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111"/>
  </p:notesMasterIdLst>
  <p:sldIdLst>
    <p:sldId id="344" r:id="rId2"/>
    <p:sldId id="256" r:id="rId3"/>
    <p:sldId id="263" r:id="rId4"/>
    <p:sldId id="370" r:id="rId5"/>
    <p:sldId id="373" r:id="rId6"/>
    <p:sldId id="372" r:id="rId7"/>
    <p:sldId id="375" r:id="rId8"/>
    <p:sldId id="357" r:id="rId9"/>
    <p:sldId id="358" r:id="rId10"/>
    <p:sldId id="368" r:id="rId11"/>
    <p:sldId id="367" r:id="rId12"/>
    <p:sldId id="371" r:id="rId13"/>
    <p:sldId id="353" r:id="rId14"/>
    <p:sldId id="359" r:id="rId15"/>
    <p:sldId id="361" r:id="rId16"/>
    <p:sldId id="364" r:id="rId17"/>
    <p:sldId id="365" r:id="rId18"/>
    <p:sldId id="362" r:id="rId19"/>
    <p:sldId id="363" r:id="rId20"/>
    <p:sldId id="366" r:id="rId21"/>
    <p:sldId id="374" r:id="rId22"/>
    <p:sldId id="354" r:id="rId23"/>
    <p:sldId id="352" r:id="rId24"/>
    <p:sldId id="356" r:id="rId25"/>
    <p:sldId id="349" r:id="rId26"/>
    <p:sldId id="350" r:id="rId27"/>
    <p:sldId id="376" r:id="rId28"/>
    <p:sldId id="378" r:id="rId29"/>
    <p:sldId id="377" r:id="rId30"/>
    <p:sldId id="408" r:id="rId31"/>
    <p:sldId id="345" r:id="rId32"/>
    <p:sldId id="380" r:id="rId33"/>
    <p:sldId id="379" r:id="rId34"/>
    <p:sldId id="381" r:id="rId35"/>
    <p:sldId id="382" r:id="rId36"/>
    <p:sldId id="385" r:id="rId37"/>
    <p:sldId id="384" r:id="rId38"/>
    <p:sldId id="386" r:id="rId39"/>
    <p:sldId id="383" r:id="rId40"/>
    <p:sldId id="387" r:id="rId41"/>
    <p:sldId id="388" r:id="rId42"/>
    <p:sldId id="393" r:id="rId43"/>
    <p:sldId id="389" r:id="rId44"/>
    <p:sldId id="394" r:id="rId45"/>
    <p:sldId id="390" r:id="rId46"/>
    <p:sldId id="391" r:id="rId47"/>
    <p:sldId id="392" r:id="rId48"/>
    <p:sldId id="407" r:id="rId49"/>
    <p:sldId id="451" r:id="rId50"/>
    <p:sldId id="452" r:id="rId51"/>
    <p:sldId id="453" r:id="rId52"/>
    <p:sldId id="455" r:id="rId53"/>
    <p:sldId id="397" r:id="rId54"/>
    <p:sldId id="398" r:id="rId55"/>
    <p:sldId id="396" r:id="rId56"/>
    <p:sldId id="395" r:id="rId57"/>
    <p:sldId id="405" r:id="rId58"/>
    <p:sldId id="400" r:id="rId59"/>
    <p:sldId id="399" r:id="rId60"/>
    <p:sldId id="404" r:id="rId61"/>
    <p:sldId id="403" r:id="rId62"/>
    <p:sldId id="409" r:id="rId63"/>
    <p:sldId id="401" r:id="rId64"/>
    <p:sldId id="402" r:id="rId65"/>
    <p:sldId id="410" r:id="rId66"/>
    <p:sldId id="411" r:id="rId67"/>
    <p:sldId id="414" r:id="rId68"/>
    <p:sldId id="412" r:id="rId69"/>
    <p:sldId id="417" r:id="rId70"/>
    <p:sldId id="416" r:id="rId71"/>
    <p:sldId id="425" r:id="rId72"/>
    <p:sldId id="426" r:id="rId73"/>
    <p:sldId id="419" r:id="rId74"/>
    <p:sldId id="420" r:id="rId75"/>
    <p:sldId id="421" r:id="rId76"/>
    <p:sldId id="422" r:id="rId77"/>
    <p:sldId id="423" r:id="rId78"/>
    <p:sldId id="427" r:id="rId79"/>
    <p:sldId id="346" r:id="rId80"/>
    <p:sldId id="413" r:id="rId81"/>
    <p:sldId id="424" r:id="rId82"/>
    <p:sldId id="430" r:id="rId83"/>
    <p:sldId id="428" r:id="rId84"/>
    <p:sldId id="431" r:id="rId85"/>
    <p:sldId id="429" r:id="rId86"/>
    <p:sldId id="433" r:id="rId87"/>
    <p:sldId id="432" r:id="rId88"/>
    <p:sldId id="434" r:id="rId89"/>
    <p:sldId id="435" r:id="rId90"/>
    <p:sldId id="438" r:id="rId91"/>
    <p:sldId id="436" r:id="rId92"/>
    <p:sldId id="437" r:id="rId93"/>
    <p:sldId id="443" r:id="rId94"/>
    <p:sldId id="447" r:id="rId95"/>
    <p:sldId id="454" r:id="rId96"/>
    <p:sldId id="449" r:id="rId97"/>
    <p:sldId id="441" r:id="rId98"/>
    <p:sldId id="439" r:id="rId99"/>
    <p:sldId id="446" r:id="rId100"/>
    <p:sldId id="440" r:id="rId101"/>
    <p:sldId id="448" r:id="rId102"/>
    <p:sldId id="445" r:id="rId103"/>
    <p:sldId id="442" r:id="rId104"/>
    <p:sldId id="348" r:id="rId105"/>
    <p:sldId id="456" r:id="rId106"/>
    <p:sldId id="457" r:id="rId107"/>
    <p:sldId id="462" r:id="rId108"/>
    <p:sldId id="463" r:id="rId109"/>
    <p:sldId id="458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8" y="2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03/04/2024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C8F7-FF71-4F25-A9C3-008D9FDA093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6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03/04/2024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bert_E._Lee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William_Tecumseh_Sherman#cite_note-FOOTNOTESherman1890b116-129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2847949"/>
              </p:ext>
            </p:extLst>
          </p:nvPr>
        </p:nvGraphicFramePr>
        <p:xfrm>
          <a:off x="330584" y="1093694"/>
          <a:ext cx="11686954" cy="5709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943">
                  <a:extLst>
                    <a:ext uri="{9D8B030D-6E8A-4147-A177-3AD203B41FA5}">
                      <a16:colId xmlns:a16="http://schemas.microsoft.com/office/drawing/2014/main" val="4093556288"/>
                    </a:ext>
                  </a:extLst>
                </a:gridCol>
                <a:gridCol w="6235011">
                  <a:extLst>
                    <a:ext uri="{9D8B030D-6E8A-4147-A177-3AD203B41FA5}">
                      <a16:colId xmlns:a16="http://schemas.microsoft.com/office/drawing/2014/main" val="1218002973"/>
                    </a:ext>
                  </a:extLst>
                </a:gridCol>
                <a:gridCol w="2083982">
                  <a:extLst>
                    <a:ext uri="{9D8B030D-6E8A-4147-A177-3AD203B41FA5}">
                      <a16:colId xmlns:a16="http://schemas.microsoft.com/office/drawing/2014/main" val="3355094114"/>
                    </a:ext>
                  </a:extLst>
                </a:gridCol>
                <a:gridCol w="2488018">
                  <a:extLst>
                    <a:ext uri="{9D8B030D-6E8A-4147-A177-3AD203B41FA5}">
                      <a16:colId xmlns:a16="http://schemas.microsoft.com/office/drawing/2014/main" val="3864966894"/>
                    </a:ext>
                  </a:extLst>
                </a:gridCol>
              </a:tblGrid>
              <a:tr h="693382">
                <a:tc>
                  <a:txBody>
                    <a:bodyPr/>
                    <a:lstStyle/>
                    <a:p>
                      <a:r>
                        <a:rPr lang="en-GB" dirty="0" smtClean="0"/>
                        <a:t>Talk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Title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 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Date of Talk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40900"/>
                  </a:ext>
                </a:extLst>
              </a:tr>
              <a:tr h="79660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Competing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destinies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1848-1854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754052"/>
                  </a:ext>
                </a:extLst>
              </a:tr>
              <a:tr h="70975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Union falls apart</a:t>
                      </a:r>
                      <a:endParaRPr lang="en-GB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1854-1861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18th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655905"/>
                  </a:ext>
                </a:extLst>
              </a:tr>
              <a:tr h="715573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Civil War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1861-1865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3rd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91017"/>
                  </a:ext>
                </a:extLst>
              </a:tr>
              <a:tr h="546057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Reconstruction &amp; the New South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1865-1900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15th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48484"/>
                  </a:ext>
                </a:extLst>
              </a:tr>
              <a:tr h="79660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Conquest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the West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1865-1890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29th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807227"/>
                  </a:ext>
                </a:extLst>
              </a:tr>
              <a:tr h="61794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Triumph of capital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1865-1894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</a:t>
                      </a:r>
                      <a:r>
                        <a:rPr lang="en-GB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May 8th</a:t>
                      </a:r>
                      <a:endParaRPr lang="en-GB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348651"/>
                  </a:ext>
                </a:extLst>
              </a:tr>
              <a:tr h="5208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world power emerges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1890-1904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 20th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48556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62634" y="107576"/>
            <a:ext cx="10585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3: From Continental to World Power  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Red Check Mark Gif - ClipArt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779" y="1716604"/>
            <a:ext cx="480079" cy="56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d Check Mark Gif - ClipArt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960" y="2631004"/>
            <a:ext cx="480079" cy="56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47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9050" y="109103"/>
            <a:ext cx="8911687" cy="1280890"/>
          </a:xfrm>
        </p:spPr>
        <p:txBody>
          <a:bodyPr/>
          <a:lstStyle/>
          <a:p>
            <a:r>
              <a:rPr lang="en-GB" dirty="0" smtClean="0"/>
              <a:t>Abraham Lincoln and Family</a:t>
            </a:r>
            <a:endParaRPr lang="en-GB" dirty="0"/>
          </a:p>
        </p:txBody>
      </p:sp>
      <p:sp>
        <p:nvSpPr>
          <p:cNvPr id="4" name="AutoShape 2" descr="Abraham Lincoln and Family, from left Robert Lincoln, Abraham Lincoln, William Lincoln, Mary Todd Lincoln, Thomas Lincoln, drawn by HA Thomas, Published by William C Robertson, 186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4100" name="Picture 4" descr="Abraham Lincoln and Family, from left Robert Lincoln, Abraham Lincoln, William Lincoln, Mary Todd Lincoln, Thomas Lincoln, drawn by HA Thomas, Published by William C Robertson, 18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5" y="1008992"/>
            <a:ext cx="7233197" cy="608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37172" y="1984813"/>
            <a:ext cx="575029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Affectionate parents… children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Run rampant ….interrupt meetings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…..Lawyer quote 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"I have felt many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many a time that I wanted to wring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little necks, and yet out of respect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Lincoln I kept my mouth shut.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Lincoln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did not note what his children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doing or had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done.!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87507" y="5304276"/>
            <a:ext cx="47044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Youngest son  Tad dies aged 8 in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House, Mary becomes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Recluse…Abraham prone to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Depression …hidden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5302" y="857250"/>
            <a:ext cx="4131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Abraham, Mary Todd, Robert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Tad, and Eddie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4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576" y="233692"/>
            <a:ext cx="10777590" cy="1280890"/>
          </a:xfrm>
        </p:spPr>
        <p:txBody>
          <a:bodyPr/>
          <a:lstStyle/>
          <a:p>
            <a:r>
              <a:rPr lang="en-GB" dirty="0" smtClean="0"/>
              <a:t>Lincoln accused of promoting “miscegenation”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4" descr="Political caricature. No. 4, The miscegenation b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0" y="945222"/>
            <a:ext cx="11578976" cy="591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09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225" y="47863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Pro Lincoln Poster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08" y="1895475"/>
            <a:ext cx="11630891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1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354" y="0"/>
            <a:ext cx="8911687" cy="1280890"/>
          </a:xfrm>
        </p:spPr>
        <p:txBody>
          <a:bodyPr/>
          <a:lstStyle/>
          <a:p>
            <a:r>
              <a:rPr lang="en-GB" dirty="0" smtClean="0"/>
              <a:t>Republican poster…arrogant </a:t>
            </a:r>
            <a:r>
              <a:rPr lang="en-GB" dirty="0" err="1" smtClean="0"/>
              <a:t>Sout</a:t>
            </a:r>
            <a:endParaRPr lang="en-GB" dirty="0"/>
          </a:p>
        </p:txBody>
      </p:sp>
      <p:pic>
        <p:nvPicPr>
          <p:cNvPr id="10242" name="Picture 2" descr="Click to return to previous version of this cartoo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6518"/>
            <a:ext cx="11430000" cy="571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68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753" y="285064"/>
            <a:ext cx="10288065" cy="1280890"/>
          </a:xfrm>
        </p:spPr>
        <p:txBody>
          <a:bodyPr/>
          <a:lstStyle/>
          <a:p>
            <a:pPr algn="ctr"/>
            <a:r>
              <a:rPr lang="en-GB" dirty="0" smtClean="0"/>
              <a:t>1864 Election result….closer than expected  </a:t>
            </a:r>
            <a:endParaRPr lang="en-GB" dirty="0"/>
          </a:p>
        </p:txBody>
      </p:sp>
      <p:pic>
        <p:nvPicPr>
          <p:cNvPr id="7170" name="Picture 2" descr="https://upload.wikimedia.org/wikipedia/commons/thumb/0/0d/ElectoralCollege1864.svg/348px-ElectoralCollege1864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3" y="1109609"/>
            <a:ext cx="8229601" cy="53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95855" y="2953935"/>
            <a:ext cx="37961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Lincoln wins with 55% of Vote (75% of army)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…..112 electoral votes 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…...21 for McLellan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17973" y="1226129"/>
            <a:ext cx="27029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Southern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</a:p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no vote</a:t>
            </a:r>
          </a:p>
        </p:txBody>
      </p:sp>
    </p:spTree>
    <p:extLst>
      <p:ext uri="{BB962C8B-B14F-4D97-AF65-F5344CB8AC3E}">
        <p14:creationId xmlns:p14="http://schemas.microsoft.com/office/powerpoint/2010/main" val="365405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336" y="140863"/>
            <a:ext cx="10442864" cy="1280890"/>
          </a:xfrm>
        </p:spPr>
        <p:txBody>
          <a:bodyPr/>
          <a:lstStyle/>
          <a:p>
            <a:pPr algn="ctr"/>
            <a:r>
              <a:rPr lang="en-GB" dirty="0" smtClean="0"/>
              <a:t>The South January 1865: Situation Desperate</a:t>
            </a:r>
            <a:endParaRPr lang="en-GB" dirty="0"/>
          </a:p>
        </p:txBody>
      </p:sp>
      <p:pic>
        <p:nvPicPr>
          <p:cNvPr id="4098" name="Picture 2" descr="https://upload.wikimedia.org/wikipedia/commons/thumb/d/d8/Confederate_prices.JPG/300px-Confederate_pri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0" y="1684963"/>
            <a:ext cx="6927068" cy="50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231" y="1068396"/>
            <a:ext cx="3454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Currency worthless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481455" y="1193553"/>
            <a:ext cx="4502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Wealth evaporating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  price of slaves falls from m $1,000 1861 to $50 ( S Carolina)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581744" y="2806013"/>
            <a:ext cx="41378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Army’s losing more from desertion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Fighting, unable to conscript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soldiers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return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protect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1372" y="4255370"/>
            <a:ext cx="47291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Davis sends negotiators to meet Lincoln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Seeking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terms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none offered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…surrender must be unconditional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,,,rejects terms</a:t>
            </a:r>
          </a:p>
        </p:txBody>
      </p:sp>
    </p:spTree>
    <p:extLst>
      <p:ext uri="{BB962C8B-B14F-4D97-AF65-F5344CB8AC3E}">
        <p14:creationId xmlns:p14="http://schemas.microsoft.com/office/powerpoint/2010/main" val="381438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5270" y="250037"/>
            <a:ext cx="8911687" cy="1280890"/>
          </a:xfrm>
        </p:spPr>
        <p:txBody>
          <a:bodyPr/>
          <a:lstStyle/>
          <a:p>
            <a:r>
              <a:rPr lang="en-GB" dirty="0" smtClean="0"/>
              <a:t>Situation Jan- April 1865</a:t>
            </a:r>
            <a:endParaRPr lang="en-GB" dirty="0"/>
          </a:p>
        </p:txBody>
      </p:sp>
      <p:pic>
        <p:nvPicPr>
          <p:cNvPr id="4" name="Picture 8" descr="Theatre of War in the United St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8" y="1049482"/>
            <a:ext cx="8808611" cy="593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58971">
            <a:off x="5946688" y="4670147"/>
            <a:ext cx="675409" cy="6415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Sherman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98327" y="1409276"/>
            <a:ext cx="991058" cy="27405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 rot="19037654">
            <a:off x="438440" y="5790383"/>
            <a:ext cx="604089" cy="4449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 rot="388578">
            <a:off x="2869862" y="5717961"/>
            <a:ext cx="734288" cy="47531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 rot="1391068">
            <a:off x="6678446" y="3569107"/>
            <a:ext cx="654712" cy="395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Johnson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8876283">
            <a:off x="218721" y="5013211"/>
            <a:ext cx="604089" cy="31425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 rot="20880808">
            <a:off x="2916893" y="5155220"/>
            <a:ext cx="604089" cy="31425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 rot="19562420">
            <a:off x="7290090" y="2194469"/>
            <a:ext cx="604089" cy="395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Lee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8825906">
            <a:off x="7764383" y="2481403"/>
            <a:ext cx="675409" cy="57162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rot="4724095">
            <a:off x="5067190" y="3402894"/>
            <a:ext cx="683360" cy="6415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Thomas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71264" y="872836"/>
            <a:ext cx="2584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Sherman advancing</a:t>
            </a:r>
          </a:p>
          <a:p>
            <a:r>
              <a:rPr lang="en-GB" dirty="0" smtClean="0"/>
              <a:t>North/ Lees army </a:t>
            </a:r>
          </a:p>
          <a:p>
            <a:r>
              <a:rPr lang="en-GB" dirty="0" smtClean="0"/>
              <a:t>Disintegrating due to </a:t>
            </a:r>
          </a:p>
          <a:p>
            <a:r>
              <a:rPr lang="en-GB" dirty="0" smtClean="0"/>
              <a:t>desertion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70375" y="2157845"/>
            <a:ext cx="3549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Lee decides last gamble</a:t>
            </a:r>
          </a:p>
          <a:p>
            <a:r>
              <a:rPr lang="en-GB" dirty="0" smtClean="0"/>
              <a:t>… abandon defences</a:t>
            </a:r>
          </a:p>
          <a:p>
            <a:r>
              <a:rPr lang="en-GB" dirty="0" smtClean="0"/>
              <a:t>…rush South to crush Sherman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28124" y="5109824"/>
            <a:ext cx="2858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Grant anticipates move</a:t>
            </a:r>
            <a:endParaRPr lang="en-GB" dirty="0"/>
          </a:p>
          <a:p>
            <a:r>
              <a:rPr lang="en-GB" dirty="0" smtClean="0"/>
              <a:t>,,,,encircles Lee</a:t>
            </a:r>
          </a:p>
          <a:p>
            <a:r>
              <a:rPr lang="en-GB" dirty="0" smtClean="0"/>
              <a:t>…multiple  battles </a:t>
            </a:r>
          </a:p>
          <a:p>
            <a:r>
              <a:rPr lang="en-GB" dirty="0" smtClean="0"/>
              <a:t>… South trapped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58302" y="633308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Lee asks for terms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99556" y="3195668"/>
            <a:ext cx="32924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Richmond abandoned </a:t>
            </a:r>
          </a:p>
          <a:p>
            <a:r>
              <a:rPr lang="en-GB" dirty="0" smtClean="0"/>
              <a:t>Burn </a:t>
            </a:r>
            <a:r>
              <a:rPr lang="en-GB" dirty="0" smtClean="0"/>
              <a:t>bridges</a:t>
            </a:r>
          </a:p>
          <a:p>
            <a:r>
              <a:rPr lang="en-GB" dirty="0" smtClean="0"/>
              <a:t>…</a:t>
            </a:r>
            <a:r>
              <a:rPr lang="en-GB" dirty="0" smtClean="0"/>
              <a:t>fire spreads</a:t>
            </a:r>
          </a:p>
          <a:p>
            <a:r>
              <a:rPr lang="en-GB" dirty="0" smtClean="0"/>
              <a:t>…advancing Union </a:t>
            </a:r>
            <a:r>
              <a:rPr lang="en-GB" dirty="0" smtClean="0"/>
              <a:t>army extinguishes</a:t>
            </a:r>
          </a:p>
          <a:p>
            <a:r>
              <a:rPr lang="en-GB" dirty="0" smtClean="0"/>
              <a:t>Lincolns decides to visit </a:t>
            </a:r>
            <a:endParaRPr lang="en-GB" dirty="0"/>
          </a:p>
        </p:txBody>
      </p:sp>
      <p:sp>
        <p:nvSpPr>
          <p:cNvPr id="22" name="Up Arrow 21"/>
          <p:cNvSpPr/>
          <p:nvPr/>
        </p:nvSpPr>
        <p:spPr>
          <a:xfrm rot="1849810">
            <a:off x="6639790" y="3969328"/>
            <a:ext cx="259773" cy="8520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Up Arrow 22"/>
          <p:cNvSpPr/>
          <p:nvPr/>
        </p:nvSpPr>
        <p:spPr>
          <a:xfrm rot="12448160">
            <a:off x="7224234" y="2620302"/>
            <a:ext cx="334734" cy="4517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Bent Arrow 24"/>
          <p:cNvSpPr/>
          <p:nvPr/>
        </p:nvSpPr>
        <p:spPr>
          <a:xfrm rot="13331660">
            <a:off x="7159335" y="2815935"/>
            <a:ext cx="654627" cy="67540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488" y="22925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surrender April 9</a:t>
            </a:r>
            <a:r>
              <a:rPr lang="en-GB" baseline="30000" dirty="0" smtClean="0"/>
              <a:t>th</a:t>
            </a:r>
            <a:r>
              <a:rPr lang="en-GB" dirty="0" smtClean="0"/>
              <a:t> 1865</a:t>
            </a:r>
            <a:endParaRPr lang="en-GB" dirty="0"/>
          </a:p>
        </p:txBody>
      </p:sp>
      <p:pic>
        <p:nvPicPr>
          <p:cNvPr id="18434" name="Picture 2" descr="https://upload.wikimedia.org/wikipedia/commons/thumb/b/bc/General_Robert_E._Lee_surrenders_at_Appomattox_Court_House_1865.jpg/280px-General_Robert_E._Lee_surrenders_at_Appomattox_Court_House_18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945573"/>
            <a:ext cx="11887200" cy="591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7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526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war ends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276" y="1330037"/>
            <a:ext cx="9848706" cy="5424054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Grant allows Lee’s army of 28,000 men to go home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Remaining Southern armies surrender during following weeks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Lincoln announces war’s end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Non triumphant…. Enemies now our friends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Advocates extension of the vote to blacks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Meets with Cabinet to develop plans for readmitting Southern States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Invites cabinet to join him and Mary to see new comedy “Our American Cousin” at the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Ford Theatre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75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3707" y="32277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….then this happens</a:t>
            </a:r>
            <a:endParaRPr lang="en-GB" dirty="0"/>
          </a:p>
        </p:txBody>
      </p:sp>
      <p:pic>
        <p:nvPicPr>
          <p:cNvPr id="2150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044"/>
            <a:ext cx="12271664" cy="56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8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906" y="242173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Next Talk. Aftermath and Reconstruction 1865-1877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1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95" y="75224"/>
            <a:ext cx="8911687" cy="857849"/>
          </a:xfrm>
        </p:spPr>
        <p:txBody>
          <a:bodyPr/>
          <a:lstStyle/>
          <a:p>
            <a:pPr algn="ctr"/>
            <a:r>
              <a:rPr lang="en-GB" dirty="0" smtClean="0"/>
              <a:t>Abraham Lincoln</a:t>
            </a:r>
            <a:endParaRPr lang="en-GB" dirty="0"/>
          </a:p>
        </p:txBody>
      </p:sp>
      <p:pic>
        <p:nvPicPr>
          <p:cNvPr id="3074" name="Picture 2" descr="President Abraham Lincoln in 18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6" y="809297"/>
            <a:ext cx="6411310" cy="604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49449" y="844874"/>
            <a:ext cx="5008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Defers strategy to military strategist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field generals. Until they fail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7610" y="2074299"/>
            <a:ext cx="5304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Goal: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reunite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..not free slaves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..fires General freeing slaves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55126" y="3450289"/>
            <a:ext cx="543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Avoid war with British and French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….Trent Affair. Returns ambassadors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…French invasion of Mexico. Ignores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2416" y="6396335"/>
            <a:ext cx="4394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Expects easy and quick victory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5887" y="4695496"/>
            <a:ext cx="5416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Maintains control of media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Suspends “habeas corpus”, 	ignores Supreme Court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…jails 13,000 Southern sympathisers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08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4788" y="3121158"/>
            <a:ext cx="8911687" cy="1280890"/>
          </a:xfrm>
        </p:spPr>
        <p:txBody>
          <a:bodyPr/>
          <a:lstStyle/>
          <a:p>
            <a:r>
              <a:rPr lang="en-GB" dirty="0" smtClean="0"/>
              <a:t>The fight to save the Union 1861-1862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17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299" y="12456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Situation April – July 1861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982" y="963202"/>
            <a:ext cx="10655018" cy="5071837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Regular US Army only 16,000 strong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mostly deployed on frontier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Loyalties split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25% officers and 10% of soldiers leave to join South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Skirmishes and small battles rage across neutral border states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West Virginia chooses to secede from Virginia and join north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Davis sends Lee with army to recover.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army under George McLellan outnumbers Lee 3x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Lee retreats …named “Granny Lee”….career appears over     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21443" y="6027003"/>
            <a:ext cx="982095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Volunteer rush to join the armies….far more than can be armed/trained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….the first job for many………..to be photographed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55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477" y="184272"/>
            <a:ext cx="8911687" cy="1280890"/>
          </a:xfrm>
        </p:spPr>
        <p:txBody>
          <a:bodyPr/>
          <a:lstStyle/>
          <a:p>
            <a:r>
              <a:rPr lang="en-GB" dirty="0" smtClean="0"/>
              <a:t>Brothers Private Hiram &amp; William Gripman, 1</a:t>
            </a:r>
            <a:r>
              <a:rPr lang="en-GB" baseline="30000" dirty="0" smtClean="0"/>
              <a:t>st</a:t>
            </a:r>
            <a:r>
              <a:rPr lang="en-GB" dirty="0" smtClean="0"/>
              <a:t> Minnesotta </a:t>
            </a:r>
            <a:endParaRPr lang="en-GB" dirty="0"/>
          </a:p>
        </p:txBody>
      </p:sp>
      <p:pic>
        <p:nvPicPr>
          <p:cNvPr id="3076" name="Picture 4" descr="Portrait Photo Collection From the American Civil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68" y="1439917"/>
            <a:ext cx="7604301" cy="564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5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626" y="103249"/>
            <a:ext cx="8911687" cy="1280890"/>
          </a:xfrm>
        </p:spPr>
        <p:txBody>
          <a:bodyPr/>
          <a:lstStyle/>
          <a:p>
            <a:r>
              <a:rPr lang="en-GB" dirty="0" smtClean="0"/>
              <a:t>Edwin Chamberlin 11</a:t>
            </a:r>
            <a:r>
              <a:rPr lang="en-GB" baseline="30000" dirty="0" smtClean="0"/>
              <a:t>th</a:t>
            </a:r>
            <a:r>
              <a:rPr lang="en-GB" dirty="0" smtClean="0"/>
              <a:t> New Hampshire</a:t>
            </a:r>
            <a:endParaRPr lang="en-GB" dirty="0"/>
          </a:p>
        </p:txBody>
      </p:sp>
      <p:pic>
        <p:nvPicPr>
          <p:cNvPr id="5122" name="Picture 2" descr="Portrait Photo Collection From the American Civil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49" y="1215342"/>
            <a:ext cx="7986531" cy="60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6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36" y="184272"/>
            <a:ext cx="8911687" cy="1280890"/>
          </a:xfrm>
        </p:spPr>
        <p:txBody>
          <a:bodyPr/>
          <a:lstStyle/>
          <a:p>
            <a:r>
              <a:rPr lang="en-GB" dirty="0" smtClean="0"/>
              <a:t>Corporal Alvin Williams 11</a:t>
            </a:r>
            <a:r>
              <a:rPr lang="en-GB" baseline="30000" dirty="0" smtClean="0"/>
              <a:t>th</a:t>
            </a:r>
            <a:r>
              <a:rPr lang="en-GB" dirty="0" smtClean="0"/>
              <a:t> New Hampshire Volunteers</a:t>
            </a:r>
            <a:endParaRPr lang="en-GB" dirty="0"/>
          </a:p>
        </p:txBody>
      </p:sp>
      <p:pic>
        <p:nvPicPr>
          <p:cNvPr id="8194" name="Picture 2" descr="Portrait Photo Collection From the American Civil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44" y="1354238"/>
            <a:ext cx="6096000" cy="550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0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Henry Augusts Moore, 15</a:t>
            </a:r>
            <a:r>
              <a:rPr lang="en-GB" baseline="30000" dirty="0" smtClean="0"/>
              <a:t>th</a:t>
            </a:r>
            <a:r>
              <a:rPr lang="en-GB" dirty="0" smtClean="0"/>
              <a:t> Mississippi</a:t>
            </a:r>
            <a:endParaRPr lang="en-GB" dirty="0"/>
          </a:p>
        </p:txBody>
      </p:sp>
      <p:pic>
        <p:nvPicPr>
          <p:cNvPr id="1026" name="Picture 2" descr="Portrait Photo Collection From the American Civil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527" y="1629103"/>
            <a:ext cx="6096000" cy="52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4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075" y="300019"/>
            <a:ext cx="8911687" cy="1280890"/>
          </a:xfrm>
        </p:spPr>
        <p:txBody>
          <a:bodyPr/>
          <a:lstStyle/>
          <a:p>
            <a:r>
              <a:rPr lang="en-GB" dirty="0" smtClean="0"/>
              <a:t>David Thatcher, 1</a:t>
            </a:r>
            <a:r>
              <a:rPr lang="en-GB" baseline="30000" dirty="0" smtClean="0"/>
              <a:t>st</a:t>
            </a:r>
            <a:r>
              <a:rPr lang="en-GB" dirty="0" smtClean="0"/>
              <a:t> Virginia Cavalry</a:t>
            </a:r>
            <a:endParaRPr lang="en-GB" dirty="0"/>
          </a:p>
        </p:txBody>
      </p:sp>
      <p:pic>
        <p:nvPicPr>
          <p:cNvPr id="6146" name="Picture 2" descr="Portrait Photo Collection From the American Civil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625" y="1307938"/>
            <a:ext cx="6096000" cy="574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45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0798" y="0"/>
            <a:ext cx="8911687" cy="1280890"/>
          </a:xfrm>
        </p:spPr>
        <p:txBody>
          <a:bodyPr/>
          <a:lstStyle/>
          <a:p>
            <a:r>
              <a:rPr lang="en-GB" dirty="0" smtClean="0"/>
              <a:t>Edward Cary and sister Emma, 44</a:t>
            </a:r>
            <a:r>
              <a:rPr lang="en-GB" baseline="30000" dirty="0" smtClean="0"/>
              <a:t>th</a:t>
            </a:r>
            <a:r>
              <a:rPr lang="en-GB" dirty="0" smtClean="0"/>
              <a:t> Virginia Infantry</a:t>
            </a:r>
            <a:endParaRPr lang="en-GB" dirty="0"/>
          </a:p>
        </p:txBody>
      </p:sp>
      <p:pic>
        <p:nvPicPr>
          <p:cNvPr id="7170" name="Picture 2" descr="Portrait Photo Collection From the American Civil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25" y="1192193"/>
            <a:ext cx="6096000" cy="566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0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765" y="941384"/>
            <a:ext cx="10151165" cy="1150212"/>
          </a:xfrm>
        </p:spPr>
        <p:txBody>
          <a:bodyPr/>
          <a:lstStyle/>
          <a:p>
            <a:pPr algn="ctr"/>
            <a:r>
              <a:rPr lang="en-GB" dirty="0" smtClean="0"/>
              <a:t>American History 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276601" y="3726436"/>
            <a:ext cx="8915399" cy="1126283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Talk 18: Civil War 1861-1865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1909" y="443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8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1049" y="403393"/>
            <a:ext cx="9413053" cy="1280890"/>
          </a:xfrm>
        </p:spPr>
        <p:txBody>
          <a:bodyPr/>
          <a:lstStyle/>
          <a:p>
            <a:r>
              <a:rPr lang="en-GB" dirty="0" smtClean="0"/>
              <a:t>Drummer Boy Samuel Doble, 12</a:t>
            </a:r>
            <a:r>
              <a:rPr lang="en-GB" baseline="30000" dirty="0" smtClean="0"/>
              <a:t>th</a:t>
            </a:r>
            <a:r>
              <a:rPr lang="en-GB" dirty="0" smtClean="0"/>
              <a:t> Maine</a:t>
            </a:r>
            <a:endParaRPr lang="en-GB" dirty="0"/>
          </a:p>
        </p:txBody>
      </p:sp>
      <p:pic>
        <p:nvPicPr>
          <p:cNvPr id="2050" name="Picture 2" descr="Portrait Photo Collection From the American Civil W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60" y="1608083"/>
            <a:ext cx="5717626" cy="510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4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333" y="1669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Battle of Bull Run July 1861al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434" y="1149412"/>
            <a:ext cx="12192000" cy="5708588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Situation May- June 1861</a:t>
            </a:r>
          </a:p>
          <a:p>
            <a:pPr marL="457200" lvl="1" indent="0">
              <a:buNone/>
            </a:pP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Lincoln and Davis expect one battle and victory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…two armies each 40,000 5 miles apart “look at each other”</a:t>
            </a:r>
          </a:p>
          <a:p>
            <a:pPr marL="0" indent="0">
              <a:buNone/>
            </a:pP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Situation July 1861</a:t>
            </a:r>
          </a:p>
          <a:p>
            <a:pPr marL="457200" lvl="1" indent="0">
              <a:buNone/>
            </a:pP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90 enlistments running out…risk army will go home 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….Northern General McDowell warns "It will take a long time to make an army”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…..Lincoln’s response “Your are green, it is true. But they are green also; you will all 			be green alike”…orders advance</a:t>
            </a:r>
          </a:p>
        </p:txBody>
      </p:sp>
    </p:spTree>
    <p:extLst>
      <p:ext uri="{BB962C8B-B14F-4D97-AF65-F5344CB8AC3E}">
        <p14:creationId xmlns:p14="http://schemas.microsoft.com/office/powerpoint/2010/main" val="356609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828" y="18591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Situation July 1861:</a:t>
            </a:r>
            <a:endParaRPr lang="en-GB" dirty="0"/>
          </a:p>
        </p:txBody>
      </p:sp>
      <p:pic>
        <p:nvPicPr>
          <p:cNvPr id="8194" name="Picture 2" descr="old map of the first battle of bull run, battle of manassas - first bull run stock pictures, royalty-free photos &amp; imag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48" y="841248"/>
            <a:ext cx="11908652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19045448">
            <a:off x="4144973" y="1334623"/>
            <a:ext cx="582706" cy="236019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183038" y="2616458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 rot="3921842">
            <a:off x="2254252" y="2939734"/>
            <a:ext cx="1941151" cy="5763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952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1" y="0"/>
            <a:ext cx="11003279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The northern plan…deceptions, diversions</a:t>
            </a:r>
            <a:br>
              <a:rPr lang="en-GB" dirty="0" smtClean="0"/>
            </a:br>
            <a:r>
              <a:rPr lang="en-GB" dirty="0" smtClean="0"/>
              <a:t>and surprise…elaborate &amp; detailed, </a:t>
            </a:r>
            <a:endParaRPr lang="en-GB" dirty="0"/>
          </a:p>
        </p:txBody>
      </p:sp>
      <p:pic>
        <p:nvPicPr>
          <p:cNvPr id="717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04" y="1207009"/>
            <a:ext cx="11790435" cy="58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91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109" y="331502"/>
            <a:ext cx="10793891" cy="1280890"/>
          </a:xfrm>
        </p:spPr>
        <p:txBody>
          <a:bodyPr/>
          <a:lstStyle/>
          <a:p>
            <a:r>
              <a:rPr lang="en-GB" dirty="0" smtClean="0"/>
              <a:t>The North advance….along with sightseers</a:t>
            </a:r>
            <a:endParaRPr lang="en-GB" dirty="0"/>
          </a:p>
        </p:txBody>
      </p:sp>
      <p:pic>
        <p:nvPicPr>
          <p:cNvPr id="10242" name="Picture 2" descr="Vintage illustration featuring the advance of Federal troops under the command of Major General Irvin McDowell against the victorious Confederat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532"/>
            <a:ext cx="6144768" cy="57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36474" y="1079385"/>
            <a:ext cx="1013908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“They 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 in all manner of ways, some </a:t>
            </a:r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stylish carriages, others in city hacks, and </a:t>
            </a:r>
            <a:endParaRPr lang="en-GB" sz="2400" dirty="0" smtClean="0">
              <a:solidFill>
                <a:srgbClr val="3C3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 in buggies, on horseback and even </a:t>
            </a:r>
            <a:endParaRPr lang="en-GB" sz="2400" dirty="0" smtClean="0">
              <a:solidFill>
                <a:srgbClr val="3C3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foot. Apparently everything in the shape </a:t>
            </a:r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</a:p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 in and around Washington had </a:t>
            </a:r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</a:p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pressed into service for the occasion. </a:t>
            </a:r>
            <a:endParaRPr lang="en-GB" sz="2400" dirty="0" smtClean="0">
              <a:solidFill>
                <a:srgbClr val="3C3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rgbClr val="3C3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Sunday and everybody seemed to </a:t>
            </a:r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</a:p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taken a general holiday; that is all the male </a:t>
            </a:r>
            <a:endParaRPr lang="en-GB" sz="2400" dirty="0" smtClean="0">
              <a:solidFill>
                <a:srgbClr val="3C3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for I saw none of the other </a:t>
            </a:r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</a:t>
            </a:r>
          </a:p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except a few huckster women who had </a:t>
            </a:r>
            <a:endParaRPr lang="en-GB" sz="2400" dirty="0" smtClean="0">
              <a:solidFill>
                <a:srgbClr val="3C3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 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in carts loaded with pies and </a:t>
            </a:r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edibles. All manner of people were </a:t>
            </a:r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represented</a:t>
            </a:r>
          </a:p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crowd, from the most grave and </a:t>
            </a:r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noble</a:t>
            </a:r>
          </a:p>
          <a:p>
            <a:r>
              <a:rPr lang="en-GB" sz="2400" dirty="0" smtClean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C3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senators to hotel waiters.”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9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008" y="0"/>
            <a:ext cx="11826240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The north attacks blocked, Southern, retreat as South reinforcement arrive by rail. Then panic</a:t>
            </a:r>
            <a:endParaRPr lang="en-GB" dirty="0"/>
          </a:p>
        </p:txBody>
      </p:sp>
      <p:pic>
        <p:nvPicPr>
          <p:cNvPr id="5122" name="Picture 2" descr="An illustration of Thomas Stonewall Jackson at the Battle of Bull Run, during the US civil war, circa 1863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9" y="1145220"/>
            <a:ext cx="11528611" cy="585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10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156" y="195309"/>
            <a:ext cx="11425148" cy="12808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“The great skedaddle”</a:t>
            </a:r>
            <a:endParaRPr lang="en-GB" dirty="0"/>
          </a:p>
        </p:txBody>
      </p:sp>
      <p:pic>
        <p:nvPicPr>
          <p:cNvPr id="6146" name="Picture 2" descr="The Civil War in America: The Stampede from Bull Run 17 August 186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" y="1389888"/>
            <a:ext cx="11759184" cy="533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6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400" y="130124"/>
            <a:ext cx="8911687" cy="910400"/>
          </a:xfrm>
        </p:spPr>
        <p:txBody>
          <a:bodyPr/>
          <a:lstStyle/>
          <a:p>
            <a:pPr algn="ctr"/>
            <a:r>
              <a:rPr lang="en-GB" dirty="0" smtClean="0"/>
              <a:t>Aftermath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0938" y="758989"/>
            <a:ext cx="10731062" cy="5822731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Bull Run largest battle fought in North America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1,500 killed and wounded each side...both sides shocked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army as confused in victory as North in defeat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Both sides realise war will last years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reaction: 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euphoria and mourning for 500 dead 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 Davis calls for 400,000  volunteers for “duration of war”</a:t>
            </a: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North: Shame &amp; determination ….rally around the union 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Lincoln calls for 500,000 volunteers for three year term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Forms cabinet of “best minds” in the land including Northern Democrats and </a:t>
            </a:r>
          </a:p>
          <a:p>
            <a:pPr marL="457200" lvl="1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former enemies “Team of Rivals” and develops finance &amp; military plans to win war</a:t>
            </a:r>
          </a:p>
          <a:p>
            <a:pPr marL="457200" lvl="1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6899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541" y="39329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Financial War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502445"/>
              </p:ext>
            </p:extLst>
          </p:nvPr>
        </p:nvGraphicFramePr>
        <p:xfrm>
          <a:off x="490210" y="2652893"/>
          <a:ext cx="10752084" cy="329514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72911">
                  <a:extLst>
                    <a:ext uri="{9D8B030D-6E8A-4147-A177-3AD203B41FA5}">
                      <a16:colId xmlns:a16="http://schemas.microsoft.com/office/drawing/2014/main" val="1053380723"/>
                    </a:ext>
                  </a:extLst>
                </a:gridCol>
                <a:gridCol w="3195145">
                  <a:extLst>
                    <a:ext uri="{9D8B030D-6E8A-4147-A177-3AD203B41FA5}">
                      <a16:colId xmlns:a16="http://schemas.microsoft.com/office/drawing/2014/main" val="1294307258"/>
                    </a:ext>
                  </a:extLst>
                </a:gridCol>
                <a:gridCol w="3584028">
                  <a:extLst>
                    <a:ext uri="{9D8B030D-6E8A-4147-A177-3AD203B41FA5}">
                      <a16:colId xmlns:a16="http://schemas.microsoft.com/office/drawing/2014/main" val="2867740439"/>
                    </a:ext>
                  </a:extLst>
                </a:gridCol>
              </a:tblGrid>
              <a:tr h="6686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507845"/>
                  </a:ext>
                </a:extLst>
              </a:tr>
              <a:tr h="78225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Taxes (Income and Excise)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222708"/>
                  </a:ext>
                </a:extLst>
              </a:tr>
              <a:tr h="106198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Borrowing (internal only vi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Savings bonds)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870136"/>
                  </a:ext>
                </a:extLst>
              </a:tr>
              <a:tr h="78225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Inflation ( printing money) 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508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33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405" y="23969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North’s Financial Plan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728" y="1302184"/>
            <a:ext cx="11613931" cy="5453723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Strong Central Government: Can mandate change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Lincoln has no opposition: Southern Democrats have left, rivals in Cabinet …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approach British for loans…refused</a:t>
            </a:r>
          </a:p>
          <a:p>
            <a:pPr marL="0" indent="0">
              <a:buNone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Delivers “Financial Revolution”…demolishes 50 years of “states rights”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Creates US Central Bank to regulate credit</a:t>
            </a:r>
          </a:p>
          <a:p>
            <a:pPr lvl="2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Imposes Income Tax (3% on average incomes, 10% on rich)</a:t>
            </a:r>
          </a:p>
          <a:p>
            <a:pPr lvl="2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Creates Internal Revenue Department to oversee and collect tax</a:t>
            </a:r>
          </a:p>
          <a:p>
            <a:pPr lvl="2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Increases tariff on imports &amp; raises Excise Taxes</a:t>
            </a:r>
          </a:p>
          <a:p>
            <a:pPr lvl="2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Issues $400 million in “Greenbacks” and mandates use instead of specie</a:t>
            </a:r>
          </a:p>
          <a:p>
            <a:pPr lvl="2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Evasion/ corruption rife….but considered necessary cost</a:t>
            </a:r>
          </a:p>
          <a:p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808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034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057" y="1660995"/>
            <a:ext cx="10253409" cy="4729414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Two countries, two Presidents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fight to save the Union 1861-1862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 to End Slavery 1862-1863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Total War 1864- 1865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90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655" y="11878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South Financial Plan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782" y="878688"/>
            <a:ext cx="11111346" cy="5122718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central financial authority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Belief in “States Rights” 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Inadequate Gold Reserves: California “free”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foreign loans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Southern states defaulted in Panic of 1839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“Wealth” of South = cotton and slaves…British need grain&gt; cotton and opposed to slavery</a:t>
            </a: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Little to no trade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Union Blockade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Smuggling occurs but not enough and no tax collected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0670" y="5903893"/>
            <a:ext cx="789756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Only Option:  Print Money and issue bonds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………effective as long as “slaves” retain value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6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592" y="17710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North’s Strategic Plan</a:t>
            </a:r>
            <a:endParaRPr lang="en-GB" dirty="0"/>
          </a:p>
        </p:txBody>
      </p:sp>
      <p:pic>
        <p:nvPicPr>
          <p:cNvPr id="1026" name="Picture 2" descr="A cartoon map of the South surrounded by a snak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62" y="1082566"/>
            <a:ext cx="8490504" cy="577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97158" y="1145628"/>
            <a:ext cx="3348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Developed by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Winfred Scott. Mexican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 General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86648" y="2837793"/>
            <a:ext cx="3403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Strangle the South by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Blockade and control of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Mississippi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51021" y="4288221"/>
            <a:ext cx="3711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First step rebuilt army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take Southern capital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At Richmond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58422" y="5866405"/>
            <a:ext cx="3233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Need a strong general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 new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Napoleon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21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98289"/>
            <a:ext cx="8911687" cy="1280890"/>
          </a:xfrm>
        </p:spPr>
        <p:txBody>
          <a:bodyPr/>
          <a:lstStyle/>
          <a:p>
            <a:r>
              <a:rPr lang="en-GB" dirty="0" smtClean="0"/>
              <a:t>General McLellan (1826-1885)</a:t>
            </a:r>
            <a:endParaRPr lang="en-GB" dirty="0"/>
          </a:p>
        </p:txBody>
      </p:sp>
      <p:pic>
        <p:nvPicPr>
          <p:cNvPr id="1026" name="Picture 2" descr="https://upload.wikimedia.org/wikipedia/commons/thumb/8/86/George_B_McClellan_-_retouched%2C_cropped.jpg/220px-George_B_McClellan_-_retouched%2C_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4097"/>
            <a:ext cx="6211614" cy="574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89784" y="2074697"/>
            <a:ext cx="5502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Excels in Mexican war, subordinate to Robert Lee.. Joins Democrats after war, successful Railroad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Executive …observer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Crimean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22642" y="1049674"/>
            <a:ext cx="5369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West Point graduate, focus Strategy, artillery, fortifications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4932" y="5629351"/>
            <a:ext cx="529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Appointed Commander “Army Of Potomac immediately after Bull Run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1833" y="3918117"/>
            <a:ext cx="5530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Leads army to secure West Virginia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battle of Rich Mountain…7,000 Vs 1,000 South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…national ‘hero’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174" y="25624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War in the East July 61- April 62</a:t>
            </a:r>
            <a:endParaRPr lang="en-GB" dirty="0"/>
          </a:p>
        </p:txBody>
      </p:sp>
      <p:pic>
        <p:nvPicPr>
          <p:cNvPr id="2050" name="Picture 2" descr="https://upload.wikimedia.org/wikipedia/commons/thumb/d/d8/Centreville%2C_VA%2C_Quaker_Guns_in_the_fort_on_the_heights.jpg/220px-Centreville%2C_VA%2C_Quaker_Guns_in_the_fort_on_the_heigh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0" y="923279"/>
            <a:ext cx="6602029" cy="593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31218" y="1174097"/>
            <a:ext cx="4977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August- February McLellan builds army of Potomac t0 120,000</a:t>
            </a:r>
          </a:p>
          <a:p>
            <a:r>
              <a:rPr lang="en-GB" dirty="0" smtClean="0"/>
              <a:t>….manoeuvres,,, training,  discipline</a:t>
            </a:r>
          </a:p>
          <a:p>
            <a:r>
              <a:rPr lang="en-GB" dirty="0" smtClean="0"/>
              <a:t>….no fighting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10044" y="2687740"/>
            <a:ext cx="490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Convinced Southern army of 150,000 waiting across river (real number 50,000)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172749" y="3581885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Lincoln demands action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368976" y="4336794"/>
            <a:ext cx="474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McClellan advances February</a:t>
            </a:r>
          </a:p>
          <a:p>
            <a:r>
              <a:rPr lang="en-GB" dirty="0" smtClean="0"/>
              <a:t>,,no enemy..”Quaker Guns”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628061" y="5353540"/>
            <a:ext cx="4563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Develops plan to take Richmond</a:t>
            </a:r>
          </a:p>
          <a:p>
            <a:r>
              <a:rPr lang="en-GB" dirty="0" smtClean="0"/>
              <a:t>and avoid Southern Army</a:t>
            </a:r>
          </a:p>
          <a:p>
            <a:r>
              <a:rPr lang="en-GB" dirty="0" smtClean="0"/>
              <a:t>….secret…to take place in April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41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849" y="3041489"/>
            <a:ext cx="11761076" cy="1280890"/>
          </a:xfrm>
        </p:spPr>
        <p:txBody>
          <a:bodyPr/>
          <a:lstStyle/>
          <a:p>
            <a:r>
              <a:rPr lang="en-GB" dirty="0" smtClean="0"/>
              <a:t>…Meanwhile in the West, things are happening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70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815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Ulysses S Grant (1822-1885)</a:t>
            </a:r>
            <a:endParaRPr lang="en-GB" dirty="0"/>
          </a:p>
        </p:txBody>
      </p:sp>
      <p:pic>
        <p:nvPicPr>
          <p:cNvPr id="5124" name="Picture 4" descr="Ulysses S. Gr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614"/>
            <a:ext cx="6726621" cy="598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70706" y="887257"/>
            <a:ext cx="3504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Born Ohio, middle income</a:t>
            </a:r>
          </a:p>
          <a:p>
            <a:r>
              <a:rPr lang="en-GB" dirty="0" smtClean="0"/>
              <a:t>Parents, attends to West Point</a:t>
            </a:r>
          </a:p>
          <a:p>
            <a:r>
              <a:rPr lang="en-GB" dirty="0" smtClean="0"/>
              <a:t>21</a:t>
            </a:r>
            <a:r>
              <a:rPr lang="en-GB" baseline="30000" dirty="0" smtClean="0"/>
              <a:t>st</a:t>
            </a:r>
            <a:r>
              <a:rPr lang="en-GB" dirty="0" smtClean="0"/>
              <a:t> class of 400)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957849" y="2165130"/>
            <a:ext cx="5034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Mexican War hero, marries Stationed California 1850’s, depressed, Drunk, cashiered  from army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031421" y="3531476"/>
            <a:ext cx="37160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Fails in business works in tannery</a:t>
            </a:r>
          </a:p>
          <a:p>
            <a:r>
              <a:rPr lang="en-GB" dirty="0" smtClean="0"/>
              <a:t>Fails. Sells Xmas trees to feed</a:t>
            </a:r>
          </a:p>
          <a:p>
            <a:r>
              <a:rPr lang="en-GB" dirty="0" smtClean="0"/>
              <a:t>family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957850" y="4614042"/>
            <a:ext cx="467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Joins army in July 61,, made Brigadier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999890" y="5097516"/>
            <a:ext cx="5013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Leads raid on larger Southern army at Belmont inflicts 500 casualties &amp; withdraws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31421" y="6053959"/>
            <a:ext cx="4414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Reinforced…leads army of 20,000 to seize forts along Tennessee River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7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097" y="8808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Fort Donaldson naval attack</a:t>
            </a:r>
            <a:endParaRPr lang="en-GB" dirty="0"/>
          </a:p>
        </p:txBody>
      </p:sp>
      <p:pic>
        <p:nvPicPr>
          <p:cNvPr id="6146" name="Picture 2" descr="https://upload.wikimedia.org/wikipedia/commons/thumb/a/a4/%22The_Gun-Boat_Attack_on_the_Water_Batteries_at_Fort_Donelson.%22.jpg/415px-%22The_Gun-Boat_Attack_on_the_Water_Batteries_at_Fort_Donelson.%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2" y="867104"/>
            <a:ext cx="8473419" cy="599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62132" y="1061514"/>
            <a:ext cx="3065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Grant combines attack</a:t>
            </a:r>
          </a:p>
          <a:p>
            <a:r>
              <a:rPr lang="en-GB" dirty="0" smtClean="0"/>
              <a:t>By gunboats and army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8398" y="3513051"/>
            <a:ext cx="361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Attacks Southern relieving</a:t>
            </a:r>
          </a:p>
          <a:p>
            <a:r>
              <a:rPr lang="en-GB" dirty="0" smtClean="0"/>
              <a:t>Army,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901679" y="5199330"/>
            <a:ext cx="3290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Surrounds fort and decides to make another  assault..</a:t>
            </a:r>
          </a:p>
          <a:p>
            <a:r>
              <a:rPr lang="en-GB" dirty="0" smtClean="0"/>
              <a:t>Before more Southern troops</a:t>
            </a:r>
            <a:r>
              <a:rPr lang="en-GB" dirty="0"/>
              <a:t> </a:t>
            </a:r>
            <a:r>
              <a:rPr lang="en-GB" dirty="0" smtClean="0"/>
              <a:t>arrive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53054" y="2265218"/>
            <a:ext cx="3171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Assault fails…does not</a:t>
            </a:r>
          </a:p>
          <a:p>
            <a:r>
              <a:rPr lang="en-GB" dirty="0" smtClean="0"/>
              <a:t>Give up….negative media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96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572" y="193186"/>
            <a:ext cx="9875509" cy="1280890"/>
          </a:xfrm>
        </p:spPr>
        <p:txBody>
          <a:bodyPr/>
          <a:lstStyle/>
          <a:p>
            <a:r>
              <a:rPr lang="en-GB" dirty="0" smtClean="0"/>
              <a:t>Assault on Fort Donaldson February 1862</a:t>
            </a:r>
            <a:endParaRPr lang="en-GB" dirty="0"/>
          </a:p>
        </p:txBody>
      </p:sp>
      <p:pic>
        <p:nvPicPr>
          <p:cNvPr id="4098" name="Picture 2" descr="https://upload.wikimedia.org/wikipedia/commons/thumb/8/85/Life_of_General_Albert_Sydney_Johnston%2C_embracing_his_services_in_the_armies_of_the_United_States%2C_the_republic_of_Texas%2C_and_the_Confederate_States_%281878%29_%2814590258419%29.jpg/320px-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6" y="1219200"/>
            <a:ext cx="7535918" cy="55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51392" y="1273269"/>
            <a:ext cx="357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Second assault fails,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113553" y="1995024"/>
            <a:ext cx="37625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Sends message to </a:t>
            </a:r>
          </a:p>
          <a:p>
            <a:r>
              <a:rPr lang="en-GB" dirty="0" smtClean="0"/>
              <a:t>Southern commander </a:t>
            </a:r>
          </a:p>
          <a:p>
            <a:r>
              <a:rPr lang="en-GB" dirty="0" smtClean="0"/>
              <a:t>Demanding “Unconditional</a:t>
            </a:r>
          </a:p>
          <a:p>
            <a:r>
              <a:rPr lang="en-GB" dirty="0" smtClean="0"/>
              <a:t>Surrender”…or face annihilation</a:t>
            </a:r>
          </a:p>
          <a:p>
            <a:r>
              <a:rPr lang="en-GB" dirty="0" smtClean="0"/>
              <a:t>…intimidates commander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128080" y="4042422"/>
            <a:ext cx="3613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13,000 Confederates surrender</a:t>
            </a:r>
          </a:p>
          <a:p>
            <a:r>
              <a:rPr lang="en-GB" dirty="0" smtClean="0"/>
              <a:t>Grant “hero of the nation”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003031" y="5278105"/>
            <a:ext cx="3504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Given command of “Army of </a:t>
            </a:r>
          </a:p>
          <a:p>
            <a:r>
              <a:rPr lang="en-GB" dirty="0" smtClean="0"/>
              <a:t>Tennessee”…40,000 strong</a:t>
            </a:r>
          </a:p>
          <a:p>
            <a:r>
              <a:rPr lang="en-GB" dirty="0" smtClean="0"/>
              <a:t>..choke South rivers</a:t>
            </a:r>
          </a:p>
        </p:txBody>
      </p:sp>
    </p:spTree>
    <p:extLst>
      <p:ext uri="{BB962C8B-B14F-4D97-AF65-F5344CB8AC3E}">
        <p14:creationId xmlns:p14="http://schemas.microsoft.com/office/powerpoint/2010/main" val="161119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904" y="413903"/>
            <a:ext cx="8911687" cy="1280890"/>
          </a:xfrm>
        </p:spPr>
        <p:txBody>
          <a:bodyPr/>
          <a:lstStyle/>
          <a:p>
            <a:r>
              <a:rPr lang="en-GB" dirty="0" smtClean="0"/>
              <a:t>Tennessee February- April 1862</a:t>
            </a:r>
            <a:endParaRPr lang="en-GB" dirty="0"/>
          </a:p>
        </p:txBody>
      </p:sp>
      <p:pic>
        <p:nvPicPr>
          <p:cNvPr id="7170" name="Picture 2" descr="Shiloh is located in Tenness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0" y="1156377"/>
            <a:ext cx="7840717" cy="56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175642" y="3962402"/>
            <a:ext cx="168165" cy="241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2033751" y="3142592"/>
            <a:ext cx="225973" cy="1629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19503" y="2795752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Fort Donaldson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413641" y="4072758"/>
            <a:ext cx="312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Shiloh (Pittsburgh Landing)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 rot="17796263">
            <a:off x="-319978" y="3993931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Mississippi River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132083" y="5065986"/>
            <a:ext cx="1576552" cy="68317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South (Johnson) 40,000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6357" y="3121573"/>
            <a:ext cx="882869" cy="5465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Grant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30,000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11575" y="1940044"/>
            <a:ext cx="1045781" cy="6726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Army of Ohio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20,000</a:t>
            </a:r>
          </a:p>
        </p:txBody>
      </p:sp>
      <p:sp>
        <p:nvSpPr>
          <p:cNvPr id="11" name="Down Arrow 10"/>
          <p:cNvSpPr/>
          <p:nvPr/>
        </p:nvSpPr>
        <p:spPr>
          <a:xfrm rot="2215490">
            <a:off x="2374887" y="3685454"/>
            <a:ext cx="273269" cy="4672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Down Arrow 12"/>
          <p:cNvSpPr/>
          <p:nvPr/>
        </p:nvSpPr>
        <p:spPr>
          <a:xfrm rot="7634050">
            <a:off x="2417380" y="4235671"/>
            <a:ext cx="451945" cy="9459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608970" y="1667139"/>
            <a:ext cx="3057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Grant moves South</a:t>
            </a:r>
          </a:p>
          <a:p>
            <a:r>
              <a:rPr lang="en-GB" dirty="0" smtClean="0"/>
              <a:t>With “Army of Tennessee”</a:t>
            </a:r>
          </a:p>
          <a:p>
            <a:r>
              <a:rPr lang="en-GB" dirty="0" smtClean="0"/>
              <a:t>Waits for “Army of Ohio”</a:t>
            </a:r>
          </a:p>
          <a:p>
            <a:r>
              <a:rPr lang="en-GB" dirty="0" smtClean="0"/>
              <a:t>At “Pitts Landing”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682142" y="4363943"/>
            <a:ext cx="3124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Confederate commander</a:t>
            </a:r>
          </a:p>
          <a:p>
            <a:r>
              <a:rPr lang="en-GB" dirty="0" smtClean="0"/>
              <a:t>Decides to destroy Grant</a:t>
            </a:r>
          </a:p>
          <a:p>
            <a:r>
              <a:rPr lang="en-GB" dirty="0" smtClean="0"/>
              <a:t>Before he is reinforced</a:t>
            </a:r>
            <a:endParaRPr lang="en-GB" dirty="0"/>
          </a:p>
        </p:txBody>
      </p:sp>
      <p:sp>
        <p:nvSpPr>
          <p:cNvPr id="3" name="Down Arrow 2"/>
          <p:cNvSpPr/>
          <p:nvPr/>
        </p:nvSpPr>
        <p:spPr>
          <a:xfrm rot="2614624">
            <a:off x="3411021" y="2599362"/>
            <a:ext cx="328773" cy="7089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7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/>
      <p:bldP spid="8" grpId="0"/>
      <p:bldP spid="7" grpId="0"/>
      <p:bldP spid="9" grpId="0" animBg="1"/>
      <p:bldP spid="10" grpId="0" animBg="1"/>
      <p:bldP spid="12" grpId="0" animBg="1"/>
      <p:bldP spid="11" grpId="0" animBg="1"/>
      <p:bldP spid="13" grpId="0" animBg="1"/>
      <p:bldP spid="14" grpId="0"/>
      <p:bldP spid="15" grpId="0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863" y="161655"/>
            <a:ext cx="8911687" cy="1280890"/>
          </a:xfrm>
        </p:spPr>
        <p:txBody>
          <a:bodyPr/>
          <a:lstStyle/>
          <a:p>
            <a:r>
              <a:rPr lang="en-GB" dirty="0" smtClean="0"/>
              <a:t>Battle of Shiloh April 6/7 1862</a:t>
            </a:r>
            <a:endParaRPr lang="en-GB" dirty="0"/>
          </a:p>
        </p:txBody>
      </p:sp>
      <p:pic>
        <p:nvPicPr>
          <p:cNvPr id="3074" name="Picture 2" descr="https://upload.wikimedia.org/wikipedia/commons/thumb/2/21/Thure_de_Thulstrup_-_Battle_of_Shiloh.jpg/290px-Thure_de_Thulstrup_-_Battle_of_Shilo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2869"/>
            <a:ext cx="8839200" cy="597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08167" y="724388"/>
            <a:ext cx="31774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Ferocious Southern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Attack. Northern army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Driven back to river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31466" y="2068471"/>
            <a:ext cx="32480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Grants absent till early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Afternoon (drunk?)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Stabilises front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62294" y="4863928"/>
            <a:ext cx="34616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Told “we have had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Devil’s own day, haven’t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We?”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Yes,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lick em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Tomorrow though)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69668" y="3590405"/>
            <a:ext cx="3485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Army of Ohio arrives by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Boat at midnight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06759" y="6032938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07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70" y="318863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Two Countries, two Presidents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19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496" y="15150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Aftermath of Shiloh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5" y="1271752"/>
            <a:ext cx="11918372" cy="5586248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Both sides lose 2,000 killed, 10,000 wounded…north lose 3,000 as prisoners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Newspapers call Grant a butcher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Lincoln told Grant a drunk “Find out what he drinks and give it to all my generals”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Grant demoted and sent to join armies moving South along Mississippi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army of West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Shattered by high casualties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top General (Johnson) killed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Demoralised as news arrives that New Orleans has fallen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61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617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New Orleans April 1862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100949" y="119302"/>
            <a:ext cx="4224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South relies on forts and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Gun boats… small garrison…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Army sent to Shiloh</a:t>
            </a:r>
          </a:p>
        </p:txBody>
      </p:sp>
      <p:pic>
        <p:nvPicPr>
          <p:cNvPr id="8194" name="Picture 2" descr="https://upload.wikimedia.org/wikipedia/commons/thumb/e/e0/Capture_of_New_Orleans_1862.jpg/220px-Capture_of_New_Orleans_18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1140431"/>
            <a:ext cx="7803573" cy="580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70359" y="1474925"/>
            <a:ext cx="4121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Northern navy attacks</a:t>
            </a:r>
          </a:p>
          <a:p>
            <a:r>
              <a:rPr lang="en-GB" dirty="0"/>
              <a:t>Demolishes forts &amp; gunboats</a:t>
            </a:r>
          </a:p>
          <a:p>
            <a:r>
              <a:rPr lang="en-GB" dirty="0"/>
              <a:t>Army of 15,000 occupy city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64396" y="2876414"/>
            <a:ext cx="43639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Major Southern port&amp; city of</a:t>
            </a:r>
          </a:p>
          <a:p>
            <a:r>
              <a:rPr lang="en-GB" dirty="0"/>
              <a:t>150,000 occupied….General</a:t>
            </a:r>
          </a:p>
          <a:p>
            <a:r>
              <a:rPr lang="en-GB" dirty="0" smtClean="0"/>
              <a:t>Butler </a:t>
            </a:r>
            <a:r>
              <a:rPr lang="en-GB" dirty="0"/>
              <a:t>enforces martial law…</a:t>
            </a:r>
          </a:p>
          <a:p>
            <a:r>
              <a:rPr lang="en-GB" dirty="0"/>
              <a:t>Any woman insulting Northern</a:t>
            </a:r>
          </a:p>
          <a:p>
            <a:r>
              <a:rPr lang="en-GB" dirty="0" smtClean="0"/>
              <a:t>Officer. To </a:t>
            </a:r>
            <a:r>
              <a:rPr lang="en-GB" dirty="0"/>
              <a:t>be treated as “fallen</a:t>
            </a:r>
          </a:p>
          <a:p>
            <a:r>
              <a:rPr lang="en-GB" dirty="0"/>
              <a:t>Women”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1175" y="5270059"/>
            <a:ext cx="4515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Butler offers refuge to any</a:t>
            </a:r>
          </a:p>
          <a:p>
            <a:r>
              <a:rPr lang="en-GB" dirty="0"/>
              <a:t>Slaves…creates black regiment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56108" y="6160064"/>
            <a:ext cx="4135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South </a:t>
            </a:r>
            <a:r>
              <a:rPr lang="en-GB" dirty="0" smtClean="0"/>
              <a:t>“way to sea” closed</a:t>
            </a:r>
            <a:endParaRPr lang="en-GB" dirty="0"/>
          </a:p>
          <a:p>
            <a:r>
              <a:rPr lang="en-GB" dirty="0"/>
              <a:t>…slaves losing value</a:t>
            </a:r>
          </a:p>
        </p:txBody>
      </p:sp>
    </p:spTree>
    <p:extLst>
      <p:ext uri="{BB962C8B-B14F-4D97-AF65-F5344CB8AC3E}">
        <p14:creationId xmlns:p14="http://schemas.microsoft.com/office/powerpoint/2010/main" val="63430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737" y="3045191"/>
            <a:ext cx="9717376" cy="1280890"/>
          </a:xfrm>
        </p:spPr>
        <p:txBody>
          <a:bodyPr/>
          <a:lstStyle/>
          <a:p>
            <a:r>
              <a:rPr lang="en-GB" dirty="0" smtClean="0"/>
              <a:t>Meanwhile back East McLellan has moved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49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2" y="291601"/>
            <a:ext cx="8911687" cy="1280890"/>
          </a:xfrm>
        </p:spPr>
        <p:txBody>
          <a:bodyPr/>
          <a:lstStyle/>
          <a:p>
            <a:r>
              <a:rPr lang="en-GB" dirty="0" smtClean="0"/>
              <a:t>McLellan's Peninsular Campaign</a:t>
            </a:r>
            <a:endParaRPr lang="en-GB" dirty="0"/>
          </a:p>
        </p:txBody>
      </p:sp>
      <p:pic>
        <p:nvPicPr>
          <p:cNvPr id="10242" name="Picture 2" descr="https://upload.wikimedia.org/wikipedia/commons/thumb/8/8e/Peninsula_Campaign_March-May_1862.png/330px-Peninsula_Campaign_March-May_18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7" y="1174173"/>
            <a:ext cx="6234834" cy="556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03262" y="1111360"/>
            <a:ext cx="5478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March 1862 120,000 men, 44 artillery,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15,000 Horses shipped to “York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Peninsular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7343" y="2588154"/>
            <a:ext cx="5452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Local southern army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10,000 delays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 by deception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McClellan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Believes he is outnumbered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1637" y="3919591"/>
            <a:ext cx="5865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Moves north….South retreats to join main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Army of 60,000 around Richmond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0875" y="5169925"/>
            <a:ext cx="6151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McClellan’s army of 105,000 on outskirts of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Richmond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76802" y="6275059"/>
            <a:ext cx="338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South appears doomed</a:t>
            </a:r>
          </a:p>
        </p:txBody>
      </p:sp>
    </p:spTree>
    <p:extLst>
      <p:ext uri="{BB962C8B-B14F-4D97-AF65-F5344CB8AC3E}">
        <p14:creationId xmlns:p14="http://schemas.microsoft.com/office/powerpoint/2010/main" val="29210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490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Robert E Lee (1807-1870)</a:t>
            </a:r>
            <a:endParaRPr lang="en-GB" dirty="0"/>
          </a:p>
        </p:txBody>
      </p:sp>
      <p:pic>
        <p:nvPicPr>
          <p:cNvPr id="11266" name="Picture 2" descr="https://upload.wikimedia.org/wikipedia/commons/thumb/8/89/Robert_Edward_Lee.jpg/220px-Robert_Edward_L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7" y="986319"/>
            <a:ext cx="6932838" cy="587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3362" y="792512"/>
            <a:ext cx="4478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Born Virginia to large plantation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Owning family, many slaves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4450" y="1916027"/>
            <a:ext cx="480452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Attends West Point,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joins army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part time running plantation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Serves in Mexican war as scout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strategic Advisor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5543" y="3894995"/>
            <a:ext cx="4773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Seen as premiere military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leader.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Asked by Lincoln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lead North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declines…joins South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9453" y="5178759"/>
            <a:ext cx="61093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Devises aggressive strategy on northern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Army…assumes leadership when Southern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Commander Joseph Johnson wounded at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Opening battle (Battle of Seven Pines)</a:t>
            </a:r>
          </a:p>
        </p:txBody>
      </p:sp>
    </p:spTree>
    <p:extLst>
      <p:ext uri="{BB962C8B-B14F-4D97-AF65-F5344CB8AC3E}">
        <p14:creationId xmlns:p14="http://schemas.microsoft.com/office/powerpoint/2010/main" val="213887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243" y="-1039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Seven Days Battles June 1862</a:t>
            </a:r>
            <a:endParaRPr lang="en-GB" dirty="0"/>
          </a:p>
        </p:txBody>
      </p:sp>
      <p:pic>
        <p:nvPicPr>
          <p:cNvPr id="12290" name="Picture 2" descr="https://upload.wikimedia.org/wikipedia/commons/thumb/0/03/Seven_Days_Battles_overview.pdf/page1-330px-Seven_Days_Battles_overview.p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3" y="924791"/>
            <a:ext cx="6515391" cy="601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96817" y="626608"/>
            <a:ext cx="4333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Lee has 57,000 men and attacks army of 105,000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6976153" y="1496805"/>
            <a:ext cx="4879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Lee attacks for 7 days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….repulsed every time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….20,000 Southern casualties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….15,000 North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7249" y="3119139"/>
            <a:ext cx="51747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McLellan retreats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coast  …. …announces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great victory vs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odds?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3066" y="5739864"/>
            <a:ext cx="7704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Lee decides 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take war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the enemy…and convince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&amp; British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South will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win….heads north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8389" y="4015911"/>
            <a:ext cx="483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Lincoln visits.. demotes McClellan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…creates new “Army of Virginia”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..appoints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“Western General” Pope….victory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river campaign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1495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Lee’s first invasion of the North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610" y="945573"/>
            <a:ext cx="12393747" cy="5080336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Lee moves towards Washington with 60,000 men…August 1862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Pope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with advances to crush Lee with 70,000 men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Lee makes surprise attack &amp; defeats Pope 17,000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northern losses, vs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8,000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pPr>
              <a:lnSpc>
                <a:spcPct val="110000"/>
              </a:lnSpc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Decides to invade Maryland….seize Baltimore &amp; expects support</a:t>
            </a:r>
          </a:p>
          <a:p>
            <a:pPr lvl="1"/>
            <a:r>
              <a:rPr lang="en-GB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Lincoln </a:t>
            </a:r>
            <a:r>
              <a:rPr lang="en-GB" sz="2900" dirty="0">
                <a:latin typeface="Arial" panose="020B0604020202020204" pitchFamily="34" charset="0"/>
                <a:cs typeface="Arial" panose="020B0604020202020204" pitchFamily="34" charset="0"/>
              </a:rPr>
              <a:t>reinstates </a:t>
            </a:r>
            <a:r>
              <a:rPr lang="en-GB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McLellan….</a:t>
            </a:r>
            <a:r>
              <a:rPr lang="en-GB" sz="2900" dirty="0">
                <a:latin typeface="Arial" panose="020B0604020202020204" pitchFamily="34" charset="0"/>
                <a:cs typeface="Arial" panose="020B0604020202020204" pitchFamily="34" charset="0"/>
              </a:rPr>
              <a:t>tells him to intercept and destroy Lee</a:t>
            </a:r>
          </a:p>
          <a:p>
            <a:pPr lvl="1">
              <a:lnSpc>
                <a:spcPct val="110000"/>
              </a:lnSpc>
            </a:pPr>
            <a:r>
              <a:rPr lang="en-GB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Lee </a:t>
            </a:r>
            <a:r>
              <a:rPr lang="en-GB" sz="2900" dirty="0">
                <a:latin typeface="Arial" panose="020B0604020202020204" pitchFamily="34" charset="0"/>
                <a:cs typeface="Arial" panose="020B0604020202020204" pitchFamily="34" charset="0"/>
              </a:rPr>
              <a:t>divides up army to maximise supplies</a:t>
            </a:r>
          </a:p>
          <a:p>
            <a:pPr lvl="1">
              <a:lnSpc>
                <a:spcPct val="110000"/>
              </a:lnSpc>
            </a:pPr>
            <a:r>
              <a:rPr lang="en-GB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instructions </a:t>
            </a:r>
            <a:r>
              <a:rPr lang="en-GB" sz="2900" dirty="0">
                <a:latin typeface="Arial" panose="020B0604020202020204" pitchFamily="34" charset="0"/>
                <a:cs typeface="Arial" panose="020B0604020202020204" pitchFamily="34" charset="0"/>
              </a:rPr>
              <a:t>found discarded by union soldiers </a:t>
            </a:r>
            <a:r>
              <a:rPr lang="en-GB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camping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GB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	…..McClellan knows </a:t>
            </a: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Lee’s </a:t>
            </a:r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army </a:t>
            </a: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divided and pursues…slowly</a:t>
            </a:r>
            <a:endParaRPr lang="en-GB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3165" y="5903893"/>
            <a:ext cx="1039090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Lee’s army of 37,000 faces Northern army of 95,000 at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AntietamCreek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….its annihilation looks certain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0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592" y="178586"/>
            <a:ext cx="8911687" cy="1280890"/>
          </a:xfrm>
        </p:spPr>
        <p:txBody>
          <a:bodyPr/>
          <a:lstStyle/>
          <a:p>
            <a:r>
              <a:rPr lang="en-GB" dirty="0" smtClean="0"/>
              <a:t>Battle of Antietam September 17, 1862</a:t>
            </a:r>
            <a:endParaRPr lang="en-GB" dirty="0"/>
          </a:p>
        </p:txBody>
      </p:sp>
      <p:pic>
        <p:nvPicPr>
          <p:cNvPr id="13314" name="Picture 2" descr="map showing overview with Union on east side and Confederates on west 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9" y="1018310"/>
            <a:ext cx="6629689" cy="583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40885" y="1060222"/>
            <a:ext cx="4213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McClellan uses only 60% army</a:t>
            </a:r>
          </a:p>
          <a:p>
            <a:r>
              <a:rPr lang="en-GB" dirty="0"/>
              <a:t>Three major uncoordinated attacks</a:t>
            </a:r>
          </a:p>
          <a:p>
            <a:r>
              <a:rPr lang="en-GB" dirty="0" smtClean="0"/>
              <a:t>…Lee blocks each attack</a:t>
            </a:r>
          </a:p>
          <a:p>
            <a:r>
              <a:rPr lang="en-GB" dirty="0" smtClean="0"/>
              <a:t>…moving troops interior lines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361872" y="2746354"/>
            <a:ext cx="490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Last attack succeeds </a:t>
            </a:r>
            <a:r>
              <a:rPr lang="en-GB" dirty="0"/>
              <a:t>at first till 10,000 </a:t>
            </a:r>
            <a:r>
              <a:rPr lang="en-GB" dirty="0" smtClean="0"/>
              <a:t>Southern reinforcement </a:t>
            </a:r>
            <a:r>
              <a:rPr lang="en-GB" dirty="0"/>
              <a:t>arrive </a:t>
            </a:r>
            <a:r>
              <a:rPr lang="en-GB" dirty="0" smtClean="0"/>
              <a:t>late in day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382350" y="3809610"/>
            <a:ext cx="434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Bloodiest day of </a:t>
            </a:r>
            <a:r>
              <a:rPr lang="en-GB" dirty="0" smtClean="0"/>
              <a:t>war North 12,000 </a:t>
            </a:r>
            <a:r>
              <a:rPr lang="en-GB" dirty="0"/>
              <a:t>killed &amp; </a:t>
            </a:r>
            <a:r>
              <a:rPr lang="en-GB" dirty="0" smtClean="0"/>
              <a:t>wounded, South </a:t>
            </a:r>
            <a:r>
              <a:rPr lang="en-GB" dirty="0"/>
              <a:t>10,000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22495" y="5132523"/>
            <a:ext cx="4580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Lee retreats South next day, McClellan</a:t>
            </a:r>
          </a:p>
          <a:p>
            <a:r>
              <a:rPr lang="en-GB" dirty="0"/>
              <a:t>Claims great victory </a:t>
            </a:r>
            <a:r>
              <a:rPr lang="en-GB" dirty="0" smtClean="0"/>
              <a:t>against great odds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460088" y="6021123"/>
            <a:ext cx="4057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Lincoln decides to use “victory” to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scope of war</a:t>
            </a:r>
          </a:p>
        </p:txBody>
      </p:sp>
    </p:spTree>
    <p:extLst>
      <p:ext uri="{BB962C8B-B14F-4D97-AF65-F5344CB8AC3E}">
        <p14:creationId xmlns:p14="http://schemas.microsoft.com/office/powerpoint/2010/main" val="408368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480" y="187691"/>
            <a:ext cx="10302193" cy="1280890"/>
          </a:xfrm>
        </p:spPr>
        <p:txBody>
          <a:bodyPr/>
          <a:lstStyle/>
          <a:p>
            <a:r>
              <a:rPr lang="en-GB" dirty="0" smtClean="0"/>
              <a:t>Emancipation Proclamation, September 1862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36" y="1319645"/>
            <a:ext cx="12875348" cy="5101937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Issues “Emancipation Proclamation”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Declares all slaves within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rebel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states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“free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500,000 slaves in ‘loyal’ border states to remain slaves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Blacks encouraged to join Northern army 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Motivations.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Convinced slavery cause of war and must be eliminated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from abolitionists…Garrison and Republican “base” 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Needs more men….persuaded by Frederic Douglas to recruit blacks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Eliminate risk of British joining South…government can’t be seen fighting for slavery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0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970" y="155864"/>
            <a:ext cx="8911687" cy="6262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African Americans and Civil War</a:t>
            </a:r>
            <a:endParaRPr lang="en-GB" dirty="0"/>
          </a:p>
        </p:txBody>
      </p:sp>
      <p:pic>
        <p:nvPicPr>
          <p:cNvPr id="13316" name="Picture 4" descr="Black Recruitment Poster For Union Ar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8" y="1537855"/>
            <a:ext cx="7876597" cy="54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83327" y="831273"/>
            <a:ext cx="4716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Recruitment Poster 1863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6962" y="748145"/>
            <a:ext cx="43733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Douglas lobbies Lincoln &amp; Congress </a:t>
            </a:r>
          </a:p>
          <a:p>
            <a:r>
              <a:rPr lang="en-GB" dirty="0" smtClean="0"/>
              <a:t>to allow Blacks to fight.. eloquent</a:t>
            </a:r>
          </a:p>
          <a:p>
            <a:r>
              <a:rPr lang="en-GB" dirty="0" smtClean="0"/>
              <a:t>&amp; </a:t>
            </a:r>
            <a:r>
              <a:rPr lang="en-GB" dirty="0" err="1" smtClean="0"/>
              <a:t>Immaculate..blacks</a:t>
            </a:r>
            <a:r>
              <a:rPr lang="en-GB" dirty="0" smtClean="0"/>
              <a:t> can fight …but</a:t>
            </a:r>
          </a:p>
          <a:p>
            <a:r>
              <a:rPr lang="en-GB" dirty="0" smtClean="0"/>
              <a:t>Need a reason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01000" y="2109356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Active recruitment begins after </a:t>
            </a:r>
          </a:p>
          <a:p>
            <a:r>
              <a:rPr lang="en-GB" dirty="0" smtClean="0"/>
              <a:t>Emancipation Proclamation…white</a:t>
            </a:r>
          </a:p>
          <a:p>
            <a:r>
              <a:rPr lang="en-GB" dirty="0" smtClean="0"/>
              <a:t>Officers + reduced pay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062114" y="3262745"/>
            <a:ext cx="40575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190,000 join army, 50% free, 50% ex</a:t>
            </a:r>
          </a:p>
          <a:p>
            <a:r>
              <a:rPr lang="en-GB" dirty="0" smtClean="0"/>
              <a:t>Slaves:    (10,000 killed In fighting, </a:t>
            </a:r>
          </a:p>
          <a:p>
            <a:r>
              <a:rPr lang="en-GB" dirty="0" smtClean="0"/>
              <a:t>30,000 from disease)</a:t>
            </a:r>
          </a:p>
          <a:p>
            <a:r>
              <a:rPr lang="en-GB" dirty="0" smtClean="0"/>
              <a:t>…10% Union army by 1865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86886" y="4630882"/>
            <a:ext cx="4205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Gain equal pay after fight in 1864</a:t>
            </a:r>
          </a:p>
          <a:p>
            <a:r>
              <a:rPr lang="en-GB" dirty="0" smtClean="0"/>
              <a:t>…7,000 officers by end of war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131273" y="5380672"/>
            <a:ext cx="40607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South threatens to kill blacks white </a:t>
            </a:r>
          </a:p>
          <a:p>
            <a:r>
              <a:rPr lang="en-GB" dirty="0" smtClean="0"/>
              <a:t>Officers who they capture</a:t>
            </a:r>
          </a:p>
          <a:p>
            <a:r>
              <a:rPr lang="en-GB" dirty="0" smtClean="0"/>
              <a:t>…Many prisoners murdered, </a:t>
            </a:r>
          </a:p>
          <a:p>
            <a:r>
              <a:rPr lang="en-GB" dirty="0" smtClean="0"/>
              <a:t>…Lincoln says 1 captured to be</a:t>
            </a:r>
          </a:p>
          <a:p>
            <a:r>
              <a:rPr lang="en-GB" dirty="0" smtClean="0"/>
              <a:t>Shot for each office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14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524" y="0"/>
            <a:ext cx="8911687" cy="976090"/>
          </a:xfrm>
        </p:spPr>
        <p:txBody>
          <a:bodyPr>
            <a:normAutofit/>
          </a:bodyPr>
          <a:lstStyle/>
          <a:p>
            <a:pPr algn="ctr"/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 Divided Union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Map of U.S. showing two kinds of Union states, two phases of secession and territo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1243013"/>
            <a:ext cx="8858250" cy="515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201150" y="1071562"/>
            <a:ext cx="557212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001249" y="942974"/>
            <a:ext cx="1912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Deep South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Slave States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74658" y="2614993"/>
            <a:ext cx="557212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925050" y="2181795"/>
            <a:ext cx="2266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Border Slave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States joined South after Sumter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9114473" y="3866959"/>
            <a:ext cx="557212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9890759" y="3912298"/>
            <a:ext cx="2005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Slave States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2286" y="5124640"/>
            <a:ext cx="557212" cy="685800"/>
          </a:xfrm>
          <a:prstGeom prst="rect">
            <a:avLst/>
          </a:prstGeom>
          <a:solidFill>
            <a:srgbClr val="0053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9943146" y="5068252"/>
            <a:ext cx="2005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North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Free States</a:t>
            </a:r>
          </a:p>
        </p:txBody>
      </p:sp>
    </p:spTree>
    <p:extLst>
      <p:ext uri="{BB962C8B-B14F-4D97-AF65-F5344CB8AC3E}">
        <p14:creationId xmlns:p14="http://schemas.microsoft.com/office/powerpoint/2010/main" val="19667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0579" y="114956"/>
            <a:ext cx="8911687" cy="851399"/>
          </a:xfrm>
        </p:spPr>
        <p:txBody>
          <a:bodyPr/>
          <a:lstStyle/>
          <a:p>
            <a:pPr algn="ctr"/>
            <a:r>
              <a:rPr lang="en-GB" dirty="0" smtClean="0"/>
              <a:t>A father goes to war</a:t>
            </a:r>
            <a:endParaRPr lang="en-GB" dirty="0"/>
          </a:p>
        </p:txBody>
      </p:sp>
      <p:pic>
        <p:nvPicPr>
          <p:cNvPr id="14338" name="Picture 2" descr="An African-American soldier in uniform with his wife and two daughters, circa 1864. In May 1863, U.S. Secretary of War Edwin Stanton issued General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1" y="904009"/>
            <a:ext cx="12053744" cy="595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69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798" y="374728"/>
            <a:ext cx="8911687" cy="1280890"/>
          </a:xfrm>
        </p:spPr>
        <p:txBody>
          <a:bodyPr/>
          <a:lstStyle/>
          <a:p>
            <a:r>
              <a:rPr lang="en-GB" dirty="0" smtClean="0"/>
              <a:t>African Americans newly mustered</a:t>
            </a:r>
            <a:endParaRPr lang="en-GB" dirty="0"/>
          </a:p>
        </p:txBody>
      </p:sp>
      <p:pic>
        <p:nvPicPr>
          <p:cNvPr id="15362" name="Picture 2" descr="Members of an honor guard of black troops at Port Hudson, Louisiana hold rifles with bayonets attached. | Location: Port Hudson, Louisiana, US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2" y="1080655"/>
            <a:ext cx="11765972" cy="57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6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389" y="333164"/>
            <a:ext cx="8911687" cy="1280890"/>
          </a:xfrm>
        </p:spPr>
        <p:txBody>
          <a:bodyPr/>
          <a:lstStyle/>
          <a:p>
            <a:r>
              <a:rPr lang="en-GB" dirty="0" smtClean="0"/>
              <a:t>Capture of Fort Hudson July 1863</a:t>
            </a:r>
            <a:endParaRPr lang="en-GB" dirty="0"/>
          </a:p>
        </p:txBody>
      </p:sp>
      <p:pic>
        <p:nvPicPr>
          <p:cNvPr id="17410" name="Picture 2" descr="Black American soldiers of the 2nd Louisiana Regiment attack Confederate Forces at Fort Hudso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10" y="1221652"/>
            <a:ext cx="12136582" cy="563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09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6972" y="207819"/>
            <a:ext cx="11247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War becomes a “Mission” …Lincoln the “Emancipator”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 descr="emancipation after the american civil war - emancipation proclamation stock illust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45" y="945573"/>
            <a:ext cx="12015355" cy="591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43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516" y="2993237"/>
            <a:ext cx="11978593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War to “save union” over</a:t>
            </a:r>
            <a:br>
              <a:rPr lang="en-GB" dirty="0" smtClean="0"/>
            </a:br>
            <a:r>
              <a:rPr lang="en-GB" dirty="0" smtClean="0"/>
              <a:t>...War to “end slavery” begins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0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5171" y="346082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Intermission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01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153" y="83782"/>
            <a:ext cx="8911687" cy="789054"/>
          </a:xfrm>
        </p:spPr>
        <p:txBody>
          <a:bodyPr/>
          <a:lstStyle/>
          <a:p>
            <a:pPr algn="ctr"/>
            <a:r>
              <a:rPr lang="en-GB" dirty="0" smtClean="0"/>
              <a:t>Situation end 1862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808" y="768726"/>
            <a:ext cx="10654143" cy="3783225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Lincoln intensifies war effort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Visits McLellan again….and fires him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Appoints aggressive (and dim) General Burnside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Authorises mass conscription 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Battle of Fredericksburg December 11-15 1862 </a:t>
            </a:r>
          </a:p>
          <a:p>
            <a:pPr lvl="1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Union disaster: frontal assault, Union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lose 12,000 South 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2,000 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South invades Tennessee, defeated at “Stones River” Dec 31st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80,000 engaged, 25,000 killed and wounded casualties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452" y="114300"/>
            <a:ext cx="8911687" cy="654627"/>
          </a:xfrm>
        </p:spPr>
        <p:txBody>
          <a:bodyPr/>
          <a:lstStyle/>
          <a:p>
            <a:r>
              <a:rPr lang="en-GB" dirty="0" smtClean="0"/>
              <a:t>Situation January 1863</a:t>
            </a:r>
            <a:endParaRPr lang="en-GB" dirty="0"/>
          </a:p>
        </p:txBody>
      </p:sp>
      <p:sp>
        <p:nvSpPr>
          <p:cNvPr id="4" name="AutoShape 4" descr="data:image/png;base64,iVBORw0KGgoAAAANSUhEUgAABc8AAAKjCAYAAADLf/cVAAAAAXNSR0IArs4c6QAAIABJREFUeF7svWmXZcd1JRZvyLEya0RVYUYV5pEkQAAkZYqiZJG0tez+0P4J3VK3/4ntlpdk+4eoJbalbi9LJFqUmiRIgCTmwlyYah5zznzvee19YkecGy9uVpYAupdQ95GFzLzv3rgRZ4o4+5w40Qvdp6NAR4GOAh0FqhT4f/7yzyf4otfr8Xv9rN3cC6PQx929XsDdvLcXwng0rrY9noxDmOD/kzDhW0LAL3iu3+/z53gyCZPxOPT6gzAJ/TCJN7L9vv2ta3icz/XRzE4IPTW6O3N529jG5z9oy7pk7fj3iA56f+oXxl7QCn/rX9lO2zvHY6OZ2hqNRulW39640m/RT3xQHz3v/Fj872V/8Ix/XnzROPKz1r9y7J4uzfFM86RNtnq9uvyohWn+gG9NfpZyomc9X9qkJD07mYSZwZAyu5fPpD+mbLfRRe0mmrboSRtd/Jh246HpxTD0gsmzHzveDVlr6BAUArpZfGo0pLr3exxlyfudnZ0k9xoj7htNpnVN70/3Rb0eDAYN3fPyhN+lJ6QxejGelsNS99TGmHo5oM3ABzqG9kp99eMq9aa0Cfx7AtMzCbCCpZ3wspDkF1ISbaXxqskn6Zra6vfR9niKb2obz4s2GM9CGLAftb6K9+BLfzgIYI3sB+4HTYbDYcPOsm38i/eqz36sajfZovGENCk/NRsrc5z6FmWhpqtost8fJNlO9jgY/ac+mI8q/WjTZ/Wv5CPoUtM5XNOY++Sp9aGmqxqPt6m4149bPDXxAGWmaVjaaHsGetMLk3FzfswylOc29K3ksfoGHS5tfq+HuTnPvV4Hy7GyLwOby0sa1uRcz5f8aLeBsFN1mtR4Kr3wdibJ6LTBI/1q9rLWNtYd6Ms40jzJopeJfp/03BlBf03XPG1KG5r+psxmXkr2ZB/b5Ndfr60hPL8atrQit9YW+jttn7wNQDuyo35+0VjQj1Kv2tYmXma8HSzlqZQb/325ltoLrSpTVOMxzyeuRaOtkf5Lb9NcE+dYP3/V5oY2mfXX2/SmbVylflrfJHv2lGS1lMVy7ivXc+K1+I+fkH+Ty4r9dZ1M6w70Ja73vT6U6xI9WvZBf3sbpmv86dYE5RylfktOx2M4D9nPwPPf/h/+ZPeB7EWguns6CnQU6CjwJaJAZxS/RMzshtJRoKPAF0uB//eH/6eB53HFzcUnwIyp1xDaFlaQFuRfXG/wXixqBerJGXfAO4EnXIebuTPdwxbQhM7PpOYQGvifxhvHLVDEvjKHNjlNMXCQgGvzTMw5iDSsgS7qLNqmm6wgQXSuEUBIzyG4IGCGXt40UKzggneMDNiLvHM8bAMmCCoogOGDGg6uyGMZpaCJxs53x4El+YnXjI3NftfAMQMM6gCJMXp6PEQAb+C43Ugu6aA6GgkUHURQoXwe/G1+GBIKkx5AvBxQSgoSAUgvG5ObAM8bzmFFXsR39WlA0N/kmY6+G0cC9iKPQ0BQK/bbDarmhHvw3IaZg2wCazz4RqCPwN70xwMP3nGmnkU9kjwNABDjOvQiNtVPAKNdKIEor3ccM+lgYBbGC1B1N2CnBuRIRkrwB32mxlN/ZSccWBb7LF2nFDueNNrzY8QgwyhMIiCAZ6CjkL8GSBTHA/rM9QAuw65EOxVBff0tPWWgEiHKCPDhukAwT09el/wmEMb6QHrou6iF1GsMr8JzAf1eXi3AMrZ3OLtH2UkymmkJSoMOpU6063gFVneBAD+5mZnNug1bxH5JV5M+mV6RB+5a6kMMEitYrOsMsHDOsj4R62FQWfOayYVZtAp4Hvlv8mwfygMDZTnwqeBWYx6X3ZiEMBiYPvkPJW004vgpmsneqv0490UBsnkXOmlyRJlBHxxtpcvoL+ew8uNAdv9V25zZaxGs1jk20ld0t6h9L/QHlfkfwHnkmwJhlMGW6KmJf14PlCCf0cP+C9uDFdPU8E3RmnNGCGHAAGXkEKdxU6i2QFvORshvgNwmyW/IrelzChTE7/g+M7ypOQaephd/lBHQEPShzoJ2ke+Shz70CMErJQbEsXrbIjslvkjnpXeSKVsr2Ngac0Naa5lOaQzGi2rHq3bJ5oZdLEiZIJHolPXV+CyexYAjgrPR/tLGp7kB+lAPSux1KQNbX/1U9IwSCLvjQH+zIQr6RkqXNI7jNBmNyTF4L4KYUYeMv+1rMNN7azjZLT+PxLmbMtkScE1rlnhv2xqWwSyXeFKjD4B+k1vM/5BvN5eEEH7nv//jDidqV4Xum44CHQVuQQp0RvEWZHo35I4CHQX2RoG/++H/ZeB54dTWFrX0jZi1ao6CFse7gbPecdLvPpuFAC6BZ6YMFtmTcDaaDpGcqklABuq0s1TNwgn90A/TgF4Jtmk8dFjlfDoAvXRk5fj5LCy10UZ9ZvE6h8FnaHmQ3oIYBraUn5rT3ga24tkaTXBdIBrBsJiR254t2MyUFy892OX72Za9Vgc9KoOMMlkHzD7/tF4CpeZKRj2oMK8m4x7DLzO4vBwIXCRQtce2Pd88zcp+pL+jYy49LsFeL1sULJdxqS55hzV1U6BavODHWQKvZV+a8pDl3mfe7pZlV2ZKRneczZb2yo8h/x6BqgguyO6UWZG6vwb01mycgMEaeF/LZE68rIAcJc1N7yEnGSjhWAGeE+hsgsh4fqafbVupj14ODBBv6jFoUgY/DJQyYFW09nyq9VngcCnepZ4JTAF4PiqyNT2tCdZF0HkCsMMpTs0mpHECKK5k9pfzUM2G6v0AWcZjo7XmJ9nLG2VLln2ryYje4+lIwKkS0MK9AH+mbUAED31gt2Uep7xGmpT8kA5rrNanPO94+SllLwqHgaluR4XGdXMZtBksbdiNmO3dNgdOm1OAZJl3ols1gxu7JeL8XrOb023nAHcJ7k3diwBiDCLKjnndzHRFcCzyp7IbqDJdxDXB9JxZypp/tmbbDSjP6zi7vw6Kou0MQubMc9q2KLfidy3DXbJT6k85T6nP3r6XOiV7JTulgF51baFAhSOGAk31VUekggPPKSOcL10SRcEY0bfOYwORy7nbzzs34lWaQyoCUdczyFQ2mrv1z9sEEwfrq/6Jn5ofGddxALm65NeRnn8WtM10LW1QOSTImXaJye7qmu+X+uN3Cfm+6j2SF3xnU1pzDv3mD/71519Q1hS1u9ZRoKNAR4F/phTojOI/U8Z13e4o0FHgt08BgOdVp6tEbZnE6bMss+vR5hR4Z6b8XX8LwKXLVmSieIc+Oxq2qB+jbEsFPPdbl+UMAjgf9IZTxNTkIMAgtRezbjBefiKgwMwbOZuxNT5L4Dlm7+ktFaeNDpCyrOGAkJ59yySMWVQ5O8xy+Py28uSkOKC34bi47KvscFqmYvmxfDwD0C0DKJaziPmP5mLI44nDNq9zOtO6oAl56Rw338e8syD3qCw3kkno4FKXgb7nuiq7qI8cfqW3aawGYlUerGV3MRU65hryR9SPCEwnJzFm9rGsxS7BEP9WZdtR/GKGIPPGlPHnsp7RBwIhMVsvgaEua9WXsrCqLbtBB83xjwHkFpl4HG1DrCIdvNy4ZizjEHJkWYsCUanjTs5Sppz0Tu1FHYH+CPyw9+dO+L951dHb3m1gkcCGpCPx/QJdy0xHG6t2qeSsUEBvBvBasC1nU+aseHtn3mmS7ElWrUyLBH7Gsi2yh5G33LWizFeND6CWA4v5vgZNM32GBOABIOQSUQAUsB3e65xs0Q6zKN2WexdILEEvZFXeaLGd+t5jbv1U5rmXOg+QxQThRh/xh2VNS+/iTiWA5206bMRvlFhJpXfYkOlXAhpTtqTZaJ9pK32S7TYAWUBklAVnE+KrOWbbfaTyH5bFaZBlJTO1h2CAgec5a9T6mmXO1MDPQdQ37U6gbbdghLJfoUcqPwJe+jmCIuuTXAvGamkgO78DsDraI2OS0bE1EFsxgr4EkpcD4287UDxlqRuZz9EuMrO7kgUeyZhkPwVrKvaf8rbd/MLPSdohQjvVtzJNLEMX1w/S12Syyuxz8Cjbs910qVEGz/UIuwuyPWyWytMcn2/PO/usa8qgjokMJQmQBc81jmWec/6M+gE5SjYy7hZqzKvOHinbWGCy2ZFsI+MSI2dMJ52NchAzoLO8xXG2ZDG3GiWuT+pUNjYomBPvYaBPIHjmk8lmvEd9iIkXef4v7H9B21JPuEaqrRNadkRU9tlEe6DdTtGmlWuHOE78ENCewPO0ewnJFzZfJNvBoFOl9Fi0abZTyuhr81HcBebmctmJ6mYBJJggS1zv7aP0GtpSOZq4Zo7XUCJJMiw59r6D5hID2dGO8Uv3fuP7/+pGU1fdIHRXOwp0FOgo8CWlQGcUv6SM7YbVUaCjwOenwI9i2RYBf/pZA8Rtzdl0lLzTVPZGGSE+60X3aHErx8EqKMbMLq35izqqzWyYCnhexyaZdd6bTGeea1trmZUFYEGOoh+TB92a24XtLt+ez7zxbYzGcMBFQyspYY6LgLFmxml75jmcVwPsPX3l/Ogn3i3n1vcDz6GWsDklOfNcGWLiq+SAtdejQycg0QMeZXZYj8Xxy0+zBE+ShViCoLybmUXRsfbOTmCN9L2DvzUt8VnTSeYj+D3VdAHS+vbk7Gc9AD2Nhw15IZhUB+ZrGXMZwM2lBSxh3LaFm3Ofy/vsTGJZHZexa/Jh/Wm8Aw7k7mXmGyQbx10e2SYYsFANmgFUqbImgpNFpuyIjq8BEBkILTkWs+D6PZb78Pdme5KlKfUtOtUm/7lTlrGWbZlo4zN8/feljUugZCyr0MiyA7DgaCPw3NcDV7DO7vOlqoymNAfkmQD5CI7CQsZAF8AFARS9oQFeqWxLDP7pb41vdjgTxjtW990DNiUfdb8BZOJ1lKWYLW42wLKlUyDqBtNRahe86NtYpjK5lfHo2srHPuTsZLx/e3u7kSFJeYfetQSpZNsMBDOdUPBWr8u2VMGhZkY0g42OBrKhCkh4+yv+Nts22vs+EBQii6frCPO6giYuaModYJgvY+PeFiTSudI+5GNRrkelwpL8Rn4yHztV9FAwIQfLMohlegnwXPZIdlq0rYlEbU7TLoMpzb9J8FzgrsBZZaLWMs/LplUeaToAb70aw8YmqNS7lmliTOV5zORU3M9I19LWaYrJwG2762plU6YNeB/lKSIBLdiS/oh2I2aaRzAb95eZ5wYs1t+dM3jjeQAxGx0BOZvzbK7BjhIEfFJwtQi4K5BJuVOMM+qjoGjbuZZLG2k+TLZYZUXcPe2yVpmQWCanBTyPl80uxrAvyR13RrpggOQslTyKAzC9taCqzQEOZC866jPE81fTfWsrJ1TdnkhC5ZJy0nXfC9l92QaVKOMOmGjf8Zx2KHDOQPBkZMG46sfxOu0I4GJoejzV9UMWWVfasLnW8H4ARmhriGgnZQ9NsrSyIHtwn1WgKcHzLvP8BlN393VHgY4CtxgFOvD8FmN4N9yOAh0F9k6BH/3V9IGhbcCvXHW/eG1/U6yNGzP5ym2YKeMczgWARVQIjYheckgccFBmGMqR3ctIAZwbMNH8JACpqH1twKqBy/7TAEOVbR1/ljSTE9x8I2oubienRmCGnhWIrWeqgIg7cE7v8Nk2erZRK7rlgMIEIEeQxddjbzjxAG2JYHmA06ZWOUBN8BzOl9UGLj81h2mCQ5wqN09lCBuayJrQ5e1tMlsGRqb6Y4OY2qLMy5kRVaDYA9ICufAIwAPyTgfSxgPWCFZUPjXwHLeVAQl/n4AeObkEsGKWcNYtgOTR+VX2OwQbDqSvSS80zGcgxvEb/jMiTOedbdvanXdipExD4KK7KKVAHx0ghgMLlVLm7Up5+B1lk/+MXxlwz9nYksckuxiXSkG5Mebt5waqePC8Rnc/bt27o/In7iA0PMv6qwk8j5l3kwnCd413ycZ5/UnviXIeNSzKktVsVekZPU8wd5BLeCS5FeCq0ighhNnBMKDuPp4FmJjLMAAMa8qbtymSY4pOpKeAtNJmtbHe6yF5GMFzf93bQd+Oi9s5sDyEnZ1cVka0Q9Z5D3Vti08OVNguG40X4/DAKvvDA6ybh0lLLgzItt0Tehb3ZvA8y5TZgGwEBZhzXomBA2Ww865JP/QqgGvEtFPmuek5pS2N0mfqq685EJDLMNh9BiTpe287s42xfvsSS9M0NbmDvQM//XxEGWspn1NsWTG7ZcqbXxHnVdXZti8iX1uC5LgD4yt3VuD6UAcTxzcIFjXwtmnb6uA5glXT0l3KrGg6pgwqu1tlpnIg255LI68esFkHF7GGsLIpZQDZ9DSChk6fTWaLw5fdLhbR1kheZFy7eSOD5zkYi10rJiMmi7JR0qlynF42a3bV20WTxRxwT7JZZnYXAVnPpbb5n4fR77I+8bRnnMqt9/x3TTue+1qODfe17cQo+dy6/q4ETLzsNqVT5xPlecfbA1O3pnz69YaXa/FBgLmNpb6WKWlPOY2Z6KVV5jviAykIqJm9/K5yho/RrW/2pzIeyZq+g17v8LiJJk2++YPuwNBpy9Zd6SjQUeBWpkAHnt/K3O/G3lGgo8CuFPi7v/wzlm2p/fOOjrJu0uFnztGFkU3b2JlVl2uX+wW7v97cJh7B83pNC1sYI2suZsPEpS/9RGSIp4Pxqhmv2LI9E/q9QQIC8Ixl0Th/PG6Lbyy4nfObtuzHrEZlROvwN4GYHkRV5lF6Dd8Bx9dAH4ALcmwHw6EdjhhBPjlUqU52dCb0nhpTE9BRHMIXPYumo1JsOWe/28AOOsUgl/VXGfbqO/mqbProfFuG/fRHTjwB3ihD5sxUttVH4CnJDflrgQ2WmQHwpYMliwPqGqLgxqoMNu+s+TIXdKrd4al8Y8tBXQQTKmNMgKgJUyxXUj8cS46dlzvvELc5/95pJ3gHmYolRAy0UxmhWuZ5P0xGGVADgN0EQw200M6GwUw/bO9sh+FwELa3d8LMzEwYjezA3lwzOZ5PMA4B5UHKD+XaBZpEc7xbvBDoD55ubm1ZNm7UEdIRmY4zQ2bfK3s1A5R5nPYulO+IB1w6MJRZ18522UF6Fhb05UvUf0pmlIlkD2NSKfqTwaE0PGZEo4QCAAa+L8qBHRfRzAit6YiV16ghOxZotPHr4LdeYOwpFjrgBvnYr5Q9HwkMetTkFc8I2CE/ow6D1wDBAGB68M3TQ/IrOZAcpV0SVFaTk53RjgUCBgMGYwi0uV0RBmQaRdQO5LqHgwpdxjf45OVJmax8cDIJw3xsoiOvO/xOu0J0WCRL36BGtfUTNpfgX+RX6iNsTARhBfbmMkO5pFIKzuxywF9zTjAcnKUQpuaw6XJBdhhmLIcQD++0ayY3ZuPsP56estO4V7pm85ftaGnaWYOX/WdqB0v8sm3eqE3HvkX/fS5dZo2Kvww+UISaO3BqZcGafc1BjBQgify2piZhbEjatK2q7mpS4NZo63d5pIMgPfbPINO0du+MRuQR5QuBh5HtBIFNLT/QlSSHsRSO36nR1J1ck1zrmmQnfLknHSrqyts06Bb7Ldsvfcj2wc8NvbC5uRFlCbvY4vrAncvg21awQMGrZGNtA8tUpjHmBpt7e5x7FBywuU87MmLwg3PFtHWzubgI+tsirWZ6eS2thVyJLJvRmqCrL9ni52n0tR74sJI3SsywYGQuOSK59za0UbItypO1ncs+zc3NJfqlfvQseFXqjVRac6TZDLPvHI8y+iN5BKgnXqWw9bStiho3TVcH0jfkwa2f/OHjvhY/+qN1v5VH1KHNPQbEev1B2BrtNNcDyQbaeKBDuJcHho5havN8hvF14HmrKnRfdBToKHCLUqADz29RxnfD7ijQUeDGFPjxX3nwPAJuHqgNgYAZwDKs2QfRmfUOrrZy4poy7eT0cJEfgTMPHDWcC4ASdOrq6LfuzRmQzbIRPjuu5rQAODfwXI5fDhY0nbvsHOl603nIaLvP0mmWAJnO6BGt8Mza2mrOWIzO89bWFq8BFBKAB8cR9J6dnU1d1NimSh3EO5Tt5cFeAdy+1IDAtfI+OSY1sBjZbpZ5lLMpE0jsgiUCExUgaNI3l5kRMGDOXnZMK55XowyGOZwGOPg2TPYyaOv75nkpvtW+J59iZqmBssiusoy9WtYYwK4ayKl7vYxwhLvsAPAywnsTAJpL6tS0Wfe11Ephdm4JehHsSdlX0G+UvwgBAZwU0GCH7D8ATwF8YlzrGxthdmYmybCyvtKuBXinN6gJI9pLNv14NUarZ63MuKx3cJZTlmvqYs4clQUByDwTQV/JhuRb4KuyuNuCI57eJS/xnjKQKOACusvM7hgQY5DHHVKWygS1gQoAwCumkKBsqqeRZURZ8JIhD4yqhrdqbbcFe0qZJa1GOdDg7arnG2kUa3iLj9W2IihNXuAATGQ/xx0ZHkASDRtg/gDgmQHm+Kff/YGm4hXlELaqoF9p8xrtFztPvL7rneK/bGwJKon2ZjeapV3aZuFGG5z/ctkN/4yfPxV0sphEsxwT+WId4eMe0FN7CZgqSk80xkkgsyopU5ijTHdt5m7Tq6zX9bkyg53IsraDwUv9a6Opt/UlT8o2CNhXGqoDn6KpwE6zjT6o5JvC3MHgXfFBKwoUUG/iziDYirp9V1m3zM8kyy4g2bShOhDR+kcbLSBYwflWAgKszEC41znRUzqPcZRrHwUjd5N5W4vYHcKwFejTBiGMUeC55nnOxzHCZjSYPmemfC92Avk+Jt6ybMv0B0EMP/dyzONx2N6yElEWUIvBS2e/vS57+Z7qT7krrUg0wf1+rZECoK6hUq+HCLw4/goI7w+yPfB2wfNRZyFEbtiuqcgY/NSamStnV/5sOJytlCWqB4zYYCWwIZmVDuGnAiSKIvo1gGRFAR19t41dHs6G+51E4OfCwgLX0bgf944nJrd67ze+32We38iedt93FOgocGtRoAPPby1+d6PtKNBR4CYo8MIP/3wq81yLa2XAbGxsMMNoMtoOfWb+xkPyovshsEALf7+49w4rASeXVSgQBvdM57nZIFJtz5YtprhHIBh+r9U2ZcalsqFiJ+j4udQwD8xr/Oy7yxTlPfFvm1hynWGRPLnjOmzO3UO60AGR49cLo52dsI3M314vDGeGYTAY0qG0xX1za7acPcu4mXbMDVSOGUR8jQUZbJv3iGCYMnFydlP2YtvqzmZnK47a1bUswSWTjZxF5kUR5BSvmF3ra09XwBoe0KqPsgaDASop0zVmTRGUiLXj5fxJNljDM2a6swwA6mQiU1sZhMzetD4T8IyHp6omrLU9TW9rqZaBNV1XgFRucSCboI45oOKFymTI0TTn3+4xZzPWjS0ruLaAYwT3YnaZgJutzc1YG9SIbdnGBuQRdB0MwiiWqVhZWQmzc3NhBmBPrCcB2lImCaaAN5aVXvv4gwVVjkKAI0tZqGyGdpkYM11d/5w1m/ibsuHiGzk+BB1MTkAv1uCFvMUsc9Iw8l0ZkfUASaqEkIBJVVL1mZbSEQQiAPrAaSfIG3eYIEAmgIPZfvG8gRp8R3moHOjqD7mVnpHm0Y6VAbIpO9ySbclMSO7gifZWOxeivYqmJGVn+yxRySX0SfY9oi+RGbm8T9peD12cGaTDS2kTki02wM/stZXBQeB2dmZooHssB0LgQ/NG2mkRy9cAPC+FL+qDlVTSbgK7yRJR7QnVlBc9zN7nrGdmqDtg2ssC5E0HQJP2U7nbzU5Ng7m1zPOoE3E3hYFb0QYkGY67EOIBelNAc0QkTR78gb2TMDc3n8Yju5J1tEnFqIpTau3nUf9lPSPdbJeAL7NfcR7leQHxPIfIEx8g8OOq7sxIz+Ra2UymVXatjTQCt5NYwmjaSlWdRl6ULGj3iHE4Bxxdpn9194PJneYpezP4C3q0lMGI5yI0gppRHnX4JncJoR/xwNC81ok6ktY+Rc3uij2w+dnsJe2hbDz5Eitsyd4qppnayQdTtvGe65Oou5yXXR8U2Ek723DGRVy7xMrjth7UHOZ2I/pdFg0ZjEKbAGHNJ63IgNFSqL7WgCkY58o2aX01vUOjBsvbfM11CwOItnrA3wycuICX5hUB3vrJdTYP+jUd1pom36c5zWhsWL+CPm5bj2jisrr9NgnxJAUR+Ki9UztV+gMEe0oi7gKeV2RNaxH0UWefKPCroIHO1ZFMaNcZ1izYDdfrYx1iB/RqR4ffrYbAwuLiopWQwlwJD8aB5+DJN77/bzqcqHXF1n3RUaCjwK1Igc4o3opc78bcUaCjwJ4o8MIP/4zHlWXgVIDriAAPyg+srq4GLFYHk+0w6I3TVn4dqukBVGVHGkicPyljsqhXmYGI+mGKzcOUsjm3xXTc7gsHlMBwC8ipbJqCIs3Ma3zp6n0WddDxba7jaffyv9Gh9CO1342mcgIEgo52JswGFvgrkAh09hmpAvKE2frMprprZmVgfIaRrytNoFSOZ3Q6G/cq01lb5gta2QF10x/Pe8M96BpWt6yLezqI0LakR0CnkgdmW9ljeQdXigbtA1TzGWLpcEOXte0dcznD8veTs2oCyIERCom1mDMYYd/Xanwa7DO9xFD2nKhFHhOYq5/SKcqao24Or7ITKTeRNgbyxUPIIgicgD865Za5JbqgbwBz5fCypIdk3GX9IjAmMjADPdbDNvAEJTOGdG7xNwJpyOLCPZubm3wOv4NXcu5jKGJKWAyEzbWR+c6YiaebBYpGhC0FvUQbkCKVXYoPed1I7bBf0AcryaISSdABlE7QM+gzgwX9PkHv8iP6lkAGAxexrFNMSOSjaIPg+XCGwTCCd67siYBhvbOuVJLG5rcETGJwSnaDwJk7mE4AjQKSsinsfwTAyncqWIPryS5ZkaZUHxx6IQAiBSAS+GUHuWYtEjiKDOxYAiXVz7YgEtoDkK1AmOhigZJckxzA+Wh7O8zNznDHA4M5DGLaDhSOLwbiTLaShpcWjBquHQ0+WCo74cHZhu1IcuYzZTMopeBLCroupNUdAAAgAElEQVS5UmL1drItNftpYVg7UHjazvogiLGRUmm36nkT1AxG+oxWB3NZ4MPmAtASQa/0xhSgRD+m7RqBq0pQp5qkXhXsfDHZKLfDhvR39iGD9Tnb2+tt7RV+zm1m7SobOwd244xbm9Vael+A574EU7RlxpJJGAp8LqUwBlBFXaM9+FYDz+O38RBov+bwehKbSJnBmm9s14ntGCPPiwCM6pT7LtphsSoB5OaSRomqnNmOtYzKBTUB5zoJSUGdQ6HwUlRZ423OIk62LAZuzeYZuE/glQC0Pk723asls6Yymq1tPq7JLWvjS4+kQ2b801yvMahkn9K1fV9qowedqD/cwWnBeK1bvO2RndVawK8JFDDxcwF7p5JgqaSZ0bIs20Kes0yVShfGdWy0o9m+KEhnY/frPFAilSoqBtq2Np3asqIkmpiQosCvzuFQO5p/WbYrJk0giLqxvs61yADrjsGsSVIs0SKbi3kYJW2Wlpasl9jpyRrpOZCBcX3rv/ufO5zoBva6+7qjQEeBW4sCnVG8tfjdjbajQEeBm6DAj//9n+bM81iDEItP1UHGYhbg+fbWVpjpj8MgWPkGLXJt4Z4X1347fFs3MlBid/DvPjKudztqsNmad76bAO60yWemYcyYVysl4Ob/9oBHCX74rBzvaHjgM7lzMdtG/bNz1QyIBIijLBst+v0IlT1mAJGAGqNzG/BWHnQmILUGCtJxczV5Rc92UA9O17RrpH6KfgZgATSb5j7u8VnjeJfRBm1PPyBZ8uCR+X5WS1r01/caQxswJgetpHOSCfzCgIeNU/3j5UrmOeHFVm8xZ7PKcdOhnjW98M5zOa6UEeoPIXUHwHHXwi4lCEpQkNABMoXj9nOA4AR8XOmA7Ij2Q+gPw9b2iAA5wHiA56bDMRMR7491XlnHGge6Fp9Sv6RHvmRHqVuiQ95ijWxRAUoGlngZ8TKN9wFcwcHC/F1ghQ7QjDZLtszbs93sluwVM/sSeG42R2AP9E0lmPRu8B6y78HbmkxxzGys3guNOdsUC2p4O1XKeQIch1Yupfbx9OE7lGYa+yHdqtlPBpwAxsYdM14PVT+cgRV3pgPpUfJCQSa3pR47c3a2NsPi/FyYn59vlGDw84jvXw2w1jVPfz1f2rDSfnt6ebtT0hHfpazRaEN2A89LnWf8tAKeS7aa4wXYmm2VdMW/z7fv7bPkFP1FSYPSHqJkS1vlpdp42uxa7d5aP/34kn7FTtkZmHl9sRtvZKdLujbmDxdUGLOk1bSitemlLx+jfpb6qHe1lYSRjfX8IE36LojhGOLnMl2WHfHjwndlyZFy3OV87//Oep15X66xCGS6g3Qbc74Lgng7XOpI2adSXr1O+kPmtS4p53ovL2289PYxzTstBlbrMt9vtOtL8Pgx1OxOyRcvsylz3tHRl6SSDMsmleNT//UO0itOF+m9cbfMJGT5TjqhMkExYOzn3BvZ0ExfTPz1tXpV5+t5MWn9izGC7qRz3MHmeenXsZBZAOLr6+thbW0tDGdmQ29o4Lm3LeiHwPP9+/fn2vKDYcASQjYQP7/5/Q48L/W0+7ujQEeBW5sCHXh+a/O/G31HgY4Cu1AA4HnKtGFGsmW2MpN7MmZ5hrWV62F7azPMDZFxYplMOcvYQMLsSNl33J6bnN64NT6W1VBWaXbY0AUAqRFId46YFvSlQ6zMcy7WM4pnpUAa2bra8OuyXpVlbKtt64Y7VBL91sRRAyMa2XFx1S4fvOncpaZjCQmAAACRckaYOQaWUey6Eh2BCOCq5qsA0wIoVVasd/q9I6RsUk/vhqPp6kWKFqkDaTuxysiQWC5L3g6KbIIBlhWpbCDvPOJ3n3VP+pblaXwq5JTsWtva5utLeiDTODv89nsJJCbnuQgcSBRUGoJbw3PafwM0SOOxdN6pHnraZuc0MOPZZ4fyvgjsiodTUI7KU0ThMHrlMjPqwayrCZ1kGU4pDuSM2abi3ADyFkEklNvgoZ3Yqj+sZT/2wtbOKMzMzjFbDSWG5iJ4jhJDyl40GxDfkPzqJm1KwKgpjzlDHHQ3Z7rp5CpHzjJ1oz7HDDr8XR5AOTtrZVMkr5JTA3JzeRA73BOZ53XQX3IgB5+AWdwFYPKWd8CoDBMAEe6cYGDQyrRYjW97h7WpsxuMYIk+0i+HobOWNwlsJS54fwSZMziUvyOg4uvgInNSNYPtzUl0FQTwfWCZiPg+d2vqs8cccSsA1MYuiWhTWDc98oj9ocBaOQkrQRCzTXXQMMs0mK1hyYbRiOD5fATPvczknUAVOasFkyINEwioTGdX1mJKmVOmt31TApBmN3JZoRI8qoFJvo3E81iqqfZ+X5Ii2xOTn9LW5J1QOeAqWVE/Jce4XgbM7P2gUNzF5DtUZFo3vqp2vD2yWGLWfr7ypVVMtn3w2Ovz9Eub9FaJGLtP9iTZgaKURG1u0Btyhew8JgG90huvb9ZvlxldKVshStvEH61bpU8lYJqDzhYU9LX/SwCZIGHcnWDfNfuf+W2/cTehn9NiOQyNlXYrorX+4GZxxXZCWPb41Cd+1zgQMhIhr9mUQW67vSirLFESSzIx6zz2uqjx3xb0MKvp1nomDbXKWBG8FWfy4q4pr3GMOnA4GUijnPXDrYlikJXzf5y8bJ1tNpZ66fhiOzqjzIqI3GnT1CfNt+W4xefJROcF2Hhx3RI37OBm6H7SO79rJb7T61Jpx1D6REqlXlH+sY5gWcG4Ly/udrKuu3JKaf5s6qW9RztAjQ+6pnUj1h0b6xthZXWFwb9JXEPHsLqVzkKpudGIY9wXM89Jl8EM9xD4DP6ubEvVeHcXOwp0FLiFKdCB57cw87uhdxToKLA7BQCe85BELJ6R/R1ruqI64GS0E+aGg7C+ci1sbaxx63wCrRzgWoJittidhAlAEpULcWVPSgfP/JoBMVTWgEz1k62+OpfdCcS1JfJgaICTd7r1uwdMec2BnP5+OYSlc2qYabvj36Ao/dG8Zdg70HqXOS0q1YIt1EYXfAR8EfRP2YqxLmrcmqzx8zkENcynaIA2dFoi2JsBlibtfDtphLGMDvvBsgFWXsQ7S6STA+I83Wu8tIHlqdfTocx243uTj5rcMPqYniYlSETAN9VGNsdQtNT7PKilPutnW7/LTL8aLVvHHAWjBpjhKx808LzQO72MT9E/lWpoAiCSRQ+o+LH6XQeSTctstpq/0k8Au3A0c/mgWD4jhLCyuhoOHjxEuUCWOjK/0L8af0qdmnK6XXauzzr3NsSDWAL67HsX0HBKqKxEjYV0jgdT1jActO8ziAXuenAi0crV09YBdgp4RTUkCML+RXAR9c2x/X8mHvYr2VSbpd0qD/oVDSUzaJf8FSDuSvY0gjwVO+kDKSJZKdNt8lq7Pg1CWau1LFZ/XbopYGccBJIbbKTggPhNXsb696Dn/Nwc5U60ky75rFKND7Ls9bicO8o5o2HPb/RHS2Z422M1GlZpRbzRAPHy09SNJHU36Gk+FwHQXMSwOA9h9whNdDykupRHszCVzNJdwPMbke1G33ue+Hvb5v82md2ND35uTueJ+AMSo7Go8Qfzn1F+el3g55lsNww8L2nbpoPl/ObHV7aPv2GH8RPgoXYJ1saO3uK8Ch9AxX05UcFGlQBp1giJY3UBWyuVAplBiSuzd1xnkSLTJXHq9sAkK9fhdkB+THigHBDchA23gKZ2dGi+adPfmrNPOrYELmr0qgPwcc4tX5DKHDVbYpY66WPP6VDO2gHHeBK23Sc41NcXtqOvzT6U6wXK98RK2xm/bY2E90D/8bsO0WQwOYLrfm5o00nOxPQZ4rpcZ8dMJmwb64jEqwR+5wCxxudtt7fR3nZbf+wf6GnlYnphY2MzXLt2LSwt7wt9JPXwAFj7xxJtKDUX54GFxcWAGu0W3IVnk+UXtPnmD/5thxPdyEB333cU6ChwS1GgM4q3FLu7wXYU6ChwMxRI4DkWlHSMcPBfzG8cjcLcsE/wfHNtNczP4cT6DFh7ULR0ZplUUwHPPXDl+4lyJmXmuRb9uq/hYDJxZzpbS4v2xr2uNrU9Mg3segdjgNTcFie5pC3fg3oF8SMHpXSS8xZku9eD5+yRy/wRmMea5Q6EVlDAgymp33Bu40tLx9uDlA1HKmbFCgj1tCudMaso0MwwFy9939M9qu3acMCRUaq6zY4HLtfNO1ECFUvwC38LZPN99k6XfhfNSkewLUut5JuXMS9THuC8GX1rA1BrMu6vlSBS+U4PZHt58lmmqf8RlOQBYK72OTKly/IlcDc3t7YCHFCVC4BzrCBXyRu82zvF0059rFfrMibb5CoBNFHu0BayzmofTx+NWaVkyvsVaCgDWB4X9X3SeLwsWS3Z5oF3ogXAXrwD4ITeUQY3fMCk1h/xU3bD64LXIQFr+lmzmaW9KO1mabtLHSjpV7u/Dvg0dxLlvk3CztiCX+VzorH/iZJhoCXAc693+t3rMtt09rSkS2kbpSt71uEvADyvjdtKPe8FPN+7S6P3xArPDFBAnhR43A08T5mleybM57uxDahrk+s2mW3rhW8nA7t2TkopA23geYQhp16htkVvk8ubA8/b5h3fN98+bAz4p1JGzeBU7qIF3Oz84dLO+gBioucEB4tn0LXUF/8e7h6JgGQ5D1RpiCh5cZh4+ZzkAEkCyJIGeF7qeZrn/e6Ztsz+m7zeCp7vcuaLF4iYN22BVGcrCFAXtez0fdu6a1qWawcKN0vK5TXimPkLfl7UfCr9V5kfvB9Z8UqaEI9rgUnacBPKBi89H0XDtEbr4ewk21lam0vaZCDrhHbZxIOtJyGsr2+E69evh6WlxTCYtbOZtFuG7+8NOCa8dx7gOcoicRdGBs+lD13N889nu7unOwp0FPjyUWDvK80v39i7EXUU6CjQUWBXCrzwl/97LJoB8BwOn2UWMQl5ZyfMDvthDZnnu4Dn9RcgddhAYg8geSe26XRYDVct/tucQT2jzPPaYpwLfJep3nOZ4Y13FuVKEthAR6kJjLU66/QHlRlj4HAJvMlpMTrUpyS1L+Cc4+cBoLkfVdAljpXZWS1te/A80cUdYKl3+hrfDdCTwHxzXMnJjQc+lk4aDknc7aN3sm+xDEfpRAkwFD/1fVk72vNb/fL984DbjUCXvQKLHtS4GRPj9UE00PPl+P31G4HnNRrgmvSp8b1VzmjU/QQIArDZO8wCIiFW2gaNdgQElLrswQBPnynZUEmPWmH8OOhmxrldRDu1g1unQXALCqiMT8kfZfpJnzRmAF6eXn58HtwzfW7WUldbACaUfeczpcs+ePDcg29t8os++zMN/H3KWiztQw2UqPHlRoGkNht7M3LflIExwfPSTutvjEcgL/UFQdyYee51WeMuecNMdrcLR3So6X6bPWi393vckRSJU2vHg2qJhml31I0yz/fu0qT5LGae++x+0c7TKfGIc8P0e25kO29GHmr37tZ+Kcv/VJlttpPBc9+fGn92yzz381NeQ9wceO7nnZIOjbk47rCSnfJ2oY0mVqZiuuRQHTy3kkllIL5mlzx4XupylYYRPPf3+jkOzyS7yKxtBHts/VjOS7V5unX8xa7Fqv4V+uptii1Q6npftsW0C5fI4OXKzydtthr3+3WPf56Z7Dc4ndeD5wOXeKG1AH568FzzAc+fiGtNrUvK+T3xyh5K4Hkpn34nFe11iIeTFutTT4MpOrqgh4KKg74FzsFOgefLy0uhN7TzWngwrjLde1YmDWNJmecMrNo9fp3elW35vJa7e76jQEeBLxsF9r7S/LKNvBtPR4GOAh0FbkCBv//hnxE857o8gudYt2LhPcbhgADPr19l5vnCPDLPrURJ+a90ngg+D+JBchEk2+1QPtQCZ8mQCLajfWTG+Gwdv0ifQT1jl8pSc4jS4hw4ftxC7e/LoFlzaytqRfq6mhprNZsKjkFs22dLlsCOAW4ZPJej54E/sSqBqrEWZumceABJdCdYWBljzUFJAIKbHUtalO9sK9vigQM5YqRXBM89WKExw3mDLCiDORVId0EPtOUBRi9fKp+B9/gDpjxI5h3pEjzDcx6I9CriwSSNR+/2NGk613szM9mxzdviy3ZqMu353eb4l3oifraVbeHBZQ5Al9NeZpvBpeaBZg6Ir9HW87kGbMgR11j0t9cTL0sexJYs2DPTtM6AlZV1ye+v8wX3ZH00ObMxmVx4efEAgoJLlg1utctLPdnY2CA4AduFrFD1x/MNz5SyXQYN1bboBR74A/S8rukezwONvHat5E8bWNMmayW4txfp1zM2TgPPdc0DGWgL9yAAofFCVkFLzQfSeXxfo6XPPFffpGelfrWNpRWc/QIyz6v0StUyfrvguejrgVMvS9TBlrIt/xS+70U2drunzR62yWxbW6We2n0ZPG+T9SQ/u5Rt8fKbbdE/HTyvzTulrpT2olwTJP2PtaWtdEs2nmivKgOgSaVsi/THr1u4VmPJjumyLXU+ZBC6Nl9YwNPO3eC8EFDPPYPnstvlPOxtZfleb39LPu0mKxqvvaulbEuxXkk0xzkPRQ1xzXOa4/y7Na5yPin712Z6MN805WOcAPxSbtCmwHOdd4D324kjedeYxl9b86byYS6zXfOk1nZ+3vTlZmq8E01K+cz0sOSU4RBniJh4omzL6uoqy7aMxtthZnYm9Ps64wQH27aUbYkAu19fPPeHf9zhRJ/XUHfPdxToKPClokBnFL9U7OwG01Ggo8AXSYGf/Ic/55ocrso4bjVmbUsc+onM80GP4PlGBM/lFHjnwi/QvXOAkiN2KJyBxm2ZoCwSE+ty4l4Bm9iqn5zXokSLMs89OOzvlXOIdukUOGBZi3SfYdNcwMcasUWQoHagIOkRM2rQrq/Z650RgXVW/zIDfLruwRrRln0C5VwGUc3JJw1czfM9g2hwmhg6sU8JqskBQnsDdyie7hVwpUxwXGe9y3hglO8HfscYca+2nIu/2upc9rsGeIjGckZV7zrTtxnYEV/LsdWcQq9X5f0loOppUOpjGxAjJ7d0aAlOF9lxXo88MLIboKn7xBf8VH3jBlgBfefhZTkbkTwe1DPPIX8CJAVYCsis9bvUQ+mB54VkoY0mvl0f2Gnb+t3UX+sBdtDUPiVwlIN6Bp77gJbnlXQU8svsTGeTZIfwLL4Hfcoa3aXe+H74d3r74EEyjcXbPPHaf+dlx9PFy7DX9y8CPN9NLst+8zDQWI832WnVUHa1eTXOHQRxZ2enwPMyQKmxKuPQ249SBktalHLyZQPPcUgg6vCDJl7GxfvmnAMbWjkwtKpNv92LpX3R358HPM89boLnbTJMXfktg+e1+RfXIONlQFN6IXtP8LNlF4/ZbczzeTdeaSsagCbRyaZtk+74fiQZimDkbvOAp3dZ77yc2zw478Fz2TmtI9roVUqjB4H30sfaHHozmecmK3aGQznPewDdzx0eaK7NYzfSMN9u4i3W03FXYNlmLmtmmdzsiw5FiA2UttP3oQTP/b1oW6C85i7wsVb/vzbuGv+sJn88YJuBmhC2trbD+vp6WFraF7ZGm2G2AZ7beLZ3yrItVv9/5HQB/H7+e3/S4UQ3ErLu+44CHQVuKQp0RvGWYnc32I4CHQVuhgL/8H//HynzfEyA1Bb9SByejEZhdtAP66tW83xuxpxvgU01gFEgJhflKcPTsp7kADHTRikkEXz2jmsbUNlwmGJVkF0X+RGQQdkWZo3if7HOswedSkfGZ2SZ86XDOY2y1j87hMuA33xdDoMHw/IzljUjh84DFrUsMD4XwXM/Tu9wqm2+d2RObzkeAZ7eWeEYkH0WwXPvnJb0p8PKIvbTNc99236cw9mZqRI2kksApsjQhRzs37+fzqbPBCqBrdLpFVjvdzIIhPMy5p1X9U302Q0okZyJXv7ekrY1Xau9F/eVPC6frb3H91v3e/BE13xNbdHA97/xDII8OwDPTSdLsNhnRUM+WAYjHmqG93kwu20Mvj8eEGmjbRuv/JiNFnallPMaTdrOifOZfhoLfio4Vsqb6KhxQH7tkD7LIFd7eA7AOb4DcI7D/BQM1C4Lbwf9mP31pr1oZovWvvO09oDyjeaBkuaeprs9W9pcyZAH8Hxb4o2+52F2PFMv2xNPc68nuL65sUFaemBLPPF2PNlClznr+1r2W2OsXfc64PWSdrDyabMn3la3vZ/N0QZaqQpvY/BVm42ttVfaN81VDH9FevvdFVbuoHkQr1WQsQxg//H88tfbAg17CVCWYyj12PPB82s321zazLpcQ/asVEXbx8skwHPoO/OQK2VAvA7YmGJIuAj6twXJd9O3Gnju7YB+L2Ut0bI41LO0qQ1bGsHzsj+yc/5Zth/brslKaavS2Z2x7nk5zzeFzWw9Ms+5/ohlmPzvpZ54+fD6KLroWg1s1rN+bsv2EQkGttiT3JX0b+iDO8Ol1J8an2s6UMq657GnGySyFpCgCkfR9nqLsZdBR77fgedeHvxcyTbjvVoX1OaCdF8SFl7ZtWSh540/AwTt2zpvwJI1tqtrNmxubvHQ3Pn5uRD6CoLxIKTYR9Rxt8DT3Pw8nJG43u3FA3TjgbcdeL6b6em+6yjQUeAWpUAHnt+ijO+G3VGgo8CNKYCyLROWB4kH6UTnfTjohckImeeDsL5iZVtmAJ7Hmow+88svoLEI1gIdJ9x74EROem1B3gY+eCfC/97noZ7T2dKl08S/Y9kW9U0OmMbQcEYatRab7yidQXYA9S3jLOMd/xqIZd/bKOSg6KcAkinHA84AnHbXL+8kq08Cz/G3d7bl1NckwZfPVD88iN1woloODK0BE3TmYqa6p5n4j7Gura2lDN19i/vCwDnHesY7qr4d9FHbg5V1VwKicrZLkGVXAMsBIyW9fXs1mfT0zU63MbsEW0qnv1ZCZjd+U+xY/qJZ/sU7ycoi130NUArg+bYd2Ihx+fIX4pHoNkJ5EoBrDjxXCZFa9qd0rAaet+lZTTZL/cn9b+qPf7ZG5xrW6W2E5NeD5+KZ9Ey88OC5ZYTmQKJ4ArlU5jkAXwV6/O6CUkcNhEKAynaklHJf0qcGDHmZqOnklF1xjXq++PtKOlVtSAEktr27IX9hEsYoFOCyzfVeXfM6BJBk3+JiAn1KOfKAJJ93B7l6Parpfps98ABOQ7drRNjl2p5lPoLnPkNTNPFzQ2lPy1eX8kMZjjXPMflobhY/uFPI7YRi+3zxf33wHH1sm6M1r7XJqJ8j22Vy1AqeT+kYZaoZKC/f7YFJDxY25lFXi383nfRzTNn/sm/e7vl7pQt2/Pu0K1wmCbA/rmxLrQ9eL81u1dsubbHxY5J20fm5qqqDUR9q4Hltt0Q5/3oalXNE23eyy9PBii8GPN+r6djNHjPgU5n3p9cZvRuC5401zR7Bcz4TA+618ut+bZP4OmmWWytl1K/RpPN+HsA5J3bgZ2DQX+A55tm5udkw6WGNgnWWBQG4Fgy2GwMJPAk8j7X/kXnu10Vd5vleJbO7r6NAR4FbhQIdeH6rcLobZ0eBjgI3TQEcGErwnJkZ9k81z8MYmeeDsLZyNWysXg+zM0O6YGUWUgmipe2aWvCORgHbxvGc3Wt1JLODa9nd3uGVY1lz8OjkDKYz9Lyzp9/5fKxMoixQLNYBGniAr+mQNI/ebDiMapiOo7mlykaUQ1jLMFb7yC6U81A6Ed6ZTu9ECZ3i8LuSTnI0DMjPgH8JwJYg6WgyfRDXzYLnPutW/Sew0ZLRpz4JZERZkaV9+8IM6lkWAH0JEngHsayt2Zb96MEk0a0NMCuVx8tE6VDvBnB6efF9LtvXfbtlaEqmagBKTQ7UZ+loCZ5HIofRzg53YQg8x/Va2ZZUCxU7N2Lm6m7geamDvo+7gRY12pf6Ye+3O9sAMU9v1SVv4yvtSAQODYzLWai+rx6swTMqNePLUCUdDKjHukFaIvvc88/TZreM2nawLwdjSt0oZa4m4zeiv7cdno61/pRyhXskcwpoeYCsyYMJa577NrJZ9fOCgRwASQCeZxtqBl28K8FzcdHTYK86r354/ni7wbMCis9ubZdA19TDaeCU6mrmuQ8klTTYrS+J3wIu3eHS4k2p82gPatBWtqUmQ23jv5G8lbailAHxuCaLpq8ZSJRN0L2eZ+39Q8bqdOZ5bd4JrMHN1qvBUM0HZsu1Npmei8sg7I3k0q8VPH1qtCrnN9ok7jCzkhf+4+1VQ78ntiOptI2eV2ms0R7XgPka77njpOXgzSm9iFnnsMloS7qO3/2Os5r8q3+JHkwZtztrNsfzwM8HeY7HWi/v6mu3aylBPa0JW/W9+EJtljzMNll9h8ybHPq1jdcRoz3A8yixxQ6fWuZ5LZFCMuB5mcBzbbtsGWBTpsyuqR35AX6dXI7fz5tW6tDA8/FozNrnKNuCtSMSesZBQbCceY6a5wqiziLzPArAaBwaZVvQ/a7m+V6ltLuvo0BHgVuFAh14fqtwuhtnR4GOAjdNgR/9xb+DZ2KZSQS2I3g+6IfeeBTmhoOwcvVKWF+9HuZnbYu3Xxh7IN2DgVz8Ym9+sK2WWOjC6VEGpl+QG/BiADo+beBRA9yJTlgN8JlyKlj/0bLuBCCjhq6A3wZ4mbwIP3XEEi21rHQ6MU1QywMmcmqyw9V0qNuc6eQAVsq2yPnxDjSvxZIw3tEVPZUVh7/lfNK5iFntcqa9Y9jgc0vmuRxS0VDyYElA03U/5RzKSYVcoBZvrSa96Fj+xDtvBjz3jqUcwjZFUf98FmEJMEnm2sCh8nvd1waS7wY+lXriee51RW1LNqaz5wyE4PgAIuzYwZh4tw4VrYESUgefeY778J5awMJ02Q7kVP+8Y7xXA6X2S9ogE7FmI/x9ep9l9E+DY/5e9df0Le9kKfXAy42B59OHhUqHUIsVNELmufjgS2+UYypt2G6yWfLf07lNjspn2tov++H/rsl0CaALFBF47m1O0yah7hWyx8MAACAASURBVKzVli+DdfpbssUzEpB5vm9f4ru/R/zzY1R9/tIO7lX2JF/ebqQ5paW29G46vNuclvpk6d6pNnDZh5p81+xPjU92YoHpveYV0b4NPDfAtfm5kb3b6/27yZ9/B34vg0ziA362gefezvr7p/u3O3ju5x3VPEc9cC8XpQ3OwGQGrBvz6H+FzHMLhEy7wtrx5PvH8cWa57WAsZdDylA8MHRvvDcQek+feDCk7H1aV0SZaJP9Uk+8HolvstP+u5JHzXYQQm7Od35+KMeD1IubBR5K8Nj3x/qiMiM3k3m+O3ju1543C56zv7sMsilT8QwFtyaorR3El+n50WqmG15vbW1v73AtjySa0WRHBQ5j8g92azrwHEFsprmg5rkFB/2nA8/3pJHdTR0FOgrcQhS42TnsFiJNN9SOAh0FbnUKADxX5jl+CjwfEjwfh9nhIKxeuxxWrl0N+xbmG4fwaYHcAIABQsXsK2WwIXMQW+8BnPtsTNE+O7jTWdklEJ3AgZgJVDpHZVYNF/nm4TVq7KrWqxxtAYk43EgZqCVo23AIEsiPzHMbiRygEiT115FB4x363QArtulAaAEfpeMop0P58lPOR3QtGrRkqZ7psiIlWKu2AAWUgGIClMpTHHHYbHRyJRsl0CHeo81BLFdROqQlkOJpDABTB1PhunfGSj61gR013Zf8wDGzutZ9HlTogYQ2oMzLs3+nxuFlzb+7rfxJSY8a/z0P/P0CG/QM3ice0BV3B4phnORDPFCwQRfsCIk1zzUO3EfHNQJB/n71xwd4vNzVeNrGB58FqHt2A8/9u22sNwZq8Ezm7XSwx/dNQQEdludLwujdCAYp83xxcbFRbqkEniS3pby2gZReZ7x81eS9JqO18kDefpa2qAQu297vQQ+fIdqmvwSC8L+YOezvk45oVxBkEzXPl5aWUm3uJMcxOOflkG21lN6q0bWN1mmeiQGmROPaibW7LCK87O9qNyJYWCvb4uc0PyftVU4sVXXMbFgfMFaAqgRJYbst8P3b/ZT9r9FH/S3piHtr4HnNZpZrhDyqfGCoH6mfv1MfESyMIGa5LlD7CkjoUHBlu3r9bAuWt1HarxVK/fPzoX7376Jexizkmyrboj0QxfkpJR3RNjPDK1BxuY6w/gFsH03ZxKocF+C5gjy418tJ23qlnPM97drWMRqfp7m1nzPPazwoedcGnpfrwvK5mq3INtnOPri5si118Fw0bIzTFTAq5dXTmPIb7WsNPK/aOy4zrSSZl1mtUUSHMpCa5U2lzHpMsvC18MGbUSjB8z7LteBwULxzZnaWoDr1Aev7whfoyrb8du1813pHgY4C//wo0IHn//x41vW4o0BHgf+fKPDjv/xT5qJiQTlm6RTLPEfNc2Qyzw37YeXqpbBy/VpYXrRMSjkffvFbOm1Y4BIo7vd5uA8ApeHMLA/4MX/E6vxaJklySZhVoqxOc5Bzhqx33hpAT9yVi/ZyaZJs+gEUAhT3fWf27Mj6oORUAxGsVmLNMVUv/VjRV4Hnlh1kB5GpPEu+ZplDAnzlRNcy6/x7kPELpz05HhEEbeTF00keE4SufZLDGQ/9xD0cIUDuYuu7f77hRBlBGhnFqmueQBmCsuOAcjBgsRxevi++R2Blw1Fi2+21wUuwYgxgezRixnqs99MobVMCx3xX7D/pCBCp5eA/yCue124JgeeSCS93vgZuSbf4uuY2/3gTx8P/G+zQloU1cnJo75U+5LfZjg05pVnufKaeSg0YyGllhtLBuf1e2EH98zCx0jmW5GZ9i4f5gno68BI3oFyJB8ebY0dppmGjjroOKLR+2i4OgRJtZk7AXglk7Aae+0ANnt/Z2U7y6t9Tntcg8BD2KlkiJ+u6pvYhG1YSxrbHiwewHShPtbGBQCHKtsxHWzkmTcQngWygQa1Ujtm5acok0CiWjPJ6ge/K7fxlC6Jdeb1hSxvnSFgFBwUi7H3TByir5FYuqZN3nZjNNQWXbTQQYxo8t3nFyl5AxvA3ZHN9fS0s7VuynUuw2+INd87EOvFxUGbX8u4eP2fUQLp2OYyKwHYdj6OtmuJOBVSndsfyBjbP7e6O5ANDo3HmvGZBTs2TsmM3BM6TvZZxtcxZybACQN5WetlXkZI2/fx816dBPT/X+LahWyYXNg5vDyRPut90wO2wSXJga4qpD3eMTe9MKYOcnD+5npk+MNSDhRk81wGsZrP9LpU6eB7pUetisdPP2NosL1XagRKktOmmJMD04d9oG2sZ0bHBB569Mg2AGng+/amBqNBtnqFR7C5sA89hr3wwTbYEtsHTQXYJ/FHb2eZYmRPx3wPnKq9jz5mO4/symGTtW6DF29m6DmKlWc88v1Hw0sux/138xNzi+y9daK6PXGmzSZZXf4/Wgw1dSsZb2d1GSyuXkjlsOxX7Meu8veRRwx+wlpLtwfwJWpTnLdj6BHXKrWyUtQGB1042zAtDrttzggtmEvMRbGuNJaegEd4TwfPocqDeYxhPLPCmNeg3f/BvOpzo8xn07umOAh0FvmQU6Izil4yh3XA6CnQU+OIo8Hd/8b9MsOBk1jmzopljbOvQ8TjMzfTD6rUrYW0FNc9nEpArB0OOlkDRBMTE59HezjiEK9euh8HMbNi3b5mdhyOAjN7trU0CrrgPtQzR7vb2Vpidn+X24a2tzbC4uBC2cG12SBB+aWk5rK9txq2cVgMRzwwGvbAzAmA2ItACQBl9xqp6ezPXXEdGClb/AGaWl/eHK1euhv37D3CxjX6Nxjs8wBJZpCi9gMW+ZTrPEJBD9jzLCWxthXnUUwRwzcNRxwElG+BwAFyTAzE/vxCuXr0akImK9nfi2OVA4D6VzlDbBCtHI/bDAy+gDxb9GB+y+UFDPA+6gHV4Hv2GM4E2lD1dc7p7BJ+zM452yqxOOU7MDo8guADYwXDA9zMwMhySryzDMhyGSb9HGpkDZrREqRz1A8DwcIBnzAHDeNbXNxhcwb12bUgaZwBlEoZw5sZjHji6f//+sLq6Gg4cOEC6y9HG+5RFvb2FtuC49VIf5DziHtWvRt+2d7YDxrS1s01eKYsYY5Rjh9+VdT2LcUYwAG2hr2hHbWqsHrTCd+gr2scz169fZ0kKtYl78TvejUqeoh/ei/aV9Y3+CHilwxm3lUsmlLkr2kse2DZoMrHDLvE9+oD+eODAlxkZzEK/jK8q2YL34PcSiCateyZ31G/WJYXeWI1rfOQ0s/TOUGWiBmFlZcX0KQJEksfE154B8yYTmcfoC+Qe1za3NlMgBn27du0adRgyury8HLd698OAOjqmDqlP6KfoB1qgLwL+cR3tS6estIHxxw4um8t6CIc96qV0dTy2beOlnfSlE9AWv+edzRq7ZjOzTfEAGYKekhP114N0GfyADueSOh5QKQEjjA/2DPYO79JOHb1HfS3BnCaQ0ywT0gCuYp99sFOHq5rtNLASn/W1jTA/t0CaymZ6AMgHn3B9G3bHZaV7Whml/KcG/ZnNKsExBroYKZg+qLp8h411+m3io+inOUJ6X3uiLbhWy2QVXdQO+zEehxmATrHUEq5BZiWLnve8H0uAHBFOXWqAaC6gu2v9hqkBkYoNkFt9ro3TNrfUQboGQBeD8S0krwbRwCCBqh54l+3UXMj+xSB7I5AdgXpPVxuL2TSVgfIgZdLxYtcOS0kwWGmftI5qCbhIl8STEjD38oV7FIiVXMvWl+zxDrOnr2TFy1WiT0Voa/2xgVU00CmK2kSGcbkWmbJRvqm4Q2pKu12mOtpj0CgCt6if7efQcj5LbZGX9V1MpY3AM/0InzNAHZ+TjNQtQj7vhwFcAcEx8CJb0naGh9Ze7EsMfCMbRmuTht1NQUxbP5isa2w5+ED+MZHGwHIFLrQOGsyYn1B+fOBJgT6UheRas0VOTMRj4AttggRR3yinPQRNZ1hRyAL/FijGOhT0HbNsiwHuZrcsGcgyz/vMPNe8jcxznO/k56nnv/evO5yoTTC76x0FOgrckhTojOItyfZu0B0FOgrshQI/+vf/K1M2Jli0M/MymkwcHBXB8zWB5xHc9g6/B4PkgPK9APewiB2Nw+rGZhj3BmF1fTMcPnKUjjsOibx69XI4fOhgWF25HoYzAL9QDsIyT2ZnZ8L6+mpYXl4KKyvXw9z8HNtE5svmBoDzmTAPwIpgo9Ug3treDCg3g6U3QFBln2LxDWeMQN4Qtc4BGtshRFubAJoDwTQ4VgRd+yFsbm6EgwcPEPQ2YB/gA7JlZvhztDMKc/PzLCkw6PUInu3sjBL4husHDh4Mly5dCktL+3idjjUX9xP2ReCcHDgBqKAjgfm5eTrtc7OzdBQEhON+A5gtE1RZwMNhn2Ck6kEKBGg6OTErjqVV4GBYBg4hDda+N95Zlln2j/gr600DSDNHSJmsMzND7i7Ah07KeIfBmP4AQKo5MywNAr5wN4L9rTrnGAuATaORZYqBf+YQ9Qj2WkaSydOw1w/ra+sEzS2DEmAzgiM2NvAC/TFHzoBM0BMgqgILAg88MI53ou94D9oRWK3MbWY9MXBhzhegyJ1tq8eMA6zAz42Ndb4vgQDUKfDOtlxbVjacPZULMV/ZQGkbB/VrgG3H4A2ARHufgNYsLyq3Mgz9mEXpwTOBzwq4SE6gD6ORZV2Chwg8CYzWAW3gMeUnGhHTJ2R8jcLCwiIBd4zXdoYY0GmOdS/MDPNBmQINBLp7QAr0gK5ZoENZbpY9Dxqjb7hH2W94F37XePSTgIXbEeODIipJg3sQ2FB/BKToWQUl8LfJzyZlVM/gJ4HZ7W3LTORYYQ/MZhp/jK+wHeinAerm1PtMXg9KyUYLbLLy1LhbwF5WQmVQ2r1a2k7Cjjv41/TBns0Alr3FeG6fEnic6hNAGOhxpL90XuBI6m8MdGQgt3kmhpmTvBsn2Sxkck4QbNuKQQVMNyMDR1A0hNmHZttWV9bDwtxCgxdq1wOTfA/eF+mTcUejVQ3oMuCoDXKdnkGVVVqCmzWw0DDBdhfE+m734Kc/sDbzqVlbX9dN13bL/DS7YoDaxDL2R2PaZIB6CEbjg90mJe8nvQigF8MvwXPJEeDCOglrdFX94pwhLrvkZUqvtl0d7eC56Gu8j9mnU/0W+OnpDZ0dNcBqgYweSE98AJcqZyJ4msi2eTDTy6cfn4DgJLOxJ/meZsZ6KYmZ/6JNPnQ990m7HSyjN9tJo0ctWJHfU55BkzOBTaSs9nZNpyQXyv7Wz2ltyldk23ybAo2t3wbiGn0qctUKnlPz01kC6jdaGe1Mg+cK2E3Ru6VWeyt4HrOlNR4/L9fooO9LnnhZrAXL0JbOEWrYOPBnbKByySfJaQbPPT29/cYOPZUZVLY/1o2wIxYMbvs0uAR70mIGNZel3UscUI8BUNgprBfxDw2Y7YX9yrYNY0HmOT+Wsm5jZn1z8B0JHrNhgHUp2mSaQXM+6MDz3TSz+66jQEeBW5ECHXh+K3K9G3NHgY4Ce6LAj//yfwNSajUBY+a5ORjj0BuNwuywF9auXw3rq6thJmaPyPHTT4CF+igzhdnkdDaHYXNnHK6urBGs3be8zPIta6sr4eD+5TBClu/CPGusbu7shLXV1bBv32KYnZtltqgBVEOuhmdmZ8LO9jYXwSiJAAAbIABAq+Wl5bCxuRFmhkNuDUZWMxb5APnQv/1L+8L16ysEbOfnkWUbAcsRgDpkQPcsa7zXC/sPLvPdXI/3rITAyspqAruxYAeItr21FQ4c2E9QWRm4cL4A+uGQOwDQAp8sMxr9nmVGkDL8OY6YoS1QFG0TwNvYsCz3nZEBIDGbFZPa2vo6QVv0BVnYCDaMxzthZnZIehmwHUvSJIDGXJqYoJRASQHW3tGyoIiBdHLsNJn6DDAAzPY+A77wOxwflG6xbc7m8Coj20raIKO1CTwiwxVOju0gMOCWQGmvx4xk0HJhfp5jnSADd2Jg6PbODkFu8AHAs4HbGWDF7oJ9+6xeMgD1DLiaQ53Aesh23wA87DxA4AIyYOC6AQ0oxwE6W9+H/D0gyBRLMgBMRl8BVMmxVHkYlJqAbIJv4AFqOKO/yuBmNjW3GON9gVnwKosjMF5jUzkSjF9A8QjBiQjs5+3oVn5GgP7s7FzcrmxgPj4YF+SNAa0lZMAbKCLQB7LfjwCx0WCDWeoYp+2k8DVszVlFlhj6BXqj75B9H1CQraB8sewReLPJHSXiP0tzEBw0StLhJ1BgQTHpCPoqYF5AhoGu2Bliux3QtsBvPAudMhk0eTFZN3DAA1ygCXQM9+F3fQ86o8/gvwV8QrIN3FkSQXfIs8pjAND1QJpoUILQfIdpXS5tE7NS9X624yAk44/RSMECgS7+PWZzppfEJQCk9rnrxYHwymov6bQbMGRtq2SL8ZK6uG07h+zgX9sZwvYjSGW2xwKG66vrtNmUodGImYTSBdKqkcVrWYcluF32Oc9XNtd5GtRA4iSzLSVhPL3T80SMpulNmyCQx5dE2CXLeE+TeZQBfy+Bs2gTSTPsXIpBINxXnudgz+aM2eZ7mwdni8b9vu06Kj91sK95oLAHF2tttIGZNRnk85WMeY7IlXPhbbgvHp7MeUqZrw4QznYQzUb74IJF3nZI90RTyXzNtpTBCouBZJnwstu260DjaQtmGX1iu04u1J76XtI8B3NMbjOPm7J8I775YJLo3ybD/l79LoBXz2g94svqle3VAFpPg7T2YdqyBRSamecW2Kl9EGjZ6weyQutlmQhJ9ryt9235oM1u4HlboELP6Hv+JHhufd4zeB5NFWHqGIDMZ/TEucPyNRioQpBtigflGRHWg2qQpWajMctPBv2wgR1k4xBmZ+Zos3Z2xmHYH5o1nVjmudbNCTyHDifwvJczzyN4zrmY9zR3FXXg+V4lu7uvo0BHgVuFAh14fqtwuhtnR4GOAjdNAQPP4bgNwoRgScz4xSJ2tB1mh32C55trq6ypjYV4G3iuRbpAll4AkB3C9iSEl17+dbj3xMmwuG85nDr1NkG4rc31cPS2w2HQ74VHHns0bG3vhE8//TR88MH7BIyfe/758NFHH4WTJ+8P589fCMePHSMQd9vRo1buBZA7MshxuClBWnN8BHTPzSIbfJuZoADorY71TpidmeU9Bw8e4jMfffQxy3988skn4cLFC+E7v/u7BBI/+OADXj9x4kS45957UjmNjz/6mM7FG2++Ee65687wyCMPMTv6/PnzfP/hw4dZUoSZy8NBeOP1N5j1jO8PHzwYjt52GwGjK1euBJR0wbsA8FoG9ybHfOzY8XDq7VPh5IkTzGBHUEHg7fzCgpU86aGkwVo4c+asZUOHcVhcWOD7VWYBP5VB7Z0sACiYHH0GnADVZtZqdHxinXA8pwx5y4hHaZ0tAqno++rqWlhYmA/rzL7tc1yrqysxQ35EkBEgLgCrza2tcPXKFdLm9OnT4eFHHgng2frGelhbXeMY0C4znSLACvk4fOgwdx8cue0IgWqU3QHojCxKBCcAqKOdS5cvkdcfnv6IsrMfmeoA4xCUGY1IVzrlsV702XNnwtK+RfLljjvuSKVxMMYElsd6zKDB9ZWVcPTobQHycNddd8VscwMwCUrFsjAEmCmXKwz6YDygg4GUAPsMwKVfGLciC1SkvM7OpmBKAgpjli0hDahvBH0grwCH8Yx2UrA/MfOKpWVmZlkih32J/ENdaWTyWxa57d7Au0HP4dxsWF1bSwA4ndmR8RIf2wmBTH+UOrGsf7wDfcGOAgQ8GlvLo5VCJqxqqAp8tCAUykpYuReBqniEgY8JggEWVLKAjJX4yMCCBXugD+i/ZZQbSC5ZF2jid23gfukJaIBxYzwq1yIwzLIYUQZqKxxYPshdMQaeA5C3bHQB7QjKoV3IJkoBwU5Zlr0y3+rlAFRbGTLqAwIRt2hmjRM8Vta/gg3KZLZsU4F1FlAzEKym4xksxI4RIG5xJ46rJV0DPFLANILWvm0DwYpxgn47O+wKd9BEgN52FhhobjsJrGwMSnQtzC/GAOEkBUJUH10154VDo6at+uCBynpmt2XFa8cN5zBB3jEzXECSATcmvCUdmmChSrbUwfMK4sRLbZnANdCMnHbAu9o04MxkVGMBUMhzChDgRGAPOr+9TUmADnHuzKdeK1zV1s04flIhBp7qJRnaMmXLzGEv49MLmLoLZ8/k7Og0Vu5caH5MBkIKlmkNgx1MFnfxWdtZVn2/NE+YkbZgkAHQFrwheL5tBxdid5pskuSP8hGDXklWojxxLnbnLXjZqoO5NiebPLfvPvC6L16YXtkY28Dcumz7sw4yINy24JT8RXLturtDAW2zPxawEzAqPivzHD9rcmU7TirSE20tM5TjP1YGAc946DUC9bkUni9D5lu7OfBcJxUkBL01Qx/v4KGuUWfJHxdyS3q8W5Y/hDjagiaAjqSLCJ4rkYLvs2AhkxRU09wB4Qae21ra5MXWKWCM5tCRsr0dkcgD7HBIAcZoJ10ws+SQlzXKNP6h/Bp2JGEejuA5SwXGQ4x7rFlu+me7TfLuCxZYirt4LCjVD7Nzc5ZkgPlUvo6j1ze+/8cdTtSmyN31jgIdBW5JCnRG8ZZkezfojgIdBfZCgVrZFiyQ4UuPd7bC7KAX1lauhU0AYC470zKBLEOldPoFmPQGs2FjcyesrW+Gn/yXnxI4v/+hh8Lrb7wZLl64EPYvLYXZmUE4sH85nHzgZFg+sBy2tnYIMn722dmwcn0l7FtaCqsra+HTTz8Li4v7IqC5EZ566nGCo2fPnKWziu+ee/b5cPbcufDBB6etfMfsHEtMbKyvhAP7lwiSX7sKoHU23HbbbeF3v/2d8MuXXgpvvfkWAVtlO911553hiSefZMmW999/nxnPv/8Hf0Cw4fyFC+HDDz4gKIjft7c2wre+9XxYuX49fPjhaYI9AK8ffPBBOigAzAHCnzx5kkDxxupKuPeeewgaYZy4B9mt9913H0E3ZAkjUAAw9vRHH4V9S/sI5F6+fJmgLuiN4AHa+Pjjj9nHi5cuheWlJSsdMR7xd3wAbh48dIhlX+A4ADjG8wLwxih3kwAIZcYamCCwUA7ngLsLzGmmQ0dszQ7uRPsAYT76+ONw6eLFsP/ggXDp4iUCphg36GTO8CTsX94fjiEIsrEeLpy/YOU/FhYYuHj8scfC0vJyOHfuXNhYX6djdPz47WH//uWwurLK6xjrbUcOh/Pnzof777+f2fh4J4IqAH+PHz/OvoHWFy5cDEePHqW8gSbg6flz58LVa9e4a+DY8eME1fE5d/48ZRJjuXzpIuUD7wZYL5rdeecdlCfQ5OLFi+HipYvhzrvvDG+99VZ4+OGHOV4EOVi7G0GMQ4cYPACwDPD5ww8/JP22NrfCiZMneD/aB+3QT8gUvkffLly4EFavrxKABh/vv/8k5QPXcT9q9ANARiY22nn3nVOU948/+Tjce++94dhRCzRB/nDfQQYKjLfo/+kPP+L4z3x2hjRDkEcZ6HgfMuPlYCMQAsAa9cMxHsg3+AlZRVvotw4UBRABPqHkEYI6uBdt4ewCAPYWUAEQOkuAfHsb7aD0zSLpc+LESYKkCMKgvwCgMUbKNmR4tBWuXL1CXqNNnFmAdwPkBp3Rd7wDoDqCUdy10EOf0JcjfA8ywvEswGRl71vAb8z7kQEPUPzAgYMpUARg10AbC7bg0LLZ4VxYWV0hyH/50mUGc3AP6E4eLe+nKuEcBvxjGaNoQ1UeJwPWeaeHlcAZU78EkCloksC4eJCkAA4FLJNux4OLBUhlgKoBCQkLbBxyDB7yPTFQSmCSZZOsDJP6rJYI2LhUeIMytGPAgCHdI7BkI55roPMBgNVoh4dASdulMgobAM8X9sVdRWPylaVpYuBAQSgBUTr4lf2+YWa3AZAqcaJntOtG9M67cJC7aDsm0s+YpamdPvmdOZvYU51yFOtU+PMs2sDMKkiOPlfKtvA9zusx3k0Y+GZwguWhxgz24n2qza9xJl7WijKIlqrNHUEyZWWX6w2CglMfAF6140j9weH5IQB3NVSUMsgDPBWIMuCtlg2r3VPaBWL2vM8Sb8oS1i4f1Zu2IKbJLknKHTI6eFQHk+bDKGWfCPK5gzVtfaSA1fShsQaCQ7fs8OuGbBW8zFSxrHn+L24jy4B885pAe4KaqTSbAe9V51iHaRc8tqkj73gxPVEwbprLSZZjMMr6W//QNsG2x51T2pHid85pncla6FW5qoPn9kYrT2b223ph+oCdGAPa5fx7LRDU3JmiUYgmflQqt1UralLTY9qs4jD1RnsucNlCvnS5AZxTNmz3n8lIpL8rucOsewbTBEDbwcTYhUr+pQNHs/xStjE/oRRLpUPNPtgNdtJGHYpp7gywUoIIQaEUmfFpyAQJzokjk1mVbRF4rs0C3FAQ+4S+oUwZ9KpRtiWC55SKKEcdeH4jyeq+7yjQUeBWo0AHnt9qHO/G21Ggo8CeKWAHhiLbhUgVM8/NUQxhjBrhgxDWAZ6vr1l91Jh1JwfRO/z6nYArtlaGYQj9mbC2sRl+9ZtXw0u//k34/T/4b8Mbb74VDh7YT8Dr+We/zndtj7cIRAF42trcIYA1OztPAOuv//pvWAoCnsA3v/k74fLlC2Fl9UpAtuz7738Y1taQxb4V/uW//J/C66+/ycx2ZHQfOXxbuPvuu8O5s5+F2RkcEthnDXJl8/zud74T/tN//E/MfAbYeezoUYKNAOYA8OJ33Avw+7vf/S5B53/8x3/k90eOHAmPPfZY+Oj0B+HgwWWCqZYtPCAI+O1vf5tA3GuvvUZgFJnoyFK+AvBzxra56+BDAKJf/epXCTrqAMNDhw6Fg4cOhktXr5ImKj3BsiDDYXjqqafCyy+/nA7rRHY8wAG0hXsNBFwKt99+OwFMgNQAP1VSYmFuNizEw0XRF7QJIAVAq+qAoz2Vtvjo008IOuMDsBRAK8YM+oAOoCEyc9cdfAAAIABJREFU5vFB8AFgK4D9O++8kwEIZW/jWQQDQFvwAnTBP9wrABaAsg6wxPOgN2iDMWBM6BfAbrSDgIJKgmDc4Df+xjvRN4Cr+If3gQ/4iXfhg6DFQw89RD6Ax0v7lsJsPMQTjtUDDzwQ3njjDfIU2dPox9NPP03+nj17Nhw6fDAcPnpbeO+99/hefP/e++8T+Ad4ChnCP/QRz+idymwHrUEz1WMH6I3xoS+XL1wMd9xu4D1oB35jfOg7foI+eCe+++Tjj9Puil//+tcE8hF8AX3RdzwjOcDvZ86cY/AB9/z93/89ZQ/tAahH26AL+mJ1/HfC62++QeD07bffDrfddjQ88cTjlEkEdPA9eIT2QTPo5G9+82v+DboAtH/00UfDZ599xn/g/z333ENeANC4cuUaA2Pg/U9/+tPw/e//ICBI8eKLL7I96Bn6Yjsb1sKFi+fChx9+wL5Bnr/yla/wPrwLtEAQCnIh2QXd0TYCHAi2ICgC3UDfYcNAA/RR94Pf0Jd33303PP744+Ho0WPh008/4c6II0duCw8//BCfG21Pwvmz59kOZP/NN98Mzz//PMf3+uuv8zroAh4t7FsIo9G2lYaOYJn0SjtEVD7AwHULcPhDVhnQjN/lTGuDL3QIrQ7aRQCKATOU8okAuEB1ZOErSIKfuAcy6oFFHgyLjEOAOvFQVcgo2qKtjDsOPAABXVOfVS8e7YN//j6OAdmjkx53nly7djWsb6wxgIJs/9tvP86dAgZs2PhwLgUODMUHeog20B/YyARUxoPyBAJboCXbL+me74smSQHmKTM1gowKdGQAPW/31xyinz6AnAF4nryZ5mILCsTzHqYA1ulyEQpSTAcrOIqpDFyBQT57loBhBHRZbihmSftDdwGgaV4X3ctyKWob7dXm/r0uOBgQmdgZJeWnGjyw00sbt3oQUnSnXiHAVjnYEX2WPOB+0Ac7cTBG7HrDR3xM4F/MohUvla0sWZAcJfA7yr/KWHmZUfu18aX2U23p3B88J5nxMmB9tdIZAvf1DiUugKE63FS6iXssk1iZ4xYUKNtWP/1YTeLigY0RdFTfarwXPWv6VuO7+CM7CLtU2g0B6Lre0MGWzHPRUJns+JvnrkT+Sh4Injd2BeXdG6RRS83zGk97PTuzovy0gucK8rGUoGQ978BJPI1tlrRleUAHwON7JStw/DH42ZSRfOC4dF5Atg4ItbMzLMubASyU5ePOMJzJYrKj3W0KaIge7E/cSYeAh0ob2rtcpNXtjDJdmgSkdMAXUWmd2ZkZKw2I82CiIDZoEknGbkaiNw8MRZKBHWLOki2uNA/e+c0f/EmHE+3VgHf3dRToKHBLUKAzircEm7tBdhToKPBPoQDLtqgOIMGZeOAmMz1GYdgbh821lbCODMshajzboltAZwkaJKcy9MP2CFkqw7C2uRU+PXMuXL62EgbDGYIvly9dIhDz6CMPhdH2drh89RK3Vxp4fZCZhgBgkXn24x+9wOxRXP/qV79GYPTQ4WUCWVrc/93f/ih85StfDS+++Etmbi8u7AtPPPEEn/nw/XfDk08+wWxYgH4ALz/66DQzmn/2s58zgxagG4BUZLoCOPve975HkAkLboCZqt2M33ENgNsf/dEfhdde/U0IvTEBRYCPoA3AMwBnr7zySir7QODuyJGwevUqs6zuu/feBCgTZDx0iACrJiyAj0eOHg1vnrKsZtBMhxUCyANIh+cAkAKgQoY3eHHmzBmChwCkQT88g/uV5QxnB2O5/+SJsLSwEF5/443w/HPPcRs/QN+NzU0Cb8gCQ2Y7MuoPHzkSbr/rzrC5BYBrjgAk2lM2PGgBngCUBCgKEPr248f5N94PMBJ9AW0AFmM8AHnlsAJMBRCmrGrLVAawdo1tYHwAP8FrvBvlVlDrHrKCoAE+4AkAdtwLUB8ftHfo0OHwxONP8l60hb5YBlrg/QDIf/GLXyQn8MTd9xhAPx5z7GgPfUepF4DUX//618lXHGCLrPsTD5ygXlxfuZ74CfqCdmgHfP/Vr35FucO7rTTKhHwTCIn+AIyHDMK3PH/+XNja2AzHjx4L+5eXw8rqqpUKQNY6asyjVM3Vq+GZp58muI7xzgwH4fjxY1aLf3ubcg9ZABCJWv/QtQceuJ+ygIx8HAR25113kocAEwCYA5jEOFAy6b4T97E8zlun3uLBuADYwHPs3MDOB8gR+AMQCu//2te+xvdCr1CSAxneGB8CHg/cfz/7gl0DuAbH+hvf+Gb44MMPwqlT7zIjHLQ6e+YM9Qo0B28gzwD7IR/Ijv/oow/D9ZUrYf+B/QEONcr1INsbQC/ogVI+qBX/9Ne+RjnGDhHwCOPAuHDILPQEcgHHH5nvGAd4BCAK+od7oDvaFQL5+OjjjzhOBI+OHD5CPl29ci188vGn5P3C4kJ47933CMTffc/dtB8oqwR63HvfvSzbcuHi+XDx4gXL1N+/THnEmFlWaRPnBliNf+xIwKHGeBfkHfomwAcyBx6BP+AX+gh5wg6cTz/5NNx1913hpV++FJ76ylPhxH0nwksvv8SsQsjbQw89GOYX5sOVK5dpe69dw46P+XD1ylXukgGQePkKApLrHCMCfZAp7PiQLIMneB/sCwBy/A25wj/wDLRUoAiyjucQ+ABPcd0OT14KDzz0YNjYsl0rb799irseLpw/H65cvRy+8Y1v0AZeunSRdhn3IwiKA0Ox4wB0hm198603wxOPP07ZAV3PnbMdFg8+9GBYmF/g+RfQV+jO/SdPhp/85Cfh2WefDYv79oXr166x5BLoe8/d94ThzJA6bn24SvuIEhzQAejd1avX2B52cxw+fCiV53nvvffD4SOHw29+85tw3733UU5RogolwWAr77zjrjDDg7BNjl997VXar3fefid863e+xRJbeB/0B3Sl/seyTdevXQ+nTp0Kjz/+GHdHPffss9z1Ap0B/0FTvBuljyC7CEyBHyh3BTk8dvwYZQ07S2B3USrs4IEDDFjAVr7/3vu01e++9y53Md119920BchI39hYC3ffcxeRKMgnxgS7jT6+/vob4fnnnyPP8R1kFrutdPYCZBVyLxANvzMYA8B6ZobnSeAAUCvRoxIiVlYGczyCb9hFBt5bcHYYDh08zGd1tgH6ArmA7UNwCvoK+QKPsBPp0OHD6UBuyDNog3tefeWV8NRXvhLuxq6u09idhgNTh5xLBdqCT+RrbAOyBlsBvVtfXWMwDQEAnfsAmceOGvQbZbBg96Bv3H00P8/7MC7IJnbGYJ7E+86ePUc9wr8zZz4Lm1s4NHs/78e9Fohc544sjBFBeMybCHSh7wqCgw52cDMCkVf4D8+hDciB+qLAF+ig3R6gH56FLYL+Ysy2g2ebbSggqjUe7CP6jvdjbSX7rsA+ZELlwkAv9B1t4D3QDfAQ/cO8AdlDH/EM+oM+QAfxE7YedMd6CvMd5hCMRWtOjAW2BbqE9RjeceDQQco2dAC2EfqBOQJ9x1hwHbR95dVXud7BTrRzZ89xDjh06GDcxWUAK5559dVX2WfMW489/hiDnxgn+m5BuwHL09mazEqNYR0NOcYh4ggEQjbsYPi5VBIMpcQwDgU1tRaRzuTvsNsKu2zsXA3QQUkN4gdkNgV7XDY+7ltbW+XzCiBaqT0cYo0yTQau63m0h/lHgT2sua1smSV4IBEFY7ty+Qr7gnNblg8shduO3kbeUKZAhxiEU0kpBG+wFpgfzoXN9U3aeQVyNH7bzWE7efDhAebwMYazsdY5Skfage/QVRbEibvAVDIJuy3tk2ueN8DzmVnaBQZ3CbA3YaEOPP+neI7dMx0FOgp8mSnQgedfZu52Y+so0FHgc1FAB4ayViCdADOZw0ETPMcBnzODIYEvLPCZCcIFuQ4Xsm7kzK1+GM4uhqvXVsLlq9fDiy/9KiwuLYdN1iEeht//7u/RCbty6WJ44vHHwm9eeSX0h0M6unCeAWgB+PzsszNhtGNOAEDxJ554kg7Ye++/HRYXF+jI3HvPfQSDXnzxF+Hhhx9JWc9zs/PhsccfD++9/XZYXQFw3ydAAeD65ZdfosODjEeUaFjct0Dn6vbb7wgvv/wrAsCPPPIo2yew9sGHdOaxiIdjDMcJYAzocvbcZ6QL+izAC4AsanifPv0hwUl8APbvbG6G9997j07VyZMn6DDD4USddziwcN6tJMZG+BqynD86TScS7cIhhGOJ7372s58x49votUh+3HXX3XQmAVKh37gXjg3+hjML0EGHjC4v7WO9edyPZ9EPjAl9ACgPEEegEmpYP/zIw8z2BsgOsBJAytFjxwi0w7HHu9555x06ZHBaUasddBJoLMca/QUwCNDnszOfMUsdgBboDT6AFgYILPD9777zDvv38cefsCTNkcOHwzKctQjeoh9wrCGHcLwhfwBHISNw9EATAGxweuWs4xnVoD/94WmWiiGfBoNw7MjRRCPQFX3BveAJwAA4pgBH4Yw//sTjYf9B49/q2mq46867Un1pOOFXr11lnwzEHhHoBzBJMOfAft6v7GA8D6AS/cb3AO0eeehhAgTI+AYIyZI0kwl5Cd1Be9gJgXI8cNCffOIJvl/ADe7HvfgbPH3yySfDCy+8wJrzoClAB8gUsqYBKmOckEs8g9/RFngLABLgGjKxoQOgK76HLOGDeyCLkCU46JcvX2KGOuT70qXLBI0wDvj3kGUAH3/4h38YXnjhxwGHDeIaACL0BbwDfwRO4TtcQ/b6K6/8Jizuw9kF2xw7gBwGDmasrj/KN4F2aAvju3ABgPUltgfwGCAoZAzyAP4piIFxITiDceMDG4H+IqChAA/6IRn73W9/O7z5xlsE6yEzeB8+kDHIAtpBf/AM2oG8fnj6gzA3j9r1dhAtwDbwGn2GXELv8b7vfOc7pCFsndXun6V8oi3oNM44gKx8+7/5dnj1tdcIBL75xpt8P4A4ZoiHCQ+8BS0gv/h54sR9zOj/xS9/QdqKf6ADvgOfQGdlryMAsbpyPXzw/vtsA6Ag6AY9gU7hPWj3jjtuZxDj7rvvog3GrgAEbgTuQ74BOOMejBt6cOfd9/AQaYwDQDaCAjjw12T0CbYBGUPgB3MBdgTtW1gKL//q5XD82HHSE4AuaAa9gH377NPPwqHDh9j+c89+nQEr0Az9w9kWGBvkBTKGAA/6hdI+99xzb7jzzrvCL37xInmNLf6wmRgb2raDnseUaew8IMAdJtyxgXMp0G+MDWAwgrdvvfUmS1YhYAIb9uijj5HPP//5iynIgOAqdinYjqBrLCeGd0CO7oy7ad548032F8Deu+/azhbwV8FbjPlb3/wmd4TAHmF3xEMPPsQSWZB93At64z4cXg0g65mnn+GcieAf+A39B10wXgR/EYBAW7jnwIHlcMftd7CEEgIPd9xxJ2UdMo4gNGgHHYQuwk4gKANgF3QDcAe+QV9gMwGELi8D7P6MoDj04L777iWojH5DL6GL0FPogrKhMe+gPBJog/cD0ANQjXkGugD+47lHHnmEvyMgMg5jlrQCnwBKQyZxD/qOd4GHsIu4H/KNuUp2FX1E6TW8D3osmUG/gI2iFBjkC0F2fDBnI1MWcyZ4bGW0EFDoc0eFzqtAAA6yDD4CpARACNsEubSdSZfD5hbOZRhRFnENenn16hX2HbQUHSG/+F2Z2ZBRgKSQQcwJoDV0B/8AUCszXsFO2GntvIF+YGwW9O9TnmG7QBuMAe/CP9ADwDlkEWu3Tz75OPUdcxtsGWQd8kwbFQMWaAN0hI3GdfxDYBjvBw1AR8gO7B6u4X6MC4AseIqzalD6yw6kRwDwYd4DmQYNMD6U44K9uf2O28PG1havwzaxdNmxozx/A/MT6A9dR9Ae/Lj/xMlw+sMPeS/6AH257bYjlGvoAN6Ba2gPJdNwgD1kH7RCfxCo1jwK2uqsD7xn38IC5RxyDN5hHLbjw0r6YD6E3iIIBkAZ54PocHLIlYJEoAmCvigJBhpilxXsM88S2b/MdSWCnAiOIxCKwJfW3yitgh09eKftKrIDtBHw0HrG73pCv/GxXUk4sB6BHyuTCDlGib3LlyGPIVy7fjVs72yFZ5/7OukD+de6VPOlnBIGF8Ig7F8+wDHwkPftfJA3vA2s82ALbPfBOKwyiQO6v8NyL+ALD1jfgh2z+u7jsfWXu5hiMoQHz1m2hTkSOITddlOifWSdc1+AK+nVgeefy4XsHu4o0FHgS0iBDjz/EjK1G1JHgY4CXwwFXvirf2dHR2o7Y9zSyO3M42bm+bBv9VLLzPP6duQQ1jdHYX5hKfyHv/6bcNc994XB7FzY2NqhEwUg98H7TzAj7jQyUN9+Jzz1la8xsw0LcjjmcCLhrMGB27e4GH704xfC1595hrWm4QzAiWAJjklg1uUH738QnvrKV8Ndd91JxxkAFBfdm1vM7oSjBaf0X/yL/5GlJSz7aSYcR6mAnR1mMwJI+9lPX2SVRrSPz+999/fC3/zNf2QpFgAHAJ/ghMHBu3jhPJ1wOHxwAgFyIGPp1Km3wjPPfJ1OFO5/7bXX6YStXL/Gsi1wJOC8IJvy+eeeJ6CB8eJZ1AN/7dXXmEEK8G9+DrWsPyEwgXvwgTMAgAp0ggMLx+7wIWRJb/I7OH/ozzPPPEPH98D+/cwYglMJp+ziJWR4HQ1nANTG7eEYL7JQkfH40MMPhX10/CzDFO+FwwGAC2AqnEXUvwYAc/as1c2GE4sgArK2nnrySfYLfUFGJxwmgG5w6pi59vgTlCOMH9m7BNtWV5gVCxAETtITTz5BoBX9AGAFxwvZkfBKkX2OLD44+5AhZM1CNpBZBvlCyRNkOgPgPHrMQGf0B8/DqQUQiDGhDTjTkCPI2dun3glPf+1p7h7A2AEEoKQPsqcBjgBkVdYcsonhVIOm77z9Nmvpw0HDWOC4I/CDNiCDAOwAlmAMAHIR/EDbANdAI2SYM6t0NGZf0E9cA+AN+uM9AOUwNsgYM7mjMwoaLc7Ph9vvOM466wAcIHMAlQEkIav4/fc/YLY+6LW5sUVegf5wpgWgwjFG+ypBhOss9TMaMYMaQMt5gD4HDhL8R411OL6QLx7QeukSdQ6OMgBf9AVA17e+9S0DQ8dj6jGuEXBDlue771LmEAABPdDGiZMnGaBRUAjyApm7dPFC2Nxa570ErACejcfh5P33s12V4wEN3333HavRvrREgBk8AM0wPvyOtjH2N996i89CZgFWA6hlRvI994R33n03nDxxMhw4eCAs7dsXrl2/zuxVXHv71NvUG/AagBX4DiAUQQNlsULmwEfUV990B2OiLbz7k08/DQ89+CDpgl0fOOMA321sbIXtEeqvXyeIATsD0Br8QQAOgBAATvAdYOCLP/0pZQjgEoBqyP2B/QfIG7wfgTD0AX9/8unHDFwhWx46e/S2o+H1119LmaGgwam3ToXbuYthixmFkAfQA4AkdBO7DwC4QpbBL9gTC9y9z8AYApUIWposnklBK4AyyDR/9PEnwydnzjJXE0A57CBsK+j32WefMsP26jUDDk+99VZ44P4Hwy9/8UvqHcGfxcVwz913px0m4DH6yWAEs6yPhLffeTtm9A/Dc889y7ZUVgp6zkzi9Q3LMt/BGQYWcIM9xcHCAFWtdv8h9gu7b94+dYqHWMPGgN9nzp6l7iMDHrYZtAH/mIF/9SoBp+997/vhL/7iL2iXcTA0glR4BwA9BYjQH9T4B8iGINHPf/7zVJrm6aefIRiNcWPHCMBX8B2g0IMPPkCa/MM//AMBaJS8gW5AJgEao9/QWWT+Xrt8Jfze732XcmQlsmYIziOggvbQB/CSOyEAKIYJd9n89Kf/JQJ+Zr8BpqssD8YCnX3//fe4iwt6A5rA6RIQDpuprGJ8j3cCIIX8QIahdyjRxmDDHM4r6JEuAAQhX5AtGOxHHn6Y9hSgM3bgIIgKG4bxQDaZjY7DiQla9qgzCPyAD9gFgnuwbkDbiwuL3K2xvG9f+Pjj05RrjO2NN15n3wAa2kGqKLGDzOJ+2Ik14i2z/04CirAvPHdh/37Orxgn7C3AZNAFaxfshDlx332UD9AX7UPvwE8dfHzuPHZIHWFgGkA4vofe4JwMyBLoDPkGX7D+wn2Qc2X9AoRGmSt8p10gsBXgk4G6BqZbMPkuyj76gvcjcA1dQv+O3347dRf3Yez4HskIAMvxO/5B3tAP2FAFFBWcgI1G3zHfIzgDW4RdSrAXDDCvrvLdsN2w6ffdB13bz7UOZB+6hPdytwLPkbiUdu4NhkP2E30DuI35Hzs3YAuQQY611QenrUQX7sH4EIjEehIyCzmCndZZGFgT2kHWlqVt586cCC+99EvKKOQTtFxbW6fODYYA+c8xCIS2H3vscc6vsB/a7YXfmegw6YUtAOao1Y2yJ5MJ7azRe9F2DcRMaLyfyQ3ra9w1olJUStRAm+iPyvlpzQhdMbtrGflY/4B3+BvBSMjNxcsXKbsKREImwAfwC8FHBDw0x5qc93jmEPoJ/iJ5ZW5ugXMI5gTYS6w9FpcWw9r6KukDOcc70E/8beeEWBsG2qOuPJJt7CB3BEuVYEJZ3tri2gE6hPkGtglBK+wwwhrgkUceDo88/BBtJ8H0EjyHm5Ky7nPmOXwaOxKiZ0EO7nrBLh3cY6WLrPRLV7bli/Eku1Y6CnQU+DJRoAPPv0zc7MbSUaCjwBdKgf/8wz8leG6Z51a2xQ7q62MPZRj2J2Fj9TrLtvCQJVyL27BV/9SXbslAei8MhnM8LBTZ5p+dvRC2RpNw9PjtLM/yCsp2jHbCE48/Sufq1VffDF9/9ht0hLg9eP8ynS8s8pHViIX4qbffYgkG1AI/f+4inZZHH3k0/O3f/S0X2QBYcbjnyftPhhd//jMDmWdnwtLiMkssAFDClvQPT38YHn7ooXD02BFmQgHMfOE/v2AlIw4fDhcuXA6zM3NpuzQcRjgqcC4BCMFhADANsBTAG8BwZFEj2/rvf/ITAsdYrDMz6NjRgC34Z86e4fuPHbuNgLqVo7g3vPfeuwTccA1OktWZtvIHcNQW5xcIpmMiw3U41XBsAE4IpJNTevwYyils0bkG4I7SFXCo4MACZIRDBkcbYAkOMNx/cInZ+MhYgjOK63A04TDCCYbDcu3qNYLuG2vrzHKyrDoDZV5/7XW2B8cXAJYdArnF7FiUWVAGLJ2UYOAVgHAAB8i4Yhb8aByuXb/GdpF9zsysnW2Wk+AhoActSxxjBB8AIK9vbVg2fy/8f+y9eZOc13XmeXJfa99XoBZsBAiAlESKlNSKGbXdXsLdM/0RepZvM/MRHPPPRP8xMxHd8rhnbI/bFimJIiWuAAoFoFAF1L6vWZV75sTvOe8twrLU4Yi2JFKRiUDUlvm+9567vec5z3mOHC/mw+OFx7IfkRTXpB+UDQk+cH9ADa4D4MBcYrxgsQY5gQDG7u0f2tCgF9tkLHAcg+MP4AgQGYq4Hh8f2gmyOYNIVrTEjMTBhnUI6BaAEuYpfaUPMFhhURJwYDxxNAHOkE6g2C1OO0xggJOnz54pm4G5hzPK54OWfQAgABpV9FJBiZcCHjc3Npx1GmmScw3aABgBOxBm8+mpgyQAR7BZXdO6JVDo5q2bCqrQfyRb8EH5PPbFSQZUfJXJi72DlALXTsRTyiSBoc3vAd8V9Gi3BYyzR5BRgEQJdmbcAQ8mJyZ1bQE71Yrmyet3XrfVtVU5uaE4KuPKWqU9yHvAumRMlb4vBvOKQAgfv0PtA6w11hjv5fOsIYAGQAPYpoDSZDcw/wAdAd8kg3EBCObFVKemYJhTA2FFNRt4VSsVyUQgA0DQgheAGm0HDAK4xKbOhEND1nWHuSbvJ9uDtYaDH2RzqpW6pTIZ7RswCmEAY0f2FEAz5hJtD0Vud7e3L1nVzItQJJYAEeAIoAh7arXmjHfsC/MXkJA5SnuxhxdfddY7xRRhxLKWCWrRBtidtEm1HZIJBVEYA9UjKJ1pDlHAmfnInsNYcF/GlTMjSDocHh/b3uGJFbucbV4sun4/+whBUdo8MNh/2baDPQcdN9Y3dD+AbFiwrPmp6WmxtQNbGKDvQusFTf5jXYtxAyhi3FlfQeqC9cQ62d3d154WsmQIfPF7wP6BgX6ND2PI/pkr5CVlxD5EoUEyCwj+MD7sJ+wNgKYw9V+srGq+wYp/vrys/Yt5hvwKACMsYJ2lyaTGBb19QDYAZdYDxXMd8GvY1uamffd73xXARl/ZM5EwYG08X3qu3xEEvHHzpvYBitUiy0QfAKEI+k1NTCrjirVEfwCBAZW9QPV4tEddWDaT0rnEvT/77FPZhbFmznEuExSA5c9ZTPCTfYNgNWPDHG40G1rToRYFQSckowC+0K+X3atV2Zh9BskyFbeO5H18zKb0d0Djk7Nj7ffsOQDgXcUu2Z29CVY99uMZwbNQ0gqCs37ZB5jDXBdWNeNOAJ3zlr0aYJM9nDMIwPHFi5eShgiMa84hrskeye+bdc5lMmmcJc5Zgi3JVmO8WXesYzHVpc/Pfn2u6wFOM/9Yu/ydeQgTHhsPDAwpOMg+GeRIAJc59wEwCQ6z9mG+837tH5I62hdAi7wY64i5xHlJRhO248Xc1T5Vq6mwNp8j0EJxbMYnrFPOW9rE/FXhReqK7O5qHCQPd3SkwBDnPWtFzPYo8ww7cW/mYchk4rmL642PEWioaw+ZnpqOzveGWPUENQi2ra2uap/j+QhbY0eerWB+s04I+q2vretngmIu9+MyKffu3o2eF7tVABubw7YmW+vmzRv28OGjS7CfTCjOXD3L0fZMWs8+vHieY/4yd5hrPEMS1Adw5QzhTFbh0Ybbhb2MNSe5tmZLWXHs96x35NE5D3gPtqKteuZR4UsvTsrzAnst6wWbaY1v+bOdCAf7ezqn+RxjGGqMcMY5eSWhZw32dp75/Jyp2ezsnMvjnBzbeflcBAHODJ4JsY3A55jCqDa/AAAgAElEQVRpDtA+Alj0E5Y69yrki2LFY0MIJxAksBl7GGPIHsY+cFo61bMLzxOwxkMQlXMXe4V6KzwHsc8fHh5bLl9QsJT5EIBr33NdCo21zvqkUPXZ6YkyRHmuL+RzOhtwSSDwuOxM3VpRfYMv1eW/BM85aKmrgT9DP38VeB7Y52/9wf/YwYn+Wb3KzsU6FuhY4Otugc6m+HUfwU77OxboWOA3ZoEAnsM8b0l/0KvvpJIU+fmSeY48CWWWglbiq5rnATwPwLl/jVm91lSx0JUXL21pZdWmrszY4PCITU5OiWF4cnxoxULe6tWqLSw8s+vX74iVBJjz5OmixRPOOFtaemqNpsuloImLY/iTH3+otv7BH/xLgQ7j46P2+eef2ej4qOWyGdvc2pCzByhg7bi996Of6KH/1q2b9t57P7L79+8K0J6ampAjDDMYR+L+/TdscfGZffThz8W8w1EB+IMByIM9DiEP/IDfOAD3Xn/d/vqv/1pOECxhHH+Y8y5t4CAaTj8OjUudDNmDh1/od7DCcTJwwiVVkctbsauov9HH0eERFUmCVcbfuT6scJytUNCQsQpA5vz8DTlUXthxUI723/3d3+lz3ANHGICL9k1PT1oyC4txTdekaCROGhIeOMi8nzGm/QD2uXRGIBGsyKApChiAIxTSw4PUx+72jpjfci7PzuTYUfAygAc43kE7PUjJ0CeuxVhiQ9rP3wB+g+5nYCsTfAEE4Nq0DYeS94Q0ZJwi2ghTCqAKB5lrYicAapiAfI57wnp8VSagVK7IAeW9QSeV9wEwwxgFjCKgwz3JOqhcXFwCGowlNmSNwCyFMRgcRZzMwMLFSQcg4Lq0C3AC4AuAhT7wXoCTRqRjyzWxJaAT96VQLDbH4XaQOK3sh5ApgW29/2XZhetiOxxzrkNgAWYgwFAoEMvfuSbAXdDLB9xjbQN0YWs+GyRG6ANtZWyxS0hnB5gqnV2oaC+AKGuHOcT1GRdsytgyv/nc5OS4ffzJx5cstpCyHpjiAWhm7nI/+sW1Q1+wAWuD9QhQwe8ZO4II2IqxIoASNJOZg7xoL/+Zl8wz+gU4w5iQBcK4YFv6R98dhHaGHet6eGhQ6eTK4og09rkGP4dgB+uF/ksm4tRBNDIdxA5UFsOimOUAj4B+yEBRNLW3f8BuvuY1FAB1WAPYjTnIfArzm9+TIfHdt9+5BH+wBWPourcuDYNEDnsjOtbMzfC3EAz5+GNnWwKwAjqiX//D//gf7H5USJa+Ywf6w96BrfnKCykBxhawD/AozBHmOj/zey9Su629nes/oijryJhAR7ffnl25Oq3+wmImeEEfxYwfGrK11TW7Mn01CoJ123vvvWd/9Ed/JFsFWSLa8r3vfc+Ojw59TY6NaX0wz5h/3Jt9jr6wxzGPvv/9fyGpr/FxL7zL3AsSE67vvXDJrgeEmp2bs5999KHNzc9r/MQ2Pzuzd999V+OKjUKRZPZcbEQBa84RQNGQcfX9739fmSeMKXMOO7HmmL+McdADpu20m3WCDA2BCOYrQamVFy/UDz5H/378/vtqFyAU90H7HqAZRj9SUWsvX1rp9Ez3o63YhnXC37FhKDSMvQmlA7SxLrg3/aRtrFvOBjJHgrwPzHXYzfQ9MGHpN3bGpsjw/PSnH2hdYkMAQc5tAobhGqyRUDeBe7D+eBHgIdOLtoT9kvsQGOE6tIV7hn2T7DOAP64bslD4njUQgllBE5y1mEmnFMzAjuG8475enLiq85JzlvHojYKvzQbAn0th8Bmuy3tpN+sgFFFmDBg75jTnQgBo+cpnyDDwgBYa403Xbu+FFLAnu2EPvjIHIBHAimb+ci+uzTiFZxNsQDAjZGewxrA3ZxBjy7oNgatQ5Jt2hbOT92PD8BzBvkkbuS5t57PsQ/yOPZCi2YwxaztkOtB+5lBgfgfpKp4J2IuxMfbh2sFe9D9IhbFncQ3WDecWbQv1LngPe5Zq3fT1aY1gG8aJZxzGIZ11yRzWNXYPmXf8TJ9DfQjOWfpJIEJEjKjGBs9MXI91wbyX/Fw6rfkPweKsdOrFnyNpM97HdWkj89Pln8YVPKReAoA0tgp69NzTs128jgNzimszX2hDeHZCdomAEO/j/nz1dRPXe9mnpaUfSaYRBAlBHGwSMhJ5fkA2jsC+Mq1yOQVoXi1KT5QE4Jm/A06zLsW67yL4Q2DpWBkznoFHzZpkFHQet6MTP9cJnPG8wj5E8AkAX0HgszO9n8yCYrHbylUv9kntmCBNyHjxYq8eG/fi7wTTstSgKLOHjyr7jkABRI7yxbmlVBshptoJPLd72dwA8/xD8BztdvyaS9mWVtOabScKvfr65g/+XQcn+o15mJ0LdyzQscDX0QKdTfHrOGqdNncs0LHAb8UCgOfSCownoir0keZ5EuZ5w5KxtlWigqEwzwWewy5NROwfAeVID8b0gA8SqX8Cy2KWSGXt//g//4ONjE+paOjEFCxEChTFrae7y06PTy2bztrjhSeWIEUV5k06YatrL+VojY2OSF/R01ZjYsLgUCw9e657fe+735NECgxQgHIeyEkNhWUJeC7N381Ne7myagP9fTZ79Yr99Kc/sTu3b0XFyfKeNist1qwND4/a8xUKE54LtMIRw8kbgwFYr8s5UaHEVErOj6etr4iFA9MJJizajDBKSWGV7EWNYlM1OV+1elWSBDgqsJ/2D3CWaroPDKvSWUnpraT1wvbkb0hb4CwBslC8kJTdQiEn9iFOGM4a/e7rHxTDDIABBj4SFFvb2y5/EycNuyzmIr6DpCi6CmoL4CIp//QJ/V2AAJwggGU5M7ms9XZ3X6aKY3fYcAAaOJADg4Ni4OOwUVQKlmKxq0eAIG2njei34/zjcAFo4Mzh3OFgYSsYb+Vy1dZhcI6O6t6wzXh/rd7QNaXHXb6wQjF/CRxg/wDaAQAEpibOLQ4zAQkK5eEM4+zDGkTuAGcQdhbONbYGFMd5Yw7Sf5j0tBfGPlI+SHjASGU8YMXBzDs+OhIDFiecdgAQcH+ADRx8AiWAH7DtsRN9BXQDnP/8s88E5AOi4CTjsDNOrpl9Li3Par0q4AvJFsAw2JEUOMQRhwVPcUvaCssPx5jP4vxiW4ATHGfmAW2ZmnRZFNehpWCvA8KAUzDlNyPbMY+QsIA1zFpn/eDwwriH5Tg44Frg+wewl2EJ7qpPOLKAaBT63d8HoPZ9gGCQCtwWuwTcERyZmvYgDnreuUJW4KmDVgVlTDDHXfe8ICAYOR7mNZ4+bF8xinM5MZDZF2gPzP0gO0E7+T2sYewP4561LUma/X3Jr5AlAkiH5IszZJtqj0Cfai3ShW1darGODI/ak6dPVfSX9QNbGrYh/eB+zJOg54rdVBcBEK5ScV3jEy+s5ux0lyDCbjAVCbIgnQLzm30TEC0VFZxzsLCiNQ/TjjFkznrh2KSYwNdm52TjIM3A/ZDt4D6a04mkmLPof5+dndjY2IQAUBUmhGEoSYiq9icYxwH4HBkcVJtZv4C/zC2+p41BKzgEFgBhyGKBycq83Nza1Lx3LduWxgvpKcYAxjy65+wrzC+CQYwV4JBkQ+pVFRxeeLwgWSMKNXpNhwmxGtlL2W+xM8Ea2JfsWwA5rPP+3l4FxDg/yCaAdc64AuQo+HVxrn0ZwIo5RRYSc4q9xqU4apFUAtkYrpe9sbEpMPfhwkMFuggsEXxdW0U6x+chew59hVFM0I45HILMrBVqGjxbWtJ4UzSUICAMdsAzsjAocMu6U/BweMiWl18oEwjwh8KerN3S2bnG+t/+2//eHnz+mb391lt2GhWORZoJyRmCaeiLsycwd2Cevvv2W/bpxx+LLUxQAjY6OuxIKoVAF/sdezpgapICsodHArXYR9i/JJEVnSnYX9kkZnbzxnVlinAGYLtJCi1ubcnWBKRpB/OMsUOSaG52TmcUexe24+VyWjHZK4C2jK8z/4d1Lki+DSCwwL7wwIv/Huy7PvnBvgB11hDzgDlIRpLYy/veduYe6yFIvrF/37n9mhfM7B8QY57MM4Bl2g6bnLmqbLB6Qwxv7rm8vBTVHxkSW5znDfZUwEvOFe7FNSAGwKpnvx4ZcUCaOULgsm+gX9lVYvjWanZyfKT5zVxDsoY1zjMHbeecpFApNmKecX0yp8i6o9+3b70mZjifZ75zPeYbgDCvoHnN8woBMmzOf/rFfkwQIgS2YVIDbobsNrI9+Bx7GddlDDmLWff0hc+F+7E38Tuv5zKjPYM15lk229pLsAv2Zv0QNOba/J05T9Yh+1mQS1PdkKiAb5CnYwxD3RbOW85m3kP/XS6EfX9A64hi6KxtZNd4PnWZnKxY7+ylzG/GjOACbXdQtikwmLUa5gyZHCr42qjp+Yz6LzwTMh9pD5rlSK6pYHDpXHOPa+s5q7tHhX1dGu2qPs9zHnOCuakCqifneq5x3XAHzbEVz9jYinnD+XV8fKo2Ya9wruxsb7mMXFQrBoIHew/EEwLqZA2yydF/3nd0fKQ+KvidiCvDjfbX6pxZ5Ugmh8KiGZ1bAOIww+nrq8VbD0+OJX1EAgDrjfaGrCcCWOwF2JN+DvQP6Vmdz6u4tzKAui7X7sSEBzpFSGk2ratQtJ9/9JHNzc5IjieXTVur3bQ0RbXxK6Kiyuzd4ONNF5585eVnVNtc3zyZyui5jswvtTfSPA8f6DDPfyuuZucmHQt0LPA1skAHPP8aDVanqR0LdCzw27XA+//3//Kl5nkk28LjJWDrq8xzZFsAa/xh2Qsf8fIU1C+lXHhoDf9hfWSyXfbn/9u/t/7BUXvy7LlNXZm0wSFkHlbs+vx1S8XTtrK8aoMD/TY1PW57+7u2sb5q9+6/LucV1iuARlex2w4Ojqynp09yJgcHu3rgHh0bk/O6s72tB3OAeMAVUtT5GWe2q6tgjxceWF9Pj3Xls3YGeN1uS5IAACOVytjwyKiVq3UVLa22WgI5cAacJWRiypNCHYok8jdA3+3tXT3B7+xui/2+s7NpY6PDSpFGYzqD/MvEpNVrDYF0sTgp865fSv9wntEBX1lekeNIuj0AAo58MpGyTDqn/jMmgKSAXKSOw8TBmQYIABQTG04sIk8HBywDeJFcCFIlDU/fB1hhvHCeABEDYAh4DdDFgYmutbOM0F92rV5PMT53tmC7LY1K7Mc8kK5skrnRloPmjO8usQBxlLguABcOKjIYyL9wHX4GsGu0GrI7oOXJyZm0REm3vbioyLEDEGFMccQdTK/KASYFmWvguGHPABSEglg4aIDHTdLG0Wo+PdOYAPzjhDJ3+aoia7Wagg3I2fDeoNWLIw8IRj+Umj01LVkZwJSgm+16sGQjAMjBzktEYPiQ2kYQgWJ8ZECQ1o9TTLtxLAE5giQLgSE+z/igKdrEYUxnNEZi7sXjyhAgSwI2PU4+bTs7L9k2BRF7ujV/cEABSVhTaLUvP19yG6kvaPOiBd9S0AOw+vTUi5Sia47N1jdcXgebAq4rxT5JUGHY0qmswDsVW5yeVnr10TFyMKzLgh0eHdvpaVXzIUgGAIBjT4A62IlBKxU75PIOWPK7e/fuSmphaemZgE/Ylh988IFS5gFABTKdwIarCHjg+jj3SF4A1jAeAID0FRvmcl6IExSDlH2+omvMdSgGTGo88wqwAhkWsebOPe1fOvjHZ7o+a+Htt79tDx7A6E67LnORYBE61ejHIxPUL8ASkJFxYY/6UvKHgE9RwQRkHABTCLiQws4aJD0dkCwA07AoAatYbwBprD+uiYwPr9GRUQXOmBfsX2SosF+xbgBoCGAhb8BaQT6DIJGKHLabFo8ltKaRqunr7VcWECAWa35ubkYAFGAI8wL5AUCTvV0v8gfwSiCKYAzzlyKyzCn2r1qjZsk06xbQBhu2FARDX39p6bkAmFC0TXUo6jW1j3ECsAdkZP1RVJFsgSB5wzizZxG4ZG56FkHyUluXdcVcA5CCTTp/bV51JbiX1t3enoBxNNgBBldWXkreATCKsZocH7dMKnlZKHdv7yCSJpgU+MieIamrtXWNW7NZ0/onIwpWcixGIBl5Bd+nG0g4NJu2ubElpn+9VlH7APmpe0E70aYHiAUMGx4akW2xIeuH/V1s48FBaUEPDg1LUgsAunR+ofGCcT9zZcpajZr1ASgXigoIrK4BVhZsfHLC1jc2tTcjV/LF55/Zu29/07a3NrSfsJ4Yf7KUWGfsV8iUsaZp6+LjxzZzZVrnRZD2IGig4NmQM6yxAYU/2Qf3lMHlRXOxRcj+wP6cQawfSXD19NjqC+o6OEBJQCiwfQnY8VkCzpwN2EDZEItPJP2BfAZnE0D6wfGh636nojNKxWVbOk8pAB2KiTK/CAQQKAoyEUFznX4hRVa+KOn9BOrYW2gXZ0LQA+dMImDn6xVN7biASR5/hkeGtL/4mUhmD3ssBVTjknJ7+mRRQWm0l7ExoD9rj2KISYIiqbT2hGwmLaICwb/hoWHt54lkSu9nvvOck8u7nIeKLZJpdO6ZRpIx6h+wi3NAUtN+wfuQy/DsuLYCfWS3OMMYEoLpzAvAd8gw4/cE7dgfQz0N9uVQCJV2hMwS5oAChNmsZEsAx7EdL/YxPsP5xos9hPdzb67nzzPIW3khad7LnAiZUyFgxRiwN4fi2PzMHOEZg2vz34sZF2SXIMHGWcZc4zoCtyP5FAD/0JbSRemyMCftCsWExWJPE3zajGRNAIFNAQzIGfyeMeNZgEAycwMpF0BuAsUqxJznHDzU9wQEICow/wnkMyd5YXuvS8L6yF4+yxGApt2c0x5oOdD7uVa+0KPzQ0GdnR19RZaPgA/P68ib0D4fz4yyR4N8D9k8vJ9xIGuPs4N5zO/Zs5PJvLXMn+F4Mf7YhPezj2BPvhIEICMulkzr2RziAQYKcnKBQc8ZzFyhKGt3scsatZqlMynJ9JCxR8YKduXcTGdTtrL8XPOAbKS4Je3v/vPf2Wuv3bSrV6ctneL50RQEJEhNEWGaGbOEtQSeUxk0Ep9sqxyo2sR3rXbc4gLP09ZoutRPmKOhr52Cob9dn7Nzt44FOhb46lugA55/9ceo08KOBToW+B1Z4L8EnlurZclYyzXPlTKZlDMWwHMerINT+qrueZBaECszmbP//d//X/aNb33HfvKzD62nt8vm5qfs3v07tvZyzbryPfb44aLdvfu62OInp0eWz2es2JUXaMI1cEyODnEEKdDXbfF424rdCTs//5IlSHonzPiToxM54F98/rnYOSrm125aMgUw3LZ6tWwDvT3Sc8eZWF5atoGhYfvpBx/axNS0dcF4LeYuNVkFLsRiKgaHcxgkD5A6QN4gnYSRjd7xpg0M9Fm1eiFdc2u3xDKCcQsLmCJSACgjo8MCcHGUAT0AF3CsAR9xfLgHziLO1eTktEAZghYA5gAsvb3ulMDoEwust9cWFx/LoS50eTFEwC+cDJwTHJJzALhCTgx87IE0Agys0ZEJOUQA2oDwDjjhzHlqPeCmA20vBLJkc8iB5KWDzvtgJOOk4bgChOBM0TYKIQKKU8DN03e90CxOLmw0/hYkNgA2ACJxOAEClTkAOyvpxS7RqodJBTs6m0USZ102CixrnEf0LEO6MoAWf+fzrgV/bmMjAEReOIsXDiztEsMsKjqLI0sCMM7q9PSUnNWgjS3NzGRSDGfeH3Rrcd6D/Ix0XUvOGAzyHownLxxnmIc93cwPB2uD5E0ovhveF3Q4sZ001ttMVfRQty5BOvTSuY8+m0jaRaVi0zNz1ooREDrXOoBh3d1VFCN0b2dHAQ/mCl8Z+3QmF7XtQrrfMJKxN+nbp2cncpwBKbAv807s7GZb7DSCI4BV9AMgEyAUUHFictzOSheWy/dqbjDm2MQ1ll06JwAotB1gtFw+1z0AlwGncLoDuy5oxDJeQfaI/QCghZeK26m4oWnuhCJ2ADoAjrWaF7nzOe4yEQpMnJ8rMEYwgut6EcGcAAMANRjR0tBOZQQwAnIxV2CJMy9oIzclYILT7qzwtsAOgGBkcVw258IZfkmKUjajIo5nWkv0jfnhmsmj2gcAgulrpVYVQAGIzLxDIx+QGoCboMm9+/cFYvB5xpRio9gZABrQmbmiYMj0tIIzP/rR34uVChrOmj45psYAwQ0kQ8jE+UC2Ql82FmvZy9UXNjE6bseHx2p3kB4iE0fg6uKibA0IC+gPUJTOpsUCdHbiqRXyXQKJCSAAtgPqwvBkL2QPYj1TsBj7suYAhYMcFePFHoH9WGPs7ZpjjYbmIkCnQNSDQ81zxtGLW/7MA2EVH2vAXtbZyOiY9fT26V4UUwVQBtj/6Ocf2ZXpKbsoeVYAwPXuzr699tpt7bvoJTNf7927H8lrnVp3d8FSaWdHk0WQzeQUuGGO/OhH7ymgc/u2S7ZwfpEVhXQJ+x3McBjEb731lgoZAmATFAacf/TooX3nu+9qr8UOgGQESwDPkbL4T//P/6sz6PW7d5WVs/ZyxaYnx9V/bLW2vm6nZwQdripj6kfvv2enJ2f27ne/a7u72xZvNSyTpnAfmT7so5uar3Nz85rrn3wM+39QwbnFhQW7MjWl9Simb7FgO7s7AquRGltYfKwzB2Y0gZ+FRw/UR/YOMntcRulYDFHGg+ynUJiZwB6BgxvXbwhw5b3sq9jZ10FagT/Gnr6UTr0IK+uPAIJnesQM8JPAOWeO6io0GprvMNQnpyajQI0X3ySro6+3T+/n3CXAxt7W39drTxddH5193fWbYwKdeYYgq4i5zt9g4XJeM297egm0VRQ88D0gZvkcweeEbW3tWPmiYuNjI3Z6cqR5gX0ZR85S9kXOVoIj7EmMG0DmxMiw6kCQaeFFT+OWJPgj8LXX+voHdK4SoOP+fX09WhtkaLAv8WxBHQvmJW0l0L+4+ERZN3Pzs9Zo1DT3lQFx7hJSATxnLXOOsZ9IGmxsLCqoSP0BP8/C/sRZxFrFRki+sR+xrpmHBPzY19hzydDhOQdgnUytIKNC4Jr2UQMAMJr9RecxNQf43ODgZXFnnvsYkzpZNqmU5iLv5d7MA+YK+zhrnXGiD+xz7OM6z9uuLc6zEs849IO2Mq8JqPGA5EVBL3SfICcTWNBcj/2btcw5FYB7+oINYHmHAp+hQOarQfcgt8Z5SRt4r58DLvnHGcF6PDnxfZ7x9LoyMfWlUiWIAzmgR1Iq29t7OntpK+NJkLKI1Eyz7lkfVZjjNa2XHumMk6VDUWQvbMqaBJRHKoh7cBZgH41bMmvnFKqmGGxXl9cliAJejCMBMJ4TWNMwuPsGhiXHyPMEYwaD3c9hnglSmj+Vsp+/yrRKJTVWkAPYZ7k3bdMYIafSrGteMJ+SiYz2XrIrr83PWjJB8MkUIAAX5zlEB3A77sxzic/AM/evMQB0Mp7IulD2a8biybTaDSmDV/Bb+L4Dnv+OnM/ObTsW6FjgK2uBDnj+lR2aTsM6FuhY4HdtgV8NnsPyiJjn8bZVo4Khv455HrSmXwXScTTasZbVGzF7+Oi5lS7qVqnVrRVr2sBgt/X3w0J7ad+4/017/uyFnAXkG7I5dCanbW9vx7p7uuRgA2RQxPGLLx7a0NCobW6s2/UbM9bX3yvz0S6AcgolwpbEQQQodq3rnJhqvQO9Ap5Ro0nH43awt2flSI90+sqMPXy0YN29zjrLZJN25cqUHsBhYAadZ7GV2y0x4QC4YRRtbx1YX++IWL6xWNu6e4pWOjsRIARQAEsJxwctUxxpAI7u3h4xenGmHHAtqggh9oNFVipRiMx1mQHIX3/ddYWz2bScA5xHHCGcRkB3mKXSAz+FTQ0YN2I9klvAiYhZjeJ31Yrt7mw7MxUph3jKtjZhS3VLn1yMoXhMtgQoUap6oyEmMwAYjh5OJA4h4GLQP4XZuru3K0AdIAQGJKx5bAg7FkePa+GYBic9pOXTFlivAOcwGXHMxRpuOOMahhRzC/1QCnkhm3J8dCKHHueXNoW0cO7B61XQO+jScx00dgFDcOpw7rh+yJhwnWMvmMq8heHKV14wVHEocaIBwcUm292VHQBh+Jl+v5qBwbjgUGJnvgIOecHBIzFNeeG84khjE5xSAC3G3YFWmJc1AdGAbQQ2aGsoSsr3QcMWeQGA44MjT0UnuNFHWv3pqRxUl1PyWgXo56tI3cSY2oTNYH6RVcB8Za0QQACs5Ge5mnye9G6xHHssm/FsCYA5QDWujWNbxXGnkGsSEDVtR8fHcoYDOMHaUWHTRMKZlLlcVAsgGQUbnLWMcw+DH4ef9wH0A6RxT0DZoCPswRNkTkygNGMqxzkW088eRGpeBm64NusNMIK5IDZzo6l78xnY1YMDQy7NlE5pDsLMxw7IVImpShFWdO1HRwTAs4YDkM+Y0jf+HpiUXoTVg43IOtDmkBXBGuDnEFzgsy7ZgF0p5JvUeqQgLvM3aKtzLaStAJpYF8w7giysIWRJmMNBe5m/i+3dgoWfs1QmqbXbqDetWOiRPBSgUthn2MPIeEilXPs2n0Fn9kIyDdwXJiwgcNA7d015B5Vg0sIA5D70i3sAFtKWjY0t7Rfsf6wNf09C/ZKud7/Lnmxsbug+zBV+B1PcZZWSzpSMu24/9wzFdgGcWFsuSVNy2ZuuggAhgH0Y0bDB+U8wc2NrS9ImtOH8gmK1SDpgUw/0FQpkq+TUdvSHWfPMMxjWjEexSD8cPPd9xPX8mVM727sCmCn6ubZGcdOCZTIpnRPIOHR19wj8wV4AyoCstBn5DQIjV65Oab0hfxUCVCo8nUjp/QDFAKnMy4UHX9j1eUD7lOYgDP+K9qkeq9bqKiSK3AuFNKXDXTm36akJgVsH+4eaX9geEJBMhZCJgPTE6ssX1o98TATuMTbsz8wdxnD/cF9APoA0bNvlpadeQyMKeLLGQqFM9i5sxZhxbcDUvZ1d7R3au+Me4OCzjC0v5jBrZ/rKFTs+ONQ5zrpnXUjj/qKkNUr7APYotPFUYd8AACAASURBVAi4S50RZKRoozK1Uq47zR5JkBcAkHOTAqnsy0ODAwLbQw0Gxo3rAy6ynvRMcuiSL8hvcO4QWORaBOMTCZdCEwCZBThOaV9krvX2FKW/70HohII3rDVkXtjj6QttPzk9E6OWgP6+gmc5BWcAzpkDBIY4q7gO8jzS7u7t1rxlHXrh8JTLkSgoFljCXpCYM/DKlUn1iTEAVGZ98rwkaZmoQGUo6sxef0U633taLypu2tPtNS8AwlOezSZW8epLrRXsxphx9vB3wF72TbIDYCYD1LMnk71H0IoznkxBbODr2mW2aKNnzGUUkAN8JUjG+DH/AIUl61RzGT/awNpkjnEmc2/OHGzE/sB5hq3ZN+grn4WRz3PJ+vqWJKZcQ31FgSNswVkoYF2nn3lR6qMjnT0Ui6ft3Iv5yF5F0JT7Yfegze5SLNj9ikvbnJzoTA1rlSwKSUNxRpnp2YmsFvYygg7Iw7AuCGjS7wCyl0oVOzv18eez6KsjfcjDIqA0Mi3cAzkWnjs5R7k/48I1GC+C+DwXYjPVDo05UG+xlB0en2icVWQ0mdS8Z41hZ87FINHF+LTiSUkEuY49hVrLUS0O5oDLn0FcYK4RkObF+A0OuUwT65AAgGfluBQahA9JjKXIRjuz1dUXAs8TcaxEMDupfgkxR7uc/zET+/wfMc/JDuBT/wTm+dt/+D91cKLftSPauX/HAh0LfKUs0NkUv1LD0WlMxwIdC3yVLPBfAs8D87x6UTIKhv465nkAz/UIG2nion+rh/9mzMrVmD149MTSuZw1W3UbGu6z7p6CVc7LNjI4Zutrm5IXwJHZ3tmyzc01Ozk5FCjs2o9Ju3plxg4OjgUSwKj6wX/7h/aLjz+R4ynZDBg5vb02Pzcnx/3qlWlpigKKNaxlmULG1lZfWl93l9jnx4eHdvP6DYHUpPFXqnU7Oj615ZVlGxsZsO5uL+oEMAHgA5PTC2mWVNgP53J9Y11O0r379+SY8JlqhUKEJTvc37Mf/OAHhmYo4BPtJrH0sy8e2MzcrNocALmglwuDEVATRnvQk4UlPjc3K21SHC4cQi9Wdmo3bl53gLsbB+/YtncOrFoFaOiX4+6FPXvsEH3N0VFpvruGaNL2947s4PBEziTOPY4yIBwgEYABDC2cJliNSBYkk2lJKtBGBwzbclxxqGiL66+6ZMXm1rpZvCFmGkxFsX0vLuRccn+cSxxL6YjCVD05U99wFNGBd+1b0txz9vy5azMDBNMf7N5uOTAAkDQ1OalxAnwGjMApBzgjCEBqMGy7g6NDOaboozKWYg6b6XtYsYwr9obRSbCCftMewEHAg1DwErCC8QFsgeEWCoARAMCZ5johVRyHmr7C5qPd4+OAWAQtEpJ7gJWLw4v9YWBhG+aYB6DMstIO96AF9sLurDPAvJD6LQ34SDqnLoaw60ADnBN4mqBoYh29/aqyLgjmAGqMjY+6tE/EGges5z7Y5eQEO1BYtClGG/djfsBuzOeLAvxgEQPy+Asmu2uG7x/sKgB1fHouDXUYsLCDcaCDTjdsQ4A7GJGkcJP6zthwH+z3cnXVpQAEjHgQg/ezzgNYhP0A4vgbn/Px96JyDtSQou7APiw/3sP48Huuy9qjrw6muKQArOS4JQR+EUDAoVe6/gks/KLmOEz5EPRANgEwgD0GcCLoZWPrECSACa40c+k9HwtgWVtFVqJf8hfcHzvAzASMJyAjCaRU8hJIB6ihGB2YAfcXwzIK/ADi84DLXGP+AjIB1MJCJHgBmx7bqO9np9aM0ZaW9oiNdQBtZJByWrN8vqeny2p15DKKtvDokU2MTar9rnVM4VNnyIcMgsDoB+BtSLu5rj5iM76yZ8AGRuMZcBowh74/fPTQxsZHJEfDmNAn+s5eQ3sD45SvgE68B5ZwyNjgZ8aN+cV7GL9QPPeTTz6xGzfmtS6YDzCex8adiQwDnUKbrpVfUw2BaqVs1QuYxSOS0Hn0cEFFpZHxIoACYJ2IO2jDmXZyciDdYAKozG3GG3khACNsBIgOCxgtc4oMUp+BPQk5AvYXAkEMJrrfT58uaQ4wH5nPyyvPBcyy/gB4aefV2Tk7PDwWOMm9APzHJsYtk4zb/u621jS/R0KH68OyxP7Mt739A+l+c83p8RF7vPAwkt3Iav+FXa0sj3jSllde6FoUTy0jCXLGvC7KJgCLg8ODsr+AS+pqoGlfLLoES1+PHezvXoKztN/P7YTGM7BqFaxMJC9rMrC/Mm5euNmvFfT0GWPmHuBsNp3WPo59scnM7IzAe0lQpFKyFfsc68alfQ50Xdor+aARr+fBOuFFH/g7ewpkVklqiKncli0J6jI/FEjPpGVPSbGkkdRA1/xCQX6C5ewRgOqAtTBhWVuA6dkMQDoa/g7gA04DqrOGGP9qHUAYiSRqltQtBzs4mVJGQG9/r7ImuJbYy22Ck8gjAajWrdmiXoQHG2kbwD3gJWvLA3ch48f7RhAHIBMbEGhgfTPnWJsA3A5ge0FKgt/K2onk2bBTKHrM/uPBSQKzrmOOrBr7DPcM+yU25n3IerFH8n7aybUYZ/YB9lH2NjHLozOZ5z8Hbcs6pwLzOwQYg6Y65wJzk2cC9h72TrS9mb/0g+t5IMzBdqBX5Ka4N9eib+UyMm8uSSJ5GOxGZgts9Hxe0m6+V1YV1IYtzffMMe4PeYLnOoHV+l237MpZ7YHOQ2UFKIBKBqACig3t9cjzAeY7waGt7AICU14IlyKj6ctCo5zNIdDbbHm9D0Bk9nhkqjygWJDEEsFiPi999wskbpD58UC1178gq9OzA1qthtaCztcUZywyLP48QQCbM4v2MH+xg7JJCTQjv1epUXxENudZhWuGeirYj3XnpZDIEsprfmt9Sl7LA8GMDfcKckLIIbmc04B1d/Xpe56pCfwg28K6I8gZN4LdcYHnZKIKR2cR/wrZFpjmzXbcEulXmee81zNmw6ujef5V8kg7belYoGOBr4IFOuD5V2EUOm3oWKBjga+kBX4deI5e4j9V81xOLI6oHuCdsUNqdSKJ5ETcKnVYU1VbePJErKqu7qzVG2VrNlo21D9i2xu7AipweiYmSRlu2srKcwEP169fF2jWqLfk2J+dntuHH/7C7ty+f1ncEnYk4DCAOQ7KX/7lX9pb3/qm2Dmkze8dHNhrt1+zn7z/no2PDEv79/r8nI0MDasQJHIJ/YPDcgjQZx4dcS3Ls9MzAfq8ADdw9kkpB4jC8YSh8zd/81d25+5te7ECyOvs12wmaTNXr8hpWVxYFCOO9H4Ygc9WVqy7p1egDym6OOQAxaS3A8AhBwP44sXF6pJYAcwB5KXwFQEJ2gELG5D+5z//ub399ltyztfXYZqdKSX9yePHklVQ+vvUlFh2Zyen9uDhFwLGAUBXV72gFyxWpVoPDohdBugHA+rJ0ydi4AGe4HCuvlwTEKciaum0wG6cKxzgyYkJ++LBF2o7KbiMfZBoQZqF+RGKJAIIMFdgbr9x/z70IDEzASIBzHGacAhxWkfHRmQnmM0CCnDUGxSici1Yaa4fH8uhDeOE041zy/hk8wU7Oz+Xo49dANO4Bp9zJ9wlAWgrgDhOG+xh7E0xT1K8md84ycxPAF4c4sAq5/P0IzAnvSCdA7T0GSDGwQSYaXnNKcBCQC2cb5xogCZJY7RbrnkLYDU4JHDF5R5W7O7de9LoDrIwAES8z4MQWUmMwFgFfNnf3VXQIpVKyLY42DAyjw4OBC4BVvk6bStYxO+YUwDgBGewKxrEgMguGzKqgNR56UKM2pmZWWVTiNmp1G+CSxvW29ctndFUtijmIOwxJBUIIgXteIAYgGjAKZdiATDxIrzSjK4jCzAZyZ0kVUgNG8GO5V6MKfOE7xkz1iXBjODgM37cE9sTnAiFKBkDwBr2k6CNG4A0AhyZdNYK+W4BWGS9MB77B3t2797rCjKgsw8I6UBKTUWAVSj2AtkbB5hg6TGWZKvwHuYhIDYgICxStMoBHQFasQFzkHWPjR00ySo4QxCIYCI2I5AFaMXcJ2UekAUgWnrhFCylFkA+r/kOkgF4TlFgMXMjQJB5B9BUa9VsT8Vg++z50gsFdAhM0ife6zJPaAoP6hpkecAi9YDXkcaF+c31eC+ACbYXE7FldoANcnlJUdA+ACX2Vli7sIf7+vt1PSRoTksn2j+wM32eGB933eBiUftcsAnBP+R5CDLQRgcyXW6B+cL7QnAG29MXmIoAS7l8QYUVCRAA9DIGQCasFe4BEFu5OBeAzloCTGVv6+8bEPOccWI+sb4AcQtdBbHyWUvMK9jazHGCG/t7+wIdK2V0gNOaC2juA7KylwD2ra6u6bojwyOaG7SHtiCTwH5K1QrOAhj4/X2DkkfhhXwXQD9FZ9l/V9fX7LUb1+3k6EDBUfYUJDsoaAtbO1+g6LYzl6V/TJCuSODy0Fn9AzDj12xzY9Pm5q5pX6QfIROGMntocGMf9hnW1u7+ngLHyPwANKoQKTU8YmT7pKXtzj7KfqkAaiRZBSuVvmJfBWvSGc1TySLBgI7mOMFvGM7OGjcBssyNTIq6H17QmR2LfYM1Acte2vXIhVWQgaDoJFkqZMBUdW6HIAtByRDsDfs470fegf00aF4rGyTleteqZ5HLXmZNSUYlmVJgzws6O3uX67JW0ChnLNFhxihtsoUaNc0ztlrOZ66B9AzgXXd3r1HbAFmtJMCktXXWwkLu7e+zcjT/WEusN2qMsGdTPJvnl2SKDItu9ZcsD15nZ14jgbaz9jx7rB5lNsFe92wn2h+KF4d1jR0YI5juYvQjh4UOPxkZJXTAMyIi0AbObwUaalUv3thEoxs9br835yfXJ+DvgeNxtU+SO5F8Gu8PAXX+xlixh3I2Bb1y1QKIwFiuw5xjr5XmflQzhTOcPYO/iSHdaOjsCOBokJziXqzloIEuebFsXu1iXvEsxT6l/S2fN6TRCIoElr0D0wDDjLEpyICNkTZhHyNoxvngMjcx1WPhflxbBcnr9UjuMKZnLM5qgdptlzrxAu3eR4u1tRdxXUB7xjGGEniSDL56lGFlXs+lUVfQABY3IDtSLgQca1Xs5IE57TUqoNujzCJe3M8DW57xFEcbJQbhxeVwwvoMJA/PfOM+MNm7rGVxzUXtA1GWlJ4lCWIg98gDYMw8YyfG3DzVmSC5oBN/XoNIwF7H5wHsdW7WG5bNOEnCpW66tZ9zjTa1caifE/PAEVLnSNUp9e2XwXMzayB5J9mWrMWTZGDpSUz974DnX0l3tNOojgU6FviKWKADnn9FBqLTjI4FOhb46lkA8Fz5m3FkVtgu49HDb0zOZSoRu5RtgaEmZyNil+PEiDkVOTRBAoHfc0l0kBOpnJ2Wara0vG4bW9s2PjVm8UTTJidH7fmzJWvW2lYuOQuIh/Pbd16T5nmlgnwK0gxdYpa9WFm1b33rLavXmgJEXr58JnDr7t27cnCmJsetXq1Zo14TWAFTHhY6jBb0EwEnnj5etG++cc/6eroEGKaTKTl6Dx8u2PUbt6y7t8/2D4/s4cKCnEiAChxFACKcQh64ca4AYgEtAfIeP35qR0cAfyd60J+cGLMcKeKRTvTW5pbAjdnZeTknR2clsejW1tbt2vy8nMwgmUL6MkASDtns3KwYyUii4KDAFKZIXV+/F8DCUQIYB+DGO5+/ds0uzun7qlUrVdva3LB3331H7+umQF+tppRoCibSl7GJMTs5O7EHDx44w6u7S1IJoTAUjs7+wb4AytmZWYHtR0cnVjov2cKjBekjIykCqAO7DHADwFRa7RMUynNdd+YHTjHjyLWxZZhDMLYBSSbGxqVVz2cJusD+JjhAgSlkaUiPJ2jAuAL4JRNZgcRcnznHOAGK4ERzfeYRbGac7/HJKStXq3ovL77SbtqCbbx4YV0gH/bk+gHQc4a/Fwzk+yATA9gCIOPA8piAqFAwi+tzbZxEFaLs7dV70aqlCCXXAVTAyQ5swCBtEyRgAOVI3SbF+fjoSGAkwRrpw1PADU1v0um7AVFzAuNv3UJz2AtBVtDvHehX4UQcUgAUxghWP+AiMhp9vQMa97X1NbGJGW9kkxgnroOMDWPwfPm5GHVINJyenstOyJsIiASsQKInQ6p+0bq6i5LFGJ2YslIJveo99fvuvbti23MNQAxswv2YhzCgZ+fmBRqRyg2zbnRsVAA5oDXg3dWZGfWXfUbyL+gIt1v2ZHHxkpEP+AJbE/syzyluCQhOkIJ+AgpQvGx2bk5AM4CGGGzWVjuuTM/Y86UVFVhlfVMMdHXtpb355hu2vr4qxhwEN2etd1k+m7fT4xObuXpVgAHXBAR1hvWJbCrdWEljTOorf2deMiasf7T1HRCrq80BECJ4Rf8p4Cpd/TSSVvsK5pAqT4YIwUYCC8wPpDcA+thnlEHRVZS9JO+TQpe5or0ykUlZOpe28bFJW1vdEFuUDA72ONpLH3t7u5T9Q7Ciq+BF6wBMKZgHUAZwOXN1RmBTkExijAF25+bnBWQC3iCZgkwR+tZvvvkNjRtzla/sf81WQ3tZyKyAbUqBTorGOhDqDEkFE6poSI+K6Qj4hSRXkLG5e++e9hoFFqsEtQ7NWg2BQlOTU7azv6tsiQvpDntdhVQmI+CM+fX48SMbGR6Sbj3rkOwa3rO7s6dgGmxeGN2Au6yjjc1VMdCxK++nL6UItHz77beVuUCQABYrEh/UwgC4Z2/FJmRwAAABVqMvznsB3LkmsguATAQz0SJ/8fKl5jTrdTxqi2Q3MhkVC93dcpkbzg3m1qpkp5KSAgEQn5ya1llAENqaVdvf29H8oVguADF24Xqwy9+4/4aY0azLhLWUncUeKymxgQEPArVjYp0jO4HeOeAtgZ5C3gtYArKqsOzg0KWsBmcCa2JsfExgGfUYYMYiscb8pL3s8cxDxps9ALuzZiUNpgBewvXtDw8VnOWsISDKGU1Ww/WbN72WQxaAWNi1nhF4EYwkaMaa4SugHrbRmdtuWiGXl2QOoDyyYex/nmWTU/YA9gGkp+08GxGEYg8tlU61Xjg/2HuY24cHRwpMAJbz3MH5xRpD9gMmr4IrFZccAWyX9E1/nwqZxykOnUpLOxpbM6bsYSokDFO9WtcaJVhQLOas3qhoziIHx37TT/HKaF5hN7TXmZ+SxFDIiHoxee3HgN4EgwDHaTvjyF6NpIpk0tK+N3pGzrb2JQDwEAjE7qrjMTwMd1kAMIEUDxKWdQ8C9Cq6mUlHga+C9nXWBQA+bWE9k7lHoAcWNs8a2F+FSHN5GxgcUKCNvwc5Nq116kJUq1qTIZuNfcG19k90T+aSgPMIMPcACtJ3GQHdZF0AAgNiY3fmDNdkzAkeMtcAsEMh8rGxEe2FPGdI8un8XHYUm75Q1L6ITX2fy2pcYVsDnrPHETz0GhauB85zBXOS90P8kGZ3woMC/E7zJ83ZXVO72O8TcZ4n+lwuptWMgkrolLuGOecEeyVrnnmHFAtrT2B2kvAMz+perJ7f8VwFo5vOE8SJSzKFIr9pzQFN5Cjo4cA5/5E1y9hFhUwPl9Ji7mNvFXOXPBDZNbTR2ykZL/TSo0Ky2A4bsg5cw31AwU7WH/2LxVPqM30fGqSwMBJuNZ2/1A5yANzZ52KdR8xz0HT2C7LsFLAi68sSKhgKeM5fXiGcXzpj3/qX/0MHJ/rquaadFnUs0LHA79ACnU3xd2j8zq07FuhY4KttAcBz0oEBdlsCkxzEVoEe9KGTZrULWKdnkm0R4yN6qA49C+nWATznK+yZdrthtbpZIt1lewcntr61paKCewcUsxtXsc4vPn1gYyMTkjUBSH7zG/f1UJ9Iup4oDhwAxuGBMx7rdS8uVGse2cXFqVLm63XYfkk9Q8NUg12DLAtsaxg2ABrFbN5Wlp7ZzJVpy2VSlhALqy6n5BwpikLRGs22teNJK1XqtntwIMcN0JJ2OYPHU2txrHD2aM/RYckuLpp6+AdEJCgQ2gIzCJCEomcwdbFzC731oyM5loBqAZTHweAVCpYBMIqhVK7ghkgvFGDYwWTYQji3MHoAXM4ESGYyebFFBVDt79v8/JzYt7SHwAJfcYYFTBSylsom7Nmzp5dZA6+yvoKcgLPB+tR+WG2Aw7DvAYIDo4zr4YzhOPN+JApIrwUI5WfmB4GGUJAN543rA4wKKMvmpMcteYhjGOhHYs3TV3S0XQrDZTtw4AYHR61eawgM4Rq0Awd7oL//si84aDjh6Ms32221jbbDtGM+BYAGm9N2bAZoAmhFOwBQAfNpP+xx2o/jjLPM+wE1+ZnrcC/awrwH7HNmv8uIBDsCDBBwCZrf9IX/XDuA7UprTiZ1reOTQ5ucdsYewCwgB/3hGgA20oKO5szqy1WB1RSbw1bra6ty1Am4vPnGfTnVzM1chvnoeq8DfaOaM+sba5LGYZ4DBiDt40zevMUSFB7dE7P+m9/4lqVSGYGLSMRclCjoByMWZ5vARUFyAmvrG1ZrmQAq7CTAPw9os2nXr12XznUovAtj8ckTivcNS08WjWneF3RtpZHcaularAv6j81gydN/WK70h+AJ72OdMhe5nxdu29V4Mz+w+8KCB448Nb1H//mZsSIz5OGDRwJ+6Q8gwOPFBTHbKRZH/9hLCGgQBEB7lpoNAM+MB23B9qwVgiJhTQDSAAhRXI6MFbINsC/vD3UF0M0F5KHf7AnYh6CWCqjV62o776ewIVkIoWge7SZ4w9+QMOF9BCn4GrT2A1ACEDV1dcrOyxShg82Yt0ajZUvPlrw4Z6Vs+/vMYY6Cto0Oj9jkxLStLK+ojwGkYh4TTKIdnAOMCcDV4PCwjY1P2IMHD+3WzVtalwQIyFiYn78mJiGgCnsBbOlbt29p7Aig0Vauj+QKAQLmPzak7V7vYsBmZ2YUJKKf7MXI3yDBQvCUoJrLxCStq1iwa/NXxSYnqDV9lfOhYYtPntjVmVmBrUjjsDcBEM7OXrXr12a19gGruDfseYDrq1dnjeAnACWANcHMu/duW39/rz19+kx7BfuB6zlv27e++Zb98Ic/FLveixVT4POOMo+w2/XrN2RvAkWAjZwfAI0KJOUICK6p8KnXHgBgP1UxYLI9bt66pTZ7AT6TrEoi1tZ+AKBNAOXZ0pIASbKPAHzZ82C8A/RWLs5U5PLb337XPvzwI3vnnXfs008+lX3Z17kva1vF/ZIJO953MJugLPIvMzNzklTaPzhUnQzOMsZYgb8UEhyb2suYr6xH9kfmOXtu0DLnnGJ9ocjM+cTe+WrGDnMD8JP1zjiw5qi9gh0YG0B8wEfW2M7evkB0gnnXb9xQxoBqPMRNc8elv5zRyhoM0mvYjvlMJkOW4oaR9FPQRA+MdT7LXq451dUlKZFi0YNJAI5kFeTyWd2T31EMmjkAo5w2AeS32nUriZGc016LjATFf3d296RfTl9Zv9QkyaaTymJBogrgXNLObRjq/tywg/ycdLzzVjo7Eqvdgfsz9Y92slcR4GYvRP+cNcW+QzYXwCRrlT2KArScb0iBBYkb9njk4gjW9/T1yf4KhAwNaf8MUmvh9wS6aDuALvM7BBCZy4wrn6VNtJf3YkOX84jpe+YC12T+MO7sxZyXCnKuruq+XNOLbHpmD/sNbWY+qL7KORJ559qLaDtzziVKTGPnz459l/Iv3DNI91B8HCCe+gHYhHPny6K1nNt+BihYmcspYEFfglQVYHwoFsrY0m5kTSjq6trpSd03gP60J+xdnunheuQq+jo6qkAeY0QwmrM31O9AwkXZFgcHls1wXbIbqfMTV/sJWvUis9KE7R0XIQCgHmZ9Ju3BQp0hSQ94kBEB4E0AhDkPqQTgnIAdQXkx3ut12S6cufSBvhDIk0xUrW4nZxfWNzCga7yaaRdky6IJ7Ez1YkEsfezJ8yxrSfO4VFIAhMLAQc6PABN1JPYPD21slOeCHiuX0d7vslaTrAuJ7bheC2A4muci9JDz1rIYwUR+h+Riq23tWFLFQmMReI7r8kvui3XA86+2j9ppXccCHQv89i3QAc9/+zbv3LFjgY4FviYW+LXgufQFzdIJswqa5wLPYSQ5eO7sF/SZYb45S4n/l99DZseRLTcskeqyZ89f2uLSklLT33jzDhwYi7Vi1t8zYMeHp3LgAXu3tjetu7tgyytLYuHhEMIeg2ki9lXK9ZCTaWe1SO4gk3LAikJbYqK0rQ5jKSpIR7tzmZzVKxcOmsOyieGAIGthViW1FO30at0y+aJdNExyH6FPKnoUyXAAKPBS2rfSUtsC9B3MJr0UJyYmBjztSybSYq2RWg3LLokz06gJ5AiaxDiAOI488OMUUswLzk+MYkdxl3QAuJH2ZdNZlUrHbpLG6vrgOAS0Q2mt8bgcDel9SivSLu0hNir9qZUFngOYugYm2tXezxAcAVzC0XJt0IQAa5cbcD1h7km/+Sy2UGp9NB8Az+kvL5yxkK0QAMMAIvN7wHMAPQbDNU+9uCSxHBxSXuhv0zfuieQ6bcMxw2mVLASMqCQMpaYcOuznet0xS2bchvxMW6RhTp8Sfm2+Z07R/kzGJV34OTDPGRO3ZSj+6IUPcRRxAnlx7aDJHLS6PQjlawPnMOj68necacYdewTQ1xliXhAN5nOhmBOzkxfgIxkJsJJpP4A444/MCGzFg8MjOefci2K4gOdra6v2+p07Yp0TzMKx5B5Hh2eWzXTpvYDQAOg4sa12U6w7+sSc4t5iiW5t2sTElABmQBkAUSQoYCQPDABOuHyLxVoCBnf2DgTIMkcUCDg+FohGUAGgAdAw2AaAkzEDFGE8sQu2BCQHGA3sZp+jFKlbFWjD7xmDzz777NKu3DPI2vi8q0n2CDCH37sm9bmATAC0AMJrT2u1bX9vT9IEAJX67Itl18iVrvX0ZZADEIA27+7uR8xsdL0P1XZegDQATiGjQL8rndqzp0/t1q1bPkYHByoCyVpnPlC8OxtdRwAAIABJREFUTvMgnbF0MqlsBdobZF0Ad7AZnwtgNuPEZx49eqR7AbbzOeaKGNpbW/od845MAgJmyLYsP18RGIomOdIdrDcFhdoNAcMUpENaBFktitLRjpnZWa2v1bU1jevG+rqAJwKEysyRTn5LWRXME5jGMHEBn1xPuKWxp80zczNWBrApX6jt9JGx+Oijn2s/YS9Q0E8FLyeled1VzNvnn3+hNUbQhj4isSWd+ONjsfhhlg8PDVgihg542T755DObv35NgOXC40UxrGGH7u7vK4AGiDU2OiK5j+Xl57a3uy+dZsBzmNAwygF7YPKz98AmHRtH9qtlDx89EqgFYAzjf3mZ4nbXFDygn8hsDA72qZge1/jwww9t5uqsGPJPFp8IQGLMmSvsX4Bn83MzshXA5vbOjkAlfv7Fxx9bX/+AAH5AVeRByAi7eW1Wcwe5FgJa6LYrq0mFncdse2dbTGvPPsqqEDeBn5/97EONQ7HQpXMIUJ5zltoWvGB6TowManw5Dyimffv2HSuXq7a5tWOxuBdeJCMG0D+TjtvY2JDWJeuddcD8Y06yXoMUBOs6k0prDIZHhsWcZi2StcXeJS31zU0FpmE5Y5M2NVIGBxyoTCTt+dKyDQ2PiEkqaaET6jsgg+aSVPF4S6A7Y8D+DDgZshj4GdBS2Wy7uyq2CEs1X8i7nESkVw27nbMbCQwVmqRQYYyANYzmuABHwLzS+ZmY8oxjIpYUU58MLYJEgJWNViMKZMF0z2tM2b852LAFcnKA42enJzZA0emoYDZAYynK0IBRDhsYQJ66JtTxONzfsWScmiNdum7I3jg6PJbEGm1lDMIZy1rgvQHMZk/4/PPPRAZg/yBYuLLywuavzaseQXdUX4CMC2wKMLv0fMnm5+YFusK8397aVhbAyvJLFUPlXs50H1TfAO1pC+s1yGixX/NZP+/InvKvIUjNGcC5xR5H0IdAP4GBoCtPPz1Q+UJgLHsE+xYBWOYPIDo1NdBUZ8xZe7wA77l2CPYxpgQxl1dWFHDn2YH7qPDl+YUy7thX2ONfvnihZyj2ROYDjGwAbDTRyWoiGEbAg0A/12c+Y1/WKs9sBE74/fDQkLL7WA+sQYLIkgbbPxBDnewuPQv0dOvch5EP+5oi9zzMUEOkkOsScA2A7dIoccnrMSc5R3gG7ulCCz5hB4fHhka6s79b2uO4H2sKu0EwUb0B5h1M+NMzPeNxxoT1SnuCLJYXMKaOQEaSSaVyRe/n7OC6vMh+UTAaaSOehyKWPpIw2JLsKZ7bhoZG9IzGmmUejY6O655ca3RsTIHdepMgFc/PyNOknYnPOrxknkvsXLItMMwFngtAd+Y5k8Z/Slgsmb5knqvI6CvoOd93wPOvibPaaWbHAh0L/NYs0AHPf2um7tyoY4GOBb5uFvhV4LlSOtFttLal4m2jYCjM86RSl/3hMwDnART9ZQAdO8CYrlRbtvJyxza3DywGE6kLBk/Khob6BLRtrm3b1Di6zWml0A8NAxIcytEHzMMZwwHZWN+0Tz/9XJrn6XTeGrW4FZROfyHnAZZfdxGNyqyAax60AU55sEcDFvZWLpO2VqNhzXrVYlHRS4AIHrfrTTRMzWrNtuV7+pWaDvgbHAYcLukMR0XNcMRdFzJu7RggJuBeXZIBMDcFBCe80ByZsdgNBmQynYoYcg7cYj8VbYtShPk5FBykiQQL3Jnhc6QRAzK7Tia/w2kASJemdHePQEAxDqOUYJjyMOzoHKwjXgDi52hTxkxOXAAmASS9KKkzrHgJ1I/0abk3YC36rThhvA8nN7QJRw2nSKnZNWcv8Qp6+MF2r84ZmP8AQtIVxzFNeFFMXjj8MOsAW9TGdlNBCFjmSDTgyIdrA3CqWFoEQIOy+/cxy2Q96BM0V/leBdgidmLoK2wmwHPaSZ/57w5n6pJ1HkDfoAHK/aVt2m4LxAiFs0LaOL/HrjiqtI/x4Gd3aPMCz0KQQYGOqE9of5J6je45fWFGAdrQZ6waGO0C9flZDLOGmPqAjQCdkoURmz2hMcEZ9UBBTNI3en+1oiBFKEzm/fF7ci+lW5v3gR0BhjtzEmeYtiJNwFzn2gD0sMn5G3OY6/MergcgSn896ELAyecHPztDliBETIAqfQK0Doy+V3VYdc+ocB/7AnIDXEOgn4qYfplqzhx13WNnKTKfAAP9ehmtH9/P3M0mTkSQA8AWu+BjA+wRVAnF50KROVh6x8en6gNMYb5yD8YS4Ep6+9msSzRI7z8lMAgQkPbye+7F2meZAObC2JWGrIq+xcWoDkUVmWPYBHCSfvB7rg+Qgo6yWJr9fVo/3J/5BZh0/fo1gVis+XK1rLUGoI2ONiBQs9m250tLAjYYy5nZqwJEld0S97GiHezDQVuYdpBRQF/IQNFcJ60+7sWbYcKTBYEtAOcJ7CAlQPBE2RKxtmULHvwIwBo2Z60znrQfkLFP+se90vXt7gJM2xUox3V4EWABHAV8QwKF+cVe1256gVykFBg7CoUybwDQkVDZ3NoWC5xxIPDT2+NSO7DJ79x5XesZYHxzY0tgF0EiwGXNlxi1Obzg5MuXawqGwPTc3NzW9QgAwJ5HW18SInEPHi4+XlRfmBfYncwCGOJcByY/dQUIumqPr9dt+fmypDhgWyPDAquc/ZVrcc+ufM4ySAlFUicUz4ZV3t3TY0+fLdnO7o7AXBi5gGUjQ9TuoKhrTZI8BAcofM26XFp6rnmI/Qk0jQz0CWxXcLjZsidPnynr5M6du7a7t287u/vSWCcYce3avA0PdtvI6OAly5wAAiAvZwPzfGnpmdrO2TA+NmbZlGeHcG4wPk+eIL80q3UKmMiaZZyxeSoZs6GhAe2FBBC2t3ejQOGcMsYAKc9KZa2B6akJKxSd7ev7WUYBJD6LfbnXxsa6xolg19T4hOVzXqCVeckaInOD+SU5pVrNP99qWU93ryRKAD6TKQpVJpUhhcQYQGt3T59077HLwf6hFbuLNjjcL0CRdQDoGQrKzl+/rmsyPgL0T05s/ioFXHtcesbikhqjb7BnCS7x+VCv4/hwz8ZGBwVCAyITNOf8Y12jv++ZKacKwhCMGB8fFXCLDJcKSsaRx6GYtb/f7bSpdQRgiyQPezD9wgaMI8W/+QxFt1n/BAJ4/9nphU1fuaq92qXKMrqu1xgZFviO3ak94+ecs8dpY5Du4LoA4Hfu3NY4cH3szvr2gGufAiIuJYM++bnGj/bRzlBMl3nD2mAPYn9kHbvknRfiJgAa2N4EKnZ3t5UVE2om+LqmdsyaAmsA+8wJ5i92Y94QpOP9zgDnWauiopcepKRY7b4Ce4wvNTE8oJPQ+UHbWXecKSHrwmuAlJQ5ooxF1erISAKJTASyBth3OHePj85c/qe7W8936InLLuaFbo8OYae7FB2a+RdlgvBee8WLsSY0d/nZmf/I6RUVgCHgw17A+cs4AaoTuAMI50QNtQ+UPRhP2MqLNe0N2DOc6/QRu0F4oHg8NmOO0ifY7cxF7oE0XrHgGv7sPWQBMI7ciL0aCcnHi4sWj7fttdduiBQDMYUx+8fgObrm4p4rqBlkWziPyaQFPP+HzPMvwfNAhuiA5183r7XT3o4FOhb4TVugA57/pi3cuX7HAh0LfG0t8KvAc8AkWC0wVWE4Vc/PBJ5L99OxqUsWbvj+HzHPYXMCvqYLtvj0pZWrbemJ54tZm5wasdOzQ1tfXbetjR1Lx7P27Xfett3dLevpxckbtNOz4yjl2rV7nyw+sydPcMJxLdPWbpFG33Dt4rhrjDZqVfvOO29bO4azW4xSW+vWpJApRZEoxMT3AInNuhwDQJJyuWZPl5ak2wuQflo6v9SmfJWFTAFSWEo4Q4EljLyMGem3uzzz2zfevCf2JgVXYdYBIPJsX8gBJFQEYAU5jwAuB7ZPYOhiUy+8hI6lM+BB8ihSBcAQCpV5uiwF0ggWJGQLZ183bGpyMioG5eOIQ4PzEQpFNWGNp5AHQDIy7oUre7qlLQubTiBqg4JXfJY08tYliIpTJzA3KgR3mX0gyR9PO+7v9dTlAEQHuZMgr0Afg1Z+O+a6z4CVAXQtnZXkgILww9bEljj29FHgOqm5gMt1xiMmRw/gEC1spRZXPcjQ21O0dIYsAZcjehXQD+CtHK1Wy1JJnOK0AAP+B4A3sNDDIqe/oe0BuOVvAdB2QDzS306l5Di7XqqPDc5tAJBDsdBQMJLr0M5ikVRwxrfqOtZFghTo8nrhrpAGLwC13bbjUskSFPCMitWhP4sNhofQgG8oeKJpxNolnbltAiVw5JFBIssDwJKgGUEv1+31LAs+h9OuAopkZQBSR0WCAW2Yj6k0QZgIu2450OA28uyFEGAIwQfAB6+LgCyJZxHIgY7m1auBFr7HQWeOhvHDfgJ4E7DanOHJePGf6wTQXhq+SDldXGgcAFNCG0LQRIHAFlq8VWWjeNDEQQHP6AA8pyhdTXNMgTPnt0UZDQAU3ucvX95ngHXWKHq22B0QgbkMoKA1EAVnCEixRmWztstPMc9pA/cjYBQYh9jg1X4jAcJ1glRMmB+AOMqyiOZ3OpO8TLHv6elX6rsCHBQTrVYUSANcUUYPmR1NX/tcLwQOsQ3fB8ahMmWk4UzmiRfZZE7A8GOfZK54oODU2cMU+2s2rVwrK52fMQ0BJhVsjIpIhj56EAsdey9IzRpgzcgmURCC70NhP2UUtb1IInMU4BSNXgVJKHJaqWhOElBVYDVHMb2SCsbSRvR3A5MSUDIUNeQ6BHgBdDRvGwBzVTFVYR4DPBOYQhYGHXPawznK/KbdLtMQaYrHyfhxbeOjgyPpmQOQqe3phIAsSXQUnM2fzlCP4NAy2Zz0ucWyJwPo3Bm2zMOV5Rc2deWK2gQLnXNtdc11+KcmJyyt+n2eJUZbg3QCY8QY025ARkDAqclRq1fPVbsDEA6Q/+KiYgODw5JsAchDygWgGKZvbw/ZYB5kZP6GTKqwPgFCQ8ZWgWyJLooAkmFQ0Xh7cUBnUGMTxtMZ+d02PNwn9jntyOeLdnTsdpR0TIy137K9/UP1u6+/1wYGKKLpATj+E1yhz84GPtb12TsBoufnZi2fZW5QiLSqPTa8X8HCGPU3kIe7EKM8n3NmLVlQLYoXxgnCIqMTU2AEZj7sb0Dvvv4eFf5kztF39jvOL1j+BEXQG2ecGAskZK5dveKB5yjYCmgOqMrYcm+eS2gbWUR7u5s2MT6ssx5gmkwJ9g+yRHgv+wDAL6A07efZaGR02AtBiiTQUlZRKFYtTep6Q+MA45dxUMHbLIXdfV9mTXAtsgu4PuA1Wv0PHj22e/ffiAqGngmIZc+jrdiF77Hl8vKKzj/mHcGAV58DaA/3JkCHTZ2hTnbTqkBmZ8d7EUsCQQDWYo8jhdP0IDPt4T+gOSzwkJkWMrloO3OAOadsuhbBrxfqD9dnrOkv+zPjh215HuK+BNXQ3OY9gMe8389yzumCWPs887isYF11HmBes695UMHrdbB3cZ4gJ4bcEp9nnlcraH33SMpJxUYJuNX8LGOecLZ65l9LdSTYQ2HM+7NpQ5lK7JE8l3kwN2ttFadFjgXpQ9dd93oAPK/6s5ykZhJeCJeJ2qg19X7mK2tBxA+B0l7slf4w9myAVbW9pHHgbGRd+HkZCgH7+5VByPne9LkueaxUxvr7nRQDoM7ndc7W6pbO5JSyCptfhJguit9yXQL/ZM8FzXNnnvMjJBDJ3EQgOpC5ivZqzwc8z/wj2ZYAnPPJb/7g33Vwoq+tB9tpeMcCHQv8JizQ2RR/E1btXLNjgY4Ffi8s8GuZ54mYxQHRY22rAJ6fneohmwfqX359KfPhsi2BhS6mWyNuP/voc6vWzXb3D+z1e3espydvqUzcniwsWne+1+q1tg0P99vTZ4t267UbViyiBbumIng4QzhAT58s2crKS7v92us2MjxmpbOymLHc+xe/+MjeuH/furoK1moCMNYsEQPgIJ20bdV2zLLdOP0ly+fS1hTrtS0JF9Lt0U0HmDiHVaviRkgYoDO+pVR8HE0Y14BXSGWovxEbGDZa6axiz5eXbGJizFKphB3s79iViKHEZ5BeSSedkQ1DE6AksJ5xKgITGweeYoIAazjU3d39lkhmBdSk00m7wGHs65FThdPI+wE45RBK0sRBVUC3Yh6g0EFmjZgAMUDQUPQpZ612ytY3NlwzXMCHM9NxOgKwKDkUaXfj1ALSw4IqaWwotIXz5wCdA38wTckqqFVhDvdEjHFnTOK4i8VMUTplC0TyL+jjR8iuOzXCeq18URW4B0NvdGRcjhuMv0aToms4eUm1gXa7bI47kwLNIm3arq6cWdsBgC/Z4B78EYiqzzhYjPPrQCNtaF3qo7pkj9cDcBDeJV2UoRH9HidS9kmn9TfAC9iQ2Ae2Ik40oDQvgAWCG4whTrqKn6F7i+ZoBPo0GnF78OBJJIUAuzqpaztb3fVsXZe1JlCj3jar1GDcutSNCoG1WzY3N6t2qjSmbOsgOm/kXkqxvvCsChx3FfjKpBVAgcmI3IeDFoBePZIOwDflZ8a7Ui3LqYW1TKaHa5JSfyD+D6RtaDvjFwItIdsBGSf6Rj9oV5D1Cfq4gMIqspl1FiC/dx6+70O0IWRqcE3JDpGZETHcKRxMcIEitoDDrlnMDI8kprxmqOZNu00xtJSceEAoAEOyOdCx9d/lBRhJ6iiVVuaLFwukbWTEeJFDAC3GxwMGzupHEiW8aKczbx2QcWkkgAkfixSAde1L1j7gNvuPgkcRiM61HAiKK7jkWSmePh/m0C8HGGDx8hlnGpYtHiOo5DIpqnEhXVyKvQHYZqxWJ6jghRiDdi0ZH/QnBBVDEIhYADYPGRYUo6RNgOms05BRAXjCLhBPe2FCAn8EygBQXJsXCaqW9m7mJtcDxGU9E2DTHkywBOAwyjZhvAPIjYRXot1UET2uyYpjf1DQyDzTgawOxo/Bge1dq1xImoU2My88q4hsi2iMojog0rEmswhGdgNJgZTWOMEQgZxZ9g+wJQKVaNjHFVClvbzqDfrVFEiGjA1yIwpg0B8CJy3OJQ9uKUhTq6toJIA/e44ylFJJSSwQLCXAjY0lO8S6k2A9fUzrswpEIPtE4e84MmwOmBFMoMaIr3mX/NJepCK6ZhXmciKmM9Aze2C4J61RB/xHSqpxyVZl7mUyZJfUtSIl0fNK5o6yZBRU8v1Wqzb6O/ej79iKeYh9AUaZ67yXQFazCSDYlpyRkDIk0FrYig4T7PG5wbVcYczPaK7BnAOsJejhALCPnSQzajUFqNjbyOgBeKSAI0FHGqlATRSgUfBRIuQug6FAGEHaKFPIAVpkxQjeuqYy57pnKrj+MmPD/QmEXABQCvD0oopkCjFnMxQZpr0al7jmu85VzhPsTpszWWvUyP7xYCHPCuy12IB1RjuYO8wB9kvOSz/+m7oea1TZVJH+uAOonpmktdGoK6gV7MCZ7RJqcT1/kLnhBS29/Y0WQ8IcCtmILpfFmCvwQ3FnnZMJjUvYI2iTt5f6Jx4ERX5Mc/Byp2TO+JlJYIGxdIayB4F0rgG0EohhXqectR6kuzw77cugubLPqjWNc616oYAc/QxnUgCTCSZVqjXJ6nF/z8BgT/dnMdWaKZ1pvrLHcPaHzAX2AuYFWX7h+UQB/ait2Jn1TCCRc5xxaLd4NvGMMgK4vFc/6HnNC3rqrK83LRkH6HaCAF/ZA5hn7DGA6k2e75otjQn3VxAxCvLyPOjPJw2doZJFiqTorBW3ZNwzA0JQOPyNa3J/L5rL+klZpcYe7Flql8HZKEgZiDS+p6A5nrSj4xMFJ9lLmMPYlTOWIF9PT5+CkOxZ3KdvoN9erq2KgDI6MiTmOc+2/7BgqEKBPrf9AdfnhXZ5j/hH+WQWp7Dppea575Whb3ztgOe/F65spxMdC3Qs8M9ogQ54/s9ozM6lOhboWOD3ywI//sv/VVCSKtFHBUN5gIaBCoIZZFvQPBezV8Cisz7DQzMOTHBA3KmC2VSxQgHQJWaHx1Vbeblpaxub9uY33rCe3oJSY9vNto2NTln1gpTk5/b4ySP7N//dv7ZaDW3qqu3u7Sj9HSdgfW3DfvKTD+yP/+hPbXxs3OJWl6OHo/njH//Etnf27DvfedcG+3st1m7axdmx9fd0WVnAYLdZImdAw/V23eKphDXbDlj8xX/8of3rP/0zq52XLQvzGOfS2pI1+eijD+1P/+SPBaYI2AFclNyLs3EFwALIpHP2F3/xn2xifErM9o2Nl/bOO9+wXBYZEj7TtlQCW5jVKH51fCxmD2nHAIMAhgEAVFGndtu++OILe+vb71oDnj0s1IuS9XV32dkJhe7a0gbFIaFYVyqTFXPw5JjiUf0C0wB1+gcHxSwGAD09ObZCDpZd0wsvweZMJO2TTz4V0Hf95mtivQFGAPIA0rQiYIe2Vcpnlkm5swJIihOI0wb7KJdBjiNth/vH0hdFcuf05MBm52blsCcBTlW8bFeATRda3mi4C3SoSm9eAE2kD66btGGZYvOUbW/v2aeffkGT7c/+zZ/Z6cWBUo7Rwoe1BcAgKRSBHLC1L2x2bsaWnj0RAxCnkXmJo4YuMixOmIKMC+OA5ALOLIwxHGTATJw1sgoASVSQNu3ATlexN9IGjYo8Sg/XoblmuylpGV7Y8Mfv/9TGJ5DHSIvRilf3sw9+aqMjw3b39i05vsUCzGKAxqQHgwz5jwt77/0fSwvUJSra9ld/9VdKSR8dG4kYfBe2uPhY9pREhLKWnVkf2OmSscFRbnl6NeANzjTgBv9lZgUR3LlnnvM9a1tAcaTH7cUPy1HR1z4BFNjFmb9la8J+SyNtQx8AZzwAQeAARiH34BouweTAEOPF3wFOsvmcgLLjIy8uKLY4TONXnt48QAcI5aCeGO0xMiJiApdYt7AVBRQkYNIegkQ4Ez8CW7gXbfTCgpHefbSOMSCgC/3HmUfL9v79N1RklHa6w+3p4VyPOBOSJ1wmm4OR7LJA2Axmbn/fgDUabcvnIrAp7ZJLXB+JCgIeDrRX7Bzmc4YsDZh3KcskUhYHlJJUgDNo2W+wt8YzknrCtirSe0q/Y5KWCOxAD4RRi8ADBvpfL2tt0AbGgnbSBtY3MiYenPGCe4CkzbZnZAASoVUcUvSR1WL+qNBqxEIPtRdCAAMWsxf4Zd452A67m+tdAE4nU5K6ABtDn9dZ3rDQW/add9+2mSsTFjOX2LKGg2W079XgbKhDwDz/27/9W5exifRv2TucrdqOmOdxS2UyktSAOck+jORItXxuJ8f7LnVQLisIC2jq55sWSPTfz/1YHPDJgzenJyUbGBiyP//zP9dcYaywOTZOphKWLxA4QFKhIrku5ixBC/bYg8MTy2aLkhUgeAFGRpHT27dfU9CRAsro5COZ8+6334myGhhPD3DVWQOaGymdIX//938vuRikVALgrYClpKsSlqGGgbKsytofEnH/LKxWxvaNN+5bsQu2NeHghFXLNXv//ffs299+S8AhYC26yg7Utz17BbwqZtI/BpBnXwhAYtiHBGtFYyLg2RqWYlybFF72QKlAZ+ZZBjkrE/C9tbVj01emrFBIWqNWthzr+/jMBkbG7LTWtvWDY1vZ2lYwa6S32/qyGQOjb6cSysARK7Ud1xjp7I5kv6jRoGAVDO90Tpgb4DpnO5IbF+dnKlLIHwDvkNLge+YxbWafZp4B+jOHBABLSiwrYJxAuYLaCQJhdV/zUaCWOYAWPvsTQDKfxwab66s2Mdyn5y2XHvOiui7J5lk3/E5ZAomEMuNSGQfTOYdVFDTnWtM8yXkmm2deYdO2AaL67/3ZzeuRhIBW+D3r+fT0wDJZ9irPcvI9yOWb6HfYS5H7YKwOj04Feuqe1brNzc8pwOrZVTEB4swFCp6Oj45o35CElDLrvMgz85m1wT2xnQJ1hbye0fz5Lau+ULsGiZu+nj4nEBAIbbWdlADIncxIAz8EJ4MkWCh4ye9Ddk4q40GEEPRxTe2UCp3zXMBzB3Pj/LwiMkej5QFGPSJzBkSZeEJqCT4RCIFpnQQMr1qrUVPAh72CNSFJqch+LuUVt1Tan3+KhT7PZIi1NefqzbqC7WjiJ9MZOzuHrFAQ8zwNiI2ESaMqoDibJqhK1lBagSW2JvYXgs4EwDwQUFHfwpoj+MEYAPxHDwEKIFGElrEieM5zQq3OWLS0b9I/nmNYq9QfApjGQOxv5UpJ52+7CbmArAeyjciaylixK6uMrdWXW04YiYB+CBvYi+zR3l7kylgrHvjKFRnHIxsdHlI9ozTseD1H87TtgwDZgvXdUhuijDft1aiCCf73QqI8U/JsRYBH2YpeiFfBLyJdZvb2H/7PHZzo98ut7fSmY4GOBf4rLdDZFP8rDdj5eMcCHQv8/lrgnwKewzyHwZmIOcOI15eMN0/NDIxOd9x5rOcpFccRhmGXvXi5Yz//+BOBmtdvzskpQlP2xfKaxdopSZ3cuHXN8oWsPX68YPuwt69OqyAbjhVp6e+992P7V//qT2xsZNiSsTrPx2J6NVsxW11fF3Db19NlczPTNjkyZHXYydIez1s8lrV2Im51HA+00AW4Jew//83/Zz/4/n8Dqm05gH+AsUTC9g4PbWX5ub37zrdd6qBcEQPSAcogZdGyOoyidMYeLzyz4aExW5MO7jUjG7xSgSGIbAr/YUzjmGRt+cWKdJUBLQB5cCSCVjZP/+hiAuTtHh7bZw8XbGRk2F67cd1GhgaUboxbgANG8TY0IjO5rECZxYUlm5+/ETGDavb4yROlwAoobTXs9Tu3bLC/R8GJDB5Hoy5pFBzbaq1h0zOzdnp2Yc+WntvG9q4NjYxI/5QU5C4coULWNjbWbH31pb1+946NjozY4cGh9fb0WSqZsVqlrrbT3sODXRUNRG9ye3fXFhYXpe2L0zI+NmzxmOtTpgQkAIYybzBs0AWCkZtz3PpUAAAgAElEQVS0ShkHFzZ1xh4+WLArs1cslqrb0fGhZTOwofsEiG+sbwhs7evrdnC/BbMSaZ8L6+ntUTE8wNWRkVFpJ2vytHH24kodRp9V7Pt6zaamJqxYzFkdB9XJnJGUB/IRBEEAjl0XOrDSeC/SNrCxuM7W9q49ffrcBgZG5SDm8gX77PPPrL+v1+69fscmxyjIWJXUEDZhWaENHU+k7Oe/+Ni+9y++p/YDxqKr+/7779uf/MkfO7DWbNjz5efyGLEpxXGRH0DPX8zSSD4ksPPC7uUSGM6kC4z5L8FzQBWXOGFOAiC49AkM+7YKQaKfjKY69yXDwgGyqBgs5kQ+5qRkq2tofntBTkDiDz74QKAFWresZweBXX4GvVLazPWnpyZtYKBfDj/rDDABUDaA/KxNZ3I6eO6AmP8dNh8BkUePFxSAeO3WLWvB7I6Yi2J4k00TMRF9XCPkgx5RVBcapTk7cWHhsb311lsCNgNDz1l5DuK3W9jGaxuk0k5fBwhxnfeknZfK1t3VryLHH3/8iX3zrTclFYFsA4EYbI38Bnq54+MjmjsEtgjYAJy366E+gQP9IWMAEE0SGGgyKwASs0bbC/7qujBzCRqQ7SIJFM+G4HcXpRMVo1N6fJQhQaBNxXrbpPvnJeECECdZjtK5ANGT0xPpJQNoOfADKFaS/QC/yKxwJqTPmQCYMr5hrAU8E+hoNJTyX2sDErWtWmvaxtau7MK1a9Wy9XTl7Ob1GSvmU2KF18oUrkVegCCCA/rhHnyPlAIAMl+ZIwCb/Jd0CrY0WLwNAUAEXE7OSmK8Mx+rFeRJyDaoamQfPXwgOQ8xmX3mOXgefYuUEnsatq5VkOs6UIbGzZs3xPIl6EPgGJkHhol1Ivan5JBizpivN62nd8DK5bqtb2xbLOZrbqCf4rsZOz46ilj1KX1/9coVZR4xbs70NMlrxPhdFJhgT3Ndb1//rA8HywCBk5eZJzCJCZ6EDB+yYc7Pz2xsbFisbdZdu52wpGXtpx/82L7z7jt2Vjq2YiHj2QmRhJhwKtk2Zq140jLZvDIy2K/EElegIXK/IqanfmcN+//Ze+8nua48y++k95llsrxDVcFUwXtDgADoySbbDXu6p3t3pFGEdrShCEUo9JP+AEWsfpBCE5J+0O6sdiM0Mxsz3T3tyG42SZAEQHjvCrYcynuX3ivOue8VipxubWv1mzqLUQEQKGTmu++++9493/P9HBdehB4K7+NgQcuj1+M1xUIKBTeFKAZdCAXcKDO41R9EOl9GyRfGwNgEphaXVTiLuJ3o62hDbdSPtWxSTlfT/eJBNpOXmMt5LMcuTJgs17+ALyIMFa+npsY4Usk1FQm2bO5BhcV1Yt7cdASXjXjtMGxpMp85BSmKMzw1nclhdS2pAgJRLCrqgWuAEbB5jXEGsdjPz8s5SgGdc5DXsNftQF9vl4RCzgMOMa8j3rflCi+VrHBM/hpAJl+U+16dK6iokMywY+YCUAQV9sPq9GLHQKnC1zDiOb/sAhT/3+6K4LVP3vuuXf2IRk0ItrrrrA47oZvYOcQnOyvvgsVkp4tri7nuR8fGDDLL5dY4sDhD3A6PgcgcZguwEE2R30a6GZyZcU7b2DMTuBtBIMhOJbOu6OeLRUSIz8rkNA+5lnPZpPjOQl8yW0DAymuhaWB6ema9E8ZeQ1mAoEDLc8J7jxzivBfoeM19hUH2DIB1wIV0Kit8S1NzvbJs7DwbouZYKFczBOeD5rjpZqqQ5Z/L6DoIhSISz8kM57VtFyJMV6AJaWehRyiVkumU5OuykE43PcMuXewUyeWQSqSFawowoNtRkhJMVAmfGSgm5wolpLIFOFwezWMPC//5vNZFc88o61mHxWCOMe9rmhPWxcznsWCEuUEh3efTmbSK5rzGSyUH4vEmPac5HOb88iWTqWV41XlCYZ/YGqgrlAW3bdt6UBePYHJyBpmUQZ+xEKtsFKLRSmUsLxM9xXMdwdLiirpxauojWFpZQLy2FpFQQB2wBtlidZyx60BZJQYrQ5SWMlp4Mswjgv7OiOdsUHErb0l3bq1bVgHQmt+H36iK5///3eFWj6w6AtUR+E8Zgap4/p8yatV/Ux2B6gj8UYzAf0w8J/M8m1wDnecUZijS2MgR23Fuu82FQ7B4vNrVVNgiHkIyzc2nB3fu38fC4jyOvXRYLpdnTwfR3NCKXLaE2dlpOe127dkhNybZuxRs6GDiZm1oaARffnkJb79N8bwBLpiWXAqvcBoMCh/2h4ee4cnDBzh6+CA2dZD16kKZbfpOj9o3yy763pzIl8pIpFJ4+vgxjhw8AGe5BB+FtWIJRacbw8/HJAj19nZrQ8q2UrWPWuKj7Txny2iOPFxPELlsGR/86gP82Z99D/lcArmcaa/nU3y56ILL7cP0zDSWV1ewc+dOBV3RAcpNlVqK83k5dfnFDU+hDJw5f0Ehawf37YUTJVRKxqHEjezY+KRC1LzEKhTKWFhY1ndHZxeej43j1p27eO+b39Rm8fzZzxGLBvHq6ZMSYioUdORKrsi5fu/+A3R2d6uVlkiDn/zjzxFvbMTJU6fx6w9+LYb8ieNH1SFw984tvP76q3Kpzs/NoSHOkCi3CftMZ4WOoahaZAsx3WlLy7hw6bLEdApTxUIOzc0NCAf9yGXSchMR5WDafe2WWrPz4WYtky5I3HvyZAjRmgiaWupw89ZN5PNFRMLE2BjGOTeiibUVHDp8EDW1DKRi678RSIngMMIxxTcy5bMS3bmjMtgKw/7kdoyhs9IAHRYnXI5jB+bnF8TdpWhPcdIIVRQpWXThsZoWaTnQfH7Mz5PFSwELGBwaFoP20KGD6GhrhZMu9WIekxMUHFwYGHiojeO2vn7EauosjrdbIjkdn9wRMvCMDjVeE48fP0ZjE51ZLGoEUeI143KpCGM73GyxxKBBjBT44stsRE27vRFJKBwILWChNmz8Ap3wdGBTPKdbzrSJG9a8LUAbHFBRxZe5+RWsJZI4cuSIRCubIc3PZcJoKaLSHZnX5vfGzRtytTc1NihgjeGSRBjY4rldsOO4WtL1OnZFDjQLx5HOZHHlylX0KsSwAU66bjWnzLdhuRvkjhGo7MdDvi7FdVM84+disWXLlq3r4qS9KzefRdCXdbyP08XxY5Aknb7sSKDpnUU7v0ThBw8e4OhLRxVWqBDYQnE9IPTmzRs4efI4sjkGtVFwZDWQ3AcbsWNC8iSCshukbIXZWpgEOetdfoMfsARefgYGenJtZNilnKviYNNpbrmxVSg085r4Ebq+HzwY0HtwnpM3zbWFHPz6OF30eXWOUOynqEnWb01tja51rv8MCGYnD7+EvbKuNft+sHH+UcxIkePlYjt/AvfvP0QiaYKfWVCKhQM48dIhOB3kvxNXklFvvt2dY6NuKCRybioQVx0TThX6WEw0iA4yq1dVWEym0hI5+ecskpBLzpBRsMPEacLouIZcvXoFp06+bIR623VudRtwfFkcMy5Zuo49+OTjT9G/fTtampst3Id6UMxYVHg/kRVS54COUor65JAzX8PrC+Hzz88hEAxjbTWBaCQiYUtBmlkK0WkcOLBfwjevc9MZQoyWVyJ0ewcxYR6hUoTisLq+OGE4L2z8A4O+KaKZQpSIwEJoCY2ioOsifH7OB2JFPCjmKkinSvj1hx/g/e99V8guB3EoFHMtzJFdU6D7kwVkrnd8P1sEtQt1mhBCh9lrhSkS2X9PIYtrPMWuQp5Cqh+PHj9Bci0pfEhnTyvqaqIok2kercXiShLL2TzO3brNQBUFLeYTq9i3bQucDIp1cw02hVeK5+T2E5HD9ycvfmRkUEWFns09cHvCSKYYWjsmLnxvzybhgljYpXjO9UK3Dx1sWfctic8UKznP2bFDr7LTjWQihWhNre4rfH8+25BPTcQFzz1vKDx/gVAYO3bskEB549YtMw6lAloa69DexiJ62mJHm/WYIisLvjdu3FBYJ9edLHnYdKl7vFpTxp6PYuu2rYjX1a3nnPDZReu/8BVO44y2OpPsDi9TZDO2XYqrv/3tb7F3z240NcQl7hsR0gRvc33hPBMaxMLucL0tlRk+uiaHOQtYsdo6dG3qViGThSIWUygsKzdCeCnz+433Jo4p/4zdduwAIy6P4jk7enp6uvWeKvZWKlhdWUUsGtG9jmUNZlUIu6VZRXZ9Xust17Hdu3eb8WWxwroHquBN8XUdu8dnBHYxGbSc3otdTXDreTdHQZ4s8zJd2SbvQB1IFK9FETIFXI6RuY9SfK/g0YOHKqb19203c0bPF25d3/zAwo9Z66/Pz9+XUFYxlN1/brnHWXgoVBzKChofn1DnYH1Nja4HOtTZLUEnOotxq8mk5tb5S1f1HFEplbA8N6OCNAvsvKcl1lYxOjqCnu5udSMK9WMVkNXlwPwRq/jPYhHvD16vX4VHdlHw2MbHJ+HzEvnHQmAF4xPD2Lmr3+C5nD7wEEaGx7RObd66CYGAW5195bJTz5rxhrjQgzQysLtTxoJAGKFQFGNjk6hvaEDnpnbcun1Tz0fbNvcgylBUIqRkrnCa82eJ53KeO00njJCSFvGGJ4e30X8qnvMB86vi+aHX/0VVJ/qj2O1WD7I6AtUR+ENHoLoo/qEjVf256ghUR+CPbgT+o+K5o4xMcm09MFQPqWIwmrZfm3XJTYncLfYXhUcUUXEQp1BCtLZRaJVng0/0cNzYUI/JiSkMPxtFOBRDrzazbgw8vI/Nm7vFL6foQKGQm7yhwRFcvHgFb7/1jkIQPU6KHRltGLgxJKaEmx2KexOjI7h/97YcZL3dXchnkqiJkLMegsMTRKHiQaHiwsNHj7UhoiO7UszBQaQLHCiUXXjw8Ik4ybU1URM0yE0xnUaWKCRthC51umLkDnOhUnLh/r376O3tQk1NAIUChR2nWuCdDjrCvPji3BfYv3+fBE6iJTo6OrTR42aCm2w6jE+cOKFNVsnhwtmLV+Q83LW9X064oN8rhxwFfTqV1S5OJjCdwg43Hj16Ijf6lavXkc5mcfrV15BKJ/Dg7j0k1pbxzttv6JjK+ZyYr9xUcXM7MTmFmrp6hdQl02mMPh/D/YGHeOcb78o5Ozczgx98//tynvt9bsTjtXKgzs/NyHnKL5+HLEtuYY3rUSFXZWB2fgHjExOYm5/DW2+9iYX5WXS2tcqVT+GAIoERb41QYTuxxe7NETdBTnpYzqTPPv8M33jvTQw8fCjBwh8IavP+5ptvGQfewjzmFmZx6OBBbeAoFrIV3wRu8v95XgzDVnghC+ViHMbk2hsBnP/Wx5Zhn2lZ5xykwE3RjIFXfB1eB0YQDqiLgRtrXhNkj3PzS9canXl0MQ+PjOq8UgxgASSxsoTF+VkU8lm5rSnct7V3ajNOYY2vT1FmYGBA3PPBwacamxjZ6ZWSsD0MRuPcpEPdr7Zz0/VhixHCJKwL3ObCtIVoI3qbLwkJZcOgldAMp3A8vMbpmLtw4QIOHDiA3s2bJTRQ4CHz3oQyGjuXcQNLbsL5C1dx8OAhCQQUV2dmZuRQNugDIzqQDct/v7yyjLt378jl3RCvk9hO8V6MftsRuOFzSgyi205BpOwrMQwlFlD4+g8fPUJtfb2Y8j6XGy7bDa2WbQurQ9HDDk+zzbFychsMA4tNI8MjVqfECzf1xrgHjpFtSBa2x3LTSTx0GbQHRYPpqRns2rUbkZhhesv5KBRDSG7My5cv4pVXTiGTJe+XB1yG1+k2RvT1Dh/jPLeRCbxerMM2uB25d23Ht/l3DLHjWJqfdSiPgV0PPCdcW2ymPM8HRT3mCnCumMIL0NbehunJKRX4yCYn051fBw8ekAtWErFVMDF4XodxOFvdCqZAYYQ2m2/PtUbHRGGaTkAH8TqrePTkmQRtzdVKCYnVRbz5+mkkE0sSiUyXAd3JFr/Z4hTbIj1f04TVGXSC6XwyYah0n7KrhmtJbV1cr7GwuITJqWnhjlh4orzI8b1544YCMCliSjy3RHOK6HLgMv8jz7BkrgdlJBJpnD/3Jd566y2NGdeBCojIyRuhsuKFyxHA3OwMXB6XBFshb+i25fq9uIql5VV1VUWiMXVr8DhampuEbbl06SLefvst3Ll9S0IpXcpcV3m9o5hDa1O9fm9nIRAPY88NFVUst7+uaau7Zb0eoDudNF11ZOQLGX1unttslox4Pz788EO89eZrKFdMILUJbTXNQVYTiMbZuI2JSuH4m4IMj18/YwvnPLdWaCvhC+JCW+51I3YbAZ2dPVxnhX/x+dG7hUGaXvhdPGZi14CbAwNYJkKrrha7du3C82fP0NPShoifiBFr7CnIC4ZM0U76qvXcwp9xgcJvAT49B1y+fEkYsYMH9pucDqvbyJ4X5kAqcsAajjQLf4S7OeQ859rNwtvZs+dVpKFgzHt6vKEOWzZvRWNzs4RV3uM//uRT7D9wEJFIVEIgC8vp1Jo45gcO7LMQbj4VhdQFky9gdOS55kV7e6e1XpeEv7hz+7bGd+uWzfpV4elWxgmfUzgHFNZYsRA5VlIETQfCcwi1Y7rfrl27hldffVXBoX7x5a1kCa2THEPDF7dYRoazTrHYye4o4lbMtU33+cjoqMahubkFHZ2dyoZgSKwKf5abnmuhsgssXjoLYU+ePFHw6PDwMI4eO4pLly+hpbUZra0tmuc8mxTg2bVoM66NoG0WcV5Xjx4/1vp27NgxHVt9ff36M6qySpRnY541TIcWJwdDk9mIx+IQ5zlNElBRkQUdMroVQM73krmZgnxJY8txpAvbzHXjyq6UnMK3TE5NKsQ1FuOxG+c/j0+hsxbyh/+vvE4VAUyRh/eyaCyGlbWUnOePng6pqDM+Moj+bb3o7elRcZkFMX4gdtYk0xk8fPwMeRZJ4EAmlUJXazM62lt0r+U6zk7KPbt3as3jXYGvqSI154NCPZkXw3ujhUZzsouG7H4WPbwqij9/PoF4faOyPhzOEtYSizh4cJ/m9vzcMupqmzA3t4hAwIeGxlr4A6ZjJpPJqyjS3NKMWE0UK6sMKi8jFObzjAOJZAbLS2sSzyOxIJ4NPkUhl8XW3m6Egn5EghaWzxbP5To30aemoPfCeW5uzE51hlTF8/XHvOpvqiNQHYHqCPzBI1AVz//goar+YHUEqiPwxzYCv088p0hG94rLUUImmUCagaF0XP0ObItxRTIw0GBdbAexy1VWy3Cl4sPI2IwERHIUt2zrQXNTHMNDIwpAioRqNOxkRi8uzWN6elLojI5OYhzoeixpA3n58lW88cbbqK+NSTynS8a045tNB8UctrlPkadeLmJmehqvvXoKlUICAXcZbm8IHn8NivCj4mRb+jW08X06moWYccBwzQtFD+7ceYCdO3fIuU5xQu4mIios8VzhiNbDO/foDniRz5Zx+dIV7N69HbFYAA4n+cTcaDPoyY/p6QXAUUQ0GpZwTnQLN2Z0l9HdxE0jx5KbRW7I6c68cvOu8Cjb+7Zq8+51Ow0HmG3gbG+n+MuAr4pDYi03xBSG6CQnduFb3/2O3MgXzp/HzNQ4/uI//89QE40gkyKr3CunZjAUEvucG926+jgyuTyWV9bw6ZkzaG5plbtv4P4A+rb1KYz1yJEDWF1dQjgUwPLyotrNFQTlpQOejjdutN1yTlEooTA2PTuD23fuaPPW1dUBN9EhzopcZNy0GtHXFs6NWCUhrkihintEOsE8uHfvLjK5tFral5ZW8Nprr+uY2Q5P4Z+C5PnzZ7X5pouZQj/Fc27WKUhzE8wpzBZiinl8DwrFLEYoMNRyhVE8lwCmEE2jZEogqNC1nrHcknSrUTjIymVvWq4rEgdXVtYQjzdiLZHC3bv3sWPnDuzavVvt9ZPjYyhk02iM16GxoU7Hyvem4G7crUZ8peuLbkAKesSd8H3lSs1ndRx0UrJzgQJ8XSwkUYEIIOPuNqxa2/WtuWphW4yL2kie/LIFNQpDtthJpzKP48yZM2KtU8Dn5zROVSOk2GFhOm7L1Ujm+bkvL6O9owNdXV3rjjsKSlwX+NkkRAAS1S9evIB33nnbckebUDYWNHgd/m5si+GpG/SAEc/5e6IZ+NpPnj5TSGLftn5EgwE4eL1KuDPQFZu/bIoK1mrPwFq5I8mHdsuFfenSJRw/cVyf54Xb3JKJJUgbD/z61zrKCVhZXhXKg+z0hnijAuoYciuRRy36JtSR8+7hwwfYunUL/H7ypxnKmJersiKEjHE26tqwOgTsID4xp2Hckg6F/7EQZcQ9CTVCK7iwtLwkzAGF9EAoqCDibX19GBsbk3vcdsMLlRCJqHuDnTDPR0fg93jR0NAgZi7FELpCjVuVwhMFU1P0knAhDJJxM9vXLj+3HUhoj5NxYLqQl9ObTmyeH7eYvhS90sk1fPTRr/An33kPlRI7EIyAw5+xmedGbH3RUcD7A8+T3OZylfI1GajpMc50BsapKFJRYWZqZhY3b93Cd779Hev6KGN1ZRlXrlzBW2+8oaIOBTRjyjRBdOsdD+wysGg/V6/e0HuQd26EezqqKdQbnNPifBIjQ1O6Tvr6twpDwb+fnZ1RIB6XlU3dPaitqUc4HNEaZtD+FUyMj6lThQz0AIOSXQyINEGmClhEET4n1yTTUcMimgJF7fliicXm+japJjbntyxR2RKzJQg7TNdMpWRQUXmKg3783d/9Hd5663U0N8c1f03X0wuyllk/dOYNzsgeJ7vYoPc1xS27WKeSuu36VVCvufaUYeA0oqUpipjr2uExa4vPHUAxX0Iqk8OdB/cRqatBc0cbIuEwnrFgXBtHV3sTivlldRHwtbiGSpBnx1nJuOI5ZyVSEhcGDypur1AWxPWw+2Xb1i0aX/M849AzEJ8rOH48BzxMXXO83iqQCM8Q3LGxCQn+FIx5nZAbHouF5dYWHozHxntHNo/BwWG0tbcLFfZ89LmKFzW1IQn3/JwU/jxur3Fs54s4+8V5dYD5/UHdA4aGnqBYyunZiN06FEDFWee6pCB0jqVZ39RJw3NnL3UWc44CqRkPl1ztXZ2d+tzsHuP3xiBNhU9aRgkb42LOqwvZPLusiDgzr8UiOa8zvh8Lr1yv6MDnZ+UYZtMsPplCBu+57C4IC+fBME52Pvi0ZqjYXciL+c+1ZvOWXp03U/RksdeEhPNa4/lhTsGD+w90LbAQy8/Jc6iwb7Li3S7TIVM0HSns8KutiSHAAPlSfj3YVyg5FdHZOWRC1Dl/DM+bp9IExepasu736p7QdUfhnK5mzhPjlueab9+vee74vMfuPFNg8epcN7fWmIR0i9nNeUsMUiZbxFoqi5t37gmF195Yg3DQrM+ms4fcdL/wLgOPnmBpdU3PECtra9i5fQeaG+rg97pNd8LoqLr+yBFnB4Xdwajyks0D51pgFeBlMNB1y+uIeJacOv+IsmHhsLW1DcvLC2hti6OuvkbYNXLNo5F6dY+we6+jsxXxBmbOZJHPFXWdMZiZHXPs0JiendVY8TlndY3mFw/q443wB/24decGMqkETh5/CTEaX1y8v5nPZBcMhCxXALAcAF9xngs1o+LOV7EtGmarMG2eBSo48uZ/VdWJ/tg2vtXjrY5AdQT+H0eguihWJ0h1BKojUB2B3zMCv1s8p+vGbBwlnieM85wtokYr+WpgqO1CtwU6/j/RDqVyDplMCY8ej+LRkxE0tbRgU0+nGMFuF9SCO/58AnW1Dejs7FQ7+0//8ccSaig692/vE5eWmwS61G/cuIU333hbmx6XgwFDDII0gr4thFJg+eBXv1LQ4uLCgoTFE0d2oFxYgccThi9QjzKCcHnDuHz1Bnq3bkEkysBCtqxagYBlP27dvIf9+/Zq486DpuhCp442cBT2FCopOU4BZalUHpWyG7/+8Df47ne/iUqFYhlRDjkxbdnSeuXydRw4uBvTM5PiQZtAu7IYwxSohgaH1NKdyWbk1J2eW8KVG/eESTh2+BAclSKKuayceJm0EYUWFpdRU0cXuEevwzBMcjZ/8cEHWF5dw9vfeFdu0i/OnJHj+5//6M8kTDLY1PDG6R52YsBiPCeSKYk4bA3/+ONP5Eqj+/zcF+clGO/Y0Yfe3k6r/TqLXJaBYBVthOlwMqxVDpkL4WgMF69cMWxKhxOjz0ckNn/3O9/E0sI8NnW2S7CR+Ga3x28QOA0CgIgCbnrpEi/KsTczOy3HMpEUJuyyIqY4N/D8Pdn3a4lVHDx0CJl0Qu/z+eefi/PJbwrsFOooWFPgpXjA8TbYmbTEMwqJ/Ds6w3hMFBUpknAsbd6/EaaI4ShIJOBGmQUDutivXb+BeLwBd+/dR0tLq1isEtWXl7F39y5s7u5SWzKdtSyeUMxPpTNyW2YpKhaIMpqXI5ioFwrDdJtzY0+H/cjIMPbt26ewzhLb4AsZPHv6WCI7iwZit1quQfvStzeLajGXP83aiMoBapjn3OBz/tD1+vTpMznlT58+pfGiAELHmc2xtjtQxH0vFqzCgRf37j+SQEJnL0U9CrccTyMYeNZF/HNnz+LYsaMaQ45rKBiQcE2xgyIJxXP7Ac4WbcQatsR722Esh1mlok4Muvy/8d67WF1ZMwUaMfRf4GVsBIrN17exM8ZJS8wACyMVhSWeOn3SwqXQocjRMsgO83oG6yPRVAxpI/ZxDDluFEk6Ojr192IXK2zXYVyM2bzmM69/4nB4vlpam4T/YQGE4h0doDZDV8gZy023zhBXMJxhBXMxpRhhz+lolLkGFOHNdSNesT+ARDIJl9uJq1eu4tTpU/jiC4ZMbhVyhCLb0tKiijP379/HsaNHEY8xONGwq/nnJmiQxVDj4F/vNiLage5L67zYbHIjMprik12AsotkJYq15I+vMWzOh5raOvHxWej62U//Af/8n/0p8lkWtRj0RoxBQOKXfY/hrxSR7K4QzjPhIKxiCd2gAT8dngJCaU3jGsGCG3/m7Lnz+Pa3v625yXlNV+jfL3oAACAASURBVCaxNLw22aFg3mvdGr1eNM4TbeDxKlz48qWrOH7ipIROzmF2n7DTiNfpw0cDmJ9Zxc7+fWhvbxOOZ25uGl9eOItEYg1/8v53df4omrNjiGiaQCik80hEyy9/8QscPXpEbnb+P/EKfA8z5ixsF1EuFFR8JDKD42DfT+xusHXBml0cagozrH6xxYXxYAgk+eS8Ruxz6kQ2R0E0hn/48Y9x6NB+tLU2wuGiKMuCll1y08wQZ1jZ4rw3qpBlus8sNPo/eepQaN86MuOFeM77jDBa6mDwqJuI971MIWM6mPK8T8YwODSovItcIY2jLx2WYM3utbbWTjlU/T7DbedzAc89x8Dj8WFtLaG1jdeGGUO30CfCfZRK+M1vfmOhNCo4/cqp9RDvMjFuRZPrQOe9ePHE05RKmJyYxtjYuNBMLEIfPXoUvb2bDRqqwkK2yYxQad0bUGGZRRx2UF29ehV79uxFZ0cX1sha91MEJheaxWTj3k8m0hLlWUDetq1fxdtLly5j+/YtaGqq07MIz1/Bcn2z4Mtz5HXzeqHoSUQRxX9T8LHng/0r1wgeN4uEfHbgGm0K1nzOsU0QFvLKCj21EVi6nnmunSxcm3swx+Dq9WsIh+mqZwDrEpqUe8Fg8zZ1SrFwz7WN61YiaQKleU9pa23D7Tu3VQBioZYBxuzGWFxawvz8rNaz7dv7JJZLMC8xpNqI4pwDM1MzMpFv6tq0vi7xPLCwztcUMzyV0vulkkkVKYnka25uVOglC5d81uM6x+uIbmkzhxis7oMTVlelxHODNDEFNdM1QZGZ45BKUhgnq575ISwKevV57W46zr0HDx6qI6m7u1fj4vUL3C7HN4slXKvLFRf8gTBGx6dw8859XedHD+xUdyTfl3x9FYccDjx5Oii0C7FBg0NDOH78ZRVVKsUs5mam8ezZU/Rv24auzg4FzvO+Su+H8hm4rtNtT5wXO+zUMWKhblwe3a/oCp8Yn8HU1Cza2rowOzOn+Tg49Bj79+9CoZjVfSyd4j0nqE5SzuUtWzehsakWibWErkEGSCdTSWUZcRz4mZPJDGKxOmSyBeUTEIs3t7iABLsFg37s37NTUD8P9yOWQYHVW4NtMdE1LHLpNm8e361CuSWec94TtcV9ggwEXANtXJ1R0avieXV7XB2B6ghUR+CrI1AVz6szojoC1RGojsDvGYHzH/xPxh/G1ly5f037P53n3BAT2U3meTKxZlAJcjWZ769vxuyNlXkrE+RTgQezc2twuPwYn5xCJpuEP+TG1ORzHD54GAP3HwnLQScLN1wLi3MSkejaYhsp3WAUIdnaTgfv6VOvoqW50TjFFfhkHvRNyzgfjMtYSyaEu6CLmhuHvu4GtDWE4PYE4XCFUVffjkyugvnFZQyNjOCl40eQL7JN3AQQVUp+TIxPS8jq27bVcn5yr2rcTmRQUyRREcFNZ3UBXk8Yt2/fF7Jhx45+pLNrqK2LIJ1J6fhYRLh75wEOSTyfQFtbuwRnbq65MWSLLznnPFZ+aYMHNz7+7JxcWC+/dFTsx2I+I2qthGVuSKam0NHVJfFF54RO71IZz8cmcPnqNRx/+WVhRi5fvIie7i4c2LfHsG8lqBDBYf7d0NCwGM8UeIuWCHbhy4tYSyTw7nvvYXRkAmfOfI7XXz+N9vZmc27LbL2m8zojcdfvYWAa3fte5PKGg/vBbz7CgUOHhZYhi3R4aAinTp1ATTSk8Cu613nuuGGn+PQCHWCcyhRA6LijcE5MAjf5bFemaEzxiQKaca+6zOd2uTE3N4/zCth8V8WfoM+DldUVCeH8oshGAcsWwinqcjPOzbKHokqBYgn089xI8/xQaOfmm25d0ykQsEIvTeBZLl9Alu4/IjsqFQlaT58+xdT0tNAC5NDTlUcED9umC5kUggF2K5jwOrm+uYeW1ks+bhEfffQxXnvtNYlItqP36dPHEuf6+vrh85tuD268eZwqRGxENVjWagnPG76tEpEVoGVENH7zM5A3TjGDjNX9+w/o9RmGqmLYhgBII+ga36kElzIdehQgHLg/8Ejv19PTo7GLNzRIwCBWQBv0QkEoGIa2HTl80LBMJReZIopZZ+xEQuOZtJEcHB/jUqWYwfZykcz1+RcWljD6/Dn27d+vMfUJvWEC5fg5WACRC3cd//7CPS6kRNm4olfXlnHt2mUJ+zymF+9nHIV0GJYrFAtZSCMb2CBcFJrm9eH27Vu6ljgv+M3z5fWzO8Mw/G0mOgUohvRRyCe2iiILncRcOylaUFAUEsK6Dvj6o6PP5Qavq6tfD+6ruOl2X8G9e/dVgKSTk0JxvD4uYYSvwfWB1/LYxLgE2ni8Ttzb5uYmTE9PqbDxYICFnmYVLOtrauG3MVw6PZZdz0J9SDayCoi2YGHc8S9+biMayO5YMr/yJJZ0zSik1UHci3Fr0wH+85/9A77/ve/A5yFKIcfIZ/gCkXVx2J4PG+9D64x1y3lufIjW/Yz3NgsXk0ymsbK6hlu37uCtt9+21gN2sSyq+LBlS68Ki+aYbHnMvqORo8vw0dI6kufAgYM651wzxsZGJTxNTI6pcOT3hlWQSSRW8eTpI6TTq9i5Yzt6exmC/WJrYo6d65cqMCqwffbpp3j3XRY+iasw1wXxMfp3cr5b4tGG690el43Of11vRRYxzFXPAhBFN+KnTDEyvM5xligPFk45WEEhkCrlPPbt3S2BjPc8uptVELE6DEzAonFmm6Y009Vi8E92foVdwDIfXbgIn7n3maKTFURuLMmmZmH921KFRW2KmC56v3H71i0sL87ixEv7VaDm+v/o8TBqapvR1t6BEohtYS4ERdqC1jQWSIhQYtF0U1e3HN98tmAnGV+fRV+Kq8+eDaobJpVJY//+/eaZRNe1EeNNAKu597Jz497de6iN1aKpuUnF/0iYaCp2fJAHXUKxxLBFmGtYIcjmvHEUeC3fuX1Hhbf2zg7UNtQIj8TrnmHNxFw4nR5cvXIN+/cfxMz0nIT6kydPweNmsc5m2Jv1lM5wFv004+05Yp2TcsXcn1jAZXGYaxLnOnMR+MzBgivnrynQrpowbxbYPQxxZV6NKULQec/ODt1LlLHA6qRxyHNOcVzyhYKeP4zr2mTksKjN+aZsDv59Pq+wVK45fP7gF4V7fvM1yE7nPZyFfGLKYrEIZmZn9Vk7OtvMPc/BbBKimkpyPS8vLOPAvsMI+APKvuFXOpVSdw8dz/w89vNCNpOBx+lAW2szurra4fWxyFhQB4BdqNQ6Xa6o0MmiTjnP5yWTm0HxnF8sSvBcErN2+fI1xBuaUROrwdj4mIT+hoY6U19wcnxYDGVnk3Gbf3n+IjZv3qrsC7fHZLNwfImi8/kCehZgRs7jwREUyw6Mjoygf3MHOjtadT3kKep7fRgZHcP07LSuawY7d3VtwqbuTQgF/JgcG8HTJ4+xbetWFS54sbFYz+JKLpuBl91DFoudYbZ0z3Pq8NmK9x7O5fnFRaTT7FzKorGxTcir1uY2dVdlcyn09/cqL4H3FwcYuO7E4sKyQpNbWhsQjhiXPAuZfM35xXld+1pDiJfJsNDg1bEuLa7KhU6xm3MxGgki4HMpm4fPSibU+UXRQg50+95E5zk7PKz/+HcqEPIKJG5K4rnVabdBPK86z6tb4+oIVEegOgL/dASq4nl1VlRHoDoC1RH4PSNA8VzCObe/v0M8Z2BoLpWQeG4coUYs28g3tznLG8VzuVe4YXDQkRvQhvz+wIBc57X1YSSTK2htacXM1CxofqbLclN3t4QrCgaJJN3BaxKKWppbMDz8HNev38TJl0/JQUPnuXEtmxZaI56XkU5lEIpGMTQ8gsmpGdTHG/D47iW8duKA3DwebxBebwT+YFRhdc+GBhUwWXaQv2lcraiQ41nAmTOf4vvfe9+0w7P1l5tiYl0KDI8yA0pRIpvPwlHx4NLFGzj20gltlirOArw+4zxj2JLD4cXVKzewa+dWrK4sCa9BoY6sSLbxUzRn2zYFXW6s+evT4VE8fDoiZyoZ4a3NjXBzg+xkOzdbjRkoOYq+7dsl7FI0EGfY2nhdv3lLmx225bY2N6OjtVXBn9w8csNNAXhw8JlYu7YDkw5Q8S/JmR8aQiadwd59+5BIZHDu3Hns378XHR0tyOfTOr/sgqcTuqmpSRtNOvQpLs3OL2JwaAQjo89x5NhLqK2vE5bm1q1biISDOPXyS1hZXkRvdzeC5HsrMDWLdDqpIEK5W7nxLpQU1srzMT+/KPGc6iM3306119PdFcDKWkKupUSK3QheXLx8RdztSNCHlsZaE2IqR6Jxr/IcGmGUAr0JMNPYFfgzpiPAuLcNDoN/l81lVMigGCu8QTYtZzUd6fxshpntRWNTs1rOiTxJpJL40z/9HuYXFtQpQAQPrzaeR/KdOX4mgJNiS1n4iqnpGYUcjow8x8svv6yNt4oEhTxu3ryJzZt7NEY2YkSsW2EXLOuV5bS2AzHtbhEjoBu3pdl0mm5x4wy2nYZO8b6JH+A1TqGFgprc0Gyr93rXWbVsa+e/o4BgAlt9whOQYb2wuIi9e/cIPVFTY9js/Pf8DBcvXtQacmD/foRCPhWl+BlYsNPmnWKVCkEGN7HuoLWEc7MJplBrXa8UdjxkJQ9oXnAd4TzknHLLmWbyGEzQm80wt0EG9q9OuMir5fiUC7j/4A727N0pMZvCF1vKAbcVYss5RN4s5wwvduNIZ6Aax4EBhBR6iEHgnKYQkC8aHrWZTxTPTCAghR/im8JhrktuYa3ERee1pX50g6mhu3l4eFQ4mL17iAmB1gy5rV0UAitIJugspxOT7nkHZqbJmidDeESiHBE/tTU1KmZQpI5EwxKVfv3rD7B12xY5pOVkLRbQUFeP9CrD7Wy6z/838dwWds2vJnBvo3hOoY3nlOzpT377AV459ZICp4mEKhQd8PoNUsYgPoxzkL8aPAXDW801amNbTBHY/J2RFJUQK1QMx3BhaQl79+63eL8sPizj6ZMnOMxiDkUkC3WyruSacjAqDoYJe/Gv/tX/iL/8y38pkVYO0HIZf/t3f4O3334TwVBAjs5HA4/0vrxnbN7SjabGerlliRT7yjHQ1cpwyEJRa9r5c+cRDoUU3qg1ypJ9JOZbDmKK+CUbv7LBVWyLzvxR+/o3waFFFU14b6FgRZcnRTp2vIRCAeTyOQlqDC8k3qxY8eCzLz5XgfT0qRMGb8HCKMMV1xFQFlqF12+JorFBRfH8mjBlU6wywYjmy5wNC0mka9wUnQzq60VRnp/ZrHtudeQ43WGUKh6c+fi3aKoP47WTB/HsyT2tFSupIpyeKBLZopAQ7Z3tFnPdzAnTHVLBzMwcVlcTYocT94Iyi750aLMIb2yss3Pz+OUvf4nNW7aqs6e+vkFrChn1eSsIl9fcuS/Oyi3NMEZ2Bqj7jbgpq+BUQQ7USemyZlcGBXq+D99X4ePs0qKInM1hdm4WMwtz2LN337ornvcRztMH9x9qDu/ZvRdNTS1aQ4mEYVHDaOQUzw2r2wTCWh1FNlqkQp69E6FITEVRjvGzp08xODgkkbWvr09rOp8JeG/LZNbgdpt7IV/Pxqjw3PF+Y+cX2MWwvNz9pvhjMXokptOEQKQcr0ciQFj04zOKSo1Op9ZEdoHxPfllc8D5rMX7CAvR7KZjwY9ZKby3mnW1Fj29vYjVxFTIpludAcd9W/uxzAyBxUXNaRZK6GBX7gOIHUnqWu3r26aOHGelgEjA4EWIYrF536ZYXNZ6e/bclxK421paJeCabkN2FZi5rn6NssF9PXz0VC5qoutisRA2bWpDKMzrKq3nNRWeFKDK0GLmK9xGTaweXV3dCIQceh5jBo3BzXjVfeZweXHl2g00t3ViaHAQczPjeO/ddySaR6I1uHHrtvjyPE4WTwN+H14+8ZLWm9mZKdy6fkXhoCyOsKsnHq9HKBjUuTVzQenspsCb4Xgb8Zyfd25hDlevX9c54rN5a2unMHSPHj/F/n0HcePqTfT0dqJ3cyeKRQYZl+D1EMkGTE3y+SUh8dwfMF0emXROnyFfzOsew+cB3sfpag+HY/D6gjKZMJB0YXlF87yrs1XMcyfvs5WisilM14rBApkABh4Du01MxY2rkx2MzFVGJR7LeS6xnQ8+FdMNZXfoHH7jL6s6UXWHXB2B6ghUR2DDCFQXxep0qI5AdQSqI/B7RuDLD//nded52RJ39FxqtWJ7XBTPk0isrYqlaVyYX3We2xgLW0S33YfclK+sZpDKlDA4NI7Z+Tlk80ns2tOPgN8wbJvjzVhdSaudns4oIx5V5NZbXFqQsNTU1KwHcjorjx07jraWFsp1ElElKPDhWTgVI5IsrSQQCEfw+Mkz4UdchTQyq3PYvn0HfP4AMhmiVNw4d/5LCcPbd+4wolOaGx22TzvFnT7z6ScSACk4cVNEYcfsNxj+RMcxhQ06gFxYW83izp0BnHj5tBFXgy7ML86K5Tk/vwyPO4Tbt+9iz64+fV4Ka9xMkgtKoY2bFI4jRXMKjhpjrx9wm3C+ciEHv9cDVhoovkjQd3vw8OFj7Ni9S8edyST176mVuLx+pLPmOHlcidVVPBoYwOaebm2Y6MaimMYNDTdXdHtxI81NjQkwNUIcnTxy3VUoHjNUkxuhNaF1WDhIrq1pPOigymVyarenAJwrFCV6xGrrxF5vaGzShpYbJ7qKI+EAhoeeSqSqjdWhuaEJydSq+JztHW1qKeb7ixObJtfXIRcZg7goqFGkpEve6XYgVluDZ4PDcrolU1nEG1pUVOBGbHtfL/LpNQVe8rzk8lmNNYVoW9QxKA+y2ilmu1Ei6oEuJodLv7c5qfw3/oDPhOxZojc3oiyALC6uSMCleMxzwU3/1atXsH3ndoUsPng4oE1kb0+v+J3hgA+5TBLBAEUVisrGdU5eLFvt79y5K3GU4gyPlePG+UL0DT93V1enRHd+drbz+yg82zqwxQE3xR0LL7TReW72j/qyN5BGPHdKuGAXQj5XQHd3j96DQieLGRRBKADwV85rblj5+1DQOONN2GZFm9+PP/4YP/rRj4TCUGFFc8cjRA7n3PHjx+Uc5PVjrl9bKLdpGaV1bItdlDMdMsalatzydEVyI+3A8sqKBCG5K7M5iY/sTCFHlyIBj4MOcF7ADJP9J8xyhvNliRMwLt37D25j564+/T+dh+wooLOOOCIjFNF5zm8KgKZt3+kgPiWH+fk5dXXU1ETl7E1niCYxRRvJh9y8l0SbVTGJDne6MCmecy7QBcjQ3mAgoHmhkNt8Se3+gUBYjtj6ujhGRkb0XdtkHK+JNXP9UySloMTXfPXV13RNMvyYRRaiuBgOyO4YziliXK5fv4ITJ46rS4afl2OTTqYQ9hthy4hiGx3lliP7D3Ce24WPrzvPGazJtVlYFct5bsowJXz6ya9x8MBueJwVte6ns1xjwzo2I+6Ydd5e8+Vi3CCeS7C1hHOJ6Go1MIxqro3Mg6gjL7qpWeidQIh5FFMq6vzwz36gQjEFNrt4Y986ee4zeScmJmfw2Wdf4F/8l3+JwcERYTuYU8GOlLr6GH77248UXPzK6dNaJynmbN3ag1KR9zYjIJuLz1SxFPZK8ZwFtHIJ//7//Hf40Y9+iGiE+CXLcW79Awv5ixKcKJbtAsELprg9FnYuga5/CtYu40Bn9xZd2LFoncY+FqtR/gY7fhhsyDFdSaQBpx+hcBget0OYEJ/XLVwY10DOeBYUFc7qoJOVeRemkLYx20Bh1JZIZZ9/HjRxYfw5McRtR7N1YMbtb/AKLAazgMLMEE+gFtm8A5fOn0Us6EBPWwSOogmxnVnMIFTbjkh9C4bHRnH48CEVOolzMEVS4/xmICELUIFACH1b+xANOZFOLVsdHl7DyXd7MTs7hwsXL+PEyyd17WtesjPIWjMfDjzE3NysAjbzWfKjyyrW0dVtFyzyhTT8frcRhzXvSuLos6MsQERVKKh7OAuGdFjPzC9gLZEUrzuRMNkVP/7xT5BKprBjxy514HGdp8hMEZH3el1bxIblOa+caGiI6/XEnrdQSZzvvgDxJysyItAxz3MyPTMtwZ1Oe74XxVR2WhWLGTQ31aGzs0MFEH7ZBQHbNGGfU/6dCqKcEVa3gTl7Tq1hLNpTXOa5FrorFFbxWyg8qwBqwpP5Z2Z94TyxBXSK2Aw9N05z4pAyuHnrJlbXErqHExPDoHh2OI09H0e8lgG6Bh1nY5x47nkPFTYsl1WAJx3Xmztb4XJa8qqFjDNFWYc44lzP//rf/nu0trTjldMn4XaY+whd5+rsUJcGkUB8vwpm5xY0TwcePERtbRjbtnYjHPHLLMIgaAUuszBcrEgsvnXzrrpS9u07gMUlssLDerYku50FCxYW5+aX8HhwCM2t7XLvJ9dWhfuLk5U/No6Z2TnNL3bNhPw+vHTsMBxl83M3rl1Bd1e7WPZ87qqLx3WueG/k8wUd/yzm84soPHbksNBK9E8ulxb7fHJqQsYImgGI4ikWK5qjba3teDTwBAcP7EWsJoh0hlgWr9CE+Rww9nwC2Vwa7R3NCAY9ws/NzizonDS3smvRoTWHGTVT03w+aEVtXYPQTETQeLwBPH32VM7zY4cPoDbGa6io516rz8yUE61EcXP6eJGpXGp1Xljr/Qbx3BQWtW34SideVTy373DVX6sjUB2B6ghseOyvDkZ1BKojUB2B6gj80xGgeP67nOcUOMtEg/we5/nXsS3GBWh4CBTSjJjBh1QP5hbWMDQygfqGOFbWFtHSFhdH9dnTZ8iksoiG6dKsl+CYSif076LREKKxiHi03OQ9evREG/9jx05IPHc58xJaKJDx2/Bc+fTsAlweFMoOuWlu3r6DhlgU965dw+7dO1BbF5UIwE3m5cuX8f7731OIl89H0S2v8KucJQyQ807sCx2yJkSLgp4RbyiUkEdbLJgwvcWFVYyPz2pj1NhMRmwZbp8RCehYvXz5JuL1jdi2pRtLi3Nqm+7o6FDrNAMZuUG0N6vcZFAo9QZCKDndBjlBPiX54uWixGOhRIIhPH02hJq6Om18/X6Kx0mUK2xR9oGuMKfLK95rKV/A40eP0NLYqDZoOsJYFLDRLdevX8frr72u9+VGzriRS+sidcXhUtszGe4M+jTu+womJybR1NikcC1uXG7euIVQJKrPFoxEFJjJTU7BwtNwnoSCXhRydGm5kUmlUF8Tl4BObAU3XcTA1NbF1IpuRBSzITfIS+Nc5CbTF/CrlToQCUnAcro8CERqsLaWxloijfPnL+DlY4cwNvJUOAryRelWKxSNa4/HR7HIzFPDhqYo5PVQgMxjYX5J7x+JxCyhnTgNj4L/yPTkRpOCZW1tHEvLq2pNj0Zq5f27dv2qhIof/rMfyIn6fGxM4odCVwt5eMXwLEh44maSm9lgKKqNrT8QxM9/8XOcOnXaiCWWs5RuLjrAPxXS4RtYS6xJJKZA7JED2mwKN16b9hX/FWwLr+11Ud0Wqji4RjynePHLX36AP//zP5fgTHa/RBmH6Uggr5XHQvGRqJQQWcV0KXq8cs9PTE2rfZ+FL37RGcexJYue36dPn1bhhnxzOsr40mbdKEi+4LVm8ngpzr1g9cr5K9HURkQYEIVE0Qpw7dp11MfjEh8oVHmJAVKgsMEtGW63S8KQUS7Ne/DLEM29cqbncklcvHQO+/Yb568c+G4/nA46aSmqUgF9IZ4b5zmd0y5kM1nhelrbWiRORyIhtbd7/QwdNs43w1ylsFcGrzsy5bmesDAh57u40IZvTdGcRQkWgubnWEzskvg3MT4pkY8ZCeNzIxp7njtygjmHw2Qnl0p48viJQjNZbEknEshns9i8uRfJVALLy0sa89raKLq7u4Rh4WdOptYQ5VzMUWWwxfMNiBtVaf4wbMtGPMm6gC4HYVECUb5EN7VbwqXwTaUCfvrj/4BTLx9FbSwkhEQ+z88VM50NDgbxGf7wxrn+FfHcQodYUoq4wLwvmEw+By5dvoz+7TuUc8DzXarksba2Kg71t771TaElDIPEFHTM/DDO82LFh9t37qsThigC3jfYnUBsBwX44ZFBBcAyFJn/ltkEPd2b5DgnmoF/ZmVNm3oEwwYtd3wRUIjep598jP/iL/5CYrc+g4WQMQKl+Tya9xaGYGPHlz0uJlTXxlDQLVtQNwzxH8RfhUJRrXN0ZFPIpbDIwiLvaVkGFSazWF1dweoaHfq70dhQa7AgFsxcHSfEXiu08KsselsItQPEXwjnZjTpKKboSTe2OizomjYXuulWE1qJjn0nnBWGCzuRLngQDNfjzvUrSCyOodafQ0ONT+vR/GoJ8MWxadsuDI8MoaenS2su1+pMNq33MePhwcoycSUjqK2pRWtTDNEIOwncWnd5DdsIsI8/+UysbjK7m5tb+aHhCQUxPTOr8MXt/dvR1NiI4ZFhPSdRwM6mMyoomvDkivAX7O4KBnzIZNIqjDHAkcGNmzZ1Ikd8CMNliTdxeDA9PYuBhw9x8uRJXXePnzzRMw3vySxwr1p5ExTghYSynOAsPvL3nR3tWq/E12ZoMAvCOm6vkGZc14nL4rHv3LXTBD+zaJPLrodQ8rU4T9kFx7Hl+/CLP2uH0doFVzMRTWbJejoFDRYqqpmrhu9Lxz1FcrqeuR6rbGgZMOw8hI3FNYrf7KrjOeEcV0eDxfhmkPmvf/MR5uYXdA0z0JwM7paWJonhvL/zfsSQZhYEeL9hgfH999+XQYDr7Ruvv4rWeAwo5UwnEp/tWAplx5PHR5M5VlZTeP58EoPPRvDSS4fR1hxbNzorkNgKjNWaAjeSqYyeO/g8MDz4GIcP7pPzmh0fDon0BueTy7KjyIeLF64KE8bul4nJUTHNt27ulWObz2R8BlhcXlaRrMJAZZo+GMBeBm7dvq0iD68hDjRzfQ7t34uGmgiWFmZw6/pVtLU0STxXscrj1X2Bu5Xu5wAAIABJREFUn/Hxs0EdI3N6XAwXVcioByFvSOeFhhc+29D4wefvRNKYI6KxGiRTac1n3lsG7j3GyyeOCcvCQqgyBHK8L7sxOTGjQmxrWwMCQbcQdCgTX5XQ3GDODg0ire0d6ijlGhqN1en5jsGh2VwRyyurCPjc6O3uQLwuhkiYxfqvi+dmzeCaxOvExrbo/y00UokdfiyEsuNQRVZ2obwwDfDYjr71L6smy+rmuDoC1RGojsCGEaguitXpUB2B6ghUR+D3jIAdGEphzHaem5b4CioMQnRB2BY6zz0uw+39OraFL71xY8VNly2e07x09twVrCQyCrZsbomjuS2O5aU5MSmJWUklstixfbcQI3T2cLP+7NkjxBviEt64mWL7MsXzkydfsdzTRKVwa2HEc3uh1yYxV4I/FEEinUOabfpDo2ipq8evP/wFtmzpwvz8hJzvfMSuq4sjlcxhZpZCqQubt2yDLxJCQZt6BwafPZXoypbsSDhkcc9dcuRQdKCQzNZfum6mpxcpjaA+XodAyIeyo6RN6cLSKu7deYTdu/fLwUSxkI4hjtPU1KQ2NxTM6Y7iF926FN0jNXWoaSAOJYMYHazJNRSyaTnq2CZPR1AqncXcwoI2u9lsUu9dU1uPpeUEsvkiAsGIOKBEcbS3tipojm3eHFe2odPZRgGDQglZx0So0M1GodGwXhl85RHKhaIeBbfGBgZHrki4nZudt8K0nIhFaiRiUzjPkQPv96vdmkF4dMHzPNbV1Uj8T6wuY3VlUXiO5oY20NZXLNEl6MTc/Cyamhq0WeWmm44zbhYp0FNQyWfSQvrQMUp3ustneJZ0fsHtAxzc8Hvws5/9AqdOHIbXWZKQTXcoHZbtHe2WQ5CbPSOgqxGYeEynG27yN5dW8PjRM7ndKZ5TyOK406kbjQaRzab0b4IUMiemMDE5ux5+tbCwiEgsgl27duLg4f0SUegwphiwe9duCeZhtS77MD87I2GXLeW8Brk5JurmydPHEpnt4EKK5ibwLoK/+dv/C2+++aaELjqqiQEI+YizeXGRbyxmbRTOJXw4uN21nH4UWUrGxc2NpQlYy+CLL77AO++8o89m8CRGRaUAQ2d6KplGT0+v2LScvwzopKDAbgC31yfMATtL2FXBeU2kCp29DGlc59vSFep2avNPTc7v8+r9JOrofLy4rm03MQVqZRxYLkHTik0+rBsXL15CQ1MTOjo7VWTg9W1auI34oz+zsDDrznPbrl9xwOukU5AopRV88ulvcPDQXjmx+fpeT0DXOMUBVCieswBDcZOiL1nvxtH2ySdnNM927uxHgK7pdFLuZjLPhc+hcC7x3IV0OqtuGnYmGOFc1SG42FHgMrgDdj5MTk7j+fNxbNm8TWP9cOCxBHRyzykQNXTUCoHFa8WgFdy4ffuORP7pmRls7t2stSwaDCJeU6M5Q9FuYZHnzi00htvjtMJgibbiMTEizzgTv+o8t0X0P0w8F97AKGlGa7Pa7ksbnOcUz+Ek250/UcK/+T/+d7z3jTflgE0nE0DFC78/qrWUXxuLQ/bvN4rnep9157lswxJgmUVA5+cX586Li19fXycRv1hmmGBS1+jJky+bvA+JMV8VzzkrSw7iTM5j06ZurK4kFWzI6+bDDz/UevX2228hGguroHr39h11D+zauQP5HJnAFBELih7UkFB4K1GAJs/biaLDgdt3b0sIOnTw0DomRcLQOr7IClfegEOxi2vmuE34r/7MKmZzffd4WExm7gA7XRzIZojtCkrIVgCmUDKmiMjAyki0DhOT4xgfH5WbvqO9FVl2JoRDpvAoVI0tnltZBkUTBLmObxEKxToblqhKfr3TG9QawsIgzykFORYgOOb8M64BFN/4zDE1Noh9ew8gU/KhUPIgk1jB1NBdrEw+xP6d3SruTi8XsJr34/Qb38Ts7LhyU4jJCQb9Gm8GkLKopzyKIiTu0X2/o38znK6S5god+OxuKleIgPKLYz03v4grV6/pvpPK5ZDWGkK+c0rFqvq6WtTX1WFtZUVIsq6OTmzZ3CsRr66+VoGYz58/R0O8TqitTDqJ+/fuoCFei/6+bYiEWDwoKGCSTn+iOvj6vP/TRW5QJoZFnkwm1K02MTGhZxbeV23nOe/nHHOun8Y7bTIu+IzAtbLAIjEq+MmPf4LDRw6jt7dXKJmgivRJE2Kcy+l5hoU3rpl8/uAzHc+PzXp/gb8y9wvNSQqaun+ad6bbnAIpi6u83/F42O1HXAkF/nLxRXiwMGkW7of3Cv5eWBofu7vY5WHQdBTfv7xwSSLs8/EJGSimZ+dx9ep1vPXmO1heXcXs7ASOHNmN2tqY7jlcF1kcYwGCnSC8X7IDioaN48ePqWvBUTKOfT3bsItKwc8ueH0hXLt2B7GaOC5dvIquzhaceGm3CmBCt1hBsyy6MAidgfBjY1MK1CRe59OPfoOd2/uwZWs3HM4iCoWMnm0CAc5HrkEOLC8l4PeFVZh5/Pghxp6PoKOjVYUVdl+ypsh7mkdh8nnhTWbnlzA6Nm7GM5NTxwTRcXt378Cm9hYMP3mI2ckx1EVD6OpoRamUtwwSbtpMJJZz3PhrIByF0+3FaiIhHEt2LY2H9x8o2HjLtl4tmaVyXs+5o2OjaGxqMveaeKN454VsGYcP79e6UkHBoMaYAQ12bizIac+wUH+A9xo/KiWX5i4LD8y2YacYkYosQqoT1EnnOrvc3AgEYyaHI5PEts09aG2Jo1ggo90KXmVQt5znVmnTyjyysS2m0MnnSSLqXjDPbWyLoTyaOcxfq4Gh1e1xdQSqI1Adga+OQFU8r86I6ghUR6A6Ar9nBC58+FfCAAqHIMeGLT0Y5zkdstlUUq2gcoI56QSiCEW+rAkFExOYLFQr+MuEcRn3uT8QwYVL1+DyBBQ+tHPXdgSCXjnLGR4ZIAu0UEE83oRbt+/gyNEjSCRWJM7SVcw21Ug4gidPBnH37j0cOXwM3Zs64XbmgbIJyiKL1capULhLZ7JwuMkoLSMQDGN2ag6J5TUJ9o8G7qB/Ww9qo0FEQkFc+PI8tm3tF6aFohZRKA4+pDuJYlmDi240usqyaTFrbVQARWJuOhVyWcojGo5i8OmwWl9zFInZIj05rhZburEPHTiMVIIBWDE5i9g6zGPk5pU4FgoSdGWxzXZ8fFyscY/fh9rGRjnDwkGiG3JqDS/kchpbuq7Y+krxlueDeAiK0xTPFheWtHnl5pMCr3AOKfLV53TeqN7QqcY26gcDA2oL5mfnJra2hk7rCqYm+TnS2nT6wyGEYzEx0qnJkM/JwEGyQclG526PIjNFPAoykzMzWFxaRiQWQ7yxQczTzVu3qFhA1aWxsUGs2EKugOX5ZQT9QXGf6WKkkEJsD3+G85EuJTqvKFgwPJThT8uryxL16ZqiSMS2ZG4wc3mKCkQIEDNTwPjUBE6/ekqi7/DQIPq2bVEBpN7iqlMbpttR2y1jZJIoRAGdmy8iY4hy4XxmeGEqtYZyMY+l5UXAHUBjcxd+9cEHGi/iSzh+dHCy4EJHMYVTunkpqA8Oj2DH9u06926nQy6zy5cuoa21BfsPHJTAwA/w81/+Evv27NIGmMdos8a58STTlefryOHD2oxnWGQJh1HIGte2rVN+XTwX+oeIEwqI1n9GVDat5Lb4MTw0jJmZWXVFbNu2Bal0Sp0a/AmOg+YZcQNuFiiMK5CMWfK2uZlfWl6B2+vHT//xH/H6a6+hobFBTszlpSWhDhhiyUINCwGhcAheN9EJKRUCujo6NKc4tw0SyWxubdFVTmInz63958a1bNi4KTx+/ERdHzW1MUQidDnSRWkwL3RY0pxPIcgI6rYwagt8LEiZFvt0agWfnfkIBw7sVoHIFAKCcLr8KJUpclMwoSOWhTAKzMT7GHzOb37zEX7wgx+olZ0FB34zkE6cVsshT4GGbnU6wgcGHmLP3j1WgCKLjiU43U5I7qo45G4mkoAOwYZ4Ez7//AtlFJRKQEtTi1ry51ZmhZ/iOZmbnZPI0RhvFAM3R3Flzx6tHT4PBfuUcaeiLLHNhKkS71Q2ImY2I7Gc14DhvNuP0F916pvrxXQB8MC+jgeS5r6hG2njeZRuXAFyhbyKlBSgKB5zflFN/vf/9l/jnTdOI14XQpadSK4QvP6ohXegaE/2uM08Nzkcwg5ZrH8Tjmkc3TrpVqYH10OK6B999FscOXpMuAq57GsimJ6ZEuP4vffeE4uamB11vlAMVreRCS+eW1qVkHf0yBEV5IYHh4TD2bdvL7bv2G66WiQe5jA6Mor+vn65junoLORM6KbKOhajV9gWzXQn8mWHhH12OtVGo1pn+Rm4XukWrXnLkDyjvNOJaY+z7fDnGmGfG35mFgy0vlkdNhS9hRpykK9vuhooavIZwA6aZNHGBOCWxN0mSms/EQ2xkIoALMRQ0OQcpps7U6xorV+Ym8HI8JDWOyKntvb3y23M8fPwWBxlFEoV5MpefPb553oNiqv8Wa4HCm20uOmco/w98SR8rqiriSMSqcPo6DBmJ4YRciSxd2sbyrkMkiUvxpaKePWdP0Euk8LtOzfR3bMJjY1xg/lRloJTBXAKnpFQFINDQ5ibnca2bZv1/gykDIYiWg9NEdArd/Pz0ec6tvGJSUQo9uXzCPq47mZU+GOoeFNjAw4e2I9YNIbpqUmsLC3DFwijf8dOzM9P4dmzByoKNTU0oq2lTetSKMAiNRFRRa0vxTLd++Zznj17FsdPHNc9m8I4nzF4Lsj85zEQDUbevTlfPL8s7BphUWgRFf4pOhvneTqTEy6L4uOBg/t1PljckcmBqxfXdSfd0ymtd8xp4LzT/GeQtstcYzayT9gpq4DprNCtT5Gbc6Jgwmftwqx1f2FxiM8XZGITwcTiLAvRdMavra7KWf/8+YhCvXn/Z/dOV1eXDAVj4xOaG93dmzE88hx9/TuwbVu/1v3Rkee4cuUaTr/yirBEj5+wIySD7p5u5TfYAdF3797F8PAQdu3cqeu6t7cHrnIOQZ9LHVJy1cuZzGdYjwTdT898gZdPvoLbt+5ievI53n7zZQWAmnXOZG3w+cLnJbalrOfT1dWk0IC8nvkMpVBpRxEBPzuyGHLOzkUGzhcQCsfUVUTmPY+ZzwLPHj9Gc1Mjenp7dO40H1xuoVLu3h/A4soaIrFa4fB4r2ltaca2rVsUqvn0wV0sTk+gJR5DZ1uznkH8sZgyV9TlVCqrGNTXvxM+P80hENqO3RU72IUT9GNxdgbPhp5pXa5vaOAFi8XlJR0vHf2rKysqFj4ceID+bVsVRMpORDt3gvdCFoKIBOSa19zSgGgshFymKGMJ70t6jnA5lbthhHSv7lvs+OB8ZzipzxtWFsj42CiOHD6E9rZmGS4o7KvDVMEXVjCx+RMVfUzDkZVvYd1jdCfg/OX1ocXShHvb4jnPfVU8r26PqyNQHYHqCFTF8+ocqI5AdQSqI/AHjcCXH/yvRjXkpsuK4uEmjA+4lUJRLtlCNitmNn/C5X7RNs83sJ2F3ATbvFWFL9L5UaD7OIDFlVVMzy3g0eNn6OvrR0tri7iy6VQStbGYxDgyo8mOPHrsMGZmprG8PC9XscTzSATPng7jxo2bOH3qVbS2NMLryomDyL+jICQhb138txx4RteRO/vW7buIhoIoZDK4fukCvvveu6gU85idnpS7vj5eK6eaHs/FDXUBZRdmZ+bl1IxGAwgEyEQ1oURF6REulF0upHIZeF0VjA4+xaaOTgU9ObxBpPMVbQ5+8vc/w/vfegNBill0g87OoLYmilgsjInnI+jt7tKGlRIShRUTTkr8jAMlZ0UcXBUoyOCmcCiXqwnqogDBjd/8/DyikShC4aDEdb1XJqOthXEVQwIBQ2E7N3WjmMvBUaTrJyun8NUbN9Hfv10sa6/bI/5ymUGaBQYmOlFSazmFHL6fFcpEV1shL+ZmQ3292uNtQXYtkTUttSyw0EHOYgpZrVkK/9zlEGPgxeTEFGLhsMQEii4Ui8nEJlucm1+zWTVIFW2THC4k8kYU4saXTlyv1y9uJ0UJbjQ5PnQzbd+xA8Nz87hw6zb6t21DvL5OAtbi7JzGZ8vmHjTU1akwxM2hCbilEMDzaxyJ+WxebeAKsGQbfCGLQjYjUW1kNoVPL9yVA3HXru1oaSZDfhF1tRHE6+qMc9/FOeNGIpnEwKNH2LqtTyKlkByFvNzYvT094lhTTKY762//9u/w3/23/zXcFYpJvN7cCiUlmodi6cjIKPbu3auNIl9b/HfLYW27zHnO7HBUfo6NrfZ0/TrIQFZQHy8SJ5KJDJ4+fYb6+riKJXS4U4iQGAOHFVhKVyC5xwVtkBkEyg4KuhTJ7jccfj8aGlvx6ZlPsWvnLoX7UqC8cf2aijUMLYtFo1hcmIfX50VtjJidVYv3b865WVM4v4272TQF0OnK35N/a/5O/FO5vpmfEMIHH3yIPft2or6hBqQNcH5RLDRhZnTYmoIexT+5Jjc4oomxoYBJxnNydQEXz53Bwf279bPkHnv9YTg8ARQqRrhyVArwEMMhzjkD+zwKYPzJT36K73z3WygV81orKXLSXUrRxuA5KJwasZhz9ObNW3jltVeQzpiOEmUp+HxYWVtFvL7BEpqMq55CR3NTi1zPZNBOTU5JCL/7YEAFDKINdu/ahRLZ9E4Hrly8gFdOHofLUZEDMVtMwxckwoLMW76fCUEWZsNy+dvlUyOaGzzK1x+pVWAyFY314sbX2eZ2weN3Os8lvrlQIF+3kIXD5UCuWILX7YOTAvKnH2FnXzfCgQr8ngqyBQ+c3igiZHI7HHLSMgTOLt5wPRZ3XmFwZWGGzNeLqE2Kpibb1oGf/OQf8fobb8q97/V5sLq2gtq6OM59eQHTM3N45dVXdV/hMREtNTc9pQ4kuvgLJYfWGorIWzd3IxYOCXnD4gSvN67Pbq9XPGZys/v7dwgTRBc1i2bqrChQNDXscwn+HEoxz70gLuT1V18R3oNyT6ViF3sMNkb3J6v4Q0HWjLvVBaBTYkJxzRVj/p/fHv5bq3j2wqhpisVfGSsVEG0B3o2lxTV1U3zzm+/B6+dcIbbLIT6xxxNAIpnD2Wv3MDw6ht3bt8BZKanAyk6j2ngj3njjdTGL3aU0fI6C3i8PPwaHR1HH3I90Co0NzSZjQ2uiyVXguk7hN1tyYHVpHksTwzh65BD++t/9DWrq6tHREEGguILuphjWsmUMLeRx7PVvay1jJ86jxw/R379N4811lUXq+bk5zC8Q8dGMxoZG3TOJ/2IXFtdk3kt5PVHcJerjydOn6GjvUGfW4uIyg0QQCkX0WixS9/Vt1fMRWfYsZPI5hIV8Cn/ziymcPPUqgmGgUFxBpVLA+OgklhdSaGvpVgil18v7I1FxLGqRvR9WMfTL8xdw8vRJzSWy5NmRYgK1cyp4FUscJ6gox06qXD5juZqJn/MJD8V1nVkcDB798surur/t2b1D3U4uO2eCwI1yRUJ/Ll+SgF4ospBWUhaHrjC5wcm5t9haEifZ/WOu4WLRA78vgFIli3whBaeTr8MnSSOSh4IRE6ScLSIYbcCd+89w89YtFcZ5j7lx45q6DdvaWtDU3KBxpZjOdbChPq7Ojdo6itZOfPrJZyrwnzzJYnhW1zwLWPfvP5ATv7m1RWs1i+8LiwtoiNdj69bNMh+cP39O9zJmOywuLiDk96BvWy8W5hcwOzurdYEOfyL0Ll26rGLD97//Ayyy6DszjfbWRnRv6tKaQrGXhbTFhUXU1tXLQMC1eWV1FQ3xBjjUocn8D2Y6sGBj7gPK+KAZJZvRHEmsJfQMcOjwIcQiEawuL8sZv2f3HlUX2RlClCDvEewSdHh9pngTDOLo0SN6vuPz671bN9DWVI/OlgbkkitIrCyqi6XkDyJbMJkdvJ4oUPf2bNW6l07nMTY2KePFiZeOI+QH1lbmsLyawO2791Hf0IwUs1T8Ad3nWSTi+WJmBkXtV04f07lgAcB0LhSsZ4SCujCI3mtpbRIicGZ6AVOT87rG2JFHkZzPMqlMUuNLw4EyVBR+W0ImlTdBzEWDfmMxUzgZy+RglvYXOC0O73qxQUGuFStY1OSLqCvWZTrWdItQCLcpwPO7yjz/g7aK1R+qjkB1BP6IRqDqPP8jOtnVQ62OQHUE/t+NwIUP/zeJ53yolDYl5xrFKYfEc7qiKZ4nV9fknqIg9KJtng+mpsXdDg21GZbcuXMjR465w+0RPoWsWLqlW1pa0d7WinNnv0CCbiOPG/v3H0YwGBVjcXR0CEtL82hqbsL27dvlshkfm8BPf/ozfPOb38HuHdvhcefFw6VwyG9+Jj6QG8a4cZa8+HKJEZxcW6G9G+e/OIN9O7eju7MDXo9TXMzt2/t07MJO+L1qa/f7Ihgdfo5CsYBNXS0oltIolwt6bidHFGUPCg4H1jIp+NzAwO2b6NuyGf5gFPCGcPHqDbS1d+HC2bP4xhunUVcTQyJXxOLqCurrahSGNz83pTbuoN8vwYsiLUVyOpQoNxcqpvXacG0pgFjt+PoMRmzgZyYHdWR0TOFZ3NCTj87X48bDOHoyCMdqcP/BQ2zeuhVuBrWhJFE3GqvF5MysNmn7DxzC6sqy3MZBn8dicjvVPkyBi5sYOoj5FaXoTQ7s9BT8Xq+EVBYaiAWYX2AxpIjZuRltFotl2+HllcjHVt5YTZ1agOlIpBDFz8lvOsU66Ion75tuYbL35QxjYFUKY9MLiERr5K43bf4UkPNCjtTE6rT5pguam6Se7f3o3LIFf//3f4+nT55JkOHGrG9bv1jw3FR+73vfkzOexRO/l0KU4YSKba1wPDI7iyjnssgT10LciMuJS3dHMTqXNViGfArBgAdbt/RIgGXgKTfANbGYNudLy8ty4+/ctVuOOrstnhtH/j/d9RSfL126JOGOzGeeH24KKVbzMxOZQxfepcuXhD+hQ8/gPiz3r+Wo4v/bLfY8T18XzytOljFKKmhQjGZ45dzcgrjar732mgR6anJq4y+X5HRji7/NMH7y5ImuGX4uftmBoMwn2LPnAFYTGTlLe7u7sWXLZgwPP5NY/srpU3o9zodwKCgGKo+f4yRHfJnsVMNVN4gVSzy3cR9fEc+tUl+FBSS6VP34+c9/juMvH0NDUy1cLjWqI58ranyJViCChVkBv0s8pyBZJLrF40Q2tYJrF8+iZ1O7WLScC75gBE5PEEWHF6WKCXwlX5ZzLhqp07Vz7uwF7NmzB3v27pKLNhQmZsRs0t1enieeC44YZVHjPH/48CEOHjqEQplt/T6tZTTRsaV90hLHz5z5DDt37pK4R1QORVAWd27evKn1MV4XRyaXx5nPPhd+gsiPyfExDD19ipPHX1KxkUUdp9eBjLIGWBzzymUuxjyF/Q2IHCONGy777/raKJTb6+zXxXP7z7kur98TbPc0nagFB9LZFIrlPLw8bgn+Hngdbvzypz/Gjr4udLTUAJUMHO4oXL4aFVMD4RAWVpaFguK6Z0yIlPYooHPtZKGOBT/DOSdPmkIWxTWOXzgaw7/513+Nb33r2xKFWAikuMYaEr8pnl+4eAk//OEP8eX587h27QpYA3nvG++gvaMDYxMzmF9YwMkTLyGTXEVrc6M6dDhPuE5TBMqLn+2Qs5vnhB02FJEpoHN9M5OgAqftEted1YF82YtPP/sMb73+mroEinmiLljINU56wzmn694Ufyw5U9eq7nlWmLXNb7L/n+eC4rkkPEs0MsZ3Yja4rm4sNEgxVfGUODOX049f/urX2LVrBzZv6ZKTltc9Tfx+XwgXL9/C1dsPsWvPHhw9uBeRoBfnz5/H84kpLK4msHv3Huzd1Y/2xhjyiQXzrBCsURGV1w7nO88b8VhcX7jOUYxjkOWdu/dw7fYDdHe2oyXmgcfpQG1DK27cuY+Oxijaw4Anv4aC04uzd4fx3/z3/wPWVpMK937w4L4KI+wI+Ku/+l9U4CWHfsfOHbh27ao6pF45/QquXb2ma4hIFB4X8VIUThlI+e677+rPuK5xkC9cui5MFQXZyYkJPTMQYUZ0G4VzFn+vXrmsYwqE6rGwtIbXXj8m8TwWCyKXKcBR9sHtYBeVHy4XO03SyBezcHvCEmDZVcLr/tyX5/HWW29qvWxrbdWabK/HNBnw+YNznIgPupZ536U4ubS0rHtCLFanafPw0ROMjU1LbGX2M0MYV5dZaDchnXQkByMxZHNclwuIRMMSv2dnpvWMEIuGUSFqSK5sgxfSE6JCUF2Ym8to7VtemUO5ksP777+HaE1I2A6KzHRZezxBFTI/P3cZq8mCwnoHBh7ocxOTtHffLuGt2JUxNT0p1A2LrOFgGB0dnbo3suD++NETLC4u6R7F+UJsFY+BHVscs1u378mxzueR3bt36xo7d+4sWlqbde+kqP7DH/7Z/83eez/Zed1nns/N+XbOGd0NdCNnAgRABBIkxSAGiZIse1YjW2OP5dman7Zq5x/Yqtlx1VY5jGe88liSJVEiKUoMIABSIHLOoYEGutE55759c9x9nnMvCGnpKcnrn6juKhZIsPv2vec973nPeb7P9/OouFNTVa7iKedcARnD38Nr/ZsIvdKSImX/8JnN4j7XEb6fMPNchPwpQV9fv56z5NJzHFmU4O+j25yFFRaF16zp0HrPzsI13H+2tEiQPnr4iIqfzE1YZPhwTa0C2FnTvHnrlgo3waIiDIwMYfOWTWior8Pi/BxCC7MYGRxAWXFQCEMvswdyzKmJwcLOQHY5cM0L8J5yKUsEWWLS0rhw8bJen/svhpg3N1TB7bLhTtc99A8NK6TU5fEKl8d5x+cHDRIDfX0qcnSuXqn/x0VHznF2eSlMPKWcIArdzP3wel0YHhpDMsG10ZXf01lVLOMuZGp6SvO2obFBKBc+v0qKysSO55yvrCiHn+i0fNHb2Mvz6DBhtYxBQxghGk7y4dE5Sl6kAAAgAElEQVTc5xlMizER6FkhUd2sjgXhnCvf1qe/s6wT/W7HxuXvXh6B5RH4go/A8qL4Bb/Ayx9veQSWR+BfPgIF8dw4z3ko4sHecC+zDC902OVSLojnMkSTa5k/sRfEkc8Tz4V0cRCpEIXb58eNm3cwMTmFJ3bswMz0tJACFGB5QGSIGYPK6FbhZri4OACX2wiLREL09DxUOGFjYwtWtDQBFEjYspzLql2abcGm7bvgljQMa36RWRoLRxQwOjU2hMOHfok1ne1Y1d4q5xmDISsrqxX8SEdjirJ1lmgSPx729muz3tJcD1jo8M1KFCbnmAzktMWKaDKOeHgRo4MP0Ulh2uVFJJlD//C4wpmuXLyAg/t2oyjgw7GTZ9Gxdg2qqyuxFJpHPLaE8pJiCXoUzh1E44jRS8e2FTaKi8YwmUcRFJzYpuVdrmObcaCPTUxJDKksL5MDkAKuwiQZ9Jk2eISpmVlMTs9iVVsrskmKZxwVyHk2ODyMONmnXq+c1RSMGW5JsdPt9yOWSAhHQv4qUSFsMea1iiyF1a7OVnk65ulwikTIhDZt5Ww7F9bHbkQsurb4PXSM0+28srUJjryGw/fKw1cr2bEWzjWrEVj473abXIUM5qJ7Sugcp8GriNUqnJBBOPBATKG5oakBVocVXq8fdqdH7cqpLHC/d4ClIBSXVuLu/R40NbUgEg2jqbZCjFo6lSku8zBIIcvOALhEDOkEWakm6PPa/Ql09c/iie1b5ehLxJfEs6+trYLH5ZQDWEiEXE6u/7v3H4i1zDl9+/ZtE8QVDIrRSrGGh/dDhw7h29/+tgJVKVPwc3CO8vDHtngKwD/68Y/w6quvGDEsR/yGC7mU6fYwOroZCwrQEqXFcjUHft0UVo4B7xW+NxNitrQUURdAW9tKBIN+Bc8ODg6YgFi7XY54Hr7p0qRbdMvmLXlETUJiLt8nXeK8NWB14vqNG4jHYli/bi0OH/4QL734ou5XCglkStNFyUOzPht5qQoKNM5PI/gTv/PbiefZrGHcv/nmT/H8C8+irKIIOSRhtzolcBD3w9+bTBiOr5Ehf915LkHS5kQiEYEtl0J31zWUlQSFS6Jrze0Jwub2IWt1s/8GoJvcCgnr9+52Y2JiCps2bdV400FO7JDbw64IooXofLMinZFcKawQq0Kcvw/7+rF+w3oxpxlwaMLoeK3pNI1LFOL3UXTdsH69HM2cmxRghoaHsXXrVtgo2nq8Et3pGuQ90HXnDg4+/TSGB/q1DrD9PZVJMEtZ/5+uRbpROf6GD/8ZX77wNCkEP/7m0+XzxPNCWHThZwriBMebf1co4KjwSqRE2orFpUWkkYJPGRNZWHNWuOwuvPPmj9DWXI01qxqRSoZgsQXg9JWrO8rl9WBgaAjFFLn8FFXyjG+KOHQYEikinIlBnKj6xjFn94wcuRm89/4H2PsUQ2vJ3KXLNQUGEY6OT8Dh8qC7u1si2JYtW9DUUK+iJ93FFIl6+4ZRU1uLgM+DNDuO7BYhBdjVwDWWY5OWsJgVXopIDAqyFFbJw+aaYKhZAu8aYZxoFVgQTmUUYv30/n1ab9j5Q+QDC6C8txXym5fNjXM9/0zIPyDU+VV43Xx7QOE6qHPmMdGIQj/dw58nntPtzgJiPEYGeZEKrnT4PvPsPuSsGT1T0hnD7X/77fcxObso1ntHWwuyqYQKhYeOfgLmzbLI8dorLyHgssCNpD5vKo+j4LrB+UGhjIU0Cr8sTLDLxu/zo2XFCjS2duiZ60EMqVgUM6EY3vvwMKypKIqxiLpiF0JxK3qno6hqXaM1imsfxUrOa4ra69evQ2NTo54ldPry78m3Z1cZOzn4HuhC5zXjOlxZaVzpDOPlfWeKBVlkslYcP3EcDfXMzIAc6Lw+JhDWrj0TUWzDIyOorGzGjVt3UV0TxIaNK+XIJqLMbvWIeU3RkQGXNjvnKpnzDIX0YTG0KFSTeOkDA1ojGX5JnBvXTBYWKGCPjk3IQc2CNYtufO98TrIgQXQGefxc3ynq7t13ABSAE/EwpK9mmTVh9hfxZEoYj3gyI2Z3mTBxMXVaNNXXKayRexKtEZyudPnyPmLwYs6CG9d6MDhIrM8G3O66hr17n4Tbw2tg8H6xaEJ7u7HRCRSXVMLtK1JxfHRsROLyyy+9iIrKcgWF89nGkHZmMRCZNzU1h4b6RrS0NKtYeOPGDc0T3pfHjh1TCOiZM2cN6oqu+VQWAwMDMmysXbsa69at07Px2vWrKC0twfTMtOZucQmNC15149BwwXWQBVuONa+1EYENu19dd+kErBYTymrC4mnWsMHpcIndT4FfHYAUpwGE6YpXF0VK2SzcL/Efvk9er+rqKpQybyFrGO9uh1t5P8w6mZ6clnD+5K7d2jOcP38BtbX16s7qXLtSRY+ZyXE87OkW51zPIO7dc1mUlptOJYYOWx1OdK5bp/ejcHWXS8gfYQhTaYwOj6CMmRmLIXTf61ZHJUOl73bfl8GFHaPsmmSxOR6NqLuG5pPFuTktqU2trairb9T6RqMC0WnCBCkY/IGuf109OzpcmJqcRTye0f6G9xYLjBGi3xwUu83zyOFyivXPEPKy0grhktjpw7Gi0Yb7Y/5jNvWFZ5WBzRWKvArtFlKKxgC5TLT2F8Rz7SvyAvrj5potB/5kWSf6lx8hl39yeQSWR+ALOALLi+IX8KIuf6TlEVgegX+dETh76G8+x3lOvrFFB32X3SbxfGlh8ZHznIdNc143LvSC07WAbTEYgHywm9Um1zkPaBRuh0ZG5S7xeT0ILy1hcWFOnGMr7IiQd+h2YGJyHBs3rBO6g69JYe7G9VtoaGhSKCPbZ3OZpMLkKPby53nYFhubLNFHfNj8GGVycNttEqonxwYwOTGInp4usYApoMxMLyCTsWHNmo1gBKnFaYLD6Kwix5wH5YaGKng8dricRswlsiWXsSOcTCJjyWCw94GCmhrr65DOMfzNgdHJWSSTaZw/fRrfeONVYWJ++s4vsOupvWhubsTY6KAOZmReU4yVu4vbfYFDiSYxB4MC21SfiwI7RXGFeRqXLkVLHiMysOPW7TvCkXjJUU2TC29cyWmKrG4vEpkM3v/gEL762qsKzKKAEY0nFSJ1+sxZNLU0i0tNBydduHRdUnCgiM9DqVrgl5byYWLkxGf0vocGByWmK1yU1zyWUts53dw8slD0I9vVcL0NK9cfKBKKp21FAyJL8ygvL1er88BgP2qqa1BeQWdZRoe/gsuZD3QHHaV5RzXFSzmVbQ4dHA3KhONjhBlLNgG/zy0WejyVVeAfRR0WN3oGRjEwMoHSimrEEmm0tbVhZnxErrdizlG/D8GAD36PE3a2oifjyCSjQNqgC+4NLeDNXxzHf/gP34XbbUN4aQ7T0xMoKQqgrqZGRQjOcboa1Y5/7hza2ldKgKariveNwbD0y5HFQx4P8HRCuhwM0DKoBY4JhQbeDxRnjn96DPv275UgQN6sne5auW8Ng7rQCVJwiheC4+je4tEzow4LtjFDwWOBQDGuXb2h8du4cZMKFR999CGamhvVXs/rT0cf/+T9zvlPEaDAUC8EFsphnGN2ggsTU5N42NsrwZqt20QuuFgISMbleKabjU4+Cp4M9FMRTq65eH49ocj824nnuZwTuZwDP/zhD/HaV16BP8g5x84Uu1AvFMJqq6sf5RUUPLyFrFDeVwYHwmJNDpl4WNiWxnoe5Olit8PtC8Lu9j8Sz4nwYaGEosmlC5fQ3LJCIkoqmUIiyflqRGkWA+Sod1hlOOZ7Ur5C3uU8NT2NztWrDdqFxQ4KaSkLAv4S3LhxHSMjwxLxKioqxMbl/cB74Ve/+gSrVq1UW3uxz62ikD9Ygof9Q+h92CcHb0tzM4KBAE4cPy4mc2lpEOEIg58NPoTzi+I+kSPGh6yRyEuynEcF/MmvP2v+Z+J5Yf49Em0ZEihslAmoNQU1hstZlFtAx72/yIc0cwYsdjhtTnz03ruoLPViw5oWJOMhwO6Hy18uYZDYKYrnLMYyMJm/R0XaPO+cayUFEiOcFD6RKS7CatN6TCxSR+dqoWtC8zO6Z1tbVyqfgt05M7OzyljYsmWznjF8VsXpjHU48J//8q/xb7/1LZSVFsHtsCKdjMsdrjWZwZtci5wuI6TTqZuBnO13u+4qCFvFNArrXLMLgaQSz4HhySn0D/Rj95M7kSPH2pIzz18m8Yl1bvzmxm9JqlfheMNnBEc3H84q02WhkGZclpyr/Cpch4J4TpHPfBUQN/xZvgCFMHZAMfQ5i3fefRdfevE5eHwOI6BmiUdJ42c//bmKQls2bsCm9Wvg5Rq1tIQ3334XkWQGS5EovvOdb6PIbUXQZVVQdIqZBk6nuld6ex9icTEk/jxxRJzPRH3IIQ8LEiqoWBCwpxV2HU1bcOzEacyOD2BtXREqPDksRNI4caMXf/Rn/1FrFzt4JsbHtZbs3r1bfHJ+JhVCXex6smvtiUT4/AN6e3vl+Ga3E/+dhQJmPtAJzO/nOsrQRpfbj+4H93H58kW8+KUvKfdiYX4OPo9bAi9fnwVCYitSaSeam9tx+84VrF6zAhUVxfr/bqdHa5Lcyxkiwlhk4VpH9EVaIel870TakIfN58Ox48dx4MABPUecLgY6xzE6NoaZabq9zfOBoeBce3hv+X1BhBajcgMTw0Xhc2RkAA311Yy8hd/nUuFeYaBSL+1YXIri2LETaG5tR11DE25ev4pNG9aitDioDj92sZl713Ro8PdyDjy4N4pz5y6ivqEGT+7ahuKSAK5du6Sw7EQyKZcz8SDBQLHmZ09vn4qqLLQfP/EpvvSl59HYWK91xyBzIshm0xgbn8TsTEiIKwrPT+19ChcvXtC/M+iX4/LMM8/g0qVL2LBhvZ77LqdPAuzJkydVLB0cGsS2bVuwadNmudxZCOGzi5NkdmZGc48dDhRoW1vb9Izj91AwNux9YnGIXoM6zrgP5DOP46ZCdI4dW9MaF3axscOMBfdYPAWv36/rxS4yivMFdzTfN6+H+cqpSOJzk49uHNH37/fg5q3baGpu0fVksCt/V0lpMZqaqxBemsXE8AA2r1sNv9uO8dEhrfUs+jF7gKaAUDSBssoK1NVVo6ay2nRFKFuIjHaXChRcDrgWEcdInBFxMGSdL4aWlKMTLOJ8Tatbhivq+rWrceJXn6ClqUFFy2gmh+YVbSgtKdd85NrMtY9rDcVz7k2JR/IH+JxPqZNzeJhFpUrt0XmPErvn9nq1l6XrnB1QfIYy16S3pxcTkwy7XiEzA4OKtZhKOP/1Z5W65+g8z4vnZh9Cn7l5BvD5TQOA1rz8E27Zef6vc35cfpXlEVgegS/mCCyL51/M67r8qZZHYHkE/hVGoCCeP84856ae7lCK5066RGMxhBbMJvrzmOc8PIgrmG/RF38wH95DETqRTmN4dEIBRU6XGytXrZIjaGZqSkiM4uIiHfjCkRgGBvsUzkkGJg8MdOVSPO+6c0+cXx4w2T46PDSoFliGDxJVwlZeojsYPPhIpMmLNQ4K4YkY3G4rJicGsLQ0jYsXzqh1tqamAd33B9Dc3InKqkZYHXSTpxAKMzyrGH0PB4VqIR8zlyMSJmOctuS9huIYGp9QmObtq5fw9L7d8DKEz2LDbCiGT0+fg8PhQl11JbZuWC3e9mI4ju6eB9i2dTMWF+eQySQVbOak9UcnqLy9Ky8J0VFFN12BXUvRi2K52qLp3MmHJ4ldbffg8tVr2LJpA6w8VKeSak2W29NmRzKdgsvjw6HDR/Ds00/DQfa1gkYTmJqdwyefHMN3/vRPjbjDYwYZ32kegCmu22Hh78674BUey4O0HFoW3O3qwooVLSaEUIUTh5yaDBKji5FiEt23PAxCbiWyMr04f+EiNm1YowM6hURy8Pl6waKghD+6wekilAObjHM6wVS8MEKVXPVyizHoK24ECrdHB9xEPA6nJYM7N6+huroOo+OTGBqdQLCsAk5PABU1Daiqa1SIHVnqhz46gpdefAVjYxNyrXMedopra0XA50I2GUEqHkIunYDDZsPYfBYffnpFnRAHD+5HOhVDMhnDva5bKiq0t7WjisFYedH69t27Evw4p/nP3JzBzvAg99577+nwzgP4888/L/ZnNByTuEmh+b/8l/+M3XuexNzcDBqa6tCxaqUEUDnyeX0zeeZ/nuNZYJ5T0KMr/3HnOacKnXMsZNAxRk7wsWPHhQYhgoXixbvv/hz/9tv/i3AHvKcUaJsm+oJIB8Oi55cwKDY6PU2hKwc7EikLhkaGce7MGQn8zzy9X2OpezNHji8d3hS0iElxiP3KMfDTgZwivoQOQHYu/HbiOZ3nZJ9///s/wNe+8QbcXjq9MzprE49A4XJ1p8Eyaa36HOY5hclkhg56K2KhORz58BfYsK4TxUVBCQMUz20uiucuZGECXyms8vodOXIEO3bsVDCvgskoOtM5zMBkt1tOThYr6Na0WgwPl8WcsbFxCa4NjY0Spdg0wyLLxOg0Ll28puBTFrKe2rtHohHHg/f8gwf3MTU5IRQD7yuvJWvWrZxNn+HMuYsoLilVsYycbeYa8L6823UDWzZvlHgyPzcv1AhDYXXtDKDokahjQPO/m3j+ePH0cfG84PJ79CclvLzzPJ6KwkOEBJE5NiccVgcunD4Btz2NjvY6ZFNh8c5zdj/8gaDEvtm5BcyHQmhZwe4UIxznfdWmHZ/h1/w0KiSZsgD/GR0dV+H2TtddiaHEYdRWl6G2qgJLkQimZ+dRVl6JoZERoSg2btyA1atWIcHQSmLNsjn8zX/7Hr797T+G3WZBEd93OmkQK6mkyg5i6xZEexVjjCOTKKz3338Pf/CNb2g+PWqLkuhv3uPF69f1Gju2bZWrnaK8CRlleG6e1Zt3nysfo8D9ZZij6UvKd57k1wKaLyWY84b/LGxPwtL/xHmuzjM7kV98PQccTi8+PvYJVq5qQ1VNuZ4jvAcS8RzefvuXyCSSqK4oxwvPPSNHPp+d1+/cw6Ubt1SMXtneiqmRfsQWpxXS6GJYZSaLlf8vTqujs1MCL0VKA6MxQj7Xdbqso6ks7JYsnJmowiUdvmL88M23UVPiQzC3iK2rGjA1t4C7Y2Fseeo5df1QyKR4ajpZHHJsF9ZD3pMqOGveOBCJkBfu0XpPYZO4lz17ntLayrnCkEOucdy3EI3E60sEGB3TDodNBcLpyUkVXJk3wKIZC7q3b/egqroR/f330dRcg4qKEvhYxGXxOJ8Vw2IZaxe861IZk4nADgGuj9HIkp6V5Ov39vVpvEyxiGGfHhUGxNC2WPLPEb9Z22zsVMjiww+OIBKJK0+jvqEap059ioPP7ENFeTFslgwCfo/QGdwXJFLsBAN+9tY78BeXYdeefZibmUZ9bRVcDnZWmPBmk1ebR/xp/lB8zWBwYARnzpxCWXkRXnr5BX0mTjx2W1y+dAUrVrSjsbEJhw99pAJSaUmpnnM/+fGPsG37VuzcuUPrJV/e43Xr//EZ3ts3ohBnzv+p6UkhTliMN90lDDqOq8C3bdtWLCyEYMnZUV1VhQ8/PIQdO3YIAXP27BmsXbsWHR0defSdKQJw/aWoymeZ+Pb37yvHg4J3IWeHc4X/v6qyHA5bTp9HXVLptHjy7JSgE54CfMFRXl1dA5vTLTRdoVhVEM7VjWK1as0mz5vrLp3pi/NRdaksLIYRiRtsF5/p7C6qqqoUko+YPyACuzWF5rpq+JwWpGNhOc+53iyE47jXN4Sc3YviyhoVCdLxMJ7csUP7R84lL/fc01MoDgZgYTYDnzexKNLJpJ4bqWwOd+/dM92LlZV6De6zmxvqEV1aRCK6hE0b1sPl8WB4Zh7prBWrO9c8WnN4nTg2FM85VyoqylBUHEA6xcJVVp+H5g+icVhkYHcP57WKGsmUjCzs/Jjm/Xz3Hubm57B/31Naa1mgYuAt9w8GHGTWM4XYWswaq6IiKxx5rFAhBF0diXkWugmnfgxftRwY+q9wilx+ieURWB6BL9oILIvnX7Qruvx5lkdgeQT+1Ubg3Ed/Kzq4+Kg6xJtNqQk2S8t5TPE8ElqC1Wp40DxAcsdcEM0LzvPCYcEIVMRGOBR4dJ/IlfkFBItKEQwWw+l2YXpySm6S3p776OzolKBAjvXZc6fl8PH7veJv0olGtwyxLeXllejt7RcXkq6wDorwbjdu3bol0ZRiUnf3fW2kV65slzhFLvDWDevRUleDaGQBs7OjuHv3GpaW5rFp8ybxi0dGZ9DU3Im6ulbkLHZMLkzLgVNVWYex0UksLs5j795dSCRD8HgciIajOhD4PMUYm5pBIpPCjcsX8MoLz0rgiiVT6OkfwdDYlNpT9+/ZBbeD7bXUKZ04c+4cduzYLlzAxPioWKx0Ljrt5GxbTFhljmGVKYl/hsmZloOVAiQDxOQCtlmMY5UtwukspueW0D84jC2bNorROTs9g+mpSdQ31OsQTnWObOGTp89i144n4LDwAGnTwe2nb72D559/Qa4iHuqFDKZ4lkkjtBTStaZLiNedPHQifdSarcP7LHoePMATT2zXAVgoGasDVmFDzPfxBXmwonBDYZ2HJqfTi9Onz+CJbdvlLh8Y6NfhtRBYS+fX0NAgKqsqUVtbY9xFnJ8KfjQhmIWASbYkJ1NJjI+N6zNVVFaqrb7E78P1K1ckFHi8PoVnsS2ZOAG6IunUI0aF7ysSS+PwJ2dQWl4pFjzb/SfGRoXT6OxoQ8BrRyq6JMRMJplA1l2J//6DX8qd/txzT6O+rso4l1MJDPT3CTFDt1d7e7tcq+9/9BG2bdsuV6PGM+9yo3uO85ffR1Gdf89290sXL+vviQSgaL5u/VqF+a1c1ar5QEcqub50ljutLmSIbiHqJ1/EcjgpHKUe4RpYfDAoHB5yOf4sMCQxMTGtNniK5yxG8fqXlRVjw8b1+h0mVJKFM7uEeAUC8+948PXk3XzCldgVqBhL5sQ85zGWXSEul133uqR1O1v5iWiKagwoBIW5trCwkklLoGAYKtcfE4T4WH5Bjk58tnrz2qfzxmITGEqR76c//RlefuVFBIuJMGEAr03M3cmJSYkVbW0sgBlyNO8ZoonEI+ehnwUOK9vu00hEFnH8k4+wpqNN4jnXMQ/Fc7cfGYsLGYaW0nlJgd9qxfvvvYfXX389f2hnsKlxvnG+GkYucwnIX2dhwC90kdXmxMWLl9HY1ITqmmp9D1vv5xfm8LBnAM0NK4QpOHjwoDAwdOXLgWzJ4sSJ49i6dbPuFYoxHuIwrA5kLHYk0sDJM+eVJzA6Nq4QYAo8DGhe1d6sYhg/O0WK2zdvSiAmA10dRMIfmHHPZTk26bwMnHeM/xZPnceD2AoiYaHQwv8uiLa5rB0LoQVMz0+hurZKKAjiC8g86e3uQjI6j5aGMljIPHf4YXUVKUAvkc4qfJpCDzuRJECKg0KZNi+pWO0YGR1XJwULFouLS+p8YagdBfcbN25i1+49ckYiHRdqRAGk+Z9jJgfd5wP9/epyCvo9Em8o0f8f/+f/hT/+zndQUVai4EVmH6SSMRWb+dmIpuLaJrGG6C8nBbIlBR+eOn0abStaFQ6s+0dFtZw6L7iyvXfoKFrb2rBuzWrEyLFmZ5FcsOQKM8yR88gpV30mk4DHxSDGhO5HFpYZFF3oWjIStKmtqg5i4e/6LCRPAhIf+CxGZshl9krA4tpDLBMF7sUFFrxKVBB70PMADrcVdQ016lxhZ9Hk5DzOn72kgm8ivIQtG9chHosI+VDb1II3f/6eijrl5aV45fmn4bKmEPRROE9KYNZ6weKbncUv06nG92rWp4yKpQyq5jh7LSmt7wk48c57h2BLRrC2LojWar9c0zcGZrB+537UN9RqTvAZxLEv7EkKojnXGbGfWQbP6vGmtY2FTOJ1uPbw3jDOY6fETXK2792/L3GO75VrcseqdhUa52ZmcPdul+5fusVXtrflme1zyKatgDWL7u67eO65Z2C3m/2TwQpRXHYbBIjNAZuTDtwskvGYwqw5eXJ59MTA4DDmF0OYmVtQgOP83CxSqTiefnq/nl2aF1YjvtPhe/HCVbicXiwsLEmw3L17GxwOC9atXaW5akVarnc+k3h/cM9jkDSnsBhOIBJPYfuWzairrYLfy3wE8veZI8DHJTuEcgrsZm7DkUMnUV5WpefQ8ePH8Aff/JoKphy3sfFxrGhpFZ+coZ5PbNuCoJ+CP4TiI4ecPGu/z6diOfcRXO/ZscV7KJWyYWBoVC7xtrYVyOQyWquu37iOtWs6xcymq5v7ETLViR9joejG9etYu26dxmZmZgY//vGPtY4yDLRQ/OUv4tibaJzP1moGXxOpdv/+Az2PiXWhQO1yck9kkWPaMOXNesQv7k24xpmOhoT2uyVlZeqENAghw/bnfxvB3DDqKbTzd9nghtPDcM+0Mg34vBkfH0cg4EM5cTOTE1jR3IBsdglFAScmRoYQ8NjhtEJmg+LScmRtTkRSwMD4LAbHpvDSiy/AY8+iKBCE3xdAPBrD3PQMjh/7FTZuWI/1azo0B2KxsCnU5Gywubzovn9fc4L5Dgxun5ma1D6wrqoSdVUVKqT4WMR0eORy5/6Brn0G6RbutYcPH2ofXFZeipKSoDog2G0xOTmldZVIPhYviSNjkYHBo/x7/jfX9KKySswtLMBDRrrHhZ4H3VizugNuh8GLaW+qYo4xmmSzj9If8mHKpsij9U1M9M8XzwvPquXA0N/iwb78LcsjsDwCv1cjsCye/15d7uUPuzwCyyPwu4zA4+I58/gknBDrwLbyTBYOCxCPRsUMt4uTaUTzwleBdW7axM0hRAdPO91TMVgE2bUinsqg52Gf3Odl5WXovnsPzx48KPGcYh85j5NTMygtK1FY6PbtWxVMWVFZIUHx1s07aG5eoUCwle0rEYsyrMmIMeQxHz58WOFA0WgS6XREbiM6isjH7MIFKPUAACAASURBVL13F3ue3I6ioBd9D7tx5fI5OYUlvnrI27Xj/MVr+MM/+hO4PX58cvo4ysoqUV/fgkwqh6NHD+ONN16D3Z7B9Mw4KiuqcOtGF0qKKmBxujEzNwuPw4K2pjoJHslMFldudmEplpLw/NwzB+ChsTydwAeHPkZTc7PalquqKnD92lV0dq6S4Hvzxk0ddCjw9vb2iX3q9wbAwwi5oBTM9+zZJSGYHPJgkV8HNrl/7Q7Mh2K4/6AXG9avg9NmkXtsanJSjuZAMKh2a4psl65cRUNdNRpqytUaTF7y9/7x+/ja178hgZQHPArUdDbS6U3X5Mz8PGpq69TqK6GP4m3KcKmHBwd1gKTIT7FQrFC1g5tiDL+nEF5n2N0GP8B23577vehYtQZ2uXGJ4CnB6OiIBEj+POeA5kFFBVauapfImkzF84xSup2RLy5Q1E1rLChK3L/fLVFqdcdqzM8yRI2isgWhxQUT12gFQgtsXRcEVoGtFH6Hp+PwFZWq9b6n76Hc6xR/PC4HDuzfQ9UcbidF2SiCFa241jWCjz8+gueeO4B1azuQTEbhdZswRhaQGLDFgzP5vbFkUqIAP4vEmwzdc0mcOXNG/FYKOJyTLDLcuXMXkaUIdu/aha67d9DU2ICq6nIVI4wIVgj2NTz8RCyN4mCxDuYUpMVezjvz+bsYoqqwQkAHfAotbMv2+4rwl3/5l9i+fYccd2VlJRLryevW6ybiOsQWPKGPry3S5fI8awoKFGNSGRuyFieOnziB5qYmuUW7um5KhORrkGtLFzVRGJxnzD6g4Ne5ulNCCJ1w5MCr4EKH2eM7uBwPzwz+okhCIZnvhoJFDmfOXERX1128+PILGB0fwOo17RgcGEYqkRaffWzUMHZZdOPnoTjsJJPaZpyEFM8txKkw2DYVxfnTx9BY9xm2xYjnAWQUGEp3ufEzU2CgE3zXrl1yQxbCNnlvUMihEGjchgk50yNRilB2+APFeOvtd+RY9/g8clRyPH/60zdxYN8BvP/uB/jWt76la8FQSwqCvP/JoSfuYtfunXK70lXrzMSEbOI/aYsNp85cQFFxmcRQOiJZrLl69QrWrV6FqkoTssd5RvYwhVoKUryOGvuACaZlEGI0wpBoI5w/vuZ/3vOl4Cr/PE764z//uHg+PTuN4fEhtLavkGhE8TydSGN8qB/jwz3oaKuDy5GFxeFFPONAVVUNMhYbjn16Epu3PaEQW4NsolvXuBIZSheOJnDq1Fkxc+nWra6uFUuX915JSRk+OnwEe/ftV26DLZc0YmLB+m8xHQK8P8bHRnC/uxsvfOlZxNgRY7Hhr/7bP+DVV19HfV01rLm01gXmE6gzKD8wWSFjuN5nVBDlF4W8732PP/uaXpvOS7KX2WlgumW8+B8//BmeffZ5+Lxu+DxOzE1PoaqyIn8vmKYkhpAyN6S2rhJ+v1PYED6PWJCikM6OGGHVTLTBoy8BC/LdEFp7KJoSi5JMYWh4SNiScCQqB3ZJWan+fWEhCrc7CK83oGJW94M7cLht6O/vQySaRFlpNVLJHMbJirdZ8bWvvIKgzws3w1xdPvz993+IcCwut+v/9h+/i/KgW9grdlh8xhw2NzizAHi/UGSl27uzc42uZWlFFSYnhlFZ5Ibb48XYXBgP+kbQd+8m6jwptFf5JTyevd2P+o6N2LR5fR5NU0DKmY4Zrn0KMA+ZOW32LXTVszDfA4qmzPMoFC+5XvL76UY+ceIEXnr5ZXh8fkSJ+gmFcO7MWcPEb2yQuPuDH/wAmzZslChKoXZmeh5zcyEJ9ecvXMCuXTtQWVUKn9+JnIV4qoQK3n0PhxAOx9E/PKzi2bYtm7GqdYW6WoqCQTmqiWO6dOU6ZuYWEQpH8eTO7fiHf/g7/Kf/9L9r7pgOF48QXA8fDmB4aByvv/YGrl+/qb3DUmgG69Z1YsP6TiwtzgnbQlycCpexmFBbVpsL585fRHF5Fd565xdY3bEKB5/eB5/HAS+fBbxDWSxnvkqO/HfOdxsOf3QcD3sHsH37Npw9dwZf//obetaw6E1cCp8Ld+7cwc6dTwpFFPQxvJzB6+wAYGHY+agQznuERaXh4SHtB9MMgrY51Q1Al337ylZcuXJZxY3W1hatqQWEIAtlAX+R1lt2Au3fv/8Rh3x0dFR4FyJ8uP7zOcs9qSlsMgTdBHYzb4DIHn4PwzyJy+K8YJG0vKxUlSh+Hna48bnNf19YmEddfa3pTnA69TzgODpcbu3TOjpWa/7x/3PesAuI84rPOL53utZra1oUMMpift/AIKLxuDBjXrcdS/Oz8LgdqChjQPow7NYMaqoqND9ouFBHhdONLJnvORvKa9iJsYi52Wns3/1EPlfBgsW5RXTd7lInUn1tDaLhea1hqZRZu5LpnAqvA4NDSGczCmPlWAYDfhkFGG7PkGze54GiIJIWB6ZnFzE2Oo6KikqUlVUYDFAmo0BWLkAVlWXKT+F+w+3yqjN0fGIcPn9A48/xm5ichsvlUagpjSbsRoxnrPnf7cPk5DjGRoaw68kdWmuJHSIaqYBeE96w0DCVR1vlH1oGcZUvxqkjjOeTfJdPASXGv1sWz3+XE+Py9y6PwPII/D6MwLJ4/vtwlZc/4/IILI/Av2gEPk88l/NcTI6s2NcJiueRiNonTaD9Z8sqN+8FAb0gnkssoYOGwrnVrjZ7ih4MZevp6RX3mRtgiuZDg/06JPLg3LKiDWGxKR1ye5PnTPGHLOw7t+/pQLW4GEYnHedOw47lYYvvgQekpVAItXV1j1AKDNNji+j4yBB+/s5PsWf3k7h/t0vhWeQFU4wam5hEWUU1FkIRlJRWoHVlByZnZ9WWTufYhfOX5Ghva2tCLhtHKhPDwvwChgZG0dTQitKKGhz55BM8/8w+ZBMRuBxWTM/O4X7/EFJZCulpbCE7NOBFNLyAU6cvGtd85yo5z+kkvnDxotjSdPHQwUOnTjJh8CMFbjUxNxQTJPgwvMsCCWp0CZrxt8HicEt84MGL4gsdS3R1cfwovFAgdLp9GJ2YwPBAH/bs2KJxT6YzOHv+IkpKS9G5hqFrNjmmeVAhToaYh6nZeQSLS8QUbWyokyhAx1c0EpF4ToGObGuKAnRZim0uQcm4Kw1tksUXipW8bgyhHBeDuLmxDcl4Wgf9tvZWXRc6r1pbV+iQTWYnnWz80+Vxy6lLIbSouFhc9wKOQ/qXWMJZHVY5JxxOv0Jmk/GoEEQUyhJydQKLc1Ny6M9NTcLltCvQM5ywi4FeU1eP1vZ2jc25c+cxMzOtYMBtWzbCQ7FRttJyLCWd+P4//gP279+DjRvW6KAr6jKd8dmcRHmOCfmvC0tLug5knvPveHj/9NNPNR8oXFPMYPs43XJTExM4+MxBuRvpmmY7O530FFINi9qMrcHQ6m6TCM3XpSOOhQQjfPIAmVUXBl+bX2yhZ1s2f7L73n25PLdte0JjaoRaym55vqiFR1ALLKx+FO57uQ7Nl8RLBqnJ6UVHIg/xdpw+e1aC3u5dT6KkpEjsc7ZdmxZ2cmSJnDHO8/nZOTgZsJoPDTWCiAkG+03x3GZ1IsfxlfOchT4bwuEULl++gfb2lRgc6oe/yI2l8BwSsaQO7Zs3bZZoQOFl+/btEotZfCMyhmuQik8UUjg7UnF1ZFw+fwrVlaVCmzA4TeJ5HttCl6aFoaEgL5lCQVa8fBaJKIBRZBWGgvckA4VjUfQP9InrXFxUqs6LhcUlHP34V3jxpZdRXBJEV9cd3O2+i4qKcrBEUF1RiebmJt3bvC4UJngdr6iLYglfeuFLEoEoTliSYYWYZjk2Vjoz7+Bh/yD27d+Py5cuY+vWLSqqTE+Ooaq6AvV1dRrWCxfOa90ZHR7Wet/e1iaxSKGJFeUqEpnW+N9tG/04pkVO/8fE98fF86mZKYxPj6GppVGoFWJbKJ4zd+B+11VsWtcGlzODVM4Bd6AcbpcPWYsdY5MzWIrEdL21FjJY12GRg5KdC6mMFfMLiyrgsiDD1yY+i25H/vn+Bx9i167dKj4gk5AILlqW5p0JFuX1Cy8t4gTdtF97Qw5wiu8f/eqknl8Mm86m4goGBn+ec9fccHlMDJnk7H2gOzwOXyCAn/zkTTz//JckHrHQRAGd74fcY66Fp85fVYGYQc2RxQVkMyn4fR4J5OyaofBGVzfxM+SPN69okKOUIYj8Ht5vTQ0NmuuPB+LKgW4xqIPCM1qfFxaFC1I8ZiHNoG1GUd/UhFgihUCwFIlYRm5mFs59fheqqkqEWWNgs8sZwMDAKI6dOKXCUU1lGV58/lnYGXJtd+HdDw5hdn5R4us3Xn8JQWaJZJJs9jF4nZwpuFPgkigp8bdP2BXekyws+ItLkIiG0FZfKVZ6cXUzLt3owsxwH1ZVulHpTsEfLMLJGz1oW78dmzZvyAcjGye7aoycIVkT9E1Xr4JD02mDkhgd1WfmvakuN5dL78UwlC0SN1lkenLXLnXM8Rrz/7MoeOb0GaFnKsrLtee4cP6CeN68fzZt3Cjq0ezsIugcj8Yi2H9gDzK5OBxOBiunkEwCt2524173Q+x/9oAc6t1dt/G1r7yGloaGfFC0Ew6XD7fu3MfoxDS6ex5i5xNbMTczhr17n1JHitfnlSCdiCXwwYcf4aUXX4bXU4ShoRG5uI9/+rE6ol5//cua60BKDnCKuXaXG3YHsRlZvPnTt/DcCy+hq/s+7ty8jpe+9Bwa6muVfUIBWYG8Es9zplMHLKxHhYpRLouVhZRx7VHY+cXC/M2bN1S4KicqzcXCjunMKXTi8OoYJJXpG2G3AddlInM4Ubg/YdcIhWgW8YnyeGL7E4jFo1orua6ZQPSMglKJ+jlx8gTWrzMcdOJVJienNcfZVUA+OK8V8TrcT/B3M6CWxRXi/8g/5xwpFFyYl8GuuHAohLraukdBtPydDGxl51+h2Mu1mu9zeGQMFdU1mJme1e9Qkdof0LxQ9gLDgcNhdX6x+BmLZdDU0op7Dx7gXvd9g0nLEZmYQ3NdFTraViCViCAamUPXnVsqGpZVVKGsvAL3e3qFWVm9dr3C6blBNzE3KfjcplOMiMGJ8UncuXUXC3OzWLWqDYsLs1i7tgM2WxYTk2MYZYflUkzrTFVNLQLBIrADh4UCXntOZuKpfB6X6YxLswPViXgsib6+Aa2XHF8Wc1hM5rWsqamSwYPrVigUVqE8UFSEurp6hMNR7YlCSxGFuZODbrc7MTcfwlIii8NHPsGG9WvV1df7oBu7d25HS3OjwoNp6uD5QftLsfcLuxGrTBr8KsjrjweGFvJeVDjMo6uWxfN/0bFx+YeWR2B5BL7gI/C77fq/4IOx/PGWR2B5BJZH4PERIPNcW0+KjqbLUWIQRSXuwunSlXgepkhruLyFkNDC6/AgoQ2reSWzMc0CDptLB146rC5fu6EWXB5mNm7aJKEmGg1LgqIIzAMzRYXpmUm5U8kDT6YSaG1tVehS970HKC4u0wGbHE8HAxzpkLdZH7l5CiINDyxsBaWLjliPeCKC+91dOHvmLGLhKJ7atUeHGWIRZmZnEAgG8OSeXRgZG8XmrdsQVrjRFEqKK8Vaf+bpA0hn4nC5yRoPYXR4BCtXrgGydswvRvBwoB+7ntgCSyom4WNodAzTi2H0DY2gsbkJne0r5Dxn6NTPf/4+Xnr5yxIgiK4g55ku8oGBQZTpEO5HOsWgTeIdkvD6PY/afQeHhtSKzpZntjtTLJ2bn1eBgIfMisoaTE5NyRVdU1mB2zdvYOXKNpSVlhnxXFgBtv3bcOyTI3j6qSfltCOjlgzQDw8fUWBke1urxCB+Fh5U5ufmkOaVstrx8CGd4qt0jSh2UkbsvncXa9asNiiLDNEyXh04jVhjnNIUFcWZtfFgmtHBa3p6FuPjU1jVvlpt52xh5gGWqI/JyQm9FjsP6Oajm42H1XDEXFuK9vUNPMwa9znnAseR7eMUrinGLiyGcKerF4GicrGdM4kYnHYG4cZVyLAhjYcPuuWIS6d4iI1KvCIaweX2oqi0XK5GCkmHjxzVXBzoH8Bzzx7Ewvw8isqbMTGXwPvv/xJ79uxAe1uz2uNZ2OH4scBANAiFDRaBPvr4Y2zctFn3Bz8nhZm33noLf/InfyL0ELEBZLNS1KupqpSDnWMqHIQBOxuRWkiN/BHRpHUinc7BQ9dWglx+I1ALxRCP48bNGwrr2rx5s4SG06dOCmnBwz6duM8efFZ4F2KSDA4mIaGDv5NcWQY5mijbwnaqcPikg9O0mdNFSNeZ1eHFybOXJUZTzFuzulP3OQsrlQWntJMFBs4VFhgYkJmGx+vRexbPlliYfBcMBfLCFwVrC9jJQmE/P6+yfJ9u3LvXhztdd/DMwafhdBNnRPyBT/ggYSuyGYyPj+lwzxBQHsrZWVNAqyiM0WqXeG7NJXH606OorS6XiPw4tiVrMWxxcuJZshgeGcLI6BCe3PlEvhsAElnpLnc5PWpFHxgYwNz8DDbSmerywOF0Y3Z2AWfOnscrr7yK8xfOqeuirKIUfQ97FbzYUFuV5/mnFQbI+X/v3r083melnJF0OQq7lI1K+IfNCVhdci+ePHUGb7zxNVy7dk25B1u2bpFgcvfeHRXTtmzerI6O8dFRzTl2ZPD+aqirl9BfXVkpZMBnbO7PnhqfuYY/+7vfdKcXRNp/TjzPZmxYXFrEXGgWFVXlcp5bclZhW0IzU+jpvo61HU1IJ0PC5dg9xfB4ArC7iFuK4153L2LxhFBRdvGI2dGSzBet6OwmH96hQoahX5hCBoth5JkznNIEIzP4leuTeEZ58dwUiM+eOYPiooCKheUlDOfN4HY3wyCzWLN6lYIsFRpLzjWxLxKpP4uzo3ieY5IrZ4rNisGhYQUmUrjPycVLkTaH0dExhTiv20R28yK2b9uKRDSsdYRsfT4fKVgR3UFRMRpPwOsP4nZXlzBLd27flSja1taC/Xuf0ty2SjU2EhL/pNhUEIwKgXoFbAuFanYBsTuJ36MMCJtDgmo0nMQv3v0l1q3tRG1NGdrbG5VPkUnzH96rdvzdP/5IGKxIaA6vvPSCkA/sNHv3g48wNTODvbt34olNa2BNhdWZReROHqBtVpQcxWSiZwJ5h+6S1k4Kd/FUCnOzE8glwipKu4qrcOdBPwIOoMIWQRBhtK9ciVsDU7D6K7DvwL7PnOcqHObRNXkqPAV7/cpsFldv3MDI6Aj27duvt8OCIkVNPr/oRKYoSnH2xs2bukbbntiOquoqk7+RSKjQFFkK63vo+m+sb9AzbN26daiqKNVaHVqMI5O14cNDh/AH3/wq7E6ukaaQjZwLD3vGcPb8Zbz8lZdw5/YN3L5+FV959WU01taaWNicFYlUTiiOgeFx9A+NoqaqDEG/E6s62pWXwjBMCvrvvvsLobdWrewUomh+PoRgIIjF+TmcPXMSX3vjNQnhyXhYBQ1+8VowhmRmdhEXLl7Glm3b5KQeGhzQ/e9x2eHPM9aVc0J+Nn8mfw0dDhZ1DTee6xGfdRTLZ2YoHEdVXOR6wzXdy2DjVEJjbDI4DL+d+7RCCDWf5/x+Cs3sQGMXDH+Wz3xeH3ZtFXI2DMfeoevdPzgIf1ERLly4iFqKvomk1koaEohHedDTo1D5FSta9T69XgfKSoqEqaNYzz+5lpIvzlBWXjsK/OrSyrHQHlJRm6gn7n34rKLBg99DVzyLdoUwbRXf8vd1RXmFnr38jCxa8/1y/SHfW470RBI1dY3oftCLOFn8gNYc4o1aGqrRVFOmDI7xkUEUBXwqKA2NTSronHkANY0tMp3w/VZVlOneDHg9iEVDyGaTeq7bbeSFe5BOA4P9A7hw8Sw2blqvENtYbBHXrl1RMbi0tBKVDGqvrMbk9Iye4VxvlClDx7nPa4qF3LNzz0/cTzorpCL375z3XKconnPfUFNbLWwLC2Lkw9M0QGRVPJHC+PikBHoWGtgxUFFVpf3K+MQ0cg4//uF//ED7Bhp2SouC+Mprr6BtRaPyD7jUEiWjvaXY+4U9gglVzu+M8rGixuHOjkcz3/NdE/l9Ff9u2Xm+fCZeHoHlEVgegV8fgWXxfHlGLI/A8ggsj8A/MwJnPvxrWgPz4jmdwfzGvHieyerwHo9EJJ6TeU7xvOCGLrizCv9dEFDkBklnhZLIWa2YX1xSWGNJWQWWliJiWFMQHR8d08GOAlxbWzuGR0YQCPrksG1paZQLlocrHjIonhcVlYDBmI319XDbibeIw+f1SR4ovAcetIRiSKXkLuN7Yas5RfmlxQg+fO8jrF+zEXU1Dfjk44+FTBkaHUBJWQAZpLBz15NIJNlq3INdT+7DiROn0da6AqtXr0Qsvojr1y+itroGbncAVWW1GBmfEjO8obYc9K5SILc4HJicW8Qnx09i0+bNwiUkIguILi7IFbp1+3YJxBImhV1J6LPTSTQ7O4+mxhY5+5LpJMKxJTm5JiYndRidnp5RYYKHFQrsBZYm/zz47PMSuoXH8HnQ19sj8ZJjKKEGFqQyWfgCRfjkyCG19fKgSBQAneAT09M66LAF28bDo9pjs2pLt7p8ag8mImd0ZERYHbrhKXLc774rAS4ei+pgqZZ3FVTybkfydvNuZYoXFLKoBKfSOVy5cg3btm7H7MysDl10L1G8YBgbD6sMcWMQKYsg7ESgYDkxasaiqrISXh/d+caNzWILMReczhReeBhbimVw41Y3mpoaJQao48GWw7kzJ9X6TaZnS3MDQqFFlATciMyMyq2fylpUMCgqqUA8ncOFS1exZs06XLx0GRs3bBBex+oqxccnLmByYgy7d+8QU5ZMaZs1J6cqeb48mFOEoXvu05OndOh89tlnNY48lNJ5TtcjxZqXX35Z48T5a7OkYc3S8Um3Hl3+bhWJVLCgYpd3bMoVbLEglkjr8546dUrCKj8/HZPEDqxfv15YEb4ux83rcatLg50NEuOibN3OyeEsJrrOmXQH5oQ2IbqIwmYByfG4UCoWs1jqJuRveHwax06eV4Ho6pUruka8l4UfyWNgeC3lzGdIqM8nh34sTgGF4Yg2zVfjnP9N5zk/N0/OLMSYggx5p3RwfvzxCVTX1GD7E1uRzsbh9tiwMEf3sUsFFqKnODfptrx3t0sBouwKKITCsVXe7mKeQAq5ZBRHDv0S9TUVwjJIPCcSQM5zp8QwOt55Zqe4c/HSeXz5yy/Khch1jbx6iufRSAKDg0MS2TZv3YTiomIJRuFIHEPDoxIQePBnMDJRVmfOnMbOJ5/AqtYGxMLzyingfU2HIsWH0ZFRiWK8nrx/CgK1y54W75zdMnRZz80v4of/9CP8xXf/QmvB22+9hb1PPSVe9eTUhIo2vF/J8icvn8ILxRGPm6L+rBA3DMBc09Hx6Knxm27y33ycFOaEYaYbJNHnzZeC8zyTYf5CHJFYGG6G8VI8z1pUF4kszKK76yrWdDQiujQDb1EZ0hYXysqqAatTHT1kbv/4J2/i3/ybP5SA7fPZ9aeCO7MsyDrVMcAuF+M0hLAfLGaMjk3oz02bNqm7huK7BHYGM+exLbxPfvazn+Hrb3xFAXvE+bCo1j8yjQc9D7F71w74PZzHaRXfhDnLD0oB28JSTypmOkFY1AothYXtIYuezxk+C2fn5vHL997HK6+9BpvLhevXr+PJHdtRHPArNJTdSUQc8R4lXquQKX3n7kN8fOw0xsZGlSfANed//e6foyjok4AmvEEeeF5AbnAQCrgCjglfi0GY6Uxajt1I1IT4pnNWJLMWucqPHv4V/uibf4i6GgYfR2GzcF2Lwe0kgiWncOAH43P48OhRxMOL8Dpt+Po3vi73/pvvvCu0yfYtG+F3ZGDPGDY811ZuNEyHGpFA7K4g9sIwylnkoEDNz5zKZeH3OIAUWepe3O4ZxrWuB0BiCZX2KMrsMYn1o6EMpiIZPHPwoBHTcp9hWygg+nx+dcLRAcv1+F73PVy5egUHnjmg541CCxMJ/cmODnYCUeSl6MnC58LiIk6eOaW1eOfOnSguKpKI6/N49ZxiwPPw4JDmFIsV6SQ79eh8d8HpCOBHb76Jp/Y9iarqINJIah2wWvyYmozg0OFPUFIdhNWSVrj4vl07kYyEkUqw48gPu9OHrgf9mJxdwIVL17Fv7070PLiNvXv3CDvm8bhw6fJFvR+GTcei7MYCjh8/iXg0jmf2PY3e3gdYu2alnP8lRT4k4gZ7xz2BxcZuHgqMRFKlEY9HdB+RvZ6KRbUHJAKNn108+txn2B/ifci2Di9FdU8x56OmtlYdcMTmNTc3o6ysVA5sh8tp1kiXU11jLofr0djTcc7nANcfPruIAiot8aOmukritOkYsOme4fOBLnN2wXHeEI82NjWJZDaL23fuYPeep9RdQxF/YT6kghQLWIcOfSRhnixzp52hqW4hWyh8F7oTGEpq1lXTL8fPzQJcPJJU6CYL3MTtsStoenoKiWRcwZiFbinlurC1wmLVXo331djoGIqLS2QcqatrQG9vL6oqq5XFwNfhvoAPXe7NWKxta21CScADjy0DazqC6MIMFmcnNT6BojKEk8BiIove4XH0DU+gpWWFkCbZRBQH9+3C4swEysqCSKbJdGd3B/OHvFhcMG537rNaVjTAas+ir78HfX0PUFdTj+JgCTz+APxBE9q5xPsvlTGFD69HXYjshuGfxAU2NDRKdOf9SiME7xt2b3BNYpGELv6SUppYyIl36DqooycS1Z6TxYSe3n74fUHho4gCKiouR84RxPf/6SdyybPYxka4P/t3f2wKyjaoW5ChoTQosPPiMz7Vr4vn6gLKMUSX+B/agFgoyqpzQgJ7/s9l8Xz5eLw8AssjsDwCy+L58hxYHoHlEVgegd9qBD5fPM+pRTeXySgw1DjPwwqus9FtV+AH5tm5PAQXWOcU07gp5WHSZnGAQgKxLWfOX4DD5ZXQt2HDRom8dBdHQiGhNzZv3iJn7jcZNwAAIABJREFUXl19DUpLizE8PCjnCp3RPLQ8eNArLiyDh+gE9DoNt1rBYHIfm/fA98bNfsENL2HPSZBGBrFoClNjszj64VEE/cUILYSwa9cTWIos4EFvF0iZefb5Z+APVGIhlEB5SQ3Onr2INatXI0rH+Wgfiot9WN3ZCYfNjUzKgu7efnj9ATTWVMBhycCSSyFFNm3WivNXrgozsp5hR7Ys5qen0PtwEBs3bxbjWEzpZEKGXh6wysrK4fb4JLxRYObBgC41fh5+iaPMvMw025vTOgjxkCehKpOTmH7m1Gls3rwRDx8+QGlxERrqas1YcLCI9UimJSKdPX0Sm9Z1ijVJlxRFOZfXg9OnTkscoNBJHYx/zs5Mw+Uvht3llaBw6+YthYKtW7tW3QkU5Bic1tnZIYxOKhGXE1ONDFa6DPkvPLBY5AijIMBDGZ1Ld+6QHV+inyMaZf36tRLDdQjNZnH9+jUJMAV3ufTUjFVzgkIrRXMGY3IOFVA2dGazCMSgKIo7UzOLEqf5ehRoxYsvDqBKRRynBHj+XTq6CHt0Uo57K/nLFhOA6fL4cfNWF2LxFKpr6zEyNon29k7c7xtFb984HA4rVneuRHk58SQxzM1OobqKbetJdN+7h6+8/hWJ5tSMeHjjfKWo2t3djQ0bNqC7+x727NmTD+5zS0gOep0ScSmU84xHB5yZ50Y0NQe/PIuaQpTdJVcaQw4nJyclpHR0rJKIoGIWRVJiaxgmyvDZvOCt8EEiRugqVABs4ZoZbAuFVbq9s2kyas08NIJ+PpTP5Za7je+Nwsntuw/g9pcqFOzwR4fE329sqpeQxNfidVKLPy8k5zK7BJwuXW+KubyfuYYY8Tw/d/KypJzJPCmrXmBCOTMKanDiv/7t/43Xv/IVFBcHESj2IJWK5l3ngpyqxZuvyXXi3t27qK+rkQAmPj9DE3OQeMGVwpZL4ciH76KyvETiOYsMnwWGGvHcyrmRSmN6ZgqDg/3Yt/8pdYpIOEsx0DeL+/d7JCqwMFhTVy2XYWlZlUSUO133FKhHJyU7Da7fuIYDB/bB43XBxaA3v1MdJhwbtvobx6xFr00xlr+bAoaZDwkhFOg+J1KGrfAUz//wm99EUcAvZM6nn/4K7R2r0NHZIcwH70/eJ1Lx+NP58F+uJxcvXtS60VBXp9+puVZA9fya0++zrgDOC3bCPBLPGeqrDgJT3PmM+MO5yzlI/EMGS7GQLikZwTaLHel4CuH5WZw9eRRPPrEO2XQEdrcPdncQwaIyxJM5+IKlQgwcPfoxXn/9VXVKeD10Kkeko7Dgw/fNQisFGQrp6uyn8zyVlmh1/MRJfPObf4h4dCnvPOcHsKsrh8IyhTaKZNu3bhHSKUs8FAsT4SROnDyNr77+qjpY+Pd0Y3JeS5CR89x8EdlCVZ7iMBEtEvPzXG8/HcGhEK5cuSqUS01dHTKWHE6eOoHmhnqsaGmCJcvuFX4OUwS22UywKOd9Mu1EIu3EP/3TjyRWxaJh/Nmf/jHaW5vkzmTpjzOi4D6359eN3xTPmZXB+eVwUtg012s+FMGnJ8/AanVi1849qCgr02d1O3NIJU2QKZdzq8WBZAoIWdx4ODSMW9cuIx5ZlFhaVl6Fqto6NDTUA9kUAk4LrOmoiokU5gueeNMVYlFxmCsN2et8L3ye6VmSScFF7TwWht3pQShpwdVbXZgaeoCVFS5Ue7LCVYyF0hhdiOPFl19+TDwvICzMNOfc5lxgx8KlixdRU1cj97Yp9GS0hjFgkwVHPi8orBJrRMHV6/OrFNw30K/uI2ZRUFjlXUmxl850utCJ9uDnt1qIPeP1CyCVtOLchYsq0K9e24ZkhkVzN5Bj+GcCP/7J29h9YBs2blqLTDxGYBy8ZOnHk3pGprNW9A+N417vgNznbSsacPP6Bbz44vN6/yzCE/vE8ObJiQnU1NRpjaCY7fX4URwoEaaqsaFG4iPzAZKJqO5Vm8OJBPdqdhbRWTBlt1EEbpcT2VTKzG2Gk6tZgNgWdkvQOW+Y+Q6XQ+i4h339jEnByvZV6OsfUIGd+wiFZSbjKCstxdTMNBxu4rnM/ox/0jzAfU1v70OtdVxDuCfh2myzpVWcUkHlUecT93lG3L527TqKi0pU3PAGg0hkszhy9Ai+8fVvGCxSPndicHAY/f0D6lrke3v11S/DYUsjvDSnZxrFeBoU+Hsp1MtwYTf7SCF80jk4bR6kkmkZO/oH+nVfsfONAnpbe5ueL6aIzxhTdr7w1s9qzWegLHNsKH4zf4FdHsTy8U8WAMDAZoWQFqOzcyV8LjsyiTDs2SQSS7N40HVTAcJbt+7E9dt30dKxFpUNLYikcpiYWcCF8xdRWhTAlw7uQ3RhCuVFXiyGmFMzh0g0gcaGFbDkbDKfcP/G4nMmHUc0HsLS0oJwQURieX1BzXGaXILFpTJUEDfFPTSf99wHTk9OiYPOIgyfa+rsIpoqkdRrczxYcHI4bairq1FeDAuR/J7RkTEFzhocId3+AT0f2V0xO7+A5pYVgMUBb1Eljh0/iQvnzyGyFBJv/Tvf/hbqaivhsFlUzBEaL5NRscdiU49G3mme90s+wmeZwFDufw3ixXQZPd49tf3gv1s2Wf5Wp8Xlb1oegeUR+H0ZgeVF8fflSi9/zuURWB6B33kEzh76q5ycwGQRS+EoBHjRdc7DfxrZVALzs7Nwu+jg+IxxLrEgL8xJPHmMf07WIg/AOYsdI6NjYmbTsccNMpmx5LKypXft6g4d/p0ON06dPivsAnnGk1PjchtTXOKhimzmyspqhEIRdK5sh9NGEc4kBVEo5KHfsCxNgFYBLcO/z/AQTpcqTSo5YEmBSnMoLSlBSXGRQviWlhZx9foVOaqrqsuQzThQUtKIn7z5Hr729T/A7a7rSCYX8OTuzTpUOiwOWLJ2PBwaQwoWtDc3wGml8zwqjmgiY8XA2AQePOjB/r27kYosIhWP4vL1OxJL2HJKBzBbU/me6bBmSOi+/QcQiTEMtARLoXlY6T5SeKIZXwpCPGBGInTSBiWi8QCYSedw+uQV1Nc3qrhw7folrGxvRW1tpYK1KCazxZjiJA8tb731Dp55+lkdGCnO8JDI0FVyxunKpZhA1iXDFSnyEQnh8vrk4OMhiK3HPDw1NjRI9Pzoo0PYvXuXuM88cPMfw+M2wiU/L/+CAW3xZArZnBU+fxF6Gcx5/yH279uH02eOY8vWjXJSsoDAzgWGqDK4yyWMCIUwm4ogxLzwwEaBY3Z2TvOErjaKsolEVL+P197l9mNgYEQHO7qOyabmYdm0W/s09jkLBc80PGS7Lk0jk01jPhzVQZ/CD1n2dAIe/fgYLO5SVLWsRzjtwt2uuygvCmLL1s1iDtfWVCGRMEGudLPx+vKL85jFKLr8+/r6cfjwESEK6mob1GZPd2lDY71CMCmENDTWYWpkBD4haAziQMUhZhHYbGa+8xApISMLm8OFobFZoUDqaqpx7JOjeO7Zp/MuVBMALDedUSGE8eDB07DizYHfHCYpojJIzbj3OVfo7rbZPBLXKSbwWnMN4HgSSxKLJeDzBpFKGoH3vQ8+xGtffR0LC3M4efKEgr4amygYhJETrscqFjR/z6OQYWmzht+ut5gPH/7/IEP4PXQXpzNqKU8mM7DaGX4H/PVf/1eJJqUlxSq+EV1ERy2LI/wcFOf57/wdFMYWFxY0Z8jEdrvISA/LsWxCyZI4eug9iSvPHXxGrji3NwCvv1TO8yRx6xYydqN6L58eP4mvvvF1RGN07lvkrBsYGsDkxCR27CRLPgWfn7xbi5iyD3p78cv338fX3vgqwuEQjp/4BH/0za+jOO8atvCasuvjESu8sI21mKBSDoKpJkmopcM4S9665gh510787d/9d7z+ymuoqa4EcgnMzc/i+z9+Ey+8+BJWNDfC73FLOOZ9Sucm73cWtuxOFyamptHb0ytePQsrdF7q90g8o5uWvGiyiRmGSvGQCCDHI0GMwhgxPswuUIFL84/FEiOI0q2YzVAUTGExEoKVFVqrQ/MpHUtibmYSZz49il071knksjpccHgC8PuLAJtLXHeyzw8dOoz9Bw7oPiPHntkAllyWYB8jpnCI8rUThSVTGCdSIQO8/c4v8NJLL6M06EE6SYwEOye4HjOE0I6/+Zu/xb//93+GYNAnHIxQSRYrQgkLzl24hGcPPq0iWyqZQNDvU8fJ9NQk6urrhCuyO2wKq81mLOr04dzgc4HIAofDiZ+//bbW1h3bt6Guukr3tNXpwbUbNxSQ9+Uvv6RQR75uoaj1qIChVc6JdM6FT0+dx9FfHdd6uW5NB77++ksIuK1IJ5f0fJSgx5sqa7oLKNhxHeIcopBEhBCfJfwiS5nYr7d//nOFPW7dsk0dNBKryPK38hpmYbVRwKcAzu4Li0Jqcyx4JuNmbaH4SEGQTn4h3NIqwlPwUl8CJ43WHc5l5nbEcerUGczNLqCxaQVWrVylcGqOo9udBnIphMNplFc04PTp00jFFzBw/yK2r22C354Ve30+YsHJCzfwx3/+5+oES7HgLCG2GPFkGkl2IFDwtzklfl66fAVffvF52HJZrQss5DO42eV2CKlFp62E0v4+YVkodq9Zu1UCJP+OYYhkbjMsmkXD7du2S6DlXoWZH5s3dCLgIeLEKnH/6vUbundWdrTLec3xszs8GBubxsdHP0FzUzW2bdukgjeLXRQJDQue2LkUBofGtH6UV1SzjA67I6vXMRkSFGnjep8jo6P6b6KeWGQhtoRcanaVbNy4AR4+k9SxY/YVnAd8HvMG5zoXLPYjkWTYNbt8mKRAPFVWmRfsRmPuSmgxJAyGsCa5jLjbZaUVCAZK0dPTr3WUeDWX04lgUUAoNf7ecHhRmSDlZWUSt/ksGxkeVg4OkXXEohFLl1fLTYFVYieLuOZ5wVnEn2PBgtfNIH/ScHr8uHLzjtaATRvXqojtYEg453/OggcPHuq+HxmZFOf+lVdeUkcHv+Zm5sS9J8qHeTh1tVXCjRB7om5LWGHLsh3LFNbCsaj2tAuLC7oGbW2t8Pk8cmXTYZ1KOzA2Oo3u+11ob2tRN2VRcUBjyq6kYKAEszMLuHHjNu523UPL+nVoaa5XB1w6HlaWgi2bwmBvL0YGB1HkD8Dp9CDnCqL7YR9efPl5FJcEEE8lxZu/deOOAsrJJF/T2aZg+2Q6jUtX7sBmdaG9bRWKA0UYGepHLLaAtlZmXiSQTiSFdZucmMXEQgR2T0DdhHRps+jB8SVe8VF+Sn5dNfPGbCZMIYPaNPciGRkp+OxPZ5ISz2lQCIWimJqYw+zcrArngaIASstKNZaxeNJkGYWIaOGzOo1UlmHKJTh18iRGRohEY1ffmkeGDBX4VXzPJ+oU9pmFbJZCyDUxbHx/FqggJ+a5upDMPfOZ8/w7yzrR73xyXP6B5RFYHoEv8ggsL4pf5Ku7/NmWR2B5BP5/jcC5j/6Kipk5zIrZUlgys3AycKsgns9M6RDEjXMhILQgnhc2oQUXp4Q69sGzddruwPzCEkYmJvGwb0Csx5UdHTqIjY+PakM8NTmBpaUoSksrsHbdarV50jlNHjhbbLlBv37tBmprGxAJR7GmcxVyaYpdxvHKL4rIBfHPOHKN2CzBmY5DHsIoFlC0y2WRisd1mKGQR8wI3bpkChM9snf/dty58wAlpS2YnU2hvKoGnWtWIhqbRrCIVvAUnGQfJ7KYnAuhq6cHzx54ConwIhwUk9JZZG0uZK0OfHriJPbs2A6fy4pwaAHnL9/EU3v3CR8SCPiQiMaEtKCgF40lcP3mDezdu1+OMB1aETfiCZm9eYKtChOyUhpcCcUYipc/f/sonn/uJdy6dQ1ZpLBjxxZYbTm43BSaY3JY0xXEg/XpM+dRV9+KqupqOcs+/PADNDc3YMvmTTr0UuyiqEuBjO2203PzCpLiYU2s5+FRORbZAs/DFd23dNw1NNbC43LpNela52yy5sMfjcPRJe4wiyp2N3EEcRz75CQOPvMM7nRdQ0NDlVztdErRnXr7Zhfa21sNS9xtRTwRkyNybm5R74Ft4Qzdo2Chttw0QwEpzJOvmkQkkkBlRQ3Onz8vVIWKB3nRvOCA4yFR4+Kyw5lLIxQJw+nzYXR8GG5bGm4k5AKjK6pnZBExWwXCliLcu30TVUVulJSUwOf35rm5FeJxU6CXYGghj9ktvnTvgx650Xl9XU4vfvGL97Bq1SrMzc2qvXnz5g3wep2Ymp5AbXkFMnFiagoCoHFhP4rqFLmFn5fuKwvmQml0d99HeHEBddUVCi8lz5kCgviyBWxOXjxHvpvBmLLNvcH72ri+DXKD71utz1aX3NJcHigosbXd3HP8nAGkUzw8u3D06K80V5/YuU0s8IH+Hjz99H4TkMfAUApqvCcpwkr8ZeOCeW+Pf/1zAZUU3yzWrERet8cvYYrOc2JQ/v6//T2++92/gEvhpdRdcrA5rHKumqKTKaYURHTmHZCrS8QNhUvycHl/kQecScbQ33tXLloig/jldPvhCZRqLPg7Lda0chASiQw++OAInnv+Rfh8QcQSCYxPjKOvvw/rN26AP+AVrmVmeknhgffu30eCrNtUUq454jZee+UFOGyKKDZIDAfvP1NEKIwFr/U/Ny5WYmSsGYkEfBVyqL/3vR9K/O7sWAm3y6LOmVA0hZ+99XNs37oZHe0rUFVWKrc271NeZ4pM/w977/1dV3Zfee6XIx5yBpEBBoA5s8hiFavIykmxJFlOI9uzPKF7fphZa/4B/zIzP0x3rzWrRy1Lq23ZlmRFVg6szJwDQOSc08s5jPc+77GostytafsnGajFxQIBPLx77rnn3rO/+/vZFpsDiyuruHXrNo4cPlTkE1vEpTUueDLYGV7Kdn462M38oggqIYuFRacdiYTBK8g1LfnWFDpVYIUNmYxh+IdiIdiZ3mu1c1lFIVdQkfH8R+/iwB5ikCLCSXh85fD4ymChi9zCzhwHVtfpmhzGo48+qgBHMsxZ8LOVkD/SjFnAVQ8FClabRKh4Io1fnn0Dhw4dRl11AAEvA4ANX5odAxMTU7h75w6ef+F5dTgkU3F1CvEINhJ5FXmJWJLIybyO0IaC/K5evoxXX/0aaqqrNNdNqKwDGTHX7YjGiW6J4cL586itrsLunTtQWeaTCM+5l8yyayCKX/3q5/jjP/wDFZEp5nIt5T3LdGKYayWXs8LmLMOtwTH8+OevyZVdGfDjD7/xFVR6bUA2pjWTyQCirucNVonzitdbiVOdYvEQphB3b3AA165dE+Kps6MTkVAQFQE/HAz3JSahKDixiGDACQzo4xzlfarEMS9eyWYC/8ZnE/60YROTGU+2OsOiJ8Wpv3mTTP463ZeaFbDLo2Z3UTWyWSfOvfMGqvxAITGL1noPHJY8HI4AIlELPrpwA9/6kz8BnwToFOd7jCfTSGXzQt7w/5m58d7759DZ1YXGmipYchl1/rAY2NPTLac8Cx+lUGauuUTAJVNZjIwsiDu/srKoUHMW3A8fOSTueH1dIyKRqNbPDz/8CI8c3AevyyYRn0Lx5OQ0FpeWlXnB4FF2QLD4u7zCQtUwmmpr0NraIucznwc4f5QNYmUXVh6jI+Nobe1UYYdzomDJfB56KAQPC8t2rW+mAGpCL3ULInYk+fl9j9/HtaRkNCh9L1ng7Hzx+NyaZqX1hwURBzsK6T5Qpwr0+nScF1wODAyNqBCcz9tw5fJ1hSLz9zGrhoWWtbVlU5BFFm0tjepQY7Ao8VH8HpoeysvLTWgsn8uY48AOqeJ9qbT2lYqq/N38XjqahThjUGciiwuXb+Lko8cRj4VQX1eJdQaCSzznvaqAyal5FdOJJGHwMosfZHC3trSiurIKsWgMG+srqKoMoLGxWgVSogHdxJSoJGfnHUhFynAsLpTP3Pwcjhxm3kVOKByeq2vXhrC4tIG9e3ciUO7FysoCyso8wpgQZzg+OoWJ8Vl14HR29sBT7UbA71Eo6MbaEqy5NOKRMGLMOCgrh81iw9DIBLLOSpTXVKO+vgpbt7arKO92ehANcxwYwD6N8bEh7DvQr+f5S1fuKrOAax5D5GsouMfXsKWlmisw4rEoHFanKSisRuDwV2gtp6CuEFyPR/dHnnfe12kA4NWoPBe7KagaZgofRowgzZV2cmoc8XhEXaTEEy4vbSCVZJHKASdd9VyfrVDOATvwKiqrUVVVI0Y/v+D1E9vH4nga5YGA1l5Fvqjwqqd7rUcqzBXvXXorWh652JsCs4XXQ1E8Z4ixvkRDz0PiOV/j8JlN5/k/axO5+cObI7A5Ar9zI7Apnv/OndLNA9ocgc0R+JcaAYrndJVqQ8y/H8TV5+AUuiWLQjaFdYrnFASUq2Y2NyV8xMMu79Kmh05eib0MFcpDznOGEJHxevTYMSRiMUxPT4p53tLSLMdJQ0MzIlHiUaYVxrR9xzaFDNF1NDg4hC1b2uSu7Wpvg9vBoDfu5eg0pkPIqs0EN4wlnIURzyn+MRqSGgXFKgvsEu6MmJYjMDmfw8zsDNZX1xTed+bZJ2G1eWGzBuDxsoX0Y3z5a6+ggBgslhR85G8niTywIRhL4trtW3jm9CkkwxtwO2yIJtNyqEbTOTnqnnz8UTgtWaSTCfzitbfxtVdflSAh4qgKDdkiM9OKjTA3ZIvYvqNf4YV2G11XhgNbKmxQhFYoZ5rCIEVmIjUK+P73/havvPxlfPTxB+jd2ome3k7Y2WJPR3za8Fz5M9yYkBl85+599PX3Y3x8VBsphn5WlAeKPGojiMgxDgvu3h9CX/9OiUtsOY7Fkio6EKvDTezs7JSOh23kAT9DT4uORfq19P4Nd5hdDgy8c3l8iCRSiMcSGBmZRGN9AyLRVWzf0S33E4WseCSD2Zl5bZ4YbuV00Y3HYFC2eU8gGo1L0OMx8YMuYqIWygLcfBFRk4JHoZEucWnHxsbkYufxl4RIzpeSeMCChsdGd6wVN+/dVeGhrtILF9KwZFNqbV+NWjC2lMKnN8ZxYG8/ulvrhMFQuzdnSDQigYvty+FIRE5yburKywPo6eoRmofjuba6gdu37+Kxxx7DyOgw5udn8eijj8ihxkCsPJ2oRYG7uC8s4m/owKNL0HBtuSkkO/7dc5+J+T00cBdf/dLLcDkoTHETaZAbObl/TbaBOgFKr13kuxp3MFFIZJhSHObP2+RGJAM5Eo1hYOAuerf2CrlEZxjbzLkPrqyowaWL13Dlyg186/e+KUfxxvoqFhZnxSB30HZKBBEDY0vdLUW9nBtz/m4dY1Egflg0/rV1Ttcs2+J5jugAZ2HCL8b3d//f7+Lf/pt/K3FHuCk63O1WhCJhFXgoypTOOc83P5+enpZowyA606Jvg9/tlGh+7/Y1UvnVWcE1hsgij78KFuKaxLTNI0mh2+3Dz376S+zbdwiB8gpcu35T+ITWti2oqqnCvYF7iEYicDr8WF3ZUGGG4XSHjhzG8PB97NxJ9roDbgdRJkk533OZ7AOn5W8jntsKZHXnkKOGQYEn78DPf/aaRFwGmfp9DiQSEaTyFhUy33nrDZw6eQKtzcQ4GDa0CZGkOZsojixGRkc0JuQGT0/NKNiX7fbMDujt6Za4yIIciwMsCHENIl9+ZGREKIbGxvoiaoTrFl/YnGMeD+XzggT/AjbC67A57fD6y+XKpNKbSybxwbtncWDvVjjYYURXursMHn/AiOcKL3bovnL//ogCk4m+CZSVIc6OCIm91HMMt1hkHzqt6Z61m+tlaWVdIufXvvwyqN0Tr+D1lSEciuLKlatobGhEy5YWdVpkskm527kSzq+GcefOAE6cOC7Bfm5uBteuXJH7tKNti+5lnOMUG7VGxlO4e28AFdU1uH7jlroduHYfPXIITtas8xl1dFFsLFjcEnx/8P3v4ZlnnkJ72xYVHngPNjCYooAuByXFcx9Wggn85V/9HWxOrwS373z7VTRV+4Ec56YTyTRfl3OLBQ4twFozyY6mw5RrHVnn7C4aGhrCwYMH0djQYNZ+stwlHqeUD8BuAt5vlIRRFNBNR4LpWil9GFTPb8yaLcV2ijvMmUAxW+JmNqfus4HBISwsLonxz+uyvsEvhrbdUQmPuxJ/81c/QFujD9s7KpCJLsIOFksDSKbs+PTybbzw6jfhC1SowEZTAO+bxDGlMllh3+4PDWtNi8ai2FhZ0bMERVQWQHn/YK4G57YRz4tsZBUOKNcx5HoVH3z4npApTc2N2KCb1sr1Maq1PRKO4MKFi3ji5Ek9Z9ChzTBRHhNzLvYfOKDx5zXC+zjd/8ocKN4jOcbM++AHOzpYGOb9jfP84IEj6hJwe8gmJ8/61wtqFMNNiKbpSOK9jaIqsThCVxSzCLj+lb5OwbxUXKSBwO/3oLOz7YGHwnSOmSKeuXZNoS0RT2gdvkfhv7lVxbWxsQk9hzQ1tijgkx1cev6wmKwcIo5oLnjQcSSkksmOKBU2HxRt9V4Nus0cZ6lTyRR5Td7O5x1M4WgK128P4uCBfcjn2A3FQhG7FvIqyvD8RWMpjIxOoq2zW/flSCSMqclpjI2Oo762TiI410zeqzweO+x2Pm9k1Z3Apgv+viyFV4tNAjrd5x6vF9WVlSra8zrh69mdFaiqacbHn5yD1WayQ7q724tF1HXMzS7KfZ5O5ZVtU1tXQDRCXnwEtdWVcLKzgyGdLPbZXdhY38D84iqGZ4Koqm/A4uKUjBHsJOBzRE1lPeKxpMwmiwszuHL1M5x++imEIxkkYuyLtGJ8bBzWQgb1dX5s7aEJZUPP4NaCDROTcwinrUjkLNi1a6dyPLimc/1gdyELhLynasyLXSg8pzRwcF4xS4AFGt4vcvkMxsZGkEhEhWujEWJifAahYFzmGwaHE//I5xHy4KdnZmWoqK9vwupaUOaa1rY2rUXk3xObxrVd6KAiWqwknmtuCDNn9iIPlkiK53z2Z5D5F8TCwZBQAAAgAElEQVRz0wBlhP7S3NoUz/+ldpObr7M5Apsj8LsyApvi+e/Kmdw8js0R2ByBf/ERkHhOR8lDznMjiufkPKewXMimsSHnuXEsfVE8L23WSps5oVzoLtamuKC244LVjvWNoNifDPWKhsPawPChnC7FZCIjNvq27VtRU1MpN9fq2oo2tXwovnHjFurrGxGNJrCrbwfCwWUJGtx8cZPIjWjJeV4S9R84NSkI6lgMGsIIA1kJR/x/uj0phNABf/78eTR3tKOmrgXRaB7dPbvw2YVLeO6FZ2CxsE02K9RBOpmGy+7B2OQM0oU8ulpb4KBEn8ugYHMgmbMo4OvGzds4feokoa2IR8O4MziKAwcPwekoMqa1OTVOcrYfL6+uyqW2/+BhsWUdCm80rbElgZE7hpJoTNc0XcEUtn70dz/Fiy++LNcPHWROJ1EhZDMTn2CCHYl94c+T0x75h7H82c9/hpdefAG/+tUv8Gd/9qfCjxix3uisdJ9zkzMyMYn6hkaJ0XSLczNKEYi4mbW1VTQ01Kl1maGdbCH2ez2Gm14MHi0JEdxkqYXeYsXswpI2MlaLU7xYBrLu3NkrMZvahdtZhrmZBbUBd3S0yMHMTVsqncfqyrqEPYpAFAjoKGcnA8Ust8eFlpYGCSDNza1wOrwmRDabxYcffqiCDMOtduzYoZ/jB8dmdWUJ1eU+RKIReH0U4AtoqClHbGOZoAm43AHAXY3XPriOkbkg/ujbr6Ku0rR+szjBLgiOFzf9dA3Sjc6xYXGBomMqQfxATEFb7733vrjZR44cUaHowsXPEAj41XlB4d/jsMNVxPVQZjIfFgk/5BRTVKHwsri4hNHxCfgClWo9P3qQQa52IUC4GaeoLzFIp91IcHo1tS/TscjijQnv5FziOPCD54Bjw3Znm9OjALjJyXG59s08hFxjdFtnMwXs3XMAt27dwaknn8TQ8BBsDovC7Pr7tmoOqvuADmX9NNEf5vdbCuQ5f95C/cDt+Btcq/TRMgdAIq+VG2OKQg58+tl53Lh2E9/5zndw985ttDQ26pgo3gTDIRWNWOihGMdOBW7Kua5MTk7q3VDQ5Oc8d3QeVge8eO+d17C2PC9sC8eNoX3esirA7hH7mv9GRjQLOG+9/a6wLXfvDGB1fQP79u/DyMgworGI2vopzA7eHRZa47FTj+s6n56dlhhKLMfLLzyLZCIizjHdixLTiu7Q30Y8ZwbAw+K5xeLG5cs3sbSwgNOnT0k8T6VjyFucEsfv3LqBu7dv4tvf/Ib8wywoCuNRMEx+ivvMBqDzT3xaq0PCIwVNcvpZpOR85vvn//OcKLfNYsWFixck+m3d2qvx/vw0SsY23RgM482SXe5DLBlDnM5ufwCJWFrCOhFJb539CY4c2omAj50ExAj44PaVCdtC+AfPfySWkPjEjiGKvsahbYpFpfWGznPNV6v5nURokO1cVl6F733v+zhy5CC2be2SGOj1lilQ8uOPPsbhw4d1DoRjoAhH6dTlwf3RKczMzEuoD4WCYkNv7e1RgSbN0Fmx5I0gys6MTz49j6bmFty+TSf7C8rAoEuduBae60IuBRfvBRTk4JL7/8b1ayqmPffssxKazHVTvAEUBXSLxY5UzoJ03oEf/M1PEEvkFLD3e1/7Evq724BcSrz0FDn8FHBTSQXmUogtFUpcvC4SCYm9LCx+jaxou12FJzdZ1MSwsACRz8GvkEYGihq3OV3n5k5qinSaAMWPh5FMX3xgMQGhZPeTfWQ63sz6Zq4nFg94b7t48ZJCJpfXFuH2+rGj/yAa6tvw8QfvoNJXwJHd7ViYvAu3nWuVDwWLFxdvDOCxZ19S8G+pg4bngNzmm7duipFP1Nkzzz4Lisa9RHgxTDjJ7i+nim0GB8L11WAoOG78YLDq3Xv3Nb+feupJobkomDJjwaCh0hrbjArmnyiokq5g5qNs375dwjnn6ZNPnHowP3J5Opuz6vQynTHmXs+CjXmm4tcpMDtw88ZtdHVtFeIiwbBPa5EF/tA6WVozjAPYCNJ02nK95WtwPZfAmeNxpcR3572JayPvhbzeyZVm8VY9TjIZmBXb5fJgIxhUgYB8d2J1OBa19Q36Nx7/hQuXcOrxJx/kzVAs5RhlMsli+KZNhWZy7/ke2e3Fe2ZpvpREfP6+UvA7/+Z9wmQpmOI5j5PvtZSvw3vW/NIalleD2La1F+VlHkRjQbGy1R3jdKmQ5XB6sbIaxN3B+zh29KDpiClYEdoI4dLFS1rbzjx5WlkhgTKvzj1/LbMD3HYWlK3iz7MYw/k/v8hiQ0BmARog3nj9NRw8eEjCOTF3A4N30Ne/FUtL81hdXRLfnN0oW1ratJ7NTM/rua61NqluLjcLp7msRH12RLqFsGEh0Kb1anoliWA0jvIKj76XSBSXwyN3uZcdYDKOpLGwMI3xyXF0bd2B1aWgipJ8vVwmgT27e5FJhZBOx1XciQSjmJiah81fhXjOgv179+H6jWtoqK8XCotGBnYUqttIYjnRYbxncC03Sy3FeT7XmXtVDuMTY4jGwmhsrJNpgIYXPiMwlL22rsaEyidieshkDZ+4Lj6+B0MRlJWVqzDPZwsWYjva27FtWy+SmisMbzUda8bYYQrpnwdqPOQ8Z+GM4bb/SDw3OKRN8fyLK/Pm55sjsDkCmyPw+Qhsiuebs2FzBDZHYHME/okRuPDmv3+AbaFD2xAUGDCYhYuiOgObchmsr65IjJX7qIhDKeFaSqFPfHgvfV2yNPdwZJomUrA53WLpzs0vqCW7srwc83Oz2nTzYZoCDV16DJdaXl5Af/8OlFcEHoSBDg4Y5jnbu8k13tHbKeFdXGMH2Z8MgyPmgviBz8U4s4k07EtiWvTwX2Rwm4g9bt2zyKQSmJwYw+07dxFKWNG/azemZ5bw9NMv4srVa9oMHDq0D1XVFAvTcNqdYIDhwPCoHIm9HW1wWnLiw9tcHsTTecQzeXz62QUcO3wAFT6XWLbV9S1yApJPSVdWNpUSD5SbQYqi0TjbgSNy4D3z1BlkWGAoHU/BvH+Kxdw+EFXD46UYF48nJAyfOX1aDqRYjAKwWxtACqESZ4p8SrWDMx3VZsPY2Kh41HSeB4MbeP65Zx6IT5JGxF62IpZMYXxyGu3tnQ825HwfFA6uXbuKAwf24dKlC9i5qx9+urDZPk7HWbFYwdfi7xU7Ow9MzsxhdHIa1dW1qKttQpnPh/XgEmqqA3IDUzxPxrOYmiATdQivvPICbHaKlRFtgsfHJrVhZ+AU+bwUxynksSBDp2gmk8LKKl+vAeWBqgcbdLrrrl+/LkG1tbUVKysr2oQTMcEJ6/e6VHwgvzyToouV3QEZEJqTgwMpePHOpzcQyzrx9a+8BAeI7khianoa83NzcqBSFGDrP+cknahk4TJ0jg5tjlkikcSVK1f0vokO4RiTuXvp8gUhE5qa6oWucNmKbiptFUtiFcfPCCLEBMzMzkuQ397fj08//QSPnzyB8jKfeNZkupbCBlUzUSdIcSEQi9gI2ArREiPYoB3Ynl3aXLJTgMxgcpKJbGHBhEGWPA4VfDIs/AAXzl9CbW09auvq0dXTjdfeOIs9u3eqiMENdcmdajzBRRA1JQiKbl8Qz0vCzz8W3ijAks2dErbFanM9uFa4Bvg8Hm3Q2TFDpAbFQR4vzy/FIjqU6+vrVQCgYMRrjviW5uZmhc7V1laLr5yKh3Dr2kWsLM7i1OMnJSiTqesL1AA2N7IFu0TojXAEK8srwgcxO8DpdCOeSEhk4h6faxMdrs2NTehoI3rIKaQL/42dCV/60itac27dvIaTx48hUEbWP8SYpkBh3JZmFP4LFAxY8uwayhvuedF5Pje7jCuXL+l6dru4bmSRKdjEuE7GYvjud/8jnn36DLq7Os165nBIZOI6wvWcHxQQKT6S2U7hn+d8ZGRMxaX+/j69VzKGWSAozSVyqjeCG+J/E5Mk9nWJVywnuCnccP4mM0ksLM9hZn4OPb3bUOavUDAtQxPfOvtTHDu8C16XEUSIB3ognhd4vHSju7G8soqFhSX07+iTyEtWNV3cxVErus+NeM556vMHEAxFJdokkwz//FAFBoo2JqzWiUuXLmueMxBZxRphCziGNrz2xjuav7xu6VhOJlhIzCEajkjw47wygqtFAYMcr5dfflnjwHWZxayJyTHs27PTBBNbc3BSrWQocBpwub1Ip1L41S9+iR07tmPnzp26B3zuPC8ViRmGDKQLDrz30UVcv3UP+WwOjx8/iuMH90rsU0gurz5d1wxrZhYEl32H2NhElUxOz+j+wSIenZoserOojGwaa2sraG1uglNO6IIEOC7oJuyTZRdzLTuK4nmpeF7KPimJuA9fx8Y1SoySEXh5bfEapTgt0TRfMEiQWFwByBvhMD45fxkubwUcDo+Y0E7E8ezj+7EyMwSPk10TVjjcAXxy5TYeOf0iyquq1e1BJMjAvXsYHBzQ+ezu6hKGicWsW7dvScDfu3evCh+8JrkGGFGWWCF29piMCR47nfFXrlxHe0cbamp5PwHszMhQoZRFdSKpuO5ktA4U8laEQjGMj49L0F1eXsTiwiIeOXrEYI6UX0GE3OcdWSrwq8BkXO9mHNmVkEYoGEEwGNH9FxZWqj4vVpTGtyRClxBV/JxzkHgQ3pOIhqPQzOIhzw2LhhxrHjeLhyr6gI5nSZLmTzGoOJMrwONjUS0jUXJoaFjXfFd3t+bARx9+JLc55z/vw7zSKZxWVAZkhOChMciXHRCfi+GmaF16ntTSUHSam1B6iuiffz/XQhOQntX9mtc5Cx1kvQ+NTgjn1Ld9O9ZWF9HYUGu6CwHlDZQFypFMGVzcyuoqqqoCmtd8PxRvue7R7Xz3zl3s2b1HODU5rpmhwMszF9f9kRkbEmQLVnU8cZ7W19Vh+P6Q8g8OHTyoZ152IjC3Z3jkPqKxkMRx3mdC4Qi2tLTj7p1BCfo0APTUpXV/5dzjG6ZZQTVGssTtXDfK4fWVY2opioGREXUrNTXWaexSSXaG2nHv7n2N1+FDexUgvbqxqm7B3Tv3IZPKY2RoGP192+B25RGPrqPAHIFwBMH1IOLxLCoaWjG1uIze3l7d08zaFtf6zuuD+D4+p7JoyAIIn4lM8CcDX1ng4HMpg1Iz6qhi7kxHZ5uc5xvrnHd5zM3NoqmZxZZqRGIR3Ss57sTKMIy9srIaFRVVyGTzmJ2dE2rv6JEjaGvbohsgz5eK63p+MOugsFRFJJsCq/VfMbSZHadfFM+LQRilIhLn4pGn/nRTJ9rcIW+OwOYIbI7AQyOwuShuTofNEdgcgc0R+C+I5//YeU7edUk8Zx99Rs5zOrMeZokbUafwwAmk0LMib5PIB27EYbFjlXzqhQXcuTsgwbC1vV3OZLkzwyG0t7ehrKxCm4nzFz7Vhogts3Sht7S06HWGhkbQ0dGFe3cHtWkLrS9j3549aGpuNtgAtYEzTJCMXfNRcrEK4VBq5Zfb1rSwk1sajwTFuo5HgwgF1zA+PomPLt7FE2eeweDgMF584SWJvuRSDw0P4rnnn5O4wXZs8nnXQxFcunoVr7zwLFKRIFx0r2XzsLp8iKayeP/cBzj92KMSYcmQ/ckvXseZp55CY32tNugUjblB4aaRzsZ4MiFh4ldnX8e3vvlNJGJRE7Qnx78RsCSa83MKm1RcAIWddfd0iJsq0cKSN87+Ik+a7iNuTigO0R1nY8BePi9uKTc75YEyfPjhB3j+uWfR3NRonGd5oixYlMiozHDt+g0cOXxMbluKBdzIclM+Pj6GvXt34+bN6+ju6ZKTteQ813svBYZSgM4X1EZNhvqGXOMOZFJGjsnk4ti6tUNCns3iwOjIlAoUxg0IdHa1yn1EZMHw0KhceJwXO3fukjhCsY/uYR673Q7E4lF43H6EQ3GJXZwbJccd3eel9nX+LH8HRRO1aufYXp5DIZNAJLiqTThdq4msBc6yWpx9+2O4/DV45aVn8NlH72Dvvr1yoZZEeJ4bvjY3wWzD5wevi3gso43+6OioNnynTp16EMLJOcl25+HhYbz00otCJRnYEFVvwxU1Ajo3qBRWHGLosnWcm9HX3ngNzzx9Btu29SAa3IDf55FLS+4sCg5ynhtOsQRZzpGiA4sOSIN1sMDn92FifAIzM9Po6OhEbX2dgv+S6bTEKIojTodLzNq7dwfEjCUfe8f2PtPi7fTA7fPh3/27/xv/8//057A7LIjFQnKxyUGr1n9DwlcgnSVXnB/mqi1ds6V5++vCW7HOZ7OBxlWy8+12F86+9jq6O7vlhuYGm27SVCIpoY/Oea5LHG8FzBUFmhK6hwIiRaXbt2+jpq4ae3ftQDYZwc3rlzA9MYLnnn1GiBy3LwB/oAYFq1siNP9QwDedDE1Y39gwwX3pNIZHRlT0O3r0qAQqrleRcFROd15nFPg7OtolKlGnXF9fxdUrl3D48CFhAwym47dnnjPUL8/CXRHbkskyGDKLd956G88/9zTsthycLqu42GRuMwia8/XC+U/x9FNPwVUM+KQgRUGG1y/HqwTcJ6+bHURcStbWNjAxOSmBnSJiQ0ODrklyoSmKc+3mmjIwMKAxaGttNVxiOpplaTWFE/H68xksrizg2s3raO/sRuuWdjhtLsTDIbzxq5/g8eMH4PdRoYcRzz1+wE53No+XnHSbhLGbN2/hyVNPiNUrDFMxdJDYFomR+pVm7WEBg9cyiwhEHjCgs6KyArt27S4GT5sMjB/+8If4H/78zyUsU/ijUMQuj5HRcWVAUNzhGG3ZsgU7tu/QmhUIVOg64tjwmDc2grh14xb27NmD2blpZLMp9PZ2Y2J8FPsP7JZ7NBrZgI889VwBFhudpua+OToyhvGxMZw+fVpceTnqhb4p/qEb1+5CLGPF/bE5/N1PfoGAz4+tne144sRRVFf4DWaBXVAUKO2my4GoFq6Zk1NTwqdduXpVjm+upewMYycR56Tf41QRp6OtFVt7uzUnzFpWEs8NuoIfzqJ4blAapjOt5Pz+4mMHpS0KbTwcibu8XxexZLyH8xplcYxrkr8sgGg8i2A0hWs3bqOyukY4pS11ZXjsUD8iKzPwOInjSMDl9ePcZ9dw9PTLaG7tQHhjA5988hGWFhdw+slT8Ht9ut7oYGXRPZPNYHxiSsfM8MJSF5KE3weiuXmeMLgKm9Y7fuza1a8Qbs4LCucsiITDEc0tOYV1X84iEKjEe++9B7/fi3w2o4DyzvY2YVnEkWbRoFiwkJxe7PgyGQJGuGenGO/5CgT/5IKen4hK4vksrZGlv0t5DqV1iPMzmUhhbo4hjkG9dwq4vN+xK6T07MZ7uArsRN9xmc7RKV7EW6joahAY7Ngg/ubqtetoa+tAbW0dwkGGL4dw9+4dPHL8ETGqg6F1rQN0Wt++fUM5JSxM7t27H81NLXLom/dqijWl98+5I8e9CrtyXugZhf8v5znvZ/y8+NzJ8WHH4M1btzAxNYuq2jr0dvdgbWVRY8ywZGZZ1NbVSeQmKo7HwOddq4Vhvww6tisoWNgum0OB3gwpb93Sht279xg0jCULuzWlYqjD5dE9lLkXLEqc/+w8tm/dpvfF65hrKTFQ6maMhHDp8kWUlfs17uwwGJ+YRGtrBy5dugaP149AWQD9LS643B510rAgXgrj9fr9QklVVFbB5fFjJZyCw+1GWcAt8ZsTJh5L4dy7H6O2pkmdZ48/dhw1teVIZuKYnV/Awvwyyv2Vmj/bt3XDaiXKZQOrq4sYGhxCNl1QmHXB5UUPUYHZLO7du6eCj9/nQ6DMr/sVUW0sSFex8yEeg9fjELJPa550bHZDsgMjgZu3rmut6+7plGudoeJEMg0PD6krkMJ8IpVQQYpraU1tnQpgDJB32J2IROMPupyeOnNGxRjTeUMzhhHPS8xzzgauX1p3lKVSFM/5bENnO8VzGk6Y92BYXr+GbeG1simeb26PN0dgcwQ2R+DXR2BTPN+cEZsjsDkCmyPwT4zAxbf+Q0HtuUXmuQkAMu6eL2Jb6KYtiecPc4m58SqFDD5wn9FtCAsSKbK1BxFLptHe2SWnGTdEy4uL6Oxsx9DggJiGFRXVEs9X15bleGO7vMfr1qaWrdb3B4f1N79nV38/lhfmFPRFsYfiBN1TfHPcHIfDYQmGdLT7vD45aTNszXa5zAO1eIvaJcpllU3GJZZurC5hdW0Dr717ATt27pUj+8D+vWhqatKG79133sWJEyfh9vC9eeXASRegUNC2pgbs6G6Hz+NCKJZAwUZStg3nL1xE/7ZeNNVVIhWPIpaG2uQPHdynMCVy2Cksynluc2B+aVEtsFeu3cDTZ87I/cMwN359dHQMa2vrwo50dXbLPU1hn+xmtrg+efoxs6HPZcSGpst6fn4ebW3tmJ2dF/vU5ytDLJpAgI5nhWnlJdhRQGf7euuWFrlRjdz0OWOXrOHh0TG0NLdq80ERnhiHN954Q+69jo5WMbG379iKMr9fLcFyG1MIkHjOggwLBC4kkml1IkzPL2JjI4S11RCOHDoEfxmdrxs6l5FwDEOD42isb0ZTUyPeffd1nDp1Qo5uhjROTs5I0GLwHR1oZJlzM85z5qPjPm0Ym9FIAmOjU3JUlQo7HBOKpkR4GIEip7/pDlW8HoXrfBLJyDoyyRjsDG+1u7EWSWFpI4ZL1+9h/6Fj6O1pw/ryrIQJOkRLDmd1BhSFaQoVhitrx9p6CPPzC3JjcawZnCaOsM0qZ9r09BQ+++wzCfnf/tbXkYqFJcDz9cglZshoOpMz3OYMRUIPJien5Pw/depRHTcxEpY8N5MFzXteb/zDToNUlq7tjDb4LChxw08XPgV7vndeRzdu3JC4ws0+N+P9u3ZKDApHI5pnvT1b5XTnppfi/8LCooSTZ555Ro76AmwYHZ+SqHzs6CFMTI5i9+4+tbVznpM9v7G2jqrKah1/ud9d8on92gr1m12rLCIRBZWH3UnkBMXSPN548208dvIk6mprYeE1bbMik0qLBy8URLGAVBKLSs5HrmGldYvHf+febbRtaYI1n8bo8F1MjAzisccelSDm8pbB4QkoMJToEKvDh7UgCyEjOv88p0QBTU1O4syZ0yr6schE9nUoFMHU1JQ6Hejgu337Jp584nGFW9K1TPHt8uVLiEbCEtyFpS+K/YbFbhjGDzPhS4VLHYsKI58zz9NpFm98+MmPfoQvf/ll5LLEmxhcEnE/7DLgsb/55htyHLP4wjFLKUzYpTnJopkJ76MjnR0M7FAApqZnJGpuBNcl+vPap6jkU/cMBUVRkVUkYoAthWgiVSjMcw2lEGIcugxMzSCZTeLOvbsYGZsQ8sHv8avj6Zd//9c4/fhRpJIb8Dg8ch0T30GEEHnneYsDdqcL09MzWF/bwI7t2x5kGVBct5Crm8uKtRwKh7Sa0UHJ+4L4vHlobWAOx83bt+WSZ8cLBSAarOlA5Tpx7NgjKrjRQTw2Nq7rbv/+A8K6lK5NCpR0UNLdurS0jJmZWX3/7My01q6nTp9Wt9Tf/u1/xk4GYsciOPrIYSFZ6DLmdUEXJh3LxGPQLZxKpvHm62+pU+LQgYPFzo083B4TVMniGIXMvM2HhbUo/p//+H3UVNUgvL6CP//OHyOfTqC6plpFz8WVFayvLwppxaKXR0JyvYR05jJs275dDlgWiSoqKrG6vKTOKJbrHFYLygMU4k0QJYtMnM/NLa0oq6zSuWZOgMtp0z3K43b/GtOaXxfmjU5icrgzeXjcXnVY8XPeD8KRMCqrqozzn4WcXLa4vvF+7UEolkEoGsUnn32C+poA9m7vxJ1LHyOxsQiXnUUHCyqqqnF3dAbNPQcQjMSFhetob8VjJx9FQYGsNPqbwhBxNlrzHU5MTk+b0MKKCnR3d6vgYxBfDOJ26D4xNjqmYFqXy6+MkO6uDkTjEeFN1H1BtJ1CKXNFMdgCp9utLjsWdCngUyxfW13FyRPHxVZn5gmL25Yin5kdBxkxvlmoTet+wDnFtZ/IFRZ8kom0sl/27tsNu9OgTSh2Prw+8BxxjaWLmkgWns/amnq5wln85DHxgz9buh+WgkP1PJGOweO267h5blg0Y6GJhcpYPImFxWWF3/I64j3A6/ZobO/du4uvfvUrOqZS3oi51k1I8/rGGkaGx4R44c/yWuRzWqlQESgv13MDi2wx/m4Kscp0YaF8SN9fQs9x7iaS7BScMPeo/n4k0hlU1zagrqYGK8uLypehOSEcDKOhqUHnkx1U3b1b9bN+rxNWBt3qOdXggxSanCuoSELM0ratO7Bnz164XRRlTTebjUJ7gaKsyVGIhCK4e5v3jVZMjo/i8ZOPIhtfw/DgLUzNTAnZww5KvvZGMITl5VXlZDAYmIUyhkm31TCM2IZ4PKVnBHaAhsIxNDQ2w+3xqnDNwndDaxc8ZV74fCw6pHRMoY0oZqYWxRXn+FRW+FFV7ce2vl5k83kMDowgGc+gf8dOeNzMF+BatYHrVy+ry6e6sl4s+KVgGHsPHcTE+Liev/gc0VBXh6bmJrCbiPckdtYxlJkdo0TxcHx5P2HRgcW3hoZGzd3hkSGZF6qqKySws3AhE0M4qK6k6upKpLM0fVg0DkTf8J7OvA52kLFIagpRUGgprwles7wvsXvUiOemN4I/VQocp3DOR1ZD6jLBrmpyYrYDcVoyhJhumdLzBeffodPf2dSJNnfImyOwOQKbI/DQCGwuipvTYXMENkdgcwT+f4rnFLscbFlWYKhhnrvcJmjxYeG8tPkpccb12Fp0h+T4QCyWLjmRBbGZuYGg+Dw/O4tjR49gbnbaoDjsbrWnEo9C11BdfY3EGD7IU0BgWyo3XqFQFNu3bUM6QZHUK5YoN3F8wKY4U2JhciNOgZLtyJ1tbQrh40Z5W1+/nLRyoeQy4mMWskkgk0Q0tKa22p/88kN0dvfIsdnWTqG6A26XF1ev3EB1dQO2tLdZiSIAACAASURBVLZLxKVglaJB0+bEuXffwonDB8QtzjBgy+lFNJnFJ599hjOnHkM6Roe7E5mCHaNj42Ket7Zugd/D4E+KVDaJyrfv3kFHZzeCwbDEhUwqpU0mj5WsbJ/Pr7Zrbvh7unslHJ89e1YIiLp6ChAJOJx2WK0FbYC5OeSmKhKJI52iAGJXa7nL40U0EZeriG2xHI6/+9sf4sUXX3jgPH9YPE/TLb62LgcRHexsw52YmJBgyPbs5uZGOdAZGErXOcW/knguLEcRfUDhnZtPq8OJkYkphIJhEDGxb+8e1NVXwu02m206qm7duIfe7q0SJi9d+hQHD+01LtecBQP37kvwoRA3P0+nmb3oHkzA5aY7P6X5ms9ZsbEe1phR0KRAQFHh6tWr2L9//4P2dQqFNHizmGBHBs5cAsnQChKxsHG5OvxY3Ijj6u1B2F0+PPHEk/B67PrDOcfNPucfCwQuJ9nnDAPzSMjgJpdt7sGQaWnnvD5wcJ+CUPm+OYb8m3OdgXShUBi9Xe1qFxe3Ns9QziosLa9KyOc1xfZ58p4ZbsgQrq7OLXA57XIVUyzi3lKoIjuFOTo5Lbh6/RaCYYo+FvR2deh30g1NnEEwFFKRhgKiv8y4VsOhMBaXFsVpprBDt+HiwhJ8/jIJMfwd7FZ47vln1Y3hclNsAT76+JLwBusqgtHJmRWehK41/hwD9Ng1sXVrD8r93mIL9n99iTZubIalsnDgRiZfwOrqGs598BFefukleDwulf7omM1lMqYDha3bRZwUrzGe55LLUpiCYtgYERGra6vqQqmq8GLo3i0MD97BE6ce0/i7fAF4/BXI5Om4dSIYSeHS1es6v3192+R6JvefYikFczK02RWytLiI1dV1NLa0yBl/7r130drSjN07++TkoxigtnObRXNkemYGj504Dq+Hc+hzNAPn18Ms4/+SeJ7N2ZHP2fDzn/0UX/7Sy7CA89NwzbnGeL0+RGMxicG8Fnbv3iVRn2s9r3k6nSk8s/jCjgXmG9hsLkzPLuDylSviHbPQsrC0gOUV5hYU1ElTU10pJI4ZY5fWHyKL+HUW8CiwcJ5QGKFAnM4lkSlkEEvGcffeICwWBw7sPYBsMoF3XvspHj9xALlMBDarXYxgX1kFHC4vsuzJUIihA0PDI6iprkZ5WZmubRWuFHRLbNMyItGQcgc4fl1dXeJps+A2P78k3AuLUa3tHZrndM2WV5RjZWUJkXAYK6trEh3b29oVBkth+M233sQrr7yifycyiuv0/cEhJJIpvPjSK9hYDyoE79y5c5oHzz//NLb19kioI2c+ElpXKDBFczLxA+UBhfBt7e013G2JzBaJTSNDI3j7rXfwzNPPoLmpXgVRdnJEo2F43U7dxyKpAm7cG8N3//KHct021lahpa4aW5rqJCqdv3QZ1XV1aGmuQ0V5mUJ+/f4yCaNclwbuD4n1XF1ToywOisDEbqWScXHPKTYze4Ofcz5ybZIzlI5jCYAWNNXXqHuK551OXwqdvA54sfLao6hlUB4G00GxksUkoq6qiFgRMiWgAufk1DQmp6dMR4OTbtw8ZhaWEYyE4PLYYbNkUEiEUekEurc0qKMrkYohW8hhZHoJ1rJWuLwB7OrvU/g1URq8lngRs0CkfBEWVRQkzsBSuxzS7AbifbK9vUNjxA+ej+GhYXUc7N69F15PuUR9FvZHRu4jnogq44OinhBWaZN1wTH0EUUnLEhOCBl2lfCZ5/Kli7pXU+Xzeb3CyrA4X15eqUIfn31YVKEwaZzYFLu5plt1TZ09+zqeevq0mOcl0ZxjyjWt9AzG647rEr/O8eU92wSOGyxKqTuAn/NneZ8qien5fBoOOwVJI0BGYnH9XjrrKRiz84Tzm4guutfrauoQCjILwYToMjCSxybB087nEKt+B695XiP6k6DDOqJiCd9n6X3w+lVHSpbhrh6NJX++tbVNnX9ErPG9c/3ia7Orhy5mzufLV6+qmNbTZbok2H3Ec0+sEu9tRLWwCMxzzlD6poY6tDQ2wONlt40JbDeHzDlixcWLlzE5NYODBw+juqocidi6pNqFpWXEE+zgcAjFRuf9zNQkujs6MD01gZ7Odkzdv4Edva2oqKo07vlCQYip6zduykk+PT2r4lMoHMa+ffthScVVkLApT8MOp8uLquoa2JwuLC2vmE4GXjcOJ2rrazA2PoS62irNz4C/AhvrUXz68Xm0tGzRM6vH60BVTYWS2tdXw7h75z4a65uws78P8UQQ9+/fwZ07N9Hd2YOa6kYkEzksrq0gqy61HLo6O3W9dnZ0mC4kdvPY7ZrnbrdL541zlB1bND9QHK+qrFHBPZVOYHl5CW43j4OZEezqy2g9SyTier7ntccHTqtwahld+4Adbo9P84x7BD7bcR5wbWf2gcdNNJiZDyXxXF11LDQXi+NfFM95ruk8tzA/hAgeYn9y7KBi0dIg6zbF8//6c9fmd2yOwOYI/OsbgU3x/F/fOd884s0R2ByB33IEfrPznJuskvOc4rnBtri4YS+GGP6aeMMH2iIL/cGvLQBul1tOGra5zi4uKdyRDsCqmhr4vQwyzKpF3DgdXWqDra6plDiwsbGGm7duyLlDfAQFira2Tj2sb2luRqDMg7XVFQkmpSAsbmYoBnEjWWq3Zuv7hfPnUV1ZhdbOLgwOjeCpZ5/TBreqshyJaBiFbAKN1RVYXZrDwvwibt6Zkpjldudgd2SxfWsPKsurMTe7irX1GE4+dsq0bTsgNAsF8eDKIgrpOOqqq+D2BxBJZLBK9/TwCI4c2IfaCj+i4SCsTh+CoTAunP8Er7zyssRxiWhkRxJzY6OwMIOW1nYhXYhwoErJ4+EGT7QNvvd/2BT/xV/8hdqLuXnhxrW8wq/zQ4GZGxcWJbjxMJtNh5xx+RxdqUaA5R8KuXSbUmymEPr4Y48qJOqLzvMsGdvRGMJ0RNU3ShikcEv3Nl+jqalBAa8tLU1yLdFRb6i4Ut8kFnEDzzZ9I3wCi6vrOtbO9l689eab+O++823EYhty3S0vruL+4Bj27NqrDdudO9exbVuX2n7zBRvu3L4npxOd9HTk0zFIJIKaKCx0W5MhT5ehC9FIUhtvOqop7pn24pQELm7sKfaQNe5wu2Bx2mDPJWFNBJGJrCKTSiJncSJn9+P989ewFkrgkeMnhDMgT4JFEI2hx/tA6KaYTsctxUmKKpyTdbUN8AUC+Oijj3HmzBMoC3i1QeWG8tatmxLOKez19fUjuBFCQ30tUrHog1Auogx43taDQZz74EO5vB97/BTef/99fO2rX0GZ3wU7zXPixPK6ssjtSfczrHZ4vGX45LOLqG1oREtTA/7ur34gcZ2OcV43vH75nvk3BfSS8E+8wUY4iJYtLdp4cg5RTOG4UXDiePf0dImHGgrTgV2Pi5duYXllGU8/9SQymYQKYQtzs8XQMcNIp1Bvgsc+D3f8TaiWh5cxwV4Y2pYjPsCgFD7+5FMJE0eP0MnLuEkGoHLu8Zvtci/yvPMc0HXLQhyPsSRGc61Q6G4sjpGxMQT8HjTVV2FpbgrrK/Pooss0GkeuYEN1fTOsDi9ef+t93LxzH698+asKk2S4XG1NlYoR5IeTPc3fScfqxPgUjj7yCAo2u9zab73xOr7x1a+gMsCAN7434kAWFciZSKflXGZwbb+Ck2seILEMj9sENj8cIqripbrRP3ee53J0uyd0Tb380vNwOoh+4LjnFYpJFynXkKXlZWElfv/b39Y6QeSUCS2Nyw1NR60Y6UJDEf+RV3Asi6Bbt2/Djr4dcLpNMWhteUHXOsfXOFkN15wFJXY38No/dPCwxIpMmgKqDXanFbFUDDYXsUBZfPbJJVjyFrzwzBn84Lv/AU89eQzIJ5TX4PGWK+SYeQc5Ol9Z4srmMTIyiq6ubgk8dK6K6byxoa6b8YlRVFSUKby0sbEBFy9elFOdTly+N+KemlraMDIyjomJUWEn6I6sqCiXwMfCJLtrWLT1+8pUqFlcntfPMRTyrbc/UoG2obEBzzz7HFq2tKsj5+KFS0KjLC3O4eTJYzj56HGx/Tm+Y6NDiEZDyvSgQESBmwXTu/fu4sSJwygPVMBucyKVyMLvK1eR8NNPPsYf/P7v0UDJOwG8XheScXLbc0hbXPjrH/8S+w4+InwEMilYckn8/O9/hHA0jJe/8lXU1NYjn0kalr7WB2Ze2FSI42mi45wC+ptvvY0XXngBnZ2dugcQz8D7j81SUH4CBV0KjbxvEB3ldHskkBOREg4FJaZxnip4srlZAjjXW85XXn+cf5zDvE7pzB8dG0NdfYPc2hSxW1pbMT09p2t8z959mJ6axe3bw5hfXEHDlnpEomuwWdLw2QuwxiLY2dOJ9tZGxOIbyCCN4eklTC5l1TVGzI0CFZ0O1NVWI6vCZlbXp8GR2WFz2tU1UhLLP/vsvAoAXV09GgPOU4qobW1t+rdoxAjlFM+npidUoOZ1w7W7FKLO4rQEb0tBRfEtLVu0rvJ1ea1TqP/oww9172dBN7ixIXeuuda5Xkd0X+D9uCQSU2BkAcvvC+DTT89jR982eP0m56XkPi898/B9lDpqjLHBrjB2fp3PSiUBnd/H81QyG5TODcVvdl/xfFHUZJGFBRM+F62urUnUphubRSJe6/FYHPPzc1hfX1EnEQvWHGe+B9Pp45BjnoVeisjsMuDX+UE8CMeF3S+8f5eKg+r+EP7Hqc4mBq1y7WZXjgLk2e3gZ2CrwbDxfsX74rUbN/DI0WNw2OwIB4Na18kt59rO/y+rKDch28tLKPf74He7VTBdWV1R0ZxF7IqqKnVWEHVjszNMNq1g35bmenR0dCh8VtkQCT7zNCqzJhoKIhoJ4vWzv0JnWwtOHOhDIR0zWSKwiBVPPvqNGzdR19CI5dV1tGzZgtW1ddQ31KO6jGHMdOHbVSB0e8oU1srfReSMzWFH7B+60cbGZhAMBxEMLWP/vl1apywFprE4sDi/jPfffw+nTz+G5pZaidgpBqnOLYO0pZXldVRXVaKxqRaLizMyrdDpHvBXwV9WpSJjrpDVuSHDndgW3sN4rfAPH+PcWutNUKt50OJzPzuUUsLC8BzymWhmdlrzgN9fVubD+hqxLxEJ5jU1VeoIZD4R176V1XXU1NShsrJGr7ewsKx/Z7ceO39OHD+u680gW0wA/RexLSVM428SzxUu/gXx3DxDFx50cx0+8yebOtFvuV/c/LbNEdgcgX8dI7C5KP7rOM+bR7k5Apsj8N8wAv+UeE73KoP3GGqWz6SxsbasjShdcg9/PIxAKIk6+lttzBR8nVhe28Cde4PabE9MTmHvvn3Y2tOjNnK63LihzWYKckWGwhtykLItlEF03LgSvXLr1l2xhYkc2dLSDLfbIGS4eSqxMksbQ27CSptJPux73WRa5rUZmltaxWcXLqG7dxvqamtQX12JQjoJpyUjTMbS/BKmZtexuDiL+gZu/KPobNsCt9OH1eUYxicW8OWvvYpsPg2rs4BU3oZ0wYnoxirGhwZw5OB+Mc8zsCMcTwt1snNbL8p9DhRyGSSyJvjxzTeMW5wObbp7KDYxAJMC7v2hEfHP6Xjn+NOdamOIWTojjAI/xIZNGkwCN9cMoKRDm+I1x49Bd06nHY5iOz0DWfk76D6nSEv2J3nt3IDRRcT38O677+DokUMSoQxb17DIJW9abHIbciNcVVWjlmO6t9kyTaeRCTnLo6GxDlUVZP8SGEBki0G38OsKLC0UxA1NpLLIW224eeMWKivqcPvWTXz16y8jnaJbHpibWUAua0VPV69EyWvXLmLr1k5tvBj8tbS4InxIf/9OjI5SpM6jvr5WLngGqtHtnOMcdngQizJYzKlwSG6AudnmhwkZdckFSSdcS1srbB4XLOko8qElFOJBObnzdg9G54O4eX8C5TX12tCVeV1qneZ7FTfV7sDA4H2JCRTQ5ELP5uR2L6+oVGGECJ8tbS0Sm/keOcfJrxUKIRjG9u196izg+UGW22469k1wG8Vyumnp/O3u6YHX78PVK1ex/8AB1NfVwGU3mBxhABTUati7dGnfvjOAcDSJ0QkKuSdQU1EGj43CtVXOOx47RRGDUTBIGCMS+SSg5ok2IiIgk5eYyuOiQ+zSxUs49shRFbzIOPV4XUinCjh79n28+vWvIxReV6geGfLEgFC5o7ONQmQ6aYQbFnkeLsSV/v83LWUsDGizns7AznZxpwv/x//5f+HVb3xD4jXd0xwDFjzomubakyGyxmqVMEI8DUXRffv26dhKrnP+La3XYsedWzfQ0lSLjdV5/PTHv8B//2ffUsEgHEticmYRy2thdHRtRd/ufRrfGzeuYdfOHWLQlvlNUC4dhUuLS2qLb21tl3hCwffsa7/CoYP70UpXbjYtkYwOZ84Prn0M4mOB6taN66irqcKWlhbNWzK0S0JZqatH6PCic44Fg4cDQ/MFB5YWN3Dh/Gd47tmnJZ4zMJTnzev1I5FKi7fLLgSGslGIOrifwXJx+Ng5kyLmxRRIuFZZrCZngIxtOiQnpqYxPTuDdDaDru4urSEMWg2H1iU0mwyBFFxOt8EVra4Zl3siiT27dqtQoOYIWx7JTAJJFp98ZRi6P4psKitha/jedbS3VKGmyockETx2D6xEzlgonNuQZwdNJoeFxSU0NTYpyI5M4bX1NRV1GhrqURbwoaG+TkU0XkUb6xsKu2XRjesgC17EUnA9+6u//s94/oVn1A2iTgBAwh27mjo7u+H3l+NnP/0Zzjz9hK4RjgsRFj/+yc/UDXXqyTM4cuQRvPnmO9i5a7dEzsmJEfh9Dvwv/+Z/VJeT207MQxAXL55XaHZbewc8LJDCIgzIufdfx0svvQS/N4BIKAGHnQiXHM7+6lfo27ENu3fvQJLFBnak5HmNZtlTAGdZNdZDCX2+MD2OG5fP4+iR/di2Y5tSE4hqCrhdyLMthB/sBuOEL1gwNjmu+cfzRq4x8wuWV1dR39CI3Tt3qsCczzFEssjB57rJ9Y3hzzbixjLqJoiETHcPxVAuiuyyIKKqUsGqtZpjmsN5ZpKYexrFRTp4hQFzsCMoiXQmi+WVNQVQctw727bi3ffeQ3NbPU4/cxI/+psfoKWmEo50CoV4FH3bugBbGhZnDqOzy7D7u7B1205MTk5I7GfRlMfAroFSMCZZzrp2CLUhdqWY98A5a4TTea3p3V3dumcR4bG8vILdO3erS4trGju8KqsCyg4ooYr4vVyv2Q3FIjY7bIgSY8GYc41rOLEkg/fvq+BNVj7XVyLXOttaVeBJJin0ssPvc+Y5X5fmAorgRLmQKb6ltVE/W3Jrl0ITv/hsxoIn8zF4vKVnolIhnueK1zjHiMVSYqUyxPOw06AorDM7ggUq4jSqq6rkzOfX+EylcFCnGxMTY3rPZMqzI4/oDorlxBkRRUTnMTFE7HSbnJnUePDey/BWFg4VzukwXY1co+mc5xjGY0mtFZw/FM15r2Whm+eLIm9JyFVIbzqNzy6cx5HDR/RM5bAyaNXMSxaA+fzEQOW19XU9w2aTaTTV18tNHo4E1QHi8XlQUVmpziqrzYnFpVVcv35LHQs7tvWqiMC7MgtPvJ+TBz49OQ6f26lCWVVFmZ559u7oVWckx5T3KTrYg1x3GpvEXb905Sr6d+1S1ySRWQ3VDN50oizAjj6DJUvz2s5k0NjcqI4uiu8TE4sYGxtDd08rOju3qGDNxy52FkxOTOve2tbagFyBWTcZrKxuYGF+Ba2t3VhZXlMRgs8dbDIiWofdiL3dfcjnbUgkwkinY5onFLg5N2mWYbsBnwFpdOFcI25LeT/s6NK9lfdZh0HfMLcmk5J4zrWX4jmNHOvrEcQivN85hGIkdooXHgsHfHbjOabTntxzXheV1VUqrt25cwd7du9Gc3OTinfsyqB4zgciPhsp1FyfmD3Jr4vnfBrld1lg4f2T71mBs6bRrRSIzuPdFM//GzaOmz+yOQKbI/A7PQKb4vnv9OndPLjNEdgcgX/OCPyT4jnFV+4sudkVtmVFOBDj7P3c/VgSIUtMXu3Niw+42UxOm+zF5TWshygSVWnT7vX5kIjFMD09KQ5pJBLGgQOH5YThZoYBW3QPB8rLHrT+zkzPyfEaCka0MQ9uLMsV+rCDhL+bwo0RfUzYl9ildm5mbSB6JFuwY2UtiKWVNbVTry0voaO5AadPHkdodREzU9NYX0/i3sANNDf5gUJIriO/pxyhYA5Xrt7Dl7/6dfjLvUQfI2NxIWf1IrKxhrnJUawuLeDUmaeRLtiwFori4uUrOLBnF+qrA3If2t0BzC8u4d133sQf/P63EQtHhN0QP9Tnk2RNPvnK2ga2NDepZViuG7aYC8kBtZHT0UXHGsVEiu4cc/KvGZjZ1dUJi5WCdVbCM5naHAcvUS3ROHhe+PqT0/Ni99IJSHfR2bO/xMsvvVAM6/p15nnB5pBjnhtht4v84iwGB+/j2LFjEl83NlYl3DPUjhscFl4ULcc3LBHYiOfc9rAdmfxlCmADA/fF6+zq6ERffw88HquC9ibGJrGluVNOTDr2zp17G/v275IISzbmxnpITOUdO/pQV9cgpylZ+Tx2hn4Sb8CgMpvVJQcnhR3OFTos2SZPpx+FSW686aS6e/cunB4PGlpb4LakYYmuArEN7baSBQdujy1gNZZH35696Opshy2fUdcEiwEcPzKh2R1BNymFF56TMn+5Xpt/PvjwI+FPDh4+IEciAxwD5T4hJSgkcAzpiGX3BceJxGE7uwOK85juaoaPkQ1L0YHbRr4uaxMsflhyaY21IkWL1yeHe3x8WvO9d1sflteCQm/4XTY8engvNjbWtcEvtfIz9FGFJ+IjrHQNpyXQ2D1U6+gyI4YAErnefPNNHDp0SG7DKANB3eTgZpBI5PH225/ia1/7KmLRkHlvVmYL0O3tkLjGoF3D26XDkPtzzhGzoS0JwqVC3MNrmx7mClY56pxur1raf/yTv8cf/fEfFdmoRE1xG08RKyvRl4J4ienLMeamnOecIowKG+XlJtzV7VU7/vVrVyXIzU6N4P133sALLzwnt3UomsTe/UfR3Nql4E0y12fmZjE1NYEjh/brfGbTCbneiWxJJVIoD1QKtxOMxBBksOXtm3js0eMoczsp/worQG42CycMPMxqGKwqynz28YcSjJj5oCA/l8G4qG29KBaUxkp1iYec5/mCUygkIiGefOIxOOwUOeggtoqdz6IDLAQ22+XSfuO11/Cll1+Cl1iufAYuhiuzAMM5wHBiK4umTiTTOSFR+LOxRAIr66uYnJpUdkN3Z6tC8phLYc6lKSoR3UWxi0Whe/cGJLT4vX51hCTTSayFVjG3OI9oLIlUMottPVsxPDCAlYUJ+N0FuJycjy7A6oTVzo4Zu7At/Jtzkp0wxIA57XZdzyw4sCDFEGquhTwOFmhY+CVWg0U9vicKNrwnKAg4kcS1a5fRv3OHOltYhGHxiOIvi0/bt/bp+v75L36JL3/tJV0T/Jyi9H/63veRSOawbVsf5uaX8Mwzz6O2rkHBg6+d/SmikVX87//b/6qOBg/RAbmsXJ8UrN1eH7J5Ih18GBkbweLCCE6efBTpJAMKPbBZiFbJ65704Qfv4/f/4JtwOIlCScFJtEc6DYsngFAij2gii9deO4u+3k70draguiqAeDIGb8DwhJ2cWxQVFZprET6D40DHLcW9hsZGnUcKm8FQFPfuD2FsZETF1G093VrL6YymeOtwkdFswfjktJzZXFvJoa6uqhaWSaKmw26wT4uLKli1d7RjZ/9ONDXXw2rN6d8osFI8p4t3amoWAwNDKsru2NEPn9+PxcUV9PX24fvf/0ts6+/CyVNHcPnCR/BykYvFkNhYhc9lxY6dXUjkwliPZjC9asWx44+rUMT1hkU+rjkrK8taY/lBEZiCrMfrlIu/VOhXR1YB6m7je2eRhYVQrkvsWnA77eKNG9Gd+BMTGMr7q1l1jDDHeeVgUGvcIKLM0BdUbOOfaDyGxcVlYTxeePFF8bmnxkfR2FCvDi4+dhFJYa5vcy35vGSEx7Rm3rh5Fdt29Op8cezJay8V1/heH14n9L4KnDOG4c5zY7AbNon2HBNeNz09PRqTNXYQxKIKAeVrs9BQWVGO+rp6BPx+5SLwHFPgZsE4nogr+L2xsb74vEYx1QQDz88tIhpNIpXKIhZJYC24hr49fXpG43rG4+P9p9RxxOe1W7du6X3yPur1+FXU5bMO5wtfl25kvmfiXngsfAaiCM1rMhRhV2ILGhsaUV4WgMvhQpyu/1RKobAV1ZWIxqOam26rCy4hnqBryu5k90viAfucKD6i6fh8MjAwiO2929DT0ysmfywR1+uNDt/HlcsXUOb1oK62Ak0NtZgaH8f2nm51WTE/5/Llqzh05JieedbWg+qwCUejqKquFtufwb1PndyJ8ooaWK1OoGBXUYpzhEWLuoZatHW0ydmdz3rx85//An6/Qzi0mppKdHZ0CXk4cG8QW7cSWZOH109WfxjDI2OoKK9BTU0jJsamkEolMTwyAK/PrfPKoFQ+Yw0Pj8NppxidUicVBf1tvb3CCikkWFgUE1qvPJFsVlkKNgfzAZjvYtByZu5lsLg0j0A5uzH4PO4BClx7LXKTJ5MxxJNxceC9Pr8Y8JzTLIQ6GTZOIb2mUnN0ZXlZhhD+kWenGDj+24jnfC4z4jlvcw5YWTFg541c54Z5zutkUzz/5+weN392cwQ2R+B3dQQ2xfPf1TO7eVybI7A5Av/sEfg18VyhSYaN+bnzPAfk0lhfXdZm9GEh92GnOR9ES4zeEpeQm6toPIFfnH0NiWRWAV3b+/okWsUiEW2sKfhRQGQr/M1bd7Bv3x65h+cXZuV06e7ukQOJQVl0JgY3wujqasf6+gIOH9yHtvY2I/KkU+IrUrhiC7gwMnLfUjjOSuiwOFxIE5JoT8xmhAAAIABJREFUNRsbCtYtDXW4fe0yZidG0dHSgOHBQbjsHgSDyzhyZBcqK92GTW1zIRHL4ty5T/HEqSfQ3tUKdmdbnR4kM0BleQDhjXXcG7iHiqo6NLV1oWB14v7wKCbHx7C7f7uCOenY4cZvcXEBRw4eFjPVOMrlH5VDii7fxaUlcZTrG+pQU1OrIFSOL13B94eGUFlRia7ubjmd2cY6PDyC/p078dEHH6C/vw+tbS1IJGLa/HAjzs0IWeXchNJBNTU9C5+/AnX1ddok0Q105colnDl9usiW5Bww7nPunVh4SMRTEgHoJqNraXVlFf07+xWERkTCgYP7i7xTg+OhcMUfNvsew2/mZ+Rwk6VMBywLBYuLaxI5nnn2SRTyGb3nW7fu4MDeg9rosIjy+tlf4uTjx/VauRw5nHm5BBmy2du7FbFYFEtLi9i2fascT3QpiSXPgMeCcTnyddmGztAqnnu2nXOOUSCJR6Nius+vrMDnyKOhzAY3TFdDOu/A7dEFZB1+7N1/EH6vW50KCq/MGbGZG8CVpVUhACgwkYmssXI48cknn2JhcRGnnzojsaW2rgbB4JqYx0QKLCzNY2joPh49cbJ4PVthZeghKT52u8IEKX68f+4cnjz9BLw+L3KFnNyPPr9XIhqvTDnE+H6KAZMULc9fuIT9LEwl0wiUV+n9vv/2G3ji0WOoqAjofU1NTikwkc61EneZ7jr+Pz8SmQQsNga1puVyu3b1msbl+COPKDSyqrpcwjk3zvF4Fr/45Tv4wz/8Q51L/aGIKWOaabCmC5OOSHLG5Uh/SDjXHGEIZjF4kp+XEABGBKLQ4UQ4GtO4UgR86qmnVCBjsBm7LVwOu4pybi8Z7Ly2iIowbkE6oSOxGCaYv7AR1NeIkSISikFuv/z5T3HmiUexODeBi+c/1rXf2dmFjq4e2J0+2N1sqbfj3sAAZqancUriNMSgFpPablVRjpcOxR++P4qjQ2MTWqPoYCTLPpdOynlOIb+6ulaCJUsfPl8AqURMbOwrV66hu7cHPb3G9ahCh0KOOWZspee1aToIChZ68CgW2JEv2FU0mZmZxqMnjgnZYrGYYMoImfdOjgu/36A7Pjz3gUSOQ/v361zRqM2iR76Q0dxmSDMdlCxEpDI54Rwo7qgjIplQESGfTUvMI66DohaLAob7nhLHn/kIRGRQZL135x4C/nLUNdbB6XbA7rKhsqoWMQpt8TSWF+cxPzWKkycOoqmhQuseiyUscDi9AQnpOTj0b1wn6Dpn6DQzFziet+/cxvHjJ3SdMTQ6zwBgG7EDDliKQg/JEURhcErSOf/ppx/D4bSir3+7KfbxvrS6gbX1DXR19GBpaUUdKkePHYDb60EwHIfV7saPfvxzTE3Po6t7K2pranWMRJgsLswL/RWLR/F73/w6etq2KBw3nYojq3NPF71V7HYWEs99cA6nHjsqxz/XK6fdjXQyY5y7iSS+//3vqZDTSJY58SPplNaW1VAUt+7dx41b9/Ctb34TlcRB2Un/olDuQIS5F1YbPHaHUFomLJVOUmgt5P9z7frhD3+IV7/xqq4XziOrjaisO3Kr9vf1qWDH9YQrOO9Nn3z8idjEDE/dvWcvygIB3Wd1Lcu5b651CqHkVVMUvT84KExV97YeuZyJxJibXVBBl8zv4ydOIJHMYHF5WaIi55nXVYHxsVFUVjnwlS+dwfL8JAqJBIbv3EWFz4fxkSE8eeY4VtZnYHH5ML1awPFHnzCCOI8XNqGFuIbw3sfA7eWlJQl57ADiswc7rXgv5ftXocfrVZCqw27QKBRrGYy9pbUF27dvVbccnbsZnUeDKRHPPW1wSBxjzjMnhcXiMxXHmusnu2ZYYKJouLyyqmeB7du2C9VEBMyhQwe0DrNTi+ePBc0Y0TA+vzkvFqvuXWPj4yjzl2FH33YhVui2pqOaS0OpKFk6Hrr6yfnndcnfx5wLDlBzc4vQOhTfTWi2FalcBqOT4zp2BrtWlJer6K5OgQw7V9wIh0IqyvOD4zVwf0Du4ECZcfSLi50k1msc62u85hvE42ZQO9nTzM/w+X36WWYvsGOEyB/eT3k/4TrFggdf4969wSJHviBcjLBLtbyuy9RRwEI4x43BqFxn3nnrXTz33LMq9HC9Xd9YV+cLC3DMMyAuhd0SRLs47XS755FMkd2fFW4ukU5JsGfoMFFdfM756U9/hr27d6tQzPsMhXpiTt5/71251+NR5jJY0NHejrnZWa2pDPPlvYX3Y3ZPDgzcU5GlvLJSa0r/rr2a68xM8Lki6Ovfpa6gXIZFFjtGRscwMDiII4cPo7Gp0QToWn24fPkKlpbn0Nxch9q6anHJw6EIbt++i4MH+LxEnBkk1E9Oz2JrTxfslhzu3rmByoqAukT475FoCjV1Lairb8XoGFntjZgcG1TIMIsbO3f26zniQTGb1zXzYHQfzco5zmcEVh+4lhCtxWuMheq5+Vn4yzyai1xbs1kbVlbCQu/w/khzDAVyw7dnYLZfBTRiiTgnHC6Gq6/h1s2byjfasqXFdPixcCzXOa82rtHS7U1+kd6J+USPnca6gZwJf4HdaYpYxBbq54rYForoR576002d6J+9k9x8gc0R2ByB36UR2FwUf5fO5uaxbI7A5gj8i47AhTf/fYF8RT5xM2BH4VQUZfJZiVBWWjVyGayvrsBVRCyUBK0S57wknBvGpnEeUdDlJjqdy2Fmbh7RRAr3BoZw5OgxCZZcmBk0RbfV6sqyHpoH7w/izFNn1ArNjRAdXC3NrfC4fZiZWcC59z9GQ0MznA4bPM4Merd2SpCmW5BiDzdL2rIXrEWGuAnHotsHFNQdLiQzBawFIzj30ccSvwI+L55/+jQaa8qxPD+N5tpqhNZWcH9gAKPjo+jq7dXmhWKQ3WLB/YG7cuIfO3wALqdVThyvh0xGKyx2J+YWVoSG2bPvMOxuH2LxFMbGJxWydfz4I7DbCpiZnpILv8wX0OtyUzs6OoKm5ga1PjOIjA5ujlugolpBe2I9ZzJYXlmROLdt+3ZthCiuMtSMm5DqymrMz82hb8cOw5+UM46bOFNAoGhJcWlhfkEc6/+Pvfd8kjNLr/xOel+ZleW9QfkCCh4N30DbaTPdTc5wRHKWy92lKGoVIUVQf4VCEfqkDX3YpejEFTnDmeG0B7rR6Ib3HqhCee9Neu+kc97KniaXjBAjxJmejaoIBHxW5n3ve+97z3Oe3+kfGNBBl9fq9u3bGtf9+/YaLGYXGbdkvFJwMcPu8OL5yDhqauvgcfvE9GUAZHVNjUTraDQkYYEH/3QmCbuDc8BwIxlhZkabbfngIiKyySzurdvjx42bt3HixHH9Wx6Mx8ZGFWTIwxi5wnfv3pErk63wDpsLyURKB3gesuk453GJh6xcPqvPxPehILRsQVxQFiZKZhNSGbrLTCpAENdAdyGFeB6mKaZR+Lh7+xKaatywmsiddaNocWNsdh1Tc+t47dXX4K9wwWkpIF8sIKfDnBHmRj4yiwCNDU3Gdc3kMD4xIQwAHf5Ol8Fa50GYuA6iBYihoaAeqPShv79HLlmK0OaiFaa84c6m+5VonktXruDFMy9qvsNSQp7/zlIysD9p4n8MlzXDOCcmWWgKwe5wYmCgX+49hdrl8/jqy4t49ZVXNKeePx9RKztdoxRzeSD2V/jlzOa4e+kkLRW3WfV2zExN6b45feqkhARm8FG8533A4hq7GS5fu4Uf/vCHMJUKKGQzMJsMDIYQICZ2UBjhbDzcMrxUgXvbrmpeG/5briGG+PULPAmxHSabW6I33aHhENeJdaEhyDTmWPF1WNQh6zqZ2kD/wC40NjVr/Ohso4u6KAHVJLfzwtKyBAz+HdFG92/fRHXQCwsyWF2ew9tvvaGCFoPe3BVBhYXef/QETrsN3V2dKqTQCcyjuoGAyCGXLwgDY3WQ7V+E0+7Cneu30drajMYGdhewSGFR4UxFghLXXMMhqrWLIbGFvDBJN+/cVdjo4J49GmePxxBg6TzGdvdDSc5XChkUzo0C6JWr18SKHdq7GxZy+TMpCWx0VUugELeecgJ51GkMPx0WGuCVl1+GlW34dLKXiODQVdu+HgXxuA3MTUkdLCpc5vPYCoU1/1k84v1Ipu3W5pbcjrW1NSomcX5w/SHSYqC3V7kRmVxSIjPd7NlMEZGtKKorg7h66QvU1wdQV+uHmSK+jQF0PticfuRhR6FkRTJTwKPHT9QBQfQXVRMWxijE8Ae5zEQedHe1oyrohcNBUZhhssRCraFYsKK+sQFWu0WIoatXv8Jrr78ioZ1rLTnPvJ93D+zB85ExrVc9PW0KW34yPIlM3oaNUAKfnr+gtfDokUNoaaiB32NHTVUA//t//FOkCiaFCL7z5stGwa3EghJDW52IpVLaM5K5PL64+CWOH34BtdVV23cGOzLYOUTXZk5hsouLizh16rSKfRPj45gYnxA6geLcnt27VaB0OmzauzkbiFowusBKsPIP9GecqRQAKSIpRUDz+6OPP8C7731XRUiKpgwRdHm9WFhcxoWLl1BTV699aGZ6SuGgewZ70drcDI/LhYxyLOwS1tQUUSpqb2Ihi9eFwePcnxMMsgzHsBljYGRcgrDdaofVbJEwRxY1BVZ/VSWaW5uFCjv3+U110wx21eDgQBMs+SRGnzzD3MwShoYOSAg3mbJoaQ5qHGc3szh4+JgKf1xn+aWQZbH2iSyza6+kg5nXjMVbFt3ZqcBCENc0zl129XBdNgKeswpJ/fKra8KW7KaIysYNynHbnVWsK6gQwbBohnJyzM18JjF441wPKKSq887lUbcDnfe3bt1SEWHvgcN4/OSJ1ggWNbl/8l5ndkehmNX4lR3pxbwN+axJhQAWvdvaW3UdTGZy1lNaM3mPMQeAz3aFolWIIaKrKDazGNDS0vJ1B2G5k1CmB0sJoeiW1iHitZhZzC4RCsG8dw1cXEoYDYr1LGLOzc2pG5DuYO4/CjrnmMWMzBXOXwrkxPYRf0Usj4tdF6UiGhqJ4osjmSTmxA6nw6JrEKioMHIpGLZpd6njaXFhCfNz8zh67KgRBptLq2jLLju7xQ3kbLh67aowY0P7d2v+cb9n0SIeSyLJ/A+us0UTWjuaVYh0u2ywWYpw2lgcyMLp4vNYAYUiRX5+vhR+/vOfY2jvADra22AxFTE7M6mMBKIHg5VViEUTmJ6cQ1NTK2LxFJLFIryBIPYMDOKLz87jhcP7sLo8Cz6SsaAfjzPUvQI2O5F5TiyujuDAgUNy/hvIH4aH+3Dpq8tC073wwlGh3NjNxNyMSCSErq4O7f3ao71ePHz4GB3tu5RpwbD1kdFJeLx+9Pa0Ymr8HtZXJtHb3QEuk5FoFpF4EZFEQcH27OSq9FqwvjKrohZfjz+Xg7X/ywMHH3qMZ2uOJ5+ZDOnapOIbDQ2cw8QbMb9meTmEhQWDK0/hnGsfu4P4TMjPx/uBz0vcl9jp5PV5ZHoZGR5GZ2e7Cjg04sh5vl2UM2B220hB7h96DqNwbjw/GGAXhrWqBUpdhVwr6eAvO8/LHQ872Jb/X4+UOy+2MwI7I/BfwQjsiOf/FVzEnY+wMwI7I/AvMwL/mHgu/ZkBZzwMk1Wdz2JrfVWO3rIjtIwP4AP0N1sg+edq2y0Z+IhQNCqe4eNnI+Ke7927Hy2tbcikUzqIh7c2JXrz0HDs+Ak9EFMEoeuNjpTBgd1iIQ4/G8W9uw/x6qvfQXNTA8Kb86iu9gv5EgwGdHCkq40PzTxs8dDKh2SKh/FkGvkScO7zizhx+ize//gcwtG4XDBdHe3wuax46dRxmAoZFOlWLmWxsb6O+w8fYXpmHtU1tWodTbNFeXQYbocVJ48eQXNjA7LphAQzsqCJc4jGk5hdWMGRY6dQUVmtwFQGtv3n//uvcfo0wzgtQoxQyGZIEp/t6YKlgNTZ2aYDJMOe6GgjLz0UiYvrzS+2J5PnS2YzBWKOD52BPLDSvUax5/atWzrUkO1N5EO5PZoFDv762dNnYsG2d3YiEAxIIOd1+vLilzh9+pSEWIowdB1RdKdbj8FlCwsrOlQ2NjZLFJ6enlVrNdESFLqJnmlsatDhkGSHMjNdImjO4GdTiKdLjl8Uttn6vbCwiLX1kFjcn39O19hbKiSQ59na1oLotshM8ayhoUFiSyaVg4dM1QwFCIcO6Dyw0aFOJyGdaRTt6IJ12Z1AkSKGwVz1Byv1M0UOtmOTvc1DNdufq4K8HiWENhYwPnIHTfV+Ca/JnBnRtBV3Hz6XUNfa0oBCJi43E685hS3O+xs3bqKvr1/dEnTz0a168YuLQttwnO7dvyvxnN+HIYcqXJiha03nGwMU83mGx5pRyBTh9wSwvkZnd43Cdq9dv4lQJIRMNo2e/h6J7cR12NmOH89K9KazkAUFOn2Hhuhmc0uEKIfD8X399Kc/xcsvv6y/4zXhdeDPdNaSqcovcmjZEk9HqYWuSYYFZjP4y7/8C/zPf/zHcurzIEyhl9ecAhgdmMtrm7h07TZ+97d/W0GDdDJT0JNInt3GKYk3TJyLRf+/QMGlxI4GY30xCia8tmTBGsF2OuharNiKJdQyv7ayhnPnzmPv3r3oaGs35quEB8OBTtHLaqWLNiPUiJisPOSbrGpXp+svlcnJ8bqwuITz5z/HO2+9hyeP7kn8dDtNiEXW0dnRKjHcWxGAmfz8dB6Png7j9MmTwpxQoKK/jUUEFgEoZjC3oET8Co/xFiIc7Dj/wSc4feqERAOKYBTDVPwwWbYN+RTR+WuTmO1kdtM9SFbuZ19cRN9Av+77WDSsol0uRcemRW5JFigpnpvIA6d4YLLg/Q8+QHdPF7p7uyQY89pRlPJ5vCo+cJ1ki3xeAqMR7LkwvyREzdmzZ+VEtzlNEhbppqYQybGlsC6BTF0ERCyFFITHAhGLHXSyer0eCeYU6NweXkMWgVi8IbqpiHw2q+ueL2a01umymIl4MRlBmU43rly6AH+FA3V1AXjdNomxdfUtyBVscHmrkCtaMDkzj1giqa4Jj5vu2jg2Q1tyxzc3t0skoxv97t3rqK+rxNmzx7C5tQEUzXjyeBSlghVnXnoZDpddHOlLl7/EkSMHUFdbozVyatJw4AYCQUxOzKC1pRktLXXCUEzPr8Fk9cDjr8b/8r/+bxJ3/v1/9weoDfpgNxdQKqTxwbmLmFxYR4XHgX//h/8GmXgINnMBNdV0n66ruOLy+bG6uaV15MOfvg/P//vZX36F40+nclp7I4VLjvHTZ8M4euQYPv30PJpaWnDy9CmJXCym0q3LAlY8GtX6zd+TycwCjdNGd3RKXV7cS4UGogNThXLA5rDh4sULOHP2tK5FIVtEpb8aswuLsDvcuHrjFo4cPab1jXkj7W2tMJXy8Lgo6LEAwEBiZkvENW4MG3W76JhP6r5Xb4lEZlbF7MibHcJ+8Zpeu3oV9bV1KtKwENzZ3amAxHgqgeW1DTx4NKni2CsndsNjimF5ZgzPHj1Bd/ceBR1Oz0wjnYpg354eJHIZLEdLGNyzV3PVKBYQN2EYAugo5vrLe44COou0nNdcX4waQ0l7OVnPBhO5YHDlGeS7toGtcFIZHy6HDYloBB6XXYGRZOCzw0TCeYkhoindoxRmy/iicngmR4PCOYuZFAs5/rdv32P0NLq6exSUzuL54cMHkUjE4NRrUCAmNoeFR5Pmrc3qllubRZ7rN66jv7dHmR/GvWbV+sc9n+KkxxdU3gD3cuGf8nmhjox70vicRs5FHrkCuezGOmo28XXcEs+NMTJpP6brmvcau09WN8LaR2mIoHjOdZh8+e7uLnVf8F4i35+FFeKp2N3T0NSi7sCFpSUVa6trqvQenA6rVk1qoQ4K36m4xFIK+FwXNza2dE/ytWuq2UWXQH19tTjx6WQehYxF+RJffHUBTq8Tg4P9uHXnlvYyv8eHgD+ARJxdPVEFWk5Ojmoe7+psUbePzCJmPq8UkS/STML8mUmMTYxj74F9KpZevfKVQq7ZQSTTRAnqjJwcn8a+fQcxO78Ed1U1lje2cOTAYYwOP0Mxl0Q8soa+vnZ1K3h9AdjsPjx4OIqammasbowhUBkUgk5zqFBEKpXBvXv3xY1/7fU3jOsBk643Gxr4fGXQcYpau4ngISYsGKzB/NwCwhGikrrQ0FCJxw+uIJPeRE3QB4/Lj1LJiXCsgNGpRZjtbuRLBeTTYTTVVeo5jc9ZfE4o49zKJ49foNRK2894hlGF+862dC0UzfT0FCor/crb4XPc3NwqorGM7je/36uiIAt7nFM0yVA479rVrfuCzwTsplMQcSSsjiI+nypUWIXccjzotngu/f6/FM8lkKs/q6gsEYfbbXQf5n4hnpcDanfE83+Zs+XOq+6MwM4I/PqOwI54/ut77Xbe+c4I7IzAv/AI/GPiuXGQLEo8J6O1mEtjc31NB/oye/ub3HO1QPIgSE+b3GcUYOmINSOeSsEfqMLcwhKmZ+d1iNu7b594hqlkQg5OOlHo/nR7KoTbGBkZVngWsRoMMqMTZ2pyGjdv3sWxoyckVPncFrlLKyq8Eqx4iJDTLU+mrXFgZss7+eA3b9/HxPQ8zr78Csw2J37y8/flgmJ7b3trE+7evIqTLxyA1VSEjegFs3EgofB+5959ue946CVHMpNMwmY2Iej3GQgGhhhZyNimqziHksmMm3fu4eSpM/BVVMLr8wsZc+/eAzQ1N0vY5eerrq6VgDo3uyAXNA/LLE6wjZiiGhED8UQS4xMzEsN6e3vE0eVpraurS9eBotbTp8+wa9cujRXF0NmZGbk/GQTY19crTAIPKWwBZ7s2Xbl0nzHojyIsX48HmfPnzuPNN78j5w4FDx5m6caWuJqIY3FxGR0dXRL9yTrngZriW21tLZ4+fYzevm69Dg/vFGAoftJtSqGN4ixdbxTU6Goy2skp5jslADCcixgJFgYo+JNL3dTUgMqgcYB79OghmpubJECTl00nOVEGFPaM4k0BiUQU6xvrQv5QhCWHdWhoD3x0+SVTWFpZgcVux/rmhhAkvgq/igLEWDisdiwtLqGxvhHpeAKJyCq21qfhcZWQoXPQHUSq6MbsYhj7DxxEf38XzCZ+rqQCB+ViFJszqPFhgYDiNceA16implaFHf5MsYROUR7iiWNpbGwQ3obiCIVz8nR5n5VyJaTjGVT4A0IVkTdPBMvhI0fg8XkxOjqMQKUfPb1dcsfOTkxJNOb4MsD10KHDuoc4/mXxiPOALkEWb9gCX/7i9VCnwvbX2tqaPhOFJroNvYEA0rkMJicm8IPf+r4wBxRJhAQiYoBcdOJlEnHMzC9j+Pk0vv/972nd4PpBcdlmNRst7+SMms1ix9JlxhBSiv8GYsk4BDP8zXCKZtXWz7FlaPBWJAyXz605MT42rn/b09Ojf0eEhdGhbdHaQyHf6TSrC4JCFdcQQ+ByShxJpjNYXV3Dk6fPhJ+oq6mH1+1DV2c7XA4Thh/fxeT4sAI+Q5Ew1ja20NbZi9HJGbzz7vckEBfJiC8w/HDb/S9BIAM7A4opghM/Y7VjY20dd6/fwttvvinhgwIY11jOW0OQMBzAFCLkZy3QJW+EnbK6shkO48bNmyqGVFVVGqIdvw+D/TJpOBhyCwoY5C4bzvMf/ejHOHBwPzqZC2EyglrN5DlvbUnEUCithHaDsc95SYHm0cNH2NjcVNt+BcMitztH+H7oFua9tL6+qUIL5zbXmvZ2OrsDGhPNo21Grro9yJYtMbjXpsBbCntyrBNzUcgiSyQQw27NZOdaYTXZFfZ38/oluF0mNDfXoJhPw0WUAmzwVlQjDwc2Q3FcvHQNr73+Hc3xS5e+0n1EvA2vFZFUx44e1/zw+Ry4dfMrrK8vYO++3aivbURoK4aZ6UXEExk0NDWhvaMV4fAWvvyKYbc/kFBDFBbvrcHBIdy+dQcvHHkBbqdFgmgqW8KP/+4juDwBLCytYHVlBe+9+yaOHd4HUyGNRDyMm/ef4unorPaTt157Ca2NtXA5LEgn43K4EuHBcGmH24NkKod8kvdDHvPzdKnaNFYWK4tJeWEp6Jy+e/e+8E6ZQh7+6qDwIhQbKVxTLFd3gtul1xHv3WaDy2mD05pT5oY6HCSaGz849Xgvvv/+3+Hd997RXOH1yWeL6raYmJrB1es30NPTh61QSHOX7ngynZmHwuINi0ss/lIMZ5YEXcO8GSnms0hC4Zz3iRrcGHxZNMHlcAlFNjlO1neDAhvpTDVZ6edm24YFF7+6hHv3n+OP/vAP4CiGEV4ex/zkc7gcbjQ0dMDlDYpLb0IW9fV+JDMZzK4lcODwC1qPJLVthwxzrfL5/AbmTHsG19u8Pj8LH4aHFcJ9sAjEv+Max7nF11rf2MKDJwZGozpYifDWhsaTWCAWpugeZweGg4xuG4uhLBAZoY8UqeWELZbk5uZ9wywE7u9GILATV6/dlxOde97i4gLa21uVIcLuDLnIGeTJCBp2b8kNzi4bhqBbdc2npqfQ2toCLwuixLuJO8+sAoZ/5iQcsgjD1+I9yvvEKGwbDPRyLgSd3lyH6WqngEvcSzqZ0b5ClAafsZQh4LCrAO/0BtWxQnG8RjkiNhXgKXjyWWBzfV3Fbd6/DB8t5YvKMfFU+DC3sIhPz53DwUMHtW4S1/TKyy/CxcKnKi7sAGBHCouMVj2Tzc7N6Xmit6cbHq9Lc8zo4OHz13ZBLxLBrTt3VMzn+sP9KZNOIFDhQaXfB5/HrZUyEtpSR47f58bs7JSeQ10uL9xeCr8e4f2uXLuFaCKJ6vp6jX0uxxyVkkTgwf4+oV8W5ucxPTWjwhZd9c7KGiTZ1VMEWuobsLY8j/a2eiQTmzJH8P6z2egWH4XZ7EDJxDVrA719/eju7oXXV4HhkVGMjU1ozhLHx+m5MLuoe7y+vlbzwmIxjCZ8Vud6zDlWXVWjcOZgsA51da0oFpNYmBtGIReFw2aazsnBAAAgAElEQVRCha8KFqsXZqsPT0emECc6hgVZSw7trQ1yv/MH56VRTDL2qG8iGoVuZMFz23nOnALuIwYqKaeCJcVzFihoEFhYWEM0ltUeVFNTpTBR/joeJ95MMCJ9ThZ6+FxG3Nbc/Lw65zo72r7OMSKu7B9znqse+A+c5xTPWcgSzMxqiOdGt5SBrPpmRtORV//bHZ3oX/icufPyOyOwMwK/XiOwsyj+el2vnXe7MwI7I/BLHIF/ynnOE5qdAWf5vJixDNZ0uxziNvLQpfDKbYax4fAynGVlZ7rE9GJRYT3EphC5sLEZFsfx4KHDcp4vzM0hnSKvkpiISrFj/RU+hQ2xjZruJjog6cShu/fOnft4/bXvSLzLpWPYWF+RQErnEUUGOrN46DWbiB0wQhzpbLl77wnszgrsO3gQt+7ex/1Hj9HW3m447UoFXLv8BV5/+TQCPjcK2RTMVJnoWtFPFJdMYm066ArK5TE++hyz09PYPzSEyqqAdC+X2+Ct84uH/oMHDqO9oxMer08t2/PzDLUyOKMcg+6uXiSSSfFLGWBGoTOZSugAR9c/HZlyW20aLlEe4OkuOnjwoIQvXoMHD+5LVKmrq9WBOJ3J6vcUpMmDZngemfC8TnSICnFRWSnBW+IGhYpiXg6uK1eu4J233t7GnTiNYD0K3DabcDotra0S13jQYZFgdnZeznPiPZ49eyaXV6FI520So2NjOgB2d3XpYM7ArmG14HbqgE1xQkGaFrbrA3kK4iZ+ngdyq1JE37t3jxyALAhQCOdhi6IzHce5TE7t0jyY8YsiE8Mv+TNFELqV+FmJRunq7JDTdWxyCr5AALO8ji52CCTEtpVAkslKvO3u2CU2cCqygmIuRKCFmP0mux+RtBUff3Ydh48ew8GD+xDaYhAe3e0diEYjEngpOhMvUy4+tbS0YnZ2RtfnwMEDcgdTwKDQwmvEAyoFd14DFmEIOS+JM21DLp0V95zCAV25P//5Bzhx4iTa2jvEMaYI8uDRA7We83PuamtDfV2thHteEwZh8prz5/K9yet54cIFiZ0dHbu+zigod44Y4pHVQNUUiyp4UHwZmxwXp5bIHDLxeehVmBh7wBUkZsi/PEw/eTaGlfUozrx4WuGdKGZRyGUwMz2h+7axqdFACTDc1EIxnaK6EYbJa8yCCucrOwgYmMZgM85h/rmZ97fcyhncuX0HXbt2yW3Ptm468r7OOeC9K2G6HGJGTIrxPVZW13H12nV9vpraWrS1taOmtgZ+f1BiMpEUpXwK02PP8OUX5+Q8pyOUIvjU3BJ27zsEX0XQEPxZLKRmQIE4b6AVtCbShV9kLwGXDwtu37oNByw4cviQxA4jdNkoUJZRNsaSbwQPqnDFsMNYXE5ECmTzCwu4efMGjh8/JtclnZkG4z5n3JfbrfNlR/9HH32M1vZWDA4OCC9EMZholrmZGRw9ekzrKjtXykJimW3LQuTs7JyKCq+/8ZYEOM41IlnGRse1vrOgycIY5xaLFpwzZjBYLi+Rjp+LYhvXeIqWZWwUHYVcD7g2UwgmkiKbp3hORy2d5wzJtaOQzeHeneswm7Lo6GiEmYVRK4XzKlgdXqxuRvFkeBy7hw7q3vjqq6+wsDCvwg7dtQ8fD2NyckbX/PTpF9HX2wmrLY94bB3zC1PYWN/EQN8eBIP12NiIYGllQ47fXV2duH//Ll5//VUVwbgeERXxzjvv4fy5z3DmzBlxy8ORCJ48e477j0bw0quv4/HTp3j86BF6utrxr3/4AzhsJYXHfnXtDq7deUxICqoDPrz20hk01tWoiMR9ilgSu9uD+cUVfPXVZaTjWbQ0tahI6/N5FKrH68P9sbamTuvN3NyCBM0o2eH9PdrfeK/QpcnrQAGb+Cqiz7juERfV1tIIh4nOc85Io1CjIgvn23bR6ufvv4+33n5T89NqJiqmIFH8r//mR3jl1de0nnM9oTjGeyTNfAGrRWsw9zF+73A4pDWd3597D9c1LvAG3s0ocvK+oK5IpzLFVF5XOUuLRXXy0HWeIO86l8UHH30Mu82Ld996A4nNaazOjyibpLOjG/5gE+xOPz78+BMcOLAb9TUVctA+eD6LUy+e3V5HjLuKxTMVkK1Ethgh4olEEoEgcykMNA7/jAGZ/Ldfd1VsheTCZcGRxX/YHAhWBrB7oB/3bt9AkMXcYl7FCt6Di0srynWhSIcSsWI0E1i3C7/Br8V8Fcb4TKSgbqIqKEb6cOvmHWyFNtFQXy8mOIX56prqrzFkCvaW4ZZ7M59zjMIK72POezrrmTHAoi1RZAryZoErQMb6mvYcBnzyWrFo3NPbo39LrApDNFlM5nMMf6YDmM9w5HMTIeKvqMBPfvpjFdiJl+P6w+ejosmhYtWD+/dx5PARLMzPGaGSOfK8Qyqu8JmD+6PP4YTbys6VAiwM3kxn8Lc//Sm++923tT6dP/cxThw7iuameonn+SwDUo21gusbPzufl1go4GtSHOc48LmJHUVEwkxNz2JtbQseD7vQQuKQE88e9BNFFEYhl5RYXszmUekPwOfxCI9D1BSfUxiuTdc58wzY6TI3v4wphtW7verCCm2tw+1mN4oPuwd6hee5feuG9qmD+/djeWUV4XQRu/cfwcjT5xjo6cPIs8doqA/A52WhKQW7gjZdmJ1ZVfHdZk8jFk9gfWNTWDw684knZM4EO4lYDGHR58mDJ9rv2GFQV09TCTE9DB+3qeDCgjeL5tyfuTUHAnVYXprC85F7aKjzo76uBskEsWJWbIbTWFrZgo1FjVwGyCcx2N+lThZeO+6VHGPeN/wqC+iGiG4U+/8htsUofGeEo+P1ZiAvzQyRaAq5nEnYKQrn7FLkGsf7zAiYtsi9TyG9Mhg0Ps/SEuZmZ2Qa4f7OZ+9/zHkujrkBOf972Bblf3B+bjPPKZ4L28Lone3A0PJz0Y54/ks8cO58q50R2BmBX4sR2BHPfy0u086b3BmBnRH4VYzAPyWe8+BL5zndZUXya9dXJWbyAPdN8ZwPoN8U0su/5sFL9EEewkxmsSOnZ+bkzOYXDxtsLSeDNx6LIpeja9AQj9n2yeC2xsZ6tf1TcJmanMSDB48VDlhbUwsrChgZfoaurl1yJ/EgQXeW4YAxhHMetvhwPj2zjOs37+PM2Zfws/c/QDqb1f87cvQwhp89xu0bV9DcUI1XXzoDn8cFu5P4AzrT2NJstAzLKRZPYmNjE+lkGvfu3NXr790/BI/PIzf55MS4glA5PrU1NXI9sh2XXHByhUfHJrBnaD/mF5ZQVWUIvDxc84BApzIFc447Pw8dpXR2m80GJ5iCJsUq/j8elPnvKZgTk8DDv9xuJrPEU/47utvef/99OZV58FU4q8kk4ZTOUwOLYdMBd2lpUSJGR2e7+LQUQCh2MLCU3QPjE+Po6GjT59J7MlEoiYoxzUM5D1t1ddVwuR3C6DDsigcX4mbEtybPdmVVHQIUx785fygIsR2bgiYLA0St8MDFQzEdZfy3FF3I5u7v71e4ZWQrjGwm+3XgZ7loQ9GcXiOKA06HU9dkoL9Hn4XjnyOT1ulEvlhSoUGMTJMJbrkoSzBRcE3nkImtIpdaR6kQh5nhm1YfXIFW/Mlf/R08FUGcfekMamr9yGcLqPRXaaw/PfeJBPzf+Z3fUTYAhUGKTRRfKKizE+C9d7+n+cjgVuJqiCXhD4NlW1CLPt2iFiY2FigeGKJBPBZXcBqRMBRTOZ84J4TBSSXhcjjg9TCgMWE4r0sMAbRpbhDjwvunXOgi5ofz5+jR4xKQ+WvDpWkI5/wzOvv4a86TSDSCT8+fk5hDZA1FL75nMmzpuOR6wDlH4Ynf79nwOApwaM7VBP2YmR5HLLolV3p/X4+uv1DLFgoUDMSjW9xADPC982fOqdHRUfgDAezq7JQQK5Y7iz0s6tls+LM//zO89867mgP63Nu4qGKeCIKsweUulnSPcJyeP3+uAg4P06dfPKOAO/H502QzUzAjD5vcZur9KaQTIdy9fQ1DewbluB0YHMJH577AyRdflkuYY0NHI2VILgQUsTkWIuBvB+JyvtGB/tGHH+L1sy9p3NhdwvfDe9wIMDWc54Y4Yfx/FoEoNDQ0NCISJWLAENA5LteuXcOJ40eFX2HBxUs0Rzq9/X/1brQO3Ll7Vw5+IoPofhWPumQSr57fiwInv8rud8ONGtY6w2La3fuPFHj89tvvaNzY4cKCFQtgYkDH4oZ7HSakknG47SYkYiH9PVv1ec8bzHx2muT0usvLi8IC0NHqdHm2xfO0iiLEOBRyJtisTqRicTy8fxuFfBzd3eQMU4SkeF4Jj68KT55PIJUpoL2zR/itH/3ob7XevvPdt9UtNDu3iCtXrmFqclbrye/+7m+hoYG4giQi0Q11Jly9ch3RSBKHDp9Ec8suFehYBOT1OHz4MFpaW/ChxFsHTpw4hevXr4vzTxf84sIi7t5/iNfeeAvReFwBmh9++AFcDivefvM1tLU0IBLexOjkHHyBWvT1dsHvdaOaHRzJhAp2dNGKo335Kp48HcHx4ydx7MgxFS0Zmsi9rK2tRXOZ9zpDFycmJvH40VPtGZF4DDY3w46tmof8f1yvNzbW0d3drfueBaXXXn9d4nkxG5ZT2hDP5R01Aii3eeMqeHp9qK2rEdYktBnCRx9/LMZ6dW0NmptaVEDhdeX15ZznPc31gr8XDkSB1gYCpXzwUoChxDfDHkrBlb/m/apOFBarJGoV4PR4xPn3+Cq4/OHil19h4vkEzp56ATV+C85/8DcYGuxDfUMbzI5KlMx07xeQiG/B57HA4XLi0cgMXjh+0shv0N6zHTgs9LHxexbC2d1ULOURjUUktBtYMRbvmPWRlzua+xKLDyx8Ew+0EYkqNNLtsCMS3pKb2e/zSSxmsYUB2E63R2uPxcJuG6ODjW5zitMUqVkw5HXh9yR2jJ/bzz0kQmSFFZ988rH2eI4ru8b27NnzNS7FCBLluEdQW1upAhf3Na4LFMurqmqxskqXb8LA8Vjt6vY6dGi/wqX5+Xkfcj0VT3z72Y3vl++D9zWLWHSq8zmHc6gs/lOYvXDhM5w5ewr79+9DIsnQUDsSSeZd2CXccl4zHFZdZtWG6E8TBPEm7LxyWExwsojCrqJCCdlCEX/+53+BCr9fJgo67Xf396pzQcgvZUnQ7Z3Xe+L1UXh5Lqdgdq6LfCbg955fXsS+w0dgsTrx4fuford3j1BSDDOvqw7g4L4+1FV7kUxuSJjfWNmCxcTivAstLU1YXltTgYjvK5MrYX5pDZlsSdzw+4+eorquUc9YNHek0nHU11UhGPCJfz7y9DGOvXAIuzpadW9NLm2is3cIw09GhV3xuhzoaG+E2UyXf1wBrCbYsbURw+LiKvyVBsJnMxRGNBrXM3NlsBqVVdXo6WWAsdG1ENmMqHOI13twsE9scCNwu4jllSUV0QYHB3UtrRYnSkWrum2WFidQFfQIp3T18k1kshYVId2+SgSCQT3XxyMb2L93UPs493/eDyzsc678PSb+tnjOTk9tNUpX+IXznNgWiufsCCW2hSJ6Kp1HSSHWU8KWMddHpgrl1WzB42a3oEvrD4s3LODNzc+pIHPq1Amjo4G5BXw++wfYln9KPFeBkGgwrnlmi577jKBkI1T0m87zw6/8wY5O9Ks4fO58z50R2BmBb+0I7CyK39pLs/PGdkZgZwR+1SNQFs+VTr8dGGp0Whdg38a28BCztb72tXheRrfoEM42323ueZmDzod3g3nO0KWiQvnmFpeRzRXR2tquwzhFZh6cGfjFICaPxy9R6tKlixKY6FBpam5AQ0OdhEAiRx49eoTTp04j4K9Eic6m0KYO5ER6EHfBgwQPqzzMGY5xg2+Yy5vw4598IBcVw814mHvjre/IKfr40X3U11Wjq70V1UG6YIrI0EVqo5BYEq+YTmseKvN5tqLb9HsGjdEZu0EMCFvr0ym0tjTqUO2wWhHa2pRzbPeeIbmKiN+geN7Tu1v8an75A361v7s9bqPvFCUxRSk4kDnJYDgKADxoUIgtjzd/LjuDymxKCjgUhImMoJBBoY4i3Z07d3QIptucwjnb6ontWFlZkqucgU50LR0/ekyCg94HkT12tpqXhC6g86e6ulLvi2JuNkO3Hg/f0DXp7e2WGGiz08kIJJIpTE3Pi3VKF7TVQn66RSIcPzPdTZFwRCL/48ePNR4Dg4MSZg0hIC8O6tLyov4NXfkUzym8JhMJWE0WYQroHjS4nLzuWTnO+Vn5f/iD7cOHD+2XsAmKArkCCiaznO5EhvCQT6cc3WmVgQq47Q44GKqZ2AByW0jGVmEm49nkht3fhLnVJG7fe4RAdSXe+M7LwhtMT8yoZZp89u7uXYbbmUK4k4F1hjObogev4f37jxEJx+TabW5ukYOXB1XOEx42iyUKsCaJxMqik6hUlEDys5/+TCzqzs5dcu7x81II4bWMRiJIp2LqwigjWMpc6nLxQchwMezTyhPg3KZwTPGcRQuOl1AFNtvXIjbv5+GRYTn79u3fL2FReQYktLPDQwJ1UXNkfX0N/f0DeD42hcqqRjx79hS72lvUKt/S3AC3y66Wf4p9dJWyYkBRxGRx6vBNNz1FEM5/ioXNTU3qdpCoz4IO76lQCOGtsDBHdNmTd27gAciCzUoUzWbSmiO8LzmXDKdpXnOIwhcd3XJ8logxMAp5dH+SNURBsVjIwmk1YX1lDjeuXcLevbvlRrU5PBifmseBw8cBM4uIFP4yEhGJKSBPWqG+FMQtNomEJYsNkVgCX178At9/712JjeoaIeudeIicwYDn/crrqbEhk9lMAd2ucaDjjjgLrrP8d2NjY+LSnzp1SkUEfhGJ8wtR1AhiZRAv5+VLL78sx51cqpmsxub+/fvo6qLI7RLCqRwsyfejUM8kA4ttuHnngbpLiAHYu3ef5kssGv9a6DcwBkSyWOGyFZFLx9UdUlVFly3nfVHdQ7wOdfW1EtM0RgUG0JYkXmbzFM8N/jaxLWbYkE9n8fTxPaRTIfT1dQr9ISdsyQJ/sAY/+fnHOPPK63C4fBgdm8STJ88QjUTx+7//+8JDTM1MIxJO4NNPzss9+frrL6G7uwWlUgIer00iM+9dhmI+fTqOfIFrbFbXg8UpdowEq6vVjdPR0akOBRYriYq4f+s6Knw+7D90GKtra1jf2lSnTaGQFc6jvrYKHe0tCrLOFgCLzSl3qlzYxHrY7VheXMLTp8NYW99Ae8cu9PXv1lrAcF0KWU+fPhG+i0VVFhFZOOHcePTwCRoamlBX2yCxjHxu3recO+Jnw3Abi+2cTOhat3d0yLFpMXFfNOa72PN0ZQrRwY4tIsISmJmZVWdLKpHAvXt3UVtdg/3796tNgo52rs9Ghwjnern7jPKVsXexYE7xrFx85fei+MqxVR29jCjaDsRlFgJxLizYKmzT4RROCWYbNrZCePToMfKpBAqpCOqCDiTCS+jp6oLLUwlnRT3Mdh9mZhfx/Pkj9OxqUvjr86kl7D94WJ+TgrbB9DacqXwW4H3LMeLe4a+sQIFdXuSWM4yYLvztjjX+nkImBUSukfOLy3jyfARnz5xBDQXBZEydeHyO4V5Jl36WlUCtIyYJtLwvuZdRdFXw6zbChUWlsmDNtYnZBvkCi3fGdWYnBQtn3O94z3ENIMLDKGwl0dpGhIhRMON9wYL28+dj4l0PDJAF71eOw/37D7Bv7xA62puNAPjtQiJFS37/MvO8/AzHAjvd1xQ0a2rq5Gjn/s3nu/n5OXVnTE2P4fjxo1jfWMXQnt1w2R2IhMJCl1CQZxddZWVA85bzSN+DYdDC40AFB8437cUl4Ec//glOnzktJFhRQbT98Pu8CjcuZLIqzHDe8BISc8PiA9etpeUVzC8uomsXUXIujE1PorK+DvF4GuurUaFC2ts6ZMw4efwwirkYfG7uqTQ3lFDMOxQYzIILQ9iJxvL4/Cp2VlXXI5HI4sHjYdTWNmi9YgeACoYOO+bmZ3Fg/xDmZiawtbEMp92EIweGYDNzruUxOreG9p698LkDePiArvM6dWBVVNjBxyo+jxTzxOM5ceXydRw6sk+h3ezII2owHI1p/V9aWVXoJYt5DDa3W52IR2MqkHFt7+jsEAaQ++rk5DiCVZVaY3mfFgsm2K0uhCNrKBSSyKRj6mqKxdJ48GAEVpsbTpcXdpdDCJhKvwddnW26htxnhU3L5dStwDWUr8lnR85XIctK5JZzX2EANfME3Lr/GbY7OTkhvBjxPkTrsSuA+wmfMxkMywIdC0nc64kqCvirsLa2Abfbq4I5A9HDkbCeQzmXKOLQLMH7jHujsY4Ya47QLP+E85z3IUNpKaJTPNf/IMuebv5tdCA/5/E3/vsdnehXfRDd+f47I7AzAt+qEdhZFL9Vl2PnzeyMwM4IfJtG4Oa5/yB4gM6X2+K5QqlKRdiJZhHzPIPQBsVzOmPpVuMh03BL8uGz7BgtO1j5YGoxEytAR6EN84tLSGaMUM2pGQY7Vii06eCBA7h755bE7JqaBiPEL5UQp9jhtCKZjGH37gG5V+i6o6hw9uzL8PsqYC0BKyvLEgIonsdiYVRVB3UQzmYKsLHlVU6TksLYIpEkLl25Igf0iVMnJEwk4jE51sldJz+Y4YbkjdMVK3csxQVxiKlNEblBIb2AbK5gBAIWsH1gLiEW3kIiFsb89IRcUxTPeUg/ceIEahsa4QtUYnR0Qu26DEtj2yoxATz08IBijGVRzmQ61unS4WHNYLfbsW/fPmFb+Jp0w9HtS6cvD44Up5ZXVnTI40GHh2C2+lJU5WGEB9qZ2VnhUCgU0pnIQFEKt3LgFfMK4err7ZMbkCGidPXT8dzZ2SGBhuZkYhjogN47tF9BYjxk0dFLdysPcPEEOaqAy2OIGnT4UQCgk47u07Kbje5UOpvovL99+zbOnDmrz8iD9vLysjjgHJNnw0+2Rf82XWshI+iGchlBlxQX6ZSis48iB8eLn4lzks59Cs3kiIu37XChUDLj8tUb6B0YlPOPosj42HMFmx194QgaamvhNJlhzsUw8ewmGmq9En2SWQsyZj+WQzmMTc8rKK2hsVZBlwwu5fvlD7JdKeBT7KT6TfGch3+e9Yz2Z4awWTA+TsHvKZaWViQAU3hmJwQdgmSJklnOToetzZDe58WLX6C3pwf9A/3IUlzabl/nXObr+Sq8qKkOfN3eXxZaeT+WxWOOL0UTOskikZjENs4tCulknFJE/TqvoERh3XBF0nF74uQxiXo2u11u/TIfWIfQQgEPHz7U/+Wcmp1bRslEF2oO+4YGFZxHI73dZlE7Odu62f7O4gUd2hQXiaHg+6RYyQIP5yevNa8lRQIKlxy/pcUVfOe1N+UE5Txx2u0qgHg8LhRyWQlLDNkL+CvkSGRBIxCsMNxzEjApbJsl7hnWWMMVywFV8dBkFcbJVMxgc3UB1658iQMH9qlg5PFVYmRsGoeOnpKISy6wmQgW/c8izXL64rg6XB6DA+x04+HjJyoWVQcq5LZlIYljwClCMYv3MYWJXJ4CKAuAFsPRbaK4IsixXpNiFMUM3u/MPvjq0mX81m/9QA5uduEY67HRpk5RlPgA3psnT52G3eHSdaPXmAI+hYir166oQEdnK4tmvN4UvXmNKOyXQOb0VXR1d+PuXaPLhvckRRIKi3Tes1jCe1nc5HhIeC92jfDeo3uec45FL2IWjh07pkId2cYsCnINLJmZKZA0cDzkN5uJxQIood+5dQ3RyCpOnDi8zVBnp4Id3kAV/vQv/jPeeuc3YXd68ejxM3HAWSx99ZVXFbRK9IXd5sKf/9lfSYRqa23E93/rbVgsGZSQhc/r0Rhk0ux2cCMWY8HCismpadQ3NGJxaVnsYgb/rqyuqFNJAcAri+jtaIPX41ZBKRKLKTuCn5mdJhYW5vLEg5jl8qQQR4GQAqrdakU6mcKnn3yMjbUNHDx4CIO792g8VeBlxoad+Joi7j+4h0CgQhx2XlfOC4/bi/OffY5TJ0/rs5rJsDZtz19y66UPcxKy8GIUwDi3ONeZrcCuIKPYYSA6WEQyONgWrG+GhEvYXN9StsLo6IgY9nt3c25QVN4Wvsku3w77LTu6+ZeGh93o9DL0caObgtefOQPGZ6ALO6t5o/mh/APiXxKoqqxUl0QskdK94/JWYHJqFp999jkODvagvbFSwnk+xQDBatjdAZjslXBX1KqL6PGju9hYm0UqnUJNUxf27N2ne9HrrdC85/hR4OOzgHGPWfWe4sm4xMNfOFGJR2NRuKSAQoYJc2/lWs0OEJ9Cw1M4uG9I7GyFWiYTKtyxSMAcFc4JrmdE0nAOsLjEPYpDQqzK6NhzFX6N9bJdf0/xtrahAe3tHduZMhZMT88IUdLS3KL1mRgSMqG5v2SzFIBZvGSHHIR3mpmew2efX8S7v/E9NDW34MHDx3jy+Al+71/9EC4Hi4IsjBr7AQVxCpecH9XVNbonucby+YL5KRxjFh7cLo/m2sryspzemUwSCwuz+N0f/jeYmpoQXiVAfnipiK3NTa1vFPjDoS0V1Ph8QPGaeyAxPiZzEbFkVA7vRDKNUDiGL69cVkcTC4G3rl1TKO9gf7/W5UwiA6/bq2cxzju+51yRnRlh9PUPKHuFDm0L0YAsnlpZhE2hpqYJH390Ho2NLcLGtDTWoqHWD7erALuZ6KIC8kU3TBY3Uuk0Vtc34GGRwGLTs4vZ4sCNm3eF8mKXTGNDPaoCvMcLCEcjetYqFXPCBu4Z6EJTXQAehwmZZEi89pVoGqFEEYP9+7G4sKb1KxRax+7BLkTCa/B5XZgen5YJoaWlHUUz7xWHnkd4TbjP0sHPoEuuueT6M+9iYGBI9xG/mMXAOULxnM9YfGZj7sNrr7+ifdDj9sFUNOPuvRswmYzOQF7LeDyLWzcfwun2CSmYyjAQ3o662iBam5s0NzPgPjoAACAASURBVLj38h7h/sv3wzkjhNv28z6/Z1V1pa5vsNLIJDKQY3weyEs8J3aKLnMaA/i8zK4Kvh4Ls9zj+Frs8lhbXYfPGzCwXWT5W21we50ylCi3xGFXp4bX41UA8f9X8VwsRa473A+5lzoY4k0s2y+Y50Zhrbgjnn+bDqQ772VnBHZG4FsxAjvi+bfiMuy8iZ0R2BmBb+MI/PPEczqhfyGelz9P+aH6a9453cA84MOCeIqBdm5hW+LJtFppa+vqJFi2t7XJqc1Fmo4hBmsyUIlsXD7QM0yOD+EUhCnEEuVw6tSLQkKAD+RgWOOiWm8r5Ronx9uKTJoOHrocDfc4wyjpdDUO/gZvlYde4V6EEGVbKV00dDgCOSpb/LdUA7bD9PhLvT+3T2I8X5OYmWg8Jgd8MhaBz+0AChmsLs1jfW1VYuLeAwdgtTuFrlnfCCMRy6BYKGHXrg4sLi2InUnRisIC25AZ5EU0Cdv0HU6nWprJ8zXErSokk2SpWnXY5WGaQgnHne3ZFPR52K+prtFrEV3Cg7n41GSDJpISUngo4UGCLjNiFdZWVnH82DHcvnMbVcFKLC8t4tChQ4hFwxKf2A6cTsUl5u0e3IP79x+Kmc1rMrRnSMxoCiEMOWXxgeNkd3gxOTUlJi+DS70+n5yQ8/MGK53vj++HaJXTp0+LG04BhZ0IbD3mgX5za10HZiI2eH0otpNzzdBWjgcPdRQSeT35Pihy0m3X19enqcmxITO1tqYak9Oz2NiK4Mr1Wzj94kty53Gebayt6hCcz5L9msWBPftgLsRgK0SQCC0YgWQlO8IZO6IZK3zBOjx9PixHMkMbFxfmJeIz0JIuKwpDdH0SqcEiCAscdN/y35BHb3QwcO4aDHsKJBSCGbC1tLSggEeGNdKF5bB7NT50qg0M9CGdTmiO0n1Gxzk/b31dPXxeYgEonhpu33KBi78ut+er/kMHaZbBXbxPHHpP7Bygs43jyXuHh2diaFiEunXrFnbvHkR9fY3c8HSplh3OdDzSxU633NWrVzG0dx9cbhfmFpaxuLyO9957B+lEDHbiWVBS4YViEg+0OSJarHRWJ+UmfPrsmeY272+KsRR9+cXrQaGd4jPFfWYZLMyvKRSN9wSvK512dIBTwKIjjkGzYunTXQvy4o3xEOlZLnUGihIKsV0T23awbUvgElZs5gIiGyv4q7/8U3z37bcNMdvixOQsXa3HUDRRfGTAJcNQtwX0bfGcbk2KQhTS5pfXMD07J9Y7ETa8b/n3kVBU14GiD98XcSl0DVIw4X1AHjBdfHSHV1UG9L7pHBfX3cziVgGj45PqpDl27LjEc63LDPotMaCTjm8WhqbQPzCo8baarXATCwQDkcHvf+XKZYXY7tG9QzeeES7LNZVC7Ytnz+iz03XJ+U0kCu9nXneKOvOz87p+dbW1aGyoQXNjg4H1spKXbHCZed/OzM7IudzW3rrtJDU+Q6HEtSIJq91gxNusLpTIwDdZDFfn5iJqa/1YWlxG/8AeuVV9lVX40U9+htfeeBu+QBXGxqZw/vwXcmwO9u/GoUMHEI5wzavAp59cwMzMnLoJ/viP/wf4A9y/8kZGBlv5rS6uEmADQCQaw/nzF9DW3omFxRVMT8/i9TffULFyanoaW5EQqoMB9LS3oMLrVmdJsCqowo0RWGi4jDle5U4szvV0NoPQ5ibGRke19u0f2ofenl6Np/ajEuSWV7eWiZ0IRXzwwfs4+9KLhmtTABNDaPrssws4e+Yl4cSc3LsUxmuI1dvytcRYBSHHYgqxtjscupfL+x+vO4VcjrnwTg6n5iE7trZCUYyPTWJ9dRkvv8QOrwpx03kvcR0so5+M72WEjXLaG9Anw92tkM7tYhRfk655Cn4KtlQeCTMz6KYmxiQDn8+NXCatYpqLa57Li4XlNcBkx4XPL+Dd104DmS1k4uvIZyLCOticflQ1dCGdsyoMMLSxhHhkBZ9d+Bx1rX04duKUCr5kZWtt9vi2nbTEJRkGAP65y+vRuBG3ZWQGQK5rzg2u0VwPHz9ml05RYd/uCh/m52aRSSZQUxVAnqzoYlGubBaDq6prEYpE1XnldniEOVIWSToFl9OpriuOJfdq4ui4b/HL7aHAmFeRhn8W2gqru+Tpk6fYu2+/0COVlUEVsviegpVeFPJJFZy4HlDonpiaxifnPoM/EMSLZ17C7NyCUEvvvfsOAl471ldXhHFjsYzPFGT0cyJwTWYBiAVGzg1+Fu7BPi9zMwIKlmbBnF1NfGZ6/4O/U1FnYKAXTocVbnMJyXgUc7Oz2n86O9rVGcggTu7PExPjWrfYXWi2W5Ar5dSFR5THxuYWQtGYQiL5TDczOaEunpqqKqMYWTArLJtoMnYr1dTVoCIQUGGQheiW1g5189Elzz+fmZtDdU0tCkUzfv7+R3jrzbfhcjkwPjqMM6ePwWkr6QfXyEi8iKcjk6gIEAVVoTV3eXUdgcoqhCIxuJxejfnIsxG0tzXD57EZnTfxBJ6Pjml96+xsQX9POyzFJMyFJJCLK58hXrTiwfA0Xn35LWxtxjE+ToNCDh63BbHoOtZWFmQA8Ll96O/tw3I4pYIeHdcMr1UXVamgfUFdZemUilo2pxvVNXUI+IPKzmGI+8ryqgp7Tc2NKrqzc4gFRBbr2BEwPTOGQKUPsThF+FWUikTthVFb1yj8jdvD9b0SAZ/nF9k5288CZRRT2RxDcV/rCtlmpqKeWyp8AbjdPhVN2JXJdXB2bkYFWT6Ts7DI+4GIqq3Q1jbiyfh3LBqmkllUVlYL/0JEIZ+HmJ3jrfCq0LtrV6c6hVT8ZRHvHzjPuYaSxKKVhwHYBizSCOBml1OJzwG/EM9ZsOD31Yq1HYi64zz/Np5Md97TzgjsjMCvcgR2xPNf5ejvfO+dEdgZgW/1CPxzxHMeROjc/KbznB+uHLzz9z4oXXdMBqNYWALuPXwsUYIH6b379qG6qgqxaESt7jx105Xs8/uFYCDC4vnoMFZXlyTeUXSkSErBmKGJgYqAnHcUlRiYtL5OvAYksvLATtZnLkeeM9uT6Rr1qD2bYWd0R+VzeYluFJR4COIP6uV0k1IgVCO6Qr/45wbGRA/aRRM2Q1GkMjlUVtcimy9iZnoGVYGADh/5dByXLp5X6Gh/Xx9q6moRqKqGy+eH3eWRePvX/9eP8cbrb6CuvgZjYyNqbe3r69ZBU8KDWKUOuYoobvf09ao4IBfhNpO63P5tOOsNDijFLAmq244/sqDpDIrGYnJlK7SPmAw6ftjCWjIhliRzclMtsgN9fXK10jHGsWEbNl+bTjcexCgGU+xIxJMSclZX1zE5MaW5QCcSPw+DoOg0itNN6/HLCb6wsKD3zUKCAhtXVvQ+e3t79ec3b97E0aMvfO1U499TKKVLlcIaBWaKosRuEOuxq7NDBQ86AClYsNhAJzIPnbt2del70plmiNYJianRaFiYiJ9/+Cm2QjFUBKrQ0dklxipDtMgnXlleEEJmaHAfOluq4TbHkIuvwkqWvtmFgqUSH124gbrmdmxFwxga2i1USldnu+YGmZxs6eZ14uekQMRrwCLAxMSUDrYHDx6QeMtW5Uw6p/dZxh/wM/IahSNbGB5+qmCvw4dP4OmTJzh8eL9EtI2NZaGO6Nqk4EY8A/mpQn7w+uQMYZwHaDohy9gdjidd8Wz95s/8/vF4SsUIXh+6go3AOacOxxTPOe4sYogjX8yqqEShhpoG3zMFN+IY6NK9c+8uvvvd78qpyVbzDz/5BN//3m+IxU6OPPFADNo1dD6LRJ/pmXncu/8AaaE+WtWCTrGop6cbwaoqzSteX/6gmMU5PzO7gMcPn2NggGzWDbkpm1saxaEN+H0K72QXBUVgHvzJjqcjmNejzGFWpwxxBzpsGyFj8uxSCBSPOAW7BUhEN/Ef/4//gO9/7zfh8VaQpI/n47M4eOQkbE6KbjyE54zXoQS3LZ5TdLNYHQqem1lYQjqb0+Hf67ZJQK6oCGy734z/QNFBwaEmtslvu7+TSeFRGHZb4fMICUN0g/5diQ5sI6RvaXlVnOVDQwMSXYnt4BsyWSwqhjx7NopgsFqiqPIX/C7hAyQ4MBB2MyT3JgX0boaims149nRYLsODh/bD6bFLBtU6U2CWgCGyUmBnYYo/c41lYO3y0jJWV1ax/8B+dYvQCWnw3FkYjaqQRmFs957dcllbiPTKp5HKJGB32hSMZzbZhTOwmcyYI0t4+B5qawKYmprBW2+/h1yxCKfXi5u376N3cAhurx/RWAo/+pufwOnwaF36wQ++j3hiHRazDUuL6zj36QV1I/xP/+MfoaqKQYg5IyhZmRx0IFsxO7OgjqjDh49KtJ2amcP5zy6I80+xdnZ+Dr39Pdi3dw8subS6E5Ipun/pVOZYGAUxdoHYbE6EwhFEwlHhENbXlzUX9+weUncKhW3imDg2XDO497BIZHD3WaBN4bPPz+Gtt940JGqLYbynI/rRI3YxtInHTX65RRkfvODcswxEWb5Y1PcwHN8GA5+COgtVc3OzEuRaWpvVlWHinlAoyv0eT6Tw+NEzuVyPHzuqcef3J0qGHRbM/jXCgfm92JnFnw0CsZWFZ8nQhqjO4g23TaFYbHZcu3FDaz2driyeU7xlAYKFTRbPiRah0FssmWGy2JEvWOGtCAov9J1TB2HJhVDMsjhtNgS/ilq4/Y0omln8MGFrfQEOSwbnL1xAgY50b4Wc+sRjEeNF0ZP/jvOcY8l9kdckWF0r0TS+jVOi+5kCP+cn90xeE+Li6E7mWkhHMNecry5ewLEXDqOhrgaZdBLMWdCayOsp171ZQh7nOH/LdZ33FhnnxLQJ45Vl5ohT61o2X4DN4dPayGIm12Cy+rlXsBuHewh50OxKk0hf6cPQ7n443S4hz3gNookkxiYmJZpzfLt6enH58hW8+cYb8DmtuH/vthzKLKbyGhuFMiPEkdeUBV6OCVE07W0tCIci6vQJVlXLgc7iJu/5xcV58fiJKItEttBcWwm71XD3r62uaI2jc50hqvx8FH+5PjBcleK5nMB0KBeBxaVVBXcTlUSnPgsRHB/OJaLiiB1hoahCru+87scssUBE6sSSmF9YwcZWGHV1jdjV2aXPwgI85/TNO7fx4osvqivxZz/9W/zwt3+g7kL+iMdicHuDeD4+hQC7bVIpuaOJGKQw3tHeiZ7uXiSicUxOTKLC50Jra72465PTcwpLZ/ekx2XHkYND8LtMSISWkAizY8yDjNmJ+fUY2tt6USoSQZIQNmdpaQr5XAxBvwfcSRvr6hENx/Bkah01NVVw2hku22DE+ZqKKkCwg5EdkpyXqXwBW5EEQlsRifvswvR5/Sr0GXk2rXj8+CF6+3oVhDoxOoyFpVkM7RvUnP/yy8uwWj1wuQIqHLIbpaGxBiYzUUtmmS7Y5VBGDPGalvFC5WdPfh+td4WsnOTxWFLufGZSsJuHc4ymED5DUrTns+vc/LyeC/hr7vV8De5P7MTYWA/B6fSiKlgjEZ54ouaWBmyFtzD87KlRvK+rk0HA6BT9+9gW7WVGnMLfCwz9JvOc3T/Etoi1n+XT/TaubXsfPPadP9rRib7Vp9SdN7czAjsj8MsegZ1F8Zc94jvfb2cEdkbg12YE/jniudNl/9rVWnaZlz9o+SGbvxdnuUA+uEOH+OHn41jb3EQmV5SbiQzZnu5uzM7MqG2bAnigMoD5hXkJkfFEWC3NFGUpxhq87BFhLhisprA8chCzGTn/yFF8+uyJQi3p7KSxlIIP/w8PZru62mFx0OHnNMSyUkn4CzllyCgtUrQ2tgoe+ik+iQNKMYovJta3wd28duM2osk06hqb0b97SK34PrZrb61hdXEOzx7fg91swp49A3JDVdc3IlcyYzOWgNdXiQ9/9iFOHT+Jqio/Hj66j/0HhiR88WDBwgLFtViUY5LH4ydPUNdUJ44wDzIUtylyyjXncuk98me5FmFCLBLD85ERfQ6O2aGDh9SiL75jviBh13CFFjG/tIKi2SanJBmaPMT39fTo9aKRkH7mwa2zowOpJJmZKVQGWNywYX1tQw4hirB0+J0/fw6/8Rvv4tbtGwoTY1v2RiSm16YQQIcS5wffOx3t9+7d0+GpubkZo8+f4/Dhgzps83Pxz+m66+npUiAWsR10n1Po5gGwuakRLiIH1H5vkyjD8FK6U/k5e3r6MTc3p3lGsZ08dgrxDx49w8effI7quia53igmURw5dfo4dnW2KoSNwvvs3Cp8jiJ8tgS6WxjwF4PV7sOth5Pw13YglQeW11bxyitn4XFbFRym9vHKoEQqjltZYOT7ZhGEWJnevh44HEZgHUVnr4fj9jleeeVVjS8LN2XBkYiUJ0/GMfLMCNh69ZUz2Aqt4fGjO9g92I/Ghjp1E6RTaRV3eNg1RAOy+Y1A3zLTkwUnzh+OKx1q/LfJRFrYnT/90z/DO++8o2IF3yuvD+cUQymPHj0qoUbBlrmkwQcXY9dg89I5HgqFcf/hQ11vIi4CxC/ksrj34L6chP29PTDTXUsWMu29JZPcb5evXFd7/W/85m+iqalGY0/Bnq53ilY8lFOA4XvmF0V+vve/+Mu/wqlTLwsXwvczMz2JqalxrRENdbWo8Bvufwow7ADg+pDfDtmz0mnMYF0WoPLbIYZl8bxEZAt0CM9lkrBbS8gkovjZT36EV15+WY7reCKLmfk1HD56SuJ5hmNiJa6ljG7hAd6ka2uzu7CxFcWXl6+gpa0Thw8fQjYTMdjpVqccsXRKU1ikiEU+fEtrExwOm0R5jifb8j10phZywgORC8352djYjK1wDCarQ0W8Cxe/xFuvnJGQS1GL7nN+Fq4fkxMz8FUEMDU9p9C1rq4mmJDTPGX3B/E9qWRK4ZrEA22sb6lQKcRKwINYfEMoLM4N/n3Zjcsl0UBhGC52rj0uF7ESKVy4cAEnThzXPaciqwoaRpAkOxkorLOwWMzlJJyn0jE43eTRMkDSDVPJglKugNXledy+9RUOHdqLO7fu4cDBI6gkssPjwcr6lq4B+ecmsx0//tHP4LC5sLKyhre/+waCQbtEfZvVh//zT/5CzPTf+73fRktLLRxOk7qCWHQqEeN06TKCwSocPPwCslmG9sVw+fI1NLe146NPPsWpF0/LOR+JheF1O+E2F+Fx2dDa2oxsJqm9hwI4x4AFOnLbHU63+NP19VXYtctw29Oxz/uSAiXnIBEEqQTDA13qTGCBpViyqog8MzOJIy8c1rhxnvN6UZxl0bGQh5js7JQxm9nBYgTEqsZLJ7HLrdBIuq1Z7OL6O/J8BJHNMOpqq+VQra2rFraFmBMK2nT9X7x4CXOzi9i374C6arLpuIrHFpaNmMPArhYi3HjPmG0omSiEGjgWSykP6zbOjWsD7y7+O74viruPnz5RMc/t8QjXweItRfNAgJ87if379uLZs2E5hoNVddgMJTExNafOqZeODMCU3oCpEIPZxHBfBwLVTUjm7ICVBRMHQuvzyKe3cOP2bVS1DKChsVX3GjvWOGf5fwxEUmq7I83IJpiamUc0ntQ6V1tXq/WC14hrCNEXDC5nIYmdYQaeKKf9lcbbQ/v3qYCRSSW1d1OAJq/dqiBOZi9kdc8aCDx2+pBNbkc8EdPr837gvc+/q/AHsbFlFLsobvO9Eu9CnBfFzDfeeENFbiK2+Gd93V14PvwUnbt24diJkxLPI7E4bt2+DX9lEGOTk9h/4IBCg/t6e9He1IDhJ0+Ee/vwww+1z3LN5x7BbggDu2bXXu5ymnHn9nXU1xEjswuXvrqCvXv3o6mpRc8PXKvYHXPo8EGtvV43Q0mrxPLnfKUhYn5uHjXVVSoWsQuI48a1nN+Lz0SVVTXqMqB4HoklFarNuiARHRxPPmdwz+BcTqZTcopzXfMF/OLHc5xZQMzmSgoH9vurMTM1gz39g0L7uX1uNLU2YTO8Kezcn/yn/4R/92/+LQrZvJ77WOSjkMqclcXVFUxOT2ttYZGOz0bHj5+A3WJj9Qf3bt9Ge0cLiqa88C7JdE489I3NTRzYuwddHc1ANgqfIw9rKYVMMoqNZAYOfx2p+2ht6UMkmpArP52OYn5uFM8e3UF3Zzs6W9v1/dZTbizMzwqDQ0G+usoPp92CdDKObDqh+5AdjiW7S4aHbKaI2dlFNDe1Ye/QQSGJiHBj5xINDOyk2LN7AMVcErFEGBabCclUGjdv3oXd7kMuZ0Y6lUV/fw+sNsDlZn5HHhmFZ9t1P3AOspjOH7zuxC3xGdjI5eBaZTzrsJibyRjrUyJuPJdOz0ypY9TjdeneYPGJRb1y9gsL33zdmpp6FWgonnNf5MbFfaC2rgq5Qk74l2BlAA319Vqv6cj/x8TzEit7/0A8567MNZnMcxZsLMoO2X6c5/cpd5YCeOG1P9zRiX5tTqw7b3RnBHZG4JcxAjuL4i9jlHe+x84I7IzAr+UI/HPE87LzvIyFKH9guhjLgp1awek0zRd10Gdb+Lnzn8Plq4DZYpdwTh45henpqSlEI2G5jnkYY8gdRQm2bZIQQVGMIigFGgassZ35hReOyrHntJIfbEYqnZS7K5NJYWZ2WpxrBobOzc5L3GtuaUV9YxVjQLfRLHSFlWClAEAjJ3s+tx/a6fySZE6FU4/eFMckBRiBaKDzPCyWMfnIZLTeunETfjLbgwHk0jFMT4zKAUuGtsVuh4wuVgfqW9qwtLyGsaejOHnsmBxcDqdFwUo2uxGIyB90zNM1RxEulclgZOy5REmyoClu8jDKVnyON0VXuuF4uBEz3GyVY5WIAIqQDY2NX78uN8JyiCQFgfnlFfgqa1CnICorxsfGEA4bonl7awtGRkYkgJLFTRc1WekMypPDEmYdNOkeL7e+RqIhtXxHYxGYiRSw0ilb0numa40ubCJkDKebSZgVOsYp7vDwXeHzfi38UuTgYbOltUWIDYpXFBwoblDMJ5ue74eCBUUZFj548GN3AkVJOg7puKdof+bF03oPaxvk+tbhybPnEmbW1ze3RT26fQM4evQQXG4P1jciiG4toq3OBZcpDpfdgnA0haX1JPqHjmEzmsToxDi6ujsxONgNs8lgz1LEpmCTTKSwvLwilxrdexQpW9vaJJTkckkVcDi75ueWxPFkC7t4uXYKu8YhliLozZsPsbZGXqxdgW+h0Bo62psU3EpcCMUXOhvZZcHrQwcl3Xm8zkTzhEMhuTT7envUcUDBSg5szQPyhwsqLiSSSXR3demaDI+MSKA7efIEbITcqxOCN0lOHSdGGCqdrkaA4/jEpIQ6crV531DoS6RTyBZyuHP7Nk6fPAErw1xTaWxtbKn9PxFPYffQPnT39BksZVBsNjjNPHxT1ONcZgGCB2UjwK+Azz77TJkJL738ipyhdEQzQCwaDWFlaRGh0AZqaqvR3tYqrjjnD7tIytkMLOYpGJQuNP59Ocvga+85kC3lNbdIZIlHNnHr+lWNH+cURdqp2RVUVNahfVcPzDa6vHPb7vWy85yfwyEXr8PpxcXLV9G5q0cBaRY6nlWUo3OOrOSMAicj4TA6OtslNCjwOGd0y3Ds5UAkiopDri4T+ostKJqM+yudLSho1VpkcCRF0LxhqhOexoqJ8Wk0t7QjGktoTbBas9g7NCDRnvgMOWRNlm1U1Lw6B3j/UzjLZBOw2Fnw4Oc0RBMFL+qdGeKDfkV3s1zGDN0sSGhnIbMyENgOurRIlKuqrtJnpQuR3SN+L4XUKJLpuBAWFFrpPM+lC1qP4tEQzn3ydzj70kmMjoyjWDRjcGgPvIFKhGMJpHJFVNc1KoxudHQSVy5dRzFfkvDy9nfPGCHPJqfEcxYO/uDf/Wtkc3FlIHiJWsnkMDI8qnk3NDQoEW9rK4ZHj4fR2Nym0D6iuZweFzI5stKLaGtpQktdED43A/mIPymK5c8OKGJoLGYWQwwRPRyiSzIHn58FW2jNLqNdOJ4Uou1k/8oNSQ483fcO7VsUprju8t7jD2N/tcq1bQTsBYUjEpbom+I570GbDQ8ePZbY+ejJU32+2poaVPsq1J1B3BDnGOcKmee83xcXV7C8vIYzL57VXOna1YlSMSOHPUVzw2tuBIXqS+I5YUEsopSEDaJ4zi+6PBUIWyiqcM35zlnrsLuQ1drG35mQThFBJTYHtjY30NDI0G8rVlY3MTYxo2DD5sYmVDmzKCXYAcRA3aL2K3dFDUw2P4omu+5lrteFdEgC8u3hObzy2lvq6OBexbWD8315eUndUq2tLdqLuMdMzywJ0UHEBMXB2dkZuWqJqGK3Etdjin/sluCaQlf18+FhHDqwX6gSrsPBgF9rdnlNVAeAulrIpDe62YziEddQI/yYc0l5GE6XHOhZYoNiJly+fEP7BHFHRLsQm9PS0oy6uhq547l40TX98MEDtLW0CodBc8Lg7iFMTE1hcWUZFQG/1mYyLtbW19RpF/R6VZyempxUdgrd2Pw8fL3ZuTnNAQaU8h5PJllkCaC2pl74u/WNLYwMj2FgYDfOnTuvPApixfis1d/fi2gspPHivkbxm4UkFmUo8sejRlcRi0NcL4iS4jVgh0hjcytswhWxm4H7XkFFz5WlJbS3tqowXADDctmplIXDxWJhSgGRxJdQsLVYndjcigqTtbW2hehmGC8cPYJMPg1fwIvC/8Peez9Hlt1Xnie9N7AJ7z2qClWF8qa7qy1tU7Sj2dXGjszM/Ce7++vubxMxI05IlCiORJFNim2orq4u730BBe89kADS+8yNcx6y2TSSRgrNDyITER3V3VUF5Lvv3vvePd/z/RwwuNuB7373v+Prv/d17IUjQJ75G3ZUVRmdSpvb2zBLkE+rAM0C/fDAkApu2+vriO7vo72jFUVLCbMLi3C6A2hp7USAXQ3bm6ir8qGUjcBhTutXu7mEGAO9Tby3FjQ1dhvrRW7yHFaWp1HIxtHaEEIqHofdaoMz6NHN5QAAIABJREFUNIDZ6WmsrS2joaFeTncGeFJIT8SiSCZiwuukhDtzYHtzF3t7UcRjKQwNH0JNda2Km3yeBIM1uHP3Lo6OHELQ54DTbcPK2rLyRR48fIZEnM+KOr0ju1xWbG+v4NDhfr3r8bnE4jffX1jAZvcD1zwL2+wcKBf6iJFhIYxzml0uRng4uywMljnfHVk8dbpswjLxscEOLBakOA84x7k+2fHCfZLdP6US34Vr5WL3+vk9s+pS5LxtbAyp05DnhDLC7IARZaCv+Lj8Vee50Sqn4jn3KTLP9WeLDDk3ir/loNxTb/1JRSf6N3l6rXzoyghURuB/1QhUNsX/VSNb+b6VEaiMwL/5Ebj1/v+neEO2YRtYBgNjwAOfjQo2ubX5DHZ3yJF1HbQgG3xQI3CnHFZniGpELPAcrQA4tnLm87h5+y6cbi8Wl1cwODAogSYYDCCVjMNhtWJzYx219SHcun1H+AeKsBQNePDnQZcv5BTeeMijK7KqKgibWcr3Z/xeHlL5+3T51ocaMPFySixQBmLZ7XRik/NtMMwlTrGtmp+PJ1cKWgcsYR6YyZjmizoPdERkUIjjyzbFI7r7KGzzxfzBw4dYXJhFc1NIh7TxsXFsbG7i3PkLaGxsQb7AQoIDVdUM+crr9/p7+uV839rakGhO5zw/DsVhI0jJQMbw0EjSRTpNbuisnDp0L2+sb6h9mYditeyjJNY0r4Nhe16PR6Ixnascv46OdjkXea/oJpqamhL+5vDICKoU5MmDj9FwT4fX9hYDrtRBLSH400+vqmAR3o8ZPNdYDBfOnUFrS5NaoHlg5pTZ3t3B2voGdnf3cHT0mMQeYhqIE2GBQwcthg06HNjc3BFTlc7P8bGX8PnY4u1AOEwBfllBWiwWjIwc1TVsbm5ge2dTYYbZTBqnTowKX8LvxftOzA3bmjnnyFGdmZ1DZ0enrnOwvxsNoVqJ2RTayGPPZAvY2NrRnJqZnZdDsVg0wet14wvvvI5CNoatlRlYiim8ePZUTsxAsB4WuxduXxX+4q/+B1rbOnB4ZBit7S3IZ/NwO5149uSpWKTkrp88fVpCM3n3ZqsVS0sL6OlsFiedYiKRJX1EZTC8koKuzW6Ua+iULpbw4/few5e+9CUJbjOzMwj6A3jw8AHeevMNjQHXEAVujqvwC0XOqW0VUthJwFZnhsBSpON9oCCZzWXlEGT2QNFk05xgGOSJkydx9con4uFyXXJWKdgyY4hswnRIGBHbSJ+X2Jaf/t3fYWBgED09fQaSwOWGyWbBfiKOly8nUR2oQmd7O65fvYbN9XWcOnECHZ3tcDvtYrqKAe6yKeyXBQi1i+cNdys/m4284EwWEy8nxLl9+603YaezmpNT240xbw1MTkpjR4ea1rByF4wv6bwHWBXlGugfirVG+7bWNYtkZl4XAxbjyGdT+Ovvfw9vvHoBbnXc2ACbB7fuv8BbX3oXhVwabnYS0GVKjrQQJUYRzHDdWnDz9h11JAwNDaJk4hokO9oo9kxNTuveEzVlhAk61CVCrrDdYoflYB82lrixH7Ngxv2U/GhKmmSZ09X30/f+Dt/4xjclSlAAZzGFYuCPfvQjvHbpda1vitrPnz9TwYGYJAXGgqGlTrnFORfp9OXc5PgSdbUX2VUhQ3xaFIVS2N7ZlsgvbrXDLjFUAYzaQzlnsvqeW9s7Ym5TfKPAcu36DQwODqt4Oj72HCdHDwt7sx/ZU84C1yeFJAZNl4QySePxkwcYHhpAZHdPjmxy5Dt7+5WfsReNo6GxRS79VDKND3/2oeFs9ftw+vwZBWByr7x//wHeeedt9Pd1C+/FTAiOTU1NHZ48fo5Xz5/F/u42coUS7j94jOMnz8Du8Ki74r2f/ERhpuzcoJOSTtqXE+NyBf/7f/dtOOwWRPbCaG1qElKA4iqvgeuSxbyp6Sl09/WoiEOhlGKutGdt8pp4emZqFjLkOJ9XIYMhq69delVjTNe04Yi2CiFSFaxSECbnKQX3QpEB1gZrncKiP1CFP/ve9zAwOIz+wUF1gPFzZRNxrK+vqKuH+BbOdyKZ6FCuDlbpvuyF9xT++8Ybl1DIZ9X1Etnd1fOW4jNFUBY66Ca3KlPE4CXks0ZhiPsD96GbN2/j1OmzKpy/nJzG1k4YDrtTz06byQSPw6qiHTEnzD95Pj6OQ4eOqNOKe9Xuzg5evXgR4c119DV7MP3iPoI1NbDY3ahpaIHVHYDV6VNTGAsZO+tLSMd2tV/ceTotAf/ixYvqZFHB2cb9II+xsTGJ1ryfXEuWkgUuuwsOl1OFRj67Jqen5faemZ7E0aMjaG9t0boqr0Hu7Rw3v8eLhYV5Fa0YxujxuRVwzsI/CxQsMDOAld+rnDXB57LxPsLCPUXEvNBsxA89m1xTYPrY8yd449IrWF2aR093O1xOu9aHgeQqGMG14V1Mzy9hZXkdfn8NTBYn0qkc+gYGVKRi/oUKKxbjHWmaQeUwqxOoXBChsM+xIW99PxrF3398BW9/4QsoFJLwee2wWpwoFlkMzikEmk5ndvXVhWrFPF9eXYTb5VQBhEXbZrrMGQ5tscCm96qs5snmxraKiTRTHDl8VPOGzzPy39nVIpwcw5AVmOvA6sqqsCkK9M2xI6uEJ8+e4uixERUVvH6fnpPcz6pr6pRVQGQbzRBba2Fsbm5hanYGXb09OD56HOHdMN778Xvo6elBfU0tmmkWsNlRMhVVLOZ+TDTT3MI8zl+4oG7I+to6vTvQ8VwVYFaFBaurS3p/vXDxNdiJOYobxZ9EfA+bq/Nw2oroag8hk4prL7E7fSrENzd3q+NQRU51cBSwF97E8uIcDg0OIBbZh626BWubYSFoyOj2+d3wep1oaQ4hFYvj5dgEWptbEHQ7UMrlZSKJxxLaz/r6ulHfUCujhtsbRCJZxPXrD9TNEQhYNR/HXo5hdWMTC4vMVmlAXW2TnpOZTBT5fBxnzhyF3c5ORutB4YX3pKD3qbXlVaEF49EIPC4H6mqq1XkYjWURCPpRXcNAbtfBc8KmgsvM9JzyZHx+J6qqvUjE2U24LGQcue7sMuWewmcXg0TZhReL0Qji+CxThe8eEy/HlfXCjhmYWJw0Qkn13JZ7/CDq22q8E/AZxH2V+2u5H4zjyf3g8+K5Cnos4h2YZCri+b/5Y2zlAiojUBmBf+URqIjn/8oDWvl2lRGojMBvzwhQPOehmwqugSsxtkwevySeFw035u72lsGj1IG5LEoZbsjy/ysjIww+eNH4pwSFBcWTKdx/+AinTp02GN6JuNxntVVB8bX5Er2xtYsvfOELOuCLpxiP49gxCrEWHXx5+KR4XldbjWIpIyYk3Sp0kaVTGdy7d18ttwyyZFiXERpqkjhbyKV++aaRyV6g+G9wXA0HJdmuJhTzdLmZxaLlwYyHX0M8N5x3PDTRQc3Pd/3GJxga7pPDPZbISGS22T0KFaWTp6+nVy/8bNEnH/348VG11W5srKOqOiiHfaihVodNMmBlmDFxTCmkM8zOjEw6K/c1ud88PLOdnOKywUmX/CeRngcXsnH5RbGdQhGDwOjy4een0MoDM0UmtjPzUEgBU+43sm0pRNPBnC/Kkc/vuTC/jLr6BuQtDvz95SsKRR3q74Hf60TAZwTaURyiALG6toHNnR00NTXrQMXDDnES+ULGcN6ZiWYgtoCftYDd3Si2t7YVLNXQWIexFxP6PSJYiGKhG46iAQMtiUegG4niSiFHdrRfLdycri46mCIRFYB43ds7O1hZWZP77fjRQ3A5jFZ84jfo1MuJS03wjx1j49MKHdzZ2Rca5t0vX0KpkMLczATikR343HbNe/48HjDjyQzu3HsMp8sHl8+L7v4+NIUakYhGEd7e1r0OkIFfXS2sQb5UwtrmFu7evY2vffFNeN2OA/ROUl0VvId0jxut/XYdQm/cuIlg0IP+gR7dN4uF4a8uTExMi8vONnveU4owRL1QlEqks3L2RyNRNITq0dXZrjXm9RCFYYivbHvm92cUQbZk1vrk96Mj8fChQ2hrbZHDjfMgQ4RLsYhsPieBMsH8AJNF48AWfIoH/JVriIIQBUn+dyKTZiUAG5vbmJmaRS6TxfrqGt564xJ6ezqBYk6seLuNug6RSMwfcBqM9gNeMAViFvIoQvNe/ez9DzA6OqprshSyBqOcuJQDt2s5sPhXd2WDaf7rX+W/9/mAY/GcGR/pcCCWiCOXS+HP/vS/4O3XzqOhrlr7i7+2GT947yN8+3/7Q5hYvKG7nQd1CqEMVDxwZBMZwvm1sLCo7pcz505r7pa/OGa3bt3EiRMnxfOXKH7gtGfxsUSBvBxqhpJY+hQzWNyi6Oh0GV0EEk6zOUxOzWmt9vcNyM1nOALd+Ku/+j7eevt1I6TTbMb8/LLQJiyqsEjC9fn82VMVXE6eOHGw31m1P7NzY22TnSJruHjxgm4NgzG5X2xurmNqyhAXKeLyzxfzOQnE6TSvk+J6Tk5NOiSPHh9FIpHGtes3xWD3eV3I5aJGyHHByFXgILKAQLwPETsshnz44Qc4cfIEHBaGOoaRSmfRPziMx8/G0d7Zg1Bjo3jWRDyw6HD1yhWJ9dmiGQ2NDRKOXnvtFTQ21Wv+T01Ng4SVrc0dObhrqmrhNJfQ29WuQkdP/wCqiIJhN0eugO9978/VXcOOG4r5LG50Dw5KjKKw09bchHNnTmrtB3wecbzpSGZHVC6TweLyMlo7u1Ts4H0VykMhscacETFcIXfGF8MUM9kMPvnkE3zn29/WM4H3hqIl/504KhaoWDirqqrRGBtFG/K0syowMYPASqxVEeoMoZtWzvh0StkALI6wYEMsGrsDWExLxOPCcrE4QlQCO5AY0ut2s5gSlOjF+cOQZ/6eQgATCc0xilzqerLYhMKiGHzv/kO0dXQKDbW+sSVUC/dqFqtdNjM8VoZV5+CvqkFDSzuWNzaF2Rl78QxVAS9OnzgqbJLDVMDOwhMUs3G4gnVw+uthcgYQrG8WboWfOby1jhqfG/tbG+q4yZQsaD0Qx4li4fNCIeA5Mppj2N3dUbGZzmFWpxncSFes2+PDwtKynmF83lBsd9gY8BhBIZc10DpZ4/nKbineE76P8PuR/50rMIOD6zSt7AKn3QMULRJ5WVAie51F7OHhQ7r/3D8XF5c0rp29A5jfiODegweorw6iyu9CS0MdCtkEgn7DNU4+NecG31OysMDi8mFsbAoPH77AH/zBH+HnH32iPZF7t9vrgNfvwN7+lu5PW2sn7BYr+np74LRyLiRlCuAesraxoWLq2sYWBocPI8TOCq8DO9sReDxBXL9xH+fPX1IxkGMz/nIMJ8+cQKGQkQFg5PARTE9N6t2EWzifH5zv6pspmbGyvIZYNKUwyOmZOeFRdne3UVdfA5fLpsBKPpuN4j7RUXuoClZrvrDjY2FpXmPPd5mTp05qv+W95Fzd29/T+On5wW6ckhV2hwu37txFOkuElVWce74HEAVD8behnl1ADK0uYj8S0zvc1atX8c1vflPfiwUq5sfwvYmIKa4/m8WEzfUVdHZ2KWicpgiiZsLhbeTzfPeMIhlj8H1WAfBOm0NYFL7fdPcOolAyw+Pm8zEDK1+fi3k8fnQPDpsZra3NeDKxiGzRgs7uAaxurmufbW4OyRlPJ35kL4Keji4MdLUgshvWtfJdkjktA0O9CFR54KQDvMTgZSdu33mKC2fPwWHnnrCMazdvqkuyCBtqappht3sVQkrfw5ERds9lkUzwZ3Zo3+C7utfv13s13w9ee/Ui0omEPg87hlhkyuetiMb2xUtn5x6fY8yQYOfN/NySEGp0tlfX+rC6sonwTlTj6/N7VcyyO9gpV8Tm1jbsNpcCTLkHlLubaGhIpRLK/HA4rSo80AjAeaX3dYnnPKWw6G28DxgFyYPiZNl5/kvi+S+wLWXxnH/vzDv/qaIT/fYcaStXUhmBygj8K4xAZVP8VxjEyreojEBlBH47R+AfEs/5FmqnK5bslUJWznOKiGXhqeza4KiUxSv+SiGIXwwLk5Myk5MwT/fZjZu3JUaQH8pW1CUeVPZ29YLsD1ajqbld32tmZkYHVB5QKBILKTE+LswEWcy1NVUwm424MrYzx6IxhMO7OtxQdGboFgMqKeIarjE6PssW1APhv2g64KEajFKxiikcU+Q1kdduljDltBtcYrZmU3gee/FCwhMPZEYg557wK8dHT8rRvL0bQV19M4LVDF5yILYflbi0vrqq0CMKwjyw0R3c3NIokai+vhbFEgPn6Hw13OR89zeb2O5rNcK4trbEGadjh7IL2cR02lPMnJyYlGDLVlwKmfz/HD8K7RQ4+Lk5HnQy0iVqtGk3yMnF+2y4hilqGyKekBEmHoSIJXBJCDU7PXj87AUyyZgEdIocne0tQutImC0V5TRdXl2TCEo2OcV58ux1LRS92UJvdUjA4sGaIX8fffRznDt/Cg66m2JJzM0toqmxWQcjio88wM7MTKt1msGDPEi77GQaU0TkoYtsUcMpxVBCCr3E/0gkliBZUggXW4/pduO4sKhCcdZUsqKqqg7xeBrj45MKq7Ra8tjdXkdba4PY12vL80jEo2qf9/kDQg9ZbC5cu35bAV50llcFgjh7+jQ219dQW20Eq9EVzMLR+MQE0rksBgb7UeV1SohhsYHONrrjnz59hiOHRzTHKe5TWP3ud7+LP/wPfyAHId2qbHOne4vziQLVi4M5yEwA3v+l5UUk0hl4vF656H08yNLNTHE9m5EwyTA8ik2cW4l0HuFoQoL102dPcOTQYaEdKAbQpUp8QSIW1/riuLolHLGgZNf65iGYn4trk+Iqz608jHJ+2ZwOxNRpUMC5M+fw4tkL1LHDIZf9TFxEKQun0yJxv7+/T/eYggtb+PkrnbQUounYv337jg7Vr9Nxn0rCwzTP3yCe/9ruLLe5IYj/mqj+OdGdv2fsZWQ6F9TNwPtVLGbx19//M5w6OozWxpBwSMFQK37y82s4ceY1NDeECEj/LAOCIYl0XieSCQSCVQqDpcC4srqGgUGK2sbYlcPSrl27hnfeodOToWwUhCjMWSSysjvB7XAY3PpiUXN5Y2tL48BQZSKZiEagS5/jT/Hu+rWbOHx4RIUYrgu6n3/yk/dw+sxJ+ANerXsypdfXNjRfXA6nglwphjKHgPsdRWLeQwq1/LkTUzPC9RDrQ8GR40Su7urqiv6d+zj3Qbb3E0FCjBQd8Wy3J2PXbLEh1NAkBzIZ3BSi2BXC78GwRbof2eWjPY3dDGYGK3K7LkgYu3LlE4n6DmsJ0eguIsyN8Acxv7iCS2++LQGMQYoMO6wOBsUyjyeSyBXMiMbjGB09hnQ6iXiCYcob+szEFbGzpaWlDdNTMxgZ7ENNwIvLn17FkWPHEWpsRjKdxfLqOq5cuYJTJ09gcHAA6WQSa6sriCTjGvezZ8/gxfNnWF9dRjGfx8kTdHAHtYczHJCiNAMcQ01NcvRzzbD7gwVZI09DM+8AN2AYLrO67n2srJA9bnTdsIOIoiLHht0q3V1dCoRUHZdCYjanbqLnLyZVdCXqiviGjs5uVFdXSSynu5aFCYrodEVz32fIJYsqZK+zW4nzMJtOqQhGfjIFxFgsqjVOIZHPVRbHKJLNzs2os4U/n3OTzzChgBiaaWanEdeFRXss3wModslhzzHgPS5m1WlgtrmUBxJPpcXDp6hZHfDh6OFBeJ02pKJ7iKxPYml+EqmCCR0DRwC7Dxs7xP1k1R1mKRWQT8XgsEBhly6PVx1efFdgJw3dsbxuCf97expT7m8sDh0eHjICtWvrFNpJ4fD2nbt6R2GBIZdJwWFjqHhe2QDZLO+XWRx07p1cUxTHa2urUVtXpf06k6UwzTVg4EnW1tcUxEjBnN0O7A7y+f2YmpwS0otjQvzQ1MK6Ml/4+K8JuPVsJTpqa2tdeQ5ErbB4xplTMNlRsrowOzuPubkldHX1Ci3FsEavzxBGCwoGLug5yXeapoYGxGMRFQQohLIAxjXKoihRIEQhsftvcKBXOQt8zqyvb6u7o7auEXny/A/erbj3sKDHontTqElcau4ptXXVaGpqOHD1Gt1Ue7tRPH36QoGe3N8ZBs01ubOzCTtFUXWxpDQnxeiPMAchI1MEi+GcN1w/fPfhz+Rc5PphIDjzULjXcAyHhwbFmCfDn+GUapI6QB1xHlvNJgwN9iPoN4In2SGxE97TuyYLs+xw5BeNG3xH4HOVa4F79uTEOJpDdWhuaVFxyuX2ob2jQ8WYXDYJt9OK3fAaErFdWMwleFwe3Y9kKoumlk4hv7heuY7JdKcInU5G5T6nKWBzN4lgdQNmFpbwzhe+hNm5WY0RA0A9LjdWl1e1J549dQSpeBSxSBybGxtYXl5ET287AtVeuba9gRoUig7cuPEITaFa9HeFkEjHMLswryDebN6E9Y19hMMxFeFCoSoMDnUgsr+JdDKrME0Gp3INOVxucd25p588cVKfmcUHZhSxkF8sWuUiz+UTSLDQxXvjCSASSSo7wednXkpRRZzJiVlk0gwmdiLUWK99j92IxA7tR6Linbd3dCEeZ36AR/eW94xFOyK2WGBhJ4y6QH9VPOeaMNPsYSDZ1AF1EKIsbAuxVwfYFkGiFGFkOM/LZpiKeP7bebatXFVlBCoj8C8fgYp4/i8fu8rfrIxAZQR+y0fgN4vnBsbAQbGnVEApn8NemM5z52ejUXZ+fsYULruyD5zpdI1SSBK2wmJD0WTG1WvXJc6OjBwR77ypoV5WkHwug53wvly9x48f18GXh3YeYMpsQnIU+f9PnTqFmupqiaJsSaY4QOzAkSNH5IrkgYri9JEjhw/CjTJ6AaczsiyUGS4VCpMGcoCCJcVzHpaMYEMDGUM0CNuQKTCRNTo9PYWFuXmJ4Ssry2oFpnBF58vm1g48viD6hw7BYnNiPxIXm3ZzfUOCA9noo8ePSWDg4YxCBMVPutToQKcIoTFXaCBZrXkd3ChGyf1EYXp5WUWCtjYGiBbFj+YYMWyNh0oe5Ik64Z+nQM7rYdAYRfS+vj6JYjz4GyGSbfqH4jkPw3SI/0KUJIPUoArYbU7cuXcfkWRG4tWFc6dRXeVHKhbBxMsxicoMBzNZ6SoKIBKLKRCUbFTy3I1QNF4XixB0UdvkaOLYbG/vio85emJE95Niw7OnL8QzZSGELM/JyUmEGkJ48eIZYrEI1imKDA+jv68Xn1z5VIdrHvI4Pi1tbTh+/IQEEY4nxUciEM5fOIc7d+7IpW3MHeJk7OJOJ2Jp+HwBcTcZ1kooKsO6GkLVCtyqrwticmJMP//YsVGJPjW1IYno2ZIJf/GDv0VDfUgc52NHRpBksBfDztwujL8cxyYD3oYG4Q/4UMxnJFq+//4HePPNNzUedLr5fH7hXthOTkQPr/ndr30ZZpPBOt5YZ3BcA8I7eyoU0Hl69eoVHUAp8nDOn3vlokRVzm26zTnmdOOSm8u5RmE4GonoQLq+GYbN5cftO3c0L2ZnZiQuci1SZO/u7sLIkcMqlnl9PoW28XqIx2BbPA+dDEA03IIuMe2FjzGZUFtfi1BTA/7v/+v/wdnTZ9DU2CQUUE9np4RRXpPP41RnAt28DpdLYiSvU2Ibg2BtdmEUKNj/1//63/Af/vCPVBTIpBNwybr3687z37hNU7j7R8TzcgGwjD+i4MyDdpJiTj6Lj/7uRxjq7UBLY70Y2a5APdbCSUzOr+KNVy5KuFNXirjUJeUP8DqIKaBQQAQH+bNvvPmGsAVcz7x3LORQ8OTaofBDoUpolFJJQakS2k3k0tPFzSBQ4MnTpwq2q62tR0NDI46Pjsq9yhDB06eOqMB19859vPvu1w5wH3Zcv34Vff29ckPy+zidHqEUiJvgnKmvq8Xw0JCc3sQnUCTk52ChjngWcnJHR09ov+J1koXLz8395Pz589pvdsO72nf5bGAxkaIrBeDevj4hK7hehFHqNERfPhPm5xYwNTGt4FeKtytLywd5DgwVTqqAwwDNZ8/HcXRkELk0hdw9nD13AZMzc1hZ20RXXx++/s1v6bNRGDZQRg7tWfmiFQ8fscvphDpqwrtG1gIDiu/fe4CvfOVdrTOiMzqaG/Df/9t/wauX3sToyVPIHODGvveX31d3Tkd7u8aJTG/y+E0WEx48uC8XLIu2/P6pRAI//OEPhYfppNjs8WgspmdmMDAwJOwB92Qhrj7DCRnF3/IX/y1fBMbGX6K/f0BzgXsvn0Nc83xusLOqq7NLBVJ2R9y+dwfXPr2qvfbSpddVhKCIxGcHHePcAxbm5zRGw4cPC9vEva8c7ljI5Y0uA+WO2HQfOeeIWBFT2mLBo0ePVLDmnOAa/MEPvq/AUj6Lf+/3fs8IsvYQSZPTHmzkclBwNsQyI5jvFwV2dnXl8xk5mRl6myuaFOD8/gfvw+N24htfexe5ZExIpEwigsjmHLKpGJbWdzAwcgIluwepHLsgigjV16EpVIf1pXlEd7eRScXgcZPnD3XhcHhZ4OEX16Lc8w4WIFMqXsdScbR2tEssZPcdBcaFxSXlA/CZY7MAddXsOklq76MAyP0uVN8oZA7FUF7f6soKjowcwtj4c6TTRm4DRfOWllY0NTZqD+X7BYsIiwvM29iR0M376HS68Om1G4ilcipid7Q2yZHc2dYsYZZ7MpE57DLi/KU4vLK+i/c/uiLcFoO1+RkWFub0PsLODkMUJNokhrm5OfT1dgqTFY9F1X2QTCRw7+5d9PYPCBVS39CsLpHX33wLi/PzCNVU487dO1qfzE1Z39hAQyOdwVkFfe7vx3Dnzl2Fc3M/GBoYwO5eWGxqZg5IrLbatAaePHmK7q5evbMQvcRn/8jIYc2BGLs0iNw4CFTl52aIMfe1+voGpDIFzZP79++jpblVeyznNTuz6utDendjsZCO7mw2juGhXty4dRPHRk+gwI4Os0UGChaJtjbXcfPhBKc5AAAgAElEQVTaNYVtcx0Gq2pw9foNCbU0FvAfvosY8yOB7m4j64Xze3Z6CiePj6g4ffXaDYT3Iroevj89e/oQp08dB0opdbjdu3MTwUAQHo8f6Uxe+Ja+gWEUC0aBlOGzqURM2C86x7e3NsT3txN5ZnFgcOiICoDEA9E8Eqqr1zWGdzaRzuxjaKgfiWhC6Jb5uRm0tzehtr6KiQSoq29CeDeJlxMLYqq3hTyIJ/cRScRgtjkRiWUw9nIOLhf3Bor5FgwNdyOZ2oeTXSFOr7owWLSgyMz9i4W8N9/g3hJQISmbTQm/VywQGZeGyUJkFLFI7IJir50dc7OLCFb51IlhcwA72/taOwrfra1WQYucfHaKMFyZ0HKu52QyrXcY/rO2tqrCSKi+Rp2Z6iBR6tCvOM9/g3hezoHgemMZnqvB5nR+Fhgqnf0gMJS/VgJDf8sPuZXLq4xAZQT+2SNQEc//2UNW+QuVEaiMwO/KCPxj2BY6zymeU0ndD2/rAMevsmBeFp8UhHYQwMN/5+9TPKd7kfxHulnIqyUzkgeqpqYmCQdEmaytLqOliQfMABaX13QgooDEf/h9eJjhV1k8Z0s1HXUUtSlEkJPKkCU6s9gaPTc3owOz4XwhX5jys5Gj9/kXZoLeKeRSWOBhiQdqHvYp5JGsaCAxGMpoklCwtxvGxvo6ujs75BDl71Og5cGMbi+2CxNpa3d55LZPpnM6vJJ9WltTjc018kl9coyz/Z7XwDHz+70Sz6PRiNzCZKjyuol5YHtrNk/UBj9LAZl0ThiI1dV1tLd1iKfM/y/Oo8ViMIgP8CzlsaOoWR4HMVbTFEA3ddghx5fIBGIgysxo/lkJ3AkGrHLQLHLPuvxBrK5vyFV3+tQJxKP74p/fvHkdQ8ODcqBTJGCrNJ2gdP/xnoihTHfgAe+Xh2p+32g0jp/+5Kf48pe/Ap/PKXcRhT3iFK5+egN9fQMqDPD+83MvLs6Lhf/2W29hauKlEAjEDPFnUqSj4MqPu7S8IgcTXXrtbe0KAns+NoaqgB+HhodQKNBBbbhkPS6vXKi5bB6bG1s68FKcoNhoQh6mUhbFQhrRSBhT0xNiKHd2dcnt2t3Th0zRgkSmiCuXPxGOgQ7uUB2d7DE5ciled3R2yLXL4oTuZzYnQYPCCe8fRT2KqUePHpM4cOvWbYkgobpqufbn5xd039kJYLNRrIEKIrzXa2sreOXVi3j+4jlsTrt+LlnLnC+cB2z3Z9AWRQDOLYpmXAPhvRgOHz2p+8q2frpZGarodbslolI0p7udWQQU1ALVQYW1uZweOWIp9vLL6GSwycUmxjjDwibGcePmNVy6dAmHhw+pkMC1SnGTon4mnZQzl8USzkEet5kHYITgstuBzGBDPOfaptD0hS9+SWKql3iQXFrFrV/Gthhhpr/6RXH0M9j5537zV7tnDHY6tNYVgngQEnzr2sdoqg+iNuATssbsCsBX24q//Juf4otvvwWvk8GkZfaqSUgVfl4KNlwHFPDIvaZwPDUxpf2F619u0DxFB8ONTkc5xVWKnRRCW9ua1IHCMbVayIEvYnZ2DmMvJ+Sac3m4buuFJCCuaLC/ScXA3d0IXr6cELqK1/3ixXN1XdTW1Rzs2xzfgj7j3NwsGkMhsYopPnNMDYRHAhOTE3B53CrolFn0FL0onrPAQ1eox8PuBqM7h4I5BT7eo8amRgmDvMbNLQo+GYmC3FcprBI1Q2zKsZGTmkd0YlPMIu6BQrSByrJqX718+TIunD8Dr9MCr9uO2YUltHf3YHxyWs7j3UgE58+f0z7BXApeB/dHk9mJSDSq4mQ4vIPx8TEFUjNQeGjwkNYchazamhrcvn4F58+eRG19A2wOhoPmsbcXwc8vX8ZAf7+eTex0ssoSX0Iun5G7WkK6yaR5yo2H9+Hy5U9U2GAht7auThkYvMcsktBhS+ck14GRVE1hkEGzxhwleilXtODOHWIyzh8E5TIzg+G5eQPdtbCoX/lc2QpvoaWtWT+rJkjOfdrg/iqYkM82s0RfdupMz0xjazeM/oEBFVmFxlG2B5FsBX1G7lVyoBfZAUVhDHpuPHz4SM9TCvMzM3O6h4eGh/H8xQvdq5OnTiFXyCpPxAicTMDFZ7bqAixSl1BkmKqVBQB2rOS0D3KdFWFBtgDMzS/iwYOHGB4cwOHBflhLeViKeWTTMUTDqxJa17f3YfcE4amqR8FkRSBYo7F0O2xIxyLYD28hurcNFFMqknJvpYOe3Q1cj1wvFPXpdiWyhfdraWMV0VQCbe0d6nyjC5vufuay0PlbEibCCP70e/ks8sDpcKuQIazagZDHvZLdFyyo81nOAhnZ8LlCTs8F7scUzylEUjDkfkCBlV0jdDo3t7aiu3cA169dxSsXzmFjdQkL8zPi/XOesPuHa0+fnR1nWxF0dA7oObUTXtc/RFq1trUgly0IfZaIZTA/t6xut/pQQE50i8msjg7uiwWUhC1pbu2Aw+3B46dj6vRxWO1YmptHd3en2NtmSwkOJx3fPmF4iJJjTe/O7ftwu/3Kl+Ha7+qm+Dym95nGphBWVlZ03eXnQijUiKaGRoXDEltXV1ejdwaOM+cD93MWeNk1wXcGt9uHaJz7RgmR/ajW9dDQsN5NVlfWhObj+wL3QOanpNJRNLfUCG/n9vrw6PFTVNXU6pnC4m6eQi+7eGwWRPb3sLUdhj9YJYMBPyP3EBYDuR+zSMT3T3X+FAqYmZrE6LEjWF5ZwczMPHr6BvS+ys++urKAI4cGYLeV0NJUJ5Ge+Lbt8C6CwVrs7sdx/sIlFEtGtxbn/+b6KnKZJHa2N7RmfR4HmppbVCgINbTi5s178HgDaGhoRk0VETYWTE6NI5rYFYeduKmNtU0sLy2iWMzgyNFBdZQwTHrs5Tz8gRC6W5vhNieRTEUUqBlPZxHeT+DBo3H0DxwR4s9iKaG5tR7R6DbyyTTsVgeSzMsIVKtIwkLe1s42WluaMXL4MKqrA+oWczs9KBUYOsIOyRz4Ks79hgYE4viePhmD1+dCU3M9iDGnb4UYIL77UziXeG6z6D2GHQ0uvofl2GHlUHGE+0gksi/jQ1dnm+aTgyneei7/ungOOs8PsC10npfBkyoCCOxC8dxlUF0KB7iXzzHPT775xxWd6HflwFu5zsoIVEbgf2oEKpvi/9QwVf5QZQQqI/C7OAK/STyXyFwswME2SYnndJ7vGGn34lgb6IYyN5D/XWaCU1DQ7xnnZonnPJzNzs1jbmEBTpcbba2tOuQT2cJWdmJb6BKyOz1q36Yww89A3jkFpzK2hYxRIgaqq6r43q7D2d/8zd/gO//u23rZJk6AzrqW1iYdzIzg06LE8N8knrO1nG5uihFCtBy4U/RZbDaJC8S2bG1tYn9vFwuzs+JC0+FIsXlwYEDCZ3NzK8xWO1bW1pGmgyZNTnRAAo2H4aiBIB4/eoiTJ0Z1oOfhkddBNx/FawpN8QQDPq0IheoPBOMcLMwotJvl6hXSwmJDNBKXO6u5qcVo3QdDWg03N/8sDx50D3L8eIgvFzX4J8vuVv4/HvTLgjlDHCWq5Pn3yIfN48XzcYUPNja0YGd3D2tbWwg1NEh0JqeTrc9s16YQQ6GYeAfxtU0UiW2Yp6Pa75Ozi4ci/jl+rsWlJbmK+DMODR/S4ZdZmSXwMGcXK3Rt1WDgDgwMaEnyEMUW4cj+Po4fOyaeMB/sxLNkcjl0dXVLxLWTmVwoIp5gmNYO8rkCmunSL5WwsryEupoqHe63NzcktvFUlUvn5BCkoEBxACab4Uy3AkuLsyQRo6UlhCW6GyMRzTPOd4rsA8PHkMiUEI3EcO/OPVjNVrz++iUhhhobQqirq1YgLEVR+Z/Ea+U8I798Qj+XogA7JUZGRoQGuXr1Gs6cOavAMKulhDu376n0UxWsFTaFHQcUWlkwSCRiAJ3cPh88frfQKBTgy8USzgGKR1wsFKo5p+nSf/DwGVzeKjF7KRqcPnVK4nlkb08FHoqgVz65jBOjJxCs8rMPQmxrBgG+8sorunflQhRRMhwPFmVYiLp27VO88fpFMWnFMSfO5GBjpYBIsYCIEBLCc/kcFlbWECQHm+uVDtWDfYVCxuVPLuM73/6OgsU4h+haJX+Wk9QQz435Xy7m/bp4znH/9S/eX4WEHgSPMoCM/4/NLBSV8kXmA6Rw6+pl1Phd6G5v0doz2X0IhNrx4599jAtnz4j7bzDp6bwr4eXEpMEI5xjlC4jF4lhdW9MHaGttPwgLLWrPoJhGtyOLQ1z/dE/yXqj4aC7AZOXnoyTJMTPp+3Hd041N3AIdpkQZtLS2YnigUfsDhfbJyWmte6676Zkp1FQHJT7IIV+k+9wlNzFxPkODgxKtudfz+rmmWYDknknmtZELADkCKTxzjZGrzj2C95Zzl9e9vLyiQg/FWYYIEj+xvLKkzhMWsdKZlBzZ/BncZ4hlyGY4T21CLfA+kIGbTaeNecXQ3BKD764Lx0AuOTsWTGYbbC4PzHYnbt+7j6bWVszNz+PkyRNaAxSNKVDt7UeFCyEW4+bNGzhxYlTdNkQCcP3xz3BvuXz5YxwZ7kNN0Kf9mtIMO6T4rFL3ztYWRo8dRcDrhdNhM5BLCrqloJ0TH5/OemIlYkmKgHa8nJjS3nfptUtyjTPPg/sjXdID/ez+IdfXQIlRmDVUZt5nE2KJPO7ee4hXX33NcA+XWJzI48ULBl0S0bOO6qpqnDt3AUUU4At4tY9xvfLZbOO64hjocxrrjGuERa5wJCIGe3tbq/YduoPpJJXgLvwKA7KNXIpcjp0ULA6YVehlcZliMbsM2IlAsZ3PzHv37uFLX/oyNnbWFAKoZw1DLclLTiT0/HTY7AcoNKgownDIktWELDsxbA5kGdR6/6EK1KdHj6O1oQ4OcwnpRAS7WxQXM/D6vVhe34HZ7oYrUKNsEfLvuZd7HA7YzUAiug+rmR1jRkim8TwrYnJyCgF/UPepo71L645zoaOjE3kUEY7sYXMnjMamFoWt3rx1G2+99ZYKwD6PWx0oDDim8MxxZig2Mza4numQ9nj9Cr2m0z4Wj+nnMpDUZDOBoh5vLwsOLCbbrXa0tbfr/9EJT2TI8KHDB+87Rdy6eR1HhodhMRdw68Z1nD17WmNN/ATDpze2tpHKZNl7hEyaWLwiotEtON0mHD48oIKkxcz1bMHm+i72duLo7u6FyZTS83VqelqZCPUNjcLUsNOhNtQgYXd+aUmO53Q8o6DndCqOEjKIxsJy/lL4rKmph9sdxED/YSzMr+L27Qfo7u3TNbOwzeJXsCqArq4OI4DZRH9DQaHAFKJZVPG6PdrriW4iro4FL71HoihhmYXlwcFBra+S2SY2PufkkyfP0dvbpwIuu5+ikYSeCYuLfI/J4eTJEThdUDGduCQWQsjbJ5uehWbioYjD6u3q1LvP1s4uurp7dG+473Jf0HPd49F7SllU515NjB9NA0+fPEVbRxeGh48o+PThg/sKdKWu21BfBb/PoT+XiEU0lgwov3L1Bv7PP/zP2N5ht9GMUHZcs8lYBFVCCpXQ0VKNdCahPStfMGNqcgkDA0c01uwMYVgmzAWsbW0INTU8dBiJWEoImMWFadTU+lVIS6YymF/cwPnzb8BlNcGa20d4Zw2wmbEXiyNXNGNsYh5uTzVKRbP2Z1/AiabGGrisNqQTKWU9ZPJFxBJJoW2Ip6HZgh0JxMExwJPMdaedBXNmLhjiuYEAtMBssuP+/ccyC3R2NcPpssDrCSIaSeu9jwHkdfW18Po8CpXe3dtHwF8Np8urIjzvFx3nfJdg/sKJ0aPKw+H9Y8FP4vgB85zvRZw3JTLPP4dt+SXxvMSd0nCec0IWi0bY6OeZ5xXx/Hfx5Fu55soIVEbgHxuBinhemR+VEaiMQGUE/oERuPmz/7dEB68OaGRMSpY0lG/pVHSCmksIb2/JOVcW5vjt+O9lbuDnBSy5iIRzNeuQ9uDhY2yH99De2SnWLE18ZIB7XE45rFqamtDY3KI/Q7wGD0t0LxIPQP4oD+V0dzG8iMFORATwsPri+XMMkXVpt2J7e1PoCQWMMhQrZziM93Z3EaoPiYNIbjkPSDoomemKMkQ4/jw6LHnAK5bIYyQv1BgJCgwKizOb8NGHH2B1eQk+Lx20aYn+3T296OruhS9QheWVdTnP3R6/OL8ywxSI5piXYHvm9Gm9+FO44LVRlODnoVuP7MvdvV21rFIYpdMvk03o0GSMOeQqo1hJccNitqp9mqIGw1Ep1O1Hwp8x6RXOaWNAlIHU4M/hgYSuLiO80yQ2ajS6j/BuWGNFBA3Hg6F/+3tRbG2FcXTkuLiUT8eewxvw65CytLgkQYbhrjwkuZ1OuVafPn6kw2dff5+CyBjcSRGOItkHH3ygcaYLcHh4SGI4RUOKh7k8w9aIBaGT2a42X4p1ZNZSROWfo0t+fWMd/b29cmvy3qSzWYmVdLeSJV9D3vv2FlZWVyWo05W/tLKKPjoJU0mMPX+mtmfOOc7lwf5BdQZQdOT8WF5eh89frfZiisYMA+PScLttWF6alyhF0VGiAPnP+wm8cukdJBNp/O3f/gjdXX0S5hio19Pdhepqvw539DOLa13g4ThviFk7u+rAeP78hZxug4PDEqCJdHnnnXdgMRfllvN6vJianMHS0iqOHD6qAyZFAyr//J6qIvEAKXG+LBWT+3ng0FKgIJn+7CQoKYywULKIC00XNAtGc7MzCg88NDSEpaVFdVgQNfTFd94R6sHqsCCVSWN6alqIIPJhKUwahRG6qYMSXf/8z/8cv/+db6GhvkZOWwouFOxrqqsMJ6e2lSJsFrbbW3Xfrt+5izffelv/XnaKc0+hwEXcC/EYRrCn4dLlOixfCz+74WY1QkeFjGDVgyNyIAr+qnj+a/tUkaJNXq5bhipyc6KUScHihz/4C7SGqjHQ0ymURdbkRLC+HVfvPMLhoQEEfQy+zEusphAwMTGFjs5O1NTVqsjBeX/j5k05XQ8PHzHCYW02ddFwXfC+lz/rZ2HELB6ArfMGQoXIFvL/TbAYGACHU4iop0+fazw57l985wyCwWrkJXqW9P1ZjKHjuswhprBFRypFT7LEv/a1r0ksZXGQ18vi1vzcrApERBawM4Z7IItyDDbkV09PnxACxaJJbvOJiUl1bfT09koQW11bUaAg9y6iubin8d9tdovmFRFDdChSeGf4opzrmYyKK7x+7iV0n2rKooTvfe97ODF6HPXBAFyssFmscHkCyJs5f0v43vd/gNNnzwpB8/obr6vDgc8KuqWHhg9hfPylePrEK9y4cQOHDh2SSEt3I9ErXD/f+vpX4LRbxU8nI5kdUkRSUDyjcHaI4v2Ba9xhtyGfyWgs1HFwEErH3SgST2B5ZQ1Dw8OYmZ3Hz//+7/HuV99FbRWDEZ3ihG9urOH06ZMSzRlIaWRrUMhhscCEbNGKW7fu4vSpM+okIuqHwjLnyc6OgetaXVnV3KqqCYoZTbG6oYHhgiZsb26KTcxOJxZNGPrLZ6X2f4cTC0uLePr0Cd796lclbrMzpSx4U2DkF+coi5jke5exZkaQX1HCJX829yAW/DhOO+EdJDMJNDaHcPHCRQltTx49gtvpwCsXL+rZQGGf95WzOMfCFPcAh0sC+svJKWWU8Pnz5XfeQtBlRz4Zxc/f/wk8Tjt6BwdQslixsLwGb7AWRROLpB7U1Yfkqq8JBrC2tKCgVs4zVsAMFyyLAHkF/fLzc/xYbGKH2e///u/j1q1bQpGww4LFYXZ3EC83NT2Dd9/9qjBtvN8cT7LPGaw7ONiLyckJhX4Tn2YEPheV1RHe3UVPd6+eBRSAO3raVPzmewsLY3QyU/ylMHjlylUMDQ5pPqprp5DHXngT21vraGoIYS8cxurKkvYSIr0onDPEkWPG0E6vpwa3b93Ha6+egdmaRXW1CxarUYxhh0w+Z8bW+j4aQ+3KGAmHl8X953xtYRHP7sTDJ09xnCxrm0PFIj6vT548hWQsgyp/NWKxXaxvLGFufgINDTVax3R7Uwh12L1ob+vF7l4MP/3ZR0K7cL2zY4riKDF3RE9R+E0k4zIb8Fmws72lPZzvCiyssxDPfZAFgv3IrlBRzF3gXsJ5aHUYBRzuaXy/ITqnurpO72prq2Sd2/Ts5twktgZmYy/iu5eF+4XJKGqqwymXxd7uDp49eawCUjSW0Fqn8M9uHxoZ+MU9l+9MfMbw/Yz3srenCw/u31Xh8fU330apRJyeCe+//z76ersx2N+DQi4Jn4fFfwPJog4MTwCT03NweYJYXtlAVXWtfgZd1NxzQqFavYcUsxvI55MqPlitHrwcX0JVsAlt7T1wuh1wurnfZRBNpDC/sIJ0Iouejj7s74WRzcQxvzCFgcFePReYx9La2oP97S00BBxwe2zIFjNY29zEo6djcLqD8PpqdB+dLjuamupQU+0D2yZddif77ZAvmlR84PoMVFWp0MP3aH5mjglxT10dXQp+LiJjYJg0IuzEsitkPpmKobWtAR6vHSbwPrlVRNzYXEdTc6Pc9BTOyWon85x5QVynBm6qpCI+37M8boeCn7kOdS45MIyYSoaJhy+CRROLdr8IDDVaJs3qTOSbEfcbFjsUvlMiHs1ABZW55xVsS+V4XBmByghURuCXR6AinldmRGUEKiNQGYF/hnhOgYvuLbrCiWwxl/LYOuBuGgxWA4FSFtJ/EwaBL690DcFs1eGUWBMeAOk8rgpWKYQxVF+Lpfl5ufqCVdUSIMrYFwZd8gBFdyZ/Jg+hFEnkfM1mdPinA50C3soqW3ijeuGmkCD3uwVCEwwNDSn8kOF4wiCUBX8GC5l/IbTxECz3fIkHfMi5TD4lBX4ezO1WM2ZnprDDgCoTdBDjZzh8ZEQHUrYK02Nrc7qNkFSTRagCHhaJfBl78RwXz5/XYYxiW09vj1qb6SSsqq5SCysDMemqohOqo6NdTnKK57weCsEU0CiWU8Bgaz2diHRuU4yisNnQGJKTngd0HtZ5vTyYUujir+VuAYqdR4+OyLlMoWF1bVViDg+Z5LgSPRDZj8sp1dbaoZCvl9MvsR3ekehLpEp4b0+8ZAqDvEZKjhRITcWC+NjJTFaHcoPz7JYAd+7cWUPwpVhHF7HauinWUBBNi8nMbgAWCaLRhFxpdA6yhZxYm0Ihp66FQo4s0rwOQxSZ6ObnuNGJymujwEAxlQfjSDShAg7Z33tCDxGTkZCDivOCLd9PHz/TuPJQ5XZ6Fbi4E94WPmNhcQ5Op9UIrnI68HJ8TOGIFKX2o3GYzA40t7br8Mfwtp7efrlWTWYT/D432tqaDSctBXQ5tDNGu3Iuj9a2Nrx4PqbPTDcoCyMffviBnOd+Lw+VhmuULNG52QV4vX7xYzlPeQ7kuLEAQicbHW0Hqp5EKol7PFmaDawI1xJRC0RWvPXWF7GxFZarlCLQG69fMhyydJgtLmB09LicwvzcnB+5Yk6ufiJuypgRfi4KkSyGlQNqWQg5eviQAtQoBGxtbSAUqtNeQXGO4jbdv9k0A0NdQuw8Gx/Hq5de1+8TA8E5SlGFYZevX7okoZ5ThuIaf5+CL+c3XfN0DxOXwAILfzaLHlw75e4Lnr7l6f2VgFA6C1nk4d+jSKrxJB+dXSrMQJALMoOf/PCv0FgTwKHBPs2PosWNlZ04ljb2cfrEcdRVBw5QJMSqzMshf+jwYVi013COFyQaXb16Fd/51ndQOEAXEXPAn0mHqrEfGRkTXNdqP+ealwhoNUTUAuTEzBdKKlYwtG5ze0cohb3dPRRy+9obRkdPftY5cvv2TYlz+/thdPd0Scjiz3ny9LkwKRS6eG/lNjaZ1I6/QN5xqB7tbW3CSxCrQnes28UiYY8QFEa3zqqCDymg8jOouGGB9jWimugg3dnZUrGJLlRmWlA8ZqeOnOUs9QiBkjfEchZEyNV3MEyYQolZRZc//e6f4vChYfS1tSGfycLudCNbNKGqrgHxVBapXAE3bt5BdU2tEDEstpHfTz4vC1EUYjgG5JvzPnANDA8PS0CmaMcOGo/LLoyQuNwWG+JJMoMndK/YPVIdJOvXgqDfixyRK5wj5bVVFtBhFpKsLhRScYO7ITs8yKDnfnpidFQFNQb80a3Z29OtseHPFcvXRMQZ/7FJeOf+4HF7hImgmEiXNPeK+/cf6JlHxz+xZBSoOG84hnwWBfxe3UcWQihmNjU1Ih6NKuAvQX5zsaiOkm9845vqMqASZfDPi3LMlsUkkwrJRuYFXfYU3/k8ZwGJc1pT1EwEVdbIK3CYsb65pjwKFu3Iic+k0uJhjx47ps+s/VpjbEGJ4aPZHMZfTipQmQLpQH83Dg/2wZJP4em9m8gm99UpNLO8gebOHtQ3NKG2oVnZKE3NbUaRO5kUaiqTjCMW2Rcey3qAZ2BYOdeP1hSzO+wOFVq5FxCBpHcXBlhW12BhaQn+QLXeU5jZ8cYbzCggNiaFLMOPM8yMyKK6xgeXy655xevhGLAYRawWWegUc7k+iRRbWJpBNs81lBDmqK+vX+gVGgDYdUasDP++w05cWQQP717HieNH1eHGQi/nANcfny2JZAaBqlo43V5Y7A6YYcfd2/dw5MgATOY0ggGHRMpMKq77tLcTE3s66KvFxvomYMqqsNre2SWnP00KFJcZlEonPd34FMBZQF2cXxHaYnuH7xABZDJxpNJxuNh5UWBhuBp7YWYdRBBLpDF85LjMEVxPU1PT6p7jXsN3NnbVDQ7169nE8eIeHmMmwt7eQUCyVQgbdnNRTGWHHwtd6oIo5LgLay9g1xPnPHFPfO/x+wOor29UZxk/O58lfHeJRCPaG4kJNFltMkEYHYxH1YmxtDiP1eVFhRBzDBqbmlWk5bOD7wqcExTR+U7JvYLzm4WdM6dP4vnzJzhx4iSsNjrBrVhYXMbYizFUVwXQ0daEUF2VsjyIedvfIeZvB6BG21oAACAASURBVGarA05PEMxg535FdzXfUVmYVJ6JGYgR11fcQaEYV6G+mLdgcyOBWLSEUEMb2jpbAQtd+DkUSlZsbe5jaWEVpZxJOKl0MiJsz8bGivYeCt+FghkBjxeJvW2cPn0MTi8DYSOYnp2H1UYcV5dEZL53NzeRqV5CIVdAwBdAks94mwPLa5tI53KorQthbW1d79cNoXoZMLY3t5CIxjA83Iee3jZ1MLLYns+VhHuanVlAPBGV89wQz62wmN16V9ndp8FDPaHCs7EbigUeG9dNNq95sb29ree62+1UCHCpRFe78Zyg81z7D+jgZ6AsL+UfFs/1LOdZ5UA8ZxeXHOsH4jl/PfXWn1R0osoJuTIClRGojMDnRqCyKVamQ2UEKiNQGYF/gXjusFrVpm4uFbC1sSZBo+zs/Lx4Xmaef949SRcXxR6KoGabDdF4Emvrm3rhpcBNYS7g88iRTXGZglN9Q4OcVjysU9iiq5IOdLoHGUJJ1IWBbQlKlKOjrSzi8VBMZ2MZTcKD2uPHjxV2lk7GdaijyFAW/MmOpVgpnEHBcGzq78KMCQqVPp9EJj85sPkMSrkcJl++gMth1wF3ZWkeqURSruaGxma1L9OtU6Igb7bKtWnRAT2Pjz76EIN9fWhrazkIoSrKXU7MDA9uvOYyYsXgey+qdfnBg3sYGOqXiMxDBZ2s/KwU+ulIpghALjEPExSLKDTz+9RUM2QpJOckD4DlAyHvGQ/z/DPkAfPQw3HiwZXHmefPn2k8RkaOyU23vR1GKplFU3MzLHaT2Np0/BFvMjU7B7/PL0GM6AWOnMVcQj6dRp4uUied5RmFhJFvzlZZinX8uXaHReI5D/R+v0diKIUOCg9ul0+/UrghW3hyalLCKtnFg4P9CjxLxCMSGNIMefX7JciScTw5NaXPV1VdLZcc/z9Zt3TP8u+3tnB+lLCxuSZxsKu9U2zqeMzAEuQyOaytrKm4w2BAi92iFu+Lr5yTO5BYhP1wGPdu39Jc47zlgTWbKyGTBxxOH9a3doQhYWAt5+d77/0QX/7yF3UQJGaI4/vxx5dx9sxZzTmDP19CT0+vhDYKrZwTx48OwWFnQSINj9uHmZkFLC4si/tK4dcQQ/O/CGT9LI+Ad6IMg6BDniIYD7V5XLt+A6dPnxbPtBxKxmLOq6+8omIN28Apwj169FCiZU93N2LxuMaCTGYKtRR9WACg4H/lyhUdRMlB/+ijj1TYqqUwgIK6Muh87u3rVlGFYgqF7USchQUbJl5OCrHT0NwiPjQP5cRMcIzu3r2D6P6e0BdcrwaOIyeh7+HDByoGscOEDkGOD7831y7DV7lflF3oFNh4uP6827z870YR0BgXfpFpbeY40aXIwqHdjKcP78KOPDpbGnXN86s7MLuqEKhvRVOoHk67WT+fc414FmIAGhobFXSqDhFxvtP4y7/8C/ynP/4TicP8bBQHHj9+IjGA4g3XJAsuZQQMESZcG5wHXN/sbmFBy+X2CA3CrozW9nYJ6hTsb13/VD+PrH9iVdrbO7S+Xoy9kCh68jRDP6NwOV344MMPcfbcObH5KRAStzT5clzzvKOtDZ2dHSp8uN1eFXboemY4H92HFGoppHCcGdxMcZRuVbpC2Trv8RnYphfaR4Dh4UHhLrKZlP4OC1aSLiwW5EsFZNjFwQ6SZFLzmZ/HcGQbe8WPf/xjcclH+ntgKuRgsjqRzgNObxWsDg/cgWr8j7/+ES6+8hpu3rylzqOvfOXLSCb38eTxY3zlK1+VIPOjH/1Y64YCNsW5W7du4tKlV4XKYnE0T+66y439aExj/OjxY0xOTOCrX/4yQnU1Ek5tppLGhV0T/DKc55pcWgMsBFHEd7rdxl7NwOmCCc/HXmptfOsb35CoTC40A3k5l+k6FUq9WJQTf38vjidPn+GTy5fx1a9+BUePHdO+QyGY8573goxzFZhS3LMMNybnFZ+ZLEDSyc+1wg6jz2ddEDNFMZb7CzugKHaRc849ildgcP8PCk1kuVMkZzFYzxz+fyO0lEI0Oxj4xTVhiFdFFE1G4UcIGSvdogVsb+1IUGe4LfcsuqLp/qZQxneD9376U2GaOC96Olvhd1kRC6/j8vs/womRQTnzC84g7j+fwBtvvo3rN++guaVNBUoWg5XhUCioEE+sHPnbW3sx49ntpBiXFcM/mUrq2olZ4bOP3V0sSgT9VSoCsdi6tLyKeCqleT6oorAf+7thdLS3oirgYwseiHKno5rjS3c1n9NcowP9g8jl+P5gRSya0P3/2Qfv4fe+/lW9g7DbigUQct35/D5z+oz+Hp9P5KBPTIxhsLcVVhMkYM9MT8lR3dPXj0SKDOpaXL15CydPn1WB/t69hygS47S/gwsX2JnDomORyit2d8LIZQpoamiB0+4RJ98f8MLj9aCmLoQHT54KUVQXahBuiXskn2UsuCTjcSwurcLrY0cMsSt8X+C+YVOhiYUeZh4sLixgdmYWbXx+OhgyWdC1tba06Tq5ZzFElYHZ2zubeP31V7X2+E7CfY73JZlICQtHUXx+noHCHco1GRgkBsYNk7mowhbvLV3F7Ibj/eOcY0GHe84ggzgPOoyImFpf38L0zKyuk2uRDnS+I7Hzj12UzMzgveRew/c2Fqymp6dVqGBAPfdyFlO5dlhYZnGQ/93e3qr3BgaV7u8n4PVXqdOH71vsqurv6VBGCfEtzGbY3VqAxVRAMp2H11+DqdkljBw9CbPNLowVX9j4TklHPsc9l91FKsXOzhJyGe4HPqwuR1A0OdDR3QZ/NYN1E0hn2LXlxuzUIna391EbrILDwS6gbRQKaWxsb8Jud6OmpgFelw9LczNwuqzoH+7FnXu3tNYCgVoEq+phhRWtLY1wOqjYM1fHKaZ/PJGGw+PD1Zt3hL/hezyL8Cx+KLMhm4XL7mCtFMGgB+984XUh7vjFNUBs0Mz0PCLRPfT0tsPndyCVzGF7a1/PIObr+PxeON1Odbnu7Uf0zhcM1uhdhaYVvq/yvZR7W39fD+rqq42sFKKAStqtDn41usQonpdfevT7KtByb2YXVwn5UlFFJ/43i8w0SZQNQNyzTrzxRxWdqHJCroxAZQQqI1ARzytzoDIClRGojMA/PQK/CdtihO/wRd0MUzEPu8WE3Z0twwVE55jaIn8Z21J2rfH/G9xeutfIDwZiiQTGxiextrEpoXhwcEAHMToS2XbNn8UwLDpEKCDxYElnKQV0igUUDejY4oHm4sWLaAjVIZ9PGzgPMnQP2sp5qDIcxHRy8kV8W46k9rYWmEp0tRj4EgrUe7sRhTYabuyyOGCWW2lyfsngT+ayGDl8CIVsRu7DfDqFxYVZ8JV8dnpKLf3rm5vY3Y+iprYeHV3d8AaqxNgmrIMHfAozZDdurK3i/IHzmp+N40Xhn4dJhZlZrRIYKKRR6Of183o7ujr1//m9+A8PeHKkmi1yhTIUk5+fYgHFdYrO/N78PuV7wWvkoYdu/vL942HI4bCJPUr+JP8M0SkUMemiS6fIBi7i8aOn4rQGqr0KpNzY3kZtXaOc9Xfv3kNdTR1qa6vR0dKMQjatggNdftkDdM/yEkNiI4bLTuGvRVhtVH0KCO9uycnX0dGFJ2wjP3ZSQWHEt1Dw5uGeIhr/Xisd3CU6oU1w2Q1UBznQLBBQQKRbXBiXtXUJ0USi8HDrcbnlzt/bC8sBp2u1miXiUAxuaW7TIZrutTu3b+PC6TNyMDtcDtgcdgSriBxJiS2eSiTgttnlYrvy8d+job5an8dkccDq8MFfHcLVG7exux+TC3VwaABtrU24e/eW+Llk9FIMpGDC+9Da2oZbt2+jqbEJI0eOan6yQPTo0WP8H3/wLeQy+xIK6BJjIWJ1ZUNznddDXmyKbt0DMcduJXqGTizDmaXAXrpSi1Bo6sLCklySoydOSIDl19Nnz9RKnctk8dZbb6iDgKLywvwcpiYnJTD19vXB6/eJLU0hhugBij5l4ZpzpRx6yjn2yoULCG9tyGU7fGhQ4WDJpIEX4u8Ty2O22HH540/xyquviVlPcZAfmqIU18q9O7fxzW9+HXU1tRJSOWe2Nje1nnm/R46MIBCkK5IIHTrXeMAvaY+gs9jgiKckDPGcXM5hKAvn3GMmJ1mUcQhRoj0gl4dNGBwTLCrKJXHv5lUkozs4e/I40skMxmaWUNvSg0PHziCdSiCbYueGFROTkxLF+gcGJQxTQKXIw89AsZnIhzOnTsndz7HiOuR65xhSnGFRIRgMaA7ys3CN02XPz57L5oQiYkcJ5zmd3htbmwrmNIJaS/B5gyrirK2uw2qxa1+rrg5KvGLIGzFJxCd88MGHePW11xQ6R/cn7y8LgRSt6DYnSof7Mlv019c3xZ/d2d5RECp/j0gGdvKwqMk9lh0KHEuO2eLKIjq6OxDe2RHWiYVCFrpIEqI4zPtHwZYdGwyHpauRQYi87wymZUGV95NdHVJoD0Ki47EoBjoa4PfYkMoWYVWBah/N7b1I5oArn95Eb98gLn/8iRy+3/r21xGLbhrr3GTDrVt3wLDCaCSKvr5eTE5NqEDT09up5wgDdSnqkiOfTGcknPO/m5uaMDTYp06aYj6tNc/CqYothtp8IJwbYg4DKFkobO/o1F7MMbK7vEIkcR4w/JSFBM7PPqKniEjJZdWBEtmPqAtpfHxKrlfis7Z3tnTfKPRFIrtiSpPdTn689nCK6haT8BDcbzmm5dwO3hvujZyDFE0lrKczevZ++skVNDY2qvjMriF2HqggzqJRkV1OqnMqZk+1J2EzqGMxT4PB1QQ7MOyPaK05BIJBNLc2Yj9G57fbCNblXu90yaV++ZMr4qJTJFtf28D4iwlE9qI4d/4CHjx6CH/AJyzapVfOwO8yY3djARNP7+HcqSNC5MTNXozNranARnc480hqauo0xsolIQrJYsbGxrrEsa1wVJ+DoiSfgVzz3CtYrOe68Ad+wbfmc4bvHRQJiTD52c8+QF1DCJ0dndoXR48exc72pgosFOctFnaShPWPx+tSUZtj6fH4lEXCvZDu6Hv3HiCVimN0dETrjI5zPsML+RLefvttrXPeQxZt+Vk31pexujiF5sYQWpqb9Hzg2NeHmuD2BrC8toWpuSU0NLfiwaMnErv57KYbvL2tGdXEbpTyyKQSmJueVsYKn8vsXmBJhCGQDqcbK2sbKJSAQFWN8FQUjuvralVEoXCfjMcQqK6B21+FhfkFOehrDjByC3MzQnExByRUX6P17abb2OzE5vYulhZXsLG+jePHT6C+rsHAM9ksmJgYx+TkS71buD0etLd3ChfG5/veXlTB59wkpqcZqMz5ldbYdnd3gBGYLJILWmUhpi6iggWfl9xDl5aX9Aw1mOVkq8f03kmX8eo6w4rJLmfQqx0vx16gpbkRfq8H0cg+BocP612B75YscNDMQNGc34vrle9aY2NjCsvl+wo7zygwP3r8HANDh/HplWsS/llUaG9tRm21H16XDZlUFNNj99DaSK53FWwuP+49eIKR46d1LzkfOTbZXFqFTXbc0DHv8xVRyMVhKtox9mIZAMPLq+H2OxGoc8LlM8NisrL/A5FwHCuL62huaIDNXMT29iqS6YiEYnV4RtMSwl+OT2DoUB+qanzY2eUzeRmNjS3wMvja7UN1wAef14FsOqGwUY+3Sl2XdMl//Ok1ZApFpFJZrTnuKeUuGQYU281m1NUHJZA7HFbt7ckku2ksmJyYwd5+GAMDXfAHXdjcCCO8E9VYe7xuRGMR5PJZhd8S3ULx3OVmB5NF4jnHn+8CXIPNTSHth5zv4sUfMM8ZxcR9l8UIFu+4YNRxdxAYqqzwg8BQnivYacHiAV3wZed5+Rwz+vofVsTzf/qoWPkTlRGojMDv0AhUNsXfoZtdudTKCFRG4J83Av+UeM6wUKvpF8xzcQYPvspCbDk88Jd+soliGV2cJrm69iIxeIVUsOkwQ4cVW2jJUid7tT5Uj91IVIdKI8DMrgMNnWL8bx70eFi/dOkSgnSCmXKfBZxRLCbqoywmGdo+xfkCZudm0d3ZCrfLJvGuzEjmQZ6irfHfFGUN5vn65jYiqRymZ+bkVvrCO28iS7dUJonN1WW1kSajEYyPPcfh4SH4yFxd30SW3GR/EGabA7X19QhW1Ygl3lBfJ9bn82dPcGh4SOIXRTt+Fl4XD4NsXebBm5xVOnr5efhn6Jqi8JlOpdHQ2CAUC4UQunJ2d/fkfuvtNfALDM1y2N36lddEIYrFBzqb2VJNUZaHFyEsShBznGzR2dlpCXHENVCI5aFWLkMTnblmTE/NSuCrqvUjmYrj8dMXGDp0RC3IDDC8dvUaRo4cRl93F6bHxyRk1NbVwuahS9YhpzFF+JWVNZw5c1ot6rl8RiGhJlMRxVIedpsT6XSO+g3q6hpx4/pNHaQYbkahy+DXmyUauN0O2K0lIW4ojjLIke2/PBgRJUMXGdnnbK2n0EMxoTpYJUdrY3OjrptORB61eLh++uwFTp0+J+Frdnoa50+OanyJFXg5OSkMB0VqOjpDdbUo8r7lC9jZ2sTM1HM5zdzeIBZWttE9cBj78bQOn2yRtjvs4qUGg14hGqL7uypAnD17VkIvRXBiU+jWY7An5wTxM59++in+4x//78hl9owCTJ6cWDrNTQZnOpeTU4+3kgdKI+ySGCJj7fDa6OykeE5R4c69+xJjiBhisF82l9P3pRhN9vPmxga++pWvwO9laJdTDjGGv26srYvD39s/gFicIaxEC8VVYDEKOGb4/UH9N4sVbH1nWz7ZqHTr8bMl08Tv2NXdQLGE6Jml5TWFwtLRmsll9FnoGqZQQzdeeHtbiB8WHMix3t7awM7OttyjxHAoBJXll4NOkjKOiGHDo6O8f0ZHStEkevlBpgE5yEaYMX9lqCuv//jx45rfVrMFFjpns1lY7Fat9ycPbiO8sYozoyOaw3vJPNZ3kzj/2heEDrJbubcZRYn2zg6FyHKc6danC5UOeaJtiMCh+ER8Bdck8SK8Zs5r7lMKlJVQaXxWI9DMwJuoeKB/DNQJ5+LK6gq6e7o1HkRxzM6uC+EUqqdDnkUyl4QS5kFwrVGIopv/0CGG0LlVdOQ9W19bVVAsx55iYyzKLIYAWthpYrEiuh8TNot7Ej8rHfH89cc//hHOnz+H+vo6A6eTz+HZyxdo72jTfsaw2LbWNu2fzKbgxWXTGYkhtTW16jIqmdidY7DW2cHBz8OfK9COwjShsZubm8HRwRb4XCaFMbt8NVha20FVXQvycODJ03EsLKxKQOeY0SU7OtonV7nd5sLHH3+CUyfP/P/sveeTnul13nm9OXbOOaMBNBo5zQAYTOAEUjSjKMuiTVmSvbUfdr1btV/2v9gPTrt21VbZEikxiqQ4gTPD4QwGEzDIoYFGR3TO8c1563eefjljUXbVypYs0d2orm50ePt57ue+z32f61znumxvYM1lsimdPn1S6XRC9x/c1aWLz6imulaffHJdE1PTamtvt/h4/Ngx+X1ueUpFBQNeFZGKQuKGbqI97PxTs1qn4AH7lv2JZ4QcB7HA7cMw2JFNunXjpjbWMUps1PCRYZOG+eDqB1pfWzPg/+Txk2qor7NxHhm5r6rqCjU01Gl8fFQ9vV32deIgjGuky5BUozvHikQUa/ECkcsMk2HSM49Y63RA5TM56zwAEEWaCfO+kyeOOzIboZBV2wCYzc8BFrlnz8gUmYQ9qQOTQcnDsPYZyHX3zn179oBXFVUVjhRPrmDyWytrazoyfEy3bt81QBWzcCS/XCWP4tsJi3lrG6y/46YTvbEyq2JmV7GNeTXXhHT0cI9ptld3DSleDBjIDDBKl0drC5IOju9IVUWlFYCQoWGcJyZnzY+hurbGNMvxQ7H46HIplU4a4E0HAd1O0zNzZviZwUD28JDGxye1vrlpZxCK8t1dneaTQTxLJxNW+OzscIq40QoKXUjtOKxX2PgT41NmYNnb0694zDGabGcdUBADyI3CakbyxZFTYy5QEIOY0NIQVSoZV3t7uxXY6A6iSB2JVuv7f/5T1TW2yRMIm4xLMMT4s94bTHoj6PcZyL+5tmLdO/29PdZRQOGeNZE1L0eveTIcODSk5dV1Y9hTzPX7PFqYnVFLY52qohFNzc4JS1K/P6SOti6hLY13ACaYtTUVamvjTMbejJ9NVkU0usemrIBAOFtYWFZPd5+NIV0ejBXxZuThfdsfMOqkEMzP09VGPOCcNzk9oUgkKLcHIgBFgXZF/SG592IyRV3iPX4cxCu6nYjVeDTU1tUqm8trfn7JTC5r6xrkD4UcCb5c3uIhBqwXnj5vEjwU+CkmjI6N257LnoaEFsUWp5Dp7Gl0BfGcqEkfOnRA7713VRcvPatYPKW7dx4Y+50iQl11pTrbm1URCWj2ybjc2U3V14Tl8QaVK3qs2NfQ1Kba+qY9QgMG0MjNsAdk9ODBlCqrCqqrjWjs0ZRmpjdUX9erenvmLgUqSqptCJt/QDqZUzhQqXy6qPWVFT2ZGtORIwPmkbGysmTzeXs7rq0tOvPyOn3mhFIZgPWsrl65oo6OLlVFq1VfXaeKcFChgEceT0mFIvrgPpMd3Nje1cPH4+odGLQuSvY1Yg57TZJuHUgYFmvxikiqWGQfYz+mMyGs0Ufj2thc0+GhflVVU1DzqZD3Wvcf5rHJVEKV1ZXWxba8DMs8YKa1jqGz4wvCO/eD9F13N1I+APj0XTi+TIDknB+MyU+s+ivAc2IiZwDmhGfPeLdUcvbX8hu5y75h6P+/nHH/p/dHYH8EfvNHYB88/81/xvt3uD8C+yPw1xyBD17/lyVHO3DPAG3P1M80z31eMwyldXxladFJOvy+XzHPP8tC/3XDUMBJEne/pp7MmC5mIBzW0NARA8/RV4Y9t7oMW9Ktw0eO6Mat27p8+bIxp0lo0DsmkQGYgGV969Ytff7zn1djQ608XrRMYdch2+C392IB4MVhAgLSwywj0Qr6YRI2Oqw5Y5oXzYCxA9Y2DF1LZoMm5TE59URv/fI9h7FWWaGvfOmL1uo7PTmuXDqpAwO9Wlmc17UPP9Ty0oKZYza1tFgb9NZOXG6vXzsxkoNqawWGOYnJ4eNHIwZ4AtQ5wDkttFUG6NBGjiyDgT+hoAF/mGMBwCPFANAHUIVWJsAMoDfJHYAMuqL8nmmwGuDt6NSS9AHUlVuPSQxp7yfh5Hv8DYD8jY01A+oBaviZ8usBgmBKCgsIiYljJ44aQyqeTJs5Krqit2/f1erKmhVCjg8Pq7YK/fOCMWO3rEUXgMFrYFE6lbXE1B/w2vXDRobNDSg6MT6pocPDBoRz32hznz1z1kBJWJWAaC0tzfa+vbWuhdlJkwJJpFIm9TMwMGi6qKAZ3C/atmgvG5i7va0nk5MGtuQKOcWTCWNLIh0AoAHAD7iM9M5ZtIlDSIC4dPPWLdU1NDoSAKGQyU5kEglFg2EzWYzv7qijuUbjj+9pZXVDA4eGVdvYqonpebV196HQqV++e0XRyirTUL5w4SkNHTygsdFHJguD3imJ28TkuI6fPK7pJzOKRiqlkkfTEzP6ypc/p2Jp19iqgFbZTM70pgHIn8zM2nxhjq6urRpTt72tyQGJXZjLUhAqWgfEo1FA4lWT12A9wZajxT1vQJnLDHq3tjbV0tSko8PD1gmBLitrBAkXxn7oCAUEChjO2qfQw9xzNNM3rICDXm1HV4ea6xuUoxOklDfGfl0DBqwbcnnc9jyRi0lnClbYAmhiXsOaRSIGcOS1V3+mZy5esq/DWA4FA7p9+6ZJLp08ddLWMKxTCkygVuZTsKftjynkmTNn7L6c77tUMk1p2H5OYYF3p3vDY2atdHh0dnbo0OCgadqzLgDqctmUbl3/UE8mHuri+TMGvm7uZnTl2h1981v/k/KFnGnSf3ztmgHMbe0ddn+wfVnPN27eMg1g5EJYm329nVYkxKgQ6RzmpnXrWAHAKUjyf+4HPVdHcoPOAe6vZNI5sLY3t7a0vLJixYpINGqGrj5PpY3rD3/w5+ZPUFtbb+Z7SNsgxTQ/P6vWtlaT+sA7gMII7FfA/Mb6eq2urRm7D8AqhkwCGrEUpTzoYVNQyPwKdCR2AZ5/7StfNs8CCncUoxaW59XR3WHdCYMDB5wxtiKc255jwBew4ieFPAOTAT+KBWNLwx6+cuU9M8oFoGa/4Y2C6ciDe3r5+dPyutKmNewJViiTcyueKqils1+zs6t655dX5fYG9fzzn9P3v/9n+ta3vmGa4Pfv3ldrS4tWV1ZtHBgzGNeAN5ub63r++efNQPKdd941gBkpmrfeelv/8Hd+x2SW8tm0oqGgAYdBn0cer9sKUg54bpop9pHx4rnxu5goo+FcV1+vbMGleBrw3ZHdgpEPiEtHDGsntrNrzNkLFy8a0z2XTtszpsDGnHjjjTf01a9+RVNTj007HimLbDZpUhE729ui24Q35I+MDg9I7AHQKpgRH0U2ro1r9Lt9JmFSBqYSibi+973v6XOfe8GKslY88ritCwSDvnzJKe6yn1pHi+kEY7rN3/LYHuN8XSZvxbx04m/KCncYuq5vbhsb+AMz52w2zfTf/trv6NpHtwwoTiZ3NdDXpY21BfV3t2hlYVrNtVEFPCUtzU2ZXFDbwdNSqPpXpxsAS4BvNJE/+ugjtbW2mG40hQiKSS+/9AVH55zCk9sxBUQ/m7lq2vqZrBWKv/f97+mZZ59Tiq4yCvQUu3YTevPNt52Cc0eHFfOYrN2dHSbjsrm+rubmRuuEyRcy1nXEc+LvVlRUWXfP9taOWlraNDk2qsZ6upbS5i/AuMM+Zz+lKEzHAQXwt956Sy+/9Dml45tWGKmgG6Ao1Tc0Gxs4kcnpw49vKBiuUEd3rzo7u3Xnzk1VVYVtPnOAQTaNLoSJsVG1NDeaZBb7I+c32ztMbt6jmfl565DjjMN+2N/fp53NVOWFzwAAIABJREFUDQP5KyMhYxZjHFpCdqcgzc3M697dB/rKl76ipaV5dXa2KpeLq64uqkRiW16/W/OLa1rf3NX5cxfs2W9s7OrqBx9pcPCg+bm0dbRb9w1zCoIBZ65kkk6oGSs2uVxeK5Ai5wF4fvDgAVu7u7GYJh5NqKez24oWGODSabC7u2XFD4p4xN2ZuRkr+NTU1tn+CIi+vLqqrW1HvqexodHOT+yNmA9vrq9Z7KU4QbH9+vVPjDVN0YLXBIynM4SiNs+OLoBTp05YDPzk+k35A2ElEmkr7hEbW1ua1Vhfq/bWZmXSCW2sLam9LqCKoHOeXt+OKxiuNEk3GP2Y8eKHgt9MNps2hnYwVK+Z6YfyeopCTnB+Ft+bBrW0dSmVy4hjXWNznQJeqbmhyQgJldEq81/Z2d5QKOJXbZ1jPs0ZlsI0Ba5irmRxHSXB9fVl3bt/T329fapCsqiqyvYjzmvMO583rHzBKcBncnkjbVTV1Fqhk70UkJo90zlnYrKODCKsdLxcKJJS6MU/wmvxbWV1ScNHB1VVHbSvLS5umOk4exDFjLpGx1Tb1Ms9PmUyBet0MjZ5IW/72q2bN1RZEdXZs6dt/6EFpiwxVSbsAJAjn4XEkLnpmE4d12tVc5OeKjPPHQNZi9r74PlfM1/c/7X9Edgfgf8xRmAfPP8f4znv3+X+COyPwF9jBD544984GiyfeXO0T7WncWgijMYGDZCM/RUyCOVfLWuel8F4S+pdHo1PTppky9T0jP7Bl75s4AC65eurywoF0H3MmLbi/OKKyQKQtMBgRNYARhBvsIBgZMEUJTl0uzExK1oST0JMQpSIo+HNYb9o4A/JFDqwSKa0NDao0qQekEPwaOoJLb/dxqxJpnOaX1g0pjF/F23H/r4eY7Q9d/mSabPfvH7NWMSV0ZACPreWlxZ1++YNAwlhloEpnDx9zgATfyispeVVAx9amppN9mV87LEuXnjKWExmmFcsGtOG9lSKAkiNUCgw8zaYmWbI6jMwtcyOQmO4pqbafhZgEuCPn2WMAG8oJgAQWIvtHlgIGOgkPSQnJNVp57V9AWMywzKGke5I2rjs+ihuAM7z2owf4ABdATXIaHh8lvgCeCNt00gyl0hqaXHJnk13V7eSaMwHvVYIcAB8gHI6AdBY9hgrdXZuTttb23aPNVU12jRGmpNYNTTWC3CH621padXdO/dUU1NnSRzSCZjJUQCorKqWPxQ0bVNTFiCBIslzu7S0OK9sJq0okjfIDeTzlpDXNzRagp1GEiCRNCZpRUW1zVGM/Dqa62yOU2RAg9zpVnAAEjTRGU/eSoWidtbnVRlymMN8v7a+TqlMXo/Hp1Xf0qVEtqSVjbhyJa82NndMJuLQwAHNTE6oub5OzS31Wl6fV3tfu+nt/um3fyifK6r6ymYNH+nR8eMOa9F5nrCpcwbyAGLBKgMEX13f0Pb2uk6dHjBZGa+HVv2AdWIgx/HkyZiefuq0KqIh+b1+pRIp0+VPpLMGLoyOPjINbRj+gK0UOJgjjC/gORqyAMChUMQSU4D5sjwEbOh3fvm2amorNXT0kLVvh30BldJIO8gAK5ivgAXZfE5b29uanpnR8PBRAyt583oC9rrM0e9//wc6MnREvb19BjJOP3mixYVFA7vQMscQkPnNR0ACUMzyWuL3kWLh5wBjzLATLfps3sDbsi46oL8ZC3q91tEBS3dudlZ9A32qrq1QMV9UOBBSLpPS2Oh9PZke1amTw47G8eyyjgyfUXtHvzKFrCaeTNh86O/rt4ICbE66RZAXIEGnWAE4ixrMiZPDejByz+RRKJ6gAUx8gTkM+xeNckAJx8STdbxnhmYSVNyoUxTk/c7duzp27JjdozMXAW+5x4CZ9FJcYa7ksnkdPHRIu/G4CvmsBgcBomoM6KBbg4IMIFEoHFA4FDT2oksFebwO811FjwMU77H3YS2jEQ3788Txk46Ml9utnd1tPZ58aHrFzFNisgtxK4zdkP1grezELKbAsLY4lEs7RshZWIslM/V0pBOQYMCMESmOZV1575f64kuXFPAWjK3u8QWtMDW/uKHGli55/RFdv3lf167f0Ze+/DXt7MZMdqm/v0c//fEPNXSoX5GQTx1tLcbypLgG6EgsI37duHlHFXRPxOMm2/PUU+eUiO0qj+HtypKioZCGDg2atIULRRkv3TJOkZb9xZxS96QE3nnnHeuYYC0xz9z+sDFPiVvouS8uLZk0FPcNO9rRGZeB18jWUBDGTFdFh/kb303ox3/+Y331K19Sd1crqsL2jk6xSd64WEPOa5S7E8zse8/zgPVpIFOxJG8JbXMKFk6BBqiJWEyRkP2koqrKQGP2yABsbWEMikGtf8/IFvY8ewz7AyZ+aBznbF2xh7H+kHxAwmpialbr61uanp01mSWkm6oqI8b89Qci+vj6PYX8XkX8RfV3NclTSCoV29TUxLgVlH3eoBkaRytrFa5pViKVVU1drRWSKCBTEKfzaPDgoElMUZylsIp0SCCIpFS9FSe5f9YVHUB0DiElk06mtb0d0+07d9TW2axQBNAWUDtrMQ5/iXgipQ8/+Njm8rmz57WzzboeN9A4trttz5YCMHtb2QOmXJADNGZN7G6u6eBAjx48uG8AJqBjdU2VFcsA8Ci6weinaN/X22OFeWJiOFqpWDKjptZ25Qqy+D4+icl4WIcPHbb9eGZqWkeHjtg8I3bAwI/HdxSOhGzvBgw1k2o0ovHyKKCLHbcuPuSBKquqTLLHCiX5vMVQW8c7O9axwnyGHc4c7WjvsHGnABcKB9XUxFkhZWa1T6YnrBNr8MAB6zagaOL1h7SwuKrdWFJbVhzqtk481tryyrKWjB1dYX/f9pqMQyRg3lFkpbjYhf54JqvN9bg6O7qsiFVTEVU+k1bAS2E4o/qGWi0uL2ro6BFNP5k27xPIANwj+zqxjTiEzBlF0gsXLplfAcVN7rG9q1uf3LxhBYaWlibV1VWbnAs+MIDnm+sYDBc0Nf3E4jjjiOk5ZwLWD0QSkwKqrVNFJZ1LLpPzqa+tVn3YZV0UuRI+DR57nph9NjXSNVCpFLrtdLMUs5qZnVJH50FNjo9qc83R+kbeq6e3T40tbbZPzy+tmJ5/Nr5tQD3xkvMfBanZuRnFE3FFK6JWmGAecj6riFRofnpGR4aG7H4fPXpoZ6ujx4atuwgZFCuW7RVuVYDT7d3rXNvzPrA1xIHf2WctrhhCTewj9jC/7ORlUk6STyr6bA9cXpnT0DD69QElEhmNjc2ajA/nupraapMjdM6mdCBhEp41JjnXRMEcOarpqUkdPDhohcVkImljTm7ivO11xlDUs447g93NA4HnYgVnzLghEuC3Y62O5a5Z54xsr7Kvef7XyBr3f2V/BPZH4Dd9BPbB89/0J7x/f/sjsD8Cf+0R+MvguXM4dd7RuTVpAQPP101jE2DxL78Z43Xvne8Z2wsDTq/XGKuw0hLpjO7eva+Tp05b4gkYkYTlaIZfMWOotbR1GksLVh4Haw62/L8MjJH4YaTZ2FCnXC5pOpqRCHIXMBVhrJSM2Q07DcYygCag+uOREWOWwmZBczmVyWl7Ny5/MKx0Nq9r12/q0eiYMV9o2z980DH3RG8TuY1iLqutzTXVVlcaAJqK7xrAQKI1NTFmidNHn1zX8LFTKrq86h88ZCx0WLud7R0m25JNp3QU/fRizhJpQAKAWcaK+6IwAAhOMs73YIYBzgBCldmN6OiWwXWAKEAD/gZstmPHjqpYQLKFdlaHVWyAxp7OO8+FZwRAArvY5wtaSzjXws/D5iKpAmzIF/IG0vM9EmfG8fHUE3V09poJJAAaLMKTJ08Z8EPSA6vUDMhgmQb8SmfTunjxojGGHj8eNS1fnk3Z3NQxg+3U+tqG6UnDgIXtubu7ra3tdWPvkrwDvM/NLVpyVllZpfjurlobay2Z297dVWV1rWm6Tk1PGTvs/LmzxsJDpxZdagNYi0WNjo1ZsQFgxbQwMTX1eE2HdW5hwQBbWpJPDB82oBGGNhq5vJGIM79InEmoHfkPl1Lbawp6cgZcoJ0MWLy+saGdeEptXf0qukO6/WBMsVRB27GEAqGwvCWXLpw9p4lHo6quiaqtp1W+Cp+8gaD+7b/5d8ompEO9R9RYH9LFi8MGBAN+MXeRQQLMxqyMgkG0olI7sbg2N1d16HCraZbnsh5FwrWmwfvv/p9/q3/2R/9YDfWVSiVjDqCZx8nWJw8Fh2LR2NIwfJkTPH+AbT4HNGP9oQd74cJFxWKYC/q1ubmtO3fu2TN+9rln9bNXf6rPvficwpGAXLRP092RhTFNcShsAB2FCBi7gAaMT2e30/EBGItkTzAQtOLYT37yU/2Lf/EvTOcb+aBHj0YNuEB3FsCKZ45W7PXr10072tG6BQDGlHZXd+7cMXDUkTaC0Qj71gEBAQkcY2PYu1lL0kmwYR0SI86eO6O5+VkDizrbO83rAfB8Y2NRfX0dxoy+8PSz6uw6qKWlTaULWS2uLtgaxCAPgAbG3TOXLhsYNze3YCA6BaXXXntVzz//jEYfj+rixQvGoOMaAG64LrpTiImJeNzM0mDCO6zfT+uaAG2AQdwfID1rEr127tW/J1NDvEDzlkJRIpm2Lg6YpMwZJCiiUb8ODg7YmKA7jBYz4Lbp0idiJgeBmW8mu2de6kZv37kOk3sqlozFyTwY6D9grFzAU2JEPLGj6dlpDQwM2P8B8sugMs9uetophhLbLK7wr+iYTDLXmIM8sxY6cGjP34tVb7/1pr7w4kUFfejaoGccUiBcoWS6oPmlddU1tMkfqNAff+d7qq1rNAmmt95+21iRzz7ztCqjfqUTO9ZJgBEhwA3SBgApyURa167f0plz52xOwTIHoCnkKGQUVcR4szKqwf5+x1gZ5rkHbXCKFUZwdEB0eQzc/NGf/0gvvfSi/Rz3AmiZL7o1N7+g969csXXA/mVFqr0OJJ4nXS1T05M6dfqoxbhwsEIz0xT/8rrxyXXTOh8eGiQSye0uyO93KZPNmXdAGTf/dE92wHMLfJ8Bz4tZGMo+K2TRkQLQ6UhXZYwBjPb3gYMHbR+6cOG8PC66DzxmxMz6ZCZOTz8xUI75heQR8x52cVVVxOZkJlfUX7z2cysgnjhxRpNTU7bOANk62ps1PHRILorkC6vaWl/W8MFeVYXdWlucVi6dMGDZAWAjJiFRU9+i5fVtIeLDPGEv4fVYH4DIBv7udSmwf1lhd3rOYny+kDUmM3HK7pn4YXPZZUX2a598YmzeyuqIVpZXbQ9DRsJqEnJrYmLaGL5DQ8OmX49Pi9uV1fb2hsUL3vk6sYm1zHvZ46AiGtHW6pIOD/ab3rftzSWksgAsPRbb3nrrF3r+uRdMzgy5IgBwYmJ9Y7PWtnZVUV0rfzCkJzNzVlTnTATLeXdnSyF/UAN9/XY2Y/3TVYERN+cH3FYA1B2A1SmCMg/xMGD/47o5U1nhau9sQOzkHEHsQRqNdV1XW2/7DGcDJH6IT0hv1dVXmZ47UkLss811NSbVhvxMJFplRATY2cl0VhOT0ybXh/nw5edeMEA0m8vYPoBZOusfkJh9gs95jZEHI5qcnlZ9fZPWN+M6feqsgj6v+WjAjseQOhxEQiSnVCal5rYWO69QGI/txtXS2mp7FmdBulwc3xSvTp06bXs3BYIHD0Z05NhxMyNHOqWmpsreOadxn7DVHS+CmJYXl42FjYcJ4wMAzc/wzBzPgqwVYdn/OX/1dncp7M4pHVszI8usdbtlNDu/qrNnL8vlDhgbugCw7kJWcEzdvYe0srigna0Nk7GCvEHXG8BvfXOLJqdntLq2rp6OdrtGpHqIj+zXrAfkATF+Rn8fAgHEBgywN1dXdeDAAZs7zFXmCB15dHVR8GL/I64x9l461oplvyIKn05sxh+mnBE4wea/BJ7jneC3OLG2vqhDh/sUCLq1urqlzc2EFUfpoDLQ3cM5taiV1TV5vAE11DdZYZ7roTOKdYv3Rl1djRVY2XMIJWXmOa/hRDkHPHcAfEd6isBsWydF9BIxGPN3DEMd8Ly8rZb3133D0L92+rj/i/sjsD8Cv6EjsA+e/4Y+2P3b2h+B/RH4rx+Bq6//6/+EeV4Gzx3m+WfA8/V1hUj+9iKqgSlGTHGkEH5dtgWshfbtorWQL62u6datOyYBATsI9vitm9flR0O9VFJnV7exCnkdJFoAxNA3pj2bBO7+/fuWsHMAp5Wzt7fTDsqA7IBosIN5JxEkeYzHE5Zg8BFWFwAIh2ba2gGWYJzDBgY4n1tYVHdPr7VbowmNud2xY8MmRYG2NUk/7HgMnnwel2mgwmp2o3k8MWZA2+s/f0vHTp5WfXObGpvb5PGHjP0JAPFwZMRawGn5hp1LscC0NF3oPIaMdYl0BsAS9wjwAhjDz1REK50WeTdsRL8l34DtsCth6QNIwXhERxsTTod16yQWDrDlMCVhsyKTAGsUUA/wBd3ysrkiwDPjCosU2Q6ACuQxSNwDwYByeRimcdPjJkk/ePCgMb2QeuH5GOMrnjBQA7O6kYejJhUCi/z996/YcwNon55GciVt7E9+l2fS3dFp7HAYhbsxx4QLJiasYADW5eUV08VERqa7q0up+I6BsBQ+YBdd/eBD7cYTltyTBL/4wvPWJQE4CbgC+4y/RbIJMIvuLIxo5IKMDf1kRidPnLB5k03HzcAQgKOs602LMiZ1sOQpygB48aw8hbTy6V3TTwZwz2ZSWlldMd3hEiDR0qZe+sKXtLSyqXsjo5qaW5Df6zCzX3r+c5qcnlK0pkJDJ49qcW1F3/mT70h5t7744m9paX5crS1VOgiTcY+lnS8W9cEHH+rGzZum6470xqHDmAoGVVHlUmNDg8LBaiVied28eVtVFWENDwO65ZTPIVXiVzEvZXKOrAOAPM8Y/WIYkgDBzEmYakePossdMCM3xsjRbQYtdOvy5WdNUuLlV17Re1fe0XPPX1ZVVdSAGwwf3fwc4C/mtcy9UtEknADYZuZmdez4CZPCscIGEg+5gmly0wExODhogN3K8oq10s/NzhmwakbCQUxRS7pw4YLNeVitXD9rgmun4AKgzEdjxXod2ZHPdmI4ibPDp0aLF+kEpIPQbH4wMmIdFMlYUs2N9Wqoq5TfV9RuDF36LlVX16uyslmhcI2u376huqZa+/swEpGhYQ3STcL/keggpgAufvDhVQNUT5w8bhIexFVYoQ5zm+tI2Px8PPrIXg8jzl97KzlgP/dK9wwa3ci/mCZ+LmVgNXrUOdrqzb+B8XIKiz/56U/tmT16eM90swcPOGuX5wwTE7Z3a2uzCsWsddIAOhrAjdzD3u5g3QEulz755BN7RpXRSitoIKVAXFnfWDMQp6/P8ZEw9vkeQMd1AywCcBLXuEf0kolzZuxaLNqz5PWIEwba7DFhAc9ffPa8Qn7MX71yuQH4oyq6/UrnpMnpeYUjNfIGwvoP//HbJnWFhAESNJjhpeJbikb8pkvc1NxoQF0ylVEmi9yAT//hP/6JSe5QdAOQqQiHDZxCUzwaDlrhGCAKKYFCqQAp3MaXtURXkElmUZCSS2+99aatBd64HwooN2/fNcDnueefN0kWGO6AenwOCM0YAJixj1354F0ragwdOmoeB0gw0e3y6qt/oS98/iXTnM7lEqYLTUzK5YtOUYOOG9uPnbmOhEEZQHeY5xQCKEjALHU6Asxez0VnAYVvmOzQxt1WsKqrr1FdLQa2QXsZrhFtYgyW8WRgbQF8AcY2NzUrEnaMp1fXt9TZ3a/TZ88LdeI//uM/1rGjR3Xu3ClFQn4l4zvWaeHY9hXlLmXMKNOjvHa2Nq0YGEuk5QtVKF/0qad/UHcePDAZE9jxFMrZL9k/KF5yXYy/eT24Zfvt3Pyy7QOrgK1VFWasTFxn3lEEBchdW9u0uNJ/oNu6LCggsR+wFohZ3CsAKwVipHwoaFg3XimriYlx28vZfzY3NnTm7Jm9AlS1rSf2cc4sm6sL8qqg+blZM46muwNGLRrxbM93bt9VQ0OTFWS5JsYf+RhMUVc3tpyicDpjHXEA9J9c+9iAWc487fhL0L2BrwNnowf3DRAnflrHyh6s6BTgpLWNHTsXAZBTzONcANjPOFIs4XO+hswc48b5h7NXNFJhZAMKZoC0GD02NtaZTMf8/IwOHxyUp5RXMo40SdieE8XVx+MT6unrN8kyOg55ndmFRYuPxD+kUTgvzMzOmlEvbwC/FNcplnN+YIxW1mOamppRZ3u7GutqTeOfovj6+qr53jQ2N5hUESD6xuaW4rGkFX4puvP6dK4456QhA80NXMageGVFtfWNFoNGHz+yLkikkCjcV1ZUGnjO3oFGPCadyMBV1lX+yqemprpKfRR0c1mL4ZjCci4GUOcMEHYXtLk6pyLnMT+9PG5dv3FPFy++CCXFiguZHOeLkmbmptXc0mmGtJA0WMabG+u2P9fU1itaVaXdWEIjj0bxhLXiB944dPW1trbYmY34zbrA54EHvrS0aLJUmWTSAPPx8QlbL8QW59wW/ZV0IOc/Yj1daYVczlF/8ngcWTeLiHuzae/c70Q61gySUX+JeV7C+JvOxFmtAp4f6pXP79Lq6qY2NuK2XjEMpUOibLq8tLyiYIhukQZjn/PcqqvYW3KancU/o9J8OVijdHA5nt5OrHPsexzw3LosHKYEX7FzBxOVowhdoZAT6B7YOxr/J8zzfc3z//o8cv8V9kdgfwR+s0ZgHzz/zXqe+3ezPwL7I/DfcATef+1f/Rp4Xk6+AXk4xHIo3VhfV8DjMfDqs0zzMkOSpKTMJDRT0T0ddZhkgH6Y9gAkAPzQiom2bWxnSwEAXgDOdNbaswG+AFl5LYDbMgCMZAmfc/BHYoAkFWkHPgL0OUCnw1CD4XT37h1LJvmdQwcGlI4nLDkjMXNAB6+ZgsKEuz8yoo7OHgec8npNRxO5kG2M7HZ3dOni0waONjXUWWsobKWypujizJQlkNc+uaGKqlr1HjiouYUVDR8/ackkAOcvf/mujhwZtlbz1uYGRcJBA1ccvXaSjSem38n18jXeAJKMJZuBXYZ+dNq+z9iQIPJ/GK4kPzdv3tSZM6ctoYCNh0wCgJZJJoAGmK47gKnPWMwwtWiLDocd/fUy85zxQVMdiQqeOwAPrcEGJHtDunfvoRbmF3T52WeMzcec4DnxeiSRJL6YhTY2tuq1199WW3unadI+Hhu1vwObiBZpTNwYQ9Nsr6szYCeVBMhcV39/rwEapq1p+vQ8z7Q2N7ZNAqOpsVEVkYhm5ubk9Qf0ZG7BQJfFpWXTeQb4HzzQr97uTptXzAnMrmDZNjc1WnJJ4gnLl78xNvZYT51/yukCKOTl83vse3Qv8OwAtdAKxogR4Km2ts4KHIx7X1ebIn6Al7TS6biZTCbiaL0HtbK2bown5AcOHT6qipp6ZVw+3bp5T8uzS6qvbtTxk6f1cGJc7b29Wlpf0Y3rn8hdKOiLL7+kuqqwfvn2z3X02FF1dfXIi856Im4t6teufWLP+YUXXrCWcYCrrZ1FHTwwqKCvQvOzKzZnYrubOnv2uEpytI8TiaxyGUxE83aNrFOfF2mejN58800Dq9s72q1FGjDXmIkwuP1eM+ADgIJNDLPzz/7suzp//rxJwzz//LOm38qSBwymyOTICPE3k3r8eNz06WGBPXX+aTMfbUaLenXV/hZz7aMPP9I3vvENA3MAaI+fOGGgNh0LJN08n93tLSXi27aOmTfID8DgdfTBS7YOACYpKDlMdafr4C8X+QCcAW2ZXzxHrjGBFn5NjUr5kiODks1oanJUjx7dUSjktaw9kympq+ugtd5jRDY9M2lj1tXVbQDbZ4Ft1mlPd6+N7cjDEQOeXn7lJWM0GmjucVtnBHMNHXKYsaZB3tRoGs1l2aVyqIcNiz6swwRdNKYsEjXE30I+acCoAZ2+gEl6AHqxbkKRiF5/4+c6dOiw6WZjHDw5MWX3jdzM+MSEfV5fX6uaWjpeAgawEzsASYglJiWTK9h6uXP7tk6fOmWAJcAdv0ssejw2pqbmZgNyHOarE3PoziFmA2Jx3b29PSY3ROcHz6xsnAwABRgLU7IM2BJbfvnOL3T25CEFPHm5PH5jW3t8IRVdAXkwSM5KVz64ptPnntK3v/NnOnP2vJnLwQJtb2uUilnVVUfl9TryJtbFI7cxY//8x39hQBux8uUXXzQAJp1MKhoJGXiOYSj3CGOY7iLY2X5YsmgXGIv5U8kWCnTvvPMLK/wtLgFIZsyXAEPE7p4ee+YUHoeOHLG5y5y1mIw0lmk45+QL+A28hj3d3zdgxpOM+5Mn03r8eERHhg6qvaNZ1fhTxOMGoDsgkgMmOfotn/m/gekOw5+7BzBn3pg5rXuvACBkmPJWaGEPfe/KFYfljfeDy6XmllZVV1VbnGCBM395dnSsTJk8w5K6O5sNSOvuGVBlTZ1yeVjPOf3pn35bly5esH0zn0sqEdtWdUVE2fiumVtWV4a1vDQnn7vkjC1eCi6fIpV1SuddOnn2vNKZtJnyYqrNHOLvExPK5uDmdUJxgGuKJTQxPWMgO0VgZMiI/7Cd+Xm2wr7efrvXRw9H1dxUZ2NpBQxjppf06NEjK2ZTIDZ/iSfT1kHF3kERHj17Cmx8f3Jy0qRjeLYMfiwesyJ1RWVUrkJWO+srtu7x9+joaFckGrK9m7V6+9YdnT//lFZXN9SFeermrmrrYeZ6tbG1Y8xjitzs/w/u39eRoUNmPo7PCqAphXtiAvOHcQGA59kjA1M+Ozgs96TzenX1JptE0ZeYxOecO/g/gCVnC85e9+7dVnVVVG1tHTZXFuaXrPhsbP9s2mIVEi7Hjx9VRUVYuVTCZhbFB+I6euNI0kCSODB4UKlMxjwVOHch6ZbPOnFuYXHRxhvtbc5CfB6Pxc3XgqIA8Ssrvz744Jp11gwPHbEsRZAlAAAgAElEQVR9H1Yxe43X5zaQfzu2rUCIjgSfwiGkW6LGtEaqBzkuSADcF7HLmPnmAzKqto4OK+DeunVD/X29ztpPJe0a6bJyuzxaX91ULlc0iZRg1G++KowdcwH2Nk+dAgrnTdY05yWVCgp5SkrsbFi3wc7upsWc1bVt9fQOKRBC/zxshqH5YkaxxK7JBS0uzCuEFF1FxOLf3Py8rTEkb3r7+vXkyZxq65oVCkZM+uTaxx/b3lNXV2vdkIQAztRIUy0tLCiXozAy40hGFQr2s1wHskKQANIpR36Or1FYwaib8w97Y6Qiamvczl8WLJxys/PmSIfhy/FXgeelos9k4FZWFzR0pF+hsFepJJJtFDYcWb6a2hortDMnOMNRcKbzNBFPW+eRNTkVC6bpTmcYskCcJQw434tvZR9tBzx3pO3KwLlDAMIsFON0mZwUf8f2HYt/n0q2cEf74Pl/w4Ry/6X2R2B/BH4jRmAfPP+NeIz7N7E/Avsj8DcxAn8VeF6WbYFV+Cl4viE/yeivDq+fss2N3fYZiQHnjO0w3PyBoNK5nDHQYXwDVJkW9s42IhLa3d62ZASjzWyuaEkd7EAAMphvJr/g9Qrw3PRQfT5LuELol6ZSev/993X69EnTfITdCQgxMvJABw4MWIs+gG40GFQhmzPmsgPM+Iy1/OGH1/Ts8y8YkEyLdjaP3q9XqxsbWpifN6Yd+t0nTxwzQLCnq9MScsvC5ciTAJ5nY9uaX1zU4tKqLj77nNbWt9XW2SNPAJZcTj979TV9/etf1727d3X8qMNiR+ec5MSKAeGwtfN/FkziPmiXN+1Gl2OECaBJogw7kySHj7wBQm5srJshKQC5Adp7rEaHBepo8AKy8D2SaooVtE/DvOX7FCG4DoAvdN9pTeYNgA4gORbLaHR03JJsWrsx3kMqpbraSVhhdYMhmLRGpqjRx7PGGsNMEtCMeQQwTkJZURExdiPJNywpTNYyqbSGjhw2QzASJwxMee602COng8zM7MycgeCYs8ESLJSkeCqjlrYOBcMRXb9x3RIsdNF7e3qs0FFVVWFMQVrb+3q7jSkLy2vM9LHbVRmN2O849+5TsQRYhuY77PJqAx8AEPl8fX3TABVYbADozY11qquKWOKZzwOgx7S8NK+21iZrk2YuZdI5zc7Nq6WjW7t5jy5dekH/6v/618pnpPbOfl147kXdfPBQo+OPtba2oKCnoP/z//hfld7dNX3eP/3ud/Wt3/+nxijGGOvqB1cNVCbZ/8IXXnG0Pl0ljTy8oyNDwwr5K3Tn1j0zvBsdHdELL1xSSXltb+9qdnZZtbXNBniiDY9+MPODeYfWLExsTPqGh4dtvjDnFpcWtbqxbm3WgMR1NXVW1OF71z762J47c455gtRROAJ44+jK3rt339b/0eHjZugGi7KyosqY2XxOLGAuAR5yHawJnsmLL764Z/rJXHG6I2ALPhx5oP7uDkumSfjL8xPJF7pPbty4YcxKrt3ROAc8c3RNHaCA/7sNOAcwYh1wH1YA3NODNsZvyaViLqelxVm9f+UtuTxFXX7uWYXD1bp957G2t1M6ffakJqbG9Mwzz1iRBYCJuQJLk3VJMYw5RAcN4MXU9LStcUB1CgysN7Rt0VAG2EBvP5N2umgAQArQvj/T2QPjn7gF2IwBH3EBhivX7vc7AAk692bB5kaOCE3muAEUADGAS/XW/dFonSvowwNWP/3007+STQGUQV8eoKy+rtbWLKxoQCE0o2E8UmzCWJb1AgvW5EnM/HBHG5vbxjx39HEpplK0oesgZSAk3SYYEtOhYkz5gnPdvAZrCuDy5ImTVvArf+/1117VpaeOKxJAbSioQBD5iLBKyB94YLBLV97/SAePHNVPfvoX+spXv6pCPqN7927p61/7kjZWl1RTHTWWKIUUJFsWFlf0gx/9WMePnzLGPCaFA/0DpvHPTEA2gXkTDdMdUTJfCD7ynLd3k6arbeBtQRaH0HN/++23Td7i5MkTOnOW4oIs1vCRe2FOslddunTJip5WlEskDNgr64on0mmbM12dXfqTP/5TNTY268SxEzaP6Sp6/fWf6djxYRWLeZ0+ecLY2p+yMPcAdGay/TxvToHCitqGebHWAdkcoz5MBdEX51lsbu0oGArb3zcNZ58DvN66dVuPR8ds7sJGBlh8++1f6MGDBybb9corL6mlqVpra5hCQg31m244e8u///f/XmfPnNDRoYN6/PCectmElman1NVQax4MxGf20OqaGqUwb/aH1NTeI08wqs3dlIKRStsvamsAWHd05coVDQ4esv0GqRziAoxVrhM5FkoEyUzOOqUyWTod0lbEYE9bX98wr4bDh49YTMZstLenU8eHjziF7ExKP//5z61Q9PWvf83iC7GCfZX4cub0KUX8jpQEEmWcT4jxsLVZs7yzN/OONIa7lNObb7yqzk7HuPrDD6/qlc+/bIUYfAYAZzEOhS1P4X52eU3VNfVW/Frb2FDtniZ/Mh7Tz376U33z935XkSB/f0MNTXVWzKOLwTFLRp4maN0vxCE6hpx9atcxVC7JPmedsW5ZawDMxEorYCaRpxmymBCJ+NXe3mLXBnB+/fpNHTx4SC3NrQa2UwjnmRP3kZCho4BCzqPRR+rr7zc2N2xifhaT4mA4ZHEHxv3tG3es84riB0Uyig8QNGBxmzfN0pLm5mYtJqFR7Q1Wa3RiSndu3dbQ4SH19/Yrm07rwch9tbc7+wYmvk3NTVYorKLoks7o6tX3tb2zreefv2zsc86AnAU5dwLeIvFCIR4mMoQGvkeXGgPF+ORzRTsPbm3umsxZY0uTktmYyeSwblkHLDE6VCiusdfQnULsIIaUkHJJ7CiR3NbWFlIvEbU0dyqZKqqhod08d+gW2dzdsI4E1ujUxIQZ1BN/DWQOhazLg8/Zb5taWiVXSBWVtSZtw5jDpKfbjC4EZr+B2S4KHsgeUrR+YHGH8SZ2USSrqKg0SRvWP9fFnsIeVSpxvihaEQATdsdzAw8cO/F/Bjx3oHP2SGLSf6J5XqITxKvxsQktr85reBjzVwxDPdrcjNle6/a4bLwZMzwgMCR1uej0KVjXEOdLCh2syZEHD9TX12M+IVwAxJ2yT4RzeVyXW0WLa0U705TZ6dwh8QDyTrYgk7n7LHj+WQD97Iv/bB8n+ptILvdfc38E9kfg7+0I7AfFv7ePbv/C90dgfwT+pkfgrwLP7SDqwswPBh8gTklbG5vy0rLOcXUPcDOtxD3WZ1m2pQykm+Y5EgMwFkslk8ZY39hSS2ubMcMAM3g9h+kXNibcbjxloBtgAm9Hjx61BJn/w8hDh5v/WxunHBPMH/3ohzp+/LgBDA6zK6H79+/q61//qjGlrC01k1EkGLTECqYaLbm0C6+srlu7dEtru27fvmPmejBUHFNGRz8R0JUkCbYXyY2x8g2QKBiQHttaU3xzzTRLP/jomp597gUzZIR13NbepZn5RTPOOnbshDGlHo3cMRCeBPbcufPW8guzCUAFMJGPsG1INJBWMFmAvQQN4IyklJ8BcCsD4iQiC4sLWt9Yt7EFGOS+AbVgkfN/kj6HCZqx8cTgEAY+ACLf57V4D0fCdi+8DkCKMfYkPbg/qlQyo+Gjw3Z9SIUwFvyLhHktp0MhX0BvOqS52XVrjwdMIDlHVqO1rUXNzRj1ZYzhDRt0YWHOWJHRqNN6HAwC9GeNmeTcd0DxWMKYaKsra3Y9OzsJbWxt68HII/mCYZ06e87ABgCWjz/+0MBzAK9ELKbKyqjp1tMu/tWvfNmKIEuLC8Ykpaugs6Pd9NYBDhkL2pX5CNDCXKGIEfAHzECN9m2ACQBQktea6kqT8DG5iyI/59bmxopWVxbV0lhvCd3O9raxVOeXV5T1RuTxBtXfNaCHD8a1vBZXoKJBrkCFxqYmlEpuqaejTl965RlFg2F4hXrjzTd1+MhRS2gB19597z1NTI6rv7fbOiJoX4/FtrUT21JVZa2qKmr0+s/eUEN9rQ4fOmC66iSsCwsr+sUvP9To4yeqrojqQF+nOtrbf1W0AUiF5cl8RIuee7QY4PNpZnHRjN4Ad2EZ93Z3mxb59OSkgTVVlZVWcKElvO9Ar+m5vvnmW7Z+Ozq6rHPh/v0R7e7Qbo7ZL4xvZz3yNze3twyEArz5gz/4p/bsyswyAJLZmRltbG6qr7vLNHbDFM4yDigGM5NrBIR5/+pVM9J05jNGpZ/6NxgxF/Dc4xQLmHMWuzDL25NCcWQtPKIqU8jlba3euvWxPN6Sho8fV219i2pr2/XWW1fU1dVuzMFTJ09aLOE1AU9Zb4wDHTbc59TUpA4dGtLM3LzJDz3zzCWNPnpkYBEACfrIsLUj6MObYagjw/Fpw7zjIQH4jQFo2fyX8WRNAYwUi3GLlwAksKKRwQEoLYMF8wsLBsScOn1WW1uYAs5aJwwgOkx0MzZugTVebXGJOOBcE0zKkrX+8zymp6bM5HTwwKB1eLA3EAcdaRyv7t4dMUM65hsFAoBLQNjx8ce29mGBsqZNhzlbMAkPYgPFQdYZYwXDuKzDy3X96Ic/0LOXTjrguTdorPNguMpkPXJFtza2Y3rjzbcVqazS9s6OLj3zjDyuom7d/ER/9IffUjy2LS9a/PRf5PCE8Ov+yKju3Hmg+oZmMwq8cOGcxTyeYT6LrAZyKh6TdeIduMg+ujD/dGlzC1mhVTOoBJTEH6G3r1cvfu4Fe3bExu2dLQPk/F66Z5xi0y9+8QsrojK+vBGLHSay2wrFgEA8w3gcT4qAbt64ZcDZieMnrKtje3tTy8sLOnvurJKxHcfAG9DOTYcARQhAOSmVpkAdsufjAEwlpXNIcyClg8SBDEAuS/1gsM3nFCpN+iy+awUx1iZxcGN909YmLFbW+/HjJ0zbHqDLtMc9WZVg3IajiifSunnjjoHPMGGL+YwG+zoVCXqVTOyopb5KhcS2FShYv4CeZuzn8qnk8qm6sUWeQERuf8ikXzCnDAacAg1/n8IL+wDjhAxFU1OLXRMSK9jdrsPWzsGshvEdVyzugMaMOYU7dLzZ+5BN6e/uUl0NRqnLNvf6+nvVawVop8ju83kMhOUMcP7sOdrBzCia5wbg6MiQTZuMEc/PKWJvGCu5pqpC9+/cNC8I2ME8O54Da4n9DJZ/JFKh2tp6ZbJFbcXTCoSjJt2ysrKmSIVj3Ly+tqJUPK7zZ06bJBbdTSVkewKOgTRzlr0ROTJk1WDNV1XWKBwK234YQoYoCGjsdKlRoGRuUHhzuvSQ9nCK8XT9+P1utbU12Zz3uH0WSyieMD+IF0eOHFZ9AwVU1jGyQmkbo8mJCUUqIhocPGCdaEhg0THQ1t4qjw/Zn2UN9g9qa2PHPo+EI1bg3dxYM0ksCnTEcLqoiKOtbR2qrG+1ggpns9XVdTXUN+rkydMWg5yiS5WSKTwgkO/C7BU99pR5X1CwODDYp6WlBetIOn5i2GIa98yaxSR49PGYdcZBAABYB4SmMOIquTQ3A8O/3ebVxtamfCG8IJC4qtLQ4UN2ZqNrEhk61hif413BXIuGImZy6vHk5PdB1vAo4KcYsaGBgSOOhr9LWl5bUkNTvTJJfEs2rQDN29rqinLZtJFEKF5SMKHzzReuVlNLp668975qqmvV1Nhsz9W6Iii4FrJWvOYsMzc7pZ1tgPuwdajwcxSYmCucYSCSAJzz7px70OxPWKeSf88QGOCc587+jTY5Z05fIKBUIul0obrLsi10N5qbsgp5j83B2Tk8HIaNeU6Bzu0OWrF2bW1FAwf6lEgm7Szb3dunQCCsZYpH1TUGoBNTAM+JXxTT6RzcayP7NcNQAHITatmTbbH8ZI8pX6JTBtmWEsxzR7bls8zzcm61zzz/m84y919/fwT2R+Dv2wjsg+d/357Y/vXuj8D+CPytjcCVV//lr8m2cBA1NcG9dnAOsbHdmJTPGfujDJgDCpCI8VaWbCnrbRs8hYmox6ePrl2zZLCto8uSYAAXDDRDQb/mZmYsiaqsqjaTTcAcEjmYpjAVYfmQ9MHoRI4Bhhdtv5ipAULBKgJ4I0GhFZakmUQCkzWAXDPQzObN1MpYWGaU5hi9AfqsrK6qualV77z7rr74xS8aE7uiqsaYcwEAhFTKkUPxornoAG0wkEjCYIdmEztaW5rT2vKqlldW7euvfOGLmph8osNHhvXo8YSildXq7O7R5samxkYfavDAgCWiMIhJvHnNMgMI0I/khntGtqas6Vxmj5teZ22tAehmFojmMWDM3rPa3gUcm7efocUaEI9EEvAYJjSsHhKq+oZGA0YYTxJOfg42HQB9mZ3rJOaw0rf1ztu/1IkTJ01bFbYWjGDGFqY248HX+Ogw41sUj+dVWVlt7OO1tQ0dGBgwUAEWdCy+bcB5kMTKACDHcM+SUNhcJacwwXXAdKTFGEAJ4AT289z8kh4+GrXCTCyeUqZQUl/fgDHf7t+7a7I+czOzamio05KB8wVdvvyMDgz0ma7n1OSEsd2mJsetQ4G5wRgaeOlzTKUArWC8A5Q4wKtHN2/eUoONW9b08GH6d7SjyQ94DjiFrEFK66tL2t5YU09XhzZhiReLWt/YljtSbeASxn2720ntJkta3syp6I1qN5lSKrGp08f79Mz5YUWDIeVzbt28c9fMrrr7BpRIpfXqa69pa3vTdPgvX3rajA0BWlfWVk0CoKWpVZOPx3X50gV4V3J50TJ2Cc/TO3fH9dob78rvLurMsYPGFEfmhPUMiHL16lW7d3R+YaCztlwk1i6vMnSPZB1NVpJ5dFmh3gKCID+wvbWlX7z9Cx07eUzugMee+8svvWzzyiRj0MNPZwyIYX4yvqztrp4eM229d/+edTJ88/d+z2E857MGAswvzJmkCtrJAa9HEYpbn+l+KQfKMpMXQL7MqIeV+FkQusw8L//OZ30b+BqFNAAjjzx6/HBUk5OPFAx5FI74tb65pUNDJ5TP+/TJ9Xv6/OdfUmVFyOIeANXIyH0DzjGDZN6yNpknrFcMkw8NHdUbb/zc1jtAEQzXluYmBY0lCviZN0CIGOV2l7SJeVw+b0UK3tBrhg0KKAmAQycBYBcAemPj3jy1kQEgKMrrw/CV9VnS2vqGxsbGder0OVvrFEgAz8rmwshQwGLlmfF6dDBw7Vtb6wZkoLmMLjD648ePHVVLc7M9I/YJQGVA2cdj0wpHKu33ie8m+xQKGoA+/WTSNNWdgp6jdQ6jk3nhANpuY2HToQKQByhb9hX4znf+RM8/c0phPzYVmO3BoG9TMlPSdswpWMaSSS2vreno8ePWyXL0yCFdv/axvvVPfk8lK2oxJhQevIrF03rjzXcUrarRxQuXtbGxoprqiMUtrmVledkKuujOm6SFSTGUjL3/8OEjjY09MaCuob7BzCRNHikW1+HDhwycg8FMMYuxcaS+6g2IprMDcIw9zDGs9Rj7F5CIoiryKOg287xNgsPFmDhxGRD0/FPnbewAcp9//jm5SgVbD8hdMdaRqMNm5/O6+joDIc24OZ2yeVRRXWUSSeZ1kMkZG/nWjVtm6khRFGkWAFhQPbfXY50mSF8g99He5oB67AN4LrzwwuesQ4wCmCOvlVVlZUTd3X26cfO2FheXzcPCj0729pp2NgBOu9Xf1yV3MStXLm1rOhJF65uOgoDSuZLJ8MQyWWOKdvb02R5FFwHwWHkvAsijiMSYoylPsYU4vbO9q9HxcVAym9cHDw/K70MLnWIScYtiadwMOm/cuGVAesDjViaZ0PmnzhkwShG4trbaNJkx0QVMBCBGYmTk3n2dPXVWTY1N1nUEwIvEBzJa7JtIglCggj0N47oqGlKpkNV7V941hnZLW4vFW54/z5MCPsC/I7NS0upWTFU1ddZdtLm9Y0UuQGhEmjOplM6cOmFGmfHYjvxhzJndjuY53RQRzIaTNhf5PfZdiooUGyiI8TMA8R9//LF1xOALwXozzfpmZ10SE1gDLS0Nqq2ttKKG1+O3mANTfmF+0c56vX09e5r6ZTVs9K9dxjxnv+gf6FN0T7t8bHzMpMaQgUJ/fnNtSwP9g7p967aK+bzQDsd0lHUzPDSkxYUFAz4dk9OCHk5whjomnz+oJzPzmp1dMF1zdOZr62rNQBLw2gDZgYPy+8JGvmANUPh55pkLZkzKmZLzG3I6gLEUW9KZgnYNRI9YEZw9g2IXUkTMr4mxCb3yyheMoT0zO6Pp+SdqaGxwDOxNpqekoN9nQD7PiYIuki3EGM6Y3NvW5qJKBcYRTRUKqQvq7BpQRVWd6BFa3VhRY0uj4tsbtvbNMN7jMc+VudkZtTU3mU4+r8v+nCm51dHZp8XFFU1OzJjsHp0XnPWs0Of1aHF53jr7CoW0VpdnTeqGZ+icJUOO5wFYN+9lI2gqblYzLtr5FwkyH4bhJhNW1ObWtu0NrP9QOKIjQ4fV19Uut8thnhuJooixvU+lAgWFJ5qdm9LJ00MKBNxGdPF5wxbTGcvq2irrFGUdMEeRa0JGkYtg30JSjusltjgmoEUzDC3Ltjj7t1MQJc/Im4SWA6MTq2GgW9EQsLyIYeinmueOabCz95TZ5/vg+d9aurn/h/ZHYH8E/p6MwD54/vfkQe1f5v4I7I/A3/4I/OfAc0AykiI7vJaKisEky6Tt1O2AvWiMc2B3WNrlNns+d1o+3aZzXFVVo2w+r63dmJkGwq4mWUsmYmppajD5DJIQmCFr61sGntAOjRkmbfyAUQDFIyMjBmbwDvM8k86aDArJIEmDA+KXzFQQgAm2F8ABh2hYkLCP92QRDUxEwxXQB7NEzL9WV9eMjQmwR9JOokAySWKHnIUDEqCfChgdMYY7LM2GmioVMklLltZMWmJEzzxz2YA40x8200S3evsOyO316uaN61YUoOUWdhdmmpcvX/4VEM61AxAwRjCqYICX5VlMRxp2JAzxsAM2l/8Py5/72tmNGYgHkEICwusBfvF6sAdhfQGmk8QXRRtxgz0TmEw8VwOYYjEDBLgOki2Sz+XFJT17+bJCYUe3FakSCgAkpLSyMy6OVIxH3d298vvR9SwZQ/ODqx8Zi/7cubNWcIjFNk0KI5NJKJtNKR5PK4iJVjat7m4AplorfDAHAZDQaIYVTMs9ICwg+trGpiqrazQ5Nav55VU1NWMGJjMlq4xEDUR7cO+u3K68Bvp7TD7GVKPNkBYzzhYzpkXKxXTkbV46WvaOTILzzvgiEQSYwD0AZjEvMLAFHKRQAzDQ1dWhKBqw2ZQqoyHNPZk2Rhks78nxMQNlY+mCOrrahRNjKBRVY1u/3rpyWw8nlrW6vqOBvk71dtTopcsnTQMbLOvuyCNV1dartqFZO4mkfvjnP7b5fPBAv04cHZKr5ICuqWzajAtHR0bld3t06cJ5S6A9vpIxWlMZl978xUe6c29cAVde//gbnzfwlmdeLnwBrDKnzNAxmzFwjPb56cV1A7jAonnusPe3tzZ088Yn6u/tMyYeYCjSSutbm/IGA3rqwtNKmmmvy4pGd+/cMWCyrbVNFy9eMmkDEvUUro8ej+7cuWUFsj/8wz9QLp8xUARGKMAXngb8/C5MStN5/tSouBwxy0UfAEkAXOKB00HzGbXWPdmWz0bZMoDuPG43OIVymbzev3JFR4YGNT7xUB1drXoyM6PW9j6NjS+oqblTp08dV7FAUQfmI2DXhqOTDOva44C1gMistZ+9+roODR2ztnnWZDIRt4+NDfXKW7GKGAXg7oCqLldRj8ce2esCtvOzMAYByLgv1mVNTa2uX79uBQivN2uALEBPWS4LpmJlJUXAtGmgf/TRNZ09e87iwOTkhAEgAIbMb2IhrFVa+scej+vhw1ErqrW2t1jsxbitp7tbY2Ojpr1chzY8UiAGVlCckWaeLJoRHvHZKRosGyBHtxBx4cDggBXKHNa1Yz7qaDMXDNjjvjGGpXDY399nr8F6/slPfqSL546otiroyLW4/NrZSev2/VGNT83JDzBUX6sTp0+bYSmeCpXhsH784x/qn3zzHxmDE+Yyz5nCVSAU1f/97/5fJVN5ffMf/75u3vhQ1ZUhKwKhN4+2LrEPWTHA0MePR63I2dLaqt7uPh07dkpRkxORgc0Yt3LNMFzr6mqUziTNGJoxg1Hb3dlhrM/5+TkrDjz11NM2NwA8R0cfGYjJHoqBM68D+AfItWXAUtGKL41NTQYyoSmPfj6dVusrK7YeMThEBiGTTunA4KDFgkQiZnOGd/ZSL1IhmxvyBQOampiydcg+19HOPD5tBdJIiNgFWOVSIBy0AiZv7AcsDUw0kXChs4NrcfZ9fABSilbS2ZQy0JxCKa97+OBB0dexvDCtH/zZHysUcKujrUnhgM+0oymKElPiiQzouapq6tXQ3GbyLZGqSg0MDho8hhxGJp20a2Q9MPeRMwM8LwN9o6OPLYZ1dHarsaXN5iXFA6TFiM3soeadkUhaYQImc2NDs6oro3rjtZ/py1/+ssWK6ekplVTQkSNDe/rMmLo6ZprbW9u6fu2GgdKnz5yxogV7I90UyI+gi05nydb2ltpaW7W9sar3r7yrluZGHRjst32RYh7dJqwLgE+Y1IUC3T1+64KrADAsYvC5pdX1dXv9VDKltpYW9fR02b5hAC3SbKWSMqyRYmlPBsjxRglgRJvNGbt+Z3vH4hM/yznrzJkztq7Z31lzdAtxzuK8xtpj3jc3Y0SN2TagflGPHj024JxYdvrMaRtL5DrozqDTIxqttjnCvolZNmuaQlK5y+3KlfccTXK32woWnB0OHTxoZwdA4raWJvOyQJoDObvVlWVjGuNnEamu04NHj9XXPyh/MCqXO6A79+7bXswZECmcr331y+rsaNXIw4faWN8xKZCXX3nZ5jgFSmRQWGfcN/GH+Ed3AAbk6OxDiGhoqLUOFAolsZ2YSWqtra7r8KEhu2Y8ez68fs10wInxvAfpbtvZMVkE/dcAACAASURBVLCWuE3xmJgBwJ4vsAe4lIyta2Vx2jT9D/QflNcd0tLKlgYPH1WO4prbiaHZBGe2HbW1tzskivU13bt9S431NUrsbqkiErK/ubC+ZiazPl9Ed+8+VDpdVGd3r5kXE+N5rUSK7q6APK6C8umYavYIGMRxukoMdjbg2DGDNs4F5xyILl6/Pvr4msXwmpo602bHPJXYhCE7Z7nxyUk11tfq/Mlhud2fyrYgKyb5pKLPYsv8wrSOHkdfvWRSPQUM53e2zQOAYgrPgfmLVJQZmZfcdga0Li5WYbFoawUCBEV783com4L+Z8Bz1gb7kgOeu62jBfC8rHkO89w8L0oO2ad87jn30j/fx4n+9lPP/b+4PwL7I/B3eAT2g+Lf4Yezf2n7I7A/Av99R+CvAs9ha5JQWUv4HniO3m0+k/6V5jnJsxmD7h3Gy7qu/N8MRT1ekw0gQSH52N6NKZ5MG/BpOsmwSEMB07AEDARkhrkI+483QF/ABpJ1kjqAdA71JAEkBFzP3Oyc6V2mkgm1tzvmeWT6ZcNMrp8WVAz4aCsHnCBxgHlkAFce4DFkCSot1yS1GBmGgiSI6ITuGLgMeE4iZmIKe5rYgIsAPLCW04mY1laXrYX54w+u6qlz59TX168HD0Y0cOCgZucXlUhldObceWv9n52dM1CM33cSOa+B2QApZuLo8xn7CuY4AO1nx5okC2CKZMokafYAdfu9YNDAXTQ9GTPuFSAU8JuElUQatpqT2KaVNKDYkRUAnAY8IxmHmUR7OYwzigrINQDGIq9DUYF7JwnmdbgGAEJAdX4XUN+hCJXk9dASHND9ew81MzNvP4tpYU9vpwqFjFwedJrTKhYBG2XsdbTQ0aqFrcnz/Pijjw2MR/5jfm7RYeRXVRqb99bde+rrP6g79x+aviVzK5fJGUjQ2w3YUJCr5Bj/8XsktGjfAiqgwwqIzn3SOg/YTlZVU0V7MzIGDuuStnxkW1pa2gyw4f4BZwE8GUPm6U5sx36H3LSxqcGM3bY31rW5uqqWxgaNjoxYCzbAUmdHs0qujEka1TR2KFGI6NaDOV27dl+RoE/9nXV64dJxhZDM8AR098FDVdQ2yBeq0NLaut59730Dsy5fuqi25npjT25urunVN17XN7/5T/Tz197Q5QtPq6WpXj4vwHne1lY8Lf3oJ7/Q/NKuKkPSt377JWNm8rx4lswxByyjHZtE2FnH90ceaXJuU25fUH193abzHg75pFJO3/2z7+jrX/2KaTtXRCrMLA+gvmgFmLgx/DFCQ1Li0MEDam9ttY4FwAbeTWZEXmu7fvhwRB999KH+8I/+wNrfP7lxzYBQZBRggpp5qcstryXpvw6eAxoBYMCmHBg4YIUzpwjy6ZvDPC8XRn497tpz99KWntYHV6/qxIlhvfHzv9Dxk0eVx3ixhIHdbf3O7/6+YtubxliGWYn+M/I/gKUAZABqfB02IGv6tdd/rvNPP2s65ICjsFN/67e+oBzGeLbevQYQmIloOqWJyTEDqOgKcBh4TscMACBjRvJPwQsACgZ5MEjBEo3jmEnYABDCGoTJBxAB+IEe/KlTp0wSgOsDVCImWh+O6dd6TDMZUCmbLVhRcddAnS0zz0QigW4DAH+KJ4AUrCcAJ9YWWuSY6wGIGCuw5IDjFOt4dhQLebcOIQNDHM8M7tfRbfabZILpWbvcdt/Erw+uXtFAT4Ma6zCxY6wiGpuY0/2H43r2cy9bV0+0qkJXP/pQu4ldNTU2qKOlVR9efV/f+O2vmvavYxTqUiKR1v2Hj/Vkdllu0/oOqquzWfkMGshxG8NkKmXr3faZmmorrFE0Mw19j0e72zEDFfFeQAIAsJk4nkwlTHIK4KqmttKArOrKajU1NJlEAWvp29/+tn73d3/XkQ8C3OH+0XpeXrbOrnIhwTSUfY7vAh1QjvRGyD5HRH1+bl6L8/Omw814AnxubOCDQAdOr7q6OtXR2W7PhWtjnhDL48mEgY51tXU2X7lPtOytaIp2vs9vsd06JwrIuvh+BbQx9yYnJg28Hh4+6nQPFDGo9Bluxl4NMx9fiC/+1m/J53LL5y5qdWlWH115RxUhj+mAAxBvp3OqrK6VPwBbvqCe3gFV1dQ6BtsYGfvw5ECT2mVm0rDYicPsp4C3MG3NYNXmOjJnUZNVQ3INRjHPcnVtWXW1NSaLwXyDQetHgiKVNh3v82efMjmf5cUFk4RCfglgj8Lozs6WFcjNmNPjmPsyJ7MZZGtS1jFgJqwul3W9sb9yTmHvJY5R0JqeHDNprcXFeYtjyO7wmmWpFGTAamvq7azBmMJ6Nn1pl0e7iZQqq2o0v7ikx2PjunjhgkngAA666OJJppS2deZ4mABKEscBxZFTouiDbAvnl6rqapP+6Onu+ZWHDIX127dvG4uaLg/OPcwR/h+NhpXNIHcXNDb/+PikjffMzBP9gy990YokqXRcq6vLevjokbq6BqzrC/CW4xeSHY4sTKvFCIoNFHww1jx2/JgSSOnE4urr7bGCj0dFra+tqrIiqmgoaB047MVWRPT5FKmq1ur6tnIFj9o7+1SUR48ej2l1eVnPXr5kUnqlYtbi/uzsvN0P48+4UBznXMX+hkQILHueL4XHcKhir+Mupbq6KtU31CgAeL67Y/sIzzmXydo5zR+M6Prte4pUVFg8JwCjNc5WwtmVWMH9VUTCQiKrvavPDGszyQ2NPbylY0cOqbmebh2Y3F41t3dpen7OWOdur1vZeMLMbjnL8obZMQX3bDKu+ZlJDfR2WVzbTe3a/IhW1Jh++tjYrCIVtSYRSIfY/MK8olUR5Ys5NdZWqSYcUAudLJGwnX0p9Jc7Qx1jYcIJgLJLyWxBuYJL3//BD6yrE3kWioTsJYFgSN09vVaMpeBSU1Op/s5Gedx0PPLcHeY54Hmp4NHS0orm5qd1ZHhAHi8mzBRFNu3ekNGLRMNmeM66Yw77/CGFglEFQxiH7lqxkG6PpcVFIyVAdKAgRM7wqfq60/lABC6aFBWF3M+C54yJI59YBs/JSRxChAOe275aLOrpz//P+zjRf980dP+v74/A/gj8HRuB/aD4d+yB7F/O/gjsj8DfnRH4LzHPy+2paH/HY3EVcxnT3SwznsvAK4l0+SBaBt1geZBQwVyFtQKjZW19U23tHdaa3tnRpq2NNYN4GurrzGwukytaSzTAMNqcJKYASADAgOckcXyONiV6pmhXk7jQmlxdRat/wpIePra0tJqsAQBOY3O9guGAsXpMKiCbM51m2Fck1YDtACQk6BiFHj502GROMEskGeM1SAg57KODCuBhgA/gBLq1iZg21lbU0dqsW9c/Ucjv04ljx6w9nnb8cKRC77z7ni5eflaJdM70K0kOuTeSWO6LwgB/B8ADIN/RKHdkVcqJOh8BxUneab3m3vmdchEDTWwSnbImPa/BeHFf/C2+7jBXk0pnUwYG0VGAqSM6oCSVSKQwJiSJtLfzrAGYP/fsBSUTaP2uGJAA0O5oqztmZYDIgAfNTS1KZxPyBhwQfncnqXQqb8nV5OSUgWTHTxyV21NULg+T1q9UCgAgbkUKkljAxOXlJXtWjD+sW5jbXCPJsEpO234skTLm6dLqplKZnG7euGlfj4bDxoZemJvTi89fVFU0oEhF1MYR7X2YcrV1dQZkch+RykoDl2A4uos5pZJxY/F1dnZZAg5AZqZpLW32dboguA7MSAF7aHFOZlIm7QCog5TLxx98qONHhjQ5OqqTx49rfHRUYw9H1N/Xot6+FpW8ReXcAWVKFZqeT2ltPa3m+nqdPjqg6mDBxjBdkmk6b8czClfWaeLJnN7/8CObv//wt7+mWvTcc2ld/+SassW8Pv/KF/T9735Xl556Sh0tDaqpjSqVSZoW8NpmWt/90c8VT3nUUOnVN774tCphyueQSCnYM2a+lKU0AN1g48aTGf2HP31dWzspx+w1GtDnXrikA/1devVnP9Zvff4VY4cW0V9AWzQQ0fjUrL73/e/r/LkzOnRwcI/hLhVyAHNONwvt6ADCBbfDOoMd+Prrr+t/+9//F0vyxyfGdOBAv8OqTyVMO5v2b7cl6b8OnvM1ikMUoyh4OYahzs+W3/6ybIsl358xOgYkY81mUlm9+847OnT4gEYfP9BTF87rygdXJXdIU1PL6ugcUGNttWK7G2rvaNvrJMG0DumErEkPAZ7X19c6Rr/JtO6NTOjgwcMGNk5NTGrk4QN98x/9nt0fgA3yIGi937t3Tz6fSwfRq6+uthhlvg8+R3efNUfxr7a2zuYmsSMUchkrHR10mHxt7Z3Wep/NOZ4BqUxa9+7d1eHBAyahcvLkcaezIIi0S9GkEGAR+320z1MY8TjyHvmceRlMTU/q0aMRXbzwtFaWFw1Ah92ciMes0EXsR3KLv8d8AlStr28wjVykMhgDJDboHkBmA9mq9bUlmwOO2aPTQs+9UwxgfyhLTTx8+EDNdUG1NFYpFs8oEq3VyMNJhaK1qm1sNqPgXKmg0YlRA+bOnjmt3f+PvfdsjjM7swRPep8JZMJ7EIQjSIDek1VksbyRa6NtP6Zb0/1hP+xszO5f6IjZiTU9vRPRMzsTq+6eldRSSSqVY1WxikXvPQnvbQKJRHqfuXPOC5Sq3adpdUsKIIJBEkBmvu99733ufc5znnMiMczNTOHIkUMGSC9ZsQqePh1FdU09rl6/g7v3n2DHzl401vkx0NuJ9o4OrWUCk7wfxjjOIe4no2Nj6jTh3kTQm/sFTYspbcTfIXj60ksvIpNNIRxeVDGL0koswtTWNGmvoVcEOzMolcX9koxwGZHChF//9V9XgYJAIMF6jpfPHzD8KRzGNTW3tkk+gXOAqNfDBw9x8eKnei316sksvnvvrgpVBHw5FmQD14RqJHXF+cN5xMIUQWF6jjTU1UkegnOSwBTN+YgsEZAvlQ0gyvAToAl1RR4Ft2/dEVg9ODgkrWt6VZhtVhkA37xxS8DUV958EzYWxHMpLM5M4Aff+TbOnj4GpxXIlE14MruC2fkVdHTuxK5dg+jo7AI9Urg3RNdXcev2DczPz6iw1NLcjuj6hq6dfgEsvrFoSd1+3icLmSwEcT5T758YM59Ta1szVleX5QPCYn1TY5PGnia6S0thHNh/APlcRlIPNHI9ceKk3pcxgHsmO8L4LFgE5mspLcX3XxJrf057Lzu6OBbcDxhrCM6y82xwaAjrq6uoramWfjrjgWIYdfQ3nz0LTZo/VnbyWCVnQ/myVCaPZDaHZ6MT0oOmrM6ZM2ewtrqKa9euSMaFUnjRKIFy7sEOzSU+09W1sAp4XFM8lySSCezftxcuh1vXx7EiyMxzEdcbWecE3AmIcnypY28UEK0qfLMDhWcRelfcvn0TZ84+r6I3/UrYMUaW9+LSOrp7+iVnxlhlzJFb6O/fhWB1UO/F4hCLK+HVFTS1NAiof+HsGRXBc5kUNtbXcO3qFRwYGhQQS1k+zq00/TDiLGzlUd/UgZt3HqKrpx/+QNCQ7EvEMTQ4gEwyhgcPH+DgwYO6l6NHj6qzg2cjmlMz5kxPz3xxxlsN0zvFq8IFZVuaGmtQVx+SDIndbsHi/JzWHu+dnY2hmgY8Hp7Gjq5uFQ843loblP3JZiS91NnervVL+UGby4sLn32ClcUJDPS2obOlCaxgp5IFmC0uSRS5An4E60KSSomFV2Xgzo5ErjOC+J99+jGqPC7saGsGSiw2ApHYMtK5HOrqWuBwVmE5HEcyU8JKeB3pfAFtHW3o7N6ByZlJLM1Mo60mqFjNZ8s5za4oAuYqmlYMKSQDRDehULEhlS1JT51dk1nKrZVNijcsahF4pl8JZVueP30cQT8LbvQVMWTjuGfQ94LMcxYWKdsysKcbVmsZpUIJ6WReZ+pCiRJ/SRUNuKZ47rJYHTKkrVSM4mV1qAaFYlFdmlzv+/bu1dlC9hMG/L0p22KYgrKgsGUY+lN2usGmJ3GAALrhZcTchb9r7DdbxJOjL//BNk7085OSbl/J9ghsj8DPwQhsB8Wfg4ewfQnbI7A9Aj+fI/D3Mc8NdhxP2mxvLCFJZlw+K11Q/kwa0Zvg1Jb0wRYQZZiUidYiU8pr16/DF6hCbV2DpFvI2CEwzMQ1nUgoESGo/vDxUxkYkvVIQIDJtNjQlQoePHig5I/JKq8hlYpjfGxMLFMCrATiCBQRUCI7my23IyOjBgiNElK5lMHipmZ5viDQiQzQ06dOGy2eJhMW5gm2l8QgIkg9MjyMhoZGJZiUJaFmOJNVAQswtDkNRk9eLdUTI8/gcVjx+ME97B3cg8b6BoNZY3NgeHQMmXwRjW1dYoWSDbSjcwdu3rxpMEJXwwKg+Z5MdMh+4ufw9WTgSXYgkcSOHZ1irpMltqV7ThaPWPBOp7TBec8E4/l+vG4mq2x7dTgd+j6ZeNTILVdoltokgGh4eFSMNTL4mfRSI5l/Tp44Kba43VoWeG4AkDSHIpMzLdYcJXSSYmSZ0NPTA4/PiVhiWUCFw+GBzerBxkYSTx9TQ9qJw4f3w2Y3w+W2YX5+FiTR0QS0rq4GXh9/d11MMcoT8HnLKC7Bz8pKs7RczGBqehrh1QiCNfXqaCDoQGYmCx8/+dGPpWHKAkZDrR9Om8GwYvv62MSk7pksYOrde/1+JdXUnuWctIHa5zRSM8zztmQtjOdIA1HDWJUgrcxZPQYA7XC7BaIz6SPbLp1MyqTWabZiYmwMna0teHDjGhy2HAJBK6wuwOoOIByrwFO1EzdvDqOpoRFDfR0IeunMW0DJakGuCFy6dhuJHAF1YCm8pvd+7uQJVPs8mJuekL7ziedOGgZiLifmp6Zw6MAQHA4LYKnAbHdidGIR//V7H8DqDKK7NYQ3X9wvY0W2R1OSgIxFyilwbpDFyDGXIa3ZiT//3scYHp1Gf99OHD9+AG0t9VhemsHdO7fw1huvweNyIp1KCaS8fuMukuki9h/Yr2eghLdSUks+dWddDsoqRQXWUdaoBBtMFocKPN///vfwb/7N/2zIAvAnNot0dDnOBLa8bi8KWUNOgvPwy5rlhmwJBJZQ9ofr13h+W9q8m4ahX2Keb8Wrrb/5eYl4CrFoDNevXsWewX5MTI1h774heAMBxOJZXLpyF2+99WsCNChF8dnFzxQHKS3DzyRARnBCWtNi71KuwYH5hYiYpGfPPC8g7NLlz2E1WaQvz5hCQItjyAJSa2ujOjC4vrcYcjTuk//AelT3Rf34eCKutVpbGxBoRdAwkUzL8JiyEJQyorwIi1tXr15BVcAjg1lqL8vMkwxydkyYOc4ZrEdiiMWpTc+CShm5Ugmr4bB0jNs7WgVWsdCpdWIjwGZ0+nD8ymWylQ3AVUXVUsUw3bU6tO6uX7+pLh8yMynT1dpSK6krMmM3lQMwOzMrZiiZ1mLUO5y4efM6GkNO7OhokIyRwxHA+x9ewMDgQbR1dqNiMePq9atYDC/ixKnjYmheu3gZ/b29Km4ZRRrKC1gFmv7gRz9BtmBCx45e9PfvxkBfB0r5uDHfaYIo/ecNAaS8VjKVCaK2tbWiob5Bew+LlSzYUqaDoDrXCb02Dh7aryIU5y8BRgJKKyvrMhomaMl1xfnMGEJGK/c4PlOC6Hz27MLinqGCKSoCakfGRgVahdciWt9kpPOzGbM47o+fPFYhj94NLJBQeoa+D107uwTuLi4s6jN7unu1nxHMJLOa65L7YSaVNPZ0VLBnz4D2RxqR8hmzuLoVB8h8Z5xzOly4eu3apmEo5bW4txYE/l2/ekNx82tvvQmGnnw6gXs3r+LJg9t48cwpuJxWeGsbYAm2YC2alIH49NScCjccE64br8eJutogGupD6mhZXVmXWS4NZ1lgouQN1xh1rZdXyP4vGJ1PLqcKGuPj01hcXEJbW7Pm+dLyovY37tMEeGk2evXqDbz55pvqfKP8yJYJN+ec4f+Q0tgaRZ85FXPY2cKC0s1bt3UOIfDMa9gqNG91zLELgM+WjHMyiPfs2a1iu9Npl1yTjkUms/ZGFjQ419m/5zAZTHZ6/RZhFngeDNVifHIKe/fvF/v+wYP7ihVWM4v2Rfj8/k0TXvqL+CR3RV8RdqwZZzMWKZ2YnppGwB/YZF5HxEgnoEoZIALtY2PjMo9mpxXnMj/r4cPHGpcjR46ouMJCDAuFFdCjgB0mGe350zNhscH7ens1dow1z54OS14tVB3aPLP5BJ4vLM0hnUspVj59/ESSNpRtyWUI9mfAcOJ2OlS4Z1cU965UNodkKg+HKwCz3YOnwxMylYzHYpJGamqsw8ToCN7gPuR1aT20tbYJjGXnI70heB6k7NDS4rIkw27dui1WNcegusoHj9eJpqY6WFjQz2fUxUFCBIv9XFcudwALK3HtVxxXjlE2k8b62priIMkeBM+5301OTmEjmcaDxw/Q3ODHQE8bUhvr8DicMJuo3b4If3UtvMEgzHYrqmuCWJiYQb5QFFDPIzc7BXgdXpcdplIBxXwG6WQcmew6EskYmlo6kMoU0dDUqTPBs7EZTE3P4eXXXkOxXMTC8iLGnj1BO1nn7O4ql2RiTNY3fQz4fwN2/uk+WgILN0VENzbQ1Nwio1gSEUhq2dhIiNWfKxTVjfPC86fhshXEPGdHhdFpxH2PzHCbiA/TM5MYGOiGzQ447W5ul1pXyVTC6GrhOddF03kT0hl2hlTg91Up5lQFa9Stw2fs8ZCVzsKf3fA6+WsOTQbzXCeCLZ8mSfNt7knUQy9VUJBhqMvwYJIpuNFtaexbZWxrnv985qbbV7U9Atsj8E83Atvg+T/d2G9/8vYIbI/Az/kIXH7/31e+DH6TZU72z5ZsC5NVHkwjq2uwW81invPLkPowQOetVtAv9IM32ykL1BnN5PD++x/A5nCis7MLO3d2GyCxzSKjp9jGugBjtmo+fvIUz51+Tkkr2dXNzS0CUchgJkhBcIosMuq8EiC+e+cO9u0fgtvl0DUR7GdCa7PYdVAuFsoCXKMba6iuqTLURCi3kc0pIVxeWhYITTaKw+4yAKjwqsAIssC2QGgm32wjZWuun2wpAvLlokBusjqlWZtJa3zmpifVblvIpNHV2Y4qv1+fy99d24hjPppFS0cXUomE9LbXwitqceZ48P2ZPLEYQL4kQcVMAVhcXtYY8/tkOk5PTWlsCJRQx5VZEBNdsoII7LANm9doAAo+FSP4+TTP4r85RmRsZvKGnALBofGxUdTX1SHGVlo+70hEhmhHjxxWgigGc5nM0qLBvKpAn0GGV02wRvqnTCplbFrIClikRExDYyvVU3Drzn3plxNMaKivRWRtRWBJdH0NXhpU2Wxix1NG4ubNG2LWs3BBli3BBiZyZGURHM4kEwI1mlubUR1ku38ZDpdL7cL8vQf3H+L06TOYmpySzAj/kMFE/WCyxFraWgXAUA+abDkWMqixSh1btpETtOGYFgtFtRcX84YhKxmYW0Ujvg81lKuqglhYXBIQQZAkVFMjuSMmwJT04bhPT0zCT5A9Ecfc9FO0tVXDZCmiaLIgVbDD4WvF6EQYa6trOHv6COpDbhQLaYGOFpsTM/MrWFiJYHRyVoAKW8YJNizNz2JudhIrS0v4w3/1LYEmkbWIDND27N6tAo/JQlkFGy7fuIePPr2GaDyL/+FXX8dAV50McVPJJK5fv4rTp47B5bJKAokAiBk25HOUCCjjP337beRKZZw9cxJHjuyVKer01CSmJqfFRiZ4PjU1hvsPbovRWV9HrWyvxoHyC5T74Zqrqq6SrvDsjMF2rQnVoaauScWlR48e4Cfv/hj/y//6r2EyM/6YDMMwE2UxipsSS05YzYa8zFbbOf/m899ixxIsYaK/e2C3wYhjS7lYdoasANmq/OI6yaSzAial4WyxypuBv0vm4djIM6TTCekmU4M7VFOPxeU13Lv/FC+//AZM5gLyhRTcLg8+/OAjHDlyTG3tmy4RKqhdvnQJQ3v3aDzXwmtIZZLY2b1Drf685qdPRrG2GpXpG2Nid/cOBENV8HvdyKbJzrOKmUiAgKBCNmNIfHhcLo05oQp2B2QJ1lohoJ5g2Ho0IdDW4fKhtqERC0uLeh1FXI4fPSK5Dso/ECglkEbWP4F3rguv36fCYolyGRanPCQI55GRSdBB0hpOr9j0LHFkchlJtczNLiJLOYlMHIO7+1Dt9/Gq1co/Nj6D67fuYWdvL9w+H9wuO+ymAnLZLJZXFsUcJpDMLxYHVlZW9eeFs+fwyccfY0dzANUem3SPHW4/vvNXP8TLr70FX3UNZubnsbq2Ju+F3v5e3Lp5FTZLEUePHAEoZ7ApX0N97YcPn+DypWtoaevEsZOndJ/FAot+LDZW4f79+9JOZjzv7e3TzwnI0gCRxtEELlkEIujC7pWNaEzxhOAZi7bsliJ7d2BgQPOIgC33IQLkjAeMNwSDqNVNyShqKzPusajp8/pUIGR85TzlmETW1oyijN8nfIqxnrGQnxlLZTA+NYeOjk4Vdw2AydASJtD0+NEjDA0NKrazkOOkEfNmwVsAtPwtKL9j+GgQsKR0huKWlT0eJhXTuDYYdymBYLFbMTk1LVAync2qk4BFR+4FkbUkPvnwIoJVfuwf3IFSdhXlbBILM4sYH5vFoRMn0dTZDJPLBZPTZ+g0F0tIpzK4e/e+PqOvv08AKk07t8xoKWcSj29oH2PXE+M41y7NHgkUc4woW6ICJruuTFZUVVerW4L60ywWsxjCMeI6Y3EzHF7TXkcwe3D3Lu2dLDDTk4NjxTGk7I7MkaNRad6zm4160+wGuXbtGvr6+mQAa2j4G1/cD7mOeJ6huXN4bVVrjV0gkgJJJdHS3CjPgNHREUkKUY6FsTBYFVJx3enyYkd3LyamZnHv4UMVI77ylbcQjUTQ3tYCq2IY9yerukI4Fiwuck4QXOReRiY8r4GFuFAwiEQsrhjc1NwsXxHt/07q2leQk3ms++rTsQAAIABJREFUSfI37Oxy2ByoDlThyeOnKs7ReJ1jSRNKFs5YN2dXA98vkUogwcJ1Kv1F5xzHh3t2ZI3yNzHpl7Ogzr2R90JWM4uCBFipS065HMbDLYUtMuZ5favhJZSKae33BHAJepYqZlRV1yBOk/B8ESNjE+rsoz/AC2dOoZRLwu12ydi7t3cXAlXV8Puq8d57H6Cujp4oJv0+iRgEk7lOWpqbkM3SiLwFFqtJHYTsqhl+9lRnTa7tZDqP9XhWnTUsrvGZ8lw6N2MU2BhrWMy6e+eeClXpTBLNTbXo7mpFPLKEfCaBYMAPj9uH0bEp1DS0gGB10WSW5M3E8JhxHslkEAxVo7qaXSdGrODYsCslQ9A5tY7VlVk0NDWgYjHB7a2C11+DYon64ZB0FuP/tetXNC9amij7FZDEzlqE0jgeGT+ze4nACO+D5uUGil6EzWlIMfGrwD2RyLfJgpLiQ0as8JXwKvp7e+CwiPO9WcCmvKMcZfR/7ifsDO3opBm5CW6nH7NTSyomRyJhBKoDkpXi/KJpMOce35/GoYyZnNtcfDSopv7+c6dPaS1yLEySGNuCdXigN0g6mw6o0jtnsOTcFkhO01OYYaUpqdnYvwzQ3ADO+e8jL20zz3/O09Tty9sege0R+EcegW3w/B95wLc/bnsEtkfgF2cELr33J5Uvg+BMpreAKSbYTO54Pl1dCcNltxrmm5tSB18Gy7/MBNXhFEC+REciC6amZgRQp5IZMcu3wOdikaZ21A1OKNFimywNQsmEJQDGtv/6+gYdgp88eapDPwFkGehZHLhy5TIOHtwLFwGeCpnwBqhPdl02k5dREVlrlBZgYsSfs42arbeC3yrU6PYI3KXmdiFfkukZ2WOnTp3Sz3lfTEQor7Il4cJ2Tyanklqh+aPHIeDV7yUTeAqmUgmfnP8IdSG/Eo2a6oAO9UurEQyvJPDcuVeRiG3oj8thlcRIKhGTHE1kfU2gIxmlbMn94MJVgbNbJp/Hjx/X9THBN8xSyZRLa+z4xdZxAiH8ff6M/6YRo+RHTCaNKb+K5Qq8VdWGaWM6reT4uZPHEY+uIx5bh9/rRfNmez/BbKvTDbvLLSYbGfiUxuC84efwswlm87kQxLCaTNjZ2S7DKQKSc/OLuHz1mmRQaNxJeZR4NIpQdUBJbHWwWrq5ZCbdv/9AQBaBCRvlWizG/XHsyd6kBMLIk6e6tmBNtZJ5ai/nCmSoZRAK1uLa9VsIBgmOZCWJEQmvoJG/H6wWQ6+mJiTW7SrBDYdNQALnOMeUBRh2JmxJ9RAIkJS+iWCu8dwNw1wbpqbn4bB7BLqpSUPszd0C3aQFrPnlwtjYCMXyEfL68fThDdTXeuD3U+qlgGiyBJOzDkWzG8+eDeOFMyfh91hgNzPt4+daYbI6kSsAa9EEbty6pSRwz+4BVFV5YbOa1PbeUFuL+/fu6Rq5hthmzfb2aCyNfNGEzy5fx7VbdxGNJ/GHv/87aKx1I74Rl4lseGURL730HKqqXNIyt5jsyKbYal1BOJzAn//Vj+ANePE7v/tNNDRUC6xaWSKTL4zDB4/g6tVLCK/O4Y03X4LX7YTNZIHH7ZX2PhNdMm4J+MiksLVNgAP1rRlGOtp3yBiMkhff/vZ/xv/0r/9HWG3U/s5uspsJAuXw2WefY0dHJ/r6egymmyhoRqLMeUjmGpN3Fsw+On8Br732umRmpMdKa9yy8W+C5wLllehTz5hrl/rKVgGEpVIew88eIeB14dbNa2ior8feoX2oDtZiYXEFo6PTeO7MWZQqGdiY58OKjz/6DLt370VTQ5sYeyz+EQz57OKnKgJQR9hhMYnJTqNcgtzUeU2nCxgfm0NPzwCuXruKob0D8AfcMJdLyKUz8Ph9oBQT283NVoskCZx2u3T0USqSmCkYwezzo1hMSgZJBR+rC/F4DsOjU2Kx7h7cI3PQTz+5gK+/9VWB8HWhEC5d/FwAbteOHeja2Qmnx4H1eFSgnN/jg6logtVCgIGs/qI6ZiYnF/D4yQTCkbgYfy+/8QpcHheikTiePnyErs4G7B/qRTq+Abedes5lTEwt4tPLN+CursKe/Xslj9AUDIiNSzDls88u4MUXXxBASqDTYrbj5s070iWm+WI6soCj+3ZhZW0dq+sx3Hv0BK+88RU4PD6xoJOptKQtCLa43Ba89uppgaB8toU8QWxKfRRx7epNsVApRXLs+AkEqnzweuwYnxzGrZu3BB5+9atfE1uWv8frMTpNSmLEz83N4NTJY1+AzfPzCzLHZIwiq55M+3d+/I4AoDfffEugL6VxtmS0qHnNtSMJhU1fCMZnatCTnf7s2QR6enoVM5KJGDo72gV4c6GITVkuSvefxcyy1YlMwYzv/+BtyT0szM/hV37lGwL9+vv78PjhI5mUvv7aayqibkRXBURqf7TZ/prPwZYMG78v81Z2F5WNdUWsSmAtzbKL1EUuIry6hsmZaRw8fEiFrYDPj3Lehre/9746r5yWKLy2GHY018Jm9mN4fBXPZlfQe3A3Dh4/IiCaoJ3X58XHH3+sLjF+j3uIy2X4jTDGEtwsFuk3UhEzmmNks1gFVFILnZ0JnLs8OxA8Xg4TXPcL3A/VhBSX2X1BCRzGoOGRUcm58b6mpqZRYveF2YSTJ0/gRz/6oeRJKH9CHf9MloaghjwEx0zyJlMz6nTjvLh8+bK8NTh23BP4N881/D15vtgdeDoypgLLzq5uLC8uYw/Z6vksfF4XSsWsipD5bErdIasbKdTWN8NfHcJ7H5xHY0sbunZ2SwP8hz/4Pl558ZxMolEuIF8qw0SCgDwDCIYXv9Bi32JGs3uB18UuHHVAORxY59nCZhFbWNGSMjGpLMbGJhVj6C1CiY3xkbEvJF0Yi2dnpzWn+Cp2hvEzuCdzntqcNs0RjjVjCeV8eCaQ7MnKioqnLOBUV1WrYBIORzA5Mak4zPMCx4vgOvdKdg2FwysqnC8vLaK5zotsOi6wnWUwzg2314vllXU8eDSsAhJZ3C++8joKmQTK2Q3J7rEz78DBQ6gJNajzcWJyRn4QBE7ZUcN9J1QTQHQjgsaGBhXEevt65OdDo1nKtt27d1feNdR6D69FUbE61GVRW9ugcxeNRCcmphQz2LHH7jtKwVGyrVLOobGuWrDtyuI0QlUe1AarREhIZfNIpPLo3TWEhSWSOmqRS6ZFSNjyj6BJLQsILG7x3MPzSnwjApe5gLnpUVSFfLDY2bnlhNsbQi5HUNgOl4teCxU8e/ZYBcWurj6de7hPJpMbkpjhfOJ7k2TgI/EhxCK6HVa7ToUCzdW1wEliovwTu/xmsLS8oi4cdmEcP34UKNFs1QCyTeqd+KlEGk2W6R/Q19ettZzPlDA/u6L5wn2ehc66hlqZ65IJz8KIy+1V/JTfTl0j0pk05man0drSJGkddojwhz8Fz7XzGQIuJkhChwVhFsmZs/AcpJ+z+8xk0fmVcYH3t1Ug2JJvOfziNnj+i5Oxbl/p9ghsj8A/xghsg+f/GKO8/RnbI7A9Ar+QI0DwfAv41mFSTDQDlLJLy5ygtEnt+w4rdQ4NI8Et8JmJpcyddJA2vrbAczI+2OpJQGt9fQOjI+M4ceKEwCWezaNR6r7GZLZG4JJJFnXOFxeWxFLi+1KvkuAEzciYABOYrKqqFtHk/Efn8fJLL8BkolyAwdiT9R2lWXJFWMxWtUbzXhLJuEAsAq2lckHMUKNoYBZbzWjlNEluYC0Swdjo2KbeZUisQLJkaMLFQ72SZX6SCcgXcmLqaZxMQDoRRyIWw8riAmYmJxHbiMookawxtjffGJ1He1cf1tbCAoKHhvagUioKlCYb/cfv/Bi1NbV44403cPXaTb2mf9cuFRSePntqAJEms9rIe7q7da8EgWemZ5BKp/DCCy8omebvU7OdbGYyHsnspGkYQQUaw8USSaTyOQEWbr3XTrgI9KAMl8OOVDKudIgFFCa0BM5ZCCFDm0mTwVozDKiYwMc2NpTI+LxePUcmMGTcZvMFLC4t4+Kly9K+HtyzR63ZVjMEnjORI8CeSKcE5BJ4IquLyT/11wmYEPCnXjCZWZT76GxtExDOZJMXydb9IjskzGYVTSan5tDd3YeJ8UkM7h6QtjeLH5IhMVWU3BMgY9GGz1SGeZzbZHkVSl/MIc5j3iPvj+AZX8fiBL9HJjCZojRapAQOwTpK77AYQePTffuoK50XiE7QjGZ3g739mBl/iuj6HFqaa2Cy2rCwmoDN3QDY/Hj0+LHAc5/bDJfNLC3xbJ7mXV6sRWKwOtwolMoCbmpqQ9g7tBu5bEpjyblOxiGlMNT+DeNeYokM7tx/hPGpWazHktKI/73f+jVYwfb0CH7yzrvYO7QHzz1/DIUC5QrIvjbDanIjnSzjypW7uP94BA0tDXj9jRfh8VIyIIMrl68inSL4ZJM2ef+uHbBa2UkQQWQ1qvVLGQB2NhCspRY3x8zQnn4qwIRyAstLYYGHhUIWExOj+MavfBUutwNOSipwLa5GpKHqdLnQ19MnCZi/CZ4zPrDLgd0jW+D5uXPnBLCbzQbIXhHUS71gs+Y0u0w4P7nmpe2azYnpfefOTdgsJkyMD6PK61bxjvq9bNknaLOwuIojx46JeV6u5AWeT0/PIbaRkgwIYwlBP8pF3L17B88/z06aBKokI0MmfBF2h0WgjsVCkDSP2dlFRKLrMJlLaG9vknwPGfaMNdNzczKDYxs7AfkdnZ2SAGAA5K0xdqSlU03ZqgpKBTJZPYhupNS5Mj2/qDlEdvPk2DjqamqkNTw1MY6uzg50trdJT57BM5PLYyNOmYM4ent6YGIXj96XcY7ACxmJZhVUrt96gFV2uJRy+MavfgN+bzVGnj5BW0sIHqcJPrcDxVwJFosbDx+N4cnoJDKlEg4dO4Lp6XGcOHxAewnXCmV8bt2+pdhAvXay3snIf/fdD9Df24f6ahd6OppVbJqancf03CJefeMt3LxzV8bBBNtYWKgJBTE42A8Xa0CVsiSjaH5KNm8smsAnn3yKpiaDfUsWLsHEeGxNz4TAabA6tGkox6KXd9NY2qq9gF0rdocVx48dknEqO5EIoHG/IntXcgBia1tx8+Ytze2Tp07qdQTA+MWYxecm48hNwz6Ci2QOEzSiVzYBecqJ0VAxFKqWhAZlpLbMCVkc4R5dsjhQMrvEdOZ6YpHwxRdfxCcff4Svf+2rMob9/l99H7/yjW8ItGJRyOelVwhBT7diGtedUQevbMZGQz6F8d9Es8d8QUxb/gr9LKwOm+QlWIC+fecOEqk0dnZ3S38/GSvinR9+hJ7OdpiKy/BYN+C1cf/ww+VpRsUdwEc3Pkfbzk7JjrS1tou5TmkwmtLu378f58+fF2uf+7IhWVSC1+dUsZVgWF1NraQcGFtoTu31eOH3+nTtNEtUvKUUBw0hPR51RLBz4N79+9q3KPdBJjkB2/a2NhTzOYyNDEsKjEAuZVEo00Gwkt0vBC/5RRYwPz+fzX8hl8PYeevWLbz00kvaA1lI59iywMui9Xo8ibbOHXj6+Cli0ThOnTwJm+TOipI/czqs0ncPkDyQTCJTNMPm9ODm7bs49+LL2m8JAtMcnDJPz506oThPBnM8lcLyCg1iuS7z6lqRj0tVlWIPzw+Mc2QWqwOCRfRkUmcfkwWSO1mNsAOtLO1v7mEsHspQvVxBMBDEjevXNRb37t+V/BG740hCYCcW907OOxY/aGzKfZd7o+RWNmXnZMheKmF+bk6xtn9Xv+TM2OlDiS5eA4tSnTSE3jSt5rNjBxDPZjw/VIpxuOyGAbPTTnP0sjSsyTq/eecBvP4gCmWTCg31tUHcu/655jXPmD5/lXxSKmCsLcm/RR08ZqsMRRPppNj/XGMkCrS2NqNcymsdJeIbkiTbvWuXuvWowW2yuaSbTTkaFggoX8R96cHDR9rTqgPV6OjsFLi8vhbGRjTMUi7qQj647NT/T4vA0LFjJx4PT+DMudcwNjEtn5/2pmYVuto72jR+nA98piQl8FzMYk02k0R9wIn5+Qk0NtXAREmbNEkhbty+/RiFog25fAU7urokiUcz18OHj8t3g12NJAvwvEQpIbL7aQS/HonKJJoEknoagXs8MiZmoZXnIXaExeIJ3WM8wTO7RZ01HR0t6u4xSDasxPAcbUjcce2Sec7YOrB7l0DvtfAG1lY20EBDVBrJ07/EapKpar5QUGFzZ3eP5iMLHDU1dSII8JzBLqVikTr7VoHjfx94brDStSHqLK5uWF6TZF3MBnhOIk3R6LT58tehc7+/jRP9Qmav2xe9PQLbI/CzGoHtoPizGtnt990ege0R+IUfAWqe/zXW+KYeIm+M8hU8iPJgSuY5ZUm2wPMts9CtA/OXB4IHV8LvZD3ywE3d20gkiju376ndma8lM4WgJwEtghJMOCV/kstJS5ZABhMRAuVEqcnKZUJN8JxgBHV5qeN79uxzhnYvmSk6KhtMMSZOBHlpAEhQgwm2P0BAhEw/uxgwTDSZkPFQvaXRS3aKNL0BgZRMFHfs6FJCt8VEV1LKFmm3WwllPmsAWzRNJDCXjMdRKZHFvoCxkVGZshH0qK6pQ8lVjfVYSpq0be0dkvkgCMBrJfj/ne98V9+jvM3I8FPs3b1brcNMRJn0s+WYEikEETT2m4ULMmQJMJOFSPY3Ey4y9flvgu804VJxBBDTl4zWRDaNp08eq4W9rbVFUhBMrgieEORRlwFBA+pge3xIZ6mTzOSW7FYDJGQrb6lYFCuLzHkmymwXp6blaiSi1mkWI/j8yHA6dHA/qvw+WFGBw2aROWTZbIPHVyUwgtfPxJvJPxlqZH4zgTR0ZBcFkAUDASW50sG0UC89pvZfysrMTM8hXyjLnPHpk2fYt28QG+urGmPKKkiSx2JR0YC6tZQXkfmrnXqm7KqAQHo+T5pZEfjk+5MNTyBY+vplY0wI2nKOEHh7+vSJNNq5XsiqZiJMFhslAV599RWMjYwhHUuhIUQt/Ttob6uXRv2jZ9No7z2A6bmI9EaPHdmPjuYalPJpg+GXKcBic2GF8h619Zidm5feO3WVd+/qRV1dSG3dFVhx6fJl9Pf1ob62RoxVztNCsYIsTU6fjkgW4NnIKFLxNQT9BALSSoq/9a++Bb/fJeYy12IuW0I6XUIqUcbFz25gdHIKh48ewKnTR2EyFwXMdbbvwF/+xXcEgrEoEouvoTro0di1tOzA5StXZPLbvbMbr7z6igpQnHsEHLimrly5Ir1vAsBLi9RljqO5pUF6szS9sztsKvxQQ3ZtbR0Ewzl/6C2gdU5i3JeYoUbLuBmJeBoT49MYGNi9Kf/ChF780U2WutFFwDlMtjrBFFLXWOCpqa3FvXt3cPjQPlz85COsLC/g5MmTaGpqFet6ObyO1dUoDhw6qoIdTV1pOkdN2M8+vYjXX39DQAoZ9gsLc9i7d0g6s1wrmWQWXq8TpXIOuXwaFiu1Z83I5QA7Df2sZJEm8f4H76B7Rw9QNiOVyaCxuRGtbZQOoAFkFvV19dLGZndKKU9z2zQKXEt2K1aW5/Q3pX18/mpEognMLSyjrrFFYMnGelRFssWFWezfO4B8jrIzDsVGEvU4z/7tv/u/kC9U8M9+53dQX8O1kRH7nMx9yh5UKjT5pNb2GK7fuY0m6qcXc3j15dewEYmgUk6hqT4g+SMbOyYyFYxPLsBsd+PTS5fQ1deN2roQitk0urt2KB5zrRPY++DDD9HftwttrR0aU3YcvPfuezi0dxcCHgfqm1vw4UefoKd/QHJGbDvh+hwZfoYXz52TdrfP50Ke89huF9jP7hU+O/79/377L7B7d7/krsbGRiUd0N7CQgWBUqOwwz8E8SjHs7S4hPHxCYGChw4fkezB8PBDsRsPHDioucwOHIL93KMINhNkJuhFQJvgExmpnG+BgF+GfQRvqZ/OYhtBbe5p7Iah8Sa18Rk/qdk9NTmOI4cPobmpWQVY7ZM2dn5tFq4tDuQrNhUXaRhMCaZXX30VH398Hq+8/DLy2RyuX7uqmMa4xH1KGs/V1bofst9ZEOS+wmInf0bwl3/YQZWX8XbS8A6gvAthSCtlHcraC6lvT81xdoStRCKIx4vwOWsR8nvQ3eGD27yOiWcPYYYPh469BEd1PcLZGNL5PGYmF6QnTckOMmPfe+9d/MG3/gDnP/xgszuqGYNDe3Rt7BLjOYHgNu+J+vUcY/5Ndr0KnxYL9uzZo9jDeMb9kjGbshP8XbKVaYDI4iRjYk9vn7F3cL+YmtSZg3Iw7HZ69OihfEXIjqUvgGHGbez1mVRGrP14PKHv83V37tyR3AuLvfw+5ZFYYJ1dWEJTS6tA7fff+wC//qu/JpPWfC4rOI8dOpQuCwYDYlz7Q/Uq+noDVehmkdBkxtjEhPbfjvY2XLp0Ef09PQivLGHvvv2YnJ5WPDDmFs1r63RtnPd8hny+vD4rjdsLXLtlAcHPRp6hrr4WQ3uHNCbUqqZcBs9AlEoK8+wV2DRJd7t0xnr99dc2TU8zePbsqQqb/JxYPI71aBKxOGOTIXdDnX0WN1jw5pgQ+OaY8Czi9/nUNcFi87279xBeDaMqYHSr8XfbO9olv8XqNeX8lhcmUBP0qZMwJIPkCbGfyZpej6fQ2t6lgjBZ+OwUslaKuHrlsoDYo0ePob6+UfOBp0IahlLajYUV6s3Tg4ZSMizU19WGUOX36g/NfhOxKMLLi9hYj+heCeYWCcSbaMycxMDAHl0nmfAkdXDN8n4ZC3jxJAEU8mnFFr/HirWVBbgdNsWc7t5dmF0Mo3PnLhU3yWoPeAiKzwuY3tqbDKmnooBtnvvYuUhm/fzcOBqaQ4CJhAFKJzowPR1GeC2JdKYoHxsWn/n6zh1dhiSgnR2klJsiq9ykfbSQM4zCeQagxwefAYvtHB8SM7gXiqHNMzQLam43Esmk5pjJxPMSZY0Y9yjZ8lPm+RZ4zg7K/v4enZXW1+IIL0cUS9jpVxWs0jkjGtuQ7BPnHj1o2HXELpGqqpCIIOx4sJgo59Sj1xVyub8Fnqv0Z7TlqKhouC0ZHaPMPaR5XjapE4Rne3Ue/I2sbRs8/4VPY7dvYHsEtkfgH3gEtsHzf+AB3X677RHYHoFfnhH47J3/Q7ItX7DJN2Vbvsw835JtIdjJNmfDNNJ4zZc1z3WQ3TTh4bG6bDIOr1arwRq6d/eBfk52GQ/XlG2hrvAWqMCElIk8EyqCCXx/skMJ2hCI2wLPCaizXZatwrt374LDYRWASwNSJrmpZEKvo245EwAL9SWLRTHJnC4bPB6nJEIspHLpi+xTtvSWpP/J62DCwL9v3LyBfXv36v0ol8JroB4tf0aglUkJjRcdNoJhlS/AjVLRMPtkIktW+CjlMdbWUbG6pL/IxJXmqW6vT+x8tqIzqZ+emZaOLcHdvu4d6OlsQ3R9XffFz7TZbRgfGxeYwcR8I7YhRjkTrPGJcf0egeJgKKh/u5wugQpksTY2NBogQCYjmRSr065xI4A1NzOL2tqQmMsEoahtT/Ccbb5MxGQAyzbYSkUtxobOvVS1Bcbwi+wzAscettVTN7NUQmtru4w5CS6z8HHowD7pf5srJVhNBhAzObuMZIYmej0y5Zybm9U8YBLK8eY8YNGF1z0zPQWf24Wmxgbjmdoshoa+wykwh0Want5+6bAS1OrsbEEhl1KCxvdhoit/qwpbzR8IAN+3b7+ePQsYyRQZaYYeMZNhgk0EQ5j88/UEJKTrvjmfyLAic1Is/EpFsiLGGJOVTtO5hEwEyW6+cfkWdnY04f7dS6ivD6CuvhETs2E4/I0C0QmM7ts7gJb6KiRiERVxzBY7snlqS5cQ3Ujg3oMHArVOnTqG9pYmpFIxjX0Jdty8dQfdO3egtroabicLIBUBUCp62BxiXRF8CFa5sboyh8nxKaxFNnDq9GlUBwPIF9IyaSOgUi7bsbGRx3e/80O1br/48hnU1lE/dVFgJQ3ZnHavtPc5T6LRMCzWMvyBKjS3dgtA+dP/+9+Lqfcvf/9f4uLFz9QiT9mmQFUAD+4/EEOQfF0CLzQ7HBl9hoMH96twxHlBEJo67nv2DGntEjzkvFGHySZ4zn8ztshEM5fHajgqeSgWvJjcGwxSldQ2wXMC52Rn0/yVybYZc3MLAr4i6xH0dndrTT94cFs60SwssYvBZndidn4FSysRHDt2UuZ8jF8EM51Otwoz/HwWfwjA7ZGBqEfXyu4Xj8svbV0fmbSFtMH4NdnEzKZWP5nhiRT1lZfEYqcH8YGDB1EdrEIynRbQI0PaHM3VaGyXF3OQsYHrz5CCyKGhoVbriEDn4soaFpfWYLG6ZNhLgIYAcHNTDbq6mhHwO2VGxzVAWaBYLIe/+v57Kpx0trfgjddOweNmV01OsZXrv1S0oVxxYHp2SfHs2dgwrHYL2lvb0d/XjY3oEnp3tooRn0nnUSnZcPvuEwRrG3Ht1k1YnFa8cO4MNiJrAhKbKXNQKSuuEXw+/+F5tLd3oq2tQ5rlBKGXF2ewsR7Gzp5+3H/0GK+/8RaWVlYRiW4oVvVR9qFcgs/rRjy2AY+PHRolFWC9bo/Gi0zxzy9+jq9//Ssys1tZWcK5c2dRKRXgYRwsGfq3LMBQQoQdD2SBs/CxZ8+g9rmJiTE0NdUg4KdOr1vPkLGAEi8OgUCGKbEMIRMJAfbFIgsb7ERYUowmSMtuG84L+S24nWKL8nNzOUMWivPo/v278i/g/BsaHJTUD8FcXgfBxHyZkgQEzmbw6YVPJNnCn3/wwQf4w2/9gYoqZA9TJobgqlHoTCtGkw3P7hQC+TIBdToVQ4xOGTs62zsk38V5RVBWxqtul66fhoGMaSzGsrOJwHQil8ef/dlfoqGmE/lUDGdP9sFWWQVyCSzNx1A2V6Nx5y409XZg9b/pU1/69IaKbnzu9D05foJ+Ad5NvegUZmamVESjhA1jrwohZMJTLRmoAAAgAElEQVRnc9Lw5jWz4EYpEhb4Jbe1eR55NjwiiRB6k1BKhwAaZR04txLJlJ7nxOSUuhzYYcKuK3YMsTDLAgfNWzkOQ3sHN31dTJoPHFu/1zCZ1D6Sy+n3ZqantVepiFIqyfiXxe/J6Vnt5xMTE4qBTY2Nin/snGJVp1Tk+jW6z6gjbba7sLyyhoE9uxXcyDofHhnB3qEhAdLnz38AGwsFZjPaOzpUNOfnslAjkNzK7jlDQoascO5bvD5ebyy6of2IOvtnz51RTOH85BmLsmDcyjPZgs5U1FbvaGvHxYsXdc7hvnj06BG9nh1olMdhB4XY+SYLaAdCeTbOFX4er4dnAMYrnj34fwLjg0ODMsWlFBG7s1ggvXHjhooiLEqz2MH1w7lpnHVMKBZiiEYoiZLVOYTdVSzS19U3oKauEY3NrTh/4aIMJ18+9wJyyQQ+//yiQG36FLAjpao6KM3u+bkFbMRjKnSz6PV0dAJeXwAhdrBZzXDYzGhsrIPDakJ4aRH5XBrzc0Y3S6lcQTJPc0yLPHIIMPOZ8kxonANI/LCou1IyOqUyakLV6r7JpWMo5ZMoF1gUW4TT7YXF4UU0nsHAnn1IpnNYXZpVQaCvj5KGRnz3enzaF7jXs4hPE99D+wYwM/0MdifN6o0OS8b1xcUokukSgqEGxJP0u1hWVwB9G2jCztjBQjNJJuxi4ZmP/gks/FL6iNJLG7GE4h3PR9x72W3FzjEy0QmaS8bOTWa6A+lMAlabIWn0U+Y5z4bG+Z8FFnb17dzZachTlS2Ib6QEpHOc3F52cKaQKxidIXxeCRrCUxamrlGdDNy/pibHVPTbPcD912rI2H2heW6cR/lVVhNoxZB1YZdZxTDfJbOC8oSsbVpYICJ4XqK0yzbz/Jcng92+k+0R2B6Bn8UIbIPnP4tR3X7P7RHYHoFfihH49Mf/e0VMX+qbEjwgLCuDvbJY1Er0URHz3Gm3fgGeG7rPVh3gDX1B4+D8ZfC8ZOL7GsmZjDvXYwJepce9eaBnklxVzSTOYIfz5wRrO9o7lQB+GTxnUmVonleLkXz9xnW0t7fp+gjE8NDPv5lMOh12gctqqfZXS8aFB/FDh/aLmcP72mLiMFlhEmAl2FEqqc2XWowCa2dmxNBjEsokj6A2GWpkMEu+pVxU+zeTWploZnMCjykDIYM99qGygbdYlLlZdC0iCRgm175ACO07dsLh9iqxJ6BOxg21VAnmUd80GHCLUc773pIR4TgQVCRbmuANnwHfn9dnANslJaVk8hC8J4OfiS3vWcBboaC2XBKGCEJWBwxNWI1dlnIbQbgchtwN9W85hkyUmSQyySXzmc9QAFK5LMY0QQ1+j6x4MpfYdk45FoLa1JR+5yfvoLenG/v3Dsm40GauwGm3qIU4nTMhlasIRGWLPMEKJtfUzqSJKD+zr69XieSlzz/Hvj0DkqGh1rEhmUIzr6IAKiaCBC+ocUoAla3TXo9D98/nw2dCQIDFEn4Ojao41mxfFruxmNf7kZFOrWAyv6S5Ks1zsp55pKjIWDayHsbKyiKGBoewHl0X+5FMSYGBNutmkkaWNA3RrBh9OomGmgCmJx/BYa/ASqAjmoXJEcLoxAJaWltx6MAeuG1lmAn8mizI5oqYmJxVi/r1m7fR2NgsNpnbbYfbYZVRJAG7eLaMzy5extCeAfjdLqRTCXgIyMZj0hZl4kgQwEjs/ehobxIzOJulGaoZZqsZ+WJGTLuV1TXcvPEA6+s5zM+Fxdw+fGQf3B4rqoM+dLS14e6d+0in8jjz/FlJDuXzKbHh5haWUNvYhYuXLgn45Jz/7d/6TSXLb//gr6R5T9CcergH9x8QkMRiTySyhv/t3/1b/NEf/ZHmGwEgzlOOo1jklIuijJCZCftPmedbalHZbF7PLBGnmemsClAsjhGEoWmZAZ4bJoBbIClZaOw4uX//oboQmNizxZ0g9JMnDzA+OiLgiuZzvqoQxidmMDu3gueeP4tsLgOXw6Y5xNjAa45GI5o7LGxxHnONsuhCdl97a5f8HZwuCyw2Q1KH4DlZefMLSyogWmwVdPd2oly04vath5Jj6uvvlTHutevXtb64plmQovwB5zCLQtV+giAOgUCVSgEul01yWFaHA0+eTCBXMOHGDZrZJfHSS2extDSF558/ApfTBLuNA0KgwYnrNx4iES9jbHwB2UwCL587hF27djC6CpSgRE8+R9krO2Zml1Gm1JWpgqvXL6tQubu/Bz6vDb29HUgmErCayNIl43cMgeparEbXMDw+jMNHDmp9U+qJoBvjDYtmXFs0caV8B4EfgjmMHdSG5jMkEMICUrCmTgxFgmjURibvkfGenR4E9giSsZjCzoJgVRUOHz6Et99+G7293Th86ABu3LyCpqZ6dPd0oVIswCfDuhTKlIUolTaZ48/Q1tKO3r5+7YOTU1NG10uIHhlG582WQbKgm0pF3QxbIC73IEr6eNwBjTvnx5Wrl9WNQKNLY/8xpEHI7Da06h1GcU6s+bKAWcq/sKg5sHtA10HYh/E+kyuiWLbg7bd/iPr6Gjz/3PMqOlLz+dSpE2LI0oCa/ydIPrR3rwBwflHGiyxgMocFPnGDrhjSLTSybaxvQCGXkVQb9zp2gRTzBWmmqwDgZYdJWvM+zz3lv5k9/z//5XvwOkJobahFR7MD5uIS7CigXHBgea2Agt2LXYf3IppM4fbVhziw7yBKlSLq62phoxmtmcVgFvmM+PrkyWNJcTEGcl+mSTiL0EcOHxYL9dmTJyoAcA/iQjDWNc8QpS90wA2w3IbaunrdF2Mgpc+6unbq/Q/u32cwestl3TsLvJQqufDppmfC5risrUUEHFOihnsB5zZlYBijCJbvHhhQDOYcIkBKwD+8GtE5hd4lBJwjMg+1q+uAkiReGseurSlO0BAzRxknq02xjs9neHgYPr9f+x8Zu+c//BAHD+zXfk95Dd4n9ySSCri/EAzleYRjJhPazZjE7ydYXLbbVaDY2bMTxZIhb6P9oFAR+5cyMPR7YQcbJedYDOD9scOCc5LFZN4rC+Aca44ZzzkPHj2R1reK0qioUMPzEn+PkkZb50JKivE8VhUICAzmOmHhgGcsmZqvrel+2BVndM550NwcQiYV1xmDrH2OO/X2d+/eg7LJBF8giPMfX5Ap9omjx4xCbCar8xJDGmNBe0cnXB73F89qz+CgiACUfaGJPb1TWChy2C1obKiFx2FTQS22EUF8Y11nO6fHg7HpObS2taqwyzOUATrnxfTmeuT4hlfCigHs/OH/zZUCysU0cqk4ivm0TIdX1zdQU9eM0al57D94FB5vAOMjj1DIF9Hd3avCAnX72a159+49dWESwOa4HT+yDyvL04jHWZBgwa+IB/cfSfO8tq4FmVxZhVbu5f6AD3W1dTr7sbuIhWSefylrwjnMeMPCsWGGzn3ShqLO/RV1s9BolGdczh92jfE+GXt41jf2X6OLketzyyyUz5rriAx7Xhs7yRjfXA4PYhtJyQ9xjrS0tWjORqKGvBu18Pk+gUAQNTW1Ausj0YiIEm1tzTLSZociZez+LtkWXpksJMSKMBjoMjnmWY9zvGKSbAs7UTjnt0D+LRB9W/P8lyKV3b6J7RHYHoF/wBHYBs//AQdz+622R2B7BH65RoCyLV++I6PlkcmRwcQVcYQMseUVyWxsybZ82UyTiQIP1VuHUf5dJOBqI0hdRji8hmfPRhCPJfHcczQmrML0zBSy2TRSqbhYXkyYmIwQOOns2CE2H2UdmEjwsEs2MBM6fhaB5PWNDR3Sjx45qkSObBrDEI2tqAbDj+9HQAwlyo8wuS7BbNmUcaiUdNAnAM2DNhOU8MqqgNdkJiVTOb6eCR2TQYLSTPKYGBMUJKjG+6yvCaKcJ2AGrEXWcf3aDTQ1t6ChqVlsIgL31SGalz1Az44duHbhfTTW12F5bR25IiSp0NrRhVgiLf1egtnU4BQLP1SNRDImlpekbuJxgeFMjgneSFu8VFKizHshS5AJLq+Z32MSyZ9vgTxMaJk46fmQJbc0v8mCNNpe+TPKfnDMOIZM/MnkFOPdZhcwvQXWEyTkNUgLdnOc+JnGs6exXBlON81gU8jlC3j33Xexq78Pu3f1A6XCpgRQWaDIRryAitmJR4+ZCGa/MCubnp7E8ePHpB3d29ertvPI6ioO7hsyTPTM1Co3mJ/TM7NqLS5QroRsu3gCBw8ehNVMgJQs4ZKe8RZhnokVQRFqG6twYrHjwqef4vRzp3WtBCoPHDigeyczc+te+Rw4rmRKNzU1yLCWGsYETR4+fCjwpaurU/OQhRYakRE8KxUrePJgDA21VTBVUnhw7ypa2zuwFs/CH2zHjTtPxGo7uH8AXicZVhWkMzm4PQE8ePRUBpM3b92VESb1T9librWwuFFS2/LdJ5OIxVNqcw4FfJieGENtTbWA4JbmZjQ0NIk5xnldLGYkO0JDxmSSjHnSuAGzrSI9aLPGNIOJ8QXcu/tYXSIvv3IWR47sRTS6KqA2Hkvhw/c/wjd//TcFguTySWQyMemjd/Xtx3/8T/9ZXSH37t7BC2fPwOWyY35+VpISBEbYXs812tlGIJiASRF//Md/jN/7vd/TWuGa4/PjnOaap8QFpZnsZmP9EmxmEs+CC19P8NwwmLXjg/c/wpkzZ1VMI/Bns5lRllY6gTKj0CdJVBqiJdOIRmNq36ecAkFi/j0/Ny3JAmpk7xnaC6+vGquRBO4/fIo33viKCk0E2rkOCBQQ5Of1qJC4CdBvAZNknn/04QV1JfT1dyGdS2r9zUwvYmUlitOnzyCejMHuMCOfT6NQMGFsdEaM/oXFOSytLOHM2bOSJiLIMDwyjrVIVIAXpUFmJ0bw/KnncGj/PjQ31yGdjgKWkgqM8wtrmJtbx5Urd+D0uPD8mROorwvgBz/4c3zrD34XXo9TLEq73Y/vfu9dPPf86zh//hJWV5awc0cIX//6q8ikCb6ZkUkS6HDD7a7G06fjAs/bOttx79Ed3L15R2z11tY6dO1sk9xEuWLBRjSDpaV16RKXKiXcuXcL4cgKvvLWm4ols7OzAjg5zkS8CNxcuHBBOtqMKwTgRoYfSZM3EKyRES5jZTKVFVN2V38/Hj24r66Exvp6yUi5fV5J/RA84r4yOTEOr8eN3/rNb2Jufgq3bl3DCy88h9raINWe4WYnUDYrkJls2J07e8QeJzjLmMECCfcfxi+LtSRpqy2mr9GBw68vpxrGllouUU7M8APh79+4cV2SGXxfgx25+crNf5B1ygLlVhcY35vFWJpqHj9xHK1tbSqeMO6vrW/g/v3Hipn/4p//c83r6alJAV7UtCfgKDs/UwXvvf8BGptbcOTIUa0rvp4g+Fahe+tvriN1ktG/QwUgdtmwQGcUZ02StaGWvF17BPcigmBlpwPv/OQCUHShkI7j8FALKvkF2Mo5BLz1cHiaYa2qxdzGKqbn5mGreLCytKL1uWdwYDNesqBrAOcVsJDAkohJslM/fPsdAdSMA9yP2N1x7+5tvHjuBd0nY/UXOscwC5Dl3sD5Nb+wKEBS5tp2O0ZHx1FVzc61mOZUsCqgfZ17K3+fmsz0x2iobxSQx+fGeE9gPJVJq0DK/YXfp4Qa2c1b3VGcQ/w9Pr/FhUUM7hn64rp4P7Mz07p2nlO0L+cLAnXZ2bMa3cCxY8fEsuZ+wedEk1R2pPj9AUmasWOPoDc/gyPF8dgCp7c8Zwxw0+iu4XVw/7p69Zquk/rXVhqm5zMqanOtuJwedR8ND4+J+Tzy7KmePceLn8Mx4LnB6Ia4p72ZY8XPEYhPr5lN80+ePTiGnINk3BNIpzY8x4rFh72D++GwGfdDKRfuq5988olhKFpdrc4+w2zbLtZ7LptAOpNEV0cHUqkkVleW1T1BI1VqYo+MTSCeSKOusRHlQgk1VSF9JovoLHbxvMgiR6i2Rux3xpXDR46oID4xM4eV8JqKSDt3dAosb25sQIXG0pSoKuU111KphDoEN5IpGZ7TA4OAMJ8579fYmyjfR2k7rh/GcO5LWXhcVqyvLqCUS8Elo/ocUtkcqkMN2icPHjkpya6luUmRS3jW5evr6uq1l7Gr5MaNW7peysIM7OpBPhvD/NwoWlpCSCXiuHXjFsoVgsJWZPMVNDQ3w2K3al/s7urWGLDwSPCc3Q4yRrfT0yYFl8OpIi4JKvlSCTZ5j3DesBOThUTD74iMfyOWiFpjRDv9m+9LTTTGOIMFLp37+Tm43E7t+VyXHpdXPgcr4WWx4psoJeNwIBqLqWuLZ69MluQGs8ZAEoB+ms4SuHersEEDX5pl/13M8xKvivt6maQDng8M+T0epmUSWzGY59w7GK5Z6Ppp3AaOvPStbZzolyut3b6b7RHYHoH/zhHYDor/nQO4/fLtEdgegV/eEbj4k//zb4HnBKcM3XC2eSo9kxYmmZY2utrz4KwWd0PiZAsk+jJ4zlbZfJkdmBaMj08J9GGbMBl1SlTt/L8Hz549RjBkSGMwGWFST53yxsYmXQPZw0wexsbG9Xls6+XftQ31kkqgnmtNqEYalGQ/M/EnOMfWcjJiZYBYFDYs1g3vTef9TZYNWURk/JH5w/ZRspkpXcHDvYwhTZT6yBjA6unTul8mRjR1I4BOjWEWFXhNfC21hcVohQnJBNm4hhYzWS/U+V14egc7O9uQLZZx9+FT7OjZhX0HjyCTNwAZAhJMcgig0wyMRppkchM8JEjMhFjGmTarkjkDyGCyZOifyvBpU1rE0OYuKPE09HipF5rYLBqQpVZQ4kcWN8ERfhFA2YhG9XxppulyOZRcGSx6mjEZXQk//SIwZNH7kFHGL7XZV8jed4rFT9PQK1ev6fr279uLYJVf7HO7zSztdovNj/GJOSU9hiZvAmuRNQSDVUrinzx5pGSMyTz1vGuCAVQ2teoJPMzOzot5zqR6bn5OpmZknTERL+Qzas9nkYQAAAFzsVmLJemY19U1aEx5X2Ri0vyPzE9KXBBMox4xTWu5Bi5duqz35BjR8NLltMFiLgukJADDrgGa4HL8KZdAxuHJkyd0PWyPz6QqWFmcgc9VwfCzuzBbLQjWtaFircLjZ1MCoQ8f2IPaoEuMfLvTg/DqOp6NjKtN/dKlKzh65BhCwQB8HidQpmxIWWM8sxJDMpVBJpVAe3MTglU+2Cxs0S4YSafZpPZ1s8UGysoWCywokHlMAIRJbxGlSh5llGROOTExi7W1JJqbOMccyGRj2NndDo/bAGwcNhf+8s+/i1defg01oRBy+RTcbium5lfwZGxJ2uwDA7tw6eJnaGlukLYv9aabGuplIpbPZiT70NrSKvM16tD+yZ/8CV599TWxj/l8CPjwiyxvxorqKh88DsYbIt8Ga1eMNKtVxR0aj7FANzuzIOayEbkMYFsyAAI9DSCQIE8inpKudjKZlpmZ20WGLU1pzZicHMOdO7cVs44cO45QbSNW1mJ45ycf4o03vopysSDzP64t3g9jCtcuCwIsxhHs2IjGNVeks1quYHZuSqagNKgka9Nu98Hvr0Wlwg4dMindmJmdQCZdwMpSRO97/MRRSYw8JtO2qwuNTc14/HQM7753HrV1Dfja138FH/3k+0gncjh39ix6e9phMmVgd1ZQKBWRzfC6zHj33c+wElnFy6/ydzrwwfs/QGdHE/p6uwXKF/ImfOe77+DcuTcFuF/89AJC1U68dO4UgkEPbFaTzPxQsSEWyyAWzwhMbOtow0YyisuffY6cgK02mXaySLMRTeGDDz/F4OBB1Nc3IZ1N4aMLH8JkLotNPTQ0pCIXi5YENbg247GEukmMZ0aDxTKK+SRdK1BT1wCHy4tnw2NwuDxqy0/EEwh4fZoLBIVoPBmORjE7PSN5BmnE5zJIJuIIBv3IpCkD1I+DB4aQSidA2V6achL8YgwgmE+5Akp/MJZyrnAuTk1No7GxXvI41BdnbOaXUVSjye6Xt1G2uBjguQks6Bix8/z5D7F/3z4B6Jt+01/629Dh/7KEGucRYy3Zklpzup6S4iDj1I9+/BNphbNwzA4PmVM3N8ukWPq/MsOGgMQPPrqA3/jN3xaj1ACXjX3JkFKgjwXXBouy7LzISw+ccVydFOykYdDY/DK6eAz2balSRqZSRDxZwoUPr6K5PgS3ZQMN1SX4HeSk+hCs70bW4sJEeA6xZAo9bbtgYxEkvoGZmWmBe/27+qRtTlNDriWjGMUuIYJdhkwcjyL37t4Vg7q9rRUeFd0MXXK9lnusTDDdem6M90QLOa7LK2GtHa7R5ZUVgdhLS3My8mbsIJBrAGomAd+M/YwhRtE4b3ixhJc1dgQkCRCzoM4/9OPg9XHPYFzhfkBNaZqSsvtFUhZPn6hjiPsHf5fmmdwPh5+NYGRkFGdfelFFABbM+Lv8jPbWVhWDeYaiQSu7IBg3JFVFxv9moZgSMrx+PiveA5+niss0Ts8XcO36DRw/flzkAYLnilfseDAbZsfLy6sy6qXU2dLiPA7sHdIcIuuZex917Q1Q29A6J3CszgqzCXaXBYlkQv+nvwfBVZ41OM94TZyr3d09khGymu2olKi57dDeSGNJAyhvELjO3+eZxigEMF7Oik3c2tok0sbszJQMybmeFpaX1SHlcntx8NBhAbxL8wuSimERnUx2nicZhwb37tUYsijS3NJiFKE24hgeHtH5icUmypxVV/kxNTWJ3p4u+bKMjQ6rwMNCndvrl1TP0NCg5tXy8pIKBKdOndrsVHMJtCcZILIe13XbrRVsRJYQqvLCK/Y3sLi8ikCoHvFkDlWhBoRq6rE8P6ezE88+fO4soPE8qsJKKiMtdMYPFgDSqSjmZp+ho7UG8Y2IOippEJ1Kl1hygsPjxsz8nLpnBgeGRLyw0lNCZ3rKRRnSgizK2cg2V5elExl2mDpsKt4wjvJZsGjGczRfz+dhrEDji2tT3/n7wHOXQx2ejC+mCuc7OwB5nlnR+YrvT+Nbrzcg5nouz7O5IQ/I5+sL+ASaU2qGEjrqIqOO+d+QbWFkJFlDB3zO+c3usi3Zlm3w/Jc3d92+s+0R2B6Bn90IbIPnP7ux3X7n7RHYHoFf8BGg5vmXb2GLeb4l2yK5BBMEnjvFQjPA862vLd3zLeb5lvwLmedmm0OsHQLniURKwJYBLMbUVlpTU421tbDMQ5nwMWElYEYAhUkrZUjIwmFLMI2ZyELl5zBBzZeM5IKAS2wjjkQ8ieqqKrz6ystwOGkWyjbVnFq8S4Ui7BbKaFAbmYm4IUVCsIQtyzx7s62UGqkEza1OqwG+Sx7FaG2nMaQhj1LYlG2pUUt8e3ur9KLJ5CHIz8SKyQhbzZlEG/RCap9nAOokr80AxSyW16IYmZpDfVMbTr/worQYeV0sTpSLeckQzMzOIlBTqwS9rr5e7ddbUjlMCj2burtMYvnFxOcLPW6rIRvCJIXJkmQJ1K9qAKVb2uVkcxPEIkOMjDf+odEUAVMCGy3NLahvaBALygAZmEDT2C6LpaVFgYQEsMiQY9LMZCmdTKCpsV5jWSG7N5PH/OISrt+4ibNnz8Dv88JH3XNJBFUwPb2EUskk2Y1bt24YmvJWEw4c2K/nd+3aVQFOvIedXZ0wV4oyZ/X5qN2alEQLk2iOMQFZSo90dXfJVI7mpxweGvfx3vh5ZKfx2RNkITBCJpxAMpqyJlMC3ZgId7R3qN3/wYP7SurJmiIbna8P+ANYj6yJRchBJfhEtuDk5IQAqM4dHSp4kFVHgJUS+LmsBROjT9BU78Hy4oSSyCIcWFxNI7KRRXNTE44d3otqn02Acb5owvpGDI+fjKCvfzdGRsbU+k25AbfTJvDcbgPyhQKSeStu3r6D40cPqxuCJqnVAZ+hyW9mSmlIthgSLTQByyGfJdBCQA5KTglqLizN4tMLn2LXrkH09Q3CYTfY/HYnZY1KMruUkXAB+Pj8Z9g3dFBFpFRqA2ZzEcuRBD68eFdGm2Rnv/2D7yEUrEJLSwPefP1VMatZcLKayDKel2TJ/gOHBBL86Z/+B7z++ptYnF8WO/TB/fs4cvSwMUdmJvHC86fgE3hPrpkB7hE0I9jAuUkQfGkxLIkcMplZKGKRjrrSBA0InkuDVczziljnq6vren1/by/SvAeQMV3Ew4f3sLa2Co/Hh4E9Q7C7/JiaWYTZSmBmXWuU85CgvMfjhsdLwM5ge5JNV1tbJ4NkSiEQwKqrD+HI0YPShaeEjdvtw/JKFNev3cfCfBgdOzpw/ORR5HJJPHn0FLdv3sHv/u5vq/uEmrUsRn168XO0tnWip38P/sOf/RcZe771la/BjjR+9PZ78Lu8+I3f+BpstiwcziKyeRYh7KiUffjLv/gxUsUM9gz149DBIbidFrz7kx/i9OkTAkHJEv+v/9/3UVffArPViScPn6DK60Gw2oM33ngR9BA26qhWpJJ5rK5FJVU0MNiPbCGDxdlFPHrwAM2tDdh/YFCyVRc/u4qVlQ34fSGcOHkKy+FF6eqbLIy9lEei/wCZmgXUNzQJYCHow3GnvA815aW7nNmAz2ODw+2Ryd78YhjpbAEut0+sWovJgtqaWrGTqZ3uqQrg/PmP0N21E9NTU3jz9TdkzkgLa5q2et12dRfQSI/FUQJrfEaU6iIozSIB54Qh52XMF4JbK8vLGNy9a1NijGbXjNmGmaZRUNzaSg094ErFCrPJvlnwTOO73/0OvvnNbyo+yNBuszDN+M1/GlIDQqYEIsmwbxM0ZwePwHCrFVcuX5FO9sEDBw395VRSclv0gWC3GNm0jBOc64xLjPvf/svv4oVzL2vvot8H47ux/1H2yyi+Gl1FZslWsFuH31NsLDA2lgXGchbYaJhdoWZ7TpPC5XdhdTWB61ceILK8AGt5FV5bDAf39MHvbYDD0wRXTSMSyKljrMZXq/slk5nXc+XKJQzs3qUx5PVwDFhwpBSQzx+U1jT3/YrkaVIAACAASURBVNqaGt0n1zI7DZKSReLaJsBe0u8TqJPUhN+nPYeeAC2tBLFtKmyT2cp91elySqYjHF7Gzp1d2q+5v5Dxy64HdsBRsoRjw72BoHksGRcgu6XDTo30sdExadYTUKbMWENDI5aWlmAzW9DR1iF5OsYo7mHHjh3ZLPLxXOJSl0V0fUNrZc/QkAr77B6gfM2Jo0fEziagzpk1PDImg3GaXlLznnIzvCbGOF4TWekEr/kMCcDydXz21E4Pr64KPKc3h8NFuRay/KkfXsbi4grWIzFpg1O6o76uBoUcPRkqWFkOSzaG4DlJDFwbjx8/RkM9degdureKpSB9bRYJx8fHNa9YcCb5gecvnoc43xmfzbBgdmpOHVosNvN8xyIGJV0E9g4OqgjP9+BD5TPTOiHpAWUMP3uCnp075T0QjqzBJukZyGCVhedkPCH9+mCwRuellZUw5uYXEN2I4cyZF8SkPv/Rx5LFy1J2yGmXJMmVy5fQ308TWaN4xOvuaG/H0uKCPGUY780WGmyn8OJLL2ptf3rhgjTy6eERi8c0/7j/6wxnc6A2FBLzvJRPIeh3AZWCZJSoz25zB2C2upAtVLARS8Ln9GBufh779+/TeW2LnCKd/3xBz5LFFgLvwWovFmaH0dJchXw6BpfdiWSCprhBuP3VYpA/Gx/FemQDHa2dWjPcP6zy/SDIbHSUUqaOsc/gQZixEo/BG6r5wpSYxRnpzNMnyME9xPCnoXQU/xgdXH+bec5rpnyU02kXeM417XK4sBpeN7pCU0nJEbFAmspkJT9GeSuH06M1yI4h6qVTeqaqyodgtV/rh4QYGmX/fbIthmSLAZ5/EYdNlm3m+S94frp9+dsjsD0C/zQjsA2e/9OM+/anbo/A9gj8AozA3wWek9nJ5IlJGhlsPECTae2wWmRcZJhlGon9l01D+b0t8JwsV1hsYh2bYMHExBRWyLoJBPT6+gbKCyTFSN2IRQWEMaEiIykU/P/Ze8/nOvPzSvDcnCNyzgBJEMxkMzXZQZ2VLPVKcpI9ttf2zFTtl50/YfMHV23Vjmc9NVMjr4O0sseyW1IHks3czGACQOScw70IN+etc17clhym9pvUqgKqWCAJ3Hvf93l/6TnPec6pxOzsHO7evYs33nhTzCT+m7/D1za3tCCRTiqZnxibQFtbJzxuLwaeP8fg4HO8+spFtDQ3wGqj+ds2HLxeycoQPCdYQmCC+ozUdXdgZyeButpGzM8vid1ndZqVaBGcJ1uszADkHRNkoV4qQdempmbJqrR1tImtSACaSQ4ZNgTmCM6SvXX9+jU4XW6cOXkM5sQ6KsN+3L77EPFsAdUNLXj9zXekc8qEjoBnYmcL+QwZ1fMI19TKOIyyEkyGCWjw/Qme8+/8P25yZI8ytmK1ZWnERGarXck0jbr4+/yZmO27DHJKjZCtx3uiHi4ZdEzcCMbyDxP8W7duKtkcHRvfBSsLn4PQBBUMtqJV4AG1i/l6aojWVASMdnYWEbJ5WOwuXL1+AxuRCL785S9/zhRlAWJpYRWtze2YmByXUdmpUydQW1eDnp5OFTEIstQ31IrNVltTpdgQHJqanBVo3tTUKoCFTLBQOIzt2BbaO1oNw7eSScxSXieTYr4fQXQm+2TcM34seiwtLWJgaBA+f0hJO8c8WXf37t1TQYcFH8qqENwRo5ExJ6s4mxdbla3KNNMjQ4/sYwIIKiiJCcWOAA8yWTMGnj1CZdCCtZVZxBJx2F0hhKpaMTaxoLF26EAnbOaM4m93+zE1NYup6TkcPnpC+scEA19/9RWYTXnYzEWZ1RL0tziDuHn7jgxZAz63mP1kUdMgV1qlxZIKASxmUD7DQmYn7Egl82KRkzH/8NFdLC7O4itf/TKqK2uAog25XAk5GtyVsjBbCvB6DdDNYXXj3p1+2G1O9O4/IMkRkzmHidkV/P1Ht/EHv//fY3FhDn/7Nz9AIODF0cO9OHvmlEA5drDkcmmN0w9++hG+9e3fRGRjE3/2Z/8J/+pf/QEyacr8fKhY0qzO63Xj+s1rMlH99fe/DqeTppVsN7d9LsPC9nO/LyAm5cL8ssBzzgcWe2juSQYbgTYawvLZknFH1ie7Klpb2lUQsJqpQ50Tm5VADbsfyIivbWjC4WMvifFtc3ixEdnG6ZMsYJRb1Y3xwPHGOU+QifL4BIMvXfpUY+NrX38bNbUV8Phc0npmMcVm8WJubh0/+P7fyYPgwsXz6D24D9uUD7lzF6++ekF6tWTjEvCkZMeDx09x/sLrePh4EE+eD+GV176E5jo/PvivH6GQzeM3f+Pr8HoLcHkKyCjGNlhMFfj7H32Kta01sdtfPn8GzU0NePrkkT6LwNry6gpW1jZw5sw55IpFPOkfwOCTF4isL+P9b76Higovgn6/7im2ncSHH3+MfCmPcy+fRn1jLbyuAG7duInauko0tTRIwioWo+63E1abS0XKnZ0oJmfGEI9Fkc7EJWvh89Jvgf4JfgHh3DZYkDp0uA8Dg8/E9PbZ8wj7KS1QgssTgNdfge1EGiaLEysra1hZXsXs7Dy6u7oMw+nqCq257EiiEfIbX/qSmKSFXAYOG8Etms9yD8hrPWSxg8/O2L+MvY1rPtdLXrehvW/H7Vu3ce7sGYGWhoGw4YNAwI1j7B+D54SWyPIlUA4Bs3/1V3+Jf/tv/81ul4/BTleCIj1/g21b/pJCvzzwKN+Uhj8YUNcIJVwIPh040Cv2NufQ9PQ0Dh3sFejKa+f+QKYvx7lhZFzEg8eDKBSNojEBa84tgpS8N77GAMoNk27K9Pg9Ds0X7pM5tqaYeI9FLC2v4PnAoNYkAq6UVqutp4mnGQ/vPEeBUmyb43jtfA8WpkZRyjvR03sWocZ2gecmqwnOkk2FTa4jXCMvX/5EIKTmai4nTxCD3V5CJldCU3OLgMe+gwcxPj6q+d/e1ipAkMAgnwFjTDatxWQzWPImCCRnQbW2rk764wRR2WnCz4xubaKttRHLywtaJ6qqalScIABPCah79+7j5MlTii0BdDKZXR6XjKspL8I1nRImlOYqA9bcf7hPE0QOBYKoraoWiMj2BoLnJ04eF3Apfel8EZNTLEg7VBw/cvwYBp4/laRZ7/59RnGZkhksWJgsGJ2YgMXqEFuXXS80bpdBbZGyeGsqgJN8wHFJBjMBV47thw8fqRjOeSEygYsdWCnpgHOdolRGJpvHwsLyrra2V2cQStPx/WmcS/NIrpOUoSMJgjGiZBKLRm6vE/NLCwLsJQeSTComjCn32XfffVda5eMTE0jQWySTlqExWf30KOD70u+C18q1k7EgoM5nsbxGiaEqGTeTDDE08FRdTMlEXAbAM3NzOM9uQKtdBYu62moZBEc3t1BX36gOxrHxKRUn+DmNTS2au1xHK0Jedb5RE5zjgax0Fvura6rFMOd5inOInWxdnfuQSGSlxc1zR0GeMuzgSOi6CXqzSFsmK1AnnZJeNnMBNksBmcQ2knFKX9mwtrGJfMkCWF2YX1hFV88BNNe1iIXPNb69vU2G2jynGF2GSYHyW4q3HV2dbQLPgwEL3LaS5GqcDh8cLj/c3hBbYTA0Nizfj6a6Vt0f90lJIrHjgHrl5UIdOzpMFnWsffbkOTzhSnWR8exCwJxdhyWd8VhcZGdOXgbNJKKzE0hL188xzw3fBxZsZj8Hz7mmsZNseXEF9fV1igHPITyPMkco0u2zZIU/EAYVz3hepp66zWEzDFsrQziwvxu5fPafaJ7LPlTXQNk61cR3wfNyVynnzR7z/FcgCd27xL0I7EXgCxeBPfD8C/dI9i5oLwJ7EfiiROBfkm0p67ESPCf7j0yTJbbE2m1KZNQWvGsQWr4PHpx/Hjxn8i/l1JIJQ0PD0j0v5KlP6lNyR6mW9fUVHabdHgOgIEDJL7bLJxNGezQZvzwkk3nOhIwJP5PhbCmvBI7aqQTnuzp7sLiwiHhsW+223T2dOHT4gCRAHGTViiljgOdkwpcEJJBVb8foyASGhydQLJjQ1t6O7t4uJFJx3LlzR4kL22ZpckiAgQkh758gL1t2o1tRpDIpRKJRMTiZZLhp8BQMKsEeeD6Al8+fF/ifTSWwv7UGFnMJ8XQeP/z7n+Cdr/6aDEPJsKeUhlNJTg5Oi0mAutPlweramoBofpUBcybsZV1TAg1kLJGFxviQLc9Y8RoInpQlXcrGonxOBM1dTrdAdiNBJxBk6NZTBoSJLJ8hjcqOHjsGt9drsJbZIp/PK1klaFzW5+X1tba1ydgqtbOJkJuSJhbkaMyZzqJosuHZ0DCmZ2bFBGRM2SJNRlNHawfWVzZkuEgWL3Wem5sbxUZcWpqX3AxZwzRbC/i9KGSSAqBGhifExG1oaJJ+KUENsgBLpgK2tqMqlrgdHiR2kmJak/lEQIjJIFlj1Cgl+ECmK5NUgistrZ0Cp8gK5+sX5hcUHzLDyAxnfAiQcByQ5RhZi4rtRuY2wRQm1dQ25meVC0VkoIdClcgWrJieGEZV2I50IiLj1a79h7GxlcfU7Ar6Dvbi4L52ZJIRfT69PKObO3gxPIb9B/qU9I+PjuLtN74kPVi3wyIzRSWxdj+ufHoVr158GT6PS4ky5RdsDkOXnszzIiE6MmVZIGH3QdGKRCyDgWdDAhLrasNob2+C2VxCMU9DVy9eDI9jKxFD3+FesdwdTkMSIJcpYn52BVvROI4cPiRwfWJyGPf7B5DIufHd7/4OEvEd/NVffg+FXBpf/9p76OluF9hPAJ3AF4HsK9du4UtvvYe7dx+irbVT0iuLC8sYGBiUeR7NHpPJGC5d/gSZ1A5+7ctvobq6QndD1rfkIyQPkFLrfi5XFJOSLFMyY8lcbmoyCmkcR/xOcG1qalrAKFmKDrsLqWQcDitbxym4VEIsviVG5/LKKlY3NvH6G+/C6vBj8MUYHE4WA/bDQiNNEwEDFhYIfxpdJqUiZTpofpnDjz/4EJtbEbz/7XdRW1+JVDqu6y3wd/I2LC1u4emTF2KHFop5fOWr78BcKuCzmzfx6995X8+RAASZ2jS4u3XnPsJV9RidnMfw2BTOnruAk0c78R//9HtIx9P4g9//Dny+AlxeowhA8LxYCOLK5ftY3VyBzWnB8WPHJQnBBfDjDz8UYJMtZBEIBVHXWCdG5vTkEq59cgexnU001IXQ3laPM6dPoZAr4MXQiIDdqtpK5EsZ1NRWwmpyan0vlrLIFbIq0pBRPz29hJqaJq1/ZN+Hw14Eg244nWQwWpFIpOFwuAU0X/rkskAudiUdPtwnTwwat7bX+xF0m5HJl+DxhWBxeFA0OShkKxB3eXlN4Cg108k4TuXTkv64f/c+aqtr4HF78OqFl9UtYCpRGoRyMIxrQUU3AuZc/8jyJFBaNgBlwU1zp0hGtEN+FseOHhM7mSxhw4SWeru8b8rxEPz+maQVZQhoyGgUNDP467/+a3z3u7+t9YTjpqyCQOB3d+QIPydTXO8kI1cycO0y5lzfiEh7/cTJk5K+YEcV12ECWiy8GcaQBlu3JECZI5Imqzu4dO02GhoN8JD7KvcFAn+S2CoWBe6Xi6+M0fGjB3Xd3AsI2hLofTEyhnSWXUvkd1qkIcw9qLYuiGQsi62NNPxuB3yOGMLeFOylLNIJEwqmIHy1zfA1VAps9Vrs8k2gHBrvnGau77//vj6PMee8lXa3WP0WxBJJo+ONTyyfVaGC98y9gEU4Qx+9ZMgK0d9EgD+llHj9eQG68vqAWeOL82/oxQukUjEVaMnYpoko1wN+NjWYHzx4ILkXgs78Ti+U1fVVdWGxyMC1gTEje5rXSrCaTHH+bGlxEe0trTKiJbjP+T888gKnz7CLhoQDK0ZHJ7C9HVfhjsaJHZ3tGBsb0dw/3HcQuXRSUlUckyaLFZMzszBb7EjTWJZFAzN0T/xjAM8unUvK5AX+nc/6xo2bePW1L6kYweIEC6dkIKuLgLI9BZPY5zsxQ14lk05gbnZKezdZ54U8i5QuSZyw2BEKVezK4xQkJ2e2WQWGMq6UYOMXwXyOWxYkCd4OjwwLZG1trkdzY428K9RFYTYLpGdHoWS0ds8vPJMsLq3A7gwgwHldzCGZ2EEmlUBNdVgdcQToWWBuaG7WeZEyP+xGYMcPx+Tyypo8PTh+BgYpO1MJry8gMH5ocBA9HQ3IpuMyHWaHYSabxdPnz+VXY7HZsLy6Kokcztu2ti5MjJHVbxfQz7WFTHef3yuT2WPHjmgMxmI7hlm734vqypDWGpeDDWIpPU8y/y12J+4/fIJwVYM8b16++BosBasKCSOjI5LtCQT9hqm7hR2LSZ1VgqEKFEpOFROnJp7CXIyhvjoIHhcLeWqFVyJXtCBbKmFidgZzswtob+7SmYXna04RnuW1bhUNw3QC5zaLHcur6/j41n1kKZtSKKp46VRHihkBn1dmrXyWPJNxTBA4N5uMYiGfo4nFAGmeG6bJBM8J2PNzuR5S85x+OTwbMwY0mOczDoTC6kzlGZxdRJl0Xmsf92gat4+NDiMU8uPo0UOKBX1g/lvMc8ZN/ToyADZ8TUxmjs09zfMvSq65dx17EdiLwK9OBPbA81+dZ7V3pXsR2IvALzgCN3/6f/2cbIvRbm5It5ikeWgc4s1YnJ+H02bRoVrGWj8HnstkbNc4rQymljXPeaien1uQniHPtEwyyS6ieRDbMWOxbTFSmpobpRlKGZCd7R20trbvMv8cSjaZZDFBJDhM5hzBP+qtkvnLpJfslitXPsW+nm4BsFeuXMaZsy/JsJHyCtl0UgiFDtkmMrZ4AxYlj5HIDj74hw/x9tvvCcReXlvEw/6HiO3QxM+mBJVGpzSdY9s3r3NnJ4bLly8LNKltrBNrm4lKJmXoijMhZzJ55vQZ1NbUiBV29dPLcJhzimt0Ow6n14+W9k40trQKDKYZZmw7irbmxs+TFhYb+PmGzrlRuGAizDgyeefrjHZh6j/n1FrM58Eknv/m9zKIy+IEk04x/2tqBfbzfciY9/kCYlSVtV9p8knQnV+8T38oCK/fp8/h82MB5OyZs3ruBNLWVlfF/KbBX0drE/LJGPJkNTKBKZmwHU8LSL99975Al5aWNrGPqEtvhQUBr1/M9Tt3b8voki3wvb09WFleQld3h1hQZEORycfke+D5oAozdXWNYq5SxoD3QZ3toeEhMa532Irs8qOyolpscJnf2VgQopSQCbNzMxpTBL8JspKtXDIZbfoEXMrSBowvgZGm5ibsxGJ6BtTeL2XzCAfD6Ghv172QPcz3ZpwJavH1BNOZAL8YHkEyVURlhR+1VX6U8nHpfzo9QZjtAYxNzgv4P9TbA7MpK+3WfL6E0fEJTE7O4kBvnySKKB3z2isXkNjZREXAg0w6LqkKmyeEn374MV4+e2ZXSqYgjVDOZ7boi8WWyWKbrM5cDsl0Bk8eP9f4/9LrbyAY8AlM8pFZTtBd+vvUiN/C8vqa2NJso96/3zBAdTm8WF2NYHF+BYcPHYLJlMPg0DPcvPMQ6YILf/xH/xrx+A7+4s//C9xuO373d34bXrdD+vOsvVGHmjFNZPMIBCtw714/qqsaENtJyvyV4/Lo0SMav7H4Dvof92N9ZQFfeec1tLc3Kyk3GGYENw3GsMlsl842wGtnh4Yb0zM0rvNi/4Fuged87mky4ZZXBKSU5fvDFUEk4luKw2Z0HYn4tmQhKD91995DvPKld1BV14JYKoerV2/ia++9CZedEkjUPi8aDNh8QWNxbX0THk8Qc/OruHb9ltj8/+7f/RHMZkNzllr3sVgKPl8Vlpc2ce36HTQ3teHeg3vo7OrAqeNHcfnSh7vgeRZuBwHOgtrcY4kMxqbmEapqxP/7X/8Br7/xNlqbfPjox1co/or3v/EeAkETzJaUGK9WswfFvAfXbzzCwMggahpq0Nfbp/tua2nF1MSEAI37j+7BbAXaOlpw8tRxvBgcQ3WoBU2N9fC4KRNh6FGzo+bOnXtaP+wuG1raGkDsGXkay5HxW8DA0DP0P36K+vpmuN0Bsa8PHToM4nX5fBpOdimYchpHlMWJxdIIBglqvRBTeJZGwedOwWYtYmVlHk6k0VxfhUKhBJPFLi+AktkhBufQyASWltdx6PAxLCytoLK6klaXWocmxiYF9KdTGbzz1puSknKwGykWlQGqjGdZ4OPCJJPs0m5hmEB6Fg6nW9JblJNaX9/A4MCgwHUaK9KTgMU3ru0EgcnKFPJNEXVB39QWNrSLuW4TFPr+X38fb7/7ttYEMpANFuiuVMuuprDBeodYmeXdmIxzdpdQoooGmCw8WkxmeFxuPH32ROAjzSApz8QvrkFWs9UovjocYnNe/vQmfu8P/lDxpVa9WMslaI3inNhgAZCSLTLfTqGmKqiTAOUUng4M4e79flTV1GNufgn19Y04e+48nj8f0NrJLoJwoAKr82vwO814+aVu2BGFx0bA2w13oAmz6zuY2ViDN+BB2OtGW2vr5+vog/sPJYXS3d2DYCD4sxOQyYzbn91HTW2d1ufN6AY8HicqKoK6R7+PsltpgcKRyLr0pnNpAxjkuj46PqZ4ca/ien3s+AmBdmVPkPsP7qK9vVXPh78jIBDcR/MyLT569JjGB8cFC+ksLjldRmGce8Dw8Au9F3X2OT+57pd14isCIVSGKakTw2d3bsPjdeHc+XNixxPsTaWyGByiFF0tWlpa1OlGs2IB41YzcmkaErNzQb1LmJ6dhz8YQiAYFsuW461sVMmzAa+H3TSGHJBJ18n/Z/H7vffe1RhlUYq+HjwfUd+cz392dkGs5p59B9Txd/XqZRw93Kf9hwVBFsQYFxYjGVOOJXqFUPZjYXERuYLp8y44nlPYpcW9mzIvLOLzrMTYMsbRyBIuXjgl8Jafz/OFQU7oFljPYjwlc7hf8uf5kg0er18m2NGNFcl/ud0OrCwt4sXwC9TW1auo5Qv4JdPCzgteA6XXeMbY3NxBKFwhaS4CxfMLS+jp3q+zit2cQ2VFAGabTXtMNp9XoeX2Z3dkKkpZH0qwMabsVgj6q9TlZujKF+B089zATkqf5KsoK8KzJzvpkvEtnDzaB6uZYG4OllIe8dimZMySmQwWltdQ29CGheV1HDt+CsUs9w/O1yTmBTyzwG+MScaZBYR0Ooeh4TkcPXYQE+P9sJpiCAfsMBWLsFlYfHQikaK82TIy9BWKx7WX0BSZPiUkbNDomPtmnusdSISg8a0DM7MLmFlcQpydjJmsznT0bOHpgeeAdMqQdOI44jWpkGtVb8xugY7AtTHuCJCzi49jl/KJHJculxdxnv9yWZ2DOaJp5MqiC03MWWCkMTClzDgmVQSymjE48EzrdF9fr8B4g2tOpjqL5ka5kV8kr5eZ55xDn2/qYp6rVASr061CKddWrau7ZB9+P/XGH+7hRL/gvHPv4/YisBeBL3YE9hbFL/bz2bu6vQjsReCXGIFbH/7pPwPPDUkWgzGnA3EuI0kRUzEHl41MPcoe5HXI5qG6fBD9eQCdB9VkNodYPIkf/egfUFlRg3gsiXfeeUdanwS+CIoR3zNam0tiHjMRJftrcmJKpowEaZjwE+wiGEzWHHVYDVB+DvPzszhx/LiSYrK/JyenUDSZYLU7ZSzHpIitvlUVAemokvrFtlyHzS6d3Vy2iOmpWQE8m9FtxGJJvYYgZUd7K069dEympvW11UooHDaHDu+UqyB4TVZZXX2VmEedHZ16kowPk3V+p/4s/052GtmBDx/eE8Oc7O2Du632kjwJhaV/SuNLpiVkQhkJQU6vJchB8ycyLAXGkD20Ky+wuRlVzCiBwJ8ZJoU0TMso8SXAIe1zi0X/V060+Z6SmslmlRSxXZoJN38nGt0UGMxYK7FL7iAv+QubwHgm1wRXCAKpiXfXyI4J8P4DB5AiA9/jll4uxxBNPaemZxFPZBBLpJHN8znkUFvfiFK+gGNHjkoSiOAIGct+nwtXr3yCjvYW2C1mgbYcI3yvialZbG5u4+DBgwIrCIoq3hazAAUa0ckIz2JBY1MTvB6vIV9QLOk7r4n3TQNWFj14TwT+mTBTNohxZVcDGehM8PieRAgZ+8FBGr816P2rQj5UBlhQIBBlmMwaxrEJMQzZ5s6xRjCAABwZ0UygE/FN+HwuVFaFYadRncmKn166gpaObmmbV1XXwJzPwWU2Oi68gSCmZ+Z0Pf39/Xj/m19HKZeG12VHLp2QcVsaVnx6/QYuvnxBBmh8LpkkWb0OpZjUN6URXmQjIpLYyuqKQDijLd7BDuddc2DDVNeQ5DEYZWRsTk5NC0Dx+H1iExL0ZMFqYOAZXnv1FQE/xUIW8WQWd+8/xf4DvTJ3+5sf/lBmnF/96lcNs14yfDNpMR9HR4alkU3m8fZWGn/67/8z3v/vfgPXblwTCPmtb39TTEnG8cqVa2Ig/vo33kVVVUBgAIFzkk2lU21zIV+wYXMrg+//8ANEoztobKhEe1sd/H43gkFKWVBywIZC3oTujh4BUGSuEtyn6Vjewm4JM1xWYG1xGshnsTA/j43IJjr29aKxoweZog39zwaxv70VdWG/mOGlfFbmZtSIpbSFNxBGNJ5GdCeNH33woYD4//GPfxs2CyV28pLMITM7naE5axY3b93DiVPncPnSNezEE3jl1fN4+vQhfus3vgWbqYBSPiNGXS5bQGQrgRfjs3D7qvDZg6do6+jBu28dwv/9H/4j8pmMdNI9bhaaLMhns58DDZ99dh/jkzMCEI4dO67xyLlAqQXKylAHubmlETU1lQiGKM+SUVFLWwGZzMUStncSmJicQkUlgSS32IEVVTTlzSAVi2NualoFk7qGGtTX1Ul+gKAVOzrGxyfhdrrVnUJww2yiFrdR+GDBCnAglcrh5vWbmvup1AYO9rYApjSW5pel3+txOQWgOFhEtDkk4zI5u4SN7RRyJjsSmQIOHurFVmQOQR89Nepx48ZdVFTUCWz4QQAAIABJREFUaj6zehtPbOHEiT60NNepN8passHnDqqDiPsQJU4ELVnIrLYJ1KF00f37j8QyNllKms/UU+ba6vf6VOihLBi19Qnu0eCVc7umqkLFWgJENJOmnu/w2AheuXBBc83MOHB2CXDnl2aqYm4APIb2Oecf11cWCOcWFnDh5QsCqQgqPnz4EF1d1Nx2wyJtfAKr7LCy7vpuZHD1ylXs6+pBe2sHNmMxTM8taI/k72ayGRkze90uMUoLuSwCfjfsTisy+QLyJTP+/scfw2xzIhisREtLK/Z1syBdEhP4BqW4dhJobmyEKbOD10/3YXtlHKbcDuxWC0pmF8yeKngqW5Ao2rC0soLY9hp2drYkHVNXW6e9ZmN9Q2bir1x8Rft9/6NH6OjoElhPs22ClCw20gMgkYqJiUr/iydPH6mzhJ1sbqcHqTiZrBaBdDxfsNBB4JjbFAvHXNMIxBMEpTE25wDPFDy7cF0jcD41NaV1k6agXK+4x6j7bXhc19rR0Y7aulox/VdWl9Ha1qL3ok8Fv1dUVqAyXKn95+kT+mU0ybSVEjeG1I9hTMpixfz8gvZdu4NzgGPB2FM5LySPxY4ymuqubYhVzXlHQLD/6RNdW7iiUgA8C9pujwHuct9NZ7Iap2Mjw3jl3Am4uVfkSYSwS5aM0jSUYOnvfyLDTXaAkE3f09MFn9ejtZGvpxwd5d24H/CcwnMEC0lGcZ5mGTasr0d07eyWogQc74vnCBU1pZntQDyeQG9vF+w2QzaEn8VzIOWH3C4PFhaWBLZ3dnZprkpCx2FXTLlepBJxmU3nMmk8fPhATOiG+gZUVlfrGZJZTs8LFvgHhwZU6FA89HyrMTs9o6Ipz0n0K1lcXkZnd7f2+wMHe+UXwzH1uP8RWppYMHSIMZ5OJpCmTrndJ1NVenTMLizi4quvYXFpWbIu7G4huMszMveDrnaeabLwur3I83mwkL+9gUwujq2dKKI7O6iqbcLE1CJOnjoLu82heUhpMUq3sPBL3w6/P4jJiRl1KLCLKZExCTyPbEyiImyGz22W0elWJAGXM4ypqRUMDU+itraRvBAcOnYAgYDHOEPmU9KO55cx/mwwmZ3SXue5rLKS5ukVIn7wWbGYQb13kjF4TuL/v/nmW7uvz8t0/POOGTbIUDJF3TsZeeHw7+ycMDpbOM5XtDdQfqWu3tgb1iMRPRvKZiWS7CChwSgQCIQkI/bwwT20tDTi1Knj6kKS8bmAc2OtNAB0Q7bln2qeG2uoCXntLxbYqK1OA+LdpXYPPP8lJp17H70Xgb0IfOEjsAeef+Ef0d4F7kVgLwK/rAjc/Om//0eGoYbRmcEoYRJEwJVyAjy8mnIZ2Nk+ScOhXfCcPy9roJfBc7GfzGakCwUladtbMbXWM8k6/dIZRCKbAscM8z7j82bnpgXSEjxfW10XUMeWaRpwEQgYGBgQQEoGuAGQxjE5OYHqqkqDUUhToxL1YTNY24hgZT2CRDIjtpaHOp9pmkUWBfwy0VSSECPDiUmeGYf7jiqxnJ6ew8jYmMFUtprhcFokg7F/P9l+ZL1AkjJM0BPxFKqqQ7A7qaedFbhSZogz8eRnEJQmu4qxcdhtWFk1WDlMBnldFhNw5FCf2PDUQeWBv0D2jd2J7Z1NmEp5MesIihta5YZhaplVTvamwUJP7jKKyKRnUlKF4eFhxYo/Z9LL5JcxJOjPJLvcps/CQ7ltWmaufr/YdfzDZ0tJE6edoE7+H5nolZMYJslOh0v3SWNRl9eDtu4ebG5twkljMYsFP/jBD/DOO+/BZLZhdn4JTrcfy2sRTE7NSCe+p6NL7Mfa2ippXLqcNjx/+gh2qxmd7a2ooHGixmIRY5PTAv94j/wiI/bJk8fo7ulSfCjNQl36trY2/Y6M4ChT43KrHZ+SNWTCEgAj456xfPToke6XABrBdAJL1E8ncEBGJHW/mXw9ffZcjNkjhw/DbTcL3CTDlGgYP8PAGs0CKFZW1wTsExRgkpiMb8NKve1cBqOjw5pXvQf7NEZHJ2bw8MmgDGTrG1pxpG+/DGbZhfF0YEAGibwP6viSRUtgzmW3SAaFCbfZ6cKj/n6cOnESLid7xUuwW+0CjkaHh7G8tITqymq4XS6NJxaSknyuTocxRnweGZwylmRTk9lJA0WCdpSNIFCS3AVc1jY2EN3c1O/Pzc7qeqgjXRkOaV6urpN5v4IjR47g/v37KoIxthyHjB2LSrdu3UJrawtaWuvF2LZaffhf/uc/wbvvflUs86qaMF5+5ax0dcmOJPgb8nvw7V97W8akTqdVYL20XAkuFggcOgGzB//wk0/F6uzpbMLZlw6hsjoIu93Q8kfRDJfDh3ymKFAgm0vB6TQjXF2JZJ469k7EIqsoZeL46Mc/kn8CmfBpykFYnejpO46F1XU4zSYc7zuAVDwGh4XCUWQvE2gtIGeyIF0wI54p4vt/+yMUsmn8D7/363BYjTU1T0kdtqBbbZLl+eDHn+C3vvt7GB4ex8efXEFndwfW1hbw+7/7W7CUcuqcIfBL0CyRymNoZAYb22lMz6/CH6zAV945jr/48/9Hc+T9b35THRrURTba84uYm51R8cNmd6O6mtJDQM++/WJOEri6fuOazAz7+x/g0KGDklchyFiQ1jcBjRLm5pbE4Kypq4PL49EaGgwFZKYbCgWwHdlET2cnqqorxEgkEEQAztCuZvGM8ks51NbUqbjH9YTGrAZYzT3FgXzeLGb7k/4HiEaX0NZaiaoqD3a2E3BYPTIztJpKAo3FdDTbMTwxjWBNIz69cQ/BqjocOXoYDktKXT8NDS2wWFyAieBVTAWj1TXDRPK9L7+BcNgPW8kCj9MouBE8s9qtSGfSms/slmIXw/Xrt7BvXy9CFRVIJMhmDWN5aVVFOII42XQGs7Oz8HpdAnkJDLMAQfmG2upqyW5w3eLz++jjj/HKxYvSYJcGMT1FyIDX1mIA5wYwtPtvlqV2pT6uXr2K2roGmUOyYJGMx7G1RUPMRqMLw8T9g8xNhyRf2LkyMTmNG1ev4be+/R047U6YbHZsbG1jczsGu9OFRDIuDWnG1AwyZLcl61FTV4tULo+dWBLDY5Pw+kPSHifbnUC7pVREU30Nrl69hu0UZNKc3V7Gb3zlVSQ25rC5Nq+uosW1LbTtP460yYus2YNgRQUK+QQS8ZjOENwj+ayqq2rw4P59HD1yFBPj42KiE0ynwSLHHAvEBBgp49De0aaiF9dqAuR8bpx7k+NTcNq8Av74f1z/uZeVjQrVdUIg3WyAtywAs3OAe+Pjx48FbnP/GBkZ0d5Y7jAyWOnUQjf2AJrZ0uSc6y7nQVtbi3w5aGptGFL74fcaHWrcW2iozPc/evSofs73LWvNcz9mMZbrJ9c6XqO690oGyF6WN7l//wF6DxwUmE7ZrYmpKXVBcA0jY1oF7EJRRXcZdQPaizvbW1BX6UWDzkiUKeNPLPpdvjcLg5S3IOmAsmDs3Kqrq1HxjHsfzwZ8RjzP8IzA840kdRjLTAa+QAhr65HPNdVpYMvCA4vo1DbnvZaNTDvamuCwmzEw8FzXy2IFQW/un6OjY+r6I5DKucSfrUU3UFdfg8mJcRlwuuwOjI2Pim3N8wsLLZLmYYcbTALgw5WVKJlKWFhcQG09x82mulDSyRQGng2oCMiCwOIK/R+CCASDur/jJ46h/9EDGdIe6OmUfF51ZRCJ7U2srm6goqIeG9FtZGlWYbaio7tbc2xqekadcJQQIshP0D3gdch012FxIp/NyYTabC5gI7qERGoH0Z1t1NQ1Y30jjkCwClXVtToL8DzMTgXOfT4rkiGGBkekR+/3hxFPFXDo0AHE4yswmSjbEsJWNAKbiR0BmxibmNV+Ut/YgGBFGLX1NaipZgGPPqE0Zzb2AxUsYYXZwrFkx/DIqNZWFtGM8zw7HvKGF4PJLEkZFky6e7oVP3YacU4JsN4t+ZXBa85pdgvy9SyOcSxvbVErn4V8O5KpuEgKLG6wu4+yRDyDkdXPbgzu5Vwn3R4Pctk0fD63CpJc3zjN1dzz+TppdNr8DDw3JNf4x7hHAzwvEjzfZZ7zvbW27no28ftLb/7RHk70y0pA9z53LwJ7EfhCRmBvUfxCPpa9i9qLwF4EvggRuPGTn5dt0VH0c9Y5ARQefsvgubmQg904r34OnhsGnGZDvmNXuqUMnudKJckeoGTG4OALjI9N4utf/4YYRwQVyYiOJ8ho5gHaK81oJmtjo+Nim1LChaacPAjfunUbY2Nj+M3f/E0xgKnF+uDBfZx+6SThZjFdyEhkQkewb3N7RwZ4y6trAhO3NiNqFaUZ5bNnz8RuO3z4iPTS73z2QIamqWRWh/mOzi6ZezHx+OCDvxMbi4Du2MiIWMzUCp+fm8f83CKC4YAAF4JEhvmcoanK5I/GYYZhE1mVKTQ1NaK6KoSNdWpFRwQMZ9MpNNTWiSXl9VJr24F4Mi0AnVqhNEskY51JKBMbguTU/Dx06JBYUwQH+MXYp5IZJdOUDCErmz9nYknAUuaZu239THAZcwIETIiZiDLZ5e8Q6CTITlCAyTMTfxY1yFwyJG8I7JR0LQSL+WzINmMSzASLP3v89ClmlpZRVV2FlsYmtfEyYzl0+CiKhRK24ikUSmbc+uwe0pm82pTjsTg62tvUmk+5DJqWVYT9Mjf86U9+jG9+4+tYXV7Sc2NsKFXAeHOMzM/PYWNjTRI9vC4CEtT35LXz3hkjAtj8HLLamPwT7Gf7PEERsqOYQItEj5J0+QkuEFymcdzLL19AdHtbkj3Upr506RJOnjiBhtoqhHwEJAx2LmPD5OzO3Xtqm+dMInuRhqT19TWwmrICWadnpgSGslDx8GE/KqtrkUzR5DGMbN6MzW2y9HqwE9/EytoqXB6ftIbZxUEQXs9TQHBBcaL0QGRzA8tLi3j14itYW13B+uoKohsRgbV9vfs1XsgOo3ksgWzKz5Tb5tllEQ6HUFVd+bkmvBji2YwAb8q9kF1vd7rF+KVp4PjEuAATdnCsrizi5MnjYt4RKCUIevv2Z/IE4P3zPjkHmFizCEZm53vvvQezxQSXx6ZnarV48b3/8n10dHRjYHAAp8+cwLETh5HOZnD79l0ZvzXX1+GNV16Cy8UE3+jKUFGpWEK+wEJXEDvxAv70z76nItqbr53FqWP7YbGyyyGugoahrkHTvCI++vBjTM9MoKY2DJPFBLPNLs34fR3NuPXpJzh2qBfTkxNYWllFZCuGQFUd1reTePVLb+P5k368ev4cLNTNZmLPP2RZut3YSaSRN9uxurGDv/zh30rq6t9891uwlAoqSJBNT8kpautGott48OgpLr76JRXvPvroEpZWFpHOJPGHv/+7cFhKsJqLMrvkGpDJm5DMlPDBh1cRT+WRSGfx2rmDuPTJx3j3vXdx8MB+pNXp4FJxgQxNgqPSODazGGLIiXDcsaukubkVT570ywyX0h8E0nt798mgkvNiM7opI2U+V+ruci5x/aHE0sNHDyQF0dzUiLA/pE4DytewMEpwhfEwCn2GxjG7iSiB0HewTzJaZLsXyXYWImKF1eLC3TsPJV1QLKTx0qlDcLlMMuhdWVpBU0M9KgJ+FMigpQxROovVjS24/GHc+OwB3P4wYsk4Th7u0XrANamrex9sVofkH5Ja5+YxNz8vduS3v/NtFNIpOB1WuJx2pDJJeRdw7eA6zLX22dMBAbvtHSzMFbWXcO543D4VO30en36Pawr1xgncEdj1eN1irdqtVoFs6V1Q88OPPsaFCy/D53YZuuTFvEAhAmcGJ/dnzEq+TsXUotHFIp+NCxclL8VnOkOGtNOuzg5DDsjwNKC+MMeS1ebE4ydPUV9bj8XpaWmC11AD2etHIpNV1wvXPALxBLYMPwKa2eY1jlfXN/DgUb9iR3Pdfft6cP78Wdy+eR0ehw37OjvUJTMysyYt9qCzhHNHu5CMLMBlLWmdIngerGnF6nYe67Ec3D4fQtS8d9iNtdHl1jjJptNichM4ra2pRk93jyRGCOwS4CS7WHvL40eSoyC7n4xtguRkVNM/o621DZWhakmL0Iyc69PTp0/R2Nig++PncV8jgFdVWSVwnusS59Xjx09w7txZ7ZeU6qFhI8cur4e/w301FKrW+SASXddr+J5cV1lcXlpaMNjY+ayeB4f04/7HKiByTyIgT7NR7sE8H3DtZTGU98Wiu3wmyqQFSlCx46dEo9mk1k+emY4dPW7s4SYTYomE9mnuv3x/s9UKu8OJhYVFdSglkpTFWsby4gKO9HUh4PftStKwGEo9axbji+qIGJ+YQriyClOTUzh18oTmgsxaKU3Erit2wmUyigefqSHdwYKnDTPz81pHWNhgsYCyK1cuX8avfeMbuwbjeTx5/ARNzc06T9E3Y3pqWvfHvZsmzzRlJbGCaxHPIZSF4dlh8MUAGpsa1PHn83iRiMclbUcmO/cw7u8Eg1X4J1vaasPA4BBaWltgd9oxMTWp8yTvobmxCdub2xgaHNI4iMXTWNnY0DmJ55zW9jYsLswjnYqjtaleBdG66gpEN9Z0ZoHJoTmVzuexuLyqQlpldY3WAhcZ8ukE/F4PHHYrPDTpZoE0B3idlCXJqNNmaWUWqUzCKBbaXDLZpaxVRVW1AGnep1j0oZAAbJPJKsNwrr/0TNneSeLQ4YPI5+n1My1z8O3oFtZWIrj/oB/RzW2E2EUScGleOl300qmU7JfHRekW4zlyPS2WzDK/ZmHx4aN+nZ9ZOGXhh2OTMnk8I8qvgZ2n6ZTkpoyCDtnr3PfKGYyxcrF4QGkWnie4jjDOnE8rKxsCxlk0pdQVteJTmbQMWI0uhqB8cNgFate5zI1Mjh2CWfj9HlitJoMcw/Xyc7kWo2ius688I4SIg24MBiHnZ8xz+jPYXG6d9XhWkKfEz/058/a/3sOJvgjJ6N417EVgLwJfmAjsLYpfmEexdyF7EdiLwBctAv8cPGdutpuQ7YKlTAiZjNpRFPPckAuh3rBxepZ+Kpl1BaMtVF9sPbZAiX82QwZiHh9++BHefONtJQZMWMiaowEhQVy+lhISBDmXlpYRDITEHCPgyQP7s2fPlZy9++67AiMXlpcwOTGBiy+fFWuOB2uDGV4Sy4+JlFgnak3PYXxiQgkBwWyaPhEUJEhKwHp9NYpr129Kb5lM9/YOapDnMDk5ju3tTWltnjxxXIf5eCwGr8+PyHpECfe+/QdUIMjyZ/G4mDlMopnYMymkgd06zQszaVx8+TyCfgfSSbLed7Adjeh7ZUUlmhqbxL4hWEBJShqF0lBSUjMmKOknQ41sHgK9BIgJbhEgIHBPoJwxY0LLpJx/+HP+HpNLvo5Je5ltTlMvJjb8PwLKTE4YGwLS/H8+BwL+THCZfFrMBkOSX2rXFsOROvZF6YtSm7MMkHIUpAuGvMH62qqYSG++8Yaht5tMweHyYWZuEdOzc/D4glhZXZcuPlmAdpsF1VUV2Fhf1TP98nvviKXtdjoEABAk6enulikZxx3Zy7MzM9LRJKBHE0omabW11UbhR6CWEQfqUcvk1GQW+4ysajKFy0Zrfr9PjFsCJAZoVZC+8+Ejh8UUpuwCW9PJsOfzJSM4HPRLE5SMPwJclGzh2K+uqRO4waIImYHEFB2WDNLJHYFVBLe3NqMy/iO71esNoXvfYczPr+Hho6dIFTJIFdNKBQ8eOobaukbJ3LBtfGpqRpIc1NfnkM9n0ziwv1OApIeavAHKiRTEhmtvb9Hfs9mUfkY2sMHcYlGMDGGLDFNZyCJ4Q8Cc44VyNgRAGTulxiYzMjmy42yw2h2KEbWyb964gTOnT6KpsUE65pRgIavt9u3b6D3QC6/Pq+cxMT6hccXP6Ors0nf+m+3fZMDGd7L48z//Afbv78X9h/fwre98QyxTPte/+9EHyGaKeO3iBXidQFtroxjjVJUhc55SR8kUWcx2mKwe/Mn/+R8kWfHVty6it6cZ+UJabFqX2vgpR+XCzZv3cOPmbenpv/r6BWxubeDypU/wO7/1G3CYC9iJrGJk8Lk0iMkCbGhpw2Y8hQePn+PNd7+CibFxNNXXo7OtBblMClZ2HvCCCDYU6Ftow9jULG7euQ+fx4Nvf/ktAyTl+kl9bRhMcgK6/+k/fw+//wd/CJvdia3NbVy+cgWxeAy//u1vwu+xS6ebYIwklxwuDA5P4N7D5yjACn+oArU+O7q7uwSUUD6HHS68XxYVOdYITspc2MJYGTqz167ewNmz5wWK37t7T6xZykgRdGYxKp5MoK2zC6lkSp0hXm9APg8EbNnZwQ6F9rYW2OwWeUOMjoyhva1DEhUmE9dfg3lusFTNYrjv7MQxN7co3ef9+3pQKGZRKGVQMJHlSNZlHpc+uQ4LrJrvlDsIBNxoaKyVCR0lCuqqqygmYwCu2RxW1zexnUgDFhfi6Yx8CcaHn+Ng735JKrBgSakYaoa/GJmAxerE2voWIpFtHD5yFJGNJZQKSZw8dUzSCywQEjwn9JJMJFUAPXbkuKFRQDZwPgcHPTZSGektr61GNO/JpBRDmbIcxZzRvbWrY04QnOAm5Ud+/JOf4pWLF+AhcM2ib4mF313wSSIu2jx/TrKFDHsL7t9/qHl5ZBdAJXN7bmYGbW2tcLkJ9Mfh9XtV9OOaxn13ZmYeY2MTqKyoQENNlaQpUukM8twjS0C2UBDDmwaXLJBWVYbR3taqQkauAJkkX7lyRQWDUydPYnZ2EjtbUbx85iXsbG3AQ5AVJixGsmjv6EZNyI3s1jJikQXkkjtaKzMFMxo7ejE8uwbYfZJNYDcVxwb301AwqLHHucH5QzDUkDbhWmMWILy9E9M+xf2ITGKy0Cn9QNk27uFcA1gQ9no8Yp1PT89oTeOexnHPQiDXOe7pLS3N2v9pOs4OJJoHcx958uQJTp48qd9nnGk+zX38+fPn2td4ZmHxiGA25wklYAhOk6lNwJD7Lz+P8jncY9mV8OGHP9V5hdfOswDXQe7D5X2S70EQmONGRrO7smQy/aTRYb4go13u9wcPHtK9yRzUTeCV+t5Gx5lh9k2iAvdgp84j/Hw+P64FLU21GlmG3rNRnNG5KJNVlx21/dmVVVlRJckW7kvj42O6Ll47zzX8Ylz4+SriUfJJxsdFOF1uFUZ5DuE04XfKsfC5sOjw/Pkz3TfXprpaFiAyAkx5ruC9sdOQ102JPsaERWr+DiVOevZ1IRKJyqSXvjcedh1ubeP48ePa51gQ5rVwj3VwH0nQ+HsLyXQKzS0tKsCI1GC3o4ZmorpGk84dH31yWfdErxE+E467kZEX8HkcaGmsg9/tRDGXkYxJOFynuRVPpRDZ3EaKknhWi86RLc2N6thIJWOKt8tFM3YX7DYXzCULCvpMSnolMDE1LumdjWgMmQzntg3HTp4Q45wdKypIOxw6Y7G4bzGzsM+Y29RJaTKz02wLM1PjqK2pRThYgReDo5hfWEQsvo2m5mpYbCzSOmG3+RHwGdJi9P1gt4vOOiYLMtmC5ngmW8STZ8+xurystXLf/h6dA9k5pHVQY5J7JskBQsh11iewb/zTAK3LXkl8FivLi4oxwXaOYTLPs1l2TfIZ2dWxxLGqTjCYxDznPkRZsGAgDH8wiKXlZaytLqOurlpyMizK8lmXmefcUyRxZbif/DPw3LhSg8Uu5nlZtqWw6yXxc+D56bf+eA8n+qIlpnvXsxeBvQj8UiOwtyj+UsO/9+F7EdiLwBc5Av+SbAsPyUwopWlIBmqOus1x2EoF2NgCSskB4yT9j9ofCZSUAXX5+tiMRI2MEoJZjx49Fuuxp2e/TKUqKkOYm5sRQEuQjqAgQcm+g4ck28LEkgAFEwkyWcnAevPNNw0m1/i4DtQdrc1wOWzSmGSSQsYL2UZkl8gwzeVBNsfrInBlxqNHD3VfbH1nwhbbScioiC2yy8tkrKWQSsXhcjtlAiUWnsMuYKWcRIZDYczNzol5aCID2+HcbWu2K+ljUshrHx0d1WdQ+5HgbWd7G4JeKzbWltRyT1CTAAJN5dhuTCM2JjVsD2arv9lqg9vrUUJJKRYCvtQ9JyhbZuLxmihNQs1ugudkJhMA4Gv4/0wOjeSfoDAlFAgCb+jffC2/kyHE5LYsqUGGP1/H58LkUCBYPiPN6vIzlzSJ2SKAhHFgUkZjPr5fMpOVJAXbcvk85mdnBHjTfIogNMEZ6hxPTM9IkidYUYNPLl1GsVAQ+7CnuwvNTQ24e+e2ZDP8fi/ufHYbJ06cUHIaDviQTqWUsHNMUGZEhnJbBqjNscSEj0le2VyVBRk+i8HBQd1DZIMmX36NSxYKGDMyDwmgE1QgIMCE/MnTpwK4CWIT/KL5JsGRtbVV6QO3NjdhcWlRYIXXH0B1dZUMbGnyRaCKoMnI2CjqqquBfBw2UxHpVAKZVEzmmUzqCeL4/SF0tO+D1e4WGzlH2QjqrpKlZrFjayeGdCon1qjV4hTrPx5LSCv4xdCAzC4p1dHW2oz6ulpsbW4g4HOL0djXu08SB4bmaUlSHMkkE1ej/ZpAtswCpfW+pSIVC1dlhuTSypK0jt0evxjdggV35SWuXf0Ur7/2isZxRSgoQDOVzuH69ev42te+prlLIIvdEBxnBIY4VjiGqalPoJHvOTe7SgEeAR/DwwP46tfeBU08qSn8Nz/8e+zfdxBnz5xGLr2J5qZ65CnZYi4JsCJT1GRmrGyI7mTwv/7vf4L6ugZ87a0L6G6tRclEnXGztE9T6SLyRQc++MklrK5H0dHZhnMvn4EJOVy99CEunjuNsN+DYiaO6YlR3RPHwujYJJK5POxumvx2IZPNY2x0DC+fO6sxSRDUKCKWkM4VEN2J496jx5idX5Qszbe/8p7kpcgMptY3WcIs9Fz+9FOxRds7OvHSSy9JS/75wBCmpqbx1huvIRz2oZRPI5NJKWbURHf7QxgZncHKehQHDh5Cvd+L8WaaAAAgAElEQVSHZCqBYjEn3e21lWVENykn0aw5y/+T5n+JrFePwN6V5XUVbTo7u/Fi6IXmwMWLFySDwTVsO57AvUeP0NbejkQsoUIli3x9Bw9ibnYa586eljcBWdscPzKWJSMz5BeAnsmmNL7K/gs72yxquVW0WZxfRENdAwqlNPKlFAqmnAoKZrMTly/dRDhUg5nJWfgIrsW3cLCvG4GgB5H1NXjcTjTV16kqy1izu2grlkBjczsePXmKc+dfxujQc0myEMTa3FxHQ2MdQhWVGJ+YQV19G5aWtzC/uIGJiTm0tNZgdXVasjUsAAWDfo1ljq2VpWVsb21pTSFox+ITQfHPTR+TWWn1Xrp0Ba3t7SqyPep/KHYl1wGXw4lwqEJrOeXByPS+fuMGujo7UVtdpb3USiKxjG8NyZV/iXnO4uTjx0+15/YdOqJ5uhnZEGjFdY+sVbKfybYleMi1eXpmHslkRrrtLocDbc312sPYOULgNJ3LSlJNnia7/gaST6mu0lyiPNBf/OVfoLoyjBNHD6O2Ogy3w4L/43/7n/C1L7+DILWUiwVMz8wi3LAfZrMdzbUVSG2vYnt9CZUhnwqKRbMDVY0duPnwORzesOZ6VUVYZtIswjQ2UrYpJzNDPlv6GBC8pQQRQcbtWExsZq7JLAgbBqfsdCupyE5DSxaVCZ4TFCcr2ejQ4t5m1pwhuM09n6/nekfwjutXNsMC+eTnLNS+vj7t4wTNKXnG7zQK5X7OAn5TU4tY7GVQnd8ZP55DaH5M4JNrHGUuKJNVVVWpa+N+y/2VAHt5DeQ6SFY82eh6/yJZvruSLSxQs9OI83RlVR153GMJ9BNAZkG/u7tTRp1kpDc3t2gNXN+IyKiT44hsfO5dHrdLhSTurYYEDIsIBXXuUcqpvqEBY+Pj6Ozq0VyVTn2hoPNK+YzAGHLP475aBs75nXs/SQMsTHGvZUcR/59dLDw/cM2hHBq7xPh6FtIpW0ZJtYMH+2Quyg4+yvjxrMHY8HXcs1nMDVf44XA6sLK8Iskn3mt0c0vrJI1lAz6vQN+62lpEohHJ2XBdZtcMu0vYqUUmNQssXBO5V3Au8PcTqZwka2h6W1ldJcNRdhm8dOoEhocGEA76EA541RnCOVwqWXTWo5Y810Ya1lOzO56I4cC+Lmnx89y4MDcHq42guh+hYDUKMgO1IbKxArOlgOnpCcnqjI1Oy5PB6w1i/6FePVN2X7LoyHMYi5bUPicLm5rrPEsx/pzDKbLcfV44HR74fWHMzy1LPstkyaOltQrpzKa08CtDzagMG0SEZCxmFKckG2QXw7tQNMHmcGNre1vycCQkcJ6wYFFXVyuzToLnPF8ZxUoWTHi2oi6/vWzMsAue81RgFE7mZigRxsKnf9efxyTzcRbb7Q6b/AlIJmE3Ds8iHJckuFitTlRW1mg9Iglhfm5G5vFNTfXqfmVnKZnnZeBc3Rn/TfDc+D0W6wzwnMxzyrv9c/B8T7bli5yh7l3bXgT2IvDLiMAeeP7LiPreZ+5FYC8CvxIRKBuGlsHwsmxLma3Fw7aY54k4rDRYK6f4/wQ8L+txl6VbeJLOmcjqpbQHEI1s6e9k8lXQ3CkRE1OYySqBTpmv+YOSdXA6nNi374ASTiatTCCokUzmGXVJecinVArZxU6bVfInBCIM6VPSq2jMR4DKZhzMMwUBtmS6UwuzpaXJYLvnqY/t1s8Jbng9PiVQhUJGgEsylVJCzOSbSUHZHJXXwSSer5cZEWVH4vFd1ppdJnxsSSXzyjBXZeLKayvAaclja2MZqd1EnprgBIHJZqemdJEavP4g6OAouQyLVQk4k9mJCZpB1SjJ5XUz2eLnMiknK5SFBrYylzXpOQDLYCUTWQLwbMnlH/4e35PgOONMELqcAPPemNTzfQiqkU1nMlPuwXhOgnhMZjGYKZND5jU1S9kCTYYU5T3iaSZ8CTzpf4QL588hn2XrsklxWV3bUAJKrW8WN5xeQ/Py2tWrSrgp/0Egi5/d3tqq8UGdYmqX0iQun07gxdCQrpe6qmSlSrrATK1Qh66XbcYGcJLTsyPQQgCGz25fzz6BvGR2kaVJkJjACgseqVRChZudWFzXSpCFSb3D7VZ7+rPnzwUO8NmODr+QrjTBAeogC9QRo8kkvXMmu2QWE4SoDIWRTSQQ8nnh8zqQTW0jvh2B1VISq9h4Tjb4A2EBAFmTCUkWJWx2sUh/8pOPBDIEghWIx6kfSlaaTfEjA1FapVYLAj6PtOlPnTyKreg6crkU1teWUVtbKe14GtVyPtJg0zB65b/JTM/qOws0ZZkVzml2iFBGhABWfWMz7GKW83WG5MG1a9fEwKZpId+YckyjY+OSGmJcOPYJnJP1KtBgbFTSR4w32c2EDAkYJ+JZeH0hEMAiCDE7R4aeQ+xOq9mJ1157GzNTk6ivC8tQUlrnAv0NbWCz1SnAb2E5gr/8678R2P/eq6fRWhdCETktDrkCO1EcyBUd+OlHVzE2MY2K6gq8896bcLssGHryAC8dOwKfy4aNlUUUskkZ1HEcTUzNwOHyIMlnUyipG+D2Z/dwuO8gmhrrNWYJ3PFaaMa4E09hanZeUjC5TBZuiwVdnR16Royz0+0UeD41M61nT/14smnJsKQHA1nawYAPBbLmi1nYrIaER65QUIHNavfg5u276Dt8FEGrHXPzMwJV+D4E0Ql4sDBAticBC34ROKCEFp97ZGNb0g3sFGDRi+xOFuYo3cNnE0smMT0/h9a2dqwur2iM1VZVC+icnZnGob4DyGTI6LTsGhE61UEyO0s/Are6dwiUEQjhPOOyTHYsW+fB5Rhm5ApJFJBCHlnazaJYsmF+bh0T4wuwmQ1zOErPmK05nDx1CMuLi0gmYjh+hHJbUMFqcWkFC0srqKtvlJFffUMj1peXAVMex44eRDS6KnPeXCGPSJRAbAO8gVp8fOk23J4QfH4nNreWNZ8rwmGxim00yuZFloq49umnePedt8Xgl1wBjfco0QTKPXHdSCOZNuSyCF7HYjsyxmPRp7qqVuCuPxBETW2dzFbJuGxpbpFngd1iMcBzme2y28VYV42iFusDZIgb8gQ0Ovzss89k7igDxJlpmXSy2OXxugxprVJBptk0ZybTc9/+Xty5ex9HDx9BbXVIhs985twbeR3cL1hQJPDqcLu0JhKwHZ+cw+NnwwgF/HBagbdfvwBTIYNiLok7Nz+VhFBPT4cKM4FgJZIFB0ZGJkDPS6/dgqqwX1ruLBqY7G6E65owMDYNk90r80OryQS3DKdZ1GbBdEvaxl4P9Y2dWF5awPnz56THzsIV750yWCzEcU2iLj7BVEaOOtfUAiewSg1yypxxvaZHC/cPgtpk13M+cC8PhYICANlVQKYypeTISOc+yL2sualJ6zBlVgh+E1zn/kgw9sD+/YoR34fgLtc2FgD4eWTEc42kZAXPJzQxraut0brK/YUa6/zOzxGzvFTSWYeyLwScDfPjXQ1nGVtnVVTjekwGOPehTDqrMcAOsO6uTjHQCYCTJMBiqli2RWOPJuOapqYcs4f7+nQdWptKNPZ06OcE5vkL1DrnuOK5gNIjBM+5D3Pd41rA6+M5jSA/iQk8b/DvMt8u5rXPkalO6R4W4Bg/6VtzDZme0Wu4z3D/pgY4nxNjRM8R+olwH+fPyLzmfXCPpgxOR3uziu9kEN+8/RlsDpcKPqdPn9YeEt3YQHNjg6RpqLlvtdt1XkqkuNe4sBGJ6vppjD0zPaU1upjPorWlRXtNdCsm8JxAbVdPt2JEM9hcJonx0WERM/wcky5jr83mc+q6opzRTiIBFpUrKsPY39OttZBdK3w2kc0IIpEtuJ0BeD1BkS+mp8bxYuSZCqhVlZV43P8M3V29sFmdsHtZnB1R4Y5EAcaVY4SyUxxTPJeSqMDro/rW5PQUmhtbJctks7oxNDiKBw/uoamlGoGQFen0hsDzpvp9ilOOHUv0AeD5S3JtGRW4LTa7irFB6tTbeG4yjGLJOOeaQvY5fSnUFcGSubyMjDNlqUgmeBle2bU15pk/l8PI8Ah8XvqosLuT92N0nq6urWqO1zfWS7aFEni8FhYa/IEQ3C6vinuzs/MyPybzvLWlSdIt2sOM1gl1AJXNlUXm+CeGoWXSD8/QOY55mHeZ5+xZMpTayzKTnId7zPNfiVR17yL3IrAXgV9gBPbA819gsPc+ai8CexH41YoAmec8DP9T8JyHSwIKhtRCAdtbm3DbDJC6rBdYPoASVObry9ItYp+bgEwxKy3KpSVKd6wrCSV7ixIflAeg/q8MzxobpHO5uLgsphc1XT1ur5jGTLwIcN69e0/JHVlHTFQJ5lKjN6BkLwcKTDL3ZBJKkJYavzJg42G5aJhxDg0NSbqFxpJk0RjXTFDYrrbs5aU1yURQKoAJtjQ/XR4d8JkQ8vPtTofAh3IbOKUWCAoxsSEYzYS9rq5e0gdMlhk/fhnM7ASCLoh5ThYNmdhet0dyNWQ10fzPancJMMkXTcjkCpiZmVPCT7CczDQC54ODQwIVmXgypow3QQImtQR2yTjn9fCLCSyfi9HuvqmfUWOVSRQZcWVZFpoHEihlssP3YALL+BjM7gJ8fuqDG4kTYyXIp1ASGLgZJet0RSACE32yoydnF5Uk19ZUIUZ5HpsVqyvLStDIKPSHaLTqEqBH4DOVIeBXEOOvv/8RfGrHd+qeW5tbdO0E5c6fPYPkzqZ0vXl9TLrJxiKIREkMtczn83rOfBYcm7wHJqEEuPhzSViYDJYwwSTGh6+hZjELJf39j5WE19TWGMBuIiEGJIE5Aup83+bmZsxMTSC6sa74s02aWrO8JgLbBDk5pvv7+9HQ1IigPwxTzoL66hp4XGaYSykszI/DK83vbYF1bGNWSz/9A0w2JNN5vedntx8jEef9ew3GZLaAUKgKXl9A8jDRrR1EdlIC3Q+TxbYVRcDvRldnK6xWIJXcFgPdyQSUDNeiSeA5r1uACtnnasU2WOEyleMUNpvF4ExnkxgYHEQgEEZNbQMqq2ok40IW45XLV1TgYEGK0M/CvMG843Mmg51je2RkGGfPntXYomwOGZucS9KFJ+Bgc+DSx1dx+jR/xyPpnmKJbOuEjMNKBQucDj+GBgfR2lorhioLKgRnyUizEhAsEVg24cmzF7h09YaYqL/9a+8i7LUB5gJK5pK6HYqwI1dwyHTzo0+uwOa0oaunHS+fPwW3pQAbZU9sZkRXl+Fx2rSmEDxhG/l6ZBPb8SR24kmYHR507+tVVwV1gjl2yoVDrjWUuEln2SlArWHAQlDLCKukPThvKL1gtloESLAIw58y/oBNayT/z2zhK/Iye6N8B4sxNrsLmVwRT58Naqx5zBaB5uwuYMeM02V0wLg8TgFylCrge1MyKegPipG8sR6FxxNAQP9OqfhFCQrq8fMZ0XTOQ1kEsunzRcmyBP0B+RJk0klJAoVDfuxsR7U+JRIE+B3Y2o5icWlec5Va6ATPKWFgFGpYKDJA9GK+gDwlW0opWF1UqqXcCYEfXqoTI8PjmJ2a0b2HQg4cPbJPElHU9W+or0dFKKxiDIsMI2MTaG5pxU4sIeCY13jz+lVcvEiGqhPFfBpbO9uIbsbQ2d0Hp7sScwsRPOofUBGDEjosYnJdIPhHhjm7Cfjsb928rvfjPVKOxmHn9ecloURQi6bRBDi5LhA4t9kNsz2Cf4FASIAvr4syYtQkJuP3+LGjKOTpf1CSXjI/h+sVi42cU4wV5yXnM8Efznt26LBwx7HFAtNmNIK6mhrNT7eHxduYQDsaGFL+oqW1A/F4UtJElMxyuayaV2R8a293OcX2pOYwmbnhiirMLy7i02s3JIEUqqxHNp1AfWUAF04fgzmfwtbGEuLbUTy834+ung4EQz4BeA43i6BuLM7PYWx4CF63G9VVVaisqUM8nUPBYofDG8T6dhx9fUdQyGQF6HHOcB7TGJBFsHwurbhvbkZQ31AnNj7XCDJjDYAZ2osHB16goqJK98exy2I8CzQGyFzARmRDRTzu0VzvOfbJBudeSaCcE5HPjIVHFnGmpqf0s8mJSezfv19sZxb5+X7c07lesQOBBV0W1ykZYphQ00CTn2PMfe61ZF+za4cFEZ5P+FXe18ggJ9DMvZn7Nc82/GPsqZRSKQqUZpF7dsaQpGluapY0itHpZVWHgXH2oA+FIUvBMcb3pawIFxPuz2T2Dr14gdrqGhUEjD3RJdCS68it25+pqEBJkorKKt0rzzWUS2LHR7lLjffIswE7qPgZLIhybVfHQi4nkgHPEZcvX8bbb7+t/yMwzv2x3PlFc2l1HoUrpEtvvDavZ8riP+dT2UtBZ5N4DNlMGs311SJt7CRSGJucQjZPRn0JF1+5iJ2tbawsLep6Ke+Wzaa1z7L7K55IIRLdUiwoa8MzAo2gCXCvLi/KrLapuUPr6OTUFKZn5tQVQr8XAtvZTBIz0xNobWqAz+NWd5ibOvWZLFsysR6JYnVjQ2zwvsN9+jl1zSnxpT0J7OYyIRqhJM2m9g92wrwYfgqX04oNerJki9jX04ex0Ql0HTig+U+fChYBZNpNLXcr2d1k0+fkXUHyBeNISZrGphYUixaYLW6ZOd+8eQMnTx5GMkUfoRU0NDSiurJF/jwsWFg5xlh8zRuybayjssAQ3d7SuIlGovKBYbclpQIJnPM6rDzw7/ogSb7FYpAm2EFkgOdlyRZDd5zFeY4VowPEbLDPaVRssmKJsU/E0NnVqfWYRR8W8FwsSqcyoOqj1+NHNp/Xvs+CostFnxJ2N+TUNVBmnrMIq0IjPXg+1zwvGtIuLEbKoNkQkzFZHXCxy3C3wCTZol2Ppj3w/FcrX9272r0I7EXgFxOBPfD8FxPnvU/Zi8BeBH4FI/D/B54LhCXzdzMCp8UE264cRlnzvAwYybRqF4Q3Dq4FaZ6zlTgRz0jXkInu2uqGAEJD9zOLjcia/s7WeIKSBDh5DCcbkmDb6dNnlGg9etSvhPX8+fO7rdsElig8YDC6qaNKqLxsismEgOA5tWZNJQK3TACncPToYSUEBGV5nUzgctkCVlbWsLYWQUNDHaqrmYQTvGDSQpCBiZ6hjRrdYnutT4kBmVJM7smo5xevn+/HJFMMuV3WFv9Pmqg2C4JuE5bmpwVuMQGkYVpnV7fAEo8vJAPAYEW19CgJlJDFzISJ78EEn6A2GdJMUMmOY4zIEicYTi1uAqH8PyahZQYxQfFyzPlaxoiMOoLdZNHxvQhO8+9lzU2+nwEOpPTe+QKNptJ6b2pikg0pjVMYhRey2MjK488Jmvzog4/Uek8Gkt/jwsrSAl46eVxxY7s55Vv0jAjC2pyA2SrQIBgIiAlHzVmOA44LgqOMPf/v1VcuILUTxejIiO6JzHOyLtkSzASLxQEm4wTvGHPeA0EDgrUE7fhsBJbnKLNhVdz5vTyOyVAkeExdaD4/Jsx8/dDIiAB4FmUox/PWW2+J2U3jP44HMQMzWcQScckiEEySPI7ViunpWVSEqtDS0IPpiUl0tDfg3meforO9DigRLcxiYOApAqGAtHg3NiKoqKrF2NgkhgaGpEOcTaWRTJRw8cIJzQ2y+4tFE+pYaPKHcOfJOBZW1yTZ0nugB/fu3MJbb76GfD4Nu8Y7QXPKIxCINUvOQQWQ4s/Ms/h3sinZ+UEGIJ8ngZqSmWDgEtY2NsUcrW9oRmVVtVqunz19qqT2xPHj2IpG8fz5U2mfl01upQnb0vK5Bn+5UCGQnuC9CZiamcf09BxOnTwNv5J35uQZjTl2caRTReQyJpm9HTvWK0Y6ixzqMMnnFWMWYWhCS43x8alZPatvvPUqPDYWZ0rIFbJq3zaZ3Zid30CuYJPkx6fXr6Kmvkra4u+9+QpcNrNkoArpJEqFrMAZjntKBwQ5/9IZDI+MoWR1qmOimM+rANXW1qJr4VwgoCYzPkpABAKSGCIIRMYsC0IsDhIk5fyROSW7Zxw2FTj4HmYTPQSKYjLSCHZ8YkxyGpVVVSpgcF0ic3BiYlqFxcP7e1Sw4DpNMIAALtdfVjN4PQQpWQhkp8yzp88FOna0d6GiolpFuefPBgQgLizM4fXXXxP7Op1NqwBKKKKQIzO6iP5HjwWkff1rXxFAwbnCtnpKRIUC/x97b/pd6ZWd9z13xp0xXswzUKh5YlWximyxSDabZFPN7tawWlmSEycrsfMl/0H+DNsfHC/HSezIcrcctdISeyCbTTarWCyyWHMBhcJQmOfpzvO9yW+/uFRbS7Il2/ogCVgLLAAE7n3f856zz9nPfvbztDjSJH4kSjLa2t40+ZYGy5Y4AXju3J9HsUiMcpFSuQOV63QG+JQvUuBpVvIgp/v37pssTLDJo9MnhuVxIUkTMrAPiQE6CxzNZenevYcaHT9m3SVraxsWH5P723rnra9rdXlOXg8FVWlza1tDwxOKNifk9oW1l8zqy3uPDEQjfp07e87iMeD8wf6+zbFn01OmSY5pNKB4rpg2RjFA5tTUtE5MOLG3tSVuMQTmKeaBGIbikeD1BhSNx229rW9sWkcKGuJoP9M80eT3WgyhiIxpbcMokhhCvAIcRZOa/Yf4fuPmLV2/ft1eo2h7AeaQWQOHf/zTH+vb3/m2Wls7bO97+nTG3pM900CoMiC12yQ8eC06aZgkrJ1StaanM7Oam1tQtKVdhVJVIb9bb736ssKeqg62VpRP7ym5u629vaS2dnc0PDZqTFHAL7oA0C/f3toyIA5JjHy5qhNnzmsvlZUrEJQLE9ZMTn1dXRYzTKbCLZOe2dhYk9/nNRAx2IQMWsbiO3IcMKyNjV+tK5HosmdFsbaludXIqHzPuQHJLQyGmXPd3Z32PBxT5F0DtNnzYYyfO4/JZ95APZjMANnEKfYf9hvWEF/zOjxbijSwh2HiE9PZYwDreQ3AWQqEgOx4hwAuO+bUXuso4nV5PeInRQ/WYcNPhNdnb2G+wpRnDZskzIOHJik2NDRi9+DotjugOOPMeiZucG0UeWHY2l5dKFixdWt7xwDjH/7wh2ZY2trcYsC+kQH+f/+FKfbOJrT/dxzvDo/Hfg6Q7eJMZJ0XzgdAOfubnW/SaVsXxABnXVPc8Nt7s64Bn7kXWPaOH0ubdTIQg9iLNze3rdjE90ikMQ58zTygCMr3nF94Hr3dXYoFYbxnlC2UNb+4akbMXb0DGhkZs04QOpF6OxNqjceUySaNrfx48ql1b9EhxRzkzHniBAzsJgNh+3q7TFZkZYXzSk1nzp7Tj3/6Myt+hyNhvfzyy9rb3dbayrK6O9ttXUeCjj8Bcdft8Ws/ldbuwYEx2/sHBm3PBexva2mxdVzGXJ3zojekne0Dmxfr60ihdWlleU7zM9O6dPGyirmySVidu/ySenuQF6vaHEU2yun85NyDcSiwt8uKBcSWjs6EFTVLFQr1Mc3MLumLL77Q66+/ouXlaVWraZNDam3rkt8bsPXu5TWQUDzUGafIEApH7bzCPoWvRblYNuNXuvYgSpj0VKjpkHnu2D442uceFJvs41C88VCPHBJJUasrK0a84exgev4uDL59Nl/okMIMlk4gCgTEc+IHMY7iKyz1QDBoZ4OAn/fhDAIZxmXv4bbzpvNJ7DICzF8InjumoRQJ5PUrGIk5huF23vkzAhBr80i25W9h4np0yUcjcDQCf6MjcASe/40O79GLH43A0Qj8bR6Bvww851BJ6y0JF+zFne0tuasleTmBH344usfO9w3wscFgN/AcKQpkC8o1HRyklDxI2eGYhBa2OcZfB8l9Y7kAjpKE8WGMvmzOEk+AJo7oMCNJ2mB9YWqFtApMH6My1mDWwPrxGHuK3y9VqqodHrCLuZLWVzeMLZnoRIbFuadyyTEHIwF/+vSZYtG4+vr75PNgAEqiBKBFYgiIIfvZ6rqTGHLNaGx73G5FQkFLckimSX4BjwB3+AAkZExIXmG0lnN7qpSyltBMTU6qr7df0VjcNLKbQjEzv4MpUyhW7Gfpg7Ql3yTKDY1yXpNEFcCbpJ3/3wAM+BmgOO9HMsrzA7DjPvkEEOZvAMlJjAEJuB8YeiT+JtNTRuMSdhuSHmh2epXJwbg+MFCQ9wfYoK0YsJWEHnYkIBrJarylTZ/ffaRrV68YgBBCYqezXankviWwzCtMHklskA0o1+rWPkwiBeDPvBoeHrHiAeZgsJPuP3xo13vl0gvyqqq52ZnDa+6wOWhs0EJebe1tjjFVwG/3anImNrcAzR1zMcYKTVmSNgDvhrGoSR9Y23LV5i1zCQCZ94Xxu7C45AC1sNR9PvX3dMLhktdDkp83cAFm1+7eviMzYJIVIWNTu+RTqejR3s6uKuWMxkf7NTuN/npR2SzdCl3GGgWMYu7yrLNo0rtcZvbXHAurpzOhrfU1G2+YkyS/yMWE421a2Cvr9p0HGhoc0MkTE7rzxS1joQNGo12KlAvXSlcGhR3mPNmwox8MEOoAm8hRME+cwkLVWIAwt+nEaGqKaHZuQWsbW+YT0NnZrVwmayxYpCFmZ54Z+3losNdhtzahZ+qy9Q4LH3Ysz7JhBsh6SuXzmpqeUXtbl8npVKslVcqAsFxP3ph3HjXJrSbNP3+uzu42xeNRR5faHGxhcQPES0+mpnXn/gMdZHKmz/3u119VW6RJbp9UqhQcs0JPSJ/dfqh8Ubp85ZoeTT7Ug4d3VSpmde3yeV26eF4eulcw28xnrfiDqS/riXkB0HSQTGn7IKPt/ZSBX/19ffb8MDJudJowp1LppJqbWwxQ2N0BdCTW+TXQP2hFMcYX2QdAWoAGzJPNaLJOt4zD8oOhBwuW38XwFvAQxizA3/5uSo8ePdGbX39J5apjjIiWhsVAMyUFyC0411Up6+njSYtLFCPXVtcNeKdQ5RSYADOjGh4ZtK9hcjK8JpsVCCqdYv1nDAiCmX716hV71rBl6fzwub3GcARQB7xH0oP1SJxgjQ7HS0EAACAASURBVAF0AH6aZBCGgwA0XqlSr6hcq6ruwTi3yTTpVfdocvKR5Cqpr6ddHfGgCtmkwgCRNZe2dzCM7DPmJNJWS8tr9vxZ4+UKxTCPNjdWlNzd0uu/ds3kRna2Nqy40JHoshZ+jFfRgE9mK3rw8Kndm9dDHGyxMQMg2traEAq5MFa5HzOyrDsaxi+/9DXd/OQTjQyPqLWlWUNmrNxkMkxirdFNwENwUxQoWRcHAF0uX9CnN2+qrSWu4cEB+xfmOaxwACXHjNuRfjJWpZne8d4eY7r+4hcf6VvfetfAOmPDFvKanHqs9fU1vfHmGybJwTylIIAW++jYMfX29MpHDEBXG8A+gGk1GsoBKwyzz+VLVT19NqdffPyJxo+f1MTJExrs6ZCnnFXQVdH+xqLK+bR1EE3PzGljZ089/UPK5PLy1EommdaR6NTWxrZ5IxSrdbW0dWpo/JgKlbr8obB2kxTG68olU8ZShQWOnNOF8+dMB5uCwDDSHuXyoVExo08R3InbFBV5Nsg8OIXdom3/jA3rxlj7pmtMbHfWFX9H1wAAOnujdYjUq6YTTucOLOWG0SWdMuhwNyToeD+eB+sXgB9mPNI+zGNY4QDigO+A6cROZEsmjh23PbWpyaulped2hqE4jQFzw+SaNdFgqvP/kWULhQLG+AWc39zY1IkTJy22Maet4MQ9moloxTr2AB4ZCwMEjSjgyFGgQ+4Ygtb12Wef6dy5c4oGw46Hjdtle/Tm9qYVrilGsU+xhjsSCTsXQP/FCpK5wTmGfejChQtfnWUcPXlnX52dnVEytWddL4C7586f/0oubX5u3s4TFD7s+uo1pZJOFyJjRrxEts+Ks6ypw6LbGv4hlYp5nvjrJYsT2WJFXz54LLcvopNnz1unAd4olWIe7SblsniWFKxYODA0bNJ3gaawbt68beB9V3enLr1w3n5vb3fD9kCPK6C2tk5nvdTqWllbNw365hZ8dny2b3Yn2q1w1tYSU8AHa5v471c2X1IqmzO5KM4sF89ftLXodHVUFI74DITGwyGTKWnTyAmbagrUlUnvmFxbZ1uHvC6MkcPyNLVaQTgcCpgeOIUExpQuCzPV9vitQ+T57KyB/+FYRDPPZxWJtSoaS+jevUltb+/p/Lmz2t9bU2tLSK3tzWrr6HCAZvYSWWuDnWeID23t7XbfqWzK8QYyGTiIH858osOBNcQe1Djjm2yLdZzRdfhnwLmB6PggmeZ5Uc/n56yQxd5okj1VPDH27DXpGEVOqAGe83zoIvF4/VY0RpLMvBKsC6PJxoR9huKSaZ5bJ6kD2xMjTcHcij10NbF3Oh1czofbzpZIK/pDESs00RHwq/nKEXj+tzl7Pbr2oxE4GoG/qRE4As//pkb26HWPRuBoBP7Wj8BfBTyHEYWWp6dWVoAs+RAs52DPJ0kYCY+xHg14oyFdqgLUWcJX09Liiubmnhtbtauz28wAHeY3IC16r1XTGCV5RLKFRJSk9tKly5ZATk09tcQP+QfAimoFjWGvgecc2AEF/F6fk0SidYj+p9xKZ3PaWt1UPpXV+fNnlEztm8EXwBsJCgy2vb0DS1RIfLmmSATgFY1PZDgcc0sSDoxHk6kDuzdM4bK5NCK4ioYDBtyTzJqpXzqt9rY2h2FdqXzFHCP5DnqrJtsCu47kEy1LwLBcvqRipa5gtEWReItK5ZqB+TCVSUJIuBlbQG5AAABxRyKm296TVtmBgT4D2QGg+X8wYknsYa6T+DiMcRkYhzQLDDGSY2trNr1LtNlJSpzkA+ABYH0fyZ5wk7x+nxlZbW9t2xiQ9PBesOQARykeUODIZIva3ElaC/7pk8fVHA0aqARABJjeMKkDQAfUg5HW2dWlR4+fGKjf24furAMCzMzMm547mrMvvHBJPV1dpERmyMbH2NjoIVtt3Vqendb9uukOM04AE4wdOuaAhowB4ATJV3Ozo1POB3ML1htsWQPZjd2LeSwmWU1mRgb4CaDFc4BJN9zfra62ZgNIJ6cmNTn11Io9zS0tNjYAZjyn9Y11pVJZReKtdk2Z9IH6e7qUaG/RzvaGmZeiu9/bP6Sfvv+hFWtgIQ8P96q3OyFvvapwwKNC5kALczMq5nN2HxQsYAx2D4zo4/vzWt3a1/kzZ80ocnNjVXfvfK7vfvfbTtGmVDBAj7Zy1pv1ZRjC57DPmd+Md7AJzXRHaoCfA5R2dDXbGqc7AGNAWueXV9bs2aDnnWjv0NjoiKYmn+jSpQsKhxwZJ9YYQEuD7d+QdwJMhW04Mzsrbyisg2TawPjuzh653DAfMbQDqPOYZrTHFRTYyNLyiuKtAMiOD4HP5IPQ8q4pBuNxY0OlSl0rm5taXVnV5dOn1Im0hB8RhYpJg8gd1L/9/T9SS1u3rr/2dZXKBd178KXm5qYVjwb13W9/y8w/YQXXykWFmvzK5zJW7HKYpllb15t7Kb3/i1/q1Vdf1fLyisk9rK6t6fSpUzaHKexRJGAwMfuklT+fK9i6hmGHRBQFl57ubmPJEgcBgNBy9zkaDlasQ2KB4La/n9TWNhq+eQMZwuGY4rFWY4O/9c1r9rsAh9ZJ4fMbA7e5pc2u9/Mv7th1rC6vqFwoqr9vQMcm8DRwZA3A3Ftbm/X//uiH+q3f+g2VK0Ube1WKSgCIbu3Y/GW9wBAkbty9d0/XX33FiiqmPW+sQMAVoAv2AodFyf7gFK7AuRz5CQf6qAk8BzmkQCiipbVt3bp9X62tXRbvUpldVSop9fa2ary3S1507WFhUtD0BuQHEKQrqFw1qZZkOqPh4VGTtPIG/Fp8Pq8To0Ma7e9V2O/W3PSkFalOnDquXDGnRE+XSsxxV0hVBTU5Oa2ZZ/M2F2GLw1CkCNk30Gss8nT6QOsbW0plikom02qOxfTytZd0sLtn+sjD/X3q6mjVsfFhFQopY6fDUGVUihRymQclR4aJvYJCU6VY0LFRR+KDvQxg3unoOvTgM0M8R3oMzWDAWgp4gOcUrJCLQK6B2Pzii1eUzqZNv5h46XL79K//9e/rd/6b37X150ebvlz4yhCSoi8dEcwjupzyxYpWN3f1xz96Ty0dbWppb9brX3tRIXdFgWpBK3NP1RILWQdGrKVDT2efK5ktGfPWU06qXsmrXJHWN3bV2t6pUtWlRHe/ApGotvcP1NXfr5OnT2l7a0NNFE/yOds3KKCHgk22j1BYRA+e8wOdQ8RKt9el6WfT9vXx4yeM2cz/Jx6hp00xp6+v336fYhAFCoDm1dUVpzh/cKCTJ08cFnEKdqZgzaPxP3HilJaX16z4xj6B5ApMbPZSXp89lP1zY33dOtKqlYLt6wCCdJcgrcJ7s69QBKZboru797BDK6gsBR9kyoJ8nTUwuQHMcx1m0OlHMo6uPWDAuh48eGCdOuz9FDCdwgCxGoPvrNKptJpb20w+jkIe19Hw72DdE4OIP0h/3b//QOfPnlMThYZc1iTEAMt9Zn6etY61h48fKRaP2RkKUL5CPG9tt44f9k32c8aEsw33wL7DHCUG4DXyyisvOQWzw7MJv8MH5wqeKecCzlncY7Xi1o9/8r5efvlr9reAswCqFy+eN5kZQHS+5+/aWuMKqKRSIa+ltS3NL6/L0xRV/+CY+voHtLK0rCiSS6W8QgG/Ep2t8gYc8JV5uLa2pXv3H2t0dMwk7ijoYh7s90ljIyOKhJp148ZtXb32kvzI2RSKmpmbN/NvjDWRpCIOw34eGxlQuMmRyGEPhPFdKFZNxgt97pGhETNrf/LokWmW9w8ggxM3Rvja+o7FkY4E2udVpZObCmLESVxEhiedV66GTE7B1nF3d0IZKwaULTazRomdhVxBne3tdobaT+9rL72vzu4+FUrSZ589kN8XUntbh5r8bvV0tam9q0WhGP4XNbnpNKN4WaZIXrWzLsB6vpg3iRSKTZjR0hHEc3I60gyhPpRzdM78jc5SJ4Y7YLnz4UiScQZnz3s2PW3gOWuS8w97F/KNfO8nztWq9hmJxbS0tGxnpWgMacKwdbbBUmf/wui0o6NVnYk2Q+p9mJqbpJxjWG4Fxl/RPDfpM7tuYiirySk81t1eBcwX5pB5zt8cnnH5+yvf+MdHONHf+kz26AaORuBoBP5rjsBRUPyvOZpHr3U0Akcj8HdqBP4i8Jwkhg8YhabzHfBrY33NGL+wiC0ROgSTAJQALJ3WYhhL/q/A0Yq1GvtMtgJgAgCApBBNVgNWKiVjgQMIp1L71orssJ0B8YIaHBpSc7zZWMCYa6FJ+vrrr5suo8ddkceMRl3GDgK44arzxaKB55j6lSo1LSytqJjKabRvUJ1dDusc9gtgFQd9gGWMGGGitTS3HLZqH1grOCBKrsB9YRaFHAp6jDCnfQqGg0qnk4qEAooDLB8ytUk4nYO5owfZAKQZM7SCXeWMdrbWLaFEOoWWbzRHATtyparcvqBqLq/K9KLC8kan0gAon8PGq8N6cwwiAcphswEkknDfufOFMedWVld1fGLCGJ4k6A8fPrT2bZIfElNYivw9QC+vB1DA7/IsTXMZoHh319EKb2uzNmqyIxhDvHeDkQ6wvLDw3KQfkMkAzCXhW13fUltHr3Z2trW5tqxTJ8bN5DEWCRnQRqJMssb7YBy7sLioM2fPGjjN6wBcM2+YL0+nptXXN2gmlJh4/vZv/aay6X0zAGOs0dZFsoW5BDsQwBoAj4SZ+4HhRsLPWDcYi0+eTJrcjOlthsImh4MkDM+KeUGBgLlEF0EmC0PTYaH39g/YXH/06LG1pGOid2y435AuJ6dzKRaNGtOW1JK/hfHIe1Ak2D6AMdul7s6EMbbv372rYAATtlYNDI7r01tf6vbnD5RI9MjfJF29dk49na2qFvOKNXm1tjSrajGrlcXnxrxG57mlrVWx1oT++e//qWLtXXr91euOHILq+t//5b/Qb3z3O+rtoWhSM7M0xgZ2HCxExsrRoEYawFl3fh/t1rRY66tiSGePoy9N8QitU/S2l5ZWFY+1GBvUXa8rhuFtNq2JiTF53DD0HEY7IEyjqGYSSeXyYWKL3MY9+SNR06dFHonCGYawQ0M9yuX2FQ4ih+RWpKlZuUxFyyurijWH1d3TqVLR8SyAhc+4M/dopXehayq3FUsGuzrlgwXsgZ5aM1ZyperRH/zBH5m+9uUrVw1MfTr9WB988FO99NJVnTl9UgGvF6hB9UrJDDEx0EPvlQFi7s7NzevJ0xkl8zBSOw10GJ+YMIAPoMlp399XVyJhBRkcMss1zH8BMCkG+LWxsXPYWbFvc6atvcXM+hxTyrIBijwfOh4aDGbkeup1jxaeL8vvBxhxaWd7R5evjhs4AYAOyxlmNmtnbn7BQLLrr71unhWJtg4NDQwYgA0wCOt8YWFR586dMSmrW7fQQe6Qz+9RwOtWyOfS/i7FxibTuY/FWqxbBCPIO1/eseLSufPnDDDyAfQagE9s5dk7RrSAJMwnZLGK+ZLa2xMGqNRqmITWVaHQlStpbmFdy6s7qoviK9rGaaUym3r1lUtqqlcU8cLmrBpg3proUrFcNxmeSlVaWiU+ua3IBUPz5KlTun/3Sy3NzGh8oF9DPZ1K7m2ptSWiWDM6+1VlS1n19Peo5gormQZ0Datac0AxuqMwMA4cgnvy4I1AXPFoZf1At259YTrysXBUqf09XTx7RquLC0rt7+hb73xDiQ6kZ/ZMCiWZzRnoj4GfmV9i3of8186O7QPHxkbUlWi33/chqM5KBfg5NAy1Z+/y2Bgy/+mQOnX6tBLtbbrz+ecmE/Ht77xrcSYSh5mPDwUSL0n9/r/9vv6nf/Q/m7fG4vKiVpYW9PJLV5Xc31MORm5Xl8M89zap7vbJGwjrsy/u6sn0E7W2x/W1K+cVVFmP79zUcE+nAoBXdSne1qVwvEMff/q5QpGIBtoD8tSKqtbcyuQwVQyb9As+3aub23IjY1avKZvPG/jX2d6slnizzQMrTFbRC0fSbVPxWFwe7veQKf3p7U91+colA4QNCETnm46Yw72PdT48PGQeBwDM7KMUawDSwPgoCgLU0vUCWAybGikKYtHaxrYVRIjvE8cmzJAb6Q7eCxmYra1NKywD0p8+dUILz6fV3dVlsQbDUUDB3t5+i5OA2M/nF9TV1W0xDpmcRKLNKey7PcasxxyUmEWcYM9lT2/IGrFmAI4fPHygV155xQptGNJykuB3YLtTEFxeWbZOAeYW0liY9O4fHNhexXUVrDhQtgJxSxsm0SOKBIOan53VyOioddDMzs3q2kvXbAwpiBPT6JKxa6lUVbQCnVs9vT3aZ09uazWZH+Y8xQsY6o53CnE4Z0SChmeGlc5YlIfdApATOIOwT6+ubZlUCsxinsXk5BPzE1haWlD/AAUQXgc/nG0rrrSGKI7WNT23qIXVbUVbEypWpInjJ8zzgMJmvVxU0M/6wCPGKU5ube9rZnZBkUizXQv+M709CXV1tmni2Iidw3zuoD744COdPndO3b29mp6ZtXPY3Xt3TTpuZGTI1gueBG2tMXUnYtadRSdJte5RqVzX9g4FtW3Vq3V1tCf08P4DM6y9cvmUavWy5p+v6uTJszauPj+F65L291aUTe7IXasqfZDS3s6eBkbPHXZElI1pTdFnZ3fX4o3JLKmuwYFhtjAjPuwc7Gr8xDEjWdx/NKXlpS0rpAa8PiXaW9XR3qyBoT5VTQasLI9T1lTdZAAhFmDW3qw8c9PrMWk6P92ErBsY5MTSQMDmtG1IDozunLVZY05TzFfgeeO0a8++XHK6AmNR28N49shCwSxHgqmh2Y8MC9IxzA/2BIoX/A5nMrrvWB/zc7Pq6elUW6vjZQA47zS+OoahX5kr2zU6+7MB6Oa55Px/ikhVzJ2DmN47HWoOa/3POmivfOMfHeFEf6ey2qObORqBoxH4Lx2Bo6D4XzqCR39/NAJHI/B3dgQ++dN/VnfaMZ3TMBC0HYa/0jcEnHaZhq27WpYfs7tDZjnAFYdzwFMD3O1w7bBDaMX3+IPaO0jqyztfmkYon8gGkPBaMlYuf2XAhabkwd6O6YIC2iKFAXALiA6rC6BtYXFBr15/VSUD3MOmQ+owNh1Ajg+MGjmAA3aTfCRTadVKFbVEYya1Achquttet2lXAwSTLPf39xmj0Plbp80UphGsVhIPDuLJlKNRDoMGNj7gO/rILfG4HecBRji4N6RCAEz5W5JzihAkmt5KygwvYZTevPmpLr94zQCIaLzVxitfrhi70kCqulteY5PC4nQbCAJjja8Bc7mPYqFo7DoAl2TKkZHgA2Ciq7NT8/MA9G2WXANSbGxu2OvxjEgWASkAG3xmvpe2xHbNEhqMHp9qeGTENHVhQyGX0drSYsx9xhJmOqw3knfY8zCJJ46fNEBrZWVDZ0+ftoLIjU8+Ngb6EKaSLpfSmZRd9+LCooF28eaYMTVpOccAMZ3JGXg+N//cTKQAJACDAL3fevNN1Utl0d7d2tpixQ+uq6W1xdp8AQcoJszNzZgeejjsaOvTLl6Xx7Si29oTJtkAFXtv/8AkfLhHXiOXLdh4RiMYIjbbmMMkdwCRsIETj588cSR19jZ0fLTPxoS5D4DJcwZwCEcjxhLkufT19qpSq6opHDSpn9XVNadd2+M348+AP6TN7T19evO2UumcOjq6FI9jgBc0MJruhoC3rnxyW7mDbQPQSRLROvcGw/KHmvWv/uBHGho5pqsvXlEkHDbw98H9uyYJceH8WXtmgOfW2uwFOHdkiGBBA5wDoLP6AwA2SIpUqjaWdB0MDvUY+I/BK4Atsg2BQMiKBMuLS0olkzpz+pQluQbIAWgEgybRg5mv4y/grE8AYcwKcrmCvvjijuItMdOkpXBCPNne2VatVpbHXVdnIuHI0zRFVa04hbLl1ecGuDTWQSMws/xJlD0+n0kCLS4taahvUAHTjHXkH+iA4ROjzb6+IZNXADQiIyeZP3P2pI0diTgmdKwNCnOwzo396XJkEyi0zM3OWrcE94OW9hvfeMsAXIwkYcOms1lFwhFbR5FIUNVy2jSdi0UKQ+i4l2ysiTMLz59b0YkYBBhPBwWsbAAMng3XDAAbDFKcypv8AUWL9fVNi4+VekY+2PX1kq0h5F2QN4lEW3Swf6BwKKx4c9ziKL+/uLhgcYGuDe4Bo0vARQoggEdXr15Va3NMxXzGJD7QO0eSAECNNcP4MnceP5nU5va2Lpw/ry4KgAa8yHTPD5IHBlACQmL4iOQB5nWATGGYuwb0YxDp1+3PP1egCe3nVpMO4FpKpZx1AsRiTfLWCvK761b8iMYxGo6oUicGSps7e9rY2tWJk6eNlY3cE0AQwAvM0bu3b6ujrVmxSFDNMfTM21UqZeVvcltHAMaYvmDcTDLnF1eMhY1RL5JIvX19ioRDtifiFUC8Z1384A//H/l9QQPaYW6XCmWLtV1dCXV3teve3S/MQJB5Qfyi8MTaweeBotLQ0KD2djZ1+eJ5tcUjctcrWlyYV/8AUlVV238xrWTNNcyHKZag4byysq579x/q4nmKjVt6+aWX7booxuYLaQNtMaPNZPL6N//m+/qd7/2egk3oeW+oWMyoK9Gqne11pTGCrsFoR9bAr3Ldo/aubu1nUialtr25op62mE4M92j64ZfmW2GSa2XpysvXVay4tZ/MaGNzXedOjNrzQUoECTJYozxPljwyCQBj3BPxAtYrJsGMCfIOnAmQtQKMBpgl3mYzWTM0RV+bbiqmHfsZ+xZ7L/rMSJwATBOf6BpCpuvk8ZNyyyn4U5DP5XMK+JFIQQaLQvOmyXIA6vG+qWzG5iUeANFIXPkc66fJ9m+KPXSZjR0bN0b64ECvdrZXdGx8zLA51iEMWF6H2Ib8BKa6nG+IfblcWn393V+Zg1ocCzmm36ajfsjsdgBJgPOs+XicO3PaCptNwYiS6ZwVAz3IiZWLKuVSyqbZ6702/rC6c9msyW4wHiaBVi7b2cC0oOt1k+yBZc8YQD5g/iH5Bnt+GdZvR5uezTyzojh7aW9PP9uNc8ar120fo0uO81I6dWDdZI8f3LM9pbklbpJuFAX5oABCfIExz7mAsxQM9LnZeRsTF91+0YiePp1WT3ePFcox6sUEuL+/x9ZjMOg3neudnU1l94khPu0ms7r3ZFq9A2OqeyjEuKxzLhwKKRTwmcFvrVK0joKV1TUznu/o6NTG+pYmjh1zjMqDAY0M9SuRaFU+m7V1yTqKNcfNwBLJHq/f6UDgzMb73rxxQz093RY7WptDFquy+aKaQiGlM3ntH6Qt3uPX0dPdZ+afFFtGhnt0794X6u0d0NAgEl1V00wv5A/kqpc0PfVYkSBGwRSJvArFoma2ndzfddjuAb91Q+wnU8rmcxoaGTXjYDrSiP0eAGZ/UG6vXw8fTdo+jeRRJBxQe2tMnYkWdSR6VKo4nVuO+BPVfccjhDhELF2lI9HrU3dvnwIYnZspL3uNI9lHcQdyN+uOsyZAuyMphXSVx2TpKNQx34hbzG/kpB49fGCSNz6vW63NzXbuSqY4GxVt7lOgisSi9lrECvYFdNfpzGj4/LA+7t69q/a2FpNyMlJKDb8MWpuQtnIIPuxHNfKXQyycfzmL89rmG3H4OwHORDZPvTYmDX8S1snlN/7HI5zo72yGe3RjRyNwNAL/OSNwFBT/c0bt6G+ORuBoBP5ejMCNP/2nDhfjKwCdb2kTdh0eoB2W+e7ujjHP/IBff+7DafV0dM8dzdaa6Y2X6jJ21uef33b0YqtVvfrqawb6kOSlkmlLQs+cPqOF+Rm1t8bV399viUwD1OZAzXEYlhKtwpifAYQBLLS0NlviwKGdZBnQnfvg0M/BHsCHRJr2WHSEAXNM+9MlA85gg52GxZdIOIw00/+USlWvttCmrpSNMQWIhuEf4BcsZYBL9KjRayUhcIzXHC1fDv2OhqrLEkfTJfV47PpctbKqqTVjQcLGuXHjlq792isKRqNqT3TJ3xRWtlA0ZiegLix9dIQdE1SSbIeF7mglB78aa97r+cKi6fkuLC0ZaLcwP28gDYByZ6LjMOmQsbrQGjVdeEzhaE9Pp+05IZsSCIZMR3tkdMwYvbTVGoA6CMMurSePHuvll15UV2fCQGo0fGFMrm/tqLm13TRk7969p1AgrFOnTthYzM/N6crly8ZK4nnNPHtqCXl3V7f6B3qVzyGDEFU6kzF2OaA+AKMlt/EWjY6N25z59OYt5TIZvf7KqwYC014N2A/j3OR/qiUDYqamnliCNjg4YCzozXUYy21OC3V7txZX1rW2viVvIKCffvC+enq7FYqEDGSYnXluACagM+y3s6dP2XM1A9hcXi9eu6bd/aSxmDL767p0bsKeA63ZPOepqSljBAJuwkIm6eP5UDAgq4Nl39oGI5mujIASiW798Id/bOZtsIEBn7/+xutmIvgnP/qhJabjx8Z1+eJZ7azMK+KraX9rzdbAo6ezGjt9QS2Jfv0f/9cPNDQ0qne++U3riGhtjpvG60cf/ly/+RvfMTAayRa0YtGahnHY0D4HKCgVHbCDpBNpJeYXwCssw94+DMoA2zHODejxk2mTawCAwcRzY31Vr15/xZjTGA2Wa9LePoz0qnVmdLRh7Fc1IBid6nS+YFJI7//sfb3+6jVL+h3TVkczFeBlYWHBWGltrR3WNWF6/bm05uemrSjS6MBo6Ok25IZMGzqbMVZ1Rxus8D9jdzZiE8AE84d1ZYWoSsWkFkLRoM1X4l9DaoYx4sO0hv0OM5gx/PSTjzQ2MmQFM4puL1572VjRaE2j37+zd6C79x4YiHP2zAmFfBUcD02qgokAWA5bkH89bp+NzZMnU9rY3LS5eOnaZbs2tJVXVla1tbmlL774Uul01tYswFNnotOu68y586rV0wqF3abRDng00DusGzc+09DAkIHyFG3yhZLmFxy5hBMnjilfyBr49ezZM/X1DZhc1oMHj+0aBwYGNMsp5gAAIABJREFUjM1JrKPot7O1qXw2Y5rPic5OM/ot0BkyPWNM/EsXX1B/T++hpm7F5CFgyVIAQ9KGQmRvb5/Fw4N0RnVfUM/n6UbKaWtjTVevXlAkTJGhpNWlZQ0PDiuXyVuHht+PdwDzr2q62nL5VJNHs3OLer6wrJFjE8bSzeYKBn5VSyUrziIhMTk5qUCTz7Rw93a2dOrYiE6eGFM+m1Qpn1P/8LCyxao6Oru1c5A2FruXYhaMabdb0XBYPYmEogba5hQJeeU1nWSPFpe39cnNO9rZBxCKaW1j4xAoq1kHw9LiooGDQFewrjHCi7c0a3112aQmvvPtt81HBNmvna1tzc0uW2EPyalSpQhkb8/fCK8evDdIZ7xaXFzR+Dhs64i6unrkdXsVDiFXQocS3U50KLj0g+//UJcvX9fgwKhUo9unap9yla27oVx2ye+LqlBxayeZUbFaVsVV1S8+/EDRJp+6WyMa70uoLdqkBw8f6SBTlCsQUzDerkRXn8mAoLMMAEixArmoocE+NTV5zN8CkBrMjo4D9jI0nlO5gnYzWX1y46befOsbJq/y9OmUvvOdbxuwxp6SSiVtryd2YpXIXnv+/DljO9PRgYwO69TxTnAK/8+eTRvb+vrL1w8LnU4Rmf0aJi+xKpk8sLlO0ZVPYigg/97ugXLZsnUAbWzuWJcF3VbG+va6rFDb19elbGZXsWhEAwND2tzcUqKj09i5fE5OTlkM6+vtOyyEIUFVt/f/5JNPdOnSJQe4PCyEA1Y3YovJQeWzKuXzGhkccIyEay75I3GVcHwIBlUspOQqQwRIy+MOyeVxTKp5Tc4E/I1TMMib1AexivmPT8CeFbdDJsHCWAE8Q0YYGRmxuMpaQf5tcXFRlapL2VzZ/o7Xevz4sRKdCQMxB/q6tbW5qlx6X1976ap1l4TCESsGs3eNjIyahBJeMhQV2LPZB5E1Q75mZ39HEyfH7X5ufXpbl1+4YnMHYBdp7YcP7toZ4803v67dnS1VS1UtLa/ry/sPFYi0Khxr1W4yo2A4ZvI8PB/khzgdIUuWyySt844iAPvxqRMntby4qGw6JVetakU+jOXjsZhJNi0tL2l+flZXrhBriS9Fu07WDl0+dCI0ZGeGB3tsvuXyWZPXoZsMiSe6piannlmhcn8/pXe++Y4ePbyveCyssfFR60wBFF9ZXjDfEq4zGg4qFATsDloXAjeQTqasgysaClsRyYzJZ2aVwDgVQ9lSSTOz8xobO2aGqJWaW89m5uyMhAEnsnihoFf9fZ3q6cbQNqpKjUIEoDngPQXhhnwUBRaMupe0sb2t02fOKoH+vHW91EwKjrMzLHGIBY1zc6Mj1e11pN8A0xvG48i/GE4taWrykTrQjve61YEh/faumY07hWDkGTvU2t5mHRuA89FITHsHjk8M+zcFffb1ySdPTC4J8Ny6Tlwyb4XGPm5vaMx8h3huJJc6/zXVM+vYslKkx62mUPiw046uKCdXaeQ8F1/7749wor8X2e7RTR6NwNEI/FVH4Cgo/lVH6uj3jkbgaAT+3o3AXwaewzQhIQOUBPgioQ3AUjbZBwckb2ggNlqPDTQ//OS4jss97CcSTTTT0Wx98823LKGC5UybMadnvt/eWNW1Fy9ZIgjAAoAOkA4YwnvBgoZhdu3aNcXiUWNQk4Aao9oYj44OItcNA4rrdnSXPfJgilitG2uQa11ZWTZgGyMx/p7EGraXGT7VpbWtXW3v7BhwAUszGo6YjAkt27wmwEO1jCkZbLyCJYckpLw2194YD5JRro3ElCQ31OSVK7dpbbtIEHx5955eePGaaf6iOduB5rPHZwA67OtoJKpiPu+wzn0+AxN4fcfMlQTDYZhxHYDc6P/uJ5MaHRk1Zixs7o6ONgMx0F73+/zWwgx4DksNxhRSGSRLGGchVbC1va1INGZsUQCpplDQrp/uApKdcqmoX370C2ORM14wo8YnjitXKApLyrt37+vUqdNmLLewMG+sVrTsY5GoGb0a687nNUYWLCKALUDFXC5rbC8YiSTFMJGnn82ZBEMs3mxFFgoVt25+au3ax8bH7RkD/gH+93R3qVDMG0BCkotJGAB9Ema5x6NUKqdgKKpns8+N2b24tKIChQmfx0xiN7c2DIinrZx55fO4lEknTeIAMILEji4GWNMAZTANf+s33rFn+ZU8ieoaHho2Rj5ABuPFs3s6PW3GZyOjQ5bQoRne0tKmmZnn+vDDjw20hmkKKHr6zGmTJeIep6em1NPbayBVtZxXe8SntojPdNa53lxFypRdOnXhRd27jy5wytjaAKOw5ikA/PQn7+nNb7yupoDPnh1MRRiDEO+ZO7BBMQvDYwB9a0APuiyQLVpaXDI2fiDgVm9ft9MRUa3r8eS0jh07bkaUjx4+1Mbaqt588w153C5tbu0oW3TAy2qpoCafR+fOnjY2HX9rIGBd+uiTm2pujuuF8ycN0HA6rR0WJh0j1l6ezpj2fWOu53IZ7exuKZHoMFDKYbLmvzLDdeSE6hYn+Hp0eOQwQXY6uU0H9TBWNIArgIFGcQo2NcD6j3/8nskK8GmyVYegOX9D8j87+0x3Pv9UZ04ft6JTe0dCp06fMTM5JIe4R1+gycCjpZVVpZP7GhnsMSmlbCZn8xypF2SP6LAgBtKJAuuaef9o8pGizREDCmGx80xgjyMZxNfW2u7xKhKNWEyTO6BMdlPVGrrkMTPUK+VrunPnnhLtCZNVgVn/bHbewELmNeuDT8BHQN6JiRN2b0hYTU/PGPucYgtavDCv52amDbjgHhgj5GGIF/hK3LnzpTY3tnTq5CkDfjY2t4xJjGkezHaKk8QeCgN3v7yr4fFxK2BRKEGmAODn+AQ6xE1aXVo0huT+zp5JMyDv1BRE953CjU9tbQmTTsBQ2RcI6uHjKXn9TVZ0O3P2nHKZnFaXl2y9EtcBVaefPdW3v/XrcrtqevLwnsJNPvNNaI6E1dXdLY+fuBMyHXVMZZEPYB6lDpJK7e/rYG9XFSQrWpq1kzzQyNhxhaItCkfbVap69P7PPzbQFRM8QDiAscHBPrU1x1TO55XJFRRrblFnV7fuPrinQi6vtdUVY4F/59ff1v7ejrFQPR7n2Vbo1vA6klbGspQjJ8O8WlhY0Y9+9L7OnRvXxsayWuItSu6n1NbWoteuv6SBoS4bT9bwz9//Jb0keuXXXpfbhdcEUkcUdp2OqHqdDie/o+FcrWlmfk776QOTtUjubGog0ayoT2qOOExtTyCqYHNCa9sHVjhB935sZNT2CVj32UxKoyODZvobCHhVq5TVFGhSIYd0idfmPF1dDyYnrfhGFxjFuZ6eLm1vb1mctiJWiK6WonWENUebFfDx/pjJ5mzPAGA3hfB6zQoNPGc+AHAL+ZwG+wesE8gK5Ygm1RwZKQpm/ICuKwc8c0wzD/ZT2ljftULmwuKyAcIGSlcrGhkdtut8+OC+Bvu77BxE3KPAhPQXhfOZmVn7d21t3dZosVBSJMo90EHlPQTf+y328LqAko50Ud3WC2ecZ7PP1JXoUFs8bqD3Z1/cU7pYVaHqUq6QV6jJo/GhLp0YHZDXE1S55hQFG8A59895DY8K9p3h4WHTTx8/dsy6YPA4II4Sl/lA150zC7GN14FMQNH44cMnCjZFjZXPOHD9PX091k2CtFAmuW+Q5NjIoO1pgK2f3frMutsc9nHEOlWI4bwf+5zjqVGxglBXX6fF7f29Ay0vrWhsdEyhpoCa4zEtLc6rWMqpo73FTJohDtB58cGHH6u1o1ulukfBcFzZQtn2Bc4DEBiYy/A3KhWn4wmptuR+0vZxpLMioZCeTT9VTxfAcrfFFzoU6b5Z31jV1asvGsmAcy6mvMxZ5iskgIH+IWPbtzSHtLa2okyOGBs3w00KgqtrGxY70umCdrb3rCMNGZpwuEmXLr2g5/OzaonH5KpVNDzUbwW47c11I2OY3Fy5bNJFLbEWm7fMWOIcc+DJ02n92vXrSqZTFjvxw6AgT+EZxvsvPr5hHRKA0ajtAZ4PDnSrv7fL9uq6K6Aamy0mmvgpYO5eqX7FYn/45Kmezc4Zs/3E8ePqODRbB3bmbMW5EZN4zlEQFew1ajWVyiUFwyHHY4P9FAa9+VrUVCkVNTP91M4vFAghWWCEzrrnvM88sD2XLspy2Qo6GM8DpnPuM4N6b8BAdDMcNcNup1ODczcA+n/IPHcZ8/zPg+eOga7TR1vHeyYMeO5RuXRolv6Vnrv0wuv/wxFO9Pcu8z264aMROBqB/9gIHAXFo/lxNAJHI3A0An/JCPxl4Llj5FmRx+PoAwJueuo1uapVR/bjEDxvsM4bwJSRQA4TfpcBARjtFSypW152mON8D3j74P59kzFAAgRjoJPHjxmQQ/IHe4j2YqRbkA64f/++5p8/1zfeeMPAXq4HYKthggkThgQfQMYYrodayw2JEiQSkF+A+Qz7DEYRrBb+hiS8YWxHy/vcwoIBqbAvHzx4aCZh4WDYkigAvnAw5IBWdq+0sDqMcw7+jvmXo/cMAGDMIskSnFolr9z2jFQtmPzF7Ny8xk+clssX0M5uUgNDYwoEI1rb3DYwew1G18GBjSevDyvKYcnCzgWgCBhT2SkwgMF5tLSyYiakgAxzs8909uwZtbe1ml4pSSEa5Q3wHOYUDB+St3AkakxfgOjxYxOWvNGSixQMJmRbm3uWSMNij4QYs6ra29qNIbwGWFYoKtrSqoWFZWMJ7u6sW+s6Mjw8p0Iup4H+PmtN39ra0LUXr5pOOwARjCiTh0DuB+NZSXPz89rd39crr1w3eQckI3iuMBzRO0cXFnY5IAqyFyTMFFz29nbMII7iSCgc0tbGrg52k8YWbW5pN93zW7c+M8Bn/yBp7PgLL1zQ+jp6sit69GTakjZMqmgLX1p4boDJhQsXDMTf3T/Qs5lZAwVgdhdzKZsTgCDc59kzZ0yTmAdCIQDpAcYP9iPsb9i3XAtsx6mnz0wyAACHeReJhk1Pn2Q+k0yZrneRgk61auzU/Y0lPfzihtxV6fzFk9o+yGp560AdvcM6eeoF3bxxS7s72xodHba2ehhuP37vT3TlygtOcSEHGO0xMIlx9vkB1DEmy5uW6pkzZ21dwsBHOxpQoqkpoI7OFvu7plDEOgvm5hbM1JW18+DeffNDOH36hMrFgg4oisXiBph2JtpVQ+4Gbdo6CTmmiBh/rurDjz7Wb//2b6s54pMLM89Do0RAPz5NKqRStTlI4QdpIaRAkMZBH9eRQSo5c4A29HLZik3o9/7iF7/Qa6++aiAijduOopMDnDv8NGogTjcHY2s+om6vPN4m04Pd3duzLhYKPSdPnrRuBuafMfXrdd29+6WWl2Da9pkO8QuXLquru8ekUgDWYAmat5wbkKNgcjR0MSDhwhw2qQe8zSjoVTGSLGnm2awePHhkRQZfwKuhoX4rqFB0BEigsEEnCfcJKATIaExRCgb1kBKdUVWqGQNuxkbH1RpPaG52wQpXDx/c09lzZ4y1vL27a0ArBZq5+RmbuxQpAQPpPgD8/+mPf6bvfe93TH4H+RE6ReLRqEaGBiyuWEs8z8ntsQIURo03bn6mKy9eNcYwIAngoHXy1GrmmQEreHr6qUkfVGp103IHsEJWKdjk02B/t+kAU0gp5LLaWF0zA0mKUK0dbSYfASCOng2dOeji0kKBhAPsd9jCsNKfTk4ZyIMXBOPd3tGhp9OTZgSM9AjFnCeP72lkoE+Lz+c00Nej7q6EAWEAwjxfChrITwDEFnNZuZAyAKiFNV2o2Lo7ceqcvIGotndT5ouBzAvgaS6f0fjoiI5NjOlgd1O5dFJraxvG9GzrSKijs8uApluffmpgJBOBYsbBXlJvv/VNu+a557Mm3UOHBcVL+JwwXG/cvKVCoWTGq6nUrjyeqoq5snq6e607Ch+Qt99+XaEQQLVLNz/5TPu7GX3z7Xfl9gAgA+5XKN85e7RpN3vk80f0kw9+rqqrrnQupUi4ScdHhrW/sazU9poCbqfodfz0BbmDcbUkerWXTOvJ48emuY9UF8UsCgJ0Kxw7NmbrzgPQXUImzWs65uw1PPsv7983KS4K3ez1be2thwUwr8nPOEU9p6tr+fmqerr77XtANEBexgYpJvZa1iaFZeIAxdn1jTUr+OCrwjVhLE2RCZAeSRiKkYCkpg1vEkOYZ+asaNSZ6DYW67OZGaeY53bp2MS4ni8+t1iGpAaSTbwvnRrE/LXVdYsZnCfoduGcQ7EZoI99g/2ZAjIAP/fP2nUkwDARxRzRq6HhITOcnhgfNRY2xYK5xRXduT+p2aU1G7NzZ47rxQsn1dvRbHOhJjxBnCIlZwy+Ziwt7nZ22vd0XRybmFDfwICtWdYm5wh+j9jmFCuKDhve4zGJE841+E9MTT/Vl/ceWNGHPevMubPWsbK2uqRcJqWJY+MGkCLNgSwKRR/uxbr+SoDbjm8GXUSQC3jvG5/e0NjEqEmbRPALSCHpMmuyZv29PdYxBQher2M6+dSMrpFg+uWNWzp19gXV3X4FI81qCkb1+PGkSfJQXOM9Ys1RoW5thu/I6nm81mUXDDSpl+dRrVmHw/joqEm0MWYAwrDn6WA8efK47RFcJ/Ovu7vPzJiRaqMgGQnRUYj/jzPX2MvQCmc/RAIuk3HAc1M/c2NYumJdCpcuXlAw6EiOIPGHjjpmwcwnJE6Iz3SiQS6Aae9xITNGMQM5qi2NjI3bmQ6ZwIH+TkeCxRuw7qafffCh7d10UbDuWuJRdXe1qrurwwqcaH0zz5HTonBULVdtrOgayuVKmnw6a74RdCymrEvBkUJErxzQ2p5FFdIFvh9Olwf/30gbmHVbMayqvf19K/Awx9qam60YGPB6zOMmHAraesqXSrb+8CagIA8RAYmWnd09Kzh1JBIm3YJ0mHURZbM2R3mWgPqOv0nJYgpn7q9kWyiKNcBzY53/GfPcwH1Ok78CnjuS6E5O43Te1Y5kW46y46MROBqBoxH4cyNwBJ4fTYmjETgagaMR+GuA5ySmDakKxwCqbKCz6Z3XD53sDxmcDdmDP//ysEFqsOm8GMB5DDjHaHFsbNwSyCePJy2RA/jlkJxJJdXRTov1vh1qSUANcCYZikRM/xCw6N1337WElwTQ0b1Gzxv9xNpXEhkASjCDAf5I4mB2AlQ5DFMZsEriBRjdMCBzwH+M6krKFrK6e/+uJR7Hxo/ZtQCe8wv8TjFfMHDP6/FZGy/JkWNAeqg1egii85okY9wTCUJnR7N2lu7K74bVJmPpDgyPy+1rUiZbVkdXnwF4y2sb8vqaDAgFiOF++HDYag5A39Bs5GeWWMCq9/qVymQMdH344IFef+01M0glAeGauR5AYhJ6wHn0aAEhSTIAC7/88q4GBgeNRTs1NalEoktev99A9ZGRCS0uLmt7a8NAUqQrrLji9Wpnb9+A+2A0prY2mGV5dbRFlUrvG8Bw8eJFk1tZXHhu7H3Ae/REKZRg9sY4wxiF7Y/WLawupCYOUkkdP3nCgF7mCok+z+v73/+Bvv71r1syD6i6sbFm14Jp3rGJY/YvAAVzpKdrQH5/2Jjzn9/+QsvLKwaqoKtLuzaJGIkuYGIsHtdHN27pe9/7nu7fu2PX+87bbxlItIkxa6VqLNCz5y7o4aPHBtL19fR8BVw0iiYANyTqXMM77/y6Hj9+ZKZ13Z3tpr0LaA9DD3mUoeFhA1I2tzfNMA2d3tOnTyrkDxizEakUWH2b6ytqjfjlqeQ0+eCens0saOL0Cc2ubMkTiuv8+atKHqS0urJsWr2//ZvfVS6T1r0vv9BLL12xpBswkGIYXQWsO9Y4Lfe0pzOP6BhgTdApAiDE+tvd3VYsFlZLW4sBBV9+eV/ZXNFkfbq7e7S0sGBzwedz6/zZM9b5gLEqxQKYa8y95MGBaYkDTAIU/8mfvqcXr16zdeV1I0yAGRigOcCsE0l4rpheNvwCANBn5hbU3YuxHJIHFdPOZU4AKtOmb6aDW5sGYl24eF5uF0w1EmSHpWq+DkiwoOFKgcntdKvw/8xy2E0BxwHaiXewMxvxh/XLvOEZ//KTX2pvb1MtLTG7zze/8abNL1B4wCcAJNYX3wMkMX8BZ/kdwAuuB7mWTDprUiw8g/HxY7py+UVjN5fLBbW3Nev2558dskN99nwAb9Djh0kOAERctCJiMaxQGNNUrzY2V7W2sqmTx89o+umMRkdGjAW8sDhvrG3isWPSzPzz2us4+vTo2vL/qvrpT36mCxcvGUg5Oztj4MnYyLDi0YjFESR/0GBPIqkSaDLTyQ8+/KVe/torWl1bNaBw8smkMYExSQQseTY9bZ0PFJfe+/F7xmZ94eJ5FQpZPZ+b1umTE7a/7G5tyOuuq8aYlct6+PCRWjo6rXAzMjZmcgkAubl8UclURonObgNDQtGo7S/loiOZBXhIEQtG8D/9Z//EmPTXXrxsEgrPpvi9rDF9Jx8/0MVzZ0ymgnXgGDsXrOOnp7tTzZGIeQWwc7CfZesB5SsudfUNaGVtW4USxoH7JulEMZAOJeRLWA+dHS2mVc06p2D04NGkEl096u0bsDn4859/aAauxCmKOPPzz02OrK+vz7poMHbGFBhg8u69+3avmDzzee7sCaUOttXanNCf/smP7Z7zuaR+4zd/3WSQ/F6X3v/Jz9Xa3KEXLr2oUikvj4+9gz3KkQ9BBibgj2t7L6WffvBz1VxVvfLqyw5TtlzW/NQjdbZEtL6yqO2dXfUPH1dH/4hC8Q6Lgyyej37xC42NT2hgcETVatkKtjDE2Q/Pnz1nXUYUYGEZOz4b7VpZXbGOL+a0UxBCw9yZl6xJ1i+xfWV5RQe7aUXDcVt3zFPiAfutz+8UrAHVGSdA9Xg8pkRXmwHlAMh0cbCvERucfb5mQDbruK+vVxVY7sEmOys45owem1/v//x9Xb9+3QrJ4UhQm1ubJh2RTedtvaPjDwhoUl7ZrPkyTE06RVfmPt1q/D7AvjFpfT4rkPL7fHLf/B5rmXlKgefzO7f14pVL1qlAEa5Uc+vjG3d0684D1T0efeP16xof7FZ6d03PFxas64J5weuyx3JPvCb3ieQMBAEKzOzPSEtBOMA4/M6dOxb7uQbGi6IZsa2hx17IOp087HXf/8N/r0K5ZnP7v/2H/52ND0WpX370oZJJDJ0Dam+J6YWLF4zpzp5BQZ8iHP4knOu4Js5bFEsGBge0sLygYCiojvYOk4niTEeHB10ux48fs64L9tXNzTXlM3v2Nevr7PlLSqby5gni8QWsoHLz01vyun1mMjv1bErBaEinTp+yvWZ2Zsa60zbW1+0MCFgP433q6VNjb/N+eGdguHvj5i/1e7/3u0a84IxEJyRxIxpptjNROEhnBf47fiso0t0Ga5+9jC60nR0IEh7duXPfkHM6WTo6O7S/u2PdWCdPTJhGOB0xEAfGx0YstrE22B/9TQGCi0mOIOEFwEsnITGC+Mo5iPkai9AlwO7kMRmlR5NTdk+YmwLEo8tP0R95GJYnxTDDjg91wgHPyyW6L4j7Ja1t7qi7Z8CMZe89fqJEV6eB3RAQ8pmUwx4P+u01Ga9KETkgxF1cdk6lC484QNfa5o4jc9Xe0qIS3QD1inq7u9Tk92l3f1cuJPaKdFpR8IpacZnuAdYbXgnMHaRfOhNdtmY4l1JYweOA+cUZGl33vzLznDO/2aRbO6oCIQxD0YCnK8eRmWxIHl196x8f4URHGfLRCByNwNEI/MoIHAXFo+lwNAJHI3A0An8N8BxWcYNRzrnbtB6NeV532OeHIFTDpLPBOm9oETrMc6lmmohOuzaMuadTz4xVA3gLMAWICtAHewimFsgV7ws7jFZRviapJkl/MjmptdVVvfbaa1+1aZN4AkaS7JC48nqLi0vGViTJIyEEwPR7/caKwtO0YdblACwVS6QaOuIwoqxJ3ltT1cbAq0KuYIlmvQp7p24mf0hVIEPQ1tqmxeUFY+mQcDYkVRra59ZiW68bI5p7AVAu7D1TvZLV/kFKBwdZDY8fVyjSrIN0QdF4uyJR9CxdKpYrpucJQdbpVHWYdg3JHB5nA/i354FmvZtWXZcZg8LUR18TYOLK5UvG7AYwJDECuCDpQToG1jnXB5jHdfP6sXjMfkZixj0DFHT29pnmOGMMuEJb9fjYuMlAIHWwvrmjpzNzymRz2tzYMHZja1vcQAzAc1qnjellBQZuqGasRWRkSKIH+gbs/kgkv7x71/kdEkWXjGnMB4AKcj+f3PhM4+MTlsACRiwvLZlEBFrj3BuABr8LqzcUjJoZ59TklLH0epGR6GhXNBpxdHoHAW+KmpgYN3mV9d09vfDCJWNN3bt7x5LJaAhmb5cld5h4oTOazRcUizVbYgpYTpfC97//fWOBAbzy1Jw2fYcpTNGgtzuhleUlY93GYsg4OIki7H2KNgNDfQZuT09PqbMjoZ5EryW23E803KSIT9pbX1StlNfW7o6mZhcVS/SqVPepVvOaWR2dBbRpv/XmG/rw/fdNXufM6RPa292xIsPqypImJo6rr99hb8NwAwyAOcmzguWMkS7Pfnx8zADQ1dVFXb5yxQBADNkwtwVkRdbk89u3rTDy8kvXjPmJuV2lWrE1SszIZtKam5vT6dNnjPFJEQJg5Y03vuEYowlg0uniME8z+8I5tvEerD1Lut1eY+q3JRyjOZP22cU0c93GMG4AksNwRGObcQ/43arXHbC6AZ43dE4doN4xDjNZJIyCy7XDYhv9DE57OAAX18y/zfG4unt6rNV8+tmUxUXAom+88Q2TMALMQ37D1ijxr1q1700PFqYe0hLptGaezVhnBSDC6MiYenv6rPOD58FcBuj0+1w2P7gnABNj45ZyViiEsep4KyDDgb48XQvIOjma8YB8m+vITmEe57T07+3vKJ8vW6dPV3eHSQ8geQFAzvgQlzFSY9HNzT7X5NSJiasVAAAgAElEQVRTnTh53NizJyYmFI+GDPwO+PzGrIepClM7EAybP8O//6M/MX1ePihaInXF/eOXAJDKgPT39ZrsC/r//oDbmurX11Z045OPdP7caZMFq5UKiscArMsGWLO+D7Ilbe2mTDOcTqTe3n7TY97e2VMwFFJPb791Ekw+mdLgwKBJfB07NmHeDTAqf/CDP9TLL7+s0eEhBXweM+uce/bU5FVgVFLs47oAzWGrOuxfj7KppDHv63R/1CqKROPKlFGNCRmAFW9ttyJoMByxohGdOMQU008u5i121OpV09ulC6Fad9t4YTYIE918LWLN6uvrN4kIQNq29jaLXcx5xp75SYEnSsyuS6dOntbE8Qn5vbjhAeRl9cH7H1vRxx/w6MyZCfX1Joy1+4N/9wO9+fW3TZub63DBPndXJApKVjRCHglALqDv/+AHCkYCunDxrKrlgvY2NhTyIfqC3Jjf2K4Vd0DP13blCUQUikRNIgr5CRisxENTGXa5dOL4hBVjMKQt5Av2PCgQsJfD3qZIiNfIxsa6Ab+scfYl5grrlj3disPonafz1qVEt0ZD8oTuCgfAczsGvy6ZBBugLIVT3of1ihEh8cCZM31WMEdyAjkoYioFhr6eLiuoUgi0bdTj1udffGHdS/4mv81VChoRdLa9QbsmTI1Nr7lWt9deXVmxQhiSHWi4I0VC7Ovr7bFzCEVCYjygNWeSRiEYeSkzUAyH5Q/6LVbTqeND/qnq1u27k/r5x5+pKRzRsZFBDfcnNNbfaZJdzCn2lQYBoOHJQGwCaAS8BzgHgEWyCWPj3Z1dYxfzL0Va7oE9nLMLXT1Oh0zeClfs67fv3NV+KmMsZ0wlz507b8D84ECfPvjgfY2ODGmor0uhADIbbluDlXLViq/cK2sJgJ9nbPJ6eEkE/Lpx86aNESbGPPv5uXk7T3AuBNDnHFIu51XKJ62I3dLaru7uXkUizWb0mckWjHENcE7hv8nfpHhbi3whv8VsCq2bm+tWIKcAnExmzLwXhjUdchQQC9msFQORV1lYfG4FSZ4NsRumPPfZ1ztooC7yLoMDPUok2vVk8rHtc+jAc08URRcXVgyQPdhPa2h4VA8nJ00OqlavaHtzy7okstm0AdzHj43b9wkzcY/anA74IT+g6e2TF0PUat1Ae86xvAfdGBZLKkX5vT6tbW7q9ud3rIvLMYhuMlP0wf5eDQ30yYcOuKumOvJNgNR0QyJUVSqbUTV66YVCReubu4q3tEsenxbX1mxO4XGRySSVTeMJQddNWdeuXlZ/X48ZgNOtYQvO5bNzH+dN1g9zhGfJOQ/meTFHB86w2ltbVCghXZU16RnmK88ylc5qxwpeLXbWoEDT3dNrRQv2VdYnXRyA9qdPnXTOprDfDw8KXzHPMSM/ZJ6b+v2hYahJtphh6H/IPKcwRbGV3IG1x/u8+w/+1yOc6ChDPhqBoxE4GoEj8PxoDhyNwNEIHI3Af3oEPvmTf1JvaJc7uBV6oIBZgLWOoR6HWYAFDAB9h8aiDaC8AeY2DrMNQLeItiFMEbQNiyQzO1pb3TSdXyehOVB3T6cxRTF8BGiBgQSoDouKxBDJD64FFipMKpJNQBBLGA3Ur9qhugFQA/gCYvL3AHaw0fiwtnG311qaYX9ivocJJezxDz74QNGow2xD//vtt99S70CnMaAAMEiQARQPHYjs9fLZnAHuJJuc25HaIGEleWi0gnJdJIMO23vd2HDjo/0GnquS1d5BWpubuzpz/pLC8TaVKy6tb+1rbPykyQA0BcMGTIRCAUsGuT4O+ujGA0wyPvzLdRijHi12A93Lxr4kiYZpPDDQZ+3DJFCO1AwSFyVrtzW9YK/PxqUB9AN0OSB16lB+pq7ZuTnFWpot8eY1kVmhRZ9kGtDtIJXVez95XxcuXzXAE03qT298ouWlBfX09hh76Fvv/LoB5gZWumTJ8vP551asGB8dV0vcYfKhMwtDGYYWrcDImUzPPDOmOT9ra+vQBz+/qXAY40XZ8yYRgoX8a7/2NfsZCTsABSD2+saW3nvvxwbWdHZ2qLOjXXduf2ZjgBkoQOQLF86bfisA5g/++If65jvfdKQj1laMcWvFExAst0eZXN6A1i2TNtmzFvdPP/3UjMoACfia50KRB3CCOcvzufriFQO0KIhs7exoaXHFWHBd3V12bR6f2yQfmpsBUfOaeTqtRGuXfvKz901+Jo4Ouqem5pBXkSCGiS75Is2aW9lSKg9Y/uu6fftzAx8Y93e++Zb+4Pf/b/3Df/C7xnpbeD5n4CeMfgpNyIdQTOBrihasGcYRABcN6wsXzhvjHfAH9vng0JAqtZree+9neuX6a/r01m0zR/vyzh3rkHj33W+ZoWRzS0z5AkCZ1/S66RhhLbz00ku2ntDhZa7x3AD5gwESXgBCilN/pk0O2OjIRjnrm68xs3s8NWPgBn8PUMdrM8awKtFI5mf4IphZXrjJ9Jv5HVjpdKzw/7l3YhtzlzjEdfX3D6hQKn7VcWOgRiBgYJ7DhCuaaTIyTsyHwaERffQR8jCvaWhwyIw0eW6VkqPpCniGjAwxhTkcjIV069YtY36eP3/RrtEAJ7fb2tRhawJIIUuFprDfB4TrgP7EZFNwdTtmzgC5DrbvgPTJFEalVbW1xbW9valQU0SqeWxt1zAprhTl9THOgKUuprEBvBbnXXUD/mGdE+cAbjY3tq1IgpY7MQy9/EqpoLaWZtPMT2fSBuhhWLeyuqGhkRF9/MlNnb940WIJRTIAH+IE84nCDaxB4lAoCPBclcvNmMK+T+rWpzeNodjZ3mbATzOseDwrkOMBuGzuUq5YVyabVSqd0vDIqD0D5AB4lmPjxw4NlInFfv3xH/+x3n77HZMnOEildOPGp2Y6i3RLrVwyI7tCNqPPb3+msxcuaG4OH4Q2tWFAnc0YoxaWJUxT4kC9isdFWRvIsuTwMfBqZm5end29KlfrCkZCjqzOwJCa41EV8ll7Thijrm9va8aMB1uUSmV14YXLCoVjptmOp8P1V1+3PRHt4Hwpb3sbnRVotbNvMH5IT4wdG7d5Pj4+bvtxZ3uz+SAUCnWlMyX9wb/79xbrJ06OaWy0X8n9Hf3kT9/T937rexaj0CEPhvyqIBkmtP0B6YCCAybhgM5/NB7S4FCPuhJtWpx5puXZZxru71Z3okN1j0+t3UNKl6RcSVpdX1c+64yN1x/Ulasvm4zSP/8X/5utsXis2daBsY8jEb1y/RWLj3TDwPZdXFiw9QjLnqLngwf3LV4i4/UisTLg1+zMnElIzM3M2Br8vd/7Pf3hH35f165ddcBzj8uKhawBCn38C8sfQNXOI3VnrcNAp2BHcZE4ByiJjAXgOZI87N0UU5GxqtYquvnpp3rx6ou2/h4/eWJjbrJOLv9X3irIXLEHU9wiXtK1MzPzzPY61lE8GjNCADJOxFXOIuwRxFueMfsrZxrGaG19Ta++8Zppf2eTSQWDEaUyJT1f2daPfvqhafpf/9o1nZkYVsDFWnWZCSjxjj2OtQC7u9GlQ+wz00nY+ocFnEbHGjEfPwvWAr9HcYF/G/4yVGFctbo4vz149ESDI+P6l//q/7TzyLfe/bbdfwr5rHTKikyhgFtjw0MOkGyyeHmLGcxbwHPGgzMd19PRkbBiPfJGzO8zZ9mTO+0eANwpMFy+fMWuGzB4eeGpHj28Z3sHXVh0+nW0JwxA5zkjtVMswBbnkOdSS6LNZGRMuKNec+4tk1NXT5+yhZJm5hdUd/nsWXldLi3MzSreEpPbVdfc/KztMbD1GavdnT25XPhheDU1+URjY0MWMzEhr1SLTnyPxsxYFHNhur4CAeJAt6bn5tTT169iqWBSf3RHAJzfvXtH3/3Ot+X1uq3Tin/NoLqSNjY9hf5ymW7FdSMvICvI3yO7B6hdK1e1vbWjh4+f2FkklUnb+ZNnjLY7xcDjx8ZsTru8LlVM69yRbIFQYdJ3pZoV7nL5kr6890jZfNkKCm4MWK2DEZm4krwuqcnvUVPAqyuXL5rMjHXRUIm1vShg3Yb8DQWECtdHl4Xbo6XFBVWKOdOYxwi+zB5UrxoYTucVXVaYO+MXws6Gtj4/p7jBHKZbhPfI53Lm3UKh11nPNbu3X/2AXPEf0zwv1yq2D6B5TsG3XqOgzn068of2zN/9X47A8/90qnj0G0cjcDQCf49G4Cgo/j162Ee3ejQCRyPw1xuBvwg8h3nOhwPuOO2NZoQJeH5otNNgbjZY578KnvN1qVqRC1mAfEEzM/Pa2d5Xd1evensHHJmWTFr5fMbYOWNjI/J5/ab7S1IKqEWrP8aXgH2Ae48fP9bz5wu6fv0VY+yQJKGBytckg7wmLeCO9rgju8DfkZyQmJHQwhY3uYRMVj09fZb8ktzu7e5ZCynyJHv7uwqG/WoK+g18QtoAFnwTmp6W1AFGoc3L+GBKWjewFNCIJBzA7Vf1FM1gtFq1RDkS8kq5FTV5awY6Vap1HT91XoFwXPHmdq1v7ml+YUV9gyOKRputpbxSdhh9lmSvrRkYx9cADSTNTnHAozSt0d19yheLBu7zzGALkbzClIIhDbgB0G9JAwwdr986A0iwSPC4bkAr2KV87xiSlcycdT+d1PjEmOnTMw4UEyg+ACTf/uKunkw907vf/W1jZ/I+2XRKt2/fMgYXDMqRoWF98+23LPkCZNzb2TGA/+SpE/TWanlxxRKkUCRsLDjAt5a2VlXRG/a4DTjimXZ0dKpc9prkDe/vyFg0Oy33TUFLkHhdxzyyZprTLreMSbiDKZ1bpt0MI9c0ej1utbW0GBtv+tkzyecxlvX83DP1dCYMMORaeL2mprCyhYLyxbL2DpLa2d1Xf/+Qtb1PTT21lv5zZ8+Zdjr3DNOflnkDHNNJtcQjBlTAmsW0tK29w1jSACsLS8+NQTYw2O+wOR89UTQYVntnjwGGaC7vb68ou7epUj6tZLokTzD0/7H33s+RZ9eV50mDRBokEkh47wquvO9mF7vZnnKkSIkylFYbu5pVbEzsH7Mb2o3Y+UkTmt2VNPJs0Ylkm6rqrq4uXwUUCgXvvc1MpDe7n/vNrCY1UmikoDaCHCC6AmiYzO/3fd+7791zzz1H++mCToye1dbmjrGuMF7r7+sV5po1wWp1trdpZmrSWHMUDpwCD9C7W3fu3LF529/fX04kczb2gHaXL1+0eTs3N6fW1hbTm3746LGZrnZ29xpT9rVXX9Pks2cmyfE73/xtY6WlUkdKZZLa2d3R4tKSRtBDbmg0OQba3L/7nW/rV7/6FfMR4D7RO2cCOM0sThHIUDB0Sc1AzKGjmz57DjfHaq2srNpcBYSvzP8KGMU8AJAx8DwAkAUb0jHpQ4OeOFaRVyLWILWxv7en7t5uA2phzcPErHDgWc8wElnHvCbvO/ZkzIpwiwuLNnYdbe3G6jOTQrfz/pihTT+fMlBq/Om4DuI76unt1oULF41x7pgxA864bA1hsHnv3l0HVHchIlMGCQg0zoCUxwhAHT5dGRSRND17qL7+DhrR7fU8opPHMUX0+TDVRd81q2IB3h7/WPy8fgWMLzoFQpCIEkaVSIZsau8wposXLhhD3GdgdtFAIFipq+sbpr0M6xod+uXVFfOzoPgGqMaas04iikWbGwaaAtgB1KP/m0jFX3TrTE9N6bPPbuvL737ZmOCzs1PWHYJUAXrV1YF67R2ihxu2S3TGD2Z2zNY6UlMV1ihdTBhZIjfV3dOnze1dK04AYJ8/d85AeooBIb/fWO9L61tqaus0tiTMTYyCqTMAFHls7Csmk0UVMhkqp0rEYlpYXFKVv1qH8YSixKlCwYBeWLvoNAMMq6paBbdXW9s7itTWKplKqy5Sr7pog6r9IcUSSUWjzcZA9/r9qg74TUcZCS78LugGwSeCwjX73J/96Z/o3S+/a++TSh7YfuxyB/U33/p71USarKPl2mtfkL/apYX5GS0vLui1V14zQ2DuJZNLyuMtKRQOGBs3VFOndKqop+OTxmauDft0/vwpeV0F5ZIxba8ua39rw0CsxrZOdQ6cVKC+1SRFTPP5iLE40ObOnmojUWMbz80v2ljD5Ca2sN54RuCZsLjr6yLKZzJmZk3hF8Y4Wvj8HoU/5jVANmvbJIO8bmPTsvbGxp6YLAfFdhtfKyBxVnF0kP3+oHJ5ZOWMBeAUPEsA6bJ9n3MCe1PF6+DUyWGbq3Qt1ddHtLi0YIxi9oGOzk5ja9PJNnDihHWcpVN5e4YUXNlXkdlhHJiLXC+SaE7skIr5oqKR+rKs2Lp5SSBRxjx15CLy1uHDGGBKGmms0872pu7d/swKP25vQA/HpvXRp3dtPf76176iMyP9KmbiiscObA0Sm4jVFWPyypmMsxD7ClIqnFcIqRQ0K4VcYhIFBPZTgHzOAzZidK1xduP/XR4Dm/sHh/X3P/iRtnf3LUb0dHfr9KlTJkXWaKbURe3tbNs5ifMUcY34x/NBy57/Zy9EGid2GDcAHfIE+9PM7IxJdvCcMJCFgXx4GLfOKOLM+z/8thIJ9tgudbV32D7NOmtqoJvGa8asFMphoWN0i8lybTiEAJeddyjubGxty1PlV220Sc+m5+XnrFXfqKZoVPvb284+GQ45ZqCJmI0bhS7mzNOnz3T61BndvfuZSXQ1NtZb0XVpad7i2/DQsIL+oOMRsrVr7PGGaJPmV1asSwbddQrXGIMy/+nC+uIXX3lxnuMcxLnwyoVhFWGDZ/KanpmzOWqdD1XYh0IecauYy6vKE9C9O/e1uLKi3v4+zczN2j7DvGK3pBDZ09mlaF3Ezk4ZmOLGOke2MG+FXWTgKD7wXrfv0FlwZPrlNbUR2x/pCuG8WFdbY6a3xA28UwDxWStO0dUxMXa5vfa3tneYnorTrTU1+UzFXEYd7a3WtZfKJlUdqLYz+srKmgYGBk12iy4o1lNNTcRkgng9R2rR4wDmyNZU0Q1ZzkcgvP9Xguc8IIB5CgjsdD7OAmXwnGfL3ljpoL34xv9wjBP9y9LG498+HoHjEfg5H4HjoPhz/oCPb+94BI5H4F8/Av84eO6AWQ4j3WF9Aj65YIH/GHheedcKgP7jci7AO2kYLFU+7e3GFTuENZhU8gi97Li6ezpNnmBtfcVYfyS+62ubjoRCFSxId1kTtdc+k2gCHr/55psmn6Ai4JPHWE28Pwkb71+RNqmwOrlGEkjY5RzeYcnQAp5Ooq/qtQT5e9/9vs6du2Ct3TDDEkcwYgCefJb4wTjl0A47maQNgBktSxJ2pF9ih2g++8xUkmSR12DMuA/+n+uCTbMw91xRf0a1wSqToPAHatTe2WvSLalMwVhRtPZPzcwbsxVmEooHgCeMgRlvlr82DXofLfeOVjQmh41NjrTIrBla1lnrNjrJAMS2EdLGajIFadVE6pTMOkk89wSrx5i26M+WiwRcP+8N43VietLAne6uLjONcl4RJlPBDL0ePB7TlZeu6fTZ81akAASDPUYHwMOHD5T4/+RW3nrzDZ06edLYvsuLi5aoMq/m5+bU3dll0gTcB0kc9wVQtrK6ajIRzU1NBibBAH706JlSqayBNbDVYG6ajvnRkTHSAEtJ5PnI5NNaXl5Ue3urmTACkLW1NSseOzRd1J6ubgUDAU09n1ZdNKpoU9RYdYvzc7py8YIVaZw28pwBFgDns/NozvqNadbe0alUErOsoiXC6Ndy7bAtt7a3TVoE1ivjHo+h5180eRiY85hMwtRnbnh9Xktcafvf3tnSUP+AGuuiJvPwfHra2J9o5St7pK31FSu8FH1BLW0dqOCp1sbaloGLgI7MzWw6qeamBtWEAmbI2FAfsUSUZwobj2Sf9dDf72iuc32YU87Nz5lJJix9gIqnT5+acSGFpMdj4/L5gho9eVrvffvbevedL5tMxdiTx/qt3/wNk9pwuYoaf/rEWrJPnTmrnt4+S5ABiP/6r/5Sp06OmtlcNUlxAXNYkmbADjTHYYUxFemOcNYP10owYv4nk2kFQmHTbKfgBWAF8IOMAvPAChMmmSNdvnTZdJaRbqDgQ+LMa/CskXUwrX8Bqh1Zkl5TW6NUGpPcip8AhYC0IyXk89lYATgZUxBGdCZlzOitLTThI/Z7/f0nrKiALABz2bRdC8gg1aijo0nRxnrHqM/0m4OmN46ckuns7u6YxjMa4QC4MA1ffBiI+/mHsdFfGKBKjycwbB0yiRrWOMR0f3WlcJBWvpCSx2O9CgYmOqC5w2ivgPLEQnwhzFAVQ7lU1opidPpwLV4Dw/PWwQJgdef+A5PuwDj27t17isX29dabrxvQAY4Ca5uYgqTPxho67CtmyneUSJhUTOwI0Cps3QkYB87NLxiT01jBwvBzU1euXrbOg3zBrfn5FbW0Apr6rFjFGFAomJ2dNjAOo03iDSAlYNomxbndPUXqGnTz5i1jp8PURY/3xMCAXaPP49GjiUn5QhF1d3doY3VFxVzajKu5X6fhqGSFSnS7k4eHqkrF5a/yag1pKmQqMJ8sgzp0agCs1xsLNy9/TURr23smS2GyC4W8gZVOzPUp2thkIBbjCJO/tbPLgGekL6L1UXV39ZjhJmOKfMytWx/r7JlTZlrY2oy2cFJyh/Sd799QVaBekcZmDY0OyesrmdcB18E6qQtHVMwCkOZVKGXlD/lNN35o+JRKxSqNPx43r4QTJ7rU29OqZGxHif1t+T2S30vBGOmcjIq+sFq6B7W5F1NXR5f8Pq8xTGHYAzhSTASU//Cj6zpz9oJ1n7AGYGfTWWOFHfbNfF7v/+hHVngiVmKayHkDNi/7lnmetLca6FjKZ60jgCIoY2pSbmyKBuS5bP+o6ImzfxFPyxieU4Ar8TsZA0KJYUjIMcsxrqULwRjnmDH2dOvBw3tqaW0xA0SK6mj5+3wB88JAtuXgIGadalzflauXbN2vrCzb9QBUG0hKRCsUlEll1dbcasVHxm9oaND2L+eaMQwvWKcQ8+HlV15SMpfW3My0xh8TS39bLo9fY8/n9MOPPlEildarX7ii7vYGNYSrdf/uPQXwAOjvd+bm4eGL2MT3rFuh3FEE2Mt7EcfpAkNrnL/hfdc31o2lDSucsSOWAgoDsMbiCS2vbuji5SuafD5jZrUA4G+9gRGzx4BpJEjcrqLtpcRqNO+JbzxLzhgdnR12vzwfk+LJFbW7vWddeJ3dnVaU5bkivXSfuOnxWbcLjHKKiVU+aX930wwj6cRBo350aMjmvckKlmTSTICuR8kE7jzG3secOYcRar6geDKpyak5DZ06r0zRq5mFZXX3nVCV2yuvy21kglw+Y11txBYK4BA5kHlBHgpJOUdySIrWI6NSY2di/tERAkBOZ8P21rZ2tvaMRe3xVVuxGTJFUUW1trTa3OVvKc5QbOG58JwofIz29yibL2p2fsnOLxQLCgWkyvDJqFIxnzajzIPdIz15MqESZrnISqV59gdqxHS0rs5A7/pIxOmMLBTM7NVkgQJ+OzPDPqczoCgMTlN6Pj2rlvZOK4AyHwDIKYLwzIiPnBtZG3jcOPmAw+hn7HO2P7lVMgIJwZLzIJKBeU1OjFv87OnqNHN5ujnypXx53z5QV1ePUrDdPdW2Fui04BkSExkTzpvEDD6s6ymXszXldCP91zHP7dpg0ht47pIPs2nrmvVaYbki18bZ+Rg8/9fnj8d/eTwCxyPw8zkCx+D5z+dzPb6r4xE4HoGfwgj8U+A5B2VHHxggK2dsYXexKG9Flbgs32JsJYfqVU5ana9LJMp+r9Y3t9VQj3lXTAvzK3K7aOVOqK0dcC6jre110y6tr8OQqcYOz7QA017M54pECSxRALKXXnrJQMCJp48tEefQT+s34GlF3gGw0zSCM44MA+ZiAGboZZukR1W1fV1Cg9bn1/e+931jxPT19au1pc0SaBJmZAWQMAkF/To82DMgkpZpEkZasgHSHLkDnwEkMCEvXbpk712RlGHsAFa5DozqNufHNDzQY4ARBp8wf06fu2gGYJ6qgNLZgqoCQTMSpFW2t6fTElsSOKed2QEQeH2+X2HQMKbwVUtut259cku/+Au/YBIrGDwxTki58Pe0lpMgDgwN69nMnOoideWxSptGK2x3xzWxZOxgkjPmQjKX1dTsjBqjDcba9lhrPGC8rP0XCZiiqtTV3adf+IV3lUkn5HaXLKn+6KOPlM9mzRxreGjIQFr0cgF7Y7EDA5Wi9bD0quQPBo19CRv7+dS0Aczh2oh1BQCuUSShiEKbLx0EzJGF+UX7f5K4/v4Be8aMF6zBYAgDUoD1mPb2tvWrv/oV7e9tG9sR6Q/uByPFleVV/dVf/5V++7d/y4Ck7q52Y6eaXHNZNqRQlMndAMr5qgOqjzYY0A6IMjY2Zs+Y1nyeC0kxrGyAXqSASMw3NlYNmOjq7lVtGF3Vbc0vLqs2TNHA0aHFZO7UqVHF9/b1fOKZpmZn5UMTeHtL4YBXrlxKF8+ftmsYOHlW79+6r5x86u/tNykcxhU9VRjHO1sbGujrMeNDklrWMhJAmPUizTE6etIkEyguwaacmHhq4MmlSxdtXvE9AABkCzBznXw+baANwNj4+IStOcDo/+s//bH+5z/4A2MLPn36WDU11bp46bIgisvtRIz9gwP9+X/+z/pf/v2/L7N6i1ZgyBZyBlCa2WbBkfXhM4DL9vaOYwIsj2n3Asasb2xajHj27JmNOWsBwPXKlSs2jymaMM/TqZR6unvLUkEFxwdhe8vRVS853SIOGOc1ZjhFmdGTo3YtvDdrmzUGCEUs4l6RsAE8Y97G9zfMEJJLv/bFL5rcCTquLa3tZoKGBuynn97W1ZdeVpAOkVLamPYAuLw/14ccD+PMGBtA4/EYWxcNbjNmA5XlwzwCKl8411/RhefrRxML8nodlrkV60p4NcDK9Km/v1utrZi97quYh8kI8OhYqVXAc16Z4h+a58RExgSA5fqNT6zFnv2N5KEAACAASURBVDiEtI6/qsrMYZFPgXne09evKl9AzyefafzJfb10+VxZsiZhawfAF3+E7c0NbW6sqa2l2YCQaFOTZpdg9AL4u82ANpMr6pNPPzOmKPG3f6Bf3b1dBuxhojdLrKqrM7AUYMXifTFv8YzOEEdOIWfzhQIBz4JCy8Mn41paXlNnV4/JgI2PjZmu8+mTo8aYRI7k3uMxpY7iptHb3tJoxaaFhTl7NhR+/MGAaRkXshnV4OcBoO0qaml5UdHGqLa2N7WxvmbmhH093RoZGtbO5pYVvgpiLh4pvr9rIFRTo2POaGxft0uR+gatrm+aNEfe5VVdtNE08JEZ29naMe+DGeRAagLKZVNKpeLa3d3SQB8s/oziRy4trB7KG2zQ9MKKfvGrvyKPDzmTWdNt93ur1VAXlbJpi3+h2oCBbxQBhwZPKpMu6MZHH5uklEsZXbowqoOdVQWrSnIXczZWrJWWrn4lch4tbu5raW3bCqTdHW2KRkLGsgW0XphfUri23kyFs/mSeQWwQDAMpLNjaGjApvKDu/f1e7/3u7au6ByiYwyAl7lMpxMxkPWAnjmyZfHDAyuKEL/MYLOxoaxtjr+AY9DL9/kac9zyEcWAc+YCnWf7e3QzUcxy/AwwmQQIhO1OtxldDptb6yqWihZjKObX1jaoWHQZeEznW6FYMD8QgOHz58+pvb3N9jLe0Aq3Pq95ggAO93T2KHGQsE4xCmKYlnKN3CP7IR0mzC+Y4z19PcoWC7p166ZGTgyabv9BLKn13QN96/s/sm6yS+dPq6M5oqG+di3MLpiBd0W2itiGzAevXzEO5XooMvH+n312y/Zdio2sDwBVfpczFddq5pcA5y6Xuvt6zZ8BtvvWNgXQc2aI+a1vvWdmwYChgKKnT55UXV2tjTnFSWIp0jGYuQIOc26K1NVaPKeogLzO0OCIwsGIDmOHBlgju4Qx7sjoSSM1oGW+srIuX1XAdKVW11c0ONCr2MGe6fsXcykdHe7pwvlzJgNFnAQYRQqm2udVJpWQ11Vy9rqyNw8+MBR+8q5qFb0BrWztyV0VULQ2ah1HzKk29kcVHINOn8+08ZGIefjwsXWHNTU2an19xYo40WidCsWcDg/25cfwvr1d8VjC5tfa6rrtXayH5pYWO8PEjxJ2JqAYXZE4pNiCCSjjRCxoCNbp6bPnRi7BjJzz8Ecf4VfSrr7eDiOKUKy9d3dM8fiR6qL12tzZNNPlnd1t21PYk5oaMAutNZ8N/ChSmbwV9vFfoLBB9OeM5DZz3qL5twyfPCXONXSDVLldVvD6/OwP3ux0MJk0oLN5Ol1ghZyB0xwY6F7EjNN8hDIpPX/21AqTnW0t9pwOE4fa3t2xoiFyTkjv4fsAYE5BPBKJylcdtG4HilHNzY7vA52lFLcoCtg5Fy75PwDPi9Ys5XSrUQjCdNXxCHI5kjKloopul3x+BzyH4U8M+PyedAye/xTyyOOXOB6B4xH4+RqBY/D85+t5Ht/N8Qgcj8BPcQT+JbItHhXlRUOxDJb/uPnejxvw8XNYeUVvyQ7mscOUnjx+pq2tPQPJMUgLhqpVLJEoB5RFuzWFwV/whQ4zQDlJ8dDQkCXvMJgBJF9++WVjPgf8yBF4yhqMssSHlmPngOyA1YBRfI2ONmoFsM5IbozNmCtaYry6smYSBRcvXrLDPcx49NnRUEaDGimNwRN9+tJr1wxAMvmDYs6kFUyiwFWlRDxjwC5/A7CLbiZJaoUlzniYuWlsXzOPbqutMWrMxWAobGZNp89f0MNHY2poaVN7R4+KLreZfT19Ombts8PDw8aoNRO1ctECUB4mbUXzPJNFcgJGUpUe3LtvID7gANeP1jWgKYAHyYnJqJwY0swSDOa8SbCQ/HJPtGyjVUx7PXI6ZnoI7cpXreXVdZNgMDPL1jbT7UbKxOML6Ecf3jDJmbq6BtXVR3Th3LCaWxpeFBJ+8P3vGziPNrTf71N7W5v81X5NPBs3oLohWm8AOOAlRQB0RHf39o3ZGqmLKh470r37DzQyfMJaucmXYPI5EhxeS9xhnMLyW1hY1NDgoFpb24wBvL2DrM+hugDEwwFL5peWFnVylNZov7zeai0vrZrxG63ZgHKw6oqAcVVOoYKxfjb5XPsHcXX39Zk8Dc+fZwJIDnuuq7PTwHIMU9c3Noz5jzHn0uKiMbpcMIoBburQZvUrmyvp+fMZY4OFapzCEYZqtI8HfT5FgiEdJhLqGxiw5DlzdKCpp4+0s7mhUG29dhNJNXT2K1vyKhk/MlY/hSXYdw8e3DXZHlq/W5sa7Xl6PS5jk22sbxm4imRJpSUBk1IAlHPnzljLPexfJHdYP4AumPIC9AN08MzRwL1586bNs//0H/+jXn75JZOsqK0NqLu7zTHAzObltkJGRnfv3bfnz5yq8VcbgI7kQsEobU7izQesW9YyZrKsm63NbWvnJxag8eroc3us6wBAitgA87LCOGedAbIagw42ayph7GbmA/fqsE+d4hYzDWY4f/P48Zha27pM+5y1QAGG979//749e8wPAZtgBc7MTGlrdUoDfa2mdQ2rvr6hqQwEO7I+07Pz6h8YsLlrkHUpr4APOSTu24kdZgZJyanKax0W6IEDDDt2yxWwvCxjYzIUP/a9sqkq3/ng4zsKh/0WSwHcqzz4JNBh41d9XY1CNTxPzN78/wA8r0i3OL4Q/I3kcbTPi9L2bkzXr3+k3/7N39AR5qK+KqWS6CSvKYyGcUub0pmczfdbN/5eJ4d6LcZQtLOODR5pMW/GxYVs1gAuJJiamlu0sr2nUC1geE6xeNqMN8N1jZqem9fu/r5+9de+ps/u3NHI6LDqasJaW14xz4X19TWdOXP6RVEQuQUA14EBR6KCsXVjnMx4ubzWxVNbF9XNj2/p61//hu0XJitQcKTImlvb5fNTqFlXtddtDNf4IV0NrQa4YICcyuYUooC3sqZaj09bGxsKhYPK5jMmUQRLGtY0Ek+Jw0M11EdVhRRCKGx7EOzs9FFMmaOYAtVek8Fh7jP6+AggAYUmc6kqZKbPMF+RpCjkCqqGidrZLq/XpY31ZevW6u3tVCEPuFyjxZV9La0faX0vK08wrFQ+r6NMwtib8cN9k7goZvN69epVnQBwLzn6wweJI409mTTwHA0vDGFrgh7V1/mVOdpRNrGroM9ressUCd3+sDIuvzzBqDZ3D3W4f2D7md/rMvAO5n8uX1IsljSt7ObmdtvDYOA2tzbbXjY181yHBwe6dP6i7TOA0QB1SDQA6CLZgE4265p1AiN9b3tXly9desE4Z5zpVOFZIweDpFo2lzGAsz5aq1w2/sJ5mMIM64ECN0WjbJb3MwjRAFfm6VEyacWP3l5n3QdCQd24+bFee/UNZbMl/flf/I2dBy5fvqLB4QGtri3rxo0bJqvR2IjPQdr02TFkBVgFMKWLJhwMK37APfkNxOZ+uK+JiQlb98Sv6elpY4939XQrlc/qzmefaqCnx8BWig/3nzzTBzC+k0f6+q/+kkb62xWtgTFPNx1MfozY06btzQcgOLEMoJOzknXRJeJW9Afo52fE0YoZPAA74H2lOA/Q7oNxny/qAImV5lb1I7GRTFk8/uiDDwzIjNbW6svvvmVSdlnrNkJbPqf9/V17hqxRCiCcA4hzvM/s7IyaGlvU2dZtMimsWYDzja1NY2tjFrm3H9Pc/JIS8bS2d3ZtbVx96bLqwgHNPZ+Qu5RRtQdPhlXT4kbKqLW9zTriDFTNIy1YtLiDaAf/cS/5klepokcb+0lloX+48DLg7ImpdcI6C4dHME4FOHbGNZWEHe7V4uKyFZPv37+j06dPmqfB5uaadegBVlN8yaUx4swYgM4+iZQKBZFKYXRze0ujoyNW+GffobtpdW3Nzqh0zWzNb2tn71Ajp85YcR4z6sWFGQ0P9ai/r0PhkE/bm+t68GDc9hrmvy/oM7kowHOAZjoCO9s7lM/iz5C3tej20mHiVj6bMUmXo1jMro3uRKSsMvmC6hoabU8MVfsNPIdowRmMf9YRxvcwekc+zbbqsp+AY8VpeuIA53R2cSjLpdOannqmaq/HOt+qvV4dxA/KdWCIJ8iwIBuTU3ML5tt7qqtrlK/akaxijiKRQ1GGMz9s+META07HDgbZtgn+GFnnn9A8N4l0th+2Tw9GzXhtME/RgXdsR3kWfFx5+98d40Q/xZzy+KWOR+B4BH72R+A4KP7sP8PjOzgegeMR+DcagZvfKRuGVsAYDqM/YRgK0ITUR0pYBaFrDKBqh2uAXNJSa6N2DqMVdpUdpqtcloSNPXmmUDCixsZWHezHjCnotAcnlTg6MJPETDqvw4MjkzMAvCOJwTgNZg5JBrItaHZiHEkCU13tUiEPkP2TrHeuyUBlNIjLlE1AMnRNYfNxQOczzFnYw21tHaqN1JfZ6LBvJ/V0bMISKZhBdfVhXb50TqdPjiiXS5X1mYuOCVPRAXoPDuKmp0rSi4zMSvk6GRNYWRVgIH6wr/Hb19UQCZv0B5q8ze0d8tfUamtnzzSGQ+GIaUQj/wGTHcY7bGLuydplczljR1VY9RWGO8Bzgft1uR0pk6OkTp8+Zb8PYIrMAXIsbo/T6g5glC+S+MBGcjQgCzlkD2CgYuBYMGYVzx65knSeAoX0bGLcpAS6OrusGFFf3yiPt1pbO/t6/8MbxigicT443NT5C+dMqgHU7//4wz/Uf/e7v2PANMkeLbg7W1sGPKE3i44rbD9YrfMLy+rp6TP5C96bMb5161MDNAECTp8ZNMY68jsUQ8jMTAolWGMM40ePHpv+Ms95Y2PNgC3YrI1N9Zqbn7VxHR4ZsWdOMgdz6uGDx5agZVMJDQ1SNMibBIoZdRWQLUobI5EiRUdXt4HlBpRvbWp7a0vXrn3RGMwmoyO3gSM8L16Tggq65Y65V1ALi8sGtA4NjerhwyfWiUGR6MHDR2YeOjDQL0+ppMmn4wYGDg+dsG6H508fa2d73dbFw7EJ1URb5AlE5PL61RytN71zGJHJo7iZkyEV0drSrJmp52YYyrrr7+szKZPkUUaXLzug1OTkMwOfW1ubDaCMRMIv5iyA8YkTg3b/k8+nTNf11OkzikYb9ejRIwPg/8N/+D/1S7/0S8ZiDwV9yuXSNkdRAUkkM6YNjC7s22+/bQDq3c8+VWtzk0ZGRpQvlZRIJY0hyfqGQQkj1dED99jrwp5D0x8gkusHoKmwwh3wCrkGB1SvaJOb+WBiX91dHdaBAIADkx5ABB1vXttp/XcKW9zX47FnBipcvnzVwJDKNbW2tejZswmLi8Q+xvRge1ZXLg4b8I8EBpJJdI14fH49ePTEwCB0rdG4Zv7V0iVSALxzGHzMBeIc65j5AQB29epVR/aE9Wqpv6NB7sSxfwCeV1jpkn5085auvfKSFfWejj81pjZzG+CB2BqNhuT3o4Ne0Twvg+ame17WOi45hQuARsYI8CVbdOmjDz/UubNn1N3ZbpIkjx89VFd3t1rb25XNFYxxPz39XPNTYwaeI4UBOJxJJhWprTGGJdI0SNXACKVjB33deAZzYJiBLjOcbGrpVHWgRt/6u+9oZ39Pb7/7joHLAJtnT53S1NOnCtfWmJwLck+AcgCBxA2KTQCHFAtT6bTCkbCtUxjtO3sxtbR26KPrN9XXO2A6+O1trcYe5tnPzs3anEG+gU4NZAISiUOTmIINm87lzecAaRWKC56CS0eJI0XqI/IHq3UY2zeQEDkaunQAj9paWhU7PNTS7LySsRg2CuruaFV9JKij2J4VsWApM2eJv+NPJzQ4clKPnk6pLtqkUCBk4Hl3Z6chQMguYPqaySY1Nzutc+fPmhYycePB42ntJ6SdeF7uYK35jORKjmQWjFpkt4I+vxK7gNbnNTQyqFQ2rVu3P7MYUCq4TPIBjeKgT6qrq1Zsb11V7rzSR3H19/U7rHtPtUpVNUqjm+9xJHny6aSO4vtWKASY6us7oXA4qvfe+47effcXrNhIET3a2KBoFI3tI33yyScmxYSsErEfEBwAkp+xrh39beQqAqb9DIN0YmxCTc2NxqqenJwwAJ5nz56F1BWxwExES3lVedE0rxgPs++5LXZtbmyqWHKpvq7e4jWmkTb+LmljY92KquwdLLWJZ881cGJE0zOL+u733jefh3/3+7+vfP7IuqnodkCqaGRk2EBRzgnEaTq6WMtIuNDJBAOYuUpnCcVdwHNME4mZxCNiF/PW9oitTW1truviuXPGug+GI7pz/5F+8OFH8vh8+upXvqzB3g4VUnEjGeBfAEBOXOXcwbUTz+YXFgyQxYwasNak5dJJ9fX32xmCogXyWNw7c4s4aAVy5g1yLcmU5pdX9d57f2dmtlevvmzniYP9A+3v7mppfk79vT36xXffsXGfePbM9NQBWYnbfX091hkAQL64uGBSJZwHuFeIEyrQ2eJ46eAxwfxweTza3Ts08Hzi+awuX35Zn925Z+eX1dVlfeGlS8ql4lqYndTe9prqIyHzLtna3tDewb6B7309PepqbZXPpEXyymWQ76IwWa2jdE4Fd7VWNvfU3j2gSLRFH16/Zaa5XCuSL8QVugrpPkSyh3MBknzLyytWeFjfWDG5t96eLgOYkfAjvpr/S6EojsysWZ4vkiRDw8MmmcQ5d2Fx0V7z6ktXzQSdcdrb21VXd5cxq//qz76l4ZFTymTy5h9BUef06VGlUzF5PRSvm61gOz+zaF1uFO0uXb6o9Y1Vk0ThHtra2pzCpYH+nMcd2RLznTAqdlG5dMaKFpyFMQnFjwX5lXBNraL1DfIixmfPxgHEyyYb1iFTtiFx5ovJdzHODqD+wqvEhVdEzgolnDWR26F7pCiKxCXTs6dbkNdg74hGm3SURFKM4hMND1V23icOMJ+2NreczoDWNpsznBnLum6OWTb1Ed6f/bLsjVK2qHjBPOfaK8xzZ94750U+Kp0Al986Bs//jdLL45c9HoHjEfgZHYFj8Pxn9MEdX/bxCByPwL/9CNz49v9aMs1CuR3dYYx2SiVLJGBT2fm7lLfWcy9MlJ+U3/0nL5CDOyZAsKE/vvmJtUwnEkkD96ydNX6ocG3IGH/eKo8iMGl393X69BltbmwZiA7ISvJMIv38+ZQBaiSeaE/m8ymVSnmnnVsuYy1z6DeWNPBN0QF2+B4HehJmkmgO7olkSsPDJw08jydTxpBFImT86VMlE0m5i7L2+nPnz1irOYZNLsZCRUtsYcNySA8EQmqAHXe4Xwbn3drf3TEgjOSKBB/G78WLF4yllTjcU2pnWe5iXj94/0NdfvkVRaLNqmtqtRbWnT0MQxeNMY25YigYMt1Okm+kaQAJAYxND7xEYohGpCPnUuXzmTkrDB7u/y/+4i/NgI+fAdIBpqCVC3jNcwVcg8HGB224FQ1ZkiGS2q3NTcUTcWOmtbejE96h+vqoAQ0kRfsHsL9djkZxiYTLZ1IgANeziyty+ZC4gV2btUSrv6dbba1NxiqitRo9T+RfGCcAO4Ag5gut3OieIrlRVV2tg8OYAQGOLisyKkhbNBprEcAXMzvYXgB+JKMkkFyzY8TWr+kpmH4wqs9bsjQ9M2PSGryWo6dcNJY7WsOvXntF2WTMwCSSTUANZAUoKMBmByyAhQ14DVN4c2dbgZoaA0Wmp2dMOgRTW0ALGE4kqnQ2VPsd00mAXOapAe/7B3r48JFdA6/H+wBuA+rwbJERgSE71NehGm9RywtTpi2bLXlUVVOv658+VNHtV3Nbl3a3t/XGF6+Y0SFdChRs0JL927/5G5MHaG5usrkDEI4++etvvKl79x5YEcExXK3V62+8bsafFekTkxQpFA2cSSQc47GR0RFjsd28caMM/tEantaX3njdwDgASxeM6iISHz5jfiPl8s5bb1vB5fHjJ9YyfebsWd1/+NC+xhAwGPCZ5EZHR6uBL8jswEYFjIQRDqt1fn7OgCbWMKZ13A/rC/CR52KmZT/xQWaNgSagcE6pZNoSeRiUGH2+eu1VJY9SZZkPGMB5HWWTGht/Jq8nqMETpyyu3L7ziU6fHlZN0KfJZxN2T7xWbXVBg/3tyhZKCtc1yOuv0dbOgVbWNxUM1qi1tVV1tawNp6vDunHsWvPa3z8wVj9gPvfBXMQ4l4ID5rLMYQeucLACB3B35FooFlV8DiqSTR9+/Kl6urvsb5AHqK0JlxsKnMIPsRD/BMBDQBGnW8VlXQ5WhPN4LN5guFth+edLLhXcfpOrQLec108m4wbAoJMPmMEl8nludlYfX39fo4N9qiIme50xR7InkS2qKlBjX7PWkUVBD98XrFW0sdHYn+Y9gXGxy21j8/DxE5Mx+trXvm4xuaOtRVsb6/a8mavI+SC5dPvTz3Tu3DkDrDBiZe0tryzojXdesYLu4eGRDg4Samvr1tzsogE3DQ3IslSb6aRJGbhlxsEAQnQVAC4CqCNzQddKLp83EImxp3iH7BLdLawHnh9MaTSyjfHrksVuulqI2xfOnFdtqNYKfqkkWvcFJY9iBoTn0Gev8unJ2LixeZubW7W4vGb3x75HhxN7CYUB5F7wCqBgiy4+ngQleTU+Oa1swaW92JE6ewfkD9eakSA3xf4KQP/s6biOEil5SkFj+Y+ePKWN7U0bQ9izAV+1Aj6PQn6PVhZm1NJYp76+bhsHCpeYwtaE66zTpa6+QbWROntt7ikZpzBSpYLbpY1NPBfq9Od//lc6c+a8GQVjVDo7P2ugN5JCdDnxrD/48Ibt8zDL9w/2rKvjzp3bJrnEfgEjmTVNfA8GkFcqGJO/t6fbfAKQq0HyyTH8Dlix19EwZpHkTaLtMJYwNj/dS8wxAGVe53BvR6FAtXUghENh20+RwllZWdTIyJAVXzByralr1A8++FgTz+dUHajVf/97v6uqUkJVbvSSC1Y45DxDvOX/2RtnZmYNxMMsdWx8zPbJ9o4O8/RwzDsdk9CLFy8aIM06xg8DMHN2ZsY6qaL1dXa9FBmejI/bmsjmsiahdvXKJfOL4PCxvLRksaOtvd3GibMAaxs2O2z6CxcvWZEHebL2jjYFQyGtLC3bdfK+jB2dWpG6OiuaVWLU7bv3NT276Jgrlor64ivXtL62plOnTtqYfe9733nhE4KZ++zMtHUCYlrJ+YxONwBd2NzI3hF7+D2Mf9OprFRw/C0oBhPvYEEjX7d3GFd1MKKp+SV99+/fV0d7hwrpuN56/VWTzYPFPPV8Qi0tjbYudnc3rcDf2tJi55TlpQ0d7mf08suXlc8daWN9Xt2dTQrXOF4DENMLOcnnDaiuoVm5qrCezS/aOQcTT0y8M9m0Pv74Ew0PjlhnVU2oTk+fTigeP1Bbe6Mx3TG6Zc0vLcyb9TLPv7EefW6X7t65a+dP5GfoIAxbbPPoMBbXxOSknQNZk2jNhyMhNTU3GSB8/94jdXf16u6de+ps77IzMsD8hx/+0HwK2ttbtLg4r/papyMjVOM30P3gYE/pDED7aUcOzGT0OLtzriHu5+waDTxHEo3uRJjn2YwVNTn3sVa8viqFArVyyfEAonhrcoz4A1QQFPt/R8qRwO84BzgEmkoBtkKggTHOB9fE2qeYHk84prGOnFDUCCt4CpBvcGalUIHXDWuUOMt43r79qRE/vnjtmmnLU7TgJp3OV+dz0Tahfxw8pygD85wibJUfFj5dhHSbOXvr5+D5/3SME/3bp5rH73A8Ascj8DM0AsdB8WfoYR1f6vEIHI/A/78jcPM7/5ujFghwjsDAfwGe08IJeJ6ww2vZevKfvUiYaBxUN7d2NPZk3ADCqakZ/cZv/IaxaGB2kwTA+PN4XVpcWDFTT8DJdCptDHC0lh2tU48B0gALAJUk7sUirHNMQ2nJdpdbMCvszM91gdGuJIHAHAowlvuLHx0Z2/Eomdby6pp+9MFHplN5cHBo73HtylUNDQ7Y9e3t7SiTOVLscN9eh0S5va1DVW5A2k0lM0nVRWstObekwhgyXkuUQb5IcJ48fqR33n5Hh3vbSm0vylXMaXxiSk3tnQa6nRg5ZQxMU3Us62tzvwAN4ZqIAa+wlTjsA96TsFGAQLICABRwncSjt7/fwGAAWgzSSE65H34XBhjmobl82oA0Mgp30aNQMKiOrk5jpTlSFkUzYMTs8sTgoPxoT5rp36ZamloUqgkaG4gEkuS1rr7eGN9oV3o9gHFZPZ9Z1Ob+kfYPDtXUFFVHe5sK2bQlwcVCRjWBanV2tJkUBIBQPJ7UyipFFJiy9WpubXGM3VwuPZ14ZuAV7H1AI5JHxgNWMMAvQAA60YCR3CcgO+MC0623t1cuV86Yn4AHXBuJLLqh0YYmk59AGxlwlnF/cP+efuvXvmryI4ALjHdFl5f3R7sWoIJ/MKSrQ0GdPHPaZEMOD2IGHqDNTnIIi48kEFkBpB+4z4bGBrtuEkiuG8ANZuLjx49f3APvwXPAnA5Qb6S3Vd58Qg9u3zCpgWhbt2ZWdvT4+ZJ8wXp1d/eZlnRbNKCaYLVJBPC6PHfeC9kRpI64NuYDhQWSyFictvwmY3XzPWu5zuXs7yoawvw+Sev+QcokdsI1QQPc2tuatb29pUhdRMl0WpPT0yg/6OVXrplWLdcPSN/e2iKfxy0ke956802bJzl0teXS4tKKJcgXzp0xwIu1htlovgDbtGCdLswF5jLjyHpiHlIEg9XLPQCic7/WCm9su5/8ALgxWVawg3zBTAKXlpZVzBfU291j3wPgY7y8VW4lc5iTVmlmelkq+dTU1KzqarempsZVLKZFtcnv8xuAH66WertaVHR5FQzXK5ktaGltyxjbw8MjTixwwXTL2lz0VntNX5j1SlGGOctnPgDBKh073IdhgGUN6ApwXjFCtjVq0iQOwMHH5t6hxp48UX9fr7q7Ow3Epb2dz0jUOLq1hHl3mSn4OeBh7+fGQA5WvjOGPPdcoaRMyZGWuXH9hrFN9/d2dfrU+hvZDAAAIABJREFUSSsmOZrC4BZuK3L83bf+Vp2tTQpVudTWGDFw01XlV94bMLZyXi7tbe/I53VZjHd5fWWAztGfpbsE0CeWSNgz/5M/+VN983d/x8YGoAbZAUDyoaFhK6QODQ4bAFxbW2frmmtnzU5OTejqK2esUJHNFPRsYkrnzl3W3u6BfvjD9/Xqq6/aM8AgcGh40MBf2KToHyMxsra6qo3NTZ1jHZblvypjbcbYLrfFGoB65h7xhjXDe+N/wD5HYeLoKCmvy6tq7hPPiGRM4XDAtJNh5AMKYZz93e9+T9/49W9YQYbOjtrakLGwWRN1kRqL2xQdKFBEwpj++tTS3Kp4Kq3p+QX19g9qanbOJB98gRrTUIfhCSu5oaFeR/GEFT/vP3gqjwemfMyANeI9ReiAz6uB3g411Ia0ujSnO7du2DgMDI0ac3/05Bn5/CHduXffQN3u7i55XCUzIM5m8NTwKJ5Kmekg+/vNm5/o177+DXsuFOQBZQHr0LxmHnb39Gtjc9ekUbq6Ow0E5DV5thRFAceRnmJM2Q9YI87+nreOjxs3rqu+rs4pMOTy5vPA/AFEdwo6ReuKQ1IIvfnDeML2RLT6g4Fq1TP2mD36q509y4DkoJ1vKOyiLw6Ym5NXf/7Xf6eDeEYH8bR+95u/pcawxxDYqanndm+9vX3lPYcYVNLks0kr7uOnsrO3Y0XLitkwnUjsGcwTfoeiFHEBIB0mPZ4pI8PDNqcqPil8JhYTuyuSK2aOms+oWCrLpeQdWTXumbMJbH9ixImhIa2trVuBB8Nn3ovOHq6T12NcWRMUD1gPXJedPVC+8/isUwpfBoooVy5fNnYzIDm+GLD3maNtmLTTJeCvtvtEDg0ZFIpPnDHY24jl3AMF5L2dPXncPjtHhkMYGjsQLLFmh/3TX6P5lXX98P3rdq6IVLsVqfHr3LmzJh/E/FlZXjS5HOtc29kwXWwKrd6qsFJJ6ZNbH+vkaL+i9QEd7m+qoT5s0mvhQFC5NNrhObV3dCntDqgIK/0I35SwFYGRC3v+fNr03ltaOhQO15sBbiZLNx2FO/S36UDJ62Bvz2Icnh+A05wBMI6neEFHXyhUZ94XnGMoWtKldubsGSWO4uY10dLaaEWih48eaqDvhLHy11fXDdzmjE0XAuejvr5OHR05smTRuiaLTd09HWYsjsQcRTjAcwgmgMKmae52uloA3on0VVSVig54zjxiLhzGD+1MhFE2z8Dr5mzsdG4BoPOP/aIiksLWwb7t7DlkCp93Lf1T4Dl7HOQKvBbo0GHfZG5Go3QmRIwwYhrx1XQX0sHqzHPugXm5uDBvzxZdefYhyDvlKnJZusXpz3IEZBjWz7XPHYUz9wvw3IsJvRWECBGOtGPl35W3/+AYJ/pnM7rjXzgegeMR+G9pBI6D4n9LT/v4Xo9H4HgE/kUjAHhuwLmB5w4D/SeZ5/88eF4BcX78jTkMe2E3F0rGKF9FL3tr29i5m5uwCL2me354uGeapYAcb7zxloGjtHXDQOTgjQYxmpvIosBkMfZ1NUxp2JMYUsJwdXSpYa+QCDoMbb9jDor5E0A+yYTLbbItewcHam3rNLbjRzduaHZuQfFEUr19ffrm7/yOEvt7BjplMknNzU+rNhyy9wyHHFkQWmPHx55qZnpWr37pmlrbmixxd0A8JwHgH8AZSSomgzDMvLTar8+olMtoamZO0eZ2LW9s6bU33zUmTlW130BNY5JXwRYvan/v0MAmkjxen6To9u3bL2Qr+D3AdJKd9779bX3p9dd18uQpfetbf6ezZ85ZMj7+dMwM9TBTS6YwSgVWcBt4zlghEcNrM/aw3K7fvK5vfOMbxk4CVDNT0SIFjiVLXAEuaBlGEoJxdvRcG63tmMJHQ1O7Pnv4VInkkTE4SQRjB/tqaoyqu7NDfp9XezvbBpwAcDI/Pr39md58621rS4Y5h0416B/MQYCq7p4eS1DRF2dMkTkBBCBx/PTTT6248s1vftNAGAzZkMAARJcAe5ssMQN0wzyuo7PbCh/tHZ3GpgR8oEjz/g9/oMa6sM6ePmVgAPMaEIpWfMAPWqP5GvAMsGFg6ISqqn32rIOBkLHu6RCAYU2bNl8DAD99+tSe28zsnOqjUZMr4XphI1IAoCACaP69731Pr7zyij37ra0d0/Qf7mnV4uQjba3Mqy5ap0ypSqt7Sa3uHEneoBn0nTl5Usn9NTXU19r85NoBE0mSuf65uTl96UtfstdlTCiOUISC3VuROyH/5OewkWFck5Y6WrgZXb/xqa1b2v9pYYf5eevWJ3r5C1+wos3C8opW1td17vwFzS8uWqFje2tT3R0dpj27sbaqX//a1x0ACPAZVv30rO7df6jhwQEzpESPHlkKdIOzubSBYRRD6EChkICJG8kuQA1SD8gjsS5g+fN+/xh47rSYF21uA3hwj5OTk6ZFj8Z+MU+5CnZ81vToix7a7z3yV0eUTaPfXquNjSXFYju6ffu62lqb9dKVl/Xhhx+pr7tdTQ31CsDy9lZrZW1LqWxRfQODJv3CvdIBcO/eXSvA0e0Bcx52M+NcAalfMGzLJpLcB2AMRS0zFk2nbb4zR5iPFdNg/p7X4efJXMH0+hcX5mzdAhTyBJFI4TOdJ3wAqsCwtPcozw/WEGPEa/HajmwGRHGfSm6vAdQ2Zn09amlqtMIVsk8OQG9iMsZQffDggUqFrOI7G+pojqqttdXkqGaXN5UqYmTsVU9Xl8aePNL5s2fkqao2qQgKlgBLPGeMgVmHH3/yiba2d/T2O+848hywkVNHVlBFI5piIaZzdBCgbdvd3WNMYLo2nk2O6c13r8kfcCSZ2Ffa2rqMwXzr1m0rFGHgS8fO8yk6WsLWkcD65llUimWYi6Kp/f3vf19TU1P68pe/bOP/6PETXbhwwdZTxby5MsdYe8TLih9FMV/Swd6BSUIgBbO8PG9a7TCIYfuPPR7Tq6++ZoU2ihvXr1/X4OCARkeHtLe7ZexTpMkopPCa3G9fb58VmW99ekv+kF+tbR2anlvW6bMXlcqWtLdPt9C2ert7tbuzq0w6Y0apiXRan929Y/cJiLS8tKCTI0MaHRqQp5RVPpVQNhWz7qhHT8Ykb0D1Dc26ePmqEsmsgVsUKQDtgn6fwiG/rQegq3B9nQ7icSuePnkyrpmZOfOo+OVf/hW1trZofX3V4vza+pp29w907dqbmp6ZNs+EX//1X7fCsxUmAL7LBQtkdRzjb7obnG4JDHfpQHnppasGmoYMMGTPdTqxKF5geE33kstbpcXlVWPPsgdSiEcOIxz0q7+3S8+fTRrIDVhJoRw5KYrLlHHoukikchp7NqN7D8fl8YV0+dIFDfW0amJ8zPYB4ipzifMF8iLMX843MLApWAIuf/HaK/Z77FXcH3sHnRIU0TA8rlwXxVP08QEJWev8DffO+/CZOMy6ZH4Sk+gAYdyRLqL4S0wHXP3hjz6wfdIk3qqqDNyvSETx/gCsxETOVuwR6HqzTzmyVXnrTBoaGbXOPH7//fff1xdeflkf37xhwD5gaF9vt/2M8QfM5hxhAHogYMA64DD3Bds8l8s4hTKX7J7m5xZM95z53NnRWS7S5Y0B/2h8Qg0tHfrw5i15kZTLFfTVX3hDUxNjxnpHuu7oKG5xmxgCG9v0xrNp85pBpa+hocPOOd/6279SV2erLpw7pbHHD6z41tneovrasHa2t40N7YVpXYVcSNHkS+jco9Ni/zBuzHsKPBR6wmF8GVLyeIsaPNFvGvLEJFj8FD0w6kRKjI4hitWs0dr6Rm1tY0YKWMtu6laottbGL4l5cCKmjq42TU1PWaeQq+RRtD5q56zxx49NHouOrM6OVkVqQ7p9+2Mr0rlcPut8wdvi4HDP9sjmlkYjCRC7K+A572seNh6eD8QRax818Jx1ZPr0GMF7PQpisO3xqNrnt3j5OXhOgDd3BgeYhnle/sz/4xzw46B5JQdgjlJA4Hp49ozV2vqyMcWZe8xN1koKT4dCyaTwiPtNTS12RmMecaYn1hAz6N6giEPRkMK9A+Hz4UifWdGobCLqjLRD73HUHF0GnqNsDnjOGdm00MuWIhXvpotv/P4xTvQvyhqPf/l4BI5H4Od9BI6D4s/7Ez6+v+MROB6Bf/UIfPK9PywLF3LoJFz+9MBzGDf0fWYyOWNBTU/PmhY1eo8kVrH4voHnsJnrIg3q7u41dhaSFoB2gE0tLa0GpK6srFrSw+EaMLtYzJiJmh2QCyVLcADZaIfmd0gOTYsRcz63W+Ey8xiAGhC9JlyrltY2/fXffsu0LzH3IzGBPZQv666it1lSXr/yy7+k+kitAXAAN7T6cl+jI6PWppzP055cNCCRe4WxyOEeFiIsysdPnhjrtbG+VpntBZXyGT18PK6rr7yqsckpffH1t1VVHbCEFxCFBMQxHEXyxGeJLffEZ/7xXiTMgIb8Hp8xoOrp7dHa+oaxeUhUu7p6DHiAjQrShe4xzDBaaGFFwsAh6SN55H1JbGAltnd2WALD1+HasOKxhIq5klzFkrXs7+3D+AwZS7i1lcIBwEPOgDWSsIN4UskcwDPX0KWJp0+NNYSGL6BbHaxCj9sAJBI32mthgyNnAnuOxO755JTWNzf09jvvOuZ/pZIePnyoL70G2JQztjbgM0nlH//xHxtoCMubcTIt8s1NYyi2tWFamrd5gp4o8wpddViSMMMAzvv7T5jB5e7Wlh7e+0xf++pXLFmEqcfrAGxzb8wtgDTAqOaWZpOGSGdTpiHONaHLjvb53q5jGobxX0Njoz0fYwfKZWx82pph5TGfAVRIuimAAPzzPB0WX8xM7FL7G9pbmVUk6DEJibSqtLKTUNYV0ObukUI1tSaJE/FLB3Q2pFIGkAFIOTIIeQNzAPwBbhxgftMAVeZpxV+ANYaRLOsNRjdzAWCBNbS6vmXzvrenU9VVVQYyIRtw7sJ55QCmi9IPP/xQb7z1tumbwwjtaG8xBukHP/iBfvHL76omGCon5kAZSIYEtL29q7X1VQdo7+pQQ1NUkJ9hSyLfAKCRzxbU2dVtzH7AkgKmcGiwlk2LTevUSGaOtMlPfLhgtjkGxx7TtfYZQATzsbOzwykSFJwxoIDnmA17lM0UFagOantzUwuLU4rFt5TLHqm7p0uB6pCx5gdPnDBt+ELJrdhRykDLwZFR1TU0aW933543UjXINACIwno1ne0y09zkpAqFshb70Ys1DThGho/UgGNe58RjA0dgaJe9JiqAImDt+s6uGfHSOQHbFS1migzIIwAuwtJkXfH3FA8ZB9OUzgJgFMusc5jfHjM+BnhB77tQKlnhEqkj9PTR4oeJCtucZ8v1G0iPHEYM6YQFba8smDYzxZlAuE5zK1sKRBoUT6YVOzxQTdCvTvTSYUBm0sZGROuWdexHpqpQ1Mef3LLCzle+8tWyHAryPh49fjLuxP/aWiXiCTOyXJhf0Nmz501nt7urWx/fuqHzl0+qoSFqsQgt4gcPHpuUSCFf1J/+6Z9agerE4ICtDeYfAGpFkon1iiEk8RXA8tLFi/YzgHQKzACmfAYQBSznZ4wx8YKvKWYwjhRB9/b2DbwmZlIUonODuYaJ7+rKqhU56Sw62DvUg4cPNDoybBrvPT2dCiJAbt0LjgcJ87TSHfbs2aT29jZNSmJldU3Fkldub1DVfticfvmrayxm10fqVR+JmiRSspjWUTpp8iC1YUyoB7Wzsab62qD6u9sU9LnNlHFjbVlVgZAeP5/TxcsvK190qb9/yPGfqKYLKW7FUJjaR4kDM2oN1ASMeY75cipFFwBFi0ktLa1oeGTIpEaSqaT97fzCktzegEZGRk1X+9TJU+ZHgYyYae2jyZxxOmCQj4A9CyC7u7Ntz8u07a2jxCn1M1eZjxTjOVNsbG6YpBadRezzGCwS5wDgAF75jF48BqMAoKyz0dFhK2qYJ0JVlXJIee0cSB6//vKv35O3GgmPGr392jXz2iBmP8d0tlS0PQYvh+UVAEJMrGsNGK8NBS3GENuZKxRoKFxxYiGOExfOE499PpsnGLAi1cWcI9YSv4nlzDFisRmge72OVEUhaybrFA4ppKCpzf5//vxFO4OYB0QBubcDO2vBGudcRewHlCR0WreNB08Tp7jI/sX7nb94UY/HxqwYQZGIGIb0HEAxgDlyLICY6Kyz39KNsLSwYH9PUbO9o92u3bwb3HQzZW2/ATiFtc18514hQvC+a+vr2t7bt04Ub3VQP/rghjzVfgNev3DpjB4/uKehoUFbO8QtYjfriXMLnQr8P92LsXhSa+u71sHBesTzxVUsWJeix12UR+jhl9TcHDUiBRIiFBwam5utYBwIhY28wHx3eao1PbeoYqnKZIswdC0UMorW11v3F8gshV2ugS7D9rZ2e65jY2NWTNnc2dPVl75gwPkPfvgjK1oSqwCHYbmvb64bm72xicK9x7TxecYUm12FonVdVdE15Eav/kj37t42wDl+lFNdfdQ6QYNBDK0LFsdsrbD/0b1I54DJMLLvoWvv7H3EjyzM+2zWAOfYUcLWhZ9xhWiC/wvAs3ngVD4j3fhjvhiGpzvsbl6T9/uHsi0mjTc9bWvBKRR7tby8aAbGzG+uFeY53jjEFOY+90SnCmcm4nvFGBtzegoE7G3sZTzripzZ57ItmII65rCWv3D/JnFmA2g/Q6UF8NyY9BTpQNR/7OPC6//jMU70r84gj//weASOR+DncQSOg+LP41M9vqfjETgegZ/KCNz6/v9eBs85DHPodoCpzzXP/3nmeUVa4McvCIAMI73kUdqYdRycr1+/qZdffskSN1o5A0G0GzH8wphpTfX1DQai5HN5M3qCuQvoQ8KH6R8Ha5LJxoZ6ZTIJ0yLnek3io1R6kRgCXnAA529J0PywuK0dFKDWre2dPTPQ4ucTzyY1ODzi6CFiruT26MG9+2amCDt4dW1Zly6eV4lkdG/XwLfuri4zhSMJOEocloF8WDtu0302iYxqn+much0kyACr/T2dUmzNWH4Pn4zr6rXXtLl7oEBNnUZOnlYmn7dkFgAGlhLt99W+wIu2bRIPElzA2ErLaSV5AegFmT51+rRdB8ass7NzBvoODp4wo1CY+un0kbFgAfOVd5UZ7gXTvwRURvMVnXFACgAx3g8W/uFuTIUcz+JI2WxK7R0tWlld1MmTw2Wgw2NAEQkiRomHRxkDw/d2duz5pJJo5nssYd3a2DQZEwBjY9Kl0/IHgva3MMPnFxdMj7q2LmJmdTxPxhBQ6+WXXjKZiIP9ffvdN998w2GeZbMvXo+xcLS76RhA892tUE2NAZobG1u6e+++Tp8+a8Dz5ta2njwZM8Y8yf7506OqCQaN9QcwCZgBUMD8Yj4wnwDQaFE3DXkVDcSgOATbHZCA9YD5KXPTYeiRkHu0trmjsbFxY3EDxDMW3D9MPeY64DnvyRw7f+GiFRp2V+fUVudXJOCxokCxKqjFrZjiOY+ePJ3R6OgZnTk5Knc+IVcpZ39vTDmPx0AM/vFeFUkbrgUwIxBwJH2cte4k706rNwy+BgMP6XYAUP7s7j1dunTRmJ/Qtg72d62jAIDVDUhcLOr6zU/0pTfetDlAhwa/u76yZB0HL1+9YuuHDxJm1gSFBC86vS63Xc+zyQlj1J0/f9ZkHgJBdKJTisUA0gtmIAvjvZBLWwJNwYfrBzjjOllz/zD+lFwUo5x4BtuR3wFkhc2GMSrGZIAJPHeeMwACppA+r1/xg7g+u/2JpLQ2txbV3dOunt5eVXkDevRoXBevXFVDY5OeTkwqlcnq7PmL5u9QhGUYCtt73bv/QM8mJizmzc1M6mB/z2IYeujMI7pkWJ+MNx+AZvy8r6fXOjzoWACIAHzj9wC/+FsAbAAQiiz8/MTIqAE5sGffe+899fb26OToSfsb3geAhniBiSH3jJeCU1xECreoDz/4QMMjw9Y9AsgHuAdogREgTFje4+DwQCeHR8ogJbIfjtQMcQSpDTTNb396SztrS7p09qTJGdTURU225bMHY6ryBzXQ16topFa7O1vl7o2QSRzBfi0r6JoGMutxZnZWv/mbv+V087hk6wggjnUG+5y5immtw4rvtxjAXN/d3VJLe9SYr+YvEAgpEU+90EnHT+Pmxw7j2fR1q33KFwu25ih6ASRdvnTJClzMG16T+2SNW6EhdqQP3v/AisDMP4fV7zJgl7H6+OOPrWgFSLa4vKxz589ZB8DS0oKOEnErbMCQro/UKeAPKZvJa2Vl3d4DkA8dcAqTSDJQ0MEQlS4EzI/R2IaRC7vbXy3ls+yBPq2sbaq+oVW1kUY9n5xVW2uHMTV9Hp+qPB6TImkb6NXDJ3gO5PXaq9dsbW6uLevN176gZGxP6fiBtjZWNDH+WKcvXFFKfgMQI3UNisWSevPtdwRoDyDc0d6qTCpu7HgkTyINEfPJgI/KfkVRDK+CM2fOGngMyEnxwIq9gZBmZpesOEhh6+HDB44J8cnTunLlqv7sz/6z7dNNjU0GDHZ2terGzQ9N25vdnjhEAAGoBcDDjJaiFKB4UUUr2LJOIkiLpJxiFQa37GEmlZVJ2z/A5PaWFpPoamxCEgS5Esc7ZX17RyUXsnL1un3ngeYWlk2+6tzpM2aKDLD83nt/a0AjQOev/MqvvACp8QRZX1/T0MCAlubnrdDKmYbYzhzi/MKzphvo1KlTVhBubGi0vZ79kDnHXAZ4JC6YXIWZJ7udYs/aqoGR6LRbV11VlTo6Og1cpfCDJj17AMAhZ665uVkrelUK7XwPUJ2Yj/ycw1J2Oi7YJxiIE0MnDNw22bdwSHfufKbacK3tRxRY6drgjAag3tfbb2Al18pa4l6JpcRUrpX7obsK+Q3WKQCtSRp5vFY4m56dVZ6zwOhpTU7NaGxiUju7+3rn3XfU2dagpblZK1LCGMdrgaKg3++z/Z+OBsyMrYBFBxEFfpdHu1v7Sh1lVE3Bp6pKwQAF42Ud7G+osxNJuIJK6LHn8/LQ/RKLmwl4bX1UhZJH2YLkqQpKbp8mnk1ZpxTeNnRjwZjnw7p0UpxtcxZP2VefTz638dvY2ta1V19VOpPT7U/vaP/AMSjv6Oy0OMOA1Ucjtr7xNOhoa7PzEaQN5LCQRULaDrP4LEz1eMz2ZySEIH2EagJGhKBzr7Wt+UUnEecs9koK3vjMQG5AvgtsmYJCJpWx+c2DPEqlVHK7zAiZeczZyNZIWbbFkapyJLX4KGPlZRk0CleYd/6X4DnPm3nEHKAAwnyAJY8kG5J2xMbm5hbrmKCoQHEL2ZZYPGFncGKonQ+KJS3Mz9k84qxBPHNUWwDKKQw4xWArnSND6Migl41DeVLkH/R6Fs2U3OtzmOcmS1k5E1CIKhZ16c1jw9CfSjJ5/CLHI3A8Aj83I3AMnv/cPMrjGzkegeMR+GmPwD8Fnhu7UzC8AM9z1jb/j2mew/bg8P0PPyqa5yTIlfZVgA8Aw0AAOYikInU12t1FviOkGhh4BzFL/DCLqqlx2DSw0Thkk2zyAVsXJpTXy6EexlTewFnHnJLEwQHLHMYmSY4jg0CihP65aTsbs9tvBlsYItZGIpZ8kYhvbm0ZMNrZ0WVJDokiSfre7o421h35DszzYNdiWun1SFUm2cL/V9jnGUu4AIZgegK6wFbbXF9Roy+nfDph5nCjZy4oGIlqbmlVQ8Ojqq2v1/LyiiW6vM/T8Ql5PA7ISQLN2FT0dUmwK/rWtO2SO1CMAHzDsDCdctjkgDm0MsNihv1TKKKVSpbhktflAJlItQAuI4sC4NfT02sGqsi5kGyRHFZ7MJbzqzZSo3jiQB3tzXJ7ikqljxwZCpfLWFg8h2y+KG+1oyFv2uGw23J5hQKO/ETQmNp5u8+acFjVAb+Bu8jufHr7tgaHhswEFGazw1L2G9DomLVuGvgByIR53sVLF21skDz52te+Zgaic/Pz1qbPayZiuxro71awJmTgE+AteruNDc1qb+9UQ1OTyQTt7O7p0cP7unTujAExMMMBK0j+YJ/D5gNQY/6SFDLmchXMjBQwAnkWxo/ng1ko3RDcI3ORMUCy5e7Dx3r1tS9ZcukY3LkNXAKc57VJON944w2bKxRekAqqD7jVEHQrHdtxGPkLq2rqGpInGNVn98fV1z+ono4OdTbXyueVAaaAM7zG1taWPRtkYpgvjBMserJMNGkr2rrcG3PLAVq9BvAAAMEKa25p0v0HD/TGm29YQo4MC3OM67ZE1wpGed17+ESDw8PqaO80PdjW5ib96f/zf+vay1fV2d5qoLsxS5ESwdwT0KbIGBWsyIJEEt4HlXZsPpO3EwcmJ58rk86ZBuzli2eN+YgmKkxRPvgaQMtS6zIjncWbyXGnHpuXJNsAHMi9wA5FbxZJCX4dYIAuC58HtnhBxSz6sFmNPb6n/f0Nnb8wqmq/1xj2wWCdPrl1V1e/cE11jU3GMLaujUDIZKqWV1YVidTr/v0HpnV/+swZwaDr725Xe1urjXnFLJACGWsYSQMAJjopKt0OaDkDmlf0kZkr/C0MaKQZmJfoc1PA6+juMlZmpTOFtcBzhN3L2mfc19eQzig6vgWhoBUfAL6JG8w7pI/W19b17rvvlAHjjP0esZCf37lzR6+9+sUX7FfmAEU+5hsySwhBffj++3Ll07p87qQB0QWXRxt7CXX0DRkj34w5cxmVCjl1drRbtwcx24A9f8B0ken++aM/+iOdPnNWV66+ZGzlIB0lPO9EwsBR9JABV5nn4+NPraMC8A+wL2adMZs6f+GcxXjWIexYpJQYS8Dmmzc/tjVMjMBXgfhT8TKANczaZ80TbyoawRS3AHDqwnVmOot0FusEQ17HFM+RQ2Bd8Fqmhx6t12HiUBNPxy3+8n6TExM27nR4AEDNzy0Z2AW4hRzHxQvnLEYjXeQP+AzstiJHns6goCafPdfa2oYunjul588e2bM6iB0ZQxbs4ZCPAAAgAElEQVRDVADK+dk5M7hGpuLkyLBC4Vo9W9zW6samLpw/q0hNSE/HH1mhsNpTVDK+r/3tDZPHidQEFW5oVc4XViAU0f5hQn/xl3+jr/3aNzQ/N2865aztXObIPCwAccHRkOCB7UkH0cL8kgYHh8tG0DFbm3QCEHMO40eq8oX0+PF4ucjI2nVp4umkmYjeuXPX/EG++93vG7gYCFXJU+VWKBhQXSRizPlf/uVfcjT1XbKxpJhK9wByYsQXxgRJmIoEBHEN4JpnwrWwlkzCBNNpNPZzGQOhI3W12trZNRPxzq4eBQI1ej49pw8+uG4xrq93wCRjAJDvP7hr8x/w/MyZ0/YaZp47N2vr1u/xaHVxyQo9nA2IpcxTYhDrlPvgrMHPuZ6WlrYX3gOsB663wijm+isdZ8Rlzk/t7RjeFozJz8/Mw6KpRc0tLTZfkONwzH85Pzl+FsQEwHPWAF+jeQ6ATZGOAiT70CZdQL3dVgwgOPJ+GHtTpKQIx3iz97Y0txh4jocEZwTWB2AugD7vSaGZ/R8GOua+FGPpEsJvAnY8MROpPGJkuK7OiBY/ev8Dzc4vWAHgq1/9impDPq2tLJnMSUtTsxVZuSbmEnr91hGytWWa+XYGxQw+kVY4VK+9nZjiBwkNDZ7Q/u6WDg+2tHewrtjhtuojQbVHa5WKx7TH3MkX1NjSrNmFRQ2PnDbvgIbGVhVKXiWTGd1/+ERhNNgjdaqN1Jr/B+ecO3fu2dgzb9mDiFWcBeYW5vXm2285klfPZgyoZs/jefBc8RoJhgImgQRJZfhErzbX122/55yNKffu1oYV29CGx1DYWNv1LcbS3t/fUbXfp87ONisCM++IU/h3cNakc4NCKqas7KgUOgDFIT8gycO+e5ROG4iOD5AfibCyEbXj2+PI+WFGymt/Dqo7+zNnR7Zbp/fDYaP/uC8EBQLGBQJCfT2yN0eWS+AxwzwAPD+MHdmzZ+4Q+ymgUVxwXofztFMIQ7oKsgqkFt6UrKRiWurkKHjQIlFWMM1zGOovZFt4nTJ4Xuk4tTNCWfPckYoq6fJbx4ahP+288vj1jkfgeAR+tkfgGDz/2X5+x1d/PALHI/BvOAKA506bJwdix3DTkQYoOf5yHEyLtFJjgEbr5OfyCMaoLZvWfQ5aOX9vUhtyWxttPl8yljCtso4RY94S35pwoGz3U7IWe5cLXern9jXJCEkosgEAk8hBAPDBvGxtQSMV/UMAMadd1blmh/UL2OMAaiU7nANuw4QkQXQUE10GtBzG0NoNvTiwk2AuLS9ZcoOhEQkeifLK0pJJjPT2dBvTkLZ3pCt4JTrLSXacVlfHYMnRwHWkQvg+4DTmcOOPH2qgJaxcOqHN7T0Nnz4nl9evw2TGjBS7enrNtIrrJ7kFWDxKpCyJBph17otW6RpjqQLeAPAACnBdMEUZI/S3AdUAb2GTP3zwQF96/VVrFTZt11zaxjiXyRuwhvwIwD9JNexmJDVIqkmE9w9gPtaovrbeAHCS4Sqfy+aExwOTPWnAiYNcOvIZZjhYJAlDbd5p8wUcQjaB55I8SlpnASATDFb+hiR8fmHBnjXmrbRC+439mjF2OM+GhA6GLQlla0uLfvCDHxh4BYgBmPX666/b/VckbrjWaBSTL78j71PCnBHgd1er6+smvwHYexpAGY37VEr7O9taXlw0ViCJniOhcmAAJ0AhAByJoemeri5qa3tD589fsLnCvcLgBwwiYaVwxO89n5zU8uqqzl64bFrOgCMvvfSSzRNASZ4lZqgVrXtAaYD+QiGncFVBW4tT2lqZM5APzfOct0ZVNU1aXNlWKBzRmdFRNYSrFKh2DL94z0p7NnOe/6f4ADALWAOztcrLOkFiwjESBUBhrjPO+AxgigcTFOAilohr9OSISWeAaINTGFPY8mi3cgXpxief6tyFiwrX1JoW8czzSS0vzOuLr1w1dirMc/6uWDYcc9J61m05nlDQqdDHypOJopnTYu0yOYilhXmdPDlozGuA1oq2NGNdAYcq8hn8DSzGo6OMgSswH/kd5jdGp3v7e/YsK7IbxApYurls3opEyVhM3/27v1Z3N0WWBnl9bnl9QYXDTfr0s4c6e+mqauoiL4ogSPRQoAA8pHOjf2DQwABAE0C/fPrIjB8rc5N7ZY0B+HHNrFWkdVjngEMAeQbwEXORNioXKIkB/A6yJbDzG6INFqeZvyYVUzYqXlxaegHE9/cPGACBxATxu2ISyvtWNM6Z48wPB3SHYY6cgLOomdvvf/iByVQ1lY1O+X1iEf9gDWIMff36h2pvqFN7c72BvvWNzapr7lSm5FU8ndXq0pI621oUrQs7MjTlbiHWFWPGPQAS/cVf/qUV8EZGR+1eQwE0kOleShuoR9EBgI64h5wXn2HbO9JedRp/+tikHgCqHGPenBVaGGN+d2dnz3Trv/71rysQCtr8RpILIP7subO2HnkvR+RXViSiEMWz8Ff5TZanra3VCl6whTEcJo4Rz6anZ4xxyxjCaM/mc+rr77XiBprbFPwG+vr+X/be+8vyq8ry3M/b8N7b9E4ppZMHOUCogAKaorr7t5k/qadnqqprzeopMz0F1QgPAoFMpkx6byLDe//ixfN+1ufceClBVU013Wt+aSJYIjLce9/v/d577j377LO3gUEbG9vKpLJWHObZnzx+RLFYxBjQyBYBGhvoZbIwTtoK3fehwRH5PVUtLyCXUTQ5EPYYwHbMJGPRoPp72q3rJuT3mkTCP/7ssl55/S0N9PUom9rR1MR9nT/zlP0bcBHwHBkOWOXx1i4V/TGFIg1KZ/L6wds/1qtvfMm6v9D3puErFGBccyadVhGmkE4iKRAImx8InT3EQcZxYuKhenu7LX4C5GezZevQwscE0I+uEoobSHXx3F977XV9//vfN7AyGPLpxFMnTNoJWbLHExNKJhKm6w/7nHHf2ty0YhKgru1llYrt90NDA66jpljS5tamxVvkqYjUsFkxPYTtixZ7B9rTPp8SyV2TicrmXFF0dzdjZxe61TY2EnZ9FN6QeQEMx7CROQnAubi8aPMe1nY2uaOejg67LtYVe3Z/v/M7wAeBa6SoQ3GL+0Tijmuj6Mm+U9c7ZwXWPQkoBlP8Gx0ZVENj1O4NvxA7d9RkBeDNrS1b0w3EnHLFAd1daNO7eczvUWRhD7p7576BlMxVrpm1Pzc/54o2dh7wO/knig3hkMUOwhAkA2O3O+jUitSQEJxETIex0CFK8H4UMmDWI9GEbwVa2Wsb61Ykm5tb1OkzZ1Sucl706q//01/LD1g6OKjXX39NtWrRTGnZi06fesriN2bRvA9EDuIjpsx00mEyTlfho4eT6uzoVVO8TbWKjDGf2N5UKOjRjZufqlhKK+SXKrmURgf7rdNuY3PdCrgUFInXdFs0N7erpbVDwUBEO+msHs7MmaQVxX7AX+IU/1HQwmB3Y33DwPGt7W0zZe8fcF2T16/dUnNzmzG86eTjmpG2KVVKRsxYXFzQsYNDSiV3OKHI66mpqbHBziAQSygaQD7gLNbTN2zvtbq2bOcuupP6B3otdpg3RjRu5yuAaPb3eDzszKcBxilWlyvK5PIqlCpaoyMwEFBXT4/NH85+JsfiBQjf2xc8NZOYcuC5KzI7TRQmpfuiDpzXQXTmNeA584c5zPwvlfJmyE384BkeOHBQ24mkMll3/ojSqZbNq6kZk2G8PIL2H74ByIPhHcLZ6ndlW1yvEsVPjhAGnv+e5jnPch88//8xedx/6f0R2B+B/2lHYB88/5/20e7f2P4I7I/A/+gI/CHgOZwOWNh1lkn94MyB2WCWug7xHnheKlWtdfqdX/7KkgzM0QDqFhbm1dKCPmtVGxurxgTFmOmDDy5aEgeARRJA4nXw4CHTqUZrGjCEJKGnG1AE4Nclb58ZAKH5uOcGxEF6j7kOjL+1sWFgMxkAnwFlAFJm5+bNqIlEHM3Kg4cPWcv3TjJlrd3GPm5sNjMvdLph0bQ0A2YnjA1HEh+NOQAekAbAlk0HnWFTkIfVWnbg3uTEQ/3mxz/QwfFBhaMN6uobVDjepO6BYW1u76i1vcNehzHiM63cSEmQSNQLFSTGjDOvSfIMYMP9cP0whWCu00oNkAGYRrJ+5cqnJkOTzcFcj5tmJtfjqZEMe+0iAWcAycyQqqHRWGMANQBcFy48p6A/qK0Nx3hqb2/W5taajb8/4DMAn9ejdRz9b9ixgDkA7yTCAFNdnd0GQsAQRQueBP7Y0aOWbM7NAJo3G1AOoABLHM3eZGrXWm8xlKKAANBy6+YNjQwNGihAknb9+g0rVNAeDyhoAE0sZvMFdvjIUK9Uc5rGgCau48Cv7cSOJW0ffHDJruHrX/+6AxZrNT14cN/uB5Y2oDPzAGNSrsFMwebmDDzI5jOmZ01S7fSPqzYH6l0QPDcAfsAFftbQ0mbFIMwH64akd+/eNRCXeQtwwvxnXvLs19dXVU5vKVTNqjHsVb5YUMUX0ePFTZW8UbV2Dhgw9vSpU2qJelQqUIwIO2NNzPSqVZsnXDfXAChIcQrAC6AOUAVwHXCH+QYoWWfw8rcwZQGZMUVFoiaP9I7Pa4CFFXfKtESzBP269PFljR88qPb2Tk08fKRrVz7V17/2llqbGtTchHTGrjEXHRzrcUkvqX19uZpYqUuInV4rRoEBk5KCdYup3Pz8nA4eGrVnzHPhmus6wE4rtfakeEKx6vrNWwbqUHB75plnDBz1Ig20vm6xhdc4d/6CPV9ArNXVZQ31DSifyWhnc12//PmPdPLEQTU2hk1CKBRpUjTWrg8vXtW5F15QvlJUejelxfk5W+tICVD8GR4eVUdXl4H3xCeKPp5yyfTImcOwXwHMmDOMPz9nfnI/yDtMTT1W/0CfFQ+ZZ/y83nliMWwPUOP7zpi4YOvECokep+0PsM5r0/kC05rixbe/+U1FjFGI/viurRNegxhBHOEakEZCmgKQFDM+wNlwJKy5+QUrYL7y6qs2pgB8gE0wapljmCJjytcaD6uzOW4s1GhDs6LNnVrfyWg3mzNJGOQIYEUbAzaIMVxB5UrVQCnTga/W9IMf/EDzC0u2Ti5fuaLuji49nnisc+fOamNjfW8dblgMB5Q8dOigHk080quvvmJx5M6d2zZ3KdJal8TWurvefN7iE/Hnvfc+sDX4/Asv7LHGizYvKMp9evmyAYT8LUVFnqtjqh9UJo3OcdCkmwAyGbPXX3/dxoB1+5d/+ZduTko2Z545c9YKIQBSD+7f0+lTJ+25NDU26uH9R+ro6DbjRqSKhgf7rWhhpoutzbb2KEwSO5C1unTxUwPuDh06onffeUeZ3aRJWqBLvL6BnM2A7Yvp3U3Fwh71drfKJzw4PPqrv3lXX/7qd3Tq+FHdunZZTQ1htTTFlaU4vDinjjbA5w4rSkUaW1VQUPHGVgPPv/ePb+v5F14yg03uEQPmgJ+zQE2lYlaBsNufKFQB0t29+8DGCqkZnx/dfuRQCiY3MjA4rGC4waR6GEPiNMxdOjU6OzqtA4vuIeRMeF4nnjpp8YdCBSAaEjiso831ddvTiJl0ghG3fvWrd2x+AvIN9PVqbW3VgEgY0hg1T0/PmlQUcbC7p0cNkbBodoFtjdZ5DEPJ7YR1RLD/YQD98osYw1IwDunBw8cGgPb29GhgoG9PymvBiu14cAA2U5ykMwpWc1d7m10XsdfY6OGwiPfsDwDvdakf9twigOaa85Z4+umn7d4BodmHmOesU84nrNljRw8ZIGl61B7fntmvz9jzG5tbtj/BKAaYhK39+PGErRPWeU9Pr61Z3uvI4aPq7u5xpuHt7c5fADYARqCwkv1ODo9IjamyeSeYP0BZ0XDEzg0UYOvdVbwuewmFe+YKY2HmkNmcrT+kV+gAnJyetuIE5spRpLf8AZOGuvLpZVtPX/nKl9Xa2iKvt2ISLcSkL7z0BQObYb5D6ODcxV4cCYVtrJC4jjbETRJGVZ+2NhMa7B+y801fX49122UySV269IHy2ZR6OtuU2kloZGRQyd0dFQs583VgrSM91NTYpHis0YxcQ/FGTcwvK18sW4cenX2sw9W1DZvDzA32PYofeDXQFbC5sWLrAZk4zraHDh/VzVt3dOjQ4SdrO7GTsHXx7OnD5p2TziTteUHSuH3rjp2jeH+KOHRNHjx4xAgAnJs5PweDPus2ZH4Qv1l7rtCML4VH/X2drtBdRaOcolJVFQpahZKu3rypfKmkYydPWuyFrd7UAHjtytr80Z07eEUct85NODMOPHcyME6yBZa4A9A/bxhKl2gdPCde5HJpOyey39LRg8wQZwfz1ajUrLMQfx/Glg8KBZz/uQeY7xAm6rItzqDaabQ4ko5jsNj+yf9MlgU5l9+Vbdlnnv+PZor7f78/Avsj8Mc0Avvg+R/T096/1/0R2B+BP2gE/hDwHP1EgLPPmwTVNZPr4HkdvHY+fjCiXAumGTamMpYcbm+jg9qhcCSgnZ1tNWOkmYep7VjjLc2tBtC41uUmS7RJZJE1AHhobWmWzwdgj+5hzRIL3hcWFm33gB7InvB+HKpJijCtfPXVVy3hQj8XlgtgDi33JEAwC2EvwnyqeXxmxEabKdrfrc1txr6BdQt7GxZWKOQz9jnsumrNjQngK4ATCQsGmdVyyZhE6C2TMC8vzCm/s6F0Kqm1jS01t3cr2tSinv5hlarSyuqaDh4iMS4ZkAR7q72ty5hFfJB8k+ACHpIwkhCTnLjiBRrIfkvWYVYDoJNM02oPkH3w4LglQIxZsVxQEI1LmDkVpxtpBqGW0MhYoJi9UUQAaPr5z39pGqznzp4zZmQun7YWfKQwYFrzgYYp0iSFfNGAK/SPB4cGLQGkdRfQiTEHXHZM+aAlSSR96d1d08nm+aN7TjECFleJdvcEJpZdunvvnj07Evijhw4Yo4zX4LkB3vOcuHeAK54nzxV2aLXK80COJGCJJ+xTknUkgpKptM2td9/9jV566Qsmq0EXAUl+HYTn+hl3QLn333/f5hZfMw8PHT2sQjFvQOBA/6DTLfb7jQE7OzvnQJqubisgMMZtHZ0GKvBsAUVhZtUlYQAXmCMAuY49HzPWV09rTMnVWUV8FWPJzaxsqrV3VLcfzcsXwlQvoJDfr67mkIFhdUCRdWk6tDbOQQOZuHZnpus1iRcAEq6d9wQ4d10hzkCz3oFiwBemfD5nJwz4CkOf+0SvoVSpyReM6Nade0pncjpy9JhWlpc1Njqs1aUFDQ32y7tncEZhyeJEvVsFrhioxx6krifs83pLOOANLH6SbADCddM1hnnI2CEVsL21bfMJQLiuP8sYADIDKqM9TSwBqKXzBVmGYDBsiTvfX9/YMqmDUBgzvbTpz3Y0t2h7bUWpnQ09uHdDnV2t6h8cVjjaoli8S/cezKp/ZFCzi9NKAIyNjyqzu2tUfIB6wOu+/kHde/DIOgNgPXvoRikj37Bt18a8dwUn5Cia1dLa4ticHpnGLV4LzOHx8QM2jym6AFpR/AFQ4DkRcwxIqGHa6rpsGsxo0WcgWqlc0crqqj2Thw8eaObxpFqbm2xe8LyZr3y215EsHrJ2AC4pCgECWXz1B1QoFvXjH/9EX/v61w18IU6ia83YzcxMq5TL6uzpE8olN9XaGLVOHfmDCsbblMgUtJvOmkyOt4rBI1rrMn1z5rwZ2KWQZJnX1PS0gT/sA7DcX3rpJU1OTFrXCuvpqadO2Thhgtjc3GgSOBRVwpGQgdmYywHe0WmAVMrk5IT5EoyMDNtrst4BdQFS6XYBpOP7J44fVxrDSJiQkYjNF4A05hxDzPqcnZ3RG2982Z4hYCNx57e//a16e3vsOczMzOrUqZPGTiZuoCI2M7ugtdVlvfb6K9YBhe8EIOvqyop1CK2vbdjcPjQO2Iw0T1GZXEa3bt0wHXqKMHQToIueSCDlc9iufW1lVc89e0FXr12xmIzpZXJnw+QpKqWMgr6yejqbVMql5fEFtLjh1ePpJbU1Nymzm9DxIwcV8MmuDX175gGxEwkHiny5MjxYwDifFpfXzffg9OmnbW6eOnFMqiINgZRCReUaElQ+VSuwgWO6e/e+3Vsfhah8zvYJQHkKvLRJYLJrKxxwzO8zfwuKRgDDrGkKBjdv3DS5qBOnTqt/YMDWCqCYFWqLeZu7SK5Q5FlaXDTpljNnz+ru/Xs6eviwKkjQYCyO8a4ZAddMro1uI/aU4dFR9bS1qpTPmecG+s/FSsmMu2H37mwnbN8dGRy25wKYjikqEhMUAVknzEOumXgEuGx61NGopmemDJg/g1eKme5m9gyn56zT6Lvf/a7t33UPE8a9UKqaPJUDnOn8ylk8tpgWixkoTeHz5Zdfls9bk9fnQESAW/ZKMwSuyboQANk5cT377HMWKyjWMcd5z8nJKTtXADKOjIwZSFnfgxh7k1Wz80XOWL8Uzoj5FrtrVSsqAaBzTQZY+hlbjI+ztkaIvcgKMV6sQ7pViEtcK91npUJen1y5Yh4RxMaNrW1tJXZ0+dPLtj44V3zn299WIOgzzW72Is50xJOhQcBw2dqCzc6+hryWyaLNTNszHBwc0tbmlgr5vJI7SfPg4Od06rBOYdzfu3tPmRxz56idxQb7e5RJbSuTTKi7vU3JxLbKGCv7AwrTBdnQrLQnoLWthBXKKWSNjY1raXnVDMA5J0EOuHvv/t5ZqKypiQcqFiuKxYn1BXV19igQdH4XeESks5xNy3YPz50eV6Va1tT0lHWdMI6XLn0kfyBsBX6vB+a1Vx1t7fb3rW3IFkLkSCvegCk4UnyOd+18fmoWY6sVilksUYohkCOkVCZnEkR3Hz7S9NycSeY0NDcpHIypWmbvh/XtU3InYWPzlS9/yYpkdfDcAet7Jt3/DHjOvvR58Nz2ulzKiix1aSvmXLHkCoLsyRQjiLcUgOloYo9jnJFbwwyWLjrAc9by74PnVnv3eYydT4HALEUx3Kb47g/sM8//oGxw/5f3R2B/BPZHwI3APni+PxP2R2B/BPZH4F8YgT8EPId57qd1d0+6pa4Z6PTFnflO/XsGnnt8xpymJZODOzIFTn4kZ+B5JMrPUspkMSJEhzRm7CgkRdbXARUwChy2tnbYVIDnxlyOAgKSDMCCqhqbkPeGoYPOJEAhMhi8Jwljd1en1lZXjVmH1jqmXqPDI09AN9hMGMXxM7gsNczZsphiVcxEL5lIml4nAC96tLTGZ7O76uho1c07D9Te2aceQI5i3qQtiuiA0/5KClstq1LCDM5jYGIhvWMgUCZXVFtXr0ryyY9xXLlqyTkJLGNIQn39+k319Q5YcktS85kBoDMQgzEGwOYkXgDq3fgDCmLaduzoMWP0HTt+1MBPmEpIRwLQmEEaLc/Iq5ieetbkDADGALa6u3pMvqVYKulv/uZvDZAjQXvmzNM6eQqTrpK10vNcYPH19PTZePE6AFcUDSw5DAQN2EzsbNszam1r22OVeU0qBOAzGgorl8qYASAAMaw5wHiY57C1ANgAULhntJv7u7s0MjxsiXA2l7WECfbf4sKCgZIwqQYHBk3/uLEBBp4z+HImslXBQkK2obWtw5h4gP4dHZ0GFgz29xtTERCB8SVRZ+wBzJm7JLbMUcAeknWv32fa8K0tbaY7e+XyFWOpomHL31B8oAgD6D+/uGirsA5UA5Lw7ACC6h0FfOb7yMtYa7qnoJWZB1IxbVqxMysbauke0fX7M6r5aN2PaZTW/wjM84wVGOosQp4XySvAPwktY8P1t7Y0qKkRbXz00V1XB8xIkwfZ6ywhwXWs4LIzpwwFzHws4PXZmmJMKBphkOn1hbSyuqFf/PpdfeNPv6X33vutero6dezoQQP0Adpgr6F76tLuz9jnfnMic4y2z9HQXSdEhe/5TLqF8QDoZ8wB1375y1/qzJkzxpxEtgEQAZ1dnlfAH9DJkydUreQNZAJcamxstvmdyRXMrCwYipph7NWr1zUyOqaV1UXlCgmdQ0O/6tHKwqzC/pqmJh9Y8n/h2RcVCDUrXwzq5u1JlT1FNbdGzaw1Fgkpn0k7s81C0RJ35Gyy+ZIVFzCOpMAxvCf5Y1IxJPjV6hOpFAosjCnrd3p2Wg2NDaa9T7w7cvSosfb4Gp8F7hl2LmCLmY+W8hZreV7MfYB0gIOWtnYrFhHbWE/eWtUkqMxUNk/LvANbjiL709bmJGxqNVtXt2/dUFdXu3r7+o2FWalV9fNf/NKMbBubW3TlylWTiQD04FouPEP3Q1CTD2+rKRo0lnBTa4eiLZ1SKKZy1aNIKKhMasfASPiNFH7QS2ct0V2CPBP3g67ve++9b8+T+To+dkBtre26e/eO3SMFEcDS06efUnNLk7FR29pbDXhh/ZWLaFx36vyFM1pZWdT0zKRJ9wCioaGPISl+EseO4W+Q1fj4qAGlgKzETrpaMJRmnVvHiklQIb9VsphY9wpgHFlfFBuIFVx7vRgBq9jjDeqHb/9UJ04c08GDYybLUISp7ce4sqCdRNIMMy+cf9bkjkIBx8SngWBxadGkRHiOjMujR491+vRZPZ6cUl/voJOwSWwawA54CSP7wb07ikb8Gh8ZVDzkVSGzo0I2pa3thMItA/r40+s6cnBcucyuOttbtLayZBkScigNjc0KRaIKhiPOzDcYMSkRWOs8u48/vWKxASD4lS+8rFDAYwA1oi10kLA/wHxFeg3ZFmSWYOeyuNHNprNjcWnBjD9hv1IUn52bMUCT4hL7OPJO9XlIgYG9/O/+7+/rhRe/aOcF9hUKGh0dbTZ+rI1jR46YZBeFqbb2NqWzWY2NjZi0TBD5m2LRpJGIsR6fX4+nZ9XW0WUFzrGBPjU3xI2Be+f+PUXicXX39lqsZA9YXV7Rn7z5VXv+k48fq7MH3fRW51mx5w+BJAxzBkkWQD/2OwoCxRzeLV02Xo6hK9vv2BsAzZlbxGnOApxTZuYWDXBGzmuRy08AACAASURBVIt5z3onbjMe7COA7sw1wPUqRpBePCQobjipOIo+N27eNFkw/u6Zs2dtTAGfmR/sZ6wlCmDo4lN85JzFmYy46or1y0/Y7qwl/q6YLxg4i8a86aDwtD0eY8ebaWsQpjOEAjpdslZos84ykxh6YPHlzJmzNq8X5ucMIA9Fo2rv7NHHl68oly+qf3DIpM12kzvqbG/Vs+fOmnm0J+CKg4zh7Vu3TJatXCxrJ7Fj9wIwTgcHa4GOgscz04rFo1asDwboYikbSYBiSdDHWbNg+wnyO7cfPbSOieHBXp19+oRW5qe1vjQnX6Wgtsa4asWCStwXTPdQTJWGViX2JLlgTrNeIlH8X5ACdN48nCN4rtMTd+WtFi1WRKNI6xU0NDSm9o5O68RM4M8QDllM4hk1BbMmHbW2vqoG62rc1eLyqlDgYp+Kxpvk9wbU09lpWu+cm9G9p/uA9ctzMsNsiBx28EZeEdJG0RWOyhRa8QSq2n60k0rrxq3bqnm9Gj1wUAFjeQdUKdXsfEUxEvCdQisFuifgOexz0zwHP68biboOTwNb9iSm6uB5Xbd/Z2dLqXTSiijMZ7oR6GjhjIEcEkUWCk90MjEH6T7kPyR6KAy2t0FeQZ7RaZ4/Kbbbad0pyJjPkce451akYU3RZbYv27Kf+u6PwP4I7I/AHz4C++D5Hz5m+3+xPwL7I/BHMgIf/eI/1ByT/F/TPM8Z8xpdYA7q9QMzw2QAw+fA8zqb2e/HGBSWWNm0YAHRzWhRmJ8BqmbU3EwLd8S0RTHag0kMWxf2GonIkSNH94gutIVnjIV0YHxUPl9V0UjIwB7a6EkkaT0FgAIkxOSShMpMEH3ORIgEDrYbIKlpQ/sd4MQbcE+AWbDTSgBImYzKpaqBbrlMTo8fPTbQmQN8qZRTQzyiU0+d0G8/+EhdvcPWyt3YEDPQ3FOFteSVp1oWlkUVNNEBERYXnDlbYlvZfFkdvf1qbOlQR++ApmfntbyyqrPnztlYAqBiZImRqjP5ctcHCEDiDjjF+Lh2+Yyx4ZCToR0b4AaJheGhEd2/f99Anb7+HgPPMQ2Foc4YGfM7lzNW0uLislZW1jQ8MiqfP6j+viHNLyya/vC/+Td/ZqDK5PRjAwAikaBe/sLLuvjhB3ruuef06NGExkYP2mskEkkzC3z++fOmn8t7/PBHb5vsSSqd0sHDB+1aSZLmFubU2dGhjqZW9ff02TzhWgAFkVU59dQpvf/BRRuTv/3bv9Wf//mfO9mW/l5tbm7YHMTkrC49QUs8BZI645piSDyOZqtj6QEqktzzHvfuP7S265MnTzmJmN2ULlw4Z0xiki/ayAGXATUB1rgP3pPX5gPA7+nz5zQ7P28a4Z9++qnu3LlrOsqMN+Pw8cefaKB/QB9+8IHefPNNS3Rh3wKmYHS2vuHAwps3b5omNc+C5w6YffjwUTMPK+5uaKSnRQ0hr5nhKRzXtbtTylQCWlpLmi7rqePHdGS0R6mdLQPYmReAJg7McHO9zvrCBHJ3d1utzTFLugFppianDGwGHIRRCLOQRLaur7+zu2t6taWiM5kkIUdShWQcdlw6hz5zWH/xF/9JX/3a1/RoYkJf/epXlE0n1dIcV3Ib9r5rtzdJFgbCMHOPvHuyAJ8B5y45BozAKwHgvFjA4JdCTtkYlU4rO6+r165ZQQMgx4o4Xd3WgfDOr94xY7/O9rhKxZzJguAfEApFlSuUdeXKdZ05+6xu3Lyt1tYOVWo13X94V2MH+9TZ1qL2xialMGXzAZ7ft/s+fOyUUhmYex49nlrR2QunNTTSabIXQb9XsXBQJTMQpPgRM4BwcWVNSyvrxlKkHZ94Q5EG4CeVThsgR+fG2OjYnvSCY5RXVdG169dMsop4Wdc6Zu7xPGGh8hp0eCBN0dbSaK3vyCYsrazav01bOpfTxMRj6yphvQHgtzW3GGAHSMe8Jg5cu3bNAL0LFy7Ya/LcV9dWtLg46wxy+wc0MDhkZqjLK2va3tkxEBcw78Kzz6m9rUVt8bCS64tKb6/JUy5YITIYbVCmLFW9YYXjjc78Lob5Z1gT03NaXVu3DiHzWUAP2R+w9UDchjnPGD18+FDjw2M2poB0ALEA55jzpVJJHT2GTnjUwHLAcUC86clZYwMDnkeiQd29e9u6EOgsoqg4PT2nN17/koE3FDaRdKC4QGECAIZn4CS/nCQVz5Q1VSgWQGQslmCwOjw8YqAuIDoFB+Yev8fXAJjVik/vv/eRVleWdOLEEfX2dautleeSMvNTjD0pfiLlABDoE892UY8ePdS5C+dM7iVXKGh9fdOKrQDSdBMcPXLCGKqfXvnENNcpNLRjHNvTo+HBASEaUyvllE8lMeTQ/OK8rt59oNb2dj13/oxp72NeDZh/4uRJY1oXqzWFojEFw5gT5vc8Ihz7HE+DW3fuWmEU+aUXn39WnR0tKuJ3QUcKFVnBmq+YXMbi0ooVtAGaTUc/4LP7RY9+K7FtEiXsYax5CrHs+RREkN/BoLahMW7+C3Q7fP8ff6qDh05odHTEgD0KSHQRDAz0GyM1Z3uf39YDXQLIZgBKIsfiqZbU3NhgeyZxDhbvwvKqmdfC8h7s7lQrcluS7ty/bxr1fYOD+ujjj3X2zFn1dHYoRKF0lsL9sFKZlJZXlgy8pajOeDA3env7ND+3aGcNK84GAjp6eNyetSvChs0ckvukqM/18jvMGXduKer+w0kz+AVcpwDIng64znmGziC+h5EtsTwW5dxTstcAmKWARexGlop97PTp06axQUHKnVkwfa+aiSrFo7Nnz5rmPtJpeI8Y8x2ddOs8ctJXFLhszhcK1gFl545SSandpIGr589fMAC1VMkrGgsbg7ixock6q+juMFC4sVnvvPMrGyuIDx9d+lCnT59SOBpXuSplC2Xbh4dGRtXR3mbFDky785mUnn/+WVVUli/gN4mpq1eu6Pnnn7d1CkhM92BrS6vFEs47K2sbevR4Um0dLUqltnXw0Lgi4YB1eGDm3NrcKZ+H7gcMrmv65O493Z94qLGRfoV8FUX90oGhHi1NP1LUJ3W3NCm3m1R6Z0eBeKPy0Wa1d/Xq3v376u0bUE8vfhZ+ffLpZTMqPXLkuBXPGaP0zpqidCYWytraBDSm4NmvtrYOY1ffu39PA4MDzk9CNY12hrS8tmprg6LdnfsPTCN9fX1LzS3IuHGmaZenUrGOLtYTmucQGDgvYFZrZHCTOiM+cSbH68ftpRiFcuZgblLQLVaq2tjeUcXjsWcRiTcom8nr0cNHVgiNRcJmyt3Z0a4Tx448Ac8hRDhAxRFlnI5L3TD0M+kWwHPWAmcx1mViZ8tkaSikcJa1LqpqzaRu2APqHY7g/pxZrJMsX9DNG9ft3PvM00+bSaud23/PMBQ4vUxRh3s3s1AHnjP/fhc8D1nXSz3P+TzRZ98w9I8k2d2/zf0R2B+B/+YR2AfP/5uHav8X90dgfwT+2Ebg41/+b6goWkJix2LTEXQnccdOBnQsO4kS5BtM/9CxzzmQG4i+Z9gJ+ABbFKAONjNML14b7WwAHFjoMCoBvhoaokoktuTx1RSPRVXIFa01P79nVIm0Qlt7uwEcMOA4kJNAAMbXqmWlk2hnO6YaCRXXTOLAv2Gh8h4kMqYZaxIH7lqt/dhaWZ1BobsXuMvu8E9ST5s7TD+umUQQyRHGhUQSdhTADdrh6M2msgUVyjUFfX41RmOKhcPGsKUoYHq05by8mIeWSlpfXlQ+u6XVtTVLYMYPH1ck3qzG1nbJGzBAiiQVNjQAlmN+O4YqSRLj6hJ0J3fAv/kM2BqPx9TR3moAPtdK4mVM4zhyA3M6cPCAMbJcGz3t3gG7VwA0WrEZC4BlNDZh3sPO/eiTK3rra183thIGbySHJKP37941ozaAibHREfX39erjSx/Z1wBIwbBf125eVXNrq5aXVkx6orenz0BV2Eg8N/CW9z94X+NjY6qVvVpb3rB7GBsf0wcfvmdAys1bN+zZoZVPMoWxVVtLs3LptBUgYCfB9OR+Htx/YGMBq4mxq7OmMVfDeIuktbmlxbRtyfsADNDiv3D+gtLJXXV1ktjC5ofFX9SNGzfV0NBkuuc8f+bM9evXDbThOpljmG49eDRhnQGAnKdOnrRCEDI9ycSOVpZXDHThevZ8U50ZbCBoYC+gienWZ3J27bCETV6mWlU8FlbI71FibUnN0YAK2R0D/Td3M9pKlxVv79OvP7isU2eeNZ3m0faoGqNBZyzJivYBZqG/7kAQgEiuAXkBih9+k48AfMnp008+NuDUilrBkOu+2JNvQTIC4IUClbGYQ2iqs4YwNSwrHI1pfSOhtrYe/f3f/6MZkKULaX3xCy8pHEKzvCJPDZakK1rRjeC6UwDBKwZy1XXOP4u9e06Ne7qq9rx8n0nJ8N68DhqpFJxg6hno6vdbDLh48aKee+5ZqYbxrjkP2PMH3NtJpg0EPnDoiH7969/o1FNP29dIiMSaGjQ+PKgKDP6Ved29eVkjw33KZtIq17yKNnQo2gh7sKbjJ44oEkaPnZiIDqy54ioaCWtyasp0rNHwP3DokIHCSHrAyKTzgmtkLQASIMnCvVDgozBHrMXILZVJG6OVrgxkE9BwH+wfsOfryPrEZaeTXinTCRDW8sq6SakARhDveF9Yt3VGO8albSbz5KQs+D4Pgu4CDEY//uRTHT9xUtF4XCND/cqmE7pjRcyoegeGFW9o0U9++rM9g9sj6ups0fj4iGrVkjyVvHa3NrS7s6Og32+Fx5ovoFxZFiOJqfGGmBWEkOqC9Q/gTUwC2KTwBTSDSW06gxlep635hflFra+u6qkTJ00/G7PjXCFnICugIsWippYWJbZ3DFgeHRk3KiJGfBQJz58/Y/Ps2vUrVmRDyuHFF190OuLhsMkRuC4ZJynEImEfYg1SIHNyVhX3LKIxLSwuG/uXoh0mlJjjIt3E3CYusN6QmDCpMg9gj980p9fXV8w0E/ksn9+je3fvWoEBs2FY1MgTsQdevXJVB8bH1YmBJV0WFHVrHj2aeGxdQQNDIwZUsneOjw9rbW3DpLJg5kdCEe3uJG3NJRObWpyf1elTJ8zg8ns/fFtvvfUVRfwePbhz08DKQ0eOYFqhSs2nWGOTSaugL8zewFgVChX5/GGVKx79X3/z93r++Re1tLykvr5u9fV1mSGpkxBCdtivYqFk0jsUQSkIUGjlM4UEmNzEH163ilki+7jtv/gfyMyuKVbaHCnkbW4TaxbmN/Te+x/o9ddfUTDoMeAfjwpMWzFOpdiBZ0Q67bxH6GSYnZ5RZ0ebmaNm0imb667gj558VluJhMWCarmmocFhM7C8c/eOdRE1tTSqXCnpmWeetri1uYkMTtk6i9bWtk2uhU4FwH0Abdjw7B0YFi6vrGhledXmCXITGP/CsMeoF0NUfFMotji9ZiTPAIIr1h0WDDeZpjUgO9I4oyOjNhbsRRAGANIHB/ufnNEw0CV+O9a5k/taWkb3fsyB7qGQAfDEB0gFFIPZbzDCZpwJV5x3YOAz94lFrEH2VFdgpmiJFn/RzgcAoVNTkzb3WbeMO+NEIRzNeEBXxoNiEHJtdRYy44KMTGNToz37oeER07vm2XIImHg8aSA+3R6A9y3NMLUzVthxkjM1O98AiALEUuRrbXESV5zDOBMyFhSAkqmUAfutrU22PijCsN/x7Oig8CighnizMcUz5aqu375lxcdnTp+2TopY0CdfJa/GkEe1/K4quV3ldxPG1M54goo1tWpnN6uO7n55g2F19w2YVKDJPOFzYPI1aW1tLiuTSSmbKahQrKqrq0+VqtcK6s6jo2rzc8+iQg1KaHV9U/GmFmULJesUaWxq0sL8ghUo6Vji7xg72xltz3T7QB28rp/d65/rZvb2NVrnFfxPkOwDQC8qV0JyJ6xkJqd0Nq9pJGM8yPf5FQ76DaSnC89Y5zZiwNSco9171zsePrsG1z3GXISwwR7DWc9kajJpZ0af2DFw3Dx8vD7rtCSWURh33VIUlVyHpXn+7OyYcTLMc871Bpx/Djx3+yCGoc5LxbV8uSY2O8PAuldNZc4fyAtaB4jrZNsHz//YMt39+90fgf0R+ENGYB88/0NGa/9390dgfwT+qEbgo5//x3of5N5J/DPTPncwh8WCwSQMJpjUgOqfMU44RJO8cDAnITN9XFirSFIEnYEVyaElOeWKgQ4knjBRk7vbJuECwFgrV/X44YROnnzKQDp0u0fHx+X3w1AvGZh57PhxYzZ1d3aqlMtoZU+mobun22Q6nHGRSwDM2GiP6QowhrwEyaaBTbDLkVLxcVj3G+uR7wE22yHd44DlbCard99919hgADwA9TBzeQ2SZswBOaCnMlkFYW9Pz5kWbVtXp8LxiN7/8D298PwFaw/3FgpKoKO8u2ysIU8gqK7eQdW8AfnDcWMAkVCurKwaQw3QNpFMKxShNRjz0iVjE6MFCVhLkrK1taljx44bsG5gZ0AG3nEvMHBoe3fssqC1UAM28EEBoqm1RQPDg6aF3NQQV0tTg0KhoLHI5xeXFWts1vTcop4+e0GRBowyE/YaaMF28iyLBeweFQn69coXXjT2ayziN0mbXCmnZD6lqekZ02wneeTzRx99ovb2DjN2Gz8wajq9jOePf/iOnn/ui1peXlRLa6Nu37muN9/8krX6wjIlgZ+dnTeZjqHBQd29fcda9jGaW11ds/GIx+KWGMGaBDygiANTdHV5yUAqfzCoUrWqL776qiVnV65c0dzMjEYGB3X88BHFwg7UqfmqxnZbWlw2mY8jh4/Z+FF0ANBC8oc5e/nKp2Z89tRTT5uRIQw41gnyCYCoO4ltA/3OnT3jTB3LJVXRNC4DCsGAq9qzhlU3jt6xz28gA8ZZJJ01kvgYbOaM0jC3QgEDjmbml/TKV76mu5MLerSwqbI/agDomxdOKex1sigk2oDiHd2YmCUNhKDwMTc/Zyauz54/90R+iXVw8cMPdeL4MTU1NNrvsoaQjHEfNRRB9sBzQ+UdmB7yq1wBXKFAFZbPE9eVy3f00eXLeumV5zQ8MmSgL4xSNOTRlk5sb2lmyjGWYSIa8Famlf53Q9DngYDPB2O7IgphFpj2HMxIkA0IctdFvPjxT36iwYF+8zqg2MEH405yDnsdZixsbvTBARXwGsB3wOuPq1zKa+rhLbU0+FXOJ834DX3t/qERbSWzamrt1nYyo4Pj48ZKBThhvAC/AZRy2bTmZmetkwD5Bu6NZ837zszOm2Zy/8CgHk48NjM2xr+xAUkE5g5mohWbJx6kmIqA0jWLLQEfsjmu4GfFTY9jLfIZQDrgDysSadDG+pYBdoDnsFEBnTD55RophAAYYx4KYxjzZxiKppVcLGhyesZ0fAulsr78xqsK+WH0+fTuby6pXAvo5Zff0MWLl3T/3h2dPXNKhw8NSdWs2lsbldrdsTk2PTWnjc2k2jt61Nc/olLNo82tLe2m0yb9ApB9+PAhNTeyXt1ewjVg2jc3O6fBoWF1dvRYlxIFE8DzyUeP9NU3v6yNzXXT+01ldhUMB41JDGA4O7ug5eV1+QMhvfDCy/r40idmOvjhh+8bG5054IUhjTnk2qqOHj1isdQY5UGfFQJd947f1h963YA8mBET44ktMHZtTAtOFxhTUtiUMOH9XpkPBgUV2JrMBQpLjCOeH+hGv/3Dt82IFTCpvb3VYq0BmDBDqxgjRnX96g0D4UZGkR3xqclkSnassME+mi+WdOqp0wZQHz1yQOGgV5USAG9CU1MzSu6kbDwBMLu62W+LGh4e0Nb2pv727/9O3/3ONw0QTKyvmEn3gcPH9NHVm4o0tGrswEGFQ34Vs+h4R63Dg5qv1xdWIpHR3/3tf9F3/uzPtbSyrGg8rLHxISV2Nq0Dy+vxK5vOmqcFXSwbm5s6dvS4mXxyHkDmgmtib2mIRdTb2WHxhT2WuYxMF3OTIg4dRz19PSYrBKr+ycfXTP/8O9/9ukZGe21PYI2HAjHdv/9YiwsrNo+GhvtNnq1UrJgEzkcfXTLdfsYXg/LhwUEDZ6OxqG5cv25A5KOJeb348mv63vf+QU89dVKZ7K6mpiZ04OCYhoYGlM2mtb6xZn9XLnu0trJr+1ehkNXa2pJisbBGhgeVzaRs3dL1AEDNfoGGP9JN83PzBt5SRObsM9Dfo6amuDwqmaa31+e6YtIpGOsw1JcMXKWoxjOanp40DXUY64DWZuAbitrv1ruJbt++bXGe36nL3vAsKIRQMFhd27QCOmcKChl0nrAHcg6AlIC5b70Ij/wM/zYT4z1pKZO1C9HB5TXwut6Rwef1tU2trC5bEQpmPPMaQB3ANBpzsZE1wtlqaXlNXd396u3rM8kXTJMBx9Fy5+dIsyHDwvforCsXkaLzWDfB5cufaGx01KTY6FahgwsAlPfhfMY5h/2eYiadGpzrjIVdxYei14qX1okVCKgFjfLeXs0tLlvcQCKFjqDFhTk1xYJ67aXzUiEpfzUtbzmrne1tFSpe6xL89PodHTh6SpGmNvMG4H03mSPRiIb6e6VqUel8Wls7Sa2tb2lycl5Hjp405vm9e/eNXLC7s22yMsjv8IxzmzNWXFxeXTe/HXwHYGfnshmTA2xrxePHp6HRcde1tcf2ru+N9fO4M9J0BBhHDHE+JZ+B52UVihVhrbm5nVQyk9fc4opJmVFga2puMPNdzHYhQiBDGNpje/vsnatOQ92Ae98TUVyXDrhgRmGdohnf4xxGvGNu8kNkFSlM8tzZB3mdejcg5Aw00I04sGccury8ZJ1B+O0gh0Rx4p+C516Tn7FYarftDE05Cxh4TmGUztJQcI95jqHoPnj+R5Xk7t/s/gjsj8AfPAL74PkfPGT7f7A/Avsj8McyAv9f4HkdjAYURBu5VnEGmHUpCCfVYoTJPekWB54DFqKzWyw7Fg2azxy2SSwxgFtdXbZks1jKGQuLBGJ9ZVWxcMxavWGHAdQeOXLMdCJhKsH6PXL0uIEcyDOoXDAWPIdlWvtJnA4fPmwsdq/fa4ZRMLuMoc2B2utkT0wbcY85X2duk4TyASjCtWfSeQOe0TZFEoKEEYCFv68zFAFS+Eimd51e+Oqaymgco2Wb2pU36NeZ889obnZKnmJBQ11dWpqZUnOjX8ndhCKxRpU9PnV09auprdNa2R0I6DWmGWw6tGbXNraNgU9SzfvXzSsBIOuGgY6VXjStdaRbSOj4WS6bt4SltxcjsLyB8rD/YfNPTE9paXXVktUD4yMaHR4ycHN2ZlYnTz+lXL6k7//gR8bq8fiC1hbNs4WZ3NbaZoxhjLUaY1E9c/qkThw7rHIRoN6rcrWkbA1QsEn5QlnlIiCZ35i+sIS//KU3dOmji/rKm1+21vWf//Q3+rPv/Dutb6zqr/7qf9e//XffVTDk08z0pIGvMIwdszigO7fvqDHeaEAEf0urOrIpgPAAFOjsOuPQoAHv6GZiMtjW0aFPLn9qZnw8T9igJ48fNyPHQ2NjikcjDkj0woDyGSgF67a/b8BYnTzujc0NPX78SPPzMzZnX331dQNkASiZU4BOdDuQ9AIGTE9O6vyFc8Z+o7UeSSDyOxJjABbYghi4oU2POaKZuxZLxvLbNhbvphqiISW315XZQRu0xWQ54i0dau4aUsET1r3JeUu2nxofVB/AHVJExYIBb5h+MTc2tzYMgABQN+YhAGoVtrNrx5/ZY52NmL8AxrdOx7SuL1osFw38DQVjCgYjxjjE3DOb31UkGlUoFFM2U9XU5JI2trcUiuJHgEld3oDhTCplMYPxBWxGBoVi2sEDFMdYR/8UPK8bD/8ueG5iq0/Yb46F57V149rIfVYIQ683EApo4uEjiwms67pOOwU81tCvfvUrA/AxqAREzeXL8gXjymfTOjg2oFIhqZaGkLq7nDEka3R9O63HM4sKRRqMXQ1YZzI8SELlcwZEobHMMwDooThgTGR/QNlcwfh7MC0BDeiAcJJUVRULOYGzY8AI6FNCa7hald+LkAcyUAw3hmhurGDqOmadA9J5/VKp6vwGmlqN+UshjrhWLOSNUUzBDiNg4qHp5oZCpvfN8wYRoRsiVyyZnAISUjdvXNXzF55RS0u7/IG45Anr8eSMeUfkMimFfFWdPDam3u4WbW4sGUA2PTunhsYW0+kdGz1i8hiwG2H954t5Tc/MGOB/8uRxGy+6ERhb9gAAfsDzmZk5K0gFA2GLGe/++jfG0qRY4Q/6FAw5EznY3oDxAJYws1PE4A18FZzuL4Aac+7SpYsm7XLr1k37+sQJ/BqQMWCv8tlcAfBhXJgjrE32KeSoeJ26ESis2ny+ZNrDAD/Om8NvcaCrs83+zVzeTSZs3iMb5gsEzZQYsA8WO3sX5qow39lPeG2AIsbgwYOH2tlOWjGU1wR8R98bNjDszAvPPmvFAoBzQEb0yhfnp59Ie6FZjD8I+2dDQ8ziFeBvOBxQLp/Vf/yL/0P//s//TFF/TZV82tZhvKVNq1u72kkXlMnl1NXRppFB9oq0zVFkk/yBqDY2kvp//sv39d0///eKxqP66JMPdfDQmD76+EMDmQd6+60w7uS/Fm3cjh87bl9TpKIYzmfGGCPtfHrXQFYAc+YoppesB2IkD4YuGTo0KGzduHbfgOSnzx5TvIHit6yrIZuleyJkrHvmwtLSvDH7AaoBTJHYopBsklXFvFqamq0IBpsaBjVmmTPzq8oXKva7586fMfb67u6O+im2eGXANXOGDrKZmQXFom3q7OjUgwf3VKsVdejQuHXXUPQd6O8300KIBDxXk8AJhU3H/Dfv/lYvPPe8zS/W+uBgnxobiKMF+fxoNcOKj5vk2tzcrMUlQHDONazb3j48NLosNlDE9TIHg2Er6PNeH3zwgWmYO1Z4l70PzwOAmv3/6rUbunDhWdsjkQxBJoqYyNyzIs+ez4YDP2sGQBNX62AsACEmgwAAIABJREFUhSZiDCAo+wLXwLVStOb7nEWY45wRHeO+bc/Auei6/SoVK1okd9NWmEfCjzXANTgmds064DjjIO9G0YW5QreJeQMkd/Tg/j1bkzCkEbZi/nJGgkDAvkihEJCf+6GLg7GhSEBHCmz64eFRW3+87vzCgvImfyeLV48mp61oxpos5lN660tfVGO4Jk8xre21eVVt/5PKNZ82k2mVvSH5wg0aGhk3aSyKJ03xmHq6O1QrF1Uo55TYTapaxRi8qMbmdpMlpCsBfwkKl4ntDQPQKfxsLz6WNxDU7NyCdeshmcYYIgNGXOFMyzmou2/I2Pq///EvgefWOWoFZ9dZw3qiAFeTT59cvaH5xVXJFzDvl67uTvX0dWugr8/2BLpWlhfm7exkzHO2CcBzK6r/LnjuwHy3F7EP379/zzrwmG90NODDArhNnKODDW8bAlR5z+Sa/YF5ZPD8XpelddzQIeX1mJcIZYC6Yai7/7oEHOD5Z8zz+v1+Bp5bn4cC4ZB1LrI/7IPnfyzZ7f597o/A/gj8947APnj+3zty+3+3PwL7I/A//Qhc+hmyLZ/72GNrc/B20iyOeQ4ggPkl6gLusMwB2km30LJtkifligEPJCkY11nLZAUQrWTM6fm5BX3pS1/Sxsa6qrWy0pmkyZ/AkFtfWdP4CC3tTl6BxHFs/KAZUcIavXLlmo4eO65MNqfeni5V0Fv1OtYe701Ch5QHsgckVYCGgKcm5YEGJ96de+B5/fr5GckW90kiRxIJuIvp3OFDh515JwfvgJM3INEn4QSc5N+wAqdmpxVriKs51qjOFkCUsMkKBKIhlWAyV0vaWJxXPplUPrmj2Zn7BmZ1dPWob2hU69tJHTxyQpFog0mj8LokGyTdW4mkWju6TDOZ5IfvA9DxQRECxhZAMO3MtDDncymT8ED7mIQUIIFrd/rRzlSKsTKtVhi4a2tqa201kPrwwXED1AAWzp0/r2QypZu37+j23Xsm4QKDFLbeoQMHTd+dabC+sqxPPrqk11/9goYH++D3mlFVBQ3KIEmx08FFaxqlD+YBQBVj/c47v9Sf/Mlb1q5/8YPLOnfuOdVqZV28+L6+9OXXTBcYIIPEnDEH5MWQDgZZZwdAQsBA0OXlVWMmIasAaN7c1GKJPYkbzKfJx5Mmr/DSy18w9unUzJQpjQJKkBQ+deKEAaZBn88920rRWv8j4Zjp7re2tBsQR9v71atX9MyZ0wbSdPd0Kr2bMe1Y2KJOj542dicT9O67vzb5BYAYgEl+ZlJGplGPFnvcQI67d+4Y8AAjMGwmYIBCjlWNXEgk4NXywozyqR1tb65rYXFRr7z2Fe0WKppf35Ev0qCJiSnFwyEdPjBuWqp0IRh7tIosz4rWVpdtjgDKMJ/DSPYA2Pp9Tjc4m7FiwqmTp0zrljVeT8iZa/6gX/fvPVRjY5s6OzGS9SsU9uvG7asaGx8FClYk0qKrV+4YEFbzsE7Qva2YrEUoCMDSaGA+DMZwqG5+W7bY8qT//PNhqN4P/vnvmVMZ8hp15dV637pZ89r8QCc5Eo1YAYnCyulTp53ESblsEiYA9+T/6P+iw3zq5AltJxLGeG1qaTcAu6+7XSFArVrF2M6AoMFIoxpbu/S9//pjvf6lt+yeHj68b8BQIOCz1ydeNDc2WtGBuUnHA+A5ICIALwUI2NGJnaS1rAMgmiYyRr7E2XLenkmQ4gZAFiAvOv3yWqeAKg4wr0MHsOr42M1hvoZWPVIHAQOnWAfJZMIkFQANiYWAJ6yL0ZFhKxYBzBAnAWto56eVvlBB0imk7Z2EPvzwPb30wsvyeENqamrTowcTKhXymp9+rL6eVo0Ndatc3NWjB3cNyO7q7jEjvWyWde5TV0+fsrmiMYsp8PCciZ0hM3Ck48AVIxk/5j7PbG52Xqur6zp54rSxvX/wg7dNtmD8wEFbs9NTj8234elnThlY5tjigHbICbliCrIcsJ8prtHlxPjzbIgPxFfeBzCK9wZcBPh/+eUvmFwGIDfyOq+++qr9Lf8hBcXvopfe3NSm5eUV9fc7kKmnu0vv/PJnJoMCE9kZ6iGRUFYimZIvENJbb71leyIxGXPLM2eeeQISEbfpsgLoG+wftkIhf7u0uGRgJfINFCsB/FhDMLhhbs7OTJpRLNrigFEw5InrmOW6uq7ztkA+gmLgL3/9rvLppM6fPqH2xqiKpaKa2jpU9gSdtE46q0x6V8PmjeGXhwIingPCH6Ok//yf/05f/vKb6u3v1yeXL+nUU8d169Z1dXV1KBaJ2lri/ZHpoOsMDXfmGpIMBw8dNFkt4jHgeSGXMnDatJmr6HG755bAkLmxyeIjH8hc9PYOa3F5Wc3NER04hKkuXg45Xbl8S9OT87anjI2P6PCRA+pobzHpEAy+kUzhg04gikTp3ZSOHDlsMQCJkSQ+DhG8B3JaXVu1dXrq1MknhTye++TUY/MAoMCytbmtocGDtufm8hl1drRqaKhPyeS2mhqQOnFSPUi84BkCIIgpJPtPcmdX58+ds/07Fg07M0wzWmUv5AxSUaXq08OHE7afYwjc2NCo9957z+4DxjjXS2w2MHpvvLg/9lJe14o5oZB9bXJdXowxN3Tr9i09+/zzVlSkwH771m07M7HnAJQjKYOUXl36hJhD8YH9jHnI9VAIpsDAfsWaYi9jfmEyzXxNp9Kmbe9k01jbTo+d30HChg4r1grPGkkqClTsL7wW85lrsRlbw1x2xc5vAOkjnOPCEZNi4fXPnj2jWDym2dkZW6vEWIqXrGs+Ew9cEaz4RHaJceQMwvcYO96P+UnhZjedUSZX0u27DxQIhu0a0qmEvv7m6/JVcwp5S8pnEtrZ2jSjUaT1OK+l8xWF4k3q7Okz82TY2RBLKsW8UsmEdROEo8ho8XfICLYosYOMi5ObGh8dMrPP3u5O62CcfnBDG1sJM6knHnMPTY0Ntt+3NWMk7NfA4KB1iFT3SBv1wkb9LFsfv88+u73BsG6eJ3J/e5r8Wzsp3bh9V8VyzQgaHV3d6uhsd9JqMLRrVW1trJu+/fPPPmuEGScD47HXM84KzPO9ncidFSCouLgD+YN5y/c55/BMneZ62c5VdEZBkMkV8CJI2fmcjg5kzjjvMY+Zw0hh4RPCczNpxmrZBY0nOyAnOWSf3LX8c8xz9lFWGsxzwHPOpPvg+ecOVfv/3B+B/RHYH4F/ZgT2wfP9abE/AvsjsD8C/8II/EvM8zp4bkyvctmMukj4OEhzcOdgzCEfsKZUdBrcAH8wnEm2SPph2gIcwnRGm/XxxKQuXDhvTCLMwz7+5JKSyS1rR+5q71RvV4+yuby1t/L52PET6u8fskP15ctXrS2Zf/f19Sigira3HEgKAMfBHd3Mu3fvGMAMgwmwEEAc5jrM9zpTm/sxI1G/A49gKdXB85/97Gf6N9/+lgGQFAIA4mAOc38c4mHQ8fcY8MG8Gj0wru6eLsXDMTXHGpTYTpjeNOB5kbZsVeRD5zmX0+L0pPLZHQOQevqHtLGd1NLapkYPHNHC4opGRscMqOV9SCz9wYhu3bmvlVWkBo7q0qVL+trXvmaSIySO6H6S0L7xxht2zzwfEg/Yf9wrSQq5BmBPNBLdS6zLNjY76Yy2kikztCTh4z+0y9EHRxoF6QKSetjWGEbGW1rV3tltiXUqmTQmH2aPP3z7v+qN118xzVBa+PP5jCXn6B0DhACAAD5hSDU1NW1jTSK8vb1p9/naa6/q0sUreu21N1SpwpTb1Jkzp1XA6LFcfKLx3traZqxUgCPY8zCVXKLoGE0UCCg4tDS3GpDO+MFWT6UyunL1qgEjSMX4Ah7duXtL1WpZo0ODxqaCMdrT1a2lxUXFAD+9zpTs9m3MUaOmq/7222/rW9/6poE+sVhEWRjsERhRjklOSgfoBkDwg7d/oBMnT9k8YWIC0GHsx7UCBvBhHQweaXERjeCCDhxwBRJAC8fKpEPCr3xmV3duXFE5l9Lkw/t64YXnzQCtvXdAdx5OaTOxq4rHr3S2aLrXyCE9ffppx3r2SB9//JGGhwY1NDRoBosw2grZjMLGeiNPBsAsW2fH2TNPC765A2lcQswHwPTk1Ky6O/tNqxqiV6mc09zClIZHBh3glQYwadA//MM/6Nvf+oYBosZRs2JB2th2DICBG9mssSIBZrgIXv/3P1ibv/8BMEnHigMOHC/emaNVDSUgzgCKmGlwLm/Fj1OnTlvsArQDFKQNnI6JG9eumtwJOuC9Pd0GdHHBmNxihAgzMBblWSGK7Vcg3KjdbFlv/+SX+ta3v2uSC4ANFAnwQRgZHtba6poBD1YgQnagjIEx8iBF3X8wYWa8XNfDiQk1t7QaQGDGgG0tWl6at7b4C+fPGtAM4GnMcw+AhUdegKc6cOLZu/e9FvpAQ5OZoMLWBoSgawcGKmsN9vGx40ftOngWzY1NJg9jIAjGyKmUdQkBnlI8WN9KaG1jU2sbG/L4vZqbXdSJ4ye1vrppkjlhv0cBD5+r6utq1r3bV5XPp6ywiQYwa3BgYNi0smE4Xrt+wxiFA0NDtifgKwDLGUNmfDQo6gC4MacAKQFXFubRYa7Z61y5es0Kp+0dHSZ3gpHdbnJbJ08dN11e1yEBSFrWOmzY9TUlUil1dAFMNVuMRG/6NbpEfH4D84jhPBM6PGClzs7MWczqIY7H41bc5W+RtoCNjG+GK3KE9eMf/8zMVomNFH7Ru07vJg3sMuO+KgWjsO0tqUxOkViDxWj2KWI0sfub3/yWFQNZC5OTkwb+ob0NCM6ctU6JQsG8Iog9APq8D/OJtUrsdzr7GP6mLO44Q9W8xf9slg4gDKXp9sqZZBUx7f/867/UUHe7jh4YNqmOYkXq7B/Rbg7JhJgmHt63/cqMnsMYDwdN7zwQiOiHP/yJurp7dfzECTOIzBezunLlsg4eHFNvV5d+9MMfWWzhmlmfN2/eMgNMrgc2/Nrquo0JbNvmJrp8ygYwE8eJmSw+QOfd3bQxthkbZL5Onjxrv9fWHtejx3dN+uanP/m5goG4spmi5ucX7HpeevlZjY0NKxQI2jNfXFiwYvprr76q27dvmU42Mm94aRAPAAkBPj+5csV0yO/cvmfPHI125qTzpCjYuuHZNze3yusJ2POKREMaGuzT9vaGurra7bWRpsJfZHpqxuYUOvzhaEQ3btywTrm2llbT979x/ZoGBnqtQ8xkW/bksQDxKdAiRUYhhLVLYYQzFWPDPOe+KAzj3dHS2uK6jApFm7OcuZgX7DnMLdb6T3/6U33lzTdtbrsius9+DwD51q1be5JezjQdhjDm2HROEVT5mtjEPKKIg6kwRWq+puvLnZcwgy/Y/IUcwT4IEI5HCM+ceIx/C/sx7w2ZgicNsaLu4cJ7vP/++3ZNzB+um9iFifbJEyds3SBnxrkI5j2xgnHgzIisB4UDvkdBlhjAmqZgUz+j0n3HdWCMWr8PZJE4G8B8vvTxFX3pzT/Rb95737okW5ubdPrUUcXDPuuuoZtuauKBdrd3jMhw/9Fj9QyOaHjssMny4CuxtrpiRcWGaNik3+QpWaEmlyvJ40WeMKONzYQ2N7Zsb+jp6lClmtfI0IAxthdnkOaZtX2UZ8e9sUfBYm9vaVJ3Z7sVniq+sKpodv+OPMtnhe7f//6eIriTMUGCp0K3J1pMfm0D5hfKisYajc2e2NmWP+A1sHp7C23/ZYtjzz13wSmcc9438Nx5A1F42ath7xXaKb46H5R79+5aMYPrYY+n45HYS0ENHxn2KPZB1r2D5Z3pMGa3zB/rmszlzPSZfZtnhWxLXfPc3afrIjVF9n+GeW4RxUc0q6qMbAv7H4c37Wue7yfD+yOwPwL7I/CvjcA+eP6vjdD+z/dHYH8E/mhH4F8HzzkQw97KGYsaVurnDUONgS4n/wD4B+Bn7ZnBkGOvVWrGCoSVduniRxofH3Psr3xG2VzamFemObublm9PdoG2eICAAwcOyet3TLNPP72so8eOGYMIkFewNAHxSkjEkBhKGdNrjVmCCJACaMzBPBqNO6kEA/t9TxjYgFcuEUDyIG33RXI+0N9nB3VAD8zTYPNl0c32+3X58hVLLnt6e5TL5jR+6KAz8atU5SnXTFoB2QV0TfKlvOnIVmE5F0qmeZ7P7mpuYcESsc7efhXK0tZOWk3NbZZAYTwJYMJ1wqjZTCT1eHLSDNZIXvk5SSAAORIctGwD5ji5GfQ/e4z5BThBgsM9ZWCa7yXIAP4kqv5wVJev3dKzz14wZt4vfvEz/clX39Sd27f0wvPPmTksmS7t0dl8Xo/nZoXiJPqvxbx7r8TWtk6dQCsbY7OcIuGAJY8kQkVM5PwBS6zRK+cDMIAk0Iz6fDDPdjUxMam+3gEDjm7duqGXX37BGHleb82eK8kYrLjHj6fsWR4+fNSAeMArEngANwA77nNtfV39ff3aSew+kVzYTiQNOOru7jCTuweP7qmrq9W0gJnLJGcAyIBygB+pTN5AHGdWuGSvXZ8nL774goHu6DZbGzNgMDZkQfSLPZYQev1+M7iDpR9HK347YWMAaN7W3GbXTEIJaEL3BSD3zZvXTf8awNRpisLeR1Mc2lRJj+7dVDG9o1qpYK3hsWhUgXBMkYYmzcwtKlOoaDtbMR1Tk/YJBc14jffgvgDmaX3mWSJnFPR75PeQTNOej+QIBau7On36KQfU2n97SXmNXNuZFqZ285qZmdf4gTGFIn5tJVbV2BQzJl+l7FFjU4d+8bNf6PzZpw1kAdwxI0yTKi8be5rnGfAB2ORdHMHA9Z+qttj8/6cf/CI63A40r7szMN94LYABWMZ0DgDS3r33SGeeOWfvRWcBYETAJyV3tqxr4s7N6wac9fU6tm04GrD7Jt4FkBqB0RyOKRCKK97UoTsPJo2B3t3br0Z0i701KwwAsqMvzDPm74lJSOLAPAfwIZatrm2ouQWTOJ8B06wNCnBWODQN6JoKeWRXGizmOAtjB3BTsGSeUbgygzQD0c2+zXRdy/6Q7t97oGy2sKfRHTNQEuCPNQSICkfPpHSIaeja77HxmRfvf3jR5nxFPvn8IWvtD8XiyhSL6mjr0I1r1xVDo7ZYUAADuUpBPR3NSu2sKRz06MiRA05OwOM3uQ2AKjR8qWkUihRUAdgSZoKK3jHP2xvwaTuxbYAZ85R4wFqA7czvz88tKhZDk76mialpPXj0yBjzJ08c1+2b19Xf36uhgV4zhKTrCKYk0hXReEzRprjp5xK/r169pi9+8RUH0laQeYnZ9wAo0eImNm2sbxoTnXUNuPrw4QMr7hKfGDfWJkUGgLqmxjYDV5l/FE8Ay2FEOlNKnz0vik+AZBgtF8vO6ND2kkBA3/ve941JDEjL84DRTHzgeukUunX7jsXCweERixXMHeYBhqPJ7S3Nz82qMR7T2bPPmJwI870uyWDSB1ZMcjJr7BHML+bTw4kprS4taO7xfXU0x3T40CHtZosaP3JCTe1disYblU3vanFu2gC9lrZWUbBE2oIaIOuejoZvfPObunr9ikqmpz5onRzdnW1anF+w50rBgf2He1tf37B958UXMHx2+trNzXF1dbfaArY1bBicsyRkrgCyTU1Om99IYxPg9m099/yL6u1Hkqqqf/zH/6rOzm698PwrSiR2TdYHEPvCc2f09OmTFu/oumF/QhqIQi3xkjXKeqNTwPSyK1VVPVXrsEB6qlb1WnGfswISH3S+AcRubKwZG5YiKnsVc7S7q0NtaO+nkuroaLPOI85HW3sAKXGLojrsfvTV2Z8prkxOPlYmlTaTbQpBSDaBbPK8bt2+bX4mFB/YtwHF0W7nMzJMgM3b2zvGurYiq6pKZzLWBUZHE+D92XPnDBRnvk1PTWl0bMwAcfOAQY5rr9OOucw+zDOhSMC/YYdTdOnr6bUiMr4EdEQw5/Gk4TrqXWDOswazXc5TeBY4E3POfiZZE0QuB8mebTu7MY872js1MfVYCQr1qZTdj0lzmJm7x67ZCAN+v80Z8wUpla0biu+/9/5vrQDOGmZt8jcmcVWiCNtg8ZZOLZjd+AdwrbwvnRBmaOtDNsy9l8nCBH16NDGp/oER9Q2N6OrVm0bMQF7G76mpr6dDzQ1htTY3aGZqQomNdeuixAsGrfNSRYrGG6y4QbwnpgK8R8JBRSJ+A9NhqgeDUQOq0+mcdSpanCkX1NbeqBiSbDvbSm5tawrwvKHBxrmlpUnFXFat7DHVso4ePigv8oPekOmV10kgdQlCRyJwpJb6v11l3BlsOndu1+UD+zyTzatYloLhqHUc0QXlFMHwcyBOVrS0tKDtrU09deqU80DhTGCdqA48t4L1E/NSJ9tiZuWqmWEocYcPijDOd8VvnRDo9SOtx1mpZKbNFNLcXEZ2DaDcSXnJ5OQA8yF78BytAO9u0K0dOynVDUNp1dqTdau7qnLG8mAY6sBzB9TT8kJ83gPfazWdefV/3ceJ/mgz4P0b3x+B/RH450ZgPyjuz4v9Edgfgf0R+BdG4OJP/0OtfiC2zybZ8Hk0ixZeDK1SZmoX8KPj68CqevKLsRvgLck77ZmA1yQalZrU1NxibcskNDD++ADM2k5sqLOzXZksCZPPTI0AL1eW16zFOBZv0MDgkL0erdnvvfeBnjl3zhhJ6DKmEpt6+vQpY8sg9wH45dQNHWCMFiqaue4DYMMZxJl5I7rUuZwlK44xXzLQnc+00aqKfErRtZlGIgYGwDDlb0jkSFJgQDMu7ghfNW1iH3qKlpRLFeRLgJtrFQX5rVxOO2trKhZzWlhaUmdPr2KNrYo0NCsQjhtIB/Pp4sWLevnll431RUIVisY1fmDckuJz585Z4uLYloC1Wf3spz/TN/70G7p08ZJp8h49eszAcQoUJMeAGY7RCSu3ZLIBU5OT+tqffssMo27dvGnmerSjX7r4oVqaGvWNr39N8UjYEhfAT6RVANKu3rxhxmPNDU2mXfmFl16yNnSkNKKRoBlgoS8LEFKseAyk4j1Hhkc0OjZqZoOMdzgUMmDx1KlTJsOCPMOlSx/prbe+quYW5BQAX8oGjgKMYRpIoo5OLYzwq9ev21Ol44FkE2b36OiIMTBh2zN/jO2ezWlqek6HDh9ROpXUysq8Ojtb1NvbqXCYdnlkVpAnQPPYScyg6Q1QzJwp5GHCJ43x/8ILL5jxINeGfEQwFJAHWY1K1cBzEnQYkoBlJOHXrt/U2fPnjdVLizLPgomBoSzPo7m5Ua1tLbYG6JZAp7h/gFZ6N6OKZY/KNb8e3buja59c0thgjxWMejra1NgQszbzUCRqANOj6TmlyiFFmlo1+XjC5g4GpjBjt7e2DDRCzufkiZMm4dHUEJG3VnZatJGISbusr9f1WF2CbEYGJg/gMQZXoVDRygrg3ZI6Ojs0Oj6odDahbD5lzzaXK6uxoU3vv/eezp99xrTmkQSwYoMB+iGl6WCIx42p7czwptU/OGhgcD0xr4epzwMELkn3WMJMgg6IzAdSIQC15lnAukCeaA8gQOt2Y2vHsfGDAafzHfCbFEutUtDNa1dMzqavu0ud7W2SF6NYl5SzVtB79sivcKRB0YYW+UIx/eKd3+rshRfkxbAwggkn0gZOaxegDnYcBQln6hd6oqttMgVeOiU8BhhY+7h5QMCKDBsogBZyKEh7OobG7hryxiD2WQdB1TSMy8b8B2QslmDUeUx/e25tXT/+0U/MABXpFsYDgItxhxn77HMXNDY2YnrlH37wvhULGkxHVsbypCPk6PFTxkTG3+AHb/9Iy+sbimOs19npjIEDfp04fEgbKwvyss7zKWOgd3USa4JmgNze0WX3xrPiugC+eSYUTmETLy4tWws/rPtoY4MZDRJXAcEwFyT+M0a7yYx1jDx8+NjifyAc1d37D0w/Hxkg5j8gKIW6kyeOWtwvF/MWj9s72pXMpVUolUya5+SJUxoYGLIxpeC2m0wZM39rK6HTp582OSmkuohLC4tz1vVB7ISx39aO9ICMAcm6gUXb3tb5ZI+je4b1RdfB8uKiSTQxroDkAO8AXv5gyOYqzwJmMYAi7wswzfsC4gJKr6ys6Vvf/o4WFpecOamX4lTC5Dre/81vNDc7rW7Tfh/V06dOqAtmp1x3FMVn9lbWFmAooC/73OXLl61AwPpEAmxq4qEaQl5tLM8bgFuoeNQ7PK6O3gGLJzbfvDWtriwpX0LT+7By+aKCoYi2t3b0ox//RCNjY1aMq3mcqSWgMbEEiQWARJ696bL3D5jhLZ4O7Ensv8zf2blJHTpMvIApTZEcdnfICqKMgevMcZJwnV09+vv/8kM1Nrfq9NPH9dv3fmV7MPr+b7z2VfX1Ddqe/pd/9R/1hS8+b3O9rwdZqaCuX73iOi2amoxlTyzimVBsAVDmun1Bj+nooyHu9wW1ML+i6elZ6+BgXTopCo+dCRhXCves+WNHD9sZidiGaezuzo55pFCk7ulGz7xJscaYfvv+b21fgnlOtwdFEgr/dIGxzpmvjAmger7o/ChgiJvMUxUTYsasaix+JFLoLrCOBWRCBMBeeAJAE/MBPgFoHzx8aCx6DLYNJPTUFAyFrKPC4o0REtJW0GJfYI+igGUGxZIyKYxR221OcZajaF8vZtbJBnVmd71QA/DPmoUoQaceniNOKo5rSpqJZ3dvlxqaG41VzxqpA+fOQNt1L/J8ITIw3gcPHLK1w96AVjvzjuLR0PCwrUf2rcamRjvjpJK72klsqq+31wreMPRhyCPbAmCKFBAALq919dpVLSwu6Mz589bhtba+rc2tHSsgMheR1WloiGplad4II5VCVgdGhqxIEQhFlMefxswuqwYEY0LMHEC6aWig34zbzXycjrBUQTu7GLfSGbdj3XXhoF/DQ32KhP0m+7O5tmFGzbweprldHR3O0LlWMWICTHX286ovrFLVdW8x/oxZXYrv85KE7sjLfukAdStD16o7LF56AAAgAElEQVQmYcRZlrM54H+lRmzF1BUpIJ6V89yws08hZ34ZjJ8V0yGIfE5KzeH0rgPVvZ1jorN/uiJZk30f8Jw5xO9RqMR8eWhoRNs7STsnETMoHPK5tY0CGftF2v6W9+d62ulIsI44/r9eJNgDv9Hmr0vIWHeWx5j2dnkGnu/JtvBQjCjzmeZ5/azxzCv/yz5OtJ8h/7/svVeQnPd9JXo6x+nuyTkPBjODQc4EQBIMYhIlSiRFybaSy2Xvbt1aV926b/c+bt37tHcfdn239u6u7bJ3tZZkS5REkSIBBpCIgzBIkzGYnEN3T+d865yvG4Bkqda1e5/sHhRqYn/9ff/8O7/zO6fcAuUWKLfAEy1QXhTLw6HcAuUWKLfA72iBkub5o0PwbwHPeRSN7Owgm03BJoagAZ5LOqEAyWgwkDNMNE0K8IhvMehlQMUD++rqGmZmZmRqRlMpo2y7gGBoS8wmsrhZ1rq6sirghYaCPT29qKyq1jUuXrqM+sZGPHw4g7179mDo0kXJTNTVV0lGg9dyOKyGWSn1b3NkdJE1R1kOI2gqBasMKEoMJwIOpUCEAWdwext+n1uHcJmkSpPV4LhSd5FgMNvKYPkxCMlK45tcUTPlmGmeSrYLmb2ql83AwVArmUJofQPZbAJrRWDK46+SmVTeTHid9weVhdM8i6BWfVOTGOoEXvnznp4eBYoMmhgs8Znu3r0rptD2VhBdXbsQjyfFPifzis/1F3/xF5K5IaOHhmI3btzAqVOn8MGvPkRH9y5MTEzi9a+8rkCX4M7G2iqeP3tWwZvNbJIObnVNNXYSMQU5BNquXrkKu9WOl196WTIhZKnnCxk4bGaBTwSLr1wblnap2KBuAvlxVQIkU0n9jMxCAkiUJGAw9cEHvxLzmYzSAgyjKDLHWPbO8TM4uF9AE4GFS1cuo7bWkGWgDANBNwbHDMA4Do3y8RZDY3jolrSXyfhva21Cba0PyLNc3hDJlD4sJUIKBoNcGs1WapRT2qeAdCqDH/zgB/iTP/kTA2DPpop63hmBirHwDhyssiBQZuPrE7g2dEPs0X37D2B2bk4mYAJOUxmkEknNn9W1ZbEiBwb6JV9ByQcCAnwmjrWdWApfXL6GTCKB44f2obG2EjevXkQ0uCUgmKAMGdYEW+qb2zB0f1oA7959+zAyMiLjVzK9CKgG/AGNV8kZLC6qQuCN118WI5MTeH1tDYuLCzh08IAAGEkJFMe8QG0zWX5ObKyHMTU1K3ZxfWMNMrm4+p3AJ01Dk4msTDr376U3QUxsS7L6ZVxWlIjh97w8wSOCho0tzYZhoOWxrJIC/iJAUGLTlRJ8nIuck9K6Tqd1m9S3LjHXmOhh2TkBSOr619U3iB27b3BAbD6KB1z6/FNsra8iHgnj4P598Fd4xTrPIl1MOjEZZzyTze5BHhbEkllcvXYDR46fgNtTgUTKMNsUoM/+ClOeyCWGHkEItq0YiQS6CkCWmUQG+mLZGlI1nHNcY2g6SMkjGs+Rxcy2ZvRvt1nEpFWFRAkwyVEyB6o8oBwAPSBu3rsjU+bGhqZHkg9klOcKWaytrSAQqMBLL31JzMwHUxNoayHI65XMARNODqcboXAEZpsLQzdu4dbwHVTX1sNNLWcmz6I72NPXi9bGety/fROhrXVJZpkLeVRXVcqwkSAMGfnV1ZVFxjLBMDIv7ZJRkKZ1aAfZTA470QjWtzfR17+7CACaUeHzKjHHRBlfF4+lJGGRSmVRVVOjqgLKQXB9uXTxIiq8bpw59ZQW3FQqpiQe7zWVTSFvZtXBqNbN06fPaF0gm9dZrICijEtnZ5dAdALrrDDgfuRyOYrrFXWHzfjkk49x4iQlWtJKQJEhTTb1vn37xay8evWKGM6sNuJn7i/spwP7DwgcnHwwiUBVpcYywUjew/vvfyAD0G9+81t4OD0rQJVttP/AIbWP212B8ckpDN+9h5WVdbzzzjtobWnCT//2R0jFonjx7Bm0tTRK+osa4TRMJGOYVVf9/f2G70MgoASqgGmbQ+sa9YXnaVjttmFxZkKnAV9VLTKwYc/+w1q7An6fWLHZdAqJdFp79k4kKr15zifOsZ/9/BfaD46fOCGGN/ujwIQpK0uslGGxYnJySuA592AylxcWFmVYyb15dX0FVodJAD9lHDi/Ca5y32ewxj2OQGyeUmsWG/7jn/8N3BV+dHa1YtcuY58oFCyIRTJ46aVXtF5dG7qIVDoqs2rqmXNNZUUD2ddnTp8ydNBDIcO8OBZV5Q9Z87kCjSApR2fFwsIqpiZnBKJz3SfgPzc3g7b2Fqyvr2mf4Dji+O7sbBewx2SLy+nAxvo6KgOVqKttgBmURkkgmojii0tf4K23vo6V5WVJRHFPb2xoUNLSSAASpExjdPQ+Kvwe6atzreCaLo8MykXZ7Lhy5ar2OyYb2K80QKfBaom5zbHG1/F7ArmTk5NKTJf0z1fXV3UeIDi+uLSEPXsGpH3urfBK2o4AJxPQTGgygcKDCIFmrtmcQ9wDuLaVkkD8bBhzEjw1PGEkC5LPix3P/dCofGESKqHz2NbmFnZiUURiEYHavFeC5qWkqfbhIpGB44SAK/1MmGBiHzPpRuY5K4Voqsr9gH4b8gXw+bATDEoyjpVxfvk9hA0dd2mmL6C+vkHJeyYZ+N59g/1KdO9SBYgZ5859IvLB88+/IK8InntYWcR1xZTPqFqLALbN4dQ6TgNoAvVMRiwtL0vuhsal9JGwmIw9LpnOYnMjjFL1G/14mAwN+Dyora2E1VIQ8zwSDGvOczxQyoRJOPrPkAHv87pQw+s6HIDFLqmZUpuVzoFG/z9mnhuwtiBt7U+sO+IAIXieSaUlY8j1lOC50+2B2WJTJQOr/XgWKlWW6jqqTnvMOi+FEb8LPOcYoG8OxxKvw3lOwgmTEgvzC6rQa2trl0QLZR0517gHcR+j9jlfU6oOrfB69CT0ZZExNO+l+GQl5vmTmucMOkrguYB8ScKReZ5/pHnOvhYv4In2KoPn5fC43ALlFii3wK+3QBk8L4+IcguUW6DcAr+jBX67bMuTKsQGcKwS9nwWdqv5ERhtsEFNCpIZ/EgHUQd2UVaRSPHgTSOsCQVYDMDJ6uO1WL4a3tnG9MMp7N+/V1rVM9MzmF9YFEuK5dM0ziL4xdd9dP5jBZoMgsSazOVRV1OFqmo/LFaysGLSIlVABzJZbUgmMrBZHbBYGaTGxS7n4Vx608WPkjnRI+NQahWnKQljMCgJcBkmWNSoZekvg0aWAZPxzoN5Tiw8W94EMx+7YEKWTEiGIya6lGbhMOVRSCQRXl9HLpfC0soKXB4aENaiqq4R2YJFzFSCgGRNUfeR98VAjUwj/rt+/QaefvpMsbSZeraGCSiDQRpqEaCqr2vGJ59cwIsvvCBdebKYhoauSveVxnS8PmVpGGwRcGa/MGjZf/CgghkmKMjuWltZkTwCdXXZ51WBAEwWE5I0+3M4sbS0ouesr6vH9taGzKEIXJB5TjAlmcrg/Pkv8PQzTwtcZ07F7qAkiUlBMQN53jcNHjl+CCgysBobH8WpUyfh9bphJXCYzYpJRzNEBlkEE2gYFksYAbDB0MsjshPF2Ni4GHLUAGaCgUkaMpvm5pcxOjGJpoZaHD68F+YCmV9GtQIDRbLkKvyVCIUp0VBk9JOxPj0r+RcCes+ePatEAIFOVjgwSN8Obokhdv/OPQXvXd09Yt0S7CfQ0dDYqDH/0Ucfoam5RcE8+4iAE5MYBFDCxfJ3Mvy3trcUYHJeECxY3diSDAuNPdub6tFQU4mFh1PIZxJixEXDYV2LWrBOdwUiWZOYwwS6CBwSQNjY2kZNbZ0Ay2QqLeYvxxfZdG2tDThy+LAY0wRRWWpN8JyAMO+nRDIT48zC+Z2HzerB7MwyJian0NffC5eHkisZg6FrtiGbAS58dgHPnX1aICInCitW2J/8MNipaTG106mU9Kk5JymbwDFZAswN+SdD7qXEcDTAcwN8JqDDtqS+OZMmE5MTAhUYhHPtYLuL1ZpKCpxl5QPHsgyG00lJU1DfOby1icaGOuwZ6IfNYYXdY7DDc3kTPN4AdnZYnRKQfM7y6jompx4oKdPS1oqHM9NiSXJMM5CnGarH7dFz85oci/w5/5P1TICCwIiq3TkhiiAB2YjTDyaxu7cblYEKgX9ut0+JtMhOCDYrvQu8KLDKgXJImTzszgo8nF3EJ599oVJ3n9+pPiYo0d8/oPva3FzH1AMaEHpw4OA+BCr9MBXliZi8LGTzRhKC1RKsuHC49dz/5b/9WCaXLL6goV0iHkV9TTXcTivGR+6jq52gaFbrCVd7Ap1cZ8jazIvZRwaj0XcEMLmWkcVPEGx9zTDeo0Ghr6pCkjIEe2lm6vG6BPq1ttAU0q39gH/LOc61lwxstlVHe6eQoQ8//BBf/9obYkgGKn3SQadyDNeNq0M3lcw6ITmrjBJIlL1i33JNuXz5Mo4ePSoGLMHw/fsPqM3o98BkHtmk9CiYmZmWcSFlA/gspeQT+5bApBK11MSOxdWWHLfMlyq5bDJhM7iB5dVFrd+8Jiuw+DwEGKn7S7CVjGUZHHt9Yl6Pjk9hm39ns+tnZ597Dof278ONa5exs72BI/v3YOz+beleZ/J5+W0Y7Z2XiSn3YcMPopjgJdMSwMraOsZH76KjsRYVTqv2jItXh/Hmt76FhpYOJXcoOZFNxVVBQXCQwPe6zCjtkqFitdXG1hZmZmcxMTmJN954QwlEt5OVY2Rlm/W3bEPeQ3VVjfYo6mVT/1xmysghtMNEb7eSDwQ4uY7Rc8Ltopmm10hyZ5jAcuLH755DKJLAV994Dd4KN5aXVvD+L88hk6ZETIV06ju7WxCPBzF8+6aS1xwntTU1Ajf37d+npFE6aSQtmSB4+HAa+/btRYXfqco3t9uPmYfzuHd3HGeffUFjgusUJUmSqQRWVhbR1t4Gp8MFf8CvOcF9LxqLoqaqShVsNHXdCUfhtLu0Jg3dHMKpM09J9oVrbA1lcKorYWfSPW+cUbi28XwiWS+PXWA2zzick0rYU97IbFHCUwa0waBRQZfJoamlzZArKfq2cJxzzWTinaztklSQ5NzicTQ0NujcwvWYiU3uAzQLf+qpp7QnCxw30eebfZnVnkC5HyWs6eFCsN5ixfqGIYdHNj/HW0m+g/fNM9HI/RFJDXG+sO9LbG/OF2rvsxpjJxJRgofzj5+ZVKAuNs8E/OD5gNfluY9txAT07OwsOjvapd9OUJXPwLWVyQQSGpw2K/KUF0wmVKnIOcq5wAQNWfBsRwL5nKOTU5NI57NoaG5GJSVYMnncvMEkfRYnT55EVWUAoeA2EokYdiJh7R31dTSTthuMblX01MucmmB9METgnhJ9Tvj8FTrzcX9nIp5a51tbYSVMqbVOc2irtSDtf5K8yVAfuX0Hm1tBgzRSW49EksbRVvg8XAd9RQ8FJucdYqeXiBOl6qwnqwEeHWy1LxkwOsFz8TjEPGf1ZVbSXLmCSYlgJs5YxcI/Evis6iFjDS+xyw3AvvSzRxD632Oec+5SFseoKLJJgpBnH45Hziue1aqraxFPprTvM8HHKsEMZfgcRrUk1wCOR0pi8RzCduc4JPP8kWbbE5rnJRPV3waeszqtBJ5z7JUNQ8uhcLkFyi1QboH/fguUwfP/fhuV/6LcAuUW+CfaAld+9e8LJXanmkCGoGShGFrgjEb5mQdgsqgp21JichtNZjA5jIN8kbDKVxWApeU1tLZ16NDNgzOZbASzaPQ0ODiAXD4tvWcyxQh6lgJ+w8QzIo3gFoIpDic++fQz6QYTyPC6PBjsG5Ccgc9P1uQGkskoTOa8Aq/FxWU0NbbCbLIrMDKZCOgY4EYJJOczERghI5uv4X0xuGagWx0IiKFTYkKVmDdsJ16jBOiJvWJhaTdgIWiSN8OUJ2+6YMi2mHIG85wgGsHzjTU989j4BGobm1HX2AKnxw+n16+AmIEEA0gCTgwsaV4ZSyQRqAxI21zaj7mcWOgMRhnAGYxGsuvtCAbjuHp1SOXWLIvn78lMpCwLzcrW1lclMcCgf215GTPT09h34CB2ojFJUfzilx8o2CVwFJfG7xqaGxuwub6Gnl2dkgdg8oLmr9Q1XV5aRjSyo4Csv79XgCrjm2gkjtm5FQW9r7/+mp45m00im8soEcFgiWxPi9kmqRTAKl35GzeGlOig7rCFgFCBhpdXcejgEZl3MjlDoDqTT2mcEshnObvMymIJ9PX14d69+xqL1I5lwJzMAg6XB++/9y6ePnUMFdK1pkSQW5IEBIl8vgCy7DuLRaw26uoSUOvu6pV0AcEQ9geZiA8eTApw4ZglA/X6kGHeSikASgNcu3ZVwFyJuU3QUJq6TOpYLOo3AsYcewSZCBKwX8m4JbuVTEAy0D/+9DMZLAYqvNjeWMWxQ/tQWeHG5uoyrOa8NLtpisc+IVDv8Pjg9VfKdGxkdEJl5X0Dg/B4/djYDMHmcAuwZYJkdWVREiFvvfUm4iyRlsHfsJh9BM5pdlkyDCWGbXMy6ZECZVydjgDGxiZw995dHDt+EHaXFb27exGPp4GCFe+++zO88MKz0tbmvTEAtlutAmiorU/GPMcLg3Tq7xP4Y3soWWQzTGD/Xgl6sXRf4GeOxqBugUsEjDiWCKwSmKa8DPtcyS0lAEz45fvvKZlSW1WFA/sHsRMKIpdJ4cHkOHKZDKqr/Ojp6kI4EoLLXyF9f6fTi4WFFUxMzuDw4WOoqa5VtQNZgwSsKFdBsIgfTGKR0Up2HN+Heu6qqikapRpJNq6HhhwLPRwIVpAVz3nKMVVXW4O62iox0Lm+ZrKUvsrgyuUvMNDfi7179wgApBRJdW0DVtdD+Nu/+zmC4Rha2jpgzkcEhp09exZdnT1iIv/ivZ8LbNy/f4+kgRxOm5j3BJ7S1JvNZOB1e1RlISaifAmteO+Dj7CwtCp5kMH+bqwsLchA9fDBfbj0+efqJ8o8ULM9UF2L2oYmrT28N/6cVRSUPKFoFdt/fnZOc9xhd8Hr9atSpLqmBstri1hbW9Z8ZtXDrt5uAWFmk1VSKmT+b27SuG4VTt57KonV1XU9HwH70dFxVUScPfuMqpcqqwPIZFJKVlksdpx97nm1A8FDmv2SlX348CGt85SK4nrI9yN4R2Yyk2PsD66/ZE4T7OEcZzUOv6eUFkEdgjklli33B+oC+yv88oFQVRCTyDnDuNnjc2J9c0XmjjJ+LBiVWVznr127Lk8FAoyvvPKq9rvxiWl4Kvy4dv0WgjtR6chzv3r9y69iZnIMr7/8AhzmPA7vH8TM3Bw2g0yO1cg7ISfzSer+p+D1GNrJ3L4z6Zy8NO6P3scrLz2P2PY6qn1umWn+8O/exR/84R9LHqqzuweh7U1Q/SyXycPh8oohv0UzyOVl7TMEvCkVxcTs5StXBZSfOXUK5gKNsQ2zcK6FTFTMzy9qDS4lvcj2575CwH97J4T2tlacO3cOhw4dkCyD4bFBfWqySw3QjlVjiawLv3j/PKw2E04+dVxg5/LiOj4+/7kqNFgtcOr0UXgrrBrv5z/6VOcLMl6ffeYZGR/Kn4JSSbmcsQ+urWke7NrdobWc54T1tSA+/PBjvP3WN9UXZM92dLRgZPQuGpvqNBZYCWCMkah8CKiFTw3z9rZ2JUDcTg9i0YSq4yx2M5ZWFtHUbFS+PPP0aVVfZdM8QxEMhCTqmATkeKZ8DM2QOb6YROVayLFr+CbYJEVDYJj7/8TUDMI7cVUCsL3J1idYzfH585//XGOZySDuSfLXsNhkHioA20rTXLdkyN577z3p73Nv4v4m/wHkUR3w6T05hvk7Apr8zzHAhAoTxPzgXGF1CK/HJC6TS7xfjln2OxMQrIiR30pVAOGdKOYXllS5xHnHeywZhY6Njen9eC15C/gDqohRZUIopPMnz4WdXe1KDlCShhJqrLzjGYCyOFX+Cnl73KRHg8er8w+FPmhCyzbmWsLnaO/sQDyTQiQeV8VeQ10Dbt0c1jn22aefkaQaKy1Z0ciqmlgsgqmpSd0DTekJ4jMJwrMj+4T7OJMW9AahsTuNNnlWIYlge3sHW9thgd79AzTQZXKClS4pOCgbZDXj4/fel/SIv6pG3gOsEnG7XToHVAfIUDcMvJm05DguGd6XEsyGhKLBPH90NjUO8zrLW2UObbDIDfA8I+kv7pnUO6f0GauUWEUgGZiiAWfJi6R0/jU0HQ38ujRHn5RtYZKQayN1+XnO43gjeM71lTEAP9P3pqGhSWQFm8MhTXyay7L6jGx4noFKevXcV3mG4HpKaT1WYhUzAr+meU4deOPg8PeZ51km4orMc1UYFg1DS+d4tldZ8/yfaPBbfuxyC5Rb4He2QBk8Lw+OcguUW6DcAr+jBSjb8qSWoU7Z0jI0WJ8lWz7KEjypef5Yk1j1kTp0Ewhg0MCvybSJJ6ivWBDAxeCMgZQBsOdkmMWgf2cnJNCDYAVBMQaO1IdcXVtT8EwmLdnrFz7/XEDn008/g5F7I6j2VWFXTze8FQ7cGr6G6ho/amurZPTFANtfUYW7d0fh81WiwutAU1PNI43zkq4igz/qMzKAZLCoYKRQwNzDGXR1dOp7SjAwiOV9GYz1x+WxagOzQoYieG7oLVIRM0tNVBPLszOwEzyPJxDaWBNT997ICNo6utDY2gGz3QW7qwIzswvY2NxSUFjS/6QLKsGG69evCxguletSloOBMgFJstEY9FKz1gSHJB1uDw/j7W+8LdMnGmgR7KM5X29vj4A9gpWmXBaJSFh6xJuhHSTTeWkck0Ea3A6Kmfj06adQ6a/A2Oh9PQeDSb8vgPW1DVUGOO1OI/COhFBfXysGqAF+WJHLmnH+/DkcPLRP/WKzU1eTIA8ZhdSppv0oZV4oHWLRfTBR81d/9Zf40z/9l2KWMdCbnZlHc3OrJA4qKvyI0hTW5wRLoPneZHlTSoY6sgRr+DUDNQIHHMTBnQSi8YRYl8ePHEBjXZWCV4K6DA49FZVYXtmQaj3lZq4NXRb7zO+rwv37IxqDZD0RpCDrnaXNDDKzOcPILZ3JiIGv0ul8TprjZ06fFsNxYnwMt27dFDgkPWoUFCSSFU/g7cKFz2VOx/sm0/Lu3Xu673v37un5X3vtFeTSaTyYGIUFWfT1dCKfSaGQSSIRi0q/d252RoAAy64bm5pR39AowNzu9sLm8CBfsMLp8SEYjsrA8INffQSYyN5zggao/FhaWJB2N5mEBLrFAi+RzFg9YU4p2Pa4qrGzk8bi4qo0Y5taGrB33wB2IjsKSq9cGoLVZkNllV8AFll5Xg+9Djbhq6hQwoK66wSarTYrJsbHBRqTeVpinv828Pxx2TgN5iwy7mMgT5CIJpRTDx6qPZk4IJBOhiT7Kp6IiVFOVmg4uI2F+Tk0NdZjJ7SN4NamwJ3uzg7U1dSgqrYaMRqKOmmqmsXkJI35TDhw4LDa6K//6i/wwvNnUVtTpQQP17xSJQqTDYl4TMxDGY7SMFTrIdmgRvWK5FoKJkkFsMpjbWNT4BHnZndXB7KZJHLZlKFtW7Ajm7MIPPdVuNDXv0tgBEHhVJF5Pjoxg4uXh5BK5/An331D6yqZ79tBzt15TEyOSV5iYKBXAA2lR2hKSs1wgoisuHByTcuoYF/mduFoAotLqxi+fQ+D/bsxuKsVG+vLqj6hbjyrWFjBYKK3hdWl5B8rZ5gYIDuVST4D9KTxnuGZsLa6Jp1bymFQBodA1tjoKMy2vEx8CXIS4CHznHsEwV4yTrc2Q9IlFzu1woPW5kaEIzHcHr6Lg4eOir19f5TruxcOlwNdPR0CugjCdXXuFnua0gEXLnyGQ4cPCdSfmXmo+cVE0Ztvfl0AHrV+KQlBYIcgpMftFUjGJBylRwj+nDt3HsePnRAgGAoH1W8Et+bn5qUJT+DcYrZg7969MlHmusw57/La4PHZxfxl/6gaIm4wYQmkcw2kjjbXFq4lDqcXI2MTKJhtuHDpCtbWN8Wq9boc8Ngt+NN/8cewIYNsMioJLUg3OguYDONf6inTrJTM0WyG6xTBJgsuXb6Ck6ePw24twJSOY2t1ETeu34a/uhLb0STi6QJee/0rYtg6bYZfCEzU7DdrfnEc+wMB7elOGYKmZYq8sbGFt77+dZgLKZgKBOa4T9rV10wOcn4QGGM7f/LJp5Ju2YlGsbCyil29NMbMSh6MUiGsUGKVBecRf0ZGP6ss0qjA6kYI587/SusujT3preD31UifnABqfWMlTp0+IvNxq8WlI0s0uiPQlixigq40DP30k0/ESOf+yuqeuoZKuN0OJf2mJmeVMHvpS69K9opSYxOTo+jqboW3wiVt8NHRKV2Tc7ahvkZA8f2799C3u19JoVgkjnt3R8Rw3rN3AKFIEP5ARZG1zKqblHTMue9lUlk8mJpRIoVAr9dnSFRQQoUJOd5fyZPD8KExdKf5QTPpSJSVOwZbm+cS3hfbnvOF+xdBaP6M+tZMQtGI9qWXXtLf8u84Rq9du4YDBw6I2f6IKMDqQgulM8wCtjluCRgbGuUlYoVFngokRLAyjKzxunrKqPllxsp7N0gYxjmS33NscA3MFUp+OQWNEeN5bTrPEHyntB/BU+7FXO/ISGalIpnuZDPz9/UNdcXqI2qUG6bizLVTe7+rs1NtymfiOYd7AecBxyKTIvxZLBGHO+CD0+NBJBzB7VvD8Lq8Ml2tq6nF7t5dhuElzVxZTkX2s4s+LQmZWDLh3NTQoH3Lo0oJ+ilkJZnHNZC9ZCR3cwiGoljb2NL9cszTJNRm5bk6o//0iLnPShmrDf2D+zE+MQWT5I9YucG541MCgKa09G2hEThBYCbpyKRW5ZMkzSlQYphplsrGeL7hbyklJsvorOHHwSqlFJnneYjtbrGRUc8yh8ca5kbhw2O5Fq7vJMqUPEf4voLniwiL5mYRPOfZkWua9MqZKB5FQJkAACAASURBVKXklcmspBp1+xkPMNnK/TAYCqs6jmd/3j8TJSWCAaWWuEa0tbYa/ViyCFdcUtQ8Z6XY7wLP2cI0bqYRqpMVqI/B81ICtAyel0PjcguUW6DcAn+/BcrgeXlUlFug3ALlFvgdLXDxl/+2oDJN/pMpUAk0N6RbGEQxaItQA5La3vreQNYMhihLT6lRTDmLpGF2R+1fqw3b4QjcLrLgyKK8JtkDHv77B3Zjz54+jI2PCNBmEEK2kQFG5cUo5t/SMJTAIg/xFy9e1s/+4A++LZbxuffPqcy7r78HlQEP/AEPkqmYgkky4NpbOzE7u6ggZHNjFf0DPQJaS2XtZN8QgCCLm6wk6lWSaUeA7dbQVXzvO9/R8zEI5WsYLDAgUqLBqIc12sFCTfQcrATTDK9HaZKSeU5YiqCzrZBFIRFHiDrLyRgezs2hvqkFTW0dcLh9SCSzuDcyhpbWdgHh0ielqWkyhXujY2hqbn4EMhGUo642241GdgRkGBAT1CrkrQgGIzLEItuct0eWHPuVgBVLntk3lFlprK2Bw2JIYeRNFmwGdwTcVNXUFjXDmwQUUihjdWUZJP2Qwep1ewWuECwQk7aoJc8Sd15fRmqKbWw4d/4cWlsbxX7dDm0qEDS0UgEaOi4vr6GttU3l92TgEWS9dvUqXvvya2JQMqAnMEXTQZq4JVMpI3lhpkyEMWbJJiPIxnagTj6TIQzG+LzrGxtobieTuw7NjXWo9HmQScXF/iKISCYcgb8f/e27cHt8ep7DRw6Iscb3Gx6+je5u6sx7xCyjqWZHR7uSJVVVBJOAeCIpjW3qpBKYoREdmWkcm5FwWGX/DCIZFKayWcNU0USGKCV1rkvXv6WF+uzA6MiY5EzOnz+PP/3T/wV+f4XYYtub67h98wZaGuvR0dqEqoAPi/NzMgEjsMLfR0Mb+nz40BFDP9Tjg9nuRHVtE/JmJwoWJ2YXV/Ef//Nf4sRTJ7D/4CC8XiasnPjoww9x+NBBAd0CrgieKxAn6JtD3pRSH2QyFgS3YwiHopL1IDvz6PGjCFQFkM+ZcOnSVTG+9+3rV9+RMUYANRKNyUyNkiYlTF4l/iP30dHWIqDqcTLuMXvOCM4NozJjzTEjnQJu372ryoXdfX2SPOD1yVp0eTyafwSjXG6X2JzU2CWQmYzHxd6+fesmQtvbSg7U1VaryoHP667wIWVisqqAqUlWdrjR27tbaxvb+b/+9V/inXfeFvuNQB8BGiZCyIgj+BuPxZQwIXhJcJrPmkjG9ZmsQ5bIk+lHozSa57H/KdPAKhMmXchkZSk//95q9ZLTjmgshBs3L0t6hZUQZNom0wWMTTzElas30dndi4nJB/hf/+Sdor66TQARqwvISKap7Z69/UqWcH4ypZlndo29SjNkAvU5Qh4WZFkkAwuu37yDjY0g+rpa0ddWhY21ZT2H2WbFyuoaVje2MXjgEGwOr+Q0tkIRGUqqyoAl8rkM4gkCrmmNJyUIGprQ3NiCaDSBudl5gSPNNMCVTICRoBXDMxKRtFAgUInlRTK2a6RV3be7Bz6PV/IyBKQePJiDzx+QBwaTNUsrC/ji4gUZEvK1iUhSyRGy7QmcU6qKOupcT6cfTAtYJSO4o7NV44o60JTLIbOaHhA0KuT4IluaSS+3y4ON9U2ZEa9vbkl2o6+/TxJVTARRW3thbg7RSFTjoK6mDq+88oqAc6fH2BcJUlFCgoahBM/p78GKl1DIAHmZPNy37wAmHzxEXUMzduJpXL85LDklSmlQR/l/+5f/Ah6HGU7KlGXScMvrIaLEpEAstWW+uD5XCNzmfV+/cRNvf+ttWEw5uK0FpGNh3Bi6icXVZQweOILRSRrG7lPyjJ4m1O02mQzfh6npB1prO7u6DG8Cq01sXxo8Hzp0GEcOH4LDkkciTl1jA8g0/EZyqjRjopB7MJOIe5k4yxawuLqqChvKYhAkj8cjCG1vobWtGTlp/DMxZVJFRCLrwGYojgdT49i3f5C2gVhb3cStG/cka0aAeX1jGR1dzTK2PnPqafUdk8ZM2BE0pymy0+XUvKQ0EJNpBHpdHofY4Kx2+NGPfoKBvkEcOnQEN25cl2FkLL6DXb3tcLntSkyFQzElwsgIpkwT9+Arl6/gyOEjAiQvX76CfJaM9H3wVLjhdFPCLKG9gAklJuKtlCFKZeB2eZGIU9s7oTajbBdlvAwZOXovuPT3NTSI9nF/ZFVOQaB3hb8asbgh08J1lskZJl8pZcQqoI6ODjHBOXe41+xE4rhe9Dpxezxalyl5df7cOVVPcd5yr+N5gmbsqURcVQJk6Q9dGxLA3trWqnNPyUqe4K0A0VRaCfHNzQ2B6MHgFvYM7jESk12dkjRhWxsa1RaZcRMsN4zlY2Lssw+Z9GSSjWBrCZUNhSJKNlKrnYAsddzpl3Ll6hX09e0WOYDrJTXC52dn4XbaxbTn/s12ZXKD843SOKpsstrA5w9HdpDMZeCpYJJuSxU4kVAYAV8AS4sLOqcQhOeWwzamjIrNYSQA7g4Pq2qBiVvuITyrcn6zwoFJisG9g0p0EhgmOB2OxLG2vqUz24GDB5RkyufTmosoZJBMRHHz2k3NqwMHD2JyalprGvdmSZfQV4dVQh6PEksce9zfDLNV6twb9/WbH9T75rnZRH18Vl7IMDStCpgcK41kHAo4XR7p5xt2RUayg31jeJ0w2UGSg0GhkWwLr2UyS7bv8cdjsg3PRpOTE7pPnlWZOGP1HddQVm0YoHVBZ2RW1jGZSuCcsm9Mckj6yW5RcjLIOREOob+vT8lJybg8YRgquRrKJBYHZdGz1FgG+SBMXHNPyudgczr0PCXm+ZNM/bLmeTk8LrdAuQXKLfDrLVAGz8sjotwC5RYot8DvaIFLv/p34qeUyqtLBZkMwnWQNhMkp1lWSoAaWSwlprpxADXAdgZxT2oWk/FkshFcKOCjDz+VHjcB0spKH7ZDazCZ8pibnxMLy+XyormxXqzd/oE9YiBV19bKeM7pcgl8f++Xv0RkJ4LnX3xRgMPa8prKZhkQTE9PIhIJ4ZVXXoLX4xKAZQRoUODBwFNa274qRGJJzC9QUmQR20HqXFsQDIUQiUfFoLWZCzg82IV33nqjyJYyDAr5bPwoscKlb0tGD7XRWRbKhqDerPRKgRQZ9x43UokILLkkCskwtlaXkMwXMD71EK3tXagIVMPm8mBsfFpl801NzWpLBkOUAxgevoeOzl3SfqdOcFoGhDZpkZKZTLCipMGZJhjmdol5eunyJRw7dlSAJZ+b2rHsV5bnjo1OCBRZWyXry6tSYpbSEgRkGT5ZQpQpYTDYUF8nJi0BUQafZG0yoCcDikwoB43CCnklFfjMDIoIsBC8nZqcViLjqaeOAyYGgAYzzuiTnNjri0srCmgZcBrBuAkffngOr776miG/wd4xm5UAMExqDZmMPMueszkB5tFYEiMjY2Id873JxqMsTVtHO5oaqZdf8ejaLHtmCT3vnYEdx8ZH585h9+5+AaX8WSQaUR8TlGUATjkMtgUB7r2Dg5oeBJwlzUEuHc3BlEDIq7SebHWCJ2SvkuUWTxCsd+KzTz/TM9AYkAFrOBLBvfujqK2rR0tzk9pq6NpVbKytieE80NeLSDik4Jj9QqCdAElv7y74/V4sLs7jyrVL2LdvEG6HBe5MGJnINqp8HlgLOURCIdjsLoHmJmcl3LWtSJk9+Nd/9p/Q1T8gvddDhw5JCumHP/yRQPOG2mp85ZWXYbcU4HM5ABoEs/KCfUyTy3wBn312AcePHkdldSWuXL0mAK9vYA8sVgd++rP3VOXx4rMGS5eBMMfW2NikkhDS0bVxnTDMewlkkY1OE7iSFwHHGdn8BEUM2SgDQC8l6wxfhRITkwE+5yXLxUuwjrHQqfKFuslOF7IEF2g2lssjGYvivV/8HG6nA4OD/ahvqJX0QzpvQTznxOLyqpJwND2ljj/nNkHdD375S3zj7W+IsUez3IzZggylZ5aXxaDkuOru6kJnezuS0Zjajf93wiEBp4sbG9KdZr+3tLQrMUgAg+OYY4Vjk6CMAD+bH+lUFhZ7ClvhJXxx6VMcPnoCdbXtSMVNePen7ympGA5tCFDc1VKDZCqEW7eHBFQU4ITNbsj4DB4YBKxMNuVhzxmmxulMEg6PU6xm9gMrfSySuAK+uHAFG2tbePPlp5HdmkA8EUHW6kSyYEHB7sGNe6N48eXXBYL6KwICnahJS9ZvIhnT/GDFCGVDmExQYi+ZEoObz0tjaGqqZ/MWmV4SmI3sBDE3O4211WV43S4xP8lEJdOUqA0BNIIr1Ksl0Lm5FcbNW7eVeOru6ZbkQCabxPLKElaXl3D62FF4PTbkCgkluvhcFosXhbwDqXQea+srmHxwD2eff0rJs/raFsmzsMKHYNqp06d1v0zO3bh5U0Dk6soKzGbK1bCKxoWPPzkvr43BPdTyBq4PXUV4awvPnjmDUydPwuetwMr6GgK1VQKAyIQ9ePAg7t69o/WdgBs/830kHbO+hiMHDmD64Yx8GpyeKsQSWVy5dl3raSIRxR/+4XeVCKZvQ0NdJdqaGwVSMvk8PjFWBA4bVI1EgPTSpSs4duyYTK3Hph/gpS89D4elgEIqBpsZ+Mnf/a2MYnsHBhHcieHQ0ROwu9yoClSjkGbizIS79+7LzLBvYAC9u3drTt64PqS+3bunX8xQm4VJYqMSqFQdpSqLdFrVGATsCLgfOHBIa/rq2oqSRhwbXP9Hx5g0zGB3b2/RqNLYV3mGSLDvrDa8//7P8e1v/x62NzZ05sik8/j4kwsyS7589QYqq2vksWExZZX0XV1dkaY6mdCcn9/4xjfEMuaSMjx8RzI8D6amsbiwiO1tMvzTMqx2u+xobKgViz8c3kZTY60kY5jgIAhreKnQiNUpL473fvG+PCyYCOTezAoxzgWyrQl+MvmuKqe8IeVjnJUMY3NWUnF/1hwsnp84geizQTNlVmWwjWhYeuzYYdTW1eg+CDYygW2YOxtyUEzO/uxnP8P3vvc9gdwEYFOpZDFRm8Onn36Gl19+Wcksgtl8X+5tlM7hvvzss89qX/NWVEjL+wf/7Qf42htfU9sx2U4g3dgT42hqblKSiMkDJjR5T2J5W61YWjLkx3hN9iGBZ4LeNNR1OmjGyucmoSIlUJaJRfon0EC8sqrKSJgXK/14Xsym8zoD3rp1R/txY0Oj7oFtwXajtByfp16a7gVVnin5bbeL4cwqHDLXSUpg5SNlVXSGcjjx4MFD9dHW5qb2c/YjE2Lzc7M6W/LcQWY8q6RYMfDgwTR2QiGRCJgIo+msEgoEaLNkUhvnE8kb2m0omKzYDkflYUCfG957Z3sbLMjBbmKqMofh4ZsIxZI6c/C9OL/4me/P++QZhe3B++TX/MyflwxbS+eYX6seLZ71WSdpLoLnTABTpozJeSZ6mIgk8MyksQxfYSSBSxKOJFwoOVP0ryhh5UZ1Jv19jOorQ7/lcYUq739iYgy1dbW6i6rKKs05noG4BnIr5zjjS+UBIrKMR74YThc1/G1wOCl9lsHK8pLWzoH+fsOUXcanJT8mxic0BDUpMa0zQVFORuA5PywE//Nintsc9N4peuzQB6JIgOHnMnheDo/LLVBugXILlMHz8hgot0C5Bcot8A9qgUsf/lsDPGdJpugnJW5oCTwnMJUR4GLRQdww0ix9PDps/8bPeH5lOeX2dgRXLt9EIs7y2yi++c23MDk1ApMlJ5NIlkrv23tAIOTmxhqePfucyujJ8Gptb1cgwRLeDz/8CJFoFF/56ldV+hmLxjBy774CLzKcKiv9+PzCp3jmmTMC0BlYks0oALMINLMCN5nK4V//3/8W2RxZ43YBIRabVcynmroa7AQ38fbrz+DQ/gHjcJ7PK6AzSr3tj/RuH+tMqpgVFpY7k+xCXeY8kC2YQfaP1ZSD05zGzsYidoLrKNicWFzdQFV1HWwuL1bXt5DNm3Dg0BEx5ktyAAzoqqvqBBqRncUSat6fAqc8y25TCmgJGoZ2wmKrJ1NJuL0ebG6s49bwTQEnKlOOxQWQUXIlGkkKAKCBajC0oWCxqbEJedKQaGAmrVXKmuSxwXLs2hox12/cGiaPHqdPEhiliZNFbE1DciAjQIyBkMXuwEcfnhe4R7A9FqfeqEdMQpZ6SzLGRPYdGViQ0ScZfp2dHdKWvn37ru714MFDCsYJKq+vryhQ9vm9Ygtnqf2aJ2hN/XIrRscmsLkdkqY4+4tg0aHDZHFNIJfOoL62ToASA08y1wgg8DlZAs6+JajF17EKge9JkEPl4fX1CuipZc6/43jg7w3DSgeyacoz+MXwY0kw+2JkdExAsZH0ScNLY9zwjsxRRQ410xw0hImpB/BXVmFzc0t9wPegcWRPVyc621sF2lZ43JqTsTgNxOzSLlb/5zLY2FzH7v5d2A5uYH15AR3VHpiSUTiQQyYegt0Mg+WYtyJecCBh9qLgqcHQ3UnMLa+hs6cbvbv7xLodHR0T6y+diGF7fRV/9L1vo8bn0TWowW1xujT3KMNz5vQp+H0+gTPUr11aWdVzdPf248c/eRenjh9CZ0u1AWjnCFraMTo6ge4uMvjdqmLhvOQYopkeQYfGhnq1p2HKaySpCK6wrY2kyWPzUIKFT7LRn9R7fXLBMwrjLUjl8lhdXMLi3Bz27O4TiH754hfwuJ3o7u6E2+OAl+PT7sHI1Kp04dvampWgcLvtiO7siLH+i5+/h9/75u/LuJbPFcuksJOIYnN9Q/I0ZLezmsFJUzyYxN40tFqzMm61eH2YnH6Inl27BAIzQUDQgkbANFhjxUJLczPe+cY7KKTNSCdT2A4vYnVzBpXVftidHtRUtiAeyWNsZALJRARdnU3Y1dOG6OY8HkzfR76Q1rrT0LgLyysRbIXiOHLiGKobCQABlkwey3OLkrJpbGkQ+5TJMK5taytr2FzbxsriCpKxJE7s7YY3twyr3Yq02YGc04fh8WnA4YHNyeqTDGqralFg0ou6stkUfAGvtMXZj+y7krEdr19KePDzyuoGEmmaMVJHPy6ghG0d8FWgmrIH5oISHja7XbIJlJWhhAeZ97E4jSwp5xKTcTENHA8dOagkLzXUF+ZmsLe3B42NVeSzS4qAa73V4kMyacXa2jbu3LuFp84cQmW1C8l4BlubUa2fHGtcAwj+kW1b8sLg/d+/fx9bWxFsBfMYn5zWdVk99fu//y2kkjF8fO4DMftf/tILcNmtmJ+ZxZ2RUXR078LE5LgYtVzDmSjifsRrc63n/sk1lMaBZsoGWe2SxEnnzFhe3caVoZsYun4T2XwWhw8f0H+nw4qVxRnkWWkVjeL48eO4deuW2MK8Fs0VyQJ+/vnnNa+4bo9OP9Rc7u3uQDoWgrWQlbEhkwbXrg9j/+HDWNsM4dQzzyGTzqLSS3kIG2bnF3H77j34KiuVQPT7/EqofnHhMzjtVhw7ehgBv4tp5aJihFY5/SdbVCzTHHWQZ2XiyPkformr2awqAYKSXB+j0ZiS5EwQdnZ2P5rjJodDCeFbN4bw9JmnJO3CTC3l4D7+5As0tnZifGoWu3r36JqhrSXsGejD7TvDAjmbmhol5UOTQrKFOXaov8/7Ghq6hu6eLvUL1yJKaDCBxbWhurrSOMGYKJlBHwImdwkwmriESJOfxIDz5z6RGSz3J1Z6MElMRn11VaXOC2Q/8/l5HuH3ZN+eOfO0gG1DCs7oA3+lXxVwhpSZS6x9JrvJYiaLns9CIJNjhtVYTLiwWq9kXMtEJEkH1DI3CAOOIjuZ8nlJnD//sX7HpBT3LzK0uQ9yneU85XiUVrmFUj1xgfe8V+6B/f19xn45O2NI8hUKkjjh17xH/g3bntfiGs///OD9lQzCuZ96XHb09/Xq2fnB13Ot4GsplcMkovbcysqiNJJXSQrufdQm57mBY4avIeucJqih0JYql1h1xEoV+i5QgikSieiZeN7gdZmEYPuUrs3rsJKE5wsmEVhVxvMXPTn43AYYbmh4U86JoC5HNSvQqIfOpBc9Kli9Q03ykpyfDDdBbXIaePNsFsdOPGFUueVzGOzbDZfNglQ0rPZ4+GAKk/OskDTWy9LzM3FS2v9U+VisMniSMf3kmioIuwgIl/ZBsrvJPOd85XmCVR30HeE8Y0EVzyIuGoby2YpM80d7aJGFzu9lXlsUOjf2YlYxURLq18FzwxOIkmfjqKqu0hzmc0R2jDYuncFY5ckzt5IN0vd3Ihbjem9oxVMmiXsCxxgrmLgvkpTy2DC0lFTnLVCl3zgfPAmeS0RG4HpB7HMyz5mg0lb0BGu+DJ7/g8LE8h+VW6DcAv/EWqDMPP8n1uHlxy23QLkF/uEt8LvAc8pviL9J+RGC5+kEzEVDnhKYVTqwPym5wJ/p9yYzciYTshkzxkYeIB7noXoK73zzTSwsTqvUnGXu1dV1cNjdGB+7LyDl1OkzCvwZvB08fFigA2UZzp3/WKD6a699GY1NTTIkJNuNuslkCzodDpXbkgH25ddelRwA2S9kSFEfmyWiwe0dwGTDT376C1htLgzs2SfQlzqsLP3diUbw0Qfv4fu/9zo8TiPYLQGtYkqZTI8kVQyTTqvYcZlUBuZ8Fl6HEWDRAzPN/5SGsZvhNKURCy4jvLWGvMWGuaVVBKpqUFPfJKmEQHU9MjlKK9jEkh4fG0drS7MY4jQ8ZdKBFyZgLJbiJjW6ydgpmfdZBP5XVtYIcGLJ7Oeff4Y9gwPqQ5aT+yqoR9okrXJq0vLZaG0qEMdFEIk6vm6xrWSaSvOwokQNdVRr6+vx1//lr/Hi88+pvH97a0NgAwMismhHxybF9KIhIuUICIiwfW7duoHmlkYFuGxLgjsE8wlgDAzsVcBN07apqQnU1TbomSk3QPkJBrEE3Gkuy749cHC/EixVfmqrs/0d2NwIYmxiCm1t7dikHIfVivnFObz4pRdlXLW9uYngVlD3QuYT9e0ZUDMgZUDNNmQbsG8JLDC4vn37tp6fbD6+huAKmWAloJasSbIBc5kkujpaDLNZK9lgOTHfmltadR8EQza2NtUuBJJuXL+O9o4O+ANVMgibnZ/HzMwcDh8+TF43fvzDv8E7b7+F6qqAjNvY/ixZJ0hIoJr6wV3d3ZicmkR1TSVq66qV1LJagLvXr2H/7l0w51LYXJqFzZSXeWUyU0DW6sbs2g7yjgB6Bo/gR3/7I72WzxwM7SiAld56a6vYrOlYDF96/ln4vUx0sMTaCFbv3B7Ggf17xQKj5MhOJIqllXWMjI1hd/+gTE6/9sZrqA1QR5hVAzbJUczPL2Ogf6DIKjUMdgmAUBfdYbeqrUsgUGltYd/IvKyYwDJYrTShM3TEH+ugF63LfgM4IGs2Z7FifSuIixc+R2NNLUbv3YXL6UAtmX31tQLOKKvg8boRTWZQsNCgjPI/lWJRl96Pa8zSIvWQX0YykdYzPZgeh9vr0Hih5j3L6qU7m82JXc3qBiaXOIYoX2WvrIXD7RUL92c//4UYnTTfJfDGcceEVSKW1PVMeUM6J57cRraQQGd3B1qaOzEx+hBetx/LC0tIpyJw2nM4eKAf43c+h8mcRVt7K9zeKrS378Nnn9/G6mYEMco5WYHO7jZk40lcuXRZBpb/7J//M0MuJZnCrz54D05K19htYtI3NzRgd1sNfOYw+YhImWyo7+zF+Owy7k89xIFDxySfQQQmtLUFr8splm7BlJP5Lfut9MH+0lpTNLMjcMdkVySWVr/XVFdpLFGXneASgagUpY6sNknBEPAiyEjWKAFLn79Suux3742gualFc+HEyePS2WcVzNzMNE4eOQyrJY9QZEsJN4ejAvmcHdvblF9w4z/9+X/Al7/yAgKVTqytbMLjMkA0JtHIruU+Q8CMmtBcEwmqc0/q3tWH5bUIrg7dwMjYqJKRnLs0g3z/vZ/JkNPjtMBlM6Oq0oeVtS2YLGQbc080FWUYlJ8RWExmLvuf1+Z+5aDJNGWAzHZkCzaYrS7kCmb8q//z/5IcBrW2337ra/QRRU9HCyLBTQT8fs0lgqG8DteyhYUFrctcs9j2vkAAJocLI6P30dvVDlshjUImgc21VSUnbtwcJpIJs82Fwf0Hsbi4IoYuK5ZoZH391m3pVTOR99JLL2tNJgOXlTGTE2P48qvPaQ0i8GWA5QSZmacyqnI4pzY2NlXBQ1PiVDr+iJVO4I5VRsFgSEk8vv7AgYMC6bm3JrM5PHj4ULIwJ44dkj66NLQzedy4eRtrGyH09u3F1MN5VRp1ttRL5ujP/+I/4623vq6KLcqTGEafccRiSbz+5a8qaZnNJ3Hq6ZPY3toSuD507ZpMmGuqasSY5xiUjITFiu3gOnp2tRp7l8OlBJrHQzkSk/T1t7Y3BWyzYo86/BzHBGBL4HDJDJl7YClRwzWMfcbEjEPJ1hQCvkrpy8/PL6lqiokWzlNqs1N6huPIV+HTGsN5RnCS/3/wgx/g1Vdf1brIMcv3IHhNdu+FCxcwPj6B73//+1prngRj+XXJ70UAeCYNs80iU1W22ecXLuK73/2u3mNkZFSa6kyCEGjm/VJqjexu7se8NvdWAsvcM7m38jPfg5UHBD9bmhuxMD8v+ZTu7m7Nbya1+ZnX4DW5bjKxZ6y/rBajpj8TqVaZszLpRtJEW1sLxsfH4PW64K+sVDUM108C51xvCMjzg3OACTEmB/he/OA5hN9zz+Z78pzJcct1gBWA/NmuXbswNDSkdYrrAZPc7I+52VklYugPQjY95zEr5NhP3LNpSM1+yFLTOxLD+ua2EhJk8DfX18LFrHQmIYZ6OLiFq8MjajfeM/uNCX62N/tDSXpKIRWrsEqGoKUkc2mffJJJXfpaAHmB5wgeH3PyT2GSlv2RlQSPCQ6tbzbQzsdkNvxODH1zJon5Q8N01ADPi5UlMMNusf0W5jnXgBzu378r8Jz3riTPcrdOgQAAIABJREFUxrbGC++LySCOT54pWFFDw9AAKzBtLjHhZZZLf5w8vXncsKvSkN5BvNsnmedFqRjW/xUNTn8beE7/ISYRrA57ETxnJenj6lmOhTLz/B8eL5b/stwC5Rb4p9ECZfD8n0Y/l5+y3ALlFvgfaIHfDZ6TykH2OYNhmiMmJHsgQ7JHGsSP2S4llg4P/IZeIotSefZ2YG01iKXFddy8eQvf/8NvY31jCdlcUkF+LltAJJJAPpvB6VMnBbozaCPbnEEkAzUG0ZcuX8bMzCxefe01NDe3SIM7nUoqcCEQMT42JkYaD+8s0yWtmcxrAkVkgzEYI2uUWsYwWXFr+I6Aa0ookH3bt2dAgFYiEUFnUwDIGeZnBHtKwSUBCmmMxmKPAlCYDXMngucOlrqSg8eyUAIgLNW2AonQOqy5GEKby5JzmXw4h0g0IaCCAHqgulbgBIGD+/fuKzgmQG2YzLHs3ZA0YdDIlAbLqqnvquSF/kFAptNRoYCko7Mdt2/fVFkxgUEGtyyLZwBDA0zer8pj7Q5prba2tCjIb29tw+wsTfVaBTIyyCFri+D6reHbaovnzj6LnZ2g5BXm52fV1+wfUC86yxLsuPQ9a6prxJYjOGC1mhCNRRQMMzhSgGR1Cjgi+5bjjCDmTjgqA71z5z6Wni6ZlASyPvzwfXzjG2/B6XJI5oNmmQwHNzaoNR5BZ2cPbty8hUBlpRIHQzeGcPz4MenYM5h1OYySZwbEfM5gcFtmgAxKeX8MiBnoEcxkkMrxR5CjxN7jazm+CVaU2HGcB9FoCA111TL2MgywgPmFBQExHm+FgvgAy5Ype5LLY3JiQlJEldXVYp/TEHBufgFHjx7B5UsX0dXZjgP79kmKiDrHVrLX0hmEwjvqN8pfUEM2GA7h4MH9cHvJTAcWFuZVnXBgcAC5eATZeBjB9RWk4nGZpa6HYoikgUB9G6JpIBIJI7S9huqaWiwsLMm89viJkzJ3vHnjhiFrYzHj9FMn0dRQj42NdYFkHe3t6O5qF7DEpBTZXGRR37pzRyDf9OwservbcPTggMqrmSBZWFhGOBzFnoE9j8yCN7c2NUfJQOzp7tI8M8x4jcRbibH8JMvOANULkqkosfB+W6l6aQlkqJ2GSTJN6WQSG6urWJydETB8785tNDTUSfLD5Xao74hI0jyWa06pyoTtTSbjT3/yLvr79orZuLS8qrJ3mzmN1pYa+P0BQ3c2lRIISLkZmnGKrSfQ1IKdeBKX74wiEjMAr80NAm0ejQX2L4GShw9nNH5DwSAG+voxO/sA/oAXkVhYJqu1NY24d2cUI7fvoq6mEtl0CLt3NWN9bQ69nWS5WkCIw+OuQV3DLmxuZ3F/fB5r22EULBZsbK2j0u9T35LBOTAwKDmayYlxeJ025DNxuKwFVdwUsglYc3GY0mGY7XYE6psBpw85mxsfX7yCE0+dgc1ih9PmQD7DsWqWIafFCvVjyXyQet0EyNhfJdCOc5Bz1uHyCOjimlIyOyQzkOu32t/pkJQNpbTi0Zj0qlnXQ6BnbW1TCagLX3yBr371qyrtD+2ElCydmprEYF8fGhtpRJqVeTO1pbNZSmlUYHR8Aj6fG599/hG++sYrcDvduH3zrvaZ4eFb+PKXX9cQ4pwnm5cANMFAgomUBilYHfjsi0v44INz8HgCqnw5fuyY9OrPnDoGpz0PUyGJRDwEt8uPUDiudY5rDOU2CD5yvFM3mIxk9r8qWiyAOZeWCanF5sLi6iasdjeaWtvxd3/3Exk+M4HIioinTh5HW4uR5CLztSSDQQCO7c81jmDk559/jq997WugpFc8W8DDmYfo29UJW4E+HDkszj+E1WyWJM3QjRs4duIUtkJhmRdSA5268kw2DN+9j8XlNfj9VXC5PZKvunr5CpaXlnDy+FE0N1XJjJRjXaaSBLrMrLQx9K0JOBP4pB8F161ohHrhNIg0pMeYaGVikJ/Z5gQ0qZXOtp+YeojRsVE8/8JZSapkZbrJvSaHXN6MX7x/Di6XD+2dPQLPK1w2jI3ew9r6Kp559oyY5AuLi6ruoCeGw+7EF19clr7402dPorOnTQCt3eZAKBhGOplBLJLQuYSmrk67S8+VSkWxE10Ts1bj0GyYD1KOgv1LzwvuDaqkaaKhaK303Hk+kQSz/GMM40qub/QHoV4+Gb8CsO00pKQ0DJP2TgSDYe2TvB73ke3tDfj8Bpje2tJmaHnbbKipqdX7MuHLSgMmnLQnF6s9mABiBRTBX74/5xpliDgO+Tc88xA45vdMzmdyKbg8LjGgqf9PU1aatD+cnlF/lRjbLTTxnplBJmNUy/EZeP3SHskKFAKnHNvGnhsU0M79eCe8Ix8Cjlv60ChxmEgUzeKNJBoZ60yI0RSbex+9DhYXltDfP6BnIPO8vaNNDGVKFtXVN2B7mwbosUdAPv+OewiftwRO832yuSxWV5dUHcd7ZNUVz6bsRyYZ2P6cRwcPHsbU5JTat7W9WZV0a6srYp/XSsqmEh63W6CuJA7lA5TTnKLufyqbU+J0hVJDJhPaWpqRiO3AZsqitaEam+srAtDvjM/rrMG24mdq1hOw572zj0t746/7fxhrbYnE8eReaYDn1AM3DEMNX4mczMbZ1lkazJI8UCjA4TQIDxYzEzMEmEuVpQZYbYyjIpFGeuiG5rnVxPFfYp6XpFSMxOCdO7dlnMq5TSP3+flFrXX8YLUkExhM0nBc8mxDAo3d7kEub9JzEzyPxw2ZHwL3lAXje+o5iklYg9yjUj559ujLJ2Rb9FszJV3yMg0leM65ls8bsjNPsvSPPP9HZZzofyB2LL+k3ALlFvjH2wLlRfEfb9+Wn6zcAuUW+J9sgd8GnhumQQY0S2CT4HkqnQAdhqh5XgLIHwFVT7A+HzFCeVDVReywWtx4MDWPL764iDff+irCOxuSEbhx46Z0yAP+amTTKbS3t2Bmdk7gJUGpvfv3G8GD2FOfY3xiAm+88YaCai/NvhIxBT5kWPFwTamTy5cvY3fvbkxNTCoorK+vE2OLJc+zs/Po6OxBayvZS2msrK5LPqOxsUlsYU+FFxPjI2iociuo4UcJQOXXBFDIXOYzMlglK9lsIws3AI/DBnMuCy+lKawO2JxugRYBnweL06NwIAmv0yL93qmHswhU1sBkc2JgcD8qa+oErJHl9u5PfyrAg2CREYxaDCDX6SiygKgvXtB1FLRmswLF7Q4nph8sorWtQ7qbH3/yIRob67Grt1sBvHqzACTiZG3FxCLr6OhBbU2dmJ4EJKgPuzBPVlWbgnQCMwQrKd8yOj6usm+ymGjClk4lFMwwMPZ6fQjtRMTISyTT+OzC5zKGPXnyhII1p9MmTVkxtGQsa8gTeDwVunfqbRJIJRDFexsaouTMcUmnEFhkGfzi4pzAEA6pcHAbszNzSKYyqK9vkiHo3Ny8jNOoCX5r+Ab27d+rQI361NTKF9spl9X98m8ZlNG0jgApQXYCfXv27FFAR3YU2f5MXLAdyABksEUggwEjAQoyit0uB7KppCHvkKFpl0kJIeqYM6HAUvmvvvE1vacCX5ZO0zCrANwfG0dnVw8uXryk9wlub+Jrb3xFvgJ+nxfxaMQwn5SWPI0YDd19vt5qJ6M7KqPOe/fuYmNzCz29A6j0VyCXiMKGDEZv30Rwc83QxIUVzR09eDi/itmlFZw5cwrNDbWYmZ2FyWJFa2uHxiuZZ5tbQVy5crWYLLDh9OlT+NHf/Fd86523URXwy0TU5/UIjCLARQY9Gf93749hfnERB/b148BgT5GJZ8HW5jaikYRK5Am8kFFGsINzmO3sq/AabSLz4ce65UrG0VfAbBYgUwIFyV5kgM/xarDiHmug//pSSOa5Hec/uaA+eubMKdy4dk2a50wMdHR2wO/3IRKLYWl5WfIfrS2t0vyVcbLZigRZ5vEEPvvsCzQ1tSGfN8FitaOluQUBH01VCc4Q8LAXGalObG5tPzKRIyDI5yL4+NHnV5Sk4NyklNCunp6iYatL8+b9X/0KVdU10qHP5VIYHb2jJB0rGgb69wJ5EybHJuC0mmE3pbF3oB3bm3MIhVZxYJDjOAkXme1pCyprWmG1VyJrciEYSeHK9Rtitvb0GoaYaysbMiwk2JCIRnBwbz9aGgLwOguwFGIIbS2jkE3CTU8FqwMmpxd1LV1YDUZx8doNHD9xCpWBSpbCSJ7G66Z0UxJmS0EMT66TBKw45gmGPKnZy/J7aggb3hH0GIiprQlQJliFEosbIEchj/WNdcQTMYHENLwjcN7W3g6rjUm/oMYvk2Cra2vo7e1R+1GK4+ix4zLb5Xydm5/Hndv3EIun1X+c+7V1VXj1tRcxNnYXT504Cb/XLxCR0iKcL2ScEtgjyMM+4NfSHs5lUbBZMTu/jH/zb/4fVFTUYlfPHszNzmHf3gHshDdQU+XAS186DZvFqCSiiTNB5BKgxbG8sLCo5yRwTvPK5ZUVSQNRSoVj3u31o66xGTaHB7fv3JeUBiVTuJ6lUjHMTD+QpFNHa5uAbyYouNcRLCwB/7zn9957T2tabX0D3IFq3Ll9G+3NDXDazHBaCtgJboDOEpT5CofCav9wJAaz3YbDJ07AF6hSUmwnmsTlazfhclPiwYGAP4CxkTGcOH5CevWh7WW4nWThGtIIBJaNxHPqkUl3U2OzkrgkiTY2VAsQ5ocqyyLG3sH25p7KRCD3Ha4v84vL2geefua05FRk0pphcoq4mU2Jd0qfsZ3279uHpvoafPThB3j22adRX18jiShWNXCecn+VtJjZqv1vZmEazz7/jGRdmExaWqB3QQ4VHp8+kzlfXVWDnXAENpsJldVumWoSMDe8WtxFwNeifYK/Y4KdUhMVFS7DpLcox8GzFBPF3IP4eu6LbCOOK55t+gf26h6ZZKUWOhOwvFfuU1wzuAcy4UAZNIJ/BNp5NuHZ4Ic//KFY5xwjvB73OoLVBHmp40+9d7Kw+TOep7hW8BzD8UKt8VA4pHFPwJyu5/QQ4B7GfZMSH5RSa2/rwNGjxyW/8eknF/S5t7cXjU28T1bIZdR3PLuxDSh7RMCa83x8fByffPIJ3nzzTcSjcen+n33uOQMgzlOf3ZBvkV+M5NhMmrtMxpEaQGkfVqSN3B8VcYLPzTMLzVRp/ru0bIwZgr9MSnLMlxjaXIs4h42zYL3eh2cN6tg/eDCFPXsG9bNwKIJ4nGQMJl/GZcp5+PAx3f/t28PwBSokLccEAH0seGagrwHPQobJs5H4SyaS8LrcAs+jiSSCkSi2QiF4/RWor63BxtoSktEg+rrbENpe1346t7KjfuR98rzD9acko2No2htnwZKEYKnSswSml/bA0h76eB/luc9gnlNWibItnDtM3CQIouchuRuup/SDYA6Z7cr+5DPZZVxKCR5jbxaDXf8pnUTN82JW6JHmOX9XkGEo91OONZ7PaZDNsU+iAskNfDZWeXLNZ5KN3gHb2zvIFyyGBJCF58qkTHk5r+iFwDW0JI+jQ1ExYfG7ZFt4o9zHqXdOGT8aXkuahqB/wUjQlxIOx1784zJO9D8ZR5ZfXm6Bcgv842qB8qL4j6s/y09TboFyC/z/2AK/Bp6TN13UNC/JtvwmeC5V9BK7vKhzXjqsi3FeNBTV8ZbgH2ywmFwIBWN4771formlAb2727ETCQqAZJBKckt4e1vGfYN79yn4IxAipnWxvJTGjmQFffs730FTUwMyqagO84b+ZD2S8aTQYTLXqitrFLgx6GaAyKCOEh6vvPYqrl+/iT/49nfEkCODm4SYn777Lk6cOInh28Po6GgVmETZjGQyYWiuF0uKeR0GoQZLuV7vkWCQDQtsKEgvmoAUgU6rw414MomO1iY8HL8NcyaCff09cHq9GLpxC72798BXWY3ahhYxZ5ggmJicwsPpaRw/ekzgE5MDLrcBYFNjusRAInCQVZBJAyR2mVnSHvfv02SsEd4KN4aGLqO9oxVHjx6G2WIEo9QnZdBPVtePf/xTRKMplcjv3t2Leuq974TFODewdoN5JH1zhwMffPArAVcDfX0KbKj3SQMq/p5AsdXuFIB/bei6JFTIzCK7mFr0NLtzOA2gwGBHGmxQ3g/7gMmNRDKOrc0gLl68jOeee0HsQwJabAeyas9/fA7f+MabAgCmJifgdnkErkxPz8JsodYsS7Cpl9suqRgyFRkEUsudLHjKMRDI4LOTzU4mLNmmpbJn6s5y/BKA4HvwmQlql8qjS8zzEpuN4BRLoDlOeK8EtPlBJjfB4I7OLt0TvxYAnsvi9vBNJSRW1jZw9vkXZHa1uLQsORSy/Q/s24tKXwU211cVYBJIU/AsI1ar5koynUI6Y8jt8LUc4/v270feZBUrbn1pDrlEBLHQJloa6yTLwITAxlYQ/YP7se/gIVUBOGw0yg3LvJTSDGS7xlMZuL0+PJxfxL17owLSnzp1Cp+c+xX++I/+UDJJTqsFX3z+mbSWaYxa39iEQFU1VtY3cefOXdRUVWDvQKeeU6aXFhtCoQiikbjalrJA1IB+/vnnpDPMeUhQSwpBDNOLci1iZz5KIFmxE4kItKisCigQJ1hRAhHY7r/JQufoDcfTuD8yDn+FR4B/JBjE6Mg9MRYpvSOvB7MZC0vL2Ld3EFbKZlBb3xeQkSLBmPGpB6pUcSjAD2M7GJJ+fXdXM1wOk0AW9v/Y+LjMRAl8rayuCkQ8eeIplZ6vrq/L1JD98KUvvQin3SaGOduws6tbzMrhO/fUn0zsPZgZQ02tH6FgBBsbITz/7IuYn52Dy2bF2tIMzj59BFZEYTWnkM/GkZXWsEvVH6urm2hq7YbTE8BOPAvYnJhbXFG/dvR0q+3uDN/HvTsjAo339vdjd08rHJY0cqltRIMLSMS3xJ5MpS2A1YWW9h7krE48mFtBJJ5Ce4fBJqfkDuv9Q8EtaXaPjd8XIMbECNdNwyDY9GjdKklYEDh0OclyZCVHTNJZNGPcDodx9+59hCJhAXycUwP9faiscKOxpkYAU3VNjZJFlEXifkLdfurnci9h4oEmvFxXObeHrg3hgw8+Euv229/5rtaH//D//nuZVX/nu38g8+qrly7h6VNnNM/5ngQb+T7PPffcI1mnksyFyWpGisBTKo///f/4V3A5q+F2UYOZiUwH9u/bjUIugvo6D44d2SuZCs4B7RPxpMBhsqu5hwQITOdy2NzakpFgQ10dagMVWFtfQ3VtPZKZHDK5AtyeCiwsLmjs0O+B5pMz09PS16/0BwS2cQ3geC7J5bAPuFex/ck+797VC0+A5tEJVLjsWF6Y0Xvx63QyjpWlRc1XMmybmltwcegKIpTuqmvQuvDU6bMYGZ+SgWmSWve1dRi5O4Kuzm5JTPk8BMy5Dma1VxLY5fxlApJrIEHB3b19+ll1dQBNjTX4+OPzuncCsCUdaiYp2fa8xtWrV9WHfX0DuDU8rMQGvTHefvtNSZNxP6TJIMdzNJbSff3Zv/sz+UX0dHfi9OmnlPB3ueyPNLb5/EzKUwFjdGQMYw+m8NrrrysRyOqC2ZlZebrI72NjQ2vR4J5BGXiSAc2kMvdRnk8IBBqmjkyGLKCvr//RHsMkQUtLvQB09n1Jtug3/VP4rBxzw8O34fNTJmxHYCOrt1gdwnWRprkEbWmITpCZmtzb2yGxozm32DaUsON45bW4Z3FPnZqkiXoEV65cwfe/9z39nHsaxxy/5vxVcs5iEchZkgXJFdLIFLg32wVYOx00YLcpkWgkIFhdYy+y8ZOSiyolpfmcfE/6Bty8eVNMeILWlD555ZVXlKCpDFQpqcPzEwH2Eku+VG3Ez+z/B9NTOHBgj0y4KWVEk3FKnHHf5/PV1lYpsXD5yiWdBzs6uuD1+iX9w/FkrO8Qo557NxMkNHNl37HPYvEwlpcXDTP2Cr+qEjfWtzQ2yJSm1AiTBWwbAsFD168qydDa0qR2rq+rRVVlpeFbkOd5Jq7kCXW6+3fxfTzI5PII03x9fR0urxvNTfWIR4JYX5lDc10V8tkkMqk4tqOGjAjHOFnnZO2XZH5+86j/pFzZk1Iuvy0kUPHTI9kWVr+xAieLRDop8kWaY8FN8JySegV8fP4LyUOxYuL/Y++9guS+zyvR0zn39OQcMYNBzgQJECCYJUbJpCRKplaybEtrP67f7n3b8r1PW1cu23t37V3bcljbVForkBQzSCJnDAbAIEyOPR2nc+6+dc5/moRo7T5dS2TVdNUUBsBM9+//y9/5zncO74FdnZ3yNGCemgmNOnjO5A1l6P41eG5INk1N3UVzS7Pu3hznTDqnRCHv5lzT9CFYDYcEnHNc2fcEz3t66V3UiGKJ0jIFLMzP6XO30+SVsnj0O9GdlLDOumwLNeDMRtKFGTVWNnANr1PkVf1J5rnFbui6c8+gbMu9MjcPfO4PNnCi/x9jyo232uiBjR747PfAxqb42R/DjSfY6IGNHvg36oETv/hTUTepYUswlmxAlXxWjXJNskD4Pctzq6WyZEnuBc/rYDkvzfz+Iy3GahUmGy/HNNzyIpMuKqCPr7Hk3oViMatgPxyKoamJJc52MXMpY0GQgcCc20stXKsMr46//770pF988Uvo7umCuVZAJp3E/PwC0skUDuw/YBieEmyvUm/ZKBsnS1sATrUmncz3jh/H5576vMA3ypaw/DuVTuEnP/mZguhvfvMbSCfj2LF967o8DbnAhukZ7+xsTyxWL9EuI1sso7d/EJVCXl+UM4nHU9K6JKjs87oQC87AUkqho9kvSZdwLIbO7j64fAE0NLWgZrJiampGoFBHe4cMFFkOXDfSq+uCEpAjm89qd6hPKMVCtjwBilQqi5XluJic/L1Aox+roWWB52Tr8XkZwPA5yA67dPkaLBYyK3MygNy3bzca/D6kkmtiG5ElTuYPWVqtrUxGePHDH/4IDz9E9ncNLdQYLRXEvmMZMBnMDLYnbt/Bvr17UZKkjpyqYLWYkCeQISY79TtrMgLjmFA7tmY2xGdmZ+YxPLxZsgwMUAk88CsaDeHChXP43OefwNzcnIL+TcMjKBXKAqv5DARiCCg3Bnw4deoEHjr6IKq1ykdBHgGO2bk5PPDAAwrO+fN1oDa+tqZ/I0ttcGAAV65c0ef6/P6PQNm6FjeDT0Or2dCEJ9tS8h4Oh1jMk5NTAvYoecCfJUDI9w00+BGPhrSK9+4/IMA/k8vLDI9sXYKVB+87IDCL3UatzzpbtcigcZ2FrgJsZk9gxqXLV5UEYOk+KxPCoSAS0TCG+3uwPDeF2zeuIeB3w+1yKhgfGBpCa2s7zFYjgcJScjGxqF9qsaNissFkdSCezOAfX/khvP5G+PwBJNdiGB3ZhM3Dm5QUYRs5HmTNjm7ZCrvTqQD2tdd/gdGRQWzf0i/Ag8mRcomgWhW3b93VZ3Z0tmsdbdo0JDM9AmEEnikZQzYkASKuS0Pj/GPWHQEpGtZRboXACJMXdQ36OqDAPYhfAoNqQCiWwrkLl7Qma2XKMawhnVzTe1OmJpFMwePzybyX7FSXnaAAZaesMiG7fGlMpsfU2fb5G/D2O+9pj/T6qC8d1L7w3PPPaw6cOXfWAPVtZKEbbOWhoSEkUkmBSVkm+VpbZLjLig0Ptf/TaUQiMSwurYAqEdTGrVD31WWCr8GNocEtuDY2gV3b94htvDBzB1958WmsReYRCc7AXKXcVQHxWE6gD7WgKUfB8fU2NsBktWNkyw5kCmU4nF60d3WyeAhWiwNmMPlF+Rlmv/JIRBeRz4ZRK8YR8NmwlszA7u5EzeREe3c/qmYHlsNxVRhs37HLYEKWiwhTN7tUgM1mRlt7i9YV+9+o1KCJpFExUTeA5fpl5UZTc0DAHBMSTpcPhUJFmvC37txBW3sbsrksUumEEmg2sibzORw6dEhrkuaNBE85v7ifcQ1RduTJJ5/EyVNn0dzRiZbmdvzFX/x3pFMZ6bB/7WsvSWubzO2//G9/gW9/+/c0zxbnZ7Fz2zYlQOrzjW0keMrEB2UiJMVA/WvuoVSoMjvwH//jf0Iub4LLSWkKMmO5HyfR2c4KCxv+8N//jpKGTpuRQCC48/7776vShsxcSlIRYOP65blFaSGrFOYNEzwmnrl3cK2TKU32K/eQmhKPTByb5Y1B0LZuZsxzkxrTlKLgWiNIyn2NngSDI1slm7J1dBhXzp+Fz+2Aw2pGLp2QwTbHkS/uJWmy/WsVjG7fgbHxm3D7muAPtEq6hUkkntfdnd3aJ9mmbVsGZSAtq0QmvMwWSRvxLlE3xqXME/fBlpYmsdQpncWkBPds9gdBMp5T3Es5j+l5ItB9ZLP6ngmS02dPa/9QQpUgcaEEl9NtnCmVGi5duoIwE5OPHJNJdblSgJMJgiINKg0ZJSa2+TuroTB++OPX0NUzqASj3WFVP+zbu1sM92yWyTNKnFnkm8Fz1WJyIJmkRrdhxklgl2ufiVm2lb4q9D4gCOpwsJKrRecjzxLOeUMLntJxhjky5xVZ6JLfqBEst8gHhn/S84NGmaurQWzbthU3b16XbAuTrB+eOCWJNGr0j18bx8OPPCzGet3QnAA21x7PUFYmzMxM49lnnlE/8//qut8f7ZXrLFy1z0yXZybmDQNsAqU8I3g/XFxcVrtcTq+SECQXWKysGjKkgrjn1dnmXLcESzn3WeFFNjXXGNcsk9djY2PqQ6MizJDs4qvOEqdJ6vbtI7rrMVFQq5oFjBvygGQmM0FTxpatm9erTKoCRfl/nJd8RgK3/Cy2iWf2+Pi4+ozzC6YyUmStLy5jx46dYp2zGockBH6/vBRUhRyTO9xTaXJLKRJ+Pu9HLofhd0FmNKtGaBre3tamva+tsVkSLjWzFauRKLLFIhaWFkTMaGrwYHVpFp2tARRzKVXwRZJVrVXejwkus69+lSRZnU1fJ6ncK9Xyq8IDo+KlzjxnMrqkOZEnaQQm5Aol2JwuJVYBB5KJnJLc2dnvAAAgAElEQVT80UgY83Mzes4H7uNdBSJU8F5ixAq856sswNCquYd5TqIH52p7R7v2JSaYKMfHPY4VCJyDTACFImHNJU4xegfk82W0tLZrzufyKY0t7y26uzLBY7WpbXXwvC7bwr2SDVQSfl22ReA5X/Qd+AR4zuojMs/vBc/ve/zbGzjRv1F8ufG2Gz2w0QOfzR7Y2BQ/m+O20eqNHtjogV9DDxA858WWbEqDAWroB9ZqDGh+GTyvETz/FbIt9zJA6xd7Mm4L1RIa/C2IRtL44P3TCtweffQhsZWWlufFqCZjbOeOPWKLhEOruHT5ii7YZI4+eOSIwAVesN997z1JDrAEmaWfpXxKJosEOULBkEADMmVo3sWLNl9iM9EqiWXO+bzKxqmJ+8hjx1R2y4CPQSYNzagx+rd/+7f4+stfV8C8srws0zSCEPeCQWIq26xwOV3Szpy4M4nJmRl0tbUi4HZL4qS9oxvehkYBcy67BSgl8eN/+h52jA7B7fMjEk+gpb1TmrYlSgksLCtwIHN129at0kJlUE65HLvN0I1l+ylpkstTBsWFhcVlpFIZbN1GU1AgvpZCKllQkL9t2xaMXbuiRMW+fXs+0v0ke5HAP8G8AwcOwWKlcSaNuYDLly/h7JlTsFnN+nrmmadk4Eo21QMP3C8W4bWxcTQ1BhTAUD+ZgEeAUh4wI9DUhGKpgoWlJcxMT+PY0SOwWGoKfljGTtmWuvmVEZAbAQ+DdJbVhqNR/RvL5AkokiXI8uuJiZt49dWf4emnPy9wjgwyMpaoVxoMhlAtU4vcAOuGBvrFYL969TIOPXBQgChZmdmMURLNOcLglO1g0F6XDuDvEliipimBJyYX6mXSdUCNP8P5QrYgQQK+l3SLy4bWOYPJEydPSvaDOp4E+Qi0uj1ejQ8BmUoxD7fHLa1xMkspyUHgnizLfXv2SBOV7DAbWb+F/EfMaouV4grroEGpLKYYA3tqptMHgPN9cLAPLU0BWExVRFeXcfv6VQwP9MJqYmBuRTi4IiasLkRmkzR2Wb0g2RG3R3rfFqcXVbMdDk8AK+E4fvHWu4jFqU/bLYbdjevX8LnHH8POHdsk98Hx5+f7GhowMLQJb731Dvbu2Y7hgQ71LTWeLWYyP0s4feoM9u7dJwa93W4YgTJBw+TVSnAFt2/fVv8ScKZhmmE0aJjMcqzY/2R7Ut+doA0BBrIauX75XgSOJGuznsTjnFxYieK9908I3O3r6ZAudTGfQ3dPtwB9SrKQ8dk/MCT2pLnGOUoArwSvvwFXLo/h9p1JrUuCgC1MInk9kixwewNYWY0gmU5qL+Hnsy30Yajr0Nb1h6nFvDh9B889/Tk0NzaglMvAYbUq6cdKHyac2O+tHQQFPfD4nbDYzZidXsGli9eAqhlO7gOWIo4e2oXbNy8im4ygs6UZa7E4egd3wsQ1RbzAWoXTZcFaOgqn2wmzzQmnxw+7w6c2skSefV4uGusml8kiFlnF7ZtX4XFCWu5+rx1efwss7k40NHfKuLJYNsHq8OCizCMpG5GRTjefo8HvwdBgH+yUrlrXrK8DxlxrYpFbDXY4wSxWo7R2tCKbpbGeFbNzS8jnymKNUxmXwLLP78X4jTHt1/fv2YUtw0Po6+8DE0mcd5K04Plktcts8sbNCTz6yOM4d/EScuUqOrv68Hff+0fYLA4l/779nW+hWEzB7bHgJz/5F+zfd0CSVdNTk9g8skkSBWxz3eCUbSXYw/l3+PBhYy0SHIYFdocX3//+T3Di5EW43AHs2LEH01PTyGTiqJQycLvMePjYIRy8by9u37yh5CyBf0p9EdSj9AP9OKj7zKQejQR5rubTGf0/geESz09ql2coj0X5myasxaKwma2SJ6OBKvdIzjnuRVwPXCPcu7jH8fv6nsdKiMWVoJi33IvjkTC6O9rQ4HUjmYhJuuXOrVsy8CVgRRPipeASHnjwqCoNloIR9A9txmo4Lt3zdDqPvfv2ifH85i9+gZdf/ooqD5h85prkXuhyGvrrhiGoIXHCvZg/193ZpsQZZZPIDOYZT0Y3z12DGe3Q/sH5bLPYJOfBKq6pmSkEmhrRNziwbo4akKEywXruFavBCN5//6QqENrbm+F0UaIkKwCd78/z72MJrhqyWTMi0YySwVabGePjl7Ft2yg62ppgNldgt5uRz2eUBAmH4ijlbUp4UCaEgDZNl5mcYLs5v2WimTekh3j2dXd36Mxmv/I1NGRUbAh4X/dTqYPZHq9fiWCys8miJmBMZJJznXItsVhEz0A98uXlVWSzRVUKcL4yOcQzifcRGp7SmP2hhx5aB+pt+NM/+a5IAWTX17XQeadgQovzjXccvtgmmGvIF7NG0kZyJHYl5sj4vnp1TAC22+2ToavWchPNuytKgvBZ6nJHfEaep/w3Vn6wrXx2Jtj5OTRJ5eezGonVGKxI4jzmGcC2yXckn9L8uO8A5VOqOu/LpbJYxVwPQ0P9MoPnecJkDfcEJiP4OUxo8L7HV13yq64pzgq7nbtoQh7A9es3dM/j3aOQN3S4CaCzQo+msryfcM8vlotobG5CpVRWBRSr6sg+54v7C+9r/LNcLMHGfCTnpd2BRCaHRCatChP6BtGIvlbKIuBxwGEDMqkkliLZ9aSA0Wc8A/m6F0CvV/DUySr3/n+dgf7JcIH7hgGeS43d6IdSCZlsHuHYGiwOJ5pa26Q1TnlFs8mm+wylaMjKj0VC2LF9ixjndfC8ru2uWOEjzfN1zXd9XkWJPvpPcBwJnqeS9Htw6YxnW1npGImxeohzkNWLVhn5Uv6QdyaXm/I7TvmmyCfHZltf57w3ruP164A9vYJ+lWGoZFt+BXhOn4I6eF4H0DcMQ38NgebGR2z0wEYPfKZ6YAM8/0wN10ZjN3pgowd+nT1A8JwXVupN80JsSAgbmoKfBM9JW6wbX917sa8zYO692PO3XX4PYtEU3n7rAwz0j+giTUB4anoCg0N9Ytqk0zmZR24ZHUUiHpfxIwMw6gU3t7YqkCB4fv78BVy/cQOf+/znpRfssEDGigzgJ27eFAtseNMmMc9t0p80zE0NQI06yQ5Mz0zh7NnT+MpLLyqYkA6plSW8WQWr1Hrev+8+BS3B4KqYS3WD0Lq8B4N0BqD8kgQJ+8lihalcRLVYYOwp1irMNjhcbhRyKZirGYTm7mLq9jiWVsNwePxoaetANl/G0OYt6OkdQCyR1KWeAR3bL+atLFfLYqgyaGffeDx+sftaWVJvtqGlrV2gDJnOY2PX8fgTT8LjYUCcwo2b1wUG8nkIKDBQee/d98UEGxgcQSZXUcnxmTOnBVKRtR2LhsUiJbD55S+/gKamgMwhGwPNeOutt7B/7x6B5wQhmfxgcEwwkWCjw+mSvi5Ll03VsoJbj9eFUrEAn9+HmEqCaYxlEQuN5bp8BqvDhguXLop1Tib6+PgNMT4ZSF+7dg0HD+432GWVIn7281exa/ceyR7QXI9Gb3zP1WAQ6RRN0IrweJwqNyYoMj5+HaViWeyyzs4OQ0qlwi8G2pSLsEpbOR6Li2VGsMxAmAnQMTA3WIIER8hYI6NaK4OVFesSRQwSqaFLk9Ce3l5VQ3R0dX0kOUSWHWUqdm/fKgkdGUfaHAJvCSTwGTmn21qaZIhHsaN6Qko68TYyd/OGsZ3DhXAkLrPU6Zl5jAxvloxCY4MXhXxGDNA3XnsVhw7uQ0ujD4loCOlEDBM3rqLR55X0Q93ETgZxMt6roWqywebyoqmtG77mDuTLBlB46eo4LlwaU9A90N+L4OIinnnqSWwaHBAAdunyJe0be/btl8b7/r07MTTQsS45Y+iLlkpVfPD+CXz+85+XZi+TGgbr0Qqz1WCncj1RC5rySux7MtMJwvX2Gjq+ddCJn8lEztLSoph/BBu4Russ9HryjlUWmXwN12+S1b6M3u52lEt5Gc76fH4l6W7dnkJzWyfsTjfuP3g/2lsoCUN5pJqSVG+8/qbGvbevRwkmi9WExx9/FOFIGG++cwpmmxuBhgYxofO5rAJ+suM8LqcAJTJFyaCMrC7jsaOH4HZYkUmuAeUCsqmkqm247zQ0NmNmfhnzy6sY4Hi2tcrMLZMp4+L5qwKmVpZn8OADO+Cyl5BJhuGmbE2VbHk3ihaXNGgJZxTzKdidFWTyMbg8TqTSeWSzVfj9NEu0wu/3qVSfSROaMjN5Q3SMfRMOLsnErpOJwJYOeFsHEGjpRLHEJKoLy8Gwqh26u3rQ3BJAf2+P5pvFXNPcs9qMfasuccQ9mOuJAB3XEMFVft8/0I9UPi0W6uLiKl555ScCWHxePz7/1OfFTPT53Uhnk7hw/iwaPW5s37JZe3q1VlYCirr3BJcJbjE5+v7xD/Hoo09gLZVCOJ4ATA78+Z/+N/i9jZpv/8f/+UeoIQOziVJg9O6wIZspIplcQ19fz7peuJGgcrldYvLyMy5evIhkIiF5hx07d6Ja43ytYWFxBd/7u3+WaeW3vvX7YgBHIiGsBpdQqxThclL6wA2n3SSTTCZ9OLd/93e/JVmpB48cFnu2u7tTSQUm4mwmasEbAJdkBixmgYEEwAjYeVxuJZnJUmff8dwim5b7GIFyQxe9Uf1PoJTrRlrtpSLee/+4zFUJhJ06dQr79uzSvuz3UHaigoW5WSwtLmiPM9XKyGcTaOvoxuLKKmoWu+bB/MIKfKzC8Bn+Beyn6clJnaUrwWW0tbahUCxoT+K+SVNLnqHtbR3yJWHFxo3xcVWxEKSPRMNKlPMcNhJNNJc0AF3SSCnJ5nW6iaHpnA2Fw5iancG2HdvhpxklgVHKkVmsugc4HF5cunJTn0npMhpVE4ijfAv367pxMxOlhgyJG9EY9cwp6cAqKCatLdi5Yys8HodhgCtjwyxCoRgqJYfuSdFYWMB4S2ujoQ9tZbUe9aLJhoZMSdkn0UhoPTnvlP44z+D6miDAzvlA4JrgcntnJy5cuKi+I4P+yJGHlHDgi/PX4bBJv53gIcFOs8WON998C1u2jBryMVZKl5U0H3SHsNvwyj+/okSh02bFo48+YlRbra9JtpnAP1/sb+6bbH+pWpIpNYF4ssvpVcHn4XlZNxpn2zlPOS+5Hxs69IaxKROfbAPHlZ/HL87NeiURpfi4r9+6NaF5TxNXVQyt64WTIU7pIhpNOpyG2ezS4orupWSGMynKZ56bm1GFCuVbGgJ+SY2QAGLIBaX0+QTsCdJTHoYgvGFWTEmonPZstouJmfvvv9/Q316//7JdPIM4h3kvYDWM1++TeTS9HkiQGBjoF7jLaj1WqNBUfWl5SX4WHS2GUTnBcybJQ7EYkukMYtGIqkvamhtgrhbgdzt03wrGKWtS1Nrl8zNZXa/gvPdOfS9I/r/693rswLvPx8xzAwaRNn25qqqi8Zu3kM4VYXd5ZF5fLLEKwKfzS142+awMih960KiU+iR4rkuSJAM/llAx7ixVMc8p28IX5wOZ50xacQ9g4pDzk+ebXfsWz02fjDzpYaDKSpsJfr93/f5ugOfcj1nBuB6gfBSfGOA5meYm3b11c1tnxJssln/FPKfB+SfB8w3D0F9nxLnxWRs9sNEDn4Ue2ADPPwujtNHGjR7Y6IHfSA+cfOPP1sFzMs7r4DmbYoDL98q2mAgorAOGdRkLBkUMfup//+jyTskFEwMuFyplK9KpgphndocFk1M3sWfvDpkrRaNrKOTL8Hm8RjkowbRiUcE5ZVsYTBA8v3DxIq5dGxdjj+DXpv4eGQiR8UNg4eLF8xjo70dfb4/AQQYB0kUGUCrTgI5SDhX8z//5Q3zhC8+A8S7BOyNJALjdXsRja2JmsrT70qXLeOSRR8QMZAny5cuXBU4w0CRTjs9NYGgtlYTL44bDDAz0dCNFczG7E929A9S3QaWUR5PPhpPvvga7uYpSzYylYBg9/YPo6htES3sX0pk8UpmsDMrIaCcof/v2hHTF3S67AIonnvwcFhaXBGKzfdRHH+inLERazC0GXKfPnhH4RFao0+XAxYsXZCbHoGXTphFJaND8kAyroeFRrCWz0t+lPIvNZhHofvC+fQpcLl08hwMH9iIYXBao3NzUiuWlZZXuUlaGwRRBdAZ0BHvIUCbTOBSJor+vB4vzMzLDGhzqV/mvDEEN5yoFz6zUridskpkM7kzdxejoVtyauIPOzm40NTUbLHMTsGvXDj1TsVTAJPV+fX6ZhVrJWi+WBNp0d3YinzUka6hzy7JfgmTRcFRAEplPDPQZJDPYJ3DAJA3ZZQy2yaw2gCcjecTnYjBomIaSSWgAtPV/N/5OUJvVCxWsSgOXjGmrQBrO3cRaEh+cOCHjVIL/+dSawbimcZxyLjax+RjEUy6AEgiUuwG1xZ0uSQ7xOVh6rEpkMWOpKTqHUCiK0dGdYukTTN6+fVSyA7cnbmJ6ehJPfe4JuMicTK+hmEti8tYNsd445cvFHAKS+6F0AA1ogWK5hlS2iLaufgTau1ExO2FxuFGGFfFMGdFYDGdOnUJPZzu8LgeOHD4koItM/4mJW9LbHrs2jmeefgLd7Q3qWwJU1LKmfuyVK2Nau+xnJkHUf2Sei2nqVmVFPTCeX5iXCSP3lUcfexShUFiBdEdnB3LZjPqBYyImW6Wiue/xegWYsH8N9qIdSysx3L47DdTKaAx4MH7tMoaHN6GvtxdvvfMevL5GuH2NKFdYQdGIWqUkxiJBGI4rDeHI9ty6dTPcbhv8PheaWxvEJA5Hsvj+D15VhYYAPBsZbRV4XHbpq5NhWy4XtEfx+/RaBPyRci6NgNct9rkhzWOC2e6Et6EZuRIwcXcKNViwc9deFIsmzEzPC9hraLChwVdDNr0KJ1V2qmZkkyV4HH64O5thMztRKZSRS1NqKQaHk4kRGj2bkMua4PM0wVTJo1YjYOKSwe1SMCj5p+7ePoFIVrNNMie5TA7pQglNPf1oaeuEw+kTaHzx0lUl4AxQtAVHHnxAz1SjuI2JLGOjaqnO/mdCpG6KSCkUJjSYDLE7HShRI7vCBEERtyem8Pqrb6KluU1myWQNS5+3msfS4jzWIhEc2LNHVQtkCNPUjsAy1yqlTSxWBy5fHsPg4DDcXh/OXLwEl6sRf/c3r6C1hRrFGfzRH/0BGgI0mc2qAiOdyMJscmJ5ZQm79uwQk3t6ekoVLQTDeMZwv+A8ZfKLewirYuwOtxjC7394EpNTM6oy2rJ1m0ynT354Ao8+8qjkqcauXoZXYFQNW7eMKmnkb/BqLySrM5GIwWa3oLevWyxaMpZNJabN6HFAPeKSvBfCkZDA8anJu3jw0GG0SeLMgSKZ1GSmp7n/J7RP8XwlcMw1oKRz1UgQEjT8+Ws/wReef17nFisBkqkkOtrbBJzzrGS1UaVsGJauRYJAIYNkOo2p2QU0tXaibKK5aw6ZXAG9ff1aa2Q8kyGsagBKVfn9em9KVxlyNBbEojGtJYLy9D9IxNeIeKO5qUnM+9m5WTiddgGihiyaYRarZDUPmVJVRzTfv1AuY3JmGpl8Tmtw79498Hk8MjEnal0oAqfOXtOJTvPxaCwEj9cws2X/87xiZRCr07hPWy0ueHwNmrc8Ry5dvCDPjJWlJc3T1pZm7TtMKoTDUWzbugcrK0FUqkXNf1Z2UW+bwD/7nFrv9O3g8/K8agwE1A/8f54RTILxzkAgl6xt3j/6+/u119sc1BUvYGlxCZOT09oTORd7err1c9WqkWBkdYeYwmYbXnnlFRw7dkxzk2PMOwrbwc/58Y9/jK997WuSZHM77GKv15MsvM/w5ymjw/Hiz/MlE18miEk8sNIA1qlEe12Khec2u7ruL8K5ZzCDHZI04Z7MKiE+I79nUpiVCPxS5UlyDR2dnSgWimA1Fe9SHGf+LNu2sryiRDbHgvM5QL+ZVFb3m5WVVWmtUz6OmuCRSFhSKm1tNJxNqBrRZrFIM5x7Tv3MZpUd1wcBdFUG0RxUAHpBz8V9ied+e3uHno39YpiU5zS3mVihdNmtu1M6U1hFlKdJOI2lTdBapxxgKpnQ+3bSC8dhhsftgNXukhxaZC2hChJKvFRLBQz2dMqThEmq1ZVlxHOGFwyfmX3C80wJnfW7dv3PemKyfsf+qMrzHtmbj4MIw7NGSYt1byL2dalcQ65QwfmLVzG3FEShDFUM8k7FBAiJG1Yzpb1M6GhvxeH7D/wSeE4gXQD1OvO8Dp7X73aU8mNihLItbDfHnlrylGjhfDESBE1IZzOq5GH1JE3fHQ6PGPE86x1Oq5JFfh8NilkJaVR6kiyjlxK0RnzC96BnkPpiXbaF0lYcHLP1X4Pnn5Rt4dttgOe/kdBz40M3emCjBz7FPbABnn+KB2ejaRs9sNEDv9keOPP2/2tUL0pK438v22JiUPWRoaixtdZLH+u6q3V2DPW5XT4X8oUqqmUrJm5OKqhubPLB46VZXFUsXpaBm2CFw2ZXoEfJCwZgDFKpY/v000+jrb0DP/3ZzwVkf+Mb3xRIQEDl8UcfkZEXGZ+h4IqYfzQkI7hL4JQXbALp5TJLxwnshnDh/Cl8+Su/hWQyJpCE7DsGSjKvzBummvkitUhd+Mu//Ev8/u//voLdOtP8Xl1RPnONUhhC6AuwW81Ynl9Ec0s7Onv7pGHe4HNj9vY1ZOLL8Dit8DS24MKVa9I8HxzejEBzB3L5kiQ4GGweOHCfArjbtyYkheB22sX8JkBDsDWZyODylavSHf7ww5MYHhmV6ScNL+9O3cbhI4cEmtC0iUEyAQ6yF3NZGqcGBVjToMxqcyGZpVY33z+N7q4OfPWrX5b5Hw2iKNHB6oA7d25h3769sJjsCK+GkMuk0dvbLcNJAiIM8sQmszpkZEnzP7vVgmx6DadOfoivfvUrCIWD0j+vA88Encn+MZtt+p1LVy5j647tuHtnSmXdBw4cFADxV3/1V/jOd76toJMM0Vg8IrYSNd8TSer+WjRvumha6fcLpPR63MhlU2LCen0eAdzUVycDmMASAak6qMTxI0Bf1wm+V9e8LjshyRwag67LiBjMZJrc0ggvh02bhgW8nT5zRsxOmrlRjzkaj0su5v/5k+/ij//4/5K2qddpMPrZdpqG0mzz3Xffk9Z3T3eXzEe9NIgtFgRgkOlHthijQo+P2u8xSdbE42lEo3EMD2+TxAiZio88egwzs9N44/XX8dJXvwKfzw2LoO8Kxq9elM7qnh1bxIoNL89isLtD4Lf0icsVRNeS8AdaULU4ULW60Nm3CfmqGWWTHXZ/mwxH333rTWklN3g92LljO7o627U2GPj/+F9+Ihb1YH8Xdm4bEhgSi67B5fLgzTfeETixe/ceWKzcY4ygnuzxu9MzkpAhIMJ1X5c8qZvy8b25Lvh+w8PG+xKQIvhEBhulXFh5QQCIQFS99J9l/nNLYVy/cQetLQ1YWpxBpZxHY6ABxx4+htdeewMudwP23ncINpsbp06fFXuQWvaUXyBoNjczg+3buL52IJEIo7HRDZfLIk3YsWvTsJh92Lx5WKC53+dGJr0Gm8WMZho/BpfQ0tyosvzx8TGYzBWxfKPBJSXa2lsa0dwYEIAMsx3ZUg1WpxewOjAzu4RQOIHurkFs2bpdOt1ubw2JtRkUC3HYTcBaOIVimkxzE/Y+uQfWmhP5VAHlQga1SloSJUw0zM+HMHZlEnt3HcRQbxssZhoClpDMZhCKRZHMZCUf5fU1oad7ED5PI6wWJ2pWC+6szGNufhEuN4HkEoLBKJ599jkBIBcvnMX01B18/eWvCpw2mShzYQA+XBsEy+416OVeRDkWJkPX0kmYXE5DHz5dQCKewXf/058KFH7+2Wexddtm+LwO5HMpGSXO3L2LXTt2ikHs83u031NGgecW9+u1RBrLyyF0dfXB6XIjJ6NZD/7vP/4urGYXspkk/sMffRvdPT7YbCXMz89hZnIeR488hqvXxjC8eUjAFecU9wQCagQNKX9CQImgMIG0psZmZNMZaSBnaSbd0iIQv1Aq4YPjJwQiPvrwY8gzCdXajnff/gBdnb2ShNq0aRDXb4zh0KGDkrogK3oluIhXX/spnn76KTQ1NiEZycr7YnJ6Er4Gn9ZWc2uzDPbaW1rR09kt2QiLySKwNZlOoVQu6+c479n3TIZSboZ7CtcEwSuCt2+9/ZrMagk2MdnJPYw+CfWEFYG2tRjPRA/MxQzWVua1j10dv4FgOI7V6Br6N43IHNjldgukJPjNFys3wlEafrvUf0xG0vRSvhE+vxJTTLyyCmj/3n1YmpsTQMg9lQkE6nqThU0QmGA0WeM8A+UpYbajXCxKxqZYraKprQXRNZ4FUazFY9ixbRsKuZwkxnr7hvHdP/seHjr2sJLPDqcFW7aOaH4yacF9w9i/eS8wdPjZNwINbQ789F9+igcPH8Fg/yBu37qDO7fvCvzv7emTDMrqagjXrl1FR0cr0pkEevu60NbWrHnDvmdSZTUYlpE1wdzuri71BT+T48BKO53tt28LoN25c6fWiioqJKtRFbB/8+YtmZSS4U9JEZ63BOPLFcOgm9UOa8m0KgieeeYZgcWcY0zCUsaOICX/XYlEyn/V6DtiVjv4eTdv3hS4TO14rkfpYOfzmkOU4KIXB/dZpsd5XnK/5u8GGht0B3v33XfVZwSkWe/Cqis+CxP1BJD5rHxGvjd1z9kmzjeeYZlsRu/Nsef+Tbkhrj3+PPcIepLw75w3drtL/dnW1oFwKCJCA/uG/88kR2NjQEkRp9OG0GpQCX2+N5+D85PznwmC06dPq63cf9h+/jtl+pg4NnT4W1QZQnIEgXBWArBCh14kk5N3ZYbu8gawvEz9dDdampvgdXt0d2LiifIwlDqhfBdNLSmp1dtNs12njOMp3cLxoiyhqVrB5qEBZOJRJOMR+ZSky1Ux2TkG3Ft7ekkMMSpBP/4y7pmG5rvhL1T3HjKkeNZp178UTlAH3iABGJV0nGM1ZPMlGVgTRG9qoWwLVGxGGA0AACAASURBVDnIiirK8FXLJfkqkLyxe9dOWMg8p+65kb/Xi4D2x+x3yu8Z7WOy+dr42EfrW3f55aBkd9jvPCPoUeF0udAQCMjvg8xzftGgm8kNKBFr1nxgf8ro1eXUmWxIrK8D5wTRBZ4bBqaSkVH/8P9JTrB+xDyn+TR9Y6r3MM/r8csGeP6bjUE3Pn2jBzZ64NPXAxvg+advTDZatNEDGz3wKemB02/9F95ADRYfL6f12/E689xglpDVlYOpXIGVmoNyszceQMC7yWSULssYzZCcYHBakk50BbdvTQlIY+BIYy4Gn03NDQrym5vbxCaSEVqOBlQs0aQetF2BBL8IGJ44cVLAwPNf+AJGhkfw4bvHdVGnVAtLd8n+XFycU0n19m0su3bJ0JKBVCpdlHHplSuX4PO5MDwyCKdAY6O8N78uLVAp8TkJVtrFxuVznDt3Drt37zLY5vcELWTp8VWqMOwFvE6bDEPFqrI5kBSbPAOn1YTF6QmY8mtob25AJJ0T42dw04jY6f6mVpn4ZXMFXLhwQbIfZATSQLIh4EM+m5Z+NrVTqT86fu2GmH/sN+peL68EkUwYJmDN7QHMzc+I9ctxINvs7NlzeOKJJ9T/U1Oz8PsaEA5HxGIvVYDWtjZJeZD5RwYezdBYEh2PRdHZ1SGAk+A02eoLcws49MB9cDisYpxyapAJTeNFsqEpjcNEgN/nRVOjB81NATHlqE3vdNHgjZIohoY72WWcR5R8oW5xU0urZDv8/oDmCasMurt74PV6xACVga0JYijTiJXJGWoWT9ycQGdHh+bO5pFhBXCRcEgSIwwyCUaQQcf3UCXFOntcZp5mk0Axgg39/X2GRr7YXoasyC8HroaeJ+ccS+LLJZrMOdclfxy4dfsWNm8eVQhLhi3nNBtMDXrpPudyMuUj090faEQmm4PFZkNjU5MCd8rhsE9tTDLQwM5mmNkSbCezkwAJQeJ0JoO2tk6xFIeHydYkGJ/CmbNnpcU/MjJsSJlwiZqqyKWSmLo7gYDPjf7ebrHK7twaV2k51yjfl226ILauR8AJZTAoKzM4NIymtg6slQCH24/kWlra5T6vD+l0As89+zQ6Ow1pIxrpUSs2lYjhvv27ZPJFpun1mzcxN7cguSWxLhNrSg6Q2cY+9gYaxVonyJTJpAR6MEhWP+s9LCr15p8NDY0Kfg2dZJ8kcFSmn2YyISrwiGuWoBABvkrVhp+/+ga6u9tx5coFbB4Z0hqOxCIqyafx4f799xtSCy7qqpM9msPM1BTymaySA6UCNe7dcLrMaAx4Ua5Qv9uMTLqM2ZkVPcPaWgxDQwPScvZynmeTcNstMmNMxCNK/uTK3PtsyKbTyGez2j7JNnZ7CBpY4XC6BWCQGcc1RQYrzYU9Hp8MAadnbyGbjWE1tCjT5lQih862ftisbvRt64W5ZoWVvhU1yjzFUSkXVOoejSSwFs8hlcyjUkyhva0BNodd4KuJ0g2ZHKLxlBKG8TgNXfuwZXQHLJRisBjgBM0buQez6qWzq1sAWXt7G8bHr6nf29opzZA1TGtXg8jnMkoG7dq5Xf1NHWayZ1nCL/CHlR3Kn1mRSFK324K//uu/V8Ls8ccexejIAFwOwnIllAppnDtLM9CnpG/MPV2JuFpVUh0EYaanZ7AaDGHXrt2wO13Il8vw+Vvwwx/8HLdvzwjoe+a5z+HgwV0olVIye524MYHnnn1egObi4rwMpylDokqjxUVV6/C9CdyQAcl1wjlNeRvuX5xzZGtSQisaW8O58xfw1FNPy6yaLWdVlalmw/TkgrTayTbnsckE79DwIPwBY/5yD7py5bKqHDKxNbEn2euUtvH6vPA3GNUU3G8ID8mgOEdpA5raQmAfQT2y0HlWklFL0DKby6mKguuJe284vIrV8KoMfmloycoetpUAJtdeS1Oz+pPrTAatuQzGb1xHU7MhIbQwP4dkIo6OthadK53d3Whu7UCRgFzVIp127s1MJlvsdsNgG2Yszi8iFo6hUizD5eDZu0n63aw64T7FMSVAxnmxlohLdotnGfXQZfxbKOhs53pmhRINDslC55gS3Ozu6tb+TtkkJqHePH5GyYHDh+/XHePqlUvo6KBkU1EEAWqxk0G9Fk+goYEyHGTIm1TJNDszJ8CWiT5WzBDw4zmZy+YlC8JEGJm3zP2yGsXldiCdTgqMZltZtUapHr5/fC0mIJKAYSwek4cKgUTDvLJFc50Mbo4Xq3GoM8/nYAIwk86pmof/R9Y11xrvILxjsRqpVDPhw5NnNFb3H7xP8id37tzWvYHs+eeefUZVLXUfBoKgvK8QmOTnc/3yTJI0iNjWRRmdci5Tyon7OCvFuAdTi5wVH1x3TOhSToUJ47osUJGXl5pJOuvcf7u6uzE4MKjx5PvOzc3rfJWUE5PKlDBJpSQ1Y/il1BAOh3SP3L59q+Rt2Ea21bxuosp7Du8EBH75Z1t7O5ZXVrCwuCCPGM576olHI6vqQ85nfg5/jrIzLa2tAt63bN2quxQPaY/DKQCYJuKsWlpaXpZcFOcV5yDvvE2N1HFPolwF0gVIa56/TNCc/RUj2Nzgk2cAZdlSiTXdeazmKtrbmgWes0KA1Rr0ZUglU7BbTejv7kAmEcfcNBMLQXhbe+H2MMEfw65dO5U40B0bZnmGkGTA+7GkharldSlCVvUYyRDDPPMT4Pk6Q1zJ9/U7Otc774Xcq5eXgyJVtHd0yneD7G0i5ALEUcPc/JxMUJmE44t3Pf6PNMd5v68Z93x9UdJsPXagtNDk5B0lh+qVe5y33A+4p/Jso/wNiQeNTc3IFyi9yEoEG1xur2FEiqr2GM6neCyGwYF+EWGYAKq3wQg8mIRn3GJUPEk2Zp2Prv1HjTYJQCeQrnbQVLbGu5yRwOdrwzD0UxKMbjRjowc2euBT0wMb4PmnZig2GrLRAxs98GnrgROv/+daHTQ3gHOixoYBkHEh5eWUoFIWIIgnholxKdVFtWZS0EV9QWlGyuSKDFurGI00NaOpoMFIS8osiCxpmjYx+KGe9+ZRQw994uZtHDv2sJh/W7ZsVZksf4/MWOopEyR54bdeQFdXN2rlisABmkMeOLBfJnSLS/MCIt1uB3bt3rkOdpYVgJA381//63/By1//mi76vIi7nY51jcykdBWddifMFhvsDo/kDAjMEfih9iMZRwxI1UNE1tfZLyYrdS3LFEeFzWxSiT+sNhCDJysw4HWhmAgjuTqH/q52mN1e6Z67vX4MjYzC4fahXDMrePjwwxP48pe/hOCKYdzGII5MXQYCKl03W3Hq1Fmx48hYpSQAg/00gcdsFiuhBVhsNNOibmaPQAQG7Sw53zwyKsDw9Okz2LFzh8aMus4EGgn2itFWqagcmjq/Tz31lMafLLMto1uwML+IXTt2oLODgX9Gmr4ENdi2eCyFtSTBmjTSmYLYvb09rQq4CVwYjFQmUgoCghl8MkDi2BLkMZkdAkX5+QQYmFRhYMPEBoPORGJNIATbOjM7o9J7gs6G1vgNHDhwQL9Dlhx/52MQ3GQYGnq9CkhXV1fEKKMeJwExysBwLtPgiiATgSSVOlcNQIFSPgbr3CKmXktLo3RnjbaT8cSS55Keg8ZjW0a3ak0QmGCQSNYXg3Z+BpMfTMq0d3ShpaVNOu/sO64DrovhTQPwuBwCPymNUy4ySDaMbw0t4KIAFSYTOLaGZjiZ/3aBBZfHxrB5dBRtrTQx4zNQjqGK0OoK5mZnsX/fPskjcJz59/YOQ/6BQAafYfLOXY1RcHlJ7HKH1YxauYTW9jZE8kW4/C3YueMAxsfv4sbN23BLO9yFI0cPGax6jx8nPzwj6ZwnH31Ymrk2mvhFw3j99V/gm9/6JnJiRq6io7VV4yLw09+ActUwOrx44Tza2lqxg8kvtws1MfyLMtAlK6+1tRO5vCEbMDs/qzHnfDl0+LASGvFkXOxQAqKHDz+IQr6CM2fOqz/mFmYk59PU3IhUcg2tLS144OD90h1fXFgUiLCWSqO5sUlSEFcuXoSTGt7VMpJrMeTyaThcNoEcZFA6HV447G7NjeDqKm7fvoVNQ4PYOjKMajELS7WIQioOh9VIuhRMJsRTKfQODCGZzmq+M2HGz66SPRxfg9Nug8/jRsDvU0KLyRNq1DY2t2A1HFaijC4I/DdKAh099jBa29rhcHpR0Tzk3mwkeGR0y2SnxS5fAZpGjl27JBYu9ZGZdKSPguQLvH54/U2IxpO4Oz0v8+GBoSGxuOPxGGbnZrRu9x/Yj/6BgXXGZgRnzp2Xnn2xUMJKKKzqmP17duHMqQ9l0Hrf3l1IrMUEKo2OjqiKQkq8IkJWtEfmiiaY7B785GdvSFt429bNeO7pJ1HMxdHod0iz/7U33sVLX/uGIaNiNmnMuAYpNxUMrkgSiclGAl89fb0ykKvCgumZRfz9P7wCu9OHrp4efOXLXxIQ+Nabr6K1JSBWpd/jxas//xmefOIJgUlGUs0swO+nP/2p5h0rVsiQHRocgMNmsHCZZLVameCqiR176coVPP/F5wUAc54xOZtKZFHK17C4tCTwM51J4/bdu5iamUZLWws2DQ+jt78P77zzjqRMWjwO7N6xXWud85razMZZSt+OquERwOQfzwOal4phb9EY0pSyq7sHK6sh7QcjI5sxOzePgcFBw5yyVMb1G9cFNp8+c1qGj26nW/tgcCWIQENAZ3FfX78kSy5dPK/3a21vVwLo4pkPUUrH8PixQ7hza0JVU609/TDZ3ZI/YdLN7nIimc+pqoGgMytlvA4v2ptaMdw3BIfMoUuo2Wr44MSHePjhY3oGAttM+PJcoHY6z//t27fJ/8FqJmuaGt8Ejo17B8FESpzNzM6rmiW+ltSeG4rGUbM58Dff+2v84R9+B6ViHr94/VUxjoPLq/C5/SiXahoXsoxLpSTuP7hb85cJWYJsp06fwabhzUocMvFHTwCendFoGJGVJbS10GC4X9UPkkdzOuSPQn1wjgmB9vMXLmJwaABen0v3BWphE4wmECm/iZoJU5Mz2LJlu8B26m8Hg4uYvHtXSSrKxXEuzkzP4syZc7rv8Pyj4XI+VwSh3b/5H/+IJ594XPeeq5cvK3G8ODeLcjGPxx97BIVcVufO8ffexQOHD61L6uR0npC5zTnDM4Tt4t95ZjJpMXZ1XM9z5MHDMlrlOqMkFbXsOdcslLuh0XCuINDVZLUIcCcjnIApDcbv3JlEgz+g5D77hWcr1xBlOaIxrg+e8RN46KGjStRnc1mNNyXXZmamDVPTWg0Oq10VgH6fHy6PYdTM8/TxJ55QQmd+YUE+CoceOKwEvUtnahnB1ZDuPJyPvFeNbB7F3ckp/T6rXVxOB9yUAnHYxWqnjNWJUyd1LyB7nImYYiGDkeFBpGnKWjNjIZRUgpPPzmf0uqlz7kCj34uFuWn5WDQ1+NDb0yWWNvuLCWjO1UKhLPY9qyQDPg+aG33IpuKYnryFmZkpNHaNKBHD52dFBu9vlO3hPKEHDCuBVNVhrilZw+/FX5FakcHClsziL6EdBjhcZ6kLWK6RGc57Cd8no32c+4zu7RYbzDab7lBcf2R98z7ESoCPGebrBBvOdBIN1oMZ3k+YCDSqjkpK5HBd1I3VmfAwqiKianRHB++cZRFUmLjg3sa5wTsa+9fFfSSZNGQR4zElXXke8v5oMM8NycD1rMC6Xn09JjGem4meegDDdc09W4SeCn4JPOfP3v/kv9/AiT5tgelGezZ6YKMHfqM9sLEp/ka7f+PDN3pgowc+zT3wq8BzcgM/Bs8NholAxErpV4LnZB+R5WEw0inHYdYluFQxSavy7bffVgDPS/ZXv/qSAh5efAmi89JNgJXgJI2F7r//AYEHNF0kSGiYjFbxztvvijH3wgsv6jJdLhQV9E1M3FRAQVO2XD6DfD6Lq2NXMDKySXqhAhmtLiwuhKQD+gd/+B0FMWTw0QyMDDdDE7ImwFLtt1LfNaMg5dbEhJgvLPtWIPIJ8DyWSGNhOQiX3YLBvl49k8nmkBEhmXiZtSi6G73IxZakORzPFbGwEkKhVEVv/yA2jW6Fxx9QmfvlK1ewdesW6WYS4CPozP4ha4ZAGMHzsbFxmYr5fDTyzGF1Nay+Ilg5MNwjUJQgeV2XlEH366+/gaNHjoq5xaCI4Mq27dvFViR4yrJmBqwEihhMUHeYQRW/J3jOktjRzaPo7+0VOOewE5hjWb2kZhWMVKtWnDhxDgODmxV81mp5lVKT0U3AmiwzBkXsQ2pe8/MopUKzyyoIjJBtXFYZNWU6WK6uUvGAwUQnmMUAnICpw+UUiHf61CkZgRJUYnvn5ufV/wfvu08MbTKNEpGoQFv26+KiEWz39fXC4bTr88jsJCuPzCbqBDMhwOCSfS0zwgqNtNwyHqOJJUvE84WcAVRaLAiGQpJ4OH78fezbt98wqqUOs5nmicC1a9f17GSie7yNAg9D4QjWkgnNL4K+NDod6O9Bc2MDCrm0DCcLZJdSpidpVBUw8GO/8LOMknpoTXF+k4V3Y2JCZrGs2pB/loxzbbg+PiY5JCYeWFlAsJ6ACddAM7VobXa4PR6EQqsCXGoEq3NZZNMJBfoELMsuF5rae+HztiKdruDEybNi/tZMRRw79qCY/2SP3bh2SxquTz35uJixBNGWgiu4c/cOjh17CG+//RYePvYQPE7negm4Cel8Ce998IEqRGgaTNbyanAF+/bukZxQY0MAxUJhXa+2jEyWBrdnKXIg0Jx9wgB834H9RgBvNuPSpUtoa2tHtWrRnkJw9a23foFUek2JsMOHDqK3u1uTt1quSFKCQf/C0gJ6urvR2tyC1FpCpp5dnW1iC1MyweGyIxQNSS+ajO9stmiwOWkU29Or5AzF/HeMDq/rkpeAShEFmsCSWd4QkIGcyWwVa5ea0sV8QazieDSCUj6nz2wO+FGjcZvFAqfLg7nFRawEQ/JS6OnrX5fO8MIfaBADvwaHAHpj3CtaY9JJrtRQKTPBRmCmikI5j9XVZSVP0omkmNY7d+5W+ykFwUQg12I0nsAHH5wQu3L3nt2SS2psCuD4+8fx2ONPCOTgvP7wxEk8+cRTYl5fGb8pYOalL7+I6bsTiIaWsXP7qPT7CTh2dLRpLpHNzfVsMpVRgQWFCqWvXLgzNYd//v4P0NHejt/9xm/DairC4zQjFg7irXeO40svvSwgn2Avk4XZXBqRUEgJIUnnVI1EVHNri5KClFogm/6tdz6UdA/3Kf6f2VRVP/27l18yDCUdTpw7c1ayE1znhgQC5WAMA0Yy0U+cOIGjR49i+7YtAtW4xjgu2UxB+vRMlP3gRz/Cy19/GZWa4bXARJTd4kQuU8DVsTGBely7Xd1dYiITUJ2ZnVUikADV3Ow0TIWsTFi55xHYIlhk6GQzYWfIERi604YxHxN83OPYZlZG0YCYIDPPSSZ1hjYNKznJcSEb/Pj7H2D//v0YG7uK/r4+JNcSkini/xPsT6wl5B/BBKQkQZ59Tu955fIFlLJryMVXMdDVJjPq9q4e9A1vQclkk+Z4vlgQQH/j7l0EmltRKFJCy4cAzUU9PpQyWbF9eU6VTQagTLCc657yL0x48X7gchvMYQJwo5tH4HBQz9iQZZBEg8iilOKiXE9K5rcyWS2WMb+4hKn5BUzcuonHHn1Y86JuMlgtV1EuUirOWBOrwVVVR/X2diAvjwSbEuY8N86eu6DqLsJvrC7ifKeEk81UQY+qWpxaX4acicFotVjsqtCIRqLq+4GhflXYrawsY3FpQWcHx4hnOqW2yGy3UU6M5racb3YjMWJIUDXqjuOhD0s8of2O493c3IpjDz+MlWgM//iDH+J3f+ebuH79mpKM1OI++cFxPPvM0/D7PCIGzExP4+aNG+gfHBAjvL2tTX3LhAUTMCQa3JyYwJEHj6Ah0CCWLxnJm4Y26axmlaAB1jpkBswX+45a9rzrcZ2VmFxMpiUbwyQFKxo4L1kJQtZ3ayul0gyvD4LPrCAgIcGQS2vE1bGrePFLL+hsYsKXPhyslGCCLJ/Ny0hXzH+XU5/7+i9+gW7Kq0gnnf/GRMQ0jj10VKxugrZuj1cJRhrM8oxubGzG1PSs5FV45+lo70BLgxeJWFSVgzaHE20dHUqCzs3NorWlCTarCSPDA/DSo6Nqwmo0jeXVkFju0zNz2L1zJ0y1qrwCWG3V192B4OK8Es6sLGFFhc3h0hinklkRPXieUdKrq6MF8WgQqUQUY1evwN8xJF1+u92q9W6sb0qQcEO3aK7wzGe7yE7nWJHMYRBbmIzhTP3X4Dn3C/5fXd6F9xGODXFnelfUE/C887JaMhKP4+7kXXmocM1xLLkvfsQwr/sdsVX8vs4+NxsJfv4cmfFTU5PaO+uGsdxDCcrzfZkUGBzapHVFvXM+hDxwJFPO2IFzy0jwcF+jaTClnDg35FHEhxB4boDj91YHGoQeFdJ+5MOk76sVVT3wc1goQaU0YfDr7PODT3xnAyf6NAepG23b6IGNHvi198DGpvhr7/KND9zogY0e+Kz0wIev/bmY5x8bfvJmWtdJ5FMYl1Sx/qoVOFg6+QnmuQLa9RJJlpoaerd2BR3ZLAEbw5jq8uVL+Na3fkdsYZZlskS3ZZ1RQt1oBts7d+6ShigBYRpmyTC0WsPbb72j4IfgOQH1Qo7MmQpi0Sjm5mexbx8N5Rjg1cRmIiuss6tTv18qmDE3G8SpU6f1cyz+JJBKYz8GqT6fR8xzMtIZ3OWLeV22GbCcPHECe/bskpkjAbZPgucrYeoG5+B12NDSFBDIWbPYkcrmBIhXClk0OU1Irs7DihImpueRKVYE7vT0DWBo8xbUzARqyrhy9aoAq507t4OUI7KMyUpjvMA+YGBx986kodlqtUuuhQBroKFJBk2sErbYzGKSk1VKtg+DED731i3bFLhwnBnMMAC1UQKAAH8mI/CCADHH7oUXXvhIF/znP/+5wFECsZJhqNDMy4pqmcANAW+WxJI5bkUikcHNibvYtXMXzCgjkYiv65UnxWYUg99LBllcpeaUhCGgFGhqQ7FEnfYpJVFYts1kDYEVBmBsI+cQn0VzMZ+TzjqlXwiykynFcncGg//0z/+ERx5+RHrFKk03maSJy+ciWEOGJoNztoHMTgJmBJPJkurs7BCjqQ58p1JZJSjYVgZ/rHCwWMl8ZOBVEcOVGuzU6SeT787t29i//4DKrRn0E8iNRiIaC7K7yUJjoEpWZiQWhb+hQSX71NCmHA6qJZhqFTHPK6RIwSyAnEEwAUf2D+crQRitzHU9U47fO8eP4/kvfFHLUOZdtRru3rkr5u/uXbvWg9GioXVsN3TcCZ4YciE098yJcV3IprEWDcOCiph82VwGH5w7h/beIVjNXtx38BiWVsIYG7+GQJMX+/btll4+QepYJI7LFy7iuWeeUh8vr67gnXffxRde+KKhyzs1CZ/Xg7aWFpQIiJfKuDszj6HhEQH8MmzL53D2zGncf/Cg2szxIHhO0Iks50uXr2ku7ty9S0Ey9wqyQ9s62hX49/X3C3zkcy4srMqslImJH/3oFfT1daK1pRHDQwNwU2Yik4HdarD7CdqbaehLzdVqFfFoTDINnItMnCUzKfj8PjS1NmMtmYLPG0BoNSbmfzgSkXY/259OJXDkgQdgrpXFXHdoT2LRAc3jbHS4lCkk1x4TV5T3aPB7kYhHlXTi+FPTPMI9s1BAoVRGJBqTnFNjS6t0kAmil6tVMSwHBofga2CJPBl3TO5JFEUMUcopEDQ2DHqrVMeRaTK10LkmOP4E73wNjRge2QKX148sXUvNFkTCUTGMuSZ8DV60tDThytUres4HjxyVNvebb76Dl176GmZn5/H6W+8h0NSEndu2wmqqIBxcxH37aILr1T5LkFtM6vWy/BqKtBlFrlhDqWpFsWzGn/75f0apUMTvfesb6G5vRsDnRHh1Ge99cALHHnlM5w7nDwEnVrUMDQ5KV17Pu54AjURp4tgpkITJ26rJhvn5ZSRSGYElHo9TGr4LCzM4euQQHHaXNJspz0IAlfOJwA/ZstLdNpu1P0oSJZeF22lTwoSMWBFkYcbyUhCnzpzGc1943kh2Wii9U8RaLAGblaDqXVVZEJA8eD89LQiU2SRXsRoOYfPIiMDCeCiE1WBQ8k9kKAsiuse4mOcP91sDzDIkLAyGel7zlOxvAVAWCxYWFwW6k8lMM1OPvwG5PBPOlGmKqHKKa46MfSWGbLZ1ySoIAA4uhzC6bQdKlRru3L2FZGQFqegKNvV1qhqju28AvuYOlE0EPQ3pkfnFFWSLFXgbWrRGKOVx9PBhOCyAy2aBpcY9zYRSlVJUhjkvEwQ0+mbfG6aeBpBsaGNTKsdgzBpVcUZynu/BNUBmMxfdaiiMc+cuSMqsua1dZtmUL9mxcyuGNw1qn+HZzsoy+poQOOa4Z7IJmSsTIGSSgRt7MBhS0pt/so3tXZ06N7keG/1GVQjPH5597HuaaxOQpEY5k9Nej1fG0TY770n8HJuAZ/YxdawJ5NG42+slWJ2UQeji0jIGNm1CZ1eXnnNs7JqSyjTq5vnDtXj7zh2BjzyLYbMjFI+pyiibTqG3pxuTd+/A73Vj757d8s0QqSCZQm9fr0B39pNhbs0EdVBgN/dJnp/8N56hHA/+nVUJTC7zfsWzjnIhnPM8d0pF/uyCzjLOI5vTuCeRyc+5x/nKuwwrXvgnz3MSKDg/+cVzklVjrHBjxcXRo0ckeSUQlQCs2TjXWLVlFreZ7OuapKbYv+8dPy75FZfbo0Qczy2O7+VLFyWdwv3b4aSedqPhoaFkdRixWFxnAqtpuGr9rPJiW8m+L5aVlKQJL80sI+FVdHe2qwKwwedRG2iuzuRKW3snVsMRJQYoM0ZTWZvZjOZGP3KZFBxMWtZKSrA3NrXC5fLpDkymdzIeA2olbNk8hFh4WYnyWzdvwN85fHjh3gAAIABJREFUqL2RVVe822qNlMqqgJNkS82ku47X41QVHhP+TBIYewT393rF6MdRB0FzY+8w1k5dio7vy3+nNBBfdea5ycb7OqUTs0rWc80x4cdzW4It95iXGoIyxh1DZ9s6eG7cSSqYn5/VnkRpHyYD6FHEezHvpf6GgOTh2Jfsl7VEQsmpxqYWJcD42UykGDJITiVKmSigWSj3A84LkRtUHWs818f7g448g3Ffo047ZYlMWnN12RbGJKpgWX/xZ/c/+nsbONFnJWDdaOdGD2z0wK+lBzY2xV9LN298yEYPbPTAZ7EH6uD5x6WZvyzb8hF4ns0q+P1V4DlLnmmcZuifG8ZUNA9MZ4syCyNrmED58ePv4eWXf1smUgwUyHimdAaBdIIU+/YeEJtocnJSIAF/l4xZfk/wnADviy9+Sb9L40MCASdOfKgL944dWwX6EzhkIMLghWA79Us72wdgtXjw/Vd+qLJYozy9D8HlZXjc1K1OC0gjUEc2psfvESBHIykeID09XTKiJPjxSfC8XDPB5nJJ75x9wyC8arbg+sQdAXkNLgdslQzmb4+jnEthfjWCUDyJzVu2YdPIqIB2h8srAJbSK9ThXFlZwrGjR7ESXBGATJDE0I2sIRQKY2Z6BoEAGXs9AkYYXBE0srsYLFQVoDqpDWs2wNeTJ0+rjL+rs1tAEANhKysBJAdAoz+7oUedJAic13OzzJifSUNG9u/tW7fwhWefBkA5EWL7JYW2HHMC+VaZcqbR0NiKf/yHf8BXv/IlBXdkuhEgkXa9idruGQFUDKQZxBIcL5ZrCIVjku4gM5KBPAFrjhUDc1Uo0Fxu3byTwX6gsRE7tm/X/xFUZvBOaQrqEhMAICP5wQcfFMuW8gyJZNIAjh00pTL6Uwxdq1XyQQzQUsmEWOKUM2Gwe2vijozkmKAgK10l3XlqO1uxllhTAF8zWZHNZBVMUx+f40HwhG0kYMmEB8E4zkX2aUtrmyQCSpWygn8CYtQBP3hwv6R/GrxuQwbF7UE6bcg2MMDj+xGsYOBLBr4hDUO5HcOgkextMs8ZXDrsVv3OyRMnZW62besW/Rw159nvZHNxLrOPY/E1AZosRSeza/PwEJbn53Dn1k2x0BOJGFyNlBiicd0o/vKv/gmff+p5vH/iQ2waGcDBg/sEslstNoyPXZf8y7Ytoyohn5qeFHOZ0hTJVEJjsnf3biWISCFlUJ0tlBU4c85RhoOmc+fPnpPhHo1/+WwaM4Ltlarm8vbtO9R31Ot/7bXX0NLagrfeeQdPPPmEgJInnngSi4tL+OlPX1eY39/biXwuiXIxC6/HgZGhfkRCqwJa/F6/ZAGomcuyeIfDJpO9TCotpibBn3Q2g1Q2i0wuh3ypJFZqgy+A5sZWyUkxOdLS3q5gn3OkgXqtqRQCfi9sVguWV5bhC7TB7fHj2vh1dPV2ixlPMzq3xy3wnGxRgkczU5NYWZhDMhbV+qR0BjXy+T310QnWEwBaS1Jr+Zb6Yd+Bw2q3qjqqJR1D0hi22CUtQoCB2rK5Qk59yeoK6iDLzaJSxYULF5Erkinpxt5994GVRLMzs8gmEzhwYJ/Av1Q6Kcmi8+cvYPPoFrFj33jjHfzWC1+S6duZ85cwv7CEr//2S1iLhuBxWRFZXcYjx46qooHnCPdmsl6dLhsKpYyqTXJFVjA4YLG58Dff+3tEQhGV6L/4xedRK3Mcknj3+HF87etf13OdP3dW4/PQsaMyuCQrlv4WTPwQsOYcIpBLcJUyNP5GVlcQDDKqEmiEd+bMSenT06TP6/XjwsXLAiq5NljZwvOKBrack1xjdVNByouU8nmdS5SfoB69xeLA9773PTz40FGDjVvIiSFPxnEum0WDz4/Dhw9LmolzgZJWPEvI0OR6JIDNcaMRqN3uxvTUtGQt6gag9eoS7tlcsxx/fl+pGjI9fNWlXcgSZ4UL9Z75Z3wtIfCI/hGUC+JcYh8RuCdITyYrhdYkGcxKEhpsm01IJdIILoWxaXQbSjXgzOkz6OtuxcTYBTT5XZK76Okfgq+pDU6fH6hkJINWrtlQrlqxEorj1dffFBP5kWMPIhJe1u9Vyll4XB7UqjRarKlvqdmeSqfQ2tqynhTkvxOo5XiWtE9yLnMfpQSHpCcosVKuwN/QqPn0wx/+CH19Azh06LAAOJ5xrAKZmr6L+w7sQ0Ds/awMpunXwDsGk+6TU1OS1KHBJ6UdKOshQ9FqzTBu7OnVPYBeHGTm59MpeL0utLW3CWRNpQzJLZ7JPCP480xa8ezNZNakh815z0Q+5yRf3M8otVYuVTAxcVf7uMPlwRLB+nJF48az+rXXXlVVCHX8mfzi2fzB+++jo7MTq5EItmzfpv2LVXMry0uIRUN44YtfRDGf0/l65vRJPProI+pTp8sr4JIVCZzLNEYeHhkWoDw+Pq6zkAkEAp28W1H6iu0mQMvnY0IoEg5Lo5r7xblzF9HY2KSvltZGSWFxXhr3FO5DBDeN6kOaxNMMlN8bniNW9TGr0XjuLi8t4dDhQ+jt6dG8ZH/QG4LjbWUSLxLF8tIKwtGItOJ5v9S5xSqJ9natWSYleO6hVlab2A5qmNMLgHOI3jMOSfKxkodsdaDCc5yECatNBuRkI3NO9Q/0Set7y+ZhTE3eUSUPdcwD/ga1aS2ZQTyRlN8Bk1O8L5FY0drciKZAgxJsa4mofDq4X3d29WifYAKEpraRUBCbh/uRS6/JVJ1SO7ZAu+4mvMMw8ce9SvPdbFO/kXFvgMassMirWo17BkFm/t7/jnle93kx5h6Z/WXphlNOkePEM0tjRiLAunmuwXw35Knqd4xfBs8N4Fz+DPzzHvCcSU0SU7hHETzn/CNZhr/PCoXR0S2GqXOe1YQZgeisnqLEDe+tPBe5zxla7iaB55QmqpMC2A+cgyI5iMhjJFgE4pP5vq79TvCc481XhXrpqg75WLbl3lhtAzz/LEauG23e6IGNHvi37IEN8Pzfsnc33nujBzZ64DPdAx+8+me/xDw39GiNUk/jZTDPaXr3v2KeM5g1yBykuRiALcFzSgDQnIgMJwJ/P/jB9/Hss88ouCHATQZ0R2eHgB+ynro6exTQkeVLnc+WllZdvhmkULaFBmEvvviiQA2ayVWrJYGY586dlX4qL9MEFFi4yQCcYCUZyTaLB5l0SQzO9949jvvvO4j+vn4F/CyVpWxGoZAVsEK2WZFAZTSmwGR405DaSwNKXdY/IdtSNZFjbYK5WoHLbhUIbXd78eGpM9h/4D6ARlvpKJbuXkckuACTy4dEJo/2jm70DW0SuJMrVqQzSmMrn5el2lGBeyy1ZmDBQIIBOYE8BlXx2JoCSQYORpBhlglT1VRSIoBBCfVmCQgxoGAQmc3kpWfL4JRtvDY+LvCRZeoMdFiqzwCDfUa2Pv/kOBLcZgB15/YEnn3mKZSKOTG8innqDxuANmULyFB0u31IpnMIh0IKTBsDgXWdXovem0E92eYE8DjuMmvNFyQTcenyVTz77LMCCQjYs00M5hmcEYBnkMxx4Hxg4MgvMvEIYhC85HOePXsWjz32qIKk8+fPY3BwSAAtjer4HN09XYZprZIFmY9K7smwYhBMk1SPx6G+a2/vQnAlhJbmVvU123+NbOsGPzw+l+YvQYnZuSX1D19k81NGp6WZoFtZoDoDODKlwpGwgHeCnQQyKbnBn2fgSzM+6vvu2D4qyQ6Wg5voJVCufiTNcuXKFfUJkz4E1oxkiqF5zDn75ttvi3lOORYCExyDWxO3xESkfjhfZCYrmNScWQ+myxXY7DTHK2N+blYmmdHQKkLBJfg9HiRTcfgCbsBCE103+oZ24p3jpzA5M4O+gW7s2bMdmwb7MHZlDA6LA6HVMJqbmuH2utDUFEBnd4fARIJHBNApRRBcWZEMEY1OCRhy3yD7lKCfy+nUz1IqgxIeTHQw6OcYUTOYADzXdF//gDwFyPhcDa1i08iIqgDoi8AEBkGXyalZ7T/pVBxepwUNPid6OlvR2tyAeDQqdjnnDoEsMkMpBSNmdiYjhiclh5hYoLQN13k2X0TNQlZsDsGFRUSCZFR6sXvPHmlNk83JhFapXBQ7ntJQNNFcWlxGb9+wtMWZIGKfUC6KzxaLRyXpwGoZMvMJYjZ6PWhu8GsdkjFHdFNGygSlWNVjs0lnmObElF3o6BqQcauMbKuGES5ZizJGY4qLYIyFpqROZHJZSUJlkknMzs5oLtz/wP1IJNJYDUWwEopICiO1toZHjh4R2JvOpCThQMYtdde57ghOEwzZs2e/NKf/+/f+Aa3tHdi7ayf27NyKu7evo9HnweBArwAog3ntEPBpMtNkMif99my+DKvNjUKphmAwjJ/95OdKKNktFowMDcrUee/+fVhLJSXL0tTYKJNAalDTeJbzlWAbdeONsv4qrDSwttlQpGxNjbIw1AUvSbKBVR5MTh7YuxtuD40aq5LpOHTokPYQJuMI+taBTiaruN6Y0Ltw/rx08impRACIcjcExr77J3+Cr3z1Jbz99jtKrHD9MSlCVioNNgmik23+9ltv4ksv/JaMNwm08WyllAOrnnjmWKxutefkyZNKIjJpSbYwQUzuMVzzhvkikM1QEzils5BVM/w/jnGuYBiHas+n3IuJDGkP7k7NqcKESUKejavBZezbu1uAHFnUTBxxjTFBYDPbMXlnFl19QwjHE0oIW01VlLMJ3Bg7L2mZrp4+tPcOwOb0wAxDi9hi9eDa9SlcvnoTU7OGBNKRI/djaKALVksRJhOrOmqoFIDGQJPMKA397TyWlhbEuuVYGkaAhrkz2bCGIbkBnFPGikmBZCotQHg5yOcsSGqEOv5OB3XGuXcW8cYbv8CXvvwisgRP6fdQo1ki930bVpZXMLe4jPsOPvD/sffez5Hn93nnuyO6GznnMBiEyXlmZ3OkljSDSOqUqJNMkyrLVef78e6fuLKurnxnqa4kk7bss2VaibsUl2F3yU2zuzODSRjMAIOcc6MDGp377vV80LNLlmXLtn45qrGFmgXQ3d/v95Pfz/t5P4/2G0BlacNnXMKf9uRn9kESr+xl7O+cA5jffM7i4oJkTVhvAOC5Vc4u7M+sMXW1YVUUBKr8Gqt8npPAywggHb/3QJrWdU0tVvQHNc858wDq9/b0CtgGKOY9Ze8XkjIwpDG+pPICI2ra65c+87IlYjFbX1vVWauvt0ca/YwJqm84V5EEYP9sbGzQHsdnssbB/GXO0eZUujnjdyeTgcfDo0fIHpW0V9fWsGfnpBOPD8LRo/1WS5JQBqVVWksdgI73gtufpEFdcB41SLiQVCaZgXyaS1g90Ge7fRRGMabQMflS9HT36vw3Oz+nag9Y6+zpZ86fF1DOekp1B1UcLU2Nej9SSDxneX/c3dlV4oxECFVC9XW11tHcJKAbEJ5vXyCo15T11keHj1pVwCcZMpKgJLUhXSRSaelmM/4ZmxucdYJBa29rtWpY0zp/5i26F9W6SHWKTDlLpsTGxvqKEoveYs7SqbjNzjyynuFTGm/sa2jE024kBDjr0e7l5BFrG2cuvnL5jMZx2fi8LNtSNsF0euDuva5q42fB87JhLWOSxAeMCPYaklEkZNAMdwlYx94uf4aTOPQ42ZayyPqhYSl/Yk9D+oa2Zz7Tv9HdqGTckDUaGBi0mto6GYZSFRPQnPDa5taO5gSECcYiX8xL1s4TJ46LrMEYc0kSp3nupGIOTU4P7xHwvMw8pz913kHuyu/TWYyKpE8zz/n7pZd/t4IT/f86iq3cfKUFKi3wd90ClUXx77pFK59XaYFKC/zCtMB73/+/VHv5CbPElemWvygPl2xEOm1edByFj7tDKRqkfAmkOQTPORA7lkfAARdi9DgWyfXrHyuoGhoaknwGB2xAKw7FBKwEnYBRSFMQ8MMwcezoor3++vekU/qVr3zV2ttbLRQ0i8WjAgreeutNO3XqpK4LC5FrUHoNw4rDOSZbaE9SLk3J8a2xW9bW0mrPPPW0wHNARb8PI8K0AgiPlyA6L7ASxismhwP9fc74ssxzkc6kWcHjsUAobBlKdv2ANGk7yOVtZX1b5ffItuxvr9jN9960juZ680XqbG07Krb58VOnLXmQtVjyQKAb2s3oH3NPsCv5LLRUAWMcaygnoCSTzihQd0FqUSwiEgaLy/NW8hQVVBLIAr4RSBCYUoaOySDAEKW6SMQ0waz/VGAEOE+wC6AB+x+GM39HD5vnRyIhFPCrVD0ZJ6h3owQ2GaaPgLCw52LRmLScm5saBdZzf7DDCdiQU4FVCIDOtSi5X1petcQ+wXSfABOSJGX2E+8n+VJmQgEmUMIrU6mEA48I0tA/R+YH9pbX57WbN25ag0CCPbHOeD1A9dDwsBIsYnRT1uxFAsAvJiYsu9XVBTHPh4eOqVzfQ/G4F31br42Njck8DbITAV5be5eSBY5l7iol6I/t7V0HCmGqZgA/6BLnLJPet4amRoGvR4eHFNQxD8TazKWtpbnBRo8OClyrDgNywf7jvkvSiKU/STiUE1tlgInZemNszNraO6yjvU0z8/74uLW2tApAASDjHrl3+pjrcZ+SW1KlSFBgLGNvZ3vT6mvQzA3a/Xt3LIL5YdhseydqiZTXLl192Uq+iP2773zHuns7ZBoK0N7b1W1PXHrC5pElOjiwkyePax1x5C9YnVFpyg4eOSo5BxIbADAw+7kXZJvGx+8peEYyA0CH53NyLXmBUvz90sULSpgI0JZmqWOWARIBCGEMd/Xqk/bWW2/b1vaunTh+whIx9MQT1tvZYgfJqPk8RWdem8laU1OrgniA7bg0uUNiDWIODDMZMANdXKojfvLeNRsePW6TU9PW29ZsLXU11tiEPEC1EkP0K/MODXnuKxQJq1qEdbIqQILHJy1cxj5mhqpkAbQsFmxleclisZgY9y2N9fKWcDrPYGoE/QBRfv1MkgENdAAigN0Prl234eEh68Kszu9kO2D2eVTy75XxIMA4Bq6XrlyWfAAg8r07t+2Vl1/S/cDARmrj3sSEWJXx3ag9+8QVJZn4+0E6ZbNzswLxY7G4dM6vXLlqHZ3dmmPf+cvXbWVt3Z6+esWuXr4ozfd8JmUeKwgoho0I05qEEdVGvkBRLEHWWfMGBGp4PH7J/ywuLAroZA4g8RMMBe3W3duSeAIg29ndUdURpn1uvc9b0O9XgheGsFeAkQNeWWe3ozHpIAN0rSwvW093lzU1NMj0MZMr2Lvvf2Cf+9w/kFY+icUycM2YY87Rt5go09bnTp+zmUfTYt9jfgl4/ud//hd28fIlrcdTj6alFTw4eNQ8JRK8WY0lkhTvvPNTe/KJJ+RpQHUIgCoJWYB/KiTyVmWxRFJMZu23Pq/mBfMAgA5JMZi6JGtqq0OWSlEp0yCACiCNOcFYQ+5nbOyWjd26bYNH0a+OWDLlJBOQNEF/nmQdawUJY5lfppICFQGdreCxbLpo4w+nraaxRQmbxtqIvfPmG9ZUU2WZdFLAfHV9k126+pRY/8FAyA7SJfv2n/wHC4cb7MHDaQtrnffZ7/3jf2h1dWgOFyT75cmVtDeXDSslB5J3yW4S6TwPawJJg4MM+yHVEx7J0pBIhRnOvNQ4z6SVKJuZmbXPvPyKPAeYfKwF7773nn32s68K3EViI4RGttdjt2+NSX6of2BI5uBUhgDSARyTsDh6dEjXocKLBBhJKYDTgb5eq6urlm47wHk8vqfEF2cWgF0AdfYLZIAwXe7v61SSjOcsn6PoJ9jx2YwznAUY5gxwZ3LaUumMxg1JY97D/s/r2a+Zg4DGJIj5m8D9qio7NjJsV65cVsIRw1EqrY4fG1USspy4QxamualFoPLmxoYNj4woYUNCtmysSPvCxuc9VAKyV7S3t9nM7IzWJIBd9NBhUJ8/f8lKRZIAaVtantFrITswP9y9OSkszmGsfo+mpmxeidlut58Vi1YPoWJrU1VEPAvjFia9AFv052UwuaUkB/tT8NDkFH8P9jBkVjgv0eY8G+eC2pqI9nDmLP3HekplB8kEEgasCYDazKXzp0868+Fw2JKptG3vRnUW4SBLAqmxoc4G+npsZWnRUok98xayqqAKhpBHypg3EFb1D944eOsAMldHIprPgYCTDyHJsLW1q0oD+pEqj/34nq2vLVoo4LFkbMeSyZgdPXleazt7I6QTxyZ3FSWSYNMXbO+iGP20KYmusua5I7iU1b4dG9yB5/z/J9rgfK68cHKcbVmbSs53hXVD+i6fhDXaW4v0hd/9+vCwp/MvknRU8jw+O3KWODwPf8r0tVw5yDmadZW1DIPrrq4enQlJnnMGgSSARwJnYGeA7qoE+QaspyoFqSjalp/5r6wS+TOyLYea5+5s45jnStwcMs81Js3Jpn2SZKiA578wwWzlQSotUGmBv7MWqIDnf2dNWfmgSgtUWuAXrQUAzx+zSryUQTrwvHy4JOjjEAvY5C3kTWEOB1jARx3OKcVHnBF2I8A5UgHObNHjw9gQGZW0Ds8AKAQDSFgQoBE0S5uxBIs4Yc1NrQqCYRN98YtfUlBaZlxRmr25sWm/+Ztfs+7uTsvnkmIy8lpAEwIlghgFKYcBR1lnUYZXgCsHaTG9drZ2BaATbBP4wWAPBtEKdzIZhWLQSiUnfQHTB1OuixfOi7HnwHMXyChAoaQ6tW9N9bVi7CLF0HfkqNU2tqhtfKWcWOfxjSWrDfnNG66z9Z09q66tt/bOHovtH6ikXtrEJB28HgVixYLTC4WNCSBc1vsGKOC5aBueCfb+w4eTkoM9efq4An0AVgJ03gOziP9HMxNWNMxFgbD19dJ4BSACgCHAKUujEFBx7fK/N2/ckHxDLazFbMb2orvSBAUQpm8BZzK5nMaBgL5c3hKxuIJughuA+K1NkgkjAvYJbrgvJBIAtACwRo8dE1jPWIM1zrUZH9wT94fRKfeOuSzBLSXLMJG5/zfeeMOuXLlyKPHjEjWwNy9fvmwbG9sy+AKI4bkBGWBfCqAgGRTw2/Xr18WKI7S6+oRjfAKcY9SVz5fE2gf4517Qx88wF7xegarTs3O6T0ATQAPYUowQ2oR7IxjcT+5LN7+9vUVsQiQfMC9MJJMCGNBxfjAxbmdPH5dsSggGMea15lU/wGiG+Yr8A/dN+7l49rBc2eu1ja0tAeAwDhn/GN12dnQqgYFchAMznAQCrDFK02vq6gTYCMzJYfwWF7Cwtblm2YOUzc9OC2iuCeft7PkLthsv2tkLz1siY/aHf/THNjh8xLzegsDSjuYWi25H1dbzC0v2mV96WXrf6IgXClklCWgnJBPu3rtvV598WrI0VCgg48J9kTShHwCHc/mCJAra29ql8Yo2OH2FUS33yP2iG077APyubWwIjEJPngTRm2++JYY0RqUBT9EOkrtWyu5bIeeY1wLjUgeSGyqUvFb0+G13f9+ee+55S+7HJTWChAHJub1Y0uoaWuzNn7xrR4ePyUzzi6++aCFPXusgQBVJNungplL6HRIa+6m01dY1iFGa3s+oAgBG5cL8nDTWR0eHdY1U2lUo6FuaAgUL+DyGySEJswg+AbGY3bw5ZqdOndK9AxYxBkkYIb3z4YfXrKGxXka6AEIkE/biSbt587ZtrG9ZPJky8wfsmWeftTMnT0j3e+zGxzZ8dFBrcSqdVlXE7PyCzPgaa+vsiExVC6ruWV5ZFPP8wkV0/4N27dpHlsuX7NSpM5In+MvXf2Cb27vW291pn/3MixZB6LpAX/lkHDw3OyMQhIqBLEnKINxBQJO8Y8d7vEo0eIy1D71j9y8JBMDKkpcKlLitra4eGveS3LlnZ8+ccmaLh4aakXDIcgcuCYpe/EE2J1kGPh/jThJcjLnuri4nUbJ/oMQfFSkTExOSfCrLtTBeGZPMPdaEkaERm3k0q/FKO5OogM3OfPzjb31LJniY4b337nX7x//4H1l9XcRqwoClToucdgCkBbQGvPR7PUokAhSy3pR8IdvajtqdO3ceS24xL0gOsuaX9c1Zx8KhgOWyJDsPPUjEsCxpDWZfRoIEYI85BCCXK3jt4eSUvCeuffiBHRsdtuamert184YdP3HcmhvxCcjajRvX7flnnrf43r59cP2WtXb2WO/AEZuenLC1+Snraq03TzGrBNf88qrV1DfZ6Mhpy+bMdqMJ6+sbto2tmL3/wcd27aOPrLmlwVZWF+y3vvarls2nbGSw3/o628SQxjxVPgHJpJj5TrudhIgzqybhh5xDvuD0i9OZtPYL9KwBwUlS0faw0f/yr/7Kvvn1r1sxhxmnX8Dca699T/4dShCSrMjllMSbnZ3RPnny1DlbXtmUdAzrIfsVMnH4VLAWyofB7LACCukHkpwZq6mtkaEpFWJPPnlV119YWBQoiF44yUGSRkOD/ZpbJI1IAnPOQTMc34K9aFwJffaVmrpGOyiYklecg9gvh4fxe2myxaVFjU3GIXsPiR0qAUguLi4sqL+oICGxxH5/6cIF6+3r0/hiPJMAoOKMffenP/2pfeUrX9Y1WTfZq5DWcAlutMnd3OJMxpmH654/f86aW5ptL0r7tNnDh1P2wx+8aV/60lc0T4qljHTjuW/GJ+uTzkkej01OTeozSRLiKUA1FAlLzhqu3+KS2hE4fsjKd1JnLrnrKu5cEjqsiomCKuY4I7DfRWpqdT5rbWmz+/fHrbvLJSu07/oDktU5MnBEFQ7IsZVl7AC5q8NIB+XFOGe14QhLtSHs6Dr8eNZWze816+rosNXFOauvDirxV13bYNF4UhUXdY2Ndv/+AxEaqBhk3IRJmvT3KMHu84csl3UVVtIsx5A4l7b5mYe2t71phfyBBQM+6zwypLMilZeMCc51tB9nHEdEcedy2OjsgwK0ZdZe0LpEe3N2cVaZn4DnzKGfB8/pe/qAtuSLRJUMpSUc/kl0497r5t3jc0b5vPEp8Ny9gyt/Ap7DPGeucf71Ny3dAAAgAElEQVRABpHPoD8fPHiovbqnt882N7cFmENuYX0iEeNkyVgvnawe51hVtPgwqIcA44D8T4Pn4qCXuT6HcjMyMy+fj6iiUELGtSma59pvHrdTBTz/RYtpK89TaYFKC/z3t0AFPP/vb8PKJ1RaoNICv6AtUAbPP808l5jh4UH80+C5B/bqoVGPc7Z34DmQB0wbGJwwaDgsU3Lq8WFwFBfAS1k0XzBSAchglAIAcegmoAeomJtdEGMOwKq7u1eggQMLS/b2W28rSH355VcEOFkpbX6/02YksASUfPnllxWYcX0O32h88kUwUywdalB7/La1sWsff4Sx4eetipLq3IHYQuh5c9D2eGqMCmKZKi4uKDh58uoTAunFfNFh3QUmyDl4An6LR7dtbXnJjo2O2n4mZ95gWIBJYnfL7n38nvW0VFtNlc+i+3lbWN20gcEhyxfNjgyPWjBcIwYOwZ0LDhCTxPzPp5J0ZFgAnsoMfhIFtIUzk3Tl0U3NTTL2y+Qyh8GwM5EjuSAWbFVEJqwEyTCxkGxB9gLAjNfRJ/xL2wHW037lAENSBkjAiA1aZQdo60Zg8ucEQAvk39xQIA6giXHmqRMnZUBKXxKc8bldnejXw/5fkEwNYDNstUczM/b8iy8qWOc9jAVXRVAtwJvg9M/+7M/spZccSxY2GEAa+tho6fM8zzzzjAI2AmtYbgTyfPbBQU7l07yG54VdmdxP2pnTp2x9Y13ACZ+Dwdrw8FGrqXal9RAYPRaQKSuMO0rt+aIKgH5vbmmxfaSHVhxLnvFOsEdZelNjk8rk0T4HRCdwJJ+zn4xpfALaYoDGHEL+BV3yqckJGxkeFPOc0m+AUxJQjG3agPeRRKCNPl0tIIY+bORoVCAq5nHoPtPuaHmjb63vQt6Z/vrQ/a2xvFh+Zuub2xY+1EeemZ21SDgijVcr5mWAW8gd2Or8bcmsxFN+e+qFL1qmVGX/+t//ezt+6pg1NdZKoqClvsFqwtU2NTVrH16/ab/5G79mpSJBfd68HliUmLNWK2EzN7cksKKnp9+q/Ix5AHYkU8wle3J5W1xaUmUBMiynTp9RP6vcvr3Feru7ZbgKWxwGG1UuHukCJ+3W7Tv27LPP2htv/MAW5hd0H4notj0YH7PWxmqrDjujxu6eXgtV15rXH7ZwdZ35wzU2t7xqPb09trW5Lh33oaEjCuoBi5P7aVtZ2xbYxtx77slL1taIGdy+kh0k0xh/gKEwGDFoBLCG/U6SJI3kkscMcFfM44BP4BgmpCqLR481TyWEVyaOib2Y5gB9xtyENXr71m27dOmSJEFIUNHHrE1+eQmk7MHkQ4sn4tbd22cdXd0C7gtFkgQZ+853/ty2onsqmX/mqSft5PERu3P7ppirJMUAxoEcYvGkzczN2uULF62QOpC5KHOjsRn/iU4l3WSO6g3Ye++9b7W1jdba2mHjj2bt9t371tbcYGdOHrP+ng6ZzlJtAcse40SSm+wRMM/L5qXpLJIfJGNJSHqskAekxByQ+eeVlj7M/IePJgWMNR5KOQHmZ9Np6fkjKUNCCLAJ9moI8zv5cPg0P9u6OqVpTHVJU1OL5Hq65RVRtKWVFevs6lZyjjWCJJxjCnv0O76Zv7R7OBS277/+hn3h8//AEvtJMZphTLMHxZP78qFIJFP23e++bsNDo3b21KiFqnimvMBaJiqsZzStMaplrDN+2OOQMYBlTQJseWlZwCSG15KrSsNQdyxK/mMNYHyi8exkLg5lFWClHnqOMG4B82EWkxxb26BaYUPjqbevR1ryN65ft2efeUo6/Rj1AiyTmOzr6RW4Nbu4ZheuPGnLyCxl9q0+7LPV2YfW09GsxMO9+xM2dOykdfWO2nsfjFl9A5VOPjt+8qylDrI2OfXIPr5+Xcmhjs42u3TlksV3N+2zLz/lql8OE9Cwu6kmILEA85l+dJVCgHdBGW/X1FbrWeYXFhzgG3bm0bTL9s6OvfnWm/bbv/U1y+N3Ij3llP3oR2/ZL3/5q9pnkD2LJxM6EyC1QpKEMfzgwZRAe/wN+F5fX1UyA5xweGhIyXD2fEkiIcF2WC137NiIzjC0J4DvvXvjOrMwJw9SaQGATQ11eg4ODA68BwAMag8s5JCQObBEfF8GlHinoOTMnGfPJoGAbwv3BLjNOtHW2qL1IUh1hddJxHFf0d1djV1kSWB5owXuEroeydORMN7a3NL+AYgoqbWs88uAuc34pg24DjrfnPmQqSGpwt4BE5yzDCAnVXzJxIFdvz4m35Fjx4cEGNNXJKzZZ6jY4ZkBsWGvc0Zxe3PeGurqtA9ILiuflyxdPBY/9Gjx6Xfl5DDAKn/TazGH341qfWdfTUsyZkhtNTM9a+fPn1fVCZULnKNIcBUKOa2TJB1IblK1IUYzuvMBpIo8FqGd8J0JRSTLxXznXMPawhrd39MrbfLZRxNaO0+fu2jpbM6isX3zBQK2tb3jku1VVbafjKt6QdVpnId9fquvb5LppyOB5KyQObDN9SWbeTRh7S2NFglXWaSx2cz8Fglz7nSsc/kPIKUC29rH/Db5BbAPUx1Vlq5Djs5h2g48/1nZlv8085y+d8ahSO1FHPPcaaEcmoM6L5vy52l9FmHmUKqF8465hLz7cj5JOkHn8XeZ13mFClLaRkkwv19nPggBDdKlz6lygL2ShDp7LAairHeaM2Y697Ge86x4ozLflFw+lG1xz102DXXXL2ueq6LiU1IujHmZpiJn9nPM84rm+S9ocFt5rEoLVFrgv7kFKuD5f3PTVd5YaYFKC/yit8C7f/1/PtY8d1IZHDoJyN2T/23Ac1iOcrk/PMgKBPb4bP8gJzYmAWsZKIAFxM9obXLAxqgQEALgEVkVgCmCJ5jVBLww3DggLy4sHZoq9VozBlW+kpjiHMyv37iuYG9wcMiZAgFW+P323e++ZiMjwzZ6DGYPZZ8BKxQ8trK4buP37ku2pakJcB5AEo1PJGiKFo402erqlt2+fdvqal0p+xNXLoupJMkMHd6dJiT8ndj+vm2uLllzY71j10ZqLFMwsWombt+y2PqCdTaErLE2bBvRfZtf2bDG5ja7cOmKDBOrqmvVdmXwnOuhe+31+KUt/O6779nTzzxj83NzAiEB02AXE5yQYICdBcDkC/gNMQS+YHHyeciloPuciMM4b9XraXc0U0ORiNhfjqEP0OnYzIC1/L4MoAOed1Bu29lhnmJJTEG4O6srywrEU+l9a2lrkQbqfsrpRRNMEvgC9DAGKLPfi8bEygPwpMyb0mFkL9Cw7ezukjRJWZaEZ8MgFskEDGZ//dd/XYEYrKb9RExJGAEn29ti2L366quH5qRZlfEzvpyWZtT8wbACMl4LGI2urmOiN6l9KHt3TCsCV5IyaCcDVnltfW3L5ucXbT95ILCCYJX3A8zHk3FLHyZrnLa/08qF6Tc5OWX9fQOOSb2zI3AVU0jaA3kb+gogBGADRmpvT5clYrvW1dFmoaDfQkGqBkJi4cOkduXVzsCrrGNaZoSpRNnvF1gVDlUJuMEkr621TZUCgApzc7MCyQBIAgTlHo8SM5vbO1Zb3yA2FsAm84mAPh6NqsKgOuS1uYn3ZKCYLkTsjZ/ctCMjZ+3962N27NSo9fV1WlN9tbXUNQhAX1vftu//+G37ra/9hoB3j+UsFAQAAOBNC6RIJNN289Zdu3z5CasJBSzoR8MVHXskTIqqYgAwgZlGX9bW1Yv9LL3fg6SdPnVaxqBIccBkC1bBtHaa4AuLyzKpW18DAA9aT3enVfmLFttZF+sco2GYzJTfh2rqZXLY0tFjg8OjdvvefYHf8b0dqwp4ZHaJVn1DfZMl4ilbXF638YkpmcCRCLl4/qy0or1WlEZ3KITBm18Mca8/YI0tbba4tKo5OdDXLZC9JhIS6xspDwBlnhs2IGMU8PQgm9H6MvPokfoa0Ae2IWOUz65vcJUHsN0ZczBMfcWMZTBZrK2xpdUVm3jw0No7Ac8brbO7z/b2EjY5NWO3xidsZydqoaDPfvu3fsNy6X1J+rBuMT82tjal+Uzi4uKFC7Y8My8dfLwCMBj0BRxgAlschuTKyprtRmOqzvhw7K5AKCpSzp46ZvnMvuQOSHaQjCFpINNGEpvBoO4XJi4+AF4PJfaHEmAFpHqqbH8fhm+9xfcStrq+LiY5axeJM1UZ9XZJ0sVJMAHmOAM5gDGfxy8Afju6Y16YjEXXxoCHzOXOdioymmVGB/A6Mjpir7/+uipjmN/MEUA2KmNoc5Jr/Cz96509O33qlNoikz2QljZrJ0DZXixhoVCN/f7v/5H9r//LPzW/J2feUkaAJSx6+o1EHPJKgFNIFgH0AmDevHlDSRZA87Nnz+hexbo/BN7ZFwFUmfOwaouFrJUKAGCOQSpwy+fX/JFBbDojQ2OY8bDazRsUA5bXLS8tia1MxculC5fEoMZLYGQItnOzLS3OK+Hhj9Sav6rafvTW2/abv/ZV216escnbH9m5k0MWCQU0NyenFyzU1GsDQyek/f3d116XZj730tzcZtu7e/b2T963hsZmSZuMDvXbF159Rh4jVJlRPUT/pVIkvpyvA2ORJGVDfYMqsgAMGdsCsAsF6+3rNRJ9fIWrw0qsoeff2dZiXkwjm5ptc3PH3njjTa3hGBJfvfqUqlPo06//o39oC4sL2o+QM6MNjwwMCDBF+oR2OTp4RPeAD4FYw7XVtr29ZRgiMgdJtLJ2s9bCuk4k9gUOtrW2y0yXChP8PUh6Dw0fVfWBJEn8AY2Bu3fGraoKc+icGLc9fb1KnBwZ6NdY49okM2DuUjkHM99dL6eKAp5R4LmYuhjIOqkK+pf9BhCY9t2LRtW+vD8YCEr7mT3ISX95lDyGtU5iCFAerW/MMvnssjQI6+rk5COrq2uweljyqZwtLa0KmO4b7LXmFnxH0OdHVieuvYb26uzsONSOd9WArHelQkEJSQd6etT+7MuczTh6llnnXJMkN9UFmquplNqZyg7mxI2xWxrb8icouWpG2o5nQYYILXjOmki5cBakgoZnkp53IW9WzNnu3q4SiyTW8KDhrEXyOxbdk548lVcdbW1WVxux8Xu3lVB6+ZdeVaXc3OKSQGDOMvRTR1urPZi4b4ODA5JGQp6NRKTOEeaVJA5yhay5GCrfu/2xNdRXS75p5NQZq6tr0ms5t7H+OaNw9sS88+OAJJHNy5CW9YR1s+zHIC3ww3O7oOxD2ZbH5/lDqRUnhVLUfGIcQbooG4Y6uyK3BpdNyh0Y7ir53Jm+LNVCwpv7K0dHzjTUvT6rMxVtLNmWUOiQPe5TdQZrHkkI1ifGPX2oatUACSGfKmZ4Fs7RrIGA5yQjSHQ8VpaBaKJbFb9c3+WEC+B5mVCg5zh8lWOee61AksppTD5ONFTA81/0KLfyfJUWqLTAf20LVMDz/9oWq7y+0gKVFvh70wKA5+XSzE/AcwLwQ0mIn5Nt+VnNc4XtYnOUmeccgMuyLQBUsEk4zBPQYTzlgsI9MZIAYQHqYatwvehuTMAjoBFasgDugAkc9AlMARMAKAlIMQwFOOG1b7/9tp07d14smjIThYDy29/+trTQn37mSZVcZzOUTZcs4A/ZT956Rzq558+fscZGwOuM+bzAXEVbX49KU5jDN0aGY2M37Je/9EVLxGOuXT4FnmeLRduN7dnS/IydOj7qSmA9XpmAwkpanZ+1gfZG8+US5itmLZX32q17D+34qTPWf2TQHj6as87efjH0YeJQMkygidQG/o5eX9A++ugj6YHfv39f5dw1NRGxTwFwCRoE3ni9ls1nFQCjmQuji8DIlarHJD3S09N7GMD7ZZy1G42KpUb5tmOB1Tw256SP+JngHI1STA/RIIaBDmuSsmaAPfoIIAtZBUAYdJ4BpQu5rAwzKS+n/wi0pGUsgyevwIaTJ09KR7yhuUlyF9yDkij5vMYIQT6McsYTATb3SR+cPX1CgRTPzd/+5E/+xL7xjW8IYH7ttddUgaAkSi5vmzsxscQI7mHOwoZbX1+z6hrKwHM2NHRU/9KvmFLV1AbFviwVvZbaR+9+VzrMsAUJ+rkuLF3GIFqa6DH39vZpvSCQhoXP/YtdWCgKeKEfujo7bXHBSbwAaiHbQjB/+85tq6mO2MULZ215cV6g1OjwkO1s7aitSCBQCSDZgkMNXK5VnrMyxypidWl2c+yWnT51UvMJY0WuDWMLpjn6tlRs8A0LGqAI5vbuXkLMf8BWElbMN9q4vq7Gbo+Nmad4YLVe5GcCth0rWkvPCZtbjdr41LRVRdDuPrDR4QG7dOashXx+mXTeuDNhn//CZ626ym+lArr9tAVzutoOMnlb39gx8wettaXdLLdvYLIK0mWS5pWuNsA5YBdAIyxS5gZeAKnYnp6dRAHsYtYXDNkokefeJV2RL9q777xnW+ur1tHWbBfOnbRUYsciIb/kUDw+r+Qm6po7LJ7K2362aL5ASO2C3MLO5rpl0gk7dWxE2tqwoRsbWmxza88mp+ZscWnFvMyz3S2BxV1trdIpb2yole7ttIA9j9U2NJnPX2WRmogV8vsWrvJbFWzyZNwCPjT3XfAfqEI/N2UPp6Ytlth3prLptMCD7s5OJUEYVxg5MydIRAF6sQ4BDFX7CxqHmIGik13y+GxlfdPm55fs+InTZp6ArayuW0Nrp/3kp+/Y2vKiNdZX21NPXLaA3yPAjA8j+TW/uKDKiFPHT9rW2qZAi5bWJgfSkdRDpiZSbXfvjisx4PfB8jaL7mckVzV0pN/G74zZ0JFeJSAa62ssXIVmtUm+goRiFskAgOEiDE9Yvui5k7h1QDCgSiqVFeg0+XBaQCHJRfaQdGpfIFRNjTNjBHGrCgUslUw6ZiI68UUMI0s2+WjS+o4M2J3xewIXz547b/fHJ+zK5SckgbC2vKJECtUzgG+wywHOAbPLCSrYj6wNAOesHcdHjumavM/nN5uZnZa0BrJGLS3tAsymH83ZW2/91L75O79pTQ2wROk3lxBCJga2MWAy43x3d8/m5hdUfdXT0y7gCFkF5gqgHBUuMKEBjQG92ENZ29FjJmlTRrAEbvHsVEIJZXKGw5gJUw0WT6aVjJicnFQ7AiK++plXbfLhQ1uFnd/aqrU3GU/YxuaqHTs+bBu7Mft47I6dOHnK9mPb1hzxWelgz4LFlDXWIfcQsKXVLcuFWuzclaeVRKU64CBzoL0vkyva5lbctnYS9uDBnObo1vqKtTdX2eVL5+V/wbhCbgjglURjWaKC5K18Ig6ySjxIpsJKahd03D++/rG1tLbYmXNn7Pvf/74MX2trIxap8loinjCvF8ktj42PT9n9iSmBriQPeC9rrgwmW5qtqaFJhoTst0gLkfRFD//o4IAMJUnW0lbsgVRfbGysqSKAJBuAOHs17UtyBskPDDVJ6LWT6FlZkUQRSR+wasBKzJMXF5fN5w0ouRCJ1Mhj4974Pe1lJA74bNj1MKb9AQBVZwJMG8jYei9uXd19+nzOPJhoQhhgNWGsMXbZd5F3YexsbKyqz2HbA/Yj4cL+ylkMggJjis+Fye3Bk8FP8iX1WHue10qepKbBMumcxeMHdvbMeclr7SWiFoqElFwF4EUHHgCdahD2SMeeRnIobHu7O4dzFg1/tOSDSmbt7kSd6XlV6LFUH/NdsnCZjPbdneiunT6NRFSN5sIbP/yhfelLv2w//OEPrburR7Is4/fHLZ06UBuS/MMPIYhRpKckM1XGK/0r8LyUE7Ma2S7AcCp0SH7BbuczqDrgfnkfvg+MbdY9ZIRyaIVHakQ+YGyghz90dMDu3bll/UjmhAJWFam2Bw8nNe+7Onu1zmMgTEIxe5Cwvd0Ny2dJfnhtcGTUGhpaLZsFzK5xioA6WtOX9CtJ/aKSgoDWkiXBVPwx8/rQHPRTJqHuA8qyLQ70VtUE5ttK2LoqvapQWAkdwG83xsoyUE4EhvHEZdz6gtY4/+LT4PxGBNST/Dwcn+xPU1MP9XuIL4xp1k0SHyR7ke3ibM++DemGdVnVeYDaxZLan5nOOR+CA4nj+vpatTNzyGHmXPhxI7k1//AcRBzCPdI4Xs7QEFwwDMVMWi3ys5rn/L0Cnv+9CXcrD1ppgUoL/C1boAKe/y0bqvKySgtUWuDvXwu8871/LvCcb3cuhXn+nwbPfcWCjOzKwfmnZVtULilmitNIpKwYw1AYJRyo792953Qpe7p1HbQ0Z6YfWXd3l4ATZDHa2trFIiOggyG8sbFpTz31tAIqzLI42Hd3dQvggK0KsAOAOjc/J5Dx2WefU3AA0AbY+61v/Ssd+v/p//xPneYoj2Z+O0hl7J2fvGMP7k/YF77wOTtxcljBVLGQsXwxb2/88McqDT516rTt7e4KqDpxfFQlzGW9RQdalCwaj9vswpwNDvRZvfRNs9JBn11YUgn1UH+PdTVWWyq6Zr5i3jIWtAczC9bXd8S6+/vFPE/nira8suJMouTbVJJEBUZTBKoA8keODKjsG/AVljlsJMDiMptIrKCAT1IXaOaijVoVCAoYRvaFb8AKMcwPGUOUwAMqLCwuqo2le67kQNHpSxeKCsz5t762zmZnZm0/kZTBHQzFpsYGVx7uRW83bwXY/QGfY3oR4AkcVBQoABQZDYBgxogDvgO2G921nt5em5yaElDE9WGaHzt+3FqaW5wB5862zc3OymQMcBK2Vmo/ae0d7Qrw//AP/tC++c1vqK/RB0cGAe1agu6VtS2BiSQnkAMoJwT4zJ2dLevr75NuqjNOg/Hn2hSZm9gewXRMpcYw42qqawQ8oHkOIwwQPZFKWCRcLeDJSap4xYzlM0geAA6JgRUMCcgWmzgH8OZX2fvDhw8Eng8dPWK3xm5Yb1eHmN+hqrAAvrLhrpufn5RlO2kkx7gi6PT4/TLLpI9hn3NtQA8Yv2urKy7ITyXt0uWL5oOpjnlZKm0eX0Cmp1PTs9Y/cETALWBnPp+xXCZtC7OTNtIVshzl5tGMre/mrLlr0OLZot17MKHg/stf/Lw11VRbKZ22haUV200e2ImTx6065LeidF1dRYv031O8Zs2aWjsEAvpJWnkcI45AnrZB45h5dB0Gt9dvDU1NAro62zusmMsITCO0PxArOytQjLJvNGsBOPgcWKWTE3ctnYxZR1uLpfdj1tvTIaCOv9c3t1qm6LX9TMnSORMbtBopDED+MPPmwC6cO2V+pKg8XpXTe71Bi+4lBQpuJ5O2vLlhXe3ttrwwp/t66flnBeSiQwybEXZ2PJGy4ZEh62hvEFsYxjnXCAUCAgYAEGDOsw4sLK6opBwQluFIhQPjBdYi42RpeVHJq2efecbwISBx1VBfZ8eP9FheVROIYEn/SSZ4aMBv7uwKqEBGo7t/SODtB++9Y5trK9bV0Wp9vV321NUrjxmOY7duSdKGuecrOhkJEggANtIel0zWus0vLFpDA0aCg6pe2IntmwejwGLecumUEhUnRoctVBWQXi1VOzCH6WdVKEnGIGvp9L508ZHgEihdpAKItdoj/e+FhRU7ceKUPZh4KLmCjvZWVVBQEQW4xnoJoxZADK8I9KKRA1pcWpbed3VdrV0fuykwExkj2N3dnT1am+J7MdvcXJfUAvuS1tN84bF0lEtU1khOxFX7eK21uVXrCON5fnHWHk5OKCnXPzAocDqXY83z2XvvfmChQMmuXjkjo0okeQL+oKoLZCIYIkGSs5nZOSdXU8zb8eNDMkR1BopObxgmPYlDpM9kGisTQa9dvnhBJnqf2HaX/8+jOcQeimlsKIz8B0mPoN2feCCw/Lnnn7P62np7NPXIDvYxq+7Wc/O1ubFlbR0tFgoH7d6DSemLI0fR0Vxn2cSWebNxa6sHlHTAWlV1g40v7NjZK0/JNySd3ZcWPH1NjiS5j2RHwGbm1uyddz6yYj5tF84O2wvPPyupIYyNaT8n0xWxtnbkxEhmsr87U+dCzhlkxhNJ9YN7DUmPgs3OO48U5HZgCBfyaa19DQ3InLGTkny+oYoU5hoVD6yRAL1IiEzcp9qpRkxzpGTYw5ubmpxMRMBvE+PjSlJjmo0hL0lAJFRIxjMOHKCd0ZhdX9uwW7du24ULF9VuPAdnExjXGPoiVwZ4DTO9vq7BotGYLS8BsOeUIAOUR8YHM1Ilh3MZVbxhaMqeQjUVewyeEoNHR9SXMHfZR0g+sqewr7IXsW7UNzZaq0zDC6rgGhwc1NmM+6LvOFMxtkm4QRKgQgzw3C+TeMaDqzJjnWYNwRS2WEQSpd6SiZRM2f0h+nZGc4f7X1lZ0ng9OnREZzuSfgD8JA04L+TSjkzB9dn/ORcwP0hAlKVo0EaHhb+6hqRSl84aXd09Soazr3LgeO+DD+zSpctaA6anZ3WfVI20trRorGxurKkNR0iOZzM6e9KnVKswj5BkAfQX+zkHaF2tdQmzb0xX8URA/om1C9by9u62M9UuUu1QrcQXwH7AR8KjStU77a0tktqB8c78np6ZVWKRRB6+Jzw/bVvlN82f9bVla25usIF+ZIgaNVa93rDWDxIfkeoq6aJXsY8Wcub3hS2fc1Wh8iDyMQb9h33lAPXHXzDBD3XMAUEEIot1jlxQSmewNPr79WjBs89QjUAiCO8NZx7K7CFxIBlE2N+HZw5456WCq8B0LHcdrPXFfQGec18kjcpSdgDkVKpgeozUI+OivaNLCRjAb5IiJHBkYhoJO5Pq1IF0/UdHR5Tc4neHnHFJCDowHDkZF7scKsccxjHOMLToMe0pkh6SVBT3/YlhKPd/4cVvVHCiv3+hb+WJKy1QaYH/TAtUFsXK8Ki0QKUFKi3wN7QAmucE4wq+DjUWCeQ/MSJz7BXYeEEO/kQgh6WQlAkD8pRlW8T28DqjTX6PqRKBwO07d+3atWsK+svA5qWLsADvmqdYsMb6WttLJOzD69ft1MnT+vyWllaxT8oyI0gEAAYS+La3tklxEVAHBswx6f0AACAASURBVFlTS6P9wR/+gX3lq79idXWYifntwYNpAQY//vGb9sJLn7GBo0MKtADM//p7r9vO9qZ97Td+zcbv3rJf//VfUcl3LBa1uflZm5qesatPPmnv/vQdBURXLl9SUA2QoUJQaTDCZM9YdC+qQzkMxdKhkSoBHuWmNz++ZlfOn7RSJmFbK/NWjdRC0W+TcwS/w9bR22uRmnrLFhyLB11jsQzRMfZ6bHcnYdtbCTHGYZqj2y5WejAglih9huwDoGQMw676ev37ve+9bi++8IK1t7XqPikfrw6HraW52Xa2t6y3p8cOkkn3DMjLRCifLShAyWdSFg54xWrMA46Ea8Uw3d7csL6ebmnXU97vAjUHrhHREDA6vc+ATNL4fzHfs7DIY/b++9dkrgaoPTc3o4APHdwbN26I8Ub5OsEvbGz0669evarxSJBFMoA2JSEAaEKwC/BPwH/v7l2BGFevXhGrDXABAO346KiAbPD7nd2YAnrai4BK+vC1ddIIp6wYUIMAH/BmfWNFgDzJFkDznZ1dAd/9/UecRE0qpf4ApI8lE2LM81rKxJEegPEN+5JAEO3qru5OtQ39CiM2XBXWewh81ZYyUXVl/kuLi2Kgjt24oVL1svYp1yVAZfwDwvCagzQBMHOgSomnze2omOfIE8zOANiExPZCGqNUom2bra+vS+X0vlJWUh8AvIWiz/Ilv+1Ek5IlOXfhogJmme7Fdi2fTtqD629be0O1pGBSmZwdP3/VvDWt9sf/7i+s5A1Zb1e3vXjlglkyaosrS+ZvrBeg01BXY9sbazZ0ZMC2t7a0NiB2vX+QEViPoauVDqxYRNfUaVwTyFO+nkbC5CCtBBpa/YAjADRo+F44f872otsagwT1JDFgMT58NG1ZdNNDEY2BXGLbIn6PY9TuH0gHHBCTZAqgE/8CjLW2tiu5UHeYmNnYWLdbYzftK1/9qvoVoKEsf4HUDaDJ/akpGdYdHRy2yYdT0ga/eP6M+f1Fe/e9t+3VV39J7L6pyVklXJqa65UkZFwASjQ3NmpcIKPA+snYZCzCFk4li7a9vW+TUw/sweQDa20DPGq3jz66Zq0tTfbVL3/JGusb7NHkpMbM8NETMlEGbEfeBn3lcDhoBQwKc1knK5FMmcdfax1d/Voz//iP/m8xIali+dVf/ZVDPWa/jd26qSqXhto6iwQDAiyYUwAvzHWY24DnwyPHlAh79GhGrOzquhpVV8DUleGbD237Ga2daJ0zv8psbhlowqYsFpTHQ+oJUEUAKWBdbZ2YiEtLK5JRSKcydvrkKa3fSDLA+IaFiIa580Vos/0kiaqgvfba6/bSSy+KSX7x0iXpMJ89f077F9/9/QOqyBALM5e3H/z4DYFoL730isYXSRsSqy++8KIAL+6bJC1rRFNTs4XCNeqrax9es2IpZ21tLXb69GnNVZdgYS3I29bWtj2cvGMvvPikGK+pffSr2+3hg4f28UfX7fnnXpAJI/OZhCxz8Tt//hf2wosvq3KHNQ0TS5jinR1tkkKAKczaKyNl/D7QlD84ULKMn+gnrUVirtcqCXWQzlogGFYygTUTFmd/b58ka+bn5rUeUxlE1QwAF0D08Ikz9ta7H9jzzz5lm0uzVltVspClLWhpCwVcgvcgm7Wq6hprau22aMpvC8vrdvrMceAztYs/SIKBfHrQ1td2raGh3f7Nv/lTa6ivtS984RWttQC9rIHcNyxVgHQSouwDZQY1iXyAL+QqkLu6dg0Zq+PSc4/F4/bBh9fsxRefV8UVySjkWlgvqGoCkJ2bd4abrKHsK+fOn5NxObJhg4NHze8N2Pe+9z21Id+M14a6WoGmAMvse+xDiWRCQK400Q9SdvHiBed3ECLRyBqLtr3Z0tKyxlBnT5fAb8ZZdHdbY2v87m1JrZ09c9qqI87slKQFUmarmzsCZ2Gck8xANxzGLsAxZzHGHBVoXAvWdnWkRuBoR2eH7oN7AuDHUBvfg52dbfVtd3ePRfdSAtYbGxsOiQ1mf/Xdv7K+vl47dmxUc5wxKg+VfM6SsbjY79w7iXueh4RlOp23Dz/8yHq6+3QfJC29QZ8AUPZmDEnZm7jW7MyM1rqm5ka1M/fF9ZCdK8t/kKjhGXkd1TR3792VVM/Zs2dlLlpdgzRVUvOOagz2c6px2EfQ0qeSgyoU5sjG5rbkP5Bvk5myx+z+/Xu2vLyo/VjzDG+IVNJVlhRLkuTjbDJwZFD/ch1IBHweX0jVSROcZ9zbVLUclQKcC/CT4GzD/tPYUKdxMTo6ZCvLS+YtmXV0dGnuIROyF6M/ojIHZb1uaWyw7a0NES6YB3XhlNXWt1t8nz2gQedWdyYnGZ+1QsHtGVYCPC4beDpZPogLnKU+MQd1siU0AAlP9z7OrC7xzv/i34HG/tbOnuTL8IHgM0QMwbAeHxISKKWCjY1dt4EjGM42aH7I46FYtJA/bB78jg7Bc5J9qt4r5m1y8qHmG2OZ8RuLJVRVwBrKHObsxZgi0a3zHPsLJvJVIZ0Z+aKfeYzZ6WmtDZynGaPO4cXJJpbBcxlo6PRAArYkEF3PTvLN67Ec53WqkuQbUQHPK8FwpQUqLVBpgf9SC1TA8/9SC1X+XmmBSgv8vW2B99/4F6VySackE8TOONT2PiwD5e+Ahv5SQeC5Y5xzuC4bCznDUEAgAAwn/wI84retrR27P/FQOreAETDEHj54YFVBny3MzVgpn5UxYWtHu+3EYnbkyFFpZYutWxV6DGgQlBJooT/b1tIq8DyTTlmNDCAT9v0fvGEjo8fEhKQ08969hyoT7+zosZ++f83MF1CAg073fmLPmpvq7Xf+x6/Zo8kJu3LpgqUPktLqJFgbPX5c7OfBI4NinKf3nSmgmOc8NIdx9HVzOQUTAHcc/vMlSOfudUG/16Lba9bWUG17m8uWiiHDYearbbaPbt6x0ROnrLOn18lFiCkYEahaV4NpVNaymbSFq2otmYDtadLRBDDlC1AM9hR9QuAaDleLZdjS2WOTj6bFSuVa6Gij5QpoNzhwRGDVg4kJBbJN9TUW8jv5ikzJZ+b1O93gUs6C5thnSGcUPD5b3dixZCJuPV2dAjMJiGACA6gBaLkAO/NYSxVwh+CFsQCTC8YRQChBEGZtAMVtbc126/YNu3DxghjdGFDBliubg37uc59TAMYXwAGgOoEVkg9zi8sae1QnoD/c3t6qNidJgMYreqUAg7DNZUgWT4olB0OQ9uJf5Gpg/MF4YtwDdsGC7x/oFSjD+HYAOsZVGIHGZLrGs6NFzhitb2xQYAz4jSQFFQr1tbVibqG1CiBLMLm1uaGx39bWqeoK9KqRJYDxT5u0trQKHOb69XV1Njc/L6Y/ASNfgBsAktvbm2IPtrW3CjwEfEG7GM343WjChoZGraOzy959933r7OgSENDURDBessWlGRlg1tRGLL2/a9VBjyUSKQuF6yyVLlrRG7S74w9sYGBQPgS7O1t6pkjQZ3XejEV8eWusi1gBwGZg2PY91Ta5HLN7D+Ztbydqv/GFV22gpc7e+NH3bej8WWvraLNs+kBa4MwXOkw2Y/6gQIitnagAokIRw0+0gJ08yvb2nm1v7VpXF6a1aIg7czvAPcwdGWeMY7TGuzralYDJZNMyb4P06wkG7catuzb1aMqqiynraKyVLMpBrmD1ja3yF+Cz0V7ns6miYILRnulkQuAHIBL9gRwMsjEgFJSTA+IxsRiHe/GY02YP11t1db394I0fWG1NlZknY5cvnbXGxnqx/O7cvm9Hjw5r/pIwAVymCmRkZOhQZsStuSQCGOdU0DyaXLUHDwAa/Pa5z79qvX3dls6llDB4+60f23PPPm1H+/stn0XWImUffnhPIAwAenVNWAAp7F88IZzZHFUGBzY7v2knTpwTUPJo+pF9/PFHtrW1Yb/7u990SRWf165d+0BSRpjYeosFjWFAbeY6EgtUjxw7dkJrM4BTIpHU+G9qqrOm5gYB9cxbAEfaEC1tVQMdykwB0GKIG/AXBNAxdgHBmM8AyABvB5msTUw8ENDSTPVJNm8NtVQMBCTXgtY4/QVAjmQS1UQYSwKgw07N5dPSV29vb7eVlVXtJdwLzwdAJt1wTJ7jcSv6PLazt6s5OD4+IQD22Ohxi27v6rlYRxfn55WA6erulYwWVTIkBi5dviAZJOYn18WjIhbbt/W1bXv4cNLaOprt1JlhfcbUwyl5fcB2htl84dx5GRMiRSaGZyZr3/vh2/a5z39Raw/VC6wTs9OP7PnnntO9szYAosOuDVVXWVU4KD+D/URCbYokhdNSD1o2j0QDe7TX3nnvfbE7WZepYFpeWhTAeHRw8FBSDVkmZ7LKa97/aMx6BoZssLfTtpamrCFUtMawx0rZfXN2ED7zVkWsuqHZAqFa8wWaJI1ydGjAglUAcOhvH0phFb0WCdfZxvqO3bp1z5595mkzL+cL1rUq7WGAlSTJAdtgSAPakmQHuMwV0gL1WfcB4XZ3AeKoUClo/b55a8yuXn1C7YOZ5MWLT6rqDLAPEgB7hDSTSZo2NQlUBvCmb/ECwOSVOYmJbHtbiw0OHrHaSFiVX+xt+Iyw3kh/OV+wRCImnw58V6h2gCmLTBqeGDs7e7azHbWBI0fsIJuykgdwHFZ5q7TUL1++qCQ8FRKqzEID3QcA6rdEOm+x+L6en75BBgXAnTMPax5rEj/zDIVc3lJJKja8kvYBAGet5n7RhmePRcIKtjdttri8aR2d3Zr3q6srzrPEa3b6zGklumGmC2+FwSuZDqe7zetg1OvMAeXaSIjNH1ajRMRUzxbzkn/TuIT53dqqPZy+5f7oW+6dygnt4eEqnR34f9Y75iZrBhWHECN4L+sr62E8tivWuDufOi1/PnN4aERG0nfv3hN4zvtYz6cezdj4+H175ZWXJRmjz4jHlMSYneX+mpVQ4PMw4Y1FY7oWrH7WKLderGiP51/2asYkAHk6684QrOmsNVXByGNz03giqmRlvpC16kjYPPmiPru6tt58MuP0qhJE8k0HB/IqiMei1tRQrzPD4BGq2czSWbOamkZVjkjOy+9VYrksz0RilbFPu/FsJAWognOVMGWJlkMDYS8JOWSd3DijX0kYyBw2k7d80WPLa5sac7D6WbtIBpDQ4szCGTSdSdns7LQ9+dRVmdUivaPzLglfhsNj0fNPDEN5H+A585FEkZtzUa2PtCljiDMK7HKesbqm1lVHplJqI56NMcAaQN+tLi9rLiA9xxnoE/C8LFXj5Kp+HjyX94MkzEzguTfg194CmQcSg4D3w/uvMM//3oa/lQevtEClBf6GFqiA55WhUWmBSgtUWuBvaIFPg+efZp5LveNQmoSDcAbGZCFn0jwHHIcLqwM7/+/Ac4BjgnA+h99nCx6ZLH18/YZlcnkFSL/3e79nd27ftr6eTrszdtNqq8NWVx0xX1XAVjc37fTps2IEEnSdPXtOQSsslfn5BZVswyhrbmySciGBAVq/lDl/9/XX7Ov/6BtiLML8+1f/+t/axuaOtbd2mi8UkQYwepywsZ95+qoVsmk7d+6MvfWjH9jzzz2tMl8O/c8++4z0WgGAho4O6rnRzawK+AV2OCCwKFaxY1873WKMI4kv/YfsGK/lLciZPrtvO2vzlk3FVXJaCtfaD3/yrj3x5NM2ODRqHn+V5aXTDCDvt2w6I2kSGECrK5u2sx1X4AHDvbqmWm2fSh+IcQa4AGhOkAJT1+uvtv/n3/2pwF/AKu6TgJiy4nNnz9rRwaO2ubUp0G5ve838pbTYgy3t3Vb0wGky62iqs3Rix+prwk4/uuS1eCrrpEZ8fgVAmHRJ4kVt4EBmAqCyVjDSH24MAHCvqeQbAMTpB2P0mrbFpXkbHh4U8xbZE0+JQBEN65TdvHnTXnjhBYFrAN1cSxIGhYLdHR+3QFXElldWFTgPHhkQuJA+2LeF+TkZhrU2t4ipzf0dHMDcghEKw5ef03oWgPX5xUWx/QFRy7Irvf09ugeCO5hY9Aufv7y8InkFnhUwUaz1qrCYsjCyYWkBhDQ21CvgrK93lQokLijJpwwcBjNMQ9hWN67fkE7ryMio+pr2U3m03+9MtLw+O0ilBWYxzmAXwhIGANmLRfV7mKgYisIAXlhaF9gIs1YSKEFYtC6wju7t2Obmqp05e0ol4AfJXYtUIZtRtEy2ZIVS0FLprL373jVpzC8tLlgkVGWdHa3mt4J5UjuW2l0XI42x2tg9YIVwsy1sHdjNOw9t4/8zwPvqZ1+x3qZauzt+23pGR6zkKVl9bbUVshkZd5ak/56XjAT6sgS8VCfAiqeYRSC5Auw1W1pc0f8DcLEG0I+wY2GSHWTzqszAOLKmGn3giI3fv28DJBU6Oy1bLNn03IISSK2hop0dHbTqugZL5Qq2sR21ptZOC0fqtB7RH7A1YY2X8nlrqq22/v5eZyxWKNqHH31k/+Dzn7d4Yt9u3LyheyIAV9KolBM4UR1ptNGR49Ltra0JW3dPi0xSGct5KiTmVuz2rTv26udeVX/zNT4+rvtGXorkRlkyyxknpiyd8tjs7Jq9/8H79vyLz1pXd4dNzz6yU6eO2UEKrfOidXe020Fy36plhJuyyamHzhQw6BOgi8lnFZIpBQeMsUp997Uf2lNPP38IIiMZ9NDGx+/aZz7zitoaJvM777zj9LeR0vB5lcBhDgJsAJRHwoBGRWme856BgSMCcXL5lBUwsSx5BJYxb1zyy6N1m6WS5Bb9iA/FxMQtO3f2jIC3MuO+KhwWiM43oPvQ8IjT4y2aZZB/qMY016tkCfOBuQCzFj8HrvPgwZRAQ8woAfEAUJkDAGSAkKwjra1tTj/4sKrFGwxYIIQcRckwRgZE397atp6ubskG7Gxv6zNh1WNEy9hi/aurrxYIC4DKXOS5fvSjH9vCPDrUtXbxwmXb3t20RDKqdgT4BNBDeigSDmt+MedV7ZPL2fjEA5ueX7WRYyfUbh988IFY0Jg0RwQq5SS/RBUOQBL7QTAclIyN5LwiYa09JBtIbAAmAoavrG7Y9RtjNjI6av39/TKYBQCFKUrblcHabDYvEI15c/7CRSsCJjbV2aOJMStlYhbxFayro0VjhPqrUF2j1be0W8kHC7rNbt2+a/39PRYK+83rIxEEUxggPSCpCZ+3yvw+qmRSFggy35lHyDU5QJckJwaTJDdhH9NXaMl39XRovwKAnJqasVKJaqS0ra5tWF19va1trAsApo9ZS9miSeqwtmDwyfVOnz4lNj/tTYIctjuVTYxj1hYSyuy5McZiVcCee/YZrd2SzNnaVHUD6wRJVPwyjp9A39tV51GZhEHw8WMnbXV1wxobmrXXtbQ3WXVtxKI72xp79D0SRlR7kbADiOTa6KqTUMwUkcZwQDXzBdBRXiaHWtXsO+y9gM4tTU7Civ8n0YnG+JEj/XovTGTWfNYCzlvIFLV19KpChPkAACmDUM3j3OP3eD0uwQCjFzCZSi3Y8VTN0CdNjc2qpOGeqQokYUCVCwDlhx9+aGfPnVO7cs9ULVFR5VjHMVWVcO9UimAuyn5ZV1+nuUgVDAa4VBBQTQP4TzuT/I7Hd9W3ruKLCiUko1YlecO9UDHwxBNPqI2QVUNuive+9dabMornXkliNjQ2KEFCYhDjZSprAJJZn8tfrOk8P/dLApNxybmK8yxVDcsr89q7mOfFAv4L0ceyJEtLJDppP7MEBuwl0/rDuZjzKJJZ9B/rJedHEl6pRMx2d7attjpija1NtrS8ooo6pz/uE8h+8fx5u/b+B0qKIb/GOZeqOcY6a/qFi+c1j+hH1rQyGCxmP8xzzur8HlMiybsdmtwXqRwp2Nz8kn14/abGXTHvM68hneOS9SQXOUNBTHniiSuusikU0DUYx1SMloFsZwLkGOHcy+TkA/UJiZGySTMJY1cBUmVNzc3a+1hzeBD2C2S8yrI8vJfxz/k2FoUcEtY53Mm2lJnn/3nwXAaih+B5Fs+AAOsSrH2yfz8r21LRPK+Ex5UWqLRApQV+tgUq4HllRFRaoNIClRb4m8DzH/xBCXahAxg/YZ5/wsyAaePAc4N1cgiec+gtg+difqCF7kWD0THPJSHtDVoG2Y5YXGXjN8fG7Nd+7dekKYkO8eLcjB0bGZb+7uLqshhtlLPDHhLzs71DAT8BC+A5AR3lwZTbBpAv8flsdw+GYIP9H//8X9hTT12xnt5+83qC9q1v/2vpTcKY2tjZM1+wSsHQSy88J5Br5tEje/WXXrH//ff/N7ty6aLYV2ivAjzNzs0pYKHUl2tgLBrbi0oWhMCX9uIQXxawUTtg0FZ05kTSrEXf2FswfzFtiZ11i+9uKCDx1TbZj376nl26/IQNDI5YrgAcAaMKMyhnTAZwkUkf2PZ21NKZggyxkvtJBaFibgYCMmUrB0Men2vv7a19W1xYs2CoSgAdxmmw4gFjAeaaW1qlx0rwmE5uWdCzb0srq5Y5NLes8nmsu7XeMsmodbY2q3+DkRrzhWqsiC5m0cR0BqCVkSglsofMVAAckhwEdYA3sIwB3ZBd4NkwfAU8BIh48OC+HT8xYnV11ZKgoSSfknfajYCYsm36ikCcwMmZfzod3JW1ddvZ3ZMZ1ysvvyxzMP6+n4QZvmkTExP20gsvCtygFBzA31VCuDJnEgIEtQCBj2amxQKuratXkMdYSx0kpaXr9Fj3JbcCiE2Sgucqa7i6AK9FDE9AvSIl7gGuVbQHDyasq7Ndn1lTHVag7jSZMTT02PSjaQEPJ06cFDAESAHYQxBJG3KvtAnXJQkCELm/n1DbUXbe1d0lph862OjgtoodF7J0OisWbyZNfzumZSwOqy5rH330gT355BO2n0pYY0ONZdKwSKuk310s0X4HqioAJIxEqpQowwy0kE1Zcm3OvIWMNOcT6ayFGtrN39BpDxe2bOLRgqWTB/bclQsW8RZscXnB0p6iPfXUVVVfHCSS1tzUgD6MtFZhb2K2BlOcec3aArJK39D/9Dmvg1VMqT7jB5kc2IWwc0n2AGrB8CMZxroE2IRuPuy1pZU1K3n9trgwbz0NPhvua9czmr/KovGU1Te32eT0gmN7JvfF5AeMbG9pNj8VNx7Hgmct+2f/7PftG9/8puSLkMIAACEhRD8UPQXLFXK2ML+q9QbWYhBgN5OwYjEjqRIreK1Y8Nn9+w/t/sS4/dKrnxGAQnULzwf4Sv8DMkln1kou+eiN2NZmzL717W/bidMn7JlnnrY3fvjX9tlXX1GiIZs5EHjR1dFhqWTCfAE3xgCiAEOZE5K46usRwMPYGxu7ZTfGbltjY7MdO3ZMbD6uiJ4vc7es442xLKz1E8ePaT0CbEXHGZZpY0OjJBYADAHQmF+sRwA34TA6vUm1EUkJ5ivtCOilebN/IDCPMba3t2tXr15UUg8QTJU70jImCetRAgX5EPoUUJXFLRmPHzK8WRMAs1yFQG9PnypBMN5kbsIsRXoJQ2pAbe6X+cT9YDh8/PgxrUtlmRySRujMI4PFmkaVSDadtY5256eQy+AzUWvra2uqRuL+jg4dFYuV/mINpg9hyl+/Pma/9bXflhkkYBzJj4amekkNARiqWqSAmXBOY17mjQ31Aj8Bnx/NOvActitrB+sJUgnsBTxLLpPReoT0RTqb0d7H3IbdDCjHa3ldb2+/GOcwcQPBkPS3WUdJVOA98uRTTynRPX7vnpj/vX19AjBX1lbFYk4n4paObVtNlc+yB3GriwQsFd/VfdQ1NFhdS5uF6hstWF2v6jK/N2wPJybFPPf62BOcb4pb90xjLh7bF3hORRIEUPqjnHilrxmvrKmfNkdmfkxOP9AYhiE+MzNv3T0Dtr6+qeQlhoCwgVm3WSeRa9nc2tUcBQSFRc78BgTkZ+SY1tZW7dLlSwLyqHhC9ot+PjYyYpsbGzIfZ73CgJTkLW1EH3ENvFJgere2taiKALZ3PJ7QfghovrCwZEtLq+rv+P6eNTTUWovA4gZbW1uRmaQkNZBrKZC8g12Mvr3HDnJmS8urSiC45B2SKQHNL+6VscI8Yo28e+eO1j0SPbC40fMmIQXQ7PYuEhN5m5qalGQK0iEPJ0m+ndI6w5yMxxJai9iPWHtJPtEnXJd2YqxTpdHU3GLLS8uaLwF/leYIfcU1SMhcu/a+EozuzFfUWswYdQn8an0mbVdmeGMqzr1TOUff8Hu+Nfe2trRG8LxUZwwc6dG9MK+Zg+zZrLMksdnf/vRP/4N9/etfF6DOvkl1GNdFI/v2rTHJNqFRz71ytptfmLfbt2/Z+XPnrUamlQdixHN/rMG8jvUC4gbtwFrC5yLrBIhM+xcojykBnu8qociZhnvs6emS7AwyThH28QN8JtLW3Npmm1tIygRkqN7d2WE5pGuoHsyS9E/ZwOhZQ+slvh/XGYfKkpXlZRvsG7CVxWVrqG1Q5Vpif08yOFWsCRkMXge1bjvwvOyH8gnznCQk/SvgXIbDaMY7z4mDdM7Wt3bs3fevSX7MigEL+kPOlFNnOhL5/FBSpSLrJuQDyA/lykrRZmRO7HTYZTotzfMp/Uz7MQZmZua05tK+Mvf2+UUg4MxKcoc9AzCdZB8VJ+UzJfsKSQRAdPYh1s6yYY8D0TnLcY9u/P6sbEtJ60MRsgaxDf4EYqg72ZZP4hurGIZWouNKC1RaoNICP9cCFfC8MiQqLVBpgUoL/A0t8MEP/uCxbMsnzHNXcu0Oqu6ATADjRdP68HAtoMPxlqRjDPOcwylBAl8cjIsE1oEqMX1n5xek2fnlL39ZpdD9vd12++Z1y6CvDLDb3mqNrZixBW3i/oQCKrSwAQDLzHPAc5hGBNXcB+XUHKwJ2AB6YSt2dnXb+prTV0ZGBh3Rqek5i8aTAkYo4QZ4e/rJJ2Va9mf/8U8FFAFIELR0drbbd197zV544XlrwvQrl7VazIwODqSjCbgtg8lDuQf0cAlYS4f6BBbGfwAAIABJREFU2oAatFfQ7zFvMWNVnoJkW5J7WwIKc8GI3b4/acdPnLKBwSFpjsM840CP0dn66pqYigD0aIrC0pX5UmeXQAi+aM9gVZVt72wp+Osb6LPaWsy+qsSKAmSHBYaB4titO7a6vq5+QlOSoLWvr99OjPTZ6dEO9SFtQxCfTcZsZfahba/OWVtzozQ7ewYGrWtgyDyhWjvI5QXaAvoyLspscBc4Hxo4HZqBbWxsCQAm4KQvYKAD7MzMPLIvfOHztrO7aaEQ2u0ZCwbCAtwAOGBcolsqw7N6ypqTj5mssAh3dqMCu2BPoplNnwAWKrAqFcWCe/rJpxQEutHJOEa6wplLwVYlocMvkE0h2FbiAiO+w0CQIBFgl2QJbCi095GeYSw6Bi4AacnqG5oEqgLUSX/bR8IgJY1kVcAXCpJvOfTSdZUKJWfCBpCHBFEZdFAJv8qKzbFlq2C5OfkkgAvHIvcLUKFUm5JmwB0C0Y3NTQHMBJJlI1YnszEvVnAwCKjvzLw2Ntft7NlTkgAC2EIDNJtFRzckVmskFLTjI0dlaub1FGxzddH8mbhl9uOWyhZsZnHNatt6rbV/1D66M2keX9iW5hfspWefstTeto2MDtkPfvKmvfTiC1YHu5rkBkEu2r/RqBJpMAR3olGxGmHIexX8urWmzGBz+rSAU3GxHGW+Go5oPNJXJLRoz1DQAbQkGGCWUU0wOflIIPiZoTbrba2zRCprNQ3NFktl7dHsoh0ZGrX6xhax4Gg/QNhCLmOBUl7JDpirkepq++u//r5kW06dPm1JPB+CVZqTPEcitSdZiNqaRsukS2Jgr62ir5yw7q52VQU0NbTaXnTfVpbX7eHUhL344ouuXL1UkrEczwagAlDKWBezjiRkCRkor/3lX31XgM+x48dsZm7afvV/+Ko0o99/76d2+sQx6+nuFgCDKbN0aMNhZw6cSOoZAC8AmRhjsHD5O9UrACoAdIwnkjFleSTALxi209OP7Omnn9HMYZyz7goM9/kl/0KyB5CTOVI2rfX5i5JLoY3wLyAJgDwPcy8RT7rKAY9PYApt4/E4CQzWI9qT5AjmmZhCsofAsMTQkM/bT8Q1t2APAxACMLK+AZjCtGb9B3AHAOO+dnY21M7Mj3LiTLJIu1FJ0jhpAicrlc6VbGNrVwlG5C4AiNHUZwNjXMT2YjZ+d1ygU2tbqw0NDyp5yTxkXrKe8DfkYcbGxuxLX/yyGM2AniTcGJdiTh9KKACIs6fIONZgu1INk7JYPGkffHjHjhwdtpHREQFijG10t2ulP523fDYrZqskPGoiGiuS/cDYMRFXgpe1iooYJLdmZueVQD46NKz9Cp8Gr98vMJ31mRnX2t5my0tLas/z584KwGyK+KwxULTph/dtZOiIEpPIlGzCRq5tsPa+I+YN11jOfDIFr/IGbXrqkQ0NHxEzHfBcoJ2YqPxMgpRkmTM/ZT0CkHMVJa6Cqax/DmgJYxWwXzINftbDtBjsyKxU19RrzVheW5PZZHNrs84KJHUZq2urG0qGIk9DUp22nnhwX6/hc6giQCoLM28kmk6dOiENcZjCgH5UNNDmAMRPPXlV3gkyEBUr2yefEyp/6HcSKKxhzDHMNAH1lxZXZXxdXVNl0b1NzXUkQjDTBCjt7OhQooL3O7ICSaeMZQolm56eExgO0AjI7/xe3Bxj72S94Hf4atREaiwW21N/8Tf0pE+cOKG2xdiX8c3v+gf6xeotS+0BQH/wwTXr7OzSmq9zQTDgEsHZnOUK7Hf1mpO0J+sayY2ymaMSyqmUNPPRgYf8wNrAPbLXM85hlNPeqp5bXVVCl7nIOGccl89svM+NB5d8ZB0iKUcFG/vbxqZLJjiz95LGNs8FS57z5be+9S372te+pqoxknJUjjCnka1iL2FesjaQRHEyJ/ViwPNdVRXR3g6ozrUE7LY7jXOA47ff/on6gj2fcy1rJ2zz8lmHBA3vkcdAGsmeHfmbMHbqImGBvSR4NrY2BfwzRlpbm2xnc8Namxtt+OiAJeVzMm/BhqMWrg6Y119UlRiG4bWRaltbWrW66nrLpnIiceQtLTk0qhZ+XqrlsWyLyC3u5COfCiSWNA+RAsw4woPXb3vxpO3GE3b33n07e/aCzmDMA6TCGCwkVaurw7a7u60xRkJCMneR0GE1JmQPB7R/Ap475vn09JTmPgQI2oekEhV/jKmRkWOqNKLtqZQDRNf+yzzJOLNbGTcXCmpXpBHpEySrSISUAZ2y5jnMfs51Pw+eC1bnjOAxy8A8PwTPqYz6eeb5pZd/t4ITVSLkSgtUWqDSAp9qgcqiWBkOlRaotEClBf4z4LkYuZ9inheKDjwvA+hlw1BvIWfBQ4Z5WboFJodK7QWmoisIuxYJDhMrDTNDr49SVK/98b/8l/bKy68o6Muh0Zk9sJPHRi2VjNujuVlraW+X9jdl8wCLrsTeHaoXFhZ1iH/66acVOABOowvuAFxYfFmB2jdv3pIOLqx1wHMO74lUxgJVIbv+0Uc2MXHf5hfm7H/6J/9EwREM1bt379gTV64IPP+z//gdO3XmlJ06eUJtoiAe4ycO+X4HgkjOIJcTQxzAC/AcRq3vUPucADHgLZmnkLGA5Wx9cdr85lhdKU/Alta2rLf/iPX0DxgYfDAYsf39A7t7566A/bqaapWRo7lZ8nrFbkOPl0BhCMO42nq7PzGha48cG1ZZMbrQPg/ltF7bTx8IfAUQQnNzaztq//HP/8K2trft6NCQmL3f+J1ft7qqnIA3ApdsOm3efNq2V2ZtZ3VOFQaLyys2OHrShk6ctnyg2rxVYQEMtCn9o7LyQ/me8vAisAbMBECD3VVX16AAFsYWADDSDceOjVhDI7qWWQFA6YOcGG6UzwP88/kwc0m2IN8yPDysawFo3Ls3brX1TQpqARLq0JD1+ywR35PhHGPv+Oix/5e99/6uO7uuPPfLGcBDDkQiAOacilWsHFUlqSRblmy3x56eZXf3/Cnz66w1a2Y8M54ZW3Y7S1YuVVAlslisKpLFCBKJyDkDL6eZz7l4JcluLcv9Y+tBiwKJenjv+73fe8+9Z5999ja5FEAFKwFVaFl24D6ZJfMFBjosSH4M2w0ZGJLnmdkZ1TfU27xramzWwsKiMfUBytDKBsAAhKNlHnmflVX0uTuV2t2264AZDKjHd8dY7DGALIRpYBoANrgHWmL46VqWqx0EfCb/5j4xJqPFGKM2QER+BsMR6Rt0UplLjY1JB/Btb1u3BIxVrhMQgfutsuSR4YDND2sSmZdEXUL9A/1mKIgpIwWrCBrgXnT6l6RSVn4BJAe1sjCjlijM9B1t7OZ1Z3Ra9W09aukZVLbk08joIzNnpZh14cxJYzY+mp7Wz372lnkKNCRiCtA+XS4ptburxaVlDQwN6f0PLhvYsq+rTw11DYpEYXXTrlI2hhvSPk7GJmBMegDJmYUFLW9sWfINMHPn1m0D0U+dPqOhgUG7XyRc6HJYWV5QX0tE/fuaFYk3GHgeTiS1vrWrdz/4SCdPn1NbW4cBVQbcoMNdQfM15wqC8phcwbvvv6cnn3zKnjlAL8ajfHZre6PprWfSRQ0Pj5sZJMzzvr5O5XOYyNKanzUGOSaH3/q9b9pz5p4AjBaXFgy4ociDTACgMv/meQI0Fkse3bp9R5+Yoe6AfAFAcOnxi+d15cP3pVJBL73wnEqFvOoa6kyGiN91zDqZ1wDMcMYNc0GAQ4w2YQQDWADAcR2AXMbC3jMGZY2+9dZbeu2116xTwjRys1mTeAHYgoHOeKGnzFx0JpWA/jDHHdt4cxOWOIAm2tpbam9rt7F2LHVXlF3fXNXMzLStdeY2LNR79+7tyTC4yteHH35oazyRiNk6JxbTvcPcBwBjXLg+iqbINRj7PxjQbmrL1hxFCf47wDlsUow9ueaqRBLFup10SR9/ckOXLj2hcCSoWBR2ad55WzAbS2V9/3s/0InjJ3Ts+DFVBHuzaEAf+1JVfoS970//9E/17//9/2AcSOZtJg2bnfEtaGT0gT1fV8zid7PG7KQAwz2xRxbLsPzv6MDBIQOLTCasUrZiMxr+nkpFfT09BvRev3lT5y9eULKuzgBiCnbIGbGEMAsFPE9lsqqrT1pRYmdrW4tLSzp89JjFOuJfb3+/XcfIyAM9+/RTGn0wbNcTLqXVFMhr+O4dHTp80DoDkAWLJBKK1jcpmKhXuiAV5TM/gYZoQg/u31VfX4/5KxieZvJcdGs4E9ZoJG6xBpAeYJtnaXINHo/N/WpBgz2eOAjIbTrcfjkQrYzXQMwZ/smnja0djU9MmDlmRWUDZrMmDxazzgokvSgY2f2NPjSW9eDQgAF/6GXzerqDeBbI1xB76LpgHnI9P/7Rj/T000/Z3zlXcA9bm9v2DJaWl4yhX2Xpsp9OTc7a3M5m8gbytrUl1ZiMW0wCTKdYSsccn+eAaNeh5vYkr7L5khWmAA+rXRLsX8xz5i9rlL2H9YLfBt0yTz31lI0j85h4T3xn3Oiee/PNN02axs5lAStfWsEMbw8KGoCZ5VLFClzEf6SIkNV6ND1lXh6sMZ7FuXPnbc9n3bCeuHbGxBj5yQY1JRtMCo81zO9wfe+9956tYzPbDAR1585t+2/8/tzcjPneVOVo2K/Z67k35jVFNEB/9kqk6QBMuQ7Oc+zbfD7XCZHgjTfe0DPPPGO/84Mf/MDuF8kWiu8U2Vzhddm6Fk+cOGHgOfu2m29Fvf32z8zEnH2bMwoSOMxJAHskUog9XN/Eo0nt6+4z/x5+Rgxn3Blv1jl/55qZY8jzsI7wPmFfpsOKOGuFg2JeJ44eVmd7q0q5tBrqMI0tamEnpq3dNUWiAdU3MN88KlOQgDjBGaBQUcDrU8mTlz+IfrrrQHBSLc4r44vis80nJyWI8TbQMubzFHGIQ+xvdFJhGrq4smqm2bDBmU+uC4G1C8PcyTZWDUlNBoXdxesxnwY8amy73vs8fs7reX9kbHjexGPzqclT/M8b8aK7p1ft7R32TCn2U6RmjB9NTRkxgcKW248A3SeVTaftZ5yHOUNUOyX4O3GYRgAzGbedz+O6QmkOsB843XdkWzAMJTfhNqqa59Uza022pZYe10agNgK1EfjlEaiB57UZURuB2gjURuBXjADMc4cp/gJYLqcF6TStS3YoJmkBPKfJeI/asvfdtU36AhzmXSLodBjLqnhJjn3GzvUHQwbAcGiGldPW0qTU9qay6V0l6xPy+H0an5xUR+c+a0cGHK3qp8N2oiWbRPLll1+2A77Pg0Y4rcYlA2phhpOs3bh+09iHADYAs2Y0ReJhoA2EwpL+5q//s775zW/agTydSevKZQwW2401BBB06vRxa02FaemSBuRUSEJgPNFyjZ6vY+iQ/BgrECZjEMkCNHlz8lSKSkQCKuxuamV+UqXsjoF+W0Wvrl6/rccuXtTg0EGl0znTp+X++OzG+nrT96UFP1vIGSDPWMIMQq4klysa8xz9TcDTQAimGUzGgEljOGMtj7z+gIHksNqNnePx6v6DB7py5SOdOXNGRw8OqC2JEVtRgVBIQZ9X6Y1lbS5Oa2NpxhjISIIGY3Vq7uqTN1avUKzOmGQkoCSs1YSqKqtCkk/CSosxLfEBP9qZgMHbVggASAAUZbworQRDgEbMM/R/XaGCJBSALhwJWzL9+eef6/SpUzYHSbKTjU0G+gK0wVBEl949i5LW19ZMrubxixeN2UkCZpIGpGnGbnY6/QBHPCemK8+N+zFGXSZjQBS/x1wC8OdzYekxrvw3qEyMK/e1trFprcbMAZK2paUF9fZ0q6GhzhjxsNBhLZKcM++Mrf9Fm7wz/KzKybi56XRJXWEKENTJX5BMDj94YHIAJOhcC6AlTFKAAN53dW1N4XDQZHBg+iEVQHs3ySsLEwYv7Ly33nxLZ86fNc3ZvBlULhiAjI9ACUZuMau6WEjlQkrZ1JbS22va1xhTKpXVRrqsD2/cV0v3oOKNbYIWyrpJNjSYfMjZs6eVoSXd59P//Wf/p771O7+tpoY6ezaMNiuQYg7PgK4ImLmjDyeFOGtDsk7t7c3yB9DUTTrDtEDQxjoYCNkaQGt5cm5Om4CeMB+3d2zdY6wYi0RNR3xzfc2kS9qaGtXeGFI07NXq+rYZBje1dSkUq1fFG9DDkTFjBJrevsejo0cOKwrIBBhRKtlzuPLRVbV3dBhLjnVioFh7u4395s6a1tZWFIs2qKmxzQCFUNCrUBipE69JsyDlMHx/XJ/fuKPXv/66Aa4AKT/96RvG5FtYnLdYBRAHGA2wCrDF8wuGoppfWNQ7P3vPilFf+62va2J8XCdPHNO7P3tLi3PT+u/+3e8pHg3L63fa/HRQMD+dzAOGkcRujzFMDQzxUBR1c441y3NgEWzv7Kgu4UBdYj7gF1rz6PMPDw8bMA2gBHjOuCAzwtyKI1+D5I5JeMEg9Bs7cXFh0UAK1piBTV7Y1ngH5E3ugPiITAHPDYCQuHD5ymVbt4D6to3ssSfp3mAPImZwzQAsvJ5iBoazVakH/u60x3Pa3oFJ6rPnxRdMen6vp6f7C58Gk6EIBPXeh9fU3TOg9o42k4NJpbYMQMfUD6kbAM9EvF5tre2Ooe91Egn8rhUOgjCa0fIN6rvf/a4Vh2Gmc29gWrCV6ZxAZgbTwrPnzpimfJWtSViiMMt6z+Y9Gh2bsOKyAccejxIx1jL60M0GqGOgCKC/uLyshaUlDe7fb8+jo71V4SAa7K5QSMxHsmV9c8s6MawY29amhaVl694ZPHDAGMoYaB8c2q+ZyQmbv13trVqfGZMntWp67/t6elT2+LS+vau6xhY1tLQZcL6+k1IiifmqT14kIfJIRoVNOggwG81pPEQAHE+eOGWFcGIsI0KHC3Ht3LlzFp9sLpaJr3QsBGyP4Yv9LV7n9mgkpqqdMuyBww9GDJxsbm0xE1CKdg119erpcZJirE0AUSa4xYd4bI8tvW2Gnz3d3VbgdKoWDui/c/eujh47ZtdDkRFpIwPPfT5tbmxqfWXNiqDNLc0WawBE6UiiQMT+jLQMYZ5109QUUxht90DA7TWstb0zFgzcqhEo9w2YWAR4RxoqGLT1yFzmPugIY1+E+Wx7AUX7vbFizbJeq90ldD+wJ3BddGFwTsGjoVApWOGGfZWCGvGEYg+yYLD3na+H0z+nOy1RX+eAXwr3Ozsm5cU4YGhN8ZquAZjkFHX2EQ+z2S/kNngPrp2zALGuyujmPEdBa31j1YrBnB9MyzpHsVJWVOH3AEqZH8Tkja0NizsUB8wPxmS+fKqjy87jszEEEOc5d3V1al9Xh50XODfAenZFUOe7QhxDh51CN4XGhYVlO6+y9xN/kV5jf6fzBhCdQhtxg33ys89uqrdv0Ay4WZdIiTE3eR3PiGthzDnjcL20e4yOjtj90Q0FuYG1gVxLIhZWXTyk5flZRUMBY5mPLpQVq4soX8yqqbnBuot4zli4B+jqLMkIG6VKweJm1WuGMwV/quzvqqRJ1YfHgeeUmlwxC/CcuIe0IIU1JKsC4Yjdl1Ne5L2YT78Im7gz0C/pqXPeV9D5HQHgW2HGJRiceYhzfPEsWd/V2E8BE0kp4hDzCyN3CrlWwC2XLV5TPOIM6QocOetYo3Bjpt5maruXpxghosSR15j0lq/8GuA5xbcq6F+9rxrzvJYe10agNgK1EfjlEaiB57UZURuB2gjURuBXjMB/CTyHQeh0MGWgBYdUwHNfuWjMc74c4u60BgEjMco0EH1PBqEq2wJjDVAZ9tvY+Lgdjrc2NtXV2apyMa+Q3y9PuahYfULeYFCfXPvUwCNMrZBtIVEEQEOmg6T6y1/+soE0KtOC6lrmYZJg/sSVIdvx2AVMpNxh28zraMEPRxzjq1Q2wIXkiqQZ5hBap9//3vdN+xK2md/vdN4Bz8fHJxwDPYy8hM8ADdqKAdSQj2EkYLAvraxYuzhJLgzASfTcB3sV8VW0MD0mTyFjScZKqqLR6QXTnW3v6DIAkYQFoKG/t1d1sYiWFxeUy6aVLxbkCfjV1dUL7KpwCKaSK1aQaANSoE8McAVjt7mpUQtzc6YfSdI7MjJmci8dnYC/FWvJRloAHVQMF08dPWJANKaZ5UJOIRW0ND2qjaU5M7LyBcOKNLSqsX2fyv6QdjMuuSSZAVwmQebLmfHRXhuxn1NoAFhbW12zxJ6kHTYkMiJowFZZsDA8Ad9SqbzWN5BP8RrLnC8kGmZmZi2RBuzneVBg4LnBoASQYi49/dRTBpTUJWKmpU/CCuCFwRYty8hSAGZW2cQAho6FvoecCPZnyQBTEks6JEiqnYFofu85A5BV5QUcwAMQhMREc0urgRrTU1Nm2hYJO1MrjOccMIPGMfq2Mma3k5FxX8yHalLKv5mbVpDwkH9XrEDCewN8o+XONWD6CpjpClo5M7ADAABcS9TFDQC1YsGematbqcgMVYz5+/77H5qZJ4xSNPBv3b5rLMT9fX0mfXP18nv68pdeUCmf0urSnBndNgSldLagcqRR3/7HN9R78IQOHT2ptpZmPRobUVtrk4EXsOzKZrJa0f/xp/+b/sf/+MeKR4Km0Q37nDuHCWYFNgPRpULOo2K+ZC362dyuma719O4BK1nHXPXIb90Jw6NjejA+ZmuMwtjqyooBrrz/9OSklhfmFY+G1N3VoRZY+YGyPQdAfliyXn/Y5vDUzJyBgvv7B5VJ7ZoONEbBtIijfU2RhusD2AFogTmKLNIybDnWP34M7S1WqPBUAqZzDKDb39slf6Cs6ekxMymMRxO6d+ehVlY2dNGkhLwmm8P7nz59ytiVsPFOnTppBRvmcSqdVmOyUbF4nXZ20vrOd7+nVDqrF196Wfu6Os3gc2lhVuGgVxcvnFVLU6MV0IhHgBSst3t371nBiuIAnT/4Plh3SskVr5gPBux4vdbNAHBFgQiAGQAL6SSmDUA2wBUsXkAhQCpAfkB/WIV0OhBfATSsA2Jry74TA4ixZpAnTPR2TH4GgJm1Q5eJPxhUKp0y4HhsdNRiKJrQyM8AyLhirgMii6WCMUm5J0BYwCuumb/TSQQDFtYzMYK9gwIacQKjQL7ee/c9A84A8rkxV9x1ZpW5ok/vfXBVTU0NOnvutAIBOmRSaqiLa2Rk1OQx2ts7VcIbgMJp2RnXMa7hENIisCTphPDqb/7mb0ySiv9uur7ILnmQDts1UBmGPIvg/IULam2n4OLV1s62jRd7QJo5/uChM4DOZqwwhebv1uamgXPsK3hxEJtgw1J83d7a1OzstJ579lmbv4BOxK+dVNa6D5aWV01q6InHHzfDUwqwLYyDx6OrH1/R8888KU85r6X5KXW1Ntm82liYUsxXtk4lCk1ZthdfUIFoQpu7GYViCQWjMW3voEUdV9gPE7VigCogNSCk2xs9tkcwryiIM06EN6TGAHmrbOCq14Fj83Kvzs+DIsLA0H6Ldexf6DQHghFNjE9a7M0VCgZks06RAmprbTXgjTHhc3kO7EmAc4DHE48mLD4C6lHcArhECge9fNjkgIrHj53QbjqlDz+8rNOnT5spKdfywx/8QBfOnFVHe5vFCOIuMj889/37B+X3UXjJaH3NFfaGBrpUFw84dvleoZbxsE4FMwhnXyhZsWl4+IEOHAKoj38hz8LcJPZzZgGE5nOqbH32X8adc1lVJo/OM+YQ+yLXC3jO+gOcTGfTWttYM2Y9nWuDA0OmFY+cDHsC+4vJI6VS2tmFQOB0yO05mEFk0AxqYWNz/qH4g/E4cnbss+z/pltOZ54q9j6stYcPHpp8EvPV5FTqEko2uk60aqEEQgWAOHrsANwULHieH310RX37+yymYBLPHsV48Vx7unvt3AcoTpcVQDda4+WSM86ksH7ixMk9ED9t/2bsq51Y/f37NTeHhF/IgF7G90uvvmwFERd7pEKRebFmxfwDBw9rZXnT9Lkp1FM4dMVOF195Bpx5iKsUkpcXFq07jC46ngProb29RRNjI2pIRHT08ICCeFdk8AHw6qNbM0o01ClsczWkhmS9sMDgvGAlfgyOIUT8gvyOk1N05wgrzBvbfK+7bk+urlL2WacE5xDOJOVywa4Fc3uAc1jbdJMwJ5FB8e4B81UijZFhfuE9q8UI7jPgRUqnSgBgT3fyjlXZFua3M6aNWDzCl+LatU+si+X8+QuaX1gwDXuKNaaHv71tey7dCdWCGvHcTm6QCUyuZ0/D3e5vzwDV7ozywK8HnlPoIF+oEhWILedf/A81nKiWIddGoDYCtRH4hRGoBcXadKiNQG0EaiPwK0bgV4HnVfDCsVtcu2xVtsXeytixTt6A7zDPSQoBb5yZpEe5oixBwZjvp2++ZS2atBqPPHyoUMCnTGpHpXxW/b3ditUldP/hQ31+6466Orss+YLJw3eMEGErkXS//vrr8vuBIGEBw8CFjYWUSkDbm1sGtj77zNMqFXPy+Z2pKOA5zGtLBSowoxIGyAOGO9A3ZuZTAELnz5+T30sigalZ0RIvEjdAIRjuJKgc+gEyAbz8Po9Onz6p25ageS0JIOmKRoJ6/bWX5S1mNDM+rKa6qCWJtyeWtbqZMTOr+mTSgG4Y9SsrSzo0NIAIjhbnZuTzVpQt5FXySN09+yVAutkl7e5kVFffaMBqLB62pKVUxtQuakl7fV29JZ8wnWDE8WwAIQB5AeUAnUiqAXIG+gcVNYZ4QOnUtmK+imbG76ucSxljOlOUHj6alcJxtbZ3GUiwtr5mSTFgBPcDwMI4AOpkczl1AtZ3tBkTGb1gxpcxh3E0Pj5mySlSJuGwX9s7m3vmV4BSMPadPA6AIkA7AMFLL71knwNriTkJoPHDH/3ImcjV11uHAgwlig2wzEmEkW2heEKi2JistyKNJZl7uaXJDPF/BtB5DRCtyhAx10n8aP937dYZA6lh6wE2AIrx98GhIX1+65aOHjthwBiJLNo2xiorAAAgAElEQVTrBwYxqKs4U0eKN36fgay8p99Ld8YvA+Y/14t35oNmnGiZIABzVVeZlvwtBzgdP2kgAgk7IDq/Q1EpEPCavAVz3pmTYpDltITjsTrrcADUhpmczWc0Mzup7q4eTU7PGmjEQwKczWd21dJUJ18lr831ZZULafnzKZW9QcXbB3X9waxGphYMyPzdb3xdpcy2ioWMunu7LRn3+MO6+vEnqosndPzoQeWzKcWQZEF31NFp7TlUixTohSPvQydCNpcyWQx8CVh7aBsXChVVmBvZsv6fv/i2egf7TceU50KizVqny4OiE2B/MZtWIbtrXgoFY3v61NzWrmAkrnSuoKlpZIOOuCKG4RIl3btzx8AWrgsT2aXFRYVoIe/vN/ZxZ9c+09YeHR83pjgAJWxfAJzNjV27PgCl8bH7un3nEz37zBM6f+GsFucXNTe7pGvXbljHBAARhnXobiM3gK4xDFckDuobEvas+GN6wb6g3f8/ff9Hmp9ftpZzrhU5qaNHDoj6YTwaNN1cr9+xT/k94u7KMtIXANquEwbgiqEvlvPCXJhhgdFKAQ72KvEMYCZqOt1ItDzUxJgzc6aYxf1mMilbj5gkAgYTi4krsOUZExjWFMiI/ewZgE8AXdwj6xMpIyQlWCPQHHfTDhQkdty+9bleeeVl0+2uSmMZw9CKtyX7ffp/iPHcF/H74cMRY7hnc1lduvS4gev4J/D946ufmv4za4PrQbqBv1McdYWvXbsXinMLS5s6cPiE3nzzJ/rKV18xzfr6+qjJivE7yBnt7qSVzxbtd9B2B4BdXlpVW1unFSx8HjpovPrbv/1bPf/Cs6YZDdhTlRIzo1mA5FRK16/f0MzsnOno41MQ3dNl51kh00NcByhnH6P7KBQIqJDP2/jRXdTX26MjRw5raXlN6xvOFPP+vTsa6N9vQBx7FTEqEkuY1Nfo2CNdeOwxm+sY9wFQHT1xXD99802dPHFUnnJOi7MTaoyHVBfxKRH2aXtjVZFQSMur69rO5NXY2qXu/kGF4vXmN4GPCUx5Co4UQpN1CdNbX1xaVEd7h4Fxbi4CeruipA/NYSus0WEUsy40QFcKMwCM1rGVy9r1Y4R87Nhxe+7BsN/GHVCXGJbPl00bHNBtc3vLgOnDhw/Y+QQdbsadsTI/hFDIpD8A9R2I7/SpKbzxDPOZjIGe3AfSHr19fRZXV9ecvNVLL7+sXCGvTz75VI8/9pidVcrFggHtnA9gYDvTTZ9mpgHTMZjO2r0M9neoIUERxVqrXAkTjXN/0F7HPEwDXkcjVhQm7A8NoXVPJ5tj29IJB/jNePI5jCdSNBQBkDwCVK6aYlN0mBiH0d1joCUhnXMAsT1fzBuQyzMZHRtVNpPVwYOHzJwbiRfWN3IufE5HR5ex55EyA/Rm7VDMpEBDUYf9FvNq9jzGKlnfYB4L3A/PiTXO/l2VdKKYQawGROUIxjmHePfo0YTNU2T4eD1jw+sofFFMevKpJ1Usl0xLnPMRRueA5QDgvT19du7jv9FlxLret69DPo/ryHIGx3U6fPiI/dv27FTGrhewnY6e9o59KpfRaaeg5zcpvzNnTllxH6mYSJTiQdp+nyLR5KM5K9RguM093rt3x9b5oUOHrfhBkbfalSa6LgGt8eCYnNTAQL+dB8tFOhLzamlMqG9fuwJMDVU0PLmulbV1NTS2KhKJK1FPcSQqa6iDbV5B65vNivODgzSq53PipDNb/kXw3E7kUtmMVxx47mEfdWbFdMulczll8wUFMGyNULwDZHcdeVUDWXcQ2ZOAsb/+XHEc81/u0XXPOfCcL84eyLZUuxOdaXPeziqcPTe3dqzoyp5DRyidEZytd1KsiaDNm6r/C8+GU7sRCqxbCl8ad1U/NwzlPOHO9r8O87wGntdS4doI1EagNgL/+gjUwPN/fYxqr6iNQG0EfkNH4NeRbWFoSE4r6LRyCK+OlVFfnCCDOdsDnu8xzzmElz1BY4xhEggDfXNrU9NT01pbXdHA/l6FgwEzUKJ9tbG1WRPT0yYNgMYxySLvhwYpyQ/Mc1hAMM+RHvD7i8bGQZ6Aw3k0HNOj8QktLy3q1MkTBiYGg15rfyVZhr1p4AftvwXY9EhoYFhJchrQ5ctXjGX6ta99VcU8etQuaQAAIWGpgpzcHyxeEmaYgzA5AbHRWQawAACGdQ34Eo/4VUxvaWNxWisL0wa0bJcTWt/JWQJGMQGDUdjRly5dVMBX0b3bN5VNbSsU9Jk2dMnHfcRULHo0NbUgrwcjMiRgYPTQ7l+2dl5/wGeyDdwXber7B/rNsJLElPE+dfKkM9yixb5U1NbWrrGPOkzvtaIKAHM+rbnJEW2uLBojDaPQ1d2cmjv75fN4tbqyZICXmad5PAZ6kOwAgvBvwHsATRh925vrCgWCxqyH6c4YkmDDKLt48bzpCsfiEZP5KBTpXvBayzWJFBrjtGPzeieRE9C7775rjEF0kJHu4TpInpF0efRoXJ0d7QaOAKDkMlkDYAcG9psRJO3IplBhKhWu4FM1vHVGalUWOCZgtGF7bJ7ANAY4hxHOdxNhoBhTLFsr++b2jgql0t6YeNTe1qq2thbT4qdoQ4u/a2t2n+90Qt36Mca5o3bttV177NlUZVs8fq8KxYIzHsxkjL1JyzzFkf7+gb02e4+NPQBHZwd61Mh9/FwLleKBySp4AgZCI6OTyWDuVtHM7CO7n5aWdm1sbRtogx49zNOAtyTsyYqFtJJ1USX8Ur7kVai5X5+PL2t6Yc2u9anzJ9WejApydyAEQ7WkTEG68tGneubpp+X3SaV8Rk3JOuUyaWMok3/DZqSgheRFueQ1+YBcPq2dnU117YMd7MbH6wmqXPKpVPBocXFNf/nXf62XXn3JQC7a6SnkdHW0aX52SundDeVTW8rubsgLSKyyNjNFeYIxXXrqGa2ub2p6dl4HDhy0MTUN2VLBJJImxsZ06PBh5Useff+HP9Rv/dZv2fP/+No1W08wpQGfjI2ehY2+Zc8kHkeexzFOATqnpkZUKu/qW996XbkcxZySJidm1d7epZHRCZMsQe8Z0JRCB8AvbE7W6AsvPL+nn+3AMkxtZ2YX9cknN9Tc3K6Dh46aFMnmxpp5RTx2/pTSu1sKB/3mt8A6Ye6aF0PZyfRUzWatvZ5IQUeR32fgGWBvwB+yNbu85DSFKXICwhULRaV3U3rswlmTkTAmZoHOCxh7DggFIKcLhdcDTHoUsPsEUITVOzX1yKQ0WA9cN59XXxe32EMhs1D2GhBGtwPdQl97/StaXFgwJiuAzxfFWwBa6wgomCkj4BJgYy7LPPZZZ0FnFzrEHpP8oaDxcHjCipvEImeg67fY4ZiRzoSXYiwM9raOPiWbMYn+rl56+Rk1NcXl91WsKArQBGPy7q37Wl/btA6YRCKkjfUNNTW1moQW7HPz9yiV7Tny3AcH96u+AYkVwOCUfL6AFcIA/Cgwz80vmuwKe2NjU5OtZ/aVj6/BgG8y5m5dXVz7+/usuwL9ZAMfJWMBw2rNFysqmJyX34oOy4uL6u/rs32FdX33/gOTZOroQqrGZwAnYFUwhNnmnMldzUyPK5/eUmMsoEA5rea6kLxlYmdImaJHgXBMmUJFXX0DCkTqVASk2usuM+ZmsWCGt2ao6ffZdS8tLht4W+1cc/I4xMGSxT1iENIJxG/zESgWrZhaZagCyuJvQoGJvYV4RofCwsKSOjq7tbKyromJSRWKFbW0tqqnr9cKUp2d7Urt7KgVSRUkRtbXlUrvmoQHBZ7Z2RkreAEUIynD+mVPY5vH24BYf+TIMd26c0czs7O68NjjJm/DeqFwefTwYU2PP1Qo6LfYg1moY8znbP3Pzy1a8Wh+bsl+fvxIvyIB59/AnmOgpBU0fU4qLRgyBjBxDvD12NETe3uLW/+sE5Nf2wOV+X32HmM+R8K2xohDAPH23h4nacTaZ545LwOKWEWFMVXfWLf34qwBUH7s2FEnoRcKWFEGkJ29KZ8rmm77vq59Ngev37hu0lhd+zrNyBYAkzOPgf+ptFK7mDUjadWg2ZlZO2ONjY/ZPOQMBxHCZKRMDg3fD2cAzlwhsHCG4lnxXJDz2NzYsE4fO7f5fXZdAOTI45w6ddrGhjlGTOM9rl+/bhrqPd10h7BPhq2gf/2z63ri0pMKh8IGnAPWcr5rbmlRajet2XnkhQyaNSIAJpcXH3/Mzg14EWCoXS3CjIyO69HEnLGm9w/0Gsud4gnScsTb8bEJK+xwnuS6woGQ1vGcSCatWJjNprS6vCiPCgr6ysqltnTkYL/5hOzubKmla1CPpheUyVXU0dmrYDisuvq4QiFWfE5erzND93rCgk3+824116X2S3rne6fzKnheKfF7xFPHYCemMaaA56msM5sORSJWmKS4zRwxzfO9DjmnNuTmb3Vf5mfMRae5zqquXocz90XX3oocvVUpLfT6d+w5Im2U2NP1D0foXtlx3Up0zMhjnSPkGhRpKIQa+37Pk6lqjmxA+Z4xKs8Q6ZZfFzyvybb8hia6tduujUBtBP5NI1ADz/9Nw1V7cW0EaiPwmzQCvwo8d4nbHqtFSERkTNuUdtNf1jz3KI9cwF6iA4BrOsvGoYZdnDLWJWwuGEQcjne2t9TclDTmTTjg19b6mjq6u5TO51VfnzTQicQQkIsEDFAIky8Aj69//et7wHbGsVAqXkv4MGm78dkNtbe2qL+/x1p4wyGS26w8GHwWAWGRGPCZMRdMIWs7RaO0VNbC4qKZjb726pcUjwJC0Y7r2vtJiGCnGbvI47WfgQICAhbyaK3DFPWb9mIqkzFQjoJAKZdSyFvSZ1fe1fL8pLo6ezW+mFOisUP3h+/rT/7jfzC94u2tdZVLsEDDuv7JR9rX0aLRh/f16utfUb5Mu3FePl9Uk5MLKuQrpr/JM4CBH46GDHiEBbqxxfddSzwAR2hJ39xc19joiHq696mtpXWPgVSWx+fXzMKymlpaLVFdWV7UyL1b8pVySkSDJlVw4NhpraYKKnpCKmTS2lpfNaAMCQeS2SoLFxahMyusWOt5sQB4LAPhYMZ1dXVbOzmMQhKioaFBBQLMm6yCYQwzfRoZm9LG+rolwlWjVpLyans3iTJgOUAx7HNYTAAgANQkqGj3dnV2GBtvc31DV69e0alTp6wg4feiAbwn12Judq7Nd8/Zbg9Y5zXaY3X795JDNze4N4ACAEnAiY2NLbvGZFOT7ty7r5PHjxvYMfzgvhmo8fyR0AEIhHVuTHDmUp5E1n12tW2Y7y5hdYZbVQ30skoqmpkgMiw864CxI1eWV3X69Fmbx4AxS4tOKxZzTz6XMSVRhlnJe2M8ur2dUiQct7lz5/Y9FfIAfL2anJpWZ1e3ko3NSmcxt1wyAL6YT2l2akxLCzMGSPSgw9rcqWDzfv3wvRsKJZp09OCQCjvLOjbYpWjIo7qGemXLZQ2PTGlkbEZPPP6EfN6yjX8khJFt0e6NezKNXr/r+tjZTmtjbVMbm6vKZHd17twZe57IXQD0b6ynDDSAwf3Z9ZtKtjbo0pOXTN5kenpSG+srakom7Bp2N5ZUH/WbSS/PJ9bSrfa+g2pINumDyx/p4sUnvtB0RaM56PNpY31VI8P3neTCbk7PPPecFXvQh380OWkyGk8//Yy11CN78XBk1LSaI6GI7t17oM9v3tHhQ0f13PPP6NrH7+vI0T41JGHdOkPheKxeU1PzWl5xxrIAi8RAQCjAB+Lqt7/9bf2n//Qfv2h9RyMcqZk33/yZNrdSpp0dCscUDAR1/twZTU+NKZPa0ksvPmvGoRTTGFsALNaESVWZLIQD4AAm6QzK4TXgpRhHEQWmbspY5twX5MGtrR2TTWDOT4yP6rdf/6pampt05coVk5gB8Ceenj5zWm1trQYM8xm818L8qkkbNDU5Y0bmIsBnsZg1IJliGXMSsJ0CSrGCpEVAG+vISVzXSy+8aLIk5lGARj6ADWUnpIzoR6CtoYIJaJOuXfvUTFApaJ04ccw+h2uRh+JTRbmstLqybvcCMEc8JHZQkCN+jYw8tDFgr/no2k1FYvU6d/6kbt3+TF/5yosqFjPWrcL7U5xqqGvSzlbKdJoL+V2T8jp79oI2N3ZMSouODmd2K3362TWdP3/GYmG5jA64830AKAYsYo9IZ/JWTJ54NGXa/z5fUBcfv6hA0Gfzgb2P4sPpUycNHAf34rlSEIJNDRjp8QU1MTGlI/a88mr4/yWsfvbOOxYbb968Zaz0Q4ePWhFmY3PbjCEpAH187RO99pUvG8t0ZmpMyu+qlF7XyYO98hW3FfGVtJstS9FmxZLNWtnYUf+Bwyp7QvKHAAKzBmhhQkh30frqshoa8VdAJiugq1ev6fHHH3edWnmMft0cNJ8LD0UJ9gm/yVCxFjDLpSj+9NNP23OCeUxXwxNPPGExOBj22TObnp5TX/+ASSQtL69pa3tXp8+cNVY1xoKA7cTbeDRi8l2Ayxgjsy4AzZeXF60QT1cY5snE1TzPd23d9qaGZKP9oavpy1993YyNP/jwig4cOmRa8xPjY3riwhm1NDWYPjbzAiASgBVg/+6d+6a3ntrNWtfPoaEuBb1O6ssKthQx/Tx7OseS9tzp+gJc/+53/kkXLz5ujFxXuGUeZI2Bzb5RNRhlLJ12uqxYweso8jnN8ryRDtCR5too7DFfg6GQ5heWTMcceaPt7S3T4758+UP90X//R3b9rGnmLx0SXgWUSVF0lUnJYfb5h3/4B3ZdibqYzU+ug+9cWySEzwBrBQNc5zPCFz9j7cFWZw9n/zaz3mLO9isXNzJ7nSqus5Hnbx2OGLTm8yafg8cEQOy3v/2XeuWVL1lHxvYWAHzI4hpjBHvd6+EwR6HMZ51YSC5duvSUk9rzMp5InC3tGdYOKBRJmPTPrVufm2QUe05P7z4DzvEOSWd27b2QZyEWFwoe7evu0u7ulsmqrK+vfCFNRBESc+TR0QklG5qNyLGxvmmdjMiptTQ36tGjEe1srSmX2tTc1JiOHRlSPBwwkoQ3FFcqU9bU7Kq6ewdV8QWscBGN4kGRU9API5ziBmvH+VK4LyLjntTbF5QWx0B34DmG4ziFcO5wP6foyXxJ061XKCkQCltMMpnCPdY5BfcqHG1Ff/v5L5xbEGE3Q9E91BrW+p5hKEVWyAw8W9Y3RcOpyWnrHGF/amxsssIRMQwGPB2gFAzr6husSMazY66xFlij3CnzBq8Yk9RxEL6TcIGgsycb+euC5zXD0N+k7LZ2r7URqI3Af+0I1MDz/9qRq/1ebQRqI/Df/AhcffN//wUiuaHRDlests2XAY/L1kLsr5QUrJ6rDYTkQOsxNhWnWQ7DVV1PY4QYUw1gI6uPP/lUiwtL9t60mtN+vrQ4p8H+PjMZgkWKNjZJViQaswQaoOWJJy/ZYXp0ZEyzc7PGCgWE8XlLBpCbHEGhqFwmr4+vfqKTx0+YdEhqF/1dElfHyoRBiC6oI/zuaS7vMTQB0wHnb9z8XL//+7+rUiFtDEvkAfK5vIEfpkFaxKTUp7IBObKCAUkDh35eg0kbIDvsMMBCX6WoXGpD//T3f6XDg/1KNjTqnavDausaUF9/n+7dv6dz589ZgSCV2lY+l9b21oaNSzQcUnNrs7XwdnbuUz5XUizWoJ1d5ASc7IXJgxTRDcdANKxcoWLa7sbaQtsXgK4qewDgj9FYsaiWpmaTWBmfmjIWKONLFwBs+e6udjUk4qaVu7C6oenFNWMghnw+tTc3m0a5GfPlspaIw/QD0Ib1TQJK8gxw0drcZOwlEqCqRjEt+rRTM7ZILFB0AEwAHIQVDDAAKMf7wLLGyIv3AxC7deu2JY0kywP9ffYcrl27ZoxSQAGnG+yYpQA142PjBgwM9PeYrAfvjRSIadDSMZAr2PPjC4CBOWR6yCaVUjL5GMaYn/M7jsWLhETBmLKw/CKxmIG4Qb/fnjmdFceOHFWxSJsyGs0OMLX1ZLqjPlsjZoSZzhjQ4UzIPAYaxKOAE1klG+o0v7hgoJQBzkUKNyFj8d+8cdNYwpiHUlyioLS1van9g93G+Gc+AgAApPBckvVJA3aYM5k0UhopnTx+xECgj65e1ROXnlIgFNH65oaGh+/r2Wee0srSnLa31lTIpQ2k3VqcULKpU8Vgqz688Uj7+g/owmNn1NkaUym7poCnqI31La2sbqtQDur65/f0rW99S8vL86qUCyadE0YD3kcnB14FThcXZmcpVzYAKBrD1BI2aYsWFhcUi6E5X9Tw/REl6hrl8QR0f/iB6hvrtDg/q7bmpBrr44pFgvIHAAnyam9rVrmQUTG7a6Zr4WSnfJF6m2Offnpdr3zpVZPAMPNfv9ekKdA8D/h9xtbEEJfuEMDL1tZ23bh5U+swIZuaje175NhRY3ACCL3zzgfKZIp6+BBfgS599fWv6uNrV3TpiXOKRLwWnzywrAF/S2UD+wAOAFG5f0wLAcDuDw+bBvrzzz1n7DueH0APYMVbb7+jZ55+wcANdJkxL2XdESeuffyRXnn5BQMX3nv3XZOeQkMaoIq/G8DKug4DeObsWYcTddpKpRQzpiFeBMjlSFc/uqpz5y8YUzBR36DJqSlNjU9YrIeVCrDCd9NG72w3xjma7TB6AcCd1JDP1tT8/JwB7Rh48h1teDTLnWGuYwyy/nIF/Boo/iwa2HLo4AFnQFqmEOrAGMd4LxgAVtUY56MwOVxeoXjXbfdAhwZyRWjG03mCxAqgNuChFa0s/ocMmBkdGzOG8Pnz5/Xmm2+age30zIxa25qMvXz8xGED71O7O1ZAvXr1Y7W1tunJS0+aETIxD/PI/QODioSiVrQlRgCktrW26Cc/+bEeu3jB7gEJItjwjL9161i3A6o1QSs4U2CemprR+MSErQfGtK291UD+K1cumwY890chAWktYzHjURGPa2NzS3fu3TOAirleLhRN1om9ZGZmTvG6BjP5TWeyqmDs29Vr8iMD+/vk95SVTW8ol1pXNFBWc0NEAW9B0aBH2fSOgrFGhRq6VdfQrPmlFbV3dZt5tO3z1WdYLhmghXdGW3ubmU7D8gW0BCQj2hGTkQeyjgUKgzBUK7BL08buPnvmjM0lDF5DwZA9J9bWo4lJu49kslG7mV1jymI8Ctt8bnbBxo3CB3sjWt7xeET7ujudhMj2jnW3sQbYC8xMPIehZULlSslY+gcPHTC5jkqxont3h+2+Dh0+omK5on/4x++Y/j+Tj/Vg+7zXo9aWJkWCdMnsGvO8UECD23UxAP4zJxPxOtfN0NZq0hwh3553DHusSbY4U3UkmNiHIRowv/ks5iXeIxSz2to6dOTIUTtbsd9gkMxnOvNFPDfofkK/mr8HFY1EvjDpRopoanLKYiqdV8Co94YfqLsXnXDONMjHAbjnTcKFToaBwQFbywDwFDdikYTJ1sASv3jxgu0jFMOInaxj7o/9zRmX4gdTBfmdvFm1YOc8ZfyuQw8DzCCfm7N5bCokJm3CvuqY6xS4nERUxnxoVtdWFU/EFYvGrOPk7r37psd++PBRm08fXr5sBRE67YIBj9pbk3b2efRoyorGHe1dVizFvByGM0VLiidcV1vHPvOVoJONecG+xPonviUSUVt3SOTAlmYuE4N3drZsrgOos+6s48bjM6meUCiqtZUNY/WX8kV7Jj29vWrv7LD7C4Z8Khcz2t1c1tritFoaYspnMGqOmixMItmhG3dGzIi7sbnd5Hy4jnBA8nkK1t9ZrvhM39sMQvdMQClIOfZ39Rhf/TvFWZ9jrPNbnorrbENGqVTWbiqjfLGsSCxuhvU+X9GkAjmjOJUUTm8YcbrzYbUTiFyAM6DJrlU76AzEd9dR1TyneMJ5j7iHRFcsUW9j6TcD+4rlE909PVYUS8RdZ43rEgo42TLrcmJ93tHJkyess4vzbJVo4DHDUAqrP49L1Aesr3Cvk5B9hivLQ17Ah8K6Cv1WKK5KSvEeNc3z/+bT3NoN1kagNgL/xhGogef/xgGrvbw2ArUR+M0ZgY/f+tNKtQ20eiivgn1VJixnc4CQoLekAAwYS4QdgAvIA2js+iidMaO9D8Y8eyDB55/f0uoKzL/GL5Kj7u4u3blzy9gzPT3dCgGkzC9Yuy9JdH1DvRL19QYybW1vaWRsVEvLy3rxxRdNm9eLnirM5SCs8qx1jo4+fKRCrqIDBw4bkAj70+NBa9lnpnkGnsIQ9/mUyzt5AxhzJFho0cKM/+rXvqpC3hk5mUkRSS+gRxEzPhIKzIv2EhS0s0lKbJfh3vkddzAPeD3KpbflLef0V3/+f+nFZ5+0lv3/929+rOdf+rIlxxh4jo0hMeDarGlXrhpRIs/R1prU/My4GhuTDrAuloylQ6stVwCza2ZuVn19/VpZBeToNKYzbGxntlewPwAvmNeNPBxRNJrQgcGDpue5uDSvzq5O7aYdW9VM7opFTc/MGiuLVKqpuc0Z0KFV2dxq7cq0w2czKWNCMk7hcEB1ibgB6LC1YAp5Kj67ZpiE3BtJMckmbCwAYgAiGIHMoVLZo1Qmp4mJMdMdzebSZsjGa00Pczutu3fvGfM/EY/pwECfFVDQZUUH9eDBg9bdAMgA4ImOPCDN4SOHFQ0HVEQ7Nxg0sIE/gBh8kQh+0absIVlzBRnHzHVMc74oAPBvxofBwOwKIIE2bgAi3o97pGUZliJMua6uLisAffbZZ6bzb58PsG+yLV49GBnT/OKy1tY21dW1z3SqMX8s5nJ66qlLev+DD3Tw8CFL/IcfDOvE8ROWUAPm8VlWiDBZg5DWN1aVzm2puTnpOqg9HmVSaY2Njqu1pVX5jDOlbW9rt/mP/jhmZbfv3tH5xy6aBvXq2pqZp50/f1bbG+u6f++2AdK9+9rlL6/L5w2p4u/U5U8ntJMvq+9gnx574ogqlW2F/V5tLG0rqISmppc0u7SiM2fP6N79O9rYWtdzzy8dAJIAACAASURBVD9rDGPAExjfsE2TDUn701TXYLIAeAVs72yro6tLb739ttraO0xmqB4ZoBiMXZ+++70fqGNfh6KQ8dNbWp2fVjGfVVNruzZ3MirDjkwk1JisMwZqOldWNOFYsZgvIuHAujEpCT9FPceeNGCA2VyWFe5o6yeOjY6OmRTBkWOHDZyg4wJAFDC5UPQqX/LrL/7qP2trJ6NT5y4Yk7+xsV6njx9Vd0ezKrm0xUuuMRKLOpBsdMziG2s9Fk/oykcfqa+3X0MHhuznfDnJhaLefvtt0+7G+yEai1rxD3QAg02uHSkmrn9mekLra+smA8Ia4TnHE3Umh2P65oGA3vnZuzp+9ry2dlLa2d5UPBrW6sqi6ahbN8iBAyrQrRON6yc//anaW9vU1daileVlkyvB+wGQEJkkwHLmJCac/CH8oYPM2jdZqLJjwuJ5QGGDdcTvsC54PQA0LFzA6aoJade+ji/iB0xYYq3FowI6wT55DThysh9otRM3ucf9AwMGrmZzGX362acmr4H2MZ0BxFCKg3fu3rP4j3RAW0eH+vcPaGV1XW/85Cf63d/7bXiyBnp17wNgdJJcgPo/e/dtXbhwToND/Y5JH4BZfV2nTp5Sc2OTtm0ciWvbpk0+NfnIpCkw9SWOZHIZk9hg3+EZMCbOYDTiVHuNuOlMNSlMPHj4UN093Tp+7Jg9X7qhAPwolFFYBjikKAYwDDM2lU1Ztw77U3tbm+bm5tXS0maAOZIuMNPTrH1fQFvpgjFnd9aWFPHmlN9dVWMiYNJikYhfmzs7Wlrd0pHjBxQIA0zvs2IxhW/WIHGGZ+vkc1zBhH2OAjcxmeKhY0m7ZwoYyjoh7hPveT2xlqLB7NyiGUKjGV0scT9hi9vs62h2I8vS1bnPmNmhWFTDD0esu2xhfsnmRGNTi10DALC8JYUjAXV0tKqQy2t6as7kfSgwjo5MGLiJDNjDh8Nqak6qp6dL0WjIihqTj2a1tbFrXQ25QlFLK6uanZu3+zhx4rh1EW2srSngp0CSVX0iaiAze9fEI8zPE8aQHRsbdXuD7cmrBujWJ+Im3WUdJrbZEGaR7SpbgdYBjQ5837NfMPCezoo7d+5Zd8KhQ0etqDz84IEakknb27d2tlQfjxkoSpFvX2enuvd16/ObN3Th/AUDbddWV9VQz/pPW0dRrlTSzu6OgdPMQ5OFyuXMNwSWOnOMwg1nLzSpkYTDE4UCEHGTwi3vxxqgYIK0CkVFijqAyHbeMS13vBBmbX7SncHPmptb7fmjee3xlSVfyQBxk3/zes3AFJCa2Mheymdxbey3KhWVTacNuKYLaXNzR909fVpYwuwzoLGJcZ04dcLA3O3NVR0e6lO5WNbM9Jyi0TrrBEBiDZml3dSOGhsbrEA7MzsteYP2Xu+//76+9KVXTL4KP4fRsREDcilEcr98ztr6qp1xmMOus6VgY8T3TCbvvDnyJetA4GyYCAdNsqmuIalQNKqCLXTY40UFPXnldtfUVBeSp5hRxUxOqVImtJuTFtdTqk82W8xkH2tsiMtTZtwxfHec8l8Gz/ck4AxG3ptoDlp3WuCYjVLa9LgiLucWzr7IHZZE52LcmOAeT8EK3ar4jGgCyEzMZP0wh/lyBVAn/VX1j3HnqD0muhibrEng8EXxifXv8QeUyVFofmgxjG5E5gxnIj6LjhWkkXgt483PucftrS0jB5w7d1ZF9gE6Lsg5TFbGdfvAPGdd2R3/GuC5O6O7Lj+n117RuRf+pIYT/eakvLU7rY1AbQR+jRGoBcVfY5BqL6mNQG0EfjNH4Mob/2vl54fxXzyY/1xGgpEBPPerYGAQCTQsEQcexi3JBjwH4DI5CUsIvdrJYH4X0ztv/8ySSw7KnZ1dmpx8pGg0Yu3DAA/tHa3a195uoNCrX/qSGTolmxotaQ9HIma0NjE+odGJcT319FNqTjYqAbBZQTc7pI2NVTsEp1MFvfXT9/T7v/cHxhz2+kry+ZEA8CmXKRgLBmYLCT6gBgkGDD7uA011GIBPPHFRDfXRPfMkj4p5JwEB2GYg2x5jqqpXbZybPfCcxMYMnQBIaVMv5VXO7ery+2+rqT6u9s52/U//89/p9/7wW5bQw4RJJpuM+QO7mGuBNQgrGfCht7sTXqPW19YUDNFKnDVgAjYaQDmJCPqeJKowolbXlhWLRxWzdm+fAYgk+ySk0XDUmM7IGTTUJ40Rff/+XZ27cN70XknWSIgXFpdMY9jrC6hrX7f9nKLC6MNRM4ODFe7Y/jB4S/YZgDIwiwFQSNwxA9vcoFV+2WRUAADRA2Yc+XdVigWAyHk6BlQolXX37m319/fq4ciwsY0A30n0r1y+qp2dtE6cOKWPLn+ob37jdWtHBowjgYYFvq+7x1i8GHjV1TUYk49Eq7+vx7TaATxIzkmYqoApyT6t4twfiRtzvKmxwVjGMOR53ow3gCzzneuv6r1bO37FMeuqP+c1rgiBTi5mivUGOvLagYFBA0dZIxjujU1OG7AF+9AKCpmM1paXTUfo7JnTmpyaNFCbZwdjFgkK7pf3fuedd/Tss8/a3wGiYe4+8/wlhUKA+y7BhA27ub5lshvIfZhZXz5vQH82lbax/c53v6tnnn3OijK0W6N5fgDTWk9ZM5MTWpibUWtTnQLaVDSWVKJhSNu5uH763mXlvQX97r/7qiraUSmX1cLUirpb+jUyMq08jOFiQYvLCzp6/IiBZNevf2pjxfpra2mzxJjxA6ivi8UNQGKdX3z8cSvOwLLm/ig48F6w5d58621Nz86os6VBnQ0xJYJeJZjvdUk9GJvSwtqmXn3tVVu70XBYkWhcd+4NG5sViSE0fgFtWHtVLf0q65/xslhWKNp8ovAAS46En5gQCCJJENAufgQhNKxj2thM23P88KOPtbi6YWaKmK7OTk3q9PFDeu2l5+UtF0zCyBdwzxIgia4O5n6ysVFbOzv67ne+Z5rrg0ODxpbeIxZa4YkiCddfNZJl7QCqv/rqqwYyOTmgzJ6RbVYjD0cNDDt37oJpbVM4A2S7feeuzjz2uK5eu6bUzrZSsChbmkxnvr2jzWQSnn3+OU1NzyhWV6exkTG1NTeatj9gEvPZuiKSyS8AfuRcKGaiJ033B/VTiowU8ijS3Ll794u1xnvAsMcYFJZ1Q2PSik0jIyNWkDMzwqakAevcP+xa1ipaxbCH/Z6AsXKZP4CPHZ37LF6/9NLL2trZNlBoanpahw4Oye/JG8iHZAkgD8/1rbfe1tlz562AQmGXYgJg9utf/ZLy+bQBt8SYQCCsqckZY6W/8MJzOnrsiDY310yD+J/+6bt6/Su/rZ3tHV25fFlHjx4xxjwyZICL3/6Lv9CrX3rF5EPc/uhY78ztqol2NIKM0o4zkkRyoAT849KUtQ38JPxWIDXG/Z48w7vvvm+FpNnZOZOu4Jn6gzDZKzZHAIqbGpt1+/YdtbV3GSMfmaKm5lbNzS0YMP3MC89qeXHW9nA/sjTZbfV0tKq1OWnyRO9+8KEef+oZtXV16+iJc9rcTts+U10nXL8zUnYM0Sr4BciKiS3AGmuJZwZIS0yDFU2BlJhIfOV36CZZWXNa541N9TYOsVjYurcYB84IN258rpbmVjO5vnLtmuqTjcY8b21pt2fJ+3MNgOANyYR1N9B1QPECiZ3BgQO2j2LqCoDKekBu48Jj562gvryyqHfffUehYFSHDx7TwtKyQpGY+vcPamxiwiRl4siZZDP2fDvbW03Gx+Mt2bOluEVhlPXMswIwZh9h/yBGA6i3tzZ/wZTlvhkbJwPnZGyqf2d8KTqjCE+Bc31j26RpLl++qtbWDr1Mtwwdb36/pmen94q6ASViMdOaB8DGhJNzyerKqk6fPPWFxAX/Dame+ZUlxRKuw6n6ZWa2PidxwhdrmyLZ9m5at2/fsyIx7HxkghqTDbZfUIjn/jkDsIaJK5zlANjpzuD6FxacXwq69ex/mLk78kUaITKlc7umMc58IH7xGp4P73Xo0CG7FleYKWt3a8sKrK5bCzIEZA2/nXmmpqes0+vZ5581ybpMaluFXEp9Pb1WbL91666efvpZBQMhK4wtLM6rvb3VvBHQX795644SdU7m6uLFi3vgMJ0iPo2NjVnxjvXNtVmHzp4kFH43nB8pEBSQYfP6dO/esO0XTz75tM2bkXt3bQ9NNjXLDznDj0nxjuKJsFTIaHVhSicP79f2xrKKubTFs83dgpo6+jQ8OqNwlHXht6JNS3NSyTpY/q5D4ZfBcweWOymff84+Bzw3bRXHPIe5XirZOYMONppE6UiBeY6JLRKAAOOEK7Tb2Tt4nsRVZ3TrOoHMY8fOQa5Y5L6qn4/mecbOJMwdzrDM83Qur9n5JZsTjBuxgXXDOHIWZc0zP4gxxD1HRMBLAA+FRXsO7AeumxIPF2cc6vxk8FHZY+L/EnhOmP+XzPOqbEuVMMTVn33+j2s40W9m+lu769oI1EbgV4xALSjWpkZtBGojUBuBXzECH/74fzHw3GmcuxZNvqoazNVfIzGERR30Vgw8J9kCIEd2whjnXscAIbkxYMDjFbaDGxvbxqQi8Ud64I/+8I80PjFuWpDDw/dMb9Ja23d3zbgPuQdAEcz1AG/3dXebMSMt6eMTj0zfMhIKqiUeUzTsV7GctcQCRhCmiA+Gx03iAS3cchmQ3GcAuFe0TDsNXUALAHPMHo2BUpGxljGl/MY3fks+DwZNAOYBSz5IeM0gqepMtGf2aN2yMPHtf3vM8z3wHEAlvbOpQmZL5XxaD4dv68ixY/rHNy7r+Ve+ZICHPxjS2uq67t1/oMcuPm6gL23PGJihzwk4HQmF1dLcYmAiLG0SDCRXbmEe2dBg7GuYprQ/w04iCUL6IJ3atWQeBiSsxYH+AWOCzc7Mm7Yx4woTuM50gFP2TEdHxy0hxSCxt3+/jSnjbm3YobCBICSBgNC0SsNwr084Rhrg+cL8grXtAlCRbAOMAf4xr2C4MdaA0ownoA9AjLWvk7wFQpYg0SpeKucNZAec4LUA/gBb3d29euMnP9KLz10y88FMNqu5+QVLuABaKIAcO37CmMZ0EsCKG3k4bKxQEjISZYoGJMQA4sxhEjzGFBCBnyFXwr/5OwkeyT3AodPxd6zl6jqpMpf4uSvM/DyhZMwAKPi9mzdv7kmvRM2UkUJBsrlFzc1txigsUmgplxQOBk02oS4et7mZyeW/MHMDbABgwMDxjZ/+1K4NQJgCxaFDB0xDnuTX1jHJJYysPR11W9LGmMva+COBQZL8gx/9WE89/bQBHoDnba1N6u3p0sbasq3zjz+6orBfamkKKBZvVCjWo0qgVT9+5wMVfWV99esvKZ/fMsPO7FZRh/af0Ceffa7Ovh4tLi2ohGZ70K9YLGKdBEePHlM8ljCpCsh4PIcDg71WCGHO5PI51RtQUTEjWYAbmJq01RNbHo6Ombne9uqi6kNeXTh11ICNdL6knXxFP3rzXVtHR48cVjwWsaIZsjqAWyTaVYmcquQBjO64sWbRknW+ZwCGSKvQKXP06HErVDz22HkrSjnghS4NpCiQyAlpeW1d3/n+jzX6aEr7evoNSEALGmZ/W1O94pGghgb6VZdwRoWmU+zHOC9jciHhCIWzss03OgGYy7CzAaOvXr1qHgA8e/4wXhQAeOaw+ij+MFdbW1sM0OXaWeto8qMza7qxeBFUZKzkCJ0KwYBdH2x4tHhhjAP8EraQdkins7pz/75dZzQUtHnW1tpqEisA43zni/g8Nztr6xR24KKBZhGdOH7cgJN333tPB4YGragHSM79IQu0uLToYq5kjHqklQCqiCnEFuaMYyrjd5A3RmjAT+yJmHwDIDt+CzOzczp34YI9Y+Ii7FMMXk8cP6yGOGaoTiKJDhqKhpg00qHCvGecrly9aprvX/vaayoVkVXBADFrnSCLiysWcymyIC+F1MXHH1+17oBkXdKKbchKYBrZ1dlphWDkIj784H2dPHHCmNjVrpZSBSNXmL6sZTpZPF/IRxFf2Y8oNBjAHvIpnUmb/IkzMZYZ1AJGOsAubiATgKV1l8DO9Xg0OHTAySGU0caP6uq1T8wYFNBwaXlFJ44f1aGDXXrnzR+qLhpWxO9RQzymSCCoyYlH+vT6LXn8Ib3y2utqau1UOBbT6vqqAa/EEvYRwDKePcWTO3fuWGeNSTLs7Kivr8dijXlDpNMGbjNvqqa1Lm4CxCMbVtLUtJP2OXBwyGID65tiLx0fFIQ5L9Ql6tXS2qaltXWtYv6ZSmto8KCNA/IPSIcgxQKox/xaWV20cevvGbB9gDUMa7a3p9800YcODKihoc4Ks59c+0Rfff1VYwwjZUXXEoUWgMQ3335Hqd1dPf74RWPs/uxnb+ns6VNmcA5DHzZ3FdzjfrguPm9ocEizs/O2x8Dgbm9rNNPZf+5n4Yx9MfZ2sdpk4JDA8dOBVdH4+KQa6hsVTzSYnMet27eNDc95qbe/V137IB9MGqjJBAHQJjaw9oj5AOgtzc3q6e62YrZ1a0SCymAEsCcfxtxivJ2uuusMuH37lpm1Dx44rKvXPrP3Zn8n1nTv63K+HZik+5z2NPsgn4HsC8V92OhVYgLzIBKJ2b+ZD3TWcU11yTqFo873gNfQlbK9tW3j4TxTHHDOF4U29mQ6YpCFYd8AqIYNTRfEnbu3Daju7e+xYnE2s2tyd7wWtjsFAMx8Dxw4ZONDdwDSLD09+2wur+A1EAjqo48+MgNyV9ilM4L1FjFfBNMB9/uNgACj34gRcvsWz524wljCpEayh3EEnE5E/ErtbqPPoxLeOHgE+P1qa23W0vy0YgEps72uYi5lwPj2zqrml7fUs/+ICpWQllYoVidsLwz4vErWJ2yduHOmK8Q4Jrv7btrjBp7zVf2OCTv//DnznPhtzPNc3iSQyh6vmdz7/CHr3vEHAybbw9sRmxhv5mUhD9jOGZhbcoJUXmO1u0+0y9j7fLwnkO5iX+KswXNdWl3TxtaunYGIH8QF1wlYtFiMxwedCQDmrAfWDONFDNnZplgdtLVkc/AL8NwVDTi7Vzn33ur12Lkc8Nz3L2RbmF5VqfYqgF5jntfS49oI1EagNgK/PAI18Lw2I2ojUBuB2gj8ihH415jn7nCMaWVKnmJWQZ9rdwRshVVHIkLC/l9inhdpj5TXQIpbt+6Ykdmf/PGfGGsrUUfrLozgOpN3yKUz1oKM4RmyITAO0Qju7um1JAWQFObKmTNnTWf1pScvKZfbQdFQHq9LYkOhmCYmZu2zvvKV1/Zaun0md+D3wBx3LdR8N7PPQtGYKxzgATH//M//XK++9oo62pIGXKN3TnZkmteYnpkutmuT9Zi5I2/mWlmtHRR+DxouFdceOzM5rngkoK31RW2sLhpQfWN0WifPXVBDQ6Ml7UtLK2Y2RUJ44OAhS2aNK8T7l2X6pQYCZrI23gCQSGwgcwG4ALCCpvMyLf4bK4pGAtYS39LaZExk2EbkNbCPeT+SB0BuALa+wQFj9gNoAIABogLI7+vpMb3ZkdFRS35hxsE0B6wFKDJNSv4HgJNOm7QDbfQkqZhOOlC63uYJADZMLhL+Z555xpIjQEGALAA1QNHxiSnV05Ye8OvDD9/X0888aYACwDVJ2Mz0vM2zZLJZ77z9U508NmhJMEk5bHkkDwDMAdApsDz++BPa2Nw0AL+A3rDJC3kNiHP68o41BwDA37lG2IYHDx5Q0BivaCQHjS1PC36VOQiY71q3ndwLP3c6na4ww7jw36uvqYIjzJl0CnZwyEy6kJX5px/8UC+//Ip1QNBKbqpHRotyhRvmJ5qsJOoksSTIAIxc9/Xr1w28HBgYMPAX3XfaxK29GkClTLeFLNF0k7RiY0A3Bte6k8opGmvQ+x9ctmIJjL/W5mZ5PSVFwz6F/T6bSwtz05oYHVYsJvX2H1SyeUi5cp2u3rgr6NSPP3VWcwuTWp6b11DvQTXXd+qv/vbvdObiOb351k915vQpk2bCYI0x29xAS7xDZ86cszZ8nkVDQ1jD92990bKPWRvsf3TzId7mMEr0VEy6iLV6//5D3b91Q4WdNT176YJ5B6TyZXki9Qaeb+2kbe4+eekJNTcmDbRhzAC10KoFQGc+UzACeAcAY1wBPwEX5ufcXIPJi67yG2+8obPnzjigzkd3DVqr6MOytjwqlCoafTStv/zrv1Nnd69ef/3rJufxybWPlc/smvRAPpvSl199yVjcpgONvnOxZEz7+cVFTYxP6uChQyahBGsP4GhhwXUbIB/AmgFYALRkzChEAUAdP37cilA9vX26d/e+FdWaGpv01NPP2Hrm85ZXVlVf16Dh4WGl0jt6/tlnrAWeAiSyPGY6Z2iCR/UNSW3u7OryRx/p6JGjYjqh4Wx63m1txn5mbTCHKAgBEsJyRuf72aef1+TElEZGR0zr//jxo2bYWyoXjKkKEA5wDwOUuAfDFSCU94I5y5rhnii2MFeIJewNrP94vME09dGEBtiiGIKGO2uHeNmLbNXKmsXCxYVp/cG3XtPa+rKamloM0Pz81m0NDR0wHftEXb0V7N5//0OLB5iuRiIOyMlli7pz+75JnwwMDCmTzigWj5n8DHsWYO+tmzcMvH3pxRcN3AKEpKBBXGS93bxxwwB05JsAdZGTsaKnP2jz0MkSODkoYoYVm70+5Qo5+YIAk25PRS4lEnYAJEUS/DfoguE5IimCFEUkHDGQDQkcQDrMuReXVg00I2bweiRqGpNxXX3/uwp4MHL2abB/v4RvR1m6feu+8kVkpB7p1a/8lrZ3sxo8OKS7w5+bBj1dH+wBJsUljxmbAqjyjNibDhw8YBr6TkahYsVc4iSxmxhJMajKUgdUX1pZ09DQId27d9e6jDChRJqHOU7HB6x81gMdWVvbO7o7/EChSFQHDx6yOIVsFWMIeE6nAvGF4m139z6TL0E+4/Obn9v4oV0OiM7cpSh769ZNA/qffOqSGcxSzABwR/+ZPXdja8e6cV5//XUrDs/Pzujyh+/r7NlTOnfmlHUoEGNNBq3gnhPvj4TQyROnzDeFdcrn+n1l24stthSLNl7sD1XGd3UPcYz+gra3N2yOdXZ0m8Ex5rIUsjCVBURkP/X4nPkvZy8MmtdW1yxuOWmcnEoFB45StJ6emtHvfOMb2k3vamN7w+ReeB8KatX9jDGvGneyV/3Zn/2ZXn3ta5pdWLYzUrKBLqxtKzhT4KJwSzzm76srKzbH9/f3GLiKJAgxjSKdgd5DFHQDVmShWPvWW2/qsYuPaXll2QBZ9i8+n04bilHs1awP1iSxAMk1zjx0xHC2a2tutXXZyP69u2vv9/LLz9veQJcJMZkYg0QgBuX1dUmbK88//6LdCwDsjRuf2V7PGYfpj4Y6n1X1TaHrhbIe85fi5dLSoo0PrPLlpWUrLjhJLbd3mbTI9o6dIXjO3AuxLhyoaGtr3XwHfIGQ1jY27XyYbKjX1vqKOlsaNTc1odamBi3MzWl25q7WN7OKJzvU039YG1uwwwtW2GceYs7b2tqkQIAzZhU03wOt9+Tn/kvM8yp4/ovMc84AxDq63pCBCcfiCoaj8vrxHCjbukGOhjHjDARgHYvjZRNQRQVXyKboU6FUUyXa7Ck2mnzXrpnzsvaZbxRvkV0yr55KRf39AxbzifXMFz4PpjvF82rXBp9b7ari/Ip5KoUc/D54XyfbUtU8Z092sjK/KNti/0Ze5p9pnnPE2rPfcGfsSqWmeV7LjmsjUBuB2gj8sxGogee1KVEbgdoI1EbgV4zAvzQM/fkLf5GFDkiqYkZ+Dw3G7ovDMIfRYCj8LzTPOXxzIEfjFPB3enpWH3xw2eQGYKvFEzF9+tknZuCFFmVXZ4clWiQrmIOSDB44cNASpu3tlDGxYWo+8cSTunvrtk4cPqSOtkaVKjmVKnnt7uwqGq3Xp599rnii3pgyu6lN+QLo34ZVLlQMIAeoGB0dlccAT496+/osub5583OT/UB//ejhAfX1dJtpKjqqMAONfb53SHeCj3vUQBUNQPdU9lKUitNEp+V7dGRYhdyuGuuiZhYF0Pu9ty7r9//wD41dFqUV2sC7uEkOzC8sqaO903SfDfD3BxUMhy0xBQTb3Nq2hB2AGHPT3/nmN9XejiGlx5hJaEFj8ogWLC2/tA5/YdS3p7FL0o9u7hKao8GQWtvarMUdQIgkZF9Pt7Ep0RKnlR6gJxGPm7QOXwAyJDDhIBq4ZUuiDwwdMDCHJNJYYNmMtrY2jHVOcgq4RLJJks9r0E42YK3ktJHnFpY0MHTAdGmnph7p+ReeNYCT54Se+8jImBnzoZn/1ps/0Te/8Zrdn7UOe7yaeDRhOvC8Ft3shw9HDUDks8ywsVhyrLA9pjnABYk7gBAJe5UxifZzibEL+A2g5PeNYdfT8wXgQLJlJm+Cvec3MKQqZVBlJAIcAXjx7+r7A54V8qS+PgO73vvwAwMr9w/uN+AJ5n4hn1E44De9/l3W216xx4BvFpqB4DBqS5asP3zwwEx0AYCG9g9aiztzloTXR7GnVLR7A1jAtNHWM4BdIKbddMlAgcbmJvs8Y3mX8ra+Q76KVMxpd2tNt29dVzqzqSPHzqi965By5bg++PiG5paXdPLMcaUzO4qGIhroGVJmp6Dv/fCHqmupt2R/YWFOq8tLZgzIem5v69DwgzEDzo+fOG1geEMypPGJ+yY1ZDrXXqkuHtXS4oIlzfwb9h3saJ7/J5/e0P3PP1NXS53OHD+scCyicKJRTV37tZWtaHltUx9//InKhYJeefE5BXxOIoHnTdGhmpTzb5J7ni+Ju8WkWFyTjyZNYof1yfzCuBHGeGtbizOz9AIS5RX0AZ7LukcKFY/+/jvf1/0HIzp/4aKeuPSE5ufm9PnNz9TV0a6XX3xeqa11V9DAYLPsCpBe3sMAx2WTTmpINhiQA5iNHAbrh7kF6GgyF42NVgRgETdTTQAAIABJREFU3gKsAGJS4FlYXrdiFHEMM1vuwToTuveprRVd401jUg4N9ioeCevA4ICbawASVnRBSihg8SUar9Pf/8N39Oprr5lEA10RszMzVqwDTDPtZQpae7IVaPpfuvSkQoGImpItJv2TbGxQIoFhY940rZ0ES8FYnVXjzPWNXQOyAVtYI2YUHYlY4c80lAOBPTPmtDwVRO4pIO4aAM8+8NHHV830EwkciqWJeL16enr1zNOXFPJnTAoEABl9Xwom7EOOTek32YK//4d/1LGjAPxHFA45U09kPCjaRiMJA4/Q/2XckUMBdGOtz0w5iawDQ0Pa2twwhmNjstE6JWCdImVjhpLIHZg8h8/mV3t7h81D7iufQ66J4ptBPE76qVwwTWj2rVAwrHLZY8bUgHPMGUAm1jDAIaaiQX/IXgeD1MM8vfqxMvmiSY+gp/8Xf/FtPf3kk66bZnNF8+OfqqO5zgoejEE4GKGuI28gIn8gqsnpBVHsPnDwiBINcZUrdM2wf6OF7IDfKqgF8EWnFp0HSF6QZG1vbdozpPhDN0K18wYgkmcOqM6cx/waE/Fr1z7W4cOH1NyCRE3Wfo/x3dmB5U7HF8a5eQVjcdXVN9jZAFCY9+Ceevu6TSv77t07VkwgdiC9FA5GTd6HYgYx8v79YVsLgMAXLz6mSDRsz8QEKIr/H3vv9SXpdV15ngyb4dJ7X5llMquyvAEK3pEgCBCkpBZJkXIz6tZoZv6C7pl5n7V65lWzlky3pJZ6SaIBaEACIECgYMuhUN6l995EZoZ3s377ZhRAiFT3PE8kWasKmZER33e/e8+9Z5999s5b0B+wVDYr4Pz1N35hh48cVdHqR6++asvLC9bT0WFfef5LAi49HldoYm7AaqfmRHEGeRjOKhTBASbZw6enR6yluU77HuuUuEOxk72BfYhxYY9gP21sAIh1exLFIJ498kGcewCZmxobBZoGgn6bmZ2xza0tOzCEpEhcnSacN7SGvcwtJ8dy8dIlW1pcsq+9/JLNLc7axOSE5mG5Y4C1Vi6KsJ9xPd///vetylttgWqn5V5mxQf8Pq1RYjDs7b7eXsUi/CvQyaZziOI8YChdPHREcN0A4Tx3Pld7fzKlAlhPr9tPKahLticc0fphn2tta9NnXbp82Tq6u62ppcXiG5sW39ySqSxnkaDfZyMj9+zZp5+0TIb5UqX4xVlqaWnZ6X0XTEU2mc7uJKyzs0NrmbmLtJs3gGl30i5duqS4Mzx8SMA3wD7Xtrm5oVhDfA2HIjrfibGNb0o+K48Xuv0A/emGoajiuvJCFqr2WHxzTTJeANjoh9NZp30c/xUY3FaUL87SwoJNjl2ylfUdK3lC1tTaa3X1rba1nVbxqKmxSdeFL0BDfUyyMp+dy2GIU8h3hTjHpC6pEZR/4d8g+gp7Ph2ShaLWMrEE8DwDi786LN3ztY1tG52YVocosVB2oT6v5AI7Olpt6OB+ndPzhYwM0uGMCD4vs+A97lowVWVdEivKEl9jSNSls3quFMFg6vNv1hEFMxmp5/OaL24svQ/OXslEwgYG9ojM4oykd0F7JFt2Nc/L4HkZzneGoU62pcQZnvNQwC/po2LxM1+iCnheSYsrI1AZgcoI/PoRqIDnlZlRGYHKCFRG4F8Bz8tMpF/3kjJ7lsQA5rnfUxTI6nQWCa8e6Tiro1XyL67tUi22JY8SmkgkphbyH/7gVRmCITMA83xxcV6MIA7/AES8hdP3LVp3V49af5VEpzJio8N0+9rLL9vK0oq0fZ988lGr8uQtk03qEJ/JFOz8+ct25NgJi2+uWzK9ZakMWpgZ29rctt4eB5STfCKbAAMRVnt3T4/AoXLysQ1rKBKyY8eOC+xAK5pDPswmsc9LLlmV1KMMSYtKOALBsIzNkGUAPI+EgnbtykWbmUJ/u2h7+vrsH773M/u93/+uEggSPZhaTc2tFq2pkWwL/40hXv+efgGoJEu0ywOsA+Yh84AGLonHTiJpHZ1d1t7eaYcODVlzXUQ66zCxAK3ACGh3dSx2DKNIojxqzUUKZ3FtXWxV6bACnHd1aRwolCADAfsKtnxLc7OkdebmZ5VcAeA9+sijNjc7Z+2tbTLBo70W6QaYviSdMCgBOQAHytqwJFSASw899JASLQEIANT4iPn80sCnCDCw18lffPDBB/bII4/YVjxhm5s8s7SS9UNDfWIeKXHzIPWS1HWiCQ9TG/MpNNABpTZWN8SKB5ghcQZIoVDAtZU11bku/rtsGAp4zj3y7K9evapxAXRypn8Z/V0G4Bm7sn6tAxscI6qshc57q71YiSwJvpm/Omhr6xs2PjlhiVTSjh8/aqFqv3mrKLokze/j+RXNH3RSM47x7gohZcY7n8sXiTCFo+R2UvMLMBYwAEYeIB0mc86oL+M0QkmkfSHbTjoQ6O7du7Z3b78ZoJ3fZ0FfyRZnJi0c9Fgpn7H11SW7eeeGtbZ329DwQ1Yda7WLV27ZanwL7pdkBHq6eiyXylm1P2JXrl61tt52+/GrP7R9e/dYJBSw4YMHBeps7yQtkczZwhIa/lGZrqVzm3bkyKCAcp5pQ12tbayvWsCHRjga7hj9pq2Qy1ljQ4t9759/aEuzE/bMY6etLhrU/YUbWs0XbbBr96ZsYytlw8NH7f1z79pAT4cdPXxQBSDATLS46TIBAAJoE+synRLjHCDq2JGjkhFgrIcGDwq8Q7O+b0+vigEUIzws+2LOfOjKZ/PS699KpCydK9gPX/2xjChPnTolWRWtHxkHmvngwBULD7p1WMsAk4Dv+Zxjoa9vrKtQw5wBhAaMBGyDcT48PKz5yh/mF3OeohTgzr6hwwI3y2aA3AvAIbGk3F3R29Nt2dS2gJu2lhYZhgJ+AdoBKoO4+KtDlkimJefz4ksvCfRmTlPkYl2x9hk7mKgAf/zB+FgMxJLXVpfXBToBbLI0kbdB1sqsYMFqvCacZn86k5NhH1q7vJ75iVwHa5Sv8mfu1nqkLbyzk7Q333rT6ExIphIy1kQfPxgMq/jw+htvSdbj0UcfsoAHGS/MgQuSHkkkUorfaABTMCVO/OVf/qV9/Rtft317u8zryWldI+OhjoDtpO3spPSZ0lv3BWxo6JDdvn3LVpZm7MSJ45IkkOxUzkmGlZnE/M1zEJAmXw3nF3Lj+g07euyYzFlZ0yrE7sqlURCD8VqsclrijMXONh0XPrt44bJiD190NPT0Eu/bJEOWTqGD7LWFpRXb3E7YRnxLXQg/+tGrNjR4wKr9ftvYWJNPSSC3YQf29qnIuJNK28TkjJ08jVmwz8LRWssVS/bLX75rL3z1Rc1z6fr7vA/uT3I/yZTum8IO18QcA7RGbo17oGjgtM0BldHBb9iVXSqJMcyzYN4ztoxlU1ODPmdldVlzitjMs5qdQfbBmX5W+YOSk+B8wHxnbXT3OBkRuoXKBULmEMXcxDbA7ariOddKdwnXDrgZjoR0vnBdLR7bWF3V9SGbtra5afsHhyTVxLng+rWrMnM8+9CZ3S409mJkWDjjUJimk80rwHx7i8I9hdhtFTSIH+nUpg0P799dh3NaPxTDyuxzxonrZxyDkk+Lav4zBykUw6CXxM3UtFjcHDeI/5hXZthzAiFJkcCG5udOn94VOSRNVzJ777337fCRYRVD0J6nQMEzJKZQIOA8w/NgfZc19ien5215Na657brDMFBGAi4p5vTW5qZM3NWpQ/zyVqmbgfFk7TBn6Lgod8vomShWLbsYI+3ykrpKOIvxexSGVTCT4Wxa+3oaY+mlZZuniBqtEcu+o61dezla6JwTkGiiG0CcBmQCC0js0QmIDvyKOukoKLNHcj5jPlDcaG5pEUGBsw+f+7Of/Uzg+rFjR+3+CL4KMKOJS1WaL5FQzAq5ks4NzFfOrKxXuh10BEG1UK1jopRYAQN7TDQ9SEpRuA244h3+BniSVJWsmsJ7Oi15qcWZKzYxtWA7SfaTMGUS27v/oOIkxTMKKqFQ0FqaWUPIkUFccd1vkvxB21tjuLu/61qQbcFPAfAcGN/NCZjcFBSTyYy64BqaW9St8sH5S7a5ldC5nfhTXj88y1Rqx5paGu3Y0cM6B1LQDnr8junNAFTBhufeSyqcsPaZP8wz5uNWImnrm86wlsI0Ei3OhyChtcT5nnlJQZg5wTpgHvC7FG4pbCA/yLm2DJ5zXyqA7cq2SHpyV/NcvHS6Q70eq8LslwKD37fLUHfdoWXJvQrzvJIaV0agMgKVEfiXI1ABzyuzojIClRGojMBvGAFkW/hRWff88y/jYFnWIISZaYWUBSVnvntYBzr3+ByD0kpiVJJBOJ1Pj2QngAxhjUcjTmsZzWJppe5sWUNjnVq2SWo4aAMoIDcQCUd1yAY0zGXyAgGvXbuu5PSxRx+TnMI/f+8V++pLX7GaWoDCgu0kE5ZKZOz998/bE48/KeAtHPVbMh2XxEooGNG1Of1yx1iGVQlI2dHZKWY8LBuShapS0S5fviRmIwkd1wGYTFs+yRtt24yXEsgCGpl+JdP5fMlysHkCQSWc9+7etrXlBWtrqbe62ogYWv/nf/xP9qf/0x+JEdfZ1WMPP3xWIPj4xKSY+b/9O7+j6wTIOHho0NK5pHV2dQnABcxLpbOSHABMp3AB42ptbUN52yNnjttjZx8SwEQbOLIMJHWMMYkv11XMO6mRTLZgm8mU5E14XiRL09NTMnKESQlrksSR90KLenZuRjq4SKLU1dZJ+gUN1Fg0JlB6cX5BMju9PT1K0gHPAZFIODEiIxmiPRuJlbNnzwpkAVhfWFyU9AWgXX19rTU21luwGv1RnzTon3nmGem0w0gETMrn0gLPSeBIhCWBUXB/0+KNHjJayhR0lMqi85nJCqgA0GSuwZrFOLIMdAFI8oxJRNElJSmDeQegAAMdaYzHHntMYKbTDHeJHv9dBrPL+pl8Ztno7/Priu4LEnCSaK/fb6Uqj5i+//Bf/97+3b/7twJkkYzxI5teLDgt3elpma06eQePPo9xKyd+ZZ1YmMVokN65fUeeAGVPAuRSAOl5nStoUWDK2E4iY1MzS7a0vLwrx1FrdbUxS2xvWl00ZKuLs+qUaG6ote34hqWzGbs7MmFnH33aPMEay5UC9v1Xfmxh6d3TyZCzTCpj+wf2K2EtGN9L2urSnL3w/HMWCrpEe3RswpZWNqxkQcvkHSuspjZo07OjkvTZ09crrViY5hR+Umgte5w+LyA6oOa9e2P28bm37MXnHreGmiBIqwVr6u3SjVGbXNiwx576kvX377f//Nd/bantdYuFnG53W1ubxg5mN8+QNQAg5ICcWkkP5NJpFfn6+/cKACQOnTt3znp6u6V7TUEiFMZczWOpnYQ1NTTa+iZyIrV2/dZt+/FPfmrf/f0/kGcAX04fv8qymZR5SwWx6wENNjadiSKGoTV1dWYlj6SXAEa4HtbM3r0D+mzGF+mWsiltmTEKi573AMDE3LHc4RCsDup7gFNliRUACcCGoL/Kqmn9R3YLvexiQVIMvLfiuD9giXTG3nrrHTHPzZy+P9dUbrVHroV18eyzzz5YPwLrij5JE6F3y/OSrFKWwg/FGxNruty4gyGxeSh8BGx5ma4UzBYdWxVwnudBrOJ5sf7S6ZzdvnlbzMfW9mZ1hoQiIYFgqRSyDhnb3k7Zz19/Q50w3/jaV1QQQi6MvYL9CUkTxh7fCbwd/vN//lvJsDz91BmrjQGIBXfnRMreeuttGzxwUKAXJpV4E3z4wUe6t5e/9mXNyUg0JpY6O1557IkjsF0ZT5jqSF2hCc29Ef9gub700kvqzBEDvwqjxpQz5Qz4BZ7L0yJNLAjbG2+8ZY8/9qT2GkBgiiL+AFIoGQsHo1YdjAr8vjsyKuCLAjbdOqnEjj32yEN25+Z1a6iN2tzUpH3lqcdtJ75pJY/P3n7vfQuGo/bMl5+3huYmeStUh6rtrbd+obkGY9Rbha4/RQ3HHAf44u833nhD8ZtnRJyni4iY39ba/KCICIOUOMO6K68vYhZxEzkN9nHnJbFh77zzln379771oPuAAvJNeaTM29de/rrlS1UW397R3jQ2NmqPPnZWGuawlk+dOinwmXUwPT2jQgfdI/v27tW4ItWCzATjzLmCzyOeonN9984dQyOZ/RzQ/Owjj8rYESY3vzA9NWk/+N4/25/96b/Tvl1bE7FSlZNfYX+mkMuAT0xMqWDuzj0+se7HxyfN7y1YT48z+i13KwEGlvXOieWME3FJnUI+E2iJ7n42ndW8BVTkdeidIxXCnhoI+mwnmbJUNqciMQV45hZEg/6BAUm5OYC8zn75y3cEgDc01auAw9zieblC2Kz2NK6JZ8wfPuvd9z60+6OTAteRJtrcWFchj64KtM/HRkcVX4jNzI96mYLmNN8BlYk5ZWkRV1R25vLOD6TK1tc2VHTjPWCvO2kQOtAyGlu+z/cAzzd3EtbY3GIb6+sa62ufXpWM2uryslVX+62lqcHa2ukaiqsoRGGafRumP3ES+Rj2aeYask8ffviRff3r37AbN29J9oYiCbEWj4nvfe97iuuDQwd01uKeu7o6dd31tQ1W7Q+LUc39YVC6tLQg41PHPg9ZdSi4WzCksE6XlytI5nJ0k7CHBfR8SwViqZeAKBIGZ8nl6Ytimk9OL1k2Z5Yv0p1WbcdPnLLF5RXbptukpVmFZfYh+U9QyBWY7M7bZfD880LkAOy/DjwHVN9JpC2dzVtre6dduPSJLSyv2uDBYXWG0GkpAkgmq/tNpnZsbHzETpw46nT0ma8Cqj+TbSlrnrPu6DhjPhEPw2i+eXyS6UJyCj16uh+Ys0geqfPGS/ytVrxnjnIuYV9ifjDvWlqaLJ2iSOJ8XNz/HHj+RcNQxtQxz0uSBCx5Ac8LAs/5bzj/nwfP2acrmueV9LgyApURqIzAr45ABTyvzIjKCFRGoDIC/wp4Xm4DLYN9n2eil41EYWsh2yLwvMoxOzi+SrPV538AnsPCc0BileRcYERhiHf71h0llYcPH1HyBivTaTjCokyo1XxubsGmJ6ekXUv7/uHhw0puMWeDIUsL8NDgkECt6dllOzQ8aPGtVfMFkCvJCqCfHJuyM6ceku6ux5e3SMTvjvgYHOl60Vathrcs8GZjM+6MQXeBApIhLh9g991z5+zll15yGt/qhaXV2xlalSVcSpa3UgkdSZJGr7RKb1y/6fR8PSTnHtvaXJYJI6BTfDtn+/YPKYmHRc7vwYRkHAHDP/r4vDSBASrqG2stHEUDulEsonyhJKBufn7Jrly5Ks3v5ZU1l4isrVsL7d9WsP0HaN2vt6nJMXv55RcFRsIyo73b5/Hp8/g9mF3ItjgANK3knDZ25Blg69Guzc9u3rppbcjqdMG0QudzS1qcgHCYsZKQI/UCQ51JwfXwPUAjElOAeb4ArGEYMj/KCfXI6KiA/HA0JvAcgA2WKiAaIDdJ+djohMYHLdN3fvmWvfziczJGZezQipfGOJ+bydri0pLkG8hkAS+Rl0klEnqGmJ9ybQAcJOhcQ/kP18o8RDucNmmAdscCDUqjHdYg9+E0ah3bvAyYf9Yy7RaZuhJ2NY0fAOg8mTyt+TCOkfrxiO0J4EfXQFdHu4WqA5IZQdsTEJp7unfvntreAaKcFEJOreHML6dVbWqVhz09OjJq4QjMNbPm5hbp2QPWu6JRQXOI+wRoGhkZde3qhw9LsgXzQ4pGczOTWuMtTbVWymdtYR4GdNIWl9es5PHbsdMP2ydXb1koWmcj41MWDIYEnmMqOTUxYQeGBvXcamMRq4kE7fFHzsjYl9UnDePbI+avrrF8yWdzC8vqDonEqgV2dbZ3SCKloK4JdHFX7M0337THH3tU8wj24YWPL9nO+pI9+/gpK2Z3bHpuyvKegNW19VlDW7+99e6HFos1WDQUtlPHDll1wKNCFs8dABC2IZrUPMMycMM4YbwXX1+X8R161zwnwGDmMdISsGQBVzxe5m5ahbRCDvO6gIpamPrFamokSwDgS0GH92DdwTgE0ARk4nP9ASfnA/iLJjUyFWhL01bu9Pg3Fe8AcQCL+Crr6VOoAizhXgA5mR+YC8JY5z5hITpgbsvSGdZ0UVrRIyN3LRYNycwSY9piPifZFmlZy7jQL5ZkIpW1d8+9b197+WuWSm2peChwz+sKWmX5I8Bc4hnfF7gOk7zKpzWOhjla4Q31tQJ6AIvU1QGQCSRPd4YH+Zqi5jPM0J///Oe7xYCIGO7Dw4ft9Okz9sbrr1suk5PkwGOPn7VwFDZ3waKxqGXoBMqXzB8I29LyuvTK29vabWZmQnJgMJfXNzYF2BDrR8fG1XHjDP5qbXpm2r71uy9ZbY1fa4E5eOnSRRVNo9EaAXbZbMGSiYx98MFHdnj4kKRvYEEuLi3bvXv37dHHHrNXXnlFng3aK70+ydGcPHFSY1yza/RLTMF0FECJva+2bteEkB1QMlIw/z1imkYjyNlk7cP3z9vJk2eccXIBQBU5FeZQxqzotbXVbRViZhcWbe/+A7a1s6Pi04mjwzZ+75Ztri1ZPp2w/p5uC3oCtpNM2wfnL9pOJm+biaTFGppsz969kurq7u6wsdF7trQ4b1965ksizvLcyh0u8fiWpH/Yv5lbxBCAUeRr6BqhSEDRDqYoQCh6/Pwu3+OeR+7f15zFwBPfg/HxMVteXpK0T//AHgFltTUA8nN2+/ZdsanRrF/d2LKV9XVbX18TA5ZOLMbv6FH3/gBwAG/E5bu37wlQ3jvQb/39fep6YFzpeOC1zF2KqGj342nQVF8nvXZkW9A8R1qCNQgj9u23fmF0axw7Mmw16N7HN2SWyHzmvMC8DQSqdb0UL2tidXpf4jLeCn29nRYMwIZ2HgGskfK/uRaAXdY2awhAkrXKXsaeHglFZZ5K3IhvblpvX69VlWCHp/XaHIadMkjPqZjuCnJxt0d2dTsN7gjFnYTmHD4yxIe7d+/o2VCsYs5BFAC8p5jInoUsDkbVAPHEILpKouGwzS/MSaKoo61Nr4mEQ06/H5PPoulcRocYX+ogovMt72Id0j/EDz6PNcbZqlxQKJ8t+Wzm08TEuGIAgDfs6GgdoH9aHiEpPEM8PhsfG5fE1tNPP6n14ApyJYGseAQQR+l44T1hQbtCNt4sGRsZGVdnAUX8xuZm24hvCGhnv6IbEsm+5hZkUpzBNd0j3EMkFLGaaK2TjYnRIUCxLm47iR0VsvAdCVbjIcF5hIImuuiA217N//X1TYG86koQaO6k/ZzOf7WVdsbM66221bW4zS2sWiZXsnS2YJFYjeR5IDgwZrXRqNXEYroGgGQBxOqEcGbh5TNH+VxCZ9gXwXPAZzoBsjl+6rFsvmjTM3PW1tlpdUjxFLgun5OOKpTP+gVJ6h0+ckheAaz10q6XzheZ56wxOkpZj4Dh7IcUD/BkQG6LvRJteBXxdxJauxBPOIdx3Yw964VxoZDiPIc8OhNxHv11zHOMQZWz7OYenwfPi5BHYOcLPHdn7DJ4Xk6JKuB5JT2ujEBlBCoj8KsjUAHPKzOiMgKVEaiMwG8YgY/e+H/KEua/8opyYlM+iEvzvJCygAdNxTLzHNaLV4dSWG9igcD6cGKuYnVzWP7ggw+V2Bw8OCyghLZOzBkXFmZtJ7EtZlXfngG7cuWara3ACC6IgQzTBpYK+sfnP/5IzJ/f+sY3pAN56/Z96+hstWxmS2xkwC90XFcX12ygb8CufHLRUslNyxWSkhIhKeWzAfc5oANeYjK5Km3OpIUFLMVkOjkxPaMkGpZ0Vye6wS1iNI2PjVk0HLG21laridXIUC6R2lbLNRIUwVBM5ql3bt+Txi2s3XwuZYVc2mqi1UpMJ2aWbf/QIf0csDcWq7WbN++IyUjRgDZwmJkApjA/AUtgJcJEI7GpDkfs5s27Vl/XJFZxd3efJG0ABQD2ATayubQ11NfYU08/Lsbc+qoztCPxIAkFSPX6AxaKxpRIAYKThCEzIG3pWI0tLy0qeQRohvEYRZ84BZsPHXDMFfMWDoXs9k1n/NbZ0flAkxIwYXVlXQnS0aNHlRghLwEAXZZr4Vr4ObIYAHb7DgxKJgKQAmkCgBrAQ6bSjeu3rKGhyYaGDtrf/e3f2O998xtqpff50Yx2WpvSkS4B0K+Jkd62q52J/AfMQViPPHfA0LKR2QNgm2IQhYC8a0N3DLrig3Z2GIIw1AAh+DfJPSAh4CVJ8hfBc8eyc9dV/qKVGCATVhdmZWnAl2DIVlbX1FXxyMMPCzzHRCCfTVustkZFDsbozt07mm8AII4hX3Rgyy6jnPEFNADQAaAG7EZfdujgISuWYLhvCyxfWFxyQF1VyYq5jH3zd39XifnC4oIN7N1rY6MjtrW5ZgcH91tDbcSQL4LxdePGbZuanrGhQ4csmc1Z954BGx2fsWIVOrcla25qsaXlRRn3sV4uX7hsoaDPDg/utQOAjXlkMwICmJOpnNU2ttvEzKK1tndZrDYmMAL9du4VnX2AUQzyAIoFTqdSmkPoxid3ElYb8lksWLBCNm6hcND6B4etprnL4qkqe/+jy/bscy+YSf8YhpoDccKhsBiP5947p+S9t6dXYB7M1YbGBktsb9vq0qKKQEgLINmBdvH777//ADwHFIH5i/Y5TELkimAXwygHMAdEitXEFCdkuBbEiDJnLc1OPxhwTfIGhZKYnw2NjdbU0ipPCJ7L4vKSQDWAktOnT0muZd++fZqvzDFAHz6n3N4OOME9TU5MC+g8eHDQae2HglqnsPe2d7YUu2DuIo8Ba1CAaKFgLU2N1tXZqa4NFe+qvLaVSNsv33nXvva1F61UQELBtfqXwXNiM88JoA8gRv/m9w1j5rxAJGQzkJtoa2sVgELsUadOHq+AKitWlcQoTqUpGgJ8mP3TP/2TfBBgPiJb8YMf/FASX4CsL3/1RYHQFC6aWuotlXFSDYDnyLYkEzlbWl6j/fMmAAAgAElEQVSz5aUNge7R2mqBXwBV9Y1N8rOgyAOwCJhOp05jY5MMkffu6bQ9ve0qmH3w4Xs2NHRAc4LnFglTWADYKUjOB71l5LfYa0LhiNYtbF9J2CRT1ren37a2nbknwGI+k7ZMIikQKJPFRLlGcYNns76xpnsgxlGsTGWQEctqHynkqyy+kbCLFzEfPa7uIgBBuh5yeQz2Sra8vG7374xbz54BS6Yz1tLaZj/72Wv21a88Z9Pj962Y2TZfMW1drU2SZKqpa7bvv/qaxVNZiydzFozWW1N7l63Hty2VxpCxyfbv3WP379yyb3z9ZWtuatCzJc6zm1NARLMbOQzYzICnAK+Sq9hluCJxRdFRRtC7Js3EP+IhklzEpYH+fSpkA6hOT09qbvT2dmuPA3iDhbqwsKzXYmoNeN7V2yuQEuNC2OdoIAPkjdwfEdDOeMuEtYj3R0T72fDhIRXhiDsUbWRcWizZu+++pzMFnWR9gHiptPViYohmd9F1z7GHXDj/kUyHJ8fHrL6uRsW8TC79OTku1+EBQx7gn/teXFgSCAyY2tPFnAooRrPeHJjqjKtd10tKr1Phyud8MLgGuvPYo4mpn1y6pCJ7NBJWwc51MvgtV8xbgepGFbJK6OWXdL5BV3tmdlY+AEgZYeZLoejixYt26NBBgebEPMD13t4exSgAdJ4lnX50s2DE2tfbo1hG3Onp6lLXSD4LSBx9EFcyGTomKOibjFIp7vKMKWwkU0nJqriOKdN/I9vDGLH/SfYGSQ3JazipEfZVigCQEhgTziV0pLFH0lFARxD3OHzosPTQe/t6VNxIphN6r7npWWusa9Dc8HirBPKypsvFguXlNbt86VM7cviYTUxO2fLqstXU1eyyzOf0nGA4b8Y3NIdgnVP4ZE4mthO2vRlX4Y+5HImENfdFSGDue9AHRxpttxify4txTbxYmJ+3yakZFVbxsXHgNAXFgMgl6npLz9j8/LKtrW+JgFGFufDWjsw8Y3X1tn9wUOcWfDZqojGNNeuGWMxnSzllV3tcUia7Mjgl5FS+INtCsOXcyVjmilUy452ambNoTUReFei7U0jNYsJtXrH2MbBmvzp56rjmoYB7wPNd9yN9tKRb8Cmg+2hWc6csjcdz9PiDWld0obIfuYISxx0kBTlzOTkf7fN+Z7TLM6FI7c5N7vxUZp4r7DB3uAqnGbPrmfoZ85w8pVBV0rnbaZ7jnfGr4DnXfPKZP6ngRJUMuTIClRGojMDnRqASFCvToTIClRGojMBvGAEMQz8vOVH+dznRewCe0+afS1nA6w7Jn2eec4BFiJHDKjqgfPF7MGIxJgr4gzY5MSVgGN1TjMYi0bASlNt3birhqq6OiLWdSaNHnLXW1iabn5uRkWhjQ529/vPXBOI8//yXlMSQLJWKGdvT22HJxCYikFbIFWz83rjVRWuto7XJmhrR3F4QEM3BGT1VQFR3nR5LpAHT0af2C6DQQZ6ENBAWUMxBHSCYBAi2KsAWiXkApj1GmKurAnsD1X61UUcitRasjtjs3KJFQmGxo9tam8xrBRu5f9eqw9W2mszbb//utwW8krikU1klv3OSPWmypeUVsefQMvUH0A9N7rL3C7Ywv2hHj5+0paU1OzA4LB1wwIDnv/KCQKmx8Sn76KMPBTS0tjXZyZNHxUQH7FlfW3WgcXun5CIAmm/evqPkDTYbsi6Ap48+cta8u4AZiXVzY6PM4XJFE1sdYA7GYE93l42O3LPG+nrr7Gp3CX4G8ANzsS3STKutqRNoAHBBUoSUBAUCkmTm15UrV+zEyZMya0Pih4TXgefI6EwL5CTRh1Ha3z9gbW2d9tpPfmzPPfO4OhJkjon0RLBa7C6KDgBfY2MT6mSApYUBKKB0WfZE7P8HwI8DM8qdF8xZpG64bxI/WNqOkZoW446fl83wyqBQGTj//Br6IvNcn6GqUhl4DFkJBnoWNm6VXbxwSeaFoWDQwrC6SgUxpFkrMJhJLN977z2B59Ls39x8ANqryFJl5vV7BNghwYCUwE4iZQ2NLXbt2k3b2NhWUae9s0vs97XlWTt6cMBaW1oFLmxh9Orz2czMtHV2tFlPZ4dZKSe24/bWpr35+lu6loamBqsK+GzPwD61lse3MtIyBQTO5WH23bV0Mm1+C1hye9NqIwHrbm+0Yi5pTU31mqMYeh48etKKnoC9/+FF6+jsVmcFYMm1a9dkGMe/iS/4AMBW60ayKJORXNDs1LR1NMVsZ23WejrrraW10RrbOs0XabB74wv2T9//iZ0+9Yj1dnVbU2ONTU2N6vkCQgNKX7hwQZrksA1J0Jn/yDjQYTItoKxewN3KyprYqYwPbEriFd0sS8sLAs8BrmrrGuzwoYOumJTL2tzsjABj4kZZsiVUHXKiuKiew46rqlLHyf37I7a2vm77Dhyw8bFJFQ2IS4AVdN0A4DDnKDghlcJ1MncBFJgDAJkA6axpJGQAvk6eOvGA6SmppoY6sS+ZjwIedrX60drNZdJioAPw0BmEFniVx2/bibS99vPX7SvPP2eRENrOrpOiLDMCWCdwK5FQnOeauDYAEHTkVUKtqhKADlACSA24KPb0rk6/ukKk21tSrEDT98///M/t+PGTdvrUGTESed9f/OItO3XqtPV3d2k+tbQ2WTqzY4Vi1oIh5FAoiMEEBaSrtu9//0f2e9/5jqXy2zweF2sAvWvQjb+lOB/fSqhgBFj493//D9bT2Wmnjx81j6ekImj/QK/YygBkxP483QUBTFs3FNNrYiEne5PLC0BnP1FnR7Fk24mE1dU1ODmIxUVrqK21cLnYlU5Js5xCZHxr0w4c2CfZB+6TOYYeN2sdU0K/L2TFgs++98+vinkLWNbf3yut74aGmI1PjNrc7KL5vGHNwZ49ffbXf/2f7NSpE3b40AG7e/2yJdYXrae1zjqa6szrLdnSVtLuT87awaOnLVLfbu9fuGojE3O2uLxh1cGQWK35dMoWZ2fticfP2Je+/IQAY8D+t956y5577jk9c8Dzxx9//IEXA2BZYmdb8RpQXYWqcFj7KvMAUJQ5yn0StzCwRQLjvffOWTaXshdeeF7FMwBQih3MLyTUNta3VAikULe4tGLRWMgxv73wbQHDs7Z3YK9tbGzJU4W9EMYpHVFogff1dVt3T4clklsCUbkuwO3R0TF76qlnJblTSGdsdmrG9g0O2vpGXLF4cmrKzjz0kP3izTfVidO/p9fiG2sWDPgtvrMleRvOCTCqAQHZG5i/gJmMFf/NHhSL8AxhXmNc6/YYfuYY0SmtYwBJAYQBv7V3damLAMYvcxYW/cCefhXuKSoDHuIJwRjI/NlLwdfJgDH/6GaR9BmxFHPZXNEuX7liyURSJus/+fFPtE6fefoZFXuuXrsqCavNjU1rbGrUtRF/f+e3v24BPx0XWZuamNQ9tjQ3qTBKXBNYvAuaUhtejye0XhkPAPemJsxNOVO5Aol8CwyT16iTy0pnFDfKcoDqGtv1CHFGrq6QzZ9YrE7F5VhNneIxhtGvvPIj7Qt0sKWzKWtrb1PhuIo1mYQ0UKeCKkUT3o/rpRugOsh63rZPr1zXWaOrp9PaOtpUFKcwROFuz54+S2eSug+Y9w0N9SpUEicDHmeayh++KHrRncfdcQ/O24TPStvm9o4ICqyDIPGZc2ah6OTB8C4R+97J/+Brsjb6sS2vrFsikbbmljZraGq2kbFJSZKtx7dsaBjSCV2fdPd4dE38EWiOyTaFCCdz7kw0GT95EvF/wORf1TyXJn8mZ9uMV1Oz1sLSyoLVN+LRUWdej1/72+YGpIFFW17C8DZth4YhfbRKe7waP5JducfPNM+dDBWm78x7rpF9jM9BZpBxCIej+p7rYsrobAuxhjMpRXLWEF/qRKmtcV2hu4bq5AVlSTx6VnX20qrYlZ3c1TwvM88B1YHXs4W8+YJ4bFCEhvXvfIDK118BzyvpcWUEKiNQGYFfHYEKeF6ZEZURqIxAZQT+FfC8DHZ/XoaiDJiUWSwcipFt8cM8L4PnmB9hkgjtXOC5S350qIXhKnYJhkBZASkAVoDrMK5INmk1RZeZlmwYstFonb7H7yYT27a+tmx9fT0CgN9/710BwH/4h38gUC+9Hbdrn16yJx5/2NJJ9Njz5jOfTY1P2Z3rN+2FL3/JctkdAewkEIDjsE5oo90VnBHz3DGHTXrZsIOKRbiqmLl5JSvA1/mPz4tRi7aryxtL5q1CqxGj1KLaw9P5onm81XySjU9Mqx19b3+fldBER4Ykk7Kl1RWbWN2yhx57UqadFAs40COXkEewE57sro43DLQ6kq1cRu3KSJQAIjS3toudhC4uzEhkCM6fvyBDu7YOdNFT9oMffM+eeuox81SR2OUkM0Cih6wKBQ1a3QHEYZw2NQJsOdPWa1c/FQM6k6YFmhbyjAB1SZUUkRGpUmvz4tKCDEJhtcNSI7H3wrzKpmV+Bigc9Eckw4O5XRlQcUATEhQhAX+0aQ8OHrQSUjohwMkNW1patK7uDjFHkWwBcIE5OnzoiPRoZ6enLLEdtyOHhx2zGwNUn08sUJjNLa0tMl+E2UXy3NvTqXvB5I6Euyx5gQ67AxUdU+uB5n+pIMCw/P3yawAIXnn1FfuTP/m3undkKVyXBYkq4KNbYM439zMt0HIHB/Apz4EvgDeYWOjjw/j98MOP7cyp064gICNVv+YDAAmgE+9Kgg6zD8AE8IPkcn5hwQb6+62js8OyhYwS5pXVDRU5SFKv3bilYk5jU6sS8/jmljoIetobbW83BSWf3b1332K1tTa3qw8LCxS2PvN3bnpShZflhWUVNUius4WctM4z2ZLV1rVYS1unTU5N2tDB/fbJlYs2Oz1vPW17LJ3YttXlaetqrbeWBsDVrDW3Ntv84rLF6pqtub3XiiW/La9sWiqTkwldY1OzLSwtChSFiYkGeE1tnUDmmelptc0vzs2Zt5CySKBgp44PmS/gsfbuXttKF80XrJOW+907I7YO6BKLWFtbiwAd3ou4A5MWvWSeC2MIkKA2/fk5C/p8KpoA+FL4gT1NoYjiEnIRra3N8mkQEO3xieEJcA6DG3Atn0NOA3AJMq6Td0JnVQbL5gzLZDgr2ZYtm5mdsYbGZjt37j07eOiQmIsd7R0qINBBgvwDzx22KAaZeBGsrjmADlZ82bi2mMsL2JyahgHaINDHsb3dhORauI6sGOTITvjMRwxHj1kxDja9OQAunbVXXv2xPfXko9ZUH9F6Lpv6lYEL5inFjLKRIPIoyKrwc+Yr65HxRY/ZFaraxQ4GTNtFLCzDOvP4NB5onQP+/s9/9r+oQwAZHb4vzWRkLarMdrY2LCa9XwpFNBbwOXhP+Oz27fuW2IG1HbX9gwfMAnnpXSM1hvTO2saGQMlQJCIJl0B1yD766LyKqV9+5jlLxrctmdy2js42FSwpejLG6MfH4ztWV9tgb739jg3s2WMDfT3aP5DsAOienJ6RxASFq0+ufGp19Q1CsQBZ0ZVvaWy05eVFAUHosT/x5BN6rgC6APSAbm4/Zb90cR02/eWLV21ycsEODw/r9Rjzbm9vqhNpfX1F0i5+X9jaOzrt3sh9W1pZti8/96yN379t+dSmRf1Fa2uImDefUtEu6fNbsui1prZe81bXWcEbsdv3p2xjM2mJ7ZR9eumK1YQjxg5eV+O33r4mAaAENvZFeYV4PBbfituevj2ae+zbgGQAa8xNWMs8fwol/AxA7NMrnwqA7ezsUgymIMXaArCM1UTE9I/GmGd0abjiARI5B/YPqSsB5nlUGvheFQ+QrKGgjA50OkWRE4mblEx3y6zmSJj1tSFwfk9/r8BnvsbHJtRRghE4hpzE2vnZGUmhLS6vSqqHjh32CfYifgb8hlwPgKEP74bdbovxiXF1lNA1B/jP3oYmPnJGKhLjn5Km2wBfFxf3id38PvENsJkYwPqm+IiMDp8NO54OG7SxOWOwnoktPAuKdlwHxQOta4GHjgjA3wUV57xW5WVdZQXSJnYSFovWib197ty7ArCPHz+hz0Wfnz3SgflBxUOMkYsFuhs8dv3aNe33kBsIJcxZzNeJh4DyxDOPL6hOKgBcmY5WAQznFS8pcKiby8cezTMoyVjWjYUDeZ1k1GdG22XSBmPlfB4cYxjT8LX1TZudW7A9/f3ar9Ath9WON4t0z43uOSRX5mXyTEGfGIKfBOD56OiEzc0uiOE/dHDQJiYndJ8UI9s727XXoc7HnkD8odNRhYGA39qam7VPuM4BF5skl4bGe5HinTsv6kwgrXPknhJ6Lc+NYoT8I+ir8SFZxf0hSeI3X3ZRADfFc85hFKrxwbl+846k0uqJWcGQTO8peEMWgHxB7OAaKKZQ6HLKgmjsAxlrK9K5TzGZ57PL6mZuyEQ1m1Xhh/fYjK9pDLl+uh64rim6IDNZ7R0UpejQYm9hrRZLu7F8N6/YPfJo3OhykqfH7jVybs1knXRP/W5Bmv2jtq5OnhecQ+mK4FyjPRP5n9qYOhMoSCNvhFSQCgQ6X7nXaB59xn9nJejnzjDUjQFiisgcUaDivMP5ns6Xz+c6FdmWSnpcGYHKCFRG4FdHoAKeV2ZEZQQqI1AZgd8wAsi2PAAOd19D0sKXYxs6TUVaza2YMb/Htdk+0HopkRgBTDsmISzGcisySAcgMEnxO788Z5cufaI2ZFiTaBtPTo2LgYc0xPLSqrU0tkoqhRZuDEUBNI4eOazPPnfuHWkgf/c73xEr1vLbkmYhaTt08KASwEh12NKJpP393/7Qfv/bL1jAWyUTxPqamAEwffFr1yn1ATMMQMDdr2vf5mBeKHkEoPzs9XP2ja8/L41UWKZ+2GRWtHzOSQhUx+ptfjVuvlDEXv/5G3b2zHGrDQcsItZzyQqloo1PzdpyIm+PPvFlq/KErDpca6sbcYtjHNbebFvbSNg029zMolVV+S2dTEreBnDmxp17du6Dj61Y5TdfoFoMY0AwnhGvI2n9/e9+Wy3mVz65LMAQKQpSbcy/SNYnJyaUxJEcwv4eHh4W2A5AuLyyZC+9+FVLJnbEjESyBeAbzeEnnnjcGQqaR90DGPHBYoNpSJszBnrtHa2WTvP9kJjzAV9EmsDo2ZI0AmDIGA/WfqkkpmzAXy0plrxYUoy7R4aye/b0S67h+PFjNjc3Y/fu37UzZ06pSNFU32ivv/aGPfH4E3qcJIGw2gDMBTIXkdLIOXMoDG99Tu+d+QEbjGtxkisNYrYzfiR8Dya0gFHasJ1OLUk8r5mbm5cO9dNPPyNgDQkOpBY8gALMl1y5NR9t87yAWt4HgJGkG+YZf1grsCxhlCJ3xLPASBDmueQi9Hzyu4CPM8XiiwQYcIWOCPTMSUSRHKIIwXNAxgUWHVIi7Z09Mpzl2rd2Etbc0iy5iqeefkL3xLpYXVzQcwIwgWEbjdVIzoD7xiwXEPPY0SMy0vSV8vbeu28rIUX/G3AXVu/U9Jyu7tTJk3Z/5L6KKn39g3bpyh3ze722vb5oB/d1WSxcssbagKFKMz8zb8srW9bVuc/MEzEL11ptS4vdvn1LoPW+A/vEwgasAzA/fuKEzP5o+UbGaWrkvsxwMaw7ODxkR44eF2hEx0g4WmvxjbiSe0CyV3/ypvlDUZlXwozfO9BndXUk5SUbGxuXf8LU5Iytr63Z/n0HBO4NDPQL/EM2BjAbySj+7u7uFCDEWgdswMyvOlgtKRXM3IhDdM04oIskvSBZJwGpsE+ZS/pTlDQHYz8xMan2foDF7cSO9K6XaGtvb5cWL++BBu++fQPOHK2EPEPWrl69Ju1eroE1FY1EVHiB2ffRRx9rfgPavfjii7sAFIAPhp1V0o0FYUDiCWArEo5oPgNuIxPEGvmbv/kbe/a5Z6y3t+uBvr5Ao125Fp4N8w6GLwAJ8bzajxGbM0fkq9yRQZwBQEdCosxARjKq6PFKPoD3RMueuITuMOxWxlggIUCQFeVDILknwKKAk7ABGCR+sI5+8INX7M/+9H/V+gAy2U7H7fLlC3oP5szQgQMO9MoXzBesNp+/2u7cH7GLl67Yd377m4boTA6WLBHEWyXplfXNNdveSdjE5KQ9fPasGNF0sjAH8AiANTkzPSeddwoXPb29Nj45afVNDZIwawJUTW9ZNIzucVbjtLSwrGIQLGnkEWBBwk5FJojng44ywCTMVyRQzpw5o0Jne3uHQGIVV7M5u3v3nsDLQ0NDApJu371thw8PWyqxbdevXLagv6SOj/bmesundwSIbeU9li56bWDvfsvmzeYWV808AWtp7RTgmkln7eOPz9vU5KStLs7b6ZNH7LHHHxVoRgcOQD8A6Nz8rK2sIAnSpT0AkBmZGebzHnTGSwV1k7F38HvE2daWdvl03Ll710mmJHf0NwAZsRGgvewjcfnyJ5q7Z04/pLMAhovoefM5Tz71pH3yySXFVuRIWGesGeY7Y4RnAt4fmKay380vzNtzzz5r6UxKRth0MvzWb/3Wg8JqNrNjzc0NNjk1rf12ZmZOUkH19Y22vr5qCwvz6ny7ceOa9h+fv0peKACOt27eVSHgwP4Dtra6ahcvnbeGhlobGtzvZC1KeYG3DjB3PirFQskikRqLb8bFgMfDg3tl75pdWtAa5J6ZC+zZyM1REFDHhgrheWmgA9oDfIsJbiWtxUIxp0Jy2c9jdQ0jXjTYc1Yo+sS2Za/ENJPz2KFDwxYORfXfdGEwkaKRmG3E1yydT2oPZb5zNmAO7N+7z9paWlUg4Gfo0zMnJmcmFNO6ea7b22Jsw1SneFFXX2/jo6PW3d2l11IIoMCOzBUFM4y9Yd+zn/EFsWFjbUPfZ82EoiH3+aGwCg4UejmzEH/ZL5COQg+dPba7p0fzEukoxhG9d+YWcYe48fHHH2nfxTuD8+YnFy7JJ+eZZ5+B4K3uQVjcMnjOQqjYJVBgAp/JWDqVUHzifCFmPXFI65EOlJiKF4DVyK1IXi8YVKEpmdrW74bC1bqn6akZkUnomGloaFZnVUtd3gb39Vtye0NEC84rbe0dNjE5a/fHpixagzFqt+RmkCxk/lEExFyXL2KAl3ZBQ74O/X5McjmXcD50euKu2LX+QPaNtenY/TEVHPw+5EycBF25c66sTe8+o6yt7k7Rkmv6NV9lPX/eQ+8djjhrz1KVDEMZJ56bNM2RHcP8Vv4tAP0BrVviNnOPz5iZmhKJgheoILzb2eT+dlKREG90TRQmuE7Wms4EaK0XLQ94DkFEZAkqDO715b3qxNP/YwUnqmTIlRGojEBlBD43ApWgWJkOlRGojEBlBH7DCHz4+p+XPi9dwcs+z8QtH5ph8ZUKKfNWfY6lu3tkRbOX15U1DMW2xVBP5nAlO/fue2p95yDvWC1eJX1Xr34ikLCjs93qaxrswkcXlRwBGpFw1dZhNFlSIvv222+LgffH/8MfW4CO0UJCh/2bN2+JkU2yWYeuZCZj//yP/2jf+d3fsaDPYwGvR9qzsLg+Q0jdYDiAZ5cuzOEbLc6qknmqCtJRhOGdSOdolrbLn3yqZB0wpr62xupiUasqFiRjk8ukbDtbsnB9i/3sjV/Ynj09dnD/Hssn4lbtc5qUaFxPoI/a3mtN7XssHGmyfNFvCytrNj03Y/4gB/uCEsNcumAHDgxL/729o03yAH/3X//JZhZXrKmt07z+oKQgYEZl0ylp5iZ3tsxflbOvv/yikm0AXPSMYesCDgJghZGQMBPDB2YrzHuAKsYadiBgGkylK59+IrBicPCAwDeAjnwmI6AtsZOSLMqBA0NK7EdGRywUCtqBAwO2tY2MBEABshVV0rEeOgiD0CV4/AHswDgW0BYm4JNPPS3wE/R/ZnpWKVBfX79dv3ZdwCHg+fzCjH3tay9YNpfUIxy9M26dHV1KqrleEkHpCnONkbDusdwir0yqyh4A5/wMcOKTT65Ijx2AgaQ/m8nK/A0JAkw3kbNAfgEAFJAbYJpEfPDAoOYxY+ivDlggBFC7Y4VcTskiYyiWXnVQySzgIEm8k7Sgg8AxM7k+MU6LxQdSImrhl0FjQQUJAJjy+uN1gH8MIoAMzPSf/vQ1e+GrL+r9eB2gEa3usJkZ0tW1TcksrG6sWTQalpHsrVs3xHAjCe/r6RN4jywI7GDmCJIlGK4ynqwPn6fK6mNBu3n9U5ufm9P3AIthm9N5gawI4BU+AIAjt0YmLBhrtnfeftt6OlqsuS5sXa1RC1SlzF+VtYA/YDPTS3AELRJptvvzi9bV3y8GIcAhzxOAQ0BILivwpGwit7y4ZLWxqApbn169bsdPnRbzvbmlVQk6bd3h6mqZc8K+HJlcsfOXrtuRI8OS+0DipaWpXlrEt27etN6ePtfVgWFtOCy2O2AOAJAD6GpUXOJen3rqSQEUABF6JrvUPqScaEMHnHBsRMf04+uBJj3PugSLku4NWMsB29p2Ehis99a2diX6jP3Y6JgFQmgc59QiX99QIwM62L08Zxi301OzFovVSNqCzwNkYC1wHcwN5AEoNly/fkPgHIAcXSyYuMI2p0jDc2MOqiiTSKhAwToosysBfp565qldfWYn/cJrnWa3W2+Ap8QN4nW02q/YWQbNy9sN78fvAPDxb5iv1eGwbW6nLYukUzZr165etYcffkgyF4q/HsIb70WhtiA5E0kSJVPqPnG8Q694hqlU1paWVu3jjz62M2cedjJHsaClUzvW19OldQgDXIVgj8+qfH6Z8Y1Pz9oHH31sf/LdP7QdOjViEcUPpLgwMUa7vrO7Wx0mAOPcMya+5vHa1uaWvfLDH1o0HLOt+LaKKIxla0e7JGGitTV26sxJa2urtUJ+R88nmcCIOCJJhKtXr+tvfCxu3borBjVsUwqeYntb0VLphIqCFFFgCiMHs7OdtKnJOUO/ubmp0QYP7LO//du/see/9Iy1NNfb1csXbX11yQ4N7bdiMWvJnbhtxzdt6NBh20qbhezKH2kAACAASURBVGP1YpGj0w1Dvr6hWfr7ly5fEagfDIXs3t37VhONWndbq7W3tWncorGwwFD2FeII2uzMFdYK910Ta7CAH9kZQLCCtXe0KNbDwgas4t79/mrJji2vrVhja6N8DZAlgvULYI2ZJV1GfB7z10lhBLUmmNvMUV7LM2IeMRcpXLEWiRfM6bWVNc1jWPDMS2So+P0jR47YT3/6Eztx4qTGk64j5IwiUR+8VIHp+VzJPv30miRsjhw5poImBfwjRw/b9etX7dFHz1o6k5C3yED/fpuenBH4iQwafjBzc9OSmoPrSpwIh4Ni+8o4PRBUcQJjRApU62ubYiYTcymGsTYC4aBtbSNhFNZ+W97PiPusX9YV+4yY75iExjG+jWn/gFxAIYLNcd8+Z2wtKRwAziqvJVN58/q4Hr8kOtBl59xEcwxAMwxy5HQANSkeNbY1qIDDNeAxkU6mdJ5gvXHWADyH0c45DlPzQNBvG+sbAj4xJMZ0GVNJWOsyFlVhraj5jT4+rHFY9/v37bfbd+5oT2BPBdxnH8ZkEjPOlrZmdVedPHlS7wPb/8TxE5bJ4rMQsHd++Y4KTMTRcDRi9Y0NAo2RLauiD9EXUGFuazuuWE53FN1IgOe5ZM4ufnzBHn7kIclyJVM7u6xzDF6Dej40yqD7TczEO4J4xNxHOieVTll8a0t7USRaazs7advaTsqYlDMIRRfWQCIZt63tTRWTYO5zfZgcI0EzOjLujKk3x6wmGrLuzjYRQzhDqFjm8dvYxIxNzyxY7569Kg6y0RFH8HCg2Mx6wBDXGYdy1kEHnWnnsVQy64BwFUYi6uCiyMoXv8e5n64HyaN46aR08kJlULksrfPF1MF11v1LqyR+j3VZnq/sD+w/FBWWV1ZtanraIpGo1dbVO7kxYgcyV7m8iCOcCTlTMF/YF8g5VpeXRQ4A4N91VXL77+fAcwB5ntTuUU9/k19whv8ieM6+8UXmeQU8r6THlRGojEBlBH51BCrgeWVGVEagMgKVEfj/AJ5zCC6DduWDNC2oxXxShmnln7m/OYw6VkqZYaXWWw7tmG4uL9s//eP3rLHRtYI+/tgTSowAwicmRm1ldUmAude8NnJvzL7xjZeVKHNwbkVyobHRlpaX7O1f/sI21tftD//oDy3o91o+k5C5JS3bsGrHx8YFFKMze+7dt+273/qmhfw+tdyS8MBY/JdJgJQTxWqRHjH/k8xB1jGhPX7bSmbEVAQsgCmKnEgNiVosZm0tTRb2+wTM+8O1tri+Zd9/5Uf29FOPmb+YsZqQx/yUEJD2sCobn5m1zv695quusZraNvMHY3p/DMCK5vSCASiCvpDF40npLwP0TUzN2D//4BWL1jVaa0e3La+tm5fkAyNFjCP9fsumk5ZPbVl3V5vAgva2diX16EgCRABIwCYmiYVdCFO5salBbKRnnnlaICXyC7AAeV8kBAQo7rZVA6ICEMNAp5uA5I4EHTYcLHVa5Ds6WiUzA1iws5Ox0ZERO3b8mJI6EkLAQ9qgnfQIxQ+0Q7stg5Fglcdu3bqjIghJL9f8/vvvyQQRA1T0awHU4hsbtjS3JPYdoIpjH+4IBHdFgW2BiGUwMZvLKJkkMS8beZK4AfxgdFYGrEncYP3rnmXshoRCWsxW2LNXrnxqL734kvS4STx7unssmU6aN+C1mzdviqGNrA+gO3OIRFRgaYFknLZ0ijI+sbwBEMv6z9wn2u+AmWiaAxJwL4mdLauqcl0e5eIWbFvXEp4T8/V73/+BffNb33JM51LBVlfWpA27d9+gXb9+0+7cuW9feeGrFoogd+Gxmzdv2L17d22gv9f6+3rkRQB4giwITECnwzsnJiASS1wn+MvBwQEViC5cOC9ADTPZrs4OK+bzKsL4fY6NK23bukYLRGvsJ6/+xJobGiwRX7eHTx+x9pYa81pWzN21tS1L7sBS9luaboCATyw93lu6uJJBSCoGoLHPc+DZEkOqw1zvht26c88OHDxkjz/5tCVpLfd4zU+hDBPJgPMvmFnYsvc+vCTzwFRqR4aTfb1d1lBfq0IAxpQyw/T41doPoOfMIrMyrGWMAaJoQ3/hqy/o+8QIGb556cNwYAGxj5gFaMCz43f4NyAf/838ODS4T88csIxxZo0g28PcgsVYU1enQgYxpq29U5/NGMRiYQFjbg45qQPMAOnU6e3do5C2tLSg+e0kgtzreH+AitHRUXX7wFhtbW7S2KBPDXOYeQzDmYIAmvBcH/OQv3/4yg/tzEOn9QzK0jbOO8IrY2Wn90uY9Og1sUhQ0gNf/CozihkPzSdM3EpmvuqIgES00WGnsiYpyrS3tYBPCxwhVgHMU42izZ9xQ9IEiQ5nYMpzJrw6bwqkWJC1+erXX5DEC9fD/eJ5APDugK4aS2Ry9upPX1OhafjAfrtz/art3YeG/KaAJOQJkBGSoi7xT3ILdA/BZMRIesX+6i/+0v7Dv//fLOD1C7xj3JPplHkDPjt/4aJtbm/av/k3L1tdTUhAI+xyfCyQ6Glr67Cd7R07f/6iPfTQ2Qea8JOT4wLMKZSggX716qd2+vRpzckMDOKC2c0bdxSD9x8YtIsXz1s6sWNHhvfb0uyUpZObFvRW2f59AwKO1zbWJZ1y+OgJm11cs5raRlvf2JApK2aFXh/yC1V25dOrMhydmZ2zxx57XN1bkWBA+yJrcWJyXPJfxEbknAB5AQgBxnimN67ftWq6vjIpSRt1draK5cuzZw4mExnJM2AincqkbfjYsIBa9h7GjjkAQ535xTpyjNiogG/mDePGmiM2EttZc+V1xzUg28E6wkuFjoqyLwWvQa8dGRY+Z+/eAUkxAU6zZ/X1A1IHJH+2urqhWN/S3Kr4who5fvyoLSzOq+D4la88b2vry/r94YNHZAqOR4nf67q/trfikvvBaNUVQPCqwFQ4J0Be4F6VV0XbWLRGey0M9zt3bjs2sJWstr5Wc4EOJYpAxBGKoFNTkyoaOYNKCrOYRSJF5+SRZFhJB9WunIgKRTK3pLsjY6FIzHL5gk2MTyrWU8zifZB+qquvU1cVxTgKRA1N9dbc2mi379zWuoIBzBGJuAWIvba6LtkymS03N4tNfPbsIypSycBSheNqFUJZv5wPiMl8X7IZ5kwfibecG5GPi0aiYuUD2BO3YKxLLtADGz0rEgCm8+yPyIYwd2CbA99yxhgcGlLnE92MdOnV1zXY0uKKJF54zwP791tzS6POIQDNFGpLBa/NzsxbTW3ENjZWNbaw4uloIEbRXec1nwzk2SPLHWHoqUu6i44YTGCrPBYKR1UYT6ezNosUjtdj/f19KqIQy5CQWlsnXvfozEMhaWpqRsUw7tdb3LTpyTE7sH/AAn6vzIEhhNTXN1mstsHu3B2xFHJO1Y4ggGQUHUKsC+Iv5wyeNUdu9jj2eggtPHMnBZgT07tc9OTMwRmPswXrh3nG3om8DN8jFjOHeJ0Dyj/rJCr/m8/84he/y15SBs9Zq7w/nTajY+MC75HsY0zVgQIBIYgJNxKBWfc5xaKKxcwhnRe3ttwzRyJH3UG7ucmvgOdOCui/BzwvFmElfHZP/F5F87ySHldGoDIClRGogOeVOVAZgcoIVEbgv2sEfh3zvAzY8QZlFjpAbCGf+BXmeRk8J/FxLBXY067FE/A8UyioBZ5EM5PJifH0u//mm0ZLMYDf4uKc9e3pUUs1LfBBX7VM70gWSaJh6sCkAtDFYAx2yu/93rfV1hkkMUwin9GgQzhJwmuvvSYm9r6BATs8NGh1sQjwGEimpQBov/DlDJbcNx3w5No+YT7C7PV4/ZbF2KkKqrvTwSVZhp3889d+an/8R39ksxMTls/krDpab7H6JvuLv/wrO3H0kO2szdupw/utkNmRrEp1NGK3741az94+C4RrraGx0wqloBn6pjrPo1u8o0RtY23LopE6tQRHotX2yqs/sv59gza7uCQW/ONPPqV2Vb5ge4mRhq5mKm6p5I7TQs7n1UpPizRjHQ5VW2InKSkMQAokUbZ2Nu3dd9+1L8uE1ekxox3uWFJoRMfECuIzAKIA0GnDBWCFLUgCR9I5NjYi5hamdpFISMnd+vqWzc7M2NFjRx17NJ9Tcg3YgiEcgDfauSTRkVhMZmWAEcihAPSXWbG899DQfvP5PUp80b68f/eeNOgB0KQxWjTHpqyrc+3sHq8SaIz2gtV+C4ZggbsvZ2DqEjU+B9AFhhRjyJwFjCNpFMgn+SKPpGZef/1NAY6AzBitTU1N2aHDh6y+oVYyI/fv3t1N1PfJeIwEmnEva40qMSx5BCIBhn0+KcXEEmCCJJaktgxSIQtU1okug460OAOwIOeAmRpgGGARyTx6sq+99rqMQmdnFvT3wYPD0jRH8/vnP/+5QLDeng6Lb67ovvr69uheSF4pPBw8eEjsxHLyPDc3a88+86QKAu+8/ZbVxKLq7kCSoLmx3or5rIx90ffdt3fA7o/dtyq/19pbu+zD9z+2zrZOm5oYs2NHh+z0maNisCLbQa6MNnlbc6NFwxgyAvwDcPXvypOkBdxR9AKoFTi2uGp7h44KQP/owgXL5Us2OHxERpOwAClgNDbUO235UpVtJ4r2N//lH23o4AE7feaExePraouvAfxFvkRsdeQVoiqWjY6NCKBBx5Y5MT83rzVx/vx5+853viNAWzFA3QE5i4SCulZiFQAYX+ipA/LxPvwuHQtI8oyPArY1ak4iNQDwixTB7Tt3xXjf0z+gdQvYg443RqrjY6M2CIu4VFCx0RkxlrSux0Yn7PDhI2JGhiN+XVu56AMbHikYpCGcDERWxoN1NdzTnK6VzyG2nz17VuAigBogC2uCDgZYopjnAeIBvHS0t6tThdeVi1D8PTE+LnB7X3+fCi1f/Coz0VlfrH0BOaGIxZMZFaKQZ/J5kIOasMHBfdbb07WrbYt5rysWoCWMtEVtTb32kP37D2g/QbaGeEGMAvim8PDY44/ZT1//iZ04ftR86BDnuaeYdIJZO/5gyDa3t+3v/ss/2B/80R9bMZexq5+ct2PHj1tDfb2Y7xQIWHeKNxSeds2w49sJq/Ihu7Ft//d//L/sP/z7f28BupHq6wWkMQdhp7NP/cVf/ZX9H//7fxCQytqgE4CuG2InHS+sNcb5kUce1bjwnNAMZ5wymZR9cuWynguSBTCGAXYBdUfuj0myB5ml13/xpj1x9rStzE/JB2B5fsr2dHfIAPL6zdvmCYbskSeesrv3x1QAZpxOnT6jQgvbHkxrtJVZPxcuXrL9+wcFZCGJtL60pMIra6+1rVWSFUimMD8wOsWMlmfDe165csP6+/cKOGcfEHM0h4G266CgE4mYT/EQxm5Da6PWDcA2esZPPfWU5iPxjwJJGRhnfDo6kJJyXiqsK+IAn8ua43eZ8w6AX9NzqIlFtMYcQzekIinvzXUjy3TmoTOSRhIzvi6s4uz8/IJNTsyo42lhfkkmicePH1esWlicEyOezggKzDCmu7t7bXZ6zjo7OiWjg7wKXTcTE2N2985tO3bsiM4QdbXo/DsvAO6XOcrarYkxhh1aKh9++KEN7B2QFBb3zZ7DOPBvdRvhxSImedbpdyeTFqC7Jp3W7zupC8B0CmYBPVsHRJY03yiSf3Llik1NT2l/PHHiuPYvd8Zz8mTEFdYwBAl+j8KFurFysKAL0ktfW99QBwTg//sffCDdeOJPJluwt996W9J5mIizv1JIoPg4PTWpZ7J3YEDxkHaqfKGo2Mp9UhDgM3h/PufGjRvyKCDeME8A2ymMECunZ6btkbOPqBPIdfR4bX1j3ZYWF62trU1nEDokiLHzcwsyxr4/MqriPPPHdU4wF4sCz0ORett/YEhdHhSEKKjircPeSmeW7FkLUpQXQE13XFlvHhCe58teQFcf14emOuSN5aUVSyQwFS3q7OpalBxoT1fEgQODIh8Qu5BfYo7S0en3UQBctf6+XhVNAZyR56PAx1XMzS9J+x1vHs47TqO+SXMD3X2KFXT9iXle5aSCmHvMB9YN+7m65fx+7UtlbwrWCvFHmv4C4B1ozlc5zpfPx58nzfw65jmv473Zf/hdgfJ+J4eE9BKf09jUIqKKCuKJhOQHI1EXn7mmss8PTHlkWjjHumI118bT+CJ47uR1RPjZNQxF00vHeggfX5BtKYPnFc3zf7lXV75TGYHKCFRGoDwCFeZ5ZS5URqAyApUR+A0j8JvA83L7ZhlIJ2kp5pFtcQfrzzQQYW9+Bp47Sx8nxOiR0WRRCSmt9SQLv/WN37al5UUlSLdv37CGxnolNsmdtHV39djQ4AG7fuOGpBN6e3uVGK2uLgvA4mAu8HyXbSMge1c7GlAJAOLShfP2R3/wBxZfX7VqQBBY56FqK5Tdhj43DvzO7qXuAk+YLsEyLAikgqkIgE5rO8kUpqPbW9tifo3cv2cfvP+ehfxB29M7YPMr61bf1Com7tGD+yy/s2pDezpsbWlWYGOV12uXr16z4eOHLRCKWWNTl61vpq2hpc3ujtyzcBQDuZBtbsQtGq615eUNp6OcTYux09reYU2t7TJcvH9/xMKRqJJIEszamhrpDacSG9bb3aFEgvZnEjPQYJISwAWY5xhMkmjDipqanRCTjzEGFKednFZ4Afgbm840L1hthXzBMumkVQd8AiZIzGAKknQzrGjRAzzC/GpoqNPv0TJMO/rALhhaZp+T9KGFjq4ozHqS3cnpSRUrAHL5PK6P5BiQG2beoUNDapVmzqF/jLYviaru3+uXxujNG+j+HhFbcX5uUeCyAJxo2GrrawT4ALhw/Y5Z5bGtrbgSeaclnZF0QjKFQRbyIY79LlMvL2zTJQFAtP4DYGD+ly/mZDII8x8QhXlKIQggBZ1TEkhYczBXy2awgO9qT97VVOeeLl++LIYpya1Y54mERSMAIg5MKX8xHzO5nMaeghEJ9r379+3hhx+WHjzXgDHoBx9eMJ8P07yEHT9+SnIvyE+ce/ecJHri8RV79plHNJcx8iWppxCBLAKMfcYeQL0sHfD0c8+I6RffXLe7t28JNG5vbbHG+lorokddQKt2VWB3MOQxX7DKinmvra3s2M3r98Vmxuywpb1BDMAQxo/+arFp05sbFg06FvO169esswN955jWP4xKQDvmmAzAvEGbW9m21o4uS6YylsoWbGp2ToZ/e/ftU1Grsb5OrHiYxoHqWrs/OmHnz39sjzzysNXWRizoRwM2oyKAgLqs08MH6NuIrwuEYE0AiMAQBeB+5ZVX7fTpM7vt7ABhRasOwO4sPOgU4PqZR858L/CAwccYornrWuJdtztgMKEHwGhhcVFA2IHBIRVvZqZnLJUC8G2wlZUli9UANGFyXNTcpQDGM1pYWBJjFq3nfAGNeGcsCnOS8aMAwhomBgD+wWbeiW+K3U2RDgANYAWgA6AQII11z+uYmwBZrOvjJ44/KC6VmcFl013WRNk3gPH4PHheLg5pzWL6uSsXINkbjEKLrmOjsbHedeaU8tbYUCftXclN0A20C55TdEKygHtirqKHTYcFusaAq1wP95JKpq2vv8+2k3Fp1bPHLC8tWVdXpwqGaM1ncnm7dv2mupW+/JUXLJmIG3UU5wPtCoSSz/L5BKTzE8BswBtfIGTbqSr76KNL9s4v37I//P3v2pHhQwIdZSyMaEexaOubcXvjzTdl2vv8l7+s2HLr1m2NK4xsniesa0Av12lDlwtyD8juFO3atat6DkePHVPM5gvwnGIIbFVAzBu37pjH77Votdfy22tWXZWzqnzK2pob7Mqn12zP/iFr6uy1VN7s/viUHT96VMU1CgP4kgBC30KCZGCffCz27t0nI0UAV9ZIa5OLk1wPLHYVAn3e3cKfYzXznNw85r6RI/JLooLuLOIWv8MzWF1dF2DMXMUkN18q2OzcnORTiL/8HnGbfwNw8kUhhH9TBAL8Zk/hvbhuYiQFSOIwxSk+hzmGVAa64ywz1h3xlHWNjwbjzXkC02UKFozvwuKsdXS02egoXWsha2hosempaT033n909L4dPnLILl68IEY+BZDlpWXJ7WzHtySbgUQJAHFZjxx5CebLTmLbMF9m3iFzgrY1197T3a39lmtnjChqOvkh1yGmtRIIOAmycNhmZmftoTNnbHVtTUUvYgxsbUyby+cwnqe8T/BcCFbb9taO9OuJ57wvxZSa2ppdzXE66XguxCjAeQqUeDTkFSsonPg9rrBIwMLoEZCbeLsR35LfAj4T586dk+Qaz5XPHRsbVXcL6wbwmbnNeuY8xRokNrF35QolMdZhHjsz+irJFnHeorDMOkZyh04knhnjwVgB/BM7BM7vesPwPWR4uEeKJpl0QobLnGEo4A8NDarYwX/z2kOHDuq+N+NbtriyKXmsfC5tA7DEITBQKJQ3S17rfWtjU9173H91JLorP+MIA5xniBUyD/V49ToKsVwjAHeukFUMCwQD1tXVoe8D9gN8U/Bj76XTg98hJgCuY1YM+QO5I85YPn9QXgFIjbS1t+8aTcdtZcWZ29KBwjxnDrM2qpHOUp2JPkfk3YgbSX0298+5onyuYT0xl1yXXkjgubp8dr2OyuSBL0o6ls/9v0nznGdB1wbvWX5myPThH8FXb1+/pKO4Lvxb6BRAMgr5Mr5HIYrimzrCvB6rVqEEJr0jt/wm8FxvrtY8B6L/JvC8IttSSYUrI1AZgcoI/LdHoAKe/7fHqPKKyghURuD/pyPwm8DzMhhUPkzDnisVneZ5mbXhhsyB5wIGdpnnYhsCOwhQgM3tE/B4/vwFe+ErX1XygYYkyWkw6Lee3m7pxwJWwUCGLUbiB+sO1hsmVWXw/Nvf/rbY35DRSrumnpyZxT4vuhbn4aFBo3MavXN0o2nzzezqRf+mx+yY507zMZ3L6H5IMDxekkynh06y58xRAXGzAl+dlnvQNhNp+/kbb9pXX3jeRm9ftcdPHrKwJ2ezE/fU0ry5lbBLn35qZ86esWCoxnYSBYHn7d299snVK+YLOGQN8KI21mCrK3GxtjGoAtRFSxeN4PX1TWlGYqo5v7hgd27fFbtqYWHOmhtr7PixYYF1IyOjknQBgIIxjQ5siWQdplOp5ExBUyT4Pbus+oykBQCK4/FtMZswH2xtbbe+nl4VIbzSITYZqcH+JBElWSKRvHf/nv4GKGUct+IJMaja2tt0XzxnAAtAWpJtCimHDg6rnRcTSoAaQGXYqCSuZT1w5gPgF4CJJBS8sJu2VSyg1RwAFlM52KBIB5DowsZF+kWgYc7p8NIKDMO7q7tLbDbY9IA2ZYDIAQk58wUBrR1QDyBZBvK573Ixge/x3sgskKADuN67d0/yJfv27hVjanTknsCboQODApoAh5AwgAUGCxKwoyzdAjgEiAmAzucy9/LIzXxOtoV5C2vPpxbnjMbxJz99zQ4MDsrk0oHnsLQC9uYv3rF0iq6FOlvfiNv2TlKFBQoRjE8mHbennjojZvXS0rIdPnxYa5dEHBbj5OSUgB7mDaAPsihHjh6xC+c/No8VzFdVsodPn7ZwKGCeYs624xu2trKs9vxiKWkeb9bCoXorFcKWTnvs2o1b5g8GrFDK2tnHztj80rwl0xk7MnzU7nz6qTXVOiAIgz8ADoBzwBbAM4oeXBeARrS20TzVNZJsSWVzNnjwsNh5H3z4kVrYMR9GaxfslXkfrI7Zu+c+sNnZGfvWt74pDeNQ0C/zuL0D/dbe3ioQA1b30NABGxm7L2D5yJGju0ZrjsF+8eIle/rpZ2UyCngEU72uBo1sChibApB5hswrp0HuJCsANACyeT2gMExAJ7OwawJgHoFimFIOHTwoAzjAoK2tpDU2NNvS0qIMDZHwIGZK4oW5kS/Y9NScCl579+63kdEbDpicmdEc4zVcK4D/+++/r84E5IRikWqBRHwxpoBKANIUVADmyiBkmf2LnAbaz1/60pccsKa1XiV2PdfCPAYE+3/Ze88nSbPrzO+kz6yszPKuy1d1VXtvps14B0+YIUiJBJcGEBm7Cv0TitgvCilivygUodAuFVoCKwIECEOYgRnbM9Pe+6rq6i7vXWalN9LvuZmNAQiI2l1+IjInOmq6uirzfe9777n3POc5z8M6j9djfOnWrcPd3Ffek/nKV36f98lk85YrIU2wqOe1vrEieSrANmQL9LsCz51hby5flE8ChQPYxgCEDlCD7fvErl27aiMjowJF6RoolrIqtvA+AHCsvaHBIe1FAMQ/+Id/sH0HDiqmCLz0lCX7MNDfr7hCV0Ik5BdQQzcD7HLAHExp3/noqj169MRee/Vla21uYKJZYzymIgufCTtUxtmlsn3rm9+1V1/7lDSzAUxh4wK2HT12RCxz4gZ+Eax9DJRffPElySoRN5DaaWlp09gRr4nF3Dfa1Ow/7547Z8+cPmnri7PWHgtZLFi2+pDPxh/et2CozvpH91pb77C989Fl23fwiApdeH8AyiHVAxMUFiwsa8BlgGyKMjDJ6QSgCEtxg32ALgSAYydJhESFMwwE7CVet3fs0P9T2JieQe7kiIAzYhx/iJcAukh8rG9u2P6DByWLA3DHnIV9XV037AGsHaTHmGMUYPm7vBY6OvRzANvM3SqQSlGJz+/twfwUGSa3V1fnIADse++95zxLkLE5cMBph+eQzfDb+hqSK0FbXd2w9bUNGxnZpbXHfgUYCXGA+PnkyYzmJVrlczNzAiKRlwAw5xkCEhN7mG+8b09vt8x0+X0keKpnGmLZ7Tu3nhaVKHRzvmD/YV1ynYwb65a1BmubWFJl3F+9cd1ijexzXrHg2QdZJ87AeF5rhd+nWBCNOk1zTmRV5vXGxqr8ROhSC4WDTju97IDfAAUWGSp6NJcxdAyz9rN5+z//r/9on/zkp62vf0Bxga6xZ8+e/ZjEh4kowFmRcXAxa1PPg31vdX3D1hJJm5merWjbNypeCVjPAkiDYJuKBRUWpwAAIABJREFUQ+y1yABxTQJd+/s1LrCXq10+jAnPlo7DT3/ydSvl0/bmm2/a0SP4DTiNcQGw4bAk4VxHQ1kdKO10DeSLtrGxZnt2jVgsGrFiLms+WNtWsmg4rD2c7rkWDLqJHX6f5jXr3V/RCCc+QObgd4gXFCwT6NrTheLxCOhn3bS3t2qOUqji77wPEkDc/+DwLpuZnbL7D+5bQzwmvw2KhcwHpNVg0SN1AmsbUgDfp7hEBwrFIwrMeBFQiMR3AAY++xqdZU4u6Jdmn6wjroO4wtfqfHNr5R/rmLOXfTye/zK+/9Jw08UD93NV8JxnxT3y/sjZ0LlA11JPb7/Os8Q4RL7ooInFG9RRxLMmBlNcpCBJ4ev+3buSdeRMy5yqgvauvorYEYQXV+z5VdmW38Y890iO6OOvmub572jyW7vt2gjURuC3jkANPK9NjtoI1EagNgK/ZQQAz6uH449LSVQP3FXmOQdb2kuthO5mlWnOgdkrNo17j4pxj8w2zfwYIwJIIn+SK9oPf/gjq4/GxGaEqRQKwcTzCFhdXV5TK+vu3bvFxCHB4E1IlgGUYDrBJvrSl74o1nSpAHOmKJDCmWLBTEzY1atX7DOf/pR5pb9ZtKCfRJqO4cBTMzven1e1dVWscmlnb8ks8h8r9zo+vTMXBRjjvR3Qni97LJkt2jpsrwsXrCleb91tcTs82mf+fNI2V10SDnh//uIVO332jAWC9ebx1tnM3Jq1dXXb9OyMNbfBGHWMV7+X9t81tbMmU0mZJzrzpQYlgnx+GqOobE5J58VLl5S0/MWf/7EltzaUpJCcwHLD5LMehri0mtGERlvdLF/KCywESCDxdix8tFMBlEOSb0FaBcDj9ddeF6j0+NGENM1hSzY1NSiJlUFfKCggA7YqQDdscoAujMwwg3WAMOwqWLkhAft83kD/oN29e8/27qd92hmKSu2YCUXBwutVW/eHH34oiRe0uJkzZhmxIXeN7hYjE4AAHWJapmEWBfwYbzpDvngjuvhJgeWA/oCcFG4ArtraWtQ+r7Z1WqtzOTt/4bINDA5VDDOdYZi7fjd/MOvivhhvwLCBgX69x80b1/Xep0+fstbmZiV73M/FCxdkeIX8CddP0kpiX5WzqLZJf+Mb37A/+IM/ELjogPvsU6CzunRViPKzlpz2Lc8fcBsAd9/+PQJPYCGurSdt8tG0La9gVNZjm1sJMW1dO37SCvmknT59WIAgYDogFow/xzKd0fyqap/S4bAOANDSYvlMxqaeTMoo95kTRySLRHkMk8LlpQVLbm3a4GCXJbeXrFCAFddhqbTXpmcWZRSYymzZ6596RcZuy6urtr66bgM7egTYMM927RrVmCHDACDLWMHiRydd+vaBgJU9AcsjrVP2WDBcZ9FYg73zzruSr/nMpz9tt9CvHh5UnPF4g/Z33/57xZAXXnjempoaLZdNi11JQQuNYhj1rC+A9wdjDzQPKEzwB5BidGSXWN6AjPx55plTKkQlNtessTFaKei4QgjrgWfDM+QraxXwDyAfmRsAJJYZgC16tNW1/GjysQp8sGx5luvrdLdEtZbWN1bFSpSpWwDN/E0Vn1ijAJLIl6yuzYpxzjPj2aFzjOdBtQuIz4FxHgh4BA4BqvCsXceBT8+f65fecqmk65ferZVtfHxMYCBrnnFyWuxpgYLEJGIurEvAIVUvf+318T2F99S8R/s/kVXBaXRkyMbG79nAQK9kLrIZZIuiKozS8YI5JoAgAAvFVRV0xGxEc7tJz4T1Czj5yiuvOrNdn+u28VNEHH9kI6O7bGl52ZpbWyy1DVt5QXJVZ86etZXVNbty9YbYw4B4aKWfPXPaDh884DTcnai6k5LxB2x5c9u+/vWv2yc/8artGhmyjbUV6+3ukoa2kwBj7bqupW/839+xPXsPaz/bv3+fff3rf2PPPfes9fUD8sIK3bZbt25oDjF3GE86U9CfJ3Y59ieFwU178GBMwBEdA9/85jftxInj1tnZYivzs9bb0WT1gbJNT44r9h8/edoK3qDNLG/YnsMnzBMIG2rTGGx/8MGH6lBpaW2VBvbBgwc0VwDm0Ulm36DIhK8IwC0FEgoDMh40pCUwhaYgktNc2dG9w6Zn56y7h46WTYGcrB3Ave7uHZrPFK8odrC3Dw4N2UcXzitm8vt37txRQaRaUAS8J07xOVWmLOPjukOc3jnXQmyonlsApXXdCaQh6q21xUl28Zl8Bj9blYVyBqW9ld8tmcdbVgF2fX3LHj4c13pHk57PfvRo3GbnZuzZZx1APD01r2eChBHrgrgyunNEXixcLz4czFtk5mB3j40/1O+yzmD1cp+sRY5J+E8ILBzo17iGAmGB8YwhHSCMB3JgsM+5j6pJKp8DAzwLAH/rtsYayRxnGu2VCTdeCKxTiiIU2QN+DIeRnEqrq479OpPZtmIpL5msoeEBzUc0v+tCdZZJpmVIyZkKjw06Yn7y5k/V/TY0vFPnsPWNdTv3wTnr7e1SVw1FKu476A9o/Lm3+blZycVhvksBpi4at3S+qMIHOvD7DxzQ+cTj9VlDvEExiPsBMObeAd1vVApPmFpL+z+b1Rgy9sjm0J3EPOWct7m6qO43znGsE4xMZc6MsWehpCINJqWNTQ0659ElRgF818iorSwtWl/3Dsl6+XTYK5jfYyIZMNe3M3ifJESaoNOP+yIuhAMBAfKUJzjj0AmXNZ9tprOS6GEeQgapgskAysQ9Yi3FBZ7tocOnLVcs2MPxh09lsrY2t8TCJuYhU8fcauvskqExMZ9r4dzD/VEUYX8IBn3W0dmqbsXGeIO6r379bK+iZKmkPUKdD5HI066gatPox0P4x5nn1VhePatVSTQfB+d57sRn7pczvDtbeZ1h6JMnYp7TecAz2djaUkGT7j7mGsVnZFvo3HBG62FbmJsTiYaOBvYXGOi/bCKlH0tq+u4+K7It/1/Mc7qYquB59QxW0zyvpce1EaiNQG0EfnUEauB5bUbURqA2ArUR+C0j8M8BngMku5fTh+QFjlDyetWCvJ2EseiX3Igze/OqfTwej1oiuanEEtAWAA8AEnDn+IkT+oosCWwwjNZI2r/0xS+JfewppfX3TD4n471UJqPk6/vf/5597at/YcV81pCAtHLRyoWy2Oq/JNY4oBiWIkZE/APAhwzJYvWSWBHwJBNRdzeuHADLBTmRggB75D22cwW7fveBPRifsIHBQdtYW7ZXnz1p8UDBAoWUrSxOKxH3BiL2cOKx2uOj9U3m88esWA6aLxSxuljUkqktFQNIHgtZ2rDDYueWPEUBM2g/ClgKR5QoMy4wyoLhiN178EAM4ldfeU4MKMYN8FHGa9F6AeYkHPlsXuwpmS+VSzY1NyPWmjQvASQyOYEomHnev39fDDuwo+WlJZuZmrLTp04pUUR//gtf/D0li4DKJG8kYTzfbAZwfa+YeDCwGxpJipFtQI7BMXIBgkjOO9oxZ1uz7h6APrQs3Vg7EAq2ekjgOM/i4oVL1tc3ICZuKOSY82oLzhbU8kvSinZqKgVTE2AqreSVe4g3NOi+mS8w4dKYqxb42W2bmZkSoAUbkHbuG7fuOi33QsFKhVKFEela4vlePMZY+W1kdFSACYnxmTNnBGxduXxJ43DowAEZaMKg7ursELBAAYWxJoGErVtl+TrQw6POCn4X5r6Tx9iqyEb8cuEyC3P5grSnpcnvdXMQcOrW7Zt24vgJmZGVzW/5XNl+8A8/kY7vvgMHNBYUOmC+5nPbFgqWZQZHoQOWHyAdSS9/BzQGpJKOqNdrG8mUKhsUd6YmJ83+XxDutZdfEJt6+smkFfM5K+Zy1tnRZo1NXFvKSsWAzc+TIOft5p17VoTZWEzba6+/LHYdcMOTySnraOuyughg2ZoMbHnBwoVtzTMh+V5dWdZXgILuri5bWlkVG7Czu9dW1zft3ffet53DOwU6Pp6cUAs/z6lU9tpH5y9K0/izn/2sWKIUgUpFCkgl6+hoFeC2tbUhc2LYfqwZEnvmDwZ/ABDMLwAUp2G+oELOoYP7LJNOaE5XW+Gr2sbMtaoBGp/NPECjH1Yxc5P5A42O9S0We1OTPq+3v9/Qel1b3VTMbG1r0rxhji6vLAlMgiELMES3BeA5siWxOIWAgOR/9u3brznGmmlv73jKFN/R1WmdHS1PCzJOHzltjx49eso65/k/99xzjulbAmTn/rft0uXLGruGRpiiUUnraC0Xi4oNfA/m429iLlYBimpnD4BNLl+2xVUKOkhTsVY3bfdutO6dXALxi1jE2r5/76Ekqvij4sL6htYwTHsVI0plgc6ANgCodGHkstsqRlBYXVpasWi8UYVNgFOANxkWouu9tmZ19XHr7h6wzs4OPev1tXV79513JEv0+muvqcAkfXxMEwt5y3k8ArzPvfe2/Q///V9aJOi3bDqp9c5aQUoBiQvkxP7+ez+2vv5RO3nypLYTAFPm2suvoPENEGt269bNCsu8RWuOrg9Y9HTRMAYwWXmeXDfXyP7IvQb9ZfN7chaLhCy5uWZ+K9rc7Izih3mDli/7befegzizyreDOc8fnjddCE8ePxGbmhgKIAjzGRke4ndra5O04onHMraFje73ax3R4UFxg5gBCAooHY7WCYwnbjKmyEqFgmGZ1eL/0NnFPHQxnXg1v7Ao0JB7uoWZ7t590uamkMXcq3YdMVeQvaA7yhn3Tms98DPM3aosDMxs4jCdVn293YrtXBvjidkg7F7iB/OUF3OfMQyFYcZj9ktBLSd5mb7efq171io/MzjUb62tzTLVXJhfVvGGmD0xPqbiQEtzs9YABQ7OKWura4qfyC0NDfdr7+eFmaeTR3LeIo4V7F6A08iXEBeIP8i8UJRS9wqdGjKuTgn0F6Pe65VhOO/NeYv4xPkIIJqOMIpKxBPnVxKxYIDC3VZFUgrd9KSVykh8JayxKS6/AZ7Nxua6dbV32ewUXg/uLNDT2ytZqTkYzh0dmg/os6trylO2i5c+VNdOU4VlTMGJcaYAjlkv78vakARdvmihSL3OKsQamNcUyCiK7t69R0VGZMTYi/h9TJ553kjOUPABMN/Y3LBeTMZzWdst/fC0fmZ9ddmGB/psR1eHgH1M4jGgRiqFOS85mLYOu337jj337LNWLuVlyo15OsUKjooUhwf6+1Q40rkR6RVPSWfYKmkCUsB2IqmzAB0pnAsp2ETrwjq/MWYZ81vBy/NJ2/zcvA3vHNG+wRJg7lEQvnP3ttYGhf2yJ2Z1GAXns7aytqZ75wxGEb67c4c9qVz/zl27JHPCcyXuQW5gXRAP2ZvpdqiPRXSeWkHaJeLm+29inrs9/5fguYDxiu7Wx7uHfr2T6Jfv95uZ58xtukmq4DlzgZiIbAseBpir9ksyLG0LS0sWjrAuY9I/Jx4Q/yneEaNYu4VczhV3KYaiyY50CwA6xUB1uPIEKqSdj4Pn/Ntv0DzH2JVuMtaRkw0q2/FXvlbDiWoZcm0EaiNQG4GPjUAtKNamQ20EaiNQG4HfMgL/HOB51b3eMR2rcLN69gVIoc37wQcfSUrg9KkzSoZv3b5l2WzKhocHJU0CMPJ48om99dZbYsPCvHr++ReUjGxtJuytt97WYfcLX/iCQMVIECOrjHTVAaFW1zb00efPf2hf/MLnpR3pKRetnqQGpjjmTySdlTbyqqajGJYAg/G4kmDYx02trQ4qF3ju2nglfyvAXfwXZyaKydW9B3b11h3bf+iwWk337N5pjRGvRcppC1nO1hbnxFoyX8juPhxXO3q5HDCPN2reQNSCkXrLlwpWLOfFuIExu7WRtJUVx8zZSm0JvHnuzBlJTnBfSsazWbFuAM/nFheVjIzsHBAb6u7du2L8oW/e2tKipBQGGwkoT4ekmyStpb3TfvSjH0mWAXZkW2ubwBqSFpjAgFEwnCbGJ+zVV16zgd5+AT4//NH37cCBvda1o/OpHAMAxdrqugD0vr5+Acu7d48q2aWdGFYa7cjonZNIIimBRjGAC++DvrdrySUhckkNCbrfh/Z42aanaJMPqUUZ8NyZkBYEIDtJFGeqVheJCkwgweTvsHhLZU9F63tD7ON0etsKxby0RQGzfH6vWGCAGIBWXBOggxLlbacnDVMMJh/ACexzwA2YeNeuXRczikQddvvNGzdsfm7Onjl5Qkw5ZClI7gE/APlgIXJv6LpWW50BeUiC//qv/9r+9E//1LEPozDQf5XJy0zELA4gXExRn9/p4XcAGKzZ5ctXlBj6/ABt3TY+DjAQN1/ASWTwGYxbOOS1hoY6S24lVejASA/Agvvg2TB+gET8PMn6yjrmpJh57hQ4vbm+bkcPH5S0DPq2WxvrMjpbWVk2j6dgT6bGbaB/1KKxNrt156G9/c671tAcs56eDhsc6rNSoWhD/cN249pt23/wqKQBAN2YHxTVANJhRzLHKcA4FrxfMgPN8Zjm9tDIqKQEzn2EcWhJkjeAGMuY+q2vSxO/vavLPjp/WWxMQGHYrrG6qLTpx8cf2PXrVyxWH5HRIYZ0r772Sdu9a0/FRBYwIqTiDgw4ngljxDVNPXmi3z925LA6N5y2smPFVrtyiClVDXTmYdWwLVpXL4NQZJhgi1MIAaianZuz9s5OzZG1lXVLJhJiiuILgXzB66+/pucBiNfY0Kg1gTZzS3OrBYIeXefDhw/1PImTAI0AUcwz/jCmnjKGbDGxIas65FU5Ftj+yHlQZJC5Z6xeBTuuh2KG09QNix3IfTndX6/mNS9kVz7OTKxuN46x7IynZf6Jj0DZa48eLype5wvIE2xbX3+XJFv4Q+GAP5j+Tow/FuscwIWCHIUNrqEqO0BhEbYzY0zMguFdHwlZvpC3YCRqFy5dsVCkzpqaWy0YDtnE2LikWOh2QqM5UhezvfsOysiTzo3WljYBXN/+9rcFRp49+6x0lImpm4ktO3zimN28cc2+/h//g/3P/9O/NW85b7G6iMBmADqAV6S+uOY79yfsf/y3/7t9+cuva578+3//f9jv//4b1rWjQ/ERg8nXXntVcwv5BWRydu9Glzki74KlxRWtdWIyHS0UyS5fvqjiSXO912Lhsm0nthQLfvrmT+2P//grkpa5c/+hnT77gnn8IUne0HmysrZqwzt3ah7eunnTmhoaVcTDFJQ1Fg6G7PKlS+r66OvrUXEBgFKSIl6fijTO/NInVjnXdfTIURn6JtJJyQ9hhAgISgfZjRu39P7nL3xoe/fusVdffUV7BzJC+EowhwDumRM8T9Y/c0OFYZ9PBURpnCc2n0rEALjStcOz53mrWAbrOBgUy5VCB2xnviL1oPiVzapziTVAzKYLiM/g3krlrNXXE+fT5vVSBC5rbSEz8dZbv5BJaLwhpkIb62l1ZaNiBMz8TNjQ0IBY58wj1jJ7FQxy1la+kLWG5rj2R4oIGGxzr05yRDaUKqSxh129ek3PSWzz7W2NC2tJ0iUVbWoK3Dx37j+DVIgfxrNXhZWJiQm979kzz2p9MJYUOngvimCYoaojJZNRN8t2KiGAkm4PpGXW1lacyaqVbefwLgv4wjon8L7E2q5uGMGNAn0pwPLs2M8pAPn8Zfvwow8k30KnGwVPzg8whylU8iz5f54JZyaP3/+0u4lCBfeFnN87b78jXe9DBw/ZuQ8+sI2NdTt5/JDMwimUIaPDGYP3Z7xYM4wRa4b9io6RHV3titUwzpGUw5cGE1/mgTMODcgbhb2tqaHeJifGBTLzPAb7B7UfJzY3rHtHpyS9kGaBqQ8RAYCfvRWSB7EXwggANwUIzlyMI2cYGN2RWLOtJ1My9Hz/vQ8kj9Tc1CrGeSzO+QSJurj97Oc/tc997rO2uJK2dSS5YJGXnFk5Z4ccJtAUW81kTFr2elVopdDC3AE8J44gAcUzRH7H4y3JxBw/GR1Wfw08Zw4yP6vxs8o85ywBi///D3Du3tNFeBXYPyYLwzkU8Jzn/pR5jqyNx6cYh4xcXz/dFhSUcq4zNUAnRFZrgX2Hcxmde/ocijDEBKSYipz3quC586OQWI5khjivu2tyzHM6nP6xYWhV87wGntdS4toI1EagNgK/fQRq4HltdtRGoDYCtRH4LSPwzwGeo01bfXGw16H6Y5rnN2/cUmJKEgSbbnFpUSw6s6JkCdA2hNGGhAfMP6QlSDhI1AGD0HIGPCcB/MM//EMLBrwW9gKe5iVjceX6dZuZnbOh4WExwp57/lkLYmhmJel0BwBw0BsWc9MnZtjHD/4k7SQsJGQAF+F6dF0rnBZa9uG20O4K+zBfNI8v4Mzjkik798FH1t65w6bn5lUUGOjZYfGIx/z5hAVLGVtamJVkC2aHV27esX17R625ucPCkWZ7ODFt7V09NjU7bVvJDbVNt7V1WDhYZ4sLqxZvbDJf0DFxero6rKkxbuvLS0om0NVFGoC26vXNhNhZ29ubFgr6HVCwtaV7DPgCAp3QsUWLFEACsAUT1HgTrdT1dvnyJckAoGvLsyDZpG36ww8/sDfe+H175+237eTx01bMFS2XS9nXv/Ef7S//6quuXVlGU0isYLRFov5EwApJ7MjIsIUjgIOwx0nknCmYNIiHhlUUAajr7UXGwEkjVHoWKmmRY+Qxd27dvGt9fYNK4M2TFRAjjdYADOcF3TMvkmtYWVwPr3t3x80fqLOdO4elcQ54LMlp/X7GovURjS/JHmAESWlV2555B4oAIxAFB1iQSMJsJRJi71M8uXrtpsAOB55j1rYpcBV2K3roJHyuzdz/1JiUFnTpUMdiT8ER5h9sf0BYmJSw+pEd+viLGSndc4x4xc5zrEXGkHl99epVa2lpt2h9g83PL4n5BnMx3tggkIv3BPRAvqG1udEa4o0qCME4dYZtmOE1ap0BSPHieuaWFgU88EzXVless71dgAga1zDraWPnfmEaot0K26+vf9iuXb9js/OLDqzZXrNjxw5YfSRsLY0t1tvZZ/Nzy/Z4Zs76BgbFTkTqYHFhwfoH+iXrRCu6MzQL61pQW/IUc+oMKZvPFldW7dyH523Xnr02NDSo1v9kYsvmZmY0f/sGhgWeUpBC1gcgKRRgPcza/n277fCR/VYq5ixaH1ZMuHNnTCAXcxCmKoBNVWf33v17Ko4M9A/oucFYv3n9uuYKjFCAQmeg67Sgq+xY1mqVmU7sm5qZEWuRGHf02HHNCYzTaMfv7OgUoDA7M2NrKysCoYaHB6yhEU14tGoL6sTgWaGd29jQrDnQ2wsT3Ce/iL179ymW8bwAXQEXuQcxsjNIrCQE1o+M7NT78Pn8OyA4IDmgI2usjKmwdIsxwl2paBQj1URnSkLgJmAcAB1/KC5JbunXXlXGebUYJqDFG7Lzl27ajp4e29pasXDYax2dLRYKeiugm9n42KSFAnXW3t5p/iD3QveGk8LhPbhe2KxiuIZCikMAfaxzuo4AggKhiBXKXlvd2DKkcdARZ57C0MylHQC6ldhScY3xA+x6cP+BZJsoGl68eNl8/qjt3TtqV65cVUFuZM8umxh/aM+fPWl79wwJPIehin2s4i1M7zyFArNC2S8vjKvXrgr8Gt01KpkOfDm4VrT1WUOA/jynY8ePivmMLIPfD5h9VQahMLlhl04+fmQ9PXTSxKy8vWTdTQEFstWNpAC77r5Bu3X3gZ06fVaMTkwtWZuwhlc2Ny0YiRhyEL09PdoT6UiCdR7wedXx4OSiYJlTAKBAW5EgyrrOItbIj3/8ph07dkLa68QxOoviLQ0yJE6nczY9PSupK5jOMHqRBZmYeCgjUa5bYHlnt5jRYn8DZFekOFjrzCNeDhhdtdW1FXWmyZC1XFahhPkN0xzgEIBO8l5i4wesvQ39Z9eJwPsBmLOOq0xb9h7ei5iSyye19lPbGckg5XPsQV7JthATDx7cr8Iq647ns7HufCASyQ3L4OfR2WZbmxu2ndxWlwTgan1d3BmN+8vW0BRTLKDj6Pr1m5LHYT4TY/kc4gFnCooRkAB4luzR7DMyx8y7zhvGAkBydW1VexGs9d6efhUskCI7deqkitZ0FVE8Ym4lt5OSumC98qwp1hGjRnYOWy6ftVCY+8Uc2CdZLH5XXTHeoBXyHiuI4Zy1pSWKXGV1nvDzdApubqzbgQP7VYwH7MUkHVkyOixi9VEVkvRmkggpaksXMMuOVja7cOFiRQrNdb9QpGpGZmc7LRBVJuQrSLABwGP6Xa9CiSvkOB3xR48mK5IlBTt27JjA49mZaYHeDQ319vjxhPYExixWT4cVslIA3mkVFrhfulh27OixZDJl6VRWXVfIN1Gw4WyKhAvnVM4vGI9vbia1ruvqYhYK1el9WLvox/cP9KpbinWEJBfdVHzejRu3bWhwpwrufCZAfEtrk84cMOsxyR7dc9R8FeA8WyDGp7RGM9sp7QPI7mGcObuwoHFirjIPKNY53XRnGkoxLt7AGmpUfEYOrbqWqqB4tYD5j5jnXt9T8LwKhv96MfRXWei/qo9eJQKouDw1pTVZ1Tzn3MK+xXPD7wKiiuQgfT7bTGyrk4VnzFxgPRHXkaxh/XKOVyFaJvL4J1WY9C7DcKxzzz+WbeF8TCpCh2UBI2i8UBRDarIttWS4NgK1EaiNwD81AjXw/J8aodq/10agNgK/syPwzwmeVzVfq4ahsIwwuayLxNQ+DztyeWlFkhuwqOrqQra2vipglaSJtmeYVQAZgOkkfkhu5DIFe/PNnypZADyHge0r5pVQkIxdvXlTkhtoqr77/rv26U9/yqKRoMC2AiwtvhacVipAFomDulTVZu8TgMBhm6SluaXVCpKecYxzX7lonop8i5hiRbMS7EJ/SMzXjwDPW9utY0e3Wkp3dLRadmvFvLktq/MVbXVlydK5gqUKZhevXLNnTh2xpqZWK5XD9mBsytp39Mig1LxFAcEyWErlbWszZdvpjBWsYO2tLVYq5CzgwUQvL/1kdESRpaB4kMpuPQTJAAAgAElEQVTkLFwXMa+3LO1PigSPJydlGjU0OCgjs2AgIDNQB56HzOMLmscXtodjY/b+++/qewA7tDvDPiUZPX/+I/vEJ16XGWfAG7ZopN7efPOH9sqrL1q+gAwJ7fu0z6Oh7ME7TwALeukY4ZE8IYfBWPN3wBCADORXpNmdRoc1a93dnRWWNSwmTKAqLbkA1sGwbW4kLZ3OC9yAnReOUM5wQB3gHowmTA95AZA7kzFAQeRrSnbv7sTTtvQzZ07b7Ts3pXHNNRVLAPCADEGB0LDYaCV3bcLovztGLdcL8xLgMxQICXiE2ZnOFmx8fEIaqB3t7UpkF+bn7dHEuNN/b2oSIETizDgwB9FerTIjq6Ai4BSgB//2uc99Tux4THF/HTwX6i/RT5eQ0u5cTWoBOdE49wdCAgRolYZ1eeDwISX3pVLBrl+/alsbG3b29BnpqaJx7sD3gL4C9PAMqxrMi0tLYqYur66IJQgYwnqBicg8hOFWbZ7m9/n5gaFhrY+//ea37KWXX7LLV87bwsKkDfZ30TRtrQ2ttm/0oNWF4radzVmqYgzX198nYJHPARRCFoH5Wn1/ZEQARmVEGAxbJlewv/3Wd2zf/v1ilLK2fR6PmOUwEju7++y9cx/Ziy+8LCADsAoN1UuXztvpUyetobHemhrrrVzOqxixvu5M2qLRiN4LFi7g5tIy0iQRaeQDZGotATYY7L8tgQUAebCLYQwCEvAiznAvPCvA2KVF19kC2A7bDmY7EABsRSQjxicmNH8HBwasqSEuUCafz6gjBeBeRm+5nIqJs7ML1tvjzH6RXaDYCMAHO5MXckWAn/wO64Pqz0D/Dsukk/o7805asgFnmgtQASuYLgYAQpl8ykTZo2dQXWvVr4wPz7tqesu6/E3gOT9fZSdWTXJT6bxdvnbfevp6LZFYtc7OJmtojFoumxIrvLEBz4S0lQp8vl/yMMnthIAnPhdgUyBmYksAGeB9OgN7GNCl2Twlil5eaZRn8mXFR/P5ZQra0dZuHW2tVsxnrLmxwXJ5ihGYjDq5qIUlGJzN9nAMGa5hGx9/IiM/dNNhr168dMVGhwdt18iABQMly6Y2LVYXkjY6HT4wmMslYnDAMsWyZLkAOQF5eRbvv/+e1ivmoMQuWMJjYw81r3bvGVVhEYbzB+c+svn5ZevvG9ReCRMcfxBifENjzLIrj2yoPWzhaNymlzassb3XHk0vqhh75Mhxu3Htqs08fiQj1/379lnW47f7Y+OKT8xbgNUW5rLfL8DPSRkxTdBDTksXGoCbwgqgJbGPP++9d85ekweGxxkwej1W11An347JyWl7NPHYGuJN6ixiftChMPFozHaODJnP5+TS0LEnbvDv7BHEPp6hM2f2VoohXoFpALe8R7VbhwI3a41CCOsMkJCiEeeGjrYO11HhD6jAxe+ro8jjjHmZM8xX9gfmdb6QtEidk9cIBdEWB6x1cf7ixYv2zDMnrF4+JF51zaGN7qSlAIQpigatqZGCHXGzwVaX121tdUN7VjafsuU11+2zvLxqhw8flXE6BAE6RsKhOj1rumKSqZRli0UVJNCO5xlQ/JNXQUeHXbt6TTGOZ4fOOV0SxG7iMsAjrP6pqcfSZ6ejgjF25twUigICgRkH9MCdQbY7aywtLUgup6urU39nW0mniO9mY+NjFq1zMQ/QPBoJ6TyE50hqG71tzhs+W12nMy5ob7/1lo2OjkpWC3Y6IDodWPzhmlpbWi0Sdr4VxBZ+h72C7i6KfLMzc3qGhw4f1vOli8jrofMhJRmWx5OPVRAAaCem8llNzc124fxFmUwTexiP8+c/kHQJ+t+9fT2K1aytm7duW0d7l4pbDx9O2GYiabv37LO6KN1YeFaU7fadu1oD3T3dAuG3Eut6TwrGSAwC1CYTxPRma+/ossQ2nUH3bXV9RfOEPbZ7R5fVh0NMItTNLLmdsslHUzY6slvnACRzMtltycFAPsB/5cr1ezaya5fFGhrM66ewE9H6RB5me2tL0lkUAJZWV8VOB5gnzrPHc6aaeDQhnwYw5MlHY7pvyCIUY9ULqvOCkyBkHTnDULem+Sz2IoBmmNrOlBOmeLWH1J1AnFQK/1UMRGUezxmMd3VGr45AUXDguc8jJrzrHtm223fu6X13joxqr2EvQLsfGTo6TTlvcF0QPbgGNPKZI8i4cDajMO+Y55VrAxwXQE4xlr2YG/jlNVdzkKKVrFAqybCcojvn1CrBp3q2OvriX9Rwot/ZDLh247URqI3AbxqBWlCszYvaCNRGoDYCv2UEfhN4Xv3RqvSAY3ZlrVzImJUBJn8JPHNchY0jo0dl3xXlW4/HAuGIY2tn8jY2PmEL84sygNw1Oip2GCAXidv4xLgYrOhm0gpLYnDr1m0dwl955RUlnT95800l8X/yJ39i0UidBTxOBgDpj8WVFYFesJylx/2Fz5nPy0UhUQG7KSNmOgZTMKgEDsrQkdbotJLVlmaS+YRl8znz19VZmWQDdowkW0g8POYpu4N6Nlc0HwlHyWPXrt1UEnP0xFGnJ+7zWWp1zeYe3bdosGjFwrYFI3WWLfvt4tXbdva5UxaBSRRpsGLRZ8ura5bOZaypuVEsNwCBVDIjVinM2u6BfttYW7NUMiGDumtXrzpTtNZWgaQwDNH2hQ3dEK9Twgx4QNJBMiPjvWKF/SXZGQc6+wNhA8T6yZs/sReef75ioNkqLc6bN2/ItA2A4cUXXxD4EPACEJnNzc3YtWtX7VOf+oTYiZJawdgVoCqNeWdUMiAbm5sqBPB1/8H9GmskXCYmJ2TsB6sOjV7auYf6+6xcLAgXrmqfw2hz+tBBzSEYY+fPXxRIikkdxRCAAQBjkkuA/ypoSSKGdv3q2rqtLK7ZdtKZT8HkBbw6duyIXbp00T7z2U8rMUOTuj4GiOr0sBk7Gd5iGpnHTG7TWppblHTBCqTTYnxswpKpvA3t3C2g4t133rJ/9Sd/pESbhH1+YU4yGEeOHLZ4Q6NAvyqDSqaWO0cEKjAf+bBUOiMJD2Rdbty6bV/8/GfMkLLxeFTYUR8E7doeZ6IKcxHAd2V5VZqu7Z3tYsYODmHkSBdC2haXlu3tt9+248+cFEiFxj/g9NSTKTt5/KQArKXFBYHqaLOyBhNIkNTH1JFAK7f0odObViwUpKVLZwZrlIT3Fz//ub5i1In0Eoz7dHbbRnaNWDqVt//0jW9LTmVi8qGtLE9bT3eLdQLGZAt2/PBpATUNzU22trkhySQkeaQR7DF7+OC+dXR2iK0K6IDsEBIT4aDfGWYGw+YNhOxbf/dtMYUPHz6k+6MgghzUyvKy1UWb7P1z5+2FF14UcENnBHP0O9/+lp06dUKFooZ41NrbWiuAV9nu3L6josfC4oJYcAcO7FOxgLUNuxImIiBPFYACrCMOIWFAIYL5KXAIXWUVYPwCUADuuQ+6bwB6iUHIOcDQRXpndHS3MzKEMQ2jGsNjaUWhu+8XoBkJRwRV8J6rqxsae5/XZ7lyQZrLsNmZ++trSF3A/GsSGAeIv7G+bt2dzZZJbwswgWU+MDAo8AU2I9cGENQF+IMGsKdsYbR/KV3AQvf5K2aczhwQJiufBTjIeqEQUJXCIu64+g5AByBo5ikgCmA6MztvRQtYoVSwpsaoNTRErGx5Sbaw2PHFgL0c8IW0hgOhsE3PzFhjY1yFKsAy1i0aujBgAeu4p0IBkLVk3goD3hsImtcfFFAGuEmBFfCKNbp7dMQZgsIwpTsmR0cDmtOOzYhh5/zCkjU1tahAhYY3QI+ViftFy2a2rT4asGDAY+ntLbF7iWXIR7FOkRLKw7z1erVmGK9Lly7JaBXjYEBcgE/WNkUzWKxjD8Y0R/ftO2D5XFHyV2icL87PWQv7A8NTzJnXitYaNWuv99nS2pYVvBG7MzZlZ1/6hPlCdTY7Ny9T3821FTtyYK8VC1m79WBMJr2wdCkSIwtEDKZjhwIQc6S5ET+JkM3Nz+qzGVNiEnFweXnF7t29ZyefOSXQjff43ve+r7UAKM48IE7u3r1PWvv8P/MaFmlre4uY89kcpt5b1t3VY21trQJCHz95LIYyoBufR+cZ853fYz5RWEJTXVrfFV12xq+hqVFSOh0dnWJdt1D0ztMBQB2Djh1PpTDkV7cTIOgvzy2AfWXbs2fYOtqbJTcDMzibLVTkUJzExM9/8XPFr+6eHZbYTMhQFWZ4IOizSDhoG5trNtDfr9joikpFMZjZY5lZ9fF6yY8AkhNfYY/zkjloICgpIkDEQDAkaTcY6QD+gPuwoDnP8O+Y277x+1/Wv3Effo9f8Y39jyKmCAjlsqUz29q3kb6iwMT/A4DTfUdhn59bXl4Uq5liHFs3+znxH9kW3jufx9LCIy369bVVAaCYQYcr+uXNTQ1OQiu9bSM7R2T+y30THy5evCDSA2eTjz46r3mD3A8xncJeOELRuWjRyn3VRSIqeKCBfuTwUdvcTNjs3IL2sM3NdWtuRK6jKFayOguCAc074h7sbuYhseXSpcv28iuvqdjDmN26dd1Gd4+67pNA0Mk9KTbW2b69B7RPSqItElZxjr0OqR4OIJevXFVnZF00qm6+diRR1G3VpljAOZLPVkeMCqBhFSAwm0Yarben2wb7ei0aDpvP61ccWJxflDkvcYsiGh1lnDUoijLP796/r84j7pP4wDPlsxmz+/fuqXuEPY4AQOxkrsZjDbp2jFBnZme0rvbu3SVGO+SU1uY2a25o1vkCKZdikTODA5zdnuVkX5oaKfYmreAri8RBDG1ubpDUXrGQ0/6icy9EDa0uOjrNPAGKhTz3oAoK167ekomziq2RoBVLWXmKIIu0srYu0gnnH4onPDPmC51v7JloyvNMtd4pmFlZ48Q+iiQSrHo3jyke0pH3NNvQGRGyiMBzSA6VBKTSAKvnnCMu+P3ywcgV6SCtdMdWAPjjL321hhPVMuTaCNRGoDYCHxuBWlCsTYfaCNRGoDYCv2UEzv34fy1/vE2zCphXf1ztlRWTKytkzO8lieWgWjEGRVYDxhiyF+hhAPIJgPBYIBIV8EBbMowrgCISZliSJFkATjAkMU3KZdO2tDAnVhGMc5JlACgYRiRMP/jBD5Qs/dEf/beOLeMFSHBsuA8+/NAiobCAwKamuD1z6oR5PQUrFJApCdnySsL+w19/w77651+1+rp6AWjxesBSgPGimOkw+khoyp6SFZ2nkF7gVw44x0MKCZiAQAcO49l01mYWVm1yZs6ee/mU2qHTiZzdOH/Lhnd0WNCTtJnpm2KPb+d8Nr+csV1797kig8ejpI0kAvAGQAwjS6QzAPlXVtcs1tBk6bwzNYXBs2NHl926dcuamgE9FzXWJAaOhZS0UiEtHVYAEYwFMdCEUcwY8aHu52iTrbO19Q27c+++gBO00ZXUAnZvrEliAJmHifHxp2BhWwvmigkx8/7mb/7G/vVf/WslOZnUtkBgzCNhxTOGMrRCezsQtGQqYxcuXZS0xsTjSRveOWTNLY0C565euWQH9++3eDhiuVRabc+AWDx3+OfMKdpuAUsZMwD1X/ziHdu3/6jAHViq83MzMvkiyZqZnZWpGXqwHZ07VNRYXly0glrBYf9uyaQLoOejjz6UfmhnR4cKOTDvsrmUxeJOZgYwEPkSwAvYlK2t7QIjZWhnHoFDD8enbffeg/Z4ctz8nrLtHh0SM4+5hObyw/Exezw9ZcdPPmP1sbhFAhQgyvbhh+/bM8ePK1FFrgRwMiBz1KxtJrft77/7Pfvan3/FPEXkJ7xOFgdgD1Aujx57nWWyObt587bmT2NTo0Xj9fo8zNRaWtr0s0vLq/aLX7xlsbhjvXINzDl0s/v7Bqyrq93mpp9YPBqx1dUl27N7l9jWGUxJI3XmDwE4lS3kA1yftqHBYWtubquwJjOSbeDn0RNH75zi0+59/RZrCFhmu2xv/fQjy26X1X3h8+fs4OERa+tstuR22ryesHn9tJt3K6Hn2VVZ+o8fPxJYzDzlPZGGoLAWkdRA1sLBsCW3M2INAvgCwJ145ri1wigu5SwcCdiq2t1bbHJiWoUdJAsAMWFg/vSnPxVISLcCoBGgFCAdACuAE8BTajsp0Pzo0aMCl0jeAainpp44UCpWJ5FVrtExq72aE7AA6QphHsrULZGUl0BdCBM9EyOeNU53A2Z8XM/a2rrmpBj1Pp/uHeBH8UmRlHBRFnAHExWjV34fdqJM9LJJAbEwcHfuHLVEYlsdPjIMjsVU0GLONkSCFovC5AdgLKtgM7+4aD5/UHMbcJhiF4DT1uaadXc0CbjgfShMVXVyeeYwf6VnnMtpHiB1AcDstP3RiXZGqkiQUPTE04L7ZKzPX7xoz7/4nBjJIyNDApNgiiInBBMao17mq68CzOXLHrtx+47iMe38ff298pcAxB8aHlKBgTjIM1XRoWI+zD2yjsVYFUCW0d4BWI08EIUQjU2FZslYVmU9XNwEoCsqPvD98fFJS6fQ6sb/4I61d7TJWBDdY4BHYsOJk8dVmOUzYYn6Q3RXrdv9+w/0LAaHhgQyARjyPa6b8WKdlwt+q69v0Dij8UuBMJvettaWuHlKOUnENMej2vvG7t0R2z1f8lhLe4/t3HPIEqmCPZmZE1OffeDhg7sC972YHvo96jQAuILxS9wIheu0D3GdzE2uox7vj+VVFZsYO+S/APABoJnne/bsEYsbkAvWN89hC1Z3V5eKRHw2eu/M7RSm1eaxja1NxVK6E6LRsBWyaYG/3CPPjD2aZ0ZBZGNtXQVvnhPzp+zz2vjkIxWiAL86OrusPkbhuaRiwOMnU/osYuLG6opFgl75MAAmUsThGimwAryyx/LivrhhzF5h5st8mX2dzgEfhq8ZxUrG5O79ezoMNMQaLL2V0vhRdPP7vLawOG8DA32WSm/b5tam7tedlzzW1T1g6QzyTXQ2+awuHLLWliYLhwJiqzPXOS4BZIbCwadgcKQuqnvlfIH82f0HDzQOzMduuquIIctLtmt4WPOZQi2FJfZupLkoEDN/UtspgapIxawuL4tBzhxNJXmec5LtamzEX2XdMpltFQrxA1FBp1B2niol2Nx1lk65+yJWcfbgvdW9hmQbZS51J+QlsQ24i0TSocNHLRZrlDzc5lZS8iY9fV0Wa6yztpZmK+ayVkQ+r1SyjdV1da0VYAWbX54BuULeQv6cZVJbmnMa8wB7YFmArYzbcyWxmpELijU0WyZXskg0qnMK5xsGuK29wy5eumQvvPiyfCU4b7KXRMMey6YTes9A0K/zhor02yldL2A6XSiKG+mMdbS3qROqUCRer6gYRCxmLes45w3Y9NSMJOTCdVHr6OqU3wwFBNYKIHgZLf59+ysyZw7Edq+ctOtZZ8QggGP8Ofh/Yrpk5AIByQPC0ie2It1Cgc+ZWqdsbPyBiseHDu63x08eWUdrp2Sv2C8lVefj89D5p6uOuOaKPe1tnSoqWsBnZUTDPXT3Qc5oUhHXkdYpZfpEYqGAxKvsxaOG7wVseWndzn90WYU/ycUEPba5uWr7D+y29o4WK5Y8tpVMPzUJ5pplBhzAVN2tU/aSatcJa5V7Z8/hXAfBpiFeX+kiqfDf4WxUmO+uSFsBxPV97sOZguqcDiEG8BzzY8gklcN91TD05Cv/XQ0nqmXItRGojUBtBGrgeW0O1EagNgK1EfinR+Dj4HlVt1CHz8qLQ6kAHYwqC1nzeZzBZlVnEGgHphUmeM4cDt3UopLBXKEsBg9MZA64tBoDhMKqwowKxhgJIKzhHV0dduP6Vfv85z8v9i0MTpJtwBhAkp/97Gc6cL/xxhsCIUIkUmrzdswsQPkf/cMP7N/8m78SgJ7NblsggLlQ2S5eumXf/s6PLB5rtBPHj9tX/uiPbWtj03KZlBhkMFUB2usiMFOyVvZ7BTC5E7X6WZ1eJ4xID8l5RNfEZ167ec/au3ssW0pYfTxqf/uNb9uf/v5fWFdT3IqZJZt6cs1KvpKtbxXs4aNV6+rpswOHDioJJEFlHABmttHw9cNsy0rXFVYoAPr45KRAj8QmzNKEAPRqazcAA4w9Eg3a+lNJgC+/mMN+LyAuOu5b0jKHOXj79m2xp/hc5EeOnzyp5PDG9eu2b+9eu3PntjRRAS/6+/rF0kR3Wsx1r0/A2tjDcdvR1a0EVCaCYmLnpaUcj9UJtIDFmthMSVIH076JyceWwhRxYc4OHjwgNvGbP/mhnT1zSqCkv2jW0tQk1jPgGm3bre1tjuUNoBZyBoBQ5bZTWfv5L87Z8NBOad/HY1GLR0lgAbTXBPr+/Xe/b4ePHrPTZ87a1vq65QEJ5+eVnGJOd+jQIbHhSFgBMkmskAOAsXXgwC6BcwBm0q1OORPA2dlZPZMqo5EixPWbD6y3b6e98/Yv7LOfet2CfgAgv/n9Tu4CAODStWvSGh4YGCIvtYDPbxfOf2Cvv/KyABjgAp4FYBamcZlC0b7zne/an/2rP7LM9qbmHUkfgA7XwbpjeU5Nz0gKiesEkDO/x5aXl+zuvQf2qU99pgKSrdr775+znt4BMTR5/nv37rd79x8qwYzWha2pIWbxaNgW5mZkkAdY09zaqm6J7UzW5mZnLRwoKZHu7u61psYWMQRh3n3zm98So/3555+1n//8p3b8+DFraY2ZL5i37UTBHtx5YhvLCQHz4XDZ+gbarGtHm0WicSuVQzY/v2aFctn6+no11jD1T58+bVXwnHmHdBBeAhTRYACy7sUipx5U9oplf+fuHXv2+eecdm/e6dgTN6Ym5yyTYmx90pgnXjBe3Pvly5f1zJ955hnHEs9lbXNrTXrjAEMwANH0BWiC3Qy7FF1n5hGSLels1pbXVp7KnwDILswtumdJB0oopM8iNqJbuzy3oPetyqKIhfc0ZiIrRaGGQknJyoBSHtjePgGMdJPQ/SGNfrpu/MgMOHNSmRBGIyokfvDBh3bmzJkKoOLMeCkY0YEACNHX0y2pHeJvXT0GpwXJlSCnJb30ffsF2hC787m0TT0ek/yCpDvEvveLVUr85fpZp7y/kzsi7kQF7jkZJ4qfsJaRjCiINU+Bgs86f+GCvfaJT9j8It1AnQJ2Czy3aJ0V88jS5MV4pAhbyJes7AvYvQdurzh16pQKKvyhM4Gin/OxyCoeMS4sEGIiYF/1WlQcy7oiGn+4HwDchqYmrY2tzU09O4Arxp0CGrGeOUhMIpaurW2Y14OBMeCT8zJwng+A94CNRRUdGQTev4gcRMlr3//BD2xI3RGHJVtFxwbzhQLESy++KDkaOh5SybQKpc3IdJXphmq2bCZlYw/ugW1ZPpO0Ui5tD+7etpdeftmGR3YLlFpaTdhGImOJVN5Gd++x0V277N/9u//Fnn/ujA0O9ImpjpkiBQPAvq1kQmCz4jOdN1sJFVB4tbS22vTUrIyd0ZVmjyFeOjPhec2Tl156SeuVtY9cx66doxYOIGFFQSuq9+FZA+bOLy5of2NcBYhtbUovnCMEBsEUyikoIVFBFwT7MzFxeOewwMViuWArqyvSSa6aJAdDYT0TZKlu3rppp04z572WR2qI4j5AaKX47uZBXtcLgxdgmthPgYOiGnOFv8MQ5pmoYFss2fzisopy7BfsnfOzC3b25LOSM6lKonBeQP4rFq9XATkUxheCzpwk6KLlcjCMWQd+x5wVObYkOS4ATQzP+T4gOjJhzEuY/owX85YC6Y1bN+2VV16z6ZlpnYuIIQtzszbY1y+ZMGKX05LOao8i5jQ3Nct0kc49Bnry8WOBxrCQkVHLplO2vraiLh5AdZjgxFxiJjFlaHinCo2Asvw++yRgMex+yA2S4qgY90KioLAyMrpb5tnsP5zJ8LGgeH3g4BF5OgCe+wJeW1qZl7lnR0ur9e7oEou5mCNGB8znr8rJUUwoyNSaOAToTzdEc0uzhcKY85ZU6IjWx6VDfvfeQ0lZMQfYR5HeI35vJBJiZ7/3/vv6WQxJAZ/ZTyKBsrW1wGDPWzbnZPwoYMOCRo4PeY/l5XUZxXI/FG7R7w+G/JbNbdv09JTmFCba6lKZW7R4rMnGJx7ZNKa16tbx2elTp3SOpch//cpV271rt846PEfGl5j06PFDFUJ5lsxV5iNjPDQ0JNNnmTNTTCu6bkvAc760tiCJ59WzwcuEAgM+M+xZxN66UL0khYqlvAUCdHK4c4nDlp2fTPeOXid/4vdaMAyTniITMdIx4zmjsPfAOicmA56LYOPFOJYjGXtnyZYW12SYCwFidvaJraws2L4DuyXN6A+G7fGTOZ21uG/OoIwJZyuKtqw3Yjv7CvOKvaTqGcIYYejdEKfDyXWjuNN4RfNc9+K+L1C/Ap67ArEDz58yzyvgeUnj56QBedXA8386T6z9RG0EaiPwuzUCtYri79bzrt1tbQRqI/CfMQLItvw687x6sOT7HEqrYAKJO+C5vKBQP5TzoqfCinVsj6rpokwHI1Gbmpqx73znOzokA7Z88YtfUoJAmzqgLskOB3rYWMtL8/b888/r4AzQRwIEY5RDN3q8gBa/93u/pwQOQyuSKuQPMKAC/Bh/OGZf++qfSU6kWMxarB5Tzy178PCJRaJOc3Nudk4awZFg0Pp6d1hLc4N1tLdYtC4k7WPpbZNgVBg3JCrifpbdoZ12esYDViN/fv7Wu5LFaOmst/fef8d2jey3tmiH+XNZ8xbXbXbulnn8HtvaNpucTti+gwctlUkL1O7t6xMIypiR8AE2iPm2nbLWtjaxy2HlAWDTIkvCXyrkra6iW4sxF0xLAAKSdAB5SSYYSXjQzp07p5ZcQP6WVifN8OTxlAD4rh3dls46ljdJNtIVatvOZiTDoHssFpRMpWFuh0OWyeft1s3bdvzoCc2wtdU1u3fvroCv5549IwYoxQjJPEiWgS5fn12+ekOg9sjoqJLV8+c/tOGhQTGfYQkCKgOeYAxIKz7sOZJZadQWSWQx+bBs9ZsAACAASURBVHSJX75Qtnv3H8nsC5ZVc2Nc7HeANzHu0hmbeDwlRlpLa5sNDQxYrA5t9ozmHwAJzFkSNRhtVcM6AZ3FvL39zs/tyJEjYqQCyMHGpN0esAZgEVBBAJ3BpsrZ7Tvj0oOFeX/i2GFptJKoAqahsZnOZe3SlatiyqMZT9K3urxou0dH1fHAGLvWY4C2ssxokSL5b778JStIx9kluwCaPFsKKg8ePlTRA7ZvpC4itp3W1Py8EuzR0V2WzeUFLLA2nn/hRcmc0ErP/e/evddu3LwpFu/B/Xvt3p2bem600QPgrm5uWDAUEYOOBDMSAChdFXiO3ipgEsxmkvzjJ45J/5YiR6QujMKomlJKBa99+N55y6ay6gLxebMOWPd7rKurzxqbuiyRyNvYowkLRZjjDSpuIOfAnOe9HIs5KlkdAKn+3h5Lbm1KPzwcQR7DAZqw1s88+6xtp5ICsmB6Atgmt1LOeDIcsngsLkCOnBuG3sz0jCRtvvzlL+uzpWPsyer5AKrDPu/r7bO5+TnJyQCq5HIAOnFbmF9QASEacyxhOlGqreOMCfNGki0Bv8BypJw6YHVGwg6oqIDe4VBY64HfYQ0TT+nU8YWDlqnIB6G3DICOfA4X7+ZLWQA6oDH3A/sUQAnDWYx4iduAJ4DPxCgKloBR84tLFq5DvsZ1szQ0Noo5zNi2tberIAhQo8JU0K+CGGsG9qm6ffz+ihwLmsoVpncZEAIzZjqSAHdgcGp3EABIbAPYr+pnY7wJCFfyBKQTTAEMuRaARD4TJjdyB5JMygKEeyxfMumWS87D7xNw1dbepusFhHSgOc+mQQAx8QvGLfsEcYwx5t/ro/WWzTlGLffDc15aXlbMZV0zrnq+Cwu6XuItXQ+sOzpUVESk2IWOdgVUcuz2gNN+rxjbMR7pTMZW1tJ2594jdfawiO/cvmU7Ojskj4TeeiQUlGkpckCMAcajSEkQwzCWRcaDOMe4Ajo3xqLSVx8eGLAQHQ/4QWylbX0rZdH6Jmtq6bDEdsq+/Xd/Z1/72p9ZJBJgIUqfG+AWs2PmJTED4Bm5EJ4j4B+yX/wbUivoag8P71T8dUWDNWdSXSppL2bOM2f4N4ohff2DYu3S7ZFKpy1WXy8QjdiFvAexifF2LH+v5hxfJY0Rj6mjg30IYB+Zk3v3H4jBis7xjh3tYicTg/nc/v4BAanJxLbiAp4oAJhci2OYO8kXV/wsqqCo4kYup44s4jhFAJ43utUA1NwDa5FrIP4A5iEF5IxFmSdb8umYeTKngsHo6E4ZaXJegUmOAaQK74CwhpRI2qKRqEXDEZueBkhcsYH+XmuVGSrM35ykX7IZJ9uxuDBnAY9bx8wjigTEE+R3mEfq6gg7eRDWIycROgIwqaaoALOZseHZcL0UuLgX9q7EdtJmFpfFpMYct621RZ1udeGwZdNpFYFgxNPNgpwU8RSZDeIW851xUyEkEBCjm+vh36oFKIw4ia3TM7M2NT0tyRVMl+cXFiR7RDGCP8hy1MdjVlcfsYXZOUmC9FPMI67Qtch/vqC6xvCyWF5Z0/7JPOAaPzr/kRji3C9zjHgXjVFQoShXsM21VTu8f5+AUkgZzC800Xt6+zTPf/bzX9jwzp3aFzgL9O3oUOEYwJl5uZnYtLv37ug5NyKZE66TzwoyMivLSLH5bHBowMJhv/Y3niHPgme7o7vHurq6JdlDzHs49sBW19dEvsDEWibs0Tq7f+++xp0zK0X0qi9LIOxTtw9z2HX5bKnrgLnmipY+nZ83NtcrElmYtxYFQjO2rC88blQIidGttWWb65vWvaNfZ78IADYmwE6t6GlXAR1KjQ1NGh+01ukkQH6NrohqNyHnL6maC6B2RVyxuiU9g8Es8j+YofPvyPmk5KtCB9j+/bvN62evKNqT6Tn9PPfB2UWEj+20vsdZiviiYlmR86wjfrCG+QG3L5TcPTzVXnfgufpCfxvzXF0KFNTp5HAF7TyeRZLAq2iml8s18Pw/I1+s/WhtBGoj8LsxAjXw/HfjOdfusjYCtRH4LxiBD9/83yoqIo6RV5Vt4XDJwbPKPIcBUsqnzWuFii6sA88F1lYOqLAsxSACeC27QyqtnGMPx8SOolX95ZdfsZmZGSXKtECjmTr5eFJMKBKS1157TQwrEnaSh5GREf3/e++9p0TiS2+8IYOzUCBYMf/KCxRsbW6x99971z75iddtcBDW9JY0Ykm4cgW/BcKN0lNdXVmzy5cu2tjD+5beTlhrS4O9/vpLdub0Scumk2rB5qAtE6SqumIZAN19D4YTQCQJ5cTEpDQbT515xtaT85ZIbtjOgV0WKkct5vVYIb1oc3O3LRgNWToXssfTWzY4vNNKHuQbVsXw2k6l1WIMo4qsLN7QZBm12sJS9lo+k1ZCArC7ub4ukHYI6ZH6erVgs8HJFCxSZ8lU1sKRqBJrAB4Sztdff03JCAkoiQlAAUwljJtI0Hk+tMvDrJUuJo3TatcF/kKCp2gen9eSpbItrK7a8tKyHTpwWOy4n/30Z9Kvh+l08NA+6+xsl/wOEjreIlrdJlMtQEYAZPS6SThh2x0/ekSADnMoXyypTZ7rRpf10aMJ6+/rFaBGWzzX5OYi0hUFm3w8LcCsr7vbyiWnXw9LCrAEvd3F5VVb30rY/MKi9Xb3SHIHUAJNaeYS40A3BO8JI/LgwYMC1AHfAOa4JthOFDMAymH0kajBXobh5Rj/RcsXffaLX5yzxgaufUNmhQcP7BWYDJuNxDaVycgQjmIRsiCwI2H88QwBQhl33RvgebEkCQVMMP/gjS8Zzm1iJHrRWg9LU5XPfTQ5afsP7JcEi7SAvV67ffuuLa+syrSS+YlERndPr7377nt2+PARG5+YdMBBNqvkfWsTbf2knTn9jC0szErzH1kQikcYl/FZaLUDVCATgYQJgFqxUBYbD7kTwMmV1SXr7d1hHi8GrV5rammzTKZouUzOxh48sIXZadvaWLB4PGg7h/slkVAuARRHra2tx8KxqK2ur2o9UChj7SMVQtIOuHns2FGNOWA2XQ6NsZhAoVQ6K3PGjY2EXb16Xca5AM+ju0ZsYHBAwDFzGPNaCiWMG/EEAI3X2MOHduWq63ShaBCP11kuuylwC7YaYHNLc6u98+47kopgPAGl+D5xIRyql7ElMY33IvEnlgECMG+In6zbukid7ehst1jYJzNTCkFOziSr6+Ar8ws2uAoXAMIBvyUyGYEF0n6uAOdOksQEVqFJC6jO/KH4BPjEeAFwU9ygWwEQEJCQOUJniycYsTJmx16vrhFAIp/F/LXBmpoadG0w//gMJI0UgwDmMexMJnVP3B/XD0BIIQYQvrEpbptby1Yq5wX4ilGPrILkmwD6Yf+6a//xT35in/ns79n9B5PSV9+mW0bMXAChrO6H98RXAHalwHfz2qY8HeIC+IhtFFi4XyR0GB7GEdmJxYUlsdwBjXjeFPJ4sXcQ1113FLdedgUPn0/GzIBCAKaAXQDszg/DabUjkYMnAozpUtnJcNB5giwDIDt7YHWvoBBCsYHvj03M22aiYDPTUzIpHezvs5amBouGgpZKbFg6mVDRCk3y1PaWTTy6p6IALNn55RXFBGIdjGEMhgu5nCvUsS+gy97eKfmiTBaQsyRpm5npWXvjjS+pIAyAhW9C0I9+vE9rnvmLAWNjU4s9fvxEDH4KQYCO3AfFIljyFArR5AdYZL5gWspc4LlT1AJAZa4g87G4sm519fWarzw/ChDIlQCQbm1tyM8CoJxnBkho5qRRVBTMF7QfEbM4P1DcpvNF/gCdnWJph3weFTTYa3lvtI9h6jKf6IxQB1QkLDkZPxIwHo+evWPxYjJLvPFpnTujZQfeB4IRsWITdDLA3k7DhI0LSCbmzM/NKs5hAE28aW3bofvHTDKXyeiZITlEEb65KabzC54CAhvLJasPO4Y83QYUujEYZQ6zzgQ/ytejZDNTjxkIGaBzLchuAfgh97Nr9x5Hp+Ws5fNqzaFWQdGDdc35iPtkX+V5Ed+Yf8RZ9jPA6Eez89pXmEcycc3l1WGDnBR7ItrmdLsB8prXb1m6BsXWz6sTjvUPSMx6QBpLrH49R49kSuL1+Als2t79+xUj2ffY/2Cksx64bsD/tQ26u5KS+AkF/SogoaXOPuhKgxVN7FzO5uYWzR+KqbDDs11aXtSeIKkYuvZyOVtaXLZIXUxGvpNjD+34ob2S/lpaWbbEVtKmpqd0tvrkpz6tM+ft23dkSEosuHX9hp06cVJEBIxWY/Gozc7N6vO6e/pc7AvWKQ5RkJuZeaL958AhOphc1wDxhOeLDApnWb8P6bWUJbe3NO+5bvBdAbh0vZQxTke726v4xEuyW8ktxRmeF7GT96hKDPH/jL+TKClJAosiGOsG6UMMvlmHxMLZ2WnpqgM2X7hwyQYHnL8CnX4iHlTAab4Sy4lR7CWsDVj37HsYffI5FPY5D7LWnCIK+2nFfLTC8HbmnX4r5CFt8NUVF2/eumHFYs727tuls+fK6qZtpx0wDnjOvNF9FTiPruvsSjxhjvGVOME1soYZKwqkMnCXYfI/Zp67+OuuDfmdyl+cbw2yLRQgAr8q2yLovcI+P/Hy12o40X9B7lj7ldoI1EbgX+4I1ILiv9xnW7uz2gjURuC/cgQAz6t6ge4w7FgZvBw47r4HW8yK2Qp4LkVq9+8yV4QRXNBhFcajM46jZRJtShK+TZm7YQL60osvi8XJ4fjKpSvS2QX4aGtrtsOHDyppxsyOpIS2VQA1EkZYohy4v/KVrzhNbDR/xdQq2dtvvyOQFPZNPFZvp0+fVOIOYw/19bWtjI09mrXz5y/Y6tKKmM1o+sJMP3b0kJ05fUxyG+nUlnV2tNt2IiWmeVlZg6Bb3S860ug3oosJ2H3h/EWbnpq2o0cP2JUb56ypJW47B0etI77D2pE7KG/a0tIDK3qKtrZVtpm5tO3dv8/aOzuUVGI4BWiALmhCSfaS9CebWlpscvKJjY6OQE0W2wjjLtqtAV+XF+ettaVZcimwxwAfMJGCCR0IOU1fgAxMSGGZt7Q2i00EiwtwmvG+cPGiHT5yVMkTiRfgKclyCHkDJcwwNR1LFfmRJMznYMjOnfvQjh45bo8ePVYiF62vsxV02ru7LJ/PqLUZRmWexCzeIF1qjE+301kbG38kNlFfb49KEQAfAIzJdM4uX7tuPd3dlkhsKpmH6QUz79lnT1sciYlcTgkoBqkAxR3tHdYYjykJh61KAQBgBqYYIDXA/YPxcTFgE1sJATMwQMVmrwDWMO4BHWCgo9sMQMVYACqdPAm7vqyEHSYxIBMa2QAvGLu6ZC1spaLP3nzzTTtz5pT9+Ec/tLNnT1t7R6sD7vh9wE2f18bGxiW5glTE6E5MwWJmRRheLlEkcYVxx5r55t992774+c+bt4hWsUuml1eWbXVtxfbu26dnEo1FBShjMsZ6+tY3v2Of+OSnBIagc45xIVJKsHdh/H/3e9+XSSlM9IMHDtqDBw/sE69/QoAPxQ9AB1iiSN/0ULhAdqJUFuhK0enokWMCXShUAWSxNhsbG6SP2rWjw5pbYG+XbHUtaWNjs7Znz6hNjN21jdV583owGs7a4YMHLJct2nayYKuraWtEPz0WtbaONt0LkhDIQ1CEaWiMy+htfn5Oc5nPQ5fXK9Z22QGM84u2b99BaXxvJVI28WhSyfOLL7woUAfGXSqTsocPHwp0g/1PMk83Bkn1W2+9JekMOlxCQVrTAW/zAszWNzYVB5kLAKztHZ2KZayhxUX03TN2/eotrWPeY9foiKStmKN83tmzZwV4SNZidKd1d7YKxCSuVfVdYcIJmIL9TBFJmuMb5qO7oVq8spK6TQAakItgTgLaoteNPrg74GLKmdZzAkgEWAOQYOwojklDFp3nYFhsULF6Q0HJ4OwaGZEUDgxwjHdZ+5jKArr5ADSLJcUL5inAj/S4ZRAaFJgG65e1sbG5olZ/pBEAl/gZdR8R63OANaa4hLnt6dNnLZUuSMeXGJZK0UkQ1PsAaMDwx2C1MQ7Q4rX5pUWxhcXiDwb1PvhkqIDg92nOAiDBqAWcaYg1SgLI6el6JAHG712/dl1AHtdGHGDMpqZnDZ1p9h2+TwzgWSCtAuDHOqa4ATsaOYNofchGRnbanTt3tS7B5vfs3qc9cmZmVsVjTGH5vIcT0zY7v6pndOaZkxbwmj2ZGLNcKmGhgNcGeroUA27fuilGa11D2KLxmDU2tdr45BNbWFxTMZSCKmzNdli4+YI9efzYBuni8XntytVrWlOsd1i4AM54LmDsOPVkEqcIff6+3fvs/j10kdFP9tuZM2cFVjFfuEeKNjzbfXv3yTAXcPDixYsaE2nJl8uS/gFkB7AjblJ0VKdEMKTxb21tURERNj3PJhaNVDpaworl7CnBEEXevHV0dEl7HQNGChcJ3sfvl5m2x+uXmTF/R1Jk+skTFXTxcwDUI2Zhdgno2hiPKy5w/qDot50vyBtDUlep1NPCGQVWAF510oSd7j9zK5svCNwGpKP7LQBQD1i+nVSnCJ8zODQoOZLNhAP8KfQA5OGXEg75bUdnm6SHysW8JRObkvhg32aXcOaaadetsrGu8WTtsqfX1TlDUM5WFGZ8Hp9IBpyJXFce3UglrSkKq8z74ydOKP6kMzlrbWlVLEZfH0kg1i4dexRW2XdgogO6d/T0qoDLdaRTafkPUDzis4YHhyXrRPENTe+HjyZtdmHRBgYHVRzlfMAxSIWwUlEFCsxPmQdHjx6zTCprM9NzModhTbEG85VuMYrgdCCwvxGLmlo6rad30B4/eqRx2ol5bgtyPl63p9LFIlZwScUVVGNu3r6nrqY9e3ZbY3OD+WRi7IB21gSdaOzv5z983148e1LPkdjOfKDTBOkduvqqXRLnPjhnJ08+Y56Sz6afzNjQ8KBk+7humOp0MUkn/eIle/bsC84zIZmwudkp+V1gAE43FARsF7PzYlBTXH3yZErXRscHGt0UlihUU2xgH9/GbwYvEb9f3QWct9Auz2AC7HX3g0QOc5RCLO9PnJO+PPdcLtj66priIx2bsN2bm1psaXlJ17i4OC/jbOT28DVBloW9jJjIs+RaHTi/XZGeQtOeDhG6mAIibzDW6jDS/cEsd9KH+q+MbKHz63EyKY4cUy55xNRnjrBHMU7rG6s6AzCus/PLktsDrKcoR6ySlFKeLirei8930nnEIoqgxBfO9/jviFFfR2dQ6VeY5w7Ud2d0JyVZMQx1hzPt11wn51e+ai8qU3z5ZY7DWNcMQ/8rk8jar9dGoDYC/+JGoAae/4t7pLUbqo1AbQT+uUagKttSBcmr7/vxvws8T20/1Tx3yUsVWHenbLXqw2isMJIAXZCaAEABqIHx/JOfvGn79u0XUwjWEKA6SQPMUECjuCQXAkrqAc0BNDj0A6z9+Mc/VjL8l3/5l66ds6J3zuH93r37trayJuPID8+ds1defUkJLlrBP/nJj+3e+GObX3ZtzvwZ6OuzbkDl5gari8Cggs1DS2qF4eKB1e701GFLFwqkDl4rlM2uXL0ugBYNa9h06FgeO7rfegfRifbZ6uK6pdcyVtjatD07O2xx6b5FYlFbXi/Y+MSavfDSi2oVBgBUyzXJVdljuWJRLCkkUkiillZWKm31MNZClkxsidUHkIbO9+jITgsH0Nf2qaUf8Nzji6otFbYqsiG0/y4vLdrg8KBADGQt+HkSFQDEtc0N6xWY7MwHAUwADAA5kE0AnCDhjjfELW8+W9tIqADS1gpLaE3yIAC1yKfcv3/PmloaxRRvaqi3xZknAisxpfPTEh+qEwua5AhAogNt3ceTAuB6h3faxatXxX6rl0REWPIcPT07BMBQIGAOAUySiL77zvv26quvuFZe10VseTG9adknCfQJZB8bn7B4vFHzBdCOxBQADsCvCgoBMvCe/DusdX6W+cR8p/DQ19cjYzhATv4fRiX5mhjfnoDlcsgVrLox8/tsbPyhHT9+XIxYQHe3HmCH+2x9MyH5gUMH9qvrAdAfNqT0rv1+6Xjni2X7zne/Z298/gsW8DqJA3TxASv6+vtkRklrNaw2mauGggJEHo0/0XyFHQ7rEAD1o/Pn7cTJZ8QGfvudt8XyArAErMIE7NChg0pgMZYDdMCwFkAcyRTuBXZtOBKxtrZOq6urtwvnL0gyBUCB8dvcXLcjRw/a8M4BJdqXLl+wZDJn83OY0PbZ8tKU5TJrduLYfrt395YdOXTE4rFm8/swEs7bwtIa2bnFGmGT12utAzzTMg4Dnr8jzUCCL1YewIjX6c+zdig6ocG6tLwmzd2bt+6oGwTTTJLzTHbbUumE7r+qUQ0oxbMETIftzbyFwZfNbFs+u22RSEjzgOILABOAFUhCm/S1XQcEurlra5sW8Id1XYDTVX3q69euaU0hk4RJIGsWAIdCFqxTihEwW2H0ik0fZr0VBdQi2wCoBzDGHHagd0AgOV0ZjAPgPp03TooiK6PAkscnw8KlxSVr70AHOaTCFWBXlTkqsAIpg6ZmjSna4mLkMtKFvOIlAMXy4pLi0//D3nsGSZ5d150nbaUt712X6+7qat89Pd72gPAEVhQBARSNiN1Yxe6GFLGh2M/6urG7EdSGQqKRghIlUUFKK5EgYQcDjEWPae+qu8t7bzIrvV/97qscYkliQ0HqE1gFdHRNdWbW///+79337rnnnhMKRVX1BgxsJQZYBxLav7B3JYvXrB3+wIzneXF9gD3IxAAwEcu5T+avk5JpsHgPs3ZxacXY3LFY2AzuAG0AGs0EuQj7PCQkIUy2pVwyQ1pih+09VtytGgjJ98Q5JC3i8aiikZiC/pAB5xSErAMgn7drmZudNSNX9htiID/jWpnnjpnpdLzZd5BSgZ1M7AVUppjEHofmMWPAHAg1hI1xSmECPw/2NAqiPETAO+u6aWo0aapqqaBCNq225rg8lbIK2QPtba1raLBfuUxaoUiDRNHRClZFPXwyo+7eAU2cPm/A08PJRxobHbPnyWhPzU4rfWiqi5xSV0eXFTOJF91dHfbsl5bm7PrxsQhisohusd9n0liMAetrfm7OAFjm5ClMYL1eizGlQs50tgGxnZQCkmJeey8/6x/ot/kGSx8QOIjUgkfK57NqaW60+YTOc7lY0LFBjC6R9KnIH4woX4LVX7QOFiepU7H1RhGTM8Tc/KLOnDltkmYUBOgmAHSjMM6+wOcDNlPc5b/pnACMTqTTWtvZNZNe4hwdCoCVdBQ4uY6cFRddB9K+GXxurK3ZfgNwjPzXzvaWAfSd7e22HmCDO9dwv3747jWLAQMDfUrs7SgaCsrvramnu0OeWtUKImjUsy75Qu/fzISFWXfUpHGI/4wlX7DGYYIDXMJspyiRweR6Z8cKdqxVzgNIKpnsUdDpt1Nc4XqQjoHdDbjKvKV4QXyjmI58E/u2ybkhsWFkCJ/9++rKmoaHAMfR/EYmyae79+7rxPETNoYH2aytgdmZWZv7nMWYNxSh0NBG9gcJEp7f0OCoFuYXDLAnblOYgb2MrFQJjxyf1/ZS4uh+gu6VgM07npcZL0dDVnRHNo8Y4EgPTpNb1Qbt7ia1vY05Oqbafo2dOG57IcVBzIghNvAsV5YX9NSlc590mjBnzSA1lzPpD+YDhbmZ2Vkbs/ET52xusc7n5qb18ssv2T0SFxYXFu0zMe9taW61LrTp6Ufa2d60Z8LawacjeXBg8Z/9n44p81xpCNk9dXV12rPinEX3Typ5YN9zZsznDqWjIhErTiSy6HwHNDw8YsUPvhgjnoHr1gjYHp/YR6cec18HWhPreIaAznSTrK+vmKcMHQ4UG1dW1uwz6K4zeRY7i9CF47oJWHvMfcaS+Mxez/xmvRDXkNWqs85ZA9aRyHnLzFWZ13hVODk5wHzCMgUB5iUdLMgb8flF/ASSGSvmoL3Pfkw8RXrJ5mCJYvqu7SWcAXkPOQDPYmZ6WhMT47b22cMPSfAWa4jZdZlIh5c7AN1UFpnvh11G3A//DcmAzisMQ512vNtLjpjn/62yyaPPORqBoxH4WRmBI/D8Z+VJHt3H0QgcjcB/8xHAMLQOlDs2iTtQ1tvb67/QzKMqdcNQTtCHDvf8fah9bm3wnK4P+ZCAgSSNsEg4XH/44YfGiHn55VfMLAjQgqRjbGzUWo0XlxYsEUR6gsM9gJppbuZhsywZwPnVr37VmTtZi3jVDJU4tGNkOTI0rB+88X19/et/x1iUe3vb+sf/+Dc0dqpPp89f1iuvvCLvoaFd0O/Vo0cPNX5iVLFog/L5jAHoJvFRomUV4OxAU9MzJn/R3tFtCe13vvt9DQ2P2H0in3FidEzHR44p1FhTqZJTwBuQt+AzzfMffOcPdf78MVU9NW3vV3Xz1oKeffEZTU4+dKyiXFY9vb06eXJcT6anjbUPWEWig2ncyvqmPH4HZptRXyxqrDjAs9YWJAmcPiSsP8CbdJYkAQBK6unp1tz8jLHpaNsFSLAECNDI77Okch/GeVubJZdm6JfHsA5mF2wipzHJ640t6yfJZV7A6sKt0bXP/sEf/Ae1tbXqtddf0+LinJlOffM//0e9/soL+v4bb+jv/0//s/zBBtMlRUvXmNSZlOKRsEkZALI1tnVo9+BAjTFnRAh4UZePyaRSBsy4VnG//s2//Xf6zKc/51jP8ajJxJDUoatM4o4MDoA94Awa4lw74ArgAkxmwFnmFgxnEkvmGJItjlnL+1xiS9J/69ZNA5h/fO19vfDC8ybHwvXVJXBgLgYDYWtxn3z0yDTHh44dM71XwH1ARZ4PhQ+SN7Sb0YUd7O836RYEKZjLFJqcIZisQPPGD97U808/o42VFZMTIFHl9yNZQdYIQ44EFT1b7ouk9N233terr7xmiT3rbWFp0QD5p648bUn8Gz/4gWPp7iXUFG8yIJvE9PKVK3r7nGj7kgAAIABJREFUnXcswabVnuKAgaG1ioaPHVNvX586e/p1994D3b51R/HGJmMu37t7T8dPjJkhGO3ZtHi//c4PdfL4WT15tKjurlaVy5jy7qu5KazF+QVdOHdJ7e29Klfo5MDIq2ys4tX1NQ0ODtochw3J3M0XnFHw7du3NDIy7IppLS22fgEJV9fXjZEJSDo9PavzF58yJul/+s/fVFtrh13j2NigAQkk2YwxSTkdMLD6YAXyjAF1YLwjWfPKyy8dggiOce2ABtfyDROa9wJsoYkPO9YfQO8VHwRAIo8mHzzQ2TOnTYMYQNHkVmi393iM0RkIhYw1jikjgIfzFaDVnXDqdZ0VrMNswcyJ0WoHULdYkU4Zk5Uv5iEgFlJF/HvRFzBWMDIPxFvmMvftun7oQkG2qWLmh4AOxHI0d5eXFkxioCkWNxM/YgryBjbOvoCyhbK9nzVhMTcAq7rHxghQjbjMZwOAAEQh9cJ1sKZMwuMQdMWcFeB0fHzcQCHuizhnhp4Br0llUaBCkxnQBtA8ncra+CIpQocJADOxCnAGJrDT76Wzo2TzBuZl3aQvlykYEMP8YS3sJxLWuZBJO/CKZ8A6Yc+hyIREB3GVYi5zD81mA+y36TDATyGqvv4+G4diiaJOk33PXkahBXmfx4+nTJ8ceSWkR05NnFJHd7tWN5a1MD+nvh7XKVMqZDX16KFK+ayODx+T1+PYlABX33rjh6p4/Wpq6dD5S1dU9fgVDEV189ZddXX2aGR4WB999JExr7/05S+oIYRUQtlATjpzWpparVhqHUto9x/sq6e328mVVKStjU1jdj9+9MjYx9/97nf09NNPW9eEk6ehEyZoBRDmGM+Sog5jA+B87do1Kz5QgMTvgufV2tyseCSgne0N64yiKMUcOzjYN+Y7Ot8UtYkP7DvFslSq+bWywngnTCqF+XTi5AkzicagmGfDsqFQd29ySr19g/asKOwSSykmGQsW2YVqxYoogJl02kzNL6mCGfKhXjIyVRSo2M/YJ9H5R5pnb39PW5vrJoFzeuKUdne37SwCSIcufQuGhkiw1GRMXqSDvMGIAfOA98jMxSINmrx/T6cnxs18HP8NLhzddmSkGsLRQ33pmq0F617xeG0fWlxaNkkNigKRSFyPZ5eMIc3rHj+Z0onxk6bXDZBLYeHY0JDFEWI4xRU63wBj2RMYQ+Y5MZK4997771lnFh01rBO/F9kPTG6rBu5iaomM0trquvr7+u260FdH79tLx1eZYkPJxmvqyROLU87f4sonsYS9k7j0J3/8HU2cmrB9/OatG7ry1GUrOrPekQ1yRamixRTOD7t7KesK2t1zBWeKfXRJxKKYjyPNxkgD1PrkqRC3MA1GwmbXzjN9A/3WtUAxmq6yas2rDz74yKS+hkePWUEEhjHz2Agf1ZrJujGuxHv+jW6HWzcnrVsJRrs/4FFnZ7t13zGWvJ5z5fLymgHDA/19Sqd3DWiHNU3cQx4HRjd+GJwfnjx5bL+TwhprkVhHfKLbMRhosPdtbG1ZvCAu8zOKidYJEXcdfgDlxCw+o94NSnxl/tItwbmIIioxkfNNOBQ1MD+Tzdj+sLO7rUiUTpImm8cUC4mJaKMDtENaoVhTN8iGHc66IravIb/T1GSFrGwW/4ngoV68Kx75gxQbnfkmRaZYuMHOXK4QhLQKZxlnxAwQzj7C/IvFInb+S2fzWlhYsNgJgG6v29m1eUgMZs2zb5hvxeaGjTFzjJjU3t566IkRcAx8JLegsxBo/hLNc+uePdxT2S8hE/DGI/D8v3n6ePSBRyNwNAI/oyNwBJ7/jD7Yo9s6GoGjEfjrj8CfNwytf2L98G7Ajgfjr6w8laIZhhpA/gl4DtPD0X/r4Lljg5Aw0vLv9GlpaYepBMuThB85BMy/THoFA7tgUOmMY2bBMIflBIjO4Z/EkGsAfP/85z/vGJMewF2/0ums5ucXlE5mTKv1/Xff1bnzZ9Tf12vGRSRuLZ2dSmayJrFCazTmbyuLS3Zdn7r6mlpa4sqivWvAMeaIWd2+c88YeZhOmpwC4C4t4qm0jg0e06XLl611OATAk9hTvBWmVVblQkmt4VZVMyntrE9rc/OJhsfGNDO/r8XllJ5+/oqWluctWaI9FZCHBIGkyekUVwycIJFZXt0wxjdAFUk/LGNatgHMWo1BmjS2E0B4V1e3ajVAcdpjs5qenjIJAhJGwB8kPwAPYbnxN0xV3sdz4t8xDAX0A+SAlQo4BDOMhHJulvZ/n/y+oJmXIYvy5PGMgqGwjQ+Mt7W1VTOHgqOPhm93Z4cePnyopuYWY++PT0zYf7c1N5mxGuZ3tOQDDtd8XqECa0ajPv+hZm5ZBRLZhqCxIkmY0HTd2NjSi6+8YkBNLBI2ZiPPGMZ6pVY1FiiMZLRVSdq8npqBLYwzc4zxhbnM3IGBDoBD4sYYO+NVGZAEGAd7i+QSZitAMUkxmqvOvBQtapjhWTND3TGgLqGBwWO6dQuD0EHTQCe/43kBQKRyBZNHAHxBHgczP2v/Bwjw+g0k2dze0e07d/Xic89pdXHBGJFcOwknsgOBBtZJxrRZN7Y2devmTUuIn750xdinJIiLS4sGfty7f1+f/fznjEmKRAmgBSB5tVzVlctXDOSjELS4vGwAY2tbi4EeSA7s7W7r0sXzBp5lixUVylXduXPP2JRIBNBFQFIPaDE0PGDz5r3339WZU+e0tbajR5O31dqCAV+jOlpb9OTxnM6evazW9m75Amj7ptXc2mwMa1h+zH8ATpMASeyrf6DPQASKBDApScbJiAf7BqwYwnUBJMGCxER1cXlVAX+Durp7def2ffu8ixfP6NT4cQMXMDNkfcECByDhWWMGiRwKvwdAq1isWNcAQJAPTWQ/hShiWF5zMzMGJsGIZS1u7SU0O7+ooUFMVEOan5s18Lm/t8dkh1hLaOTiURCJxVWQX5OPnxjowvOg8AQDELDcadz6nCQErPJSReV8yboLnDyFM8XkWvgeEAPDZK4P5q8iFEz2TGIIwAHteeY5TGHmLPfHHNrd2lQujV51p5nFMq+JBYDpZsoGMEHHjTMjsGeD8Sy/x7Te0S9HMuuQtcj8Z63AwFTNr1i0yboiiO8AjoAoACYDxwYMQLX3AqqVK+J/fF7yIGG/KpVJmfxAOBKz+dDbO6DZuQUN9B9TPpMy3WzmLsWd3r5eixW2bkt5i590lcA05bnDVgf0RiaB1xK3MX+FgchzoWuBPWV9bU0HAJ0e2TozhmZzyydSZYBiAKoYTAPqFIoVdXYPKp3JGXA+ceq0xRTTmA8EbT8g4UDygjF4+PiuaiJ2N5n8wf7u7iEzu8nkWtjHAKmj4bBpFL/8+mcUCseMqZkrVTW/uKKDdFZt7Z22j8JKPX1q3J5Ha0tM62uL1oHV2tyieAx9aMfMdx4KHpUq6Ju7DoF8hs6Kko6Pjendd962fz9/9qzFMuYA4wIQTZxlvjN3AbBch43n8Jn0OKmKYsmMVilCwDSv5NO2fwKUUawFtOQ5sfcA4lFIQm6M+ZjNl7SxnbSzASxXdozZ2Rm9+srL1l1Qyhfc/Ozo0OzsnPyhOArM1hEyNztnxUxiG8aLvJfvzWAYneRK1aTFkG1hz2Z+Ofmgss1fWPWsNRjgALcAkk2NcQPm7ty5bYbC7DWd7W0WUylSm1kv/iWYiJp8G2Ebw+ia/F6PjSWAcVtLs0nTUIBmP+JamMvssRRVMZWke4dCK50XmUzOZGvYZ5vbOhRt7jDtfcwuz547p97ePm1t7+gGXiG1mrq6KSgWDQDN5QpWpKEQxDp3fhAN9nkUmGDvfvThhyYfNDI8qGopbcamjBXa1KxrWLmc02ZmZq34iIHslStPW6eLL+C1tQWQSrcMHU4UwJBlYUwnH02aZvfFi5c0M71gxIbz58/bGZF4g943BqmsayTyrLBtFXGfCqWanW04f6xvbtpcyVGcqJSMyNDUGDWD2xrdOHS+HEo/IetC4ZIYcv/+Q8Ubm9XbM6DdPYqnMxqfGJc36LH1DjBLaR8ziCByJGZqjNwXLHukBv0KNjQpnSno8eNJlUpZTUycOtReP/R1CNA5sW4eOdUq0m1pK1JjdswZ0Tww2totbtvZooFrdSbR0Wij+XKYKWYOqS1HKGGfQsaOnzngnLNBUOVawTpKAP55JhRRKTAaiH6oA8/5jKIW6525g1QZGuvEJe6NvYSumPn5WSv6nD49bmPIvomkCgVlCiesC66XzkQY/xRZ0brfTyYUaEDOyKNImMJiTKFIzDwD8mYa68zL2bPxbVAxrxrPlUIW+9JhVxZzjBjMOX50ZNTmEeY2lKIZPwo+zGGumTFsjHP9MpIDZzDrTDRQ3O2FFFHMs+cwnvDiOnjuiObOd6n+hT2A7WMucXFkB+IakpLITx0xz//6SePRJxyNwNEI/MyPwBF4/jP/iI9u8GgEjkbgrzoCgOc/KdHyk3rndeCcfyfp9HzCPDfeh/uVh8D5n4Hnf3aQ5Z9JQmHfOFZfrzGd3M+zdoAGvDRWaVubtXqis8oh+sSJE2ZSRiJICydJ4vXr1/WlL33JQO5arWBJGYxHEs5Crqjuzh798R/9kb70pS86E8cUOqytyhSy2JyqWsZwsqCZ6VndvXVXn7p61YwpAQ0aYD3VqsZW/tb33lJTS6uBz8iX1METknzAZ64plT7Q6Ykzuv7hDUuAglH0UorKptJqi7RrYnhQq/P3tbT8QNF4owqVuLy+djW1RVXzlE1qBXAacOEAPV2kVmiBx2RKNWOGwkKumFmpjDFI0ud012vywh6HIXTImIadDJALCxLAZ2Vl2YwieXb8nrrchhlUGvM8a1rcgCMAUQBPAJdIY8Dwhu0FMAbbHZahGcPKb1rIqVT2EOzFdC1oLdEkt6ahG6EAUNP09JyamlsVp3WcIkOoQT/+8fu6dOG8MilMQxscFFEtG9OtWC7bXAFMbG/rMIADgzsYdk5z34ES3HtTq2up31hbNdNUmJgAqgACAGO0/dcTwcH+PmN4A64xr0jumFtcK4kn4B7AJOMAWwx2Gc94b2/H5ikgNUUOGFOAuoBYPB/AHcABGHMA9VWPV8GGsNo7uiw5fXD/vskltDTFTQOe9vutRNLY4OjVRxsaDnX2s86UsUoK6tXK2ro2Nrd06fxZFdKY3vrsGTMeAB8k57E4iX9GU1MzlpT39vQozHPwOjNI1pQZAyb3DTgeHh1RqCGkH39wTZcvXTJwtmIt7x7l8iXtJRJKpA4sYQc4a4aNv7Wm0dFhkyCp+IO6e/+hJexbWzvG/H/zzR86+STV9OlPf0q379x0SW+lqvOnTmltdVYLC48VpasjV1T6oKTOrmMKx5rV2NKkzd01haNBqeozjWqASsBz5glrvVIFFEN6CV3ZojHSKXw9nnyirs5OA2SRmWltbba5w7xEtmV7a9d00AHe0sldDfb3mPYt40AiDyDBGPHZZjBmBRufFVp+/MFHBvh+7nOfNW11pIDQA598eN8YqiNDQyaZBGu64mtQWX6Tj7h986bFm96eTpXymE/WzAgP0AZmNLGyubNHlZq0vLJiYBcdCnwBgGHeFzu8Ng6s+WzOQB4AsWqtan/DHiZGwJ4G7CSOwXgH6K4FHYseyQ6KCZjfASAxlra+YcPuJ6wY1RhFMsYxHZnnFC5hPhub3IpQUSfHUkWPllKYbOwpJPK8AecBWok3mBbDmOZaGhvbtL+XdJrkSWQUlu31sFDRPQa44jkCoLruJNrqvRZH+ULLGGCxYIbMDapVvXr46LG6OrstTiRgVUbQC3bvBXTjvpAWwIvA6Y171WCgFOOO9EvAnrPJUgUCVmCgWwjAh/jGXOim+yXcYAUNAO9P/D8OCw9IvlAs4F6QxKp6IlYM5HXIlqABTfxkPAEQYegCDBLLIpGgCsWc6aXzc8BHK9gAxNqfsjGPAf+4t77uXrv+H771ttq7esy/ApDwzr279u9nT5/WwvysgbZdnTyHlPJZiohRA899XiQziBfoDG/I4/dpZX3d1nV3e7t6u7r0/nvv2fMfP3HSNO9NRxhwuOiMUA2sDDipIAoz3BdFWp4rfyiY8AWwtb6xbixdXw1g2hnw2R4Wjdga5flWa85EkGIFBawiGvzhuIGHSKfNTk/bexujUWOvU3Tt6uww+RS+/IGQvH66R9xew/x3GskO/AUYQ3aEfwfkRTudOcv8Zw4AyjGPeX7MdTNrjEZNMog5DJhHkQBPCeI/0ikUrTB4pqMBINOKH76AEgdpp+NPUcznzHyfPH5s7HsAf1jBxGl0mlm3dPIAttIh09LaJo83YN1ldEfxN8VSvqfYu7G7b0VYis3W0REImKxFoVSymOQLBOx++bnfz7NosHNT3WgZDwuKRHSGOJa1T/fv39fJ42NqijVYsQbZjmQ6Zd0dzD+KtsZsDofNawUmdy4HQFu2NU+xkDMYBT/G0hnhZm0+EFcwUr53b1LJg5QmTo1bcRsDcfbFjfU1beHJEQ6bPA0gOmuJrgBiLcWX5pZWI1wg17K3s63uzjYzuEV3Pox0V8UVP5z/BuxhjwON/Q26fv22nnrqWc3MoIcf1MzCjIIRr1577VWbZ4CwFFRY52YwG+D8IuswYv4UqxhZJrSysqRkcs+8Vei6Y60zn8rFsp1FKBStrS0rnd6xNZ3YPzAWOWcH5FeY4xSHHJCLrBOdQiEVS64Ij6k38jKcGzgnZPNF+2+KI4wH/jnp1I4BxJwx6ka8zNu6RjkFEbr7ODPSdYWZqjP7xJwZMkTY5iKm3XQjbW1vqFwq6PzZU1paXFYuW1B3N95BSZMq47MZ84YQxbuQOhh3P+9nTsOex09kW8srG3oyNW0dl8QqngFrobujVefGjyvK+FphyhXK6n5J7OVIAx0/fuIT8JyiDHsw+0h7uzPtZvyY046o4boO+TzWtov1ztODrgm6VpxvNnpqrjOxLtti8oqHPk2A5/V9y5F5KHw55vkReP5XzRKP3nc0Akcj8DdtBI7A879pT/zofo9G4GgE/qtHoG4Y+pNGoRw+64A6P+d7AJO6bAsfXgfPTdHzUGvwz8u21MEpWCicXmG9wOYBgAN8JIGgDR3w5vzFi5a0YvRGYgLYQQIHIEESQgL13nvv6Wtf+5oxZpAi5ZCdTKQsmcymc8Y0vHXjpr7+9a8pkdgzgBVAOBBGuxzui1fxSBxirX70gx+ZdIUxYyokSkFrCSex+81/9e/1i3/n66bBPjszY8xEAHRYwgAhfC7tuhfOn9O7b3+gWDSug9ymyrWcivm8WkItunJmQvnkqrzetK7fvq1COa6mlhGNjQ/qyfSkGZIBTLe3NauZxAFt0krRkh4P2rqHcg0ASYA+YUyWKlVlsnljJ6cyWdPI9gYCxmSDibuzuaHHjyYNSLn6+uum90qSTrLsWO1IV4Q/AR7KBlC6BMjY1BBODw27eMZonjvpEcBxgDZYqQHdu/fQ2JfdPX2W+NMaD6P3U5+6qsdTT9TU0q4HDxd15ennLDne3d81Vuf777+jV15+QS2NER0kdxUOkqQCNjpgxKQrioD2mMahzxs8BOp9evvtd3T8xElrMYfxTgEA9jmMuho60LGosaQAtgApiyXHPmxtjml/h3Zpl7ABoPOH504S6Qo5zkCSBBUmLCAfTH7mLWOH3iia8rwOZjy/ByATxlo4FNCDyUcqw3bNFXTs2LC6e3pNPqiMZEDAZwAGoP67H90wwAbmeZex0j2am522BNhAkWBInd29iiGD4ZOaog36+PrHxmJDQgiA46WXX9Gbb76lK08/bVIRSM0gd9MYjRhYS8L98ssva3Vt1fRhb9+5ZV0SsOiTqaTJ1YQCId3++Ka6enqVSmcdmBNx8jOY7zXAFKsUNTzUb+BeqljWn37nu+rvGzTW22uvfUqVck3vvvuetYgzPwHNTp8+ranJe/rs1RdVLsIIfOjavPM1+byNisQ6VJFfDVG/1neW5PGX5K0ElNxLfdKyzWeQLHd2dXwiOQLwYcy0HOMZsUIPSr7FUk6xeESpdEpJ5BRaWvXw4WMDJ0xXtpDV2sqSgUwAS4BhAGeAgPU5UAdnAOCz/2XsfvT2Wzo7MaHmxphOjI7oje992+SBTh4fhUBnkgIcKhO5qh5OL9oaAXh89ukrSiZ21dHWZsaBaB+jLc5a5vmm8kXT4XeSF7va2Nw0/wXkQABWWWMAIwCdSIYQg2EmG8u2Dpxn0mYKalrPgHR7ru2+VPGpsTFuDH2MN7lfgHUKbhSWDlJJkyE41j+kSDhmgDIgI/OY4idzH9CaOM61Mla06i8vz5teOV0UdAIB6gGC8gVIZ6CjSZuk1dMzoEw6p0ePJu2aXnnlZeskgo1LwQdZG8euB8ynM8mBnRRrAF8AfdF03k8c6MbN2xoaHtPy8qppn+fSSdMMB2ByhY+gxROeI7IvzgCV+FY24JB1AEhWNzjlGnne/DeFC17PWic+1soFlfIZe6YYL1IsJRbVPRH4TGNqFtHmrqnkCWt6dt7ug7EANEX/G6Y98xIWLtIlAI8dbR0q5ku2ZvoGBtTZ1aMdGO+b22pua9PuflJT07O2tnu7OtUZD6mjtdlie0d3j9o6OvWbv/lbunDpvF568XllUgcWL5EkS+7v2B6E1r7x3avENjpjvAqGo3rzrXfkCwZ14coVA5C8mFkmk7p3765efulFK846801Y1FUDpemc4Hlgxk2BzfSfFxft/RRg+T0AUDxfGK2cCVpaW6y4w+ew1nkmAMCmOY7WcK2mJ9NPjJnK+mtpwxuEjqZWvfXDN9Xd2a5quahUYk+FbEZXLl3QQWLXisrosQOwc1/4gFDcoThkRp8FZLlcZxtdBgaCo3sfixnAyzyhIMV/U6Ayw0ak50y3vsGuL5Ut6Mn8vLGrkaPiZ5gwVj3SyvKKFauJm8wHADr8FQCYs/mcFTlMoqOEX0BE9x88sO4gCiT8zqbGiAI+9KMrBpwnk2nbO5E8ize22JmF2At4CHAv6+7AQJLujJpm5+bseuJNzbZeAUsp2gGAsift7eza2F68dEmJ/X2dHB83k1tICFwX18TzQAYHiaBjg4OmKQ9gu7SybNIlx4aHbA1bPITBT2ERvwy0+dta7V44jwHeUlhgjdWlmojHnC3+9b/9fb32+usa7B/Qmz94Q6+//rqxhdlDmWMUF5YW8OPwamR0SF29XTYmGIS3tLSrraPDuhWsAB6LqphPY0NpBbOa+XAUjKlOYcYZQFJUyBs4vbOT0MLCmq5e/bRW1ha0sPTEYg6M6+HhIftc8z0wrWzisPHRHdO5LP3hf/zPevHF59Xa2qh4PGJri5Mt+ymyWDxv5IMS+9uq1bL2zDGp3traVTQStxhk8QaGexCzW8Ynp1S6ota2HmPa02FJx1hLa4ex+6PxJvub587ZDhmX5jgyRDWLu5wJiMHcK8U5JOAo7GEWzDxhHCgQcyYAhKZ7jLjFGqSuhe48+3EqldDZiRMWC9fXt9QYd3OOc5CTu0KCKq/GRgpJURUwLTUJFr92d5K6eeue8oWK0pm8rZ+GMB19ZVtjtUpRz5w7raGBAdsLKIwSkxkLXrOxvmnFp/HxU7ave3webe9uG2EDuTQKVGbkWeCsF3IMfApjtidlrIOBOccZjeKcM6Am+ri9F/D8JzXP68VYzlau3Gvh0OKWY54jnXYEnv9XJ4VHLzwagaMR+Bs/Akfg+d/4KXA0AEcjcDQCP20EPnjjt4zHYfK8du6kvdW1atf/GHiez8lTLcpvIDSvcnqD7qDqAHQHuB86OJJm0oKKo2JN1tpOIg5ggx4prZckDrT8kyRgbkXrPrIuJOd8cRh3wEjIgIoHD+7rtddeU1tbs3K5hF0zwPXeXkLhhqhpKKLL+vpVDEPDljhwqM8WSVyduWCpgKxA1f6OhmNOD7NcMvY4LDOMO/+vf/rb+rVv/PcmR7K7s6Xt7S11tLcphuY17Z9+GDqYJZXkVUiBQFi58p7K1ZxppDZUg4oHPJp5dEOxaE2BUFgr6zlt7pZU8+bV1d2urs520/7e3d5UUzwmv6dmoBsNrugPwwA3TXOfk20hM9ra2VOhVLY/gNcwsEmuAVVNKzPoU39ftwJ+ND8B3RPG1ALwxdwOAzYADAAHgDlfwG9t1rDknFloWN2dXQYIk6QZK9H0r2vy0jrL1VU9ZhaayWEUF1MNncsSpqc1tbQ0mQ6uvCGtrmU1MnZCaxsbaggFtbS0qO2dTV2+dE7PPfOUaf+ShMEyg+UIAEDRhDwHkJ7EE9Y9urGZTF6JZFrzC0sG9HZ0dWp0bMQkMWCeP56cNOaTmWEyXsWyBgaHDSgrFrI6MXLM9Jhh3fOaujZnXc6CZB8gD1Aq2OCzuXBwkDYQDCCWuUuHAwZcmHrBJnR6zjCMPSZ70tzarmAkplIRsM2tn8mHDzR+4riZfGFUFm/rUCQWdQaNphlatiIKRQ3WE3INS6trZnLa1daktmYnt8GaSqdzCgSZaySTrvPjn/3z39Kv/sqv2pwMeJnfrGE6CWpaXl3VxOkJLSwvmxb29s6WLlw4byDY/s6e9jZ31TdwzObUXiJpxrUknjCr06mEysWcrly+YKDuZiKpb3/vDXV39aizs0ddXb0m3wIwQHcHc6SttdmAw/7uVvV1xOTzlJTJpgywKpUwvmxVV8+YSjUpmd5VqrCrzp4m1fJepQ9ytpa6ursOYwhrHyDJsepgb5u2KkZfJUAQ2LV+1TwVkwAiOSd2AU4jM7KxvuXWc/ZAD+7cUk93jyXkFDAA+TvakU3AHBSdfwCEJse8j0Wt+wXJmrGRIW2uLWtooNdMHUuAwBDrKQYUCppa2JI/0mqgT+ogoa6ONrU2Y0AcUkPAZ0UwnwdjRAAypHmc+aaB4oGgsXa5J1jx9ThLjDOGbziofClnPgTMM+KAGXUCDhgLGnZ46dD0rKZyAZkWWLbohPtMtxvwCoY6PydEZKY/AAAgAElEQVR+wPprjLUZgxbDOVivMEaRELA16/Gqs7PbGKFo6peKsBMdWEkcp5OBdQn4YqZy5bLJKADgHiTRKneyRxSdOjqQvUhZDOJZwcA1fNeAJt5bk88TtnvK5DL2TNDUhbK6n0gaOApoEwpHFfQ3CH8KTxUA2zHXWZewfCkQ9ff3WcEBRvH8wrxp/xbxBrDinzPiZT/jegBjKJ6YHIBJ8kilbEq1Ut5AUTN39FJMo5ulbIxhpBmcMWFFB5msVrb2rUMEQBNQi+IRjH9ksdBNJq7SBUMHVXsLwFiH+T3MzC1oa3ffCmwef9AKjOhiL62smWlj0Cd96ZUrioWCCoYaNDUzq4eTkzp/4byBjqVSQXnkLUoF25eQVXEFRLojGtQQDJkOMgxlukQS6YwqHo8aWzGdzCmXSprxMszgzY0N9fZ0q1p2Jq0UWvCOQOeb/bi5qRkvY9uH8RlhvBlD5qor0IQNbIeVTIEx1BCxThhibGd3twFX7Dn8jPiPpBXzxrSow1Etr29YsTa1v6ezEye1vDArb7Wkwb4e2wfpFEIGKRIK6yCxY8aDgLWweJEtA5SnU4d5bPJxMKhhy/P5VmDxGbuemO503DGqdUUi5hCFDeTXvOG4UvmSxQVAPbxNKBLniphtZww0RyoFsN263PwOICTW8Dr2PO6T7oip6Sn7vbCx2YubYwFFQzDifQYA48PB2sOsEAk0gHn2E/4G7KRDjvXL+LOHUfgyZvn+voaHR20PQvYDMJj9m+IDwD1SGGhE80UxaHNr0zr8mJeQCQw8rlaNLf5gclJDQ8P2O06cPGlAZ6AhYPGMe4EdjAhH7bC4zDzjmiAQsN5ZS84DIKaJidNWzPi9f/fv9PVf+rs2thQ7MMbkPaPDI1Z0piuC6+I6S+W8csWsSbilsznby5dX1w1s78UTIB7Dll1RY2975GtAiqdmex77iOm8H2S1vr5jRqLLyxsKhdDKbtLpMydVqWJm7dOtm7ecv0E4ZJI6jbGo7YtMavPKqVTtud+ffKyxsRHFY2HXzVhF6qei5H5CnR2dFvfw5uEMATucOIUXQzzerEePpkzTm7mFMSoAuslPpVLK5D3yB9BGLxgIjocC184LKJxwjlleXrFzMKbrnuqBFVsoZrGvlksebe3sa3cvqYN0Wh1d7TYfMsm087go5M2Md+LUKSNg0H3AfAaM397Zc2eJQk6q5q1rDmCdectzY/9vgAWeTpm0UktLo8URH14HBSfx9eDBpJmtA84DnLPemRsNYbp4Strb3lElU9Bzzzxn+wtri/jL57C+kIejYEnBlTWZTB1ofWvdvmcseJ6sQc6kvBapLAoRxF/2QJ498wng3XUKeIxwwDndCoFItRxydiwPQbblMIExo1A6ypjHLFTzqHGFQNYz64/3/KRh6FNX/4cjnOgoRT4agaMROBqBnxiBo6B4NB2ORuBoBI5G4KeMwPvf/c26POBPvKJ22L7uWBx18NxbK8rnPVR2PdQbdAD6oea5HWAd6M7PARlg//Ln4xvXTfMcrW7YwxhFISVy6tRp07oFrAEM5X2AHPfvPzDW18svv2osQIBxpBgALs+dO6NAoGIAAvIvHoBW2uCLJX344TWNjAxp7PiIteuSIJCc2YEaynn9CwCpWjM9SIwLa1WMKl0C/n/8n/+7fvmX/66xRNGZRHcbaQLTRD8sMFjLqJkXYWrl1YPH9w0AGj9xQkXM/UoZ7a4vqlDMKFuqqFhrUKYghRs8Gj6G/mnIwHozGNvfs5ZfkoNMJmXgC/+O/jDaLSTXGOoBFGKOBsgMO4lxJel///1rpkPtD8Asd0ZZtO4DSAIg158hOr0k1YxVqCGqTLZkEhGwpgB9kvv7unzxvCWQZtp1qD1Zfz+MPEAEk41B+7YM4yhsjDnADTRkkZPZ3U0oeYD5ZNkMUWGUwg7GoPTJ1JSxigBoWtpa1dLYLE+pIBUwWQzbGBbLJWMV5oplxZCDOMhrZmFFLW3dZoS2tbFs5q4jw8dMLxXGL8+We4DVBuscU0YY6IzlrZs3dPnSZQNJmAtm3lkCkPXbOMK2NA1zSfMzM6ZpD9BJspkrlOw+D1IZA9RhhXd0dTtd4VrZ2IWrq5i/tRkAQfIJ9p8rVvTe+x/o8pXn1NzSrsdTU2ppRae12/RGeZYAnbyHeRiNNZqEysfXb6mjo1tDfa3yV9M2R1zrNzIczFXH3IWV/xu/8X9bJwYAiU9VGxPkQtBV30+m1NrVo+mldX1w/aY+/8Uvms4817yytGJ6qYCl6JgjBQSAjMRCLp9RIZdRMrmjT3/6dQNea56wvvmn39XAoJPHePqZZ9z1e6TGeERTkw9AlTXQg973hqqVtMZOjGl1bVP5ktTY3K2t3Yw83rAaG1sMyK3WkPqIqqe7T9eufWDPAzCO5BzZGUAInicgJVIh/DfawbDnYL+dO3fWZFtoAwe8pICDkSfR6c7t2+ru7lRyd1m9nY61eOL4cZufqaQztCzmXQcC4BeMOEJDqUzCjTEtOrYFk3LCPBAAOH2QVrgBIL+iyclH8jfEdeb8Zb337jsaGx1RKoW0hddA83gcpiuSFWUna8H7c3lr90dfHBazgbc1Yg5SLOjXopUbtbXb1BhWseDY6BTAiF3MT+aJmao1NioAO9FiWk35isdATWKVm38U15zxqmt9d3OswY/pnN/ANnCF5pZmJ4uQx7TR6e+ayZ6Ii6ylvFH8CkVYnzAPPfIFw1pYWjaJCcwjk6mUlleWdPncBZurABTOeDdv8T2NrMhhlwdAIUA39zRx6ozpbiMfUKkUVSHm+OhOohsmbEA9cQrAEew9kypalwHGzjMzU1aUaG5uNJYxJri8jq6KwcF+LS3OWLETYIuCEEAOgAtgMJIbPEPGwAqJ+YztG7VqyNZYJou5ddHm9d5uSufOPm0dD1vbK9rYXlEmX1Bf/6A6e7psTGemZtTe0WHPhaInsROpCmJ6NNqivWRO2zt4FcT0p99+Q/KF1NjYap1CrLf9/W0dPz6q9ZUFffnTV5U5SOiNN36kxqawBo8N2PUCXqMxzTxvaW4x0G7q8QOFg14tLS7pueeeV2IfKQ1ZJ1djc5MGjw2q5q1pZ3fHAKSW9ja1NLeZtAaFAv4g5QSwxLqgQAzgbLId3gZbt0i4sK5g8LLvbK5vGHCHTA6SGG2tbdq0IhDxI65AMKyaAVl+k6d4/PiJ6Xj39vTaPAcYGxwZ09peUmyl1UJK3nJWLbGgirmUutrbbM/HRBCAGQC7pRU5Ltka2draNs8HJ2cBS9ZjzxSwGQD45MnTZrrMvDPt+8M478B/d6Zxcd91dGSLRbV1tKu9s1Mt5ikSsv2d2E+Mgt3L76D4QIGozfSYHQgP+IaMVl0iBRkwnin+K/x7VycmjUiwOZQPKRD+PZcvHoL5Pt25c9cKo5idEs8BOhPJhBW9OF+wRmEtLy4u2bkH4JEOktnZefX29Fn3B9QFCALEQtb5g4cPzdyVTimKHezhtQrFJIDEgJKpvO4/eGQdHq+8+trhHsg5raBYDAmmorGtOTuZ9niVgj7/7VWJYlQgpH/+W/9Sf+eXftmA9Lfe+p5+/Ru/Zs+HWEpcghl//959Iz0w0yioIRcSCFJIAwR3xuiAssQtzg4YtlKING1rr0ejI8PWYcZeajGgWNHS4oreeec9nT17wZj4AMqc0SjgTk4+0JUrl00ehqILLO3VlWWdP3fWCAiAvHSLEd+RYsGIfXt3X4tL83rhxeeMvQ1AzFlgdXnVjG7xBqEwhbFycn/Lxeh43ExKi+WK+QlQVCSO0l3T1tZiXSSRaKu6Ovvtd2KGSocQ64P9noIBxbhHj5+YhA33PjrUpd7uVhtvvzeg9fU9TU7OKxpvlifgVxPdieiMl73mXQBhIJnY0RikgOZGO7Myfzg/zMwtmvcN5qGcTVLphAYH+m3fw9eBNQ6xBPCcDi/Og8Thmi9gxTwA5wcPH1hsZ9+lMB2Noa1PrxeFX78qpbJuXrul82fP2zpgz3FsdleoxT+E9TcxMeHk0fxOEowCDuuB/Y/X9/X2a25u3s4exkQv0mEStb2INWR+Ggliu9fAc+aFEXSMmOMoPJA3ql46m5xcpFuXrhBqrzDvJSfbZYXUvww8f/0IPD9KkI9G4GgEjkbgJ0fgCDw/mg9HI3A0Akcj8FNG4L3v/PNaXefV/c2h88+B575DBmW1hDSifdXZkk7o4/CHh2x0k4CRxxh3AI8//vGPDWQhuero7DQmFSfkhw8n1dzaagfmXDapVHLPDrqtLe2OCdbXZ6yUzY1tO3jv7u5Z2/Kzzz6j9tboYSt+xMAQDs0AxXNzMwYAvvrqy5as5bIpRUNReatOfxVlaSfh4hjOFVi8NZJH6Vt/+h0D2jLJLX3xC589BPPK9lqSHBIB01M8PJi707lPqXRe71/70Fiv8WhYAU9Z8aB0sLupQNBvpp9FD8yekno7Wp0OcyxmoByHfsA7klO+ACUBVLe3N13LfwJN1pw6O1vV0430SEU+T80SOSQRSPDQRjVgKASo6nTMjaHjQ8PUgdJmWIksjd8l/AF/WAepvAFmJCewoQFETB4BiQVoUNWKGXICSAM62/yw///Z37SGW9ITiRogwT/BNAPsZB7BnApHwwpFIsqXyiZJkEpjeJXT1PS2+vua9czZCfkrRZPjKVcdkGbGZQ1hZfIVPXwyr0LFr0JJGh4aUjG9q4aARwP9PQbywVQEvDTdzUONVI8PfXDkOUqWXN67d1+joyOWqHH/gJrcF+Ab5oloFwOgbK+t2/OlQOE7NB/FZGpxeUVd3X2ampnR8OiYK2B4JW+laExtroNyEXO5BHHeG9T6dlJ3J6d1/uIzJuHREvEpFqXdv8ESSpMPNr1OIBBkLCq6ceOOzpy5oLbGoEKBsoERrCEYwg48rxhoQ7L8/e+9oVOnJjSIfrZp/1YN0D5IJjU1t6jRMxe0vpfV7cknOn3mrMaPj6iYS2tpYcnmfW9vv8mclEtO15g5SYGoWitpbn5KX/rSFxyb3xPT4tKaVtdW9GTqsV548Vk9dfmC8pkDVYo5Td65peH+Xm1vrKu9La5g2Ksy68Qb0uZuSrGmDu3spbW7l1I81iRPzaN4NGZAnB/ZHVWNWQngSjIP4xeDR77M+NLrsetDcgAm3N7+noFJFExg9qUOUgaaAMhQ5GKeNjXFFPRkNf3krpYWFrS7s206zE9dumRsVBh8gHQAMBShUgdp5dJ5YywepPZ1bGjA2PSwM2HyBwIN2tjY1gfXPtKxwWGNT5zR7Vt3bO0iLXHi5KgOUgmlMzDxa2a6h3EeDxemrHxI8wQ/AckDxjBE1qIqvq+DcEiyeKtFVUtZS/bpZHCSJOhJF53eM5IbPr/dL58RbGyxgswOILHPa4AY4AmSTADt1tGBfIzHZ/4KACeACWjvU6xg7sBgRH6GAh7jurQ0r76BLptnrLtiyaOd/bQOMgWTFGlp69T03KxKlZJ6+/oU9HgUtHt0jFoAcMAxZLCYu0jq8L2TifgzyYtM5sBAOzoJAACdaS/xy2cgF7JQa2tJffTRXStoUBw8cWJEp8+csnkByxVNX8A1YhvSI0tLU2pva7EiLHGRGMh4zcxMG0uT4gyxHGZyKBJSMBBVc+OAFRbkyam1za+t7XUN9I4pnaSoWdPuHgWDsjF2KQLAqF5YWDJGMTHFjI8rZR3r71U42GB6+aubWyrVfOofHNX6VlLff+Nd1TxIJ/TqU596XY8fPRA+sIsL01pdXlBfR4fi0YiBgMjBJJP7ikRDVnTe2d4zILu7s9eKE4V8Sg3+qoFcXDcyEm+99Y6tn2eeuaKNzTVFokEDyMw4tkIZAe+JqHkQUAjEYBeg0wC1WMSeOwam88ub2tpzsj7MbUw0MSHMZzOHxtJZK0pSJGCnl4omiZErFBVoiKpc85rnBXGesRkZGtZ3vv0tfe4zn1Eik9P08qqK+Yx62mOKBauKBmsKeKrKplN2ZkgcZFUse9Xa3mXzizWINBBdaDy36elpjYwMW3GzLitn8inRuKZml6yIQFzntfwBzIPZStGWNcTfxkT2UJxxUl5oZLNP8O98vvNb8BlDljkEkLi+4jq3+J44T/dK/Ytrw4iaP3weHXTNrU5aiDnNdTL3zV+BdV0qmTcJ33O+OXHylLsu1Wy/BsQ1rWczmw6YDAZFp+amFgUDdEFRZCiqu6dDPT1IoRQPXx/UW2+9bR1SdE2w10SDTs6r5qEg5tNuIq2NzV1l0lmNHR817XtA9kg4qKLFmaqtSVWLymcPDovrDWZ6mi/WVPU16Advvm0db2dPD2lwsM/WN+PBfa6tbahA9cX8EjImz8d9z83N2pkA02Xu79HjSR0/PmbAMrGKPXxxacnOGhQcYa5T4O3o6NTOdsLk4q5cecbkrR4+vK+Lly4Yc5qYC5h+/95DIxFwDQDEVoDAzyboJLHq0nRWePEEtLm1o4+vf6Qz586qvbNdnA55dgtz82aszLkgfZBRX3ensumEyaq8+aMfqX9wSHsUp9vajVUNgxzmN4QAt18G1dPdq/W1Vfm9eENQVHOdMzQeEBfp/AH4Xd/Y0uhgl9paYccDntNFE9Lq6o4isWYtr6/LG/Cab0Q6iSF9wQgsvT0d5rfSEHTnOeLQ+sa2FpfWFYm5oqLPU9He/o6ODfSbVBj+IMwtTHKJT5wTkSbk2VQUUCgSN+IC8ebYsUErSrEHscc6bwz3NybL05OTevbppz8Bzl1HhisG8H7A87Nnz7qOKR9dTkk7Y3GuZ2+wIhQePlWA8oCtM9aU6xLx2DWxXlxHYqOam+K2N/158LxKruFxnSd18Lx+Pucz+J65z/fsAbD/rbeFX3wIrj91BJ4f5cdHI3A0Akcj8P8ZgSPw/GhCHI3A0QgcjcBPGYE/Y567UGn4+U8DzyuwgtwH/SR4bhnB4Ze1UtdlXTwAf2Vjw3E4hmlzauK0GVuiuUurPwdqEtKO9mY9uHdbr776mh10S6WqJZMkLDDOYJPNzy3oqaeu6O23f6TxE0NmRGUHYtOtztjB++bN6yYP8oUvfE5+P+BKRtFQRB5A8irsGZJmU6oxMME0u/NlffOb31ZXZ48mxk+pMepXSzOsMxJrEl4Yyo7dXgfPPwHQTWu2bMkUoAYgqYoZdbZEtL+5YqAVzHM0NgtVr0aHBqyd2IwLjQnlmPxmrlatmskXTHc0ZcMNIQ32DZgZYSDAawFIa5YQArbnMhkDPu/cvqvz5y+oIexAOAA2SyQqVUsq6jqlvIfkxxh45YqZowKYAZigzVytOCANcB4AENkDkmozZzssq5h0xE+yeqouqXIGec6I0Ew1PQD5GNgBquTs9xmF0EsyFrCEhxZomM9Xzk4o4kf3kufOnNgy7XFkTIZGTmh9O6H5pXWNjJ0ydmvIk9fwsT6Tl0H33O+DSY6GZ9HY5YCK/D4Y2wCkMJ24Ppi5MOG5fmcCGLeEH619WFNQ7rhPADaAZJhY8aYWHaQz2ttPWqs5zHPasWnl72xuUlAwZEtKH9Dq3eqMzbx+FSsAyH4lUgVtbO9pe2NDF8e6TYoFYJUEkWJOOpuxxJcxQY7lvfdv6sUXnrUCj2nSh8O2TgDOeXaYkh4k02aICuALC/q5F14wLV3Ti63SjRDS/kFW3lBc/ni7Vrf3tbWzq89/5udUK+c1Pzevjq4+Y3HDDo1GHDPTtXaHlEontbAwp09/5lMGjfm8Ub373jW73kTCMdJbmqKqlYva21rTnRsf68TwMTWGwwoGPSpWcsYajDa26d7DKYViLdrZO1D/wJCi0UYr+ACMmjFtpWjJMaAJusQkx2hs10ExwKW6SR1JPHrDTm/XaaQ2NTe7dW26ph57LeA4zMV4xKdc5sCkBGBi37t7T2MjY8ZQZk2bxMvGprZ3d61IQQGoq6vDgJnm5ri6e7oUizrzTVrib9+6a2Z1586e187Orp48mfoEfOjr6zHtWMA4GIcUcsrMC4qG/oAxlpmHrAnHHAcYLxkAhpYuHg20qHd3dsrvraohiHmdK4IRrIg93DeFQr63mGEawD4lcrD444d64jV1dHYYgxzgIZNN22cQbwb6Byz2Yiy7tLRgBSRAc4pmSCfxqyjIwZK9e++WzpybMHBjY2vP2OdRdHMDYYVicW1t76pYKen0mTMGRvtqNYUCAZOE2N7ZtfhDvG9ubTM9ahi2yGvUGbteWLDJhHVsYHAHkHn69IStSeLVrVt3lNwHWG+UPxhTZzfzFYPIovb3dyy2w1SlUIB2Lr4PgDCAvaUy8gYO9KkDKPyN8TEyNMQCOqAofACgLSxtqlIMK5XMyOtDSxtd95K2N3Lye6NmRv3zX7qq7r5Gk3FY29i0Qi4FulMTZw4B0A0F0Bv30aWQVGdHm8KxiMoe6e13rqmnb0Tzixu6deehAYLf+MY39Du/85v66le+pJbmqCbv31Upl9OFc+eMoZpM7GtpBU19/ByQh2k1mSxA2Y8/vqFjg31qaka/HqAV5rzHPAiuXr2qzc010zPu7++xAjKgOAAijFpjvuZKam1tNzNknhcFCEwWn3rqssnbXPv4pprbGEe3jpDc2N/dUXdXl4FuFHPbKIYgleX3qa0NjxIKDz4DzpOprPlyIM/T09mlmelpW+OD/f1WdEjlkfMIqrMlqpC/Ik85Zx1E6Dc3t3aoXPUrnS8rHHEgIMC2dVw0NZncBfeDDAzrCcY3zF72Xq6X4iw+DaxZ5hoSJtyfSUv4fIf+Efs29+jQYL1SZMEEvM6a5TxSB8+Zx3VWbK1ctrkOQM5rxsbGLAbxPtYY5tNcF68BzMUsG1C9znTnM+u64Rh8AsLb6/cPNDO7oLGxUZOvQ7e6TmIgJqMtjgk337Nn4vPS3Nxm3WjsPRSdT5wcMxY6c8U00ff2tby0rDOnTysc5IzhDKmrHgBE4m5Nd27fs/iOtApRhg6UcDTmNKLZ10ro3+eN/Q+gjQxbsVyzvS2VKegP/vAP9au/8hXbf1l7nNN2drZtv8L0G6kz9K2JWTxHijTIANFhRLxjHe6ZH0qTxsdP2r6LVAxz0EmVudgVjzfprR+9q8uXr5isCXMA0Ld/oNfpmHtNrEO3bt6xOIdPDnJoxNbFhXnrQuFswnmKM5RjAPit0+DuvXumAd/W2W4gOKx9CrDFXEFNmDhDmKhQzMzp4eRDixfRWFyBEMUmKRKPa/zUaTufQsbgvcxXZ+6csg6+EucfpKn8yPX4lGO++AImM2Ym5yGvgn7iOwUtijZ8dkDZfFm37t5Wz+E6LuTKakTDPxQw4sDe7qZJzTHP/QHMpb3a2No1rXK6tijmU5DEK8GZJwdtfDl/coak64dn4gzfo/L43Px8/GTKNPcpzDtjY2eIzJmKfW91dVETJ4Z08dyZT7xjHDiNiX3W5BnpMjlz5owrUpaKWt3A64julpid65uamm1/49kyP1gzrHHeTyxhzXBfdGoRO8KhoJ3P/jLmec2M1B14znXWySP1DpE6eM5YE6M4mx6B50cp8dEIHI3A0Qj89BE4As+PZsfRCByNwNEI/P+A538Z89yBDo6dQTs9bfICPAd4/nPg+eHLDjXQnUa2S9e8ltTeunXLDuQw2X7xq1/R6uq6MdBpXa3LMqDRmM0c6PTpM9Zm/+jRY9ODpC2XZJDW5bXVdX3uc5+z5Pnx5G1NTk7qtdeuWsII+MfXjRvXTQLlxZeeN5Y2iRVEc58xzGnzdCCbuy/YjkUlDzL6J//kn+rLX/4FAy8CXqd9aZIHh5qJBkb/hBZ8fTg9aK+SYFQ9xqwE7IBr7illtLe5YhqbVY9PyXxJW7sHunjpotOPB1y2MXZmSQ4Uq+j69esaGRkxXUja4tHLJjn2ep2mJsAc10Zrci6TM83Iu3fv6TOf+awlHIwx74XVY5qbHo8Z1gEWkrgAdMP8LFWKypZcogJghswEQCEa7JGGgLXIVtB0P2yVBbjj/ut/6kUEPt8MCFMYtzrjKxLJ9rZOu79MDr15ZwgKIxtAHKB3eWVNf/TH39NXfvFv6VhPh7H0d3a2TEYB4JBWaJ5Pe2e3dvfTCkUa9e3vvanRoUFdOXfcGHEYzUVCDSZFwpwADCMBZtYCdANKGygajTrmci5nMh9m6haPf8JOrAO1sHABVJCWwAAOeRbABNrPAR5m5uYMdOC6WBsXxscVqFVNi3hjY1Wnxk9aZwSFgVhji9LZksk0wPS78eE1/e3PPq/U/pax7HiOsIWRWMhm89aezhS+efOOnnvuBcRPVSgDjDhNUeb4n/zpt00PfeL0GWMjkvzD8mrr7LQWdBL1xM6GLl+8oEy+qN1UUc09g3r/+l2dPDWhns42Lc4iH9Om9u5eAzbmZhcUCDjJCuQvLl48bwxz5ihMNeSTkOw4NjSiO3duqlzKq6+3Uy8+d0UzTya1vbGiwZ4uRRuC8lQqBuh5/R4rNkQbmzW/uKrxibP6+OYdpTI5PXX5aWP4UwQB5AboQ2uWuQJoDujF96wJk5QwzfO63rVPRQOm3b/Xu0Hq67Re1DF9XmROikXFIjDyNoxlfOv2HfX2DhjL89btuzpIpTR2/ITJClAkg72O6RsM5fX1VZ2aGLdQAXt2c2PLOmWOHz9pMe2dH/1Izz7ztAG977//vlZXV8ws7+zZM3bdXNvm5rqBm0MjI7p9974CDQ1OlzmI1nnU1hYAMAAGrDon25SxLgY6WEwaiES/gnlo0IAL4qCBv61tNi/4WbS51QAG5iRgIqxcgDmKcIDo+4l9x/j2B5VMHlh8AYgArJqfm1FfT49pKCMXwfXANL5x84Z6+3ssZsAGpraEXi81sDv37ts19CEHkE7Z7wYw7mhrNd37165+yn4fLMNCGXa9tLuzZ5q5MIDxMFAVg72wrXmAtLv37ljhcHRkzIDp559/Ua+9+imTqLh9775peVN7i0Qa1NHZaoxLxs10642h6mTAKAiUysQ74hxGj3V3CSwAACAASURBVA4oYU4QBwBprDPqsAA4v0g3xYo+vDYpvy+kr//SL2jiTJ/K5bzefesj3fjokbH7/8e//0sqlhOanVkwMPMgk9FrV1/X2vqmdVadPX3aZK8Az5+98pSWlxbVP9Std6+9o5a2Lg0OnVQuL/327/yuNrd29drVV3X/3m194fM/p+Ojx4wpu7u1bd1BSHcdOzag+QVn1grYBNCEHAPz45t//Ke6dOWyhkdHDkGnuG7cuGV7wcsvv2Tm1jDQrzx9SXt7O0om9vT4wV0dHx3V6OgJ82QAgLWC9PyCTp48YbIsgMBIlv3Kr33DJL0McAzDgl21LhE00elugC28v7drYCCsbgD1QrGgM2fPa3B4VI+nZrS8vGYAmbHaWQPHBnXr+scGDMfiIZ0/fUqL89NaWphSYwS99pxCgLj+kFLZsvyhmA4yeR0f4QzQbfMJYI3753xAPGedcT5A6gXgjbja2BSxdcW8oPDOvkRM4Q9rEmCPrxMnTqiltdGuD8CQdQOwC/DO2nF7sjOgdUUqr2Jh5uuO7Xd3797Vu+++qy9/+csmo8Na5WfsL4DDrNuNrU27Bow6eT/Xzu+ClYtWPCac7EMUP/b2DvTkyWONnxpXf78D/FnPbr2O2rOqlJFowTDVb74OrJ2Ozjbdvn1DwYaAnn32aWPZsl/B+KYjLZHY19nx43Z28FCs92Go7fZgzMd/8P03TToLCY6mxhZnCKmqgdINAZgSSPfkjFmO8WSssVneQFjXPrxue93LLz1jIC3j/NFHH1uxgjU+OnLcGZ+a1F6bjal7djtmQsocB6iGhc4c47kgtXLy5HGb8wCtxK/E3r4++OBDPfPMc8a6x0SY50KRoaOjVYVCzjwg2L/QEp+amtbV1yBg0HWX1fWPPzRZM9Z8JBSy13IvgKgUoilIx5uadJBJ6cn0lBkknzo5rv6ePoUbnJdCIXegYv5Au3u7+uij69b1xF7W13/MfEOGRo7beJtVi8ejdHpf77/3tkoF/Aj8Su7v6eKF81ZsQWYwZF4xXj16Mm3dJL1tEfX2dljXYSTSqEQiZ3KA+WJV65sb8jdQIJB1ilgXUbmoaDhopusUCTht5/MlxeLNyhcryhfLxnynUIpXA11XbUgCJfatAEaxgviPhjudCWYwG2vTXhKpopgVat544wdKZ7ImaRiJxG28GGNA6qZ4WM8+fVbUy+pdFcQK4gdrjHjBfAA8Z97vJfa1d9jtw95JwZd1QdGTOcR5ld9r0n/Ijh3u8byGcyh7MIUQM+z+C7ItXgwIrAhhpIhDXxGewxHz/CjtPRqBoxE4GoG/2ggcged/tXE7etfRCByNwN+AEfjx9zAMdYd+94VkizukHgp8fwKe18qY4P1F8Bxwx32GMwyty7bQr4lpGIno7dt3dOv2bX3lK181MKuppdUO5ySPW1ubWltdMZmECxcuGmuFpJ5Elj8cqmE1PX78WJ//3BecPIfyWllZ1uNHU8ZOvHTpsiW6s7PTmp+f0xd//vMGovsDXlUKANqA+Y5x7sBzx4RE5xhDr62tXf3gjTf1uc9+VmPDfQaC19n19SS6/t9ubA6/kIwpl0wLGGaOaUD6q/KUM9rfoj09ayyjbKmme4+m9OnP/bwKyJvIYyC26TNWnfFYnYGDNAUIMGxSGNWwc9FhBuAmiXAiH07v+O233tWrr161z+DeAFtJaDAN5XogWt28ddvM1QK+BgNEDAD3VuUJVNTc0mi6ueMnTxhwlsO0FS3y5mZjozOGJsdiprIukakbzPIdHQUkTSSUgHFm5hgMKZ3KWxLU2Nxo4w7zl2SVpHFpec1MqZ555nlLnBbnpuXzlBWzluKoouGQfQ+QTVEC/dxgA8xrWVLa3hTSxPiYA86rZeVzWWstN4C/JjViDmqmdU4X3u/1H0r8hO0anQayx4AnTK1IoAFEHIutagaHaJDPzMw6AB3JGWPoxzW/sGjjbkynYkHDvT0Gcuzu7pjmKcxiQO2DgywQhDy+BmPtfvTRh7pwetSY3SbR40HP1rEYjbl4KN+CpMLZc+eshR7GG88L0MjrC+hjCiujx619H8CdRJPWedi/qxsbyqUPFA/5NdDXZ+zYzf2MeoZPquqPaGZ+Qa+9/JIO9neVLeQ1fPyEJfxIjzBOrAd0dDGU47mhgwoojBYyhrgw+mk9J2Ef7IdBH9Pe9rpi4aC6WluUTuxreHDAwKMGtH4xCy5XNTs3r4GhEes6oEWdtQ2IwJzCrDbkdzIjAC6sM/Mn8B4WWzAbPixamWGoBwsAp4XNmAMS1U0AXdwCMIWxxnryKRwMGoBUqlSVPEhrey9hkhAYUQ6NjKmnt8/GnbEE9K3USmpqiqupudEZ3G5t2TigHUxsaWlpU3//gK2XxlhEne1tbr1HIpp8OGnA9ksvvWSgMUWqe/fv270hfYKLAOCeKwYgUVSw7g4Y0oAm3A/t/WbOa6x19HJbjdFJd4nZSRyyzY2JfmhKi7wBz4dYaHHb4zE/CZMqQVeoVrNiEOAjZosbm5vGfMc7gLECBIW5Ozw8ZFIcPJNUOm3mzMh/8DtZz8gwFIuYhO4aoEfc5nNhmgJWsl5hOXZbwSlqDFHuCdY9a9D2BJN/BtTgnpzvgLt3jESdrAUAMEbO7R3d8vuCBt4srq5pe2/HQLbeXnwoDpTLpHXx4jnXGeTxGmiO5A6dGhQG0VJ23RQA/06WaGh4yHS+AftNjiMaVb5c0/ZOTr/5z35fqWRWv/ALn9f5S6N6+OCOTp24oP/wB98yBu8Xv/yqwuGaioWqmppa1d3ba/rGC0tLpi9NrMRvoABTujFujP6NzUVNTt3T3/qFr6rmaVAqU9Lv/Mvfs7VG19TOzobisZB+6Wtf0fbmpn7/9/+9vvjFLxob3+f3mIQS85uiHntFsVDWnTv3bfy6e7r19nvvOp1mOg+amnTp4iWbx13dPP+syVlgEAhr8+TooDGLvd6AAedIziAJRBGbYmLqIKnrNz42MDONSWKxbMVXxhH5NIxqMVHs7XVANiaEgG91qS4MHeONTWYk/XDyse0RrBukZyZOntTy4rwCPq86WuOKhbwq5ugQKSiTBgQvW8wMRePaT+WtQytf9qijs1fdXb1K7CWUPyx8ogFPPGSdUBjl2gAgiQ+9fV3yesom/2EyJbWaAeKsOZOm4B46kT5zYBzMW8aHucC85KzxZ91T+CH4PmGKE5OQzHASSq57i78fPHhgcQuJCr4AXwGJiaPlasX2G84/gPysGa4LoJiYD6DMz5nnMKEB5jGejcUi5ldA7KU4cfr0Wc3MzFmHSk8PEihBxaKNmp+ftc4CChIbm6saGjpm84WOIgBKyAYY646PjalaLamistD1qtFVBqyKDnzNrw+vXVdHW7eaG1vV04vhqzMuZ+8nRrFdUXxkTyyUKtZF9OYP37axj4SRKXFGmZwB+vv6reDG18bGlkng8IUMEUVIziHMH/TdKSAwjowBcYTOMMYEdrTFq411W999fQOHPi9B66a5c/eO2tvabJ++ePGCY3R7fXr8ZNqKDE8//bSdZczHJbFnRVrmDJ09gM3OeDigeCOyXBXFAHKRHbEzg09rKys238/TBeLF0FwqFw/0wYfXLJZ1dHQpmy2ot29Q29sJZQslG5NYvNGMVFtbwyqXMlqYndXc7IwuX7qoxhhFkoKWllcVjsSVzRXNpJuOGV/lQAODPaa7Ho016dHDOW1s7Kl/4Jj6B/t1++5NiwdDQ2M2bhSwvewonooy6QM7i7BeYZ7v7qfMaLSjs8c6ClZWl40FT/ci3Sw25zrbjYBBwYoCBQUFzilef9DWLV1umNMiDUTx0uMBnA6YVj1dM709nYpHGCvZenDSgMgnEjPyNmeZDxSHGOvN7W0rAvAaJHwo2rN2KJJmM7w3ap0cdfCcwh/nBJNxCXJNmL2azedfBM8pbHHd5v/hyB0/eU6vF05ZFwame45kW/4GpLVHt3g0Akcj8NccgSPw/K85gEdvPxqBoxH42R2BPw+em6z1TwHPqyWAir8InjtwBxkBl8QYuGzmXDC/kR+oGJP3wcNJ/dzPfdoAU1/Ab635u3sc6FusvfnU+Ak7UJOQcnAmqaedmnZoEo+bN2/qa1/7uiVz1bJrV6U9+vrHt6ylt25s+i/+xW/rH/2j//WTlnVvrSafu2zTmeTa0I0GaMVAaGtrR2vrG3o0+ViXLl7QxEmYZC45doAUcgFOsgWgiATDsVwq8gPmweCB9VMoWdLQ2hRWoJpTcmvVzJ38waCBNN/94Tv621/7NWOiA345eRrXCs5n0u7rTNCiJp0A6Iw8AUksCQQgE23agK92PVUAzmt65ZVXnQRNqWAgMigV7EJ0gwFaclm0jGsGRMVjcWvpDkcblK9kFI87fXJAJYAsQKm+XnR1wwak+aH71JvI0ek8lG0x5mZNxlRDuxXQhmSae5qemtHY6EkDX0rlojq6OkzCgucDSIIp5smTEwYaAE4DEmN2GY+GzAQW3XWAWoBAfk2uWFI4HFMKUzK/V9/99h/pv/v5L8pjMjbmaWhjwjgmDg7U1d0rPyBHVXZf2XRGkWjEmFgwlAA0uX5MzmjFfv65580UzszkfIAyh1qZ5YowWR09ftzmDJIHXM/U9LSGR0Y0Nz2l3o4OY23CwN3e2TJgmI4LCkcwdn3+BjPO/JM/+ZZCsYiZpF66eFFT0zOWZD7z7DPO2A2GWiKpvf19PXz4UCFvWefHRzR+4qTJXzD/b9y4qatXP2WgTL4AAIsMiEsuYb+OHx9SGGWcatnA89XNPbUPjCnW1qMHk0/0lb/9C5qdeqRYU5NizRh35qxAQHs9oD0Mz67ObpuDdDPA6MQccH19U/t7O9YBUa3kNTbUr3wuqWN93YpFQtrd3FCD36/mxkZjp2GqBjADe5C/h0ZHPik47CcTJpVCUj0xcUo+OjzkNIpNYziFVEfMgCQ0ZEnOMaSlkyJbyKkBczKhSe/Y68YoNrZcxUkLHRqXmVlkuWyfc+/BY/X0D6pU9ZoGdW//kBKYFU/QVo7sRVHtnR1a31w3U9KOjnbt7+2pp7fHTBOrh601XPf+ngP/WxpjioYb7L3IgyDnQSHitatXjcFPdw1xjjXNultd3zBwBL1Z5GAA3wFH0fFGwgUgj3UOmD6/uKT1/wKmHh877kzbPLBWs5+YL/PfYcz0KhVbu2DPyyvLOj42pjAa3tatUrTfTdGq3gJvRrbZnFbXVg2ogBFKjF1fX7OCEqxXgGieuxnvRcIOHMlmdf/BQ+3t7ltc6u7qNDasjTEGbRYrXVyi2MA4wZAkhjM+deYugJ2Loc5I2nUIIJ0F0AnbFbZv1Yyby6Wa4vFmY/t//6239dRzz9rYoc/80YfXFI+F9eu//vdMEoEx29neMqAQcBVmLWZ+gDUAlsQy5hf3yu80gz3kE3I5eRpCKpQD+qf/5F9rfzelp66c1Ysvn9e/+b1/pX/4v/xvWl9N6F/89m/p177xi+rubZJXQYurk48eG3O3u6fPpJPGT57UOz/6oV564XntbG2qq6NDkahPnV2tpgMOWxft+P/nP33Tum5eeeUVi613b9/U3/u1X9b62op+93d/T//wH/wDY9WGI/g1YLoMk7hB+VxBU1MzZgz6wosv6cfXfmwGgCPDw87k9bD4wHxHAgPw3Pw2SkUdJNFrDhv4imZ/MBi2saaLYmtzy4pSN65f1yuvvmRdBxT0AOuZE4wdhUViKLI6FEwYQ2fs6uSurPAHmFytWhF6ZXXV9o711VW98tKLmpt+oqZ4VG0tTfLVCkpurVjcBiQjZgcxmg6ElEznlC3XFGlsU+/giPyBkOuuWlu1vZ57g9XtOjJcxxOGqNwXADieIL097SbVQbwEKGeuIYFWl07hflgX7r6Yb0V7LXO17jvA5/Mz5gwscRerJlTKUxB2OuR88X29W+zy5cv2M8aD/ZCCzanTE/Y5AOgOIN4xgJ7uMrS5kbOj2Ob14DPBPbnmPQyoATQpFrHuARzRMWdfN3maUk39fYPWGUTBam9v26S2Tpw4bmPC9VEQZM7wLE+fHLfzTM1bVblWUFlli6Eeisq5sv3Z2UpoY21bL7/8gpmcY3rM2GCcGsfs0u/TXiKpUDimb37zW+ru6beOjFQqoXNnz7juiGrVtNmbGpvtPFfXwMbwHD+afL6ovb2EMctZmxRMAVt5PsQ5CtCwlen8sWLXsQF1tnfY3sgzxvOCggHXjgktHRbEqL7+Ppuv7//4QyNRmDxPFCZ03ggHSJYYYM4cPezmwmCWvYQCGPJ1SLPxB8C9pwtzXAoPCT11+ZKS+5uafnxXXi9F86CaG4mNUfn9IeUKFe0lMlpa2dD2/8vemzbJeaXXgSf3PSuX2ve9sBY2ggBBgODSzQ1kL2xSVs90a1qSZVuhGIfmw0TMb5iImS+WPbYVI0sKyZYlLs1uskkABDeAIAlir0Lt+75mVe575victxJNtdzjsNyfurMYiAJRWZnve997n3uf85znnK0dtLW34+TJg/C4TGJ8jwwP4/SpkzrvsZixsxtFY1ObmP88G5DlnUttoKe3S5KC2WwJd+6OoFy0we3xYf+BAUxPT2BtYwWtre3gPJueGgfKecSj24q7kuHLlzB49ATmF1d13mBBr72tU8bILGDRNDWRiKG9rU0APDXE2ZXC4hGLujanQ8VNFjdkKGyixAwL1tydCTgbhBNDZJBG9intV78IWHM98HlyPRI85//TKD6VoZRQRHNZki3cN0w8ZxnrmPGE8ZjrkNfDNcP1e/vWLRw5Mrh3DmUxh2ahZp35VFDm3212xR5+lqgdInkYsmaV84BRVLLKRJ5n/q/Ltpz8xh9UcaJf3xS3emfVEaiOwD9iBKpB8R8xaNVfqY5AdQR+M0bg+sV/95B5brDPCXAYDA8yvI3TKI2AktJ91PF572BqHFSph220xhud8D8/uPJnlEZgmywT6suXLmNg334B4gRj6hrqpeXKxIaMLcoJsG2dCRWTr4eH750dHbwp0/Ktb72shMFKaRVAkiRsYWYyQwY6gYY/+ZN/hddee0UglcBf6lCTWUSmFcF8mNQCy79n8wV89PEnYrVT+qS7s1Oaw6W91lEmYgJ59r5XDDd5q9ItTidQ43VjN54S+1ytsDbAnEuikNpFfHcTZqsV8VQGN+4M4+wzL6NoMvQcY9EY1jc20NPdsycjYNJYkEVIVh0ZodSvrq0LCVzjNRDg5ne2u/J+L75/GRcuvCzQqlDM7AFyRlJvJmOI+ttZSidQ/sFos7XbHCiWyUIzih5i9bA9dg8Y59/5b0y4LXugCJnx7CKoJCEV2QMmPQlpGpOFRACebEQy48mozSGTTYvNNvxgSCzvmZlZLC6tSvt+anIWc/PzYpin0gn89muvoi4UFCCbYwuv0yEdc8qwqDhQKuG9998T+P3cc8+qfZlsRkq9EKjkH7LsCYp6fH5s70TFkCSjdmx8HPfv31dLN4ETMjYJ4K2vrQkk6qIBHVviyQg2prEScnZJ8H2bW5olkUHwgnP31KlHMTk5IWbmgYMHUEQJE+PjOHxkUAkxxz2dzmF+flFa2WfPnYcnGMDYxITAFcqvPP7447h06RJOnz4ttigBJwL3ZF/HttZw6Z03BRJQjoZMrO+9+prGmGw5aunzmaTSaQNEcFrQUhtAcncTJXY7cJ6bHbhy/SaOn34CswvLePrJp1BkYcJiRiKTk2wSwQeuWwKjZHQPDh6Fx+3FgwejAkEJahwdPIylhTlQWslsymN9dQF1IT+CAS+mJyck+0F2XygQFNM7Rw3T6K4SdQKzLKp4/V7pK0uXPJ3G1PSMWG8t9XUC1SrgGOcj2+ynpqakK0+moYz/ZLJGlvCmijJPPvmkrp1Jutq7JaVTlpwIYxdZi4vzMwiFg2ht74YvVI+puSXMLa3hxKNnkExl0dTSIgCL8kh8rgmxtW1obGzS+xB44HfOY87zgYF9OHjwoGJDNp0A9hizTOZZpPrs2mcyyyToyyIVmf1nzpyRWS6hfYIKZP8xntbVBuU14HTYtMaLhdxDMNnqcGIrsgPqIvf0kG0Y1O9S3oGFShYoxb6Hwb6lEhXjJkEkgon19QSuqJtuF/DE+TY4OKjiHu+TgLsBdK0oPlMiiXGB/897JHuzq6Nd7HjOybHRURUKeS9kLw8PDUl3ePDwYXR2dKqARrA2noip0Mn4RVCd7815wbFra21VPOfzZScNGbMshHHtESgkOEfAkbGKcS2ZzMLl9ODdn13E+NwCXnz5OwJVCNzTfPLB8H380b/455gYe4Ce7g4BfdT/5Z7l9vtVFCFwbmisG/rJFRCf341uDxPmlpdg9wTw0x9/ilQiB7fHhlOPHcS77/4Y/9u//D/g9zbgrTdex8HBDvTva4UFDty7OyyJLmoW37l3Hz6vF+tr63jmyfPSrKfhsok6xJQBNxudM2UzjVfL+OTqdZn0Emz8rddexV/8+f+Lf/Lq9/Dhh1cwOzuP3/7+/yQDSALflEojG5dzm/JJXKf7Bg6oC2t5cR7ffukF/VzFj61NFX0InJOBzy/KNLCoSZa62+dFMBTC9NSMtJoz6byeM9cW59nv/M7vgCBnNLajoujWxoakYjxej7TEm5qa9oq7hnyZ5Kno55FKa16xwJQr0NyWxRsb5mZnsX+gD/HdiIyF9/X1opBLY3psCE5zEe3trdjZiapDpSZYiwfjU7C5PGhoaYc3WAfYaCBJ6ZFdbKyziNemohr3ee5tQ0P3JV1kAG5GkaS5sQGFXEb7Bj1QOKd5f5XuA3YcsHBsSHYZZp/cV/klOYg90I3nD0M+oogvvvhC65IgN5/p1+XKGBdYiOEYE+wl+5yAO2M1uzNIECBQXAHjKV/H8wljKs83nPscVxaLCFLyPjRfUklsb29qT+Xr2PHELgqC4dyDNjciWFlZ17XTNLOlld0ASVy8eBEXLryofYt7EAt6Vz64gheefU6yLjCXkS1mkM6liIOqgMICfLlkQXQ7hptf3RYr+ejRw/K3YFeLyWJSwYQ63Xy283OLkm/p7umVvve1q1fxrZdfMgpp6lSjz0xG5qDsoGFhmfGL643Gtoxh/GInItekGPp7slwsuFH6hs/s3LmzKsgyLsh7RQXvIt5883W8eOHFPdPVnDoUCZKzGH/j5m154qSSSTHZKV/Fghu7a7hHVMBzdS04DCNjdQVRboX7h8kkf4ZgjR+5TBojD4awtDiHurAfbS1h/Ru9AdgR5PX40NTchsuXP0a4vgWzCyvIFqBxam0OYKC/XZJhn127hqefOo9sJifT0tExSrUYRvXUKSfI3dfdgGA4oCIxJepSyQJGRqY0L06ffgTZbAJLKws66x4+dBh+L/e9LXm+8KjGsWchhHMonS5gbGJaZr0EqllUZSGB3jYEz7mOyEIneE65LAM8t8NG4+6HaAnJL3Izl9eHQQaoAOhG86ZVnQlGLKiwvY3zeFIdBVwHlDPSvDCZ5W20ubWlsz/nM39OzxbGac5t7klc35zvfF+e97luWDjj+3g9Lum0K4ZznWoWlQ0fnT3z7AogXukMrXTTqqOtCp7/ZiS01busjkB1BH4lI1AFz38lw1h9k+oIVEfg13EE/v/Ac4OkbdI5msBEMZdSG28lyazItJCYWUkqlZXtJaNMPtmqSza5w+kSQE0t5PaOdv0bGSjziwv67nQwWaVkBhljdWhvb3uoS8tklIfpsbFRvPzyS3ssR8o+EAzySLqFbejUSKeswl/+5V/g8ccfQ09vt6GfiJIADQsZ37xWEKgpIZdngmjDe++/j1df+54SYDGWUgmxvpgAh8MhQy94TwOVB/EKCMPkucbjlGSFw+NHXgkGSTkxuC1FJCMrSO5uGUBtqYw7w+PYd+w8sgWTmFjBUBCtLS1KHqj/y/EW07VErdNdJfpM5MK1YYEpTJaZ1PKFZAtvbUbEgHz88SfEUCyXs7DZWLwwtNS3NrfFGqY5HP9OsIdsMbKLqYMcqq0RI5vXQpYvx51AV+X5isnDRNNGkDYDr/RZsw/NGQmQ8X4JUDP54euZADNRtJgM0zMm3+WywTKlMWcsGlXr8uZmBG6XB43USK0N48OPrmCgrw8DvT0C6CjJQmbx2voaxibGVYBZXl2R+dTjT5xDc2OTmGFup13JNUFEfsba+qb0OSk9UCyzJbxeWr3bkYg0lZnI0zDSTeYhJTTyeVByYGV5WaBLMZnUDCboQRZrdDem1n+akFGzmUxA6vFTIiGdz+D+yJDGpbOrCyNjYzh+/Dhi8QTmZuexvLQsEGP/wH5jXM0lAZJk4xIEZSI7MTEhkJmAGRm0lI4hIE9zM6fdoTVDVlVfX78AKqO13IpcIS9Akwx2t8uBhrAXQY8d0c1VFFNxrR0arX5+Zxx9Bwdx5BhBhRQy1NT2eLCySdNFg5nKAgXXkgB5sxX79h0Uw/Xtt3+K5qYmnHv8NCh/OzE+gpnpMXS2N0kPl9IyTN5tNofY0VtbESXdMuYqlbSWkqm42sfJLuY64FznXGIhhPM8m0rC73E/BJkIrLMoxWuqmPyRdch/Z9cHmexkQxJg5xdbybkOCdLyGROQ4b37fV7UhygtYkGuZEIBNixv7GB0cg59+w5JD58xhsUTvpbFDrvLo84Il9MtKQj5BhBk3WOzMeFPpRIy4aTOPT0BCB7TeJFjSWCITMZkIiXt36++umUAx20dKFstKt6wzf7RkydhMpF5Z8gZkMknAMNqFRjqcHlgoeRMIiGQknOOgBsNEnltBM8NtixlMaJwO2n6Ria1IWfBecEiFgEnaT2nUgID2dqvuSeQk4WpgtbD/OKiQA+yYlnMJFDb29OJjbVlAfCUg6CcTSgYEFhKE73IVkR6+5QM4fOmdr/b6xaQ7KFRJtdVMgmP2y2zvGUWDqJR6T+zKGe107SY15JXjCZwyGujRAzv0wRjPN+/eBmrkST8oXr09vViBbuTmwAAIABJREFUf/8AEvEo3v7xW3jh2W/Aai6jLhxQh47LYdM8M1lZNCB7PS8GI8Fmgstk63NMFMNNZjS1NFN6HfFMHtc+HcbcNPWUU2ho9mN5aQ5/9Id/jLaWPnx+/TM0NrnR29+EXKaE7a0dSVBd/+JLJJJpAT4Bfw0OHdgPt4NyS4YE1e7OrsAhej2YKEFDvfh7D/DhRx8L+H3mmaeRTsQxPzsrzXzugydPnkR9fa2e3xdffq4CEZ8/43k4VCvAe2NzC6+8fAFeVmlRwtD9ewgEazSfuYcwto1PTAjEIpOzf2AfnF6PdIcJSM/OzKvAQ+PhmkANujq75L9AySV2LpGdS310wyjXkETgF58PP5txnkAqiy1cf4ZUmF3SHvw3xoymxjrsbG+grakeNV4nVhbmEI9G4HM71L0mSRSnR5IQm5EYYLGhJlyHmlAtktkcltbWVCSkkbjLZdecoyQWAecafw0iOxHNXe5dBN3EJnc4BXDztdyzK7IrfN5cLwRlK0XfCjjHAhbXNdcv30dM+j29ZBbm+G83b97UZ9WFQvp/xR3J1himpLwGXhfBc34u5z0LzbvRqGGGvsfCZicOP5csdl4b90wy71n89/pq9Ps8axmdGVkV7ziunBccb8Zmxs9SkZ1lZRWM7A6rim+ZrKFvzkIZ9cH5Ou7DV69eRX0ojGMnjiFBzfhMEj+7+B7aOjp0L3x/jpvP40MoEFIBMJWMi+HPLqlwfZ200unzwedPc/K6unrsbEfQ2dmNxYU5xX4WFTkvuI5p+MlOrPv376lgzrjE+LW5san1TfhVXV42m84xjAH19Ybm/v37Q7p/SgRxDyFj2uPlGkigVC5gY2MVJ08+snfGNLpcOOfqG5qxE02oOM8Yw7NDMOhHW2uL4h/NoAmyc0/iM8vksjqTZnPsnLBJWo/McxYheW9dnW3a4yjfR6/K9ZVZrK+tgAdIFsiCgSDGJ6Zk6tnW0YsHEzNIZYpY3aAkHPeFJvT39mLo3l2cPHkCNT6/Cj+UD6PMFgFlyprFYgk0ht0ooYCdWByxBIt6Tty+NQSbxYZQ0IdcjtrlOUR34urW6u/rRjwWgd1OIJmFeovOdnzf1bVt3LlzH/4AzcshU9kmFZVy2rvI5qY8IgF0njMCAb/WvMVGprlRQOIkNPYRiGlv+BdVoBQDuGYzpNEZaLDPK0A15zTPS/x3nrO471DGi10LLAAbEi1GVwI7tHjte/YTWsNco4uLlMJyKXZx/1C3Z5kdH1aju0n/8SREDyOTJNF4dhHnYa8AVvn7LzLPxTqX5KHh58SfV5nnv46ZbfWeqiNQHYH/kRGoguf/I6NX/d3qCFRH4Nd6BP5r4LmhH2yw0AUUW2g6GUcxR+b5zzUFK+B5RfN8T1D84XhR53Fjc1NABuUvCPTygMyEnLqKBF2of0gzOEp4MAm/fv26kqnuni4xcnkNZMTxD4FGMs9zko/Ji0luJJGGAdqVKx/i1KnTeOutN3HhwgX09HTB6XJIGoKmkoZONA0gPRgaGpHB1L4DBzA3PyeWOpO+9rZWasKIsUTghYASQS8mhgQ7yWAi04x/J6COQk665t5gLbZjSSW65XwKhWQE5nwcG4uzcLucyBeLWFjdxk7ODbevVqwot8cldmFlrL0+DyYmxsTaIgufkh2mEjWCzYYONVn0ZEQ7KAWyit1d6ozW7yWklHjhsyEoaSRUBP8JHIWCYSWZBHKYvNN8ksxcgjRsyd5YX1eCT1kDArOG/rfB5JU2dcHQDfb4DOCg0h5bedBMRNgeTrCBSbfD5hC7nc/RkL/Jy4iRoBgZsclEWoArDcCYzJCL9jd/+7d48fnnkYzHxWSOsZ3fbscHVz5AXX2dTKeoL/yj3/uRoflOBms+J51hJob2Pea5xebAdmQX6WxO2qL3790Ts5XjSabzW2/9WC30nFvS7nVSnzwmBiAN+2woY3RkFE888YQALH4ODc54X0zkOJ9XV9Zw8NBBwGZBtmQAM6sbG+quCNXWqsW+u7Mbp04+iqXFJbQ2NWP4/l00N9ZIlqaznQaBXqWABE+oQW23W2S8R4YVAZREmsl0VkAFQXOy+Zg8JtNpMcSYXLLQxDnKRDJY4xSjs5iMYmtlXjKhiUwen98axjcuvIJgbRMW5hfVjm53uuD21+j++IwITnCOra2tas6cO/ukns+//pN/oznR1dqEpvpafH79Kjo7muGwmwSaUOKIiTHb1WPxlMxdORb0MHji7Flsbqxhd2cboaBfrfNkOFPKKZ5MqTOA7OVyIS+ZCwJlB/bvV2zgczeYYhaxzAl6cO4QmCXobgB5hmQLQfOFxQWMjY2rcEEpC85ZPvNCKgKLuYhcyQKTzY1ErozPv7qDVK6Iffv2aw0H/T64aHbK1nfORXYjrG9oTbHVnrI2ZKwSMKdSMLV2CeaFg0Gxq1l04roiY7ES/xgPCcbzPW/c+EoyHdliXlq8BMi5vqmDS0CIwAD1pmv8Xj1TgnL0g9iJxh5qwFIKgZ05vT39aGsjI5z35xMrlmAIGcUE2lhkFIO7mDekZYKBvTWcE6BHw9DaYC02t7dVFKCeOkE5dmsQ0OD8DYbDYkVf+/RjPPPkWWl302AusrMto1MCk/w9zkeyxPk4COoVWNSjnBSfx8IcGurrDeCD8hoOm3wJqPVM1i+lgFKZpO6dY8r4wDjPuMKYTiCIwDn3hI8+/hSjsyuYXzVkfNgd8/3f+i15W5iKeTx5/gwcVrJ12WXCAloejAEVo0cCo1znjGUs7FVkN/j/LErBYZFUyMdX7uLLL+7IBO+1f/IC/vqv/hJ//L/+7/B56/B//1//JwYONOOll5+Ew0rJEwd2dmP4q7/+j/juK99DY2MzbGQ/shOGcSlHo0BqvptkSE19Y1htmJ5dxO0796U7z/k10N+vTifKjXx05YrAJDIz6dfxn/7TX2u+sIjLayaATk39/v598PtqEAr4MTs5qs4qMkhbWpuklc41TQDLMHguS4qJBafl9XXcHx4Sm/XIkeMCLVl05nqrq63Vurl1+6YMb2UWSQ35ZFJdBHwfFkoosRaNxQWWsqDJ9cYiQF9PrySlRsfG0NrSLECPxermhjBCfg+KuQQ2VxYR9HtUfGEXRiBUJ6bs8vIafIFa+ANBRONJMXdZIkzI/NmFluZGfPnl5wKcuccwHjEWV4xDKXFFYJYGoDS9vfrxp1oTPGdU5FkqgLl09/cksFgo4Prr6enGjRs31B3DfUBdLtJ2rtdarHScUTKOZrB8PrwGvpZzi59BORZ2yrDAauj45wzQOxjQ2YF7K89RLN5yX6nILVWMrNkFt7yyJh18r48APkkBDl0fz0eMySyIU3KJ/2+3u7G0uKLiU+1eBwtMRcVJ3gtjD8kJ9LDgdTmoCW6x4LkXXjSKyjBJh5qFD0KJa6srKBVzOHniOGanZ2U2eevWbWxsb6NkgorbLAby2eezORwZPIL52XnFP0pqsHOBa5ta5YODh3VWYccZwXx2opw4cVxAOeMKC3g8Z8nkvVhWwcYgKdQqBvF9eFZhASibMrpJZDFjYoHGjJqAD0eOHFaxh3GHhAuSDFjMisZ5rrBL9oyeLTSibmioQ73Y+x6B6IxhhtyZBXmadudKSGXyuHv/gQBeAsosHD1x9jHkMuy043Ejj5GhW8ilk2isrxMjPptOa8/pP3AI8WQOG7sJHDp6Eu+8d1EMaRb4Hj35CLLpFFqbmmQCa8wLh+RQCJ5b7U5s7+wg4DYjnctIaq2jqx87O2lcvPQhSvkiens64HSasBvZRHNTq4oBFrP68OQZQFka7oM2uxNWm0sdVXMLy9iOxAQvU9aH508W5hmDGZMp9xMM1OhMzz2C5wrGAXarVZjd3GUpa8hx2oOlje88gkpFkBB0pVPV8BvRXhaPY3x8Qs+bjHG+H+VxqJXPIgfjGAkufAaMBTwnslOC8Yp7OotNTD0qhuGUkWKRiLrtMq8X69yQjhFwT61zkUX2dBn3APSKPFgFPOf1sPjGmFwFz3+tU9rqzVVHoDoCv4IRqILnv4JBrL5FdQSqI/DrOQK/DDw3WBmGLjfb69nySfCcrLH/GvP854wPg7WiP6S+APjss+vSomYS2cKDc8Fov+SBmfINbLWlvmM8nsI77/xUiTzbSXt6e9Dc3GS0k0d3pYVJ8JyJmcDzcgmJeAp+f1AauTyMM+kjqPTtb38L+/fv02vKhYxMn8hmZLss22YnxqfFPqWeNMFwn9+rRGJra0OGdEw2eODu7e1TizgP+JQNIHuMB3wmzkwYnjl/Fj6PG2NTs1hc3xKoTTb6YH87bOU0LIUMSoWsJBaW1ncxtpDAqceflikYWeRk/iaSbIGnVuQC/DVedHd3Sru4lCvBY/cajPRiAU63U4w2MsjIbma7vAk0TWsVyy0cDgicK1KfRc8PSnDJCKSBX6V1lcADGVWhGq9hMprLCTSXCSaTEfUx83fLAneZ9PT29+PWzVsC7ivyCyxmyNyRwGggoOSHX0zmSoWiCiDUdaZEQy5rAFh8PbsMxEBOZpSNWT0evPHWT7Cvrx/dXd1KziYnJtHR3o6fvX8Rz734nO77k88+xavfewWmUkZayVaCIaWitK2pxUwg3mKzC6yiKWShSOkEm8ABJuQEogh+EAxnC/Vjjz2m++VzJZBL2ZVzZ89iZnZWBnVGW75NzC2aKBKQjGxvY3p6RsxzCzWFiwVs7ewgXyrh/YsXEQyFcfTYMTy4P4zaUAiFbA6HDhyEz+OCy0lwkSaYZhRyNDK1SFKGzLxsJoVcPo3RkSEcOrQfZqsHTlfQ0IYuFTUfWMRgWz9BPz7T23du4fChQ4bJXSkPcykLJ/K488VVMfbqm9pw4844go3tGDxxWiay8WgU8wtLAqoItuQLWTQ21mFzizrVfukQ05Rue3sXH334iTSQV+dn8ezT57G1uSbw3GwuqejjrwlgN55Ae2cP1jd30b//EOYX5uGwWcS+XVtZUjGAwLuX5oyZrCRdCG5S85XJejy6i3QyKUkXgmONjY1qi+d64dzjOmOrOq+Nc5xSCHymTL7JZL5z5/Zeu3e9wWTPZpTAE2ToagrBzNKMxYECZTNKVnz46XUsLK/h7NlzMuHtINhXLop9Z7IaYzt0f0SFnYaGJs0Lzm2yHvkarjGCVuy2IVDD50NUgcw3yu2QsW5oExtzXEB/Loeyhew4dpbkQfkGzj92T5BUR6CH86xSlPPV1AiIZrIvdmuxZHQ8jIzJlJEsWAJwuSwLW3nJKpB5LiannWaBJo3j6NiIYofB6LYhHUthfW1DIDSvkwAgixhsy+eVNlCuJpnSv1tMJZw7c0KMbq41LkqCWCx+6L5zLNJBzGuaylH+ikalfCY3vzK0nAd6+8TkZFGI7H7GsAfDD7B//0HJnhAIiSV2VWAjQMJiItmyhjRWWXGCnSTvfngNS5uGnAiN/AhedXd24PiRQ+jqbNEztrPjpkwQySJdW4L7BMsZ64zufrPGkl8ERw0fiyJyjH8mO979yXV89eU95PNp/Ms//qf46MolDPQdRm2oGX/6p/8WTz59DGfPHUWNl2vSMEJ997334PXWCES2Ww1L6nw6jbu3bwkA5X0mEmm4vX7EkkmMjE+hb2A/amvrdS3bW9vIcU1kM9ha38Bzzz6LTz79FNtbGzJyPnBwv9YAYzq7KiQ1ZrKgubkVXpcbD4apwwzJbLS0NGB9Y03SOeNjhtwPzQhj0bjW1dTsJJ5++inpUTM2JuJpyUCwMCNWb7GAgX39YAGXnQtkiPKLeyq9SjY3t8TUnZtfwIWXXsKNmzcFGj/yyCNw2ox9kXGUxqfkgna0NaO1qQ7L89OIR9ZRF/SCnilOjx+uUBMiu3FkskX4/EGZJFJChMApi3gWGwv27P5pFXh/7/59PUsyWSlJY8iS0E/F0DVm1wznLLuzojsRjSf3Iq6Hinkl93aD5VpWvGRBhZ0d3BOMvdzoBqvsY/w54wjn4rFjxxRvZiYnVUznF6+H8aZiTErQmvOA1yVWtd2uP/w731ddGB6P9h+C8vw3dWlls5ifWxALn4UsPgMCuOxEMST0IBNd/tnc2FLRJRSsxejohAD2J86fVVwiqMx1xOumVBiL+CzG0Ai4VMgo5g89GMf5p57D2voO/uY//x0cLgdevPAsDh3sRS4bh9/rxNrKBvKZMuoaG2W0vBuPY35pUecaPqNQIID+Hpp1u2SovLK6onVNtjfPaRz7w4OHJMXG+7h+/TMVBXimE5DqMGImnyG/DFPauMaAhWI+I849ekuYiibFs4aGWqQzcaytLaOjs0XFHeOLxALKG9FbpYyhBxM6n3DM62rDMlLl2tncWFfBxefhWYrnV8OrhdItJrMda+vbGBmdxMwc558Fg4cO4sD+PumKe9w2rK8uYWF2EuFADWq8LkQjW9ikAabHh0CoFi5/EKNT82jv7kcRFnz5xS3DrFi+E34c2NeP+tpaQ1vcbjfMvDe30NrWrvltKiQwv7SAjcgOGps6kMmacOPLO4p1x44egs9jQyIWQTAQgt/rRSwaQTaTQG2ohlQGrT3On/aOHiSSGWzvxMQ6p48Pz3E8c5BkwFhMLwsSQwiecw9nZyXXHMeBPi2SZCRQbZj9GOfAPdBcZ0rD8UdFzArzvHKu4+9yzbDQy3/jeckw6aQRi7H2GG94buZa4JmNxRTDpNT5UAKGRqYssvI1fH7qFTVslIzrKhvXwL8QPC9Tsmbv6+cdsIb56z9gnu/Jz1SZ57+e+Wz1rqojUB2BX80IVMHzX804Vt+lOgLVEfg1HIFfBp4bh1CCjwRVLUqEqHlORhm/Khqh0kIk1vpQB72if072GduMSzKgI1gwNTOjhINAJplQBw8dwuTklH43GKoTk5oHZyZYTCwp89Hf3ysGE8Hz2dkZfOvbLyOdTqBczBggWq4gNrkJFqRSWSWpb7/9tphqJ04cE4jhtJtQLlB+wSJ2TrFIrd0dZHN5Xcfwg2Gce+KcgEQyeXgw571XZEjI1jYkLgyTNMOgieB9GV6XAwvzc5ieX0b/wUGEautQyqewNjeOYnIbHhuwtb5imKjavPjplXv4/g9/X3rHVpsZy8sLiMV3JW3SP9CtJJjJIT+/kCnCbXUbaSJZPYm45FZMNL2k0V22iNXVTUPGQ2CsVVIjhhmfYdApc8xSSePJZzB4ZFCyFy5WE4ppY3yooy0D0rLMTZmwE0AhkEhddkqnkCm2sLgk4I6JORmulTEg+1ksYOqss4WY+pml0kMWI4EQgmNM0qSNX+T70xyRLCwLMiWzAM1PP/4EL7/0LRl5Xv3kqiQ0CJaePX9OYN+lK5fxnW9fgN9ehpVCzxwj6YRbBbgT2LPYqAlehsdXI2CPn6knWi7j4sX38cwz3xDQMjk5qWshMEKQhUAKzSLzKKN/YEBgLbVTOe/HR0f1+QTbE/E4hu7fF8jOeyWrKhqLUkAWr7/5lt6f0hCU33HZ2JlQRGNdvcYqWSwIkKDUBe89GU/K5JDsut2dLRw8uA+LizPo6+0WIOV1kXVVkIQJAVIVNkpFtdGzW4JFDRqsWe02FGmOVcgA6Rg+ufQuAn4fQuFGRNNAPGfCN1/4FqLxBFLxJMbGJlVgaGtr1rxbW1+SXnIg6BNje3t7R4UNahKPPhhBe0MtkjEawx0Ayjnkcml1QRAAjf6Xgtcjp88hWzQhVzRjeWUJdeEaLC3MopZM80wKDbW18LhdBrBRgNrVybpb39iSQS3nJsF1ziMm3pQA4Bwmk5HAFseODEMz9eCtRlGLetp8FpTc4XNiYY6vpUYzJQDIaG+t9SGfjsNsN1jnJYsTX90ewujEFJ44dw6RzXUcPrAPVpQl75IvpbV+SiUTkvG0imt8xgL0yPCNbovpS/kZdh9Q4sQwIjSAIqb0LAgWigUx1AkAKE6azchQKoX6y3sa4MtLKzJrJDhEEKG9tU1ru6mxCTaHXbr0BKLJomThi8ASuyMIbrMzgkxZtcTzGu0WySERaCVDXExCG2UWsmJ5EzinBI3H4YbLbshjfXXzpmSLDg8ewY2vbmJjcxut7R3o6OzE7dt3cOb0Iwj5KctDfX3KdNjFaCeLmew9i9kuduOVKx8jEAjjwOFDKoqyoPZgeAhPP/Uk+rq7NS4ENDs72wV+rCwtY2MjouIQn3sg4MPs7JTkfSgNQ3DRADgNlnIsnsROtoiJ+SVprxdyeeQIjHvcKuT+4H9+DaGARwCh12MX05LgvuSkKClCo0ACrHu+FRX2sdinlBdyupDKWfDh5dv49OMbKBaz+MEPv4twqAbbmzGMPpjFzMw4unpDuHDhCbgdXu07nMMson12/Qv86H/5keJ1NpWCzWzGnds30VBXKybr1vaOYrWnpgaJVFbmhIFgGBPjE2hqbJQhIqsQLU3NYogyFt+7d0vFMvqMULKLkhMEG8n0Z4wjiMr3IZjZ2MTOAz8KxSzu3Lmp+ECAt76+UVJmkW3uLSUMHupTAYMyETabUzJeMqHNFRTrCDyziMd4wzFkDOR8JuOcEjBk9nLu/fb3v49r1z9XcYPFLHaU8PrDgaA6mMqlPA4fPoCm+jBSsQh2NleQSUTgd1kR8LpRtDiwnjaroNXU1CbTRRbSFubmBYZ5PE6EwzWShOI+mGPti5Iw2azm7ebmhjwKuM9znlTkUwSe2yxob28ytPrzef1OxYiQHWP8Hc4JMtVlhJtOa8/iuiG4ys6NSjcS5wljDQE8vgdfXyDQPT+vfYMs6kqHDOfX5cuX5WHBvxua6W6ksxnFAAKKZFiTzc7fYecTY3flfcbHJuGvCera2AlmrF/DQJT3RWN1FsCOHT0Ot9ur2ExpDq718+fPwu/3Sr6FYLEBCpKly06mPZk3moQWytjYjGNoeBqh2hYxm/k5/QOdePHCkygVaSxcRDlvhqnkUudWJl/A3eEhuLxeRHZ20dfTpwLh7NSUihi93d2orQs/PCdSboPkA8bLR06e0BmnEtOpYU7wlp2AfG574h/qhFtcXFZnEZnV/E4yAOMkimYkYwlEo9twum1s3lCRiPJ1jLvaE8yUq8rKfHM3bhSDKOnFZzAxPoq2tha9FwF8j4uSLTynFGB32tXFhTK1zm0wW514/fW3FKuDNV6cf+IMPG52X+xidPg+6il14vcgsrGGaGQTdqsZDY2NYvFbHB4srW+jrrkNwbpmrK2y8HxVz4WG8fv39ePwoQPqmOOZanF5WWcpv7owHWgMerGyuY72zi6kMyXw1m98eQvJWBRHD++H3crOyi0x7f1eGmpasLKyoPfd2dmFzxeE2eTATjSJmkBAXXojoyNieFNuh2PKgi73l7ZWdo5ZFWtZ6AiHg9obsnnKGBqkCRYWtc867Jr/gqlFN6dMyt53yRcazHP540gj3dA8Z4cMi5ccc3YR0fNnenZez5r7NDsMeE0s/hrmv2Z1VHDtzM9RBggiz5CkwvhNKSCRQgo5g3UuTN+Qi5FhKCeGmPJfMzA1s7BisOa/rnluFIq/RvCRbMs/reJEv4a5bfWWqiNQHYF//AhUg+I/fuyqv1kdgeoI/JqPwNfBc4G0ipgGc5yJeIWtTEYbwTlqzP4cOOfrCYjumYjqAE2Az/h9A1A3tGtpdjUyNoraOoLku5Itod4kTdJoIMQPJnBH1gsBWiaXTHj9fhob7SqJpDHit17+lsBzl4OMs5zYmUoSS5QzoQxKVgnJ373+Br7z7e/ofW2WMvKZhA7bTD4Nhg3bWHOYmZ2RHu6T588hzdeUc7CazdJVzaSpm11SIkxZCX4ZwLShi0rwaX1lGVc/+QTPPPsCbC4v8sW8dF2L6V0kt1YwcveGGHjhYADs3v9Xf/4uvvW976sgQDydoMcjJ4/DQ6Y5aApKxgyZP7xKG3KpItJKxp1YWl6Cw2lFQ1Oj2IPUSiXATBCFCWQFlBYoks8qUeef3Z2IrpfAw/nz1EcvwmHjuBQNzWGypATGkJ5vEkO2Ah4YBn9k5jqUwBuSPgQTqRvPAoJhGvUQjJIcQlFyDwTMCdwwaST4y2RNX2WDaZSIJaRPbvP4sRtPiln72dXPJIPRUFcvJlhXTzdeevllMbzfefcd7N/Xi4GORtjZim4iuysvk01qufN9OZcyWbJXbTLqk2mimKxk9i8J4CNAR2CF85Ht7acfe0yyL/FEEuNTE3B7PWI5MnFUGzOAm7duCohk8r28tCggPZfOw2yyqPDg8Xrxzns/w5Gjx/S766trkvbY3d6W5vrYxCQimSzcHj+Wl1dRzFN3mfdgQkN9HYIBPzq72pFOJeDzuhHf3oLzYTcAkMnnjKINE0izWTq8XENkrtup8Vsg8JFBZGUen1z+GerrQoin8th35DR2EgWcPHNeuuFjD0b1PvFkWmAGmdRms5EQN7c0oVM64Btis9HMbXVlBVd+9jO0NTWgrrYGHS2NmFuYQaA2jJ6B/Vhei6CNrebRJO4OPVDBJJtNYntrXYl+fHcHh6XxaxbITW1ZFjfmF5YFJteFgwj4/QI3CQwSDPjs+nW88PyLexqshq45GeUsEnDukjlK4zwW5QhOkbFJ6RvOMa0pAqM0wM1lUGDbuteHRDqPktmOodEpMTBPnT4t6Zmzpx7RerVZyyib82IkMmYV8iXY7dTjpdmuYZ5Ldr6KFyYDJCBLmoAAQW2j48NoJSd7n6Ani0DUFabsDqMH1xXXCvX5GbPYws+C1k/e/gn6+wYkI8NCmNlqllYt4x4BcrKI79y5IwM4AgTsyiDYRxCChay/+Mv/gI6Ods1XxhJqjNNsmCAdr5/dLWRx57UeHBovdnIQoGb3ivwRtiMCXJeWV/QMjh89BAsyKBa55otiAnNdM7Zmc0WUy1YMj0zgjTfexlPPfBOHDh1GIBSUXwFNBAkEn3rkhNrtyXBkcGIBhYOQTGUwNbOqbgOySq9e+wQdnW0CuSI7O9L3b2/vUKyenpnD1OIK+g4e1lidrZOoAAAgAElEQVQM3buH0eEHyGfSYpofObwPz37jSfh9TkS219Hc0mgw52lwnEiI6cn5wvslKMTxqxTL2FUQTWdhsnkQixTxweVPxeL95jfPoae3E4sLa3jv3Q80nzs66/CDH34PDptLsbYmEMQbb7ylIgblOlgAoYyUBVCXycrKMsJ19dLjlafC2ro6LThBaeT44ZUP8dprr4lJyvjCvYxFx7t3bqsA1dvbg7W1FcXVc2fPiUXObgVKRXBuZnIFTM8tIJvP4tFHH4HTZcf8whwG9vVpnObn5lFXWy8zZ8pQFHNxyY5wzn1x46a+S3+4rlZeDyKZmsq4fesrHDv+CNL5EhaXliW3RrYzQbBAIAi3x4up6SkVtmlsyeKn1xcSgz66tY5jBwcQrnHBlE8hvruFRJTeFozBFsl15GBHwuxGU3MHPF4/VlfWZe7JNUUd5qamephNFFYw9LPLZZqOUw6tBsPDw2KSc++kTBL9VFik5D5ETwwaawcCNDg1OgwqLFTGf/4+ZdpkFr3XvUIQkZJJ7LgiKM7PY/GNEkg+r19zkOx6doYQaGeU5FhRuovxhltbNluAw+4UeH7mzGm9N7v0OM92Y0mtPz4DMnwp3REIeBGVJBkLcOsyJ+b+feOr26irr9cZhwbUBBkZMycmJ7RfcB89duy4QHuLxYG52QW897N3cPr0o3r+6VRcJAd+LmMkDYwNhjclkwhauxHZzeDLG/dhc9RgcXFN3WvpVAx/8M9+AKezCLujgJ2tBHzuOrz3/kX5GGztRFRs4PsyRnk9Xnz88Sfo7upRsWFiYkRFTkoQ8YzCQkxDYwOuXbuKo0eP7D2HEoaH76vriYQGvo5xmkxsnikIolIGiexzdhG0tLaipbkFNrNDcXJ+fgZ37t7Ed777kmTpKCVixJWszmaqF1jsSOVKkmYJB0PyluBrPrt2Vb4SnV3dOidwzstPw2KYg7IAGtmJw+704MsvbwnU5vnv1Ve/g+3tNUQia8jn0uju6ITdAkyMDKOcz6KjtUngcaFkQm1jC5Y3dzC3vI6jJx6FGXYszi/h9u1b2p+4t3NfVMeL1aL5MzE1pfnE81mEHQ+hEE6eOq09hMX+y5feQ5wxPBzAwX19MrEneM75Y3eWsbg8C4+X52YXnPZaZLNm3L43hObWerg8Fty7+5W6A2oC7MiyY3s7jvqGBnprolzOIZ7YUece9y0y2jOFHFI5g5DCfc3hcKOru1fgO8dKILdV7YjqKjA6UMkIN6HE7if6a6Qzim1j45OKdb19LMCZVaSg3wLPy1y/3AMJnnP9rq2uqSMuEAxqrbAAzjMd5y3XaibFzlKfQH6SOwz/kcp3g38unTt53Jcfap8LTJcomCGmxjilYqlY8IYkYWVvP/3NP6jiRL/meW719qojUB2B/74RqAbF/77xqr66OgLVEfgNGoHrF//tz8UCjVTn4d3/XJ7FJL3EcimrQ/zXTXkqIDmPqHu+YntJK9FfGv8Bsd00Ll2+ouS5VMrj9GOPCFQql83weQNwOf2YX5xEY1NQ+pXUUaUeK5mHJ0+eUgJF47zR0XF85zvfRSGfhQ1FgQ3pTFpt3oakhUUyEmT4fXnjjtjs0lYvlTA3PY6W1jqcO/eYgDBT2YzJ8Wm8//5FfPe730U4TJZoXtqabrtLYAiBTaXxNOkigCatXwKgXgHaZBh/dOkDgYPUlqUkhRh8qTjcbD0vpJHaXUc+uQuntYxcoYw/feNTnH3mRbXKU+ag0s5MQj8BBoJzBLgIfptMdmxtxtUaTWmXTCaJZ597RnqfRuvyz7sAlEBSDNvAQfdaXGkABTGLCMLwN5isGS3tZuSLlD8x5CSYaDCJoUQI2VxkdQkglxmUWcxug9VmtJIbc8CYKhVdWALU/Lu0jMtkhRkvMHSG2VprGDXx/8lg49+ZnBVhRTJjsJAI1lKmIhQO6+441pTw4Dwje+8nP/kxXnrheenbUlpHbPZiAW6HQ2PHBJlSLmIbWaww7emi8p42t7YwOz+Pk4+eUtcB5TRGRsc1ZAQmyKLc2dnG7MyMZArOn39SBRw+K44ZmZ2dXW2oqaFuvgMelw+mkk1AHYHFjz7+CIOHDxu6/jJr5HMy5hFZeUQgCQRLYicYEthLIJVjyevmuFQKVsVcHnYLWXEmFDjgFguKIPCYljZ5IhbDvoF+ybNQHqmQy6KUSyGfiuKLqx/KQLC+tQMmVwDhpi4Uy1Zpy66trMDtdcLhsquQQBPR2H/Rb+7t6RMwQuB1cX5OrEEamZKld+m9izCXCqgPerCvt10dEK1dPTC7fJicW0FzWzdKhTKGh4Zw7PhRrG9viFFPNjnnS29vt5iKRDkIOpMlza/Gxga4HYQbOQ/syGcJ0tK4LY07d+7hwKEDGiN/wGeYFlO7mqxKixWTE1NYmCf77gBamps1fjCxe4LrxyqWNIt4TrsdJUqfsFMEZmxH03jr3UsC/qkvHA540dXSQAs7w4CPLP6iMccN1mhCgAKfDceP40LwNZdNCQCqFBIr37+ur2wUI/fWANcmDEYfARICRjSq4zqjvBCN8gwWoU/yJVvbm9i3b0CgYIVdSzCGwDfb4TkvK5916eJ7ePbZb2hNE+gmiGvow5oVCxi/OP8ZAFgMLEuTnevUom4VMpr5d6o9jYyMSa+cQKTNyjVMfwEyEo21T8azw+XGTjSNB2NTuPb5LdTVN+Po4CDaW1uMwkI8hnt3b+PsmTOwmsrY3t6Ql0FHe6vWGPXWzTIszWndsKtGckQaizLu3hlCNJrAY489Lg3f13/8DgYOUEphv0wAozvbGBm+j3u3b2HfQA+e/cZTMk1ktCaYw2fP4EFgjcD19Mysxp2FRt4/tZYJohHMsVjtuHPvvqQuaA5McJJSQ1ynLKi53B6ZdpJFSiZkJlvCpUsfqCDBZ/D0U08plvG+2QVDvX9KI1CKwmx1oGSy4bPPrgkcJwOZ4CIBqOamRuwfGDAKBtvbYg2PT45qTxjo75Ns0OLCgpiWBJTYkUAd6K3NLflYFCgbZHcgk8+LFdzd040Ho6Mya2X3FHX8a8OGRAMLVKZCUeucZs00VKW2fSwRh7/GD7/XhYCPmtAxeZosrmxhaT0mGTXWjB12ss6Tmhebm+twOHi/jLFZePx+5KxkvlrgQRbNXgtSG/NwIQufywGrwwGz04N4AdiKZwCbEy3t3YqZ7PRhXGVXAwFYsmE51ylhVings+jCuawibsFg3RtdaS5jv4NhWGxINvG9GI8tijNks25FtgT+sihDmRoWmzjPjE4Mi0B6rkcrdfmzadjI3i4WMTc3j462DpmMc4PkHkneK6+N4N1uNIboLqUzmjAzuaCCbxns0AASiQgKZcDlqUEykdFz49ysq6tBbdgLu9XYpCfHptHe1gOL1YlkJo2d3ajiDc2nuc75fIcfDKnozaV89NgR1NWHkUnlUS6ace3ap2hva0ZjfVhmvtwHuV8YK9XY1/klk3ezGTl2nNy6h2SmhHzOgvGxGUR3o/it176LYJCFdnak3EUo3Cw97WScXgweFf5bqLVttcNic2N+cRX/4c//SkDogYO9KlawQ42FXJ5d+LHJWOwhqM6iRCqdxMzkNOrCtWhqCsHhIkRc0Lpk3CkWgFLRrL1hZWVJe77N7pYZM88Sn3zyEQ4fPgiHk51xJZ0fuR4JxHOtbUeT2I5lVMwsZNM4evgAAn4vRh8MG8axLg+2d3ZhslgxeOQonDa7uhk3NtbU7di/7yCiuym8+eZP4XTSI6UTHd3NMJnzCIVqYLc5sb25ju21ZfR2tsMm4NgsrfFsARiZmsfk7BL6+gfQEPYhXOPF/aFhZDKU8HHh0OEjep4ke3D/pMTS2MSoOvS4z7OzrbOrBx1dXUglE7hz8ytsb6wi5PfhqSceR3Q3ok5Ol4v69QVYHCQssJDgQ7nkQTSaw40bN9He3Yzu3hYszE1geXEJPT0HsLvLOGsTgByqDcBkYiG+CJ45+RR83hqYbGaYbOzsYtHF2I9dLo+6jNipmEjGBUWTEc51ShKBTo2cc4W8zl/METKpDJZWVlWsoTwV9zYyw2mAvb6+ubeOyf4vyTtAvidsIixTdjGlZ8pzHU3ouaa5bzCecg0ZcdaY1NI+f+hhusckrxyB9/TPeV7SHrlnAMyYw9JExRDVOG+VcOa5f17FiX6Dct7qrVZHoDoC/+0RqAbF//YYVV9RHYHqCPyGjsAXl//dL4DnxkG28lUByqkBXSqkYCGYQjauXJyMrwpA9PUhJDckLykNEz784KqYLATLSP4olNjO7MHy0poSFr8vhHCtF3fvf4ne3n613B4ZPCZmEfXMd3eiWFhYUitoa0ubTBcz8V3sG+gVkYStpATW7g0N4crHn2J1dQvhukbEExmEQrVI7O6ilM/iR7/7fXR1t0qqwuVw4Sdv/0wSGq+++j0kEztwuCDtXF44wSSC8bp/6jXyfopMtDk2ZiVsPr8f169exTNPPCHwngkQZR/KxbxkRQiex7aWkYluwUVmq8mCLyYjcAUbjTZitsRSHqdUFmjJZIDAHEEZtjsnk1mMj88KqPH53XB7qDfeK+YVQVYCfQTIaITK5J3vx4JDjuA4ExYCrspKqQJhSKYQFSTIwPZ4k8Uw6RNDR8/cLJY5EyjqgfKfmFiSAUo2kPTF9+ZGZV5UWPgEPSpGogbTk0w4Q7OZPyOYwX/f3tpCW3u7WMh8zkworXY34on0QzM3jkFFP52gP1nQNF4zWvPZmm6A70ePHMWhQwews70loJryILxGMlzJ9iUIwiSb+r68bgJnn13/HEePnUAoXCtGFOfYz957XxrYBOKbG+sEclGWY3V1XZq+fB6UULh0+SL6+nrQ2toEr88Nq8kBlIzCBAGaP/3Tfy9NfjLqNPYlggOG1AjHsVJoIqOqwnri+PC1fA3vmfrEfb29AmzMNLAkoMjZZ7Milc2KjUxN4yODg9KfzaYzAojJ9L194zp8TjPu3vxCIMPSxjbSZTtOnXsGkWhKhnOxnR3s7G5j4OCA7r1YKCOfLYiB39nRqURY2t6hACYnxlWoie3G4bZbEfLaceLwgMa/7+AhrO0kMDQ2K6O2xvoGBNkpUuPH6vam3o+62zyA0ZiWWt8RPaccQgFKFBCssakrhHqmZEomEuwaIQhlFitycmpKxqxevwG+cH3tRhMqPkxOTuPs4+ek4Uz9VbIMea0EDomjU2pkY4smk0EEOB+ox2+yoGiy4/InX2BzN4ZjJ44jFdvB4P5edbIQ/CLzkQUmAnXq0CDIm6Nck+th14kKQWXKIv08VlZYrpVY+Pe/k9bLIoEh98Q5T0kcdo/w35nU87OY1HOOx2K7kjGhfA3ZnSzG8PeuXbsmcJ1MZwINBIrY5TA9NYmurnaBZCkW7txOzS+B5/QUsNoFxpltZAGmBGCzIMkYnoyn4PX4FAfdLo/MbmmmyzlQ1j0yPhVgthhawQx/lKZaWttCPJnH2+9cko8EgTt2THS0tePA/n0qYBDAJSsxm05gdWVJZswuB2U68iiaWUzMGTGJMZaTgAzsQllxb3Z2EffuDksXeGJ6Hsl0VgZ8x44OwuW0IZ2M4/W//RscPzaIY0cOS+aCMZTSJJwnjDUEh2mCyrWVkgGlT9JBjOFk7fMZsfuJkld8zpIDisX2CmZG1wDXJP+QNUpw6ubtewLf2N0QDgW1plis4OedffxxXP306kPdbJvTg4uXPxRDmz9nXCIwTqM+Fgk5Iwhz9vf1IRQOygibIDV9PriefF6fmM8cWz7Pne0Iujo7FZdTZHlmcvjok0/R09unNXH46BH5diTiMUxPjcuItLe7U8UMt8OFkZFx3W93fz/eeOstFYbJ3XzpwvPwepxw2SyYnZnGwtIGCiYPfP4AZqanBZrTIJHAdIG65Q6rAEV2t3Dc8mZDv37k1ucwp3bRXlcDn92iTrJkroiJpTVkzE7krU7UBMKwmSzYInu7pkas0qamRslGsUJraJHHBZgzTrJbic+Wz5BrhOuABQ5DJqyk7jCylynVwzFmgYtyGgSc2VHW19crQHp8YlKxp629U10cjHWNdWFY2O9VKqprgh0fnCeM2XHK21ht0smmcSPnTdlqx25sB4uLc5InyufK0sTv7hhQ/GJxG+YsrLYSJqdnEI2l0djYgjzlKczAyZODsFnZKcU1VcTM5Dy6uwaQSpH1m0YuX9Dr+VmUjiLIyqJasVxEoZjD0WODAi9dTg+2NyKGnwgR0DINzr0aK0lXqMNCPWJa/6ayhOhAtPTWvfvo7jmI4QdT+PKLu0gmUjhy+ADMpiwGBjpwb2hYGvRetxOHD+5HLT0eclmNLXWxs3lgeHQSf/v6j1ETCOGVVy5IeonzfmV5GUePHkV3Z5eMSuk1wj2VxWeeQ849fg5T45Po6GhCIOhGfUNIUkFOFmcSGbichmky4x+vnmay7Frke7CT47HHTmu+ZXMZjI2N4cknz2N8fExniy9u3oPFFVBX2NHBQzh35pTOYV63C++++w4amprQ0tqOr27dwaHDg2ioa8DM1KR8RmgGnckW8Oij5/DuO5fVlcjzyzPfOAernYCxE3Oz8/LGaKwNoT5QgxylA9VxV8Lo5AxGJmbh8AQkvVIXcqGxgSA1TYPN6u7R60bHJGGSyRHk31ScZufHoYFBmWjzmXlrauR9sTA3h2I+K6mggf4eyUCZWbh0mLG+sYhQLQvKFjgcfpRKTmys72JkbAz7D/QgEHRhePgOirkCwuEWaahnczzHmiXv4/Xa4KYMjsUEh9UOn8cPu9uFsszdGed5XsnLxHZoaFhnWwLn7GzgGmXBj8+ZcSocrEEmmQC5HIyDiVgcG5sb6vZiZwnXrdvnQ2Q3hpmZWe1DPCuRkMHzIgswZNTzzMV/53tz/ckHYmsLyXhCuv0sAhqg+Z5EpL4bGQfPC8b3h/U0/T/Bc0m7gMQUeqUY4Hnl9fx8/qmC57+hyW/1tqsjUB2BXzoCVfC8OjmqI1AdgeoI/JIR+PzSLzLPDUDoF8FxtsMW88m/B55XXvOL4Ln+32SWZmY6XcTFix/CaqGGawpnzpxCrpASGDkzM49EPAuXw4uunlaMjd/Dc889L7CKRmfd3T1KStdWNzE3N4dMJofx8Qm1ujeEfHj66Sd1qHe6XQJk3vzxj9Uy6g+EpaWaSGbh9nrR19WLsZEh/P7v/wA+H3WXyaC3YmZqDu+/dwmvvvoKurvaEItvik3ndXp1CjdKCHundJNhBkgmIllnBDkJ7j16/BjCAb+SAco9MNEljcpiKsJuKiARWUMisgo7IVCTFZvFGkwubEgflQAAARuCcWTWEPgm0MLPpOwCCweTU7Po6ekW22dichT79/dLzkLMboFjBMXJLi2ptZyMPALLBAG5+ZHBwy+CEjTxJBDMBIUmsPkiwauiQG5ev4xFbYa2NgEFE5jglHSNpjKhFkPf0jCNMpg/BC3GxkaVtNcJkDKYrtl8RvI7BPko+cJWeIKAfLa8dsodiFmUTOGrr25LY5WAFIEqJlF8LQsiZIGzpZfa3tTyJVBCViiTrQ+vXJE0Clt6Ccr39nShNkSNYJceW6lQEMuVgB2fWyKZUAHmwciY/p966j5fjUxsmbDyGg8fGpDGMMd0fGwC8XhSICaBtEuX3hej+8iRwwiFA8ikcnA7vQLQCN5/8MFlDA4OorOzQ8C5vK325I84hlwvHA8mcRX9XcoF9PT0GMBhPo+RkRFJwmSSKbH9aWjLilO2WMDq+gbGx8c1FjR9ZHGAWqMzU9O4/tlnaAj7EfI5sL48h9a2VrR09qCxcwCZslXg+dLiMhprw/D5PVhaW9FzslsdcNqdei40Rl1cmBfznFq68bghGzI6MonJkQfIJyN4+fmn1RVREwoLPDc7vGhu7ZTpp9/tERl0cn5Bkhwup1PMwGCwBlka8MWiYrdTD5wMTs57motmaQBMHWlqrpYJYGWxHdnROFEion9fnyRzyOx3efwCws6cIRsvhnCoVozfWHRX18XiXC6bVmcGWYZkt7U1NoCqqAQw8mUrfvL+FaQLwOkzj2F3ew2HBrrl50DQJhaPoTZcJ71xslQ5d6XPb6dZo1nzjqCgw07m9p4xcsUg+Rfi5t8LuSYWvAzG88zsnMBYFowoVWO12SU1RBCX82w3GlFxgWPPbgsC5NTo5/zh+uDzpw419WEHBgbQ3NiIuvpaFQXJCGQhQUbJZQLnnHdWxRZKBpCVzeLAzPQM3C436mpr1WXD9Tw+Oq7Cz4EDBwXw8vNpoMlr4TOiaSrXOw3pnG4/ciULZudXMDQ8ouIQKYSUASAb8eDB/ejv7TE6Aih1tLigYgk/z052LwsVBTIiaRxLXXgyxksCV9JpdgFAHhi3b9/Dg/FJGUtubqwhFKxBX1+3uo4iW+t49hvPCKh3uxzIZ1lsHEdzS4sAU5fbJfPfZ597VibSTa2MOUWMjU+oYEEg0l8TFlDJsSBwTbY/OwDIlqXsRaV7ZndnF3/7+ut4/oULKnbR96C+vg4eGhNTz54GkVab5jy7pCgRdfvefYRq6xXrGYc3NzcVq2jWxz/sxqCx4fLSEmoCNdglE3ZzC8lEXBrovD6ysh12m/aF0dERgb6Mkyx00DyWABrjQiKVxvjEuOL74OAhSeXUEfikVFapiPGJKbhdPtTWN+DSlQ/Rv28/Dhw8hDfffBP79w+oQyCyuYnWlia4vCEsruxKfoRMfxa4JidG4XURTHYJMGPBzuf1qgtsemoUA32diKyvwcNnmzM0wje2drARS8HsqYE9UIumzl5YYUGcn9PcrGLv/Pyc4i4rvOwE4RznPJHBbTqtfYDMfz4fdVPsaYqzSM21wAIDi4CUcGIXmtfrFwhNSSqunUcfPak5pYJDJq09k7Ge8XhzbV17CgG0nWgUdQ31CFBeLZNBJpWWJAwVrUgc4H6ytrEBmIpoaKiTFIjfF8bkxDxGR6Y1V0vFHE6eOoqe3lYVNsqwYuTBuMwvTz5yXIxrgtROGkfn85gcn0FfzwGBq7FkVLJh7LQKh+vF+uV9DA0/UAGtWGbH3inFTPplkOFLCRkWkXxel4qTLBxyb+ZOXfmjc0yRHTIm3Lp7Gxa7A53dA0hngJ/+5BI21rcQDvnR29MCiyUvqScW0wb6e7G+tiJTZRYUIpFdZHIluH0BfHV7GHMLKyoo/uG/+D35dayvreGNN97AsaNH8dST54VkXr58CefOPi6GN+9hbGwCPV3dkqobGOhGfX1YhRJ2BFAqhLrs3HvDtSEV+8li57qbmZnWXDh27Kj2WT67u/fu6AxBQgbPlbkS4/rHKhz193bvgeeGzwoLgXzGLCZwrUxOTcPtcGtPam5tQCqVQCQSRX19K0pFq84HBIzPP/kY6hpqUMinsDQ7p2JLU10tTMU8ssm45h+7oKSZbnfDG6yVz0rZRC39DBwO+ksQVC7iwYMRFU0JCHPfYDxta29RF1Ep75DkILe/VCar8w3NV3n+4p5EzwieeQvpNFwuK7a2VlBXH5RcmNPpxezsCiKRmIpFR44egNVWxtC9WzoLsWbs8zVgbWNXRuDrGysIhT16H8YVv8dndNDZrMiXDLkfsulnZxbw5Y2vNCeNc6oVHj9l7AxTWu7TAwP9OHniKEzsxuB+bjbpulfXVuFyu2UoTjm7dC6PkTGjk5SkFEoSUYKMc4JxmLJHfE/uS4yJjHvqIKS0Sj6ncyT3FhZ9fw6eMxYY8A6N4uVlsQeeV/5OskRFSq3ilcIz+C8yz6uyLdX0uDoC1RGojsDfH4EqeF6dEdURqI5AdQR+yQhce+9f/wPmOQ+f0gf82hcTlGLOAM8Nkx/jwMovJrS/yEgmIII9Nun773+IbKYoBvEPfvjbWFmlvqhLzCKfNwS/N4TtnTXMzU/ghRdeQDQax4PhB3vat13YWN/EzMycJF0IXhFwKGTiOPv4GSVPZPIw4V1YXMTQgxExzk+cOImbt+/C6/Pj1COnsDQ/j0dOHkYZBIgBc5mUdTNu3rgtwOXb33oR/hq2/jMRsEjWxdBT1B0q8aqwsq9evSZAt72jQyZoWemNOgQC8TpsNBg0FcU2z8S2EN1cgrlI5qsVGzk37o7O4oUXnhdYSvYdAeqKLMTi4qIYpWSY7t9/UCAvWVuzs9MCbMn2YeGByUlF653McMqMPBgbERAuFiXlPPb6tltbWrETiQgEIMtRQG2xIJ1cgwENGTCu7hmDEmBxOQlAG8w1FVOYjrO/ek9LtvL8CQLPzs4qkTTAtrzGie3J1I8lU5rgHIGNClBBUGJg34Dmz9DQENwur3TIOY/IDuT98/eYULGNt2J2SrCFICulI3jNLDBMTU3i9KlTWF1eFtuQDDyy+jmeBAQ9LqfAKDLnWPAg4CRN6yLZfEW18xOwamulRAnBg6Cuw+P2ax5GtnckkzAwsA/Xr18XiHvw0H4l5blMDhaTIR3D37l//56eFfVNWdThOiFYxzFmYkhAs6IXz/Hiz8kmPnv27MP1Q0bdyZMnEd3ZhUVFKM7IMqKJhAx32cbe3dUtIJYFkngsjnt37siYzFyi7vAKTp0YlPyD3eOHxRNE0ezEyvo2FheW4LRSM78BUZrP7uwiHAyL/UWAp7eHBo+7mJgYxfFjhwWaMvn8+JMb2FpbQzkbx4vfPCf2aTqbhydQB1+oXmxx6sSW8zmUzWbEc0Wsrq0LnKBMBRNqdotw3dLsj0AgWYlMaCnlQTCQUiAEjzc3t7G4tIT29k4BgTTFm52fFQg+Oz+Hzu4evY5rhox56iUTPCaTk3InlNzgiLE4JGNdynVwGvPaYEHZ4sR//Lu3kTdZ8eKFFxHb2YLXbkJTQ1hSKdRWJ7OVLDkWKGieyoS/UugiAECAu729GS6n/R9E1a/HwsoPDS1WqEARCIYkFUV9cWr6U5aF85FMewKhBI8IKgcCfs1/gvj9/f0qtvD/+f4ETVhMrBSnjg0OYpds9bWp4QEAACAASURBVGRca4yx2mDPUx6mIFNRAvTxZAwRPQsDxCHC1d3VKSCPutGUhRk8PChJJILk7EowmQlgGDJRFcNfSlI4nD6sbuzg1t0hHDh0WJ9JsI2GfSvLi2hrbcHpRx9FbTgkKG83so3NjQ3pPpNtnM3RrDinDhHGTQEhlI4plTE1NYtQuF4s5WQijeGRMRl0Ujv4/r27Ani7OtvV0eBxOQQcLi3MSyOcoAzjIkEZegHU1dfJhJHsV0pyEBRjEY3FEM71QsEsPWDGLmppP/74WY2z4ddhNuSuzCxmRvDBBx/glVe/p8LH7Oyc1jYlcAb6BzB07z78NTVialPjuqOjEznGl2gUy0vLMrdl7CYQTG1vFksJtNNQlbIE1L6O7FCaK6Nx5uf19XRjfX0Vbe2tklhggYKF0aWlBTTUN6irgtJLNnp95KgbvasOnY7Oduzr6xFwbreTxZkVMFcqm3F/+AFGxyfx/IsXBObx9ZSD4DU5rFYVtq5d/wp2Zw0OHdyHQiGByfF7QCmD9pZ6eJ12WGHC2vIa8hl2WJVR484jGHCpWEMj0HzBhO1YGrF0AdFsEbUtHahr60C2BKwuLMKSSqOO8jher5jyvH/OXWlC0xshlVJxjXOYHV6UamlsatSa4LrnXOMfdrYsLS1qLTQ1UzvchrmFRa1b7h/t7e0qnnA+9/b16TlyfnnYGZVIIBnPSPOacl6xRALBUBib9JrgnhFPiM9KvxBKWzQyntotkk/jmmABjUaNyUQBU5MLmJychc1uwbPPPYlsLgGn24uvvrojk3IaQxNwP32KHQtxuNxGgWl6Yg6NDe2SuCgiJxmjra0IcjkatTvR3tGJ2bl53Lp1WwWns+fOagw4L1k03d3ZgdVSVkGjYnRuOIwYviU8s3DnLtIsuVTCm2+9iTPnziKdJRvXjquf3tD6ogzPc8+dRyDgRGxnW6Dq5sa6xp9FCM7rYhkIhOrh9NTg//n3f46yyY7Tj53B8SP74XJY8eWXX+Dzz69rbf/RH/4hspm0QPNbN28qxnV3G3vW559/juMnTsh0uqGxDh9/9JH25f0HDkpmaWpyWobPZx57DC5KaOVzuHfvnq7lyJFBo5MOZYHp7EbiOqUkWrZgxsLqjgBZxoSXLzwPu5XdCw7tN9rLJCVnkZFvKVeWbn0mm5TXDBnXW1sxrK1GsLEZ0ed4fQ4cOX4QqcQOWhsaEKCPC6V9SBDIZxTP6eUTCNWibLYjmc1LpqhEWRSLUQjkz1no4NmBhUnO88b6erS2NUs+kHvN558NoyYYNtZxnueSEtKZrL6TDMF9kGcBSzEvTxR/jRteLzsN3VrbPI/S64Xxi5ro9MWJRSNobmhEsWiFz9+A2blV7Nu3H3MLU6ipccHCeeN1I+Cr0RnG6nAhS9a3zSGwX0XLkTE0NTUjGAqhroESiA6x9CnRE4untL8/dvokGutCQMnoruB6ocE8C5fh2lqZitPvgR4r9ExgwYV7KbtIuLetr9MAuFb3yFjL+SPvCLNJZ2DGO8ZMzmSedwzw3Oik/Dl4vtcFyx/sAercewsEz1U0MZjnnEMV5rk6EfdkWx579p9VcaJqhlwdgeoIVEfgayNQDYrV6VAdgeoIVEfgl4zAZ+//m18Knn9dvkXM80LqH2ie820NkNAwy6sA79RXTGVzKBZokFbE6OgE7t27ix/96IdY31iSIZ7FbIPD7sXy0ga2dzbwxJOnBR4R1KNRGU3oxNScmcUHl68IOKyvrzeAMhvQ3t4qsMgfCAiEIWBLsHdzK4KfvvMzJFIp/O7v/j7ee/eizJNeePEZmK1kE5aQiMaRzRTgdvokVUAQ7+DBfpmR2q0E0Y0DeUWjm8kozec4WH/2Z3+G3/3d39PPbWZCcgariRIbBGcENJUJngPp2Ca21xZgKVFP2YHNnBvXbw7hlVde0fUyESZTkaDw9PS0Egsycwi+8LA/MTGO2blZseyZABJE4xd/Jta58GwzNja3kSvlZHgoyRNKWVitAq4JFlA7sr2tfU+T3Ay3xy2WLRlFvOallRVMTU0LeKekCYEIAn1NLU3SynXZLQJKflHSh9dR0XtWosI5QJkbtuXu6dBqnGyGjAxBDYLgBus8KePLUydP6n6YPPFnHINK8YZJMn9XdQwaXcYTcHoozUC2pw2ffPIJnnjiCd3rwvwcpqem0N3VJfNFJldkoecylBti+3gS09Mz0jdnEs2CAYG1q9euCVw/duwISiWjCEAQNxSsVUs9mVH8PQLdLNZQUoca0C+9cEHFCBrZsYBAIOqHP/yBihLG3GFbsKHratyPUYgwJAeKAotGR0fFPDdkCQpiRR44cACpREIsSTLPiyiKcb++sYm29g4BSlwXhVxR8ig3b9yArZxHIRNFR2MYgwf7VNzJFsuSSjA5fBgZndTrN9dX9YwDZH+XygLtyAa/desWBgcPY2xsBB0dLZKm2dndgtdXg/c++AJz07Oo9dtx/HA/YrsR7DtwAG5/GCULOxvMyCVTqA8HsbCyhoWNHSyvrqKJoLYS2IKkPAigb25simlLCQgC4h6fV4AYF9bS0rLWPucGixV8JmSxkWU6NDwkIz2y2O7fHxbISd1wsiR3IxHlzOlMSoxwaj2L3ay5aILLagGfCCVBMgUTxqaX8OkXN1RoGujphA15nDp5VJrHTNT5XAj08Lmrm8PpUiGF868CYlPOgODHL35VunEq66Ty3WIzmLJ8P7JJ6Z1ACQ0C53V1DYbxMqB4RiYu2foVySPOC84vzhlKqnz66aeSRfjhD3+o9ZJOJAVUbW5vCqClmSVjjcVCJh818jckGbD+/7H33u+RXueV4KmcAwoo5NhAo9GNzpFNNnNOIpUlW5LDzOzsPP5pZ5/5R3Znx+NZZ0u2RZMSKYpiECk2m53YOaGBRo6FXDnHnXM+FIf2Wuudn13QA3UTXaj6vvvd+977nve852yuSQKKz5kGf9Sv7u7qVMHhypXL6OnuVOzR2JUZP1jQoBQOiwdGTGEM5OMiGEIW6n/+L3+CRx59DH19PZKRULyemcalixclP3RCpqEmgWkEOllAYTcCf1bZYZ6r0EHN81pNMhLzC0tibFKOyuPxI5sv4djx4wLoeL2XL12UHMzW9oYA9Gyaeuo9eO1rr6o7iQUDrrXe/j7cu3dXIA6bdNgVZID1O4VfYS1OuF0BrT3DzJUSLwQU2S2zLnCLz+yNN95QQerxJx9TzNpYX1dRj2zzbCaHifEH0t5/+cWX0dPTq4JsawcZn+ua5wS5bt64KUY6dXtZuCFIzIIfO0hCoTAmJ2dkqD3AzpVKGTeuX9MzovzKI2dOi01OEEndSZWatJLJ7mTstzqc+OTTs/qswV0D8PvcyKXT6uzgNRSqJnT3D+DP/vzP8eijTyDUHMa16zcEaHFfaG0JI/Lf99w3/+FNnDp5RgUxr8+OlaUpZLMbePThw7CihBIlLtI5xDbjsFucaA74sb06IT1vT6AFsUwZq1spxHNVBFq7UIIVR06cwtjkA+QKBVRyOYQ9XizMzWktcS5IisTlEPOcgDj3Aq4txn1KeZBVTlCUxS3DhyCpYg/15fm7XBOcpwR4afi4/8ABsZnJ9Oc+SjkR6jHv3Tsi4JX7YSweg8vhp7K2nrc3EFSnytr6ugpLBI95AmgJNQm4ZLGmUuZ8tKFYzosIsLwUQblixdZmGqurmwL+Hn7kBFweu0ynf/nuB+jp6cPiwhJaQkG88spzyGa3YDaV4bDZsL62BTMcOtcEQi6sRCJobe1QBw67fchi7uzqwUcffaQYNLJvBPv27RWwSCbuzNQUujrbFPOcdnpnGF1hdda5wPOaGTaLE5cvXcb65jqeeuZpmVbHYjncuzepri92rDx0+igee/wE5qfG8eDeXQzvGUZ7R4eK9CzcdnT1Yjuewp17k7hx676kurgXHTk4ok67d3/xNnx+r2LIiy8+r+cRWVnG+Ni4CvtcQ/QxYRFjYXFJUnDc02ZmpzGwqx+PP/GY9shPPj6LtbVNHDpwEIdH90h6heciPnPuvf+jM8EuEDWeMDqUbt4eh9vfismpKZlZfu3Vl6XXzrMY/Qo+O3dWpq3Dwyysl2Ezc4/fRKGYQTIV15qlx8zf/93P4fVRcoXBoYzWtia0t7Ug6PNiqL8f2VRScYtGluzwmZufF2uc3Y5dvf0yxizXKM1lRjadNYq4AL64eAmlUl5zikx3Ej94PuD8X1vPCbQ22xwqIrMjiQbhXINmq10dMYzvmfgWMok4Tp46ifb2Vj1zxoSzZz9R/CNJQNJBJpZMavIcsdnJFvdgYXEDe/fuxfrWKhx2diTVEPT74Pf61ZngCwTVKUr/ABYS7twdU5wngYP7pM1OCZoqaqaqPBBinAu3b0tSpiPcrCIOi+rUrKeeO/eQ9o5OSR1OTE5rvyBgPjS0W0A5i96SKEvQByK4U7wkO74dHjeLDjmtbTLRacAtx5Ad4JwSUYbmuUHuMCTRdECs2yDoP7mf8H/yNLCSVELPC0ZQ4xxWP682mOeN9LgxAo0RaIzAPx6BBnjemBGNEWiMQGMEfssIXPzwj/9f4Lng2H+iaV4Hz8mo/ucNQ40PqOuhEzyneZXJ5EAykUdkZQ3nL5zHiy89B7udzLpNgQW1KgF0Dzw+F/buGxIbhUwyymUQPGdrLtkpv3z3PYEVr7zyChLxGNx2s4BuGURVqjhx8qTaQqXxayPLt4aJyUncuX0X6+tRtIbb8NrrL8BiLcPG5IHmQSUTivmKtK3fevMN/Kf/9B8NQyJKR2RzAmIJ9hJIMcwtDa3Wvfv2iUnFLzKRHGyXVtsowU7DtJA6pA5LDdn4BmIby1+C5yVnKz769ILa/wkEkAXJz2f7L8H0tvY2Jcp2u1PgwNamARColZXar9L2NZg7BLhz2aL0KZkIZEp5AY0EBwjUtYbDAqST8YT0OVOJpJIIJrJk+Hl8TKzM+lwmGHwPl9srkz2yranpzmIFJR4Oju6B2+nQ8+Hv+P0BJVOGQaihp14vnsgkymLb0WY3tJIlVZLOIBKJCBQkQ//mzRt49ZVXJcUgc9ZqVaDI7Ozsl3Ixhrkpdc4N+Ri2NNOIlqAhAW0mlcePnxATkEyw7e0tAVcEzyl3YaqU0RwKqP2biSr/LdzSauhIl0tKDMmEH7s/JhbowUOj0tyk2RXN3iplk5jOBKnfe+896W8ODw+J+bi5viG5GJk8ut04euwIvF63xoFFCd6LNK53rp8AKb/qQDnHjSAomcQE7HmvBOzYyk2wjcz5uqGimQAk3Xd3pHosZjuyuSLm5hYw9WACLW4T0tsr2D/cD5QJVDQhw3licWFtO6XXEllx6Lpo0miRti4ZrCwUEZxuaw1jemYKx08egcNhhdNJW14zPrl4H7lMHvZaHkdGhyQT0NrRjmLFDIvDozljon4o14LHj9sPZgXgkNlH0IvgH8eUzGOCKmxBlwkYiyhkZJfK2NralhEqx6I13Gow+4tFvYbMS4KaDhefPYseaRVRmCnTqDDo9wvIIPOT2qgEtqntSgNftXszv5ZuqxlVswPZshmffHYeN2/fxne/9Rqa/S6EQwFYafJL5nyKLFiX5lxduohxhck3v8gApmwIOxXqRR3DTLdupLvTTr7zM8mtlIziGQEjGlcmk2kVpyjbwpcxthjsdL6OMko1Q2u2VpNECEFc3jMBxwMHDxjavwTjszlEFpcQag6hraNdcYtgC1nAZMMSoPf7gvqsZDImsIoFAkorLMzPYdeuPkkz0Az3iScekxcBP79UrCAazWg+0gh0cXFeIKKMkiVlY0JLWzvmFpdw6849vPzyi+omIhueLGuC5wSBCeTy/rkWtrc2FXs4z8QqrdDEdQfMppyu9gtq+m7LnJDAH4sWNA8l8MZi3+CufoEonEuUsiKoxmIJtc557efPX0BPz4BY2dSMbm1vVQwnE5LzJ1+kVA6lowwt/sWFVZz9zYUdpj71lam/m8Tg4JCY0YxXBLnYndHb34vhkSFJK5ElSxkBAqOJODs4WgRssvjLopeVprKlIpxup4ptZJnXi2gXL13E+saG4lPd28Hr9WFpiUWOccUTsuybm4Po6mqXtIU05F0OdYewAEJwzEKmt4kxZFZyFEPDI2KJkkWeSsSkU761tS58qbmjB7fu3kMqncbRo8dw7959zUV2c1EGhBrfo6P7JZWRzRSkQ1yt5lGtJOG0l9DX24x8OgozTZlNNtgtLqRjNBuOo6PVp7UTz5SwHs/B5mnG6nYaNasDe0f3o1QpYfLBONrbw9i9awBum1PxjePBsWYBgfsbtayNjhyz5Gq4H1FXe3FhWQx1SmYRtO7u7tKzYTcBnw3nKEEy7ldNzS1i7bLwdfv2HZw6cUprhrGFHQvR7U0EA9S+tyMWzyGTKar4kCuW1QnCmMj4yI4Zt8OO6ckJ7Xs/+sHvANUCKtU8TGbuRdad4pcb62sJ/OIX74uZu//APrR1hnUOoCTc7qERzZFwSxOee/YxWG0VvQ/XXLkERDcpjdOMiilnAH3lGtyeIMqlqiTbKLVx/sJFPbemUBMeeeRhgcHpZAIT4/dxdMcDgN0hAtW51iSFxOsrSct7aWENn587B3/Ai2effUZa1A67Dzdv3cdHv/4N/H4Pdg314ImnTqsLp5xJGYc5Pgea7rLDisBj1YLPPv8CY+PTSGfyeOnlVzAzMY65uWmtS7KiH3/iEY0v4/ziwoKKYftH92u/pazQzPwsdu8excJCBGP3xpEr5HDy1FEcOXoQJosJY2MPcP7cZbS1duD1l56R18b4xH3FDRYn+M0935DAonkzzwJu3L0/hWS2KhY7i+bHjh6WjJvb40S1UsL7778nU1Wy11mcIRufay3U7MPQ7gE98wrjTTyH6akFzMzOwuaguWQZnZ1t6O8dkMeIVUbMNRTzRoGNngr0rlhd25BuuW/HEJidBvQoYJegnRrelC1LJbRuk/GYpLe4V7GYFwx1az4SYCb7fGziASJrGyhQNsjq0HmH3UL51Lb272NHjsHvo9Z5CdNT41hZnkVHe4s6objz0IBTZuU26q3TQ6KGcsWCw4ePYH5xFsnktrofmgJ+BH1BQ7qNpIVKVedO6syTdc5ODJ6DuAdLjo/mvTyHUIfe6lTX4L6R3SKQUPO8Vi1Jq5zMc15IK4vnALZjCWTzRRVR+vsHdGZk7OEX4x4NnHmu5Fl+ZM8ezUcWvHi+ZAGGcZWFABkHE/pm2NsxrWf8M5sNcsU/1Twn85xnW2NPtasoTqNlyrwYcnrGnn3y6X/TwIkaGXJjBBoj0BiBr4xAIyg2pkNjBBoj0BiB3zICZJ7/c4afXwXPDZ3RHMoFsmH/MXhef9s6cFpnnrMVv1AqIRZLo6W5A/lcGX/z47+RXu3Arh5sRzdgszpQyBNstiGVSaglmhIFTKRDIeqWG4diMoTeeecXav/93ne/K2CJeuI0CCTrle30J06cVBs6QVWDoZzS3wmc/MObv0B//26Uyhk8/sQpybawVZ1a62zdplnV2d98IrbMk08+JpPRTz75jRIQGiMRzCA7kAk/2bNMsMno5uGeer7ijJoIoBvsUY4Fk4liPgVLJY+1pRmYy4Y5Zs3Vgis37+Pw0aOSRiFrfn19U4DadiwmmRYyc8jMoobz8sK8QCMCmUwa+imzQPDTRO3JoszDqFNJU0DYzGL0E8gle446pIV8AadOnlSbd6lYFOhjpBkaOgEUZGATqEskU0rSCegR9OT9UAKFwGelmEd3R7u0lglS0fSTCJRa70MhJSZ1li0T0Uw2h4mJB2IX8d8IlPDvlGfp7+839Gp91KvNiR1J6QWxs03A8tKSwFQyzQh0MdEiW4zAGucVmUMOp0tSNKtra9JyJojK9nICz3wfMpip1drZFkbQ7935/ISY6EzUggHKt5g1xwz9cQfOnfsMoZYmaZyb5ERrQTZDc9ug9HN//OMf4z/8h/9VIDw1zakhX8xTw9YBp2unwCJWq5HKGSAd9bINlhzHtT5GHHcm32xjpwGk9D4zGc1b6s7W1yTBIc531rLI0GZRgoCI2UKGmBlvvvU2/B43HOUYBtoDaAk4UckT/LUhWyihYnNjIbIJrz+ErfVNFXr4GS6tE4uSWXY+kBHu9RHMriIQ9MHpssHjdSKRzuPynSVUaxaYSymMDveho60FHr8fqWwJVielF5ol6UOwiaTfmZV1yUhoHm5uoL+vF1tbG5p/LICF1dlAYMKEYgUqlK2sLEtDmmPb3tamQgafI9vdg4GQTAtjyTh6BgY0DgSJC7minh9ZnOxCWN9YRWdHm8ANAkxziwsC4rrCLbCTrWaxyTC0CBvOnr+MldUInn/mSTR57ZJZYnGKX0yqCaJyMpKRXKezyURYyTo7Pih1UtyZQ3ytURThvP5qIaleTKRMEp8p83Um9JwLZCwSsGBxRvO6RrYtu1Eoo5RQ/GLiz6LNM888o7hw9epVsdMJUhMooszHYG8/7E5KLKQFTq2t0iwxLpmogYEhjO4/hOXlCPbs3oXpmUlcv34VL734AuLxqEDZnp4u3Lp1HWfOnMbW1qa0lClbVCjU1CXQGjaMeEuFomKRzIXNlGXyYWF5Bb/++GMcO3ZU4y692ZrB7t07MiLGIjE9ziuyCClLRNPLlqagpDkUQ02sHhjgOYFPxqFikTEkLxCUvgQsiFLXnsUuaegX8jLJld64wyZGJ/9tanKK5VNUylVsRbf1/I2OJMDqsIu9TB1en8+vAs71q7cwuGs3BvoHNOcYk8h0vnT5MgZ3DepnjHGcc/tooNjWKiCPn7u2uioA/fzn58WopKwAdcIDvoCKk7xGSoAwfp04cVxzVbHBbMK9e2PSt+bnEaBncc5iNTpyyLT95je/jl+++w6eeOJRPQ/KPYzdu6NnxRhHJqylVpNeNqVKkukM+ncN6X28bvfO88rJpJceDNF0FpvRmOI5ASmC5mTGcs5JlqMC7TmMSalECk52+9RKiMcjOHliFNtbi0jGN7G2EsGRg0eQTuSQimfRFAhJPqO5rQPRZA6Fmh2RrQQyuQqOnTgpQHV7axV2Sw293W1a4zDxvQ0fDhY9yaTnuqfJr4rUklfh3IDmAvdWxtK63rUhq+UWi59xmM9SHWksvtjIkCXIZsaFzy/i0TNnJJHDgkMitoVIZBFzs9Mq2gSCrfD6m3HrNk0Rq/D4qNFMk9ZtGZqfPnUcSwtzGL9/D9//zrdUDDeZ6V3ColZVIFylakOlbMOf/8VPVPTjRHS67QL6KZNjqpolO1MoZPH6ay/A66W/QAmlIlnINsS202hr60C2EBcoPDe3iIcfeQx2mxubWzE9z+6eHvzlX/2V1hWLoi0tzQJgH3/sUenP26wmFQV8Xo/iCEt+NodTDG8C8IkYTTkdOnNRw763dwDDw6O4dv0O7twZE1O4pb0Jh47sxUh/N9pDAe1FdqcLyWwWnkATkmn6qXjxk797E2vr22gKteD73/td3L87hi8uX8ILLzyL9rZm7nqSgZl8MKGi0bGjx2C3OfW8ydhPZ9O4euUuPJ5mrKxsIJFKoKOzGacePiK9+a3tBH7y4zfhcQXwndeeR2vIL9kWyi9x3TM+GjHY0LzmPCGQnsmXEE8V8PO339Ga5576+OOPIRGPIhQKihlfKuTw9a+/pliQSxXE2vb6HXB7HVrT1KhPJvMYG5tUgb27t0vM9OWVZSwuRlTgH927V9JTLFRQookFjZZwq+IWOx3ZTeKw2BAKBHS24T6xtbGu9ev1uLG+GlEhmDNU3XEmE+weH4oFmsL7YLXbsbq2ifGpaQHpTS2t2IomYHc6sLo8ow6Ikd2jMMMin4cvLp1FJrOFlpAX7a30/yAz3C0pQ4LdG1sJAC6YTE7sGdmHja1VzM0/gNfrQHMwIBk1vzegsylNiB0OGsNa1eU2MzMnc2QWAknaYAGUa51nxfmFiOLfiy88C7fThtJOQZmyLTyv80xGyUSZ37IbNBrD/PyiipL0tOEZkeuXeyo7d7imKdFHiaV8IS3tevoccM+gVJ5RFzLAcx1dVSXgnmHR9aqr758xDOUZgl5FPF+x+E3JP67b+h7N9zr1zL9t4ESNDLkxAo0RaIxAAzxvzIHGCDRGoDEC//IIfJV5/lVJjroUhw6qMjrMoEzNc1PlS3Z5HeAzQCGDuVwHkcik5KHbbvdgeyulVnoyxCKri+gf6MGNG9cwPDyCpcU1DA3tlWRCU3NQrHOyLNm+TWCBSTMP42+//Y4O3d8leI4KrKaK2mcpE3D16nVEImv49re+je1oVAAFGTIyz7NacP36OPaMHMQv3n0Dj5w5hp6+DrW9V0omsd5RtaBaqeLc559JU/T2ndsCeE8SdN4pHJAlxL8T8BEjdQd/pp5vjfraZraMUsDFOIdn0gncv30DPpcVGyvzknAh4F5xBLEZy6BXAHIJpx46LYYYW8bvjY0pgQk2kfHTAp/HI4CYiUSROtO5jNrZCTQQWGDSSODS66F2ZxFVUxXNNLSiTAoZ5pksAv6Anh0ZhQT/6yxoPh++kLfBrgIaaxKkoHxMIpWEzxtAIGg8D45/Z3tYyTlBIyaaBD6oz06JEUo9cO4Q6DPmSg53795DqKlJCbGhU0uzNpM+h7/L65ARFGpiVFIDti7VwvfiHODXV7sclPDoZ2Yx6QkUEFBJpjLS2GbLPa/p4UfOoKOzS4BsV0crvG6n2oTvj91DX1+vxofmmLwGw3hVzp5Kki9cvoyXX35FgC1lI8jaJQt/aWlZmubf//73dthXOdgsBAZ3WogpOyE9VpH/NE5M9gioEhTihdMQjfdj6CibVVRg4efxxx/X+BGgJ2DKnxN4FvOYKp0mpp/0/aNmugUlkhdrVuTyFbz/4ScIBf3Ibc7h6N4+OM1l2MBiQxEmqx2xXAmLkS20tnehmMsjS/abqSZZARZcKBnA+yN4FG5t1fXTULRcKeIO2egdnbg3vrnLHgAAIABJREFUsykGKApJlHJxHDt6CJ09PbA6fSjBhtm5BfR2dSMcDCKezmA9nsGdu/dw6tQp3Lh+XSAz5TpG9gzv6Mm7kc2QPZ7BnfuTanendAjZwwT92Y1BHe6bN2+KcXby+CkDMLFakCsXpce9uLiEjbVNw2Q3nRbASMC5t6cL83PTOP3wKSRo7ulxY6C7U4ahlaoJHB3YPfj47OfI5LJ45aVnUc4lxZ4jeM7nwLXF73oxg4W8NXaHiEFtyO0QTGZ84Zzk8+Q3gUcW//h3A4A3vCEYF3nt/JMmlAQU2BrPdnN2SxAYZrs8k3zDpJIAu3lHz3cJk5OTeOqppwQAUNaH3RW8ToIBjFN2M2C1s4BmFTiQyRbEhKX8QDSWwjPPvoC52XkEAx6xKMfHx6RJTopiLLYlcHxzi3F4ULq1LAYR0LeYeZ3sPTAhR91gh0MdO+UK5yV9E6qSKRh/MIGHThzXWAuEqpEV6hbYQmkgi9WQ9eJ70fzPbrWjv69Ha1gAOsFzvqOZXR5FzSeaxnKsycAVW1+eAQZbkBIxlKdhzOXvGd0vRtGKRU6b1al1yW4amjszlhIsNsuUtiR5DHYW3Lt7V6D5oYOHdN0Ezfn5jGe3bt0SaE6wl6A3AWjqi9NAj4U7grHvvvuu2K13bt3Ga6+9JmkQ3nO1Qlkm+hw4FGPWN9ali079Yo4bwfx0Jqu9qy4RA1hQrhpa53/913+NH/3oh5ifm9E6efjhh4wYnc/gwcQ4nnjiCRlFesWkL0qOiB0Gq+ubYvhOT01LMmd7Yx29PZ26p79/80386Pd+JEBzZXFRe0IhR3CfXU4OtITbJNPADiivy42oup5WMTq6GzUUkErQtHsGR48ckY53sVDF4UPHcPvWPXgDzYin8/D4QpiYnkepasLIyKie1/LiHIq5JPYM9iAc8sFGZjesGlPDC8JmMOsdBOisO91LLBSWVVzjPCIwyQ4cAqWUeaAPATt1+EV9bF4/P4sFqgLZpjTuLtcwP7sgUHJhbgGhJhaD0mhrDaGjPSwzZK+vCZ3dA/js3AXcuTeOM2eeEGD88a8/FlD76isvwowyPvn4IxzYN4LdA30aiyrYMcF5S18RO3I5E95+530VH3xBP0YP7MWNGzdw8uQpGYaWi2WBuM8+8yjcHhpYsgfGhGrZhGyqqEJvR3eLCowOhweR1XX0dA+oO4hyS0ePHZck1dT0lPTuqev/0ImTGo9SMYtquYjmpqDAYBYQWLikjjrXJ+cVpYlKlLUps1jh0j7Cwmu1akUmV8B777+HE6ePomYqor+jhVUNxZatWBzeYBMqLFqbbChWavjLv/xryYqcPPGQvt96421sbG7i2WefxNFjB2AylZDNJHDx4gXs27sX7W0dKmYYz20N7V3s6Krhxo0pTE8vIRD0o6Xdj1hiDbv37EJTUzt+8pOfwQw7vvXqswi4aUg+oYIyzY4pvcO5wX277iOiPZZGtNkCzn72mQyZuc5+9Hu/L1Nbav+/9dY/IJ2I47vf/pbi1KWLl3UGGBjsgsvDLgtK71mRz5P5H1CRk/sWuwzoJUD9+q6OLnVJsBuQJAYWoVkgo6wIi8Izc3OSQNszOIygxydmOEkB8/OziESWd+Svyujs6JTcUygY0r62QcPV9TX5DZBcwML23MIyVjc2QWpGNm+cJSrVtKRXBnqHsbUR1XOnH4HTXkbAb0dPZydQMcPjCkoiKV1MIZbMweVuRiSyJZCfTPypqTH4A+y2CiHUFELAF1TXQ5GdeFbGfvoNOBFZXcPS0opY8UO7B1GulnH37h11Jpa4f9VqMoRt8nt1Lez+SsRiAt496sbzKtY53G4k01mZprJjkTJ13Ld53nE63RoL7g1c63xezBFYDGfs5TrhvsrYWtc+F/PcUGkRwcGQbdnRdPnyH3jEr8KsQrXR/cd9m9f9VfCccaOhef4v54mNVzRGoDEC/7pGoFFR/Nf1vBt32xiBxgj8T4zAP6d5XgfMvwqOCzwvpGUY+qU0y460S7398asfS3Yi2Xe5XBn5Hc1zahofOLgXJAKurUfQ1NSCdCqP/r7dAlV9QS9+9rOfCajggZlapgRGeMh+5513BKh+97vfQY2guImSCTWx19PpLG5cvyXgcXR0nxIammvGolsCAhNJapFbMTM7BpjzOHJ0P2qVKtzOALY342I5bW1u41e/eg+9vV3Yd2CfWIkE6QiSUWs8l8nIvIjgtRhPZQJhRZjIMrdYDeaoyYIqgd1aTcn55P27qBazMJeyMFeLYhulK3akc2Xs2bNHYM7Q8B6xB8mmnl9aEuuIWQEBgc6ODrSJpUvwqYxypSC2KFnOi4sLkgigrAHNoggwcHzI0BJwVSRwVUWlXFbS4LAzyc8boBINPS2GxIwB8FkwPTONTCYr5JcAE5MaMjS7urplrkaJhenpSclqENSltiWTqHBLi54VgUa+Fz+bzHgC57wePou6XAlb55nwEshiy70BehDsMKndl8+PUipMypREut0aMwPiNzIm/pddMjPUEycon1eySbCThoM0m6QMDjW3H3nkEUm2UErl2tWrKh7YbVYMDQ6qg4AFBj5D/p3/xmdAAGpufhEDA4NK/MmMYpFibm4WFy5cwB/84e8J3CRQIVNVynVTqkd6/wbYbzDiuE6MLgSCjZxLLCBxjFg8YMLP5/LBBx/gySef1O+RYXfw4EHDN4DXRpCgWhHYbSGMLgCSCSFBM+D23Qksr2wIBIitzsBvr2Cotw02EyVaqqhZrJiPbGArnkVndx8219axd3gIhXwGdgcTTj7riqRfCBwQpGTxhYWrmbkZLC1FtCZT+RqGKLdgrSKyMIm9I8Nwev3oGRxBrmzCzOwifB4vQpQ68HgxNj2v++W8IFuYc42McLJFCdxQ/5qsPLKvU/kqLDanjNvu3b2NM488JNCCutkEGcjorZQqYiAT7LY4bDJ6pWyIibIVAqEI9JpRrdEck1JGaaNdn+zQakUmhyaC0jvM83QRuHLztpjnX3/1RdhQhlOuooamvwHS1tS1Eo3G0dXVKdac3WbXM2CrOYtmAmt3dP2ZoBPQ47wVW32n6Mifk41Is0rDUJcscwLpNQGoao9vCqGtnWaSbmmgW60ESghkUNP/LHbtGpRUBb84dyhjNTExrvnNNYNy0SDHk3lL4LBqwqUvrmN5ZR2lUg2nTp0Rgzce3cATjz+iIgM1nQlA05BvJbIkkzYW5wikU5qI3Qg00qWmvNvpRBfXfbGomMJ7pgQKC31Oj0s+C9Qmtol1vtN5Y7EqvnCMqJNeLhljQsCJF8vCIItKBoOXwJUBoLM8RoCaAAfnRz5fEAPRYBlSMoAmtGRK2ox4TE3vtTWEwy1GsY2gPuOXwymQmzHN4eCfeUTW1nD5iytiWXLu7x7ajeGhXZIb4Fzl+ywuLUrWhIxHSsXwM/k5HHe+3/LKJq5cvapiAucwTfcI6O0eGtQ+wblLEWHeL+ceQXo+f7IwVXAoG/dEoI1Fmc6uLq07ah7TLJBzjFIm77zzNp55+mnMz80pRtGcr7uzU10H9KuIba0jn01iY2sbDpcH4bYOgV4sxLDjKOCjnrFX4N3VK5dx4MCoum1o6soOETJiKY3C4gY14YmFUV+Zkjyp6Dbyybi0mflsGL9S6SR6ent0/exIIkB24OARmExWrKxuoqm5DVvbMSxHNiT1QB3j7a1teFx2XWco6EEmHdd47B09iAcPJlUcZ6xkhxHnHln6xt5k7HcGi7oi+Rv5IUTj2jMIyrU0h7XvcZ0SLOd9b8VimF2el+mmzezA9lYUHpcHHezkQRWt4SB6utuRzydRKhJU9CCXL+PB9Cw+P38J3/+dHymu/M3f/BjtHWE8dPIYero7sLG2gnIxjz0yvSyiXMsDZlYaCLo6UKs68LN3PkA6nVP32r79e7GwuIDnnnsB9+9NSDqOBf/nn38C/X0sUNILpgR6iNtt9AiYQ7itSZIkjAk8A6RTOXR0duq+H3/icWm0W6wsPufgdnlkQkmurdtlR4EG4g5j7rE4wWdJCaisuqK86u6zWri1s1uqoDVqUjnRpgLCX/3kr/DI46fR1OKH12aGKV9QMT+WSCJTKCLc3oHxCYLds1heiSCXzeOHv/tDtDS34y/+4u8VW1577SW0twdRLGUwO/tAxUxK23ncPiTiScPcORNFW3sTPJ4OLC8l8dOfvgub3YrHnjqBUKtbvjdbWyncv7+IctGExx86hN7OsPweGFe5jkgiYMGceyfjcp24QXNgGhmTLf3xbz5VHBzcPSzyQH9vLz764H3kMxm8+vJLkszZWN9AT08nQi0eVJFX7ChXWED16sxqszkF1pNjwO6T+3fGtFYo58OzDmMoQXPubTzLsGhGooDMebNFdelw/2dRiEVZrjXOY+7fzaEwKtUa0qmsOgtIeqAHBK+P56nmlrCe4/xSBMWqCQcOHzXWYS0lc03Otzs37iERpblrFS1BG3xei2RYAu4QnFY/irUKKvaqOsEikTgiq1HFM4fThvn5STQ1eSSn5vP44LTTHL62E69JSKjC72uSZjgDOM/yjLsEzxnjWKhlsY73zPOU02qRnA0Ll7HtmIgMJF74AiRHsLusYsynWFwkBhYzea7iXsACKdcv4yuLfCzQ9vR2qNDAwhqlwpRvmGBI2Ym1UjMID/yqScDKIFRIxcqQxuO8kGzLV5jnDfD8fyIxbLy0MQKNEfhXPQIN8Pxf9eNv3HxjBBoj8P81Ap//6j9/KdvyVfkWAwQ02I8Ek5ggVMg8/wp4Xn/fesJbZw4bhohlgX/ZTAlXv7ilJJtgD00IN7dWxfCmKeNqZBtdnX0YGBzElWtXpEndFApi9+4hHbKZgJGx/vbbb4uJQvCcibXDStSSSQc1SqtiKNJIr6uzXeAPmbPUZi4JWPLCYvHh/Q/fRndvM3YN9gh4S8Yz2D24D5cuXsPnn53HN77xdTSFAihWcgJoygKRHYjFtsXsKhcNUFIsJekl1pRDy1xUGu8W1CTnQgSJplRANhlFKraOdHQTTcEmZMpWTM4appBkmNuclAAxKblYWFqWuRLZgATDbWYLuto6ZZJHAyoz28YpLyGWKVmrBYFt1EBn4sErIXuSLC271abnRyYPQUD+twA+p3NHasIiEJJJCzVSmVgwoSMTdnV9DVPTM2JFUluTgEWopVmGeWTw8NlS/oXgB5mS9XljMLlrYgJzrCjvQnY5x5Kv4TV+8cUX+r2jR49+qTnJlnYmmXXTPkPP1mAacW7VizOSWTGbkU4ZGu5ssTcMWu0oEkC12gSMEYD49OxZPPX00xonslsfTEyIsU8GEwsK+ygpYbPK7KwOotvsTlRNNFCt4bOz58TqP3LkiORmEokYrlz9At/+9jdRgzG/nTbDWNYAtQ1gnGCgYfRI0zuzwdKlaWaZQKJhEFtn6HPMP/30Uzz66KMCVvl3mp/y3wl+KHmlzqiUxw3QktPOZLajCjveevs9tLR2o6O9A7nMFgrJTTxy8iAs1NS1k6FeQ83mQjSVlyzDrZu3cPzwYRQLaThdBKggc8apyVn07xqWdjnZaWTaUQOe1677dDqRpllZbB0eWw0HDu4n1RnDB4+janHCavdgZWkZmWRCjMdoMiOzsPr6oV72wQMHxH4k2EtwL5VMiDGWKQDb8bQkm44fO0R+OM6fO4tnn3laMhjLS8twOclI86O9sxOZQlZrg0aHVPwoULqIreGVsgzrWDATy7RI/VgWLPKgdK2VuvsWOwoVMzIlE+5PzeKLq1fwzddeRkvQAwengqRVCDIZOv4ENTkPGYco5SDj2prBhuXn8bnW5z7nPceJz64uYcX4SBkXFh4pV8DCk6FPwgKboodkh8juIwDFdcbCBUGhXJ5SQk58+OGH+Pa3vy1mND+La4frhHI/vA7KcDT5WSigRnpFoEapSvPUCt5++z1A7HHKwThQzCfxysvPa96///6vcPr0aYET1Dgn658a9dQXXl5cQDDUhAOHDiCZSCKyvIy2ljDawq0Cd1nQMVkskgWIJqKSxfC6HKjQXNTm0H2QTczY4vKwIMBYYxSYuEYcvJaCAS6z4GGA5xUBOLw3AqEEssTKJyuxzDVVEog9MzOtogjjGuNdoMmvghnZjHxvgtoEevp6ezWm1HeuVkz49Ow5yXMkkxn8b//xf9fcV3eAiUA7NbYdGl8xnXM5fbPAxWfOYh/3lPfe+wC3706hvaMLr7/2qkC4eDwGj4eyFGW43dShzwo0I6hktdg0RymLRZCXxTkWlW7euYu19Q2tMwLonM8dXV0It7YLXObM+PVHH8lUOpNKqwjJOPOTH/8Nnn76GcO4NhWF3+dEoCkEt8enboN4Io3taEwg1uTEA+wf3Qe3wyEPgFQiivWVJcl2pOMxLC3O4eiRQ4qfvOem5jC243Gsb27DVCnCXOT9swspI++Anv5BsUdbO7vQ2d2N6fk5gXzU8iermODV5OSUTLgffvhh3L8/oblqyCXQhDUtWRJ2knS1duLzzz/Xv9M7YteuAc2X5paQ4j07zKif73A6EAz5ZXTL96OJcKlURbilDdHtBFwuL5qCzZLAuXHjphiu7iClwArIZ0vYXN+CqWbG8OAgTp06jru3r6GrK4yenlbkcyl9Ptm2G5sxvPnzd/GHf/i/wGpz4r/+1z9BMOjD6L5hHNq/F6UiwWmH9vparSSGdtVUYU8QqjUH7LYA3njrXYGO7Oga2TcsabDh4T0oFiq4dPGSwOuhXd3o7m5Be1uTWLrRrQSamzp0frlx8wscOHBQfyf7n0aeKjpVKojGtlkXRqlcMEwu80XDw+XVr6FWKcLvcynOkVFN6RA+LxrJ0hsil+c5KARqotdqeThsJkm48Vpp5s7upGs3r8PT5EZ3b4eMlT1WQ/qmVK1heXVVBt3cGxgLHow/UEzu7+nDmTOP4+y5W5iYnMKJE4dgtVbg8VoRjbLTYrfiHTt21iIb2NzYxksvP4lkchNmUxDbm1X89Ke/RCDkx8OPHUF3f0iM/s3NJP70T3+KoL8VTW4L7JaKJHQo8cG9g/JQnCfsoGBcZTGJZ0SurkK5KImQP/6T/xuZXBF+f5MY9ASIuzs6cerYUZnosnuD0iuhZi8sNsYeFsbskibLZFhU4rx1SaKK+tvs1jr30UeSKWlubpGpJSUDSbBYiSyriEE5HZr7elwulEs1Ae0trc0qslPLn54L3ONJlKBGt93p1lqJx5PqKuH86OnqFEjMZ57LFVEoVeHw+BBsDksP3umF9udMooSJsSl1loSbvfC4Kgh47ZJO6+4cgLnqhIkGny4gniTDO4nt7ZRY2DxDrq8vI9waxEBfjyR1zDVq2/NMYRTnWWzkvGXMJhjNmMWYy3MUCTF8nUVnvYq6Lglf84Chs1k6KxlCFgMp7aNCJeNygXN3S3u6jIDpDWEmuSYvzwXudYwVXDe5bALNzU2S2ON5lYVInuN2hFkMksIOQE7wXPJI9ILZAc8NH1GTzrXseuLeoTjkdKkzS94n7Hra6WRsGIY2cuTGCDRGoDEC/3gEGuB5Y0Y0RqAxAo0R+C0j8Nkv/w+B53U2eR0s58u/Cp4zua2UspJtqb/+t8m8GD83WCs0XCyXzFhcXBEgkUrHEI1tyDSOWtIT49OwWd1ivNbMBtjEdnwmTARdCA6xVZbMcyYt3/ve9yTX4nIQDDMLFCQQQ9MjtoJ+/vk5nHn0YdhsJoEbmWwGJjNBVhve/Nnf4uVXnkZLOCCAwWHzYHM9js8/u4hvfuNb+mxqPZeq1FInc9iCUqEgIyayDMl2MRENUYpmtI2KCFOVToyYaALPyYUhEFTMwWmpYXFmQgx06uMW4ZRUxZEjx+D1B5REyVzTZpPG79UbN8X6LpTLKPO+zDZ0tIXR1d0Bn9+FTJZmXgYbntcrPXImOUxhSIaTzEwBzU0hQ7e8VoXH5RYowSRNLM6dxINJEJNLyhswKeLv8b1ovMakJhqPCQwl09UXCKAl3KLXeKitShZpMiV2OAF0srHIjlSrPY1FYwaoRlY+Exi2MxMMMYyuKMVAprfBpuZ7FXcSTCY5BKsNaZr/4WVryDKYYTFB3wTB+dmUqyEoRbDZABuqSCTT+Mnf/h1+8IMfKGllkYHyM52d7WK8rkZWxLAlwMX2YCKZBOakP101qyBD1uudO3fFjDp+/JgYwL19XdizZ0jArIB4mmhSz1U62dTMprGpsT7IFqW+MgF0gggcV0oJGEujpjEnyMhiAk3MWGCgvvfJEye+1Js1zGfLsJgE0yjZY1K6tZ2Cwx3Aj//uLQwOj8Lp9CAaXcVQfyd2dYdlTkupFzLxHswtYWjPfvz640+xb2Qvers6YLVWUakWkM/lZVwZjSXR2z+ETK4Ej8cvyRVKKLDL4cSxIwi6bUhF1xDfXIENJaQyaURTaewaOQybhwyzFj3PTDIpdpnJ5lA7OMGC9375Lp56+in4d+aM4ku1IhAonkjgxt0ptHZ0Y6C/B1abCWurSzh4YL/um/NifOw+nA43apUaYokEXD6PEnJKHjGpJiOdLMd0MonBoQHJXLC4QuO+mqkmkNthMaPGLhGzVbItmSJwd3wSFy5dwg++/y00+VywW4yiWL1rgMChYYRrSO2I4c7Em9/sqhHr3JCpMqRZDK1m6fIzTnBO7Oi/cA0uR5bR2tYm8JzXr6IQNZMr1LPn3Kthc2tL49LSEtrxc4CKiS+88IK6ObhGKf1EgJ6svRs3b0oax+MypEDIaKc0EI3vKAHy/oe/QTZbAn1mjx07jo3VBfi8TuzfP4qf/vSnkvbo7emRJrChw1tDJLIiIKOto1Va5GJSFgqYmZzB7sEhxGMxFTHJ+GY7P+coYz2lY2gmqbVYIZvcABI5bmTbk63Ie9iBPWAxkbVbRUXgOWVgDPY5x51FOz4rFsUY0/nsec8EUjge7DqhPAljH/eNOuufz0U64w6r5h9BRHbVECj8b//tz/DMcy9ibm5J7/3YY0/iypUrsFnLcLuM/Y9FkgR9GXp7JdlC8J/XSOBubn4eLaFWeH1tmJ6ew1NPPSHd6kw6idW1JWkaDw72oaOjVXOXrFWbxS7QkGusu7tbMZ6eEi6PVwCpsR9msLCwhJbWMKLxFBLJhHwU2O1DwH7vnhFJbtGE9OynZ2UGe/r0w7DbAY/bhkKJ88ImtnI0kVIhxuVw4sC+ffB53CgWcijlskhur0leoVzKI7I0LzC1u5uSGlV1PkTW15EtFHVt1loFllIerW3tmJ5dQt+uEWzFUhga2Yd0oYgbd+7gzGOPIqm9qKbOjsjSIiIrEfT29sqDgwAaO4K4x4XCZNI6BVSbqDmczYnZz7XEfZVFKzLbuZlSZoUax+wkYPyomlmEL2mv4XygjNbmRhSJeEr3HFlZh8NJGagcFpaX0NLZhs7ObrFpZ6bn4XK4US4U8PRTjyOXiSESmcOZMydVhOY5gvO4UKxgemYRuwaHYbE48P77H6hg3tfXiZPHDsHlssEmLS7WvVi9LKNqKu+YD7JI6sWvPzkvjXLG9GMnjkpihcAuu3cyqYyY/l6PHYcP7UF3V6v2nUySZwIW4kyYmpnEyMherW8WpjjvuWdxj6bUGMFN7inBJh/isTSS8TSuXb2CoV39GNzVJ/1/Fo4YBzjWXJW37tyV10F7e4+kvWh2akFZ5xC7nXIZTtgcbiysLGEzvokjxw7ATUOYIuWOEjBZrSrOLCwvq1jZ3taOQjYHM7XoYzF4PQHcm1jBufOXVIwdGuyFx2NFd3cbWlqa1DVGVn0smsC+fQfg9phQKqbgdLQin3XijTfeQ81cQyBkQ6jNjUCI+v+UMMmikAO++/oLqJVzOPvZWbz66staE1NTkyJTkIHc19+nc4qkllqbYbVbsRxZxcZWFM3hdnS096C5uRXTU1NIsoOovV3a3DTw7BvogcPBWMwRzisGUeImmy3j9u376O7uE1mAILkdFWQ2jYIv4wBNk0kKoD9EW1ur0ZmYy6oAyUMYDUQJAlto2JlnEdcGb4BdEtTD96o47/M1yRCZLP715QiisU0VyShjQ1P0VJpSehW4vQHYOYdZfDQXMDy8G3arExura4gsL2FjdQkd7c2SO+M5r7mZcnQudRBanTZEVreRy1Ywv7AsUL6tvRlbUcrDOdDT0wu3k34wDtgcJljt7Owpav1y67JZ2aGyU7CXxB+ju9FZx1jNjkF2xRFA581xmySznIbPlAxqbmnV+TGeTGJyekb7Z29Pn6F5Tg+hYhmR1VVDotFPXwsb1lYjsKCkTgqOMT9DhWl2yeg8xLMQvQfU1qc9lGfvOqCuM/rOlYo1z46CKrQmuLcYv23I/tV1z0899+8aOFEjQ26MQGMEGiPwlRFoBMXGdGiMQGMEGiPw/xM8r7+MB1ZpSUp+giaDSZQLGRmG1gEj/vlPX1dvoyULkJKbwo+qZrXTRqPbYnKTlctDOQ/WNL2skiFrNstAKZNNwmY3WNXz80vYP3oIa2sb+Oyzc2JW/f7v/xCVSk7gOYExglFkCeXzZSUik9PT0gseGdkDE0FHSYKYkc2U8cYbf48f/PB34fO5jYNzpab2cYIYRw4dMowZiYEzMbBYBKCypZTgTF23lwZ7ZNHRT1B62Tyql6nra5Peuf6kfqPLhnwmASq8Ls9PwkIZBosJmaodV2/fx8HDx+EPtqClJWxoWbPNtlLD6saWTJ6SWYMtE9syNInD4RA6u9pQqxEwtCoZJ3iUzaYkHUPmJGDHSmQNGxsbkrtgyz+fz8GDB7C0uCQwXWNfpc64SwUKJi6UShGDm6xyMbgJpJkF8LI1lwB1gcCX2SI5BI4dgXEm+mylnnwwJSCW4DGvg4wsgtYEoAgG8k8mk3wvgvX8mYzpUikljMVcDhtra+jpJYu6HVPTD2T42NvXo5ZnA6TkfLToM8ulijF/HARR8wLTpOleqohtPT07h5m5ebz44ktKqvgsCZSZhklGAAAgAElEQVTRaC/cHMKVLy6LCc33I1uqrnsuXJuSGsy2TBYx/H76039AW1u7Xvvyyy8il6OBHZn6dskShJqaNT8k77BjTMhknuNCY0aOCbsMmAhyruh1lGbIkG1mk140TbtoqsnrImOPJnoEXgVMUg6GrFwle9T1rcFsdWFiZhFjEzPYd/AopqamcXCkH92dLbArqSwLWKb2K43eWlpbsbCwgKNHjwhkEXjPVmpJCZUE9FUtdqRLJlDS5O6d+zCVDPbp848/QkgBtUoOG+ureoa8fhqJOv3NiCayaG5th4vGocGgmNQ0q+Xfu7q7xTYlo/4bX39da5rSLXwmGxvrau/2+EMCADc21rBneEi6+owR1N4mc50dDIY5LwFim7TZCe4S3OE85BgaUh00w3UZBpFmE1xuFl9o2FpBtUzWHLs7HIDZhnS+iHOfX0A8Ecc3vv4qbJaaNKSddrsKKgRMCEbwQ9U1UK3AIgNZA0RXp4nJkBvhf9Vlif4xkG7ooxtxpKS5LmazxysmH8EDmdKC7LscHC63TEpT6ZSYwJQFYBFpbnYWJ089JPa9JICou51K69poCMixPvnwfgQDQeRzlCWyC3Sx2FwyBJyeXVbr/tEjR9Ha7MXqyoKkB1i04Vp/8cUXBABzzXo8biwtLao4Rsal3cbiZ1nALdcC518slsDY2Ji0poNN1Izu1hwn4Mr4plhmNiGTzghoou4x4wgLW7pPOzuFyip8lssFsddZjJRgiwnweLySymFXCSWp6sUGFdQcDgHojAUESDiPxEiUZYHRys9YSGCaxQy+St0NuSLe+vk7ePa5F7G+GZXGNQFnstVPnDiMTCqmIgHB/rXVNd0/Wa7snKHe/MFDhwTAsVOKhbVdA4NiRnP/SSbjaGsLIxQKYGBXP6LRTbjdTl0TTbLnphawshJBqDlkSFU5HWJfE7RlMZPawNRYJziWylYkeXL50nlsb67j5ImjGBwcEKuYe8HSygq2ojFcu34dr33tVck0pHNFaT1/fPY8msMdOHbsBArZDKr5DGy1MtKxLbjsJngcQDK+LWkaFkq4nmgQTCYtPS7yxYKKm5LisduxHlnF4NAwYLZr/HbtHpEWN4Ewgoo0LjVigVW63WP3x7+UWqDkELsb/AE/msOtGmsCVtT65xmAIDINnll05nym6SebgLjvc0zIRKVsBjG5QqUgaQ/Oq3QyJXNWrnOOE7tbfP6gQM+x8QlcuU62tgsje/aJpb68sIybN27IU4PyJi6HBTY7kM3G8frrr6JI+SwW1kQU4JjQmBSYnV3E1SvXFD++853X4XQyplZgqhhGldwv2f3Fbid2E925NyFN7Na2DuwZGUFHZzu2Y9uKL22tHbhy+QpOnTyBQMAHh91knA14hmAFjvIqmTzi8Ry6unoU+3i+IFDJMZyZnUY0FtXZqLk5pJjHYmIuZ8jWXb9+DbHtbTz99FOSZuMeztjCbxa0Of+zuTK2o9sCOjkWXEuFnNG1xm4ePv/742N44aXn9exNlSpu3bktg+KOzg4ZlxMwZlcf5Wb4GsrYMV6ZzC6sr28LPF6Yn0d3Tzd6e7t1b5Q7odxZV1eXTE6tVjENKKkOhz2IiYl5XPriCrp7OvHYk2cQjW/j0uUrKiIN9A3Caqqhv7dLxpynH35I3YQcMsbTWCyK8xcuYHR0P3YN7MJKZEWMdM4x7k/s7nGSQV2kXrgZq5FVzExPIRQISh6Hsj3siGAByWJl1xDN6+krY3zTB4SdVyxyVEtFWFDVumFcGZ+YEFGB5xrKv1BuiOcZzkueSfg7Bcq6uZ2auzQuZzTinKY8GhWs9o8eRqVqVry+f+cLZPMZ7TuSo6vSzJbgOouqJrS0EBAnk9snKSVKB0Y3N7C8tACf26WzBffEjq5ugcSMmexeZNFucWFV0l3suCH5hMB5oZhW8aCrswcZ7uNOL6qmImpmmmNDY0hZQ56zDJ8foxhc958x4GmqzBtxmHssX8dBYbdPLJ4USM1uFsbitY1Nw5jYH1CcXomsas11dHRi4sEDyclwL2E3IyXd6JFAAgZjPe+XZwbORY6rup52iD2SV6NEkXbhnT3hy2syPEWkb24yw+by6PxAlrpRCG+A542kuDECjRFojMBvG4EGeN6YG40RaIxAYwR+ywice+//FPO8/v1V8NyQ6DAAIILnxVxK4PlXZTT4e5L8YPummJoEXEXR0sGVSToTdho0UUeX/33q1EMIh1sFolJihN80iSNomEhtobk5gPHx+/D5Qji4/xjW1rbxi3fehdNlx7//93+IWi0Hp12oPAqFsgA1j9sPjzcowOYXv3wXhw8flgEeD/Zupx8uh0/vQVCZYBzB3D17duPjjz/EyMgQ9u4dVsKTz2XU6p5MpAVu+f1B2B2GVjG1famhXqrQNIzjUFK7qofAlowcKZtAIBWwUxu9moe1VsR2ZBGWGuUcKkhXbJhcXMOe/YdRqVmlDeuhZAAlI2o1xJMZzK9sIZGjPIsDpUJGWsNk4zLZqwPnvE5qeVtFwGGbbx4WqwvrZOUlEhpTji+fD4EXfpHxQ0NNJtVMIJlsUm+WDEu+pq7Dzd/jM+Xr+F5kE9MsjEaVBPZaW1vFBJqZmlH7tMflVes9NcCZ0JAdOb8wrwIGQQAC7pQBidOAzOsVS7lujMnrJJuNutU0aaPOZWSV8gIBdHS2SWudjGQCNUYnBJM5wwyVwJ7NaoaDEglkfddMKJarWFhaQWRtA6dOPyzQefLBA2xubODJJ54QIDY/P6dWb+pqMhEV+CkQj/kW0zCzuhnICJ18MI2DBw8JACA7npqhBPTX1leU+BL4zudySlY5jhwfmjpSEoDFCt4fZXPaqbtLg0mC4RabmFlkl5F5xcQwFAxiZXkRrS0hMUZ1PwIIBdWqU4KyOkxZ46k8rty6h614Gk4vzc0qODzchf6eTgGoLpdHZpwzM7P6fMocnTv3KV7/+utK8Gn4RgDGRvO7MvXsi4DLg2iuhniOsikXYc5n8b2XnoMbBXi9JszMTaog4XR50d7ZDZPFCX8oDLvDg1QmL9YlwSOCEAT+qFM7OjoqXdjz589jz55hAa4EWfgsCdJyocwtLEr+4cjhwzsazDumwwRXCeDvaJsKKCcrskb9WEMehV98P2qQc24wBsk4UAZhVpjBzgxq+1sAi0PXTBmKS5cuY2NzQ4zO0X17BHwyKa9RMsFUhd1B/fcsLOaaAA2CUmTJmthhouSb4PmO0aUAdQO85c8JohhsdbPRok4gpVBQPCmWyrpWri0m/fwVglIEmyceTEp+giDZseNHtT7vj93XPff29un9CNywC2RzY0vyHgThObf2n9iDQi4n5j81hr1ev57L6noUZ89dQu6/M6+prf3Y6eMoZJMYG7unYlJHRxtOnjqBTJodJE6ByVy3jMPhliAqxazM3DgHOW4EPD3egGJsKpU1YnwVKg4VMimNF/cMfvO6yBLn3OY9cT3Ui7GGkR7ZniwgGPGLIDrHkNJJLKjCZMXtO/fEyqd+rp6pxaL5S+YoCwCrK8sINQVBM2fOE3VmyMegpoIfAfhff/IpJmdmkM6U8aM/+JGYtm/8w1vwB5uQSCQFqHW0kinbgpdeeknXzXnEuMdYSXNOsoApc/P4Y4+po4hFXI5THdDkXKMGfSDoE8DJayCo7rJ74LR5FEcJxMngsVTQXkqpHD53drDICHY5gliqgqNHjqnT5K03/hbPP/ckggGv0QFQKqIpHEac3T5eL/74v/wxgr4gXN4A7o5PIZkp4rWvf1Nay5QLs6OMFq8TzT4XfE4rtjYX8WBiDL19A9ImZ3dTX/8ugeGzc7MoV0vqSJhfnEeKQFt7j0yCWUwcHBxWQZIyFvQhaA4FjQKzpr4JyVQNV6/fUgytVItoa29Ba2tIhVF1FpkskkzieF++ehneJg9aw+3SVeb8YYcYl7bH61R8NptYEKMZswNOjxsTk+OYuH8fm2tr+OY3XtP8or40PTdCzWHcvHMP12/cRI662imayzrxh7//B9qb/vzP/lTFDRYihnb3w+m0YHp6ArMzU3jiscfFojYK4bJyhcXsRDKexwcffKRix3PPP4H2TkpEleCwuozCGdmsZXaOsMAJRGNxw//CZIJXRolurK6vYmVtReaeqytrmJ+d1/yx28yS+SkXs/I2qNWK6haZndnAnpF9xn5nNSGdSapAw+Idi07Xr98Uq7+/fwDxREprnNfMeHP//n3MzMzIeJpzT8SFnXMbZUKsdhcKPL/kclhZWVGXkz8Q0Gu51zNWk83NveL06YcE8hP0DoebVbih1Ac7eqjvz4J7Ih6T7B4LxCyA1KomyYxQwzsQCMHnY+daDjMzUwLLR/bu3pGc43x3IUtJkkIVXncAt26P4c7d+3qOLCjNzs3g1OlTKuTcun5bRtNEdE+cPAabjUxxq8afxUjuye+8/QsBs2fOPGIUU3cK2JJ4o0yJ2TDh5Zhcu3Zt5xzUpPtiwVrnoqagYhDPEizwstPQ8FmpqUttjCaZqYQklsjAZ4GGcdzt9SMeTyGZzuhPAsU8A7QEA/B5DFPh5eUFeH1e+INBddSQGe520RuE3Y8QYBxZuifiBr+5w0ciEREpgjTzDDTDwc6rWhXlahHpJGVNMkilEjozNYdCAu8HBnZJ+i9frKjjg/GPBfR0qqDiBp/N4SMH8WBqjNagaO9oxeDgbsS2UypSOVw0XS1qn7GaeS4yi0RQb/5j0chY7cb/s8uJXZj8JqGDJAS+mJ079GHgOaWltU1dISQ1MCWgsayK0TsG2jwPzC8sqLDKQgzPhjxX2i1GjGXMj27RBJm+NV5xxrlP84vPVf4kvBZjARsFLl0w+ebGNUr/HxbY3R4VVVggU3eUzKqNLrKTz/7bBk7UyJAbI9AYgcYIfGUEGkGxMR0aI9AYgcYI/JYR+Pz9/2vHa+6rIJDx4n8KnldLedishtRGXdeXCUrdIE+awDuGbTygsh2Ubeo3b97UQZwA7/DwMLJZtsPXlNQQWB8YGJA+IpPA/oEuVCoFsY79vhBQsyMRz+BnP3sbbW0t+M73vkELItQqBHbI3GSiSIx051BcY5tmFbOzM5J7YcJDbVS23LMl/MoXV7B//wExWpeXFmVeyvbdZDKqxJBJQF9PDyYnp8Vot5gNfUYmPgRIyQD3+j0ktcBqM6NWLMkskckTW9Sj8biSJYILdnMF5VwKW5EF2MzUSa+g5vDh/swSenYNwxtolpaz2M/FIqwmk4DNpfUoEtmy2rd7ujpw/dpV6SCT1UQ9ZyYyZMh6PdTXpMGmwZSvaCyM51P/4s+ZaDDrKVBH3WbTaykPQFYwGUNMXqghzOdI1lE6lRLQTgCJyTZBMovNIQYhk2ICQLwWtn/zjQ3Grk2JI0Fxss4oWUOGIgFuAgq5LKUYyLpzqeXWkJxh0qNUyEhVyapzOXRdBKitNguSyZiARCa1vAcCiDabW8kzAUMCZx6XU2xAGudF42wRnlVC+8iZx1Aq5DE/OyMAkEa0lHuZGB/HoYMHNYZiKlusO1qjJc0ddU9UTDh//qJa6QmAcGyMBBdIJKMCeilBw0JMXR+Zr5mYmBAgYQDHQQE4BDhYcCCDjc+GchJs7V5aISvM0ABlspjLpgQQNjcFxD4j81ymiJwf1KOnbrrFhnyphnsT05hbWoXbF1TBYeHBTXzt5ecFcBJUpcElQSuuLbINp6cfiAHHghLbwKmzXytlQYI1k++a1YmCyY655XVJpZhySTxycC+q2SgKxaTMwmhAF0umxJxzuHxoozyCyw9/MISNzagh00S2ns0ANzmuBJLYbs+1fejQ4S91wWdnZ9Xh4A/uADmS+DCSY4KJZDhyXnNe1VlifD/mzuySIFjK1zF+EJhlwYYFBhUHUikj4XbTpNOJMhmuFRPKsOD++BTm5ubR1kFfAK57akSTgQ8cP35CzHwWEzhmBNL5zMl6NZJzcd40rgamb6yzusGo3A+ol07vg1pN8Y5AP6+XZoJcZ5wLfBsWQrKZLK5eu6aiHK95eGQEuwYGpPVPEOHjjz9GW2u7gBq+F+c+QYRAoEndOiwgcM3BWUV7WysWZmcFrO/dOypGbr5Yw68+/DWy+bLkJEaGemAzGffCGEXDUMYSzlvJO3kJ9GaxvrYqsHDXrp4dXViT5hOHoKOzGxarHVeuXMOhw0ewsMB5ZoKTiC01zMmaDAR0n4zvfP4sIvEZkWFt6IhzTlfFJKWsgdTfrWT10iOAALxdANv0zJzAJUoB8HWcC+pusVkVn7a3NlUAoDlxlQaMFRpu0jCRwJkd8UQS5y9eRHdPrww1qX/OohWNEFuaW1S4ILi/FlnDz3/+c/T19+vaadpHEIixL5VM4muvvYb3fvlLGYN63XbJuvA+GZfIfF9cXMLdu3fR1t6qwhDvl8W5VDyJh04+hHOfnxPQRxCdxSWuSQ4mnzvjCBm6mVwB6VxNMSfg98BcK+Hll56H3WqSXA/jEo33yLJkjN7aNsxss7kCpqdn1MXF/Y3SEaGAD5ZqGYf27UEmGcXC7BQ2N1bQ2dUpeRMCWr29/SrgLCwtatwdbsdOYZAFWqfk1rLZgoD65ZU1FX4I3lKCSiBjngVsdqbVkMlV8WByWl1b7Mjp6AijqTmgseCcZfcWv1lYvnvvLkpVSuV4xbimuSclfkzmGk4/fFpSJfkcgfxDWFxYwfLqirpR6PvR29WpjhT5SpSM4gj9Lc5fuoS29k7plX/04WdizD711FOKrZcvXdKevX//CHp7O7Xf83tqcgLJWBzhZnp5tOjeaxWuX4fOHG+99bb2Vn/QhT17+jA6OoKt9ajAc84RGniyi8TQhTb2WHaEcA5xL9uKbuPCpQs4cewEIpE1AZLc34YGB1QEr1YKsFrYAVRUcf7e3VkVKVhY4rUYsnGGLj8BzVyOUnIkKtQ9BAhIct0aPgL0RmChh+uMnWeMJ1x7LeEwIqubGBu7r84Kznd2WTB2MB75fT7tx9xnuFe5vB4Vvbl+FxfmsbAwi/0HRrXHMi50dnXA46YOdVHvx+49Plue6QytbMMcm8+RXWGUOmORX54gVko4lSSbZCIDu8RuMie2owlE1tZVDGkOh+Qj0BTimgbW19YV0/eMDBpeNzR/Npl0fbz/Qr4kU9Xl5SX9jFI5/DnXGuMNgWjGDO7RLOZwzyDor4Khk8xwmzpv2ltb0Uktc8rHcQ9gV4XV8CyJra8gubGgs0w6W0Qw1AJ/UxjZQgXd/UOIJTO4fXccw3tHMTM9CwuZ2jqnWLAV3UQg6EUun1WMYzGUpAieK9k5wfUT9nDv4+ut2NxalycIu9rcbo/OHpVSVftbvpBFwM8uvpgKIdzjeK/hcBuaQs2YmJ7BZjQho1T5z/CMvZVCNltEV2e3/HwmHtyDw0lvBwf27RuVmWw+b8y5UtnoHhQpQWc7o/tUxBpJtBgSKtwHpDPOq6anULVsnODkjZTB+uamJAxbGHM9XlRrVszMLCouskjKAiPjd4GePVbDZJ4FygDJEzQgZTdLOq0uoHQ6iYH+PrHrdX5Wx5bBgtcOTBk1Avk7ZwcDzDckF8k0535C+Tq72+j4IiNe580d4Jx/nnjm3zRwokaG3BiBxgg0RqABnjfmQGMEGiPQGIF/eQTOEzzfOYjWD5RfNYD8R8zzfBok/hhgkQEy8pBNAIfJIxMTQ++5JMCVSRIlJd599121ui8tLeN3fud3sL0dkwEfzS2Z1JCFzkRhcWkJTz71KEzmCmgyOLJnP9yuIDbWY3j77XfQ1dWO555/CsGgCxZqjsqcj8d2K4pFsq8pA2CwX8ic4umeYObogUOIrKyiu6sbiXjcaEktUuLAjKFdfQgE3NjcWBNoQUA+FGrB+vqWtGAzmZzaTQ0WS9Vgg/ETCe7azcjEk3Db7dKx3I4n8KsPPpQBZGs4BLfTilohi8T2mpjnDpsNiVwJ00traO/Zha6+QQFRtVIJVgJINQJiFcTSeWzEMzL8GhjoEyhIvU0xkkpG0kuwe1d/vxIPJgsE6CRnkUyKRcZEmMkiwWwmn2zVNlpf7SgUi5J7YNJNEzCCmHyG/P1YNKoiAX+HbcocSybkbOFnAUGscbcL8RgBZId0f6lnTkCF18mEmQmQuVqSHihfQ9kHg3HMZ5QVmE42OucOE3AC3bUdrWgC9pOTD8SIJ0DC9mxqQJP5XwfXmABRA5fssZ7uTkm9aC7aHdjcjgqU9vqDSii3NtewODeD3cO70d3ZLWbf+uoqfD6ynBwCz0mqMmSGqL1sgPkELC5e+AIPPfSQITNhpU4sGbVRtdUTQOHvZ9JZgeRMyG/duqXn0d/fLyYrAQqCauyCIPDHVnfeL03dyOCmaSATOq4BsvqYQHNOU1omX8gJVFKxY0d7mx0WlDjx+JuQSBdw/fY9ZPNFNDUFsTJ7Dy8+9wyagiGtg7t3x1Q44hwgS/DChXPyD+jr70UykxOz12W3kEKpFnSHN4CKyY4vrt3A/MwDeK1ks/fAWs6gbDIMwmhIKVNckxXJVBaz80solmsYHtkHPxmHgYAM0rKZhAAvrh/qXDPBJat67959kkKamZ6RFE57R5tMhZnPcj5vrK8JOK7LepBFJvmLfF7fRlwyqxOCz4KJOdc55zj/nYk+k2zOdcrGhIJejSvB86qJ0hE2XLl6A9vRqMwSaRrHggX1n8mEp1YuNcQJ9mysR2RaRv30epGIRnsqtJgN9mPd20EJPGNiBQKp68xPAkoG05KdKhasb7Cjw4Fwa1iAFZ87gXRKR9y9PyZw0u3xYGt9XUWzu3fu6h4ZG/k+/DvXgXRl19dVeCN778bYDTEAe7q7xEinLwH/nJlfUiGJxQ1qbo8MdoMFUK496pVzLXN+sbghEzeXWw3wBN82N1exb+9uoxBnIjCY0eeyK4PPdX5hEcFgCG3t7cZ9lItihHON1o2jCaR8tRuJ18yiEhm91F4no7oOnlMXmJIF/DgCH5Se8QeaVHQlwMVHz/XE9SHgjmtCZrYOAX8E5wSsUNe+ZsHi0ookb6gjv290P3YPD6sAQV8Jgs+cPzSSu3j5C/3J+z948KCKMbdv39Ye9kd/9Eda07du3RZg9MMffE/mvQTX+DxoJCqJIeqXZ3Oad3wejK2MmYacAZBOGfGCsYCAFOWjWFShHwQLV/w9mtllcmV88ptPcfqhk/B5COAZe4aZcl8Clwg4lbAdi+HB1JyMBGnUGwp4sbG6gu6OMIJ+Lzrbwrjw+Tl0tLcpNty4fg37D+xXrK8zWtvaOmS0mivksWdkj54DZTO6u7tw9849tDSFEQw1y4D2ytVrOH7ilCS+eB7gdbGoRBNeftmdXsRYiBU4SOkyVUK/jF9cHzQSJCOZ4Cr3G44ntegVe2iyWK7oHhl/aQrKQu30zCxG9g6jVikLvOVYcr9pCvp1vdzzWBB54823cOTYcWks//LdjwTIt7d1oLOjQ/fMAhm13p997ik0N/uxtbWmmMiOJ0pfzMxMysdi9+5h7Bs5LI3ozz77XB0YgaAHHZ0hhJoC2N6I6v5ZwFpeoTeAsbZpzkkfAMpk9PT1av0VSyVMz8ygr69f6yMZTyK6vYXDhw4KPC+VcvRRFEjLPWB5ibHBpSJ5OpPSc2OHggHKs/uM+58VPh81sFk8oTeCoffPPfajjz7S+mA3BFno/OL641rlPvOd735Pr62f8epFdf4O2dRcP1wDv3r/fYzsG1WBh2eOxcUFJOJRGXXyWqntHwwYBXwZLNdYjGCHYk1rleA+QVJeA4vVzS1Nug8Cw0ZRwGALk/Dg8zYhFk9hbn5BEl7tHR3qhgsIFK6gXIQkjyjpdeDgqMBzSvtwH+Ba4n0fPHDIGO9iSecG+hOwaEcQnfGN8Zx7Mr9VXKMvSplG9jm9lsCs1+fGg/FxDO4awN07dzA6uldFeQLpvMdKZhul7XkZXputTtTMDkQzeVRMDnRSXsbtVzfY+lYM4+OT8LubkIrF1YlSKuXR3duF/oEeXPzi4v/D3psG2X2e153n7kv37X1D79hXAgRIACQhLqJWyo4lW7ZkyUsiWbKdOOUkUzU1kw/5MB+n5sNkJruTOFEmGcuWqI0UqYU7xQUAse9ro9FAo/ftdt+97535nX9fkFG5Ziop25GVvixWA43ue///9/++z/s+5znPOZZhojDO/HEXR0eHWiM1xzQKthT3KQpyTuKsCnu8IdXg2JjPr5h5T7zjjMUZJg0onEy66yKSSGmCrqR0o31r6EJZWsy5i2NocBhTCo2OXrdRanNzo8/dszOLqq2ybtFnz3kvZS1zDmaPoHBHEed9/6P3Tcv9PcBqOtdYyNWgSwJvEgr0sO0p9hUKVZ2/cHWtIxW5lm5193Q7NnM/7HkA6UhAAYInKZhXkAELitScJdiHTJb5aeY56iyWGQxiTp157mtjL6jiphH2mFCkCsDzehEgOO09/JEvr4Pn//+p4vpPrI/A+gj8dzQC60Hxv6OHvX6r6yOwPgL/ZSPw5gv/9L5sSx0QqpuG/jTzHG1YwPM6IMLPv9+KH7CfedXBc4AQNFSRGiCxOn/+vD760Y8ZxCDhCRiiLT4Yo8mIjvGhw/t1d3zUgAJmT63N3WbHvPzyy9aSffTIw6pViwpVyzYKRBcSVifyLTYPAuCKRp2IJRIxX99CNutW1jdef11XL18xu3fLxiEN9sPmhj1VsKRGS0ujkztYqjDaSZINgKUbfMA306pW1b3JCbNnADVCADaYQVZlrc433nrbIMwQzPmGpKrlnFbzWc1Pj5uZU4aVlGhUU0evzQuR7ujsaJNKBdUAJ2HOK6rp+RVNz88ZIAbURtMYsz6AmYaGjCqlsscbNhvJGCzWDX09NkkkaUbqheSSRLtuFspzA3gH6KXN3PIOBpFKbqkH7IYpyL8DTpDMA2YCCNbnBKwk7n16etIsw/bWFidXhVzOiRBsQ5KfMEaXa0BaXTef5AjGFM/HSccZmIMAACAASURBVKxZaGGF0LLGcDESMcsXQJSEngIABlY8BydPsKlCYTW3dZixiQYmgJ1lH5BaWMrq9NnzBiq7ejZoeNNm3Rm9ofzygpNpxhGgfG6G9y0YXOL+SNgYSz6DawO8W1rK6tSpM9ZTBRADLGBMAk3q5FqLcUpzs3NOGEnEGcedO3casGb+AhbCOCVxt7kV2tkRmOpFhWNxF2bQB2XOAQxgqknrMSx0EkUbzzqBDJmpTHs/0jmofl67fkuzi5gPZgwAfeLpx6xByhjBxuO9AasAP+7dG3cBAk15wIAzmHCmMyoByDU2q7W53Wzd6dkFJ+jRUFEtKam9MayoisqVV/3zMLlSjRm1tnaYeTa/tKx8sWygEoZXb9+A9WMbUlEb/tFOz3UXckWD5z09vS5iwZyGwUpijvxRMp20gSDPdDmLWWzK4AVgKK3vSGkA8Bo8d1dAwJLu7Oi0rnCmMeNxYn4BDGMSDOBNjGAcC2VA1YS1m3/y1ru6d29Cv/ZrvxIwKEuA8kG7/zvHThhk5lkg9YDdGJ0SPHcrnYcAEmhpDzo8AgOzgJQexM46yIB2csXzASb07PyCLl8bcdEwnowbWKWzZpBOiELeHQEATgCZgP/FlWWNXL+qBx54wMUHtJAZA67RxryWPcpYp5wiz/FTJw3eMXZDQ0Oed0t0ZpQrltJpbe/wPC/n5pWKB1IrALcgDoBU6Maz7vkG0loYPw5vHFQsFpiZOiatVj1ud+6Oa2BwyODv1PSM+vsHHcOTsYjZyPaHWOt2qRsDcz0AxqxnxgTwvL2tyQAm6Jtji6VJ8HlIusBCoairu1f3xtEgRw8e3fXCmgZ70BUVSAsEbPe1qeFi6nKhYk17NJgPHTqofQ/u05I9F1YNZLPu0UimeNs3MKShTVvMcnz36Lv2bjjyoSOeU7B2kQ9j/RKvxu/eUe+GDgNdLrHZvBWGaszmevhn0NWEj4UB06VZjY8HXgMY3AK6h1BPXpP1YbztPWDZtLCf1/e++z3r0DM3mfvcM8UTWOKMy61bo+5cuTF6R6FoQls2Dmjqzoh2bx3S4sw9dbZmLD125uxZ9Q4M2JC6qZW9Kq7JiWkzPLdt3S7kPIhlFEqJn5hyMu9b21q0oWeD0DtobW3XNMxwSyBQYC0a2AM8b2nOGESleFAy+zqQbAOEA64K5HgCXWH2j1IxAHmJfcy3umwRxWNiB90sq9WILl6+4rG9fWdMM7Mz2rRpWPsf2GupGAo0FLsANYln1rmPxnTy9GlrdyeSjTp96oIuXLhkY+xP/9IvGVR77bXXNDsDONuhRx89pFde/pE1z1kI3kPiYbNuKe6P3LyjVLJJPd39ljHJF7JKpsMqF/MGimHz8rxZXzx/A/4hTKF7/Gf2TOY5xXb0tgPTw4hGb406/tPZYk1wzlGW6QhMiOmuowBIAY3njv/A7OyM12RX1wbHjlsjYy5w0e2QbqSY1nC/A9CM38lJrz1LG8UxOeeexrR7zx57niCFwvVxDqDbgU6F+YUFHThwwLEXmanRO+OWEEJmiw4MFv/lK4xnUhuHBjUzM+WYCMBtiRl3kZU8JsS8xYUl0VWEvAydGfhpMCcso4WhciQwhQ/MOdEWn1WhVPYag42MCTjzhu6ecjlsn4Fr166oq7vdZwsKNHShsa/SGUKXAUU89lviIbEIkgHnJJjnxEPOD4wHewgv7xWRuMbH75nljqcM5wLMdRkX5LwgCLB3MNbVlRkVp687viVSjZbBypVramztVCzdpEooroXlvKXtQuGYOlt7VK3UNH7vrserb6BX8WTMuuY8V+Y1c4T5w7PaS6zl7FQumsHN2W7i3l1LGNmjxmbRnD9yLtgzjsQ+5niE4js/Pz2nju5edwimGpu8vpYWFjQ+PqWWlg4bdSbiEZ2/cFItLWmlG+JqbW5TqVhVIpbyeXBxacHzaezObfsVMKcpNMCY5/M4WzJXiV+lCnrtxL2Iz84hDFchcZTLLhJjOor5MHvHcq6s2bms5y4xkELp/X1vYd57eVt7qwsE3BPmvOzxkD1YI/UNFqDehuw/pXmObItVZejC8BEhuMa6kXwtElNDU4sLO8QyziVB4Tt4PfT0l9Zxov+ytHH9p9dHYH0Efs5HYD0o/pw/4PXbWx+B9RH4rx+B15//P2t1Vkld97zOTvpp8Dy7OKtELJBLIOn/oMakgcc1oC/4M8ZIQUszid3IzVHr7H7mM58xC41EHECIhJqvtOmTOKJLCng+MXFPnR0b1Nc7rFo1om9841nrEH/py7+lcLiiYm5ZpULRQDzM86amVuttwuCjFZQTNkko91CuVbSUW7a8yuL8vM0pTx0/pm2bh3Xgwb1Kck+0UFdhNALkwLhB97joJO4+GxmJg9VVG0bBZOTVmEyquJwLdBfDMScyHNsB9mG7Lc9NqSkd0+zkHctEVMMxXbk5plAioz37DykcxTxNigI2WyKiplA0rlypprmFRZXKBScSgNvLWZIvEsGg7Zfk1wnk6qoTxbmFaSdhADeA5jwP2GkkmvfGxw088kJWZMf2HWptXjNpWmvjxlSS5JP3Onv2rJ8vyR3AIc8QTWSYUYAtJHLNzQ1OjDGu43vcM0kWAFUCU8RKxb8PYFafW9aqJLNzshPw0FZJvNYkWYIkd8VgFAAlrLw6cA+wBiOx7DZ/0JmqVrJLZqCSfMMyeu/UGX+9dPW6fvu3f1ujN6/62QLWkhBTsEFm5tixo9q2dYvlLuovrpekjzkJA54xgL29efMWjyWJLEaXXKM1zefmNTM9488GqABs4fvMG9YHwAWgYT1R8yXXAInWjEmr0omTJ83oJAnNL2fd/WAmvegmwBSOFmnjPC4OMb/OnL2ghaVlpRuaVKxUzAh8+vHDTrwBai5evKR0OmNwAECB9YWuN4knSerkzKxa2rtUKVW1MLukpYWc1ysaqmGVNTMxovamiAZ7WxSLVpUvhz0fW9vb1dvbbwYXGg2MM2gI6zyM1m44qpsj11zc2r59u6+dolY61aBz5y4aUDnx3um14ltg9hVN0DFA8huy1MvM9JTH/8CD+9aKLzDiYACuBkZmrK1UymNcN+Osd8oALhtQoyDjgQt0sovlqqKxlCan5/XmT95y7PnsL6OdjGFs1eZxUQwZx6d19NhxdXd1mC35xOMfcsHlPkJOIHByHuge1w1E177pv1tiB2GpErreQccCnRD5clXnzl/w8+e58hZIPGzeuskA5NzCvLtkHnnksMZu3lBjMq7urm5/FgxnjBZhkfI8A2+CYF0B/sTiDTp34ZwLQg8//LAX1szcjIExumYoJAJehap5JaMhazXzrAJDU2RxAEWCa+YFwEqBLISuO+tzNWAR096Pbu3Ynbv2jkBKYH5hUQ/tP3DfPO6DO5HlohR4XhA/iO8B+F+waSLMXjTl+TGKVnwGID1Ac7GE50NS2aVld/uw9lh3SE4EpsZBoZb5ThGGGMXvr7JGyjV9/et/po0bh3Xk0UdVLOZ14fw5DfUPqL2tVa+++oqlKQBqZheyWlzOGWSjiNHX12/Gowt+kbAuXbzk8UIa5tatm8o0Jux7cfnSFW3btsPPEzO/FljydDRhrCy5mLawMKPm5qQOHjxo4Ih/43kG0haw6SnSLXufYk9Brgpd8U9+8pP2dKAD4O7de5bjKORLunlzxGx8ZGLC8SQfrIZYSB2NUWWnx9SRibs4go/Dm2+9rdVoXP3Dmz33kulm5XLIMwAKMpZoy1MYTqnThqctNtVEegVGNga5PAviLRIMaK3fHh31vQGkdra3akN3p8Gy5UJRmTUzQNYKUhesTcBOYirgJWuO71GcSGM6bQ3noFOgWJZmZrJ65+gpx5KPfeLjSqRi+vdf+2NlFxfV2d6hX//cr2rk2hVlsws2156bnVKbC4KDOnPunHbt2aP+/iFdvXpLP/jBj11sRgOcWHrl8mVdvnRBoXDVfirj43f065//NTW5KFvRapXOOeZ4TeViTXOzK7pzZ0JDg0NqbsF/gkJJ1YHbhUwKTkhCwIK1twvSbwmPF14VmOUi+Xb9+ojneF9vnyXk6Na6dOmS9blhZFuNmZiFeSGda7OzWl7OatPmjcH4lSsGzWGeZxphoufU3tZpBvfo2IhZ5nUZtsBMGAPbJV27ds0xn38jflkio1i8L5/EtVIgJ47wbFiXrC3mfK5Q1rWbt7xXUKzf/+B+e0DcuHbN2uAAqnOzgfE794ZEW11/GhD96LtHrUfP+YL1w/ygcMe+m0oj/SbvTxgPc20U85GCMmjKWa0ceJswD5aWgsIs65/iBl9hLMPKZp/l5xYXsl5XgLLcy/Hjx+/7LDAGnGmY5zDQeW/GmJhIgRkQ1THK8mDBfB27PaqdO7ertaXZxyWD/uVlhXOT7k7kuui+MoM5ElcknnLxaGR0LFgrITow0yZc0BlRjyMbent19dp1n8diCYpJFT8DxmD7xl53+Vn6Lp9TjKJydVXzszM+BwDo+1oskVheI0bEFU8kPeeQC1zOFzU2PqnN23d5fw5Fwrp7545yKyXdG59Sf/+ABgY26OyZ42psjKulpUEN6Ua1NncoEkILPOieunrtmuf4hr4N3o/Z8mxczk6wVuikEBcOx3wu9dkVKTC6hlbLltKjKMk6oHMlXyjpxs3bujs+5Y5DSAwQI0qVkucE3gDo79NpQZcj3SIDfb2BXM+aOTSFdJMb3OnwviShgxEb6ZpsC8GYcnygBRhYiKJ5zp4QilE4SrvYxnPnudRzmMMf/+o6TvRfn0Ku/+b6CKyPwM/hCKwHxZ/Dh7p+S+sjsD4CfzEjgGHoB8Hz+rvWwXAOmCRZMIZXlucVCQXGoHXAip+v/70OltSNfDAKQq+XJAGw4bnnntcXvvDFQAYlFNaJEyfMlgJghGW+/8BDOn3muK5eu2gQasvmnerrG9ZytqDvfe95tzr/rS/9lqIR2DKhgJETRkMypTt37um1197UF3/jN1UwWEuuG2j55ssFPfvdb+r3f//3tby4pGgorMJKVj94/nl1tbfoFz/1cdUqSBgEGpcwlzmG10HP+3LHIQwBkwbYdu7aHRgXruSsZ8oBHhbu957/vj72sY8Z7AnVSgqvFlVYXlBuaVZhZF8yzTpx7pLy1ZjaegbVNzBo9tbc5LiG+nvN6gpHEwbZuY+V3LITX8ZsZTlvjWGSafwtAdENKNbQwYVdAxstYJ3RulyXbYG9ODc/fx8UBswCdOI/DEt5xkGhIEgmg3bvVt8/yZ3fb3bWCR1t5RiGAZqTcA4M9pGiOMkLkhZkHiLK5VedrNCOy7MEPOFZADTXOxRgspJYd3ZgnlUMmN/u+Q+pVATYi661hMM4qjnhJSlcdb6EsVVIpULBCSUAwVJ2RdVQWOcvXtZKAcmUs/r1X/tlnT9zwhq4FBXQBEZT9Lvf/Y7+9t/+feu7A6bXCwUUY2CEMR60nsPMR4aFawawvH79utnJGCkCkMFoBZhHlqFuVhYw63TfMNRSB/SpM56plFvVkZW5cXPEoC3AMYlhMZ9TRxsSALBbi4EEThzAOGK9cUb4e8+9YL102Mj8PoDqA3v3WLscMOvK5auWLWAMYXrDwEM3FPDc14nkQalkQDmRyOh/+1//sT784Y+quJzXwsyE5qfvaM+OAaEiM3lvRHE6M6LNOvTokwYDaLHfgqZqPKFkusHJK+ZkAAJ81tTUuLZu2ehngu50YBYY03e/+5zn6cGHD9uEl3Zz1kilVlIU+Zg1Zj4SJjYUs6BqfU6tYdUY9VWRTmowi5B5CZAOaEQizveZwzbEzWQQZFUxX/B4LWbzAtd86eVXNDU1rc997rNqakwrVKODJWagOd6AOXCgdwtb9fChQwZSkTqy3m485s/is11sACx3wTBoBbdkSRgJKRjUCV8HhSrWw4b+Yev6vv322wZpYRLGkwmDMw8fPGjA6e233zIL9Nb1q9qzbZuf/6VLlw1kM78ArngBAnG/xE7e/8iRp+yP8Nbbb1nLfN++vV53PIMrV68YaELyKp0IuVMDhqjlABoa/XxYmxjNMm8oXKHXDXsP/wHY9pZMWgOr0b5GsgUQCkDo5KlTeuaTn9JqqWSjW66NtchcqBdfWResvatXrzrWIzcA0EKsqGshA6bSOFSpVHXivVPauGmrgTPkUBj7vj4KADGPHeuL5z47O+diH9/fsWOH95lYIqXFlaL+9M++oQcf3Kvuzk4XheZnpzU8OKiXXvqRnnziQ+ru6lIsEtUSZrcLgb55XSuZ8WIM+DsAJV8BHC0LEC67aAFQmExg2gqbuqClxWzQSTK/4HU/MDCo3t4OpRsxw1sD40OBP4eLE20dQZEwFte3vvVtA4J9vV2+DyTNYG92dHRp//4DNv7F8A/Q+8L5C/ZhuHT9mg4ePqj5yTFVV+ZUXprUlsEuJeOBdnypJs2vlJRflaKpJoVjGY3cGrPhLR1HSHBRnMEDAfkcpESiESRXQsotr3hPA2ifnJrRpctXzSIldm1E03vN1+DqlUs2A56aWdDA0LBjImxRCmeY3HLfjBV7iA0PAdVDYcWiGEyuqBYGrC3q299+QbfHZtXW1mf96KHhASla1q3bN2yKGg1HFQuHNDM1rn/0D/8nooCNsk+eOqGz589px66denD/fq/vlZWy/s2//mM/t86OLn3k6addeHrt1Vd0a+S6zSsffni/NdTpzoJZvFpFLibomCgWKlpZXlU+V7aR5sGDB8w+TyWD8QEwpPjLvouMFUVDzgc2CKb4iEdFBEA8rJkpOi2KnvMzM9MujrD/nT57WkeOHHnfzNuSF0GJ/tq1q+5KoYC9uLCohga6h8Y0cW9GqWSjzXoPHHiQeoaLK0hxEY8Yd66ffZ/5ypjzP91++MywRoiXrM+6kWYgRxaszTpwffPWbSXS6GovOIa+8MIL+nt/+Ic2zjz67rt64onHLYnF3oihKCAz6477Il4Rl4hV9w0d1zSyXdSMhFRaLbkjBEmSzZs3GUjlOjAJZn/12dHs5pCyuVWdv3DZ+8T0zISlRiiaUWCgUM29bNu6Y219Jt1lxecjOcP9sB/w4jkiv4TvCPOCsbp86brPJ0E8z3q/QQ6IjgbwdArr6KK7iFFcUSpa9R799a//3zp06LDBYhdMkCgM+MxrXXINqsISJ2bEk2pt6/J6j0aSWlhcNtGjs6PbZ5WbN0bUPzCgvoFWhdbY0BQjAMnpOIzR2RjmHBHMI55TIp7wdVBwI/4Pb9xkuaJStaal5bzaOrt9Do3EovZroGA2MT7lLq1cbkm3Rq6oszOj1hb+b1FrS6cKKxQpxjyP29rb1d7ZodHbt31/nE9NbLBZOWc79jyIJWVNTU66iNaYSrigxfVCTiGWIrXV0dnlPXJufklL2bw17enKAUBfpDOqyJmm5rkDcD4zO+tOv+7Odhevud+pyXvauWOH4z1xJ2BcBGslOJ9bcy/A0YnPhszX/h2RLcBzFzooJKW9F68ttfsFg3XN87+YXHL9XdZHYH0Efn5GYB08//l5lut3sj4C6yPwFzwCdeY5yU4d/OYj6qB5nV3uNsvsvMKhepv5+6H1zwPfP2gYSlJNcvTss8/64IwOaMC4C5hpALXT0wtmMvb1damltdEMy4Z0syLhtBYWlvXd735PpVJOv/OVv6VEXIpFakEbdS2kIgzahaz++I//vfbu2+8DOeAGmDbJ8eLKgqqhij7/a5+3LjfgOWDP7PSkfvTi9/U3f/OLNgfEgNNMyEjcR3CzbUjm1mBhGMO0YsMg3b17r5MIWmubGjOiUFBeXTWwdHd8XE9/+Ak1JKJampvQtQuntaGjVY3phBaWcppeymmxUFWqpUuZFozvZlTJZZVJJ2x8hyTGKgzFMqy9lJNJGPzbtm0PWqMXl61/CsjL90nOSFwXlubU1d3p/GJ6Zvo+4wyjUJuFZbjOkpnhgGKJKJrlgF2w9putBQ2rzjr2RRjvq/5+a1ubE/FJM6/KGhzoc6Litm0L3wZJSwCew+AP670zl6y1iq4nL1qVAaXqIDUAG8k/jM6hgS41JCKBNML4hA3AAI4qZVr+4064Ll++apO/BGZeZruFVDYLlftZdBJqIKtU1vWbo4rTPj+/oNVyXo8/9ojnNqAoIA4MShLolA1Y0SsPwFbM51KJgEUOmPXGG2/o4YMPuWAAKDty85bHfWCg319JcAH2uEZL6Kyxt7hHDNO4R8bPJmkh2q4LBqMA2VbyBcUSSXV2AQIEmqEkhy1NGTOf0Vcl7eOeKlVyv7hOnDrj329v7zSzcKB/wCAfiXU6FdX01JQZW4DWJIoYYyL9AcMa/W4+p1wpeb7cvTflAsfFi9fNPm7LNGrX5kF1NEWVnR9Xpbysaq0cmBSGm5Ruajf4TpcDzGMkR2ANutgQDYocs3OzLqo0pOO+dyQaMDV8/bXXtXfvfjP4v/fd5yzdROGJ9xLrOPCz9TMFPLeZHQLHlLDWuiWC7DhkFixJt6VwxHqEuQxgBVsv8GIg0Qa4TiUD6YJQiC4YWs1rZqXSPfCrn/2M2lsyjiO1WqDDXK5FPW8AQmHPYXL62OFHLC8CcAYYPTExvsbqjFs6pV5ooUjIHLDG8MSkzWS5K95naHijwrGklvM5vfnmm9q4cZN1tZdWkKqBjRmxBjzgUnNTkxZnp9ScTt1nhnZ0tJsFWK2tGigLDAEDLwJApKaGNuu+FsslvfX22xreuNF68gAxSFzcvTum3Mqytm0Z9vfqBqTMLUueKOT1xXURN1kbHnZrzgeGokE1I+ia4HVrdFRz83Pq6++3uV1DMqmGFMZvOTNZAa4AP+qFMuIHrFjGg/sh1vJ8mZOYRSL7AbjKZLgzNq5UutEAkzXPY/gSBHq6gELLaPZLXjuMBzFs165d7uIAbIun0mY2P/zQQ74H/C1YVwBeIyM3NNjfZ6Zja0trIBm1dk/Mn/Hxu547zEGul3nGGKEPzDxgHXkqUhDMF72WuGdY4YwTDPStW7dbiqBSYZ4mfI3cf2CqCKB5USdPnLQsCvcEGxUgEQmxgB07p+GNm9WYabaGMmEV7W7ko86eOaPNGzdpJQ/gV9GmgW5V84tK1IqKh8suZPLwarBDUxlF080KJxo1ObOsmyN3DIAPDcDQvub509vb43uiNsL1MtYr2WU1NmSsv97Z1aN0Y0aZ5hbPbeLi2dOnlFvOqqer0yaqYbo6pmY9r6anZ4JY3dGp3bv3eJw5OwAyvvX2TxznMMlMp2NKpKKamZvTocNP6Py5UR1/76La2ru0e+8OrRRmNLypV99/7sfKZYsqF3P6ypd+2z4GMF1XKwUl05hGBgVV1hAsV4Xi+u53nrcEC/vFpuFN2rVrZ2BEmIz5Ptm3KDZX6ZhBu7ual8IAyREXbRPxJk1NzOnFF3+gX/6VTyuRjKpYWFZDKui4Y04mkknLpfG5AIuA5xaKoCMHKaGK1Jxp0ZWrlzXQj7FyQqO3Ry0pxdyamJjSh59+OujOolvOxp9hS57QOYD2fOAfQydDSJMTSLgEUidz87PWaCfO1XXPiQO8YF/zIq4wfwNpl6DghqwVc3Xs9m3PyQaY96urLvZRjIYxTxG0UqsFpraS/t0f/7G1/xvTacveAUAPDyEtU3HXC0UIiuOcKwLz7aD4DigfgPRrEldr4CuyLQHrt+JYz1fGA6PNpkyzu5OY75yBpudzOnrsPT3++BFVa5iAZm3SzrVbW3t+wRJEAPAUDa5cuezrtvxLKnU//nCeqcvaEH/Yr9PpJqH7z/qmKAqAjteF/SfOnbHROHsLZ1P2e9YtPjwUta9dvqT+3i61N2fUkEQerCLRtWh2eFgl/HhCNc3PZ5VMNCqfr6ijY4OuXBlRY6ZNbS0d3tPpDOP57D+8x/JeFA4pLpntzRylG62Qs8QP98xzolhKMaFvwwadOnFCO3buNHObHwpF4gaS5+azlgfLLi9b8xzwHCmm7NK85ufG1dqaUm9vl9LI8iUzKuTQ5x9Rd88G9eKbkUo7ll65dt2dIfw9vGYO744/7F4jgPxhHXroITWmYqqWiy6I4uty+/ZtnyGZK5ADeJb4AVEs4P0p6nMv4/cmfK8U4umspOCMJ0apmPO5ihc+AejS88wwDK13gdmLI4jEqtU7zf4c5jm7G8xzrXXbILH0QdmWdcPQv+CEcv3t1kdgfQR+LkZgHTz/uXiM6zexPgLrI/CXMQKvPfd/mHle16nlM+qGoHVAMNBRLii3sqCwKvclOOpg4U8zz/0eQDKwTmNIXUypsaHJMhaw6gApSHxgAZnBuGGDstmCD9Vjd2+qVivp0KFDWq1wSE9rbjarb3/7204Yf+/3vqxkKqxaOWg7Rr4EYAwc7h/9o/9FDZmME1uSVJJhdD6Xc4vatHlQv/HF33A7OtkkbfFL8/N69pvf0D/8n/9HLWcX7gN2IQtgBJIi1qM2tQxwAXBlSnPzi9q5a4+OHX3P0h4tra362CeeMXB14eIFbdu2VZ/9zC8pEamqVszq4unjmrl3W6vlomrhuHKVsGqJjDbvOaCe3gEDW62ZlEKVknU3SWSRgEEDGA68E81ozG2vtA3Tqss1kQQAlJBQkyhjrlkHrWA/wjznBYBIIsPvA/bzPLj/3h504RNmG/F7sKhJQikKkAQDhpBcWqs0LLfaXrhwQQ8+uM/GpVQvYM0H4Pma6DN/C4U1MZsNZDnWpDQCCRdMu2BxJq2HyjViBpWKSZVSzvMKjVOAD7SrKVSQGAMQHD9+wqwrbrkWDrlNGyCwuanRcxN2OLr0AGvRREo/eukVs6ZuXL+mDz/1pDW0AcnRccVcDVM+ZH8C7XQkZmgvb1B+JTAj/PrX/0SPPfaIenq6rFPKnEUDHdNLQFOmBlrZq6sw6gOQ0fMxEjEAwv1y3YBmAOmASiT1sBWbW9rV29+vlXxR165fdwGBewHkg72Lvi9MfkCmaCzh5A/g997ktM6cPaeuzm6Dpx9+8imD7CT8O79S0wAAIABJREFUufyStap5lvFY0sZyzz77Le3bt0+7du0wiGqdW5L/q9cViyS0cetuvfLamwajjzxyQBu7mzV+47xi4bK7NkjEl4urauvaqJu37hhY2bZ1qwprzF/A2oHBAc8ZANel5axGR29p184da+DGvH70wx/rox/9uMcCoPHs2XPasnmrmbmwo0NRyi5BqYp5RkHCTMpMo1dhvRvCIO5q1aA/RSXAIhvUltAHDrR/AUh4MBToYBqiyT84PKypyRmz8gDRL126olu3RvRbv/kFdXW0WuYiv7JkUFaxlAFbgAw0mtEpRkYGYHNosN+Mv+zywv1iCD+HVAcMYuYRYYIOEdYXABrzHO38LYxZuWx2+QsvvKh9FPhqsqHg1avXbXIMWEnxjdb9nVuHlUkF0kDcJ/MWHdpAvqbsOYWmfEsLDM+IqtCMKeQVSsoVCjp+4j0988wnHFdYm+hnZ5cWDIgDdGNYSkET8Jyx5v25h+GhYccZgDDGNhC/CY7QAJS8iDtcO3sCevOAyBSjejq7FI/GzIbkmlkLzAmAsbpWex1AZ751dbYHz5s5EEL2B0Zg1cx/2L+sE5jEYfaQKLg3xdDAkBQJEcaZoBRIfyXNMPz+959XW3uHGcBmvVcqOvjQQ9bmxhD26uVL2rf3AT9TQHLWI3rwmaYWa/yaXb7m4xGwYQt+1uxZrB2Ax4MHD7lbBsY4THrmHIWPo0ePuiiMnvuGDb3avGmTuzQAyunugeFNIY058rWvfU2/9Zu/FYDctZom7t3T5cuXdOTRQ45DjZj31sKanEbGY8VM8cZ0g86cPmkZImJuITevWDivww8/qKWZSSWjclcYQKCFpWNJd1JEUg321rgxOqXbGFX39Kgh3eBr7+rsNHAO0zMeZ2yrWlic19VLlw0sUqjbtGWbgXNY6Bj8PfvNb+qjH/mw2pqb/QwD8DpuzwpqHxQ/z5+7oLGxu5bdQosf5jcdFp1d7S6s0K3U0pbW+L1Ry0PMzeZ1/NgVvfXmabW0duiLv/VZDQy3anJ6VP/hP3xH2YWCiyd0EW0e7peqRRe90NO27wCyEbY7ievc+cs6duyEtm3dpoGBIW3fus3dRXYxiQBGF2w8ihmisTjv7UWblPPvnCOqq1GtlsP61re+o9/4zS9obo4ugGaVC7lA1o14H4642I8PBAUJ1rvfKhIYAeeyBXV3dOvqtSvas3ePAW/WKwA6MkwYZG7ctMVxEEJv2jJrIZ06dVJbt272/gtwyxxE03t0dMxxjL0H6ZJr1696bfFZ/BzruC5FwR5ERwaFVeITZzDOEoH5e9RnLmIUcZOiBucXPCe4D7TUm1oyPk+wBtgj3zsOgP2E9ygX1jCBzOfNPt+za/d9LXI609yhk4ivmfAGMdEFACRSYAiHZW1tCrrFQt6gNYXB2alptbV3qq25zR12iVSDjp48Zx+APXt2a3mF7qkWg+jEEfYD7gGDbN6U9c2+izyLvVHWCtl1EN/a3Uhq1QJixdT0rC5dvqJ4LK79+/epVkX6LeWzAGsIqSfu986d27p87aY7h/bs2aNyIa+x0Ru6ePakHtq3RxN3RrRaymvnts0GkF2AaoirgLxKuaZkokGzs+jjsye3meQxNjZumT/Gn7PvwOZ+exAgtZZdXHFRA98XOrK4pnxhxfF+5NZtX28+t6LdO5nXS54nFAoAqCmw4/sC0zuMTBeEgWpIc9MLLsqi239n7Jqam+Pq7my17F9jmmJ9v4o+l7QFUiecdc6e1YmTZ1QqV+2rgkQbbPMaMcv7VE1bNg/rqQ8dUSRcUypGTKKQWdTY6KifAbGYmBqJI2dYcsEOM+AdO3d7X5mYnLYhMXkCMkfcN8bh2SxM+4LjMxJRSNrZXP4+6zwgtbwPnkcCxjnrst79GJTezXx3X2QYn52Ei+/MF9YK//M+hz72lXWc6C8juVx/z/URWB+Bv7YjsB4U/9o+uvULXx+B9RH4yx4BmOcfBKjuG0M60QrYtIH51PvM8zpYfl/LeU3G5T/TTLcZWs2SDvz8qZOnzbSBWRQYUTa4xZb/AXk7O3o1PTOrt95+Tc0tDU7SPvL0JxSNpjU/m9V3vvNdlSt5ffV3v6RUMixVA2Y0ADLEyHy+pP/9H/8Tbdq0Wc2trWYxplKJoLW2mtfMzIS+8PkvBEzGKIlzTdevXtXxY8f0hS/+upnUJCrFAjIsAes1SKw5YMNlD/QT330HyZa91lf/+te/aQ1F/hWAc2JyUu0dbTr00H7t3LZJldyimtMRlZfnlZ25ZxBrcnZJlUhaq/FGzSyXlS+vmmXW2ZKRKnmFa2g7xw2AoIUaoekUYDYWaIGTvCRSKSc4lrcACQBAz+d188aowTTAEZJFmL2B3EjCLDySTgDL7FLWyXJzQ4OTbMbIJlBm8SJNE2ii8rtORN0obyTLeqo9XV1qSKdtXmU983r77BrUBieoXK2ZEcX7kGzTbm3pkjXDLoCtwOjPasWKx0hsAxM+WHwk54Bii4tZyzwErfFyC3t3b4/lNDDug6GMkReJFwlpLl+0cdfU7LwBA1icMIgff/xxszfPnz9nnfMjRx61Lju6rWi7MtYraNfXorpzZ8yJ+Kc//YvWaTWzO53WW2+9o31795vVDesUc8xE4v0jRh1E/8EPfqCPfOQjNi5jvACwATdgjANEAf5i7IU5XiC7U1NLJmNNVdicmPFBXQRgoH1ifjGrdGOLzpy/qCtXrml4aEijt0b02c98xtImgC6FUs56urSKI+ly8iRt6sgybFG5jAZ72fdF90BhOa/2lk4t5koqVKsaGOjV9PiIDuzoV7K6YuZzOJ5QRXEVldDGbXvNnuP3AWRgmDOXxu7eMYgf6GOHfI9oR7N2mXM/+MEPLSsAuIN5KfMX4Ahpgo985KNmIZerGP1iwhd14ptdWjQgeujgw/47c78eVwqlit49etJMNeblIlqwkq+Fz6bgRpFix84d1jkGmG/IIGcQt8Eq5rw3b9zUQH+fPvr0Uy4ExiKrgelsqKZCmcJUzXq0aPImYgnNTE+7jf/BfQ+sGbZhtBkk3UjIAO4i7VM33OT+eE1NTnttAfKmG1J+f663kCsZONu6bbsLI7CsT54+q6mpGQNxAOZPHjms1qaUZZJYI/g/AHBjltfbu8Fmpnx+oRgwsDOJjHIYUjY02sT11JnTLk4B4KYSMeVWsmrKNLjb58bNm+5goeABcIXePO/Fz2MCSFcKOtilAoW7IP5b53lNaxaAG312vo/eNCAsAN7u7TvNmkTKCJC4rqFsXeM1MCvQP05bh7h3Q2DCC/jKfeJ7AJOXtUHxB6kiwI9Av75i1iTAX2NTxuA9YCXMbLpU5hYWdHPkltv+f/kzn1Em0+B5g2nm8MCgJicnvDYO7H/QhRCKILBmkZa5NzFhFi0gL/sSc5XnSQwKuhtgBDNGgYkhBpeBbEvR85eCMH9/8sknfJ/RWEQjN0fcWbBz5151dfW5O+PlV15WT3e35QyILc8884y7GIjF6JzDTt40MOCCRDSe0N17+Fck1dKKMab0H772J3rmE09qfOy2Ng0PKRHKaXUFT4Mms5aJx0GdI6xIPKlkQ5MiiUbVwjGthqK6cOWWJiZnXViKRWK6ePGCi9dIPXV2tonaESAYTNfr166rr29I6UY0j0Mu8sE8ff3113Vg/351dbQrEYtqfg4wN62VYs7PavTWmJLJRnV3IbGDsWHEBdLGDHt9UNzFEJKCV2d3s5Kpmgs17W19On1yRN/6xg+9Vh9/6mHt2L1BHV2Neu/4Tb3w/ddsMJuISX/397+iaiVvAL2yiil2LCjsIp8RCmtqZtE+Fclkg469e0z9ff2i8wqTWGIgxFkY6Mxj1WJrmvkVrdYwu6WQg+RK1AD6c9/7vj0I2tpbVC7l1JAODBLZxzBCv3t3XCXr7yPnFDD+2Tv594ZEg4oF2NghdXZ3eJ0xN+6M39XQ8Cbdvn1H3/729/TZX/2ciyPNaOKXSwZfx+6Mau/eB8zyZw5m6QRozPgzKCJv3bpNmaYmF27eeustFyYB2ZF6gbnL95HOIHbgq5AvBN4jTBD2f7rOzOR1h17RRWnmMDFgem5S0TgmpV1aXso6nlJwP3P6jB595FEXXzgdcS3EkMX5JW3dugWby8DLII2WPkUGijHIFbFF4QUR6IFTJOPnllcWNXb7ltfX0OCAC28UEFdpA7HRdFj/+mv/Sb/46c+oqanRoDnAPN2E9QKX5Ykwvs2ueD7j7QIgzbXXz6bEALSzGZv7HhnhsIsQnBdu3rjhzpzt27baMJ1ifi63rGQipqRNVEuqVMN6/c2jeuSRRzx/kPpCZg6pktGb1zQ9Ma5EPOwiFAUSYmUghYfEU1Wjo3e1lM25KEsBmg6iTBMSNEieFbRv30O6PTaujRu36urVG+5UoruR7gj072/eumE5pzucn4eGtTg/p5ZMg9pam2zUTlcFxSuKy5g444eygnkz11BYVbm4qtbmZrPlL1w4qbbWpJKJqPXJmzOt6usdUirTZJCZ7oZEMm3WeXkVeaIGs+Qnpma9fzY1t7hraGH2rpLxiB4+8KCqJYzHUwbPK8WixxPyA+dwiowx1ltYmpme1Y0bt7RlyzZFY0lNTc0Z3A6H0VCP+vp59fZihF1Ti+V/IJvXz4lrALk5I2vnLpjkPkMyld6XbbHUok+WAfMc01AKw+jVEyPrxZV15vlfdoa5/v7rI7A+An8dR2AdPP/r+NTWr3l9BNZH4K9kBNA8r4NTP/2BdaZOXfMcw1Baxfn5eju+0/WfAs/5HgAHeuT5QkE/efMnSiRSTm74XUAcki8SOIAUzIza23sMEvzox8+rMZMye3FDz4CGBtGeLOr55180eP7lL/+2otFVJWKrPlTT6hqLpQyaXrx4RXse2OtW0QDsCADXaLSmsds3zAwslwCjMSiM6L33Tujypcv6whc+70TJbBRY3t41AHoB0IHGA7YlAMGLL/5In/rUpw3uPP/ci3r08cfV3N6hE6dO2ZgPJvSpE8d0aP9eNcSqaoxVVVycUn5xxmztsmI6ceGGmroH1bNpuxaW82YQ7X9gp0KVgrCisgQFF16tCmwWkAm2rzsEYFRynQbsAxAPcya+t7xctC548Dy4h1DQlrzGig2ebyBtwQ2hG2tgG8O9UMiJtEHMtcSE97ZuLbIjtBAXC2atIZMAgBuNRC3zEnwSlPA6TzUoOgCMkEQBnAOc1YG4wEwuYIeaCVYK2OhcNJqyXEMdaLeERyzuawOIQzZmtbqqiBOmmgGHRDzQSYetGk+mtQLwhz5yoaSTp86ora3jvsFYdnHBgCjs41/97GcNlDH+r7zyiuVxutp7zf59YO9uZTLIPwRmZHw+bcctLUiqVHTz5i01t6S0Y/tGg4286hqymJYhl0LhANDCep1r88djuaaXfR49644Og8UbBwd1+tQJPbj3AbPPMbuEfQWABSssu1ywKdgrr76mB/Y8oHt37+qpx4+oAfPMQi4w4Fpe1r3xex6L7u7AmAuQEOBqYWHWBaXBgQG1NbUqWosp1dyqK7duanxiTItTI9rcm1GkuKCe9nYtF6rK15Jq7hpSpqnbBmkUESzfMzmh2bkZ7dy103/PZhd9j8wjugVgeAEqnjt3Th/60IcMKAGmAyICAgOwAjIwJ2ARI/sC44ziFdI6zE8A7iAZfj9R5hpW8oGUDVOU+0UyAPCT9wKUYTwxcqXjBPZdHlkQAdis6idvveM49KlPfdLt9uXiivLL82ppRvtbmltaMTP9+rWbKpVWLflAsQDW9r69e1SrlZVMxTzvmBeMJ10qzGNLNVhMFT3nnJYpULS3ee4G7NhKYOQbT1rTGxmbUqWqdIqOiJJujowaWED79aH9u9XWnDQ7um5Uu6G3x6C0TQZpmfecD0wCI9Wwtb7HJ2fMElxaXrZE1t/87d8yWy9pQ1YZYMdwkvelG2LfvgcsswOgS0cIawIZFUD/0ZFRJaIpFygZHD6HdQf4hiQAANXmLVvM/uT+MqlGpRIpz3lANV6Ay5hlsnaI9QCprGv7AzjmcP0wNIsG5CmuoD3f3NzqbiIkAxwjqsgaAZxRuJD6BwYNZCOz9OIPf6jZuXlLuBx46GEXxpKxiAEl9NIp9GDECuOZYh+SMTZcxcgYn4ewrA1McRi5AfTf0afGeNWsYIoTGaQX8i4GhyMUVGYNchOXYc3yfwCyUyREiiLQ6i+XopqYXPIYMSaAcwsLwdhs27ZFkzYfjrp4XFhZ0dzUlOVhKBINDG/WrdtjlgAzIFsuG5zq6WzXndFb2trfqL425lre4CtSY+COiXRGqYYmRRMNZp1SSKyFoppZzOnW6F3LerQ2t+jUyVPq3dCjvt4ey0RFMM4t5+2ZAegH8/3V195w8Y5C3+jYuJ586nE1Z2DBp1TII2OS0q1bN7SYW1BPb48i4biam9rMQM9m8/aHYB8fGhrw3EFiazGb043RO8rn57Rn7xb7OxTy0uJsTf/yn/8n78vdGxr1O7/7KyqtLioa69O/+7fPam7mnlKJsP7g937HwHkkUjF4h+QPUlRee+GICqWqpXPm5ha1tLjsYhByJDx7JDdYP7DsWZulYtAd19JKcQvvjJI75KS4RkfGvS7R0W5uzujgwQcN2lPQBBRmIjIHAtNkZIUwKcd7BJ+AkELVkN47dlwbNw2rv79XsWTUXT9IXRXLqwYNYfZPTc5q9NZtbd+0JegaWLs+wGg62IhpxFgksCAcsIZg7KZSAWuZecUaQc6DtbV3716D5+zheMqwVmbnswY9mSvoTlOYpkjE3krcpFOD+MuavnDxlDb0dbqgT3cK8dXSRMs5/enX/1Rf/vKXDTBzBkAe7NZNWMZRa4XH4uzrRUvUBMxe6u0URdnPeU5VLWaRnZrw3trYkLTWPs/GEnx4suLFEU9p9PZdjc8uqrG5WZOT9zS8cdCm5A2NEC8CKSVff6niQgTxaffuXV7DjBcgP4VICucfNLM3KcDFUmTcqsoXKNLHfP8jN64brMZfge4vOtqCOFLSqdPnLX3S2dXlNVvFjJozRm7FxQIKQ7DFkbehuxGd/oWFJY8BTPdEKhEQUArLiiXCylAcrVVc6Nvcv9P3u3ffQ3r7nWP2FFlZyfn8NDjY5+JpG7J/GG0Sfzmj1VZVpesqlXT3gCUFKxVNUuzIF7W0kte2nbtVzJdVq6xqtVRUU2NCr7z8gjb0tFmihjlAoSsaTdojIUaBpQagX9bd8Ql1dm3Qrdt3TGCA9U4XANJeQwP96utq180bV7TvgV0qFZbd9VLEx6BadtxvbGi0t0ksllSiAQm9GZ+hKRLXamETCThDI80XYOZ4BpATxHT3Lma4vZ6P7KVI6iHZ4nMq8L7PxOwfAXDOuTwgcHzQMPT9vwGewzwHPIeh7yW7dsbl60NPf2kdJ/oryTbXP2R9BNZH4K/LCKwHxb8uT2r9OtdHYH0E/spH4M0X/qnBc8Oqa62udf1zgJu69jmJ18LshELVwFirLvNSB94/+DXQCQ85QQE8gn0D6/zKlStOtABTYAQfPvyILly46GQ0Gk1ocmpKG3o7nEACXJB4DPRtNHvmxRd/aKbZ3/xbv2kAPxLCUCmslRxsp0Yfwhsam7SUzRpgBVAGGDJQCyiQjmthHmCmzezS1UrNBnn/7J/9c33uc5+zdisAH4A87G9rx66xLW2V5Bw5opdfel2HHzmi1tZOfeMb33bCsZhb0cjoLSd1s7Mz6t/QrV//1U+rMSalIyUVFqe1OHVX8WhYy4WQroxOqLlnUJmufilKUl/S1uFehSpFLI4CUDyEIWYYPRPLzNxnipUDcDEGDU/oOJfX2nPRD4ZV1xCA42ttrTDSuC4STZuYWkcVbVwpZoZ9oG9fL4AE2rwB65zf4XP5nVyxoExzk4HP6akZ7di+3Z9DQkLiuybu4D8b4IsCJnOttaDldq3AwrOvywRZS1kAgSkVS4EuOMCW5TwMRMRdFODnAkMyTDSLSifTASs5HLLUDExtAAOYmoVS2UaWyG80t7bZpJHkNdPQYMCM3wGg/1f/6o/0iU98wjrctBPDQn34wEOqlALpAwCzc2dPK5mC8R+YMwIKLy5klWlqNsiF0WlXZ7MBKa6fa4MVzXsBcuzZvSswMaR4UFn1/LHeJoDvajUwDRsZMVN7186d+tEPXtCTj39IyTigBRroZZvX5stVSyPcvntPx947ocGBQc1hFPnoYTUkYkogq1Qu6N1jx3Rg/wEz4ylGnDhx0kAgz/HRRw+7CGBDx0yzFmfnlW5u0/TinF565UU1xCrqaJAe2DqopbkFRZJNSrb06ubdeRUKQbs/IOkDLk7FdPXaVW3atNHJLmARzxQQlM+dnVvUN5/9lj7/+c+pvS2QHgCUZX3B5MPIFcAQgAYNBUsLMI88NysGcwPjL4pDMP0s6hIkyWsFOcB6Az9r5pnIJ5FsU4gAnKULZFWr6trQrXQKg8Si3jtxytJQ27dt0auvvKTs4rxC1VU99eST1sdmTVHsW1pa0Us//rG+8jtf1eVLF/38MUFFvxrfBTPCFRgpc33B2kq6m4VxgI2NlAfFQpjodDcAzNkgrSq9+tqbGhrapM1btrm1n5Z1tOGJj3gEdLQ3K5kIGcxmbjHOmL6aYeu1ITN+AXFscFyqag7ZpoWsQZhWTN/a2zVy44YN/rIL82aVUnyAoU/xA2Cpp6fbMZXnWgeJkd0BaJ6bmVM8mnRBiecBU9cdShHmMvebcLcLYwHbcxUT0mJgRhh0sZQCeah8/r55JGsBQJWCBD4L/C4xIp9bdhcD18YaAaRCVgFDTsY1HkeWaFlTMzP+/MeOfMjj+uy3vqOeDT365V/5Vc1Mz7loCqC7OD9t2Z/FxUUdO3bUusAUc4hzBqcLRe3cudPdELBMK6WCxwNwi7VIgdByVm2BljJ/dldOJKa33z6qnu4N6uoO5JwIfMRB9OqRCaPbh/kMgPTqy2+qvXWD49fjTzyujs5OxxHAMMYSoDO7gozDmHLLy9q1bZvlLiikjE/PGghDwxnwtjEZV097s9575yfau2eHavlphcuz3vtWiRGlqgaGtwb7SQ1QKbrG3kdyK6JwvFFnzl0MCt+hsO6O3bYUxPBQvzui0qm4KmXMkmvKrhT03Asvac+eB6yfT+EWc1HiGgxeniPrme6O4Y3DamwOCp9cO8/h9KmzOnf2gs1Ff+EXnrHR7eJiwECfmp7Tcn5Vr73+Iz308B719fdKtbgaUz168ftv6Mcvv6yWlqR+/YvPqG+wXflcWgvzZX39T/4vdbY16Q/+zlcDiS+VVSnlVSrllUwDwibc5ZZIIuOFSTUyDSnLk3G+YI5TJKVIFGhnR1UqEHfiam1vVKFAF9ySJXNS6YxWskVNTEwboD51+qSGh/u1betGS8Uw19knmb/ERRi+dLOVWYver1at/fzGq6/rs5/9ZcubUdyEeW6tfIpYTS2W16CYdvrkac1Oz3tPZT5u275Z2eyCpqfoUNniuEnsYC1aAilXMFGAOYvWP+umLk/CeuPP/BtAMh1Ig5u2eZ5cunjRa5u9kt+hSMb7os/PmO3fv18Li5M6cfJd740w3u3J4GJBWH/0R3+kj33s4xocGPKzRoYNbaW7d8a0bLmiLrV3tJrhb5ktNOXpoFuVAdiZ2XlNTk+7yLRx41Ag+0NBAwJAJGpJEs5lALh37ozrxPmLGt682WD8mTPIcHGmC+Re6HCiGMveggH04cOHRIGRfeHG9RuOw6xzzoGYIzMuSLux5ul0ysO4d9cXewxEDEgAVZ06edKA7cGHDzj28Jwr5VUtLq7olZdf0cc/+QmfZ4IzFdr5dAliArzigi33cfvGbc1NzWnSnSVLlg+LJ8IKRYmlIXX3dGi5sKR7mMQPDWi4Y7sLXxkka3JFy+sFOx4a6Lw9rPKy8iozNJbTCleBnsMG6gOSQ1xzSLYsLJk0sJyvqLNrQPNIJqEXvzijSmFJ8WjIBSBiYd/QsLrpzCivKppI2uQ0nWowC/zSxctqbqELJ+E91TE/iQn2shLRuNobOlzE239gjz0DwuGKi8tL2UXLnWUyLerowHcj7qLJzVsjfh5JDOK72JPT7tzKYk4ci7nQz5mToi7SSpim9vVucEcNUjomwpioQ0GGotdaqlTD74CzsNXP75uGOp/B6JQuJTT03b3JXGYvC6SX6rrp67Itf+Vp5/oHro/A+gj8jI/AOnj+M/6A1i9vfQTWR+C/3QjUZVs+CH7X5TS4KhIFACoDlXNTCldL92UUSATXUPf3v8fBFm1JDvhuZ4YhWtTEvWnrfZYqBW3fvtkH8WKxooV5jJCqam9v1ubNtNhPqrOjU+++e9SMp4cfPuzD/A9/+ENN3Jsw86mttVnxMKzPgHlNAhToF9a1TwO2trW6IUQbTMYcDHZYAGDCaS0UypqZm9dzzz2vvoEh/Y1f/AUDq2bXq6qktd5z/h4HeBgyXMvFS9fU2d2ro8eO6+r1qwpHwwYUG5uaDCYCfh45/LDaMkklwxXlF2Cez9oMdLWW0sXrY8p09GrHvgO6NTambVs2KVwtws+yHiuGXeVqoN4IC95GriSjNtcLTLlgTJFU89ysjU4SX11j1fB7/L2EAVwsMP67b+jptMKpWai21gP9wem31gJrDNxjG2i/A0zB9GU8T5x4z4Cj9YzDYY8PQAJJma/HBmSBtqRlZax7GhhAYcxIok6q4/Z2dFdL+aDBNhRSLBE3QEZSHIlH75uyuSASjQZaquG4zd543ryH73HtVTeNhOFnk9Aq7fxBMYFkjZFgrP7JP/0X+spX/7bisbT+9M+e1dDQ5gCQjFZ05hStzW3+HRI4vqKJvH3Hdp08dVK7du9UBdAwmVDJSXMq0BnGHI2kNhIx+HrksUeVaYBNzZoJO5GDTbsCwLGWyKGTj9lpZ3urzpw+pQMP7jOzD1miUK2iIl5k4biiqSY9+53n1b05thgsAAAgAElEQVShT7nlFS0tzGvfrp1qbUrr7KmTKlUAZlf11FNPrRn/MvcBIcY0ODhsQBDgoaGhUal4TJXiCi6kmpye0o9/9EP1tGfUlkmoDe39UFgrlbAmFvLaufchF1kaGxr87M5fuGR5kJY1k1nkd9J0BPBMazUtLC/pzaPH3Gbe3tbulnnM1zAOhOmLdjMA1n/6j//ResKRaMBsXl3lWUWs/x2OAdBSZAlpcT6rdKJZC3MrBoRu3b5iMPnSJYCgIX9vYmJircMCuaGVoNBUqyndEDUrOKSYjh49qUuXL+vRxx5Vby9Meum1V3+iSxdvKBpudCfFM598TKkU+sBFm8U+zViGajp58j3t2rXNbD2YiBR3AGAATgBwLIeEee0qXTBRFwQpxtULVzDfC3lkDSo2FD5z5rx1tpmjO3bsVFNjo+7du+v1nF1cNPDtjhLAeQWyLYxZU1ODpVpg81J4AHhmjp/HVFIhg7PoxJ6/cEHbt23Xq6++YqkFQDLiXzRS00o262uFdQiAyOcEmv8wu8P+GsgsBSC4S2Fr2rAu2hETi0gWYQZIwSSQ5UJAum7a6nVOG36FolzEbH5+hufFe7z9zjvavnu7urs6PSdgnjJ3HaeQb7e5L7rnFUtMrGJmWVt1LLBvQqWm06fP6Nq16/rc5z5vSSs6YOh6gGXe3t5ik7/XXntVe/fuue/9wPMBTKTQurycM/txeGhA3V3ta+aFmGEHe4e7jQyowTYPunMMtFWRCqv6/gBriSisZYpjmJzii3D8+GkD4zu3b7IWuZ8jlQ9KozBRSxUbTI+PT9qfg/fp6+3VlYsX3A21c/ce9Q4M2vSZrprCyoLmJ2/rwR2bFK8V1IxBX5V4GMgQ1KIJdfT0qRrCMDCuCoJEGDSuMSxhV69WE3rr7aOWgtjQg3zDWXW2t2nXru2e8/EY+yIxuqrbd2d07caEHtq/Xy2NKaEeRYzmDYnPuUJF8VSDZhaySiQDvwF0xX/y5psu1i0uLCj6/54X/od/8PcstVEuEctqLgLMLy5aFiKXX9Gx48e8T2xD8icKmBbWn33jm1rMLrqz4u///T9UpVDW8uKSnn32m5bRwqyajpxYnLla8vXCTAbUw0sBqSE/P8dh5FeYN6u6cP6CNm3eZHNOULhgrr7fLTS/MO9iz40bN/X4E08aOL1zd1xL2WUNDw/pO9/5jvbt36dt27f53iKhmpKxqPdk4v1KLm9mOCAda+jC2XPatX2bzzn8e734VN99ma+sIV6YOj77nR/osceO2Nx0ZXlJzS0ZvfzSj3To0EHvqxg0ukhD8XdNfxpz6HRDWt1dXfc1nIkp3DNnJ/YzTFRvjQbdSP39/Zap4f6RPWM9eX1jog6bmXNblcJYWPlcwfswEkKAq6FIzGel77/4Q129fsPzmC6mTz79hK8XCSeAWorZO7Zv9XoCeGX/wWeB64ZBTGcIZySeDeeHencj98S1ES/qXTz/5t9/Tb/+xS86nlPQBtQGeGcNEjcoUONhwr8rtGo563pB351oRfYWZOhSvh+6srq6e7wHwuhnLeC3wNmD/caFYPxDVnL2KqDpZs+evYogIxWJ6dVXX/OzPXzwkNpbW90ZSEcMJrSYXDIX6ZxiWiJDMzc1oVolr4YkBQQMSPOWEquopunFRU3OzKqrp0d7th3Wcr6gfLGsxuYW7wNcP12IYc6tjjJVFUKBOW4MTxpX7YL/0ZTP5Utmm0/NzGn0zl1t3rpDMzMLFr/qas0oXC2okl82KYSYjczV4JatGty0WTNzC+rs6TGLm2JOKtmg48ff08jIqHbv2q3OLvw1gkIjEmSLs4u6dOqKgW3A82JpSYlk2ISJpaUF6/OnU43q6el3zGMO0mXRmGny82Z985zZr/BRQKoLrxYKxdPTUx5Dnnd9P2RPQ9aKtRac6+n0WFtJNQpSgeQbL8arblwf/Inxph4DkQfPHPa8YC1xdiR2PfrJ31vHif7bpaDrn7w+Ausj8DM4AutB8Wfwoaxf0voIrI/Az8YI/HngOQfKelJTl9gg2crOTylcC1hF/zneusY7/oA+MUdZt0vWopqeXtJLL71qVko8EdGD+/do6/YtGh29o1Atrs7ODZqYuKNSadmA00D/kNnAADy7bEhV1fPPP687Y3f11a/+rlvNw7WCD8rWaIcZvsYcAtgA7KhfogF1g8cw4QM+jymcobCKpVUDH3PzC/pn/+Jf6g/+zt8xcF8qrhjEbkylNDsz5VbculcRv4NSyez8oiVBjnzoMcWTUYNpgKjJVFL3xu+ouSGpdCykZGRV+cVpFZZmVUOHvJrS0VMXtWF4q9ItHSrSbrxj+xp4ztjWtArY4bSH5AgAKgB8uc+ArR0AawFgtxrImZQrqoUD7UskaCynsibrAouHBDF4rRktwU6ExrT2+uln6p9cY6/zBVAAgAgA9oUXXtAvf+bTTmLzuZyTdMAuG5s6KQ8kFwIAEEmIVbPDFheXzOwksYeFBPMLWRHYUEtL8wb+tm7Zal1QUDT0QBOwpddAQq781KnTas20BXIwa+x4kmjGA+YxYDwFGN4L0LBcKQQJchgd1aCDQKGo/vm/+Nf61C98WjMzi/rJW0f16GNPmCHe39uqVUy/wlHLiDQ1ZgyYAn5MTU/q3uQ9y1agHdzS2KCQ2fcJF2NI0AABGCeABMa/vaXZMiw5En/kZ0oV06cwRpyemdPp02etwzw40K9333nLWt9JwMzSirsQYJwXqmFdHx3X+UvXdORDT+joO0dVLZfUmIwp05DUUH+f+gd6deXKVV8zrdUADTZ/LBXNwKUNnBes9WI+q2QcBmRJl69e1a2bI6oUsoprVaXCioY3bVEo0aBQqkW5SkiR6qqZvGj7bugf0MVLl82wt0xFOKyJe+Pq7ui0rvaZc+e17+BDa4zrRhVW8jafY96kUylr7zNnrl69YvPGrq5mz+vFpYLmF1es1zozN6PF5XnLbjQ3terG1duKhRsMyrR3pm3w9txz3zNoApOQ+wNIrgPOxA0Agvb2JrM5a7Wo/uwb3/Y6+chHn1ZLa0aFUkljY5M6cfy8piazZrrt3jWggw8/qGQ6obfe+ok+/NRTKhVyyi4v6vixd/WhI48ZAATcsS4/TNdEwlIIANCw5vBwQLph08aN9wuKzImJcToAKlpaXlH/wLDHkjkagNU1G9u2tsB4hRUbN7AeeE5UzRS1pM1q2ZID/Jl1jImljWl7+hyveT9ksJj/aN1j7gsLH/YsYw8ASkENBjGmv0hasC6QS0FGBzZqYOobxBxAV4oBfH7A6G9Zk30Kuj4Ao4MupZALRNanXSu4wegl9NL1ASDDdV68eMlyRhTh7twbs8Z6RxvsUyQQAmkZd67wHpbQQt6iplosqgKmg457GJ3G9fLLLzum/Nqvfs7MxeXsitne/EzPhm7duHHdrNx8Phi7uuYzQBPSXXQXsJ+sLGf1yKGH3GkSyC5RUKxZfoU9hd9vaEx7DGD6G8T0fUeUzdGFEBj5jt+bMvMf743B4U3avWuP2lrTWi0uuwDpuLAK0zLn+YMMAgZ9dFgh73Dq9CmbdKbSDRq7M6bGhrQyjUk1pRO6fPY97d0xrJZkSEkVVVpZUCTRoGi6Rcv5srr7BlSqhZVsaFYRgWLvH+/Hb2C4mbmcTp85FxjNtjZZoqKjvVVbtgz5vtA7J56zRY6MTeny1bt6+sknlYhK4dWSVC3ZdDBfKPozU5lmXRsZ02tvvqXqaki/9EuftsEi8wvz7Reef07/4O/9ofX2YbNPTSAD0WFDYdjPzHGA9Hv3JjW/uOQxQxbildde1+jYHXeZ/MIzz2jz0KBOv3fc0lgf/vCTlsiwjE21ZM34qalJa5IDfBZyee3avjOQ20AepUiR9n3T6pERZLdaPBfYL+reHswn2L7MJzoa3vzJW/rFv/E3/LOXrlx1wQhg+eSZ0zaePvDgXutbT09OqKujw1Jv7C3Eg3RDxh1005P3tGtH0J1F3AEo/vP2WvZdNMn/7Nnv6xOf/FRQfC7kg3h++YJNXdGkty9ApXzfX4H5V5dqAXQMGOKBljnrl89zYbpStRn7sWPH7QnBvVPwoxuGrgp+Bxa1Cw0UhtwNslZ0D0fcUVULR8xmPvbeSU1OTWvz1m2eu6ydcyePa9u2ze4mQXt9fnZWF86f01NPPuFrefGF73tvIwbBwEZLPJDHqxnEpgORr5afigTFdyReGPNvfPvb2rlrtzZv3uw9w52E+CSUS4EUmgH3wDcBVn+1RtEenXXWZyDNx3qHOY7MDSb1eCT09GxwMdfHQc4GIaR8KIoGrH1iF9JMyLVcuHBZm7dtV8/gsAHn0ZER9fX2KZ1MqZgvKNOY0pVL59XV1a6FuRn7UdwZu62OlmZNT9zVwf17VFpZdOGSM2gU+SCFdfXmqELxpHr7B5VItGk5l/c6gIBBvEJGBlmbGNRzqPuccSPslDWFa+y7VAoCg1t0yokniXSjrt0YUXdvr2P5aqGk4YFezUzcVTxcVSaNdFrQTXDn3qQ6enoVSzXo8tVramjKWPIs6FpLeS1cvXLN5zSkZQ4dPqixsVHdHb+j7EJWlZWqu+X2Pbhb1VpReHFSfKN75/r1Gz4Tbdq41fGaAhuMep413UoQTXi+HZ1d9pxgjjHuHHfZp2L431QDCZcqkkKZjIvwPtuvkUk+CJ4T7/6/wPNVHrT9ezhXwjwPui3rReFHPvG76zjRz0Y6un4V6yOwPgI/IyOwHhR/Rh7E+mWsj8D6CPzsjUBd85wrq0tr1P9cl/MIpFsibv0Mw+T9c14f1E0PAG2ZnTS3sKw33nhXbW2dNq8KR2qanLqrxqYGXb8+ounJBW3fvtuGkdnlObNP6Lfs6OhywkUCBvAHeA6j5Su/8xUbTNUqy07KrbW9JpiJhAHsGK6V36treZtH6DZN+ISAPbBV0PIO9JOR+vjms8+6TfXppz7shKgEMwnQFFButWImUSBFQ0K5asmN1rYOs+CisQAMRfKBzwG8DtVKWs1nlYpULdtSWJ5zInD77oJy5Yga2nsUSWXU1bNBiWhYDYmwCxNOkkIRVSNo/cJgCpJBAC/GhsQq6AQIvh8AyIGWqpC0KBUMaJZokTUzPWh39RNZA8P9DbNvAo3mDwLnH5Tw+SCAXiZhiyUMDp547z0988wnzTJsacoYxLMx6Vri7nRujW1HkgeIMTExaZAIVi0SPtwLySxJPHIytCXzvQ09PU7ueIa0CsOOdcu6qgZFjh49pnm0UBszBuL5n/Ewu1YYHzYbUGltbfNnwdAECGNuA8SZfV4La+zuhBmimaZWM57jibSB61ikZJPFGnMe8LIKU4vkjvlS0qUrl1Uo5fXwwYNKRCJqSsMGLpmZB2va2vi1msG2malJbRwaNEuRNQRgSosxEjgUce5NTGlmds5yKnsfeECvvPwjPXL4sDsXmD/IKETjKWXzZX3n+z9S//BmDQ5tUqha0+WL53Xu9En93u98yYn/0sKS5ubnDYICLDCuyBBQ2JiZnTHzEhmKhx56SCvZecXNrg3p5OkzNkydnx5Xa2NK/b09ujc1o1CiUfGmTvVv3Kau1haDsjDI+gYGbGbW199v3fPuzg4DpxQLbly7YtAJgAAwiWLGO2+9Y5Ngnh0ADXIqaJLz/Ar5FT36yAED/efOXdXNW3d06eo1VUNV/cHf/X2DlqvlVb3xyjs6e/qSHnzwAX38k0fcZh9I/NChQHKfCSQ/kBfK5QyM8H1AkWQ8qeVsUd/93vfNKnzmmU8oV8CAtVHZbE5jt6dUKkZ09J13FY4UtW3bJn384x8zANTW1mLt9Wg0pMuXLimVTKi1tdmfZ9DCBSi6Ksq6cuWyDRhpPwe4QhqFQqANfBsaDFTCTLXGeyRmwACtaubsG2+85m6ahw/sXwOvKu70YP7Z5M9FssAjAHYs7018QxoG4CsNoF8u+/kz92ZnZrR12zZN3Lun46zVT37SDG6ATa6VsSK2IkfDmKFPy9zmvQDUMM4EBJmcmNCNGzc8d/Gl4FoByPjdupl0vYBlBmY0ANQDBj4dL4FsF/IPrMeTJ08aLMbssFgp6O74XWtoY16MHAhrjeu0ETQFOOvdS6jWv/HWuy7CYOCYaczotddft375oYOHbWqI3jAyORS1Rm7d1PnzZ939ACCIiTP7BIUENHizS8saGRlTb2+fqhUMK5EWynvu0KkA65niC+DN9PSkCxZDQ4OWi7DXAr4d2WWD1LBw48kGtbZ1qqOzRz95+x3vew8+eEC55UU1poMCIc+Njhu6hBYWFvX44x8yExNQ88KF83r44GGlmzsc0/m9TDKqsZGrNp3es3VQzcmwu5gaCPOw8GNpTS/XNLR5q9459p52792vxZW8evvQF2cXCTqygrgf1plz1zU5PacHHtij5eVFXbt62fGuqQngNJCGgCUOY3hyJqsXfviGNg0N6/BDD6qzLaNyIef7hykOSP+1//gnBgCTjRl3lqEz/sTjH3LHBWDfj374gh5/7DHPe+LDtWtXPHbXr181kxvDXPNpayHdGh1zUWn7zp2WNHnvvZO6eOWKGcDd7W3au2unNm4cts8Ac/D26C0cP5RpyriAt2PHdsdA9jxYuSxKniWgdZ0IUNfdR8qE7zFPAGwpODE/3YsF8zkS1cmTp2xqumfPHiXTabPR2TtgLX//hef1kaeetE9CU0PanWnISCA/wd4D/fna9etqSCW0aXjQc5b1z7pjzbrDwwUn5KoCQ2/G4I23TzkeUdSamZ7S7t07XcAfuYlXy4BSycA7wRJRSc4nJRcNORcgYYJhNjEgkFoL2O4urrmYnnZx/aWXXnJMZiwwsw5A9qKljChAMxaHDh/26W709m1NTE5oeHiTr++td97RoUceNdCNNN7o7TsuJDRnMOjs8F7Lvo2EGM8HcJMOmbnZGa+p1pYWLczPWW/erN8KRYWUTaUp9lLwZC9nj6DgRrHixq1bGr83oSNHjrg7hTWO1AtFbsBWmOrENOaE5ebyK5ZmI/4wzpw3rl29pp07dznWcr88o5GRoMgJ0I32fbGYt/44nUUuZuSLlvdCgggg/93j7wmhO0D369dvunsBKRi6KTYOD2lk5IYlvdjv+/u7FarmFI9UlF2Y0/ZNG1XKL3tedrR3Kp4IZJbeOnpSycZmtbR1KpZu1r3JCZMKMFRlz25vR4+8Q4lEYIxew0DcY+eeTsUisNPDJnKMjd1VobSqC5euqA+fhnBY2YVZDXS3q6khqQgF2OyCqmW8AiJqwIA9HFWqqcUdjjPzC1pYnDerPJcr+P7bWju8HniGdFpxPePjd1Qo5qznX15ZdcdDe0ezQmHONvhXlHzmoIhPceSBBx70+RpZPuSabt4c8blg0+Ytvg66f9C05+zKXKYQzpk7EsF/gc6COc1MTXmt0uVgw9j/h733fpLzyrIDT2ZWusry3lehCkDBe08Sjr7ZNG1Jtu+ZnpFm9wftTOzfsLEKxa6k0ErTGo3psW2mDU3TAyQIj4IHqlDee5NZ6b3ZPedlguyeUaykMZruyYoAUSxUZn7f+967791zzz0nLxHHjjBzPjUdPXnhST2TfN+Q1jR5+2arNsxzC7sWVcwsdK3mUJRt+aeXlxavqDgCxRH4nzsCRfD8f+74Fz+9OALFEfgnPALUPOfl/bJ2eSG5M635BjyM+Nd+gXn+acC8cIsPwdc889y3HsKPf/w6PJ5KGU4++eRpBEM+ROMRDA2OyORyS+9OJQkjIwN44fkX8+DTClpb2wSKkhn59tvvYH5+Ht/61rfR3toMmyUBK+U48uAwE2IZ2hGwyuvPEvQQg7LAZsy3cZI1WtCfZqJAIG/F68XVK1fFYOzs6sDRI4eRiEWVBPM9jd6iYWKtB8JKHo8+8hii4ZABRynj4HIbqQFk4LABmUQEblvagOdBH7KpNK7eHISjvB5NnT1o6uiWwR8BHKctC5vAc1qVWsU+N2lSTnI1BC8JOnBMCsaUAupl4LgiTWNqVtIok0w4AhUmuaBcQz65kIC0firwvGDgWQDQP2Hrm98xWLvRr8/anIgl09Jz3rqlV+9NyZaAfx3BgB9tra0oKycgSRYvk1oyAxfNtdrsAigouUKGGhNYjiWTXDK6qYfqKS83YD/LG2x9J8s2zzIjKzWTTYuNGvCzpd+plnf+v0nCwqiuIUhjWuHZ0s2fM8GmBjFvV+xYzRHOGXYeEMAky86Ct975AFu2bBMoW1FWgg1dHZLskUGmw5iaErwk8LWwtKDugo6uLqTjcZSXlirBr6mtl1QCizP8L6ULIqEgqivL4SmldjMLBOyKKEE4GpUG7ejYhIB3AncH9u/DmQ/exSNHjwmktdtyiEVDcHnK4Q/F8L2//AE2bt6GHbv24NbNW9LqLnM7cfyRY0r+kbXJoHPHzu0CHAkqUaqFzNnaulpMTBjzPgLolkwS9lxORaOfvvaG2q/dDgvqqipk+sWEfi2cQH3HZrjLa1CSy0lOJEnjMRYgMlnp+1LHmKBbbU0lopEgdu/cDrfTKZCIOsAEbLi2gsGQGJmC6LI5BIIhsfso/9NcX4XNmzfDYnUhGs/i9//gPyOWiOJb3/4a5udnxVyrq27Ee++clbTEq195QUAFgemCsSxBEQK/jFNMiglucx5KBsDC+ZDFmz9/RyD9k089jvXAKsLRMLbv2IWPz13GI0dPY2RkDFevnRfrkqAsQUZqDj/xxOMCDeOxqIAsrkGymtPJnMx5N23aJJCZAEBtTY0SdgIrRhbAqY4MFm+QS0mfnHOEwGtDIwFoSpukceH8OXz11VcEGKgAlTOgWoGxzEIMdWQ5FgScWBwRG08s8SxrZnofFp9YZDx16tRDr4o333xTBZPm5hbFCr6PTCOrq7GyuoIb129IN5zriu8rI75UUkBWqcuJpsYmydNwLi3MLwhIYfcAx56xuaq6ykgl2CBgjGuFbE/tDXreppDGeyV4Th1tdpRQvoBrlWzhy5cvo6W5WWAMAW5JtZAZmDGGseFEBn/0J38mgI7sVc4XatyfPn1KYD/ne21tHWpqq3H27BmBT/v27RUYSLYkYweZlATdjeZ5GpEwDSIzGBl+gPKyUsN8LTHdJnze/ODGpgasrqyoM6S+od4UZAExKAlYVdfWo7q6DtFEGoPDoyouLi6v4NbtO+jt3SKGdWUZpVxuSgaKckNcM+vrXnU68DqrqyoFONGHo7KuVTFveW4StkwU23raUeagqH4Edoo9pOMq5BK0jOSccNa2Y2GZczmubpFIPKE4ZDTsKYHDOE9pAgvuDUxiedWL/fv3KZad//gjbN2yGRt7Nkhugb/HQgP3ihVvEKkMmdxRTI4No7ujDdu3btYz517sLqvAmj+I5dV1/OyNn8vElx1cLDhTK3rXzh3aA8bHhnH0yCFkUmSjBxWDw6GAQFTOo3Akhl2796ioSNmT2voGxeZFFloDAXR0diITiyHk9xtj2Tw4R8mi0lKXYhn3el43O7Ykz5ZnLTMWGDPytjzbmrIqpYob7KJgMYO699TCJmhZVU12N+Mz2c82nDl7VntVSxtBu6yMW2nI2NTYiDPvv4ejhw+A5tNdHe0qnNFIMhqLw1NWjvn5RbQ0N8DBfddqMYWhnGFTc15zrlHfm/uE8Y5xIBzP4fU3fq6iNDvXent7VXSYGB9T4YamljSK1DVy3VDPu8Su4halqthpwvXNsw2/uJeygMAuFIKL1VXVAvEXlxYFcnN98m/+O9cbi2KUPCILmbJcBDKpZz8zPaPzRXVNjencEvjZrX+vqqyUaSrXIuXC+J4kCHAO9d+/p/FlAYBFwIInBvcLjgG7IXjv77zzrsB+XgvjCQuMjBUEwVnVoTTe8ePHFX8pzcNzBkFU+cCQ0CA5Pp5lgFSGTHSOOWU9rCoIsHhBk0ojx2SKnQRjeRbh+FDeqamJzy6S73Rh4c+BuM6FFZovBJpnF5fgDwQxNTmjfaa2uk5zgYVAdomkMgmEggG0tzXBBj8WZ4YluZek4aWnDB5nKawWO0KRhPa5u/3D8JTXoKKqFpVNzZpfLPINjwzD43GhobEenR2t+p7nEsYFS+EsY3NIS5wyYFxD0Zgx3p6Zn1dRqn+gH9s2d6PUkkCpgxrxUZ1K6BHEGOcs9UjjPGMpQdZSoo64WDyifYrguX/djBmLGNwT6FkgY+QqFquAda8fDdVNOqsZWTx2CFGaLqd9d3R0FIl4Env37lf8jyfSGBmdwNqaV2u9vaNL51gWnApnOa/Pl5fyicNTamSpSCqoLC/XXmXO4KbjSSQfxjeS8mkAmjXm8fx6KNvCeGDEACWDyM5JybaAHZxGtqWQ9xx84jeLONE/4Ry1eGnFESiOwD/+CBSD4j/+mBc/sTgCxRH4FRmBTxuGFpjnBVDVGBHZjMat2CwrsOU+YU59mqn+y7crvW6HA+v+CKZnFrG2ui7W7te//hUsLE5LJzweS6G+vgXRSBKTE2NYX1/FqVOPi7V7+/ZtMQeZwDIJeuutt9Wm/M1vfsvItoA62epZNYAzgZZ8giRDvyylOgpFAZoMme/1Qx6ec1B7KoE9JmvxfOJLNvRfff/7+Oxzz4mRWFbq0mvtTKqtVrHkxiYmsWffASXZbK9NivFUKpAiFIkgm06oRdaSjsNly2ueB31qu46lHBiYmEd7zxa0btgkwIWfkYoGwWZ7JgFkeSepeZ5jouLF2NiogE+CRkz0Ccx1dnaJPcZnwESWCXksmUBldSV8Xq9AGbY6S/+Z4EKBdV6QbTEc94es84fPMq9x/olki2Gnpy1O3BugoWGTgDW2bJPFR0PFLb2bZShH+Q6+T2dnm5L+7g1dYpxKy7yExpsRsfoOHTpsDN7iZJ8uYMUbkF4wwUYyFSkRQnkE/kklCBJYBcwwCdd7Uc9crGMCYAQqjQlp4YtzlkCFwMcMkyyjV8ziClMmtnSTqUXzydm5Rfzghz9Rm/GxY3uuhJUAACAASURBVEfR3FApDdfa6ips27ZFQA/HkgB3IBQEk7zZuTkcpx42xzWbxcCDIWzdsdMUO8gqTiRw+9ZN6WUTgDp0cL8YVUwUCTxL3wJWXLt+Q8w+AhgEsj4+9yFOnzqlbgMahtJMjUkuE+5L125gYmoW9Q1NmgtjI8P48he/ID1iGmrmsjax7AgM3LlzC909XTLmbG9vlSnfzMwUNm0i48uKbDIOJ3XN4wmc+/i8GIsVZS7UV1cq+YzEU/BFU6jr2IwLV24iTRmB5maB55S7cLhcOProMdy9cwv99++gd3M3XnzxMzLl5XgQwDJ6vmadsaBAzdOamjrpCNPYlzqnZPZODD/A3t17UFnVCIvNhf/z3/wb+Pw+fPPbX8GVqxeli/3E6adx8eMr6Ou7jG//xstGY7e9Xck9QTUCrnzmjBMEhinPoM6E8kp4V/3weYPoHxiSbv2TT51GOOoTu51FnI8/voTDBx+FxVKCyekJfPDBe5rflGHJZlL4zd/8toAaztfrfdcwNzuLrVu2oKaqRjIWfdf6sGPnTq3JSJjdKNVaFwRtGJNYNGFhKxL2yZiPHQrsoKGZLeUTqNf+ystfQijoR3VVBWLRiJGfYRFMnSGMwXZJklCjmxIEhk1bIpDH6XAiFAso3tEXYvv27TKZJEDFayaQQVDs9OnHNSbSuu3okIYzgQ4CE+xWIGOeoCJjTF1trYAlyg3xAF0oUvAzCFazWEXjT447wUmOl9VqpA9UsKIUjdFEkDEciygEnAodJ+WV5UjRVJCF2WQSYyNjBrRPJsWmJzgvD4dUUuDL+OQcXn/jHXzucy/hypVLWsdk49IMlQWjnTu3Cxj9+Pw5gTz79u0ToMplRuDc+DAkkUykcOnSFcX9gwcO6545f1iUKRgtGv8MzvOgwDwW0KhbnUqmdK3sSGhpacPW7TsxNDQqyZZwJI6RsQk8+9zz6Lt+HaPj43j6mWdkrEwcOxoJC6DjeiYIiizlDSKSNNmze6cKkgRYrSVODA8OwJFL4uSRfQiszMGaicNlJ2u+QmBTXUMTfIEg3FVNuHCzH/FkGocOH0FlDVnrlMsimJRFiYXgOQuHLEIAq/44hkbGVXTZuLEHfdcuK74epqa2wypdZTL+GR9WfUHEkzk01DcgEljHjb4reO4zzwjAZIeVFMGoaZ+ziPXe3L4Jf/Bf/li+DUb6I42vf+0rGB0ZxJ5du1BGRmskqDXKTqV4PCxwc35hETOzs+rgosZ4FwurlZVaH8MjI6YwtbAg00TOs6amJkQixvSTnTUEpvm8/H5j6spuIRbM6M9giioW3L17FwcOHNA85zPlF58rCzZkbPP3KOVB8Hz37t1inHO9rXm9kif70ssvK86wK218ckp+FOwQ6t3Yg872dhUGWEBm8Xd6ZhaNlMLIe6UQPGc84jpRFMx3i3Ft8XoLBV7KiEUSWVy9dl2AIfc/PiMWXVmYHh0dwebNm1BdWaV1SZ18AvVca5y3Pp9XbOpjx45pvfN9OXbch/i8HzwYULwkS50/Z3ziWDJGcF0WCpEiTMAGu8uDCxcuKNbxmdO7orW1BZs2blTnDTsnPB63QO8kJfXefltmnLynDumqWzA1OSGyA7sRdB7LUIaDBW8aS0Jxi/GLMYexjNfBcx/PY3x/khBKaeKbSComsTuFa5Xmthwjxmf6unCBMcaGwzE69CjmEgQm2YProNBxwDnD+5uYmFCxKhKJCxjevXuXYjA7CNkhxQIDYwX3BsZcnh18/gAmZmZk6szri0bi2L59l66NnhIra8sqhFy48DEOH96P9kYnooEFJKJRpBNJ2K02OO1OxKIJTE7PC8BNZSwoq6hBTV09wlm7OuwofzPI9e+kV0c56upqFC9i8aiK0jlqflOixEJ9ege8a36sev3qglpZ84ILhWNNqbuGKg8q7SlWcmXAyTMgz2KU3oolkvI7IUHDSiCee12OSuyEmnlWssiPgWdNxjyOBzs9eno2iIEuY9ekAa95iiRozqIzX8+xZTxjtwv14jnHlle8WF1bVwGG3TaUbKLxOrc3nge4F9bV1Zv90uGQYTC7SkmaKJxbWWw0ki2fgOcidsgb6G+XbaFMIz+D4DmlWyQlBkrw/WK2UmSe/4okq8XLLI5AcQT+0UagCJ7/ow118YOKI1AcgV+1ESiA5wXGuCRX2PqYpyEXmOfS3g2sPQTPDZvQgJkFoPUXJD/4czJDYMe6P4qbN24LPP/2b3wDq2uLWPf7sLRENmANlpd8SvIfffSokmgmXYU2YiZO/P6NN95Q8ved73xHhmd2G7W/DZAkM0jq9FoMm9Gwz5kE5E3DciZxEzNZPepkNhIkycEhhnFajE6CQvz8Dz86LxaXkfGwIE0AxcnfS2Fyahpzi0tqs3e5PZibmRHDiEx2sgfJ2sxlUujuakc6FkCluwTJkA9B76Kuc3R6BYu+KHbsP4KWro0C0wiiVLgcpKobhjRsWFozrKlIiAaCNdjQtUEgFBmULCK0d3RiaHBYoG7Pxo3Sh44momhta8Xw0JBYnGQkNzU1or629hPJFjF2pNuiioK40nmTVzHHPsXI4fUy+YnGE5icXTbJXk0Nrl29IoCADOmGhnqxa/l+1IYncBbw+9RyXFNdpYSaDE9JAFls0j1ncnXw4GEjMeHzIRJPY3J2Xqw1JsbdXZ0ySaNZHt+TybhQKIGGFiTpyJUHxArse36uGOqSjaCERJ4xnjZAI58tTTU5TwjU20ocmJtfgt3uFijtKavE7My0NH7JGrx88Ty++tVX0FBXKxCO9/uTn/0Ue/ftx/DIKE6dflyGXrNT01haWcHuPfuQtdDM1bDdL1+6pEIAGduPPXJUTHDOH84TvuHQ0IiAt5MnT6k4wvseGXognW0abPL++RrqxzPRpRb4jVt3EI5QMzmtwsTGnm4VdbhG0wkL7t65j7a2FgwNDcJd6pQRIEEOsupaWppQX1+r+ekkiy2VEXgejSUkw5NJxVBXWS7JmnA0ibVIEnuOnsQb75xFYG0V/+vv/A7u3L2Hvuu3UNvQgBc/95KkGC5d/AhVFaV4+eWXYC+xIJcmWGAXOEKgdmZ2Xnqz2ZxVms9ca/WNzQIeKCfjsGRQ4anA1m17UVpWjT/6k+9hxbuCnbu3YnpmTGDVl7/wCqwowfDQA7hLqSe/JtCFIFgBGOV6JYjLwgK1vumVwAR+fnZZuvYDA8N44YUXUFtfRes13Lzdh9OPn8b581ewpXcHnA43bPYSAVXnz39sGOM2K1555RWx38h65c/6rl3D0089JUmdTDKZZ3hSK9ewq/ksCHBJkzdn4gET/1wuaeR9rDbNPxZRKKlCiZm2llaBQjRWJMgh8EdxiUx6mjESUDdFHwL0BOEIBHCusyAVT4a1bglwDQ4OyaySYCFBMS71N954E3v27EV5ZRVWV71af9QRJtBuJKBoLDsndjk/hwxvGeVmGBeNt4CRvTLMU/6Mv8vXkPnKceeaIQhPEFuSCqScihlozDW5fghGEZxysMOE+tiplAG7bAZ0J7BFcIrscDJQ+RoWGF57/V3YbE588YufF/uUIBrZ62Shs0uAMdDrW9X1HDiwX59JQI3FGerEUw+ZY8lYtO7LFzUcpRpPgnlksvK6ONZ8X8YYgo6MvyyO8osFLsrDsDDhsDuxTkmIsSn4fAFUVFUb2S5pXrtx4+ZNbNq8kWUH2Cw0zaaURgkmxkfQ2dEGyOyTBUXqzQdR6nYhk0wg6FuVV8bRg3vhnZ+Bw8ruEpf0+ZMZwFFWiYzFiYy1BP0jE6isrpcmtKuUmsJkyxtvDBbtHEScCVRm2LGTQzxrx8DgqCR/jh49ItkWhtUd27cZQF/PyUhO8d7ISPWUegSq//iH38c3vv61PHBlk4FkUiClAw+GR5AroV5yE95/7x0VDVkEYsxkJ8r2bb3o3bRRbHt243BfcDmMvjbXAMFq6mjTJ4JrWb4KzYaJqzjX2akOJ64ngqu8Vj5/s1eZAhHr4ZwDlDJJxuOa9yxGcJ7yGXLesajIualYyT2KxqX0K4hE9PusafKZswhOwJQMdIKq/Q8e4NSp01q3LAByjn/w/jvYv2eX5ONopsyxY1cdtf3PfHgOjzzyKBwllNawPvReKRhZcm/iZ/N+CB5rjrKiW+LG7Tt3BYQfO3pU85xFWzL4r169outvbmw2e5ziCmWfytVNwzXE50o2Pd+X90WZJSNNwbVgVwcF46VZmwZYNtrgRkKG46kiV9aKaDKDixcvYmNPD3bt3C6ZLRaTyYCORyMyOA5Ly74EsDvx2htviinPYj2Nl1koJvuccfDe3TvYsWM7aqpZWEkbBrWxcnmoy849oSBhwzVPnXaC55z312/ekk8Cz2kcG44H90VqY7NbhoUZFih4BMnl7J/cC/f6fAxnnOHv8PML8YnPmIaYLD5QVon7hin0m6PSwsK8xoPkA2qBl+YlZQic9/XdhG89qLlC+TLuty0tzVr7JIA0VTvR3lSF4LpPa3tteVkFav7O/YEH6sIqK6/UeYFg8nKQ5u48x21QF8zU1AQ6OtvUyUfgPBAMSmOdOuqMY4kEZRRdWF7xIRAMS/6N8T4SC2vsy8pLYc3EUGqJY31tVbG8prZGBAauL+7DlDOhxJDFRiBeFXitI3nr5GjYTOmbTwqJjKPNLY2afyqElDge+ufISDnH9UypnHUVaykVxDnB95uYmtY1ct9qam7Ghu6NOvuze8K77kdDQ5OIBYz13O/b2xtlrirZqfwZlA+FcoifBs+NgTP3mb8Jnht1eCNNJxvkAnhuMUb2xpvDoOhF8PxXLWstXm9xBIoj8A89AkXw/B96hIvvXxyB4gj8yo7ApXf/0y/xMAxDu5BYicGtxCqJWMj3N5jnv8z45YFUup42q4yBYHVgbS2kNvmfvvYzPP/Cs8hkEwhHQ1hd9cHloBlQhViQTOQJJJIZRXkEAjxMagiaEzwnuPJ7v/e7aG5uQCziN9zpLBmkTCIJejAxpjkUEyu/mOEy60rFpZfKn5NJwzMzWVMEjQUwiSHp0WGaWuZ3+wf1fieOPyZmL3nC1FJnKzRbd0fHJ6R9vnHTZvz5n/4pqisqBaqSQUOm29zsNJ5+8hSiAS8aKt1wW1ICQgi+DU8uYHbFj8079qO1e7NkW9LJJKzpOCo8bo0DGX0+Xsfdu9i2ZaPaZnm9fA68v/X1AFxizdNgNWY0hh0ORGNhmeVNT00p6SNret++PTJbMnQbwxaSpAKT5hIrYvGYCgdkWIoRlm/p5jM0Cb8N/QODqKptwqo3IBYddUzr62qlfzo1OS42W7mH40f5Bpp0sVMhJ/kYfjFpIpLGpJ1JGeUbmDDx2ZZ6yhDP5LCwtILRkRFpIG/YwMLAA9TV1qCynBr4OUliUPfUtAlTfsYA+8ZA1bRkm7Zso21f+GJLL6U7yMgLRYJKRCurqmTO5XKVwWrje1pQ39BsJBT8PszPTiMY8OHJJ07B7bYLZKJ0xWuvv4njJ07i8pVrOP34E2rbHx8ZltxAV3eP5kT/wIA6AsiUJOhDzeOOtlbNNcOCcyISi+LsR+dw8OAR6egSzLx86QJeevF5zU/+Po3xSstKJWlDkOrOvXsCTebmFgT4ULKCQA6fJXXBJ8bmEApGNFeoK0zwnGzobdt7xQYjU9dizQkscFptCHh9mF9cxtLyitheKSbe1iyqyj2mlbu0Cm0bt+NHr72JnVt6sXf3btzrf4CzZz9Ge2cXDh09ohbu632XkUqE8Y1vvIxUKiapAmvWyHVQG5cGqWTj0/OAZoP8nuAxiwB3793Fvl1bcfH8Rezddwye8nr88K9/jMWVRbS1NyIY8grQ++pXviGN176rl7B9exdKKaWUSKjgwLGgfAnBdIJuheIPARO+hl0toyOTeDA4qjby7o2diETXMTB0D4eOHMDQ4ChKSyuwsadXa4GgCrX8+65d1XN85csvK6EnM5DdD3fv3JVedSYdVVpO9iOZ0Jrbaqs30kCSkNB6ZSGnREUOgoXyXLCV4Mq1PgG27K4h0ESZJTLdeW8E3AneSVogEkVf3w2tNbM+XVr78XhSAKHMDG1GmoixjCacFeWUyDFAKOfHrdu31VmzsrYus1Jqg5N5WmBbC7Tk9aXpGRFV/OU1Oe0l0iqmPAbjidjbSdNOXwDdCd5zfnnXVh/GFrKkCVbRaI7SWfKayGYxJgkKGlQ6NDa8PspgEbWRJ0EmJ98ISqIQWKyqrMLNW7cwNDyOz3/uS4ZtbMmpg4DyJwRyGJOp3T41Pan4ThCRsh4sOFbXsCOBe4KJ+WRUEkAis5nyBF2dPbh85SKczhKxdmdn52QUWFbuUUzlexDMJ0ua40WmOseRrF8Wnd54/S20tXUIRFNBw27Flq29upZbt27qPtpaO9DR0a451NRYr4KWU7JWnGtGjoF7a4klA4S9qHCXqHhGMJ34N000XeU1CMQzmFrwoqSsBknYFSNpRswiA+VEWGST70Uuh3AwgIqyUj2/cHBde9nk3CrKKqpVmKYuOeNrMhHD4UOHJFXDuad9Alms+dZVCKbUDKVD3vr5m/ji5z8vsJrgG/W/JYeQziAcS+Ds+T689Pkvw7e2honxUXz00VmtlWwmiUMH98k8kqArZZgoTxWLhLWeFKs1UWmaGZcxNJ8NZaY4zlx/Rw8dkqwU9bvJSqckF+cbYx+LJYp/mbT2Tc5/Smnw3wiaU9+bX5zT/F0WPljoYeHHMLIfaC5S0ogg2+zsLMKRiM4N23fsMKzsZBJTU9PYs3cfHgyNaA+/dbMPn33mafkUWPJ7Htfr5PQ0nK5SvSeLviy8FwgGBbCa65XnGRWf3W6dTzjWWasdQ8OjmJqa1DmI937s6BEjf7a4qNjS3tZmOsksVoHnLE5p3abS+p5gP2VWNm7aJLA8GAri0MGDAhz96+xgG5dpKNcL1yfBYRYiGFM4hlynJU4PokmjOc15IZNz6rVTi5rgquTcMtqLGcMTWRtu3rmj59DZ0SGpnLJSN3q6NxjT1ngMK8tLilWUN6GpZGGtU8qN42C8H4yJoyT12CmW16k+c/ZDFQMpEcN18mDgvu6HXT+DDwa1pvjFzrFUinMho7Mn4wTB2YJ8jenco4El4yo7lozROvcNnqdYeChIx/D9+G/cS9XZRv8DGoQmkohE2PmXxp07941ElyTD3CIhUJefkmJh7wpSkRD862vo3tCBWDQsQkFDYy0Ghwclh0MD3Gg8pjlf13YYy4tzSCfj8tlYW1vBgYMHJIlDTxQyp9n5WVNZpe6ZWIL6+aWIROPSyec+29PdheHhQWzoapNnTyKyjrnxQRVjd+3ejZqaWhWojFRYXrouvxfxLGizE4Q2Un0WsAjMorzxDuI5gmPPMwXjgzyQWDh5KJlozuHcBzmePM/Q0L27u8eQUuj/4vOKuc/zDqWlWMSl1BMLR9y/WbBjzOUcd7msMpDn5yZiMWMwLKLOJx2kRqaFQd2QYX5Z81zdDnwq9A/iVVvZjcB9x3gXfVrzvGgY+iubvhYvvDgCxRH4BxqBInj+DzSwxbctjkBxBH71R+BvA895VwXQvADAMJGMBo1haAGoLDCWCtrnTIQK7fdiFtLgx0Zt0kasrPjw87feQnlFKXq39GDNt4pEIoVs2opEnOzKsBjmBKZ27dqppIWJHRnDPAjzUH7+/Hk88shRjE+M4uSjx6QZK21cJn0lJXl5jhzu3+/Pv476uykxeDZuok5nOTIpY7zHa2cSJcCAwFMspvehGde9gTEx3x45egSeUqfYTrksNYsz0rsOhaM4d/4ivvHNb+K7/+m7eOL0EwKBmMTU1tfBu7qCslIHLn98Bo8c2gNrKiJw3E6wOm3B/GoQNk81MjZq5K7BYbPh9PFjsGSMBMl6MCwGGJOV1ma24xuGPZNdthOTqcV2VSaA5t7J1kojFAkYDeIMjVDJHCyF17tmJGeU6BgwrdAtkBRD27RMM0l6CKLz+VPXOpWUFuq9+/2YXVyBrcSp9m+aKAYCfrV1s52YDDwR8FSUcChZdDlLHgLyTMIK4BwxRcoynD9/QQBHc0sL3OWVWFpdw6aeHsn1UJ+VjFKaNBKAp3wA9VPZYt9QVwNYxCUyCZsSbtPKWwBOC4wi3nEmzWJODqurK3B73Mq+KA/DBI4AGJPQyelZnL9wmW+JuupqtLU2Yce2XpSXuxEO+cQOJgD10blz2LJ1O7y+ALZt34WB+/eU8O7cswcOJxnecdy7f1/tyTPT01xEAkNPnTiOTIoJOyUkrPj5O28LdOvdul1j/pOf/BjNTY3YtrVX4BClDQhQMukzzOKkAJ+Ork4litS15jrhfOY9M/n8qz/7EZ7/7IsYeDCgZ0Pgj23fZEzzbxaY2InA8VpaWMTk2KRAcEpBBNZ9WJ6bQrnThp3bt2B+YUmGtp29u/D9v/4ZvvbqFzWHpmcX8f0f/FgA7IbuHqyuLSOVjGBtbR7/27/6HUQjftgsBF3dGJ+YlMEa54Td4RLDlM+e8zeTg0Ayzuue7lb4vOuYnlnBkaOn8Rd/9QPMzM1iQ087WloacPHCOfze7/7viEUS+Lf/17/Gb33nq2LQF2QPCJiRTUiArFD0I/ChOU2poFAUq6tBvP32GbXlP3biETicOcwtzqKmtlLANMF1at7v2LFNgBvjQigYxD2C+3v3i33M5zE5Pg7/ul+FPU+ZDdkMTVANK5vPln9z/hfmZAE4l3ass1RSNWxZfzA4LJYy5zTHw+/zinlupIqsAlQIdFCjm3GPr+c6JYCuVUy9+ngCnlLDik5RHoogXL7gJdmXkhKNSUGqYHFpCS2tXQYMtlrR090t+Qf+HsEoAmjSiX/YTZTF7PQk1lZXBYC3tbap2MXfN+Z8UUmZcOwJwvN1ZJ5ynfH/GVTJtGSxLZlK6FomJsbFdpcMjFix0JgweFAugPcEqw0T45PqchifmJCZKaVqeK8EZwh+EaQ6efKEwHSCwR999KHi1MlTJwU8EVjnZzImUWaC/2YYp3bNB6/XLxCsvq4B9+7fFSOVHU4sbHGdE1SlLNbdu/cUQ/k6Aq80NmRdjs+MxoGzMwtiMVZVVMDv96Kzi34UNNsrx89e+4li5ezUnIqKjxw7Jn1lsmZNFw1jumF7c2xCvlVU2WIUdFBc55rJWUoQCMeRtDgxueDF6OwS9h45gd7tu4F0AhVOixi6d+7dx9zCggAy3ufy4qI6SMh+pgQU5+Tc8rr8ElgY4RynCSE7bejtUU4DQbKQLRCjl+uPa6muvk7A6cL8PGZmpvH446cFqHGMCtIhZL3/6V/+FIePPaZuJ7fLrsL1n//ZnyCTTkh1+Pd+91+Janz3zh0xqrm/cw5JmiiXFeOXzH7GKM4JMrMJBPN3rl6+ggP796vIRACdn824QbCT98pnS9CbsZAgJgtH8pdIp42BpZOGrX79ffbsWRw5cuTh/s+fsSDPTq7mFuOvQmkhxkQCigTtOIkW83rXjNfnPz6P1eVFfONrr4rZ72QxIZtBPJHAyOgY6hubdD9cyxZJlLDzicCdYXxzf6ccBs82LMjwOlNk+cIK7/o6XvvZa/jKq69KjuiRo0f1XPjMCKa3trSYolciiXJ6A+T9aAjCF2IfgXn+PuXu+vv7NX97erp0zuG5p6+vDwcPHtT5iK9j/OR7898kixNPIZk2/jFOh12GjWRPV1VVaF+iDww7aWTWTDmb+mZJhrz11lvSJl9ZWpK+fVdnh54J9bYJqFPqqqqyQrI7KmhE4ipo87ppIsx90MjY8GxmU3xISRJtUN1uvHcW+AlC82zD/2cs5lri/zNGZrJWja+k3ez2T8Vmc35iUY9rjZ013Ow5BlVVZJtbNf8ILJt4Fs0XFqmb7lOxmwztjo4urXu+5vatuyrMkf3PIjLJGSRYsFOts6UDthwJCqbj0WG3YnV1EaGQH4EQ5bvc8AfXdX5l50EgXodMKo7lhXk8+tgjWiOU+KLJOoHyWCKBRsqmMeZ7yEZPS3KO57G11TWt5fIyF3KZBGqry9RFNj8/LUkhauHX19ULaubYUtaI8ZRdgLx+xX92r6l9Ura5tHvPy8NI9zCvJ87yQMYw1HWONDJ5hbMkx5ednYXOQq4txmmOTyIVh8+/rrVVVV2Lzb1bRZxh1w4Ngg2YbdHvEjyPRPxYXV1SEYxSTFzjXAeU7ysAOkaGMW/a/bfItvB5GMk4i4BzGoYKPLeyI9GA5wUA/egz/6KIE/3qp7LFOyiOQHEE/h5HoBgU/x4Hs/hWxREojsCv1whcfu/3/wbzvMACKrT3miQtiWjQ+wvg+aeBWP5OAThiAsOjtrPUJVZvKmVFOBzH8soy1rxLAtB9fi9amtvgXQuioqJOsgkuh1NgBqVAyB6kURsP5WSNMTE5c/YMvvWtb4m9NCxmcq3YpgQ9yCQkm4pJJ42JCHrxME5wgcDG3MKsWGddnV0CKEeGhgyjStrGGSUs1I6mHnMiW4LJqRlpSpORRzkFMop4gCcLiQfygcEhPHb8BN579320t9E0bATBSEQtxkzy62sr0VxXgcsfvQ97NoGNnc0m6bA74Y0k0d6zDRZnGewONybGxuAmkYeGgukM5haXsXXHXlTVlMFiIQBhdI/J0CM7Z3XNp7ZYyhuQiaQCB8efkhtklXk8Ss55nwQSmICQiUX2M7/U7ppXjCdzkex1Ac15zVuC9AUGegG0J4BLthBNBg8eOCD9dgIPZEkzeVU7OTsOrFaxvcicNkZuBOsNI5yMPpPkk0llmLVkglNts6HRgJZMYJnME9wKBoIaj94tZEoOKdlnG3mJhW37RkZCTLN823lBWqKwQk2RhxIBFmlJO91OsZHECM6ynZ1GXzn8u3///+D551+C0+FC0BdCuceFXTu3Ihj0wuUkc5YyC3bc73+AZIoJpB29W7ZjdGgQvb09sBN4DJsEu+/6DRw9dgwXL5xHM5n1Lid6ujuVl7LtmOZrb737nJnqkgAAIABJREFUDr785VfgdHsEjl+/fh179+ySHAmfXWN9ndjHZLuxoDQ1PSU2JsExApkEJ6nnSXCJbGmvdx1D/SOoKK/Cysqyfk62K78IcvB7ApcERNiCzwSceuA1dQ16Fndu3cD85AisqSgO7dulubF55174Immcu3QVzz/3hBhsa2tBfPcP/gSdXdROd+DEyeMosWVx794NPPnEY6gocyIai0mm6cHgoBi71JcWQUxt0sq2Ze4YiVDaxIne3k4EwyFcvXYfjz/xAl5/420MDA4KiHz0sSP46MMzeOXLr+LalT5cOP8hfvu3via5IM5ZArNc+wSACAQYEJsAKw31WAxLq+sgHEzh3LkrSppPnj6O2roKzMxPqiPl1q07aG5qV2Fqx7bNhs0ejWqtSyIlX2wik662ugbX+67j6aefQiZLzWEjFyUwmCaAjCWFpByUJeD6I5CfhFWcTUj6gUa1kuOxWATM87Mqyj3kMaoLhcA010FFRZWATRYCCm3mhcJQYc5L55rPOc/k1VhTLItAcSQszXH+PTIyCr8/jJ07dwuc5DwhU5nSHBu6N+i6yW5kYckAISkBvYyLnLNsx2eMaGxsUMw1+s1mfeue08Zoj7GFIDxBJ0pGMS5w8hN8ZVzgz4yBrGHSi3kugz8bsjmL5Ee++90/QPfGjZIkIXjOwgLBEl4fn+vde/ewceMmga23b93Wuti2bZvmgLuU7Ok0/IF1FZFomMvX8DppUrdhQw/86yEBRASRKOkiTWG3W3NH7HJJfySkDxwKhlSs5JiR7Us94Ug4qqLcyPAomhoakYzFUGLLYWZ6HlZLCBZLFiMjw/hf/uW3Uc7unKlJ9PcPaH4QUOT6YyGCsZmMXz6rNK8hF5bcSiAchTcQQdbqhM1Zhkgyh2AsBXdFLXbtOYBUNofaSg/S0YDmHzWZGX/ELKVEUCYNj9uleNLUUK/Pi2esmJlbUAGS+ySLQ5Ss2bdnj4p9QT/1nAPq9qH8gm/da8BjQmaZrLqgWGTZuXOXQEmCkwQi2RXDbqrJqTkcP/6odLrjsYiKzVcuXRBT+OUvfVHFUGrLU8/aHwygpbXV+C+w+JvvemAsVycFZT1kQmsTUEsvB8bftvY2/ZxAJ9cc5wYLGZTa4e8VOuR4nbxGrht2dxAkJSjKAiRBd+pzF0A/riPGotm5eT13yp2wwLW6tqZ1QHNnFk0oqUJte67hE48dQ6nTgRJKrCVZgHXIB4OxnC4sBBCbGxtQU1Wp9cv9zxROKf/l0HykBBCvg7GBbP5E3qz0u9/9z3j26We0f2/ZvEVdcdReZ3cXu694/QSrq2prVVTm+qqprRX7XPcSjWBqcgo7duyQkeiNGzfQ2d4q4JrPkZ/HdccCCseSBQfuPxrftjYMjoxKgogFBV4vQXeC5/QV4Bg7aS7J526zIBiOoH9oFPNLyyo8sMBBRvrC3Ky02hknuOfxOjraTYGdRQXu/TRq597GMQ6FIuog4vcsBPOZumli7fFgZm5esjsHD+zX/GMxnWuLxT/GZBah+MVx5f4mGTp1utFE2ZwPGhuadI+bNm02hSnNsTQSScZwB5KJjPbU8XF2r5giJGVKqqqN/BA7KOlNQz+GdR+lYsqxurKqIhF9XqgpzvMIZQQZN5Gxoq6mHpVVFTqPRaIsWJJZn4LdQdkup4B0gufyXCjbAKfdKnnAbVu3YGx0RPONn7l3/0EBzGs+H1ws5Dl51k0gGGTB0q65RGPx2qoyNNZWwGnLIJuOY+BBP3q3bVfBmIC4KSawqyWpOcUiNwu1fKaS2LJSF0z9gTqncV1SWofrhKA1zx3qKCwhUSHP3H6YCpkzHcFzsvgHBwcV27o2dOrM7XDZVcSfmJzE+noQu3bvg98fVMxyudn9Z6R6aDJKfX1/YFXmqyxSs6NRprp5qUEJDbIgldc/pzTb36Z5XgDPJdHIPSov20J/AZm652XI+HeRef7rldMW76Y4AsUR+LuPQBE8/7uPYfEdiiNQHIFf0xH4/5NtKTCneMinbAuZ5wXQ/NPgOb9XSzH1OJPUpAYsJdQwZSv9Or7//R8JAHzm2ScRjQWxuLwgTWL/ehRHDj+GEpsDS4tLeOedd9C7ZZOSxGeeeUogw+LighL1d997G1//+tcFwlASY2pqCjT4PHjwkJhLBM3v3L6DY8ceUaJIhheTZiY260GvwF7v6prYaWxJ79nQJeCcB3MmifyMpeVVXLnRj3V/CC9/6Qtqy3Y6bDJKIhhTVlGOmbk5DA4P48mnnsEPfvBDsZ7Kyyul3UowgwzfL33hRTTWlCOwOo83f/x9nDh2ALXVlWLB3B0cQ8/WPahualcr/YcffIDtm3pw7/Yt9G7uRW1DM8qq6xCNBVBVZVjlBMnJ3PWvB6QjHQlFUV7BdmerYWVmMtKRp9EYiwrM8pkcEZxhy7UBAQlKkK2eEWiczlqk5xkMBIyOsc8nEIngF8Eigq7UkSWQ7nI7BSRRVmf/gf0yEhsdGZa5WQvb3gmO5tlq0XhcoJRgPJp2yrgrKUCKSTv/JrCqBI2vsxp5GAOwW6XB6VsPIJXKIBiKSnZi0yYywSsMEJ2OiNH4X2OeFxhRpqXfvKdJEPPAooNSFyVKSgmMXbt+E/f7B9FQ34S6ygYxyk+eeAS9vWzzd8ugku/Fa4pEaR5Xi/KKGoRDfrHU2b7uXQ9gamZOwENHewdu37mN9tZmpBNxmQJSzz2VTIiZTnO5TZt7VVgSeH3ntsCBWzevY9/ePWKsW2w2rKyuoe96n8aM5qVkzlHeQN0C7LigWV4ggHv3+rFz22703x9Qi3uh+4MMxB07dgpg+fjj82LCknV35syHCEfZDt0lVteHZ95HT1sjnLk4aspLxfo8fPwUGtq6EYjG0dRUiXXvGiKxNP7wD/8CFVX12LVrr/SlyapzOclCi8Nhz2leRZNGZ546/BVl1I4OKHlnos6OBoJiZ86cwZEjh1BV50IkFsPCQgCj44sosZfJSLWmphK/8ZvfUBEmFAjhtZ++Libd4yePYmlpwXSNuF0CrAgaEUjlMyIARgCGuuH2kpzAg7mZVbjd1fj5z9/F1m1b8MTTJzE0MiAN1/GxSXR3b1KXQ6nbirnZGQFBqWQaW7dsfcg6J+tveXkVi/MLMiAkSCtGnc/7kOXN58LCAOeaKQQZPXrKnvjX1yX98/H5SzKcpNGj1jV/T5r+abE0CQYFgiG4XKV63ZYtWw1DmUCH3W7YgWRbOoweuDpKcpzfBR1jI2fEdcx1zkImX0e5pLfefg/79x9AXX09wpTUSSQwNj6u32XMIFuVcZOfJ9A0m8prnpPFHhHYxd8lAFzoWCm8P4sDBKa4T0geK2X04HkNNO2cnp4Sk5D3xOu20dA3m2ee59d8OmUkQ/7sL/4SL7zwIto7uvKyWklUVZSJEcovAi/UWidIc/jQkbw8AwG+XUilCWbaZLrHeU/JFsp8ELSlLnBpaZn+3Lh+C35/SAzPdNZcMztiaGrLziVp5ktKIod7d+8JSOe6iiRiisF9V6/h1InTiFGH22rF2soCfGuLOHXiIILBNTQ2VMk0OqcxSQvU9vrWsUYvi3BYMYNyFdx3KF+wmXG7win95PVQHF2bt6G5vQepnBXj0/MqkO3etRtjo2MCLxtqqySx1NLeLrZ+OMoxdehZcw2wy4kDXPh82N24c6/fdEUAGhOColt7twjgomQWZb5Y3GjvaFPBmfs1N3LGNDKaCaA/9thjWsd8zpy2LHgksnb83//uP+CRY0dx8OB+xcuWxgYEA+uIRUIykKapZkHi7d7AA+zctStvhmtFIhYX451gN58D5xrXBYFv+ZdYbfrsRx99VCxynjP4MxYdCHzznvlaFtPo70Bwj/OzMDe5r7BoQLkiSoYR5OUzMQUTmtmSyWsTKM8ODco7cR8naOt0lwpIJsA9NTOvs8OhA/sRCwcljZNlkZqmt+PjGqfq2lp4vT4E/etwEmx2OnXfpZ5SAYMFggHXEosTvG6uhXiG12DFj370I+zcvsOwo7M5ScqQ7f7sM88goRi0jHAsDq8/IMZ9wRyUY8WiCP9cunRJ700mOfd+yuTQ14LguGTsZMxruki47xo2f9ZIsvl9Wrd83rxuaq2TVc/ClTHndOo6WMB89/33UV3XhE1btujMwGumwTcBTrKhuY8sLy0qdlE+hteSySSNvF6KHVNm/A2ob6R3WFijnIuMUVn4iEQ1n7f09qKiokyfOz83KxmYWCSKxsZ6wxK3y/L24ZlD5wiwaMHzm0uGqgTsea/U4i4vd2jd89wZDkdlXk+yhYqINt4BZV0cKrAaWRNKhSX1XmS8890pVeVdXUY4FEDAvyaJo1A4iLIyyimV6764tijrVF5RrnlNLxAWJGdnZ1RoqG+ox+HHngKtWrOphOSNyNAeHRuHp6IK27bvQUV1LW7cug3Ke0diCdTWNsAfCGFleUWm9jSor68ph8dphSUTB7IJFR7Kqurky6PDoFayYW5TIox/c9dmmBAwzccrgNqMmw7wJFRQqonryc4OxbjxR6Bk3kNpPGNszz/cY7g+79y5q6LMhu4uYyZtA6LxsF4zO7eA9vYuJJMZSY9Re52EBIfdpaITi7nc+xmbyMrnkzCdlEY+z+irfwKeE+znOcqom5vuSl6MBKEImlNeikC5/BQo21LUPP81TWWLt1UcgeII/D2OQBE8/3sczOJbFUegOAK/XiPwX5NtKRg4fRo8J/Pckkn+DfCcSRi/CuC5EhCCoQR6rA4sLNDMbREdnZ2YmBzFyuoCNm7uQSAQxsrSOsrKqtHdtRGTE5MYHHygdvyW1hbU19dJ25UJFhk2H58/h8997iUB4pRfYSI3OjomZiTZdTarkY2pqa3D0uIylpdWsOb1gk3RW7duVts8jafYas1EjOwbgco8alOXl2aTsCIUAz44c1YJ/5bNG1FW5sKDgX60t7fq/exk9nZ2YufuPfijP/6eAHwm10xRDAssgUeOHEBnayMcSGFmdAA3rl7Att6NqKipwcTcEnbsPYLSqkaM07QqEkFlqRM9nR1iW1fWNEgDNWdNIZclS5JMUrIUjaETP48sRyaIBKLJUKU+JNtkmVyT0UbGI9unjZ4tGaJ8QoYdROCD+tnrgbCkRggWkt1/7949aaKS4TY0PCyJBSb8TFji8YhePzE+puTTMCZLMD46iu7uDXoWZF1JU1SAAJmkTF1MSkNgjckSwca6Opq5uVXAIKM1ZykwQGNiCjOBs5ZQ25WJEXVFs7h+/ZYkHvbt2YHqMruKGjKdy2uem2SvYAJlpGkIovC9OCcIpJH9JM69lVrvCbW+k4UUCscku+JwuJGO5gSee9cW8fQzp4EsmXqG1TcxOSvWeWdXDy5dvoaOthZ0d3cq2af0y+z8Ag4fPSaA8PXXXsemjd2YnhjHs8/QYDIlDWOyrwKhEPbtO6DEkcn83bt3cOTwIdy80YdDBw4YU9RUGvOLi9IPfe4zzxqGWSwq9jzHkma8fKiUQ+kfeICD+w4hnTSSRByLiYlJ/R7btrmGyThnQeQP/+iPZW7qcHskn5KIRuGw5hD2LaG7uRaWdEztzseOn0ZFQwtCiSSQjcjAdGU1gO997wco9VTia9/4NlwOF1ZXlpBJkYmYgt+/grqmZqQtTrE3Y2Fj+sVUnIAMuxSo4U229euvvaZCWsYWg91JeZUsfvCjn6OqqkmeAm6PC0899bgAibnZeYyNjKO81I3tW3tkREugh8CngEKCw3kGOAEz/psx8KQskQ3RCOevBRcvXMHwyDBe/eqXMLcwLZ1XR4kTDY1siY+j1EXGqkVznmxV0+JOaamMCnU07ty7Z6+RIMpmNS/ZJcE1xjXJNUEghyxIzmt2dRAE2rVrh2IIv5LpDIaGxwSKUf+VDD0xOa1cm0kBG3z2LJQRPGAHAosmLCKY0g+N3AhqG/a9h2Z5CQMYEKA1jFpTWOL1k0VvmJYWpFM5nD37ofTyOScK3SUEFrn+ee0splDChJ/kcpM1SkNCmqeSkWjWEhn1YnrSOM7h0PynjBRlZvjvvG6uTV4v53I6k1QxlAUOAmb8ksRMXraFGs4WC412s7h99z7eeedd/Pa/+JcCsnn/czOjoH0GPTBYECXrmyDjY4+dEIi2srJm5r7DIQkpT4VLa5agvSk0OFSwUZGzrFJg2d27/dozvD6vgCOCyYytPT2bEI1w3kKMduqWc7+ZnZnDzOwserf1oqWlFbl0FoF1P5LRGPyry/B7l/HYsf1wOSjJQh8JK9LxiNa8wF2a9FHWyulRYWTVuw6vz6+OKXYSEZCrra3Clu070LVpqwwkM1YHHO4yTE5MoYY68m4H7Miiub5ObHbfuh/La2vqUCmrrEZpGSVL3NKp53xhcYngOeMwAXkaDnP8CZxGwiGsriyjZ0O3QNbxsTEBubzxbdt6MTI6gJ6ejTI0ZDcJn/FA/wBOnT6l509AjfGfnQJ3+kdx/uIlsZvJaH/h+efQ3Fivwip11Tm3CcnpeVisuP9gENu2b8tLEGXgdrpVeJW+dCKu7hvJZ8RjYlRznhIoJhhL41uj0c/inAF9CdBRAowxenllSWCtpHDCYRWGeb/sTODc4bpmMZ5FRrKdNWcpiZam7EYU16/fxMlTp3TPBJrZGcHCC5/dm2+9KwC6styDQwf2IZWISRaH+uIEO+mHwTlMSZtsOqnYSjCRhSqC8bxurgFTTDaFZH6Gw+VCzlai5/TW22+rm4Hril0jne2dOH/hAp564knJJAl8z7G3wiI9dAL7jE28fxaHKNvG5ynpm8Ulde/R8JjPhQUnw4SnrIlDxQTGAV6DpKAoXUfQ2E1ta7Wo6bp1/rDbdT2UgWNc47guLC1hanZeex6LH3yfSDgsg8p1n1dnE0q4TU1OYMfOnXmmc56Fzz1eJusm1vEMybMZYwz3RErgrVOmJ06N+5Duff/+fZJbYRGaMau+tg6VFQSp07DYWIhPFS5b7GkaFbPDhJvl/PyC/EP43nyGOdAkNoX6Omrk12BifFpdJ+wUItkinaEBLFnKol/jxu27er/KiiqsLi/DUVKigjLNeaORADZ2d8LjdmjsuG8Pj42juqZOoLDDWSpTSw5lijIsEX52VsU6FhWyjA/JEBw2AsP0uYggGI5hcXkdDc2daGvfiIEHI1jxLinm8vrX/fQyiOn+yWSPR8PyUeDcrCgvVVeG0+HR57BDQv7wNgLn0J5GYgW7ADieJDJkMiS/uOVRsu4PwOV2ywCVbHqyzQmys/BBONpUbM05rfDFeMm1yvV169Zt7QFc4yzqyPw1kdA6YrGLZql89u5Sj7oOWHTi+ZnnFa7JwLpXcZ17UW0NY5lZ507Oj4Jvjzn+6PzGcqAKACLPGxBd3VME0Xm/ImgYE24LNc/JVv8U87xoGPrrldMW76Y4AsUR+LuPQBE8/7uPYfEdiiNQHIFf0xG4+M5/zBWkAApM8k8OxPkWSemDJ5CMBIBM4uFIFLSmmdCZhLYgy8EDNs/XTI546C6B1xsQcGUrAeYXprGpt0dmP9NTC3A6ypQUMqEn8EVASTqHuawSBWldBgL44IP38bnPf15Jup0a1zS4i1GupQIrK16MUkakcwN++MMfK6mnsRPNisorPEA2JZbwV17+EsrdTnjchr3OxIzMPwE4NjuisRQWl3y4cvUqopEgmpvqUV1dLrZQdU2VwJSp6Vk899wL2NC9Eec//gg7d26T6SIZZGToDA0OoKWpHg11VUiG/VhZnIF/bUlt9Nt27sT1uw+w9/BxWErKMTo+hSpqVyej6O5olUZvkMxMl1tMqnTCMBTn5xZwre+6WoY3dG3A5s29YmvJ8NQKGdRR/5IJ7+7duwWAkWFmJB8+mbyr3jXpy/P5rK97xQQ2rc2NGmcy1zpa2wVyk0VrtzHZyKLEYcPo2JCeM5NzJsvUylxbZeGC7CajlyuVSerdp5Ni2hIsZWs0k6VcNicDrFAwLOCAYBb1TAke8n15TfyehooCAq1Gw7SiskqMa2q4PvroMaTi4YcMJI6ByfNzAkcIIPC+yRDj/QjAt0KMLyVgDqcYYUysyITiM4tKa5nUKyvmJhZx7sOzOHrsIPbs2SZTP8q28OI+/vgi9u07jGAwiqnJORw4tF9t2AT4KB2wtLyEno0bBf68+eab6Onu0TNhC305WYrZpMChc+fO44knnhIr7Py58wLpNm7sVrv2ti29pp3c7sbk9JxAskcffUQALU34MjRrI0gRDWuMpmemBaL0dHUIfKDMgNtdJsYd00gBCEwU2d6ezWF1eQU/ffMdVNQ2KYEuc5WgqaYciAdRXebC7PQEHK5SbNq2A7XN7bC5aPJmAFuusT/8w++hvr4RX/3a11WUIZBAE8Rkgq33QWmzev1hYxpsMc+ca5qAFs38qKM7Pj6KxaUF3Vc6l9DzCIcT+PDDiwJRyyurZNpI8I/XyI4Dm8UmAJTMbMUIxhzOMzLQPWRZm3lMIIxsOY4FARCZcdrIZk1jYXEFV6/26XofffQoamsrYJEZGwQ+kVFtgF2jkSuWns2mjgtq8Z88eVJsehWkNKY5SSNRYkBSOiwUkKVoK1G8YNcGwaeGhjoxoAnWBgk0/3/yMefOXcCpU6cltUR5GTKF5YkQIzuxVH4QBBqoF8w1EgwF4BSTO6/zT1A6nRGwmE1yjWfFNiV7kvO+EJtNUcEuEMVqdeHCxUvSjO/qapdWLwFN6tnz9T4fTdoS0sgls91qNfdDALwQQ/hMC8UwPjd+zujImBiiBTYrGagE2zhnRGq0WiUdQ5a1uR4W1gjK0SiSJrKUXBCMo0LQe++/h9/67d/SNbDLoKbCjbrqSv0O9aFplHet76Y6bmSWiBzKSz1oaW6SJEh5TQVq66o1hwhukeHJ+yNjluvBSr1ga4nmJgElMlAJsvBaCBYvLq/Au7aOpaUVbOrZjFgkhtUVr4C1WDKO2uoqhAI+rMzPIxJYQ0tdtWGCV5TCYTcyB7wmFjhCkbDAe74/u0XIYGVHDZmjsQTjdxoZytVEoqivrZUxpd3llmk0NY0J3koWiICXJQdKExOQZvGRmymfK+ch9adVkMhkZK5IYIzzgOuARctEzoaBoWHNSRpKjgwN6lk0NTZJIm1hfkF7F4HgLVs2I+hfUyH2wMFDYgPPzsxqfkzPzKgbYveuXXrvK1f7MDE7I+8KFlFpskggi2C4ZE0yabGFuT5YUOE+MDw6JtPSBEF4mw1V1P0P+DU/yHCmnJeJ6Vn5jZCZzpj35ptv4Jlnns2bGRoAjK8nKMz3b+/swPkLF8WYJ/hOoJhzjPsT5yTvl6+hhBUlOKrLK+F2OAXUUiqEmuMsYoxNTJiYXV6hGCpBjkwW7509gx07d2BtZVn3taV3M1wOh7wROCamE4wFzQRK2C0C4z1gfFmyiCfj2qMIfJKFzCI3C80EsWVsbbPj/IVL2usam1ok1UL9fZpjtre2KFZRkodAfe+2HXk9dYvAebOmuIa98ugg051nm4X5RdC3e0NXj84CLBywW4fjwfnS2tqiec3rJCt/dn7OsN4tZBJn4Fv3ScqHxfBt27aiv/8+9uzZI/Da6XJgjqB0MIRDhw5rzyVzmP9GljnZ1mSeLy7OY/PmjYoVlFoZGhrW9TU1Nus587O5FgmyFp4ppawYD/kzxkAaLD///As6E3BO8Bm2NjfLnJRFe7vTrr2xYBpPI2fugfxMdiJxfrNoxQIMfRIoAURfEBZPCNizeGieA9n1ZFcTyGbXDOcMi2tROOwOzW3uKYwr9LaJRkJY964gFFyXZ0kDmfCpFK7fuq3OFrudY0tQOiNgmtff0NCoNUoZQ873x0+eRCbNjokUufIyEp2YnMH9AbLPKf/SpDjhdNrEhmdc5fxpazfXayRjslhcWpRMDOVyOmlk7ChVdwbXIu9FMmZWSD6J5AMVBvKFEZvFjVA4Lpb8mQ8/REtbK7q6u8zvWtidyb2AMDUJEZweLhUECl+FfYngN89pfA4kWXDv8a8Hsbi0ImC8s3MDGpoazX5J9r7Pr7XKggwBexbJWERmPsCiMeeRkQ4qVSG04NujcyY7Xz51RVSeUQ4jeThZ2IgsQVlA0tZZ0GfOwbX2afD88FO/VcSJfk3z2+JtFUegOAL/YyNQDIr/Y+NWfFVxBIoj8M9gBD4Nnhd0dHnbBQNGHor5PUG/VCwo5rmR1yiwe/OmQwJZyCDMa+ASWMrQMNQJrzeM0ZFxrAcC8HicSGVikkxIpWgW1ohMymhZ7t27UwkcwSKaSd25cwevvPKKngLBrffffx9f+MIXUF1VCUsmITCtsbEZFy9dFfP34KGjGB6fwMWLV3Do8FGZgLF9lYfscNCPm9cu4dEj+7F14wZkk3G1lZOlns5aUeIqxcDwKGBx4K0338b+vXtw6PABJGn2aSVAwdZRHr4t+Mu//BF6N2/H1i07UF9XiXDIK7DMAL6QLjDZSDZLFkHfKiIhL8IBn9iNM/NLKK2sx449R7Hsi+L1196SYejXXvkiOtoaMD0zjoa2VqTIPk6m4XGSXZvEtavUJXWo5fzevfsyXbt9+xamZwy4ury8iM8++xyuXr0mtvLzzz8vQJiMHiaSTEIJdpOtyGRyfm5aEigcdzKBCRoQ9CUYSNY6mWXVldWIR41e8M071yXDw8SZyS7nBROgTwBHYz5aYA+WlrrEKjPGVGz5JXvVMIQfDAxK1oMsJQKh05NsPydj2rBaC5qaa94VaeU+++wzYvKOjo5g3/69xsRKO7uRPaHO/c2bt/Nt6CX47HOfFSuquqZaeqMVlWWSuSETlwy2EmsJnK5SaW0T0LKS4Zum+aEHP/qzv8ZLL76A+gbK9HjhKSOwx6TThnff+QCPHDuBBwMj6N6wGRU1FWhqacSdO7ckt0AmtWHcAh999BGam1plMPbCCy9J7zSHJKw2Cy6cv4i9u/cJTH3jtTcFChBk4BzaumWz7j8EIXhfAAAgAElEQVSWyGBmbhlDQ0N46qkncf16H8YnxrB79y61qk9OTmoOTE1Piq22sbNVGsZWuxO2EhdSaUqocDxTGBsZkeasi+z7ZAo37w9j2R/F/t070FpXBo81g4Hbfaiu9EhCprapBbsPHMbMwgqm5hbhcJVj+/YdAh3ee+ddmeZu37YFJ44fV8GEnSKU8eH6JxOyVGvOMAsJzFD6gtItBBP55+Kl8zLnZHJMCQ2CcgVDPRrPEaTmV0HigMUQGWaWlqmYQyCLP7PY6KeQ0t9Mlvn5BLKDIcNCXVqaE+PSXVopEzy20vddu6H7+MLnX0AdiwbZpO6biXYolNCa42sL85r3Y8Z6Vx6YKcg9JCRNwo4G3idBZ14vi1lkwvL/CV4Vvqe+LYEzu90pQOXcR+cFGlD6hgUYauA6qQ2bSsBe4kI8ZvwP+B58T3bXuD1kMBq2n5HAMK5plnRCMZkSCwWQsBCHC+AUC0XprF0ySNevX8Zjjx2Fu5RMvIw8HViMkNxWlkxpMk/ZGm/AFWMOl/cu4EDJH8FU5AiOrCyvyguB0heUo+A9894YC4wUjJGPMXIuxq+ARVTeH9v3czkbLFbGqCxee/MNjcOzzz2DweEHqKmuhMduQ420cz3qlnnjrXcV37s6KVFVg6WFBUyOjWBooB9ffuVlTK8u4f7AfTz33GdQ5nFpXbEg1t7aht5NvZLfqamuFTszFF5HeWUpkqatB+lsDmPjkzK0Y9GyqqIG//r/+Lf46qsvC3huampAa3M9vEtzGLh3Hbu2dCOXisPltEuiiIWRWDyJqqpazC4uYz0UEosyEovAHwqq2Ovz+1FZU6eOK8p2lTio3WzFnZvXxVZmxw+NLfncWcxkrOXfBLM5hiyYhCIRSTvJ8E8epEZvWVIMKhhZ1E0hINtiRSJnx8TMjJjQlG+6du2aOo44r7nfsuuIc54dApRc2b1zG8588IEKsWTiEwjk7/F53751R5rdzzzzjOZkMLyuTpGCDBGvVWz7hCne8tmz+M3iCq+f3RqMa5Rh4fVzHylokxsw0PhvcB5RU5yAGe+ZBSzOJ64zgub84jzjNZM1Tt+MaL6YZbqNWPg1MnKf7orjWYLX09ncjmjYFHKXV1ZQXV2rcwYBbZp/7j9wQPGTzFiCqBcuX0B7R7v2YJ5TeEahPwu7RWoIMOc12lmkKXe74KQBsAx5raisqlKRL6MurrjpIrHkJI/CTor2lg7JV5Bs8Bc/+CG+8c1v48zZD7F/3z7JwLE4SjC+/94dTExM4eSpx00HHk3GuX6dXL9x7Z8sGlCznoVkyqNEY1ncv/cA+/fv1zhxDnDP5N67b9++vOm0WyD1vfsDSLMjJEnZJRfKyz1iETPU0Kx9YOC+Xk8GfWdXJ7jPU4PcZnVIIqu/f1C+L5qjoaA6IGjg29LahNoael3EJbfEOMX5V/CJYAGE19bZ2am5zkBUkjM68eym+N6f/4XuubyC5AoWYyKYmhjH7p3bVZDla+1Ot+ZNQfLHSMIYyQ+C5py/nGdkoYdDlAoy8l4kA0xMjMngmPfKQjjXj+niMkhsIsaeRMN2djis2mvXVpbgdJRgcnJM2ufbt21FXX0tLHaH9t4HD4a1xgceDMMfCKsQ1dzSjNr6GmnTDw0PSmboxJ5dSCQiSKfiel/OPxbO55e8cJdVI5HMqjOOnVcyBy0v07NTh5Wd0mAqNWnvYOGFevOBYARuT5XIApyX9XU1KCsvM92BVnN+4vdGh79EXX6ceyQuXLx8Ccl0GvsPHlD3CMFsMtAdeQa6doCc8+FexP8vgOdcy8PDw1rDXKuc/+FwDPG48e3guY/FARaV6S8wOTWtczWLlnwNz4QsmvB1JMnQO6Omuhpul1tSLn8beM7io/bEfJ9jwVaUP86KeZ5FLg+e57IsupkOKkkN5nIoguf/DBLd4i0WR6A4Av9dI1AEz/+7hqv4y8URKI7AP6cROP/WfxAK8mnmuFjAeTav0YAkOBRHIuL/BdkWw0o0gHnh+4evI13HZkU8kcHQ4ASGhsYEVlZUlKK9sxkNjXVKyC1woKa6EWtrK8hmkkqCyMhiIkcmEJMp/oygzLlz5/Diiy+ivq4W2VRYicQ4W9pr69HW3oloPIkLl67o/7ds3SFda7JNyHAuK/Xg/EdnUFfpwe7tvcgkYyhzuxGJxQGrHf/+P/4+2rt6sOr1YefWHWr/v3WrD3v370Q522DLSgUAk820uLCCgf4RPPHE04jFacrVp3Zmn9eLF196Hg0NtXA5S8SQjkcCWFucRTjgxeraKnJWF1BSjnimBIFIFjt27EFo3Y+JkQFs3tiJjZs2YGB0BLRcPX78uNEQzVnwk5/8DC+//Cq8az4Mj4xg3769uHrlsvThabJK1mVXe6faku/cvaNxIvt+dHwcDwYeoLSsDCsrqzhx4oQAECZbNJWjZibboAkc01TTQx1StfUayYoH/QNigDa2NAqMZjJK1hMTaxUTkBM4woSWQAkNHI1shJF0UDJkdwg04XMggMj5Qg3SivIKaQlTEoHAKIFVJq+SAbIYkMHjcQtMJpBy5cplHDp8UC31TOAJ4PA9CX6QDc25yhZ2yv8cPnxUiTKlORLJmJjLZNnT2JDsNzJlI/GYJDIWVpZQIr1+IB6Ig/rWpx8/DpstC5e7BOFICDPTM6ivb0YoGEfAH8bWrTvEdHO4HRgcHBCQunMXmepmLVE2hW3KwUAYR48+InAjRXaZzSIN26OHH9X4vP6zN/CVV7+CixcvoKurQ3Ob7eKhSByxWFp673v37sH9+/dw4MA+9A/cF7uUevRknRP07GDHQqUnb55qRzyVEYieTGVx5sxZTE9OoXfzZpw8cVyGlHcGhrDiC8K3vICXPvME1henUWoHouEAxsbGUEZjUpcHvlAU+w4eQTZnx+zsHAYGBmG3WQVSuZ3m2dM8lsk3ATsjB2AYgEtLywj4QypuGQNadh9YxOq7eOmC9M6NvAclXYwxKsFBshYJrGzYQKMz5OeN0e2mwSMZimSC894pWUKgJZFKIJVOGakVah0nCdS68nrblAQqRXvHBklH3bvbL7DnlZe/iE09nWL65bIJsSzpz8BCDwFr3gvnD0E2ggEE9HltBKz4M8YDssmlCe2wax6aL8M2ZVLO+5ZhppirlG0wBqrRCEGuNPr6+nDw4EExweMJdmhIQEpGbWyjF/uSgHwspvuSFJZ4fw8xHRXzQn6fgBQj2cLPTenz+MXYzT8EAZNp6gJbceHiOWza2CUGfmNTbZ5Jadi1VskpGHBBXf35jyvIL7FYxX8nSEzgjrFEwInASofGRrZz8lsw8hRcG3wdQWQjpWTkZ2QWKvM2mnYmMfDggWSNnnz6SenJh6OUgGiCx16CbDIhqYCbd+6jvatbGuCUYOF7bevtRSjgh3dlGX03rqOmtQW1DXXo77+Hp596HOVlHgzcv68iT1V5Fa5cuYISmx093Rs15u1d1KBPwuXxIJYwe0pjE6UnAnj/3Q+wZ+deOFj0sFpBUmpTfTVmp0axsjSDA3t2iJXpdhAAqpSm78zsgkzxrvXdQk1to9jwNXW1khlKZbPo7tkk6Q2ny4NYPI3rN25rnhw9uJciUyruML5RpobgKgs4/P7q1avqyOIXr5feCSx+8nkwjlMug4aOZL5HwzQpJIzETiAb1oIxjE3RtNWl9yJ4yvkiiZ5cTmuPa4lznOz23k0bMDw0pN8dGRnD5k29iu2S2khnZEDL69q+dRtqaj2w29kJYfxQCDbzdyTr43ThWl+f1i9Z7jTtJIBIMJN7Ajs5+Lm8VtNFZUF1VbViuvTALdD8J7OaniWSciAzOm9wzWs3sk1mHAhIc52xG4is3odmneyeYLDJyzvQD6KupkZ7gQxVk6ZLxEiJZDHwYECGtQbIpwHsKO7138dLn3tJMhf8LPojrCwvi0XsLjWFIQPiAXZ2hlArPO97UFtfp+dvYZtLfl3y4MW4FfAHYM3Z1AFXWlaJ6zdvIRCKyFSVXgQbujoRCQXgps9BJCSAkwA6Y+ChQwcFcJsinkXAr/xpYlEVQyhfkk7bEA5Fca3vGvbt3afxZrwlmNwns+o9YoIT9Hey6JXJiJ1eVV2IKeYMaM56Jq5RMooSMZEINcpD+MmPf4pXX/0qBgeH1alAbXzGAILn1/qu4MSJx6Q57ikt17who57xmoUiPlP+TBrzTqdAf7LLm+urNTdpyE3Nb3qUsDODBSEykilztmvnDvkhUO7OIg38iJ4D742vLRT6uab4vgLmcxCIzzHgHr1jx3bMz8+pUM99g198LoYFT6A8p/Hj/GEXBYuNfr9PWueRUBBzc9Nob2sVoM/Oi5r6OsVFh8MFq9UpL5TZuUV58zhcThPjsxkVvufmZ/HIti6daTivDPveilXfuozjrU7u46Z7yGN3oKq8QgUS+lbU19WBBANeM9cEDbgLXaSxVBbLviCCeTPWijKPOhP4GW0tLWa+5H2K+HMSBJylLnm3XL12HWs+L6qqa1Q8o0ya9rtkXH8od0hJmEKewPHiHsBiBZ8pC2P8NzLPuYeym4z73eLikuYA1wLnPp81mefcE7l/MDaxq6vMw6JQRvvS4sK8ihssdCZo/KxirtlDCszzT4PnkmGUabZhnQs854ZKmRq7AxZwb/5F8Lwo2/LPKeMt3mtxBIoj8N8yAkXw/L9llIq/UxyB4gj8sxwBguefZpEXGF2FA3EhASF4TsNQMs8LQHkBOC/oov8y89xZ6saaN4CLF6+jsqJa5oZbtm6Cd31Zh362wq4sr6O5qUPSBj7vitqlmdTs3btXz4PXJv3OpSVcv34dn/nMZ8SiKbEm8wZCPByzX9MmUcezH36M1rZOVFXXGj3wqiqs+YIyhhp50I+ezla0NNSqzZ7ANGU7aJ74R3/y53jxC19CbV09bEwEknG8/8E7OHHiUbg9DiVzBLAoOZJOAR9/fAkeTwW86360dXaqxXpicgJ9Vy/jO9/59v/L3ns3WXZdWX77eZfeu0rvy/sCCgABECBowIYjWz0atRQToVbPREgjfYDRhxiFQq2ICbUbTtOAIIkmARIA4asKQHnvKyu99+Z5I/3Wea8Acpo9HaM/+2VERlZmZb537zn7nHP32muvZZnklkVDPktsrdivfv66eQtZMUNzFrFIZZPVNnVazhO2jvYuq6uqtpmJ+3bj2iXLWc5qGuvt8s1btmfvbjt8cK8Snp//7E0BAd/4xjfV4v/mm78w2Kwvvvgtq66pKrbJ+9QSfeXqFXv66Wesvb3D/tMPf2iju3fb+DhgY6WSoffff19tzNFw2Pbs3i1deYAvwHSYxLTqApA/uH9Pci7tHW22sbkpzUg+Sq3ozDf/diaNgONIcJDouVZ1kk1YyGIJF9niMPsA+m7evGEDA4MC6UmoYKi730F/HuAFLVtnshWrALBcV0EFTXy6BQAG0OR1zGakTCIqHPDeaGQDXj/++OO2k9gW842keWVpxXa2YDYFZZS6sb1l9Y2NFquqUvsvLK30dtquXLpokWjQjh07ZPHElhLHS5cu27Fjj9nnn523ttZdYikSWxtba3bmDHIuB/V7FBowh+T6AZwBDYeH0fc1w68KMOGzz76wF7/9XQGfP/7RT+w73/62ffrpx/bcc1+XXj5FBIo0SDz89KdvKKk/cvRQEQxwjEtAaEALp4fvN8tjDIs8hN/yFArMazPzS/bWW79Waz7SFd1d3dbR3mYffvSJgIjE1pr17Wq2yhBqTHGLhAICZOjC6BoYsobWXZKPqaqpt9nZec3vmVOn7dmvPyOpDwBx5o/rW5UWLuzquJjg16/fsPm5xeK8IAcU09/39fXY0vKCtHj5mYo2CcDktIBCCgok388///yjeGJ/IQnf2d7RPVIEAvwjtqqq0U/1WE1drcYFqQCyahJzafsryfZbQ2Or/Yf/8Je2tr5pj584bsNDAxaDeV3IWDZNUs6fBQSScS2wIgEk2HuIu5MnT2rfo7gAwAj7j/jknol/PhkHgKUSmM5eynU72YZCkQXoCgbc96lTpzWGeDEg10RrPaAf11/6O4pNdF1wPw4gd5IgJdacbloscAdqsXaIO9aNMxF1IAPM862djPbI5eUF+9pTJ+3Bg7s2Ojoo8AUWYj6HhI0DyYhNJ1hR6vJwe7HrOvqSaeiAdPTfYfbHHrXDC4BSsRGjYwwBM7qnkh8GAJ3MSdGszRUk13L+wkUVKZDHGp8ct/0H9smguL6qwhpqa8V0/PBjZDmatL8DyACoANIgKAyjcn1z0xbXN+zu/Xv21FNP2MLCrM3NTtlzX39Wv4usBMZ0FMM2N7Zsi+6TbNZiVRU6QygyZvNmIyOjdvrT0zYzNWv79+wXgCaTyIjZvTvXrLOj1Trami0aDYr9DvhVU9tg2zspm5pZsF1dfZZM5AQyIV/lZMy8KoZwXlHYDASjduXqDbHcAcIO7RuQOTXxR9zB0GXfYk3AdoadCyjI+ah9VX4PTt+eIhpgMCxc5md5ecli0ag0kZHVQCosUlGpcwqAC9Y08Y3UD/PKeuL/WKNz01N2cN+oADbODa5ndGS35qnEhmcMOV/xAnnixAHJ1TCfbn5hsnoFiAHeUvCBbU9hijXO9fM6vD/34zrbnAY450OJYc/7xsXcb5B3A51nsKdZm+zz/H+p00MMc5njUnilk81JeADGUxhD2oa9imtCBgLJjMmpSTt89Kiuh64sPgDO6dbC84Pzk/0FVv65s+fte9/7nlVX4j/gZGQAVn/91q/EoAcYZ2Fz/3xV8Tmd0d5E7IeQoKIAFnRseF6DOYTRTlHQ5wkIeB7ZvcdS2aydOnXGbt66LX+CoYF+pwde4HfTOoedMeMlvVZff691dXWqyIC0E1JW8URcY9nevst83rAAbQoDX3zxuc7F0jkN4AmLnnHluaKuoc7JznDWU01WU4+nOH5Ol50itCuQ+WwngTSJ33799rvycUASCQCbDjX293h82x6OP7Dt7U07efJJ+UZQhOHaLly4oP2T9VsCvdnn6CSAPd3R2qS5Qq+6salF59bR48f1N4zx1OS4tTQ16tziOQAfCuaSeyOWSs+1xAkxRdxQaGHuxDzOm+LOxeSqDIf54PcprhCvyAZyn9evXZMkCvu1r/iMohcoYHwa0l45NzutLj+6Kll38QSSXpViXccqqtR9wPuj5Y+eOB0DSPj4E/NmBbrhKmxjM25Ly2t6Jt1CwisatjQdZR6zqmDEKiJRaaU3tzRLogemN/daXU2hxOSBovv2B80TrpCnAmA7z2IUClaWVzR2rA06ZfBvIGayhYylcmkzr9/Onr9oA4PDKoCz5pEBaqyvE6jNHisGPhIqX0FXSuA588p6YcwojCAjhpEoxQOkcSArIG3H2qcLJxAMue6ztTWdb6wL2Pw8R9CtRhGQOcAfh4LJ74Pn7C30BIjA8xXZFqd5nhd4zjMAzHPWtdfDM6wz1y5Jt5TB83+WqW/5pssjUB6Bf2QEyuB5OTzKI1AegfII/IERQLal9F9fZY/zsxJAQ9L3++D5V0H2UpJS+pkeStGgTiZtcXnVfvzjN8USRLblX//r/9EWlmYkNzI/v2TBQMza27rFfr5375b96Z/+qUBBADSSeQBnwCpavWGeAarVCixOSANabNZwTOw62v4/PfWZXbp81VbXN8QGDWNKtJOUFEIk6LdXX3rRBvu6LRYOqq0d9iogBFIA9Y0tSuTG7922lqZ66+zqeASewioCYAbUpMUe5tI7v3nPct6QHTz2uACzqsqY/acf/K30zmGR55LbdvXiZ1ZfHbF9I0N2+9Yty1rE0oWQ9Q8fsNnFDevp7rfO9nbb2VixmsqotEXj2Yw9mJqxS5fP2wvPP20hpDh8fnv//Q/Fa3vi5BNi78HWb2ios7X1VcckkimUT0UGgLnevj7JPXz3pZfs9KnT9ur3vm+/+MXfqw38pT962ZI7CfvLv/x/lCgD4DY3NVhDfa0SXYzXaJtFExT5FRIs9DNJcpGFARAgGSWJB8jmk+9heEXCaEA7gIGfoddMAkYckWiS8N2/f9d279kt1l1VZbWAthITCgCdRB9db+bXgfFZJVcrK6tq3SbBxaQRXVreB+Mp4o/EGlDs448/EZsuEg0LjAbcR98Wdl1TY5PkfJBsgb05MT1j773/vvTZTx59TAaum1vr9s1vPSejVJJmDPNoOW6ob7aKWLXt7CQEfJBJTs9MigkOa4rr5ToAAM6c+UysqsHBYTGpkSsiiScpPXLoiFhQP//Zz+ypJ5+0jz76wF5++btikgLKoNUPcIXRJ+3WA4MDGkPADj4BLB1gCsPSZwHiP5MTaO4PRe3cpSt2++59q6isUdGqt6fbUsmkrSwtK5kG+ENSaHl+Sqa2yfimVdOinc/b8J591j+yx4KxSgtHKm1rJyXmG1I0Rw8fUWdDW2uzdXZ0aN5JcmmpZt1S0MHUlPmE3RsOUzxxuvuAGltbG2Lttba1CIAmTmAdEjeAULwGDFuSa9r/BUYVCzZJkm11TZjzMqisFBgBYOAtFmzI6AGgARz5Nwl0IBi2za2E/fSNn1tzS4udfPxxMeg9+bRFQn5LJbYFEGE+DCAIoEd8ETMCGaqqpCNL7AOecx8AkABDJdNM5y1Q0O8CSAIUEJd0zkxOTmksOju7BNwSO4CixBQgAbED0MS8876+oM+2dwAnkzY/PydQkvsZ6Otzuu9f2ZuJgZqqWoFAAhvjcbF7AaFYN04mxUmuBKOV0tpmr7p/745lcyl74uRjjowLaFhkWWq8kcdBM9ihZ48Mhx1wj4wVv+86jhST+vsvGfcaf1R1de3I0SDBADvZGUCiAQygz8/xQdB6jUbt4KFDWk/dPd1iqt+5c8uioaDYkoDAn3xyyl559XsCZenkoSuAgl9/b6+FQ0HtDam819597z0bHhm0TAazy3XpEQP+CJwJhSwapphDocJrS8srkkqYnp0XmA/4i5ldS2Ozvf2rt2zv6G6BadPjD6wqkNTe3t7eaqGQX2AjOva1DU3m9YfMH4zadiKrdZNNsRoD5lUHVtLmF+dtZnZWBVp8FvDOiLGXbCe17x49NCKpL8auNE6w5JFZKZk7Em/ac6vR13as66JdRNHgln1xVXusY4xWSJf6nQ8+sbZdnQJJAeF5DWRUOF+JZc5XWOjEzs7mhu4RVjXjBXDNMuS9Sl0MFBopaN+7e9eOH96t8xQ9Z+ZTXgsYyuYLAstCEZildBugBw4rOiEw+N79+wJRKexRVOAeWT+AmXQQAQp2tLXbjevXFd+zszP2yiuv6D55NbFsOfNUwOHMII6dBwYfAOelZxMAX9ajdOA5B5CS2d60qdkpSVK5Ai/M35xVVFXZr956S/rqK6trduazz6xr1y4bGRwWMM05BLgLcPrzn71hr7z8svM88XmsgERROiVGO9clz4StbZ2xvH+S/Rp5F3kylEB9v/n9Ycnj3Lh5S3JrdD5QAKZ4BDN8cKBfxW6kOTjXKErxTAaA7oDKUe1XLm6CAmg5g2A/Q1xAigkmPvFE0ZmCBIU11vH01LS0pulwCoaDMg3lQx17FRW2s43psDtD2R+dJJczZa2sBqBFEi1gH3308SNWL7GFbAd+MVznhx+9bw0NTdJeZ16JP57riEXWPd2GpaICTHTOlNnJcedVkMlabX2jLS4tW0dnp7W1tupZAY+Q3q5dMomsqKzUGuZ1WSPsHaV9ku+JKSc75Hfm4Zm0zhqe6QDciYddHezbM0WJOb+MzSUdlMtZMsHzBUVZ10HF3LMXcwYsLMyLvMA+xBm5e3hA0oJ0Xdy6dVvAOR41vBfFXdeNk9FzEWNTE4NwELNszm/jE3OWy3tsOxG31c1V8wU8lsmndd7Wx6otl864GKyp0dfa2jqrqanWnsWzAw/z0r/3+Cyjoof7nv1dUlsFfGUStji/oOIIewt7Xc6Tt1SeZ4uCtNljldV2+8492z26x5aXV2xrY0Ose/weKqJh8xSSRa11t9ZKsi3sFxRjiElMeilqoHn+cHxSZzq6/jxPtrS2KpZmZufk+cLYcI4z39rH8R8pUJDF98SnAtgfAs8LXmdmDeO8xDxXkQcAHfCcZyUxzylc48PypeY5133ihf+pjBOVM+TyCJRHoDwCXxmB8qZYDofyCJRHoDwCf2AEzrzzF3/QMPSrwBVJZ3JrTYBTSaalBK6XWnq/yjxXYuv3Sbbl+vV7try0Znfu3bV/82/+zC5ePmuRaMg2NratIlZn0UiV3bt3xyorImKcw7qjhZckCtCRhJ7kjmQQ2REeqAs5l4TKvA4mFExJr9/e/+BDm5yaseqaWpkfkfD5pFlasGR8x5oAKQ4fME8+VzRNMoE3P/i7H9lzz78g4CHkzdue0UElhhivkbCiLSkAkIf4YNhSyazAyk8+v2T3JhcFBH7tqScEfkyM3bPVxVmZhu1qq7JY0GPefNq20H2O1dvM0oa1dQ5apLJe7Pveri478/EHVltdIeO1VL5g/miFNH8X5iZlGLa5sSMAs7u7Vzql0oKsAzRLWDCEBjnMS6RWkIfwOOBtkZbeqBKs2fl5gXihUIXt3Tdifm9AgpAk24CXp0+fkgY6LGUA57XVFRnHBYKORc7NA6QBMiA7QgJPfAASkBBiQgpoiC4tyRDgFqDpwECfWqIBftva26T9TTJ34+Z1GZBJ4iLnmKlcdwnwK5kvlr4HlAW8FMMsBzsd9pRj1pb+zfxwPwB/yAZI17euRqw8wA2ADZJf3Qt/W/AIdE1mc/b2b961vbv3WCaRsOTOjoA37j0cdpIA6HKTRNbVNlpNTZ0Y1fMLi3b/wT1pj1dURMTgRcNURoFb23b3zn1pzDc3tlh3b495/R5bXFyw1ZV127d3n8BGwLmR4SGBhC+++G3pi6Kvz/rBDJGihZMOgEnp/AT43iWrsJyD+j2fYVyaV+v60tqGvf7GL6ytvdMqqmtsaGjYfj5lL7gAACAASURBVPzjHwlg3Fhfs6aGWhvo6rCrl89bOr5p+/cMSRbAsRqD1tbVbd5gxNJ5TLYitrK2KcCJ9Xfi2HEluIuL87a8uChZB7TLb1y/JkAIndtAyC+AKZ3KCjCpq8Mw00kiXLhwXjEGaxum/sbmhoBJgDPADdY0QMfp06fFkGTtsw/w2hQ3SI5LRb5MLisABKMxpJqkccx+kM2K1ZlIOaBpY3Nbpow/feNnNjIyou4L2IPw8zOphN2+ed3WVpYlMcN1ML68L8B3CZgDcC11UIiZbY49WjLAJNaZnxLgBCDD3PC7FEy8Hr+YmYC9sMlhNgM0AloipQBzWbroO3HLe3N28TLdOq44AHAP2OgYjq5lvYgMiYnn90V0bVxLqQOkJL3C70nWAsPCDAzxvNZYKhmX+R8MfAAiWuT5vR0VBXbUqYNGvGOeO7a53tfjbNiKF1BkGoNaUhxxLfUAUw4AdtIdrDm+OvmvtPn8QUtnzTLonVtBhdIr165K6oGYJr64Z+KtqqrCYpGoABS051l3mDtizsgaQIccoI35AoTt6Ow2fxCJqkW7dPmCvfjdb1oisS2jPQwx0eGWGarHJ2kKvBYABiniAHWvr2/a1MysDQ8Nq9h0+8YNaPuWiG+b39J2Yl+PeT0ZgY7VtTWWprumssr8wYhl8j4zH54eFG18dvPqDctnkKehMyEu2R06eAD4K6urxZ6vq2uyK1euCxxta6w2vEZLzGZANsaMmAGIZG5LYHAWDwW0fEv+I0V9HeJhcnJCRUXWDcD43PyC9NdjVdVar3iJlAo9AOOAmHzS9cUYIw+SzyRkLokmOrHv5LhcUVNyKj6fwNL+vl5ra643vxeJC7/WH/rxrC5XvJLAgs7fUNjJM3CGKiaK5rfIg/H+rGVAM2QaAMPkqxFPWEN9o83MzgioB2RHwgGZFEBb1vrqyqrWeXfnLmtuqLMc/h4wZCkqAvj7mWsMa9064QPwGU2Y6ZlpvW9Tc7PATpnCwqi/dcsOHDio/ZB1MvbggX33299SB5p0tP1eW5ib1b73zRdecHIWek+v5M44VzibGCsK2MFQyBqbmqURz/zKBySbVTGYe21C3oo9xOcXa1yFK49XQOPFCxesrq7GDh867KSSAswBzz+OsU/nEZ0EhAAm1RRrOJdXVlckbdbbg++AKx68++479sQTTzo5lAAeJW7PoBDC2dTR2S6PkPv37mus9uzZZ5999rlMqHkNnkEoQMNYpojuDwEyN9jQ4LC0rZEJg8FNgaSnp1uya9lsSrIgGAvPzi5IqgrAnBhin4SpjKQKxRvmnIIKY9lQVy3D7Whlpd2998Cqa+vs+o0b9txzz0s2jLEfHhyQ1JH8MfL5/0y2pdQtw/2xz+l5UMb2BXWkMcbI9lDQrq6qsStXrmo/oKDCXkXhADm1XM55sSCHwxzrPEhhSI68iIuJ5aUlmYandzZl8Ir0C4XSufl53RedN4wVX11nlPPPCIZzls0H7fadcTNPxFI8w1F4CZjNzE9aXUO1dbS3WlN1rS0vLKlAgEcNMc9YU1BmblUwYv/NZiwchdmOETpAf8EBy7gjFyjwuKKo67ai9OCR30M8nRHpZGxswgYGR2xqalZdnOyDMNfxlsAjoL+vyzo70FsvPZe4YgqxzrzzDAhpAvIL18OcYzbOPVdV11pDY4POeNYZz954+XR1dysWeJagO47/x4OHM48zX89CdNX8nmwL106hQPfuGiUeybZw7wDneC/BQGcNej3I89Ht5M4m1kEZPC+nx+URKI9AeQR+dwTK4Hk5IsojUB6B8gj8gREoMc9LSflXf62UmPMz2qDRPC9kk79jGFrS1C09uOt3aV/GjEdmZRgGZezsFxfs9t079q/+1Z/a2vqSJVI7du7cRQsGKiyb8VhHR6sdPrRfD7SwkWBuAhLTsgkrFTCEnyHbQtIBUJITmxGNUicBQFvmF1+cE8sHvcbLV64KmBmbHLeu3m4b7OuzoYE+CwcDFhN7xulqv/HGz+zbL37Xbt68Jf3QQ/uGBK6hkFBi+Ao6EnhAwgrQixam2XufnLOqhk61qHo9BZkqoR196dwZq40FbHtjyXYPdlshk4AWZwVfwK7cvG/7Dj9msSoSqWpLJ+K2sjBrs9MTuodkriC9ypMnHze/r2Cry2tK8EjqKiuqJFsBmNXW0Sr2PUCAP+C1xXlMz2oFAMDOg1FP8kzSIEmTQMDqGhzjLODl2naU7JGwYAIJw/qzz8/Y/Pys/dmf/Zm0t0PhoBKZqliFtC6JE5d8OiC9VDghGQagYO5JsDU+ACfoaebQgsUkkCQnbw8fjil5BUxHWgDQAMmKkl5nqSjDe5Q0prl/lwjTmuy0ZUmVSAgdww+t6m1nQJYrCOwBmFzbWBdzkvcF8iQp5xOwMhKrEFt0YXlVOsdTk1P28ovfLrbfZyWlsbG5JgCG4g3v0dzUqmQPsBQWKe+BFnlVdaX0XykMAGo4kCknAPn+/Qf26aen7PlvPS/wb2J80h47ccLCoYj933/xF/bYieNqu0bfGfNPZGposSbZdMA5gKLTbyVBdUUDB4JKS1tK1RR3PLa1k7B4Omuv/+wXduTocUtnc2Ilri4v2+TEuAB+CjvVYb/Nz03ZxuqymHLj42Mq0uATUFlXb5HKGvMGwlbf1Gyzs+jRzgtY3jO6W8Bh0O+Tzv/01JTuuaW5yUlMhGhL3xEI19jYIumWkZHdFoshwROXbMCRI0cUDxRV1tZXBAzCVKQ4AsDBmuW+ADwA1SigMRbo2sLwIzHnI1ZZoTmBdYjeNEDQBx9+KD19xihaERODeWhkVMZk5y9csoOHDtrBA/vFUF1egDl7y0J+v7RzaTFnbwG8KclTlPSYZYCYcRIkpb2S3+FaWAdcH0U/rpu/QRMYGRPuiRimYAJIxzzyPbI/AF+/+c079t//6f8gqRWumb1ufHrMOnvbxbZ2ayBiHoGkhaI8k2O0ypyWBWEAAkUmblFPucSEB1ThngDq1MqPnARGepmMALfamhrNK2Cguovicc0LBN7unn69LoUv/s/nd7rWYrYmdtR5QRGEcUBdW/IU2msSj/ZKxguAiHEp7Rceb8DiyYKAQuaYmDhwcJ/2H4Cl5qZGFfS4Tgpy0sOOJyQFNDAAa7ZRr1V6bWKEv7tx44YtLq1YV/eQ9fT02t/87V9ZKOy3cCRgL7/ykpiLXCPzQgcAHSjnz18U27K6utZu3blrR4+esPsPHog1OfHwoX12+lMb6uu1laVF62ipteEu5AOQYApaKBqzUKzC8gChOY/5wxWWK/jN4wva8sq6XT5/wYI+JCfq5RdBcYT1IYa2mJRhmUEjdYFsysE9uy0SCjntb49H41aSWGHtfCnd4woUmAuz3zHexIO7t6i9995v7fGTJxVffD81PW33xiasvqlJ44nWPn/D+cp6K3V+lDomRocGJd2CDMjRY0fF1i7JpDAXXBcdGJwLGBjTWeD0zr1i8gNCL6+u2ezcvH3y6Wmx7ilUHjp8SOAkvwsgRhcIAJuKKhSi8hiI1+o8Ygw4RxJxJJ8o4qBT7bpN2HP54NpZl4wB6+bc2c8t4HG/R2zsHh1VmYlCPAxb4oaCGLHDGqVbRgUx89j45KRicW2dzpgNyUh885vftsbmJr3HT3/6Yxse7NU+QawHAj77+MP3rbqy0o4cOiCpCaSDnOE1wKcr5Im1nEypiLq4tGT9g4Mq/nBvdAQ9eDBmW9s79rWvPa1YIEZKRpdOjgzD27i999679swzzxSB26Dl81mdp8wF88caWJift5aWVhkx8ncUlLh3CtjsE4wJzHMkVbgnrpN1QyxIbgd5khtX5aPC2QZw3dPTZ1evXpc/AGce+zgFK7xK6Pw4f+mCPfXUk9bS0q7C/eTktKSvYJITI88994wKyxSV+dvZmXn77W9/ay+++KIKrNwrsU2BiOvlHpnP+M6OTU6MqTCGxFjfwJD5gyH7+JNP7OWXXxGpASPs9pYmPcupoBEI6OwAoKYQy89KzyXs6XzAfqZowP7F3sa4wcSHId7c3KKuQuKAQioFczxmRkeHze8viJVP7PEz1hqvI2+etnYVxZCWo/CztrRoFVGKrSkVTCNhiod5e/AAU9I2Fa9cLHarkDqwZ8TW1nfszv0JkRsisUoVfx+O3zcU2WIVIXVbTo9PqDDEOq2uqlaMcmZQKKOgxDVJL14eAPDOkQtz5xXrzZEgTCQL6f+XCm8en6RP8El5ODFlFy5eMfMEJHFGax3AdTgYkidOLpO2rl2t9vw3juvaGMNSDsD7c8ahZ8/ccm7z3gvzy7a8subGv6HRGpuaNO6w5ZHKUmHOIBYsWktLs0xK+X/AcsaYZ0Tk2qgDOCmxr3RCUWT7B8FzlOWd7nkK8NwK2pf8PoqAZfC8nBCXR6A8AuUR+MdGoAyel+OjPALlESiPwP9f8Dyfs0xi0yybegRylpjmvw+8l8DzIOZLHvQ547a6smFv/vKX9u3vvGCZTNzS2ZQSrWgEVk2vbW6uWSzq2Di0bAOaw5IjQeaBHECdh3+SZ9jUSHPwYI8mJgAaTGIe4icmppS8kXCj00zy376rzVbXlyUV0lhfb+1tgLYh29nZlpZlV2eX3b13z44fP2Gdu9otFiY9pnW5pGjjvgqnUrt48d8Fj336xVUbm1ktJuF529xYM8ulrbWp1l797gt269oF8xVSVlsZtcpYhNzMxmcXbHT/UUtmASJi5kejGR3NXMYyubzNLKza7OKqtXW0W2tTo8Dgc+cuqLW1saFZjC8SzFgFJmVpgbaA6QAvA30DVqv25IDtkJTevSuQqtRSj5QO41hTVWPpJCA0QDJt2QE7fOSQAMDXf/oTJbdd3V0CAdHeRVoGAJ1k1OlFOpC8pLXsALXEo6TcjdWXSQ64CmDOwsKcQD/Y4LTVU5ShqFAaVzfO7o+JL9jyMNI2N7cF2vEasAGLr16cC4ABx7CVEVptvQAH2od7+/qLzGWvzOcAHWSyR9eCF6PCjO2ks/b22+/q77/30osWQlvTU9C40BI9PT0liRiSbBI9wH6S4c8//0LxCPMcUhevDcOVGHbGenm1s8Mwhv15685tAUQUPzAJpcDxd//pB2qX7+vttlhFWDEAMCNAzO8TQ5YPilGEI2PD3AO+8XBDqzqvk0nRCZGXudr65rb93Y9/Ynv3HVAC//TTT4l1D6sdkH5q7J5dPfe5dMoZ+2NHDlkmmxIggvxEwee3cKxKCfXM/KKdO3fJ9u8/oHvFeBdm49rqshiWJLYAqxgWAuTo2tM7ilmKPcvLa7Ywv2S9vf1KpDH9/drXnlL83Lhx3fr7+1R44G9dZ0FIcwggBLDF+i9JVhDjviLzHMYyybf08plLj09gx7nzFzRGTU3N0pPldZDmIaJSmbQdP3HcNjc2bHN9DW6sDQ/0WVNDoxjzyPJQROJ9AeNI/l1Xg5OFKAFMpfjkWgH5SPQBZxgfAATAm1K3AKAjAEsijsZznSQLWKy8ZjqVkUcBsYsWK/vc2vq6HTlx2OqaajRnAAYwHFnjjLF6bTysjSKjUPZzTi7lq2vHrT0nW+GAdbOcWInOH2B7c0vADR4Cjx0/oQIIUAOGsnQDMHcwD2HGtrW1SCaKwkupmOgKRO7xGnYs6xiAg/Fg/6b7gjng/kvXwVeCOF/wWTxl0jlHSoUiHZ0eYw/uq1gH+53XaWtpVaw7w7ygffzRh3by5GMCPXl/ZCiIf7ozYDEmUykbH5+yfN4vuan2jlbF5o1bVy2RjAugpEuBmGHfO33qTLGw5rF3333fNjZ3FOd1yAtgVhsK2ofvv2v93Z02OzNhh/fvtuaakFVWRixSUWHhaIUV/AHLAulIjgAOLOPol1xJPpuSVBiFTWcEm3Eq8l6Yz5j3MW/iUtrlS1ftwN4DtrywqP2DWBKbtsiQFAs7kRAo6jp0vDY7PanxHR4ZftSFw+tfvHjJ9u7bq6Ip7Fkkjm7ffaDCKfs3oGbJeJPiD50R/KzERm9ralZBF6AP8JW1QQGndPayf1+5ctmeffZZiKzSN2d/KhluMq9IIAHO4y2B5jt7IOc0XQ3sv0hOOAa2T2cM+yvfA7q5DhZnRIkUW1VNnWKPfZNx4NpVTNt0QDfX1dzcJEbtwzGnCw8oj7QMwCx7xdbmpgoRrD+K5MQFEhijwyMqumqd+/waM655aXnZrl27LsY8xT329tt3rtqrr76iZwj089/65Zt2/Ohh6+/ptkR8y/wwkmHtw2gtjovbO0wa9wDzW9tx6+8f0DVVVFY9kh67ePmK2NzIfbAOea5xWtUFxSz7GjIiza2tinv2WQpiTtudMXS+CxQOAVO5ZuKIgumePSNaU5yfFy5clDcDz1d8OJNvF2c8N1VXV1hbW+ujwxsGPMUm9gr2Dc49/l1ViaZ3wjIYTYbxTHDPRLDP/+qv/kr68HTHdXZ2WCgcEAMd/W2PueIdeucUqIg/4rmkgw/4TEyIuIEhN9dWMLt5+47FKqvs7bd/bc8++3WLRSO2uDBnnR3tVhmLOsmefF4FQQqxxAjPCiXCA3PPWcCeLnkqdW3kRS7g9+/fH7Pdo7sVp+x5PFvyDEknEF2SwRDyVHQRLCmOiHWeQyEqcEaz7ijeRiuilk+n7dNPPlbn3tTEhJM7aUAzPKZ9kY4XnuWYW3w8ekZGJR03M7doPn/Idu/Za7dv31R3UF1NldVUV9r09KQ01QGX9+zZK6Cf60DLXnOyE9e90PXX1NSoTkieYemU4BkRWUR1kACsZ7KuIF8821wRhsJ50D49/ZldvnJdRqNeX9AqKqp1BtVW16hIAfGkqbHGenpbxDwvjW+peMc5SCGE4hQgP/OXTGQU94x/bV29dezaJaCcLijWHHsxZzd7OcVRPCQgyrDGeG/WM14VkB5KElUlw9B/jHnOGvxd8Dxkfh9nWBk8LyfE5REoj0B5BMrgeTkGyiNQHoHyCPxXjMAfYp5/FcAUeJfLWTa1JfC8JOdSkm/5h8BzgXyYSGbytrGREOPj9Gefia3S07fL7t67LWbq7MySDENpz1xfW9YDPkk3CVaJ4QxoQLIFUEDLKgkCgBOJH6wYkt+t7W0x32i3R2v65MknbHBwwGpqai2LEZIHNnzO3nvnXSXUMJc6OtqVRMA8a25sVEJJUur30dZakiYowbQOjCJBItkAQOXj7KWbNjG9YjVifAcdQFkZtft3b9i/+P7L9sWpD21rbdGOHT4gY8K8J2/LG1s2sv+ILaxuWSiIFnvQAgVkZGBjBi2eMQtEq8XYCwf9YrrR9gqgFY2QyMYFgtC6Hwj6JClAQsh9YAIloKzIRCURhCUJmFNiaDNuMjwrSRegAxoMKOmGpfiT139q33vtNckSII8wNTlpq4sL5i3klewCqsBYY45c4o3OqgMdBQqKfedAPkB7QDbGbmJiXHMIgAEAwzXwe7R1wyj+EhB3RoXEwvj4pP5dX1cv2QXpfQNFYeqadaw+p2Mcll4p10YyC0sOFtqzX39e4EJO7wHL0BldAbglMzlpgv/o9Z9Lo/jI4SNWGfVZIQv7O6Z7WVpa1LUi2YJmNdcPgM7Pxx9OFvVyU5LOASAQGxhg18e1YkoGU9+Bad6AX6D+D3/4Q/vzP/tzvdZnZ85YMhG3J55AexogxJk/0pqPARpsPn7CPRQbrR0TN8kYI9MDG7qge757976Quc6ubvvbH/zAetCcramynu5OW1lesK72Nn2/s7FunkxacgCbm+sOUPB7BTI3trRZ3uO3VK5g69sATx6bm1tSsq9143VmssgIwFrmE3aYChIwGSsilkhuiQ2OlnMmXbBr127Y0aPHpOGOhAFyPST3JP+VlVFLZxxbk88Sw7vkcwDAwodjYYasIF3WrAA5wG66QLhnjMdgb5/57Av5FiCLAix59uznAsJu3b1t3/jGN6y6ptpmpqasc1eHdbS0WFCyQTkHaGMo5sN097aSdzTYuSbitMQAhm0LWMfcYdzGz7k2CjwlCSSqGrCaMaOcn5u3GgzXGhucYagAf0zzYI8WbGJi0mLRSltZxhegQevNE/RaTX2VJHZWlpdtcWFWTHFYr+Fg0LHvCjmBaMDRWUG9XxadSmzArwL+Yh2ybwnkdtr/VPLe+tVb9o3nvyGdWQpGfAVsARzC8I55GHv4UMARa7+3t0dFM/R9nRzGloANJH8AZgBriQ/Ym7AuYaazTqU/XexKohtpYXnbPj971g4c2GeRcMCqqlhvZjPTE2KgdrR1WG1NrdZaIpWVNi7FnmNHD1se02pY+IWCzoPpuVkbGBySLEiKIlIqbzPTM3bw0AFLpOLSJf77X/7Svv7885JMCQYj9uD+Q4FNXDeSKrs6u9XFlEnn7YMPPpDfQ1trky3MTNrG2qKNDPbZvr0j1lJfI+mG1o5229xJ2NjEpNU3t1plbW0RlAF2Q+M8rQItMl501eQLdI846SWKDSo8m09FgaWlFTt39oLWSn1tvYA/fCucx8OKY+M3NyvOuN9vfvObFouxf+cFMFOYA3hl/56ZmbVsPicZEvYczoIHY2O2E08KeIU5y14M85XXJI6JadiwzK+YuhtbdmDPXsXrqdOnbGhwUEUNCqvoO3Mde/bslvxSEp1i9qGiZAaFkyuXL+se9u3dLQYxa5rzhfWCHFg0HFSs6BkBRqnPKykXvvL+nE9uzectQ1G0CILrvPA4XwDWoBj6GHKmkQLza22xHj/6+GN1qDFPFARhtXMOMRjspQD3Yiqj6592GuWwqSnAAODBUMXMcHNrU4D3ndt3bPfeUUumE5ZMJezpp56yh2P37PMzZ+z7r71i1RVRq6mqkHRLyUSS8eDa2PuRBgKEZ6+aW1iw5f/PB4ZuHGTlWEPEysOJCe2jeFNQ5HUlFRSDnHzLjVu3VRjlDOK5CHCdwgYdZYwFz0SAxSsrawKQMa6EDAAIu2/fiMBTxo0iGf4CFD5ckdcBiXwlBtjXIS2UOma4fmKOGOQMAKwlLvR3nE+FnHxjkOCjA4r1h2eF6w5JSfKkpaVRsi2yryi4rhkKNsiqMU/8m/Ocs7tUIOI6MTGW/FTBY8l0Rt4EFy9d0V506OABW11Zsoa6Wu0xjfW1OguJZeKNOCp13ZQ6tiABIE1E/DPWANfrG5u6f4oBFAn4W4G8tXUCgIlB9gfAc+mUb25LBx8AHPAXCTe+TyTphCnY6tqqBSEubO+o6Dgq3wXiK6FzHZCb4i0+L7wfXi10dy2vrarggl8H976ytGQNtTVWX1OjQidnlgUKdujIIV0bckY8HzE/nH94o6yurqs7i5hoam5S5xxnBJ0hSPtQ4NeGkHeMdJ0hPp/OfgDlbM7s/oMx86OTX1svrXbAbbq0AOExC3VmuGipI7/lYqdUqCWemL/r16+rGE6XB2NoBZ9Y7BSRMQfds2+vrayu6pmK9RUOR1WA4XfpcmKfZ1+jSMpzAs8YLFwfz5TFonAJPOdJneKd5MW+ItuiXyRGrWBpTKs9bh/xecuyLf8VaWL5T8ojUB6Bf2YjUGae/zOb8PLtlkegPAL/9BH4p4DnJBuAgpn4pmRbSuD5VwGvr74jSTGJFZrDyGL4fFFbXFix8UkSRI+lMs6Qsaurxwr5gG1tIgWTs3DIL7kH2CtPPfXUI/YUiRwt+XxgItjc0ixgChCU5NsZ06H17bVkImX/x7//9/bv/t3/7szIwmGx5kj8YRCTGMFk4RPTL9rxW1tbZAjmgLuUA1gfsc5/9wgpyWeU2rMvX71tM/NrNjA4KLkBEp9MNmkLs1PW09lmkw/vWtCTs3wak8CI+QJ+u3z9lg3tPWThGKwrr81OTVlVJKQELhypsIIvYqGKWncthYyALmQFAEhhsJHEOfBxS/rk0mQnockCKDvWs4BVMeBgm6KtGXV6pem02FWMCS3ApeSH1mhkXc6ePW9Ly6sySwvS+r26ZjXV1ebNpWxrfVWgIuNKooscijMRczHB2DiJBhiWSOp8NSo8SsJJmNFcBTxEtmRjc90qYgB3ZNZKjZTcCj6QbL5fxZAjR47p9U+d+tQgd5IUco8lI0pYeQAItAw/+cSTNjU1I2YcGvG8VjDoswAkpwJsvYwlMJv1hyxf8NvPfvGWHT3+uDXU11vYj7YmoKwzlgPAeuONN6TTSnEFYBBAC4Ciq7Nbn5i6UYiJxkJiDbqxcEAB4BhwmsywvF7JSvzkJz+x//V/+d/U5k0+euXyRXv+G89aKhUXWyydTloATVS0/CURwPigY0/hChAmbdtbaKs7gzjuc31lTfd/f+yhWKcffviBdMlhtDfWVdvq8oIN9Hba0EC/5dE2XVyxmzeuC7wBaJOpX8GsqbXdMtgcRmICBC5evorks3SHASHaW9sEcsH8m5udUTK+vr5m8Z1tASb9/T22ndiQNAGSNWj63751z44de8x++Hc/0hgCfAO8NTbWi0FLDLPGS/InrFmS8E8//dSefho5g6QrFiFPhGxrwendo30vNmsiZT/+yU9lVAuACiDyx9//vgpPZ784Ywu00VdWWE9/j1VVV4m9XlddbZ48mudpCwWCSqx3kikZyb777ruSYaLbBdY7gBygDGAjwLwDC7x2/tx5jT/ayAAUTt87JBCKfxM/MGJhHbImSua3pb2DOAFQmxiftp2dlA0PjVogGDF/OGDBSNDGJx5qjOlYaUU+wu8X8CjCd96xCtmX81oHXzLPS6B5iTXPvEnaygOg57NkIi19363NuF29clUt/6MjI67JPe/kCLbjO4oJtfmjo7+0JJY6oBExyTwC2iETwFpmTAEO2ZvYa1gfzBfsQ8akBIaK4e4N2IenzovlPzo6pPekBLCzvWH37t6xrs5d6gbCQJH5DUYq7Qd/90N7+mtPWnUsYtFwQGadMJYB9y9fu24Nzc2Sc0qns9bb2au1A6iGJwHrAdNMZMLiSTp1UtbT2y/25s0bl+34scMCjpgL1iv7LcBdRSxkF744h9/vOwAAIABJREFUZY8dO2id7c1i0p765IwNDQ/b+va21TU02q6ubrt9754dO3HcGUqnM9ZQW68CBB0D2o/V5OKRrjyNJPhU0C0CqzcSrrDFhSW7d/+BtbV2qriE7wdzyJnF3JXkfth3OXPRg49FgxYSqzTjAFbAeK9fUiAbW1sqJgjgg+V78bIdPnpU3VW8Bnsa81cqCvGV/Y41iP9Af0+/VYQr7P3fvm/Hjx/T+Sj5jGRcoBzr8dq1q+ocae9ot86eHptbmLP11RU7dPCgGKNbG+ua11gkIrCwsaFe7OKGuhqLhjDI9AmEBZRl7SiGAGo31m1i3AHJzI8/FLP1zS2djc70sV6/D8OaAiga3yWjXYD8bMFjv3r7LXvhhRekBY20EGPIOUKIsg7QA5eJcd5sY31LzwLstPMLC0U9feS6nMQSxfebt27am7/8le0/ekzPJw60rbFcOmXfeO5Z6+vpsnRix2qqKlXIhmjgD+KpQeeIO4sxopVpqsdniwvLAr4bm1o0Fy1t7bayvi5Zj7raKmuqrxPD10mtFMwfDNjk9KydvXDJXnr5VQH9nH+AlMzb3NyC4mB4eLfWDfvV6dNnBEYigXHs6L6ib4FHBVDXGRLW81UJWC55ErAfjI6M6rqIOzqvWMt04iD/xXMYMQjBAePoTcxC/XR6UJQKW2truxjbv/jFL6y7u0vF2f3791pdPQAoDPNNxS9nKPssHjbEXYkQgDwazxb4uWB46zwCamxlbcOisQr76ONPdM1IqSAdduv6NZ3XFKC5VrxNmE86ltifSpI07D+MlwPPvZbBdMFMzyTEPPcj03WvR99TjNIa3FxX1w9SdtxXVXWNAOWqqhrt1TDWKWqw77R37JIPCjJM586ft2wGrfe0im7RsCs4QNKoqqxSYZ11j5EtXR7b8S3LGjGZVUGvvbXZgmjep7I2due+OnSGDoxYMOq67thriKutTfwc0I/3K96R/kEP3R8K2vzCcvFZMSY2N11xktDLq1dGxUrOXwrGXBs/gHHOPEailZL9k1cJBu4e5F6Qf0E6DCIKe1rRD6cIaLPXEI9o2HNeU5QnBiEQYFS9uLiss3n/gf3OcDuBVBOyYPW2ubX1qHuL+eRZnAKmus2QSuRslv9LCUAvnnd/QPPctWehh24CzwHRKYqVwfN/em5Y/s3yCJRH4J/vCJTB83++c1++8/IIlEfgvzAC/yXwvMT+BqRJbX+pee5YzCW9aaeBzUdJe1dO94WCZXJmb775a7FQG5qabN++UVvfXLZ0BvkQkte4DfSPiiUz9uCuwNUSawjgjCSOxBDWEAkXyRasXK8fjWyncwnAQ5IpHe5U2v7mb/5Gmt2ATVwP8iQwkz/68CM7euxYUbfbb/fv3pFWM3II6OHCfpY5kTS6BZEp4St9gE+RYAHewR4kab//YMLu3HmopAEwee++PWLSCoTy5W1jedHSiU1bXpi1pib0xs1uP5iwfYeOW7iiRsAURkwbS4tWXVllE5MzVtvUbjlvxCqrIhb0YdDqdNYBB2EqATIeOnTQtrc3dT25PHqz5ESOLU8Sw9+Q1AKck6AwHyRcAoekVe60vwFoItGoWJewEz/7/Kw1t7RbKp21za1t296Oa2y+9vgRq6lEogN224qAEN6HRJcEic8SWBdPbFs05iRdaE0uAeFcE6wo5gg9cF6Lz56edvN6HVDs4shpq8sMNFfQ3yDfgtkjib/HB2gKS5n7cdqt3BcJM6/N94DnD8fH7dChowLz8vk06p3m5W9FVII95bWCJ2ATUwv2MaDY0JDtHemyili4aERakFkaIAP36ZJWv4zVAD/a23aJTQlIDciaSJLIuiTZdUU4cFfM95zZ+vaWnTp9xm7fvmv/9n/+t3otmJhXrlyyp5+G5YzMC4WgjCRl0rQ1S47IL8YaACBfSWiRAQFMgM/LHCMMAfMUFiBt9wDzpz/92Gamx1XEqQj7LZPYtr6eTmuobTCfJ2gff/yx5r6qpsYqqqotFIlZTUOTRSqrbWJm1nYSSGFkBRTAkgNoAGxmLyAmmAPYfsgftbe1CjyHoYfRGQC/x+MXm/bh2IQ1N7fZb9973wYGBlX4aW5BIz1m29sbtrA4L/AEwBowjX8z/5iGYlhIbMkwNL5tIYogYq06/Qvi9tr1m0rOAfjRru8fGBBbtpBNybtAwEQ+a5lcRnrKLsIQ12ANeGnTcGvEH1QSDzsX0JcYB5xFJ1f3FnTABd0ugG8UCE6dOmXHjx9/JOkCu471QbyUdIXRvCb+HMOeolD+EcPeFVgi9snHp+3A/iMWCkVtfWfLpuZmFB/si/U11WL/bW9tWm1VpQVxlUR3nrWfy1hexslfMs/Zl0tFsZLch0wyA8iKSJrZouEKi++k5KdAwQndfcw5kZ+QqS4dIQXWKCxdp4csc+ZMTmuLQg73z1oABO3v7XF+AjoTME4F1JvT+lQ3SFHihe9X17fso9Pn7eDhQ8WiFozMTWkcd+1qV5EinUw5kCuVs/HpOTt74aL9yX/zPfN78hYOcH+ponZxQkWfrQQFp7CYsb68RxIueCogD0BXEAbSxHKsokZ77IULV+zWzdv2ta8dt4b6SvMHwmLPbm3u6H0311dtdXneKmMBq4rC3HRM4CefesF8gZDONg/nCyaCyaQ8EYipVDxutVVVFvQhX5SVTjPdTBSbKK65cWSdo/ONxjUa0hnHzkcrHSO9RELsX9eZUemkqmCOqqvHsa7x1UCpmA/2ecaAGKaQhLcIxcbtnbgMFunKYhuGVQ0bFP1v3ofiEGMN2FjqGgIwDfnDlk8WVPTY3oFRzPmRUzEEE1GkliB7Iv+B7jUFv4nJh1ZVEZO+s9+DsXZaRR9CNRZGKiEnYNNyGQt6MUN2ceU8Mdx9qLvG41FXD2NArISiVTYzv6BrAfBNJpLWsatD+ytnC9evfRndddawAPhNu33ntrU0t0hrnj1axqJrmHM680GKDBXVdbYTTwkkHhoZURcIZwgAaV19g85M3kcxu7lttx5M24WLF+2Jk4/bxtqKBXweW5qbtdHhAdu/Z1SG5ACUdJClMwk9p0gHvgB72p05GBdjxouknOsY6JBMDJXd5eUlW1mat6a6WpmfyriXTpVUWnr8GEG/8AKM+qRdu3JNY8fr053V3zegZwv2aK5X+uTRmHV1ddjiwqTt2T2sPZPzibOUzoaXXnpJc8r5SEEE1u87v3nPaqrr1LVHrFKoYI2vra+qe2Z+fk6vgXzI9MyM9Q4O2u07d83vR84MObZunVec0zIg7WiTVFhtXbUMhXmeKu0nr7/+urp7iD/mmw/2jNL+tbK8KAkT9nT8SaIV+Iogx3bBBgcGJNnS3NigYjhyeXQa4NnAmLH3lqSPOD9YQ8iJAJ47SbGwra9t2K3bNyWnRUeN5E0ydCAk5H3DWYRkEXso9+yKkHm7e2/MpqZnBVrTRYMhttcXkLzOzMyc+QJRS2ayNjn50A4e3Gt3b193UjwhZ3aLQTTF7xvXb1pHe4dVRjC7N5uanhTgvqu91TJ4ZoTDNjU+YflsVs+WbV0dAoEpPLH/smfAQucr18jP2IsJNWJheRXgP24rK4D0Wc0ZJtQA4OzxPAPyWk4+L2sB9v1i10woQrHadYM4YgZr1JFKWEv5vHsucXJHrruQtcI4499AoYHCFmMk/5dsQXsMMoLdvb2ueGUem59f1DMLRVgKW3SJ8AxO4RP9fyc3A9ECyb6kMz4tIuhOBAzNc/eM/jvMc3EXpPquIkDJMNSH5nnemRGXDUPL6XF5BMojUB6Bf3gEyuB5OTLKI1AegfII/IER+KeA52qdxfhqZ93ymYQzIAKwVMune4AugeclEAc2HEyWnUTaxh5MWj7vpCamZyYtk03Y8OiQgJmHY9PW3tZluzrabXZ2+lGLMK8HcHXs2DGxpG/cuClQ7bHHHrNINGheP6yVrPm8QGAO5C5psP/sjTfs8ccfL7a6AywGbG1lQ2Aq+tJi7BbbY6VPCmM0GFD7NwBQVu3djv3sPt0H/6K9FLAQ9igfJGCYSCJTMPbggR04sF8Mc5jUtNXn0gm7fPGcxbeQZai1xuYWu3V3TOB5ZU292IJT4w9t8uEDGxoYsFOnPrfe/lGbXdowSPX5/LaKALCBkFuYEGssaq9973tKFosebY5VV2SeX792XcBLX/+gAADmR1rdajveFFMR4CMcCtjE5LjYdZi3BYKATwm7cPGqdXf3WXNLq5jJZzH02zNidVUVYvKR/JIkkfDeu3dXwEapmALIGAr5rLER7VYHnJOQufEE4HNfAcYxxfri88+tv7/LKmNo+Rbbb8ViLelMk/CHJfkBqHn48CHp5bsZcmA7iRsJGvdcW12rayP8SI7e+s27MmEdHRmynu52C4UClk7FXTu9P2TxVNYgoa2tb9svf/n39syTR2SwRqKP3EcGs7K+XgsQy9to8GZtanpGgDrALQnb4tKitF3zBsvRSak4uRpo0iRqFHb89pd/8x/tscdPqmCxsoQ52tO2vLxos9NTduQocUnBgUQ4I6PPXB6A3zS+vAZGZbD1afd3RQJnEgrjDF1l4pLCE+tEczv+wH7z1ptWVx2zA7uHbXl+2moBMqpqLeAP2fjEpOU9XptbWLbK2noLRSusuq7eVtY37Oadu/b0s18XsDc5NWO7ZEIXsXqx+iptfm7WNtbXBWxT4CoZeebzKYtUODkVZ87lk558ZWW17dm9V2zmkoQP4NDOzqauG5mHo0ePKEHmNYlVWI4wRmH6ioHphzHoJE8weUQOARYxBY5dnZ3W3++kU7wClwsWCQakGxuO0kGxIkkZQDyBM0i/wEZlrefRkY/YdiJjXr9PBYpxmau67gzAHdbulx4PtKu7Ys+dOxjNNQkg5tq5NsxV6wHf8nkB6YxXKAyoDGiDhI8z2gWcyGby0pX96MNPra62QWzBcEWFLa+tCaRDHmV2Zkrztr62ak2Nbt1idozkDGCPB/1ceTG44hlMQqSUuD5iDUAfxr3H7xWjFpYosRQKRsRajYTCVlNTZd09XVaJZi+FBopuRWATw1tisLMTbWdkIqq1d5f2/bEHY7a2tixmdV9/v2KEcQOgRXZGYCtSCUWD25u37tl2Mm/7D+6Xbu7qyqItLMxaRWXE6mpqZI7MrcR3knbjxi2bmVuwb33nO+pMQhoj4PVIrop1DzN0ambW+gYGtc7V6YFckuWlX013TnUNDFZkFgp25cpNAejV1Q32V3/11/btbz5tK0vTdunydWtsaJBJJuAMZq293R0yCty/d8hWluetrq7R/OF68/pClsIgk/XtZ31jDJy2gM9nfk/BcnStYEoIgz3vgGJ+FRDdnSMFi0g/2hU0GdOAP2jBKMXRLTFxAaCIKcBh1rS039POkBXGfVVFRJrqKpoWHIAPgLeNlMz4uI2M7pEkwmW0tNvbLZ5MSUqJ16LjBJCYObl39570xAHxAKuQ1Mqmc7aysGqxiDM4XV5aEIMYkHJ4eMgikaDdvn1LBQHiLLGzbrW1VZJZoCB2785t6+vtFVgooAuzY0ymue+QX2cizH7kU1gzMFn5f4Ay6VEXu5icFEvANja3NZfSMOc+iwbRxLykL7bd/1NsTBe8FopGdT4T96UCLR1rgONcDoXO+fkFq65rsM3tuBiudfUUEFIWi2Ii7bOa6hqB1pFoTEVkbyBiO9mg/eLvf2VPPfmk3bx13Z46edLGx+7bnVs37PiRQ9a9q0OeAYCTRrdZIVs0zy4+R1AMyuYl07Szgyms127dviNzzUhlTCDm0sKCJDs62tu0JwI4rm1s2vsffGTPf/ObjoW9vKxz87VXX9N9EGNozKOhT7fB6OgeFQAwhmX/279v2DJZ2Mxt2h85o15//Sf23RdfdMxgyec4+R5e4+OPTwlYV4cPnRJJ/DcoViNF5go9khYLBi2VyRlAK9J57Cf8n8xEl5bUJbZ794jdunXDnn7maYHPPKch2aP7WluTB8Z3vvMdxTegP2uJ68kA6oeCMlN9+HDCdhJJS2VzkuOiYImu92HY4j6viqqJnS3FTwsdKKmUCkO8H88jSN0ga4JXzOHDh6XZHghE9Ox47foV7d81ddWKjanpKQHMdNupqwdz9QBgvE9ANJ1N8XhK53IwFBF4u76+pWfLsYfj+lm2ELAcUmIBr9XVYpS9bb3ddNPssgvnzqnDze/FLHmxqBm+bRXRCstlKAwG9d4UYqZnJixfyNjAUJ/uNxKqkgQK84Jpt/Z7Qq0oZ8IjVuk5HAkdGYl7vI86p+jqYGx4fzpPRM7GOwLzaXxnFLfumYrYLPlllGT3vgqmuHoXe5/rrOFCWD/MKz4eFAV3dXSq8I5nxcPxSV0zxQc8eaTTn0rp+ZfzqmQeOzs7Z3Ge42rZo53eO+PIc1GxYi5ZLCcC5rQB5S+gFsTi+cf/IhNWlG3JMI/su+QrvoCY8Myr69Yq2PFv/HkZJypnyOURKI9AeQS+MgLlTbEcDuURKI9AeQT+wAic/s3/Vfh94LtkAlQCi5wMQM5S8U2ZYfJg6h7aHYDOQ/GXILN7KCW5QDsRBjNA5uzMvFpcAUKXV1xyCDNrdnZGoFwoFLGpyRkbFlAG08cZo8GS44GcxId22j/6oz8SEOX3JySvQotsPsf1+NU6i4zLufPnpD89MjossHRtddMunr9ihw4fsKrKmBg3MDZhVcGk5dphbQNMcr2zSysWkZGdA5wB1blHDpMABkjJpL37zjsCIvbt3WsLs/N26MB+u37tqu3bM1oENtJiMMe3tmxjfdVu37ploUjY6tqb7ebte3b0GNIlEb0GoFo2k5AGpZIyPz8LyeDQ43XJLoAszD3MnpTUwALNOy6Qy558lsykreABILpmTY0tkgAADADkxuxpbs5pgmPQhyYnAMHG5opVVUfFKkNTPeCPWS7nTJx4rWRy2y5cPGu7Rw5aZQxd34IAKdhZYiymkmrp7ujcJXYQgMW+PcOWy6CNGlRrLnNE0oQsDOmKdJ9lErciaYojBw9aNBQSmER7LrruMriE8Sp2rWNAbe9s2cTkpHRGAXlIlv1+x6AnEWSeIqGIgKzKiipJ3KS9XtuIJ+zu7ZsyJOzv7bZ9e/bIqBXQwQN7yuNXO/kbb7xu33/1BYFM5g3KpGyof8DCXrOQx4GV6K6ubcatpr5ZbeXbmxu2urpiu7p3WSAUsFTWtdQ/KigVYCqjTx2wv/3B6/bHf/wvBOB+8cXntrq6LAmHl/7oRclQOMkM4hngk+KBxxlqwbYCKC92EJQY+YwJCTLjBKs5mU5JCoPXAMQhnn72+o8svrVm+0YGrSoaksngyOCAKx6FIpbIeWwnY1bd0GKzC8vS1n3uuWftxrVrNjI0aHU11ZYB3OI1M1mBfQCyfA4NDksCCKCENUGbdsCPFAVgHkBYSBr+98fG7crVG3bg0GEBe2qP9/vFRmyqa7DqygqBZmvrK0UDSRcnvMeHH3xkL7/8mli66pbwIw2SEyM5FMSwLWbvvvOuGJ/HTxw1jzcvdnoyuWMeb9CC4ahA/kgsongDCECHmSJSS2uzwBbWRyQYQWVfxRJkZS5dvCC5D/4PBiWfAHAA6uosyDrAfWzsnlrze3qcHj5gIvNTStLn55fU2RIOwvxFCijgzHth9SGv5ENDPqm1Cjh458496+0ftPb2XZaI72hsiQcATvY0Sdf4vc40M1DUPM8QA1ntUQAhyDyIJZnNSAYDxi1ARShUIbkCAC5ej99BhgnAEwI++sSwLVPppJjRt27dE2AEgAvOANCJTjgdIIB0krvI5zUm61sbep+F+TlJE3R3dUrKZWlxwTKplPX29EjSAkD2nXd/a/1De7Xn0KUQT27Z/bF7Yn8CRkVjFAridu0avhjNRidLMOSz6qoqyQ84ZimdDz6dCbNzc073ub7etja3bKB/QNeKjwb4Cr/PXrATR489ZfF4xryeoL31q7dtfvqhHdwzYC0tTZZLJ23f7hGLolUO3EINhpXo91oVMj++sE0txu3OvTE7ceIx++zzz2xpedGGhgaL+09aYy79eCvYyFCPhQMSei4WDl3Bj/jgbKHA5IwDKfRxbsIE5RxzxRW0oAHS+Tc/46wofQYDHouEfNrD2KsBqBi7ixiPHjwsPweMQ3lNmJfhWIW0tdnzYQJT7NpYW5P2P+dBMh639bU1FUczGJMG/TY5/lDdTcPD/TIujIWDtrwwZ6nkjiR2KLRQMKmqRDaCTiekpgp28fI1q6yulekwBqqw+gH4AR5raiptc31ZMi5LC/NWFYvYzua63o/CA/UFCkPofhN0qjcUny9UEFVxiPMkJ2PkYDii84/59YXClsh7bGsnrnX+qFOk6J+CpMnZc+fU+UKBp6mpXkz4hblZa21pslCAPRZAsiBzSgqYnLEYwyazHltaTdvd+w/1bFBVV6uCHQUhJKsWZ2dl/D06MKBSsddfsGQWgBx5DKS3nLQS6witezSmAz4KJymbm5+3bD5p3X29Mt6cnVuy2blFO3zkuIohP/zRD+2VV1+2ltYWnRfXrl6ygd5usXtVfEmmJDuFKePY2Lg0oDkn9+8/KLD05s0b1tbaqrna1dEhaRjmms67w4cOyugUCSieMWbn521yekYyZYCWgOY8+3G+SvZNXRBB7SO85627D6yquu4Ry1tALAWjbNZ++tPX7bXXXlNnCxr56kwprkcVmD0egdzjExPq7mFf0XjCQpe/SpWY5OyzGKkjI0Z3HHHdNzAgKS7kXZATwkxzz/CgCjKCdb1chwOXuV72PGRb6G5iDnwW0Lq6++CuefxmXb2ddn/sgdZC165O1N2MZjiZ+gK+enJ6ZpmanBbov7i0pCI15ASZVkqyKyxpkHwgIs8Q7oFnVPZv7ru5oV6SPzrvPK5LB2KIP+yzzfUNAeiVkZj19fbo/FlaXrC9+3dbU3OjnpkC3qiK8Y6H8GWx1O0vTmNfxTnA76JsnApTRdNmzmjOVN7X6bk7SSP+jmKjw6JL4PmXnaQlskwphShJ0um5+XfA86T2qcnJaYHnDfVN6mqYnpmzhaVlFfEYI9YrY0dhbHp2TsVNpHxkWnvnjgB/NP3phKKDpb6eDk2PxkqECcDzAuC+66Ry+Qe2Rqw1/s/lJh68FAzfhLyMQxlDaf4VDUNLUmdl8LycHpdHoDwC5RH43REog+fliCiPQHkEyiPwB0bg07f/z0JJu/z3pVdKD9Iu6ctbYmfjS/C8+JAuNlHJCK5oUqnXwdgLty+PV7rHly9dUXsxD8kkSrBKAEVIYAFCUkkkQDqlrwlb6MqVK2LMPPPMM0qCSrqb3/rWt8RsjoTR684o2QScTSbQAa8Wu+zzzz+zp59+Sq23gaDflpfWbGpy1g4fOShzyiCyL14Yp06mRUl5pmi6eP+B/fajT621vV3MLxJBgCmXcFRK45V7vnzpkh7G9+/da1sbG9bb1WnJ+LZYkSowwMySukJWbLKHY2MyherZM2zxZMa6OgesqqpOY4fWdTQCEOLAlHwWUCwowNkLdgrDXsmWM24F2AKkIKH0+oPSUU1lsja7uChjPVjVADPNjc1WU41cQVLt9IwHiRzMZu4bs9J4AnNHgBzatuttYz1hhUJQ7Pad+Lb5AwW7fPmCNTXussqKert7947NzM4ILGFcSEZJYGHAkpzCGDp8cJ/AQuIKlg/JPcURGLeLy0s2MTlhHm9B3QboQcfCEfMA8qSZz7yFg+i4Z3QfJHUkZIGQA8xIukjOeB/Aa8AqwC4MtNCyJZtyxmTI7xQsH/BbMp+VXub6imPCMkV9vf1FQB82Y9o+/uSUGJVPnTykhAym4fWbtzWvNZGQBQoZ8xVyYg6m8z7zBqJkbVYRDdvYwwfW1dvtih1+j8WTCZkdSgIhENB8UeB5/4NPbXBw2Do7dykRn5mespamRovGwhZAe9RjlkjGzedBygN2npPf4cNp0gYcsxpWmAxEHRmLz4uXL4nJj1QFLC4AY5iiP/zBfzRPLmV7hgesu6NVTEk0T5FvCEQrbD2etp103rbTedtJZhxzcXjI6muqrKmhVkaVl69dVeJLbFLo4oPxxvgObdh3331PRS/AD48hL1Qy1zXJNl2/ece2d5JaU9OzM9Y3OOBMN2EyJlLSRR57eN9pbhdykqxwOsYZ++u//lt78cWXbH5uwerqqy2Z3JKvAcaOgUDUDuw/ZJcuXLL79+7a0888YVvba7Znz5C9/8F7ls17raW1wzY2NhVP8kgI+gUcEJuA5F1dnWJcPnwwbu3Nu2ygb0DgCBIKMFQp8FEcokMABjkdBzJo9VFEy9jq6pJFo4Am6Dh71YkxPDyquAcgSyRS0i0fGuhyJrpF6Q2BibBl086g8OHEuBibfh+gTsAKubxa3FlbxBHMX94fhiCGo/wck1LW7Z1bY0Xd6NAjFl5tfZ00gB2443Tyfd6QzFtZs7CXp6cx4zWxv5H5gZXpdOeD9s4771jnri7r7esrruO8TN4YN8YH40gwm/3794t1icGcPxBU4QgmL4B5bXWVbW9t2fLiooCzzl27JEFw9/6YbcfTNrp71CKxoG1srpp5MWJmvXvt9u37Nj4+a+1t3Yqxzs5mCwULWvuYYFYW2/zpBpBxrsera+PaAQUxY5ycmlB3DVrjFJkAW+lWWFnZFHOcrgjkZ86e+cQO7h22lqYGC/k9NtDbZdFIUHv3TjIhJmkYE0uOMgpB43O2vrGjGEUShm4pxhnTyYX5eYtVUNAJaY6ePHnUfB4Xd06SxLE5Nze21J3AHoTWubS9fX7JcgHEAXLtFNnUTjpiyxk8F2NnJ450U1LAMqa5Tc0t6kbhfAVYhp08NjZhN2/dtv37Dmjd5Yn3cFhAL4ae7a0ttrgwr/UQwV8hnbbFhQWBcl2dbQLKK6KuU2NzY9UW5qYtB6iPbE4QpmilVVfRIZBzkg8w49m7I5XaTwtcR3W9+QIwcfF8yFomA/OUjhrkaqJtKeQTAAAgAElEQVSSPkkn49qX62sqLZtKmKeQswEkNIrmm0i8sC9SbOIcQZoFcBh5mi2KYFs7AnFZRxXVNdbU3qH3oIDIOR3FlNPntXPnztuJx07omYKCFCBdRTSo7oJMMmnVFbFiZwNyQDq8LMR8eP22ubNjNfUt9vZvTll3T69du3HNHjt50hoa68V458DZWN+0jz/4yA7tP2ADff2WyiQtEHZnup41JLFSUJcQOuh0nCAfQVEVlvVOcsNqauvM5w/b5lZScnAUHZjLt99+2/7lf/ffmg89HE/Bbly9aEcP7VfhhLhiXFRs9UBkcDJegJUPHjiyAkUT9PerKyutv69XBUrOm+vXrqjTAx8M5DIwC/3k01Mq2CILx9xjtl6SbyEu2ZscGWLOKiqr7e13fisTXkgOrIlSwYJnRox3MXymuKbupBxnA74yGRUSnPyWk/MAYOfnSGDx7Mc6QStcckYeCoxpC0diNjE5bZPT065wEQpKg//6jWs22NdjsZArPEMCEHudZ4hidxZdeRQKeU+uNRnnmSRkl69etkhFRJ9oY+PFEcb/YnNbQPbczJzkspZXFzWuSAphbsuiZm3yyZqhyEVxG+mWhdV184fDVl9bq7HmgKa7SsWZXM7y2Yz2JrqKNrc2LJ4tmCefs462FmtudD+nw5Czor29w9K5rM6FEvCr53I9FjipwpJJefFR4RF4znOz9PfR/FcxNffIjFe+RBorZO9UsRJZ4hH4/hUZxv8cUAc2dwSLr4LnFHZYhxSC2ctqauqdJFAqI8NXJIXwpeDZhfHqHxi0q9euO7PQogk3l0AMAfpns2mbnHhoQ0P91tbWrHXM/1MQBDx3PTw0GhVln4oybOKlUxBgbOjIVPHDdWQh1gbWXvLoYRzK4Hk5PS6PQHkEyiNQBs/LMVAegfIIlEfgnzQCJeZ5iWX+VSD898FzGKz5HIzSYvt5Ub6lpFFZ0hAUGI/RWzhq6+sbdv78Jbt1847YdTCGSbIGBvrt6rXLSt4FzCfSAsBLppM8QMNshM0KaHL//n0x8QDTI2HMv5JqNZZOtjmNT4A/AFwMzmCC0tpPwjo9PW/zc0sysGpuapBUBAktiQ0sZV13jnbikCQCVje2rL6xSVINJc13voqpUoCNnRQTEVZUyUgJCZUQrfrokPt4Ldh821YRCdv21oZtbW7a9Zs3rHt01K7fumfdXYM2OrJXiWNVNaB2UokUyXUqmbdopFqsN0BmmWFVIWWBljp6yy7BR+M3kcoIOA9FY/bRp6ft2PHHpD1K0vLJx5/q/rjune1Na2lptMcfP2Gbmxi3NRQNRNH4BdDIWH19k92/N2WhcJXAv534jpi+jNed28jKjNiDsXv2yiuv2sbGmnR+f/3rXwvAJoEDkEUvHmDk6a89JZATCYaZ6RklnOjQokE7ONBrzS2NKmQ4/eeQQLJduzptfW3TteV6vEpuAfUwhssVMtKArYjF1C2A9i4SAjAjSVjFpg1HJUMBIOHzEz8NlspnbGltSUB7NATTL26XLl60x048JiAAtt4np8/Y4tKqvfLqSxb2Zc0XCNrs4orNzS/Z7pEhiwU95knHzZNNCyD0BCKWKfjMk/dYKp6QnnYg7IDLQCSkxA3JIYwokYK4ffOWkmBYcxcuXLCDB/aLzbu2igxHo4DRkqwBRQiAfpJMgE8KCOjrw0qGBUzLOSAjLHDY0wDDgCPSQU4k1NYOyxhG6YXzZ+2dt39lzQ11NtTfY0FfwRpqquzs2XPW1ddvtQ3NtrC6YXsPHbHXf/5Le+zkk4p3NLbXlhdta21FmuxPPfOMCgOwzJkXYhYd4evXbxTnbkWgB+t+a2vV6mqjSo7RwU0ks/bJqTN24rEnbGllRSZeSyvLat0GUL12+ZqasBu4xuEBAegwQ2E4Usz58MOPBAACBmJG+vDhbWuog30csWQia01NrXbh/AV1PHzjhWdtYXHG9u0ftfHxMcneAJ4LRMi714W5yzgCHhNfyA0QV7FIzJbmliShwd4EwEY7P1rKrnjmlQwBgDqa8nV1TZKTACwHWE+lE/p9QBLkTej4OHPmc3v55VftypXLNjLUq/ULUKHugqJPA8Df5tam3X8wZh27OnXfjMfiwqJjyNbX2+nTp+zpp78mVjCgOQatExPjWgN8PPH4k1pntKXD0McwchVm6f37Agz6+vpdd0hHl4B/1hSmbs8++4xY54Gg186fP29PPHFSwPjbb79l3/72t6y2rkrX4/TdqxTTxBkfzPXk5IQ1Njap+LC+7uabeO3t7pEZ84Xz562ttU3zTJdIe1uHgG+vP2BvvfNbe+bZp219fcVqaitsa2ddQNSvfvWWVVbW2OOPPWVWCNgnn3xqTzx+0Kqr0LxPSCaL6+FMoJBEcRDZC9YAsQs7ne4QgG2kjGCnTk1PW6yiSvt2fUOLxWLVNjuzINDxww/eE4gKeHXysWNiPV+6cF5dIS+//Ip1dHZZpKLSFldWZaacTmHom7YTJ04oDphLsXLxL1hbVeEAcFt6wgGvQG7OKHe+OsDniy/OWmUFEioVkjggJgH6iEvATuKS+GM8+Df7N+9HLHDfrC2YzADYrEk6T5hXJDzQfMdoFekOpK4GB4dcN0I4KPPn6zeuq6C3sb4mhjxfU4mEJCV4r56ebltamLWFuRnJayDPhIGfTKBlohq11tYmzWlJtgVgDqBqbn5RY9re3mldPf0qOADoJpIZFZvUcYQWd6XrhkLmhnHaXF+zyfEx8xYwUZyzqYmHNjjQbwf271dRg2tk7ABr2ROJc3S/AeEoMGPyy35Id8z2zo5ilIIDWsoUSxlf9l3ihH2H++L/r1+7ZDevXba9u0dlyMtZTVHfmWpnVChFkyJWVW1v/vLXVl3bYi0trXbx4ll79ZWXLBajsw4jQ8y4gzY3v2y/+fV79upr31MHEM82AIqsLzGDPSbpL4BQ1gp/g/65k0V3/gLJFMB/xDJZs/GJKZ1hv/jFm/Yn//JP9HuctTMTY+qg0rwSf160yWH3mxj4fA+oSNdXTU2N9hbA6eWlRUm3DPT3S05lZWlB8i3ff+01GbJiCru2tv7/svfez3Hd+ZXo6ZzRyGjkRASCOVMSJZKiqKyRqEkar8PY45219/mXff/H+lW9VK/qlWttT5JHVhZFjURKYs4JJMEAEDmnRufc/fac201xVeOqt7u2t2a2ewoDqgH0vfebP+dzPueguanp0Zrnq6AHBc8I1LTOGiasuYL2Wa+vAjanS5rnXGs4F5iAY3tzveD54P3339c8DQQC+MN/8yNVLHCc8XcoacXvqnZJpXD9+nXti9K/zmZEcmBfEixdXg6ioqIKX351Em0dHVqntu/aoXumVnh/zzp5ABhsOSb2DfkXSrNoD83yjJl4JN3CcceKgKH/7Hvw1enT2H/gANb1dAtkJsBNj4lbN65pbtAIl1Us8QRJDi5J3HEtoT471z4m9Ums4FrKOcyECveVkrSf1qnKSkkDEohnIkG+PtTxdzgQTgEdbY2oqeL+ZJUHDg8TfoLPngqNhVJlisDtYqVdyZDdkOv6NvPcOKvyGUv7n7EOGZUvbF+2T8lLQdInj0UMj1ejPg6eG2xtnrl/O3jOMcx1iHOC+zfXOJIYWA3C9mJykBVCbCeP16f5y7WDwDrJKvzkxkAAszMzqpTkuXXTpgFVrEg+RrJ/1Koy+ln3XGTcm1WhZxb5QJ42TBsTPKfMDY1Hi8xzYu0l8Jx/vvvwT8sky/9f0WL5l8otUG6B/1laoLwo/s/S0+XnLLdAuQX+q1vg/Of/j86fJX3DkuFn6b1v3s9L/qGQTxvalcVXibVeMuB59Hdms4AzAgkXLlwWQ45lnGT9kAG0srKMZCqmoJwsnJbmDty9+0DsVR6kCZqTIWoAqCEFZwy2qGXu9biQz9FUkDIfaSwtrSiQpO54a2sLWlubxVhmgMCSXpvVifn5ZQGtNOCjiRZZLQQRCKZKU7poZkXQP1cw9IglF8LDOFmDkqohh7OoK0lAOh4X0MkgmfIllCkhYy4epemaWWAAmVZjD0d0zE9lMphcXoXbW4Ouzj5YrZRi8KgkNZ4I6Z7Ink/EKdXiwo2bt3H3wQOxBA8d3C9jtng8IgCdRm6JVEomkRa7HSvBEC5cvomV1TCCwZDM/Nb3rxejTGZSiZhkHxjwU7qms6NTATMNNGl0SaBncTGIwcF7OHXyosDBuoY6dHa1oaGhGlcuXlJb1dbVYvOmzUpQuNwuMSRXaZ5mtUoSZmZ2GqNjE2LXh0IRNDc1I0GtULtdQOxzhw4A+Qw8Xup4k6EPxFIZDD8cx4WLl2XYxzZ46aVXNM7OnjktQ0kmOxobG3Dg6X3Ssibzf88Tew2ZgWxWUg/hcAxHP/1MutEer1/GZ/NLM2hqrsPr33kNOQLAqRRmp2c0BmnW1tLWgc8+P47mljYxYSnPkmLJ+Qcfw+Zw4eWXDsPvtsNlysCcN0rCyUbMm2l+Z0YynsbwwxF09ayDz+/Hg5FhfP7F5xrHNAe7NzQkoPnQswfVz3fvDmk8b9+xXWXaZARKxoScbTLsycbL8x5SArwYTBI05FwYGxvH/fsPxMxi/xpayJTasUpblGOTSRWC51OTk9JuPfXVCYFhe3ZuQ1tTQBIJeZMFdl8lLl+9g74N/bA4XJJYmp2bV4DP9jXnM2KYNjUGxFilvA1BiOXlFSWxOH4I2J48eUpses5rgnoLCzOor/drThEEoinrRx8fxcZNW2RMShbw8soKFpYWBVD53BUY6O/X2B8dfSh2JecxmexktVNPOxyOYv36jTJTdToLSkrQ/BF5yjc58d577ykp89zhZ5FI0vDSyhpugV8E3UoBP+c0QRq+StrwDO4JGxA8z6ezWJhfEDuVLG9WmRAMN2CFguR5CMCQWdfXNyBWKNcvmsnxevw524ZgNeVXyDCdnp4RINfT3S6GulitZOwR25AEBcvmzZicmlYyhMAsAVgCfJJxeXAfTzyxR/dMYFUJNAEYGonyfbBbCbCyEIJgiVUJHgJnklpJZzA1Na01gM/OPmQCkyA821tMS5dTFSUEJwgqko3PKhWrzQAZON4IFpUMULku8v2SYbRkhLImhII0GI4hFA4biaH6esPMOZcXu5BJscbGJsRTaVy8dh1bt27W2rMWWpZmOitwyNqlZE0qmYPb5cNvPvsN9u7eiMoKW9HjgF4CVoEvhuzMLGJRw8OAQFtjE+XArGJCS3N+dQVroaAhgURdcYdLGsUEwamV39FJ0NhqSHc01GlsdXV2wFdRgbFRmhPbkExnxXTu6OxAZ2uzEgHnz5/D7t17xPg39jzDsY79YxgUUoOc+4Z0Rx55PrDv14JrYu/6K/wyXeR3jqvllWWBc0zMEiRnQo3AG8G4qspKo70JOLOEQT4PJgG9XC8IGLFf6HfBRB3NMkfHxqQ9L5b88qLkDZg0iUVTSnBRy75nXRe6O7v0WasrK7rvdCoBc4F64m6BvdyjOD+5T/PZ+Z3XKoGFXH9pPEwGMp+P8hpWm0MmvgQVqRvOcc59aW5pCTUNjfrMUhKLiU2ajTJJxWch6Dg/OyOPC+ofe30ejRvDT8NI0GgOcXAVJeI00CjHYTLMapnA5VwyzLaTOj+EQ2E88eSTWneY7F1enEc0QhPkJCLhEDYMrBdT1zAkNCSzyN6fmJpGY3Mbunr6cOn8Oazv70JTfTUKOWqkuwVsWh1uSbvcvPMAPf0b4fP4xNQ3dKWZXGHyhCa/hoQZUT3JTlCux3BBNCThEtTTpsyLU4airFw59tlvsHXbNtTU1hhGqKzWchjkAkp10ZsjuLqmz+jsZGI6gC+On1Abb9+xU0btrESj3NrDkWHNEyZBKK1EOby52Vk8+cRerQN3Bu8gUF8vc3NVAhXXPqNqx6H7Kxl/02zVX1WptuKeRoCeZzQC5QSIeR2C4RzDf/M3f4MjR16XsTTbmOOH65nWJZpCUnYmElGiccfOnRh+8EDyQNwHuLdHowm4XF68//4HePa55yRFs65nHWKJmBLFPHc5ZCLORA/NIA1TZq49HC/pNBnsJrHaKSHjclMarIDVYAj/8Ov3cOTI9+RTQSB6bmYSN65eAgppUB6J4iBusdoN5jbPhNxLOMbIqpdmvN0uwgKfhRJIrCRRwkEa8zZVhbFKhm3F8UkwfWVlVRUVnb2b0FBXoTNtOhnRnsL93OWqQMFEXXWavPMsaqz5hjyLsSeV9gGehf8LzXPOi2LS9xvw/Jtz/uOBggxDiyzubwcQfFbNhaKcS3Hbkfb6b2Oe8xlZVcN9taqyRmOGpIHxySntjVwP+9cPqA2ZaKMxL8Fz9j3bkobAJEhwLWJVD8/663o65fPBZJ0x5QmeGyC6zuNygDck23mfXAvZt8UCRIHnNA8tgeeG5jmr3AyJyTJ4/l8dNpb/oNwC5Rb4PW+BMnj+e97B5ccrt0C5Bf7bW+Dbmuf8JGlFFtmFJfCcwWY8ugbkDYCv9P7j7HQd7YvAjgwizVYFCMePfyVdX+pH0oiKLEiCUvMLM9K9bWlpxtLSKh6OjOOFF14Qm4cH7ba2NoFyBNMZ5DFAo4Eoy8VzmSSuX7+qAI2MFX5Rl7i5uVFSC2RnEiymbEs2Q812KPAZvHFd4FBTU0Al5wzWxfxLpxXIMtCKxoySXumuM1DKZBSIMyBjiTUNnciwMSQOKMthesS+JpBGgCG6FoTdakKljwZqd7G6vGSEok4fQpEMurv6kcsZ4AiNoaj/vBpcNswlYUdDfQtuDz0QcEOG4KGDzyARCyMRD8HlpsEfJRwKkkFZC4XFPA809eCz35zA6mpQn/PqK69ifHxc8ihnTp9CNpfCwYPPCPCnpnV9XT16+7rg8TrFbuZzr6zE8Pbb78PjrcKGjRuwZcsGZHMJfH7sYzyxZ7fkLAgMUzbFiNYYgOTErCeYzv43WRw4ceoS7t97gIb6erz26isyZ/zs6Md48flDQD4Ft9sOFg6QbW93+5Az2fHJ0WOYnJxBIpFBb38/DtGwMp3Ehx+8p5L6V199WW3qMANDd+6gta1VgE1MZnl23Ln3AEc//Rx1Dc149dU3BHidOvkb1NX68PJLLyIZi6G6yo9IKKzx/dVXp6TNW1PXgMtXruLNI2/C67Dh3oNh/P2v/gHVdQG8+eZ30BqogdtMg8msgmtKB+RpVJu3wW5x4+z58+hc1w1vhR9v//rXMur7oz/6I/XbqZMnEVxZwR/86C3k8wbjmaAlg0RqaHvcHrGpBICZLRqjnDO1DTVI5w02LecjdeD5PgEnArAcn9QP1c+peU7Jm1xewDlNt0hTJFDCRMXM5Dg2rO9FnBUHVZWYXlhBoLMXgeYW1AeaMT41LWCewE5rSxPoz0WD27WVBbEUK2soT+BUVQcTIgTjmBQhGHb27Dm8+eZ3NWepX1tZ6UVHZ7PmEsvsyRgfGRnDut4+3B8eNhIuccMgtKW1Fdl0AelEStr3NI2kuSSZ34auNYFmM77+6iSeffYw8tmEwHNjnWGbMWi24Nfv/KOAlJ27KDuSRDQWkhwQARqO65KZMNmH1Mgm8EEWLxMR67p5LRvclMWACRU+sq3JFqZvA4EXgrX8IuhhvH/r1m0Bg+3tnQISKXPi9ri1JtLMrqenR+1D4Jz9QskpiugSsOZzEwSUaTF1fBNJ+PwVmJmdl/wJKw/6+3qki0t2pQHKOAXQs00I7JORzmsxWcE1SkpROQLpLOM3yzetAAuWFpcwt7AgjwCCWfPzs2Jqcgzt3r0Ld+/eFQBKgGt+YV7gJdnzBDGqaygXQ9C5YBinFgEvVd1UGIxnjj2CvrzH4HIIF89dkhlxR3sH2ju69He8FkFatjHHCwEMalXbvDS2jWLLlo2YnBxHX2+nqnWYvLFb7Ro/1J+/OTiI1uZatDTXiKlL5j7Bp2SS0h8+eSQQTGffSorHble1QDQe0/pMYJFgPoFQv79KX9MzswITz52/gK1bBgAYzPrWZup/OzQPCV5xz6DmNHXSXV4vKisqgGxCrHQy/3kfTNYSCGMCi/sOxwKrkDjOeY9k2X/beJpmoZxHhmyPkYxmopfGjPS34HNIC11SHwbYxvviGCyBd3we7tLsM+oDs7KH4+D61as4uH+/pILu3rsrKRkC/Exe3rp9W/OLfcEELK/F/iL7VezVooke9zO/16vkKjWweZ92p0P96fGSDW8wrufn5tHa3oaFJTKIvTKe1thQ4jmvfZP7JP+O+zSflZIuTJYS9JcBcW2tGMq8d4HjMlLlOltQ1ZSSA4WCDDK5/x989qDul6A175lVFHxxHlhNFlUcsC847jgLWJnDMwTlNibGJ1QhQzBwenpKax19IeZmZmQ8m4jFcPDAQcN0UUz6eXz88Sf4zuuvw+v3Y2FxETevXsbTT2yH12FChcuKMP0UvD6EExl4quoRjOfw9ZmLOPj0s8gm0kr4hqNh7ZHEISnLxbnENuJcJkNZ9+/1ypx7dWVVZpKUm+H4Zpteu3FTuvVNzS1KsOzbuwe5ZFzrAGWMmJDkHsD79vlpRkqdcLvWnyvXruHp/Qe0fvPcNj8/pzMB+5T7D68/NjaGxkCDxvHM5BT61/VozNA3gm3Mcc3PZhvzHMcKvUgkJkZ7b3+fxoQ0rIvJHp7dRkdHNVZ5VmDf07yU5y5qfvP8x3Mer8c24Ocavjp5AfAc/7y/6ekJ7N61U0bmqRQrLAr4+OOjeP2NN3BDMmXUu88rac8qP/LtDYkSGknHdX1WANFUNhZL6HNZ0REINKCm3geX141sBnj3nQ/Qs249BgY24c7tW1hZmkMsuiowG0ijwueCk2uLzaYEBz+H605JS5yVcTxLMYEbWgspgcNEIRNKNJudnVtQxYPT7VHSlEbdZF1zbNfW1cNXUQunvYBIaBEmE+UHOcdccDj9yORsyOV53maFZrYo/UVJMMNLwTiHG5JAj3nbG7Cy5Ey+8VvQ2UwyL8ZaWTrr8z1y9lnRwfOo+lEycZZHCTz2BxMB8nPJUVzr2+A5k7NJJVkph0UCRI2qG+16/pXgmpKCPJdSnojjhSbHrPxjcpBVInyPlUmsIuF3Vtew+oDnU1a/6BmZdJLmecmIXm8Z507tfyXw3HifZ266QRjgOWWCigmrInDONtj13L8t40T/7SFk+S/LLVBugd/DFigvir+HnVp+pHILlFvgn6cFTh39P6R5/u3SzNIB+79gnkfXYCrQsM5gnpcO4/z342We0lPMU5Pb0OR88OAhHtwfkVb1X/7lX+LOnTsChDLZJGpqDGkUgqarKyEFtwSNKBHAoJv6vATPb9y4IWbm/v37BV5PTY4qQNiwYUABNAMImgZSNoSBH7UYCTo4XdTDJlvKACXIaCEDjYw7xg8MBoxgyJBxoOY2Qf5S6W8pmCjpMBL8kVFUPqfANhINIZtJiVlJtguZT+lkCqlETF9elx3ZZAypeFTB0u2H05ieW8X6/q0yNGyoD6Cto0WyD1a7waiLRdNYWgzhy6/PIpZIYWV5Cc89+wwa6qvR1tIAj5uyHgk9q5lgC8uS80AkbsHXJ88J3CPAcWD/frF4yBL/7NgnkrJ49tB+bN2yEclEAg+HRxGLr6GxqQEeH9mFJiwtxXD8+Bm4PZXo6OxEa0cz5ucn0Fjrx+L8lMz4yMCMxSK4e/eeWIIbNw0IfDLYPHkk08AnX5zF8PBDdHd1Y/++p3Bv6I40bffv2wOHzYRCLgmPm0y7OPJWJ0LxNBYWV3D+whWshaKSxPjhW2+hqbEBp099JRPWA/v3IRZeVSA7NTUhHc22jk7YnE6105Xrt9RmNocbr772Jto7OvD5sQ+RjC3jD//NH0h2QKQt6djTSMuOE199jcrqWjwcm8DhQ8/BbbXg0tXr+PLUOXgqq/DM/n3Y3N8FtyULh4UAlaF3SkMwU8GGVIIVCAmsRaKorW/Az375NsKRCH74wx+iKRAQkPPpJx/j0KH9qPBRX5SGq1FJp2zcsBF1tXXSSk3GkwJVKLUwPzuHJ595kvKcxRJtJmcMrXvmpggi8EWATfICmQzuDd0T65eMWQLoLKnftGED3nv3HUTWVrH/6acwNnwP9+7cxt79h2CvrEcmXxDbvKOjC/X1vI+8kZii3nA2jeXFOUlTzMzNI7i2JgCvvb1DjEYCW2SYEUxpa2sXIEJwprOzDQWTwbaj1wHlmlxurxi/ZE12dXcJUPJX+XH5MisNkkjGkmhpaUL/+l6Bj4aGK5NdWYHLc7OLSmr19nTCYkognaEpI5mlWTgcbnzw4Ufo7Ooyyu5tFlRWVci8kskxeQgwSSYtVQdGR8fUXgRUCPJQq3hmZhaBhnqjEN1kEqOTcgtcg5566ikB11xT+EXTTz7ntWuDWF1dU/KPbcIEHIFprn1cp8iaJyhUql6hWSaBIV6zsqpKTEQCJLxvsolXg2taK7n2VVf6EAkHDV3YdevEZGbShcADATOOH16H7/NaZlNe852MVbL0J6dmBfoGV0MyYyMgOT83JwYsWdasGCCjk5/BqgaCmnw2Aow0GB0Y2CBWJaEHMQQTBHUNg07+Dd8z/sau91hif+3SVbS2tGLr1q0CBksl9ZRGGhufUP/NLywa/hJkJ2dT6FrXBbuN+v4EQwiYuGE1mzS2rGaL1mmy/L1eO+oaqiTBwM+VMbCkTrKqPKLsE8ExrtUcp6FwSIx7tjHvl7JOnZ3UY3ZgdGJC6xTlTchC3bVjExKxNSWJqEN95uw5VPirpNfLscXPIRDHNmQfIEfWtl+sen42qw34/uLSIl5+6SUDCKdGsdXwe+Dcpia7ZASKSWneJ5McXBu4VnAv5NwTnlXIi4XJ/uAaZYyrsMaiwXR1K1EVpceDi6znnNjhZA/T9DGXSaGmqhIT4wtIJoLo6e1Cf2+v1mfK/MgwsKh/XmJfEuznPXItJ/uWHgROm11g17kL5yUJQk1iagcHmpoMaZaWFiV72js6cffeMBoDzfz2J5oAACAASURBVFpDJHNGoIpMVYHXIem/k40sBmwBSjwRtCdLVQm0bFYgLv062Ff8bPpX5IpjjebWTDxRp/zipUt4Yu9erRcE+a9duSIQnslyrue8V45Nzg3OJQKrTFixTTlvCRTzRe8VmpZWFOcWE3/sz/v372Pbtm2SDnk4+lBgKCsMTBYTRsdGkc8ksH1DD4LzE7Aig0goCLfXh5zZjpTZgUTeisVgFEtzK8gns/K3YN+ls+lipUBKDHKyw5kE58vt8aqaSWaxyYQSeRwbNOVkgry6uk4AupXjd3wCB596EslYSMkNnnE4RpKphIBOJrOZ9CPQy3WOIOjXZ89h+/adWpPJLj937pzOQwRw2f6U+2JilMSEuakZ+N1eEQ+4x3MdpI4/xyjXK85Bmm2vrYUxOTGJhmbKILnV3kp4FKuneO1r165p/eKaR8kOkhsoNcREDqWUmLSjNA/7p8QCJqD+zjvvYPv27RgeuY+NGzfCRl8XmDXHT506gx/96Ec4d+4sOtpbEY6s6UtgazF5ZsyRFcQFoBuyRtw/Of/ZVg2BejS01Gh9o6n10K37mJ9dRnNjC6YmmcCMI5OKoLLKKY8Nen9YOHZZ4eZ2a3/gdyOB7dD45TgncCwz6TSrMio0T7jmqRLD4VSVWzyZUsIjHI2L9LBh40Y0VpPln8Ty0oz8FngmJshLX5VMltI8XuTzZuSyTAAUVUu0pxnrs5HrKTHSDfKLSUC5KCzfEFqK4Ll8U4zFxjBPZbIpkYRd/gBMTrJa0WDTc3xx3nA9ogQjq6g4BvIZQ4aIeyurF/mdf8f9mms2PXPqauu1Xg/dva9n5b5X4a/UF+cE9wm2D9dprjUcMx3t7SIUsEqR+y6Z53Y7Ne8jMskWcG6iNAvB+29kW7S2aq3VbzxSdiF4npXjOmW0mJCkuWtZ8/yfJ3osf0q5Bcot8PvaAmXw/Pe1Z8vPVW6Bcgv8d7cAwfPHgfPfpnVoXKQgw9B81ggQHmeulP79+M3w2M4yeQJcDHru3xvGuXPn8dOf/juVY/NgfGdoUAd8Bl5erx/VVXX6N0EmBlsEYsgaY0D24Ycf6sD94x//WPrVD+4NSZ6FzMmSdEIyFVeAKnZwMUAQ6F2AQD5+Nk3RKAWxZw/1bQ0zMgacLFwtPqYO18Yh3dg+SoEdAwsGSKWAicEuQXqYyG2hQZHSCAINyOzLpBKwI49YaBWZRAwWmwXRjAV37o9j27Y9qPDVwEQGs8WERDoq9irbympx4dLFm4DZgfsjD8UAe+apJ7F5Qx/MIJPWuCZ1ymWGpNJ1M0y2arz3/qcKHMlsfvWVVwSc09zvs88+QSGfwSuvvojurg6V87O8lWZ9wbVllX+TCZ9MWnD8y3NwOn3YuGkTVtaW4fXZ0dFYhZbGWiU0mCDgZ1ILlf9NBiPBBn43zM/yOHnxFkYejsNpt2PTwAAe3B3Cm2+8hiqfC7lMnBAY3C6DAZkuWJHIQtIt3opqvPPeh5LlYGD/yksv4Oql82gK1GDb1k3SHbfkCbaEVU7f3NYmxncik8PDsSl8cuy42i2bM+GtH/0BCpkorl46iSOvvy6WoZ3gDsdyIqWkA6U9GNzdGLyN17/zOtwWM2YXlnHi9HlEU5SXceLP/+RHsBUScFlyyKTJlLJLesJu8yCXMSMUiWFpOYjmtg783c9/KVCIY+OHP/gBfB43Hty/K4Y/zQMZCLLK4dr162I9k7FGGYfxsXHks4bRHUGFhqYGpHJGiTzblGwsgqsMaiVbIBA9L2YtS8RjkYiqAfyV1QLzCUK5HE688+u3QeC2tSmAmakJGYHWtXQiZXbB7nSp//hhvC6Z8tR+zmfT8Ps8qPL7JEcUDIc1Z6mnLmauxSLQ7vKlK9I1VbVGNIrNmzeLCci4lveZyeRw/dpNdHau0/2o3RIx3L03JBaiDNysLgTqmxBorBdrnNqyAkGDqwK6FxaoPd6IXLaAp5/aA3MhrvlNTXuCxbzY11+flBTMzt27H5mx8lqSbUoYkh4EsktJPgIpXCc4VzlPCL6FQyGkEwlU+Lxae7g+EewhMERjTjLQLQREiwxJsrsfjowpaUBQaseOnfqbW4O3JLFgABsmQ1Yok1FlhqRYnC7MzM7i4eiogAYyEuvqGwTyMXFCEIaJolQyio0bN6lf2B68R/6bQLbBTCYz1FiLKaXF5B0NMekdwPG8YeNmVX5kcjkB640BVuTQxyCs8Ulgke9Tm5bMUILBvA614wmibtq0GUNDd/Ue+5oMes57w4iR+uNxVQgwOXHp0kUE6mqxvq9XPEdDU9cwuGWZ/loohImJKQFZ1dU1yBNMtpqQK+Rk9nv+3BlUVfqwZTMrMdyS01J5fs4w+QuGgti4ZaOYipR3YGUF27S2tk4a6EzU0vyY6w81oJkY0fijPvTsnEATf2WVQGh+BiXDyIxdP9CPOr8LDTU+JZsI6s7OLaHCX23IPBCsN9HIOKs2EkCU5Pij8aNVXgwcF0zIDt0dKmrUV6PCX4Fbg0OQelABSvZyrHHNYqKEa29nVyeikajuhckoSpNYVEFAQ2cDmJLkicuJleUV9TPnEFnXwyMjAqCorc/+4Rivqa4Wq5fyFZTGiITWpK/c3t4qAJ/A6oSknCqUbCB4TTY5x5NxPUqFsO3cSlpEw1EBzEy+cI5RWoG7HFmiBAXJZE6m05icmkJjUyuikbiqjIyEi7EHEqTn3kzddAK9TIxxD6b8F+cdWeGUHqNuvr+SbWSWdv3i0pIANRroanwXZTF4rwToTp06qeqG3nXdmn/UMuf6w5yiw2lIvXH8MSnAfqMM1L179/Sc/F1WZvE5u7s6JcXBMwLBXBqEkv3N8wEr4yip1dfXowRnZZUfX355AhsHelHlscOUimJmfFgJRrZR1mRFMJFGIm+Gvy4AG+xoqmvC8tKy+qo+0CCZN4LZ1HxnG6WzKSOhYrIgGInDbrXBagFioSDq62oEILICgvcViSVx/sJlbNu+C22N9YiFVlRxYEg3UUaJawSZtUVGMgzDTFa3pLI5XL58FT29fVprOF/IGmcChkkkRzFBE4nG4LY50RIwpJwikRA6OlpVZcAqAt47WcdkgXPt4pjO5AyDYb4IghNY5hfHE89tBF9ZDWCc8cgmpg58Uqx4riGsfuH4Jzh76NBzGv9cn27dGkRPb7fWyu7ObjidHhmgEph9+umnDW38KVYS7DSk+bg2xmK6B96bIavi0RzjeOcc5vjh9Xbu3gm726z1x2Z24KsTJ3WkKmTzSlpyj6+ocMLpMqOqitJqCbQ0NKCmil4bPDNkdb9cT2RoKvkts/ZhAtEmswMOp0dJXrLm55dWdEZoam5FpgAE18JYXF7RXsDk2RMb1yMeIwGEngIujTXmHy02JzI57jvUwM+p6q54OH0k22LsR1ljbzPI5AapRXrv35xfS+/zu2E+blS78MX1/NbQXRn+MqkqOTUmyyRhZHwo+41JeVUgkGSSpqG7+RF4zn7jfOOZhPOLZ5W62oA+myavrMbjOZVJI/pPsAKA5y+2gcfn09me7Um5xmw6I68Cfn6Fz43a2iqNbVZliXdOIkwRRC+du41nNsj3BM91Jmb1mKmgJByZ59wbxEgomB5p4vPZyoah/91hZPkDyi1QboHfsxYog+e/Zx1afpxyC5Rb4J+vBU5+8r8LPOerBIL/djC9gER07ZFh6OPA8uOAe+nOeKgNR2LSPmVJPUvYf/XLt/Hyy68oqKLZXIXfi+7uDgEF16/fQndXr9iWlDkg84iyLWKFp1L45JNPFCj/5Cc/QU11Fc6dPYmdO7YXZRUKkmcxyleN5yCoUzIRLYHdBBFkKjp4G88fPmwwchRsMgAygk6+8nke0YvGRI8x7EsSBgStDPagCQ67YQon+F1ai0ZbkkGZo1mYKYso9XzjEbFi4nkLpueDWNezAU6HTwkGsmXNxep+MqxCoQTe+fVHeO317+LUufMKolua6vHknp2o8tMcjRI4ZHnnkNP9A7mCGem8Bx999LlAKgICu3ftEhv20qXziITX0NXdisOHn1UJbDQcgsvhgsnC4D2vACOVNmN+IYxf/PJ9Aelbd+zA0L3b6Ovrwhsv7ocpRx3lAhxOu5iVt27dEsg5MDAghjIBOQbIg3eHEcvacOw3XyBQ3yDAuqu9HaZ8Gm1NDWhva0QhnxTo53Y5QPlqWJ0YvH0PzW1duD44hKvXBhUAHXjmKYRWl9C3rl2mWhbkkY7FFPjRqKwuEEBLezvyJisyOROm55fx81++I0YZA9cXDz+NbZv7kIhFZQTmtBtmeWTfEgSiNvryShBXb9zEyINhvPXG6yiY7fjsq9OYXlyWxMgf/8H30NlUDbeVlKW0gm4Ct6lkBoFAi+6V7d/Tt0GmrYO37gjUo3byKy+/iPq6ahmleX3UrE6o5PvsmTMCXCXTsrSsfqK5KJNFBOYSqQQy1LN2UK7BojJ+zhvKPbAPCCpzPhDI3rljB1wOms9ZEIpE9WwsF6c0yV//9X9Epc+Nzo525DMp3Lh2FRW1AVQ0tIoFStCY84aMQCuNu4KrMs975eUXBAoSUGeChnNIrLqMEVATmKD+LENV6uxSqsQo987C7rIXDdOyCqQrfFVKrly+chkzM1Nizx1+4bAAP/oRXLxwGesH+sR85pimzjcBttbWdqxb16MA/NixzyX547JldW2CbNIzh0VA0Jlz5xXsE3R7/cgRMYI/PXoUsYjB0j5y5Ihkfvi8NJgjOEOwn9IFBFhqacYYicJqMZJmTCoYZeiUJTH0cUvAlAFEmAXKUkrnyuUrYrzyXslsfeKJvQIVKCtAoILAA9cdMiEJ2tEklPMzGo/j9p0h3R9B3t179uD8+fPoaG3C3t07pB9M2QtWuBAA5Jjii+xgtifBJyZaksmQIVUgFnlGpfAtre0CoQhy8j2+FhZnMTk5pgQI11aCk/wZmX5k/lZVVeP06dNagwnasQKHfcrEQ+mL98oxyxdlNsjoZVvu2rUNDrsF6RRB7Vo9L6W2uMTy3339/cJ9CLwQ0LA57QhRsslGxq0ZE+PjuHD+HN5664dKMpART78GArBjk5Po3zBQ7JPUI5Nn+i8YclqU3zLui9+ZPDRY+hWaBzTK5DOTPW22mvGzn/1MFUlWiwnNtT64LAXcuHkPaQFWJgSa2tDRuQ6nT1/U/dfU+NDa0iLge3RsXKCyGKwNDWK9crwYyaNN2n9YjcA9wu92S0efSRUy5flh1KgvybS43S7dJ7WoyTZNxmPcfIwKHkDtIDYvdZZNhkEr5zzBSVaLEHyWVIeXa0MKt2/fkkRXc1NAnzk1OYGuTgLElDcJqx9YacJ+prEmkwy8L7PVqs/k9QjQE1AdfThWlPXqUwKGSRCC59JqDgbFeqdOPxMjwWBYUjsc52Qp02tBIJbZpLU20FCn6jG2EY2vxUrnfft8mj+cy0Z7BvSsrJ6ZnZuTlBTPASXGPn+Hewyv84tf/ALf+973pBFP1JCf3dW9TtVLBAYJxnEcs/0o1cR1lYbWkWhUoDMNRPnMrJrhs1DCyeOrQF19vfpuZHgYQ3du49mDB+QLkIjH8PGnn+CF556F3+WADRksTE8ik4hqTNEnw0G2O6/JpGw8i60bt+H69Zvo7O4RoLu6FlLbsXcltYK8IW0UT8BXVa85YMpnsL6nE+u62jA3PaOkWG1tA5wePz765Dd4/sWXEVtbQXO9X9VjTE6w4sDrdWNsbERt7/G6ZHhJKJFzw+pwYXFxWQD6xs1bUFVTK2mnYCiE5dU1jE9OqtKLc8Vpd8FcMOP55w/LsHFpeQnt7c2qHOCZym6jESrlwmy697XwmhJAbEuy1znnCVKz3dl3ZI6zH9jfXPN4bvr666/1Hn9uJB+thtyOjQD6Ic3j69evYe+Te8SSZ9LW6/ZhcPC21pzW5mad99577x/x8kvPq+JQpqYwxhSB8pKkFI15yZLnmB8cvCX5qvqGeiQLKbi9bkTXwvjg3Q/Q09WFlYUFnUlYvcFzKf0YYM5r72xralbCh6Av1xzeI/dE7kVsB37xv6Vjb7IhnSWhgVr3DiytBuHyeGG22JDOFWRKz7X3q5OntCd11XpVccDPqqmp1vgNhSOoqKyG3e1BgqbvecBLADmVUrKkRBLhfTzOPH90Fi9KmBhHWoNh/s35lvI2hkQc24zj8cz5S4jGk9i3b5+ub1QaOHT2Npj7mUfyXdwjOb74XZ9Jf5FMWkkM7lesSKNcTm1tvSTDKJ/Hign2cVt7h+SH+G+Oe56XaXDN63BPYqKKPjqslKKXUE11JSqrfMjRrN1K4oMh20LZGBkwU7amiPKUwHOpuxQ1z8U8Z+MxuVEEz6VQ9Zjm+d4X/qKME/3zhZTlTyq3QLkFfg9aoLwo/h50YvkRyi1QboF/mRY4/en/+cgwtHQFHsAfl3LR+yzxjwYfgecloL3ExPz23fFQbLU5i+XZGbos4sqVawqa+vr6HoHnNIpjSbbZbMf83JIYmATi+LkMlnkdsjEJnpOFSNkXanafO/M19u17UsA3y595uOeXTKKKrFeXk2X7xdJSSQ1kpA17d+ieSrPJvJY2JNmyoNSAIRdBHWUezCVZ81jZKzcTBgcECMngIxPHZiHjheXVhulSXhqUJp7VkUsnZEAZW1tCOk55BSCWN2N2cQ0tzV2oqiYblNz0PDL5NDKUYTFbsbAUwvmzV/Hya2/gqzNnMD72EHVVfoGH1ZTVyKVkYsXyeAPUY8WqGTmzH//47scC3fice/fsEYiysrIEKu3s2bMddXVV+nuvyy0wOV/IIkfalYXJBzsejs3jP/3tr+GrqFM5ejC8ikq/Gy88swt9na0K+gkmElikDADNPBn0sA9lZGcCPvr0c2zY+RTe/+Aj+H0VqPL7xWROx2OYGBvBd998FbU1fmmekzVJkNvh8uLy1ZtobOlCLJnDx5/+RgBPf283/B4Hutob0dJYB5vFBDPZ11YL4kma7K1ifmkZFpsDcwsrqG9sxcLiKiYmZ8V23bK5H3t3b1F5fjS8pmeurqoGdYcJztPYdHFpRQHqZ8eO4eVnD8JXVYPppTV8evxracju3rYRe7b2w4YU7KyMNxfUb0wKkcH+9ckzOPT8yzh/8Rpq6gK4c+e+9L8Z8TYF6vDaay+jro5SIEmBDf/4zjt49uBBw9TTT6OwLDYMUPqGQaJhSEat/QxZqIW8pIQYMA6PDIt5R5YtgUEy81kCL8CXQDvNC01mLCwuY3Z+QQHqytKStFID9bWwW8xiktc3tyGSJnDjllwRwT2O55XlRc0Hgkfbt20VE5KMMjJsCSJznBHIJYAwOzOLYHANmzdvFdBJ0IKABTgELBYBdUtLyzJ0TKeyAlTJ5ty4cb30yOkLICmSglmJtakplsunxEzv7+8zgD2x4s0CcY8fP4G9u3agusLwImDbO1xOLK+uwldRJfB5emYO84uLuHVnCDXVNeho60B1VZU0lWmI2dvbo7mwYeN69Pf3Sr+fYTY13Amq1/prHiXFuJZIQqZglMfzRZCiVIXChEYyRQkrSg8xqREWE5ryUpSeIphAFj2rYfh3TGhZLQQnKQVC41nDTI4aujduDgrYJRv49q1beO7ZA/A47ZLiYBtTRoXGrEyKkOlIcIiyFjTGJCu+0k8dXko3kUXrFADJ9VdJNLIEqYcsAiGBWaO6wQDBDdYtpU/4dwTbueadPXtWpqeBhkZpdzPZQ8CoJNMlIMxhV2Lk1uCg1unevm6Ew2SzuxCPxQSoNQYCuHb1Onbt3KFxSpIt2YWVlRVIMgFoMXSUKY1B8P/KlcsCbAhOs4yfgCgBY5qPkpFOAJQGoATsa+tqBPYGgysCYDn26upr0FDXgPHRcQF99fUBGaeSjU/JgPqGBsldBddWRQmnX4XfaUNrQ51Yl5z3BLe4FrEiRUa5YNVSHLlMRsAtE3bPP/+CxgSrEghAcY4wgcAqKK5LnNNk8odW1ri1KCFE5i7Xas41w5g1rPnOucXkKF/UGefc5+8qEUAxhyQ112lSu6Df4RynATETMbwngoFMSPC61IHetHmT7iMaCUnje/OWTern4eFRNGltXBRATOkItjmZrxHJ0hhyJ0wycG2h7AQ1vykxwuoIJaAlLUMWOhnoTnz11VeqTopH4pKU4mdxDgvkMkEMeO4/Pq8HkRjNZPlvn2TNKv2VCK4FVRFBoLtkatjc3KxErkxmHXZMTkwoCUh2t8A+stnzeczOzqtC7Zn9BwzdeK3HlHOil4ZVv1tqM7YRx3wpEcT1jfv4nTtD0l9ubGrB0vIKLHYHamrrpDvO/uxsb8Xo6AgG+vpw9coVtLZ3ynC8qsIHp80CZNKIhsmyZbuw0iEFu9MGb4UXNit12X1IJrLyfojF02IcZwvG3sGEBSvRJDVHMM/kFAveY7egkI3B47DAaqbMEg0X05iZW8a1m/fg8lSgrtKDdGxFJIJYNKxqg0iE2u85SV81BZhQi8NGv4aiWaYY45ksbt25i6aWNjhcHnj9lXB7/ShQQsjuwOLKCqqr6nH+3CWZM7a2tUgajgxvzkUmcMmeZqUAwUtJ76SS6j+2rySkzGYlKbhGcA/kXsE5Tsa/pE6om56Ii93P32UypqWlRe8RKN+1c5f2Eq7Z9x7cQzc1+i1WrUUkPXAfIXjOisV79+6guTmA2hqeH43znbS5M8Y5ThUVMGsvIdOd+xFlZLjmZswFrARXMf5wBHPTk7CbCyhkU6ivrVYSmXOU6ysTOg1sz1RKyTy2A/cl496rNB8lVVQ8K6oyTFVRBpGCZ0HOtUw+j1Onz2jPeObAQUzPzqn9ONfWZkeQy1BqxylT1IZAo2ROzBxjZjNiybgMZ2u8FcimjKq2Cr9Pa4lhBJ0sGtMaSSnj4XkuLZllfyPdYmieU3rLSKzw3nnO+vLkWSyuBtUX3A8p81TSdOd6TKIE25bzk+captKYfJTEmongOsHz0lq1iNqaOrjdPhmbcwzOzi8qscy1ZGBgI+YXFlQJU1lVA2tRHobXJMHk3t17IgKwsrSulmuPFYkEtfEdYpVTcojPprWIO7hka0yPmOfybija3dJXlASTb5jnFslpKeFa9Gcqg+f/MrFl+VPLLVBugd/dFiiD57+7fVe+83ILlFvgX7gFaBj67Ut8m3lu6J7nEY+QeZ7UgftRwFA8gP428Jylp0YZv0kSB+fPXxRLmZ/HgzbBDgbbNAbyuCsQi6UEPvEQzWCLv8sghUHZiRMnxCD70z/9UwEmZDFTzzWViivIZsxQ0mdk4B8OxZDLMfikGWgSdgfLPnNIJ9MYH5tAU2OzriPyjJjnDAIMgyUTaeBCm4rbB8s+Vbpqw/Vr1xRgEICIRiLwe53IZQgC8hNYCmxw2Pn/+TSlPoD42hIycbIECwhncxidmENDQxu6u9fDRJZaPgvKrBMojSXTuHz5JuhNWN/UgmgygQtnz0h386Xnn9N3M83HKDUj8J8lqmSOEzyvwLvvUdt8XEy3t37wQzQ21mNxaQFHP/lAwPnzLxwUm4dhBwEPmLKG9IvAPDPuPZjBu+99Jp3NptY2rARXkM0mUOsEfvTd1yVJQDCIATHZjhcvXsDmLZsFupJ1TuD+w08/Q2vvejGCCTw11Qfw6isvSz7k+pVLCIWW8fKLh+Fy2ZDPZRjdiKF15dptVDe0oKq2EecvXcWJE1+ioa4a3e1N2LVtI5oC1bCZTZibnRP7luCDhfIVaaM8/cSXp+CvqkVdfbMkYObnFjA9PY6NG/rQUF+H6soKMdCpmbxp42aBR7/69Xvw+ryorq1HdWUlCskYrC43HBW1eO/o5xqngbpK/PD1F+G25WHOU3rFqqCWAOn1GzdQVVOP1rZ1OHfhKkjy3bJ1B27evCFd1uqqCrQ0B/Daa69Kt5UAOIPdjvY2GSXW19VJe7ekd0wWrmEcmpVWKkuXCWgxkJ2YmNTcIZuLAbAAWDLg7Da4bZQgSQAWCwZv35H+OgEIgsK5TFo6+fy+acMAAi1tSOYgBqbavyixEKL5ndMpQI9jnWxMAuw1NTR2i0guY3JySiDIpo2b8ODBsNhjjF4JeFCLmQkJh3RKHdi0cYukVzqL5pGUW+LYIZufwDLBUgLBBDNYqu7zuVFZ6X8EClBWhIxoi8UuCZJYZA37dhtALIFnzrM0ZUmcNGaLwWyjpEQaD0fHxD7ubOtCR2s7VlaXcezYUWzZsgld3R0yZHO6bIgnojh+/AvN/7qaOtRXNxiAsYta5VkxXAnwEpwj2PCNVBUlk7geMKmQFlDGfyfiSUlqEJiX0Z7VJJ1x9jdlQAi0s9eoMcx2qqtrEEuTzDvKuDQ3twhw6mpvRU9nh4Bzrmkl0JzXYFsbgK1hjsY5B9CDoWAYpNE8NpvVPJXEFHXXaUZroXZ5rKgBb2jlljTliX+wrZnwIOuQ0i3379/TuloCGMh0578J+hIsIyBFMIUGhE/t24dYIq5/03CVY4XJObYzk1Q0P22oq8OD+w90H0zYeHw0H4yjq6tb7HuOK5r/UhefzOMnn3xSyZG7Q0NIhiPYs4PGgVZdgzrMNSrlNwBTrqus3uFnE2jj/7jOs42YUKFGM+UC2Ba3hwb1twsLczJpdprMaG1sFlvY6vQglSPQYsPq2ppY1dRPZ3Irk0xqDampqlFChgAaq0XYB+xfXpsyMVwvqBs/PTUFv78GXk+FQHZW6IQjYc0vjn2OSbJ1qf/PfY2Jx9amZs2jkuQFwVSO/+mZaSU5Ag0Nj7TT15aX0d3eLvD89p07WouZ6GhubXkEjM3Mzgh8nJqaBQp2dHf3CWwj8M25wwSBvEkoceFlUjanxJdMKM1WxOIxVYGQjc7EE+cdxxjHExnDlDfatnWb2P7USGflB9eiTJbJIUqoOLS2UI+cyRYCrYFAE4buPkBzU4vaT1rubpeS5gS7KdfAf5NRziQAk32jD0fQ3tmlOcb5Y7HZpen/1dcn5csRjcU1pCx+oQAAIABJREFUZih7k0mEJPvD8wkTGMb8MLwjqCvPRNIjYNVswcVLV9DZvU4ANrXbCfQR1Gc1D/cL6nmsLi0K7G1obBXLnpUarIxhMjyfTiKdiqCm0g2/zw6bhckpGnf6EYtTQ55M9hycLh9iiQyG7g2rfSPxOFwel5LONXX1uDU0qqoDn8sCpzWHtqZ69HZ1SMN/ZSWE1VASt4ZGkMoA9VUuBGqoT22Ch7rphSzsVkpoZOD1EtgtiKnLn6cSKYGyPAsRtOc9Xb5+A/0bNsFbUQWPv0okB6fHI31/p8uPSCyF2blZrKwsqpqC5zOewebnF6R7TT3rmuo6gceGRnZKCS0SIyiHdODAAcO4V0QG+guEVXkwPTODuoZ6AdgkRKi///N5gWOIMjHvv/8+nnryKVTXGLIvJ0+dRP/6frGuKS81PjqG7q4urSdMyJz8+gQ2b9kgLWzjEFsChK3af7iOMdHEdYD+K0y+yTx2ZRXjs/OYmplGLLIKK1JwWvPwex1w2qyao+OjE9iwcStaWtowMjqGhuZGAd2SLLQYCS6Z+oq8IKqzjotKfJPoTH8IlLwhHFhYXMLtoSFJzNG4ct26XiWn5EUw9RA+T6UqtOi7QA18JliT2TRS2SScHhqmJmDjXE0k1a40dOY+LPCakiVMWnOPKprd0lCTiQPJXxXP6KXkJ+d56SXW/9ISBofuY+uO3epL7q3ad4tVn2S609di584dqtBih9gtgq2Ry6UNnX15DHGfy2jvpcyYz1upMUIJPq4NlOBhdUP/+gFVUlHiJpvjvkVPl6yShKycYGKNCTBWw1EyhwQPi5lydYZRqGRbdD7/hnnO8cKKlpLcl3EmNqRbWDEj5jnNm000WP+Gec52KIPn/8JBZvnjyy1QboHfuRYog+e/c11WvuFyC5Rb4F+rBc4c+79+K3heAse/kWf5BjwnK4Ql7KWf/VOyLXmYdQg/e/YCZqYNEOOFF17A5NSkAAmCaNlsSkzzqspajI9P4eTJkyqHJzhLzXOyXhiUUU6AJcEEz5eXFuHz2tDU1CCAilrJDL5knpgmm8aO6alZDA+PYcvmbdKTHR19KNkDMpCG74+IsXnk9SNwy7QrCxO1xCmFov99wzxnP5TYpgwCGewRPOf96cBOO6JMQnqrWYLnNDGiPxGTBtkkXOY84sFFpKJBAeoxAPdGWPrfgfUDNNcrwGK3Ik3pF7KCTGZ8+ulxHD78GpKZHBKZFH799i9kjfTEnl3YtnkjrCaGZQZ4zrhATHsyHK1+/Ort9wSaMij60VtvCahZXV3G1199jrXQCg4e3Idt2zYjFY/JGI4sajIJid5n81bcvT+NL46fQzSexaYt2xTgX7t2Aab4GrZv7MOhZ59V8MhScbLFxsfHxLRkWTeDm2vXrhNVxMD2nbh85Qq++PwLBUN/8dOfIptJIxGP4OOP3schGaDWwOW0w8Sy4HQOl67fQk19M5rauhFNpPH2228jEQ3D57bhre+9jppKD7wuBx6OToCSDVYZwxYEFpLdd+7CRVy+cgN//Cc/QSgUw/XrNzA7O41wZBX/63/4DzDTVJZM3xvXsboSRG9fP06ePovevvXo7O7Fl8c/x8GndsNdUYm1RA6/eu9jhKNRIJ3AH3zvNaxrCyCTiIgJRbDe4bLj6LFPsGfPPlRU1uOLE6dx4+YdHDnyfY2Ry5cv4OyZU6jwuXD48HPwVdZKQuLBvbsaPwQ62tqaBWATrCXgQd1Qau26XR5YrdRqTYOGedSdJYuNQScDRwICZHjy+fk9GQkqqK2pr4fZahMgc+nSJTH1HFarQJalxTlJ6NB4jhIDPBxxfnk9biWCqMXOwJmAjXSi/ZUKppeW5tEYaBBLs621XUHy4sKiyrLJUOYcZ/aK2s4MkkOxCI6f+BIVXj9i0bgYfxs3bJBGNhnJ8XhUATE1ddn2lIloaW0SW5JGdQQsS5UdZJiRFR2JxPD2L36Ov/izPxFgSlYwGdY0YiPQ6fP5EYzEkMlw/pokb+N1+VBTWYORh8O4cuUidu3egYEN/cikEyy0kAY41w/ptcaTCC2HNC4437ds2ay2z+bSAgII+hv4iAGWFP3JBDI6HB55OszOzKvfuaaQ4Ux98epqMmzXsLqyJmNRAsRkT9NEc/36DfrZ4K1beOONIwLSqYu8ND8r8LxkNJnN5MS0t1ltAlUI2lADnyx0ssX9FTbMLcypXQiAsTJmXc86AeDB0JqAW4I6TArwHpaXVrQG82kImhMRpeTMjRuD2L5jB8ZGyRCkKSb12Os0TgjSEownKGZgFCbpuH998qSkuEZGJ5RQmpmeQntrKwb6+7C0QKmZVVWecIwRYI2ob72IxSNIM6nj9SIUiqK6plaAKH0MmJB64sknEY3HkEmlsTA+ioF1XWIVz8xOCygPhYLSY04kY2KQc9xIl56SXSYb7FbDXG5kZBSt0gbPIRwJYXVtBYHGOpgsBYHaDqsTLodXjPN0voBIPIVgNCaWaE9frwAiau62NjchHgnD63QjlUioLSXnUyjo36yqoAwLX9TGJ4A0PjmLuoZmXYe/Z+gCU6ogj7U1wwCURqUTlDDz+RALUT6oVkAS2fRcCygzQukVtjvnCb0m2BeBuhpU+7yYn5tX8nRldRWbtmyWVEQ8Se3hHBaWFtHT24vV1RACDR2AyWZo5ac4z/NiQSsBROmbou45NYgJ7hJEZ/KESZ27d4fQ1dWFltZmPSPHAVnnu3btFHAXqK0T65NrE8c/QfJ01tBE5pxhMqWltQWhcBjpLDAxs4jGxiaB5mTQkz0tBm0yIfkvVjSl4gnJpVD+jMmRobv3lKDuH9igtTdbMElyhIzp8YlJdHR2IRpaRhW3c8lamCWJwe9KKhZNBFmRRVCfZ5hUOitz6odj4+ju7ccnn36Gzq512Lt3r/wxuB5Pjj1EIhZBTXUtLFY3VoMR2JlkyWTh83j0MxMlyDJh+JwFNNX5kIyvSRKE44km3B5vFVZWIjBbnPrbq9dvyri2q7tThpEOlxtfnb6MBWrDuyx46dA+WAppybNVVVYiHs8iW7Di5JnLCEWMa23b0In6ulpkMjTedkornea79BAhoElZN4lXsF/zZLi7NTZ4plhdi+DKtUEcfO55xFJp1NQ36h4INsLshMnq1t5+/foVsX9ZfcBEIpO6THaurASxtGhII7W2tj2Sxtm7d4/Y/IODg5L/oMQK1w4l22jeC+DKtauqIHzttdeKxsvXxE7m3sDz3WeffYbvf//7SnwwCcW1sWddL8YejmmO0Bi0b906xGJhnD71Nd544zWdq7jmMYnKecak49TUtM4irDAcfjAiPXUmBimNMjU9izOXryOVycDrMsPrLMDjzMNuzkj+zE3texMTDTksLgZRXd+AmoZ6VNfWGJrnGUPChGCsxjjJFUWAmmujw2JCIZOFjf4AiYSqf5goXFldk+Z6oJGa8m5V7PHzzl24oP7x+7h/5jUn2trbMTM3o2QyEw6qa8xSlsowv+Z1DT8Ao7Ll2y+C6Dofiv3+zf1xTJT8gKR7TgkuJlJhQ8FkVwWOzebUnk1m+OzMNFJcY+0WvPLCc/B4HDr7sZKhVMlksRqGoUwcKhkcimhfrPRXq4KFewXPaEyYMNHFZ+ca4nJ7tA6Rjc89jedprY/5DKoqK1RxYrNSFrGU4DeSA7xvrvNKhnHIWlk1aVTH0iejqFGjz5NsCyVamNigHr3JqqRGSQqKbVMGz/+1os3ydcotUG6B35UWKIPnvys9Vb7PcguUW+BfvQVOHTU0z78ByQ1GI0siZfwl1rkBGsUiQRQySR34SyWdQlIefxUP6mK2yczKhLGHUypfJtOEZbxra8tobAooOB8ZeSgTuerKGjGRGPTzcE8wlq8dO3bov48dOyYm0Z/92Z8JJBx9OIRt2zYJOCED2GanxEQONisP4RZJwPzd3/5Kt9fbPwB/dbWAxPv37mP4wQMFYX/0h3+I6mq/wDSWSDMYoJkb9YwZmPCAzUM9QQ8y7ci6ouSM5BzyLCt3ykTVajEUFiX+wufPm2Hl4T6Tgd2URzK6gliIkhhZRNNpjI7Pobq2BX3rt0gf08pnyGeQyqRx6/ZdnD9/BW/98E/gq6qWsd67776DhdkZ1FZV4o3XX0WFxyNQgcxEGkMxIEpTmsFRg1+8/S4mJyZ1f9/77hEBEGSLfvjBe7DZzFi/vg+7d+3A8uIs6qv9krwhY7JANo/FgcE7D/DF8VMC0rvW9eCZ/c/g448/RDy0ilhoDc8dOogNG/rh81BrNi/QlUDgxo2bsUr90Pc/wpPPPI2WTsOY7Ze//CXsNjsYWO/Yvk2A0JUrl/BwZBgbNwyotL+psUlayV9+dUoM+pdefkVB5NjoQ5w9cxLB5Vn8u3/7Y3hcDH7dGBkZQ21dnaQr2OY0AfR6fDhz5rwkVF559XUlTcicfv/Dd1FfX4Pvf/9N3bPdapEh1ezMHJZXw7g/PIq5xSD6BzaJ4fiTP/mRmErUP/7g46MyKfO47HjmyT3YtL5HpfBk4hFsYr+NjD5UsqapqR0nTpzGlSvX8cwzB6TnPTM9Lt1hkymPtvZmeCoq4PV48eWJL/HCC8/LkJKgNH/OoJgAiGR0KEGUAxgzSm7ATHkLu3RbK7w+AaeUaWBwzDmViCcEtJIFThkTGnyurK0pWGVwXE3gMxpFQ20Ndm3fJnmgRDalvuOcIVBSCjg5rylxQVkDmpESlDZZ7UgkWJadhN1CM8eCtEkZxJLZSSCW4BiBCUO5p4DLl69IN5vzhfdFWROOh9VgUGahZN5SNoXsYgbHNLYdGFiPbCZlyM+QTceAlwFwzqiS+OUvf41nnnlOTN1AY4NKxQkcLi4tilVMFjhB//6+fo0nAhIEOHitd955B4cOP4uBDQNiaBI0Z9UKpYMYoBuyKm5di2AmExhsc7Y9gXxqCvNeKBXCBAEp5WSrcq0hE255cRmLi0tGMovl8Jyf+ayATrJxKaNB1h0rAxIp6sJ7VMpOaRMCR1cvX0IsEtbcWpybQpXfLQbk1OSUWHi8HxochoJrAili0YgYmVynWlrrBNYq0UfI2GxGR0c7orGw3iGwxAQLFWMrK/zqagLXRlLAIE1qGVElC5MVdmkz37x7BwMD/TKOzZJdXVrqTRYlt1ZCEYxPzKC1oxOrC0EsLy5ix84t8FU4JStF1vD0xLQY01V+Vn1E4HRaBdZaHG4xJaUDTtNLSmDZyE7O4sOPP8Wr3zkCk9muaod8PIg6v0OeAGS4soqIaxrvnCB8LEawxqh+oKREcDUslj/naCadRVNTs5IUZGouLM4ZoKyd4LAD5oIJVrMdBbMFd+7eRzoPtHV2Yy0SlaSAkkGhsOYRwUlrISvmK+clTUL7evsE+hEAZNKE+ybblfOIFQWcj5SgEYgJCGhnUoZJPDK2ufdxznDM5DIEoJIy16MePs0dBcAlkwKVqOvMKhWv2w2/1yVPDVYq8Gfcdw4cOCgmOStxKLnF7x5qPofCqKlqQDRqmB1zjBha/ATLDCNissxZTUBmNmUOTAK+TarS4bzi2CZARmNP+V0M3sSBg89Ip7s50CTwnNJIjU1NanfukTaHXWx4rlFM8khSI0ugP6xnp+yIhlShIMCcMhl8g5VA3Cd4r0x+8Xe5HvHZZucpE9Yu5jzlqSj/wPbidXu7O+AwZ1Eorgu8Ln0paKSbSmXkcUFpFSbOWD00NjqjCi+eO6pqazC/MI+XXnpJTFpWRXFd4P4zsL4P/ooqXLowiPvD46iqrUeB8mrLy3A6bGhrqsWD25dR67Pg0FM74bJxYlLaxi69eIvVIeCce2o8WcDtoQdYWFpGV08n+tf3IJs34dL1+wivhRAJzuO7rx6Gy85COBoksqrChVTGpIq1xZU1VHjtiKzNScKiv69HCXImGAic5yldZzWr/Zmc5L5I+XMm+zS/ea4pmCRTw7FJIJdmuaxGYDVdkDrUNhdMJrsYun/7n/4OP/7TP9WZy+MxCAMcD5FQTMkceihs2rwRS4tL6vfWllYlUSgPxH29t7dPch181TXUIRKP6fcozcF5QGPiixcvYfv2nZK1IuDNebpj+w75Enz08Ud48oknRXog83tk+D6aGxtUTdhQV4OujlYlCnQOSBmyQjcHb2pcMBFVWVUpxvy+fU+rGo+g9+XLl1QFwjXZVMigpalO5zhWubU0MZnsg81iF/kiGAyhuj6AvIVSKX75gFCeiNImrEApEr0fnYC5DnGdzKZTRSkhsqZZwWTV+ZGm0JxLXCOYnON6tRpaNRK12ewjXXECxxyXvF9VT9DcvkCSB4Fqo3rim0qootn9Y+fwb5/pS+A+/5Z/Vzpnyz+EBtLRNNZihoTdxMQMFpdW1dc8i1RVetAcqMH+fXvArZn7rt3GRKGxx5HQze9MEHAtosY8E94kxLA/2F5TM4ZsTmdXF9o7OrVfEcSm3wzXOVYSMgnPdYD9ySo0GqC7nVxTKd1mSMRwyyCxx5CMySNLeRqdSYqbmKFhWIxhONZpGGp4SAhkJ/Oc1aHFNiyD5//qIWf5guUWKLfA70ALlMHz34FOKt9iuQXKLfA/pgXO/eb/fgSeG0B5sQD2Md1zA5UpIBZaUZkygYHSwZ0/EvBOAL74CAS0FKs5rEimWFbqxML8ithAZEqZLXmZhQYaArhx4xbyORMa6utllsTycwYRPNTzOmQg8b+PHj2qYOIHP/gBKiq8uHj+FA7s3yfQmpdnibKhY0iAgpqvCbzzzruoqqzBE888i4LFJlmJY58exdjoCP7qr/49ujrakUrEZFpHjgrBD4IAubRhQEcQiWy5oTt3dGAnW90w6Es+0osUy8tCcygyvgzd9VzWBLfDAwtZiNS7TYUQXmNQkEE8mcX4xDxcnlps2LIHZptL0izxVAw3bw0KfHW7/ejs6MWOnbuxGg3h4qWLWF1ekqnU+r4ebFjfp3tnsGxiYJCncagJX10YxIVL1wXEEOzZtm2rjO76entw6dJFDA7eFBN09+7dqPZ7sG/vdullMwAh+DI/v4gz5y7g8rXrsNqdYuE98dSTYqQOP3io37WYchhY34OtWzYg0FArJv7s3AIaAq24+cjoE4aBoNOhSgIGKuzLJ554QgZiKlWem5NxGAHeQ889r1L+Wzdvqc0pn/LG699Be3sL/u5v/1/Mzo7jr/6Xn6Km1o/l5UXEY5Qhcau8mUEupToYjJ4+fQ6fHfscjY3N0tYlWJJMxbD/wFPYsX0rspmE+oT34nS4MT2zgJzJgY8++QLBUFwAUkNDJZ56ci9u3ryJ0YfD8LjcYk4GAg1iT+/etVPjjVUIXurw5gu4NUijvnaMjU7h6MdH4fP4xKpkqXE8FsbTzzyFbds3y3xMRl3pLD54/wPs2bNXCYR0OiH2OcvtyXjM0rQsZxJ4aJhgkTlGaSEjMCSLVgCzmUAGQUcnRh5OY2pmHhWVfrHkLl6+qHkjw89kEtXUMXY6sXPrNkr6A1bGm5w7BnOOgW9JIobAoDHlC2rbrNmFcCSJfDarxAO/pGGdzaGuvhaz87MCKfzVlapoqPZ68Pd///f4wQ/fkkmXAP5URuDH/MKigGqn2yWwDpYCpqencOP6dUmdvPj8YbGUk/G4gnRWR8h80+XCqTOXEIlbJPPS09Ml7X6/3ytJGoKSZMQRJOP95zJZMWhpiDg8Ooqjx46hprYWzz1/WAE4k25MVtA412LOKyERjqaKpfkEDdMCxhbm5gRU87P5nZIQlF2ZX17BwnIQTodLY7HSz8SIB5Pjk0pKBBrqBQrzvttbWpBNR2Wc5quuhcnulrEtwfPOzk6tQWQrNtXXwGE1YWV5Bv4KQ96DyZ44qx8KedgEsmZk1sYvgQlM0sHQU6ccgCRoxTik0WRS3/msMuYEkIjSY8CQVCC7mFUN/M5R5pJ0Q1oSCw53BZajMdy9ewe7tm2B12mX4SwTYWT9mu0ePJyaw+Ddh/D6KtHT1o25iXHsfWo78iB7MC3N/NnpeZn90RDTaaO+fQR5swlZG807rcjn0sgkE6qkYb0OKwf+4Z0PcejwK0jnLJJdqXBmYEdC90yNZIJrZH8ScOI60t/fr+okauJyHVtYWRMDnyAd12smPCiR0NJsgOhkfBrgSUHgTCQckaY2mcjsk+bWDq2nyUweNwfvaD2Zm19UQmCgvwNuF3XikwIjmdSZnJxWhQZlByixw/FtJIBrEI1HJEHGqgx5QuQ55qLaXxw2hwDlZDwhPfWl5UXp/zLZVEdmts+vJIaAwNoa1NZWS5M5HF6DjZrPQ7fUf3v3PoFAoFEgP4mX1XUNmJqew+DtIWzZug0VlfS5yBqJn2xW7cb5TpkmQ1aN5tM0WKVGseHlQZ1lyUPlTKiqqkE4FFEykmzggYE+VXu5PQ4j6WemsV+15B+4N3LPVFKOfgouF6qoWe7zP5J6o6Z0eC2MxfkFeT1QI59jkoz1kfFR1AXq0bWuS/IpDqsHsXBCyXHuDVevXUNzS4sS4RwPrD5hIuW999/HkTdeh8tulQl1sSgLN2/cwZkzl5BK5WFzUG87hA2berD3iZ1IRICPPvhCOubPHjqoSqEtW6jHPAOvzyU97XPnTyvRGQ0ncPHsDYxOzODV19/EyXPnMceEQi6DN77zAi6dPo58fBnP7dsFhzknkJGSTVzABdrBgkyeiLgbFy8PYmJ6Gr3re9DT10lUDzeGprC2GkR4dR7fI3huK0iajkAswT6zzY1oPIOrN26hr7dbgCYrS7jusDJB67fZhOHh+0rI1dfXySyZa6CbCVBB7dz7LFqXqN09OzuDG9ev4eWXXxb4znHR2NWJGKW37H4Ucna8/4+fiInf2tqoCj0mNZg0nZmax/TMLHr7OlRdw3MXQXKCoJyj41wHozE0NzVrjfv000+x96m9qrIjoEnzTbKTf/7zX+DgwedQ4fNLXqi7ax1+9rOf489/8ufa827fuYWe3j5VHnR1deJ/++v/iB//8R+io71FCaR4NAS3w4ZoIgVYXbh585YSadyPKOVDsgZB2Mpqyjw55Rly4fxZeOx5aZzzxrku8PxAKSHuPZwPrPziusBzn7+qBrEk/SOcqhqan5vV+bS+oe6RZGCJ3W2QUIwztHGWNogYBJFZXUcPBsqv8T4IkEvGkH1tMuS4+Ls8n8goOE1TbCMZKhkwLh5F/41StPD4mf2fiiAeZ55z/pc+n9fjHLo5eAtDw+NYC/O8lIHZYtfZivOfkm1MUNRUeSVrk83GNY4sZpvB7M4zkc+zd1pJePYrEw5OpwdVRXk5JrnI8mcb03iY1VVcfpm4obRfVXWtzgL8OY2+ub6yIpUVbnarVRUMXF+45hhGxFx3DSlJnl1ZrWnI1HAXk1jNPwGeW0TOKIPn/2NizfJVyy1QboHfnRYog+e/O31VvtNyC5Rb4F+5Bcg8/zZg/vjB/BtJlgJyqRjMuaxhzlME2ktMlsd10vn3ZO9G0gRqPJiaWMSN67cVMLC8vq+/S4ElAYR16/oQi/LAvSrtSgbd1Dz98ssvBeIcOXJEgcTx48cFlLz55psINNTh/DnDMJQsYB7gS2Z+hoyFTQDr8nJQzNDm9m5Mzy3hk6NHxY47uP9pPHtwv2E+aSqo7DkSCkpj1QwzsjICtArQIMuVgToBEN4bn7cU5DCwIoBFEI/yJwxAdYLPW2AmVJXNw2oqgufBGcCUQTiaBOM8i82H5rZeFEw2WBx23HswhHvD9+DzViCTKqDSX48cA2eyYslislgEpBF9aWkMoKWpQUGalVrvyaSAs7uj01iLJhQgS6fZRK1QB3p7enVvlHNZXVrW83R3tsFmzksjWUiD2Yz5hSUEQxGYrNStpRGrR8zFufkF2G0E8qwoSMbCApfDIj11tlMsnlR582owpvJvviymLHw+r4J0Bjv8zv7u6OxQ8M4OY/tdunQZK2tRLC6HxCgkM5ZGes2sTLDbYDJnEQ1T4sCukmEGTOFwFAvzC+jq7pb5kwEmO7C0uKz+ZgBPDWUy4yit0tISgNfjQp6Gbiy7TtN4jsxhM744cQrbd+7D8MiEdJG9HivOnz+LF198QWC1zOioZ5zJaHxS65Yl7EuLi1gNhzE9P49kIoVELIWWJiYq1sPv86nPpmcmUOn3oqkpoACTbEQFyeksBm8OoqWlVaX31N0n+5xjkTMnl08jn+ebtmJAaJhV8kVmtKQI0iWmLq8zh2AwqRJpMrYejg5janpcOridHW1Yml9AR1s7lheXsG3LVklUhGOxR8B5oDGAtWBQYCNBZLKS2UcEm+PJJBaDYZm6En7JptMI1DUgFomIFTe/MKeS6GAkpL4tMDgHlKjp6OjUWIwnU0pmUJqD2sEEaC02q8CM6dkZ9PT16fqUY2LSge1cW10tsI/l2yzzJ5idTGbgdPtlOEr2+MzMBBLJqOYx9bWJWTB4N6Ru4gIuBjZsVtn2zdtDiCWSWD8woCqSSJRs3Eo01NUKwJ2enBQIToYbQViCiDRkjMeisNssmkdsE1YKcI3JmayIxJKSEiDIrUQWyFi1Y2ZqAuu6O2WMmCXLnSBDOoN0JodIIoO1aBJfn7sgo1OybWnmGl5dQSoWllEoy+Srqio0Dyqo7+txC7zncxIdNxUZeNJcLrKEyaoMroYEQrBCgfNESUWrAXAYZopugadsF0OChSCjGaFIFCMjI5KUMaQuLLAzaSSJhhVMjo1h5/ZtSmyybVKpLIbHJjEyNontu/bKRNCcNeHapYvoH+hEVbUbbrcdiRgrepxYmGO/uuH3u5HLJuHwuhFJAXYa3uXSSKvygYklsvrN+Id/OIrXjryOYIgVCzEU0kHUVtq1HisploiLEU79XSaxCKZyHSOoTg8Jssej8YT6iwm8/4+993yuNL2vxM7N+V7kHBsdAXSj03Sa7ukJnCEnaCgtySFFUpJXIinbsssfXPY/4S/eXVepXGWvS0tS1FISxeFwZjipJ3TOAehSZQmRAAAgAElEQVQGupFzBm7OwXXOc283OOSW/WVHwyqABQKDBu593+d94jnndw4DTwmas7ohFAwJhK14NdNHnYGbqlogIcTsiiI0p9EWhH7Qi4srApMa6mvR3MCcDBP6yL6mQMdEUuQF5yESF+x/XCd8fjc2NleNJQEsAqro3czvacXjtBMkKghMW1tlFQaV2Xm0tXfAFwzh4aNR+AJ+3UNdbQ1cDjvm56axsrQgJT/nGFbgdLR3SJ3O13a6PLIy2NiMYnjkkWxNqOwk8M65ms9fgH06rWdOL3sSmBzLbF/+GxcOq4iovPz8qRitra1XEKQJ92QegA0trU1S75Iwov0MrTkE+Cm8MavwbM779Htmm3P99Hs9Cm0mcUA1fjFflK2Xwgvpl14oYDO6CbePfbWA6lAdoptREVYkMatrqmVlw+snYMwPzge0k7ly6TJef+0VqcoZgi17C6sL0zOLqgpirgarIl762rMIBj3IZWy4d3sE0zNT2LmzB5OTY9i9Z5dsuahQ59fFpQX09/ehVCgJPKe6+cSZM3jz7d8glc3Ki/ovvvstLEw/xOD183jtxWeAnAnr5HxfsjKs16p1Pl+gst6H8xevY20zjH39e9HR1ayg0sHheVWMOZHFt/7kFXjsJdhBEJ7K3QQ8viqUrE78/T/8I/r69inMlPc/Pj6mii7a0XCunZmeUqXM6OgjPH3qlAFeOVGogocqeO5wLKoKYQXL6MNHAr1JLhMQtngccAcZ/uyDyxHEz//zL/HUsePo7u5ALp8Woelx+7GwsGIqJOIb6OtnNY8xtWLYqkIlYcHQ0H31LVr+UGE9PTeNlrZmESX0jf/Vm2/hK195Ce+8+xs0NbRo7qJimWGwJFT6evfKJ51qZX8wqLE+NjYqy78Tx48g4HOjxIBtFBCOxPBgZFx9rXtHN7q7u0Tc0iaMY5EBw6xQoso9TcFEMY2d3e1a13k9JIhoOUTPbr/Xr7mR6xOrHThvs3qAeyLOMQRxqbCW/Y+dwfJPrP227pdVsVm2T5HFn80uEopE261btzQnnT17Fv4ggWOj6ue44TxhyEB6EJWDT2URSH39VosYsymoqKj//4DnxnKMa4MB5SkouXDhokQEOe45rDa0tXWita1DVVOs9LNQ8V7KIZ+j0MSitYgYvgiqEpXs3IOVwfN0GrEoc0ocsn1juDmV4ezDrB5gN6FVF4nGnp27BdxXrF34/EkSrq0uoampXvtxrsF8RhSDMGjaVKRZfgs8F5mrWZVTF/t3WdBTpjGoPCdhY3UYEmsbPP+CD5nbb7fdAtst8AfXAtvg+R/cI9u+4O0W2G6BL6oFLrz7fwg856dRyPAwYKbNrYA4N8lZ2gDkGZ5X8Vvc6qVYDksq/y1T7i0uG1LpAj784DPEolSJVkk17vHa4XTZdGizWhxobmqXcnRs9JGU5jxo8zDP76mG40Higw8+EHj+jW98A52d7bh+5TwODuyXtUI2lzHgIsGkfFHK80QiXQaLSkhkS/j5L36F2ZkZ7NmzC99+45s69P/6V2/ijW99Q+BoMU9wLoVoJGzKp6ks9vsF6BIE3urrXvG95IFfCnyFd1LJWPZML1pgLdqZrCaFYD4bQWRjjlAskln6tfKabWjv2iMlDEEkBkPRgzmXyRsbgaJNpeFFHlacdnn/CsSlv7vTIdsWgic8XMu30mJFkSrs8mGDoB7tbGjrQnUgkUUeQqqCQR3eKHJmwBJBZB4KjWuDDTnav9ioDmPYod0EEZZ9M+mdjWIOKNHCwCJgkfYhqVRG4DkPSa3t3VJPu+y874z6EfsWD6gEQHnopMqT3/OgSNB/LZrB4koYK0srAjapgP7qSy+isbFe/peFAkOyeL/0GnbJ137o/pBIAYJgxmLIWvbhpAqKtgEMqwPSmRS8Po8qCxiYSCBT3q25vKoA3nzrXXz1q1/HxcvXceLUSTwYuiPQ68D+A1KVMXCTarTbt24KXGLIHVWkPERXU/3odqssm6DwkcNHEQpWqb15wM9kkwgFfVLQMXiSz4jKaNrNvPP2O/KFpZKZJIEJq60E17KagPchrfnjahAePHm4Z4gnwW/6y9KHnCF2HR17ZEV04+pFTE8Oo74mgPraIDbX1wRC01ZncOgB9h84hEy2iIUFU2bPZ0BlIIkqo+bN6HDNNiUAQVBuaXNNFhtU4WfTaTTUUdUYk+XExuYGnG4ncsWigC1as0yMjuK5Z5/D6sqyQhFX1lb1N/TKj4QjUmNTwaoy/KlpDBw6rLFHT3wCnhx79+7cQXdXp2wiCAYppMzlxMLcDNo7W4wS38IAwIyeLRX2AuBoo2K1IpVIq7Q8kcyiZLEqE+DKjVuIxZM4cGBAh3eG9fF1LcUiYtEN7GhvLj87ArEejSs+Rz5P+TPT2sLtljJ4eWUDi8trAheCQa/IGb/f5CfQI97ndSrUjiAjCZtEJAWP148NevEPDsMXqpE3PVW+B/fvR6mQkd3ExtqKbAYYVEflHUmFyOYG9vf3IuD3irxgyTrL6flc+dXqcmNzI4zJiWmpI7s6u5QBwWocY9uSNVZbTgbPkRh0CMQgqGd81lNSarNNUmn6Q0O+tA1NLfLr3diMiEBrbG7W8yVYTECW9gwnT54ScOd2eqRira3zobmlRupfkkpOu1fKYRJnPj99yYsoWEpI5y0Ci0kGMBRO06iFqljg3CfX4fF7cejICZw79ykO7NuBtmaqp431iVmcIGCurq5efZhtUQnDnFteQTBUpXvm/Sm8j77g6+siZvk67JckAqiCZNgpQR6C3Fx7MtmCFJH09Ke6dmMzjF27dqOluRFuJ7C5sYYYfbzbOvTevBiOaY4ZgTRUpItYJbhqlLqcQ/nVCvZPuyxUSO7x9RcXllQhwT62/8ABROIMkJ1CPBHHsWNPmQDIXEZ9n/Y5Lc0NWo9WVteUoUA/ZwLwjQ1Nem4iE120McqoLxGA5P02MregqkoAOtcAthevn+OGP+fP+On1+8v/RhWqXVZoGxthjV2qvH1+E+zb1Nwg4GxmakpEBslWVX/JzoGgMeE+dTS1B8HeKMND7Tb1a5IHPo/PPFOLVarc2fkFdOzoUhXE2vo61lbWsba6JvJ6dnZGamn6uB8/flzVN5xHaH9FdeqN69dwoK9finGuyfFEAk6nB+HNJP7xn96UTUSo2o/vfvcbyBdSoPDYCidu376FhsYGfPrpJyIZXvjKcwKlK+OHmSzsy4N3hlFd04hATS0+uXAJm5GofucbX38FLmsWw3ev4eShPmTiYdnVyEyD4LkscJgp4oDdEcJ773+KpZVVtHW2wB9yyzpnI1JS+7psRTx1qBc+pwU7OtrMml9gqCtUDfLe+x9pTTh14pgqDdgeJ48f13Pj3M3fJ2BMa5J9e/ZgR88OWEjclgPVWanGZ8F5j2A6SeD1tVUkUwm0tbfD6bbBF/Qhmcgj4K/Hj3/8c7zxne/IsiWWiIrIJOnX1tatrIKFJVrE5ZWZwOthfyIwTtKda1UiHsfwyEMcPnxYFi87d+9QFQEJZFq07N69V2sm7fsYLs1wU44rrrPzczPKbDh0+Ch66HOeTOHmrZvqg19//VXkMil4nA4FSbP6Y2FxRXvMgwcHtFbwWtgmFy6cl/c5/5ZzcjweRSayiq52M15YKcLX1tzZ3aMgZ+4hSdDJ19zK+dJYB3HccU7XvsbUbfwe8Lyyf34C4lb2QZyTuNaSCNLau6NbZB0/RNSXLRG1RyvvxTWW6O3NfWYZPK/s1/l3/yXwfGtQaOV7PnuOf37ye14L54iNSFIVRcyO8QdCArS5TyOAzQq86io/aqr88Lg4pyZFUBkBjQHP2c6s3ON1R8IcF3YRc6zEyeZKmJickW0NyQiKHnI57ncsqq7hPEFhTXf3DuUTBAIeRCIbmJmZFtFGi5zWlhath1yPBfwbvyeTNUQgvwye86uCQ8sfbFoGnqoGgLZQoiC2Pc+/qPPl9vtst8B2C/xhtsA2eP6H+dy2r3q7BbZb4AtogQ9+8b89Vp5TdSn7lc99mssoPQbPucGvBIpu3bxvtXIpoIhYJgmPN4gPPzjPaDod5vft243FpVksLc9pu0vgr71tB6qrQgr1ZAmxFIaBgMIMKyXmLPut2LbQJ3tuZgztbc06QHPjTvCF4Fw2w801fXsZRkb/ZBc+uXgdv/ngUymL6APe2FAn9d5//L//L3zrm3+C9dUVHYIJwBmlTQm7dvZIiUWAhgcP+Sxusash0KizsdUmwMBiLYPnMhFmGakdlkIJTgIf2SjCG3Molii39GBhOYz1jRSePvMVeTAyyM4f9Mi+g8rr9dUwqgI1WFxbg7+2ChvhDYQCQYSCAcSiYSmVPS6XSvFNoBrBtAJyFovUkwL9SiUB1FKrMyjT7RY4yedIZZPdSmuLog4zkhBREU1wSj7aTgFr9MwlqOb1GOUrkS0qRc23GYV98hBmsdpx6/Y9HD/xNOLJtABQa5HKd9NufIZ8njyosTSXB3kqy6hspvel1V2Ntc2EwsfW19Zw6+ZNXLl6WWDV2bNnpPisqg6oNJiEAZE/KstZjk11FO+/chgkcMRqABOqxWdGT2r+CQ9rxccHKwblWawO/D9/91P09h3E+PgMnn3+efzTP/0DXvjK8/C6PfjlL/8Fz5w5LULFWEYw+NCnPkI1K9uaBroEnqi4u3D+glTpBwcOoLW1WepFAp3yNJcMzY5kMiOw/b3f/AavvvqqAGlTOcHrJlhrnhHHBr3z+Xd5WgmxPLlkhdvrU4gpD7wE+DpoCVFVg+pQE+7cuoUblz7B2ZMHkYwsY0dHM1aX5+U52rt/AI8mZ7Gn7wB8nqCCEhlAyj4UDAQFVPHaCfzpcF1g5UBApdgOr10EFUHvPEkceqbm8gq4JQBPJbk34IfN4VB4XywSk5WG2l0BdvRzzoko4LMJhzcx9mhU6vlDT51UACzBDo73yckJAfMEzvmxsrqM1uYWPctIZB2TEyPy1Za/b4nECu1VnMbKpEgC0Kb2ZT/IZ4uor29Wn7Q5PYjEkvjw40+xtLyGF196SZ64BOauX7uqYNqO5ho8+8wZldOz3J+l4SROOI7MGCPgQAKElSYOrK2HZaHBEEyXm76stHqyo6WlAek0gYSk8eL2+2EtEMC1IpnJ4+bd+zhw6DAyuYKqQbq7O+G00ntbol/cv/9QAYb82+pQlWxtpqcmpcTkNVExTwsZKqZzmRxyNrtAJ1ZkMAyUikh66xui0oSXKsjOQyCjoIwDAsIciwQ3jHGv8UOmGpJ2Bayw2NzYUPUDsxdyJSvml1ZlwbFv717cH7yLzrYWqT779u1FoWiVpUE0soKaOh/y2TRCgSoUed+0X5lbVNBnc0ujwDyj5mT/pkUWSUgTcMd2pcfzO+9+BJcngMbGJsKO6N+301iOUClqt6vdOO6onCS4KfzVYkU4GkEknkRLW6vALnro+gMBzd2LC4saW/MLC6rWITHYyiDLWExA+d49u7VeEIhm1cSj0VFsbrB6yYKjR5+SyjSXjcvvW9ZAeRJyDMlLi2Rlnzl48JDILa4PTqcJVpaFTIEgE4OGjRXSysq6CAk+BwJVBI527+7B7Nwczl+4ICCTVlE11fTMtyEe2cDs5Dh27ehCW2uTsT8qWfHeBx/izOkzeDQ6hiNHnxIQWVG5knDlmkzF7tT0tIhO2tiw8ohzMq+RfVlgKqD1jkQ18wNImrFv0Hrj0aMxqexbW9tMcCSrSZJxzb8CsDc3BMTSM9vPTAbZp1kEhk/NzMh2hs+Kz2Dw7l0898xpKb3v3LytahGSoGyjAIlHiw3Xbt5ER1e3bLf+/qc/xcFDB/Hcs89iaWkR//zP/yzCnNZjzABg5QbDWjmn0MImFU/g2PGjyBVMZUVtbQNWVsL4yU9+rvwVVvV850//RD7NdpE1JVy9chlnzz6LiYkJvPubd3DkyGHlEDCknPsRGVzlGUZohdXuUujmR59+hrnFJdTVVuP5Z0+jodqrYPC6gBupeFjzNEk75oIQPC/yvQoMmPXgN+9/LG/p/oO92Nu7E26vF+c+uYmJ8Um47MCzZ47BVsyioa5aa09nVw+KJVpOWHDn3n2p+Ql4U9HNOYyAMJ8D5wMeeElEkrxi+CaJjkNHDipbgsAryTYjlihqHufQ5zh/ODIi0P3Agd2orQ0iEk6hVHLhwsXr+LO/+AuB6/lSHqNjY4jFWMEzAJfTC6uDYa731b9N6PAdvPLyKyKGSMqzkonVe5FoDAG/G3v29Gisc00geP78c1+R0pyVPpyzr1y+JuCVWTdcK1bX1/DpZ+dx8NBhWB0OjU3Ot9wXMHB8dXkRn31yDj6vHz09u7G/v19+5uyfJMs4Fuj9TjKBfuz8OfdPQSfg99gF1NfU1YuIml9cRlNLK5qa2kQOJlMmQJtWVWwrjhOz7zO+4ar6kXDi88pzAztUMoMEs3M/lufaXtS8w3WRY433DRj7JtkdqhKQFRPmvThmtPvme1HuTZu+LdaKxjrldz3Pt+7Lfzsw9Amgz78TUW6zySKO4fXMmiHBTHKH9ktsS9qKnX76JOpqaD3FazM2hVtFNgLPEwnt8dnuHHsktEhGrq1HcG/wgdYY9pPDR44qAJt7GgLn3G9ynlHuiN2maj0KCSj+CPppH1NVDlF3q0+obbeC57RsKRd9Pv5aVtaTvOMexXie20RikYLd9jz/Ag6X22+x3QLbLfAH2wLb4Pkf7KPbvvDtFthugf/aLXDhnf9Q2qo2/zwYXtkgc/OeiGyglDOH7a1A+dbvzUbfhPQUbEVEYymc+/CiwvgI+H33e9/G2toiYvGw1CZebwAtzR1SNEUiYbz44os6HA4NDckPkgAeD1oEz1dWVvCd73xHgJalyJBIeigSyM0JiDEHCSCbycLl8gqsSiUz+D//40+QyBRx5swZqba58Sa4MzkxqoPns8+clh0Dy3kLDECyEkA0h8zKvVZA4EqQaOWeeQgw6nMepMwhhqCntQyeu2x8r4jA80IxgwxsWA+nsLC4iadPvwCn26P3LJayQCkvxaulYMXi/CoWV1dR396M+w+GBHASZKKat6mhAf19+6TO53XS0oUHz2z5MML/1iGvSGVuTqX2VKITfOfhg967sv+wMVzVSPYNhm5ToCODIr2+ABKplMAVHoLod82SeyogE/EIujrapHonyEIgmjYBgVC11Oc8mPB9+ZUgHIEahm1VQEgFfPr9mJudlZVHvuRAImV+32mzC2yZmprisUcKLarNT548rpBZgofWUlFAPFXqVCWxMoCEgVFpm2oA9YUSy96dUu2zjQn8EFUnMMxDIoG6+bllPHw0jp6de9DU1IKf/eynqJOVh/HAZ5n46aefVsgg256gPw+/9LUmeEzgwyihLFJUsSuMjo7ouZw4cUwqfF4/NY60pKCKjePg0cgjecDTO5yBh14PQUOrlPYC03UzhDvotGw+aRVCf1z6Oq+tb4ggoHqapeAP7o9hcvQhWmoDyEaXcGxgN4qZqCxA5hYWcfjEKQyPT6OpowutjS2wF1iRYLzo+cExZlS0gJ0KWYIFCiVluGTKAJ0MyjSJmPp9Dj4CZaxSYMUDlaej4+NSlJN8MP6kVKWlYaVyL5XU4ZjjjH7LBCYyRRu8/iqBkASAzPgq6L8JkhJIoZ1LX1+/LFFu3r6Kg4cOwO0iYEylL/2+LepnQX9QYA3HJG2GSIIRwKPimsG8JYsdmVwJt+7cQzyRRGNjM6YmJtHR3q7wuQeDt1RtQJKNqjn6lhsF5LyeMdVvgSAVlSytdxpio5hDPBpT39pYX9NYpFqez5+qfFqF0PLByTGZJxgUxvjULPr2H4AvENTYJMB7cH+/2pWg7p3B+zh+8gwSybixspJHcVS/57DacODAfqRTSYHynOsKdjesNradDalkWuAFgVyCvbIqCQVUfcE52WF3aMzeH3ogex5WLlBxzuC+cJThmwl0dHXCQsIjk5VyfyUcQ87iwNTcInp27sLooxFUBbw4cfQALAyQtjJg14IVEV8XceaZp9SPXQ4vXA7OOTbMzy8LpGlsalBYJysZCI6wr7OjGPye8xgBFZI1JTx4MCqCyOd24OWvvai+yT5BYpBVSGx/qsdra2o1TxMk5rjwBPyorqkVqMp+1N7ern8jOEPyg18r4InD7UGMgLHDKaXlCkOr8wza9MlaqbOjAw319XruAr7yGQGJtBigYpzjgK/H/kaSilUNJHHMB0OArSa4VOrWDFZXNxBLUHWeEPHW3t4poI5jgZUxfG4E46n4bGttUVXF3MwE9u7sQjK2ifqaEDLJGFLZAhKZAt59731893vfV3UAx2Nzc4v+nv3GbrEqO4BtFI0nsLa+JjKY5BABdOPTntRczP7N9YT3Mz0zo2BWzi9UnhO8Yn8nqUKFNn2J79+/jz96jcHOeQF6rOpqam42fvvldZjPjsGUx0+e0jVdv3YdyXgUz519WpVmiWhMIYFLC4uyxaH3cUNTK1bXNzE2OS2rqCtXLuHw4UM4cfyYbBv+9m//VmQ58f43vvUtkZkE1TPZtPrBzeu30dRch917e/QEqHC1Wj346d//o4gLjonv/9l3UKDyPJeGx+XGZ+fP4/TTpzX3LC4u4erVK+jt7VO4OPcMBDg5buhZzTZeC0fxwbmP9Xrsw6+9+lVU+VzwOlgalJRVG8mkAg2srEVYlUbOuZLguRvvf/ipCJz+gV4cPrpfnugXL9/Hg/sPFAr52ssvoJhPI+B1y9e8rr4Jfn8IHl9Q6+vk5Lj2Gqz8oEXKju4u49WdL5iKh3JAMEmN1bVVrG2ua06jJQbJHK3PeRInaYHzXN+5njHbxe0sYNeOVpRKDoyP0/u9Bv0DAyJPHW6HrGomxmexGU6ip2cP3H7amZiKMirPR0fHRJySTGKQMvvN1OSkQPfW1kZ43XYFv5PMJ8DaUN+IltZWrbesPOFcxHWdn9z/1dU3iBjiukLvfvYXrkVHjx4Smb+yvIixRyPYt7cXXSQZuIdw2iUUIBkyMzOluZnVIvITt9nkqd1c7YPXZcOOnl1SnLNdw9EEluTPXYDb40d7R6eAXQcTZrlHK3Atp7Vg3gDbUjL/rvK8YtdSIaVUkSifE4LmhijkPoXjkfNfbXWbWYsd7B8UX3AOVIK92U8q16aSe/KkwrMicjFWXL/7UQHWK5kG/I2tFZRPQHXuX6gkJ7hskd2SKhktDAF+hEePRvDSV15AgNUUBQL61rKfP7eYJQHinFcpeuHauLzMQFSn9iacU8YnZpV9RA96hYwHgpienkWMZFc6A58/KGKOVU1ci0slk/9CsQJbQUKd8t5Ou1Xtt4x9C4FwkkpPAkPZzObf1HachcuBobLl4l6K+6pyte12YOh/7RPm9utvt8B2C/whtsA2eP6H+NS2r3m7BbZb4Atpgc9+/e8UGFpRkptSTOOL+FugOkOeEhGB55VNeGXzThUeN/CVv5EvOH12rXlYrS7Mz61j9NEUHjwYxg9/9JeYmHiIAr2AbfQ99iMWTcqCgiXqVFPx0EPwlN+zXJsHs3fffVdqwx/+8Ifw+72wFhgeRACUm2vayBjQniAyS21z2SJsVieSyTR+/A+/QCxdwAvPP4eOtja4eLjK0vP1kfzOGcJJmJL2GYU8y9h53abMXpYjDlP+X/FtJUDAQ5BROxv/XAIlPGDy99LJjFRqiUgM+XQCdmsGxXwMDieQsdhRsnhw6/Ywurr3SBXL0MWene0IBrxSSzptThQytDYowFvF8vU1HdZaWqgkXi7bQZiyWXoJ8zrSmaxUNQ6XB6lkSmD36uqKFHkL83NSOJ88cVyHGdpPBKuMfQvvUXYIZfVhLJbAzdu3BUrPzy9IEcTDGw/nBCmpeE3Govjj1/9IJIQsbPIFqdQZ3EQ1EcGPWCIlv2yWhfsDfr0vlYEEvVlCzXL7ocEh/dwCqrprsLS4iJOnTuq6CSLSi7u6pgZ3796Rh/Y3v/lNeVtTpcvnzXL90dFRgTkMAdy9e5eAAP43VZRsMxutUtIpeQfzmWWy9LJ1CTwn0WK3uwWwZNJ5uGQnEhWQpXBUqwU/+9nf43/4m78pW+CYvkZglNenoFVZHxhCiQAlQSsCusPDD1S6T4shfpVdhs2jfklF53vvviegjep9eqw/e/YMnC6+JwyY7nLJfz+RysDtCyCVLSJNCbrVQemXrDM8bjeG7w9p7DTWNSKbiGFnRyOGb13E7o5GdLTWYXNzDZuxGHb1HcDU4gqm5pdw4vBB+FEwtjtlokVtkjfVFOzfJAN4gOf96vBNxVepAEfZAoNkhABbgkr0iE5l5XN6/eZNHDpyBKOPHqGrs0Nl2LOz08abP5WSFzh9vFn6bqESP0fgFeprHO888xLAU7m83S5weHl5Sf7MX335Zdy4c0cBf6w+oU0KgXmRQfRydrpFllDFms/mYbWQJMkKdLI63LLpYexaIpGSHzSVxWdOnUZNNcPkXIglE/IdJvhMUJBji8QMQXaq8KjCZ6VDZ2cHrJYi0qm4/FupSqVXL/2hDZnmwMTElOYeKhvpnex2WqTApKr2xImn0drRKaCCc+fVq1cVkku1PcfajTu3cfDwU/q+vq5WilDOPbzXyYkJkVAM4iMozO+jaQIazAMwSwYBK6k2V1cxNzejnIm6umqFTRKkofKcNhQcn1T/GzuTNqk6CSDTi5/9DyTgqLCPJjA4MobDx05gYWkZM9OT2LerC90t9Shm4qJ2YHPptS5dPofWlho01FbDbnPBbvMhEKgXeLK4vAJ/KACbwwKfi/7iBRF0Ltr+cC61k9i06fmQVGV43b17Q3g4fB/ffuNb5bFXUJuRbCWpQAsPgUulElZWVmXDQnsZr+wGJtDc0iwyx6xPhlgzAXwGhOIYJqjCv+eYvnnjBtrb27C4MC8CheuFCE0LRO5k0iSAzJxZ8Sbm69Njn3MOvdPZf9lPaC/h93ox8uiRAMNYnCSUE26fHwxoy9UAACAASURBVDW19WhuaRN5sb6+oTBOArEkl6jKZvUArcXGRx+ivaUR3W1NAvsK2aTAc4J9m7Ek3vvwY/zp9/5MgbxDD0Zw4MBBAVjVoRAmxkaxb/duY4dUguY+rk+8lqamJs29HNus+ODPCFjyv10uWme0a21gpgHXGdpUEWTXPOf14q23fo2vv/515Bl0bClhg+CkzaFqBlr9MMT4Z//wnwXCvfjS1/SaJGbef+9dvPj8GQG5hMQ4d9JyJ5PO4fbdQVWHHD95GlMz8xgdn1A1A1Xgp06dFHB37eoVDA0OykbktVdfEUBHIJiA9549e+Gwe3Dt+mV072jHjp4ueDz0V87hvfc/UcUJSd3vfu8NrcUeKvqjEa0hff39eqacP7jmXbt6TWP59ddfF5nPaySpztyFTLGIN9/6tcgekg+vvPwS6quD8DiAEkMNSzmkMgXYHG6UWH1l516C8xLzFKrw67c/wNzCAg4d3o8jxwY0r1y7NoyJySm4HBb07dslazSfxy21NNd22l6USjb09u3H4P3bOHp0ABcvmkon7ot29uxAfV2dqrLa21sfk5B8nszEkA1Rfa0CWgmyE5y8c+eu1jhWSVHBHo1Ece/2JTTX+dHU1IGZmWXEExmcePoUQtVBrIfXYXe6UCzaMTo2q/yW+sYaNDQ1iGCZnZlTX+Eehn2aY4xrE4kr9reqkA8epxUHDhzA5OSUyKlnnjmL4ZERVbcxj0KWfW6P5iT+Di3kBg4eVDgrbV0ePhpT9UpnRxvikU0JDnr37lHAZzBEwiyBhyPD2iewbRh4zP6/vLSg+ZzqbWaQtDVUoaWpXtUgmVwe1bX1Ul5zvptfWIZHgeMk5C3oaGsXqUHinOPaWJsVZKfHvaIp2CyDtQJun1gfmhmZwLkhqs2+kcIMs18kgRH01eu3RFiTbCuY+exxzgnJOE3uZoLfWhlqwPUKWfe7R4bKXv73AeeP/1aqbQo+LBIElLjmi7u3yDpqYnxcvv+0vCP5wuvSuOdmRbYxXLOLanvOPawedHtcIgD5PBkGv17O42CeQ21dvQmUTTC7oqQ5MBgMKVuB4a1c1+PxiIhst9Np/OAVdqtNvmmH8pyv6g6bXYGh+jfey5b2INFK8FwZO/Q85/67bNtSabenvvLDbZzoCzltbr/Jdgtst8AfSgtsT4p/KE9q+zq3W2C7Bb7wFvjsrf+9RJBMoIJUY08245VNui6K4Hk8gmIu/Vsb+AoYIa/Tsm+6sZoowOa26uBqs/oEnn/4wYf40X/7A2RzSXka3rxxU+rw+voWgeQ8zPODh1kCnzt37hRARBUcwXOCT3/9138t719rIaODE0FUKpFUWq0yVEgFyHJsgnMEMy5cuYVQfZMUbJkkw92suHv3llToqWQMLc1N6O7sEMhK0Jxhpvwq8LUMKvPr1nt8rOpRFamx5iCgKJ/NTB4ep4+iMzhpcZKNYmlhDJuRFaxFU0ikS5iaXsa33vi+DodU+KazCalpq0IMKmTWmEM2GHnQO5tBfW4d1KnGYdgXwU56T0rlT89ylcnncf36bak6qU4lcEw1f3VVFaqCAd0TAR9+pbexw2krl9hD/y0wnjYOPBCVlTnm/s3hLEu7Cnqnp9Oora42YKtkVlapoQlCEZAbevAQ6YJ5LfkRO51Sncq/ORpF7759OmiNj4+rTd0OhxS19Kbc0dOtAyb/rq9/v4AMAkkXL17W83jl5a+hmGWJrwHBSQAQpGIfIfhDgoHl47xuqukqlh6FUkHBkS63B2sb6wLaCPb6fUHdAhW7DNcjCMXARQLwLGdnwOxf/tt/KzUff1F+5grcMrdO5bVsVkTisO+YkuCV1VUsr6zIcoCAFQ/3wiItdvXjpYVlAf583YcPh/HMmafhcFJRRTA+LdWoUypzK9LFEtK5Ejz+KoxPTuGtt99GTTXJhnm0tTTL97WYSaN39w5U+90opCIYvnMdA/17sbi8AKvTiUZa4sSSuHzjNr7+tefhyScEJPA+GMBHSxYCmBzPVPeSFCA4yXv0un1S3XG80SaICjqBjQSpaY/j8MjO4NbtQdTU1ck2YGNzXTYtBCQZttnQUAdacDMgVW1HNI/KMYsDqVweCwuLIj5MH69S+GDlkOv2eDQnTEzOoq65Q8rYl158Xkrd2toqJGIMpbUhk0qr0oQAHsGXqioXGhtNNUQ6V5SStQibgO65uQURBASo/F6fSKec1ZABVMDxGZHEoWKYh/ze/j40NDSqv9IPOeRnEG+XQLHamnpsbLKvcew4kE7lEd6MyVve5fTAy2C7YhyffvaJ7CH8wZDIJs53VN/RC3ZzY13e82zXoeEhKbQJQqYJ1tps6uuhUFBjlAA67Y5INhHIPHrylCxbaFfDdiDxQMKGwBhVoaury/KG39nRJnJHJKCqB0qaY9hfCfSPT4wL5KQlSFUgAL/Lg1B1DW4P3kfPnl6kcgUMDQ1iZ08Xjgz0Ip+KAfm0wHOqbEl2DN67imIhjl09nSIvbRYvHM4ASlY3FldWkCnk0NnRLosagsWcLzhfER+izzUVynx+yURaIZzra+t485e/wJ/+6bc1B7LNaN/F+YOe/FQ+sr/xvlklQPVmIBQSgcDfo1K0qqpa84SxrDLVNoYUdaiPcQyzAoAkRVNjk1T+/B1aiREQN97XBtzi2sHxzOtg3+A4IeBK0J7kDQE2zlm8n4X5ec3X/J6qbfoqt7V3oqqmRupLWnfcvnNH5B2VwZxP2Qc4rxOgo8VEyO9Fc2MtPA4LbIUsCtkELFTBysPXhfOXrsDq8KChuQ12pwdr65uyjllfXcXK0qL6N9c3elDzmbMfEcys2KFxDua8Sk90XgPbmFVOJFF5Hew/HK9sB4Jh9LFmu50/f1FBn/y76pqgUZiOT2DX7j1Sk7JvXbtxS32bqvijR4+hs7MLN69fwf6+XaqG4NxMQJzrFL3/vf4gJiZmMUZ7qX39GLw/rHmhtr4WLzz/rIDhGzeuYezRQ1RXBzBwYD862qnaZaVKAvcfPER/3yFlh3z00bvoO9CLmupaOJ1+DA49wrXrprLkzDNPo7OrWXsZl8Mmq5G+vj6znqRZfWPFjRs3tD5Qdc55qaa6StZQJHgYRvv+h+e05nFeJCkf8jO8klkieYT8PnmU56mbpWWXlMfcCxUwObkgizAGoNbWV+HAwX0IVoVw8eIdrK1sIBrdFDDu97lNiDrJCLenvE5ZNV/MLU7jxKnDyuNYXFiQVQntrthLnQ47amtr1O/4Pdc1i5WVYWHcG7yLhvoGqXulHrZaMT42qnWZJERP9w4kIisYeXAbhbwFnZ27cPX6Tbz+x6/D6rCYOcXBnAaudT4Fst+6dxOnTp2QcpzWXxQvcO6cmpoWiPzC8y+ocufEiROwWovIpEzYK6uvmGnDChKOXZL8VC5zPHP+5xxFGx8G95IIC1VVq2KGIaSsuqF1CEmK3r270bdvD9KZvDzleU9sC4LrVN5fv35V4dNUjpM4oUAiGPChsa6KmmV5fLOPMLQ1X+TabVGgNi3sSOJxLqQdDsk+VqDIXqXICkGvcg9cLsfvgOcGu90KaBvAl2RhBRQ3Yg/uGQtwWGihZtTSW21YKvOUAahNyOdWEPzzv//5w8NWu5bK725VXD8Gz401P7sqg3CM8pzqeKtFFk6cR0kw57lmucvVjg5TUcPnZYFdcyGfN/ss905U/weCPj3jqek5LK/QQseKpuYW5Tuw6pTjq7a+QXMwPe9VAdXfp9Dz2dkpEZ6hgF+VMtyTiKQoW+BQOKN7Udg9Kwp1dHls31IBxiue5/xjO/dJ5cDQre1w/KW/3saJvvCT5/YbbrfAdgt8mVtge1L8Mj+d7WvbboHtFvhXbYHzb/27x7YtFSuSz3sqmgssIRULIy//3CdgQkWdvnXzbza1JRSsBGgY0OjDwvwqzp37GCdOPgV/wIXFxTmVvjMwdG2NFg5GFUgQnYd7lpXTsoVqN/43/TupsPrRj36EgM8Lh4VgplH9qMJVJbEm9JTWGFSIUQnKQ+vM4gr81XVSqBIIuX7lCtxOu0p+6cHe090pb0WCJgRqCcbII3dxUWXR3MTz0FTZcMvnu+yznc8VVH5sPM/NIYm2LTbYUcoXYSvlkUszgJSHxDxKdhfmFjZw/eYQ3vjOfwO7yyMFz2ZkHUvL8yo9j4UTiGzG0d7RjlB1QIcHKoBYOs5rqIQ+VQCdsfFxKb327h3A+PikSuupuiLwlMuksXv3bqlPCbrzyVFRyCBNu4s2CTmV5lb8Nfn6LJfmYY3vR2sHKS2p3kFJXusOmwOpRELfE4RRsChKUp66fT4sr65hdSMGn88A9nw/KntZ1s2DM21RGCrGgCnarXgcdqQTcfiDBKqs8r8meC8FtI0AlwUffnBOoOfJE8dgt2RUIcADNp85r52gGIHNwcEhEQf8OVWcDGwV4Ev7EJY3W224c+8uMnymDpeAIgPe0B/YgULJJkCI93rr1i1dHwF7oshUH5rny/J4o1411RZUbPEgWQBBehIFDPK7ceOWgHyCgU2N9O9nebUVw8PDmJqYUtDfvbt3UFUVkA2PctxKJGwsKLGPsVSbViMFCGReD8fwj7/4Fx1ICeS4HFYB50311djd0YRMMiq/8EImhcnxUfTu3YuZ2Vk0tDRTNgury4UPP/4Ep47sR53XJgseoxTMaKyZ8m5Ww7OSgWp6q1S71qJRdhPoJ7hvfF55fOV12VG0OJEvWrGwtKZnymp2+iHzoM3+RsBKh362odsp/3N6urOdEmmCZrTEYLhrVnYQBOh6+/eDoDkJDV4X+2A0nsGj8QUF0LW1taChodZciw7OJIaccDkY4OpQG9rsGTQ1V8Pl9goQYXm+fHizeYFwfo8He3bvEqHW3NaJSNYKu8srUIAgLP1bCTrRZ/vSpUvYvWcvdu/ZI/A0trmMhdlJhEK1qObcYnOhqqpOgPmN6/ekEo3FUgJJU8k4rLas1HRUdldX18rDl2ARvaj533w/glPyhy9kEQ6vywOXfZiABG1ESJLxg4F7e/fsFehMH+/LV68oOLOqqlaKcj5PgsasMCERSK/x6qogfE4bmhsbBITytQgEVsYZqy44DxAADwRCql5ZXVrG+vomGhob4fH7RAgxsPjkiacEXhEs9LoInGRRLBnP5bnZR5iZuo8D/fsU3mqBG3ZnAHanH+FEEvcfjqB7RxeqfKwEoe1NEasb64inkrLuYJvzXnh9VljkjT8zPY4///PviRChxzktetg3qGY1YaAlgenJRFKVKiTxOM+wLUkyKLR2ZVlzlTIXBEYRSHaLaOju6sbU9BRcnMepUCxbgAWDgbKdjJmTCHj6PB5ZKBDEpGUI56j1jQ1554cjkbKFgQ0Bf1DzFQkXkjRclwjQM6CQryOwfmNDVgnGD9wmkJZ5CrQso01MVSiAnTu6kU3HYWEwbiGLUi6FLO3FCDqz4sLmgMXhxfDoFBrbOqWeXVvbwIH+fgWxjj96KOU8r6Oq2tgjVdYQeWevr4ugroBrVPRTBUzPagLpDAWtWE088V+GfKo/+/Q8XnjhBXn7e31eebjT/oeAJ+e5peVV3LhJMpc2GkU0NTWjva0RbS11sFONrUwM41+s4FIpX+3YDCfwyWeX0Nm9U6pVLvCvvvyyCOD7Q/cweO+2qs6OHz+qXAxar5FsiEdTGJ+YR1d3GyzWHC5c/gwvvvgSIWXMzCzhl2++IzC8obEWZ8+eBgoZjD8aERnAcS1CJGuqbwj+0lqFfYN7EFa7cO5j+w0NDePB8EO4WZFgtcorv6ujHX6PE0VW5pGUZEUajdWtZcsO0PueIdoMqzbkYzwRRjoXk7q+u6uPUYciy6w27mMsWF9flQ0PldyRCK29/LA7nIjGN1EopdS/SfDSTopAbEtzC5YWWcHTpXmXaz4LhhjazmvhvoVVfalkQiByZ1en1jRa+9CKiOTE6MP7CAY8sFkYal6UZcqxE0+hujaA6poq5W2srjJMvQ6FghXhCCsOgOmpaYkIONaYZcI5bfDePVUwkDDv7+tHPp9R1R/3cXxf9nuGxnN/d/jIYVMRwsq11VVZIFHZTlU490esWOP9knzlPFpXFYQNebS3NMHncSJfsiNVcOL+gxH07OiSMGJ1ZQl379yCx+XUGksChPMXiYKO9hasra5qPNbXN6jKxcyHVri8PtnDuF1erG9uKt9jfWVZ69D+/f0aDwK25X1OwPuJGtzsnc3PfvvD+Mxrn6w9qmBgYx9VMOupyDyKIUTIm9dUKKmE57+tLt8KpFd+f+v7Vfaqld/bCpT/zvfcN3Mfo3IcC4oKEDJ7pspcyj0uq5y4Z+J+S3OIVOjMFylicWFZ+zyO41SaQb02ZW40NjbIDoxhrpxrGpua0dnVLXukhcUlAecUfrASkDkT3DdEwuta/0R8BoMaf9yTcI5ki/CexOEzUwUWVb49Bs+loTcf2qNsVZ47HeASSlv5reD5mdf+x22c6F/1FLr95tstsN0CX7YW2J4Uv2xPZPt6tltguwW+NC2wFTzfutGubD6f/OwJeF75t4rqvAK6/9bfM1TIxkOAA8tLEbS1duPu3XuIRDfQ3tGE6ekJKQJXVzbQ0NAiv1MeAnh4p30DwWoerrhRJzDy3nvvqbSc4Dm9t118bR1iKuWtxm+cyievlx7YJfmeU0kWz+aQg1WveeXyRezv65Vf8L07N7F7V48OxTxM8oAsOw7uroHHKtjKYWNrgFPF5iaXpfrQhFEa6Y7MGGAt2vSfTmsR6eQ61lemFRjqD9UiW7Dj9t0RvPzqN+T1XUAJsWRUwVsElM6cOotkIiewO5OOC/xqaWkR4EJSQcCGgiZZYm8AH9mr2By4cPES4rGoQJj+3l40NTbivfd+o7L3UDCogyoPaQSzZ+dmcP/+kFRhtCggUMwDJZ8BSQyWKPN3peJO017BjSRVlfQMLhTgdRvLGAYxEfhLZTMKR2P7+bwBqUh5mBIgZbPpk8Cd8R9miF5BgJuLCaSgTyz9j1lmSwDaKuA0Ek3AanXi7/7upzh79jns3bMTdqTgkMK7pPdQmTQY5JjD9evXcezYiXIAWV6gkxV5WBwOgecMHeNXKTfZJ5xUx1pQkge6HXY31fJ5+ejy8M92Gdi/X+pflVTned3GY9SEkRr/0qLoA/M/gsLJVE4l5murm9gMxxRw+r/+L/+z1PY/+fFP8Tf//d/oUHj3zm10dLShqbFeQFI+n5ZHeiGTUTvnaDxKT2unB/eGhnHtxk2Bdn17d2JndyfoqU8Lo0J8QaGCyVQG0WgK8wuLOHbilKwKllZX0HtgP7KFPD489yEO7+9HrSyC0qadCgUBkjzc8rkQeOQn1XVNDY1oqKZyjwf/vNR6GnNUNXOcWJ3KE7DY3FhYXsPy0iKOHzukUnkGJ/LDVG0UjUc/3yuVUr/hz+ob6x8DBlQXEpQcefgQg/cf4PiJExrP+/b16iBfKNDj3CmQ/caNq1Lrs28/fepp1NUQkDO+xGurG+qPtfUEo5NS9uYYdlsyntn5XAZvvflLnHn6OAoZ+kPTC9UJZ3UrHC6SOklZMvCTQXcC8EslvPXrt3H48GH09OxEkCRAJiXA/vade9gIRwQ6szyd9/XUsRMYHZ0Q4L62topkwti+cDzdun1bilz2LQItLGPv7euXwp2k18zUOI4/dVjjr0JssCqAbcY2Jeh54cIFLCwsqG339O7A3Ow8Dh8+itraOhEgCna0WdRHGbo6NTmB2qoQ3OUgN74OlX6sdmf+AbMOCBSdPHnKhEvaHAIJjx09ivDmOmanJzA/N6V8iEDAI09bgvgExjgvFHM2hcnGo0t4MHQVvXt7REq5PVXw+WtRAMkbNwZHhgXOdrV16HmQxHo0Po7VjQ09I3J083NzqK2pkdKRBJDDVkJnZ0u5WmUMLS2tAporYC7nRYJrnBsJ3hGcZhtx/SAQx6+0AeP3xp4or3bls+jduw/VwWoBoeo/+TzuDg5iI7yp8Um/aoJCBIpIdhwcOKh2p83QM888g7nZOamj+Vqcf6RSrqnVPBcM0qM5qUDKih8wwSGuERxbvBaqrxniSYL0xo3rZQ/yAHbv2S3QmwSX1+2ApZiFm4Az8oiFN5GOh+FzO+GvqsXiehR3h8fQ2L4DTS2duHL1miFMPR5UB/24c+eW2oMhjKyq4bjnOCc4TsKE7cOKD7Yf742EMAFFgvdU1jL42IxX0//471SW//jHP8X3vv99xBMRhdoyBJa2MVwBObvGE2mp68fGJ0Vk0w874HPjj1//Gqqq/SgVs4S+BKiy8qmlrR2jY1Ow2N3w+kL4xS/fQiSakdXNq6+8LHsY+n0P3r0Nj9OO3n17cHDAkATsC8lEFsPDk+jt34MiMpibn8LIwxGcOfMCPJ4Qrl67rT1IIhkV+G63FDHQ34/nnntOa2slfJqAKNW2s7NzshjhsxQBZi2q+oOEGgkCkiWseKJdSijol9URrc0IjLIqxwRxm8oku50EIsNVU1w5EAiG4PZYkMklzDo8OIGjR4+LFPEFfNqL8Jldu35d+xk+j9GHo7I3K5TyaGxuMMQ21+ZoTBYge/fseZzXQmCR6z3nWl+gCtkcbUfiAnCXl5Zkp1ZXV6NKC86JzPegh/rU1ARyhRyC/hqBxx+d+wgDB/uwa08Xbty8qme/b99BjIxMIhJJormlVhUSe/fu056BZBDXDvYzjhGGrrKvs41ZydDR2op/+eUvcfr0aT0zChX4jGi5xv5YqYwYefgIgw8e4uxzL4jc4V6BIalDg3cUnHv86EFV/9hYUZZJAg4/ppaTSDEkeGEOx48dxa/fehM93V1w2q0KF/W4HKrWYb5NXUODiHT2fRLHBHBJTHDvQjCY+xaKOxiGTZIqleBzg/ZN7B/KDqir1dq/1bbl88D0k42+IdBM1kLle5Md4mB1Ir86qGL/3QDQz6vFP394qOQ3/L5DRWVP/nn7lgoYr68EwgmgC4FWWilKJPBVEST4XnZarC7gnokfJhPFiBc2N6K4dfOuKgj4wYDqmtoQurs7ZHvGeZ4AOvfv/JuDhw7J85zjiNVgXPcp/uA829jQgLW1JVVyUiRAoUzFLtEUAJUV+hWhinZ33Daa3Bn+WFqaMntRCQw1ti0ks4xty7by/EtzBN2+kO0W2G6BL2ELbIPnX8KHsn1J2y2w3QJfjha4+Ot/X6JdC8EwfUjowuMvPY9NGan5eQmpeFghW/yQ+qMczLjVG70STmShitZeRDbD0MgiZqaXdDDnhjqeDGNtjbYVnUincmhsaJWNweLSkpRRPFRR/cxSaoJDPKC+//77Uiz94Ac/gN/rZqEoLAStqSwu27bwung2obqwWKA/dwp37w7C5vYgWFun697YWFUpKG0Sjhw6INCc4LnxUCzogMBDL1XSLGMnKFMByitPjPdOsIEfBiA0YU48KOv+C1ZYikwyZVBgEflsFPHIkpTn2XwJ0VgOV68P4jvf/wHyJRvS9POwFbG8uoxIJA6fN4RYNIN9u3ZheXFahyr6FPM66E/LgzgPfDNzc5ieYiCWU6B1LJVAc2szmpuadBiTytwC/e3szLQOF1RTUl3HgzkPOwRZpHbNFx77WbKdWRJOEoPvQzCKPpj0O42GIwgFgghvhFVSTvUm/S9X19fgC/pVGkugxe9262Hw8MXrpzKQ/YQWB0abZQ6MVNfyupwuBhkSoCe4nVXfK0mtl8fs3BLef+8c3vj2dwW++Fx5AaA899Gqgs+cn1TmXbt2XWo3BpHpYJhPKnzNGwjIYiSdz8PpZsgZwdSS1N08NBJAh8WOVNaCaCyOSxcvyT6lsaERp58+WQ5ZNZUOjwNzifTJQoFHNHYbi54DD4ssAUeJ5cQOgUjsLzduXJHdzMCBQ1IL0jrm8sWLeO21V+D1OhWAmc5Q8eZAlvYV9O8uMDbVgaLVgeW1DXz00UcKsuxub0ZDdRB+Kn+Tm0itjQLFHGKJHAI1TRgZm4bbX4PunXukpKZqkIGkg4N35ZfudvsE6BHYYPZAJRBXnrMePleXvlLVKdhHtjScGWjfwhA8wk8MwWSZtxMOdwA/+/kvZK/Q0hCS1ZDJBiiqeoD2HBUwguC3QhSzOUQjG/L8pxqQ4JvT7UYqlVG5PJXOJDroZUwv+s7ObpWI046HYB3nEILD8UhM/ZeVDnW1Dejs6BLwmS/ERVjJqkje7lkp1mjVcO6Dd9C/b5fIB6edQIELjmAb8iWL7DUI4jN8kl/pybqvtw8Phqk4HcGhQ4fhsdrhtFhNFYCFdhLXFcxHMoDzVjQelbI4Eo3A5/WjWLCBRFtTU6Psj2bn5gS0EkS7cfOWDvS081CVSXgTJ48c1ny3Gd4UWMzcAKrTR8fGNXZZoVKertHZVS8SibYZbDta+tTU1sh2hOAU/X8ZHLixHpYyXaSVxyvgiF/5LOg3y/BehvWy2mBiagY1dU3YWF2BrZSDx1nC7u421IT88HidKFmtqhqg3yyfrxMe5GnXkY/g/uBlVAc9qK+tg83ugcdXjQJccPoDiGUIQllhK5JQAZLZDOaWFpGnQrBoQGWCvrRHWV5cwuzUFE4cPwifx6gyCYCTGKxUJdH+gcGgVEZybuRcFY3RL9ctFToViybjgFUTZp1jvyOoKLWnxYaQ39jhsA1zhYLCNdMMSHS65PvLeYLAPsmG9rY2bG6YUGX5REejCIaqZGFi1KMuPR8+i2QiIy96ErKsvmDfIzFGz39aoFAdy/WH98wMAJIsJEY5L7d3dmjOyecJ3pVQzKbhsJb0mcskUUxFYcmnkCbf6Aogki5iJZzE3NIa9vUP6G85QVKtXVSgY1K2VuyvBOvZliQQCBIT9CSpx+tguzrtLlnQcL6gqpxfScQQFOVak81QeWrFhx+ew759fairr5Jan3ZKBE/bO7qlun/n3ffw9NNnZWnE50a1KW1autobMTDQC4+HRFYSDs0lBRF/oepapLMlxBIZgcYQcwAAIABJREFUjDwax8hDvqYTfb170dhYj8X5Ody6eRUuhx2vvfI1eNxsQztyrLbwhnBvcBSb4TW0ttWhtb0J73/wPuobWtC775ACm7kHicWjWvN3dHbCyuyLUlGgKOdo2pzxe2P5Q4uKPDo7O+Hz0wbJrO8cYxyLHDck90jAsr+SUGZVktNuyAD2U1akERAHN0Qk1S0e0O1M2SiZGIIhl4Inw5sZ3L8/LJsvl4f9lSIAVklYBEIz+FjPxeVWCOv07KwAaL7nhfPncfToERFkbS0tIs4mJsZx/PhxgZcb4TAGhwZlc8RqDSrNSbCTMKBXugFfS6bP2Gx4ODqG5eV1rK9taP5YXVvAzl0daGlpMJZQLpLwaXR37UJTcw3SadqoFdRuBJ4537KChH7ibNNzH32E1157TaQiyVWStCQljMo6j7HxMYH6zFkxY8iO9Y0wLl67hf0HDmptkOWc3Ypf/OPPYSlmsLOzFW3NtQh5XbITDKeAhagV/mCVguBjkU3liVQF/apw8HpcaG1pQnUogPmFedmgMbCZczDnQc4NnBdJGnK887/5jNm+pnrKIzsvris3b15X39jRs6Oc3fHbnudmP6xdcvnTfG9CP82+mUCxgtopgHAaQlnVfmUAXarzspVLBej9L4Hkn1elb92nGns5U+mgPaEU22ZuMAHrRtlu4z0TO+eGUf3AKM85H5prKVutKbSZfd8o4Qt5Wn5l8OjRGNxur/oLxRfV1UEMHNwv9ThzJZips7kZltqcVR6bCji2YXZuQaQz7fQokuE82dXZJjEFv+e4VnuWLYnMXrviec59F1Xy/HcDnlf+V7k/Pss8K0FYAam9Jwn4rYGhwImv/mgbJ/pyHEe3r2K7BbZb4EvSAtuT4pfkQWxfxnYLbLfAl68FLr39HxQYulWhUgHHt/5cnueJCAr53w0MrdgqcFNbKemU97OtIM/zjz64AI8niL1792pTPTM3oQNlMBDC7dv3cPaZF+BwOnH+4kUd8Ame88A6MDAgMIng+QcffCAw6a/+6q8U8umysmCTVi/lIKGyDzO1eSxzdtjdiEYTuHjhMr7ytZcxv7yCOD0qnXaMjDzAvr270bPD+JwTrGE5r8pmeThOZ6XCInhOMJHWJqZ9zGGHYCPBJm7q6+rr5WXJazHqaXpFE9On1QWdgIso5WJIRJaAUga5XAnJjAVXCJ7/+Q+lLCZ47nTZkEonBTrMzCwgl7MgHU+qvJiHSYKEPMhTFUpfXB5OWe7d0d5hguroR+6k/r2oMmMe8qhclw+31SYlMA82PHwY9ZBF78UPKThlfWFUPQRSP/zgfZw8eVLvzTLjkt2hsMDV5RXs2bkb165elTp0eXkVfX29GLo/BKeHikGfbFL69vQo0JIHNrYhr1dhpamUlG6maoHPKgMHvWZzaSnspeSyWdWPrHa2fQkfnfsU8XgaL7zwVdTVVaGQ3tB78DBOBaR5NjYB6MPDD1FTUyelHp9lgABNNiEvawJ+BAeKVLczlIs3XSwKOOcnS7bzRYbAZaQU39jcwMOREYXUsg9Q+ci2okKf5AsD5BikSksbeaoXjK86rUESiQyy2SLaWjpx7959tLS2YiO8iqtXruAb/+abqK2uUTghPZLPnjktkMXtZjBtTGBVPpNDwO1HNJWE1elGrmTBynoY/+k//UQWAUGvA3t3tMJaTMNRSsGRXdOzcnqrkczaEGxox5tvf4h9+w/qOTEkrVjIYvjBoCwFLHb6yFahuqpabW2eEVX8FhEcVNrq8F8soEQ1vINe4eb5mGdE0JxEgR12hw8z88u4e28Yp58+BZ/bKiCQHrUKU0ylMTE5aSoXWI3AUnyLsQzq6GCgow9t7W0CYPie9BLmZ6UC5MLFywLj9/cPoK2ZPvE59c++/n0KII1FOS8VBAxPTc7g/hAD6DzYvacbnTvaBVATNeBhvJBPIx0L46P338bpk0dgR0Fl/XcHhxFs6JE1Dj2b2VdZYl7f0GAA5nIY8e07dzE2Ngq3hT64PlmQkLwbm3iEp44dQX1DLUqWgtS6wigsRslYKrDs3SgNacNCoIBAKUGD1rYOJNMEMlexsLgAt82Glvo6gWZsM44VAkt8b/ZrAmAEhDmmSO6dONEnxTbHKX16CVTSvmjv3j3o6maWhEsKSqfLq39PJlKaO6ZmZkQSct7jPRNU5XxGcLCppQ3DI2Po7mhHbdALp42EmA12VfqUkCVwSCrD7VVQMTJAjsp6WxZDdy8jkwyjt3evADS3rxr+YB3i2TzyFitKFtop0X/WgkgsLiCQVSskS/KauwJwOW1wCqhzYVdPm6wZqJJmu1GJSkCNYCzbktfNfkblKqsGCJ63NDerL7MqiHNMMBQUaF4BtiqBoW6bAysLS6iqrpZqtaqm1oSL0kqEamu6KnBisVr1+lRass0ZYEsAjMQO5woSHCvLKwIkOa/x2QSDVQoGpYqV1SJcZ2g3RWUyK274lXMu+w8BXIbxcUwwWJvWUyR7qEwXYU1vZBt/vygFcSGxAVshBQ6Zkt0Nf3Uj8lYXHk3OIRxLoKmpTb7Su3ftliqaFjsMImbfWF5ZVd/gdXJtJelAcJ1zANu8ErrNcS6/d9mqpNWWBE8JAHJ9ZegfvYsPDPTJwoJ/z2qb2lqq7+tx7uNPZSU0MHBE/X7o/gPcH7yDHV0tOHH8CDxeB/I5rgfGm59jIZZMaX6iw1a+YMG//Op9FEs2rVis/GFga3dXBw4NHIDX7dQ6wLWNbZfJ0Z7Eg1QqjvHJh3C6bVofP/7kPI4cOYXqmnpcuXJViut0KiGbCkuBORgu5WY0NLD6x4bW1hYsLMyLoOP4oSf6yy+/pLYnyKv1lHM9L7KS5QggzlDhZFLkCNXdtLJxuQjWcV/AMHMgnzUh1bKbs5VQWxsQceywBxCLJ/H2O2/j6dNPS9XOEFPah9Dnm2OC+5qdO3bCH6jC4NCwXkNEUCKuPBcCzMxD4D2wumDXrl2oqqlGJLqJkZFhAZm7du4UYUN7La5f/F0SN1zTqKpfWgvD4fZrLno48hC3b98QQN7WWo+9e3tk7cJsh5WlTayvh3Hs+DHkizntQfiepjrGjJNkPK355caNm3jtldcwv8g2nVHfpujAtIHZU507d05jqba2WlkpXDuW12MYfjiKgwcPKucmEtnEZx9/hJDXieqAG12tDfA5rVhZnMXo7Dqi4DxvM+RzOo7uznYsMSzd6xZp2dHWqnFIG66ljTBW1kgeexQIyrFNcovriKliiGvuZUA2yT7uDTj30Jud4Dv3hnxNjWFFBXEPUrFWMcD0E/Dc7B0rhiIkmCpZOgprR7IM3NMGxezFOU9x3qhYuVRU6xVxyu87SfyWmrxc//E4RXrLH1TybCqqc73nliBSPhgJAbgWk+EsEwHGc9zMB4YdMM+OxDRBdM55nGv5vN0uN/Yf6NdebDMSFoDN+Zp7o/qGRiQSaWP3V6JNllOkHNt5Y5376oLOCeyPDAxVW4kAYFtVWrZskWgOK7L40v8bRkBzFL9lVSfXbu79aEFDa77PK8+PvfiDbZzoy3c03b6i7RbYboF/xRbYnhT/FRt/+623W2C7Bb7cLXD+/wM8r1iy8GCQjG6gkE0+VpxXAPeK7+xW0J2KvWyRoLML6+sxpJJZzM/PIV/IYn19Ce0dbQr2vHP7PjzuIPbs24PFxXltvnmQoSKIoN6hQ4cE6tHznIqlN954A3W11bAiB6fDglQmKSsNr88j5QmVQwSlggFaItjx05/8DGfPvohQiOXqKVy6dB5tbY0YOND7OECKiiCb1SavZR6M7w7eRXNbi1SGkc1NOJx2E6ZKhY4k9Tw0cM9uQ4mqQMJIpSKK+YxAEJvdJe9seYVnk7Cko4itzQH5lHw881YvPr50E3/53/1PSGbyUq05bEVYijkF6REQjsaSWA8nEE1kBKjxWlrbWuQBOTs9LSB8184eEzqVz6vNqBYiCMGDBIEOhjgZn25TTcD2YVvSqoMHQQIhW59ZxVvThCIyzDOPgYMDUmSWrPQ2zsn+4ODAASltaX3D9qByKxKOCiTkAShUFYDDWZJPs/Bp2UgYxSLb0diCsrzdWLwIoy2HQfHgy4O8qh8I2sOKz85fwuLyGv7oj/9EAXilVFSl2LwevjYPRQT/+B602aBPa19/H4KBALKpGAJet9qjfK4qHwjLSkq7HU6nQz+j5zGLGWi/MD07j8XVNVy9fgOvvPqq1FJUuzOkk0F8Aa8HmWQaly5eweEjR0SAUF3t9noFfLA/UY361OGjCu8jOXTnwTCcdjeOHz2GfDqLsUePsG/3LqnjrDZqLzNwuq3I5FIoEi/L2uDw2pG3FhGnT7jNg5Hhcbz7zrtoqPaiJljEoYEOWAoxBKy0KLHB4vChurEDiZwFDx5NYnl1A4cPHsKunh3IJOOwlAr4zYcfYt/AIbR3dCAaicqbnGpZgoEM36z4HfPZkuTa3FgS2USgQaFntDygx3yRnq0WOJxe3LoziEw6J8VtKEi7H7tsEKLhMA4dOYLZmRn10/q6WgToY8pgWjrSONgfeEA3B3XaZ9Bvm2put8ctsJe2QFQnjo/OIuRvErH2m/d+jT/7/huyEGEYJkEMlEgL2bG5GcXC/CI2N1ewtLqMcCKDks2p166vDmFHWz1S4VXUV/sxPT0pJVvR5kLB4kNTc5uAcwFfHoJcPNyTILALdGG/vHnzFqqCNVhdWlMuAimr3bt24sD+Pn1PMIxHd1o9EKhSaBnNnJwE6ZgFwHwFU/lBkCocjmqM0d+Ydgf0vGbIL/szw9cYPEuv76eeekogOttJRFQyhZWVFVR5rbIQ4Pt4vHztpK758uWrmJ6dEUhBEJQqZlo5cF5ilkM0FtUcQCCIZNvk5JTmBtrJ0Dolk0jL1kTzq9cjqwL+O6s2JqamcefeoIIoWelDcLtv7y4EfB4szU5jdOQeDg/sU7+mHZLbG4LDXYV8iUpEoGDJwuVxyr6GALsqQWhnUvYk53sSBKeX8qGDB1DIZjT30A+dPrqsmiCYSBBdtio2zt9Z+bxz3iKwxQBRPkceAvj86FWs4D2ahVCJXgaI+DzCm2EEQ6EygcPKkWK54sgERbOdMrmcbKRW1lYFCu7o3qG+Q7CZgXcE8Pm7BBL5bGmJY4An4+nNsGDObfRz7uvt01y8sb6hNuV1d3S0yELozu2bOH3yBJLxCLxU86rfcQ5lVQ6JmQIshSRK2RiikbCujfMfAxZdniDOX7qOo8efwdJaFN09+wQ8O0tRFPMpWRGNTkyKUKqEIVKNzpDJbDqFdDKh8UlAVGscwem8AYzpCc1+SgCKBBirV2iT1d+/TysMfehpH8Z+QtDs9u278pz/6ldfVkNwvn77rV9iz65OZTwYZbVRhRKLIynNPpzNGCCdFSqcw8Ynp1XNQbsfrh+0XpmbnRXYyrBfricMX6aPuttN1W9JazlBbxIttOFitc3AwYNYX1vTGhmNbshuxe2gmtupa2B/IpFhLC4KCosmgU8QnTZJr7/+ughhAu3GZ91kiJj1jKGHE1qz6usblWlRyyBKu0VqfirzCRgbdTOJXpLKdlm9SdlbdOo1Hjx4oDWRc9WOnh61PfsaQXQSWx9//Ale//rX9TtzM9PoaGvDnVu3cOTIQa3vJMlu3roju6g4iaaODiLCmkcePLiPo0eO6JoMwG2yO0jSsP0lFCi6kM05MTExiqnJRygW0+jt7cHi/DSqqwKqZmFVAjNdEvEMFlZiGDh8FIUibbrYL5LlHAILirkirl65gbWVMOprGlDbWI32rkZT/UYCVQR4XlUjJHVYFSCVP8OiWSWWLWFo6AHa2zvATAZWr53/9BPZOPk9dpw4ehBjw/eQikfQsbMP89Eibt+5hY72ZuTTcViLBYQCPu1Tmlva0NpKkjKnvkUbNOaSUCXds6NbZAktQ0ikUqhAzojkOweBSHywamtIAo6njh6VNzf3VszxYH+r7KNkK6KqOZMfor1X+Rspvh+D6k/OBQw+5Yf2i4WC1gjuqfhRUZtXQPWt9iuV96woyyuvaN7PCAN+38fvs4F5ss83liyV1zZqdTOJPa5CfQyem+ur2LIRPOcYv3PnLhx2J/bs2YNQqAoTM9NYWllRe+zd16tKLlbdETifX1gSIVxdQwscCx7cHxLhRKKe4e+hchaLiMsC6doKeP7k3oytzBPwvKLw58+5rxR4LpLIoUwFAetlNT6/Hn/ph9s40Zf7mLp9ddstsN0CX3ALbE+KX3CDb7/ddgtst8AfTgt8+ut/L+X5VuuVytVXfmY2zSWkY5so5lJl1XDlIPBkU711k82tbd5KZRQ34y4sLRovbapr48mIFEYetw/RSAqbG3GpT90epxSVBHIUDJdK6fBKkIF2FVSlv/TSS6ivq0FjQw2ymQScLrvAbQZtUc3HgzJtTeh5ztLyTDqPO7eHsHvnXtwbvIPa2hAOH96vUD76k+oAKa9GE1xE65i5+XkceeqICaVUGW3RWD7QboCAOcFz4X02WKmWtjCEMAObhQcJK7IFYCMcNWqzdBKl1CY2FyaRS0Th8oewREXV5Aq+8b0/Q6CqRuC5k4fovCnNV7hXEcgW7YhnigriZLn65OQETp44ofunulxBjFTjUDVdIKiSk3q7olKqHBAUxFWiB7wJezL+vE8qCLYejCo+6gSnHj58iLNnzwoMZrlrnjY0en3apTxpO/qg0mua3qxSaRXzAsdYxk2wheASAS5a6BCouXH9Jrq6dpggqEIB8WRCVi1sa4K0Pq9H1ytP1EwO127dESDwxp9+V+C5z0bvzZLKq41enipRgroM2LQIZCMaQEsaFwmFjAnJ4+vxoMc24AcPqTyUiXgo+3gSECcwTEuKew9GkMrkMTo2hje+/W2BHQTQlxfmRKq0NbXqvqlWpaLdomBVA9B5XG55PnucpvSYqtpfvfc+Xv+jr8PjdCsQdHl+AS2NDVJZsT/SuocBc/S0Rd4GnyuAdD6FnLWAOBX6zhAi4RQePniIiYf3UMqtYeeOEHq6GlDlYcipC/XN7YhnLUjkSvjV2x/g8NFjUtu1NTdTm49iLouRsTFE02n4/FRILhuf0dU1qRvramoxNcUgTPr/Z+D3e2Ub0d3dKcCF/ZsgJ/scw9zcLg/W1iOYmp4TaJtO8XW9AtDpt08bAz5zAoAKQuWBnsGhZcKCal/2E/VLp1OKSANW2wQ86mBeLCKdSSOVLGB2agNDQ4NobqnD88+fRqGYgttlFzCvvpCn+nIayWQatTW0CwFcgRq4/FXysY5vrmHq4T0UUhFZP3EMEXSk4rKuqVsgJFWPvCZWQMhGxO+Hn5ZEdnsZ+MkhFKyRel7+8Mmk1P063GuqZHhsXj76Csx12JEr0ZYipT5vsBQTjmf6HasdUgLX6LPMkFfmQWyGw1Jy8lkQJKeVBH2padfAscxr4xx56+qnsioiKMFqAs47fA8SSbQeYMk8ASFWotCrnMAVnx/vh23J92U70y+ccwXnuk8++gjPnDwpVbKqBGjBVCzJS59zJG10evv69H4k4rLpBKLhDQXLWpldMfkI+/t3weu1SZm4EU7AYgugpXU3PIEQ8taUAKZYjOFyBKxM2By/8tqo7r58+aJUp/U1tVLUcg2i3zwJQyq8K2sF24/gIK+dVhkkLNjXOA752mwjznkVZajAS6kYaYH7BHiXDVRZaWoAJGO1IMCd4Oj4BDZjSc0tJDlovcK5jcpgziH8HQKDBHLZVvSar6qpUpAp359zgN8XNEGpuYLGGz3jE3EC1gE0t9SjtqYKVy6dx5kTx5DPplEdMiGqBEXtDheSqSxmFxbgsBaQjq1jfm4aDXW1Ijj4Oi2tHcjmLYgk8nD5alBd2yIwsrHaDru1KGskWu3QmobWCSRhWd3F96UNGv3D2a+yeRKTJY1JU9XD+daqvkUvf35lFgHtQTgn8G9IurDdqEYn2GtIhTERNbQsEhm0toRTJ4/A6/l/2XvvLzmv60p0Vw7d1VXVOSd0o5ETkQkQACUGgUGSJUu0LC9b9ow9s/z8w7y/5M3z+PnZa9bMaKxoUaKYSTGCIBGJ2EBHdM65u3Kut/a+VWADJJ/HnvGsZbmaC6uBZlfV953v3nPv3WefvY2+NZ8NwWWxuKmXnDTdFBwDdfX1yMCG0YlJgfAcGzt37tZjZMGJOsmsUHCekPVPv4hg0I221lY0NDSrO+zap9fx5JNP4dVXX8XXv/6c8srCwhwWFudgt9rgKytT8YfzgkUMsrD5xeu5dPkiTp8+rRixYHHzZi8O7N8vCZAsTXJz7KAxPiuMK8H+pZVV1NbVw+ctV9GCoB61ydVJZTVFFLL8AwG/9i2Mndl7cNyTbZzGzdu35XGytr6hAgGLX9PTMxoD0mYPBtHY1IzZmWl0tLXiwvlzeOrJJwXsU05oeXUNdwcGceDgIeX1ni2dupapqUl137FbhsVNdaFZadxsQGyu0emsE+MTS7h16zpqqwNoaKjC5MQwWprqpL+/trIkqRcysqlLP7+UkNRVV/cWAegSGXPYNW/IPP/ZT3+BXTv3Yse2XagIlCFv5X4grWdpCk/cr5lONBbsCaITdK2o8MNu82BqakYdMiyacY5cvXoZduqLZJLYub0Lo0N9qA760dC2BVfujErGb2NtEUGfR1riwQqfipX01Snz0Ty6nDafWt8p2yJz7EQcY6Mj8JWVo6O9TTk8r2dr4INEIoWxyRl0dm7ReGW3GZ+bjIALJOxNeLIkiLQ3KTK1CxvqL5NXYUcJ90EcIzRQ5Xdj8l52Hzwvxulh4Lso7/Ig65wf+I8Dz4vg/MNA+Wbw/v4+8QvAc84ByV6l0zL9pscBC70sKM4vLUsyj/+PazvnCgtsHR2d+OTiJRlS02RW7PV4XF2YTnl2sPuIxqMVKvoae1DzZezKTUbnvQs8zxt5F7OuspNQ6UF7AJqgasxZOO6LBTLzHiXm+b+c82rpSksRKEXgf08ESuD5/544lz6lFIFSBP4FRuCDV/6vfFHDuQiWf8aU2Qyq55GMrEvCoWgUWrzdojbjfWaKsc9EzkYt6zJMTy3g8qVrYhY1Ndehe2uHmDv9fQNoae5EMFCLlVWCd14BmgRxrl27pgM0jaa46f7Vr36l72R/3b3Ti7nZCZx49CjqG+oKIG1MbExei81KgCgrJqzNRq1ZOz54/wNs374NDQ01sDsIHJk/bLOWJm6awLcd167dQFc3WbZeBAMVWF5eFAtGYDFZY2QU5gzzXKBSPotEKkGPJelCUzN18N4o7C6vjOM8ThsCLgsy4SUgFUMqa8FaLIPJxQ1kHWV4/IknJWOSTUSAdAI2StFQd5OfQzPGBNn7ZM3Y4XG7CkCORaw9ggy5jDENJeDlcPCAYBWgx8OWAYwMO4h/CPBIZ/whRtLmAxOfLV9LQIMFC34GD/Bbt+0UgzS0sSY2Ms3kyJZkPKg7boVNcg8qKDBWlgx8FWTBGnCMBQce5AmCEFipr2+QBjYPo95yL3KWHNwOmrYGpMdaBPgr/EEdvv77j36KvfsPoJHPG2npfhPUNMBFWow/apkTSCHY+KMf/RjPPf8cvE6yw3I6iBK44P3zHgnSUK+YYGTReFCHMbZRW2zYiEQxMj6JcCwhEIPSEGT+V5R5Ua4uB8pUpGC32GX06PGVSX5GbNOC2azDapOOqMfpwuWrVzA0MS4QPhYOw19ehjzlgPIEtNhtQe1bB8KxqNrFZXQbiiBY5UeesgZ5Cz4+fxX1Na0IrYYwNzGCZHQO+fQqHjt5EIGKICqra5GzurARTaOiuh4vv/Y29uzdLyCW152IReB1OTA2MYnapha8/PIrkrcg4EiZEzL1m5uapAnspQRGNKrnQcYy5SP4vNU6baW5mpHdSCUzsNqceP11mtKeRLDSj0y2kCOKuvZkF1L+h1CDZA8M84sMTurZNze3SpKDEik0iiUAxJZt6udToojguelusSGVsOCv//qv8K1vfx2trfVIZ6KS0yFaLO12i0OgoNPhxvjYhFrzXb4gquubNV4qypz48X/9f7G1rQH7d29TTuL173vkCCIJiFFLkIrPhCaalAFhu/ny6opAFnYwyO8gx0YPo3nOQgHj1traIiY65w7BL2ohC1xPJuEtLxNQynHE+FJmxchjkG2YUacNWdiXLl3C5NS0jAFp8EjwmuOUv0cpKXo/MBb8XHblcPwiFxfzmfOqq2uL8ifzL/MCYYQiWM78Rg12SgVorOfzun/dg99v5qLXg7ff/g1279iOjrYmAe7Sy83lxZb/2c9+htraOpw8eRJVNTWSauDncE6xoBcLhZGOxTAx0o/11TmUlbNDIYvDR08gk3NjfHIZrR1dmFuZVX7ga8k8Nb4IBmQkgLS4SC3uNoHU+UwWIwUQlnFiIYGfy3tl3uPr1jfWBHrRAJEsXxYkmceIYXFcMAfx9/TvAsPTSA5Y1dlgwE2r6VqqqFBBQ7IvGRZ6DAA/NT2HtY2wPBEonUOWbH9/vwBJ5hM+cwLRpghhuoCoVU9GswGHyeLOIuAPYnV1XesVWeN8boyR1U6Tx3K8/soreO7sU1pPKCcmkNPGcZIT8z0cjcJpA0KrC8ZzIZtSN1Y2RVatG2XlAdzpH0awmgBsRLJRT3z1pGRJPOXlKkgyly+vrOiZVgYDkrZwWDmfCV657nfqkA0tEIryYtQ6hwWDg8MaA+yk6O3txZYtneoq27dvv9EpTmfVJUaNaPqaFE1v+Zx5vdSs5j2xGEdpIjJMOUa5PrFATmNBdkOQaQ27Aw63Rx4cnIdXrn6KCkr0uNxizs9Mz2idZZHlkUf2Y3DoDs6dOyf95eee/Tr+5m/+Fn/+5/8Hzp37UPNzx44eI6OSTcNuoa7+nOYzx9H6uukC4JzjPJibnxWIKeDS4cS58xexrWcraqoqkc+yY4w6+fSP8IjRv7C0LBNEMmrraqqwurioscY11OyRzJzkWGde42fYUWWXAAAgAElEQVTKsJmdBFa7vvO9KF9HTfCh4WFUVdeqI8UUY5YETG7ftVvFK0rWUMIqGg7hKOVTMmnJYrH75Id/9yOcPvO4Cginjh9DaH1NY/revSF1a7S0NEuai34BnBeUdiJhYXh0BncHRvDd776A69eu4LETx7G+sgC3w4aN9SWMjw5hfm4Kp04+KsPousZumSSzO6apuVlgKRFMMuY5l37+8xfxO7/zbfjKfKjwUwM+o/suArHF9ZjXwLzJHMfnwTyZiHOttqH3zl0VXhoaG/Cb37yFlqZ6mYQ+duII5qbG1e0ChweXbvahsakRaysL8JXRiNyCoN8vfwjKv1H+JxCsgcXmgM3p1n3zi2sZQVvp/7e1FiRTksYoNh4X47x/YFg+PJQeNMXRrNZMY2IpefD7xTkW5ooF5s3Sh1+qWZ41soB8thwr9JqhDwF/vxgf061ANrvR/C7uuTcfOR6WbfkfZZ4/DJhv3sdvBvzv/56Y9eZLwDVzf5ZeAAld4+DgkJjnHOMsgoSjCaSyeRW7QpEwqmtqtaaxg4i+PTSe5prLXF8khFQGg9p/sEjFnEpwnHvbz4Hn7BLRnl8aaTIOLcq2cMLxn2nGUQQhm54996LFfXGJef4v8NBauuRSBEoR+GePQAk8/2cPcekDShEoReBfagSKzPOiKeZ9JkuBNXWfkS7N8zUxfopM9eI9G2beZ0C7wJZ8DmlyfKwunD9/WTrgBEuDQR9SmaiYgctLa2JclXlotgbMzE6JpcYDC9u0eXgptjm//PLLYiX94Ac/EDssHg1Jv/nkyceQz5O9xINgDE6X2xz0E0kB4mSokV00PjaCRx89LqY6W6WNARUB3wJ4nqGGaQ63b9/Bvn2HdAggoED9VKfTgNKZFPVqDWPUyLbQrMiGSCyG9dVlMZ0I+vFgRtkWsmyQTcGZjWFjfgLx9RW4vT6EUsDNwVHUt22FxeFC15Yt0u50qDk4L31dGk6S7e2g3nU6q3jycEwgrihTQEYnQRUCMGQeWhgHQ5wz0iSFL/59sxFVEVj/opZcPkceXoumkWSgE5ibnJ5XW/mRI4fE7KS8ioCSFIFVD1wOxsoYyvHwmMqmBQqy1Z4HeOr/3rp1S230bOUtgkkEexLJOBwuh7SrCbKS3c7r5e8QVKC29oVLn2JlbR3NjfWwZRPY1tMtRqs5RFoFTvK6CewS7CFo9crLL+PEseOSuikePPm+/DsZfASOCIAxDnofmU4ZfhOZ/3yuBMvYtv3RR+fxyIH9aG5qFOjDeJe5vcilctJQJwhHkzgaC1L+gWxkSpMkWVDIA+MT4+gfuYczXzkjk7scdYzzfN7m8M7xlKVOfo5gldGhtVipjx8RiPzmm7/BYN8IAr5qpKNJWDNp1AYpQ+LErp1bUFVXA6vTBYvdDdjdiKXyWN0I48qn18UA87pcqCa7lDI/uTze/eAjsXhraqoVcwIqvCcWifjcCD7y7wS1yMLjeCBgwCIOWalqHy/ojMbiGXUGPHr8hOZWHmSTc0zyffiMqOdM8zXTdl1kHBIsXlhYRWNji4yCZZSXMRrVBKs4f3jtDpfRPeX8HBocFRD2F3/x7yQpkM7ENF7YtUD9XxXBrPxsyhC4sbi8junFFayG47qnhuoAeq9dwJ6eDgR8XmRyWVRUBOHw+JCzuDXfOD5i8Si8Ahpp+uiEk4aPNgMS8H7SfNaJhNj5NAYlYD85NYkjR46q8yEajxmTP6dThTgy7erq6gUyEhQmYM15QUA+Fo+JOU25mvqGBrQ0t+naCazxj4pPYolaMXJvRIUGdoNwfrC9/5nnnpRW78z0lAAHxoJztHtrt8wqpVOdy0sCih0x4VBIkg7MtcWODF4fwV+yPwlOP/HV0zJzZEdQNBK5P2eGBgdx5vSpAqvSFC0YE5qxsRsnz7mUTGF+egwri9NoaKyC3WlDuS8Im9OPZJoFRztS7K4QzkGQLaTr4JzkH14H5+nVq5/i0MFDmJudk3kuNZxZwKE3RHV1VUFKZh3RWERMXvloVPi1HmicpthlYwqOs7NzGhfMbx5PWcGwj8xzwOWmfMy6QMorV65g+7btMmbkvCSoTqB2enpWoPe90Sl4vGUaz4uL8xqrtXXVYhd3drbrWasoNDWlNYkA0qefforqKmPqGqwMSpufz4Tjn+azfA9e4/jUhADuu723ceTgARkdak5yLsqYlYC+TSZ+NgJ06QScLDYtziCdYkEnq+4r/h5N+NzucuUUGiH/3c/+Hk997RnJSrE4S7CXnRXjo6OoramWiS5NONlZo24Prj5kIrOjRyaHdoHVHDeUZKHsC9cFXjvB84XFeWm/t7e1K8czJ3PtJYDKbgsWeWQI6KSUWVzPjPr2LDYdPHhQz4XrO58/5Zpqa+g14NF1EFijrA/3D5QHGx8b13jhNfC5cclkvGlc3bNtq4qF/QODWFpYVmGGIDxlz27fvo1nnzuLtbUV+P0+yZlkC51YxuSSXXUWTE5OqKDInzHXB4IBdaT0DYyIXd/S0qjCJzXDKd3C3E1ZEer3z84tqMBA5nN4bUXdBQS++TruZ4yHimHesrOLQCnBenUE6MuCO319Yl+zKNzXNyCWeVV1jXIBu/fo31JX36i16urlSziwf69yO7t63N5yGTT+6Cc/xQsvfE/SNe2NjaivrdFnz8/PqmDG4gQLBOwAYlcP5yHB46W1DezcewBzcwuYnpwSGLl7xzY01FZjdXEWVksS9+7dRSy6iq1bu2F1+GGxOLC8vCZPh609OyRbx2tgF9h//W8/xHdf+C4i0bC6JHZs26q1hmsvCwmb95AkTrB4wrHCeHnc5Vp/xicmJSnV2dWJixc+lrQKzeuff/ZrKviEN1YxPDqBhfUIGhrr1b1HLf2G2hrp17MjIx5PiSnv8ZRLYzvLbRZN0CVFRKNyjzHE5TWxA8VuZOrYBUTWf/eWLSoYMU7sjOMcYdGMBQx1sGxGGpjXCv/eDJ5v3pNtPi9wnjMeLBoyX6ggKsa78SApAtRFIHuz7nlx370Z5DZ/zysXf9lXEYAv/v/Nsi2bX7OZSKPRaYTPHwLPjbQV8xu/Dw/fE7GEHTgExNm9Nzoxo/zArq59+/erQ4H51UMigtWqQjXvm3mbRWcSLdhpyTnGucDuOMr2fJHmuYqgD8m2MP8wx1G2hfmSHh1mv26Y58VCBu/v2NN/VsKJ/qUeYEvXXYpAKQL/LBEoJcV/lrCW3rQUgVIEfhsicP6N/3TfMLTILClurDczzJlICZ7n059nnmvzKgNI84f/Jihl97gwOTGL1159G4FAtdi1x44fwezchFhePHAtzq/i0MFHdZi+29eL3//974sBRWYh2TdG2zcmw1Cylr/5zW+qxZyHo/6+uwLXRkZo3mYTEMGD6u3bvZgYn4TfT91zCzo729BYX62Nvz9QgcWlRYFOZEDxOgmI57J5sbkIgrU0duh1ZJOX+9xIpygxQF1zMlx4mDFsbuqv5sg+J5OTAKHVtEGnCYSCDGybAA5XLoHQwgQSGytwecqwHEri07vDeOzJZ3Hx6g08++wzpDHDSckWHUxoP2rY7TzcEcTgoeNuX79akKmtTb1Oggc6JBQMlTwOMtGM2SG/CGzwgMp/84BebP01Gr5GX/P+gahwMOKzJwOQB0oeHvlati2n0pDm75XLF3H27NMCdWQoV2ht5inFaEmypX4DfoKxlGSJRAQSmMIJf2bYU/odylEsLcHjdQl4djqsiMeikuaJhMPGMIsSJ1Y7ZucX8dHHH2P/vr2w5VJoa23We5OVVHyOlBgoaqnSBI7AzMbqOvbtoW57vGCO5hCIw2vgQZ2H1SKAKLMwh81oCpNlz2vI5PHR+Y8FYLAboszrxXe+87t69jZYMD87JwCHAOHE5IRAPN1nLoe1lVWsrRjWekfnFrzzwQd4/hvPqRiTyVBKgvHKwuXyIByK4+rV21hbjSGbs6G1owVbetrV6j83O4NfvvhL7OzZAa/Dg5X5RaQiIaRjG6gJluHY8YMoC/pR09gkDX3YXcix2+Kjj9HR2aVrpqnexOgI0U3s3fcI3v/gIxUOKOnCdn4ailLmpKY6KG8Ac0g1bEmPy6O5Y2Io+NsYWdrskmo599EFNDe3YdeuPYgnGdukQBmCOQQQ+YoUDW03gQzFDodEkoBfmWH55nOa6zTo5Bwojk1qj3Nc8XD+0q9eFuP45GPHEI+FZLRKeSWaMRIsJYBrt7GoQ9YiNZRtsDg9iKYyWF5aVIfHUO+nqPF7YMmm4C4rR019I+qb2mBzsE0+LxYlgUIa9vUPDOhnBLX5nR0OfMbx8AYqytnpQimGNIKVlXrN2noI90bHVERqbaMEgFUAHoF9mqiOjt4Tw7KnZ6vAOhZ5mBc5DgjYMa+sr4UxMDAk4O2RRw4oDswlxXnLgh//TpYmmb+/+73vIBEzxQHeI/WgCZAfP3ZU+Yo5gNd+p38EaxtRjUfGn4AjmdMEN4vSKXwOlKqg7qzNxkIIzU5zAjUuX7oIf4XPyDY4HMpVBKwldWKl4XEKXpcHXrsdkyNDmBwfRGtbHTxlbj2HsooauD2VWAslkLVa4PF6BdT39t5CTW0NfL5ysbaNxIcLv/zlL/G73/5dzM+SSUqWukPjimA3xyKBy3Q6iVQ6IZDMgErs3GF+NrmYY4EeBsPDI8zoyg8shrALgrrnsUQEW3u2aG1hruMYI8OUz1TPjV0tFqsAoabGVvQPjKChvhGDQ4NoamrQXGFHk8PJwkoGuXxGRSajaW9FNBRVgYXvR1NS4zXBeRPB0uKyOqs4n3g//UPDRqoklZRcAY2BeT9ioBZkTQjqEZAOrW+gOhCE22WTHMv66oKMRV0OSpXF4fcZ7fv6+kbFfiGcQW//EI4ce9T4T2RNkWpyYgJtLc1iUbsoyUS5CoLnKkpS3sYUbRjDqekZFacJnrN4Q0CT0i0erxsLC/O6BxZ3mpqa77NOWSDa2AgLhFZxkzM7T4NJr7oteA1k8RM05zrBNYHALrW/OSYrAgEsrSybbg9AzGaC0PNz8+jo7MTszKzkNLhGsgg1PTdbMEKNquBRU12nZ8j5UlkZQLmvDFOTE2hrb0YiEkU5NeUzGRXHWNTivRKkY8FieHhI90HvDoLB127e0fts6+mBFVmZRgf8FaaATamvWAKpTE7zate2TpS5jOky5SgYc64zRlbOyKaNjIyp2MEiFw1I+dmSN+vtRVdXl4oHo6PjWuu5t+HvcK7OLS5jZn4RiXgMYyPDkhFhgbiszINoLI5gVQ3u9g2gubVN4GMitIGuTrPOcX4T9GUOogZ6cU/A+PL+27u3IJHL4tLFq2huaMPq0hoePXIUq8uL6OpoQmhjHqnUOiYnBzE/P439jxyF1+NHPmvD8PAEOju3oqq6QUWbZDaDV19/FUeOH4HVbkH/3V60tzSjU6z7z6RbHi7iFwvr7GhjfuWfufk5PZehwQExzTfWV+Xj0b2lQ+vjpatX0djcikQqjo72FnhcDvlr8MUsuLAYGQzWyEOFMkT8MiRlZjijWc99DrspKFHF50kJLXayedxONNTVqeNBMjsqGGY0hukTULQ2MB6amw01zQnhQUb4F5waKHNX0MIv/t8i6F4kERQZ6A+/12Zw/nPM82Lwim9Kxvqmjy8CyJuB882s84ev9P7/2yTbYoB9Y2ZPwgrfc2BgUMxzFtGqqqoxMDSGsclp7QEJmLNwTLLERmhdDH1+vtm7JUU+KS/zab3kmlPuNUUssxvgruBBw1Dz04KHKWVb7t8gi4aGec7nmVS3JR1qjeb5Zhb/o2f/fQkn+m04zJbuoRSBUgT+l0WglBT/l4Wy9EalCJQi8NsWgY/f/Kv74PnDG/0HGeZ5pKIbQPaLmeebpV902Kd+Klu0LQ4MD01gdWUDd+/ewe9//wWsri1iY2NNwAZ1LWtrmyRrUVdfI0CPAANbWAliEPQlA+fFF18UWPTHf/zHYEuny2kV0/Kjjz7CM888K6PCLZ1bBHh+8vEF/R7NBnWgyHFTn5QmKBmhPBjxYE42mzlOUMeZIOUcPG4v0vGcWHUnTxxDLpeCzZaXDiNZajImJKREII1a4wTnrHYBV/kMZQeSAs9BliOlVzJJeC0pRJdnkAytwuUuw0Y8jRdffxff/v6f4PL1W3ju+eeRT0Zho3EimcE85Ehb3WimMrbUcKbecGVVNZZXV8WEC1ZW62AQCkWwvraGtqZqrK8t32cr8UBDIJffydrkdwJpDx/ENrft8qBCJihZbowdGXKUkEhnLFhaWcNH597Hc889Ix1sglMEZcvJdhNDkccTq2RMaChIIISHdDL+CPqTWcXDP8E/AoN8rgTLYomoiiWtLc3o7uo0bHa3W2Z/sXgSiVRGIOdPf/YLGdudPnEEC/NzAv4OHTqIyqpKAVb8Mgzl9H1d1Xd/8x62bd2ucUXQStq9YlA7NMY4vvhZBM6SKbJ07QK+yZqT0aLdKQZsa1uHrvUnP/kpYLHhe9/7HpLRGOZnZ8Q03b6jB+fPn1O8ydY37EsLvB6fAJ9AsBp/9Tf/Gc9//XnMzIyjZ9sWVNcEJPPDmP3yxVcwNjaLLZ27sLK8gSQ7Fsrs6n6YmZrE/r27UF1RgeOHHlHLejy8jjdf+TUOHdiLQNAPb1W1uhgqAlUIReOIpdL49cuv4vd+7/cEyBBo8XrdsFuA27f7MDY2DX/Aj507tssEbnpmCiP3hnDk8CMC7Gl2STY0pQ7yWerlG71zguEsdBDEI1BD1vZf/qe/xh/90Z/A6fSIeU7glcxtaZsXNKXX19dQ4SuTKSvHOOcdixUWGxnC1Jc1c5AxGxufUJGF8hEcf9Sl5r+pE82D79LSIp5++gl4vS5EIhuSlOFn8dnaLHbEY2RSwhTekmnkbA51D2ysr8GSieHK+XfRWO0XIJTMZLFt5250du9AHmbO0sxsbILPaLtkVIwxal4sdAKDjMlQXy8a6qqxe/ceHekpzSH2dR64efuO8hAZdgQdKRtCQIBA2dT0JAYG+rFz5w6BeYwXwXMjW2KYe5ScGegfwsjoqIBFFgs4hkx3BHEeIzvEsf7hhx/i2GMnC+Z1jGBe2sT3hoaxffvW+3JTvK5IPI/ZeT7TVjFY33zzTTz77LMC05kPCegWdXapx0wGt4B76Qiv483XX8Pjj59GXW2NWMqcx8yHMsgjVsF8kEzDTSA9xFzxG+ze0y0N4Ap/JdzllcjmnHDSONRiU54g+B6OGA8M5if+IXs8EU/hb//2P+NrT5+F0+ZAdVWVjPkM1GVyD3MG5SayOYKxNOm0IBaPyISWMWLcCSD7yv0qpJiOJIIyBM9NMcJiJyPRFG0YXzLvKT+isVRgegtknpwUazWXdUh+gIWPuvpqgT1+f7lAc3aLGPNbdldQWdmKXJqyLy6Na9PR474vc2D05dPKPyzYURe4r39AoB8LIGS7Uled+YpjnAC6kU2yYnJsSkUten+w4yidDCOTiiEZD8Hv82J5YU7SVqvLy9JAz5fV4e0PPlZhKp3N45lnn8XE5JTmCKUqKKfCrid6FAhME4icVg5k8YA699SnJ6DLzqGp6Wk9J7K86XFA7Xx2DHCe3hu+py4LrbHpjEB1gmjMIbx/r9uuvFcs8rJIyrgzPpRf4Zpx4cIFrRWU1GFhqtg5xfzM92UuoowLNdWPHz+uvM01kfmE6zlz0RrH7BtvKz/zOr7xza9jcLBf8i7sL/I6nXDb2V3ANd6mwiljzedNZjp10r/xjW+AuYvv2ztwT5+3vWcrgkE/hgf7VcwRgGl1COT2ByqxsraKrtYGdLY2aKzx+dtt/BzOJ2OYTb8XStbwvrk21TfW6zq4Lp7/+BMcOnxIjHsyot944y1s37FTZAIVZJI0p07h5o3rytNfPXMGv3nrTeVU+hcQ6Oef1vZOeRDYaRi6sqwYcf0Xw9rhUMGJBQx+ca3mc/j4ygUsh9bkEZOIZnDs8An86Ic/wti9Yezdsw1PfPU44rElWK0JzC9M4/z5T/DUE2fhcpSjMliP/r4RLK+EcPTRE/BWVOB23x2k8ym0tLdgY20V4dU1adJzvqpgSnNUt0sxL0r2bfY+4F6Sc0RGlNevY2V5SUav3HewOHv69CmsrCzjnXff1nhqprRaBYuBDrS1tch8lusrC9SU8KNuP7ninOtcw5KSkGG3GiUGC/Mwl1MhlH8YTxqzs7BP3W0yolkwYQcMwV3OGQK2wsyLRIKCrMlmMHszM/xzZ4icybObv4p776JfzZex1j/DxT+DxYvMc+4dGaMHWOlmk2+g6PtGpgVoulAo23wdX8hILzDPP2PFPwie9/X1w+sp096KueLKtZuIxilR5JcxKItz9IPgc6PsIYFz7pe41nMPyFwRj9Enwg6Xw6GxSmlD5b4vAM8ZfKOaY4G1SPln7tU+mqahFiTYxSg2ul3PejN7v8Q8/2071ZbupxSBUgT+ZyNQAs//ZyNYen0pAqUI/NZGgMzzBxjmhTbRz99wHrHQimRbigZP3DyrxZsgBDewhcODmOtqzCSgSU1XGl4u4sKFT/DC934XS0uzYu5sbERgAduls1hZXVFbLoEdthVTxoF6ozwwEswl8ErwnC3e1GhFPqUNNUFbshRpGMYW51BoA7t27UZbGzUjaWLpQSYTg91aaD8nS9JCE0LD5mRrNMExHqT4ufPzC5ibXMDK8jL+4Pu/B6eL8hXUVUyTzmjAokKMePDTYYwAA9vc82wyz8lAK5M3pkTUrbWno0iszSERWtG5JZG14ZdvfoA/+fP/Exc/vaF7bGusgyWXFnDsLfchmSYjmRqxRl+T4A/NyAj4U5dZwKWfwEW5QANpVnvtSCaMxrhY2w6HWuHJsi+aZfK58iDKw2vRNJT/r2jYVuwcKB6aDDvJinTGitm5RYyN3cPjj58Sy5EYi5iEhf/EPGe7dkH2hFq+1C7mAd2wagtsUJkCkgFmChDhaFjjyOtxwsLDXo7Mb6FxKiTkqDFvseK1N96Sruqu7T0Ibayjv78PbW2taG1t1uvJuOTnkIFI0IkgQT5rwRuvvYnnnntOwIOYZoVOCYLcPLARvNBBUrKZRkPTjGVzyKYUCM1nCawmUxm8/sZb6N66FYcOHEAmFdfzcbkM2EhQh6wpgkwEhcne5Hhz2L34+YuvqQ18aXkOZ599Eo8c2q97vXP7Lm7dvIOGulbEImnEYymE4jEkMgmx3srJtA2v4Dvfeg5BnxNWJJGIbGBpcR7xaFxSHNv2HUFFsFpdCAROrt+6pVZ/yigQ1CSjnwBcOkU5I+Bu35Bi5SsvM38qfGqrJ6OPDF+CQwQJDEDAjhIjv6L7yxhzT5q0Xr1yDclUFrt374NFZlyUWUiYgk+U0gxpHdbn5+awf/9eBPx+HXQpc8H3ljlqIc4cN/wcav1yTlM/mAULGvEZ5nkSS0ureOTAAbGUeT/xOKUg2J3BroW4/A0mJyZ1HZRoWgttyOSxs6sbkxOjyCXDsCRD2Ldjq2SCOKfKApXYsecAkik+Z2qrOmGn7Eea+rxG4zxQWanOFOYbxm11cU6gJUEndrgIsGJSsVDrOofBoSFpIFOWobWlTZ0tprhDQ9sx3LhxHQcoA9TcqOJPOLxRANCT8g/guGHnBAs8HIu7d++WpIfJPaZIxDnOMbwSjqCxvkFAsvIT8y8Ll+JZFoASzvsciwgeyVJQu/zUqdMCfehLwIIT5wJBDLJeCRoRTC+au7LD5Cc/+hGefvpJSW80NTZKj5sGmQTR8zYypDNyZyNPMJuM4erlj5BIrmPP3l3Ik7FfWY+81QOrvRzxVEGPNp0ELMxvn604LPaQfX/j5m1UBqrU3cLuAtYtWZQlKMP5zUIOnzvlo7I5M/eMpEDGANQscNIcMEoz1jKBK5zL/DuLCfKvsGRgtZNJmhX7mUVKGVimWXisEvDJuHDtkcdFyiIJmPr6WjQ3N6Hc5zVGduwaslHTPK374XOaGp9GTWWtAFHmWjK0i4IHKpIUTHNV1MtDABO7izgHWKDhnOG9UuaCuc1LY12y0h2UmkhhcnJWwB7XQuQSdCBAZGMF6UQEpuciJ+kXSoBFsm5YneWwuzyYmp3H8sqqihdHKGulOUkQMGe04sWCJiAmV2yEI8zjiwhWVYs9Sma1z19R6PypVrxYGOc6RoCMhWeOH64L7O6hJjkNH6mFXFdXg7raas0hymlwHLMTbGV5RSxvrlXMDcV1yPhRGGNJxowAKU2FOYZZ3Nu+fbu6j7hHKC+vkBFkIm66BcgkJus4mUrq2U6Mj6tLoaa2WoallLLqaG1TjuE+oaiBzzzHsXXp0kXs2bNbgD+LbDd7+7UmB/0VKuLGopQbyqnYxuIqtfCZc6/fuImeLS3wue2Kg+SDKBUiPw0CdyyoeLC6wvEWw+zcHLq6u3QNLDDcudunf9M4nPexuLSswjkZ+eyAmV9cQiyRxtzsNKq4tlstqK2tUocR16j5hSW8/NrrePa558XyzcajYvCazzayU7wWMuCZQ/jzotGjq9wJX5Amm37Ewmk01rfi1V+/hoW5WXU51Nf7cfDQTrhceaTTMUQjISzNL8Pvq0RNZT0SiZwMpLu6e+D0eLEei2BodBiHjh1GZGMDk6NjKgIx5pSN4hefKzsN2MF1+PBhFZN4jfzi+sH5bTrRkioqLZF1L/+JPM4+e1avW5ibwdzsJGpqqlQUZuGV8ZJfhtZgrv0Ezm2axyrgUvpIoLcgcIGqfM+VtTXNQz47Fi1YwLarnkRZtwJQW+iNMlyKYp9UkQJd6Nv6EpB6M1mB95jLGO314ldxL715D/ZleukPg+efAeXGRJPgefG1xfctytTxtcU90WYgvfgzs14VdAAfuMAC2/u+pIwBz4uGoewgqfDRbJbEBA+u3+zFRpgddZT12SavjOnpKT03yh35Kirg8Xq09yZ4zty+VjCEZpGWayz3lfQoeljzXJe1CTynzFChZ03PkosGR+dJWlYAACAASURBVFKCZxQr93BG85wxKcalBJ7/1h5vSzdWikApAv/ECJTA839i4EovK0WgFIHf/gh89PpfCjzfDH7zrr+IKZOIrN4Hz82edbOh6GfMGwGUPJxYcshkCVhYsLiwgvPnz+O7L3wby8tzYupdufwpPG4/urrZ+k19U7a853D58mUdUr/y+Fd0WI5EIzqE8wB/4MABmaohnxaYwjOWnTIVWSAWi4u1TrboiRMnZEhHrXKbhUAS9bMJtlA/mFIreckMkIXOo8+90RG8/vrrpk04mUYynsAPfvAH6OxsRTIRQ4W/DEnKVhRQHn4uD8GUVzGb983gOUFfMl9ycFjycGTjBjzfWBaDdHZxHW+fv4xnf/cPEE1m0Hv3Lr7x7DOwW7LSiE6mMwjHkgLSq2igGSEYTHZjHqlCe2xdfQPmFxYE9LEAQEbWlvYmadYW2WWbWUP8OxmAPJgWn1sRPCfYrkNcAVR++PnzcOlwVuDHP/k5jh49BK/XicaGWsRiEellFxQ+CsA0WZdkotrF+uIBdXR0RBr2BEUIcBmN/M/GS9HwiT/LZdIC/CRXY7cjlkjC7nSLaffaG2+KFbqlo1MSGG63E3fv3EFDQ70OzQJRJauTk9Eh9YfJ4v3hD/8O3/rWtwqMT1OUKBYLOK4YD4KG1PK2UZOXBpdOo7lOEI0dEjQco149tdDZEn/l02t44dvfht2Wk5Gr1ZKVcR/Zw2QYm4IMX8dzuwPReBr/91/+F7S1E2RZR0trM776xBlEIiG898678JdVoKK8Avv3HpB+PHsihsZGce3yZawszOF73/0GqoMuLMyNIOh3ia1LtD+ZzOHSlZsI1rfiyPGT8IqBa8OdO3cEKJ0+c1o6t8P3hmWKRnYf2bcdHd0y9GtoqMP+ffvEBDXGm8ZMj8+JBRkWBigRwXFDhqC0VAlmZbNYpzlkKoubt+7INK6zo0sHYhawCITx8E5grr6+TiyzlqYmjW8CU0YugKa4hk1LwJTgM5ma7DbgoVtgdAEC5til/ENf3yCOHD6CwcEBXR/BJ5oclnvLJPfU3bUVA/39YmxPz00gnUujur4Bx44dx+L8DG5e+QQ+Rw47t3aKyWx1uOEq98PuZq6gFI3p+DCmmkY/n3lDc1wFBAK5WXhcBGHIimQxiwxdI9/EopRkfyxW3BsdlflnfW0durt7CvIXCcWRz+batU+NYabLgVOnHtMzIDhJwIgyN5yzzHnUzCbgwZxG0KlY7CoWPX/y978S4N3e0iIwW8xN6WRbBLTyGRKMd3l8CEXieO211/Q8yaI9duyYCpacAwQpmANp9nhg/wHcvtUr0JFMaLIuOXbYqVBfW6v3plcDZT/8QT+ySMBmz8OasyJPaYp8BmMj/fj02sc4efq42vW9FZXwlAWRyjiQybvVNcPOHjLHacrMOccc7vX6sLEexiuvvI5H9h9Ed1eH5tba2qp0mbm+cDywy4O5hGONgAuLABUBH2KJsJ4f5z8B4NmZOenlkznNDgB6Y1A2ipr/S8sLqKmrFGt6YGAAjY1NCIfCkvw4cuSI3pNyBPzcymA1BvuHpONLtvWWLR2KA8cx74FyGJw3ZJ/TbPno4eMI+qvua2dTJoYsaD5LFn9MnjGFTua+jVBM2tfsdDl2/FE954sXL2LH9u1oqK+RoXIyGVOOTKaByek5PQOrlQXHpArEyCSQS8cQXluGneObhqK5PFzeSkSSWVTXNaiwOzwyJlmnp88+i+ZClwwLeWR8cgxzHjI/cJzQLJdmt+y6uDcyqp91bulUkYsAJe/lk08uqMDDmC8sLOoeySBNJdO4ePGS5vuJEyclc0PGNAF1AqXMC+za4HsQeOfr+McUvbMC7/jcCbSGQusYHh4udEb50NZOM1LTLcTfo5zN5PSMuj1Y9KitqVdXFk1Lzf4mJwD2wsVPtF5u696K8EZY42nfvr2aW7w+5jd2FLDAJdmWsjJ1lbzzwYfY2t2Nhvo65clAhU+MbgK1zIUsZtNUdWZ2Fm5bHs0NNRqfRmvfVIeYL4qyJJxvoY2QWP00Sd67d6+YuX2F/MW9CcFfzt2XXvo1urq7jS/B+IQKlwf370VlgAbbpvuG82cjFBbLeml5BTdu92p+lzkNQ1pAKIFDMnhZmKZXgc2m8c05z3ywc/d2XL1+WebPZd4AkokswhtRXLl8BaurS7DZsogmNvDYqWOoqQ7AmktpX3TpwmU01zehp3s7/P5KBIKV6sBbWF3Fx1cuY/e+vWhuakYqFsXoyIhiwdhuNjH/4IMPlIPYCcNxZRRQDAi8vraKaDSM5aUlzM3QiLgciVQaO3fuRoU/gPPn3kM6GUJHRzv8gQDKKipQS9PRJItuHB/03DDdTl53WdHSXjmI44wdFhwzlKYbn5hQd0lHR6feg8VBro3cbzJeKuaR0EBqSMFkpihzZsBcA8Z/kcTKZoC8uIfOZ9MPHDQ+R0QpGIR+2Wnk4c8xHUombkWQeDNgvxk4LhJBitfy8Gd/GXiu9fALwHOO7Zs3b8FfEdDzJfN8em5efjWcF1t7ejRPNjZCptPJVyFCCOX7WDDftXOHjO9nZ6aNwa7DIRCe+watY//DzHNTCBF4XmCeyyPI6vgc8/zoU39awol++4+6pTssRaAUgX9EBEpJ8R8RrNKvliJQisC/rgjQMPRh8PxhIN1ExDDPqRP8MCjLw+sDrPNN4DlNy9ZWI4hFU3jl1Vdw8OBeeMtcmJ6ZlB6r3eoByanzS4sIVgZQ4TfmjmQrEzDmQZqgDWUGCGCQee6voGEbZRwIxpLnSHYaTQOdAg6vXb8mEHPXrp1ijVnyKems0jgNFocA/WQyiw/PnUdDUzPOfXQe66ENMVOoH/rInl3S0qS+5te+9iQSZPLZbTosmfZQ03otIK0AJvJgZRWLNi/mOTXPpaFtzUvzPLk+j+jqArI8PFud6B2ZwdEzT8NdFsCFixdlgLp9axe6u7qwQUaewyWWs4DYdFamkQRlGGeCPwQpCDrnyH7P5TE7Oy2tT5IvjW5rymi5OhkTsvAoZZFXTGkQRtYlnxsZZ2ph1sGCB2ojf7L5GROMCIXTeOfd9/HCd78jGZskZWZsNF01OpPqNihIZ5DBRc4rr5WfsbK6LBPF/fv3iZ1KQIDxIp5gyFlWscHIfKSpJLWUbYw3dZ552IcFiTRB2l5cvHQFv/+970vGgYda6s4ODNzFju3bEAwE9P4E1cluI7OZ7cP/8T/+Fb71rd8R2FZk7hod34RYgTSm2rVrFyw2C6LJmNHpLuiFkrnKa6P2OvW5+VxnF5bw97/4JZ5+8qtob2lEwF8m/W3qDXs8Th1aWZgxxmkWve69D85jdGIe7R1dihPBiqe/9pSKD7evf4rp8TGcOnEczQ11yKYTcJeVaRzZLTZEN9YRXltENrUBWChxE4LbW4YsXOgfnMLwyAzWIjH8mz/9t8ZIz1cugOrRRx8VE3ZhYU6dFGSLkvFJ80Yak1LqiOOZ+ts8qJLd6naytT2LeJQma3Exbqcmx/U+BBPb21s1fgiGkrm6sLCMhcUVtLS0Sws5HAkLwGXXAwtQNP/i86AkAY3W+DN+lsaZxbDDZRhLHea0YeqztVrMSIfLmNBS6gUWvPHGm+oSIDuVEksEdAk+xyJR1NfVSaahsaFB8446xW6vA3aXHZFE0uj/2y14/82X0RAsU6GJYCHFKiqq65G3UQqC8i+G2V1kwbPjY3ZuXoB4TV29zB4pQUTQl4CvvCAK3gIsAPC+iow2glTMW4MDQ6hvbEZzc4sxZs1mxEYmY/X69WvqDGBxyVfu07xmMaAIxrCIxAIBZTHYyUHztCLYzTnO53312m2ZiHKOE1xjDiHYSEYwQXqCEwvz85J7okwB8ygBwW3btokRTGYn48+iB4t7NDW9ee0mHj99Rs+9prrGmMja7ZJgikVjArg4f+g5IfmmPPXw83CS2ZfMwmHJYW5mDO9/8AaOnzgMT7kHNqcXwap6xJNWpHMeEzc3WdcpZClTpA4CgiT0oLDg6pXriEUTOHJkPyuaRuqB/9GkORy5X+TgPTAncr6zK4JMcn5nIYLg98I8AXeywrPKd/wZY8dxtLq2gu6eLgE016/fwBNPPIGFhSWc+/AjxZr3RzCbzzZQ4UdOhREW25oN4z2bwfz8nABefj7zFmO+d+8eJJMZyXNI95p5zcYOjkI3S8EIlDFltxJli1ikm5icxsjoGBoam1BdUysQntIhXEdi4RDKPE5EQyHQ2oAmuNU11ZKpWFtdQnWVD9lUTAXb8NoSMokY8jTZY0dUoUuKkJ/dXQZ/dR0uXLkmRuipx79iJKrIOs9QNsgAjfxaW1+TfAgBSV7rECVZ6uukUU+2cHt7h+Lw/vvv4+jRoxpHHKfs4iITnYAY5XPYOdbbe0fjk8Aoi2zsiqI8GH/PVygOM3fKfDBhuldWlpZVTJpfoNZ2UuAoc4rD6RDznD9j0YnPlfmdZs1kDLMbhBJsLqdH6410qnNpJBIxyYFRiuXTq9dRW12nddJ0SFVLv54ALg0u+TM+LwG5Vht+/eprOHnyBPy+Mnl+uFXsiWguLywuo7K6BvFkSjlraW5G6znjyRzFXCqfAJtNzH2OJ3aSEEznzwcGhwtdLAExzZtbmgXKm0KcTTGlMTFlXk6eOqWiyrEjh+GlZBUX4EJBmu/LhZVmxZ/euIlgIIhtPVuQTac+ky0TaG7X+krgnKAxgWvK5M3OTmFLF4tRzOGUU8liYXEVlcEq9A324/btW0imKYOXwdGjB1FbWQ63wyoD5YmRe2LCs1jqdHngr6xBIg0srYfw8htv4Q9+//twO2wqbHM8cAxQy10SR1YazHJMLOuZ0li3paVJ+Yf7ArIkkvGYukA+/OCc5OtsDjfKfX75erz91qvoaKnWvnF1fUOdLszXNMcNBKtkak75Ma/bq7WAeyka01JGzLDcuVdxqOOI+Y1rHIkb2htLi96YxktCRl19dmMer/3SZ1rcBjsneG663LRdLHz/IuBcP3tItmUzoP1Fr3/4hLKZlf7ZZ1I26rOv4v5MwHqhQ7S4Vm3uPC2eBR6WdHkQ3Tf3+DB4zrHELxbSWKRk5yiLZKFYFFMzM+jvHxB43r11m7qBWFhmsYdjnHsHFjMZ17HRYaTTCXV3+H2+AvPcyHX9Y8BzFd/VjWQR89yA54Yss7mAUALP/3WdeUt3W4pAKQL/cARK4Pk/HKPSb5QiUIrAv9IIkHn+RQzyz2sd5hHdWBbzvLjBLoKsPPwVv4qyGATgqCGaSuUQjfDg5pbWL5CB22MX46+jvQuRMPVFqd2dxWpoTYAoW41ramoFAhLcJJucgA9BCmqiso3W6cgik0mJWWyzudSOn82agwGv78MP38eZx0+ZdnePA1ZpxZIBRnCQci3Aj37yM8wvLuuwun3nDrHp9u7dBZ/TCl+5W4xzHtpI2CJAQADCuEwRAJHGB3LUt7UQ/MjDSpAiT9kWK/IWA0zbqWmM1H3wPBGNwlkexIWbA9h37AxqG1sEGuYySdztvY3Dhw7C7nKj9+4AVtc2jBlhsFKyG7wGmhWSfUXTPh7KJ8cnUFtXq/vk/6chavEwRFCg+Pci0MbX8O/S2S2YdhXNTyV5UNC9LLb28gDJuCaSFvzixZck2xCmJupWmn4lFB9j0kTw3IDhBPNlzFQwnORhmODp3NysdFbJtJXEQoFFxOIJQWq2n6sIUVCiJxBDMILANZl2qWweb771DlLJHLZv2y7tZb5XIhaRjAsN01qaGnVd/Dw/mYxkit/tu6+nW2R68jsBDTLPGScydzO5DFJ5shbtyNIwkFqbNruYkQ67G+msFRmB58u42z+ATCqB6soKHDq4D26pC7AbwoxBxoHAeQ52zMwv4b/98Md44umzWF0PC3S2Wan9nZd2dCoawvrKLM4+cQqdbXVIxUOwEZi1ObCxEpaxXWh1GQ5bBulMGF6fRyzS/qEFxNNeDN+bxd5HjIY2wRy3y4HmpkY0NTYUChQclwSqnQLCCE7H4gSqLXj7rbdx5sxpAa+UTqBGLgEzAlYsRhEIZ7s+mb2NjQ0GYJNMjUsavzdv9uKRg0dUKCAzd3WNDDKy0sjSM4UVMm4d0qLPqNhCgEzFC8q72O0CcDgeebEshmVzlBGgcSHZ/8a8jePxr//6/8Ef/eD7um6CIZRpqaqsQiLOcciigU/Ah+YgZR6QlV66vaA5HY+s45Vf/BhH9+2Av9xlWIMONwK1jUiws8DtKYCGBAYoT8PCFHDjxk0xguvqGzE5OSVAtaauRvOe78GxRPYl74kAsORFJH0BFbci0Siu3eyFt6xccic0hXQ6zDyk7Arfn/d0/PijGqfBgE+eDnwtQVdeC39OwInAVGVV1X3zP0pXxeOmGEMpJwKUZLEyJwt4TyTUJUCjz6aWBsVmx47t0lvmHKHEFWPP95cBHk1X6QnA5xONyF9CTHanAUXVIZDLYWlxCZPTkwJ42QHQ3FyHfC5dYJ5nUeawI7S+gHffex1tHU2oa6qHxeZEoKoOzIhZUG4qLomTxaU5cnIlpxEMVGJ1NQSnw4NoJIm///kv8J3vPI8yL7uGOIYoN2FHlh0dFhtGCTTXN2oMsdDhdDvh9JAJztxnpIY0tgpFEY5bFmN5n5RRYeGCBQvePxmT23fsgMftUU7u7+uHr5yGkDYVQTrb2+Gym84JAr5kqBNcfemll/DEk08IJB6fGBebmIDr7NwCqHzCecDnxPFJeTKOD/oUBIMB+RCYgnGeZGZd58TUjBjeTS1tAkvZVXPwwH6ZVFKOJbS2CqvTi97BUTxy8BGZJBLYy2ZMgYgdTDbKoq0uCTzPEjC2GINni92FKNfkdB5tXdvwxtvvwReoxJ79B6SHzkIp4+W02SUZROC5Z1uPmbtkNodDug92EREgZ+GCuYEdC08++VTBV8Ot8aWxHKxEbU2tJFQ4T3g/ZJxyTefY5/uyiEEQnXOgWMRlAYJ5IhqJY0t7J5pbmgpSPBnJHkUjYT2HuvpadXLwmvgsjfSM6WIxz9wUhWVinknC4TQMVgM4UhM/ruIpxwrzPrXtyaCnJM/U9ITGyu7du5Tr6Mty6rGTKu6yy4m5lt/VqcIuNBYcZO6dxMjQEPbv2VMAXR33Nd6ZF3nPNFhl/iM7l9cZjVFXf0pMXfltWK2oqqbJuelouXbtuv7NvVF1dRVefuklPHP2aeVTmoISzOZ6lUwZGToWV2dm59XF9+QTZwRKMr5Fw26uuMwrLJLQnJgFA+rXU4qKHhjU9GZM5ONgsWJhaVWyPdwvvff+R5KpYvGxqbYC3R1NqA6UIZ0IIRFZw/jYPRw9dgKZrA3VdS2YWw7h9bc+wB/90R8inyXASsNwmo5Oora2TvfEXCTPFIsFN28yH+bR3tGKYIDSYTZkEkmsr3HuWBULzSunG2UVlejp2YFPPn4ftnxM+crt86EiEETWYtXzJcCuDqF4Eg119ZqfLFhxL1UZrNS6qBZG7l8KnRr05+CayHGi/J4xBqfRKIkgUZEyyrxlBUKFMde+D46rU+nz4Plm4LoIYH8ReG5kDz/7uk9meQiEL/5GETx/EKw3m7H7nZIyOTXjXux5dRxwn0RZHFfB36EgvVjUbjfI/edPRiI+UFqssF/kniDNgpfxQ7rwySXtvbb2bNW8ZMGW8aPBMIs6O3bukmTj8sqa5ItofM+/s+uIexankx+QU9eal7m74MVg/IbMVxFEL/zjPqlFYnsFYgvXKePHYZVBssBz6d4/aBhaAs//lR5+S7ddikApAl8agRJ4XhocpQiUIlCKwJdEoKh5/jDb/IHNvV6bR2xjBfmMaZPW75ORYyWb7jOOy2bw3Go3h9fJ8Tmsrm6gr+8uTp48jmQqitm5aVQGaxGPpbFjx17JK4xPjQsgqq6uFhOQUhpFRhLBC2oAsw25MuhHPh/VBjqfI+BGIJLa6zQrNAeBl176JU6cPCZwo6LMo0M15VpsNgImNM20497YBP7LD/8OT33ta9i2rQf+YADpVBxeewbR8BoaG+rExuQhUUwjamXmDDDKzxPMS/DcmjWg7ybmed7ikJyDHVkBF4n1eYSX59R6H8tY8OLr7+Hw6SfRvWOvmKxrK0vou3Mbj585jWgihaF7ozpQU1OdEgEVPp9a6hvqa9UyPjs9gzYaFw4OSJeVQAXb6Hu2bS0AZzTHNLqh0pVdXFT8eFgnUEHwggcbPksdEimZ4XR+pjWayYjZTpNVAh/JlA2DgyO4cvUiHHYLtm3rwr59u+H1ULLEaIEWz1o8lFMjlqAGD8VWm0Xt+QQb+Hlk3xL0lsknwfasaScnj1eS9AW2FoFVspJQBFSzOUzPLEgj/97wqORgurZ04NRjJzA/Ny19Txp70Sivro6yMlEBigRw3nnnHezfv1/3zgOj4mK1YmFxUf+ur2+QsWHWmtMBubzMA5vFihSZzzaXDFxtDo8A9P7hUbzy2uvSQd3W3Y5jxw6ivjoIqyWjw7fAModLB/xU1orevkHcuNmLyoZaHD58FH/7N/9FsimBigBy6TTKXVZMT/TjD7/3POamBpFLh2B32nToD1bUYG5yDpH1EBy2HBwuC5K5LO5NLaGuaS/e+/CuZDD+zZ9+B/fu3cUj+6k9ntX1z8/NyISXmswEQDkeCJ473F4xTsnyI2De2tIqNiS1wutrKYFTjYA/gOamFqQzKcRjGygv9wrIJaOX7DwWNhaWlnDj+i2cfebrkloJh6KoqQ0gk4vJoJSgAwsizAkEGwg6EOwha7goQ0SGXjZjOh/YMm+3GbYl5YiIf5k45iVDMz5+D9/4nbMaN+ycyGYIjHqQSRmZE3VaOJwC/skAdro9Kr5QBolFIFs+jaHea2iqKgeylE9xI5rKwl/TANhopEdTYWpyk0FOiQWimcZsjvrrvEeCi9Stp5RULBkTC5wM0kgohH17dkmLV4AWuxcIMKloZ0M4kcKdu3c17rZu3SZmJ8c82dFkqlKahZ4N1HA+fuwQUpIeoXyF9z5zsQgsFkEPguPMb/FoDgMDgwLX2jo6ZbhK/VgCaPwcSj3VN9Shri6A2ZlJyVNMTExo3vP9GVsWJfl3srv1lUujwuNQZwfjxDhSA5xA3tpGyPgCSB7orgqeW7s7UE05E3c5MnGahgLpZAQDgzcRT25gS08X4qmM5k8278KdgSkBr2XlLoyODaGs3I29e3drfoZDMRlJJxM5fPD+B+jubkZ7e50xQ0yzaMquI4Jflbh48QoC/koBl5MT03B5nMjmUyqEcV6TIU82MZ+/KfJSSszIgTA38YtAIPMSGeksZJw8+ZheS4bq6MgYjh49pufDMXb04L77urum4FCOX/3qVzh79pmC7rZPjGyaWL7z3ocySuUzMvIUGczOzuj7nr27VfylPAnzobJnYcz5/EH8+Gc/lz5wV1c3bt+6qU4ogufVAT9SsQhyNhcu3+rDrj27JCERIZDrsMksNJtMwF/uxerCHJwWC0JLc7DFl1DmsqM8WIWltQgqahoEaja2bcF///HPcPqrT6ClrcOA+MyjNvplLGpdaWhqLBgpZ5GjjnoBeGOXCUH0Cp8f169fx8mTlGVJ6TkxfmQ0E4DnOG1tab9vEM1xzXhwvvI7pYEImLIoxXW+t7cXTz75JOpqa/HKr1+Fw+bEU089KWb5+vqq8g9jyiVnZWXJFEFYUHM7xeLNZTlGsgj4qYUeFnDK36UJLv0cmN85L12eCmQ5HrMZfPLJJyoUsrD01ltv4cyZUwLeVDTp7BTznfHYvXunCp4GbKUOu5HFYYFXGvtWs2bdun4Te3fvVaz4ufxM5kAWuLkuMa/yO/cXZO+nUsDy8oqkcih5Eo5GxKLmuP7kwkUcPHgIe/buVfHB43LiyuULePz0acm02dkBJkmWvMlduTwisYSKdS+9/GuZQHMdYB7mHslhN4U75ljmz9+8/Q4OHTqsfM3iPscYn43XV4ZwLIrl9TWMjE9i3/7DuHG7H5mcDb13htQBMDPej509rZidHEZnaw12bWuXcS2Nb0+feRoLy1Ek0na4vZVobGqC18tiH6WZ6IGS01zhXoRrM6+PP2dempgYx92+2+joaEVrcyOqg0GZ37LzhPGQUbvNib37D6G9sxs3r1/G4uywxlp9SwsaW9tgdbi05+PPkomUGOM+Sq+l0linYT070yTtZjxryCKn/I3ki+JRAfGZlAF+XR6vwFd6DnBsc43n/oHF5s8zzw37/4vkVAT8FvZK9/fY0l83IPUXyaiYnxv998379OLfi0SHB9niphthM+u9yD4vHgWK/9b+vcAk1z6uCJ5zPEnGzHQVmv0dv3PvzzOA8QIyxvEZJBKcCzZc+OSyCn7d3Z0IVvqxsr6i9+fr6BfBjjKas9LAmSA6uyyZRyl5JLA9FVcBh+QZUjCYs1kttVISS2sqCStFtx3epukGkh49TUHve6iYeGbZ0Vjorszdl20xazPf6+hTf1bCiUon5FIEShEoRWBTBEpJsTQcShEoRaAUgS+JwMdv/tV95vnDm/fNL2EijYaLmueUViCDlC2thiXFgxs3qPxuZA9ySGWoAZ3BR+c+FgjW2dEpZvT0zJSADLIvl5dW0dzcJkmJm729AvEI7vAgy8M0WWk8wJNZyT+7d+9Bmdcl5jmviQAXYVceBI3xoCHLfPzxeXR1bUFrWwuS8ag0gKl3mEpxo23XwYuH3HfffQ+Hjh5Ff1+f9C2bm+pR7raqPX4jtKbDVPFAI4Y1DYkKwDnZ0iSi52h4R0EPUQcJwepfAv3IRnchiUxkFaHlOTgpDZLK4rXfnMe+R09j1/4jiCTSmJ2elolZe2uLAFin3YE0TY5oRmq1CLgRCCnQwZhopcS2pBwBAVs7rt+6rYM+/x+vm63aOnuwbTWRwNr6uoCv3Xv2Ip1M6jN4gL99+45M2Mp9PrUy871cbrcO2GyfpmFcLJLAvr37dB3Ujr1y5RJ2795hVK2z5gAAIABJREFUTMrEFjcHFaP+TszRMI11oCnIwVBPdmx8FD093QLJKfvAa0XeAeTMGNqshc6L57ghe5aHtdX1dayuriOTs4uVzHjwEDw+Nqb75oGLBymye8mGZOs/NTOpTH/39m2Z8FUGjGGlsKqsMaLzlvmkx+nz+zE2NYal5SXFWdeeh9r/CZo2tbRjdGwSt3rv6nB89mtPor62Umxzl8MisJAGnzyks8uBB/xYIos7dwcFQkQSGzh1+nEg78b7755HOBRCPhuH257EltZKBLwWOPJp2FSsycPjJUuWcjtOeMoDeP2Nc6gIlmE5FMHx00/j2o17GJtcxeHDJ/HoqUPo67spPwAWEioD5di9awfSqagx/RQdyxguMnacA9TFnRifkDYxn6Pb5da8JNOvaNLHBoHqYAALiwtqcbc5XdKaJYg6OHxPQAw1hWm0SDav30+d6ZjkdyhLkkwYmRPKXBgZHY8O3WTBmm4IA24UTUQpB8MxJOIoCyqcp+ksXnzxVzhx4hgamsnGNEQ/gnNkC7udLjTUN0i6hOxpAtesG7FbIRrj2LFK7qXC68S5d17Dod1bYUFa47R/ZAJ1rZ0ys5yZYmdEswAlXhuNJakhX+xoYS7jmKMMCscdQT+C5Rz3c7OzajOnCenp06eUtyIhsmONqbHdTVmUMMbGx2TiyiIf/xBA4v1zfpKJ2dbeDqeDhR3DeleCKTBECw0eBYkBMv+M0R/9Ffr7BsQcZhcNW+Xb2zslncDnxNcpRedicLsd0rTns+Bnkg1IpjpzKBmgfC1Z/R6XHciyQ4LGmwQ7PYbdreqWRSCdJGzKy2XuTLC+3FsOv8+PproGddykkyySjqN/oBc7d+0Q65ASP4m0BeGkHa1tbaiuDsDpMvJPLKgRHBHbNmNBaCOKlZU1rIeWsW//LuUrStogmxdwx4Lfysq6dKLX1ilPY1iivgqPWL1kDXM8U85J8lWFbhd5AxN8oR+Fw5gmFiV3fvqzn+P73/9DPTMCjZQpoYb34cNHcPXKJZw8fljgqeRWCqTMt9/+jbo35NNQMHI1xWWnOnCKHg+Se3DalVvCkZDWJJmGFjqEmM9ZTDHFCYvyHrWXaZJ48sSjGvTsoKLB7+LyGnr7hxBLxDW2b928IfPkcGhdUh5OFo9YxOODzyRgSS6jtbFW45fXSe+GdM4Ci8OLd859gsefeg5lwVpkrXYwc7ktLDCaGyQYK3kRsqw5lvj8bTZJmxDwjcYJTlkk98FmDkqjEJgsanuvr0UQjybFbGaxwGY1hVXKn7GYZ1MnTEzSXi63Ex2dHZJF4Tyn+eetW7c1/igtw+dCM/DGpkZpzFOeiSxVFfZSCTgdRi6NrGmadBLMHxwaNhJgMhe3yRyZgC21l2nwubpGBqwTgwMDGjPsGlhdWZEx8YcffojnnnseP//7n6JnWwe6u7cov3D9pEEvfSS4D1KLDy1b1bmRx927A+rEaWk2ea9oeMuxwDgyh/Crf6BfRRKul5zvs7Pz0pffsqUboyOj8jWh/vqRw4cRjUfk77G8sIze272mS81m0X4otL5eAJ89KsY53WWKFaWI3F6vuuq4tjPONGhlJ18uk5MM3pXLV9G1pUsSOQSqy8vcMp5WMYAsZYcL/QODiMSTqKyqgT9Yo/z8/nvvIRVbR1NdFbb3bEFVwINIaBl2W17a/jQu9XgrMD4xj6985Sm4veXmPblvFLveopzHmJAoQRBYoD7X7FxWcmPRaEgSalu7umQiyXsbHhmVBwp9RB45fAzr4SimxgbhtSUkY9TR1Y2yCpo4W9S9lU6Z4illW1gYYmWUHSrco5ohbjaN8q0RiAyx+CkLWJRtIYv5vjGlQGTz2gJloDBXCsDy/fFg9hlfJN/yMDllMyu9uO9+kNBCiT569zz4xd95mHlu3vtB8HzzNWz+u3638Kf4XIrXVuxCfPj6ZbbM/baF4HMaFiuLmXnN1VzOgSuXr6mg3NHRjPIKt/ZTNGGlzwTXKO43KEmo/Vc6C4/XpzHKDrOJ8UnYHHYVUSmPFKD8Gs3YCZ5zr10wpC+KuJj4svPzQf+lzUUDY5JrCgE5SsJ9jnn+70o4UemEXIpAKQKlCJTA89IYKEWgFIFSBP7hCBTB8+JGvQgUb2axFDfjiegGctmkWJ9Gv9Uwzs35owiem5+QGULkkQAmmabhUEQt4GS7EiDftm2HDktkRJPFmstZMDR0DwcPHYTD7hDripqo1KKmziV/j+A5GZIECK3WtGF/6TDP1mzqZhA8twi4+vj8J7hw4aI0Vjs62rBte4/ADoG10jw08hpsHyYLloc2Hirn52bR02UYMwT4zGE8Yw5XPFhJrsVIthA85xUQPCdwbsvzcCNuHlL8HzaHMerKJpCNrmJ1fhq5TAKuMh/efv9j1Hf04LEnnsVaOInxiSmxpRtqqmHNJOG05cWepHHkZ4dNE28dIO4zgQp647BgZSOCxcVlNDc1wF/mEUM9mTDanTy0kmF56ep1bN+5CwFfhYAVA9pNqfChVnerkZxwul1qq29tbxO7MJtIoKOtzeiaZzO4ceMadu/cpQM5Wf0GOP9MT9MgnAZQIMFcZqfJJHrv3JLpaDIVg9vjEPvTAgeQ/0w3XycZvZ95ndGn5HcyHy2IJbNYXluTNIDL5YbH6xVQOzI6ikBlJR577JQYp2T+e10OaYhTEqetuREBXzmsLPCwfdnuELvf6fJieW0dA4ODaG5tRjxpgDeZOTqcKC+vECDe2tYukJDFBgK11VVBPPfcWQT9PoGdC/MzqK8lW9Do1MLiRDSewr2RCSytLCGXj+D4oyeRy7hgybNwNAdiPxsrY8jGF+G1WeC22GHNkEVIo9Q8aJ+azDtgdQcwuxzFRxevwVkWxNPPfAM/f/HXYjw+9+zXsbC8IsDizp2b6ppwuSz4s3/7A5R5HeoUkEhOQfuX49eStyg+V658iqbGJs0TghlidZM4Rxki4aTUTw6hproWyXQWsWRaWrMfX7gs0JwmngSPqA9MvfRwmCBOGo0NjWZe2vj5TnU8SPpIkioEEY0UTHgjUmDiUYOWRq5pI3kiZp9DnSmpZAavvvYGXnjhBWNKWWDJ8feo1UtzUM55grh8bmTysttgcWkFdptDLLfauhogm8SHv3kV33z2q0A2BZvTgenlNdi8fswtrmN6bEayIeY6IVYs5QzIeGWOICuOn0nAmnEx0g0xfTbZ6LxP5rburm6BfYahaDfgLNsULHkZnzHOxliSLGiClDzcF1mCRGSM5AsLgpSHSiWzYumxxZ1gA6+NMh1s7ufcSOUJHpLhbhWoNjMzJ5PhHTt24pEDB1Vk2Aitw8acaTFMSYK8BAHNlwXDw6MYGrynWNfXN2HXjh64nDnp1BeZjUX5i83Aj/JBHkhnLJibX8TgQJ8kRoL+chXIFudnce3TKzLX5Hy+cfMG9h48htrWbVo3kokocjnqR9Owj4xeygvRLJL5IoOJqSlpNz//ja8D2TTK3E4VJFNxAvsG+CFoHk+mEaFhdCyGCp9XwDQ11cnW5HdKAHCM37/2Qn5hjg/6/SoksfPmvffP4atPPClwiO/LboNQOILp6RkM9N/FH7zwbWQoVwVIEoNrEhnXHCf8QzCZjEmyawlgJlJGHonMYLEg2dHD4pjd+FIY8NxIpRQ9KFikILjE7oC7fX2oqAigq7sL1TU10qTnOlVf14gLH19UgZk+HZStokY2c3BVMKgiDlm1lEgpL3cjm1pHNhVGNhkDUnFqhxgWp92FDy9ex7EzZ+GtakIsa0WlzwVbclW+IRwb5eV+fWch6n6nWZ5r+ZKKLvcmltGzY7eKIOlUBBaC4x4W6Cwat7msFelkHmMsVNVWoakxqG4Fjmd2cDEPczyySBxPUG86KgmuufkZzC0soqdnu+YB9wixeAqXLl3FgUcOqiA3Oj6CkZFheMvd2Ld3r66P610sHsfQwLAAOwKu3d1b4fGWSdaJkkNizAd8aG9vkxZzT882wyTO5fHyr1/Gzh07NG8mJqbwxFe/il//+pc4cpyGnn643C4B8RxbLNzxdZIUSmf0fHnflB46f/4Cfueb31T3DRdBspT5vFl8ZDcI5Sru9PUhWFWFyppKjanVlQ2srW5IvoprzP59eyV3d+bMY7Da8oix4yWSxO1b/fjKV85of7KysoiAv8IwoMXAZc5Ia3+ytLSKjz65hK9/85tYD63j5u2bWFtfxfzCHJ49e1YyJjdv3MDuHbuwODeH1tZGYw0jTxQW96yaC8wpLPwdPXZE+xICzx+8/x52b9+O2upq5SPuN8LhDe2bWMRZXl4UieHR48ckNdPWsRWAB+sbIRXqIuGw8RovSMUxvzCOLGwwZJSjWVqcF8BeU10NNwuvVqvGxL3RSSSzeezcsw8r6yFYMxF4EUVtbTWaW9vhcJerW4zSPITFtZsg+1iFRAsy8u75zPRS+8jCfnYzaP0AO/v/Zzv9MKv7YXb5ZpD7y97mQbC8QEYomHKaSp3R7n8YCL+/D9/EXjddmWZ//PDvf+5apdHOzzNFjc3g+cPXqteqQ9CA5/Sr4LhkJ1A8xtxml1dFXV0NWtuaUFbuxMDgEJaW11SYra6tVUErHk9q/A8ODsnfgVJm7EJjAY0FWTH7LVAHTbDCp3Gue9IqQjZ5waeeY6dgPv9wHIrXXgLP/+FzYOk3ShEoRaAUgc0RKFUUS+OhFIFSBEoR+JII/JPA84JmYhHEepj5IoCXYGwmI2YZQaTl5VWxd4uHI7JPeAAl+ElgvKa2TgxTss75vtRTJZhA4zvqn/KgTvNCGYb6fbDbCGgTpDT6xDww8sDJjTnZX3yP0EYYi0tLuHdvWAeIAwcOiOFEwIPgKg8JRV1wMhApa3LjxnXs2b1d+tFs5yVAw1ZdHnrNAczohAqHpOoIgTwbBJxvBs+pjZ0n+kigJJdEPhHC+uIMqJqdyORw/e4QnL5qHD75Fbh9Vei904/qqkp4HDY0VAUNyEHSYEFD2xwMzMHhwTbaz8DznNUpJu6Wjnb4vC6B3NRkNmw3wxhm+zUPlXt27kY2xedDaZi8kbsp/C4BKDIk2ZYfoMFhJgOPw4VIOCSzNTKmz587h688Tralad8tGhyqZqK2XoKDphOA4DlZRgTK79ztxaFDB5DNsW3csLzkHSnT1wdbmovmpZuHrowcHUYfOxQJi0G3sLgkKQYCvDxYDw0OoamlWa3gfl+5QM7+vjvoam+Fz0sJn7wxIRNDzIZoPCmJizfeegsHDh4QGE9JiY11AlBlGk/m8GvAShZ7eKB//fVX8eixo9i3bw8syGBlaR6N9XUGQKG+vs2FSDSBoeExLC7Ow+/PYf+efchlHXDbvEjEwij35LC2MobVpUkxzstc5XDAIz3teCamDga714+8sxxlgXqshFN4+91z8AdqMDB0DzW19airrUdzaxtu3bqFwcG7Yn/v27sDd25fw3/4D38BB7tD/j/23jNIruy+8jzpvS3vC1WwBTRsN0zDtXdkixRJkc3VDDVcKjSrmAjFxsTst52InU8TG7v7ReuCo5gZaTmU1JRpw/YG6G5471FAwVQVynuT3m+cc/MBBRDdEic29osSEYhGFxKZL++77753z//8f0dt6UakNbxbpxx5LLacO3cO3/rWt6sIAgq3FSOg0/1cKsPn9ulc5tny7/EjXyjj408/V6cC2aZ0X9L1H/T7dd1EoyEMD98TToPIE7JMKTCzGEMX5eLiHBqb6lUUCwVCEqALBbqabUIbUFjjfKQYnUhkMD42ifHxKezbvw/5IkU3kycQDkcUGsg1xPplCTD5HB2tbrnZWBRieCeZ54c/fgcH9uxAuZiBkxkBDW2w+UJYSGQR9ASRWEqoCEG+NwtrFOOJXKDYs2PHkzo+CRLlsjBEFCiXlpY1T4j5MGgRimREQ1FoZzgo3esFHYMpUBinLM8FA1NNXoB1bgCni50iab0XhXPmNNDhn0ik4HF7xejleseOCoUr8jpn4KqC7OjOLqC//6aQGRynhoYmcZvpaI/HI0awLZsAUJNHUITfF9K6NjQ0orF2u2ziwq9fv1ZrNtccunMtId0abyOeV5AvmcA9irb18Rgy6YSCKlPJZXzy8YdYv3aNuljoFh4ancJSns7zbqGnCsUs/D6K1QVlDHCtymV5r3ApBPad996TeN4Qj8FOLJKtDCfXDV5nDjsWFpewtJxEIpXW/YZORTLGed+gKM05wflnYcAeEv/LJiAzmyeL2SbxfN/+AxJyvL6AhHN2ppCzfGugH31re1AfjwotduvWLQnnnCcUbHkv4W/LTRuJ1WN6dl5zJBwM6Dg4nyh08t7CtWtj3wbNLyEzsgaJxoILCz78f65tnN+fHzqE3tWr0d7RqSLA5MQkxkbHVTB6/rnn1PHCrg4WSzWvnMxqyFWLNOyFysFlL2JxdhLZ5QWFiuazWeSKFdwcGsN8qohnXv0u4k0dWF6cQ8hHNJO5zrI5Co10zPtUlOG1ybEfuHkTXd09+Pt3PsB3v/d9OMlbV+HNiKgeZRUQE0J8k0uC2dLSAmamxzR+dXUNmtdcW3hOsvmsum1YRBsdHcb0zKSKbgyrZDEhEo6p04AIOGKzeA8PRQLivp8+c1LXWUdHJ27cuIGx0TG0tbYrFJfnkHghIox27dytThh2Pc3OTevzlhaX1VUT47OHjTifEo4fO6aiKc8ncwHOnTuD9RtWobm1Sfc/Fio43kSAWII5gRG84Zlz6MKf/8Vf4MdvvCHMilzN6pTLSzRkocdOnEghbwJi25okWBMvcvfuEELBCNavXau8iC++OKwur3AkoMLL8NA4Uom8CgwMcGaxPJlYkquexRKaD+wswtrsKt781a/+Hk/vP6AATq/fh4WlBVy/flWh26u6u3D5wiWsIn6qvgE2W5E9g3q+YQFYqDu7CXP+4MMPsX37VngDHoXU8hrj8wXXWnZT8DmJAi+fO44dPSIR3RgQnOqOyBdtCEWbNP7qXqniQThPWaCcmJjExYsXdI2s7u1FY11M+LHE0pKKjiwmTExNqmMglS2g4nChvrEVdpcbizMj6GzwoS4eQygSV4HXGwihUCDay69nTZotiA5jcYvHyPuNZRbhesZ1buUzyErh+VGn+EPPJCu44Naz2ePE85Vu6Mc9jq80sKw8Dv27bxDPrfX5YcMLn09N+PujznHrGC23u8ZAH/gPi+d6Pz2HOgB1RxnxvJAvI5sx4vmJ46flPO/p7UQ0FsDc/BKWEzld//liQR1YzAHhs/yRI0fhDwb03K9uVjs7QyIqYNv47OywIRYJIxTwqRvBMmXQRMH7jr5DtWj0aFHXEtNr4nlt+1sbgdoI1EbgtxuBmnj+241X7dW1EaiNwD+hEfhtxPN0clHOaYu9a4nnKx/CrYd1uhElNlYqCrGjmEbXF3me9XX1WLWqR+IBN8DcPHGDq3Z6u10OT3J4KZyvWbNGmymK5+RTs5U6EgnChhzsNjqejXjO3+qkJWbD78P83IJ+RqGIm3M60Cgu0qVKUZWCnbVhohhAYa+/v1+BlmSdU9ilsCTcQYnikleimELIqkgJvi8f4m12g2dx3nee21FxulEmvqWQhxsFIJfC4vQoioWM0BfDE3NIlxx4at9zyJUdmJ1dwI3+fjx7YC88DkrJRvDj9kdBaNpoGuHciG0PGJTGDWRHxe6SiHTj+lVs7FsvwYYbKPF9SyUFJyZSGVy9dl2CUN/6TVWsBAMxnfo8On/lGXcQCWEwDcJoWFYfVLTBJdOawrEcZxoF00hrtfor/Et+56qIbkxQOoczM1NiywaCxGOQty4YwG+yQFdchyud9mW5TYtyFfN7UZzlZmx0bFzcZ3Jj6RSlkEhmMFE/n378IXY9tR3RIDfOZGvb5Q4lnobCDN2PyUwGp06fxtN796q7Qt9BbrgHYWt0ojMokOLJ+++/p3Hu6emC38s276zcUuYfOgG7W+L59f5bGL03CKdtATu2bJJA7nd5UcwmgXIaS4vjQhlIECWixRuDJ+BHtphHseJAMFYPly+CTMmObNGGYtmFX7//IaKxOnR3rdI5PHT4SwnJFA6//e2X0NJUh7q6CAr5tDagpLZQMFCHCBsMHG4JYRQy/sN/+DN897u/qwBDnj9ygekqY/Aq8Qvcs7LIQDSD/gs7bt8exO3bt/HMwYOIx6Io5XNwOezIF3JyJr755q9QX9co8ZzjR5Y3BSwKPOT8tne06HjJfWfBq74+jrGxETz73LNGYKbgXabDzaXNeHNzK9raW+BwloV+oDCqANRcTsIX54cViMYJzPNntxEz4ZTLk3kBiaUZnDv5JZ7ftxM0OTNELNzQiixcsLt8sJG9TkQKxe0qV52bdeOQrIgDb8QDuvooktFNbMeRI0fkdG9qapZgXRdvqIZQZnRMFGt4LRFzwc4ZXsrEJZEvTgHcrJmWeE5nfUXcV78/JPc1wzP7+wfk/iSbnyKhCdgzQl19SwvGRkfR1t6mOc+xY5GLQhqvAxYjyLOnuB4OhtC7ugc9Pd1w8BoXHsMECTodFHDzYskT83Nv6DbWriViyXKom66Ulf9viefEk7DLgCHLLFYxO4Lu6mIuK9zJ1OQEnn56N/K5LOoa27GYd4rLzPV1YmJUxQVicEz4YwQ+bwDhcEzf5+LlSzofB/fvRbnAUEyHcBU8pxStP/v8c/T0rkEkFruP7RGWhdgnp8E7WUHBVoCyJZpRjFS4cCSK5URKaKvBwWEVpVpb27ROMjeB60JHW5sKCuUiw48ndG8iXkDhtFxfq4I154CCMOMNQkwogJOqMldKFVTyWn94z3nt1Vc0P0y3ilnneS7UKVQsSrgmu5rHfebsWWGE1q5dp/lN5zNZ7GQz9/as0nVhOMcmyJbCN68ldRoQsVBieGgS2cQCssklg/Xi59lduHF3BAupAkLxBqzr26zvzeIN742cR0T5cEWni5trBo/z9Glely3ov3kTW7ZuwdjYqPl+eSJaIlr98wyFrVR0Xnp7e1Tk5NpNh/7CAh3WROCwG4zz3gaivfKFLIIhv0RhCs8UzWw2dnlk5cJngxSRaxTiiE6hi5z3Ebr0eZ8n1oX3+UAgVMUvmdDrwbuDeg4hjokiPp8fGhriWn/4PMBiyZYt23RPGL43Jkd6vK5euKLlpSV0djareEYOOteC1pZmTE1OIZ1MaTxYhKHIS+HP6XaJx97e1ob21tYqio0oGSfSwh85FcTJbjw6umdmJ/Rcwc6XhoZm3dvYfcdfRETNzk7pWuHYlIosbAQkni8nFrFuzWpUKgxlJr+d594U0FjUGRi4i6mFZeU/dHR2wOZ0KP+Aa+Ti/LwKnszdKBeKaGpogN3OeyFv1nScM1PB5D9w/P7LL3+pf9vd041Vq7p1PHTdcy3kcxavR17701NTuHbtKtas7tUcXliYx/DQEPLFCmxOExBJI4OXcyuVUiGSTwB6TaEgIZ7rYzGbRldHG3xej4pqDPe+OzykYp83EEaxYoPHH9J9MLU0hfog7xvsmguChatoXQPcbq8KUAz3ZIHXYpobl/7DjPFvcp7/NlsCy0yyUsz9JvHdEsofJ57fN0rovv2b2BbruB4V5h/nPH+ckG599jeJ548WAoQRK5tQT8t5bonnpaIdx4+fVm7KmjXdiNeHkc6UMDObUtcpjRkM42XRSAX1xUVdv6k0kUQt6thi4ZDPocmlRZQKOXX2RcMsOBpcJIs6nKFCkqlrwXQpPuqYr4nnv82srb22NgK1EaiNwIMRqInntdlQG4HaCNRG4GtG4LcRz7PpZYnnlgBhvSU3CytFCWE2KmSfFrQ5JLM04DfYA268ucGl65SiOMUxuo7IIaWYwA0jRZ7u7m4JZHzA5iaQ4jlfTxEuFPIDFbaQmzZlClhmY2BaT4UdcZOVbELj6JziJpCCB1vtn3/+eQlXfB0/j5/LP3MDzVDTdWvWoq4+JteUcW4TEWP8NmIQSxamoGQDiesUnR84z9nQTH85Q5joXAc8KCG9MIWRuzcRjfj187OX+jGxkMTv//SPJJ7bHR4xRLds3ICm+ji8Trtx1lQRFfcdUjK3GcHN2gxZrbSJVE7i8fDgIE6ePCFnOFnWciaR8kwWrMOJQDCEt955F+0dq7BhfZ/ZlFWMKGmECmowRbnu6RQlCzuRyqOpsQm379zGn//5f8b/8G/+tcQx00rM4zEMeuNs5kaPmxqKi4oBNWMmQboCMoKffHKHNliWCGhlVK3cZFKMkuBUZVZa/1WLP885xRa2wNMZLgRNTm5o4nroSu7p6cWx46dQV9+o4MMXn3vGhL8SY8KwqzLPeQrhaFSbdhZDrly9jpsDA/jRj96QuG4KMBQV6aoj9oeoAc7tLP72b/8Gv/u730E4FIDdRmeb+g1MsaLIyUhHawlXrt7AwI2rqA8VsLqrFXYliebgspXgshcM7qBUhMcfgS9UD48/Dji9sNNh7PAgX6rA4fYjX7bD6fZjbmEZi8spHDlyTGFzJ44fl8BFgepf/tHP4Pc5FRw4vzANn9dlsAFVcVnKk42CMoP/GKBol4P29u07CumTa9XtxHKCqKQJzYWm5lZMTM2irq4R/mAQt+8MKqAyFAxiz65daGtpRmp5EUG/D7OzM/CGAkIw1dc3Ip3KyMlpnLoDaG1t1saYaj6FssWFJczPzaOrq0PFMoqlVpgcmb1ebwC/fvd97N27D243N81kqBskihVczDlFkYZCnxEfKWS6xGCl6MbSDtnkY/fuYPDmFWztWw0nx97rQ8uqNUiVHCiQuV8sSHzhWsZzbl1ffF/+4nywXH4UqYhQ4XEw5Pj27btyyRIlxDWL4hXnPL8Pr6GW1iatM2Rj09ErB3I0IkzFg+u42mYPoh+4plIIr8DrDeLokRNaRzmvOW9ZgPD7vcLJbH1yJ+7cua2gS3aBsGuE15UKCx6PBD+Kf+fPXcXVy1dVqHju+WdRVxc1YrjTBL5RyKTgf4mkAAAgAElEQVRAyeuUa0G5QBa4XWPLcbW++6MOP44/w14ptim0sVJR4B7DDOk+n5uZxszUBOriEYmdZbsX8dZ1mGcIrsspljP/yzHnNc65ODMzh8kJhvkSI9MkhMfvvP5tRFQQNMG8FIiINmGBYNfuPWDAMHnSVCF5TCakk+F/mft/5ncw60e1A6BsQllTqTQ8XvL4WRi6K1Z0MBQW63z43ojm07q1axSYHfCzOyKjcRESq+rw5D2F9zWeE95r4vVNsEsYJrs7LbGbrHaKPeSWswOKTlmeT76XJYBZ4rlEOK0/RmTkPKvY7Mp34L/h6kvExdEjX+FHP/yhMBmcU4YNb1znnAcUdRXIm07B77ajlE1gdnJMhVyKnnRAZwslxBpbcOP2IA4fO4u9B19D38ZNmJ6alBC9sMj8DxY7yctnSLQDl69cVbGsoSmGuYU5DA/eQ0/Pai6DGheed661ZGCTo72hb63GI19yKAuF1wkLPewOMcJ5VvOe9x4Ksyw4+Vx2hVhS8KYQygIHzwXvZRS5uY5w7Lj2vf3uu9jz9F4V5TmGvB7pZqaYzM4Mvo7nhmsXw0hXdbchm6HrnwXUAq5e68fVq9fx7e98B4FgBB9+9AkCRHYV6fYeRGtTvYr9XGv5iyHeLFr5PKa7QU8G4kHzLlDEvv1P49rVq9j8xCZU1FXB8GEWsNNwe704c/Y87o2OKqycY8TzykJwLFqntYOiPo+Znzk+MaIii9ZXXxTHj5/B3r17cPz4UbS1NaO7q1NrdSQUEif/2NHjMhCw28wTjMHl8SJaF5dBIBAKmgJgqYTO9jYVOIJenwo5pWIa+XzCdLnReU72fjqLu4ODmot9fX3IZDPwB6x5TxwcsVIVBHzkrWdw+uRJrFu3Dqu6upWpwe/w7rvvCtlR19AgAZXng9+H3YQsdhPrYlBSdO07JKxfv3xZYeAUvXntcH34+JNP0NjUDKebXHaXHOhOtxsBtx1RH8V8G7JEiOSK8PgCKoINDg3pfKeTSV137Bjo6CCmzBTsrevum5znliD+uMfoR0Xyla9dKTx/nfPcCMAPXN+W6PvQM57WiEI1FNPIGg+KbXT4V13Y98NITXfUo+iWR9du/b/lPFdH2sPYlpUFBeszTRgqu/ZWiuclZDM8Rvt953nv6k7E4mGMT8zjev893f/Y9cBuHV4HS4klNDU36XphkDKvZ34P7hG4B+B65fO40BCPqgOB672eKZlfYGEGq89bDwLrHxhLrO9ac57Xtr+1EaiNQG0EfrsRqInnv9141V5dG4HaCPwTGoH/GvF85UOp9UBt4RIsUYIuVbYOj45N4K233pKjhOIMBTq6v8Qwn52TqL1jxw4k00lMTU3ilVdekcOIGxluGik+UTyfnZ29HywVCHjhclLcNU51awMk93nFBFHSNccHcSOykQVLvnYB58+fl1vvZz/7md7b4szyYZ5/T2bx3bt38NRTT8Hvp0jAz6igXHVoGnRL9beY58ZzTfH8vvPc5kDJ5pQzylYuwsdApdQCJu7dgcftgN3lQb7iwPVbQ9j77Itw+sLI5UtYWk7g7371Jn72L/4Aflpj+UuuT25oLDyL5fCW5HZ/00RxnGPOzS4FE4pzdIjTGazQwlJJbesUo7h5pcB/8sxFjV93VxeamxrhoKBcKgoBQKyET478OYkcJbgwPTOv93xi00bxvsXFton6XhXQ6SAzjnh1A+gPDxjxdK9R+KAIRNGHrnCxLZUVapyX9zdoK9qo77uvjPe+ihepumCJjWHYmjZTBgNEjAY38SwkXL12SwI6w2OffeagGDJ0rVLw13mtisXsMuB7sLmAwYYMkn3mGYrtFQUScq4oEC5H3AzDFnP45V/+Ev/iD36iU+RxER1UVqsx51ImWxC2hUI1A0MvXzyHoDuFJ9atQsjtQDGTgM/B1zO4soKSw41grAneSBPs3jAqDnYumPPJcL+KmP4OIXdKZeMAPXXqDL748ku13zfW1eHFF58XloOt1FSwKJxzdhq+NuewETk0T6o5ARRouCF96613cPDAAUSiEb2e2IV7I4NiB1NIGhkdh4dIklJZ7dcUusnw3b51ixAa/N4oFyTMJLIUmU3Hh18uz4Suf4OBoCCUEzOXXQsMnaRb03CK6VykUG0QOVwDiCr58IOPhJXxeBlkS9QSuehG0BWyyW740TxuidoMgfX7USlxg89CAQsbFQzduYFccg69HU0o5bMSlHzxRhTsXpQYXMqXP7T2W0Ug81MT7mmyFcSATqWFreF/TTcOHaEuBfXxOnM66Mam+MwCDwNVGUJqQll1/HZiLoyr28xxc01LOK+2wnMcibZglwALHZxbXN/4nhSi6cgOhONiztOh6XQTs2DWAOlfdor+aTm5g746TE/NSpQMhwPCw1AA4Wfy2DhmRPlwDNkFwdBJrokWroXjzbFeKQKZ46bIq4te48OClClAOOQon54Ywwe/fgcH9j0tEbVsc8MX7UQwQtF1Hi4GHPt8SKaSpizpcCpslQgqdlZMz0zJJc9OmtW9PchlMwoCdrocOHzoEJ7csUO8cYVPOk0eh1VE5XhZ4r/lDr9flKuKVhRDid3h8HN+cw1hwefMmTMqTlGMjURi6OrsBJsyiKahUM5x4TrL//J+xvGjOMvP4d8vJzNwuKoZG6WiKcxU1ziuQZxPdMJy7eExrXSsmrWcORumA4ZrW/+NGxL4GWjJIkU6lcDIyKjGg3kUFCDp/uWc4uqrYF72XjBos2ACBFk0cqKA9PI85mcntA7yHPkoWBVLiNc3oGDz48L1EQnK8WgUy8uLiEVjmhPsTmC3D4VVuuKT6RTShWU0NjXC4/YjFIzD7w0i4KU7nZ9NMZwdGFm43TZkixWUbSGFSRKvQpGUGBt1kySWJJz3rV+vAh7XLretpIBWFqok2lWvULpTeb45NrwGZufmtG4zVJoICGZgsOg7Nz+v4gtFf4q1LERw7SQnvr25AanlBQTDEf1bfzCE23eHcP7iJa150Xg9zl+4pPWfRY76eEQZABT36K5nt0k2ldY51TVdLN0/x9lCFk1N9Thz+jR2bNuqAiYDKBcXFjA5PYNEKoXG5ha0tXfofPndDmTSKYyPT6C+oVHPLyxGcc1MJlPqcCBaiK/NZMv46shJHHzmgNy4g3dva00lO5+4O5/Hp8DRxoYmdU188uVRZQKwa4GBjR4Gk3d369lmdOQe1vT2YHpiHMmlJfT2tKGxIVLt4mEhgLgddiAx/NZmCpR2u+7fLCBHYhFd9woSr0DzkR0kW57YjFKBmSs5XLlyRetIIrEAv9+t65PXG68ZCeVerommu4vXAddTXr+ZdA6tLS0qjLAwyzWT6BZimlo7urCUTKG1rRPTc/PIJ5fQ1mACz5tbO+APRozAbndItOX4zc/OqvPJ63ZJRLfWMxPoWw2+XyFKP1iXDa7tm349Kjpbr135TPN172F1bq40oKz8bK23VVPC1wkalkD84HPNkiwBvZobs/LZynr/x4nnjxYVHnr+ktjOey6L0sS0GGxLSRkVZJ/TeX5Sa+KWrX2IxUM4f/EGRscWsXrNmuo9m8uHTYWTVCatQgzXbxoYaKJx2h2oq6uDt3qubKzG6bnNBPMa44RZC3RsMnyYkVl5rI9zntPUwsDQla/d/XItMPSf0Ja39lVrI1AbgX/ECNTE83/EINVeUhuB2gj80xyBYx/9X5WVD/6Pc8qYh/cKcpkEyiW6wx4sqytdMysDe+R0zlcwPTOLCxcuqDWbwvT3vvd9CeF6jwoZx34JTHfu3NFD9MaNG+U4J4d58+bNEtApUPBBmyIHA9LIVLbb8giQ612mmJfVwzdfZ0ROCquG6ctfuSyFUo/hAefzcp9zM3fw4MH7DkWKrXwvbg7/+q/exCuvvIz6hjptSimR031elXaZECr3McVBwqGJNqEj0UGOMAU8bvvtFBkEU4G9mEEls4TFmXEJSoVSGbOLSVy8NoDv/ej3UXF4JNpyU/rJxx/hqR3bsW51r1xodIorfM7tloAu1ELBOHfNZuiB8JYvlBQgaVyMZZw8eUrjSWc/xTZ+fzkQudEltiNbVBcAiwVLC/Pin7IFnMIMN/oeJ4VAI+463QF8eeS4BJo1a3rvi+UUgegSXF5akAObjkg6iLgRMjsUIzTKgW6zSwQh+57n4IUXXtQ5C/jdQqlY8/BREd0S67TJFDLDbJYoKFHoUyAYeZnVcEYyyyleKhTW7sWduyM4d+6sjn3Tpj4Egz655nncFAjJ6rXERrvdLYwLWcvEkpBfXBevx56nnxbzl445vjc35J9+9im+//3vU3JTUYQCOossdLYxiJRjXCrbMTu3hE8/+QiF9BT279qCoMeOcmYZIY9DwiYD2cjeDta3ImvzIm9zKzSR+2XydE1h5EFnBQU+nmc6V8kM5Wtef+0ViaYKXQTnPq+/rBACdHVS3PC4vBJiPD4y1Y04wWIGxfBbA7c1pj29vcoUoMBK9zAnvdvrR5KChtMUEBik+Ks338QPf+8HEu1BIbhchN/rVthq0QYVaug65ybbEjIp0rNDgaJnPp8xIqw44AxItZzNhrXLC4znli7RO3fu4uWXX4bXS4GRIYYPnHqm68KIBAYxZERufmYhXxIfN5nMaJwvnD0Jn7OCzetWoVzMSSyz+6PIwi1+ro0hctWl7cG6xg4QOvgMksjKHjAt46Z4Z+GiDILCFFbMnDfCPgUvfl+eB74vX8M1T+5hOuk4plwAzAWjPACuExTLXS6v+N9Gu7E2/aY7RJEKDL51kUnP8aL7m59pMzgkCg4uM5YKOC77hLKhOM+gUga78hqQyGradgw+BOa4jQBrBC0LiWOhSVa6t/k55FTzWqYIrvcp89oswutxIbE4j6NfHoK9UsCWTX1wOP1wh5rh8gaQymYBCt50E5eKSKYymJmaxjILYKk02lvb4PE4Ea+L4fjx43j6aQrwfp3vTz/9RGgIdgpRsBe5l5glOtBZxCjw2qlIUOS6znWQ66h1XyA+hCGhWbLinRT1eD0aLBnvVyzaToyNS/zbuPEJIWxcTk73B2sp12J+Fh3nDLujS5vdTOxiCoQiKlKxQKVr00WcTd6s2WSt81iEj0pX54m5XyknQte7CWPlb56Hd959Fy+9/IrERhY5uY69+eabePmll4SL4vciXozCJjEXVkwG5xi7MPweDyq8j5XzcKCI0eE7wrnkcmld63RSE+MTb+yC00+HdQqJpQWhOCrFYjX7waHgaWKfeO9bTiUxszSNaH0cyeUspifm4feF8eSOnToeczvOIxSi03QWdlcAQ2MJnDx5WveoF55/TmsWHe43blzXuDz33LPK/1BeCErIZZL6zjyvnB8c66aW5mpwNkNGyYonaspgUMTTtjt0/lhY5OdQaNf4Fwr3OzIoWDM4mIgcm92JgrJBvHLh8x4wOTMrVz4xZ88cPIAykWsOm84z0S1bNm1GLBoVioVjzkIAnfTCTlULMwrj3LRRrvOp8XFzf/T51f3FgkUml4Of363Ma7yERCqJ+blFXepd3d3CsfF+HY5Eda2n9CwQxPX+m1hcXMD+A09jZnoKzU3s2MuZeefzqyjJwiWfNSZmFzBwd1D4Et7vQ9X3YsF8dGQYv/P6t+B3u3SuC3nOnYoQGnL0B0P6fDrlq0sg0tXxpgM9nU3h4sWL2LN7Nxx2p4rLEvrTWczPzst5z/swf5ZOziHkN/Od78+f8Xzwe/FasDpFeL2OjI5hapYZK2Exr3mdKBjSblMeBUlv5Ln7iOYplhDyedDeFNczAfE7sfpGRKIx3ec4F8hd5zWjkGF1n5kuOKtr0lrPLCHbcqFbovTXucatXcPKZ+hHdxLf5Di3RFxLvLeE65Xi7v8X4vnjjsH6ro86zx8nnj/0nb5GPKfzPJnM4/y5i0KLbehbg2DYh8NfnMBysqRnfQYfcx0eHrmn+yRD2vs29inkm4X6+oZ64YNSyaRc5zR0MEya65u5N/NZz3RSysOidZI2g+rdc0Wg6m+YfOx2mVqMKcEKoi9jzyt/XNOJ/mluf2vfujYCtRH4mhGoLYq1qVEbgdoI1Ebga0bg+Mf/t8EdrmjXtP5suTgsd2E+mxQ39dGNwkrnjuUC56aPYU0UwOgCu3XrtlrZX3rpZT00c2PL32wBn5qcRKlSFgeboW50nhMlQT4wN1l0MtH9x00zW7FbyOys5LC4MI9kclkoFwo3dK8SBSHxgcziqquJwjnDjCznITdsR48e1et37twp4YICiBFBlvGrN/8W/80/+30xrCk0RSMhOXHlElXYpBHPhW2pUB4HXAyxs1fkMCvbnGodpvOJojADQx3FNOanRuUa5eaTQZCff3Ucb/zznyr0KlcoY35hEbMzMwq1ohssEo7KERcOh7SRpYguxmu+WsBQx+0D9zkFPbpfKcTRmUdOL7m8dI5LBKsiGChQ0Mlc4LGTEc8guMQSLl+8iMmJCezatRMN9XUSz+im5Ob59t1hTM3OYtu2rdqA0i3M4yDCgMJVW2srFuZnNJZ0ENNZRoFQnQhyAxs3rilgFOWkvXzpitzdxAcIpfIIosaaS9bUvS+eS8ysOqooGpah8eGmiMdLfj6LKRRUyNukU5ut4UeOfiX8AMW3rVu3YN2aXpRLFM7oIk4ahrWdBQanNvJ0K+p9yxWcO3senZ10d9br7/k9Tp85g7379hpkjXj3JaEuDAqDwXfc2FeQTOVw6LPPUEjPoKUhjIa4H7GgC4uzM+js6Eap4oIv0iAht+T2IU+XOQUqTiyFlNIxXnXH2exIZbIK+mxta5PwQxdkJODHzPSENq1kyRNLYwotDH8rIxQMI5M2vGIWooqVEjxunxzhDA9lKCedvq+++qqE80IxD6+XwZIliWU+BqfyHBL9Y3fi5z//Of7bn/5UxYcAxR8WmIp0/rIi4UCq6pRmt4Hb5dHnEjkQjdGpvSxBl8gIcdirSB/ifQyCie5ys9n+4osv5Bxl50Amww21Q4Wjr3P6rVzmyAsndoEOWr7v2VPHEfE60BQPolLKIxSNwRWMIVvxAA4X7DyHcvg9WA81f6uuw/tig657IzbzffX37LTR/KXjmtdEWtcWHZW8flxuE467ck5LfK+KO+a4q+I1kTJuuukpZDtQLFJcItfdCn/jxKATVxME5YqrKsSbQpaczC6nXO5iSOfzCAVDKBcp3pbFTaZwznNlMguMkPBAYJFsLp6xNc7WGFhrpRX8TBQXrx0yly0eLQU7O8UpwfIrKOXTuNV/FcN3BrB980Y4XV7YXBH4w1FUyH6227GYTGN8YhJLiQRCgaDwE8RhBH1+HSN58fMLC5p/xt1fxNDgIF584XlMjI2iva3V5A3YoHkaCAZ1vyDui25wupGFUxIH3Kz3FM95tsmgjkYYcsp1y2+Y4yxQuVwK2eX959TJk3j2WfL46aY2WB+eV35/3sf43vy3X375pfAbDJjlmk6Xo9j2ZeNKNuo4+fJ2zRF2C1hFlQf4M3bSmMKIJZ6Tq8/z+MJLL+vz6upiGBq8q++35YknEI1EhPLRGs9uK4W8GiGX38XvD+reRQGqkEtrvVpemMPS/LTCYUuFLD2Zmv9F5i6EmzT++Wxa3HqCr/meNgcxOzkUyja4vQHkigVkyjksLC+jsaEVfn8Es7NLmJqcwb59+1Ai+oyO8xwFcCeyJTu+PH4NI6OjiIRDePGF5+QwZxH2qy8Py+X+4osvKLySTmwvu2bKht1OYZSdBeSls0DLYFmu8SwwsZuKxWxmUfAX12CKy2To89xYmDau8So+c2woujGrpCq8E5GWyeZUzOSZ4jyi0/9afz8uX7qAV19+Xtcwn0n43hPj4zh14hQ2bexDb0+vCjQ8YSwaLC2ndA+8fu0qYhGGKqcxOjykjrZwNAabw2RIsGCkq61IM4Bfc5Jr9uzCvEI6O7tWIVn9boFAWAVCFmb5bHXo8Kea/zQTLC/N6/olSqtcZIeMG+lkGnYWHHJ5nDp3Hrt378H5i1fUsaSic6WExvoYGuvjeOmFZxEO+jE5PopiPoeTp05g165diDPEnNdEuSwhnes6xWneT2dmpnHoi8/x4x+/AY/Xg3w2LywROwpZbHz7rbewqW+TXOssLIQDDthLSQWPs/AbDoX1/uSRs9DG+c5iFp9zxiamMLWYEeKO1w2L0pzb6tQoFGFzOrG4tIx0Jq8x6l3VpUJLNMZuliWMT04hEqvTPZLZGPy37GCg81y5ANa1WC22cs5Yzx9WFyV/9g+J59aa+TgDysqiv3VPsUTxR/+7UjxfeQ+znsFlGlghEj/6OP8POc8ffU/r8/8h5/n95/lqxo55Pe8LFKEfdp5TPF9ayuDc2Qsq2lM87+puw8nTF3Dx6i09T23atAkbn9iEu3cHcb3/BtasWatzREMN17gDBw6o2HTr1k11sy3Oz6GroxW9q1bpWdpynstQYBbTamhodWmtiufWvdq6f6sYzjXRzlli7rNaX8s18by2Oa6NQG0EaiPw6AjUxPPanKiNQG0EaiPwNSPwdeK59fIHbZDGef5N4vnDrZOQO4iCKcXymzcG5Cb/wQ9+T6F0DJFigBA3tnTzsk0zEo1KUKBwzo0oRXGKoNzs0o0ux1lTkwIK2Q7Ozd/tW7cRDAXk+KOgwZ/xmA3CgUIfhV6KSBRdDPeUv7lBIsKFDuItW7boffl6HuuHH36K3/nOd+R4pCCaL2RAVEyJm7bqwBjjtxHKWSigc8xFtbNCsZE2QI+Ek0qpgGjAhcXJEeQSC3KC3hy4hXC8AZ8dPoLf+/E/Q7yhRQIvXVJ0XVFAZyFBoV/zS2hsbJIQRl2RwhhFUan3EhHNpsqcJ+OGp5hMd9uhQ4exanUvGtkG7vHIMWk47nTo0Z8sX7w2pywIUMxkWzndvnTpMWiTrGiei79/+y288tqrEmf5erJTOY5ssaeYTrc1CwPmfFJ0Nemt8gWTia5jpVjnwvJSQmLOL37xl/jxGz+G3UZH2MOC6KPT9b6wV91AWqGNnGMUmCg6UBSmK6mjo/M+XqJYMk7pO3fvwucPyoHIjfoXXxzG07t3YfMTffC67Bi5N6Tz39W9SoIxN3qGqU30REkhigy+jUZjEsf43T8/dAjPPvecAjaddgpAAqtoDEQKgRMVmxO5fBlffH4IU/duorOtHuvXd6FSymguOew+BMNNqDiDCNU1IFspIVsiG9kDYtSNrZmQnWpQrGyodpw5dx6bt25DNleQq85RKeHWwA0FuTFsjy5kzgvzHejao5hGF2MeU9OTyGbTat2nOMufp1NZ/PrXZIvvRVNTo5zJsZgR5FzEb/AYHG5hLUbHJ3DyxGm88cYb4k9zY+9iJ7VE5zLmEwtimRN/QXb14sKyxp3f95VXXzQFiQqvQV4fRlA0Dmw6b03ArGnfT+Hf/bv/CX/4hz9DR0e7XMyVsnkfs4mXD804w9WV8DD2R1eo3YEckQ8APnr/XQRdNqzv6QA1lLqGRrhD9ciASAI6zwv6Dnpf2YPvm72rznMzK+l+VMSdrL0mGNl8vhHSWVxRmHC14KHARpmKjVtdqImqw5trkjApdv5bc445Nmya4Xnh+VleTqgLhWukXOsMSLPzMylelCSe82cGqWICI8XhJjZDb2REd58niOmpGSwvE2MQ1O+y8gqqBTiuW1XHPP/LdcbCtDzakWQ59/g5FMxKRYOJWU4yFLoOOa6xdNcXC3DYSgqqPHHkMLramhH0B1Fx+MQETxeKmFlcxFI6o0IkA6Xj0ZiKMkRiOKrnuWKzKWx4bHxSwvTS8jI2bdwohAqd7UG/V8G45D33rF1nEEyFgtb3jvYOFOk6rTKVKUJTrOHY+4JBzC4siovN72HmllU8cEjQpLPYuI1HxJnmOsfiGsVz3p/4XhRnrQLn9evX0du7GuFoXAVUioF0u/Lz5+fmMDk5ga1bNuuc8Nq1ch/MdVANv7bckRXg7uCQPp/dLxSM+T7sNum/fs3cJ9dvUBGKcyCbSel4iRLh/6901LL7hEKiEFmVMrLpJBJL8yr85jNJIUwCQgHxHuKQW5pdJfaywSawgEdhmc7sis2FWH0TbC43RshPL1M4SyIQjOpaYt4J3dttHe3o6OpQKCBRDbmSA3/37iEJWY0NcRw88LTuDyxgcg3+9JOP8cMf/EDFNie/g8bEuEvzKuh5sbi0hKnpKXSv6lVHBqc68UYcO3WcORxysS4tLmhtIPaDztZ794ZViOa8UEdOmSx6k2PAIiRFPOPs9iBbyGt+0FnP+9nVa1dx584AOjs6sHnL5irCxoGlhQU9g9AYsPmJJyT6s+hHYZzHdGvgJvLZHO7eHsBzzz6jOUbHOe9bDDKm2O/g2sx8ARYImC/gsCNXyCGRJF7Npu4ZjzegNeXO3SEV+J3KUljW/GGWQCQa0rXg4TMOi9RO0yHFwFNe1rfuDqKuoQmNjS2Ymp7DsWPHcW/oLsIhvzqmvvP6a4hHwxpv01k1hytXr+DlV14yyyCvCY0vJN7zGG7038DO3duNq5tdLgyxVZC3A+/9+tdyodPssHr1aoXappZmUczQhGDXmsYcBj6zUUAXWkjnzhSm2eW0kC1hOZXB8uIC0skECrlcVUC1wesPqJDW2NSCjq5uCeKJBSJ6muHy+LQOzTNbJ2mwSk2N9eqMk+TKSUMs2Arkn8RVhYObPASri9Ks7ysLiw8/mTxOPF/5ipUC+srOTMm+K0LfHyeeP+QW1/OdyZV53K9vEs+tz3rUif2PcZ4//Exvxkh32seI57lsGdlsGWfPnNf12rdxLXp6OzEyMYXBkUlcu3YdzU3NeObZ54QnGr43qiI5cYXECfG8M3i4oS6Oi+fPaY2i87yjrRnNjQ2ma6DKIhMssIo5k6HlEWyLdT6t767CJAtWws2Ye7P1u4ZtqW2PayNQG4HaCDw8AjXxvDYjaiNQG4HaCHzNCDxOPJdAtCJIyTyAlpFJLd0PDLDO40IAACAASURBVF3ptHm0xVViY9WBRdwDBQwKQx9++BG2b9+Bunid2Jhkt1LMo7gwNcUgLB/27NmjzS1/W45psjUp1lpCd0tzkxxjfF5mCzA3xZ2dnWKaZnPErzBo0CvxRw/IJbtC97ix47HxIZ3CHEUUiksU9RmEpXbjXA6ffHwYv/u97yObTUoMdLm4WTDsaIrm1Ud4uU0pnhOXYivlxClX2KYCQx0KZeRmLexxILc8i1ImIdGr/+YAmts6cOzkWbzy2uuwu3wKUnO6PMLc3L17Fxv7NuLO7buYnZ7Hli2btflnQGA6k1JgIgWcB+J5NTBKVhwyHSnsuXDi1BmsXbdO40jnVyGXgb1S0maXYgdZ2jxgKwSTbfoGy1HEvXtjClvbu28frl27htm5STz3wkFtzInPOfrVEQme3BjXxeoQDoYlvqdTaTQ1N1dxKqbAQZle4VLlsjbmljuXAizZ2S2N9RLPV25YH7h8H9lkah5XCwVV4dQ07ZpzPTY+oY058SNy22qDasPA7dsYGZvAjid36h1YpPjqi8N4/VuvorWxQeLf0SNf4plnn5WgSOFXYkzRuOY5f9lu/Pnnh9HTswr19Q14/4MP8fyLL5giC8VgMs8rnG/Gee50+ZAm+9zuxs1r13HrwgnEIm5s2LQa+UIaDpcXPT19uH13GrG6NoRiUeRLGRQYhuugkOeSg9xGEdai69vsmF9YQjQex9+/82u88tq3jHMyn8XVK5exZesmiRA8x6VyUc5yOpdZrJicmtXm9ZNPP8K6tT2Ixyha0EFbFLP03LkLuHnzJn7yk5/oulLHA+e1z425+RmJPoWSDZevXJMwtmvXbglqxDqwCySxtKgiE52mREysX9cnl/rCwpJ40XSNdnS0SQzjGHO+MPjRuLYp8hIxQscyw/JyKhT9r//b/4J/+2//R13TCh80evVDzvOVwsHDXTEG4VAsMZw0j7/71V8jHnBj26Z18LmdqG9qgTsYV2AoGfMMDKVYa23EV4oO9x2A1b8vcyGoMl64ppjNOnnjBrPEc0Kxi2tMMEhWPDt2zFzkzyWMVEwxyRLOrc8whQW6wfkRDgwPj4j1Syco3c0UnxjyKde5RFmP1jUWfCT2kNvt9UgQZhGL7nZ2h5C/zCIEw1mJY8rls1pT9Lks3gmx5NDreUkpbuE+BsecE4qExG9xzNkZxHVWfHOnXXzjqdl5sZwdHq+OTdxrlOFCERfPnlAuBMWRctmBeIMRzxdTGTj9QXgD5nqldG3nMRGJQiHY6USeLsTFZQRDEZw+cxaNTU1yAFNQCXjcCuRd29sjN2y+ArR3dAq5xGuW3SJWICfPLe8tV69elWucuRTBaBwnTpwQw5/XxOzMtCoc9XX1yozgn/k9KZ7zXrN9+7b7TnOLp85xsvjwFNOJ9dj+5E6ks1URdmlR7nWiURhy+uorL+nz6aTlWr4yHFnzuYrOYbHqvfc/wOuvv651mWgqq7BDx+6vfvUmnt6zBxfOnZPD/sB+BusyMJTv6dB9juKh3WEKSLwWTOGDhedbCPq8YDPHmRNHEfK5EGIIbYioDhaDORvKcNuBoI+5IQIXIc94A5sbsYYmBEJRTE1NSKgnw3zj5s2YnJ1DMp3T3y0kUuq+2bxlO8YmJhEI1+PDz4/q9V2dbdi3b5fQKSwExaJhfPj+e9i/dx8qpYrGh2s5C2/RaFj3c963KIiPT0zou8Ri9YjHG7R20XHf1tysOc5uCIYQmjXQo/vn5SuXVITmtaAxgROpJPn8xPQ48MTmJ3T/ZtdCKpNSYYLdGbyGWLxicefo0WMYHLyLF154AZ3tHbrW6NBnN0D/9evqwOrq6lIXGY9/cmIcZ06dwmuvvGw6FlhY1jJg8lLyzC7w+JBLZcR9Z8dIlvkIKjY4MTM7L/b6yMgEPvnssJ4R+B6vf/s1ieXFYhZd3R24eOEckomExoBrBn8z4JvC9LqN6xXgfPToCTzz3Eu6N/H7j9wbxrkzJ4Vqee7gPvStX41MhnkZLszNzWB4ZAjr16+Hx0uMmBeJZAoBfwipNPn1PuFaNm1ca56R3C6U1PFgxy/+n79AXTyOzs4O3Wf5vLaGuI4IcS5JFfPoMKchguPOseOaye4QXn88CexeyekZiuHABQne7ILIKmzUJefyciqFHU/tRGtbO+ZmZkGrA58hh0fG1FXU0taORDKJRGJZhQYW2Cigs4DhZoFbaDdTYLaKhCtF15WC7Mp7wspH6W8Szx91nv824vlDwrm5a5j19Gue4/8h8Xzl8VsBx/8Y8XzluFj3Xbk4tDI86jwvIpcDjnx1XM99Tz21DXUNEaSZReENqLNtaXEZBw4+o/WFRfhsJq+CILvD2NnQ29ODobu3MTM9ibpoBD3dXYiGg7rvq5NJIjmfcfkMUUUX3s/ZeYBjsYoRjzrP+Vy+EtvCMdj10r+s6US1HXJtBGojUBuBFSNQWxRr06E2ArURqI3Abyme/+bLK0glFlAS95PheFUVi8iSKmecD6JWOyQ3nBTxKDow4IkblfHxSTnLm5qacfnyFazuJYrBBDuGw3SGjer/KajSZWm5+SgAkD9NEZ1ibUN9vQkPYpuviy3Sizh58qREjcbGBj3bEz1hQqjoxrTjyuXrEhcoslPk4HHxwZriFsVgutC5iWpuacVXX57Ak0/txJq1PRLO7XYGu5H7S6yDGRkT/EZ8g0Mil9dpl/Oc7dkOl0cMZYrTFFMXZyZQH3IjNT+NS5cvalNHF9ixk6dx4NkX4Q9FdYwU23OFAm7cGBBOppArYn6WYakzcidu2LAO2VxaRQLhFuTmNk5TbbboJicipVRBCXaMTkwqkExheBQpyUQ2XnNznoRsZ9BZ2bjVvT5tTOwOF5YTKXz55RF0r+rBnTu38eQuogEC2rDQFX382Ak47U60trZhfGwCDfWNWF5ckgjKcebrKAYEgl54vJwvFBfJuPdJQKdgf+3qdYRDETQ3EhFj3LeWYLlSPLd+dv/vjO/+QWCUQuOgz+NcGxwawtq1ayWCpOUcNKgBl9unwoZhUTvwV7/8L3hq+zZ0trYqDO6zTz/GkzufhJtOcqfB32ij7zLiJIsL7IpgAYjc1WMnTuCVV19V4KmNPn6GL1bnPN15ZFEnkhk5zy+cPo3Z21fxxMYeBCIeBGNhePxhFEoMNPShs3MNMtkUeAqcrgKWUlk4nAzd42mmWkXnZ0lOfnYo8Ht8/OkhNLS0qhXa47Dh5vVr6Fndo9A9l4c4A7dezzlE1z03vL9+73288NwBhIPGEev3cS55kExkJLT96Z/+H/jjP/7vdE3wfVav7lG+AIVUYigKZaD/xm25uSlqzUzPoqmxUa34LBps374Jra31wkk0NjTrPBPRQyHKiCQpxONReH0MUjTMc/pLxTmvUEA31yvPPx28R45+iZ/85J/D5bIrrK+Uz1dDNR+I3JaDzOBfHrjP2TEi571s3zZ8/vEHaK2PSkCnaEnx3OGLIFm0q1PEzqJH1flr5ppxiptcAf2k6swmNIXuW9NNYQkXnFMUEClE87pg0YprDYtu5YphXZs5XhUAWFyzMeDSKYwBzxevnQpYYCorH8Dj8Us0ZiAo10UKo3KZS9g2Yb2ViuH3GuKMQclwTSZznqIEP5OIidbWBrHweTwUxAzSoyRh2Yw73f90XhJfxO/NopFpb+f7E53F9ZKCGp3QXJO5Rm/ftg22SgWJ5QQyhSLsLi8aW1qEpxIag90CxQxmx+9hamwY7S3NBlfjdMMVCOl3wcYsCCKYTGHMzS8oln4ZDg8dwGn99nj9WFxOYnR0TAVPhv953Q65pytFht/aMTQ2rrWBY88uER4713uDYDI4FqJYKOCFonXoH7ildYkFRnbQENVCsYrfiRgMOmkLRP/YgT/933+Of/Wv/lDjxnNlzq9x3PJ+wvfmdUUsWN+mzQhF4ureGBsdVe4AGdkUFWPRiMFwEXeRzz0k3rFQZ3HOOR68V4aqhV1/wCBo6N5n0Ynng2gQBlpyTaKQ3Vhfr+/Ce6WCcytFlMrMVmBHDKN62bngxN07d1DI5tDd3oITR75ALOhDuZCVG5tzO+j3oJBJIpdMoCEe0X2XrnThvhxuuH1hNDQ2oz4cxkD/NYxPjiORSaJ79Wqk8gU4PH4sLGeQydvgcAWEdGnvXo233vtInTEdHS3Yt/cpdex4XDYFDxNZ5nV773dLTM8uimne0tosjBTd5xRqeSXevHkb7e1dmJ1blDCcpwAbMSgYnhsWJU6fPoWndj6peybPg89PHBdzEzi/TeHQXOslBZcWi3mJ634WvIqGk841NJnMoljxIBSKYmx8DGfPnEEsGsdaFo/jcWRzWQUynzl1Wm7r7p4uTE1PiPnN17S3tQjppc4CuwMZioUs3nDNYfdaga5+IlmYSeEGOy1S2QyWlpPIEj8VimE5kcHbb72rbp0D+/dg+/YtuHHzuvByxBZFoxEVjDlX+Z7Weri4PKeuvvfe+xh2pwd9fU+A8ygUCCCdWtS9wMvw4EpRoY82GzE4SVy5ehnbd2zV/ZMVTx63y+nF0WMnMTBwBwf27UdHRyNKRXbD2ZGnyeHGdczPTYu9T2TUju3bcPPGDf25pa0T8fpmBa1q9aoK10TuMSyeRWo+97FoSxGcaBZ2PPG4yoUCMukkMqmEHO283nJcaxxOxOobUBeNo5Qvajyv3xyAxxdA75q1cstzMjG7hli5hfk51MViaKqvryKzHqCpfkOwfgRl+LhH6MeJ5yvfZ6WAbplMHhXVdQ/UvcG43r/ul8FgPf7XY8XzFfxvM98fiMsrj5u3I0uGXik6W4UEq6hrvYeeqcEbkMkC4lLNAj1zFXgPee+9D3Qfffa5A0IK5colZItlFXdPnz6D9es3oK6+SR2Y3AvMzbMbwY3RsTGhfDasXw2vGPgesfiZ3UIcognT1sp8Pw+C16Z+Uh02qzCtIrrVGVYdB95nS8pFeNiQsfPFP6rpRLUdcm0EaiNQG4EVI1BbFGvToTYCtRGojcDXjMDXOc9/8+UVpJOL953nFh/Set1Kx6ecbVVXCJ1iZGAy9G94+B727z+gjQ+dQ8SRZNIZbfL5MD44OCx3SiwWVWv+jieflKhBHAeRLdx88P+bGhvUXkzXEgV1btSWE8u4dOkiujo70NXd9SA8j8GBuTI++OBj7H16jzaFdEElU0k5z+gwpgBCMYSb5snpSQzcGlSwFh/eKVZtWL8ObW3cvNN9Z1Aphl8MjI7PYGR0Ct0dbRLPyWiM1dWLB3tjYACtzc1Ymp1EwFmGz2XDoc8+wkuvvAKH24vLV29i15798AXDYpAzZJNBkadOnVZYqs8TkEBNgYSBl5Q9+J23bdti+OuPYFs4JtzEMOSMzPWJqWkkUymsWtUjJ7HP45bYxDZ5ueirPGdzvixcAIVuJzLZAmbnF/DOu+/hmWcPYs3adpSKZJOzHZyOUBeymayE5Ww6h8G7Q+jqWqUNMbsI6Cqj+Er2iMfjgM9P7rVPG+N4vE4C3+zMPAYGbmH3zieFkrEcldZmzRQoHgiX1oaPhRmzZTK/jNBkWq4pnlPYo1jW2dUlkZRO/sHhEXT39KKnd60KDFTorl65goH+6/jxj34oXve9oUHYnXb0SoAuC41AQZPdCHxv8rc3rO9TICD//9Tps9i3d78CHu12YiFYnzCMdIfdI/f/J598pkJEZnEeu9Z2IBJwAm4bbF43yg4fIrE2+P31cpmTPVwuJYByEhWnF0WQR86dLXnJFMDoSOZ5t6Nsd+Ba/03cvH1HrtR8Ji1efVNTgwRNiq1sU2bI3uwcswEyIAN8/fo+BHwO+kclbJODzlBPFk0YHPrzn/+ZmMNEk0xMjGPfvqfhdhSqrFmzCT70xRGhcDZu2mwcuD6/REcKdm43kSsViUmFvCmSMISRDnW6ccku9/sNt59YD2d1g2tY5w5UStwYU5AGDh/+AqFQADt37UC5UpBoxCBEIxCbC5D/tQp2hvBhfsa9tgIxiUCg883hwLEvD6MhEkAs5JNoWdfYArs3gnTJoYJXka9j675Rpqusc4ODUdGi2h7OWVlkwF+VvW7mpUFknD59Wi73VDIjlz87P7huGEG8ioOx5jRFYqJtpmdx5sw5RKNx9G3og9vrgJPhs+zecRCBYbj1LB6YrgsWUUxXB9eiIhNaKbYlUhi+NyL3JoX26ak5IUXYUVNXF4fHY1NXAP+NuM/E7bjcBjtTFiBD6Jz7ga0Vfi4LCg6NI68rfgeiESQE2Wz4/LPPsH//frjtToyNjaOusRmBcExBiMRPsOhD8dyJArLL8xi4fhldba1G6Ha54A6GJZ4X7S4UK3YUigan4CLSp8Cw5gqSZCn7gkhlc3C6PRgdmxAa49Spk9i8aSPWru5BPpuCx1FlmaMibAfHk254rTWzs1qTGPrJ78LvrpBghxtlhRlDc7FUJAPbqWBPoj1KhRKCgaCKvmSM+wN+NDTUPxRuzHsh12iOCX/zz7zHDY+MY3pmDsuJBHp7VqG9vVXrJucPi6zsCuHcYKGKuROcY3wvrnvKMijkhabgwek9Gf44OaUw4927duls8fN4Xeh9UknNVK/Hq/soXe7d3auwuDiHhqYIiiWidehsJhaI6zjPDdM3KiDMYHJ0GMVsGl6/V+5nIse8VLR5rlDWeaHrmB01/MnY5Aw8bj/27dwtkf3c+RNweQBf0A/yw5PZCmbmM6hvXoWx6Xls27Eb+ZINH3z0mQqUdXVh7N+7E6GAFzZeT6WCsDbxWJ3GiUWomflF8cEj0TBK5PSzxsarjQic+SWFazKQeXxsCnOzs+juaMGzzxzQueMaf/7COWzbukXXLnnXHFMW9XkSiHMznSAG86ZASaGKGLCc0ZgSb8V1LZnJw+6MGU55tTPu6tUrymvhbAqHI8IDtTS34tChz7H9ya24dPkcOtrbsH7t2vvMboXvlsu6d9BxGwxHJHYHvAGtmcTq0FnP4lxDU7Pmeld3L2ZYRMgVce1aP8bHRhHwevCjH34fuXwax44ewevf+paCV1UccjpVSKMrnvODhTuO2fnzl/D5Z19gzboNQrKt6urSek0cH0O7i3m6uok2s6vbLBQJ4sSJ4/jRGz8SZ3xqaloomqvX+tHQ0KQwcqe9pHliOhMTOH7sCBqb6hAOscgTBUNF+QxFdM690WksJPLq2urpZVHWXDcs8DAnZWmR53NO56e7uwuhcNC4jVk8FrKEOSAUbCt6DcdvaPie0GBE03W0tqucyLVnaGRUgj/nv1Vs5DMGn8+SyYQ6W+LRuNZGS3hmgfdxArrlvv7HiufVSutDWBb+25XiuanFWpK1oXffF6era4D1Mz5L8/75db+s56WHhXwOmRHbV4rfD+5rKz/PPEuZQjHvD1VMzwr1ZCW2y0KnSM7WPZE4wYKKXLxXHv7iCxVB+JytYrDNjqyumaLWL5o0gsGwMiyI+GK3JXFdHrcXieVlzM5MCaPYwvuM3abr0OM2a7L5QsaJb0n+KiKrAGAMLRZmyFDQjLxeZCgtC2F2IpqqeRLVonAN21LbHtdGoDYCtRF4eARq4nltRtRGoDYCtRH4mhE4+uH/WXlUCP9Np4lxfRDbQuf5Sj7jSgf6yjZXK+iMbnPypemWO3DgIGZn5zE2Ooa6uga95+3bd7B58xbE4g146+1fiyFL4ZruvM6uTrR3tKvtlriAcCQirITP60ZbSwPm52YUwGU4jEAum1H7PVvX+UBvwikL8NgCGBsex4WLJ/DiKwdRLGURjsThdoWQWMrJ3cmAvqWlGQRDFFOKyBfK8HvDOHvmMi5f6sfc7AJ++MaPEI0GYLMX4fJWEAx58cVXpzE2toichGQH6utiEhI7O9oxOjKisFGylOvjUUyOD2F2YgCbN22C3RnCO+9+iu9+/w3UNTYhJ2ZwGV6f4UQfOXIc337t29Xv4ZY7kQ6tS5cua7NJtjU3oRRp+Hc+BlzmiHTxy+nrDQQxN7+IM+fOaRNO0SMYCmN6elpjRrGAGxOKiAWKm6WiNjwcewYenjhxFouJJLyBMDw+H9pa6tDZ0SKXP9EcdANpY84NSNmGP/uz/4g/+ZP/Hul0TuJNucTQQgfOnCGapVWu4/n5OaEfGApFriz/TI74zZsDeP13fkfv5Xa55aqnkEURicKCwkHLJWF76K5zuAyH/L6Tqrrpk3DA4kAVyzI0PIzt23YhVteoggSFZAWUBfxyQpPr+s7bb2Hz5iewZ/cujfWnnx3GM88+U8U8MHiQrn3iZnI4duyYCj0tLc36+8tnr2HPk3tQqKTg9JXh8jqRSlNI8KKYt+PMqbMYvDOA1pY4dm5Zj4EzR9Da1AhfrA7zqRycvjA6Vq2VI55yrVMxsnk4ygyUdcLuDiJXLMnlPXDnLi5dvYJ9+w/IhUpx6P3338PGjRuwbt06lIo29F/vl5u1t7cXly5f0vhSHNiwoU/dB6lU2nQFFHNw2ol2oVBTEauYIXZscb9y9bqExic2bwHHb3VvD1a1tyCxvKguBeIL3nv/fYUnNjQ2GbetuhdMYGQ6m1JAMMVanlv+nA5lBrSuX7dWKAMWfojJMWKCVYwy4rQEXJsbhRzwN3/zd3j55ZcQCLphs1M4Y7AhcObMWeUJROsadK0wG4Gf2dvbDb/XjbzQRgGx68n5R7kIWymPv/zFf8bO7VvlYmtobkU43oiyy488XFTj5HLm8Yrb7zQcXyOslOGkU5qfXyxp/o2OjasTYc2aXgmBdFZaIv7ExBROnzoLvz+EtWs2oKenV65NBnXqK9s4dxkGyRBGw4ceH5vG1SvXEQ7H0dTahPrGOo0hj4fnOpVMIODzSYjid3KpcGic9bkK8wyKuHGjX+LTqu5uYXImx8fVocM5wK6MbD4Jj5/M64rWEgbG8u8oanCdzOdMeCKFwInJScTr4ypasqg3NTmFjs52XLhwXsiH7Tu2KWCT18H42Bi87gAcdjeaW5o19so/cPJ8ESNB8auIXCaFTz/9GLt4DgoZrdv+eAQ5Si7uoFAg7NggjsQB8ufzQDmHyall4Y1m5uYkgHMOEg3l93qVO8DATIbK8niisTDyRaI4GJzJgEwPbDYXDh/+UmHHwaAXgZAXqRSxGn6tV3TpenxeiZcUNrk2ZHJ5hBnYnGK4qh33hkeV07Gpb52QFnQXs3DL68kEXzNo2KxLnDODg4M4ceos+vo2o7un2zgwc8Tk+DQvB24MYHRkQnNkbm4BrS1tCullhw7XuFK5gM7Odly+clk5C1x3qPmyGPXv//3/jH/zr/9EwqXer1QQ5oMqLsVNFlDJtZ6dXUBnVw8uX7oMn9+tIGiedx2rCgVFYYpYS8hl0gj5fZpn4UgU8wvz+ly6fRkmzXmWTibh9nq0jrC7p7OrG2Pj0/CH29DT04Gb146gPkxETx6FTBFzcwVMzOQQb10F+L14Yuc2zC4kcOTwaSSXE2hqiOGFZ/Yj5PeoeMmC1+kz59T1RTwJi5YffvSR1uz9B/YilVpCxUYkEbsm7FhcTOH9Dz5R18783JLORyDgwquvvGxCSG0VXL92Bdu3bdW54z2HjHGKacS6EInFBi6rYCGmtzJRCpqDLA5zreJ1TpGvWHYJXUJnONFKFNZZ8+MaxOedkyfP4Ok9xOa4MTQ4JOc6hXvW4ljELRbyyGUZAB5B//Wbus8yY0V8d48LS8tLaGxqxMzsnAR6Ft7mxOzvUpBp/82bev3p0+fUSbR5Y5/W/3fffgt7du9EDzMsiFBhMSfL5xFyxCnD29VV9Je//Ets7NuA3bt3qyOO91kWLFiHp7AslFOhAm8ohpOnzug+8tmnn2P16nXqOmHXHlFPBjNkl3hOsZSdGVx33337b3Xf7+poQyabRmNzM7x+v3BfvHewADY9tSj80OLCIurr69DRbhA77PDgemaK7iXU19XhyqVLWttpmCCORgG4EmoN+57FJM7le8P30H/jBtatW4uW1laD5ctkdP/j8yK70Ijt4b/jWsrOiuHBQROwGgoJ7cRrXs8fxPncL+g+zD7/pk3Eymdmq+j/6OtXPh9borYRgx84ylc+W1v/XuaG/1/E8we5Mw/jzx4I7UbgrxodqoUnq4OTzx48Vt7vWWDlcyrP3cJSArcHB1UkJNIrFq9DJBwVeonZPLyI6EAnyuXOrTtys3MtJ25r/bp1Qi1xnqrz8zHiOVGI1SOsCugGL6WiQ7V1jHOFOQG8D9fE89p2uDYCtRGojcA3j0BNPK/NkNoI1EagNgL/FeL5w26TCrLpZYnnlgPTctpZG4GHXDs2u9zLdDYS4cDNWzKRlvDBlvteOo/sdJsPSbBpam5TGBwFI+IO6CChENrc2iJBgixbvv/wvWGEggG1kU9NjuPgwYPabFl84ctXroj9eeAAHcFlvVclA/icXmRyc3B6iiiWswo8SqeAWKQZCwsJ+PwulMtplCsZONwMxqqgWCDLl+gML27euI1bd+7gwIGnEQp74HCXkMkuo1Ryolzxa9NNuxdFLfEZ6YwiozWfx8Icv39CIafnT3yEZ585CJsjjM8PncbLr30XwWgUTmJhKgW5ix12F27dGtRGYcOG9do0mpA4uuMzYpHTjc+x7ejouB926nZWJKQzfIkbhGQ6jbfefhfdPavR3GrGN1Zfj1Q6rfeui0UVEBfy+8W+LRIfoIDMCk6dOYcgkQPJrALaYtEAelZ1yD1ONzDd1hTgjRPWhjf/+m/xve/9QGxtbnIknjOssOpOsrAG3ARy40snJ/+ee5tUJotz58+jpbkFjQ31Qlh0dXQIkcPNLTmnRBPw3zKwlI44tuFL9FgR+qWwMgVk2iS0f/XVEWx/8mkJApwHdFKPjI6gr2+9BHD+26NHj+Du3Tv43ve/p06Iq1f7sZxISqBhMYT8WiOgLOPdd9/Bd3/3u9rMkfucW8xhw+p1iDUEsJyZR0Exki7MTKdw+UK/OLbtLTG0toQxN3EXWJ5DMBBCLwYoKAAAIABJREFUrLkdrmAdphZT6OpdC6fLrWAscqHJhHZUCihXHPw/MZnhdGFmfgmnzp1Xq/+u3bswNzON48eP4gff/w6yaYp+Tpw6dUbjTUFt+/btEjYplnETysIFr0HylvvWr0XQ766yre1wMPCtAqQzOTHjr9+4gb379ksAXJifx/49uxAVf5jCZVq8aLqNOX4cZ26Q+XOKEy6PR+5nilQ8z8EAN9B0V0/Jfcuf0Z1P8cU4+sqw2TluFBBMIYb4lky6jPfe+xDf/e534HQRaVAyTtxcGZcuX5Wrf2J6Fh2dXWIpU5yi0Eei6Z6dT6EuHpU7lT60Ui6tMf3ln/8n7H5quwRjcq49oRgqriDShbLEUk+VfUuhhm5TvidFLPKjrQBGdZ/YbMKhEGv0/PPPoVCgi97gUBRMZiOGZRGFPDFWFQm0dP/39a2D10ehvqAAURZkGBYaCkaRzZaQSmZx7epNZAtZxBvicjm3NDbC5XaqmMQxUyGpRNHdofWRYzI0vqgQShaYAj6vBCkWEllc5J8pGNF1BwfH2jhnxcknc5nFqQq7eCiomqBTvhdFhonpKXUN0OnJa578Z/L+jxz5Cjt27DCoE68b16/3i1ff1NCizhIeo5vAbDAQk05sBv0V5ZT/6qsv0dHcgJjHjoqthEA0jKLTCYc3hLLNi1weCPj8KOQS8LnZ6p/EwnwO8XibxDAylClYa12vVDQneS1yHWTxT7x4B+cX2fkGBXRr4C58voAyNmz2kuab00XBpazOHiLFFC7Nop3yICpC/dBlzJIWMzMuXb4m1/rgrX6sX7dG6zGFNh4T/2tx7+nOZ6cLxaNorAHReIPQGg0NdWhvb1PBhI7bK1euyeXPbINclgUbp/Iw0umkxpR/7u5ux9y8CSONRuIqAng9Pnz88WfoXdWBnq4WFUcoKPMeaGdBJZ9DIBhBNlvE4mISt24PiiVshKcKmpuaFATMc8Q5peYezhu/D0uLixIw6QplBxSFWp5Dzh8KpsuJJXHEOWc4D3hdMwPh9KVh7Nq9Eye/ehvP7F6H5OwYlmfmcWdgEg0tazA2l4C/sR7rtm1EoeLAmVNXMD0+oYLynqe2o7k+hlw2jYGbN9G9apUCMi2E2YXzF+DzebB1+2ZhhBwuG5LppLqjzp+7jF279+HKlQFdNxTvYnVB8eQZgknT/Oi9IblWKca6PCyapNXtQVHZTZc5yFBn9wbnpwl75rXF88oCg55DXC4hxmxOr5ATidQinG5T+OP55DpDVvjg0AhGR8axZfNWIYwo9Pb0rsLg4B0hY3iOeA/funU78tk8jh07ifXrNhgEhb2McCSkNZH3dQnfxRICQrSxO6QsA8Gt27dx/cYd5IvAqs4uPP/8s1hanMftgZvYu2e3XOAel1n3FDRtd6gLLZU2obUMCaZYy+tD1HUGjvN+recOGwh2K9mduHTpKurrmjA9PSujA+8hBhkFnY+PPn5f+TTsWuI43Ru8jVs3riMY8KAuFsHM7DTWrl+vwm9LeyfcChRnwdbMKz6/LC4uCKFCRr3SFtgNV/UOT1SzS/xen0RYXdtVzIslJKsDzsViUVEBssP3htDW3qZj5XMD7308jywAUhxnxxj/q06ickn3QxZc+B5cU3hv4ntawvHjBOSv20g8Kp5beL+Vr/868Zz3PuuZmq9/FItoieePuuJXvvdvGl5+O+d5VZO+j415FB/zqPPcwo9Zx817P8ea5+bOnTta//hvmE1xc+A25peWtI7VNzSKV072OXGNM3PzKj61tLapqDQ+OmYyPZijQaxWMKBroqW50TwrPEY8rzaKVWdOtVuRSEWTKGoY+ix6c43Vuv7Aec6/rjHPa9vj2gjURqA2Ag+PQE08r82I2gjURqA2Ar+leG69/MFDM5BLL6OQT99vR7XE85XoBD5MG64nN38QwoDCAlt+iWqh4ELUB4UMbm4oJg4NDcuRQhQEN+V8fX//ddwbGcGrr72qTRY3R40NDXKY0jHsl6s8j4MHDpqQOYcTBTqncnm8/fbbaO/o0M/oum1raEZqaRHRmBtlZFBmIKPTg0KeG0gGKrKl24aKLcdmfm3G3C4GjtLRSRQK2+zzuHDxIm4O9OO1115Cc0sDZuen0NWxCstLGcMFJSNZaAliIyrwkDu8vIRINCRBf2piBDeuHsO2rdtQLHlx9uIA9j/7EoKRGJLZFBzakAPBQBiJREZ8TjoRufHnmNDRTbGNvygCDA0NSrysq6sXDoOCAR2IRKvkiyWFbR0/cUr4lnUb+rBu/QYJQtw8cGN/5/aAceaWStiwbi3Onz2LbVu3Ihar06Y3lcljYmpOgtXWrRsxNHgLS0sLEp5bWhtNfBzdo/4A/tN//HP89Kc/qzof8wgH6epMSzDgJojzwohNeQl+FLl5/mbn5oTMoNP13tCwRHGKm5FQGGtWrxaaYHlpSWIZ58GVy5cQioTkWiNmp7m5RV0NlojL4+GmmNgfdjWw7Z/BnMTDPPPMQQkQw8NDej8KzHQk/uIXv8Af/MEfVMNT/RofBs9SCBO2Z8N6gwTq6hBSiNgHIkimRyZwYM/TSGWX4QmaMR8bm8HxY+cQ9Iaxcd0abNrYjds3zqKYmYe7mBdT2uGPINbShUv9d7B6wyYEgmHNF5f85kWFulIcyhWIonYIK5EvVXDx8lXMLS5iQ98GFWMoAHR3tsPpcMLh9OGjjz7B3r1PqwDFjSxFLx7nyMg9jR3PQTAYklAfCvjVuUAXbJoCqcRzugrzuDM4iOeefx7ZXB6nTp7CS88dRNBHZAhw6NAhXbtW1wGvYX6G2qxbWrBm3ToJyyZkLy22MwW5O7dvYc3qXiFA6L5kS7/FA1eYbIUYESOel8tOpBJ5fP75l/jBD76HfCEFr9e4RV1On5j884vL8PgDKjwQ0UGeNBm+JVrWy0XDL6a70mEXUsJWzOKtv/lr7Hlqh75HuK4B4bomlJ0BDI3/v+y9h5ec130leCunDtU5ZzTQQKMRG41EAgwgKYqkKEoyJUtjjT1HmvF4zvHZ9dm/Y3ePZ3ZmbY0sWdKMKImURUrMJHKOjW4Ajc45p8o57Nz7VQFNipJNyZ61OV08IIBC9Vff97733vfevfd376IspXxra4bSPJ1WybjT5ZCVAMEmgo0Eztvb2wXCUOZ7+sxZHDx4QIQXQSleL/s47WoIdFIFHAyEMTAwhNW1NSm3W1oaRNQZ6nOCpVFZphQSyM+QpIli3b+G4dFBgTw7d3bKz3p0bEyBhKw4YaWBmaHEqaSApSs3+gRucjzQxmRqclI+9LTwUUBhKilQmOAwxwnvMQlMzsUEpYKBkFTWJOVWVgySxeF0ora+TtU+vCZWa1AZPTIyrPHzzDPPoLi4SN/L+zg1MSugrqmpUeB3wO8TuMr25/cbKv40aHURXF1CZ2utCDiXtxBp9l9XETImWvzQnqYAyMRgt6ZE1q6vU4XYoKoZjl96nXOcs4/z+knm8L5xzFdW8d4Y6m+CkCvLKxgeGRVIyestodI9HkMqbYBk6STVqA6BgrSC4OxKL3RV6SyvKmj6zJkL2NHZhZJiL8IBKrINkJNjgD9LQorA2/Xr1/U++wjPJWuywmpzSlF8/vwZvPzyH6iKinM4SQq6KthpF5SksjQLt8cpko72Gzw/m51e6xzHzFwwvO0J99K2ZWRwEF3bt6GishyRWEhB0pwXCSA73QUIh2MoLi7F/cEh1NU1yArk1s0bqobi3Ll1S7vmtvraGimkWS116uRJWb3w2dK1ay/8/gBqa2tEfpMUGRy8D29JseZb3ltagS2v+jC1EEFr2xbcv30Jzxw/gMDSNE698zZqaxrgLavB6MwiHN4ylNXWYmJuCWWVdapGc1jN2NbWjKOHDuBef5+eC48cPSryQgBbIIi+2/2yqEkjqeDdaDysc2F2Q1lZFerqWmGCHW+9+Z4s2eobK/HY8UdRWlIMUyYlIntsdFigW219g6zhqOheXF7W84YWcKx2IwnDeaq8tEQVCHye87nDtiKRxoq5mdlFge77u/cyNUTnQe98i81mPFczJiwtreLa1euor6vT85vEF8kQqp9pEcd1TDgcRWtLOxKJlIh7rht8vkVVnuXBU/ZfVnywzxLAZ/UKlbvTMzOYnFnEwrIPBW6PbOpKS7y4d7cPPd37lT3BypqG+lplkFAxzueLPxDAOEmdqgp0dLSrj9KaxqpQddqCMRvBBIvDhWA0jkAgjMWFZVlGlZdXCpBmm3AOXFlZwtVrlyRQ4JjnfHnyw/fhtFngLSpEWVmJAOnV9TXMLyyhqaVVoae1dQ1IJPJj0yZidmZqUoQez1n2fVkjgNrt8ujfl5dX1B9ra2pEJuYV4vl2ygPKPPfl1WUFy3P+YmYMwVp+fnZ2VnMFAV3OZQLFc5YpIktUZcTqMpKKBvn+UbD4798+/L7g+cb1dl4UkH8vD57/JvV5vgLv97FteWAa/gmX+uttYdhF5S2P8spztjHXzlSeU3TA6+CzcmXdB3dBoe6DPxjS3Lq4sCRbPf6d6wXlBjndyjHiOPe43boHqpBJs/rKJiL+04LnahuFRJNUpf0Yx2reks242AMnvr2JE/39XXzzE5stsNkC/wu1wOak+L/Qzd681M0W2GyBT9cCv8m2hUf5NeV5OIBU8iF4ngcQPr6458Ka4HlSoAC0mL548ZKhsiwsREtzG/bu3Yv+/n50du4UkEMAPCJ/WmjTMzw8JOuW9q3tWpAvLS1oIU4QmsCQw2JXsBtB5Zu9vQKIA4EgWlrbtDi+N3AfnTt3apHP8maHjYopE2KJANxuAlxU+9gQCtAWYFlhjWXlXtTUVMLjKpQiKe+tnOVmPre5ojVCX99tfOUrLwsAjEcijNiTWobnSfW2k2oohYNB6jcCINygEjxPRBZQWFgEi82Lu4PT6Np3EAl6DtNCmJ69dodsPBx2jzbC0ZBPG0c6N+ZVVgSdCZjyRZU2wQ2eb3UlFWKlIiHoIRmORmRHQU/JG7d68bU//ENtZn3+gEK8WObd0tyEkeFBBTQF/X6ptKqqauB0eVBeSbuXOK5du4buA3vgdtnh9/uk8KLalveJ956+ogp7jUSlqqMyLUGvWKdhzcJ+RACeoMvt27cVsEZlMoE8fh8319xAEYAqZ/haLKY+Mzk+ic8/+3lt3HlufFFVvbJmVDLEE3EFTBUWFeq7ubmmzQsBB4K6BEUSVOnaHAIp3377bfmDs71o/cEwQYIIb775FrZt68D2HTuMst50RgDbrVu9mJ2dwfHHqMIeQ3Nzs5TveeV5NhHDvl2dCBLUpT9uPIP33zuNeDSNXds7sbtzC0YGryMeXYLbnoHLTA9yJ8LJLIorG9A/NI6dew/Ix5nKZtoMWKmupJrRzA29QULRo5gg+vzyCs5fvISegwexMD8rYItKfSqqRobGMD+3IPJpbX1Val8q7Xm+LFlvbmkS+EFw4N7de7Bb7QgEQhp3VBcTMCQwRDKC10/g4/hjj8O3ti5QJBIKChD8zne+gxMnTgik4P3q7u7WMdnWBI95nExus0o137vvvKM+SeVYcVERpqamsL66hp6ebt1PqXbpd5xhICO96Gm3YZLy/NKlKwJpU+ko7I6s7gltOOiZyrmCG2EpyugjnErJzolAVDhID1+nwuYIyqTiEawtzuLqhXPYu4tkhQeF3lK4isrkdz40MYWR0XG4HQ6jrwX8Oh77L+8LFZk8Lq+T4DUB52iMxNKSvNv5HtvbADForeGEzeqQHQ4BdM4fBKVv9d7Ude7Z24W6uioBpKFgWJ+x291wOjxScJstvNaQbG9Y2k4rFNoXsK2mZ2Y1L9XV12NtjePHB5/fpxBflrjzfDgmeM4KPKUSPvfnZJJhwmmRHSTYCMbQMokWJCQl29sNgI+AUyQWVTux1J1zKH2CqbK9e/cODh8+lPP4NtTl/PexkTHN9YaVSxKNDQ3qE7QFUT5DTt1LL/7rl87h6P4OwJSCo8CDOL3dXUVIwYmVlRDKSyvgdFqRSYWRzSawML+KlpatuHnjpoAUBvZy7POaGaa8sLgoooH3oGP7DvmhEwinzc/4xKj6P8cB+yvvDwkaklOFBSQpGSJph299XXY8Aqrp0y4C2IaZGQPsrK2pN4BIl1V9mfea8xR/cd4fGhrSs4jPNc4/spZQFY5hM3H12mWcOPGkAFoC5TxHhvSyvdluvB8k7GgFosqeNK3DDALMsMaivYhRGcDj993qQ201lf4F8t8n6UjwmIGYgRDV607NewwbJYlMcJjPJBIPUxMT6udXLl9GV9dO1NXWqI+QdKH1xejIhDIbSIhduHhBz2TO0w0NdbLycLsZvppUdsWNW7fhi2aws2svzn/wPr707DPou3YB8dAKCgtsUsPbPUWYnvfDF0qhbece+FNJ9Y3+3hvwr68gGgzgYPc+dHV1GtVbrMSx2tB/x1Dnc46mupSVCrQNO3X6FFpa2lBSUoHFhTUEAlEMDAwrVDRrTuD4o0dRW1OFaCgIb5EH/vU1Ec18JhpVRS6B85FIQmG8tKsiOSTrkmRcuSAMNt66dYtU493d+5UNIfueqSmsrK6grr5Wqlo+C+in7HB6sL7uR29vn0Dx6ooK3cvSEgOMLyktQVkFA3sd+OWv3kLH9i4FnZIcIAD+wrPHEY+xv2cRDoVUHcb5hqTX6vKqMgxop8XvnFn24YPTl2R10tRYr2c3lea0UiOBKMIwEcfK0qK89DmGOXeXk1SNRVBMKzkCxIydthC4ZhWQ4V/N+oRIPCk/eQYOk2xlZcnhw0dEFpA8f/e9d0TSsp+ysoSk5ofvv4eaqsqcZV2Dns+co6amZ7G2HkAimZYSnc9XjkXOiTxPXuPczAympiawbatBTHKep187xQLG2m9JynD2mXyFgEB2Bz3rWcGT0LgmOch+ysoPPotIMmoOytnL5a2VWGnCKT3vdZ5fx+Y/t1F1/XEF9m9aXf8+4HmeNMmvufPWLf9cwPNf3wt8MnhO4o5zHSvWuFZie1IIEYrEsO734+69AVVDdu7sQllpuarUmFHj8RTKqog2RpzTIpGg+jYV7MyZ6OjYhu79+yQA+DS2LVLF5ywd6dmvXBwr0x1IGD30kN8Ezz/dnnHz05stsNkCn/0W2ATPP/v3ePMKN1tgswV+xxb4TeD5x9Um3EBHgj6B5x8vZ80vRPOLfkN5TtWcCaFwFH19fVKhMBCIi2kCSfT5pGKPqiIqgurqG3C7rxd79u5FJBxGc3OjwFkCNtxQc3O1pa1NoGprSwtssEhVubq2jsHhYfmvVlRWY+D+EPyhkHwU6U9KUGhre5vKid1ubsSbEQqsq/x9amIGFF5zgxeOhFFbT+AwharKWimfKqtKkc0YXuQEHgg+xmNJvPbz17F3z340NbbI9iQrixLu7g3VqoKJMumcssssj02qCVna7DAHZRVgc5ai7+44ug8fw/3RUTgKXEjRlmZ6BlWVdXC5io3QvFRUimcqyunNSVCY4MkDywuTSWpDKuDoAUz1KTcJrW3tCmSihQvb4sLFS3C53di7vxvvvPuu2rLv1m20tDTJL51hZ5k0wz0JSK2o5JVERCQSw9VrV0UqdHRs1UaZmxJ6mrIUnZ8lGMQAslMnT+PJJ58UcDd4/66Olw/Qo2qOHqncWPF+8/wJNrE/0BdVmxyWr6fT2kwRvHzrzbfw2PHHpGwXcDg1JaCQoAZVsNwgEySi+pQkAoGs2tpavc/jc+PsDwXlh0+F3OXLV7QJ37GjU4GOw8Mj+tm+23ekOistLxOwQtCIKrjh4WGppUiM8PsXl5bwxBOPC7C+evUKWhqr4C2kStWLZIrhZya89+4pFBcU4anHj2NucgDp+BJMGR+s5gRMaSssNhdMjgI4iiowMDaFvT1HEE8wCJSlyiRb5NYJU5bVCwyXyyJFwA9mVQNcu3lTikyGcV25cgXPPvus2uVu/x1s3bpNoBYBN/ZHKrhq62pEZvAIBO7ozzw/v4RUIivwi32CgAQVxufOnkf3gW6RWaz6eP75F2RZMnCnX2ADAZjXXnsNf/Znf/ag3J3tx3tMsEShiTab2pAhnSTKLl+6KMU/PdPv3rkj1TqV57REIQht+ETTpobqaCI4ZiSTJvjXaA8zgCNHj8DuoCqYYBItQLKyQGHJN5Xy9IBmxYnGBIFaKinpO62+R5uTFI0IcLf3OlYX5rBtS4vmFXeRV4Bt0uxEMJ7Ssdy0N7HbBNzYbVQgQuOex2FQKduW75GsIPhGH2IqsRnuy/5NUIhhm7S1oJc5vaf12XRaCk6CaQSPi4o9Gk9UrNOewG53YWF+CVVVtaioqJQ/eHGRW2O9r/+OwvoYgsxrDoapxPZJPc45lnPC+Ph91NfVo6y0TJUR9GqWqpTApd2hcEoSin5fUABfSUkpKisrpCzmnM3P8MVzzQNJVLh6iqhgDqsCg57ijU0N8lVnZQOJMH6W8xpBZW9xsSwpOAYJRK+vrWsuaW/bIqCMvwwv9DjeefPv0L2zCU6XBY4CN0K0zPGUwBdIYnJyCZ2du+WhTJ/7ZDwkIK+goFjnwe8lkCh7HLNZ380+zfHKsNZkIoND8p22YWl5Hj6/4YVPGxQC1KwyslqdQMaK0dEJrKwuYUfnVllm0HKLoDwJJYJ6JEimpubQ2dmF8+cu6hrWVufx/HPPao4h+UfLmCNHjsiGIt+fOZfwvjBzgpYpbJMrV68IxCd4zfmSHvIEbkk8TkxMiRBhkC7JED5nZB9Bb/6KMs1HBM05kfFnSW4tzi0jEUujqprVWItYXllEdU2V/NI9hR4j6NVq0dim8r61pRX379/X3/PzMp9T7C8Ez9lHaZuyb/8+TIxN43bvnQcVTSSJ2b8XFhfUDwgY8yWwNZPBuWtXYbW6EPfH8cj+gxi734/WxhKsr03AYkkhmc5iYTmKVMqNopomZIo8sNptqCgtgcdlRyISUnVFJEyrEyOel2NudHQclRW1si0ZnxzD2PiorINYwfav//iPYbd7dC8nxmfx5lvvoKy8FJ4iO449ckTVNaZsWhVQnLs4jkk8cSyRYDl/8TLml/xIpc16XjtdtLHKiICrqa5QQLgycWkVQWsTVaQYKm0C29OzM3r2EMAtLikVAba27kdf3x0c6D6AkuIixMJhBMNBtZ3D7UJ9Y6MCca9cu4VwJIHbffdke/Lll15EdYkNHrctB2rn2jZnS2LYlRVgdXUFJaWlCCdM+L//83c1z5OQfOnFL8h67O6dfpEhDCmnHQqrHPgstlHMYIIU3ar6ytlLsUJDedRSYRvjiSRtKmPSM5EVE0+deBo///nPRWLy37nOuHjxAp57/vOyYbKaM6oEPH/uHCrLyzU+WQk3PDSM9vZtqKyq1hqQyv1EKqlKr46ODuV2sE15TqxMiYRDehbbrVY9pwh0c47jnJG3eMsrnA27N8OSI68U19/ocGa16rxZccI2I2nE5xDHZh4EFqiaC3/O+5tvPN7vspT+fcBzzk0bbVvyVnT5MZY/tzzYn6/u/G02LrLTy+RsTnJjNb9O//jPaa3PQfJrgpmPtsRDIiHvBW+E7ebvC+c5fgeJxDx4zjXY0soa7g8Pa01AsptZKQ31jVKEc43OqidWWTDAOJtmW5AIdxpikWQSXm+R1gsisQ1Jy0cCQxmebWTLM+mUhC7/yBwk4/OyZUrzM7xOqxE2n/dDB9Dz1L/dxIl+l06/+TObLbDZAp/ZFticFD+zt3bzwjZbYLMFft8W+IeA58aiOYtQYE1l9HlPRi6U8wFpG9U72pCYaM+QUdn4D37wQzQ2Nmnz/8ILXxDoQFCWYU580VplanoKwyND+Iu/+AvMzExjeHgQ+/btRY2C4MJSou/e1YUf//f/pgV1x9Z2NDc1wVNQgN7bfWhoaEI1PW1NVintovQstdowv7CIM2fPocRbAt/6Kh45chDtrS3aMK+vrMuqgF7g3T09CkKkp2ljYyuuXb+CHTvaUV9fAbM5BYfTinQyjVg0Kd/O7/zV93Hs2BPYtm0LHI58uCV9H2nDYCzU5SNqMmmDyHO+fvUCakstcNG+JGnD5et38KWvfgMXrl1DPJ1AU1ub1IKphAkrKwFEggHEIn48+ugjGBq6jx2dO6Tc5sKf4ClBLAJkBET4KnAX4J133pF35P5uI0iVimvat9A24gc//BG+9e1/i8uXL+OLX3wJy0tLeOWVVxTgWVRgBGfx3hDglIcvIHCVm3badRw79oiUaNyUUh3G8DCCygR0MumsVHncnO/etRNXLl0SSEovYoJdedWXNjOyVOBGPilFa5GXIbE+WanwfPk+Ab0f/vBH6NzRid279+g9KuAWFxdw9JHDUsHxRcA2/zuB7j17jM+y/blxJpBkd9gFOFLRyHMkwFldVWuAUItLtIIVEEK/YIL7bCvavLz88ssCx3hMAlhU7JLwIUBF0LSnuwPbtzVidZVK53IEgklcPHcFkUAA5mwMh/dvg29lFKWFtGfgkHAjnrKgrLpeQZU3+gawt+ewSv5JHlApy0oFLVqozDNbBNDSj5oAezLNUv40Pjx9Suotnv+16zek0irzFmt8EMDlvaNfO4EeWT8keQwj5IttT4U8soaVTn5DzbL+d999T/eFdjYffPAB/vzP/1xkCYM0/b519Pb26thPPfWUQA22M/segWuCh1Sjx5NJHDv+mBTo77//vja89OVdW13B7d5e7N69W57ntBQxSuZpvxQDNY88Z94beoVPTixgYnwG3d374C31IBAkGOLBuj+sUn6OWwbYMcSVAbg8D/Y1/n7q1EkB2rQzSMajKHTbcfncabhtFrQ21aO8ogKeYi8yFheiacZSsiLAjnTCIME4fkmiEWSiIpe5BdzMsz0JEBDkISzhCwQF3tIrn4rJYDCk9pPCzWwT8GyojF0CLFUxovtARRwrSWhdxDZM6/M3b/bisccehwkpLC7MqI2rqmuwuLgsoIFgOSs0JqcvWiDoAAAgAElEQVRnse7zobm5VVUsvtVpkUYCjnx+EVJ8EUDmGGA7E4j6+auv43Of+7z+ncfmi+fPMUeAjxUZ7Oe8xxWVlTBZTLh0+bLal8rdXbu7pNS+deuWSDL5hJuB9957D9s7tsnTW88K+dZnBbS5HG4EGQKYzqCpqVnt8dYbr6K9qQTeEjdcRR4EwlG4Csuw7qM3fAQHe47mPKLjmJ2dUNuvrfnU7pyb2Gfz6m6SdzxntjXnj5/99OfYvmMPamprMDh0B9U1pSgtK0JlZZmU+iXeCiTiBNncAohLy7xobK7VvGWob+kfblg4ENSm1QTtBHpv9cuCyO9bxpHDBzV2WE1DMoDnJCA5lXpAELAf8IAiGqMxzcV/+/2/xdNPP6NnIX+WdjMvv/xVfOc7/1XfSRU5j6eKmQTtzlICIx955JHcWDWAKs7R83OrWJxfQ0FhgUDS6elJ9BzsVphpMESPZxtqaqowMzutgEj2L86pVHPSUoHj+/nnnxP5yXmf50eSm2pdh80Jm8Wp7+KxDR9uq+Z8Tk58FuzevUvPoKWVJaStaSwv+fD+m2fx/NNfQENVGSxZP3y+EczPDWl+SiacWFqI4fbILJ7+w6/iyvWr2N21U6BYdWW5qkVoy0D7KobMEkA/efI0Dh96VLYjJIVHx0Zw89YtgXA9PYfQvrUDiUQGoWAM739wUvYzVXVl2Ld3t6xaGupqUF1RhqJCfn9chJf6QGkZkhngjbfOYHxqAT0HuvH0U09gdnYKv3zjNcRiYZx48rgIHILKpd4izcm0SYnH4gLirHY7rl69pj/X1NYr8PD0mXPYv7/bCLEcG1P+QEtri6xapmZn0bVnL5zuQty81S9LtBu37sDlLIDVlMG3/uiLyKRYiWBUuzAjgEHMJOQNz3ljbuL4iaTMuHFnGGfOnNEc17ljh8b0wL27hg99Io59e/YqqJvj8OrlC8oQIVFCVTatlRRGnDHWDWxbI8zWLT/4LIUJrIYyWwSUk5g2Qr4N27V3330X+/fvEwGYzcSwtrKEs+fOibxrbWnTc2l0dAyHDh5RJZ0IzmSKDvEYGR3B8MgwdmzfrgwB3mdOGbz3rBrjuedtSPhs4Pgx5hmuZSIa95yDFSK6waeelYGsGOF4oZiAn+fzimsC2om1tbbB5TZ+xvA9F6L8EfV5Hoj/XdbU/xTgeR7k/m3g+UbQ/aPnTS97I1Q9/9zX816lN/mAzYc/QaIub92yURzzycr7vK3NJ4PnXNezQiUvYJidX8Ts/DzcHg+cbo/G34pCdrNYWlnVOr2iguHjZmRSGdTX12B1xch6oH2LqjppYURCVWwPsf6N15DRvGSA4rlrYgB4bv5ltZWsCjnBs6JPTWAQFvy16Xn+u/T4zZ/ZbIHNFvgst8AmeP5Zvrub17bZApst8Hu1wLm3/lM2v1jO/55fkG9cOBNECgfXBZ5vVOtsLH/ML/IFitkcCAZiCIUjKvUn+MFN2Fe+8gdYWzX8lw3VOcs0IxifpB+6EwcO9GB1ZQl3+vvQ3NyE1tYmZFIEMsawfds23Lt3FwUFLvTfvqFQPCpGCSQ9/8KLKPZ6sbK6juGhEfQcPiTFEYH0rJl+tP0I+oIo9njQ1bkDyVhM6mie08FDh1FYXCL/1sWlVcwtLKCishSLi9P40pefA0wJIMsoLQMUk61EOIX7ChEdQUFxge4BfajpdcrNrOFVmpX3rzypLWaMjQygtigNG1VBZjfe/eAyXv5X34DF4UCSKi6HFbE4vc2LgIyxcZ6bGZctBNVdLOEmuEt7AgK4tbXVCg3kxsIgNKxSLBOQo/qX1gXU6FCFE4vHBcjcvXtPVgef//xzKi+/fbsPUVk0GNdA0IjtRjCQqjYCugSU7g0MYGl5GRXlVKB3CFTkjkXqXgWtWUV6rK6tynfZlDFCDQ3/zvymhjsbA8DNEzJUHCkZlJYXVKhqF2SEkDIcjZ7WVNJSLU6Q7+7dfm3+yyvKDZsc+tPb7bp+ql3X1tdQUV4Bb4kXNnqZIoNQhMAMgamkCBsqnaqrDHsSWpdwM15XVy9PTL7YVvRWHhgYlL0BgSJ+JhQKC7Al+UA7ly+/9ASQCcNmK0IiTqWxDVPjU7IjiAQWsb+rRcC50xqXijEFN5xFZSivqsV6OI7+gRF0HzoiZSYBF1lsEHuk5QTblpvJ3AZfBEWWJfVxTM/Oi/A5cuQR9N7ulz3Ll77wnLyeea/sNlqhMACPpcm0GyHBklSJPq/DbHICZpeuh/ePwCiBc36OwFqBxwMG9f3pn/6pAFiqAklgUbnKqgFaiMiaSfYsyVxGwYDahuB5ZXU1Ll26LKV6Q32dALihwQGNC94rWsG0tRnZBsZenoGhVN/zzyYk4lkEA3EM3Bs0QumstN7JqJ9mYMXY6LiAIPZAWvUQEGQ/k+1PeYXunc/nh91uQSoRk5f87ZtXcexwD0qLDfLHVVAER0EJYlkb4hkTLDY7sqmE7JFIeLFyhKCViCkpFR+WeauL0g5pZVUEEdWVrHCJReNwOl1SSPM8COjSQqW0rFTXXFVVKYCPFg6JBOdRSy5014R0Kqv+RqKptISqzISOxT4aS1CFTIDfKsulW719qK6tFRh958497OlsMRSYImAMVWYoHJbFEUGlifFxAbhb23dgdnruQcArr40ALW0RCFTwnrJtaGHBihWT1aLxQnsjBkXWN9TJ8oFg+dGjR/U9I8xNSDMEcbcRlkziMhKDw07gkfbzmVx4olmVDgTfJkbuIR6aR1V1KWwuG9YDQVTWNGF6egW1tbTdMuwqxsaHUVNdpvtMsop9j0QFlan5sGGSNhUV5SJhDPDLhvfeP4uKygq43FbU1Jah2EuigGPLgkzWjGzaCpvVjVdffR2dndvRvr1Nz5KbN28gEPTh+PFjIiUYEklS1mq24/Llq1KB7+zcath75MKJNxJQ+ecm2+NBWLIqSQyCkyTJxUuXZIHBe88+S1KFthry/+c8KTAxF6TLn7Qy0DSpfk47D7ZLIp7A/MIapiYWFL5IEJsq4Fgi52GdZhWHSUQuQW/eN6q3VVlgMip+SFYyw4N9iIAjx87de/cEtMejCZgy+TBmY3ySGKJ1Fedq3gdadvAZR6Fn0sRqJyt8K3EM3R2Hx2FDU30xSkrSWFseh39tBU6rF5Njy4CrFH6LDTt37xEpy3mPpBfJbM599KDn84L6UT6b2lq3orCwWJVXBH4rqyqlHqdNWG1dPUpLmW0xjvMXLspfvLK2XPkd5fTdNkOhpFGpml1ai5DUn5icRF1jM370k7eQNjnR3taK/fv3IBoO4Ny5kwgF11FR5sXxY0cE6s5MTypQtcDtMqxEqI5lIGGa/X9Mvs0utwfBILMZXLjT349t7VtQU1WBoeFhhZ5zXjRbbdiydTumpuex7g8hHE2ir+8uErEwvvz8E9jS0iCCjud69coVTI6P46UvvqhzIMGo3BOXC/5IGhOzyzh1+rTCNhm+Tl/2M2dO4xtf/7oqVi5duoT62lqRWtPjY8onIDnGe7mwtKDxyasgGc0QWfYvVvwd6DmstQPnM64XentvYc/ePbLsYeUK51ZaPT3++GMCNZ32DNZWlkV0FBV7pSpeX/OrDx9RP7dqHaBnRSqJrCmr58HkxISuk+OOhKo+I7r+4csAN0lmPXyfxzHAdAK4BiFsgO1GMCRB4I3rVpJDnN/43GG/zVftEUElDpuvlvw4SJz/+yeDx8Y5bgTMP3biWtLk18n5c+R5f9Lrk5Tn+c9tVIl/kvL8t4Hn8oPKvTaCxZ+kWP+04DkPa8xTD5XnJC14jawOJXjO6yapc+/+IManpvX3krJy7Nm7TxZzFHXQtqW4uATF3hJVQpEwam5qkN89P0/Pc4bUk2Qz4HFDeb4RPDfE5lwfGbyAro99g3kxmYyqY2TrIztJPgNyinS9n91Unv9eO8jNH95sgc0W+Cy2wCZ4/lm8q5vXtNkCmy3wj9ICnwY8j4R8SCUM25aPL8rzaiEDSDWUnPLAjcUxMT4hFR9D+b785S8hFKIvbkp/52aeSl+CnVRvEYS5fv0qFuZm5Vva2tIkH/GZ6QkFDi4szCsMLJXiQp0KZbtsYGpydh2G17UX586dE8BDcD6WtqK4tB7XLt3A8L0hZBNJlLB03Eq19Di+8OKLKK2ogdXqQdpkgz8Wxtlzp3H48H4EAqvo6GjB2toSigUwm5FOcBFvkzovypLjREJewlQv3rh+3QjxLC1VyB/fczupmKxDdYUXzWUWZFNxFJdU49TZazjxzOdgcdiQMWfkD8syblPWjoCPoaYWzM9NCew+evSwNp/cNNL+wQBnqGCVwFHnxeBBei0LiLHSDsOwYSFwRtCFYB5BMgKoDKqLxQyQPRqL4dTpMzjQc0CqRwYCDg3eR11dDba0tWhjzi/hfSJAcPLDk3jiiSfR0tKq4xPM/+CD97XRZSjitvZ2OGnHQeUz/ahzm0YBxFSSsWPkVFC0Z8kqKM0AJLghM7ZC/LOhvL5x46YIDl4H25ZhjgQ2817vvCYjJNNQoVPVyWulIpSWO/TC5SaaJfavvvqqqh8IShYXEcRMiGygqjkQDMqLneF6tNxYXV3D6VP0122V4p7qOcN2IYPv/c138e//9OsoLXEiGEgBGQ/8gTjeeettWEwJVJTY0VRbDIcpjiKXVYA2XF5YXIUoLi1HMBJH/71BlFRUoaGxBclEQiAJVYBul0NBqVTrUq1nlDLzFwXpJqz6gjhz7gLqG5tF+rBk/uknjmJLa3NOoX9XQAHD7jg+qNJnm8jD22xGMJwAzE6116WLF3H27FmBMFRgMhw1FAzhlVd+jC+99JLAXCqlGZ5HpSM94wm0UamsXmc26+fZ1gTe2U/GJialTn7iiSdkGcJS/braavn/kuAgoMdrJUnDtpcpjYXhswYgRXJqZTmAmzd6pdSl33kGhuo1Y7ILwGIeAAN5aR1EdZoRBmYoswmSEUtx2q1wOayIh/z4wfe+gycePYKSwgJ9f3lNHdJmBxKwA3aXQkcZLsg2IgicUogZwY6MNvCG0I3/Yz8FzDY7Ll6+go6OHQr4HRi4j1Qyo+vhXMh+RQ9qArsL8/MK0eRcwGs+0NMtpafUybQesFB9T7sdB371q18p8NDlosqOtigOAeH0h6Wf7+jYhIBiWioxZJeVEM+eeFTXLbDBYoDoqr6JGnPIL15/Hc8/9xzMWSuuXb1mBDUXeER28PNUPPN8ea4EtqhynZyexpat26Qglf2R36e5hsHEBOkef/xxgZ8kMw2VP/2UY+o7tEggEcZ+ktBckwPS02mNu0hwDcN3r6O+oZpCQERIcDgKsbQURHPrdpgtTjhdTpw9fxqPPHpI5M34yIjhfW02q+/x+cFzo7pWpE08rmOTtJ1f9Mk6pqDQhdKyYlRWlcurmW3J+ZEBnbdu9WOOFUcHelDoLRQB1d9/G0eOHNJcMj42iqJCAsDlsJisuHr1upSP+/Z2wWajtZBBWOaraGSHkjF88Q1SyPCaJ4FpXD9B66zUytu3d6oPW20k63IB2yaGa0dzYB6fA/w3A5zisTnHErwngUjQMp2xor9/RLYH9OinMphEJ0GmVJJ5HbRtoUIzo2BPPldYDcJz47jnuZN4ZhXH9Ows1lZXsXvvXgVb+tf8cNmd8llnPw0EfKpQoJ86w6LZdx5Un2VTSGRCAjjNJo9IX//6Ku7euY5nTvTAvzqDyZFBeN3FSETSmFrwIWx1YW5hGU+ceErgWSAUVsA3iUqPi4BqTPecpN7Ozi6DBM0yuDutZ8f4+ATsTt7bClRWVuP+/SE9IwgKN7Y0yrqkwO1EEYHvqXFZGFHp7CaBmkgpPNNsc+K//NdXUFRWh61b2tDZ2UE4HB+8+yYC/jV4iz146sRjKPTQFsyF4aH7slPyFnlRU9uAYIjhwC6srq7LluLChUvy+B4dHZE92Z6unQL6SDqdOnMajxx7FOu+AKqqa2F3uHHjVj+OH38CP37lZwKQy712/OFX/yBHpmVx/94dXDx3Hi+99KI82Csry0Wc0zLGW1aNG333NO5IHrVtadN4Y5/n3MS5n8+/C+fP48knnoDTapIXOcO5uc5a962rn2p9sTAnkpPAZzAURF1tg8gvPi9JpvIZPjs7jZ6eA0a2xsgYFuZJ3B4VwWhBHGuryzh/4ZJU+CQ0GhubdbymxmaDRMtmVf3E8ZdgMKnmKTNWV5b1XOra2al7LEA2N8dqts2tETYKNAzw3BhbGxXSGis5IH2jCIQ/yzbKr31oJ8I5inM8j58HuPO/G0GYxuvvA9A/LXj+SaC18VThfGGA0Plnav76P/57/jsN276P2r18dEMgj6cH9jb57/5N5/ybwPNP3mTkIGyRFh+1beHfSbiynXk9fBasrvsQjERFYrBia+u2DvjW/QK1+ZyitRWFHBTTkGz2FheqWolzOjM0SPww6Fb3/BPAcz6jjVIC1TE8WD/m7Vm4NufDS3MqA2432LbwfDc9z/9RtpKbB9lsgc0W+Ay1wCZ4/hm6mZuXstkCmy3wj9sCnwY8p/Kc4PknvfIL/zx4zkUxAR1DoWeT5cb16zfwwvMv6P14LKFFtuGRWQaXywinI4AwPDQEizmL5sYGeIsKEIsEMTdLa4JqBHw+VFTSK5mbmywKc56y3AwR0KCtAO0WGCw6P2t4nO4++AjOX+3D8cOPIxlK4u03fgWbKQ2nE9okd+7ahbLyWhQUVSAUzyLjsOPWnV7Mzkxh545tqKuvQmV5iTa5BDUt9AVV4KgJDpcH8TSD+Izr5Gvg/oA8N6kwLS+vhLeoGO+8/TaG7vfj+Se7UVdViWAogVgCaGlvh93lgMVmQiQaVqCYw1qARCyrcmenx4GrVy9L6UffY8OblOAcrS4MVTHBcwIz2QwV7lRA0wLDJoWi7odsdIxHYR7YIdjhcLgxPjGJ3r5+7NqzFxcuXsQLX3hBwDTDxO7duY3R4UHs37cPza2tSEuxY4LL6cErr/wE3d0HpFAnaPPTn/4Ef/wn3zTAIH5RKikPZB6LwGAeyOc/EZTkBvihsowAem7zyHJbE2+uARzSI/POnbsYG58UaMbv5HfQcobhfLRSoV0DFWUEJg2rjIw25bSsqKyu1PeRvKDK9vTpMwJ1ufnkeXGzTBU/lcpU9RGoJBDD4+3du08AOpXmVKu7nG69T1XVyPAwCtwZtDXXACY3rBavFIWvv/5zbG2vhxVhZOJ+VHkLYEqk4C0ph6eyHhV1DUhlsrDYHYhEE7g3OKh+00UbFo4VqcOjAnHz20Aq0okeGaFodpgtdkzPL2FxeQ2haEze53/89ZcE9BC0oOUMx1XAT7CmWn7Y9BPNB6ne7r+HkYkZjbe7/f2oqaqWl3tjQ13OhieND95/Tz7WVAVS1UoAgpvfnp6eB2o9Vm3cu3dP6jJa21DNarJYMDg0jL379gmQo3KRIYRUk1HZSCKNAXlsc/YlAmK0NyJ4zi7KfmyCAyvLfty9c19+6RnEjeoPExBLUnWWtzUwKxCU7Ubg3GZ3IhJPiHChTU9zY50qZWIhP9564+d4+vFjCmMloUDSQuC5yQGTwy3PVauZ1TAhKf8J4vGlscPttqSNVLQZEHoilUE0nsDs7Dw6d3QpVJKBgtz8M4BQAHya/Z6VETapMzlv8LsJKvN3VgNQyck2YFgnP0uAnFZBe/ftVWUAx43dYZBOrA4ggEyikCo9hv527epCZan3gaqOn2OFBYEkNigJox+/8mMRRhbaA4Ee57YcARIUiMXzYN/g3EvPb5JnW9q3wWJ1KFOC95gWC7TNoM0SiRbaxPB9Arr8M4mDhflFkSIkLy30WHY6FEZIv2mOSX4vx1044MfV86ewbVuLwPN4ivcshVA4LfC8sroes3OzuDPQh0NHemDOZhBY9z0IKOaxSKKxrxMoNNrSsGPgc2dlLShCdWh4UP2Xnrkkv/giAUag6ML5i9jS1o6GZs5rZtzuuwWnwyY7Id7yK5cu49nPfU5e9dFwTNUOvPMHDuwB4y0MmwuP4SGeq6Qh2JP/s6xO7LzftMxJwmYx5jKqpKsqq3SuBDTTWSrSkwIzGSYrAChL737D/ofny7mMXvOPHqOXu+HFb7Y6MTwyLeU5252AM73X+exjsLPZzHmfWQExvcdRxTmfACirWQigx+K0EbKhtKxcQBVDYnm82qoaxCNRzR+857xvJOI4J5GopL0SxwDHBjNJyAHxWDDRJz4p4uPCuTMoKylEz55OjA70IxUNosBhhz8YxcjsKhqatmBqdh6eohJVXtmdbtm3iUzL0k5rXqAryfMH6vwUyVi7xjeDP2dm55QJwawHVQZFIrhy7RoOHOhW9VpLYz2WF+cFPvPcWSHCkGFakc0tLuOnb3yIVNah+WhXVyfWVhZx4+olrK8t41DPfjjsZvmyN9TXygbH51sWydLSuhUWC8lHWlYV4P7gsH4xN4U2Id/85h/B7XTI5uXOnX6cOXda1Vpdu3bj/tAQGhpacOtWH44+chy3bt42qukKnXjssUeVRcDKn6BvHX/7/e/iyKFDOHTwgOYkjsuZ6RmQFSH4T1uknp6DuN13G40NjaiuqVEVzs7OTpEdtChjJZ/DatJ6iLYZvG8kURS0u7RoPBczWZSWsSokLlsaZtP03e4VSXL+wlkRqgTqWZVCkPOHP/gRvvGNP1KlgNOawf2Be7g3MAiXpwAFhUUCQzkuK8rK1QcdsqeKqd+ZrVbdC9lwuJwiZRn8K6bGgDVz4KexyhR9vEFBzXVmPu/gIyIOPS0fKtE3rlE5J969e1fkLklCjj3O7xvB943Vl4Jhc+ul36Y8/40rcVUq/foxfhN4ToJ/I3j+cXEKv+fj4Pc/CDwnuL4BQM+f78b2zL/3m8DzTz7nPHFhfnAv1HficR2OFWqsJuF1kJjhGoUWZxQ7sPpiZ9cu+H0Bkb+hCJ+bJlUYer2lKFN+ADA/N6ef51hglRlzW0jW5MFzrk+NdjKqE1RgmbNqUb/JmgyLGq552QaqkrSoYuzjti2bnuf/uHvKzaNttsBmC/zLb4FN8Pxf/j3cvILNFthsgX+iFvg04Hk07EcyHv7ImRhKICMYMq8+VylszrKDKlBuWAKBIM6ePacNDJVJVJ0X5ZSnhsLIJFXdlrZWo0TaQ+VbSkBLPBbGIhVS5SXw+3yor681wDKW6nNBnKa1gmF5gUxKwWMEbRhERYAlkE5i3hdENm6BOWGGNWNCJhFGU0M57A4THG6qAAsxvxCAvaAMaU8h6pub8b3vfw/HHjmKoH8djx49opLyFP2jzQQ3CKNzYc49GwENs9Td3MQ/3AixdD4Bp9slIHto8C6uX/wAnR0daG3rwL37o3j0+DHEklEUFlGZGpctTDKaxeTYnBb6NQ21KCn1Cqhqaqb/LhX9KQWnEdQk8GIA6izJp7LYpvvBe0C7BoZJUolHgJMAGdWoBLSTiZTKz6n6GxwewZZt2/HDH9ET/VtS5mbScdgsJgR9a9q4FxQVw2SxSblJv/poNI533nlPxEc0Glao6T6WvkfDcNgssOcU5HmfVsNCxNgEGhtgbooNxVUmS+/VjBSz2gCZjE2OUX1rhDNazFYsLC7h8pXL2LN7t8BrgpBdXV0C0mRHYjYbm7VQSCAG/53tQ6XdsUcfRSweRW/vbQX3sb+SbKGqqTYXmMfQTIKSgVAAw8OjsoiorakTgPXWW2/L4oAA/cLCEmprapBJ+NC1ox0wFyCVsqs9X33txygvcyIVW0Wh04yOlnZMj9Jn3YnqrR1wFRahyFsCh4I6eZ/MAvknxkbljd/WwkBLF5JU6HEXyXbLBZzl2yOTtSAcT+O/vfIqMiaLSuofP7oHHictO4CFhUVVdAwNjcpGgAp7WmaUlJQZ6k2TCSfPnce1a9fRsW0rDh86iIrycszPzSr0jcrWsdERgbiPP/aYvO35ZxIyDGbkeCbIS/KLm2TaenDjTO/kM2fPoqNzp7zI+fkd2zukVjU2vrQ5GEFLU5MIICOgkkGcCVho9o4Mkgna/bgwPb2IG9d7cfToEbjcFqyszqGkvBSRmFG5YHw8Cf/6msB5zUMZE0xWG6KJlCwedu/cjngkgMDasmxbujraFchKOyK7pxAmmxuxrBUps11EQjoZEyFHz2UCshyPbirGE4mPKCK1IWfJusmiUNP6ukY4nR7c7u0X+EmPfQKOVqtJfa68tETXz107wXKWqbNtSHAQ4CKYk1f0EtgbHh0TaE0V8PVrVw1P71BQVQmHDx2SVzb9gRsbGlBZVSGrJtp7cEyxLJ1AxLrfLyCLffytt9/B8ePHEVxf03HobUzFNqt4AkG/bD+IQ3DcEMDni6reRIqZAknda59vHc0tTZobeG2893x/z55d6sMMt7108YrOiQrYEm+RrokkAsk1zsV5lTX+h2/+hVOn0NRUA4fTgvXAuuyyaupapEC32t0C9ppbG2U/QvqiyFOgcS5SMGEQr5zTWBnBeY3XSQA6yfOn+p5VK9EELpy/pHZgiCPnZ859t27dwPz8jKwnsmZDqU47qI6OdpR6izE+NqLroIcz++iNazdQ4CkUsHn37i0cPtTzIMMhn6+QV6xyHBjzbBROFy2Pgigu8sLvDyorgwrlAwcOirQw5qC4gnL5d1ZSEcwm0cWrJpHK8crxPDMzhZ6D+wXs82dMVgcWlmlRNoru/T243duHxYUFPP7YcZSVemULZGP/i9G+x6FMCoJUHDu032L4sdPF4Npa+XerWiGnyvStrmFtaVEAK8c37YY4jxthubnshCzDcFntJEG24ROPFBxuB2J8tqSAqxevYfuWNjRXl2FypFfzJY+RTNuRNdmQzFqwuOZHNJlBc9tWFBR5MTk1pfFM8Ky6qhLlZYWIxyMihTkP066qsalFxDKvg+TQyOio+iB9+mlUxgqXTDoJ3+oK4tGQ5gjedype7Q6X4Nn5pRW89quTCMWy2Mr8kNJiXLt6GR1TbRAAACAASURBVHXVldjVuR211ZUIBXx6/pWxKq66HBlT3FDEJjKorKxDOJyA21WI997/EOv+AGJxPoNMeOmLXxRoSSuaoeEh9TeShU88+QTm5uZlW0drE6/XmJPf/+BDJE0Z7OzaiSefeFyVBAzi+O53/kqK25e//GXYbcyQiRlhmrRcyTLTwC7bNq6tuM744MMPVS3EuYDVJefPX5CHPY/ncjpkl0FijxZtP/jBD9DWvgUWm1VEU/vWrRpXqUQKW7dsVbWQz7eKn736E3z72/9Gz0ISRVxfvP/+h9i2tQN1tbVIR4MKhWYOQ70yaAq1puD17t+7WyQaCywIosuCzMScCwavM0TdLnW0CKcNmuEHC0yuEz4BPM+vITYKNgzF8a+D5xvXprw+hlmykoaWNhtB8vx35u2WPunfPr4E/6jyfcO/5sDzj3/+N9m28Nn328DzjQD2p1Gek/DNW73kr0frrQ1kxO8MnnNWlvLcCOtk25J447FHRpirQAuijFHNFI5JMMCqiZHRcYHn7L/sixGSNQ7miUBrSs65rJbhs4XrCZKxJFtoaSU+WIvIh57nxj3I14M9NP5Rf+AalJWOJBHANTtt/ExaT+bbkb9vep7/E20uNw+72QKbLfAvtgU2wfN/sbdu88Q3W2CzBf6pW+DTgOeR4DqSichHykXzgHm+jPvBxobK3pzikGpGhjWOj00IjCAYQLsBWn9QgUzAJp02KTTo+rUrKCzwYEfHVjhtFkQjQcSiYSnPy0uLsb66KoWau8CrzWk8GhVYSy0cN8zBwDqyyQQSMQZ3plQaH8hEsRaPwGPzYnV2DcN3BrC1pQEV5S4UFTukWFtaDcPhKEUkbUdp2zZkrHbZZZw5eQpHDx/R4r2lqQGFHhdSyaiAO5bFp+IpbYCl3AuHFbglEMtk0gaAQBn3GSyvp2pw+H4f+vv6sXXbTtwbGMaLX3pRG3O/f1VgBy0C0gkThgfG4Q9FsWNPl/y9+/v70balRYAzQblEDugzLC9Mat9YhCSGQ/eHxAIVi0uL89qs0iecSkeeJwEoeuBGonGVkb/5zrsoKC7BxNQU2rZsQXNzI8wMcGQFcyohQDGWpN9qgbyZqcakav3Vn72GnTt3CsALhfwCfeldzYqBVJQkAi0DDH/ifEAoAW5umtk++cCvTJaWE4YfOj1pFRwlyIy/81rTspfhv3/3u9/F17/2NVy/fl3H6O7ufqASY3tTiU7VGwFH/p2AC1XThYUFUs8S4FhaWpCVAUFEeim/8IXnBBwuLS8JaCPBwPYkuEwA0+MuwMTEJF5//Zf41re+pfNqqGvAudNv43DPPpjMtPNxyfv2Vu9ljE/0odRrR1fHFlR7q5CNmpFK27CUSGDF71ffP3jwICqrqrSRj0cjcDnsKn8fosd0cxNq6moQTxnBeUSo2DzccApYszowM7eMv/6bH+A//PlfiHhJR5fgLaCi2SH1NsFMqqFtVqdK7Wem56gVFVhW3VCHYDSKK1evyD7i8ceOyV7jxvVr2NW1ExXlZQJcXnv1VXzjG1+XUvf8hfMKElUopd+PmzdvYv/+/drgcuPM3/n+0PAI9u7fj2vXr8teh3YubrcT8VhEIDTBi45t20TIENhnGCb7MO01qC5LxFk14cH1q32orq6Vct3toaLVT+QOiRTnFeYPpOGyWzXGqZrnsUheWDn+TFaMjU2gvrYCdnMGo4P3sLIwg5aGWjis9FD1oLisAmmTHdGMFWkLqyMS8PtWce3aFTjtdtmSkKSiHQJJjY12ApyTExnA5nThymUSEJ1SoE5OTOfyBuwKbuR104e5pqpSoDU9q1cZkGaxob6+QWODgApBSgajUqlNwCGezGJkbAJOl0PgUmtrM5YWF+CmUtPnQ1/fbTQ1NqodCWCaTTYBZuFIVMra5ZUVeaMTFKVKl0Ql+386HsWJJx8XEUdfc4I2JJcIPpB0osKdHuYcO6yUePW1X2J9ncC5Dy+88Dwamxr0fQMD90T40MKFylX6Yc9OL+DG9Vt48cUvyILhTn+v5ioGPleUl0qtbKhPM3DZHBjqH4DZkoanwIm5+WkReEcffRwzcyuoqmmQTY3VYYa7yIVYMCzwfGP1CqsgGATIOY79jvMK+5rD5YA/HNT8FI+lkE5Z5CtNv+YXvvA8lpbmMTM7gdq6CjQ01mF4dA5LKyFMTozhmWdOSHG7s3OHKn0Y2DsxNomZ6VlsaduK2ppq/M3f/Bd885vfMGwvcoQx+wMBc7YrSRsSehwPqVQMxcUeBRInkxn88o23FXRZpbyFlEgF/qKbAOctqpv5c6xg4DxrAMZpWYGUlBSjtq5ainJauLBy5e79EVls1NU1wO0qwOjwCEZHRvD8c8/KvsVi4aTBKh+jAkwkh9mMtXUf1hg429JqVCyZDOUnn1E8j6H7A2hrahTJ1NrKbAI+nxk+bKje2Ud5b2VLk8ygwF6uZ7rFncWib1Hj7/y5G0hEzPBYHHCakmhrcKO+2oFYxAeXoxjBSBLOgmIs+yMoLKtE/8AwDh15BKtrPgG+JEPprx8Jr6CwwClgbnx8UmrvuvpGgbQkSMyqnEhhbn4eyUxGPuJ8LuzdvRPrqyuoKi/F6VMfKouE5CsrKpiNQtX7L94+BX84IcCa1i3/6T/+peaH/+N//9+kWC/2uOFbX8PI0CB27+lEUYkDyyurmJtbQllZDRrqW7G0tIpbvf2ynxmfnMD27dvkmW9UqJlw5+4d9PbelIr7+LFHdX8H7w9JQT94fxhHDj+Ci1euYjUSEuH1tZe/irLSEsxNT+q8WQ30zIkn9Yyg/VY6ZQTJEpznM5VkCJ9VJOV+9eZb+Na3vq1nHInj69dvqkKiqrJCYc579u5VWCPnBdpD7T/QLa9pgpq/evNXaGhsRDKWRF11LXbs6MDY2Ahefe2n+Pa3/0QEH4PIM2kTTp8+q3VNbXUNLp35UGSZu7AQre3bkDGZ9Lx98cUXjL4aDaLQ7ZKogQr3ZIbVMA6RcMy6cTudIr7yynPWSOTwUYGf/2DwXMsHQ8CxUbktm7JgUKR3PlidocoM/90Ivm8Ezzf+/G9Tnn9a8PyTQGsDwc+rqHNq9dxSKH9OD6xWsoalHTHh/LrbqIPK5YbklNZ5QJlkbR48z3/3w597KGQwDmocc+M1few0Hm5FmBsBEt/8ds4raYX4xqLMBrJgampaVln0ci8udiMQisHpKkZSVo3TWssxE4Tzjcvl1rj0eApl9chKhOrqigdrRpI+PKdkgn3aqMYz6qeMSjWDFMhZ/eWs7fL950F756oVSJDDwgQUg6wwMj/SOPLsn23iRP/UG83N42+2wGYL/Itqgc1J8V/U7do82c0W2GyB/5ktQPCc38dNxkcWzhv8IPOL8XBgHYlIUABI/mX4V1JdaASgPVhwM/zMnNHGjFYa/f13ZEOwd89+KUy42S7xlqiUvbysQgD0wP0h3LnTJ6UmS+0PdO+T/6FvbVUgsEK/gn75TieSBLXsUoPbbWbYzcYC25xNy+M05F8XsBYKBZC1ZuAq9CAUTCCdAOwW+n2HUVVZjHg8qE1uMBACTHaEoxlM+WJo3tqJ4pIK9N+9D58/jMqKSsQiYbQ11Ql4zyYjsFvSUvSZzHYp57WwN1l0TWwHquIJylnthp1LJOzH6sKoFu5XrvXDU1yJvd09qKip5JpeXugmesdmLVhf8mNpdR1ub7ECB8fGxwT+ErAwrAF4zwzwhRsAqrrsVo82EgTIDQsMAjRmzM7MYGV1WUp/2j4QTCHIZniKJzAyPikvyNGJSXlVdnbuQDwSko0FLRMEbFuoADcsBaiKpFJocGgIy0vLqKgs13fRG5dqeALBRW63wCcC7QR0uTlie3DDzxBPqb9ZKmDiBs84TwIBVD8aynOTAAYSGwRG2We4+bl65aq8a2mdcurUSRw8eEiqQv4yPIcZcnhf/rNUyFKtxxfB77KyCgFuCu9LJ1XFsLa2gq5dnVK/c3OWiDPc0yr7FgJXDK3b2bVHoPrQ0AiGR8bwyCPHBFYE1+fRtb0dTmcpVteCOHfuLMzZCKzmEFobK1BbXYV4JI2mxu2w2IqRdXuwvL4u8Pbe3TsCT7u7aQ9gVzUD7S3YJBxTcVYh0B+Cfp653aCGnUJEzciarfh//vNf4/GnnlGobqEjCWQIrGRUHcD7Q1/7ZCoj8G59zSd/Y9qZpGiHaragsalRoAxBQXo8s6qBSlOCL7Tj+cu//Eu8/NWvwVvsxS/feENK3bm5Gaytr6qUuqmZSvwibWdJUqysrGFwcADHjh0VaCMboyyMMNQsPXl9WFxYEuhKIoe2A/39fbrGHZ3bc+AQwSAXBu4NKYSQCtT9B/YIiDFbGQJGdX1GQDL91Lm5FlmVK/qn/7DJbJOytrmlEQUuGy6fPwVbJo6Whjp5qEZiSZRU1GJhPYhgNKm2pAK7uNCJyopyKcLp4R2LRo3QTXpYCyw0LFz4O4H6cDQmMKCmpk62PpwL2H/Z7wwrFAf8VH26nMhQzW4jqM62KxWxSBKJc6PL6ZT9BQ/Pn0+kqV4vwMmTH2A3/ZsLPDBl06rI4fnPzs1pLuDPUmlO+x8CUAxRZJ8iYN7Q1KgKEapUt2xpl4c0bX2ytJLJpDVGqCgmKMu5mRUYvIfMiCCpFI7EMTg0aii2/wegGKKC2lsoBfrw8JBADwbzcmzOzs5hbmZB2QCqyMiNZ/o905ueoB/BKgL4vO5sOo3FmXmsri6JOFxZWRDwyHFmsTrR0NQKXzAAO321zEA8EobDSssXk66P/UkEmzzpDfCEnuwEXFnlQ+uggsJCWK1OZVMkEhncuzsgwL+mrhqB4LrGPEHooZEpBMNxVFWUi0y4ceMavvD850UuZFOGivLalWv44he/JFBwdmYMx449qnmd30HrEj7XCAaOjY3rz7QwIqjP45VXlGoMMPT456/9Hf7wa1+H3U6ClXMdqxcgle9777+HE48/Kgsqw5ed865VIbS0QdjS3oaCQnfOBiYq8Pzs+Uvo6NiuZykDkasqq/HhBx+oPx0+fFChevRpp+6SACstOehrnUjGBUpy7HKMUonJeWF4eEz9pa6mGuVlvF+FIhVlQSN//px1FO1aMlm1J+eV6bE5AaKwpmBzWeFwF6C2thlOaxHcdpcCe/t7z8FqjiARCzI5GR6nQ+OBc1EgmoSjuAKD4zOorKnHrl1dqhAxZ2nnlYLb44DPF5AVms3uEDlK0D9PXrAfcK6klcvcwoqIKc6jHC8kAQmss7JmZHQMW9q3imjiPPGzv3sbkXhGeQB79+7GX/5f/6e88f/Nn/xrWY309d5E9/59Iq4CgTXU1JVqzeJwFmBwaBxb2rarYuJ23x2RGONjfK8FTz/ztIBCzgNnzpzC8uKCnrlf+fJLAgU5NzjtLrz687/D5z73eSwsLuP1tz6Q+r+ttRkl3gLJ+WkZx/BgBtSy/3M+Yn9jQZLDTvCZmQZ2494mkvjud7+Hr33taygsKtB8QFV6Ip7U2oR9c3h4GMeOH0dhUSG+9/3v46mnnxJpxvmNfYbPvOUVP06fuYAXnnsWJ99/G1YLnydAT/d+HW9ufgl9d+7h8RNP4/Kly3CZMkjG43B6PAph5f3k+bS2tWhtYmeQRDqh54xHnvMMs7Wp//N7+RzgWNJaQERxPhzUCH3MB2ar6ioH8Ao+zf35YeC0oTQW2P0gk8fwBCeRwL6f1ydTWJBNc3xxvZqz48otaI0g9LzlSg6I/2iO6YO178Pz+diK/cE15B7dD37+4wfKfRfh3A05Qh9f/z8Ezw1yIA+YE3TPLw7yFnj5cxdITrsS2b09VJvnwfONavb8d38cPH/YDh8/I2Y9WGW1lkUCJjNzFOICz7NZK6anZlFeXqqg76JiJyLRFLJwytOcBK/N5oCF/TkWl2UUc3RIhvHZR7uhoaH7sgJjlgWzg9iPVGGa3WjbkgfPN+Tk5Dzg82e7kTBQiLPNjgzV57mgU77HX4c/9+83caL/mZvOze/abIHNFvhn3wKbk+I/+1u0eYKbLbDZAv9/tcDZN/9jNr9o3mi9srE0Ng+ex8MB+QcrDC23AKUqlX/O27QQ+OOSmv+lzWn4/H4pUeStWlouII8gHhfaBGD4ZwKr7Vu3yz94eHhQKj6COgRE9+3brXJ9n28t5wubRmNjgzaR/C6CQvRFt5gyCPjX4WHQXjaDdDKuvxO8YbGmhUqTrAVmuxOugiI43B5tuK3mjKwdwv5VpBNRpJIpRFMOrIWSWFgLYsfeg7A4CxFLZDE7PY1owIem6lLs7miDPZuAxWZDJEHgy4Z0yrBP4eaRi3LDSoChW4bNSiLmx/LELamt0qYCnLx4Gy5vJVImM0rKi7Gra7tIAJfFhkKnB1Ozc1jyraN96zaF8y0tLWP3rt1StzLYkkAagVgCH9wg8hy4WaIQh5t0bjYYUshf6741LC8vCXAgeEmwQ0SHyYKZ2QVMTs+guq5e9gKtLS0CD3izWG7NQMZYKoVonKFfdvkHU83F72AAJxWwedCVwDOtCjwMB+PGPU3rmiQS8ohndUBaqvmurk7ZFVCxLg/qnHLZCMpjSbpNYAKPR8WuvJ/tBkhw/WaflEv01qXlB9WvfClIL03v5CDGx8ewc2enfOTZNvTYnJtbxP59BwToG97QMfTf6cWhQwce2CE4ckFiFhttO9JSQg6PjMNTWIymli24eu2GSoC54X/k0F7MTo5g69YuXLl8DS6bFbZsCA2VLthMBoFhdhTBXVQDZ1GVqhkI+tB+g2AbFe52m1Ve01RccbNI/26W4Bd4XFKkaVOc80HmnlxWLzSKNpnx1tvvCqz75h99A5mkX4F3xkaYukdDo0WQi/dJai0CrZEIQuE4ltcCskVYWpyTSprl0bTycBd4EE+mdL3/71/9NT7/3PModBbh/PlzeObpE0ikogLQW1qbcOnSZTQ0Non4os3HubMX0dJch9pqrwHIuNwC8+02p34fGR5FJmNCW9sW9Y2z584ilYxg774ulWszEJchjbzOQCCkjATeO/qssx1YYZHJGO1qqF+psGcwbkbAzNqaTx718ty2WlFQ4kU04kff1XMoL3CgwuvFzNwC3N4KrEVSmJxbRlllNRrowV5YgOICu1TmVDJzDuIYMawKzPJC53fQNoF/l0d1OiulMQFJhrvu2bM35wdvKNsIUmsehRkWWlkZyb451aDh8ZsHP4wK85xHa9aOWDyDy5cu4YgsQgieGeBBIsWx70QiRcDQpiOcOn1egD/vLd+gslaWDjnSgtfBv5thEIucA6hyJqhPsIi2D/SbXVxcAdHcgoIizWO3e29jR2cHiosJekVEdC0vL2rsl5aUwe0pxOICfaAXBFZ27ugU8M7ngwi9DIN3WfkxL2Ce8zbPhZZXi/PzGB0ZEsExMjIo8opjur6xCRabAz5/CKmMCd6SEizMzqAmFxjH4xCEN0jCmO4T5wjeMwLWBAapDib5UVVTI6JtdWVdoOvY+Dicbg8i4YjmVAYHLq2s6tk0Nj6CtrZmhfUyW4NkCSslmM0RDUfh9ZbomgYG7qKuvlbqfD4rCguKEIvHRQTRkojVU/Svv3r1KmwOG3bs3CHSlWTPL19/HZ07dqC1tU3nw/EYiyexvLqu8fXHX/+KPsvrYZVIPJZUqClV9rt37xK5x3BBkpm0QTh/8ZKqQVjJwntK4pPtffrUaT0X6P1dWFQk0JXH432bmhqD02XX+JXdQZYkawarKz4MDg4rIHXbtnZY6KihCiarxiJtcnbu7NKzenJiShkRnANJltDeq6amCmNjowqVpvKe8zjPiaQBA6f5/KKPeTQS1jM0tDKH+vIi1FdXIJ4xI2ErxIVb99HaYQRtHtzbBbfdjFAsqmoSEnaTExNobWlVZZrI/o3j50GcLwk2I3CVJLZA/lAI94eGRTRQdU27CNqmvP/+eSRTwHPPfV4Ke4Ykj44NS4ne0FBjkAzpFNbWVtHa0ojF+Sn16bb2DoyNT6N9ayfGx6cQCcdkncSw6APd3bLByprN8BR48MYbv4BvdRkN9TU4fvxRAeGc53j/CZ4fe+y47F9e++mbqpzo6upAc1MNzOY0CgtpXZdEMhGH0+6QNzjXFOl0HmxmNgitvYzfX3nlpzh46KB8+4u8hSJlnC43ouKPzQoQXVpcFKnDqgJacnF9Qv9xNiXXQ5GkGd/925+ge08X/CuzsGbjyKai6Oneg7sDdxGIxNC5ey9Mdidu9/WhobwUoYAfWZMZ1bUN8AVDGlvlFBuI3CRRlJLIgdUQBHQ/rvj+dQW4QdLwfWOeN56DRkjoQ5FHHkg2AHRawnx8u5/PUXkIWhuAtwVIcy42rMKMSdkA0fP2Sw8BZcmrc/kjn26Vnp/PNwLVGwHp/HdwXt74fv7zG4FutQeMgOEHx8udszGOc97fueeLfjb9sO3yZ77RriT/Hj+7UTyzUZ2ef2Z99Mq5ztoInhtrFq7pCapPTU4/AM+LvS4sLK5haTlk5MuUlOk5yioEXhPXcwTVK6tqtG427MDW5a/P8VBZQRW6RUQ0rb/yti0PK8GM/vDxNub5bnzPAM9tSJsN8JyvfN/atG35dP1689ObLbDZAp/9FtgEzz/793jzCjdbYLMFfscW2Aie5xfQGw/1UBGTRTzkz4HnBiBnbGiMUvCNC3AtXOltihQCwaA25/TV5KKaIWsEydta2wWYDgwMClhxON2YmJhCT88B2QQwoIw2IDW1LFU3YXx8XO/x3wgSjI1OSCXcc2A/fGsr8Lic8knPpAh4RFBc6JHaiZuN4Noy0vEY0jDDVeiFx1sCk9Uq+weq8zKJCFLRAGLhAEK+dan+LDYXZpbW4Y8DjqIK7Np3SLYcp06eQkNdHfbt6kQyGkZ9baU2uFRJExDkRiAPIBHYNQBdguhmJKMBhJeGkUkkEYpbMbMcw7Y9B1BYVo6p2Sn09l7HY0ePoL66Fr7lNXnHjk9PY/uOHQK/3njjDXzlK1+R4pQWAQLo0lT3FAmgI+BVXl5uBBSurQkcoSe5bDMSDFFczwVlxmQVQZ9TqiDpVzoxNSMVEG03XvzCi7hw7qyC1nq6u7UJL/AWY35xSQAdFYkCwaxW9Pb2oq21VRYk7AM8H29xESJ+n2EJQBWt3WlYsGRYKsvNf1L3luAwgVuCfFSw8hp53txk0c84X1qbBwKpbiIgQnUbgVWCNwTkduzYrp8jaFdQ6JE6lcAa26izczu8JUUI+MNYXV1HbU29/HL5ikRCuH27VwBhSQnbMEMkSQD29OwcamrrpLafX1jC4soaSkorYLU5cObseREIX3zhBKLBNczOLGNyfAYepx0dzZUwJVeRiq/LVshTUgWbpxLRNFWWDLGCVOtsJyOgLYrm5iYBQ4899phAwKnJKeza1al20gbPqA0RcFBYVKygvNu3+3H5ylV84xv/SjYrLjtVWfSrNpY8JLT4M4Zq1AhUNICXDJjJ5wuE1L6016BVCxXX7COskqBHqN3lxo/++yt49NHjuHbxGra0bUH71lYpwAfu35WdCj16OR7r6hrlz0zlec+BPXA5jUwAjgVOBEaIbRapJP2bl5R5cOPGDV3bY8ePIBBcE/lCZWRpSbnIIfaJmZlZvPvuu/h3/+5Pc0RAUko3o/qCajqCIyTR6G8dFxHHsVdRUakqhgTJH0sWb/38x9jV3gKb2QS7y4M7w5PYsacHZdUNAn0IgtqtJmSSkdxYpX94RveH6loqxfmdhg86y9TJK1E1yaBRg4ghiE61PkHs/GaegLpC8gj4PAA1NoLnmikNzTwrdYzSAsQTJrjcxTh58kNV37iddlWA0Pok7+kdiRqqU14nwXNmSeR9/AmSsv04DjhX8EWyZktrC6KRkI7T1tYq4IhVRFaLXdYukxMzIjibm1ul4h68P4hDh3uQztAD3gDv7w/e031tbWkTkMq5kj8bDAYENjOgk8At+wX7HucKzhkcn/lwTfoh2yxmvP/u2zh2/FEsLMzKvoX3/9Dhw4inslj3s8LJgsIiL+7130apt0jtz/PK2z4RYGFbcx5g/+H3sQ2ovKdamyAqf9EmhWHAJBwYXM3xXFVVrWqj6Zlp7Nu/X+rGvft2a66MhAMikwj8Ul1bUV4p0Jb97d1338KTJ540AkizJl0n7zn76pUrVwVmt7W1Y2Z2RuReTX0Nbt24ganJcTz7zNO4eeMmwqEwDh46zKlGFQys+GFWxIE9HUjSq9zmVNUI7VtITNAne8+e3aqWofUXnysMDZ6aJvG1KvUwiQMq3tkG7LO/+MUv8OSJEyguKlblAudiAlMcv8wMsTmsIkYNslImIzh58rRsZTyFHqlK821N0pYK/K6uXSLr5ucW1d/KyspFzLochk0PxwuzFVpamkV68TxIKPDecH6X3znnoHgC4/duYmKgF3s6typ0e8EXR9zqgaWgRCTbH3zpi0hEAkgzeFb2WiOy9iCxa6hQDZ/sPPiZrzxhYCzJDJKMfFZ4S0oV7MvxcufuPVRWV8vChM+ksdFZJKQ8/7z8/K9eu4LLly+KSKVn8zOfe1rXN3h/QIGic9PjUs5u2UrwfApVVfWyBKIS3uPy4JUf/xg7d3TiqRNPStlvspjxs5/+RCT+0SOH0P7/sffeX3Jn93Fodc5hpifniJzzLrCBm7QkRVJiEkVbkvWeLdv/j/xk+4d37HckW7Io2gwbuIEbsMAg5wwMJuee6emcu9+ruv0FZsHVOdSTJVFkzzk4AGZ6ur/fm773VtWnamxEzz1Zmbk9+C//5b/i67/zu1haWkOspVtVUSw2KpWo9idZzGdmWV7N3OswN4XPXI/boWcVq8A4RkiaM6yVNmNs8y9/9cvI5NKGPK9U4fe3isBmtdfK0rIyLGLRFpEpwaBfDAqFCrwuguc/fvtDBcP3d7YivjyDof4u9HZ34KOPPsTxk6fgC0eRZkXE/QfojbUoJ4B7CGai9A8OobWtQ7ZLbqcTAEomDQAAIABJREFUbbGYBA4kpZLKLDB2R5by3AJnLbHGVkDXUkxvVRBvVUdvBd0FCn/Bad/g6VvBcwPA12sWeG4h458Hz58FuYVT/9JfT8HcLwJ1f/G9+Ux5ajfzbFuYdjBWbBz3FplAWxRL2PJF4DmfUZby3PrMrSr0rZ/zLHhugc9/K3he47hjy1rK8xLyuRLqNYeeB7G2VjicdUSifqQzRShP2Ma9cB3MQeL9cH+1uhYXERcIhvU8YbVSLNai++J6QuEE7Zu2bxvX2PlF8NyIBJ79ehZQ57PHgOcO+e5bxAzb4Ohr/6aJE/3SY7v5wmYLNFvgN6EFmovib0IvN++x2QLNFvj/1QJbwfNnDyaf3/gb8Jzqc77OClayDkLW5tzahPMgw/Auli9z4/rw4SNsbCS00SWAziBGloQT2DNerE55IfIzedinmi6RWJdFSyDox+zsjJS5BFi2bduOK5dvolqp6kAdCYdU4kxVFy1cSsUCgn6vVG78WSG9Cae9Kr/NOv1RpNg0fpoOWx22egW2SgH5TBKJ1SXUcin4PF4UqjbkKjZsZCuAO4TB8Z2Ib2Zx7cYdRKKtGBkdw2BPC+yVNLwuesxSRVySelVqq0pJPuZUitGnnAB9cv6+bGPKtgAW4gX0j++SItnpJdiVwcVz5/Bbr76OiC+MzVQaU7Nz8nXlvZ87N6HwT5b2Ly0tIp1JyVaCh14eRgjeU83MazCgqfEPpyXKwYOHGgrTqCwbREz0dqFUqsDl9qFUraFQLMmWhDYv9C1fX1uVxYLscvJ5tHV06OAbj8efhOKtLK/gueeeE5hy7/49jQ2q1klisMQ9l83L75e2AiybpcqtDtqr2HUooiJ/emoaHR1dAlyoJGUgIgkS3gMBHwKBFjhGiWtZ/rtuAasEMGmN8dKLLz3xNV3fWMfk5GMBLcnUhsAigjfZbAEL80sCO2hZMDMzLQVuT283bDaCiLT/odVOGcurawJYOrp6BJiUKjXcuHlbJE98PaGQuj/+w+/C66xjczMn5XnI50NrwIaOiA1+b002LJ5QG+zeGD45ewXtneY62J+yLKhSbRsTUUALCf5NkCoWa5VdEdWvtCRgKC1BLgJDPFCurq3Lz/ZLr7yquUT1ur2elb+xwQksJZkBEwmYW37H/HehRBD0kYiMzo42hENBBdIR3apUq7A7nbC73HjnZ+9jcHAYH33wCf7l978Pj5cWGAWsxVewY8c2vZ7AKNuaAPnY6Dj8PgLlWanE6Kvvcfsa3vZ2fHb6DIaHRwUIksgh0OjzuxAIUFFZEfBNIBR1+hgzONSJP/3TP8W3vv1t2YnQhsnhZHUHwQmjHCNiwv6iZQnHi2U7QtC6ztfVypj4+D3sHR9GqZhT1UmsewjpQh1lmxNujx8q3q+WsBFfUXuTeFlZWdV183oOHz6k9+a9MjjPAHc2qc2p3r5w4aJUwVTKUVX3BDy3lOdU9mmN2+rHa9SUT31bLVMBoFgmsOMWeP6ll15AKOhDuUj/egcqvGe7XdUBnE8Eih89msZGIqFxTZ95EVtbrBGo9uSYy2VSIhYJlBHAptqS4CDbkOvvynJcqkzaG12+fElzkf1MpSrVzgRuSbAwrJTrNvuc6nuCxiSwSBYRHLWsPgjq8stS8HOdovUJ25GK5YsXz2HH9lGB1Zk0bYVWsf/gIcTaO1ASsGyDy+NTaDTdH9gXbDMSAlwr+H9+HkFArj9cFxXKZ7PrMwnS0PqFIHl8fQOhCK1IInC5vbh9+w4W5hcFcBNYHx4eRGssKlCSlhjMRKAl0Ccfn8ahA4fk90yCJNbWos/m+sMxGgqG9FybnJyUxcrhI0dExjA498DhA7LQmHz4EOtra3j5xRcE5L3/3vt47fU3BHwydPZn73+IsfERjI10NYBRu8JOGZLMqiKOxT1UsBfz8Ae8er653AEUCjX86Ee0U/oSJh9N4sDBAxqTtNeYmZ7BO++8g9/73u9pPSAIxQoJrjcdHW0C4HktbC/eh88bwKXLV2T90t3TrUoAjhNWjdFuqbunR2P/5x9+hGPHjksZSkCWquiHD2+jUirJEoxzmGOa183+ZP8wZJiECtcgrd1OFzKr83h08wKKSYZ+epDMV7Ger6KtbxSLK+v4/ve/b6okWHEBCPBmYCutsPierOSwbD6sMGqTGWlsy0gC09+b9l0cpyTxS+UKkqk0fHyeZXIo5qvYWN/UfoNkUiaTxtVrl6V8ZdWSFZB7585tDA70oyUUwtT0NNKZPMLRVqTSOe1rSFpw3l2+eAGz09P4ypfflKXP3fv38dmnn2BwoA8nn38O4WDAVO3RL9/pxp/9p/+M7/7e78Pj9sPGqjgCqPY63B47ymUGarL6ihVSHAu0g2JQKBc+7qyMZZzAcwcBaRfu3XuAfKGAzu5OBMMBYxdVq+PqVWYcGCsX2mCw8onZCS3RqNYkhm/zfrkv6O4fxcSl6wj63Ah47JiZvIejh/YiEvLj408/xuu/9Sbc/iAy+SImzk1g99i4UZSTqKWAoFrDymoc+w8eVHArg9udDmNJxucZiQ8r0NzaQ271At+6B90KnltCDWuf+SzYrDGg4MjPfzVcWJ58X20s8Pxp3YJ+o4GOm4oG8ww1a7NVw/V3315b7i2/qDz//PvXFZj+1IrGkAKNIMyGqp4PPILnhnSomGeHyexsPA+fUZ6TVqo2KtcaIe3WHVjqc+v/z+77f7ES4Nl7p50Oqzss2xYSzUZ5TtuW6ak5AeAOVx3RqF9VVDaHF7lcHonNlO6Bwb3Me0mls6r8YQ4D91umksimn5G8Y1YIK43o228Fhqq6UuSRZRL5FOZ5ouanJdYW+xw+y1mNxv0/Lev4ZSnPm+D5331sN3+j2QLNFvj1boEmeP7r3b/Nu2u2QLMF/h4tYIHn1qFk6+Fk6+aax5JyLi3Pc25Kt4LnAiwaX5YCnWXEVYYW5nKYnp7Gz3/+kQ67LM1XWGJHp0q5CXgQfKAqmKXMVN4SBFpYmJcdB70PecBbWFx4Ahrv2rUH5yeuymuXh53urg5ZhQwN9qGVwWpdXVI6UWVJP+lKIQuHnVC5HSWqeOCAXQA6was6HPUaHLYKyvkc0hsrcBUSqJWKUn473D7UXX6kCnXMraUwuucQNgt1XL/9CJlSBSeP7MZYTxhEOHnvLHNncCktT2pVgufcpBefgOebs/fhdflQtYVx4/4cDj3/MnzRVlRtBK9zUqp96+vfRDgQldUJg/8WFhawfcc2lfYfP35MYLbb45D/cHt7G1ZXV9T6BCuNws8uMJYHZ4K09JY0YJdTIAYPDSQm6CdLtQ9Va1Tg5go8EJ+Xx3V7rBUtkbCAGiqYPD5vwz6kjuvXrwuo3rdvHy5evCi1e3//gBTqsoRwu7CyNK8xQoCFJAc/m8At+4tAI8twee0MdGVI5LlzF/Diiy/qYE3wjYpKgi78N0MmCbCQSKEVgs1hQ5bl//mifs7x8sEHH+LA/kMC3e/evYfbt2/j+eefh81ew/nzZ/Hqq6/pmicmLkiNOTIygtOnT+PI0UM4c+YzvPDCCwJ8q6WyQH96wN+4cQstsXaBV7t279X4OTtxXsFu9NT+zjd/G5VSBj09g7hz6z4e3LkNeyWFHcNtaAk7BGpXHX6E2waxma0pnI1WNPRfDYboa1vH0sqKxjhJJt47AYzDh48gn00L+CUowKOiwvF46LPZcfnKVREhO3ftEVjMvnaioDGugzDh4MahmwdTCzinapQVIAuLy7LEOHb0iHICSGQQZGDoF8upHQRp7HacO39JoaPJRArf+fZ3ZIFz9synqg6hwp+HXB52CZRxnPn9QSQ344iEfer7VDKtfic4d/nyFRzYf1DKc/rI/8Ef/KH6jso0+s6bSgYDvhqrGePRfPr0Z/qMgwcPKgchn0+JDOIXxxPHMsFRVqaw3Yy6zbRDoVJGqZDF43vXsX2oD5VyUWGrrV0DSGSrqNpIBpTlJ05195kzn6odCIKzKobgryH4GKT5SApj9pVyDBwO2X7w2s6cOSPFNQ/87EN5WTeqQix1H4mApx65W+xaGjtUld43LATKFQdqdRdu3rwuD2Vem9ftFLhWqpZho2+rLIHpEbsqEI9zgAAbQXJL7W0pFHkNbDP5w1crIvYIoDEgVEQEOQhlGTjxk5+8JUKNwBuDSlmdMTg0gN7eXhQKOc1vERxg8J8P9+7eNwTDoYPqEwLkbBOuWQQxaW/C9jA2PiSwsmpTKmSzmZTWx0IuianJB+jp6UZ7Zyd6+4cUOlmq2OD2+lCrlDUf+D6spOHawPFiMg4MocT3tu7X+OkW5KNbLJflRz83N6+QzJGRMam9OQapcGZ7EVQheP78yROqhGHVEonHudk53L51B6++8qpUvxxX/+vH/xNf+9rXNK5JdiWTKQFHXKP27z8gIoKVJfxz4PBBgedv//Sn2Lt7Jw4dOIilxQXNl2vXb+CFF14G7E5cunIVe/ftgdtNiyCu4/QXtynklJ9PRfIgczZqJrSzXCkp3yKbqaj/5+bmdC1cHwns02KI13f16lWR0FzrCMSyfSMkTWT9YGzFRHaqLYF79+7D7wtgoL9PY5XPF3r68/doW8Nr4nP8jTfeaNhb2BQyzD5kKCzHCMcH+5gkCQErPht4bRaoxeqvxGYay9P3EXaWUctuwG2vw+UNYD6ewp2pBXjCbfju7/+BwG4S4omNdaytrclWKhQMioAlkWT8sU2gsoBWAowMD3c41d+Rlig8Hq8IQWM1llHVDn2VNb/butHd2Y1sLgOfnxYpNVVQcB4y/4FEGtthanpKBMK+XXuk0l9b38C1Gzfh8wcF2OqZ7PWikMvg7JnTmJp8JJIrsbmJvXt24+WXXtKzlJVwmme0DXE48fOPPsHo2DaNz0R8Q1VUt2/fRE9fD7q6O7DBiq9QUOQOwUVa4nAt6mgNN8KSlcDQCE51KhiaWQfMN2HIuHzPXW6cPXtRzw7OD/rA04Yml8loXPT39clWqbWFpPp9RNs6sc7+WZxHf28nNlYXEfR74LDXkUxtqmKC97aZTisrYbtsdEIYlZe8B8vxdWRzBTyenkYoEMC28XFVcZAMTqdSIqitNdJaJy2Q82mVo+U5bqw3rP3lVsD8WfDcChx9Cp9v9S5/ukHW73F9pm3I012rtXvdogBvWL40dM3PCNh/6R23dW/6tIYVzda9Nv9dUa7M0+u1qjmtDxHYXauJTONejOC5MhPEd5P4NEp3i0QyewA+H43y/Iv29BaAbrWj9Zz6RVLiiyT3pJsb4LmNawgJ5zIK+TJrnDA9NaOcHqezjmhLAIVSDflCVb77DKDu6e3TOYCkDwlOhphvJJKN/WlQVn5c1/kMoeUUn0NdnZ3ab4gyewY8tzDyrde+taJBbdwAz+F0PwHPLWuxJnj+Sw/n5gubLdBsgd+QFmiC578hHd28zWYLNFvg794CW8HzZzf1n1ekAKVs6gl4bnlDWgcg/q61Adfm3+FGscqguTx+/uEH6Ovvla0BN6xUnfK9eWgjiDM8PIxt23fipz99S4AnwRWj4jTepjwE3rl7R6FwBK/oXVqp0BrCpVLO5aVFqdTW46tSmx86uF/f50GN6lqPg3AiUKYShyCky61DMIFC2rYwnIs6dIaN0lolufgY1UJWB02GJ7Ic2RdsQREe3J9dRt/4XqRKdly+dQ8dLUEMd7WgzgNNtYb+vl4FZlKVUynl4XbyEFMA89bK+TTyy49hq9mQzjvwV//rffzW17+N3uFhuPweWSjQKqFSrKE91ok+2WG4MDn5SMooesbygE0ldSabEgBdLhcRbYnqPmmhQCCJ92asYxhSagKa2I5U9hBAIMBTrZXgD7jkn8xwQCpZ09kc5heWZFtCxXliIy4QPbGxgda2mPywCSiSDOFJkMAtFYgEFnfu3PnEyqVKr3cHbToqun5z+DPHWvY3gTyp4GKtjQBAL+bnFqSsI9jCMUIwlGAkxwwtCQhG8f9evxftXTGpK6n05D0SAF1ZWZPlBD2ICTDQnoFAUv9Aj4IJ6YXNMcVrJhBDgJEAO4EmqvipnqcP7PzsHHq7ewVMricSCqGjSpHWJG0dnbh16468pj/99DReeeV5bBsfQrXqgMPmwg/+8r/D7yhipC+C8eFOAV3xZBG9w7thc4dFItDmg+OaABP76Oy5CRw4eEjtRJKDbds/MAC/1yUffx2qZcFiFHO06bh9554UobQ/qVRr8mhujXhV8m9ILeMVKw9+hicGggL5qJKk6retvQs9vb06UFIVyAoJkiRUK9NPneAsFYTXbt7ClSs3MD46LnVvKrmp8T06Oiw1GH+XABNBZSl9M1SR2TD56B5YkcD2Zj/TM5kH5MeTU1Lw0huc10PirFCkitiNz86cEZDDigD2Z6VSM6Ab7HjvvfcEng8M9MHtsqlagYOJnuIE2gksUP3OtcFSflPJXqFqv1LA+dMfYefooNRqvmAUrmArqg4vEuk8rl65qvDC40cPY21tWarzHTt2aMzKY7/IMca5tyKA2nyPSlBTPcDxTMCYhNKRI0dFbLGfLFWvWRON5Y5Rnj+BRETeERDn3DZqdWPbQuDcZnNj8tFDtfHgQI/WFyo8CyTFCCEoKJTWCfdx4ADHD8N5i8on4NhSiDMrCBqKeVqqcI3gROS6wf7j2kHwmOOEawN9oC9fvobjx58TeJzJMoQzLxCDYCP/sE+M6pvqR+BvfvA3OHHiOflQkwzl2Oa45ucTIOd9cXwYAN8o/qiYp+/4wvwMctlNrC3PqV/7+0z/RVrbUbe7UK6RRDDKVVYdcEzzvTmGeV+WdRjvl+OPoDoBXM4JXiMradiiqWRGvzu/uKT1zsTL2mU9w2qZoeFhfPDBe+ju6cS2baOItUZFfDEAcnFhEadOviBign2zGl/D9RvX5e9OQNbpomJ/Va87euyYqn9oF8WxPTg8iIWlBczPzCh4kqHA9P/mdd+8dVv2LCRyH01O4dDRw+jsjBoCr1pDuVTF6mpc9kYnnjsulbDXZyo/CJ4RpKK/sAndvanPGxkdVXubtZ8WWRURO7TOYAAqwWcSl1xfOYdI2FkVEQR1eQ/0Vz986LDU8hyPXJeGhob1XqyK4Rjgmsw2Z4XQyPAQRkcGUMgbeyC+jkQC15yh4SETEM37qVClXkYyW8ByfAM+ew0hRxEhRxmuOqsVslhP5XBvegmOYCve/MZ3UKzRqR14eP+uxh0zGljdwOe6gdH4UDHZByIZKcq21UUYdHZ1ibinYp7zk/dMIJ3rAlXo/O0H9+5jaGBIVU1U4nPacr5zDKfTSQH0qk4jkTgxge6OXnR196hCjmDf7bt3ZBXCcNZUYgN+v0ckVzq1KYsgAoocS6VCXuA6PcvpQ809CIvm4okk5uYX0dvbZ6pfahU9nzO5LHKsfAgEtH4WWMHE3/f49P/ezhgG+robbWDWFl4Hbe8mHz/GwOAgevp69Ww2z3vuB0gI0f6F6uAaNtbjaCWZq/wIVixxvXPJEo3jkfPh8OEDWF9d1vOTFX0vvfSi+rJYLilcdIZWei1tyrCgyt/mcMNHK6daXUHf3DdMTU5KtU/bItqD8XP4HLcspiyrJWv/uBUwtqoan3qeG9L0WTBYALXWzqdB9o1XPRPE+dQzneRRXXs/y77FesZuBd1NZZA06o1A+F9uh20AZwsw1/+eILwNLbve13xWuWF/aL33F9kn8mc1WoY13tk0grlfo9zfWsXUeMg0gHOrbZ9VnFv7df78i+1ZnpIYW8F9rp1aQ2l5WGcGCfedZWU02GweTD6akjCiXi+jp69DIbMLS6wwYdUdyS2X9gH04388NY1IpKVRPcF8BeZvhDRfudZw7nHN4jOA/WCIAdV9NQgDNcTnLCS3kjFWFZi5RweqWwJDrbY7/Mr/2cSJfrmB3XxVswWaLfAb0gLNRfE3pKObt9lsgWYL/N1b4LN3/oMCQ63keR7st26kn3ohQrYtVJ5zs24pzJ8ozSWsearWoZoZDh+mpmfx/vvvw+c3qvLvfe978jXkIXthYU6HQfn1Op14NPkYX//6N3SAp5UHQSwetHigvXTpkvxlt23fhm3bthlQvUTvbL8OvvSHpjKP/pqtrVEBagSrCEa4HS7YaQVh5JpS++mfDZDr0cMHshoJB/2oFHMqVQ55iXqX9H96f/sDAQRCLQjFuuAKxxDPlPHRmQvwef3o7+7G/Xv30KKgQgcO7Nsn5btdViCEuuhpWUW1lEF64R6qpQqS2Tp+/M5pvPn138Xort2w0dalVtEZcCOexNpqAvlsUUAFgREq8alGY6Aq/W9dbqpbqwiFAwL82A8Ez6nApNKX9i0KvIyvSzW4tLQi4GD79h2oVhhmWJQFRjDEwLuKiIVQJCpALkdg1+tFpVSUWo7KZPq38t4I/hCMYH/pAFwq4dNPP0VrLKbrpNI0HArJT5fqXB0OyyX9jlHF0wObQJ/5P/uWfrs8/xGkI0DJe6Caku+lo5HN1giN3ZRXbygakN2CzxeQ6pjAAFWT6XQWu3ftEZBGH02CKLSdoN0IxxQ/i9UMBITYZrwOqkClgI6E0dHegQ0q59JZ3R+Vq1T+e71+TE3PyM6CgYAEmT/5+GNUawUcPHwAsVgXquU60okNnPn5TxHxVXB4Py0MfMiW7BjZcRjpPEEeKkuNdzZVklREzi8siNzo7evXPd66dRtdPb3wuGzoiBFksMtnncCo2+3R4ZPKTar++D16+j58cB9f/fIrCAZ9BtgslgSMUe1Nr+a+vn4FH7JN+fMID6UKLy3DrioSOz75+COBQseOn0CuWFKw5qOpGSnAWS4+PjYmcoEACysrUqmkVOsE1HmoHRsflWqThBj9gqlGJCDGviMgSoUs+6C/r18ApywfymX4g15dl5TI2VzD65QAD8dNBflcXuQaAevx8RH4SCo0CDWCQVq3ahVMTU0j4A/ovbmG0b6A43VleQG3r1zA/t3bRCTNLizD7ougBCdGxneiXCwqLDTWQtV4RXXwUvUpy8HYw/DfJG9aWqJSx5FIoG0EPZ/5b4JtCg4lKGezaX3iNXCMs69Zrk71qAWQmzWWSn/2KYFyA5xbdgYOB20liuC61NvTha7ONtm2ENCl6pNQCRXZS8srsqc4dfKkxjvbg9fJ+c45QIUpAQNeBwkoggoE16nk471wPBoAn3YAXMAdmJg43wiG9MHpMqAkveTZf/wMkk8msNml77Hy5Bvf+AY2GDobDOq+CZhaHvu8N677/D9V4/wZQW0CiNn0Jh7dv6k/xw7tU0gu511LeyfKVTtypTr8Qa7/ea3PfC+OGbYp38+ycqDynZ/BNYbPEgI7vH8ql+cWFpS1wXXPGyDAn1DQKUNlM+ksPjn9Kfbs2SOP3nh8RWp/Zme8+MIp5RDQzmSH1kwDVBFrk0VBoaD1qqenT2A5AUSqKflMosUICV4SfR9++D46Ozpw9NAhzRceSHjttC8gcEr/9ZbWNhw+ekw2Kea+SDLm1d5rq2vYTG5IEU/7Mlp78XWsCLHZnGpvPif5fOT6y3YguWCFxLK9u7u7MDX9uGFjUNcawLWXX9FIREBWT2+PKofu3L6DE8dOILWZ0tjk+1DFzTWZhCPHNiuguOby/7099Omug4QpbbA4l9kWJLKsvQGJJxKWJJrau/tgd/vQGQvDS7/kQhKlVFzgMyfF5PwqZuNpvP6178DpDwswXFqYlWULr1OEuCxAaiZ8NJ/H6soyRkdHEY5EkFUI9C2NNd7PqVMvCOjn69xONx6RiK7XRPbOzcxibXUVBw8caJBlzEExJJMJ+mbArrEKEqH7aFa2XXwGcA398//2F9ixawd6e7vR2daq532lUpRanlZfXCsYFJtNZxAOBET4sX99/hDyhTLyRZIbEzh2/DiiEWPpohBpruEkoN2muoKe7V6/T3sWep+HAx44G3stkqk+v19kJNdv2sqsrq3i+ZMnG7Y6ZVkV8RnH9+fv87nEZzzJARKXJFD4fdrXUDF+6cpl2WUw02JleRnLy/TT34fB/j59n+v87Tu3Zcky0DuA8fHtiLV1oFipMc4WNSL5drtUw7YGsD09NSmCtlgoiEzjOOLYZLtawcZbQV7ruW8BnNae81mFtvVzWcI4zXGfFVS8J9lKyTrL7PX4t8ftVeUGuTCupKbihh7ynEusNqg1yJ6S8g/4+xwPDhsDaFkJ8ZSc5nrLecr2VJWfm/sKVhk6FDbLecq1yVTG+Bve60/tYCyCy+4y+UEW6PtFQLaMXIwzzVMP938y8JxPfHrGkFqimTnnSRmFQhVOuw/nz1/WnqKnpwP9g924/3ASGwnusSIKcGa1I5/1zCZYXllTxRpDrgnKc23dsWNce32uPZw/IvwqZT2PRTbLpt7kHbD/vgg830oMPGlXeu2zEk5ZAU8V9Ude/ddNnOjvfnRs/kazBZot8GvcAs1F8de4c5u31myBZgv8/VqAynNL3c2DHQ8yPJB/XnVuNvwEz8v5zJMyWgtY/6LNPss6s0UGVtUwPz8nn2weZl977bUnnrVU/G7fvk0/W+YBOx7XYZeg2+PJxzoAUxVGJd6VK1elEiY4Mj4+CrudZazG71HHIJao0k+04QNpHap4UHbYnLDDo4aqSYNutt4EUefn57Gxvo72WAyzMzNSNFMlX8ylMf/4ISI+h/zQpycf4tSpk1JW1Z0e+CIxFCrA+cu3UKo6sX3bDmNnEgzD5/XqE5aW5vHciaPysXUx5KuWx+biLQR9PgTD3Xj/o3M4dvIlBKJR2JzUvlNJS9DZg2qZPrUFBWN2dnZIKdjZ2a7D3erqMg4c3CvlKIFpcgAK/MpRBWQsI3hwf/hwUgpPKnl5yOBBj4AHVb1erws1lNTfPX2D8vSmEqhQKiMcDCHg86HK9+ZVaVw4PhfIZR0+FH7mdKpPqYKkYpxgREs0IqCA/UN/dR4g+Vl8HVWEvE8CBQK5ShUdaukbzFJyvicBKHqhc4xBAAAgAElEQVTJWr/H8UjAihXvDx/fl7KQQLvCXR1OgQccR9PTM3j5pS+pb6nI5Of3U7HsdivkkmQLr4NAExWavGb6HzMMj3Y1JA0y6bRsWQhGlEsVqaZX1tawvLQq0IlADQHJ02c+gcPlxKlTryDgDyO3mcCZj99CNbuCN18/iUw2jZHtB5DM2RBq7VJlA0uS5fvLUgSbA7lCXkGbVP1TJcjS/Na2NuwcH0Ek5JVijX7ULHEmUMK+o3KX18zyeFoY3bh+Fe1tIYyMDMDr8YoQIJBHMJeHdrY1wZN0Ki01OAFYQ1541cfvvvM2XnrxRZEu7773vsY4HC4MDI9idnZB4YV8r96eHgEDLdEwIqGwPNZJEk0+eqBKCOYLHD5ySK8lOEkQj2OACjIqyp76rlc1DtlnfgboFQpqVxMoSR/uSgMgpR2UTcAg15gXT51CUeuPeU96FJMEIQg9NfVYdlAcI+xXgvFUBT+8dweL04+wvras0NNS1Y7xvYeQzJWwsraB4YFBdLa1IJNKCoTie3F88tr5HgQ/eK3nz5+XrRDBSbbb5kZCY4jj1wJBCB4z1Pell15S/1IJTfKL4DrVrnxfvj/HHMclA/xouWPWURNcxzaqVOzIpAsIhQK4e+cW9u7aIR/uQj4HAS02u7ybaeVADIBkAtcxjn+2Ia/LCtek5QfBKoIRJCEIBhmAm6pus2ZSeKoAt64+gedUoQ8O9sLuIJlAUAfIpHNYWFiWTzjvhwApbR5IcHF9yqRTymUQOOjzqf34OVaVBduD7cnvx9o6sbC8osqc5PoSFmcfYvvogGyKAsGgLDwSqTwKZSAYaTUEiTy6YWyhPB5DFlYqal+uiQTVeT1cX/bs3Scgn7kFXBuYp8AxZnM4RLhduHhJVhcPHzzCyOgIDhw8qOyDjURc9i0MMj19+hP09fZKnX70yDGphotcp/wMOoaeVwRfuYaxWsJYo3hw48ZNXeP4OMFBJ959923s2bULfT3d6kP2C/uLHv0M7Y22tMmDnQGpzE0gUE1gnG3H4Fuu6yQrwpGA7HNSqYQqB2hdYuUEnD17VrZBu3fv1tpFooZjygqM5XOW98VKGJJoBLM599hurBpiO168eEE2XF/7+m/jrZ+8jYG+Qa0Z/Hr11VcbIKcB+UjKsC+Zv8G/C9msQPQrV66o3TneLGUxxwLfh1klfJ4Pjo6iVK3Dy8qGxBraowFszE9hY3VBANmj6XmsZ8vIVF347h/8H7hw/rzshvg5y0tLAg6pPs9m03ouRUIhkcmXLl7Eyuoauvr6sGffPr0XyS0CwrRM0pzOZkUYnv700yf7iHNnzgrI5ThiICuBOsua6MbNG/oshqCy3cLBFpEdnHu0tbr/8D5Gx8YQi0UVxpvLJBGNBEXY0ZqCFUsF+vt3dSK5kXgCosqCy+kWac1cia989Ssol1iJRAAd8PkDIrG5zpPcrtZryvUgYcxxnlhfw8yjR6qYiES5ppRkx8NwUBJdzOMYGhoVQBnwB7UnsnzF7929o6oT2tlRaMD9F/MPysWS5tTEubNgZgifrQTtWZnCwNiXX3oR3d2dqgI4P3FG1XUDfQzfpnihitZYO0bGt8Pt9SNBIJ9koeBQhlcT9M8rHHtudlZrI5+hnAuywBIgbSoXt/5t7Wy3WrdYlY5b1dkGeK7C7jBZPEYMUpcS2iKROFdoD0cbG5KtNooa7HVZ47G+oV6jJQrbCYYgJtFNdx2HTYA/q4y4aTTzPdiwroLGOtd5XgPHOSvnUulN7XksWyTzrDPPDetZYZEGyk5o2LDwfv82BTg/mxC/2bk2gN8GeG7a7R9TeW5DXfY3FARw/2mU54V8BS5HABcvXlVmxO7dJFUimJ6bF1nE8UigvLOLmQqmv0m0kOClBRL3LVxch4cHnogduFZS2EDrH+5F1T4N8NxUm5gcEYtI3WoFZJ1hrLFP4UHdyeB2Q2JZhMzxN/5tEyf6+x0jm7/dbIFmC/yatUBzUfw169Dm7TRboNkC//ta4PTbfyrw3PL/21pGu1Xl8yx4bimIeSXW67ZeFQEe+oVT/UeVKj1mqdD74z/+Y5UXd3V14saNG088UltaW9DV3a0SZoIgKsHv6dMhl4czghL8Hg9d9AF2O+ktTGDRlMTSp9TaQOuAQYFKwwfSBhf4x9LtmFJdXbisRQjUMniPAAlBlkKlho62NkQCbmwszSAW9qJWzCC+sig/b4aQ6f6cLkQ6BlFxhGC3UYm5hnfefQ/Hj59AKkngraiQNwYOBoN+2OslpFbvoM4ScUcIc4sbGNm2A4FIWMpzAlq8VypAqeDhwYIqzQcPH+hgRjWPpYQaGOxDf3+fyvgJUPEQSpCVhz/1ZbWGm7duSm1LtSgBrkKhJPCKfwjAVOslHfAZgEYlq8tL0CuP7q5u9NO/1laXOo2KMSlUeQpu+Gla/hPS/dh5XTWpAZOpFM589hleOPmi1Jw81NZqtOGooFgqCLAiiEJAi4dVAgYkR/hz+uRadiZ8v+3bt+u+rEOO+tdpx8LSPPwBf8PnuK5yfL6GbffWWz/Ft7/9HSk2CSLR15jgCD1tCbgQjGJbEky0LDXa2jpU6SDFsN0m0JV++nwNVds89JI5yOdMkCQ/K9bWpj47f/ES5uaoXjyCfTu34+P3/idW5+/i5VOHEWMYaGsPHL4YbK4gqiUqq6nWqqs0ngfIfLGIdCYrv38CEPRFv0W/9uOHEfDQV9R4eM/OzWssUNHp9RkFLZXxJEYYLHni2AHEWiMq7+d90dJI5ISXwbl5qbzOn2OlhA+lSkme1lTUMSjU7XRi7569OtwyrDHLsEK3D2cmzgts9DYCfhkyx7lGD2KOxWyKAFwJkTDVuWPy4acqn+PQKMcNIEM1maXWJZhBgoXACccQCQHeIwGGwcEhqW05ngl+WMpEtvsPf/hD/Ks/+kP5uitXoFbT/KIyn+sLiQr63RNQJ3hO4IJA/41rVxB0OxQGmiPZsO8Q4qkC7N6ggleH+vsRi4QQDQfl+W9MVSECgMpiVXJUKxjoH5CtEq+fAP3i/IICEvlvS2lNIJKgPgFlgtm0r7AO9gTBqFwkGOdhGbrTgUDQ+EtT4UpFHeeXFIyeAD795KzIsZHhQXR1tMHttMNht6FEBZ7LLWUrg/k4Du/cuqXrs0mZR8W8XSQg24jtqkDGZFL3RDCdn63ASIXkGUsC9lm5VBNZQsJq585tgL3QWNK5TkJWIgRJaIFE8HVlZRm/93vf1bq8uDivgF7OYwvYtp4rVmUTAVAC/AyJ84dbkM+m0BryIL40hf7uVhppGTsWAnI2N6pgkDKtJ1JYj689sWqxVOdmzptQVxInHPe8FoKbBEu5pjPUmYST1Op1WlvM6Jl0+/ZduJxuDAwOYHZuDidOHFNlTyq1Ca/HKVXzp598IlU+nwsMuQwEw9ixe5fATIsQonUJMzuGh0ak8KXPOEFsEgkPHtyX9c6X3/wt1CskCJ1GeV6uCOg8z0yBfBGpbE5rvd8bQlusXWO3tSVmlJlLSxgZHcLtOzfx+uuv4vr1yyiW8ti7Zw9+/vOf675JiP31X/81vvOd76i/SKBxjbEqGTgZnW7Ow4LAJpezoWjOFzSH6G3OObeZTOj+uzp7kEnnZQ1F8NlYF9UEjDNfY3BoUM8Fjnv+XsgfxKI87qnW9Ruv5ToJuoL6h+sX11D+m2QZV0BV9HjcqJWLKGUSKKbiIudFkPjCSOSJYgbR3dcPl8ctSycqzklo0Kufiyef8w/u31eFE0FMkoJriaTWbt4zgTcTNtghUJyvISjKdWxpeRmRcFDZDbTKCofCUq6TlKCSmNdM0p9gKzuNYyXW0iHl+WYqhfsPH+LSlSt4443XlQvA+eJy2FGvluFy2FAqG8Wzz+1RUDEt4KjC5nNZtWgVznMf5haXMDn1WGOObclqMVYUcOwS8CWw6HDRoimrfBBV05UraGuJyW4s2hKR9dDAYL+U6iRw6FO/Z+9+ZYLwOUD7JVaDkUgPBox9C22W+DgnMEmw2Hhq23Hp0gXcvHEdvX2D8oaOtsZkd7Rvz15VwbASb3bqEW5eu4Kx4SFVMHHddLg8CEdaEIy0wB8MSZnPBgj6/SL9OF6oDiepwXnLNYlz3Xq2bwXKt+4juXbIgqyRq7N1r7lV4KFMnmrFhMkyFF6h2UYlXimbzBXZdoh8dqBcy8Hp4f/5CjeSmxkUi1UJEDhOme/gdNlFOjErg69isCo/kwB9S2urwle5nvGL3+Oaw7HCZyP3Peb5xSpNQ/rxhyR+ZanlcGgdMNVHhpTaakX17A6fS7VDTimWNQ33uFvJhn9E8NyEd2gvwwpGkRBF5miU4PNGcfXKDa3Z27ePob2jRcKAYpk5OwlV2XGPw3ZRdYWL1oO0s+M5IaM9bThMID1hyL9MWiQzrX+4n1Dgqzb33O+zLUg8/5K2LQLPaU1kKpjMOlXHc2/++yZO9L/vSNl8p2YLNFvg16AFmovir0EnNm+h2QLNFviHaYGJ9/6jbFue9ZW01BpPAHSWw2aTCt98ai9gwL0vVJ7bADqzEnAyB9EF/PjHP8V3v/tdHQpXV9YUXqhyeq9XhwiCrbQXePDgoZSzhw4eEjDKQ/mt23ewML8ggHPb+Aj8Lh42zAFa16hqzoYn4lZfYQHrPLjQJ9X6MqWf/CUqXgkgyxXdBh0Es4WqQI8A7T4WphH02FHKJ7F9ZACpxDryuRQG+3p16LT7wijAi7a2LpQr9FtdlKKss7tPKs2VtVV5v24mN5Gnv+/CTbS1RNHdM4L5hTj2HzqCzp5O1Oo8VJkQRNR4CHeiWrehZrcLwCNASGCZm356C7Ns+tSp53X4bWlp1c94UCY4woMc+49AIg8gPJQbNRUMaFqlNQAVVzz80D7ZLc9zeSlT2l2vS1nGX6APKw++VMZaEVtbS16tcmOOCYIrBMj4OdeuXMfRo0dkmUIQUNUBAjxpeVCUn28uW5BCjso3HoR4oOT1ssSfRMvhw4elopVvLg/3LLtlH9Nru2783Ukm8GDMwzjBS1Y3HDx4QODW8vIK7t17iJ7uPrWTw0nLGNqmMHSvrAAugoG0e1laXMHu3buM/73dpjaaejwtZV6tSjW08SKm9zHbnwBizWbDRoqWADU8fjSNbaNDWF+cRDmziNdePi7f2vFdh+ALdyNftsFlpy1PGcl0GucvXEAgGEE4GsXw8Ch8wRCuXLuOvr4B5PJ5ZDbjshpRaF0jvHRhcQknTpwQYEGQhErYhYUl+fMePbJXfUWAlu1ktzmkGGQVR2dnl+YICSwqVDldCA4QWKLtSms0KlVmOBLFZjIDp9uHzVQWt+7cQzAUwYnnn9f9Tj6axJnPzsDrduN3v/ENhAI+RMJ+lApUgxfg9jhlu8H5Rj9ogqv8m2Pi8eNJzW0Cy1TpEmgQ0OF24+NPPpElw6GDh5+ES0ohWKkJ/OfvU13bGo3g0IF9InM41jiWOG54/2vxNWUBELwjeCGf40oFU5MP4XM5EA54kc7k0Dc8jk/PXcHR517C8soqZh5PYv+u7Qr04/jP5Qu6NhI5tEA5ceK41isTkml8uznXaAm0b+8+jUuSLByvbE+uZ2xrvkbe0nx9LmfsomwmUJPAAvuA83JsbFSK1wYeIQLIbvfgg/c+wsmTzyEcCqBaKsDnZXuUUSJARIulcATXrt80au9GYCZV6wQYgqGQyS0wZrta51i1QwJm1+6dTwg4EY9ShZZFktSqNpw+fUbVDJ2drajZcgIrSHJVq1w/HajXTUAhAUdTCTQgsPHx5EMp2zlXLbsOfjrbgW1EWxuCqSJ//CHkSsbSylUr4OGdy+jrisJNUSGBXq8fkbYeZAo1uHxBkxUgkMn9BGRi23L+69khy4ngkyBC9ivHGrMEWD3CNZGtwPDQe/ce4Oq163jlldewvLQiOyoD+Nexe89OATcMkCUg6qL3PytxQhH8j7/6a5FVS2uroFqUazLbnir90ZFRkQkzM7Ma21yLWHnB9pl6/Ah7d+9WgDTB4o14XOvUnbv34XR64HR70T84rOu8fPEyerp79D5U/vKzacGxf/9ebG6u4/mTx5FMMpAxo1BsgoJUHdMPne1MYo/jSQpXuqI7GdZbEWGYyzO8l7YIZWysb2o+kyg1a25OoPaundvh9XlQLNJ7u4Br167L59rYiRDgr6pKi3ONfc4+oS3Y8sKKQH9WiVHVzuBS8/zJCARjv9Mah6QtyS+304aVjSRaOnrkQe+oFrG5PINSeh1zU49w4NBR3Lg3ic18FV/+xjdhd7mkPOXnEfzlc21+bg7pVFJWUvxcPqMI4MY3M5h8PC0vdpJ8Po8Hltr6yOHDAowJJHM9KlWKUm5zLHEuMhOC5B33M3zu6H1dLpFoXIuSiYzA5Fh7O65cvaZnZv9APxYX5mUvsX//bk4UJDc3zLNjxy54lb3C3UVNn03bJCqzOZZW4+uItLRqzYa9rnFOoscQNiSEzX6GIHmxSE/5moJASazQTogK8fWNOObmZ7D/wH4REiTI4+sJ7WmKpSo62zswNNSrtUkWUpmMnm+066ESnONe81Xe5zXEV1Zw/vwE8lwTglH4QmEFElPUcOTQAdy6fgXXL02gMxZFRyyGzt5etMSYU1JHKpvH6voGHk/N4NXXX0c2nUZHe7ueuX6vx9i4NPZohtw0KnHLYuNZ5bmlLrdIMgtgfhZct/Z/RaqJ66zc436Be0OC2Jb+3SicN9YTIiuDLfRnZ9VbHfG1TXzy0VlksyRnBkTOTD2ehNNlwwsvnkSslWG5wF/+5V+KjOSzgCHC9PXmnJuYmHhS6cPqRGaQnJ04Y4hSj/eJRU0jMVQqdhJZFBrQ5qmrnSG+BmDfqqj/3H1KH0+8/BeV5+Z1/wTg+eeU5xUUchWB5+fPXZZtzcBAD7p7O9Qn3BuvrsVVLTU2Nq7qCirN1zc2Nf+496BtDitAaNPFShWusT3dzNUJaNyw0lSEyRbPcysL5lnluXb3AvitMNW6LO9qdidNFJ+cd/h7x17/kyZO9A9zvGy+a7MFmi3wz7QFmoviP9OOa152swWaLfAP3wJn3v2/DIz8NMnObMW3eAKan9VRzKZQadi2WOqZrQr0rVfLM0vdaXydeZDJZnI4e3ZCFh179+5HfI2WBp0qUyf4Wa6WpAxm6B4PHATB+EXLCB4IGQDJUMDdu/dgx7YxBJw8HFWlgLEU0UaQUjf5ihZUvgX0/dzDgOFi9LckeMzDqsePVCYtZQyVMLTwyOcyWI+vIJWMY2luGp2xCFpCXiTiy0htrKGvuwNluwM1lwc2O4Edlp9G0NrWg1SmAJvdhbMT5xUexlLymakHKGUWpfaNhNuxnshIrcUAxq4eBiwxqJPggh8OuxvFCpAu5KR+I/DBdiH4RhCC3/voo5/LBocACS0/pOApGW9IghtUFhM0Zt9RqU21qZTtoKrXaZS/1bpKav2hsMrE6e1NRZSU96EAavL55KHuqbp/6/jgAdgqvbYCvtjH9+5Oym+cQKbLZZcCnyAMbURo4bGZSEtplEgkdbAn8MlDFJWxBFwImPJe6WEtj3AC+fU6NlNJAUahSEgAMlW0PIjybwbKXrh4Hq+//pqAWYJYK8sb2Exk5bk/NjYstVShaAIHOS69Hqr2q7hw/hKOHTsKm412CMajlMrR4cHhhn8+QTajVOLhnCreh9MzcHtDuHj5JkYGx6RubgvaEfGW0dMRkr3B6M6DcPrbYXP44HVWUS4XVMdOVThVeqwNZ0jn2noCiVRaFhAEm1YXZ/HCc0dMwKqT/e9U9QWB9Z279mjcUq0+OTmF6enHOHWK88altiJIQKXxf/uL/46RkVF91sGDh1TpcezYMbS3U9WaRSgQRJqkTi6HYqGooEV/IGx8pit1/M0Pf4SOzi6cPnsWf/RH/wo//MEPNTbqlSp2bNuGb/7u15HLJBAO+eBwMLyvLACrXDGkGa+FwDJV2FR99vf3ql8sj1uV48OGz86c1aGZpBnB9aHBYY1ngthsDwP+ZvHeu+/gO9/8nSfAHcfb2tqq1LIkYDq7OlSJYY1Jgof/93/+Tzh2eD+i4ZAUcPHNLIZ37FMAcHtHJ+Iry5h6cEcqyrsPH2NgYFC2KuwDEnUES9jXHEsEJXn9/HPv3j0MDQ7q5wxl5DglmMp7Mn1AoJLkDo1qbQJpCbpy7lLpawWtEqgx4JFeZvx54cRbP3kXL734AgJ+rzy4s+mkAATaIaRzOUOo3LyFQ4ePwN/w2mW78lq5dvKzeR2cU7wWElYLi4uymTDVKn4kEutYWDTAIAkc2kURPD9x4nk4nTXYXUUp2amE5dqGGnMO3Oqbt956S+TYnj27lV1BQoBAh3XfvE/OX6stCQazjXivhVIVS2sJdHe1oV5M4uGti+jvakGNc4O+5jUg1jWAXMUOjy+s9+RaZtmLWe1rrTe8R/YJAXOuRVT5829WdMTa2tHV1SMV95mzEwJrnj95SuQageSzExPybL979zZW11YwPjaMtrYWRCNhpJV34BPg1hZrk9XKUjyuQEYCw7SZMkHHJgeCfcfKKAZsEkznepTcTGD7+Bhmph5jeWkBbic9yLt1DZzX585fwtDImPFnn5lCe1ub+o2WI21tMWNVZavD4aT10ibsjrpyLiqlmmwpIuGI2oXXQ9sw/s6ePXtFIhpi24G5uVmsrC7IqolrHYHXaLRVlh4kraheZiikP+BFgGMtV8TExBVZWRG44jMknSEpSmIRxvqiofLVvHD5kc8WBHgRcLaq1yxwlOPSBFkD8eV5LC88xo79R2EPtiJfBq5ePAdvLYfs2hwSK/Nao9Y2ksjXnFhJZvH8S1/SmsXPIuBLAF9htKjJaiaTok1UWDkNy/GUQDlWQcTXVmVNwsWSc4e5JMNDgxgZGVY7w1HHZxNnMdDfr/FA0onkKEkoeoezeonZALTPoQ0YVclz8wtYXFoR8N3d04u+gX5sH9+Gv/jz/wdHjx4WMc7PJDnBqqfxsVH0dncinaS636u5T496EmAuD6u/oHWXZG1iMwm/zy8Vb61SV8UQ13RWnPC5EfB7RIR4vEG43FTHl+XbHQz5FWxO0plVSZlsQQSIx+1THsnXvvam2ooEweL8vPqhLdaqPUCtytBYs/+TP3cui7mZaZw9fwndA8PYd+gYJs5flJjh2JHDeHT3FpbnptAa8iIaCsBH3/uBQZHuDFbnej4zO4+WWAwLc3NSs7PKra21RaQFP0uq6wbJa5Hv1v5zK4Bu2blY4Dn/tsDlZ19f49qpdYJ2LA5VV3CfsbiwjGQyjbnZeROYnskgHl/DgWO7sHf/HgQCEZQKwAcffIrNRAZDg6PYu28P3nvvHRFOhw8fxPjYiOYtg6u5rnHNf/PNL2tt8/l9WFpcFDHN9yVJNDY+gkeTD0Wocj3+oz/8I7U18yFo68JnIQUh3IfxueesM2Cdm1YG9Dqf9IehPY0whGyYk8+Rz4HnBjS3/mytFNX3viAw1Nq7We1s/c7fZhfz+fdsnBNMuaF5XlUrsm0plXKqonF7IpiYuKFKje6uGLq6DElOayoSUw8npzAytk1VF2vxjcZe31i2kEzgOGNFCMk6VkuaKjPa7TglDlCVVKOqVEVTqjAwVoXPWvlsPdOYnztQYei6rv3paaAZGPoPf85sfkKzBZot8M+rBZrg+T+v/mpebbMFmi3wj9gCtG3hx1kKcusw84uXYMDzakN5boHnf9umu07Q2qlIJlmHcM9//fotRCMtAsMZWtna2iZlLA8MBL6mZ6YEFhC4HBsbE3DmdDAcLSfwnKGQ+/cfxO4d2xF0GTWXgCkrSIg2LFWWPTcAdR4r5CXM77HE05S5Gnth45nrcBLsqwo8Vyijyw2nzQBftCNh6CDBJtB6pJRDOZ9EdjOOSiGj8NR8JY+1ZAItrR2yW8jlKqjbGEplV8Boe1cvVuMbyMobHKgX11V6m6J1hM2jAwMDTo8dPwi/z61r5xmhlK+qBN0XCSO+Hpd9CA8klpqVADUVjDzYEwAhQEIlN4EclngLHAcBTJdAk+GRIQEMBD3YZwIiqNz0BTA9Oy+Ve1t7B27eui3AjOpiBtzFolH0dHcJvDHqJqPmsf7wQGuBdGxP9iXtHa5cuSUFOEF3lj+XSrx/BnQm0NLSLmV0JpOXqpXBUzMzUwKgaOlCAJXhklT/8Y9lBcF7n56dEfBg1PVVWV8QXIrFGIJpx+3bNwUeEsQhQJhKFjEzvSDVOb3ySVDQf55fBA15oN7c5OF6EaOjI3C5OE7MIZ3g2OjwSEPFS3sYD/JZKuPX0dHRgWINmJxZRDyexuZGGiG/F7byJnYMxeBzVaVgSxch5XmsvRcue1FWOBXZCdlkI2FzGKsdeoxvptJS7d25exdfef1LaG8JiDShBQD7lcpCep23xtowODjc8A0Frl69go2NJRw8uB89Pb1mDnn9+LM/+4/4kz/5E9kYcJ7x4E6FLhXibpcdiXUSCxtSNnIqDQwMo4NAY6mC+4+m8MGHH8um4PCxo1KpnvmM6u9WfO0rX8UPf/AD/Pt/968VbGq3sd9rek/ObY8/jEyWIEVcf9iHQ0ODUkVbgZIE++SNXSzJDoNgGIF2VqNQfUuigO3d2dktsIXWQxfOTaA1EpLXMg/UBLMfPnwgSySuHySHrJA2rmO03vjR3/wAwwM9yjTIFUoYHt+JfNWJ2aU1qd8iAR9yyXXMz86gf3AUGfmy+gU08Rr5GWxPjnF+nwD56dOnsX3btoY6uITbt29r3LJ9LSsCXjPHq3IkSP40ACozb8xcsgAMevUSHDYVPZB37Hvvfohvf/tbsoGwsSpFv1PT+xAK5HUyMHR4eAT2RtWGAlgbljW8ZmN/Q/KS6vyMlH+7du+SIppzZml5UeQMgzN37NgNvy+IW7fuIByOoq+/E3anWbcJ5tP2ql7jvHHgwoWLmv+0C8nns/L3pZKVbc8+ZLvxvtlmbD/2uYl72TEAACAASURBVPV/3gWrGlo6e+ByAJXsBu5cPYOuWBAOVOD3+VCu2RBs7YLTF8F6MivgO5vJCODkWLLWQAJZ1v2RaCGYpT5wmDBj3u96gsB3h6y53D4/du7chWqtLkIp4CfxdUnjkHOHVM7KypI8q2kT0N3ZJXKRzwSSsrTDmFlYQN/AgOzE2MYryysYGBiS1zTb5PLly1LpstXYtlRHyxva5URXZ7uUx7SA4TUUS2U9f67fvK3nWE9XDN2dHQKb5uYWRBKRWKzWSo31t6q/+X9UnViPpxBrNSGstKhiu9++dQuDQ0MCKjkWCIjmC3nk8imtJV6PHx43iWmHyFY+JzgWGLZYKrO/q0hl8pifN37xJKXoEU3wmq+VH3iZVkUmrFc2QXWXApMt8MrKTrGsEahGt+x1XCgjFnaja3gn7s7FsZ4pKl9kqD2M3No07l+7gCOHDspaYTG+iYo3hPnVOL71zd811R+1Gi5euKC1ml7w5UZFgvI1nF7cuftYgBpt4VKJTT1zNuJrsj9Kyzd9QWOJY7etqw15hW0bpbmIUadRLfPffD5yXeKfkZExVaCQXP/5x59o7XB5fFKQM5CVinNmPzBMuV6tShgQa23D2soSspmU9irhkB/LK0vK4CApyQDbxaVlZPMF2S/R0qylJQa306NqB+ZvSFHvsKFeKymIlBYZNTD/wgQaUyhAMtjjo1e7HblcEfMLK/jkkzP4/d//l1Lox+OL+l1WUT168BAbiQ10d3aqaoTAPPuSFSZ8/tbKJaQ21vHuhx8j1tGLkR17MLu4pGqFA/t2I7m2ov3PYFcbWqJBRFpbEYxGn6iL7W4PKlVeI1AplZBKJrGxHle7kEhg5YAF4Fp7xy+qZONrtoLnHEuWQt3aq1oVk7KEq1SwsrGB+YUl9eGunbtVJUMycG01LvBWWSgOF97/4H1U7Bm88eZr8PujcDpY9XEDN27cNfZr+/bhz//iv6Kvrwvbto3Jroa++deuXlUFDatLDjEAuMyKHZ+ecXwGkDxiZc3BQ/tV3cbKDVZhcGxxHP7VX/0P7cW4jtFHn/3HObZtZBB+jwuFXBqdHW3q7wZerrWMQhSOSYcYAmPbYtrOeoZwkaY9jIE7LLGL3qMhOrD281abWXY5W/fvzwporPfaSlRob80w3XoNtpoLjqoNTkcVhdI6UsU03IE2TEzcRzFfx2BfB8ZGWlHIJeHx+FTNkEzlkCtWEevoRjLNXAwSygVV+fB5QZKc41HPlJaIxi1Bc4owmLEiwFxbearHjfUiffmfvVZrf2p9X3tIkokeL83Bnli2cEwdfe3fNHGif8QzZ/Ojmi3QbIFf/RZoLoq/+n3UvMJmCzRb4J+oBQieb91oPutB+fRndRRyKWTTiSeBbVs31dbB+ckBh6FYdieymSzmF+ZVktzSGpPdAVVAu3buEtDNYFAeJAeHh3Dn3j0dkIxPr1eA3c6dLKWPCpTg71GRRyXT0FCPymZ5MEkmE0LEeZ4g2ECLFK/HgMgE4AJuD1AxymXry7pOq6zTOtBxd25cSSVrMZvyp78kz1IGgvKLG31U8qiXMygVCjqo1Co85FVAgxGphOpUyzCmlCBjXQdr2J1IFWrwt3Tj6r3HWFhNYnzHPvQNDCs0dWVpGcnNTeTLJWzbvQ8ffPC+bDJaWiJYXlzE2uqKyuWp9HTY7DrY8WB/79ED7DuwV8o2Xgv9u6nKphJuaXEBkVBQh7juri4dxoLBcMOT1oQI8vAXiUQEXlvKVanKXS4kGH5WMqpbKn+W5ufgtNeltnrh+efkGU1PWh9tdiolrKxv4Ny5cwpPZB8ZL1KHfKDpTW35RBuCwoV0Ji2g1uXwGDV6MCILDQbg8TDl9rpw585tHD92GF6vA4WcUVG6XRwnRXg9tBEoI76+htnZGezatR0dnW0oFnMCzmkbRHCJ1hJ8LVV6JB4UuOhwSkkcjrYiXSyrlJr9ONjXg2g4oL6lIpHvT4uLQqmkMuOyw47ltXVcPnMOu0ZGMD48gI8/fg8FGvmE/Ii2tqmMOeRthRMurMYXEGuLSnlqeQNbinrLaufDDz/E66+/jnq9BKeb44dqOqg6YGlxFaFwFKUKiZMH2LlrJ1paI9hMpPDjH72L119/A6NjQ9hYX1XYZLVKn/MJHD1yRGB6qUibE1Ya0Abprjx6R4eHVVLPEnOOCQLn5Wod7334CRKpDI4dfw7nLl1VCN22sTG1//vvvYs9u7djbHhQXr70hB0doTcs/emrClHlOOOcpW89+9pSh3HeEGwQUENAco42R2ZssA04NvgzKnitIFoLwJadRXevxhAtEtbXV6SY3b9vr0BXqvloxRNf3cDC/Dx8KCO7sYyBvi5UKkW4/QG0dPWjCC9snhBK5RpKtKsJeOXHWyLRl8+LGNlIJKRw5RwnMCnLAbtdqkECQPTBZpChUQbb5OPOvwmMUGlvPG4hsojEXC5fRSaXRWtrGNVaQbYofX0MkXTDaXchvspqixy6Onpw7fo17Ny1Q59lqappIUMyh+2osFlAFjycW+nUZuN7xgfW43Ur4JAkJEk2ElEkJfwBhgeaqgSCPiSY+DftiEiqEWDmFwEfvg//z/WTfUEbG67d/GyuESRhLHU577m9zSiDOVdJBFh+9LT6oOWUghudDrUXwa1qmeJFrltlLC/OIxbxYfLOdfjcNoX1dg+OorV7CHVPEMV8UWM0k6E1yrQUt23tMZGB7W2dAlGoEL9+/SZ27totUJNK6fff/xn279+Hvv4ekRJ8DSug+Gyh3dGnn57B8Ng2dHR34/q1K3jttZcQIIFZr6BYyKKrox35bE79U6UXNf+2u3Dn3n2RBKxMsEJj2W7GUmtdZEVLtMUAhVWGmZZkS8ZrIKjGdpBquBFwrUDUGjA1tYS5+UWjvoyE9ayzbFdMNYXx8ecYyBYKOHtuQsHOL586iWqphOWFBVmIHD/xHLL5HDaTSdmG7dqzW+slvcGZJ8J+Z//xPfnZXPuokOVcJYBFNTtJMI5hq3qCf/NZYIXoWhUOAgCdQFdXh66b6ylfGwgE9UxiW2ysb2gsGv/pEmZnp7GRTKG3fxAd3bRu8cBWK+MnP/hLPH9wB5zlNKqZdfn8z2ZcWMvb4fZ5cfTocURbow1i2yYbBwYWy6fe7VR2x2o8g66uPl0ns1VIwG/bNq49gs1e1fpbKPBZQwudLBYX1zA5+VCe3hy7vb09qq6h1YrI9cbcdihYe0Br7ztvvS0iloQWgWGur7SS4rWI2LHZsLLGXAgPHjYIbrYDQ0T9IuVyInZoHTY8MiKA0GUnMGgAUKuaj3/LhikY0rzh+CJ46/cFRCbSx71sZReoioze8j5UanX86Ec/xdjYduzYscuQ2ZevSfnLCofu3l7NXQKuLa1R5Iv0mu7BzVvXsG+0Ey3uClLZKvJVLzaydSTSZRTKVfWxrVZAIj6LkNeGHdtGleURDEX1DGXnC+Rm9RwtlhrArfY+VAeL/mvY7G0Jx3zWrsXai7GPuCYG/HzGZZW9USjnkdiMo7UjhnyxgqvX7+LeXRLvRRw4uF9E6tTUI4HQ+/bt1nPt4oXzWF5aVqXFxsamiLPDhw8IAOdY5X6TayvtV0i+sUKGBCnniSpJBgcluFheWcaNG9f1vnyNAaLrqNVsWFxYQSzWjk8/OY26rYLnTh7H4uKSyFaOQbb9z372nkQbp0698ARYv3nzFl5783nMz83i8sVLeO65ExgZGjIkIisB8gVZE2VzWVm+keQgScL1mntUtrHIBCHlT9tWLmGN8SNiiVkSDZsca89hbWvNmCM4/YtwydazgfX6KnNbHHXYax44Kk44bBWUahvIlrKwuUK4fWsRaysJjA51YWQoiM10Cuk8/f7tcHv8sNtNFUck2orl1VU9Kzq7OpU1w2eVtV8gecg8DxISB/bv1xwzFVpsRUMisHKD7c/Nuqoa9IcWL3whx5xdIgWK8OmFX6dYQcC7sRHk2Dv+W/+uiRP9E50/mx/bbIFmC/xqtkBzUfzV7JfmVTVboNkCvwIt8Nk7/0Hg+VZQeetlbQXPi/m0wHMFKDa+nqgn7U+De/gjgjSwOaXmDgWDCugi+G2UJR4p93gAV2BlOq2yZaqwaQXAQzcBFr4HFZ3c2BPY5cGnq7MLQ8ODuHP7OsLhkKwdWFrNzTMVcQTWCLAYUMOFF154EbVSCT4psZ/5aoRfbj28mSJYo1Jv5DE9Ac/t8tCsKVSMh2Reo9tJr9I8HdO1eS8V86iWqZCrqqS1WikJmNNBkqrvSlEq73wFaOsdQrZsx8JqAp9NXITd6UY2ncGunTsFSP7Ot76F1cQmJibOY3pqRt7bR48dx3p8A8X/Dzx54403BCgRHF9ZXcH2Xbvx3gcfynNz3969ChKjVywVbASAl5cXdfDigY4kAFWDKl9vqJUU5pdK6cBoWSQQFJSHst2pMEl6KdOT0s/AL1RVhk6QiT7BvEePyyVwuWa3qWz60qVLePnllzVm2GYWeC4Vdz4vUKVQyuuwmExmsLS0gm3bdmB+jj6vZR1SaaNCYmQtviqLiEq5gL1794qcIUDREo0hmzX+vezLiYmzOHr0kAGoa0U6o+izCIpTpU+QgcF+hw4dFuDKfvzss88E4odiMZVb/87Xvw63wya7DHptE3jmoZuHZfYTwYKqy4PPzp1HLZvFi4cPwl6hV+ctuIMeuAJ+RGKdaG3tg9sVxtrKBmq1LFpajA0Fvyx1Mv9tWd+wvdiv8fgSPD6HfFtrNSoOXVLHZ7J52VKQGCJASA9r+uPevTMptfabX35dCvCbN6/j5s2reOnFF+X/y/chkTU3N4fpmVmNAVqvcOpXGLwpuwKHDpnrmyl8+tk5tLZ14PTZCanj+Zm//dXfRkskJHUq7URmJh9JAc6Dam93l4CKcCSIRHJDpA0BVwKxCmusVBre/SkBd1Kkt7SKAKGK2gKhLUsUjkMC6Rw3/Jug4eOpWdy8dQeHDh3E4GAf/H4PfvjDv8Zvf/UrAroZ+sc1Y21lHdVyGUtT99Dit6Ojjb7CBbh9AVQcPtQInNdcplrEZoPHAeRyabj8QdTqdZEsBITffvttBQKaygdWT5R0PTzcczzRksBYilQESFvkDMegSKbGz/P5EiYfz6Grpxtzc1PIZBMYHx9CW6xFijsqgJ12j6owKuW6gn6fP/m8Ae4bAbAs+Wc4pHXgt6o8RHaiJjCMXtDsD4ansr+ZhcBgWc4DEmWPJh/p31wbCYCbEEcSF07dD22KSFgePXpUQDl/n3YrBDT4ewSZOE9IzrENqCi2wFSuOZzTXAO4HtOmicQoATCCfFQCswrGstaqV+soFMoIhsO4dPE8nPUiHNUCwj6XfjcS60LF5YfNG0IqmRWhSGU732twsF/2JWa+myBfrhUk3cbHt8l3eXLyEfYf2Kv2IEDItiTwROKMlUa0ollaXMaHH5/GwSNHRQLSRmbn9jGkkhuqAqpRye/zgdcaDBjbH6c3oLBWkm+cqy+88ILaks8nPovYtiRP2D9Rgl60FImGG178tKso69lCWxXOYa5v0WhY1SWFAu21Qk+yG0juEcDjeJL9T71ugmCrNRGrDBv+6Y9/gn/x+9+DrVLF6sqyCFuOXa/fh8tXrojIov0BK1IIxrHP2Z8E0ZkpwfWdoBqV2Ddv3hSAzlBhjgk++62gT94Pr4GENS1pSB7wexxzG4k42tpIBvXrec/fYaUDgVz5bGeNzdjp058hFmuVj7/D7VHmQ5De2+UyUC3hg7d/hG+88RIy8Xmk4/PwOO1IV7y4M7WEaKwd66ksjj53EoFwVKpt2ZF5XSjmM/C6XXj8eArxjQz27T+A9XgCN2/exoEDBxtWZxkRi1wHqGrlniMYiCKbKcpea+IsnxlH5HlPD3k+4/n+XrcHy8tLmJ6d1TUMj47iJz/+MQb7+54AmVS1y3SDmR70smYg6dIienq7RRh09/SoPSJ8X+0b3ApKnp9flIqXFio+F+1Z7E9IN1MBKBhZ6yXnGteU2dlZkSrdJB3crGAweQk0VWN7p9IZ+Pwh3Lv/UNULL77wkvqdcCMrvZi/0NbeKeCeYPGhIwelZueak0olcOLgdtjLKeQLVVXQOdxhLC6vo8T8CY8LuewmGIcy0N8ha7dYx6BIC16bu0GcRcMRjQuCu0+qEcol3bM1rqw9hyVe2CpssHZpDAB1OlkZloXD4cP1m7dw5+5tbCTXMDA0gC+9+jrWNzJ4992PpEYeHxvD+sYqvv/97wloJknT0d6GyYePNCe5T9i7Z59IwYXFOYyNjajCkWOUlkeWT/8rr7yi17N9SGAeOLBfuSDcMyRTm5pPO3fuMER03oSJrizHEWttx6NHj5FMJ1AQoTwqMJ5jn7YktNCJtrSo4o1z+EtfegUXLlzAy18yKvZLFy/r2RYJRXD/wQNMPZ5SU+zcsRP9fb2w2yuqMlJGgZ/WfjaNN+VMqN7CfGk/L5DZhAZbYatcLy3luUbWE7DdAs+/+ECyFUDn7xA8hxNfCJ7bXSHcurWIpcU4xoY6MT4aRbaQR83uB+qsNizIQ9/l9KK3rx8LS0u6d3qk0wKHZAafOdwPcH+fWF9XH9C+xcOMIVZbNDz6GylHqNWNCl9Q+RbwXMaOdYaS11GnyMTpQt3eyBLaEkJ77I1/28SJfgXOos1LaLZAswV+dVqguSj+6vRF80qaLdBsgV+xFqDn+bOb463WLVvBc9qWEDy3PIutDbgFBG7dkFNVyE0tS+6p5KIFxOrqisr76Qm7bdt2BYAODg4JZPP5vVITUqlJ1drtW7eltKO6kvYud+/eU3AXgd1+HVxrCq3jH/7fXCdU6mnUqzk8evRQYEZnWwzOhnWk1fzWIeJZ1ZMOFI2yWUqlttAKsNWN6ocgjOwZpNikXtV4YXPzTkUQFd9UwBBEJwhOwJnWL8V8Ds5KTtdZs7lg9wRRtbvhcPvl8ys7kLY2eD1UOhbhCwZhc7tRKtVQKtexurKBRIKWCHXs2r0bTrdDSsbpmUmFh4VbOpDK5HDv3l0c2L9PABjvn2XjRw8fkfKQhw8CSfPzc/A4nVLRW0Aa/6ZvMEEw/h4PMASSjfI8i1AkKrWtvV6X0pQhhvT1Dfn9OujwBEvwjIfRfKmkgCaCfixzJgDAL74/iRMCNibM1I9KlbYELK/fRGIzhbbWdkzq4GjamdeYzaUxPDwoIIpqP6qQGXJIFR4tTGivwIMXX3/z5g3s27dXgCtDvwiYyBJDEAcDQ90K0yRJQxDCCiMleF6oVvDTt36KF0+dREuYYYVlKQmJKlO1lxQYFpO6z+YN4u13f4Y2vxvP7d2G9No8zRBQc9pg9wUQaO2C2xdDqexEYiMJj6sqP09rfllBqLweArMWODI8TLCY5dE8ZNelSiVJsB7flM81Q+tYck81OO1KqGzzuIz39oGDe0Uu3L/PwNUDst9hXxP8TSfTmiemuoAqUSrXqlI/cyxTqUW/4/nFJQEiO3btxt37D5FIJWVbQBKMKjiqR5cW5pHNpBEOBQXq9XZ3Czy/d/8OXB5jKUCAnod8qnEJ6G0NITYhuGl5nxLwZt+FIxGsrZqwR4IM9GLn73J96B8YwO7de3F24gKiLVHs3bNbY+LmzWs4eGCfKjtonVEqGF9/EgJ3rp7FqaN74XUTZK2g7nBhLZmHN9qFVL6KwaFxhHxe1Ep5kT9ljo0GyUNwcGbaBPFZawTtNthHVAwThCUAR2sUEkK8Tvrdcu5wbFt+3Ob1NqyubSIQ5DwJgMLxXC4Fl8thQLcKgWAGgnL9qOPadeNNz74iSMv2YHtx3rA9CZTzb7YnxzWzGQjcEyhmIDDDH0mUsMhFamsFnM7KPqajs12ArUXYeD1e+SVzLP7ND/5GgbS0P6GNBEMgeR+WZzXBYoK5rEyx1nreKwF0+qczV4HrN6dLX59Rt7ISiF9UntPGhBZbJAxUpQBahZRRIBG0vgKvo4paISMlLtw+TC3GEe3sQ0u0U/7RrfRNDgdlz0QgT1kXsGNtdb1hS9QhgJKhoPwchjDTVoYhmnwtFecc+yQrSFQwKPjmnftI5wryOF9bXUZ7W6uyNLq7OtDZ3iYPalpMcQ1n+xnwpa57I9jMtmG/c538f9l77yc77/PK89wc+nbOuYHuRs4ZYBYpkVSkPGvZO2PL4wlbtTVbW7P/y9Zulde1UzPy2JYlmZJlBWYCJAACIHJsoIFGaHTOt29OO5/ne18QpOgZ2zO1P1i3VVA3u+997/s+33ye85zDOGauw9yW+Q5AF+kKV4XggES+I5sDiE7fQc4Io2zWy3wOqSeXmAbgBtD71re+aWA1gDTtTX+ytQs4NBDUX/zFX+jVr35VjXX1yqbTunTxgg4eOmhJBtYx2h4TX9PqzxdsHHIf9FcAdPoR9+wlxC9dulQF9JtE3+DLk0VAvoYKIZ5nZXnF+k1vT4+NQ9rceRug1d5mILrz6kB/mmQTie076uhwWu5kNItMOYGgSZqlkiu6fe2ivvLMQWWWZ1RYX1Q+lbQ9RMkfUSpfUc4X1gIyLwpq5979FmPGbTTkV7mY080bN9TU0m5Jn7q6epMjYk4g6cLXwGC/afPTh9iXAOZRuURVAPPgB+9/oL7ebktes1aylgOiW6VAuaJ7jx6ru7fHtNNh+G/ZulULc7NWyVUXi5q5K+OQObG5qV7RSMASTsxvBqzjmSGMghOWtKUS5OSpU9q7e4+iIapfHBOWpDZtRkzXk+sWc8YYcwDt53wgSKhwvbKCIScRxTqdzTGu/Dr58SfavHmr7VceTz5UW0urenv7LTm6tLRqsjM3b90yEJ1/kBdIgGwc7NS50x9a3DAuj1YlfraQVEnElctnlMqsK51Zt+RnfUOXGhpbLUb4SpA0NfmsMMbBVE55pu6uhM98yp/6+qIkyNP7s2K5rLmFFZ08+anm5pfV1z+okU3DOv7R+1pZWza/h717D+ujE2f0eHJa9Ym4Hj16oH/5L7+v+vq4yZ+wDrBm/fmf/6VJuZgsj611JP6XrHokHGGNdFrwzPujo6PmcfCrX/2qKnUW184d2/Tee+/aHEQ1wMFDBywhAXh+48YtNdQ3aWRkkzD1vjk2puY2KmMa7d80ib9w1GQHGRuw0CGF7Nq1W8tLy2quR/O+rLXVNY1u2mxa4D/4wZ/ZXLB//0HrU/F4VCqltXvHluo+jv2nZ+buokbi7AkRxnTBqWRwf/P2HF/G8nd7Z4zif/Nw4l3v6XYqmyTjlzHP1xWINOnG9Wk9ejijkaEubR5tNpPr9UxFsyS1Sz5jnzc1tRoTnAQge0D2r61trU+MV5mXqCDEcwcwHZKH+V48YZ5XaS6wyK2bfRnzHPDcb/M1azBJK+TxHFv9M+Z5DTz/zXav/aYWgVoEfrsjUAPPf7vbv/b0tQjUIvBfiYAHnnsveRo4tw15tYyYnXUxl9LaKuXI6DTDIkKP0x0Mn5ZtsfcBMggmVdgO+NlMVi2tbI4jBqqNDI/o+ImP1NXZaQc/2HccTpBp4cAJsNDR3mlMYQ6OGHDBogScAhjNpJMGLJlJVjRqhxGMwADNuWevzBwG4pGD+60s/PPPg0ypA729w4X3HTaYO4xUDyXV4JSLJbvu7MyMgRHIOyQa6k1XnQMvMUKDFUZQOIjJXrUUu4JJZU7p5IoyS49VH485EAYjPl9IdfVOogTQj9Lv9bVVY/iura+prqlRoVBMiYZ2rS6jXVvR4+k5HTl6TGvrqwpF/ZpfnLEYjE9MqVxByzan48eP6/XXXzeAB9Dt8qVLxowcGhjQnj17DODPAE6USsZmgwls5mvr6/bfMIYxswLUhTGWKRS1hoRKIGBgJnIdAPcA5t0dndZ+pmuLVryZ/pUM3ECXHTAONivX5cszDuTatGe5jAZ+weQX6uINpoHJNdAjN4mCVNJKe+sbEgbkcIiCcQoweO7sp/YzzD6T7Qigq75krEr6RDgC4whdVw7zlOI7HWoO0ffvP1B//4CxyWFbpnNZTc/N6PHUpIHnhWzGnq9kZfxBO8zeunNHff0wGEuaWU5p/N591SurnQPtyi5PmeyELxrR9PK61vJ+bdyyTy1tfbp06apGN/QoFg09GTMe6444MIZgLyPPAcO4UETWxMWEewXYxwxtZnZeY7fHTfqlrb3dgLqjR49JlbB+/etfa/uOzZp8dF8bNgyoq6vdNHNhQl44f9GqNp599lml0+sKhTCIy5mOPsxQxgGASnI9rXv3H6p/YEhB5I6oL6hU1AC4OD9vY+LqlStqSNQbyMQGi9hYdcn0tBYWZjU8OmCyE2baCMMzkbDnAzggAcb4dqa3IZNOYU7g8725hPax+4k54NeLT2NzizHP8UA4eAD5Hp75Vzp29LA+/OAD698kWgD5du3coeNvvakj+7YptbZsCZqGplYFE82693hJUwtreva5lxQAkMysmyzI7OKiJh8/ts/kvimv52DPfTIHMScZkxYJDHSmoxzwHxp78Fvf+tYTM1Te782P9HdY+1ev3bL5Ce3/cJh5Ey1tTDidLZwlSQDR/SGd/fS8OjqpWmgxtiL9gZ+5pieXwnW9yoUTxz+wMQ4w6VioZQNrSD4CUDx8+MjeixRMHgZoCY8HNJKdhAvX5HlpE9j2f/AHf2DP29TYamOFMci8wHNyL7QLceB3fPHfZgwcDhkIReUPoDnX374deZ3FKniettcDtFHqv57JmmTXo4cP9Ldv/kj/4nff0OrilElb+YJhLafzausZlBTViROnjXF+7dpVPf/8c+ofAJxPmQzLnTt3dfToM5YMm19Y1IkTH+nV1141DW9A5HfeedvWHOZrgFXaDdmdTKagxZWkLl6+aiAppoz0K6p1xm7e0Pid2+rt6TW9cxjmLW2tJtuRqWrgE68PP/xQ3/72t21uIXHA+gCz9Y3vfMcSTICwti6YbBXmiVGLG8AWABGx9XTbfQC2ZWfsyHxMMgxDaM8w2WN/1Vv5SgAAIABJREFUW0VDIGwawiR4yoWitm1xYxHQ/eOPP9LXX3/VxhlVPSQoTn580pLWzOm0NYCUZybL/TA2eR7WdhLSPAeyFow9+rM3hhmX165dM1CQ9zOeo9GQJQEAdo8fd3IXGH8D+pOAJQFB8o5kGUkM+kokFjfwHM0XXvNg4q785bw2DfWokl1Tfn1Z6ZUFhSsFY0tHGtrlr2/TxVv3FWvpUipX0sHDR6yyC9mlYjZt1QMwsDFJRoaDz8MIF1ka2h/zccYr1RDMFfF4QhP37tu6h6wNeuSYjF65fFl79+wxM1zY1JawQO4onTEGOkxxWMjPP/+8Llw4b8A7Ej1trQCmeHQU1NwQV8YSZM4QmM/LFYrWFvWJegMNWXfu3runDYMbFZDTHUcayttz0R5UNNDee/fufSK9QfKFMeTGesn6FQk91odoPG5z+NWrN9TR3mV/u3/vljF3kY3BZPrmzdtmVA5be3p2TjCt11Mp/exnP9Pzzx/VJ2dOqKWxQf5SSV1tbVa5RxwwRx3YMKRcqaQHk4/NIDSd8encpxesGoXE8J07Y/rWN79hUlLxGOu3TFoGID3kx/TxNzejXlL1i/sz9NTHbk/oxEdndffepPYdOKj9h/bpzNlTml+ctXXrj77/r7W8tK4f/+gnliRD/mTfvj0mu3PjxlW7F8bFL3/xSw0ODBlgTRKwXMHEMmAJfPo5Y43+Sv9kjqMSg7mXeZIxMzI8pEuXLpp/C3HfssXJkU1NzejMJ2fV2NisY8ees+Tnex98qB27d9ucOzFxXwcOHDBDUfazrB3sVRgrSMjx1ZYgKH6Vyuh3h8yD5vhHH1s1yp69+4yh/e67b6uQmtcb33zN1laqFOhn9Yk6J2P0G8xzl1z5sn39l+/xqXL7TbjEq5L7HHiO7r6//JvM89y6grFmjd2a0/2Jx0/A89X1pB7Prpq0TTSWUHt7l7o6ey0hhRQgc8lactWSRCQv3NiMO9PQdiSsGu3OiLvlS92K6QDwCspYvynbYq8z7Rr02Z28C2MYQ3OSS96cy7UOfvV/qeFEtVNyLQK1CNQi8FQEapNirTvUIlCLQC0Cf0cE/i7Zli8yTjimIduytrLwpLTY0yn2Dj18f1J+C5PFGGd5O2iaYVwI/dwRjY/fNUDg7t17BhJQKj440KeJibsGFqDric4nZesAYQCed+6Ma3Z2zg41gFDoh/M6QB7uwxh2gYAB6x7Lmc31mTNntG0zTKLGKlvcHSh4rQcMARDwHq5hh1e/z4F5aCYac8p5jXJgsRL6UskO1ICJsOb8YQBRv4G1mJLBrISJHYSl7sQojWlZzGVUSS8oAiMwkzXTL5h3bOq5LmytfDZjDKrlxQW1dbQolU0rVteodKqkUAQtWuRLVtU3OKRoPKIALN9g2QAGSmYXFlbsIAyYDgsMQJlDOAcSQIqHDx7YYXDntm2mWQ4YzuELQIWDIkA3TFePRWugMyx7MxTLGQPq/sSEevt6TZqGknfYzcSzLl5nYJV9fiz2xCTwxInjBghR1k880MZ1chEkXjA0zBuLHQkPH2rxZRlrkYMmh1sqFjqQhkEzOOKAZMq/kSCBITcyMmql0ABAAIYwKvk7B3p0bgGKXYm101sGyAFoAzxeWV5VX9+Aa8/FeU08nNCuXTssOVCAkYsWN32lUFSioVGXr1xX/+AG5UtlnT1/za5XV0lpQ1tU5dScsZwDmM8qortTK+od3qbu3g26cOGijh3aa2CPA/GdDIInX3PhwgUbE5SRW/+tmtyaLIcxF4GFeA6/bt66bRrWoya74jf9Zg6jMKCjsZCxZ9GwjcdhlJc0OzNtGtiANgBq5IbCYaf7CVgHAABjDnY5BninTp3Wvv0HTV4JkBhzMMYI43VxfsGqR3bt3G3PQWwAF8+eOWv967nnjikaCzgt3mryzTusu1Jsl2RxJpIlA4zpL97482RKkJEhUUJSA1akxSEQ0PjdB7p85Yr+59//PQN+6ROnT51Ua0uzGYnCol9eWjJg+sKpdzTc36YQlSS+smKJRkUb25XzxfTBR+cUjiZ09MABhX0kT8I6eeaMhkeGDQwmTvQ92sQz3zT2bqFgbUZfpT1IJHEQB5zji2fjvV6pPOMJQBeZEOSmnFYrpfT5ql58weLAPOf3Bc1cGVDxw+MnDJwB2GG8MjfxuZ4ZJ/Oe040vm4QOnwn722R4SgUDEAHkGQewgE2bVyWTVDETSav6wGzX9QPPlPeDDz7QsWPHTE4JVi6JCl7DmOKZYJ0D/JjZcDRqFSpryTXT8HbAn9O85n1eiT1zN7rTJEIBjakaqpSy8gUDpr/PdX76o7/Qc0f2qZhZVaWYVzASUzCWUKiuSdl8UO+8c1zf+MbXjU366afnTK8ZBjPs8Z076ItuTP/iF7/Uq6+9bux7+gBawZFI0OY0pBMYr4wFxjwmdmvrWX106hO1AGYNDen06ZP63u/+rnkGJFfXNPV4ysyMefaGpkYDEOkfxMEkDNC4xkQzn7c2oNqH/6bfAEBCtaWv81oYq7QpwKeLj78qaVSyPh6q6qEzX3vzG+A0a4kZ6fZ0G/hPzGFS4p2xvrZu4N3rr3/dknx8LpVHmD3jQ9DYWK9cPm9A3MzMrM3vsG25T5IJ9AF3T2iquzFLfyDpTMLaSeU4fXykODzgj7nWJTipAJAZIdKPiS/A9dLSsjGkeR9ySo8eTVr7YEBKxYpVVQVC8ld11wE9O1ub1NfVLH8xq0xyWetLs8rMT6opEddKtqT6zkEF6zt1/uY9PZpZ1MEjR9Xc0mzJaHSOGVv0Q0/HnUoDxgHzInFD7uTmjZu2tpj8WtHJHVn7VOWGWK5zZu7tPBj4b75HkRcrFnXtxnUze/RAPj6LhAjXh5VsWwWqr/xYslaeeHtYogvTR68qRT4bl1RcIdcxNDCkzg5X6YFWPZ4mrI0kSGkfjGaR5dq0eZNy2Yzps6MJbep4JCSQpWMsWy7OmcH+4m9/rRdeeF6JGHrWyH1kzYASaTQSwci4zM0tKRKL2X7r5o1b2rRtVDduXVZ/d6fCSLHlUmqpT1ilGdr0+EbEAd6DIa1ni7p06bb5UBhQ7pNmZ6eMlc4YJ6G6ZdOoMESGSAA46zeJjc9/fbHS0ftrFtZ/GA3zaf367eOqq2/QS6+8pAeP7mli4o527tihgd5BRUJxvfnmz9Te1m7GvwD4pWLOKiKOHT0i5PY+/ugjqzwBwO7u6dbFy+fNLwRzX8Y+iT8IELbKmq648wOwfbBJ0pFEdNUsnq8Dr2EcM7cm19JWdcH+5drYLS0sLlmFweEjR8yw++oVJJG2WIXM6sqqurp7TA6IPcwffPerZrJKwpAxkSuUdebceV24eFndvf165Wtf0/EP39dgV73279pm90GfgHDgZSO+CJ7zHPRx/j1d8eXt0b2Yu30+zwvz3O2TvHX76TOAl9DxZFvKgbL8pbCCpbACvoKyxSWlCymFY826eXNWD+9PacNAh7ZsatHU7Izp5kOMiETx3Qia/jlJyJm5ebvHjs4OlcoYo4dtHvVk3khqm8eHJdefgve9Z7PduetTnAmoEmQuMKlE064JiB2/FRvgw0Si3qTwPotLDTyvHY9rEahFoBaBz0egBp7XekQtArUI1CLwd0Tg1Fv/95NizacPMR6T/AkgXgE8X9N6ctk2uE9vws0cyjQ63T/7m/wKRjFxLBoLGpbg3NyCvv2t7xhDFbmMK1eumIloQ329aYVPTj40FhSMMbRYOzo6TauVLTPAHQd+JDpg/aBpyb4fViNgAjrWHEQAiznYwvYB5ODn5OqShjcOGKgDM5XDMMaAgOGU4sOWhhkOiAN7sKmp2YEiVZMrQHTbvBtAA4CGMaEDSBaWlxQIhw285l4AedPJlBL1dWppbTFgESa6scqQjkgvie08YC8yIBhoOQZ82cB2wFqM0JBgKAMEiLLxqAoFWDRRraxm9WhqVtt37lZ9UwMndAkmEIckoSteLUmtAjuAvnzO1PS0sd5g8QCEvf7qV1XIpA345mDkMSAB50wf2O83drOBKZWKHpoJoksKwMYlDrQyUgE8m5ewICZeIgPwk2cjrjA0+f0zzzxjACpfHjDp82F+5dhXPlGuzuGGwxImlgCNRSu3h4GOcRsgDUAAoCbsLQAgfuZzZqZnzWD2449PGiO7oTGuSgWA0rG4eQbPfA+gfW523p6T+/z1W7/Wq1//miUIKIGmPSgbhlkNgAzb8/b4hFrbOpUtFHXmzEWrMMivPNLeTV1qiBSVSiaVLwfV3LVRU0sZDW/dLX8orOvXr+nAHthojsnrSTAAiAI28fmwQYkNoHBTc0OVee4xrBx4DuCDlwAyRlQrIGVCOfKbf/0zAz2HNgwY4xHAMBSyjmT9lXg1JLhmWQE/cjBZa1cqRLgObEXGIsw5zNKefQbWdcLiBrCHfvLS4rLJmLQ0t5iBIn/32M/nz523igbYfFLBwEv6EqxPxiCAq/M7CNmzckA2c7tCyZJg/B1AlzEKoIX0EmMfjWVnbIg8QUhTcwv62c/+Rv/m3/xbq/LgGpcuXNDQ0IAz3wz4TdN48tED3b1+VpuGOiyhwXOEonWqb+1Vzh/TxKM5PZqc0+bhjertIJmT092JCQNHAQwNOAOZMjDFtRfgIvMbAHMzQImPpFfZmKsc9p0kiKtw8WSJYAKTSGpqarHXIkkCAAPYwfxi4IfJQzktVwC2UDim9z84oYH+AW0c3mhxBEQlWcc48yR+YKOTEKGtqbZgPgTIK5WL2rhhWGtrTnfa+RcU7ffMEx6rn++MG89MjioGNKmRxuK2qPzgfXw+n80XyQKAU9qQChL67Hpq3bSXAaCsSiWVsbam0oj3vvXWW/a6gwcP2fyxnlxRNAQbsKxgOGpz4LnTH2lDT5t8hbRKeRKBYYVj9VrNFDQ5vapCMahjx44YGxHbQeQj+EKeA7Y+Y5k1gvvdf2C/JY0coF8x8I75m/6OXFNyLaU7t8fNgNIfipgu7vvvfaAXX3jRmMnMS/v37nHrWVWKK5NOKZ1J69bYmHbu2mnAM3+HGcyz0fbEki/aHIPZ4Y1DpslNf2Zu4t6MPUliyBjn9KlC1bS1aMbGtrYEAi75WCg8qQgARGV9uXTxovk9oFvt94cNaD116ox27dyjpkaXGLl65bL6+5A6aDYJMOMnV2CrB+35YI5TWcQYZK4xcLau7kkyBWYziUWSHcjtkOD2gPXOzi67Hsu8exZnXmjGoZYM/UxLeXU1aWv96Miobt8etzh0d3eZ1BegeS5fNOZpT2+P7k/c1UBvt/p72hU0w+2iVhdntPpwTK2YNpeDyvkiijZ3KVsJ6+6jGT14PKN0NqvGpmZ97RW8CTB/jGthHtPoh6azz5jiZ0BS7mXbth0mwwNYzP2wrgCG5rI58/KwShPML1nbMhlLhtMmJDAB4UhEELfbd+7YfAcRALkp9h7MASRyiUlzok6+UsmAQieJ47O9Bs/t+oHfAG9LThaLun7tqoaHN9o8Y2z9uKt48cYm6wRjz+nrjxlYbZrviZiNszvjd9TT26uWViRzSNJE9fOf/0IvPPesGhIuCeDJHJkGNCtuWVpeSioaq9MnZ85pdHSzJqcfamrmgXo7WtVUF1FjLKyGWNQASVjrkbpGResbzVj74dSsAdtUcnBtKjba21tt/l1enDeT1tGRYZOVIRmF+aXfNixfOKRXtUW+WAVYKAGe16lSiejHb/5Kj2dmtQMT0IhPHe3NGujvUylfVjgQ1Xvvvq9YXdwA+86udt28eU2p1JqOHDqkRF3CDKRJ2jNX8JrJ6Ucm/QJJ4DP/iIrTkbeEmAeek8gPGhiPTAqJCpu2qUgrAfbi8+CS2hizwhyfnJpSKpcx2SvmaOYckkf0sZnZWXV2dFm7QlggwT/a16xCsWw+APMLy1rP5FXf2Kxzn17U5NSM7fWymXVtGmxTV1ujVZPx2awl9B0Dts3g/indFZvyHFHki0zz3/ydSxZwCa8a0/Pr4LUecO6B6WielwMV+YohhSt43+SVKSwoW8ooHGvRpUuPNDu9oL7uZm3f2q4Hk480NbemUDBmkne9vQPKUvWztGyVPPT59o42zS/MPzGyZg4lxuyv2BvgQ0CCzp7TRpOTbbF+XPlMB52EFSA6C5jJuZhhqJNtYf7Dr8ZjnntxqRmG1o7HtQjUIlCLwBfW5VpAahGoRaAWgVoEvjwCT8u2/F3gudtsl5VNrymTWrWDnceeBSwCKPI25B4Qy6Y2FI0aY45D/5Ur1wyERFMXc0cOgZhgAZADHt6/f0/bt281g6/JyccmqQEoDnOMM8HtMYxAH2rDho0GnqMnivYtBxI2/o7Zh+Zv3ACBX//6LWO0Ixtw6uPj6unu0ObNmwx4nZp6bK+HLQpg5zGNYNYBuvb29RnYyOEaxhcamWRhMeGsi8V1/vx5+xvA7fzCgjYMb7QDNDeKzjdgIaAhcQIEhCEGEAIY3tWUUHp91Q4MHKonH08aWxvWuRljwnRDmsT00rOKRWHoVoyNlExmtbSStMPV1m071Yh+bTBUJd74VYbrBnvIDjwOgDb2lD9gRmIc4jhgokP+7W98w2RbAImduWrEngngCBAE7VsOdtwjB6kPjn+oToCy9XX7O4kJTEuJCd9JWmCS1tXVbYALgJUHpDuGYthAUkAYrss1SVQg7+APABAXTYOWQ6gr7Ybl71is9C8AQiQITGKkLMUMXACIcDIUsP5gdZVLGJUiJ+EzqYJDR/YbAxtwiM8ErAK0am5qMWY7fRNghZJtJED+6F99X8m1VQOdAGcxC4QRVSjA2/VZO5y/eEUzM3OKRevk54BfXNTRfcPKpRa1nkzr+p1JPf/KdzSzlNaBw8e0uDyvmzeuatvmrRZrzxzUA9C5/x/+8If63ve+Z+OIZ+GgCLvWKh144GrdMof1hcUV5bJF3Rm/a+xwAPQf/uWP9eKLL6ivv9s0pBMJJE9WDTwnATEwMKjlxWVXpUECLFgxfW8OkoFQVKvJlEm4kFhxpez7DYQChPzkzGljyjGeLPGBKWFTa5X57Yw0T548ZeB9JBxUIIjkStSuQ4k848GTiaDfWBVKOGwAVktTi9MJbmh4wur2mKMkNQApea1JJwSCSucL+g//4T/qj//4X5mxGods7uf22JgxugHPenu6tbgwq+mJa9q8AT1i9/5ILKFEa68KgYSS2YquXb+ttsYmDfUhpxPW+SsXtX3HdlcNkM0aeAZYjZExCSL6EKaEAGzcF4kGgDSXNOuweAAa81mMfV4PIE3CCOCVWDo5m6zJKKTW121+MYC+ynhkzObyZZ07f9lixhxDvJgjnflcyOLBtRkbAG0T98bN94FrwyxfQn88hsY4JroAy4D+sO9KBnAzD9+buGeVMjwfwPivfvkr08pmbHLNzo5OS2KiU+0SCX5jW3vjFo1vV03SZxr0sbqoyWHQ1iSwGFP0NYDid99911jMMJGRP+nubFEmtWygRiZfNMPISj6jcmZVwVJavnLeQMpoolFLa2mtZfzaseuQ1tZWbG5h3K+u4Y0RV7HAPBo3HeEzZ87qhRdeNIkIKoH4x89lmKPVxC7jh4QNiQFev2vPAS2vokHcrlIRsMmnn//8b/U7v/M7VrlD8mZ+fs4Y05aAwbCzXDYGtzO8Xrf2R6Pe8zAA5GT+/8qLzylRF3HjRI5lzhdrC+3BWuXmAqph0MFft/mQ+ZLKAo996YA2dI9jNtcxjyJVg8xSJpuz9WHj8CYNbxyxNns8+UCHDu6TqOiJOH35QtlvmtueXAGJa9oTuR+exTO97enpsUQM8yqfSx+kHb2KC/o1iRz+m/7jvmBYswdACgpJLUBIZIGcBMyVy1f1e7/3+/Z7ro2+/NTsrLp6nHQDa+iN69f0/LPHbH9RFwvJXykpt76qtam7yq4uKl+SIvF6NbZ1qaWjV2MTk/KF4yoHwqooqFOfnNO///f/XpOPJvTwwX2TLhoYQHrjuD0D90sfYY2g6mDq8bSNFZLdff19jnne1GhtBWvV+Zo4lwxi48aO8wcAjD177pzJMbG29vT12VhAHunTT89bXOYeT1ECYvsT9hw0cPK/JJKOHnvG5pDJx1NK1Ces6ob5qqOjRctLi2YWDUmAOQhWPZI3Jr+Tdb4dXJtnYa8CO56xjpfCytqq+UJgwM5a1j+wUX/1wx/ptVe/poY4SekqkPoU9EgSNpcrmb/Fn/3gz7V16zar0lpcfKzuzjb1dbapMR6xyh3igYwXCa1IPCGFo0plC8pmy6bRDUEARvzs7LQxojdvGrU1HYDbJYwxt0T+BSmwLxzSfZ8xnp9ULlYNZ5gL01lpbiGpM59eVH1jQs+/cEzBQEmNibjWFvESieqTT84pGA7r2vWr6uC+GxPaNLLRGM1o91NFwjzBPZj0VS6jiQcTNtZY19JUP9Vjhl3dM1Wrw/g7lRJUAxoJHR1xv2OnW1Ui+6yS0wxHJeXR5JRWSBpsHjFpKPob8x57U/oITHX6IUk35psD+w+oqd6ZdSMp8vHpT2x9//o3vq074xN674MTam1v1+bNwxodaFc87DPAnDmIypr/EeC527N/Bp5blVdVrtH5NbgkmffM5apsi68UfgKeZ4uLyhSpwmzQ9WtTmp9dVn93s7ZuadNqKqlsPqC1tbQikTrVN5Aod94k9CnigmwL4DnzD32cRBfz7/zsrK0xfb0YplaTBJ8Dz500i7eGYqhqRAzbM5mFqNM4ZwY28BzZFt+TeZA2rIHntdNxLQK1CNQiUAPPa32gFoFaBGoR+HtFwJNt8VglXomnt1n2fs9pH/A8tb5swClfJvvglbZWP433seHmUIFWMoADR9BPPvnEDA6//e3vmAkWB4rz5y/Y6wCcRjeNaGBwwDbUbJwxWYK1s2PHTvvd2K0xO5wCpgOCRyKwcJ30B9dwDK2Q7Zk5oMTjdVaqj6zHQF+3GShiogfQ09HuWIPLK8sO+K9UtLS8bEA3h1YASYARDqwYonHgAkiLhiMGanR2dNhGHnAQdjWACowl7gXgmoMS1wUcJnnA4dtYZD6f+jo7FIHJVEJDfFVXLl+ygwEHfRhaxnSkHJcDAjrtxbwZesF4gmVXKJW0uraunt4BNTa1KRCMmAkTFHQAa9iVxgqsSn0USyVhvEWZ9vIyMhd+nfjohL75ja+rlM9ZUgI9VeLhydjwM6AkCQ6vrbP57BMNa15HbLzDIw9N/FfXVo0ty6Ef0JZqA64BWASwBzj/9ttvm1ask3BwwLT8jnkP0Ef7ZbOUI/sNBOCgCxPcSpCBeg3QQKs0bUxadK8BegBuYEI/fDipxYVltbd16aOPPtbRoweUyWG45sAGmLgkGLo6u61fAURwYOPnN9/8a73+9de0nlxTa2uzSgVKjQHdMberKBSJK5nK6md/+0uLfzmb1eahXqVWHigcSCuRCGl1Paertx7r5Vf/ma7dvGeM6M6OBmUzqxobu6d9+w4Y6El/8OQeGGMkNPgdbEaeGXDEGG72Pw7szhCX8u5AMKxcFubWmsbH7+nI4WN66613tHv3LrW2NSkeC2ttbVmZzLomHz40ABC9Y9jiViVSyqlcSJvu8FoqY89VRDfUF9CP/upHeuWVl00u5f1331F7a6sBELAaI9GIJUosWQWtqwowPEDLvlLRyOiIAXwkiQD/GUsuqVWwJIxXhcDviAFJKeRK6K/0H97jXufY9l5SjrFgbEA00ssy8Pxf/tEfWwxIRpz95BPdvj2mgwf3KZdLm7nbrRtXVcktqbMxqlIxa2amzW1dCtW3KVOJKlcMGkBdzhd17MAB3R67oY6+LrW0tVh783kAhchXAHIyfzEfwUrfuXOXY3lHYzYHcA8AkDznxx9/bLIYBn41N1sywjPL5O9IjQDURDD3y2Ys+eSO9o7hB3Pb5w/r7XePW/UMwIJnEuqSfE7iifjBqDVD0lLB5KpgC9PH8wV8F/ClkM1XjHn6PD9ncwDqJL8w16NSBymmuDGRSXjw34wlwB1kswDDeUbY9V4ii/vg9+b/MDtrf29pbzEZKceYjRhTkBjCgoV1ydwMaEiSZM+ubQpUssYuL/uDZnIYjwR0++p5dTXHlUutOGmCaFwKxnRjfFr9Q1vU2dlR1Q/PmfYwSSFkEqhuYp5lvti2bXvV1Jl4urEDA5OfLEGYypinwuzsvPr7BiyBRAIScBrDZkD1hw/Q/B80uRzYs+h5pzPOKNPJfTmpFtYtEqn0WdqcZ/MShoDGVIDwrCRHmeZYF4gbjGxMCRm7ZrTY1Gx9nTEPo9irWuA7fc6T1PEMkW3tNVY81QERXb0+pvfe+1D7DxyytW/b1k3q7Wo38Jyxbkz9gk8ra0m7Hu0HAM/zMdd4sjK0F/M+yR0AZ/Tr19ZWTccbVjTPTcIC+TT6O8xuvvOP5ALjgCoYYuDmWZf8JOGJXwnGpI5Z7zfPCMB8ZEyojDp77hMdPXJYTfV1yufSZr6N9Elq4bGWZx8b25a5B8mLWDyhvg2j5ltQ8IW1npfmV9LavXevAaqnT32svr5u9fZ168aNa9av6xvqtbS49MQHgP7OfWIq7gybc7bWI0Pl5NaMMWAJryeEAEukugoUJEw+PX/BADnmg2QqpVy+oKnpGa0sL2vz8LA6WlrdPqiENFnZEh0AesSbPk+inWow9iEP7t81uS1ku+bm582ngrFNEo/+xTUZW1QktLa0qqO93eaixuZGIxGQ4GNSYuwtr+CdMaeenn5NTT7Sob3bTHaEfmC9xuqxmWucN82bb/7cjFkx3o1HpJbGsNpbW7RhcEBtrc02bgDx0YjJFUrK0W4hDGlDVo1lEkQm31WytZN5HRCdZMBLL75k45AkE/MgcjJfBp5bCuYp/xlXmYNeupQrBFTxx3Ti1BmTpMJTo6ujSRG8TCp++Uo+3R6/p6IP6bxmNTTWGdMdiTTuiXUV8gJs/GLeya6wZVpPpYVcGuObSkjGqTOYhbtpAAAgAElEQVSBdh4dtDPz0KmTJ3UYE94Y+xDu34HLfDEm/H4M3isau33H5t3h0aFq/3EVSMaRrpLCSbiSvGS943eM31x21fZrMLE/vXDJ2Ouvf/1bmptf1FvvvGt95fXXXlVnc8wqMowBb9KDPnsuB3CbC6ZLZdkG0GaJJ//9WVLCRf9pnXm313fya/z+aRIN9//fYp57si3ZUlqBcKOuXJk08Hygt0U7tnfa2CiUw5qdXTJ98uHhTcbST66nNLew6Fj85ZKNUaqZ+Dy8cvjscDBgCT4vmfWbzHNkFl2lCJtHH//KrsLHwPOq5rntMUhSwjzHZLQq28L3Gnj+9zoq1l5Ui0AtAr9FEajJtvwWNXbtUWsRqEXgHxaBL4Ln3ib76Q2zOyg4zfPk6uIThp13qHwacPfAc1f2iZEjZc9FKzmmjBhZFoAUgGx+393To0K+oJm5WbV3dhrrBLCFwzugAiA72qDolj6enLID+OimYQUDnPzKdqiD7ca1OORxOHElqE5TFPAXPVVKXDnce+wZj1HjjNyc/jkMQgB6gEbAYX4POx0tWQNKzn2qLZs3GysbwBvWEIZdmUzSPseBHH7lCo5N6BkdAlBwf4AOhWzBAGZAhEQibiZnlKwDjvb19aodgMgne6+vWFC4UlQRQ81yXuls0kg2MPXaO7rV2NSpUACwgYMCurXOJApgxQBHJDuKSHP4jeGD5i8M0Nm5OT337LMGDDx6+NBizkGF7wBsHNZhJu7evduYeLRlNBbR0uKiHXAAGwCbnEwDn+nkHzgg83rAgkS8zrTReXaAJdrTAxgxMeW1sDU7uzrt+QAAOPutLCc1+eixUusZO9wSV+LU2NSguCVtKtYeLS1NSq5zrwB2AE4wm5KmLT0zPa/urj69//4Hev75YyqUMnYgJKFiDPmpaetXTrO5paoXvWzSMgDN6AWTDEklMWYLWn+CsZTNF7V52w69+/4JDY9sUnt9TD2NUc3O3FEoTGIjJ4UbNf5gVXv2v6Dx8Qfau3uzQr60gr68Pvz4nF555TUDlJ7uf8TrJz/5ib773e/aPdGPHGvWMd0qPgBVB656BlmUis8vYMqWMFCARMHevXvkD3CIhJ16R8nksg4dPGh64PkcSSyfAzHiEVVKGWObVTj4+wJaXlm38v2//Msf6nf/p39mcj43rl1VX0+PtSH/svmcxYWkFcDa5cuXVd/QYJrXsM4BD6MRZIAcW5N/Tq4C4AL5CAeCewxdY+1V9c+9eccd1mGz06kdEOD00YsG1hQqPv3pn/6/+r3v/b4aG5r13nvvK7ma1P59e5QvZDU0BIu0qNT6ipZn7qkuWFIsDAPap4aWDsUaO5X3xZUrh5XOlnXryjUN9fZoavqRBjcNmTGqyeog+1EuW1IDsBvQisQG7QYTFDkHDvQk+ogFz0T/fvFFmM8+A2V4bgB02hJzXZJixnpMpU32iQTa1i2bnwLPHTs8X/DpP//Fj/XHf/zHNq4Yb/QZ/gHKcl0McRlrgPMN9XU2dtG3NnayVXH4DFC+fv1mFehxzDtXGUJCKm7yHSTOzHCwXLGKB8YMbcY8QsyZD3iNZyrKeOTvAOa0C/eCCen80rxW11YMeIJ17mm/A9qf/5RYAN6RcMyqXMjo6KHdCsfiKvtDKhSL1icvnflIAySakouWNMjkCwpGE1rN+JUvh80wlHvFcJIkAKAoc8bEvQfmiQGjmNjCeiWpxpwFrmSVG2aiikloVo8eTWnzpq1OC56xFfBrfn5Jv/7V2wY49vUOaHl1xcbKzMyUNm8ZNbbp2uqq9u8/aPIPnv49Jqq0A4nB73//+9ZerEPE7daNK9q5Y7P1J/SWuY379x8ayE9lB/rs9G80uGGhol3vJUi4PmONz6L6gNcRE9YFkrIx5rxQ0IGXmZze/OkvNDw8arFsaqzX9i0jyqRW1NYEazmtW3ceaG09ZZVYnnY+EjQHDxywccazkuhkDUS2paGhzkBzwHMSJPQ91k/PD8DJtZQMbGRt5O/Mv1Q70D94L9rgAPTzcxh7LxjIiiwQADwGimhYJxoaHEgWDlnSta21ySTcYmZIu6al2Sk9nhhXKbuuXHJZDbGw+rp7hLBLONGilp5hXb8/rbw/pstXbmj/7l0mVxOvIwnuU2NTwoBcxjXJXCra8jmX3N62zVUCzc7OWHIcb41No6M2v8VMazlgYKsllZE9qeqUk2ABrCYh/f4HH2jb9h0a2jhs1QBrpgufVAQZk7hbr5jP4nUAuo2WACSBwRLNmKPqwYyet2+1tmEOYSwzPomv52vgyWnA+iehi448lVKjm0e1fcc200bnPpeWkeGJWLLi8pVrGuzv145NG0wyjgoMvDTYHzAmXBzCunFrXBMTD8w3o5JbUTxYMHZ9a1ubGppbFKtzoHcgFDa/Ec9/gnqZdHWPBWBuiQb6BXuXKnPZwF0f+wfXt6ky+bvA86cBdMZrOFAxb4lUxq9sMaDx+w+tcm5s7Iqef/ag6mMRBcsVRfxhM2DP+XyKUmWUx9uEMT2jjvY25+nAXBJAjitsclnIrkViyOCt6pe/+IWOHDlq1TsuceX2fhAjpqembGy3NDU7TXsSclQYon9eJpnvVyZd0MWLlzQ44Jjufh9M+7JVM/DlpMpgtJdt/Lj9EgnOgCLRqLJF53EwPTOn5ZU1zczOaXBog5KptM0XzNv79+5VW1NMQR+eEU5mz6RJSuwV0Cv/7PNsP04uvOp4/0XZlqf/27UTmSJzn/289GLVxJtnsM+rfn2ReR70F+WY52n5Qg26dPGBZmeWNNTbql27upUlYRZu1ML8ih4/ntHopq0qFjC+n1ZTc4slVR5NPjJ5OJKKzEGMISS+GuvrbYwW8kgRBb9EtuVLwHPT1zcGyRPD0AoEG84FJJVrmuf/sENi7dW1CNQi8FsXgRp4/lvX5LUHrkWgFoG/bwQ++uX/WfFY5t57HKO4qiNY3TQzkeayDjz3mGrea54G3DmYeJquhQKHGGdICRhw88aY6aciveLK1mOamLhvm/9ODJTmF6yMGgY4BwzYa2zsOWggWzA9NWPg+fDIkIrFlMJmkiWtrSaNMQgoALsaozzTmY3EjMHy7DPPGDsTfVHTJAaQC4XssGdM13LZwAMkJjB1goGTy8GedWzr9WRS0UjEwLPlpWVjniNRcvvWbbW1NCoc8WtkZNheSyk9kgMWGyeOaQdPd9AK6uOTn2jHjl1qNY3ntB3QYZzfu3fXdNjrGxLGgoIRCXge9wOEF7WyNquFpSnlCq4se3hks5qbuhUONyqXwyQpLL8xuAvONAxmGWzyUtnYyjDlYK4jVbAHhh7M7zIsqIDFlrh6GuQc9m7evGll/U5PHnaVLFYAJUhQ8HwAiisra4LdDoDU29NnfwPkmXz4wA74dYk6A46IA4AATEMzYgyF9P7779thc3DjoIHnlFWn1rN2kEd6Ba1cA2WSyNxgRkeZckHlAoAGbHxpdHSjgeeU+AJOYIKG/Av/MMJEQmRgsMe6tsd2tvsxHf27JmcCqENyhuclDoDPSGrAdKQf0Z9z+ZLaOno0NTev8xcuq6unR0uTDzTQikRNSrNzE6pralRbz0Y9Xihq7/4XdGdsXImotH/XkGLhit47flbHnnnBrkksPFY2h0VMdV977TUDy52BF8y0quEXDDKfOxDH4wljNz58OK3z5y8rkWjUju27jRn96qtf1dz8rBYXZtTV1aHt2zcbex5gijHhzHeLBqQUMuumsZrJFXVr/J5W19JqbG6xsbZ9yxarjkA7lDFGcgtmIUxpwMnbd8a0nkrq6NGjCoYdKA4L0ktCwazzpGnoX7AnmTNoPx6Ctud3ZkZrfZWqB9e+eA/Qt+iLlKQDOHg6tBVfUOX/IpPwJ3/yp/ruG79jEjkffnhcu3fuNimnchlwOqpgoKJPz55WKT2viPLGogTYb27vVqiuRcl80MDzpuYOPbh7VzcvX9KBg3s1tTSnDcMbDFgi0YA2MxJSJNAA/YhDLB7T7MysJQkyqZSBXZgiAmjSd5hHDOwGRK0mDkxCxO+BLgDzjmlu867xEjnOO7AD8Dybl9782a/MPNmTcADQJBYAnICPmO8CvtOec3OuSgeTW4Bz58ngtJUBghi3AGpNzW0GFhFXQHJkWtD/ZR7mtdwnYDySSMx5VC9s2rTZQGoyIjPTM/a8yBzQJh6oYokvX9nGPnM0oCLt3dHRZYAMRof9/YNqbGjQ7Tvjun3rusL+oo7if9DWYVIT0bBfE7euqL+jUZm1BZOBSKPdHEvo8s0H2nvoOQNZeGaTOMmmDOQlgXLy41NVxnlQc7OzJoUD0BKLIwkQs4QCiT7aFKCa+aUuXm/jvVAuqFAumZTYtSs39fLLX9Wn5y7q7sQ9bRgaVFtHq80/j6ceGvu3taXDkqswhFlLAHn+03/6T7Zu9Pb2aOvWrVXt77LOnT2lY0cOOD1wTKGZk4vOuJi1zXwI0I9OJu2+AI2tksrvN5Y0cxxAqgPcyjb3ksTgv5PJVVs31tNZ04VOpnL6xS9/pR3bd2h+blqvf+1lZVMrqq+DFVtQvhxQJlcwUJ8v5nXWYuZ2+rcnjcTnI1OzsrJoXhCMUdZqxvPKyrK9H6k13u9VkzA3u+SYS84BlPM6Ykqfmp9b0Ne+9qqB6xhMM3fs3bvPmKd3702YfjhGmNu2bTFJNRIf5WJBiwsLyqTTSq8uqTkeVEvUr66mOhXS64pE48qUAgrUdyjlS+jMlTGNbN6uS59+qu3btioSCylRH1NyfVkDA70Kk0ADvM3lLZGfTmW1uLyo0ZERA+mYkwDoWEfoP/Qz84cANMeoEF1l8y9xlR+AceupjLHEMT2k/eoSDRoYHLL3ottfKectWc24ZZ2jQqID6aNAwCUZYjGT3mJdomKCcYn829qqayPMRK0/WNIJSZQZ1SUSJouEOSX9486d2xq/e1tbt20zWaf+gSGLTSQS1zvvvKejhw+rIeo3zXImWwD0Yhn/D8BWsMWgTp8+o6mpOVu/E8GiOhpCJqkVisUVq29UvKHJXucIAQVXgVKV8Sj7XHKTOc32CVV/CL4DwCfXks7bQT5XQWdrwOe/HInbETRc3t/pdwcNhMZEs84MJy9euaZ8Ma/6hoga6yPaPLxB6eVVNcTqlCmUVAoFzXSXdQCGOFJ4zK9W+RSJWgUksaQdcnhUNLdYJQjt+c4775ikIOPNq8AjRiQrhzcOG3Gjt6/HMcotIUIlScESEOj5h4IRbd681dowECBpDJMb8oJL1LCfZQ6mihGgnMof4sVeQBGfIng/VGXLs7mCjh8/Yfuq7p4+25/s3rVLdRG/fBVi7ELE/5kvixkNfBl47l7jwHLvZ5eQ976eVFXYrz6DS55mqnuv8d7DXF/CS6IUUlgRBfzEc9k0zzGtv3LlkeZmltTf06Lt2zqVokpQzMP1JkXT1NRmSf+19XV7ZqswrK+zj2cfyXzEXp69Azr6JnlIwoKEwG9onldZ884G1GQIkW0xeZ0q85zVlt9a4gfHoWqSwHueA6/82xpO9Pc9MNZeV4tALQK/FRGoTYq/Fc1ce8haBGoR+MdE4MvAc9tGV8tSP5NvkfKZpFYWZm1jawdLMwhz7BtOE570AId/e7+vrDUrg0UndUp3x53OLptaDgscHtgOw0qK1zWoUCqbnirATVd3lx1G2MTzOdev39Dko0lt275NgwP9posL6MQ10JDkMGpfgPLoDRvLOGfsKQ4Y2XTKSVaUHZCcy+fsEGvGnJWKzp47q9HREbW3tctn4CvEFScNwIGZ5+FQhSkhB1kOSRyYAcnujN1WY1O9aaeavicnbgQDymzoYUqG7WcAQgAhmN893V0WF2QFnClm2YBoTBnzxbIaG5rU392ueBBgLafllRnlC+taWJgz7cihDZvV3Norf7hORUqXDYgrWNkqn+qE0GFHOSkIDnpv/vSn2rdvjzZv2eKMJys+Y+7DkiUxwHMB6gKAcKiEcQhQA/ORe0QmAvCOOMzMzDrGk89nFQIcCLt7eu09SFMgq+Bp5WLSyqHI9LJN29fpzBtzd2ZGq8lVLS4u6JVXvmYaoSRD+DvXBQQDtAVo4mBcwaQLrc8CRpaYxvrsuo6Zh5YlAAcmbBUDhzLZpNo7qGBIWIzpT7QFwAz9EDDjzJkzBvhv2bLVDvoAxiQ2kOUAsHKMTxIYzlxtcWlJ12/c0NLMnHwF9KsB8vOmXwt40tGzQX2DI7o3QX/dojhgUCmvsbE7wnAPYMLpQQd16eIl00iF8b516xYDNwBBC3lKs91RMVfIyRd0zC937PXpJz/+qZ577gXdHZ/QpYuX9ZVXXrY+B3uyv69HA/29ptsOCGnJiiByBEEHYJRlus8cXK/fvKXFpVVt2bZDl69c0dde/VpV9gOZC8CSrB48fGTM2P7ePmUzad27O65tW7caqDq3uGAAAcme9o4OrSyvKBGrq2oHI92TUVu70+om8cRzWhk9oEIoZOMQcNOTOvI0oBlXE/fva3BwyOIA2MCzE5U/+8EPdOzwYd0ZG9NLX3lFV65fd/1ZZR09tE+xoPTuWz/XYE+TZqbQD45peNNWNbf1yBdOqOyPquILGZAR8kkXPz1rJpCXb981YBS2LMmUyclH6u7qMkPDpoaGJ6DK8eMfqqmhTpEwlSmDNp94oJFXqWDa5VXJBZjZJGQMMDeWoAM0mI9I4Ll5tGg66ICOpUpQ77573JioVO4geUSFBQCDyUqhQR7w2/0XinmduXDRAPzurk4HPJaKioSQM8pZuxmoFQgqEq3XWtIxxn/84x/rD//wD52WPBUN1TJ2pFyoDNm6ZZMaEsxPMkkr5nEeoH+gX+1trQYikVwp5N31qApAe/s+ps4DgzbGkCQAAPnkzFmT2xgeGTbAFYCjtblesbqE1vGWyGRNK39taV4hX1Gp1SWbxwCEACcLCmnb7n3WjpT9kwyk+oc5BbAazfevvPSCPS8xTmcz1h8AIRcWl5ykU7zO+hLA5srqinp6nBlyMBrW9MKcfJWgWprblc+UzPD0B3/2A/3+739Pg/09KhTTWl5ZsIRJci2ttjYA0JDiiYQBwMg1AJJSgfCVl79ifYYlYOzWdfX39li1Du0HIM5c4q0lzFcAag/uP1A0FjcNbOZR5mDWLsdKDxl4xjxIPKnIYOyoVLR5JQejPxi1NeDHf/1TDY+MaG1lWV97+XljazfURZRJr6vkY+yXdXf8rnlfABTyPZPNaMPQBru+mVaHXB+k/7NWIw8CaxogEFNs9PG5t/6+Phv3JJUwwAXINTmSDNUpkWoCyu8SqytO+oW+GGJOQW4NuZY8HiV1Bt462TWYuCGT3KB6BJZxoqHNkqWF5IJ8qUVFyykpl1SlkDcN9NVcWe39w/JFG3R/ckZzcyuqb+vSJxevanBkVMn1VX3jqy+qlF5RPf4hMKFDEWULJXv28Xvjlljs7Oy2dZ5ExkBfvzH7mYvNtLtcUNAfEEU9gO+AcKk0ybGYJh9Pa2Zurqo/j+/HjK1bjfVRbRzqs0QSSXH2NYDaSITVJeptjYXRffrUaW3dskWtLU2uQqLis/0CLGmAVWeinLEEDgkT5JOWltdUX99k6zrVYBj2krwjUY2Wens7WvYb9PHJUzp0YJ+GepqcdnsZGZGoVtdTunjxsubm5/T111/VT3/6EzXUIwfToCBzU7FkbHoqA9iTUUFAm7HfIYHImsAalc1k5SOxgJxUdY/kyX4wHzLWSOJZIt8qh6ic+gy4/Wy/+vQx/TPTS8YQa3axQpWOz5jYzHuxeNjWM7HX4iKwugHbI1GZyagZlfPZ7IucWbCBxxUno2JMa6TYTB6MpG3QJARZn15++WVL4KLNzjggydvc0mJju7ePJIzzJ2Ackkw7ffq09uzeq67OLqtmM2klDNCZ75+wus2FxvqZkxlkn+LiYOSSEmQLt1/ilcSSMU/78zrGH/sw5Ei8RKvztakywnm46pryeVZ5lVD+d4DnzvTXtR/7Ym/P71Vn2nbaWPZOFtH7vZlOIyNXgbTBPg4JpozNB4FAXPfuTVuCcmCgU8MbO0zqRwESfimbLxOJBpPoYwwxFkiqYXqLn0AmjaxW2pJZJIQ72l0ygzWP5Bb7mc+Szs4w1DMv9nqRk+v6TNqK19j5BANw80hwCTCLmaQDL/+bGk70jzk81t5Ti0AtAv9kI1CbFP/JNm3twWoRqEXgvzcCyLb8vZjnMG0y61qem34iLQH447F0vE34EyaLSSg7kyzAGECZ1tY2HTp0WLMzcwYCsZk2iY9EQn39Q8ZCQ4uVQwSHRmQ9AIVggCMj4oEJG4aG1N3eanqWHvDDd0/ewQOAvdisr62prbXFmIqmw5ovGOsL5t7K2ooBVNMz0zp85JAd8MuFsh1g+OKzHWsWnfLPPs9LHsSiCV29ckMtrZSpNyqXT6uhHlYxTKCKCrkCZzw7DFMmvJZKWYkqICJGX+hWcl13fdid85p8NGOv3zI6pPo47N+Ssqkl5XMpAydT6yV1dA2qqb1b5WBYpaDPSXtUOLRx1zDeuX8HotNGtAHMwa985aUq4x3jvLJJuXBYge3vHZSIJaxsB2gEjWWIpu3Vq9cc4zwatYMNwAdg0AcffKBDB48Y45DPSqbWVFLRWLqAzx6rEVNFQHmY1hgTciA0LXi/3yRAAOf5PH73wgsvGKDnaYMDynOYBWQAOEIfGCBifPyu6urqDUhEtgCw1tN6RnKgvaNFjY1xu2eek8/0pEPoUyQN/uRP/sQkMmDWZVJVVn0kasw/2p8vQF3kOjzJFYD5u+P3dW/8npqbEirnUyaTsHfPTjU2Naq1o0tzS2sKxZtU8UfMkPDcqRPG2uXze3p6jTEL0LRj53ZFo5R2I4FBybhPQX9YuYwryQ5GwgrHIlpcWea0bOzvd95+Vy8+/6IZbiI1ND1LCXSTsWmbGxuMxYxJGswtwE5MRAEwMAGtTzRRTG5Ay61bY9q9Z6/a2jv14fEPdeSZIwaGYc764OF9bdo8auxIdKC7OzrV2dpqB+Yu05+WTp0+o/GJe4rX1ytgWv5l+dHaXl21pAsAHExPvgA7kQCh7V2VRszAEOYI+p4nCYL2NFIGSIAAqiN9AtsV9uPQ8Ij+5qc/UXptRXt379Lwpk169HhGswtL1idefu6ogsWMPnz759o82qv6hrjG7z3S4lpOh5/5ilo7ei05ZcmmSlnhYFmlfFbZXFl3Jxf08NFju0+MDSn5R54FoHXnju3WP2HlAo4eOrjHAHGvxJ97X1vFywFgLOWkOEole06ASWSjQG9ML7lqHElfYh6kjT2wlDhj4teJKeLYLe3dt9eqU5hPYDAjRQJITLwYa1euXFZzT58eTNw3KaOR4Q1K1NUZ0FYXjZqGNmMQcCaT9ykQipmuNZrmaKoznr0qCMYDPhFIa43dvC7UekkU9Q0MaHh0RIvLSwbYxOtg90vrySXFwkGryklnSopEEgYSmu72tq32uYCEVP9wvzDzSXTxzPlc1sAMvAQAWPk7v0uvrykRDevyxfPyIUFVKqh3YEBbduzQympauUJFoTCmoRGl0hnduH5FHe3N2jS6QfncuqWbgtGYVQ4FAmiN+7S8tGZzE3PLyMhGzc5NW6VQKp1UwSdli0W9/ev39NILr+j0yXMKmXlexSRE9u/doXgcYDlvCY6gn8QrYFFZgTCM/IBS2bw++vhjW7u++sorGhzoM5b93dtjSq6u2PimGgAAnbYk5sxTVEshf/Wn/8+fKhZLqKW9XRs2Dts8xdzGuKFfkCDw+g1tRTKlIRZVIZPW7Ny8ovXNBo4f//iUjafJyYf6/j//noHFy/MzamluVBk5sbwznqUiB5ZyTw/JXqqumEu7XbKlVLTkHqxx5j6eib5tQLp5fVAJlrX3MQfCLO/sarVEG8lhfs/7meedIWrBAFdPMqukkuL1dVXTVL+x/Bnnzc0tti61tbWoUMxZRdHUzLQSTT369Nx5rc4+0khXo/pb41JmxZIsiwvzCmPo7Qspmc0pFGvQ4mpO7UNbdeLCTYUbO60d9m8fUYMvp3CFqqSKSVUtrq6rrqFOeHlgXri0SAIXlvqQrWmxWMTkbjq72ozFjGlkvloxYNzWipTO5LS6um7SK2O3x01qo6GxyZ5nbnpSy4vzBsSar4fPZxIceEe8+uprBrbTzlbh1dGu7s5WA2YBzufnlhQIUIlQME325ZVF7d232/YXSCPBEk+n81pPI10UswQeY4pEE+socw9g7x9+//vm/fD8kZ0291+8fEO79x3VwmJSP/yrH5sfx73xW0rUBbRj+0aViuvKZBCHrrOEIBI2JMJYO0iC8RmsKwCZJGnpiyTQnmYmPwHPn5L58EDZL8qH/Nf2rg5Cd4zhp/W5PUDXuyb/7X2mJ4Vm76ySP7w9jecV4b2Wfsl6xb6AfUVba7v+83/+c0uO/PN//i9svDGX0S/Ryp6Zn9XmLZtNxggZGsDzn/z4x/ruG98xOSDWCifv41cYqbfq53/ZMz4NRNvzVM1cvT300+/5LGYVJwNTrQp9+hmfflYvPl9+DfdbL55ehan32i+C5x77/Gnw3MWP+DKPIdODnwTeMWix+xQKxnTt2i3duTNmFX9bt40olclrNZm1xFRrW7saGkgUkVyN6vHUtCVFSR6SfMCImnWABLYljOviaoKwQWWUAeckapwR9Bf705M4uK5T1ZqnSsQRYQw894WNfe69l+8Ha8zz/95jZO39tQjUIvBPLAI18PyfWIPWHqcWgVoE/sdF4OSv/6/K04cfb3Pt/c7TOmTjXsyu22Hc02X2wHNvI+9tsu2ggu5xuWgSJhzkAC4woEPPGi1eDuMcstEg5edwJK7VtaQd0ADO+R3AAeXxHGQ49AO8ISsAkFXKZW0z7bGbPSanpxPqHSI46BtzNRq1A6ExQnN5Xbp8yVhJTS3Nam5pMtYfwE6ekmTKPctuc24HGjbtVTlmfyQAACAASURBVOMv74CGPiOlyhCpbtwYU1NjgzZsGJAP5BDwMZuxTT7/4+xsQDYHDn9Ajx4/NqkRNIrDETREKU+GkYpJ5rqBPZyT+no7FQ9zfMwqs76o5OqCMYaz6ZKaW3vU2N4lUYoKo8sOEyXHxPoceA5jHg3sezp9+pS+973fNcY7xnnJZNp02ElQABh4GsYcAk1X1+QBkqZXbkwuKxF2bCcO/phz0laYuCIv0dTYbH8LR0Oq+CumMwvAQjvSV4gvYJrHaAcg4trGjK4y+r3DLCAAMg3IIXBIp9wfpmR9Iq7k6rIdIpH/gfFJ7NDQJxnDAYzDGf0AYOLw4X2K15HkQZph3RIBXt+YmJh4otP+LBrwsGWDYS0tLVtCx5Vn08fQPffbIdtjhTqNXwDzrM6e+VhNMA0He9XaStn9qmKJevnCcflDCZMLgXXe0hC3qgkOn7CtznxyVocPH7G+AB0c0Nzk+ulUZcDdgGMuZjMmLRFL1JnEAYmQunhC9XX1OnLoqLUNNc0wwgA2MmkkLZJaX0taqTNgHjAE/RXjvenpWdMezWQKamvvUH//gCanpo0hOTg0aMkPdIIXluaMTQ7Dks9Cf/STU6d16MB+9XZ3W+ymZmat/BogYmU9qRbkHKrmuIBGjD0YZRx+F5cWTf+esc3Yoo+l0imT1GC8wdrcsXOnyfzwD/B1dWVNjyYn7bMwSkW2pZUkVWpNm4Y3Wgn2o6lZM59Ey/65w/sVKKZ18/JZ9XbWGcibKfg0u5RSMltRJNGk/QeOGpMSdmt9PKJSkcqONZ29eMPG547tJDOiaqhPWBUMfW9tZcU0b5ENAkQEoL53925VL1bGyAWAIdlDzJB2IVnozE+ZAPJqaEgY8GgayHEMFR1ERNLGmQoHNTU1bYmzpqZWSzJdunRR3/jG6xYLWIqQJmlv+ghABjIX3UMj5i8wPzdrJe8w0JmvTVogn7c5FYA6m2dMtujEiRP2DLyW8U1smWNJGjAPwEZvrK9TQ13MWLQYDpO0GbtzxypPUqk1q/7o7e5QXdyZyIZCSGSQnELP+pJVcTCfWOzWkiZpwt+QxbCknLFDuS4M0JKBjLks0imXdGDPLp395JQa6uLKpJLaMDqqnoEhZfMlBUNIXdy3iprhkVGdO3tahw/tM4kMVLwA+Yg21TdW8VPyWxUKVR7MCVRLIHPB/aCLjPwAlQuNDa3q7x3UqZNntbqc1IbBId29e0e/+73vKgcoD5vUOItuDgxHMdmVGe7SBzFpZF6bmZ7Snt27NDoyrEf372t2ekpHjhw2FjOAG9r3njcGABQxePutd8w0s6mlxdYo/g7YDFBH2zB3eYbL9Evmo1I2o00bh5QrlpUv+ZQrVXT1+i0zvB27eUO/851vaqCnQxF8MEoFra2nFQrjD5EwwP7atevWtvSDBw/uWzKB+ZZ5zt1n7Anzmfuhr5J0Yew6GaCQAeSuysixYJ3JYsEqwUh2Gas3QFKQxI8z4Q1HI8oU6AMBa59Ll64qUddQXWulmyRtQn5t2DBoLPp8kcRSQVMTd5RamlJ7fUSDXc3yl/MqAnxnM07uwu9XvlhRONqgmdW8fPUd8te16Fe/ekv/7t/+keoCRWOfU2mFxMej6Tn19vfYnEsFQCadN6kwGPJjY7dN9grJH7TuSWqaJJJVt/hM+giJMNYL1lr2OGtJdN/zFiPWCBIW43duWZK0qZk9RqslTN597z01NjXr6LFjT2QyPnj/Pb3xna/bmM3nqPB6bPMExtfdPV0aHBzQ8vKi0umklpYXFYnUKV7XaIk6JDGIt5OZqZgMHqaL5y9c0MbhYVVKeY30d5ok0PjEQw0OjaippV1/8zd/a9VDhTxVDRXFIn61NifUNziqYiWsGzdv2Vjds3uPVpaXTN6pu7vLxi1JjniUNYv8IZUrnwerPcD6y4Dcf8jO1UtSPA2ePw2ae9f6PNvaHfmffp0HVrtKR6dBzk3DlDYZsXDITITxRPjoo5OWgMaT4OzZc5bsptWTmZTNtSSE7965o+vXr9s6MbxxyDxZWL/YXxAn03532nmf+3qaYPL0H0hWe/f8xef7Inj+Gbv6M2jj/w/w/AlD3TOkx3zHZHUceE4VSanIah/U/fuTVi3BvqutvdGk4fJFv40P9maY5NJnB4c26uatMRt/MM9Z89kDsMejTdiLs6dtb2tTW2ubk20x6RY7pTxZP5+cUTz2vROrcabK5hSK3wca9mieR54wz73Y1sDzf8iorL22FoFaBH4bIlADz38bWrn2jLUI1CLwj4rAFw1DvYs40BBpCaepaOA5zOcvAc89kNl7vR1WApTGykARQFjAVRhRsN4A0mC+wTwBdOKg2NhE+bfPQEvTOzagI/bEoI8ycljCaENjslcH6FwqOumDcvmJPjlgLSZ+sL9grgAGZbMFjY2Nq6e7xxi6yBA8//zztmFHs5lS0sePJ+0avT3digT9dgiywz560Tx7Ed3vKjRdLWGFBYOeeTad09mzZ3Rg/141NdUbgA4DHGY88htkEmAYIyVQLPuMIZbNwS7sUiQaduXysJX8ATPIAmzgoA4zvVTIKOgrKLU2r1JhXblMTsuLSXV0Dqi5vUuVQFCVKvPcY2u5U60rl6YRYNMDUP/kr3+iN974dpUBGdb4nQkzpOMQ/lk5ccnYP56mLaBaJyZYJCoMmE0b+Au7luvTXoB/3D9SLrQz5eO+oM/Acwcyr1VLlUtP9O+pKoBdhI5ra0urgZIcqmgv3oNJ46nTp+2gS7t7yQ/AzDhGgH6/sZ3oeybHgnGYaZk7UA7ABz3YDRsHqprosCppz7ABl2h7AxyePHlS3/zmN40ZSp+Zn5235+B5AEH4gvnM59i9ttJvMbNb1+LSiknMPLh326oEujualU4ltbi0oHS2oC07dquuoU1LybQBQEN9XSZVA1s5k84aSD86uskOgu4AXQZLNEkMX9mvbKZgYBomc+uZtFLZrN57/z3t3r1XHx3/yIDCf/e//ju7l1IF9lfe5BMA7x8+uK/15Lolmjo72415aOBMPmdJBQ6smzdtM0AtGIrowoWLamhsNnZ1Z3eHpqantGv3Dt29d9eMzNCv7Wxv19rKql56AYkMdGU5oMqY9hgsNjQ1GePZV3ZazfQ5XuMBxoAuDQ2NBr7BdiURhtYx/02fIpnBe5BQoM9iHHzw4CHrO+iiRuvqNLe0osWFWa0uzOng/n1aXF7W0lpKPX0DOvPJJ3rp2cPKry1qefaBWutJXGVNpiWcaNN63qeH04vK5st64cWXTPIkk1rTenJFf/3mm9q6fY8OHDxkTGr0crlf9I8LeeRPimZYC5Bm/a4s3bxxy8YBY5xxQp8CgH755VesSoN5w5mGNiqdxsjPzaeeGTEg17Zt255U2jDfcR3mC4AG5h4klZ577lnTiTbGdh6zWWfW6MiNSBaETY7nwaOHxvLFN4JxyXwLgOAx3OmDV65cM9Y5ABHXMC34lhZLutBWnV1daqivN9O9uiiM8owqPp9JrFy6csUSWCsrS3rlKy+psSGh1ZUldXW0mf4zADXPD4iM8Rtf3LNpJFcrd5hH7Pn9lNWDnQdVwJy15DSKT3503LSM79y6ocb6hNZWl9XU2qa+oY2qb2jW/OKK6eb6/CHT5EbftqenU8V8RrEIVSuA5z6TgiEJgZlupeKSoSQ8WW+IX3Nzk8lAzc7P6L3339frr31THR09xprE2G50dLPefvstvfHGt9TQCFgZVS6TUgxpkmxWj2dmtbSS1FoqraXlFXV19xgDdXlp0Uxwf+eN72hmZlqLc3MmxxSOhE3ugjWJfsV6AFhrUg9Z2MlSvugqarxqruWVFc3PzVkcGU+MTeYoEgCLs7PaPDJs75tZWBYCFpgg0n8wkO1sa9bObZtVyK6bIfX9B4/04ktfsfmRfkF1AFU7XMv1lYD1CZjOnucIbH366GfSVfTxrK2vJD4Zt3gdlOWSOawDaOLT90mS1SfqTZop6A8ZIx5JhmCEuSxl8wD9MRyK6urV69YPAfIByy5dvqC1tRUzot29c78lUFeW5jX9cEKZ9WXt2DKiQiYpf7lg7Y4sjVUyGGgaUmNHvwINHZpeTus//uDP9X/87/+bosGyElHHjk9lC1pLIxcVtrWEZBYgv/M5QXplqmoAnlcmy5yVsLUKrwn6fxdjp1yxdQGfDvYzzA+WBKMNCnl7DmJJuxEr2on1k3/nL1y0xANVBiQzznxyUt/4+qu25jU14jvBPF6qgrebbDyTYL83MW5zSktrmzo6e3X79h3rc/gfTEzcs3kSWbCbt5jfYSpjcruifHLVqmS6+3q1bcdOA/vffe9dk4AhYYXESCjgV1tLsyrBqAaGtypEVWHBebec//ScxZb1ZtvWLZZEZO7hmSMhJy7mJQK/DMh9+m9fBn5/2cbVVFYwVTVj1c9rdD8Njj/NIH567+q9hvnWq9LhZ09qEJkxJFkYT+iyMwbWkuu27yLJYdJIksWWe8H08sbNG7aHHLt10yoHN2/aZHG1ddDk/ZyfB+akX8Y89wDop8033Rr69wPPLSBfwjz3ntuLs/f96d8//bt/KPP8aUY8P3vMc8Bz2OcOPKfCkjNDVHfu3LM9V6mcU3tHk4LhuCKxRk09nrEYwzInkd+MQX0ypWwmbwla+jz+A81N9VUfFDTls7buEvdcNv2UPI2na141T61KzLh4IoZIm1T7zVPgeSCEFNnnmec12ZZ/1NGx9qZaBGoR+CccgRp4/k+4cWuPVotALQL/fRHwwHPvsOEB4R6L/LMNeFmlbOq/yTx/wmL3+yBSO5PGctkAWUBNAINtW7fZ4RTJkOFhtKEnrEy8s6unqnXdZCA5QDjAKexkSv9hAcGgHh3ZqEI6pYcP7xsAysGHQypAq2dox30beFXEQA9pgkYdP3FC+w7stxJz01WMRo2Rwn3dm3iga9euafzObe3fs1XPPXOsqo/pkgjeAQzdV5PugGEdDpsJFQz6q5cvWxk0h3Erw61UjMkEyuYx7wBMKRsFrJ+eeazt27caKG1sGgyY/A7oBlBCmxVmHuAbpm8LM/eVXJ1TPpNTcjWt/v5hNbd1yhfCRBHmHQcGgw+eYp7DZndlz8Tlh3/1l/rX//pf2QEF9uHYrXHTvuUgzzMCYFElQExh/AOykWSAAcv9GfMV6mvFpwcPHlYlGKIGMgPG8N0M6QA711eNUexK4B0o6IDruAFYsKc5oO7atdN05AF2AYFhdBlQMTVlms9IFwBS0Ad4fXNTk4GZPBNgBd9pe0zpONQB1vEcxByQDKAPPXoAIO6DL0Af3gdYyzV5VvoOoGg+i8nboj0PbcO9ehUWPAOsT+JA/ALBiIHnsWhQlWJam4YHzKzSfACCIfUOblShFNS9h481tGFY/gqHar/dIyaJ6N3u339A8TruC6ZwWYEgiZag/Aoom84beJ7J5TU5PS0FArpx86aZ79E/4tGYkCQCDAtHYPkumTwSkiPIFRw+dNjkBtB7Zyyh2YyxKG0CQIbpXC5HlUTBgJqt27ZbPJaWlzR+946S62s6fPiwNgyPGMN/+vG0erq7VRerM/ALGaDz588bM/6111/TenpdsWhIkZDzCgBIBVyj/YgtcSeGxIe2YLwhSUF/I4FDX8fQ9vnnX9DZM+esfwGa79mz18ZGKpc387o3//pH2r55RP09zlj36s3bpmP88OEDHdqzU+PXLqgxKvW1xxQMlJQvhxRr6lJje78WVjK6cOWGCuWK6dvOzT7WyY+P64033lABT4K0MzlsbKjXzPS0WjAKzeWMaQ6YRF/FGDMWQXYha0mIUDBUBWUYw07uiSoIntclEGAtw7xfUKIe/euoseroB/UNDQZcW5Kx+nqnmx7QuXPn7Fr7D+wzcBJpIt5LkoRhThyvX7+qLZt3mwwVGr4kJGBBb9661doZcAJw9+aN69YXBgb6re1JXpJEoj9zj3x5clmwWFtbWpRZT6qAtnaiQalMTplMTncnJnTl0iUbt3t2bjft4dL/x957Pll+n9l95+bQt3PO3dNhZnq6JycAMwBBLAgul9yll15r6ZVWTiX5ja0qv/Af4RcquyzJslJZa0lVlhiwDCABgogDzAwwOU+nmemc8+2b77U/z7d/g8YQ5FLaXVct2V3VdTvc8Ps933ye85yTz5pWNixg5ufOTicjQV+ivRnzXsKAuRqAmL4I4xymPwA9iTPA8wd376iyPK7VpQVRslMWDWs9mdahI8dMO9fnD1qV0oOHowa2rq5gKsma0q9SMWfJKX8YEB2JFABAxlXAErWsTZOTEw647O4ypv+NG1fNd+LkyTPK53xaXd3SpctXjKGPHNKBgf26cfO6Oro65PcVNXz7hvXnQAjD2TpVmR50wVjS3NOVTy5b0pQKj5MnTuju7Ttm5JtEd7yQ1+XLl3TkyGEDOUmmwhZGExy5DzNi3vHZYC4jeYKxqJvPANaT1ubm87G0rC2Y6cmUjYnWjk59/89/YPrIh4cOKegrqberXaEAEkqr+vTKNe0/cFDNza07a4QDwRi/x48fM/kf9PLb2lpt/mtv77LxCaAO+Mu87kkMsXbyP6oQmHurayoUibqqLgeuO5CZ/1EdhHcExrvEvbm1RZXVlQaqJ7fwvvBraQm9+EnbC5DUyGRTJiHDevDJxctWVYTJ9dDQoLX1wtyskhvLam2oNbmszPa6fIWMUpsbKsOsNlappWRe28Wg3rtwUf/jP/gHtmZQcZUl2Z1FRxut7IxJbpn/w45JOPd+8+YtnTlzyqTJVtdWDEzHGwNdf2Su0IGHYd7Z0aGqyioDqZnP0tvbNi+zVyAe/iAVUVt2ryR2Adzp64mKCqvGuHnrtsUVMgBMdSSiSKBPTk5bgpXEBWMYEJ52aWtvtbVnembOkp7MjbQFayNtxGez+l/48ILWNzasuoJk89rCsoIBn7r2dWpxeV4TU48tad/Y0GheAPFoXLFo3PYyj6bnVN3UaskvM2Tf8WZYXly05PHkxBM1NTXaN8bpVThi7wDI3h7SAawulb8b3H62wvFX7Vx3g+fee+wG3neD9M/KujzLOvcY5x4pg4qnFYyTzQNFNv85c3qStJuqrqoxyZbnn3/e+gUEC3/Qr4nJSS0uLKq6qtLIBetrq5Y4YJ1ibfB0uZHhwVD12S/vunaD57ZP/TXBc5cr3aFI7MjCPBtrL+a7P3s3M9/bF3vP+6KYeu/5bELEe67tAa2S0oHnxRI6+IDn7Injunv3oVVVZrJJtbTWK5f3aWsbP6NZLa+s2txHstGkXkoyY2mk4aqqaiy5WCDhTbJobNTmPRj+rFeWkDATdZI1rrLq2S/7H380V1XX/0zvPIBuO5rn0c+B5zxnDzz/y50h9169F4G9CPzmRWAPPP/Na9O9O9qLwF4E/ooi4Mm27C7L9A45z5bDFjJonv+ibMvuctSnm3G/T9mCO0g+fvzYgD0OkKFg2Nh2HPYoMYZhia4kJbqLS0hwOHMiDuYcXtk0cyAHyAVoA1zt2detinjEDsR8HiCNBwABbHiHE2eG59fGVk637gzryJEhO9TOzs8Ziw92XLwsbiAoZf6AGVevXJbySb3y5ZeeAr4ccJGNoUTdWGoY9vl5Psw3mEdFO7giX3D48KCSm5t2yGX/DmiJzjTs3Lq6Bm1v5+3QBiv6LBrr6OgGAecLprHNIYzDtjGZgoBvWcWjPg0/uKHxh7fV3dGhgC+kutpm1dQ1ovlg8uZFysvRyjHJFg43O5rnJdjxeZNsAbg6fuKYvTdnisePnujQocEdTWQHshNnQA/ATA7mgHWmiSySEDk7gAA0Iy+RKCu3wz0AnGNfUQGQsZLZVbTkt4hD0A7iHvuca/DajOePjWHYVrD40dZtra1aXFoy8A5AgioB+g8JC7543tEjR6zNARpcf+ExYG2E8SjXh0SEgVxBn7Ub8hF8NvfCQQ/g7N133zP2HeAyQLyduRR4atTlwHZnMEofpCyb++FaAFgSFdXG1p6eGJevkFY2vaF8Lq2W5kZV19SpfV+vwrFKPRh5ZEzWSNCZ6nLNVCxcunjZSuHRUgUskg/te4xfYZgZJmFjZm5xWQ9GRlRT16D7Dx4YkPTwwQMdO3JEtTXVmp6cUiab1tTkpEkEYOZHuwD4wlQGLEDX39oskVBPT7fJf2CKhskjUgFvvvmWgdSALoANff29xrgk+ZQ1I99ZXb1yzcCWF54/Zyyx737nuyZHwXObW5otCYDxXA799+1tk5ogGTM4OGjALOAfY5r+DuuVWCJJQF9kLAFw3rp12+khF0sGHlGpQrxIqDS3dxjD9jKSHrGITh4/ZiX125m8fvLW2yY9UZOI6cqFd3R4f6fqyzE1y8gfqVBZdbNCZXXKCtmIknzBkGmu//AHr2vg4H5tomUb8JkuNzFC7xjGG0A1kk1orBZJbO3sKBnDaLV6mufO+NOB6PQv+qMjChbt9U4XFpNj583g5lgHYAKSMkaJwb1797W0vGha5fRV9OFh7ZKEAIj25kdvvKHBXlWOXExYfkzV8gWNjI7bI1rMSHMAntO/Tp08qkRZzJjDlrxcWX1qpEv/hr3uJEV8KhibNmfvcfb5c/IHwiabw5z9wfvvm3zDq6+8Yn0d0DAQLBk7noQJ4x2gFICVjkx1ixnEBp3GMH08j752saQq0xTGPDLrjHqTm1pZnFc2lVQ6uaWyeFRTswvaP3BEkVhMk1MzKiEZoICxeBsb6pTadvJEGGVyzbHyMntv5iWYzawvrCeerAgJMcA/PhPN9CNDAwoGIwqF4yoUSVCNmATIzOy8yisrVFNXq+raGgV8RcUCBWe+S2I0gHkgZqnI6ZD4zGp2ekrXr17R0KEB9fb06kc/+pFeeulFVVZV2Bw0PPzQkpewqWHq29xZJHbbJuHlyYIZ4LdT/cWc91QneUeSIhIMmbEjVQGpbF7rm0ndun1Hx44fNd3wuZkpra0s6UBfj80nSKJRyQFA5ebGGlvLYC67domYnv/4+Kj6+/dbwoH4sH55iQ/6DN8A6p6/yIMH93Vw4IAzOgwErB9zrQsLSwZAItWGhAusc8BHkoEkIqiqsqoshJ18PquwoE9TiWEM4aBPkVDE/AhgBt998NCY9V96+RU9mXii+Zkpdbc3qrEqrvz2mjLJNflzaRUw2cwWlC4FdP3uiLYLfv3t/+q/VskX1NLKmqpr622dhNUPeF5fU2n3AkmV6ydpSv9gLLIG1tbVmDHk2saGmbIC+jEvrCwvGdjNCxn7AOqMCeRMYJADuOaLVDq5JBImt8QG410SZTBtmUNYq4g7vhQkkBfmF3XixAmLvVuTnLeBGYdmHesfKS/YuzDASdyTdAOsZT4h2fzuu++ourLKAPJctqCt9ZSB+Jnslsoroiorj6isPKr62noD4FPJnPbt61dLc4cW1jaUlYuPGQ+HQy4xZAlupM+SGhl+aNfMHPW1V1+2hcoDsL1+6u3BPI1xD4h9Fjj+ZdtYZ4iJFJkD4ncDubznbvB8N7j+LBjsAcGW0N4BtNnHTM3O2TyNBjfVF7QN48EU04rOqBdWOrE3z5ZCwcytGZfExaTVqLYwYgWJzYzm5+YskVFfW70jn/f5u/OIKbuZ3A7c3bEB3zHv/GLg22wvv5B5/izj/K+Seb4bnLf9kVVd/iJ4TtUGsi3hUNxkDD3wvK29UesbKU3Prrmx7iexGTa/BeY8xgPzYHlFpZFpGINYgsBcZ05HSopKKEglMPuJuWv/HUlFM191cjxPzzD8zNrq6eHze+AzzXPmAq9f8rozX/n7ezjRX9F5cu9t9iKwF4HfjAjsTYq/Ge24dxd7EdiLwF9DBC6+9U9N83z3YcTbJHsbUrcZLymb3NDi7JQBc14JrFdi7vb1jhVjpbI7OC4HRdiuHEZgoQG6ZdJOh3dszMk0AGx0dHbrwcMRPffcc3Z4BfiE0cNn8RyAUZjnyLf09uxTyOc207s393bYKsI4dixqxxiXrl6/r9b2PjP1LJTydqj/D9/5D05SoaZOOQwEfSFVIAuwMKvXfuc5Hdzfa0CPHRZHRnTkyBEDApElAQA0Y8bqaqVTacccTad15/YtM9tbXV42ZvqlSxeNjQhL88MPPzC2WSxWaaXaANPPP3/GwHzARMAtwEZYkACeJgmTl6Kxcq2uzGl8+KYSUb9u37yh3u79Gho8rnzJZ2aSgUhQBQxD/UjYQNj0mYnm2tqGAXfoUb711lv61rf+0MrQAa/4Gn44auA5wDZMqsuXL9vhD/CQOBJ3AEzatVCkzcJ2ACK2sAsBXwFiaD80LDl0PnjwwOlN+pCdcdI3x48f18cff2yMVIAKWHtoh/KZJFXQNoaNyud60ioA1PzslV3zOmJGBQIGcpTH//7v/76xCd99933TWOZA/7u/+1V75JrpR7V1tdZWsHh7evbZfcMupl9R3dDT02MgCf0TaJt4ASjQ1iRr6N+ejr4xJ5ub7T1gKBYVUnlljbY2lvXjH3xHLQ1VWl6c1YGD/QaWZClA8EcUjiZ09NgJxSNBY8Z6jLd4LKHXX39dp8+cUmOjM6aD4Y+8A5Sssli5SQD4AmEtr27YgT+VyZhG/djoqAYO7DfpjCcmd7JtxlqAzGYyGgwacxMA5vGTJxZvmNSVVVVmogk4RKKDPv/B+xd0/+59k5AhqUX/5vCL9jDs4I3NlLF+v/u97+tP//bfNbPEf/2v/8zi8tpXXtW+fZ16OPxAR4YGlS+kVV6GrM2mxZRx8fbbbz9NhtHX6C+0PUC1q7Zwmv9O9zu8oy3s5hEqUmAFvv/++/qd135X2/mCHo2NamttScePHjET0XS+pLfe/rklQjYW5+TPJdVcE1e0tKWAckoXg6pu6lY4UaucokoXZMxzdKbf/OmP9dXXXjWZknv3bhtQAmMYQOT6tWsG7mMGxxgHmPVAYOYazF2jERjNDkDxgENSMC5BAiCet3FCgo7xRF8DYCZhDLAKDwAAIABJREFUg9+Dl6gkJsTp0OAh805wSTQHNHjggOcdAIDJe8DypkLjxJFTlnha39yyfvfWz36mocNHLbETTyQ0PTNj821DbYVpg9MvSEgxBujHvJbr4NElHJ1MTkWiwhi3SD2TKFpb31A6k9PdO3d048YN7e/p0Tf/4BuaePxI6xvLVuFBv6NdeX+qIFz1AXOcS7DR/mhJU4JPcqC+sUl19fVWAYQ2N8D0m2/8SPt792nqyWN1d3bo4ehjtXb2mLkoMj2HBg/r0ytXjRlKnADdAfl8ZjAcUCqXNS19qmNIHFHyb8mrSMTAUVjRzAnjY4/U2FClqooyA5W3khn5Q1FlMkWVVVbrH/+Tf2qSRhPTUzp+4oTOnDqh1jpkVrYVikS1uZ22eNM+AKYksmC/j48Mm1yS81nY1kcfXdDXv/F7BlSvrCzp5z//uc6efc4+ExYmUjsws5GQoQrGq4hhriGWTyWSikWLGTGtqnAmevRhgPx//i/+pQ4MDOjsc2ecLnVyS5cufqyv/95XLTFksmO+gG7cuGVSFM3NLQYeOrkul7wCQN/exuB1TNXVtTY30uf4fL4BdIkh8wPrIn17bn5eV65d2Zm7HSseLX2MN3nuyMiogoGgfR6JwKvXr1mSuL+/76ksG0lWkqgk0pF6YX1++eWXTZ8cbXO2EkV/SP/LP/xf9Yd/69tqbmnVwtyMHo/e08GeNjVURpVPriu3ta58ctPmzlSuqLGJGS1tpnTk1PPayhZN3mnoyHGVlZdrZmpKpULGzKdZ8xgL5hGQy1lCbH19bceLI2IVDoCn94dHVTAJu4KxzqmCQqJnfm7WGN4F9hNVVdYXebN4ecKkuVgT2cvU1jXYOGAOjsTilrwi8XIfmbTKSntPYkoCuK2tzeZy2hrCgFfRwp6jnQQ6rHBkkZCVI/mczRpLl99ff/37ViHD+ndoYFDhUJXJ/6SzAJVUM/n0+Mm4Dh0aMO+M+roWra2n1N93SP/++6+rpatLL33pS9YnXv/+93T+/HlNPH5swC37s7XVZdsbrS4vmVQZsi+7we1nAVdv27ob1N2959wNeH8OKEcnv+iS8vzdA+afBeQ9MP2LgHlPSnA3wExCGJ8CgNy7d+/Z2sjcR4zpg7a39QetL1jVIMYZPic3BWGDe2c/XIbheTCo+YU5S2D39fVaNQ/68sGdPfWzLG5vT737kcTq7nh88Tb/M8PQZ///F4Hnu5/vJV2/6DM8cH93HL228ZIj7pHEb/Ap8xzwn34L8xyT5gcPRmxfBoO8oalWK6tbWlmDTS6b69n/YgoOcL6+sWVJ9WPHSRjl7LJaW+utYhCTeirA0qmUVa/gUUKCyTuPeJ40z/YfZFs+B54jMVQsWtLJh4l0KfA509TTr/69PZzor+FsufeWexHYi8Df3AjsTYp/c9tu78r3IrAXgb/mCHz85v/xOcPQp4cggOkdVpj9rVRSdntDy/MzdtD0mDzPbty9A44ZGPpKO6Z3Nwz4BGgdGBg0gJKDIWXxbJgBg2B+Pxwe1QsvvGAAAcCmmd81N9shxpNtAcjGjC0SgPUDC8Yxk3YfPrzDFQcngNLZ+XVV1ThmrPwlXfz/NEY/vfKpHeYxRsOEDqPOTBoGVV7f+N3zOrh/nx3i0cXkcI0OMgdZwAEAXwBgwEEAVgAxQgSQzmEshjFpoaDurk6Vw4LMo+Udc6ZpRZ+ymbwWFhc0OjJquuCAoegic/iFUQMDEZbi+kZSZYlqJeJ+Pbh7Va3NNZqdnNTS/Krq6lt0/ORZ+SNh5Up5KyvmMEgpfE11rebmluwRAB2WtGOx9htI0dffs6MpPWPMVkAR7gk2Psw/2oN4AuIgqQEzC1AFYBemJG0MKIsZ2tLikiUFAK+N0TWFREm3InG0tJ08DnEyLXQDKJBOmHyqsQ7A0lhXYywjGO8cUM3QaycZw2cB4PDI3wE2wiHM7FL68z9/3a7fY0QSv8amBns+YIV3cAZg5DkckLkeNJm5Dh6RBeILUGNyYtLi4uRC1k3ewju006fog4AXAL+AfamsDGzLYuS2OKWLH76j6ipMTpGBCSuVKejoiTP66c/e1Zmzzynok7EEiWk8Vqa7d+9bjM+/eM7AarTy6X8woElvAI6h11wo+RUrq9Tw2Lju3ruvgwcHTGKhoa5G20lK95OqryGGTv+Tg6LTmEb502eA5frGurF8iQEHU5hdjL1MOqfvfuf7euH5F4z1zxesfFMfKeXtvXyBqKZm5nT5kyv62u9+Q2/85C09mZg0CZDDQ4O6+PGHOjiwX8eOHia1okDABP+deWw4Yoxrxj4muowTQDr6G+3N2NhG8oc+Z/q0vNT1M8Bn2hxWG8kzmL6FQEh3bt802ZYjQ4e0trGpULRM3/vzH+i5s8/p8ch9rc4+0QsnBxVRUiF/SeFEtcqqmlUMJZTM+bSxndP0zLyBQ+Pjw/rm73/dZHMWlxYEk7a3p8eYpNeuXjU5BQBNAFoD8YxxWBLYAYA5Ei8c/rlX9I+fAkQlwHPAdsc+tUQYMjtbWwY08j9ANfojfZHEDGAl3/l8xuJPXyQexMJLCpKgQkYC2R/6Ie05Pz1vDOSl5RXzU8CEdm4eX4WsxXR2bk779nWrt7td62vL9lnemAHQBxx0Guo+ux7GaXJrW/cfDJtMS1t7p2rrG1VTi/eB34BxtGgf3Ltr7Y82+ebmqsrK0Bd3YBeSSwao7Oi+w4gFdGKuBKT0+woGjCHbwjUCaAFKAsSNDd9XyCctzs+pp7tLW6mCSfOcOnNWs/PzxhZlnjl1+rTNG0+/XYW+FNzRNjbAjYQq9+ZXNuPaA03enn29lohtqKtQf2+nkttpBUNRYxfDTBx/NKH7D0dMqgPG+9Z2SttbG6qKh8z0t7WtXeNPJkwWh/mCaqOlxXlFQ0EdP4bh6UV9/eu/r7JEub7//e/p977+NZvfAfeJ39gY8jbdZrZM/wfoj8WdqTKyS8yD9BXmVtqD+ZvEDqAzc284FNba2qaB72Pj4/rBj36ov/Onf2rjKJ1JWX9986dv6IXnn7O/0W7FQsmkhjDEhLFM5ZVLzDimbR75nWDAQOPZ2QVbu1l/6R9etQSguXctXqIlEA4bK5cY8zfWdapcIuGo+V8gV0Y/5TNp/4cjwzbPAeKjHY3/B8lKvBhOnz6rleVVu472tg7FQlSW5eQPR7W6ta1Pr93U4OHDaqiv1dLspJbnJuTLbetAb5e2lhcULmSVS6ctgbu0uq7bD8cULK/V8bMvaXxqXkNHjqo8UabZ6Uk11dcZGEqymrmJ/QHjwuTYWB8wQ97YssqJWDxuRrQAczCMMdOkCieCQXBdnenWb29tGSOd90LjHgCPn7lPpNqQbCIGVpUin0ksVVZj2tpoa0+NyZM1mmQWY5RYIWNDX8eMGDNTkx5BsoLKPjT0qTihbfPIYeWNFY7R7CeXLplxLQmhosqs6q2zs0VT02Py+/O2LwGkHx4e1dDQCfXvP6RCwa/xiUmlGYsqmUE0fieM6fHRUYsbfYUEKwlF5u6g8HT5RfD8l21bd4PsuwFkb733Hs2K9Rnw/Cmz2DOG3CFr7Ga9/6rP9dbyCNJXBWgKmJ+mLMnAWkmVBGPrvffes4od9kUk2hgnq2vMb2Um20IVyelTpyxxQqIeokRba8vOWGJf6lNpZ+7z9hae58Oz92z71x3w/Nn/ff5efjV4/uw+/FfFYTfr2vvMLwLO+Z8XWw+gdo/um2pEZFuomKOSDtJGwB81c3QPPG9qqdPs/LKWlrdtPUeasampxfZxrFdUxDC+Wlrb7HUwzfv6ujQ3N2NrDHMmHgMkqdnve7ItVprnBFo+92XrD+cBnuvJBnngOdVC/ojtp3YnafaY53/Nh8y9t9+LwF4E/sZFYA88/xvXZHsXvBeBvQj8/xUBZFs8wPtZFvfnGR1FAwlXFzDjRA4CCQLHDvWYKh6L0t4v4Fe+mLcSZUAADsd37tzVa6991ZjngJDoRgOqbW5taWJiytjnHMxgCwJc8zlIALCB56AJ8xywEc1zNE7Rld3NkrFDJGXUO+xzp+Gb1vjjGXV0wQYGxIvo40sf2aEeAARZlGIBwBGGdklv/vQn+tqrzykRDxnIxaHf02kGDAKYhY1rIPryslKZtA4ODJhWczQS09DgYQf+AfpyII+FFQ4DmufMJCmVztjzTF5FmHFdM3mTpsYmHRocMGCzUMjq5q0b6u8fMD1YldKqKAsoFvZpbWVZKHzcvz+mP/yjb6u6vl5b2W3TPM9n84pFyyy+JAW2Nrf1zjvvGcAyNDRkBxLY7QD5gASAKB0dnRYvmNmAhM4ELWrgjadbjKwEAIffT5ICHfE1A6/RvQYEqq+rV01NrR3u7bDl96lg2pPopAeflj4TRw6rADUcXpAEMObW7Iwi4aAB4Z5xqcf45lq8nx17VUpuYUAYMkB1asoB/i0tzcrmMtZmn376iTFLAX24VvTQkUYxMJIjXy5v7Y82LOA5DF/MNUnMACCTLAFwhynvgYq0O2DlrVu3rI8CYmRLYSXTBaWSa7p/66oB6ACUSGMAOsfLq7Sv94AufnJNvX39BtZQLUHsAM/Rz0VL3NiiQUrUYbnDAA0rg1Z2sahoNKFAKKbvfv8Hmp5bVGtbx442cYtamxvMPBODwIqdxATtA+iAhrRJhJhpZNFQRViqHGAB8LdTSTMB/eD9DzU2Oq5vf/vbTieGNJYP0NF9A2ymsyUl03m9/voPtbyyrmyuqJ7efmMhTk48Vm1NpWl6T00+Vl1ttckjOQPXsLU3YBuMPk/7HsCZcQ87Hd1mACfaiv7jZEOc6SvlK0g80YYws+eXV1SA2Xb/jlKb68YErq6t01Yqq+W1DTPNa66t1A/+/b/Vf/u3/0ilzKoKubTilXWKVjTIF6nQerKg/+e7f65jJ06qvb1VxXxaFYm4/AHHLEQSgvmqp7vbWITMMeFgyMCq0E7FBmX7DN98AeauY5jD6iUZwZhxgISTgQK4Rd4lly+ZlAol6MsrK8YaHxocNBke5q193d2mW068UBcA9PXMkBnPtAPJPoAeSzbEEwYoLC0vmaTC/QcPVbHD6Kf9R8fG1NHeoTjmvX6/KsorTHYETwY+D5CcsebJhHhzN+OX+ejOnXvKZJ0EzOr6hrF9mbuOHD1qoNuJo0f1/vvv2Bx3/NgRpZD/CPiNPcs4YhzSZlSu0P8mnkwYsEpCivlnc5MyfilXKBqrly/GRsBXMtkWNM/DAYwcffIHy3R/+Imi8Zg6ujutH7N27OvpUSwacTJHRSlEpRHJnrCbWwFdqZ4gGWTzRnLbTERHRsaUTmVMr/7QwR6FQ0VFAUIjMS0srSpX8On//Gf/XN/+k7+jJ5Mz+vDCR2rv6FRLc5MOH+zXndu31dffrzv37+vkqTMGkNJPyqnIYgwV81YRQvtvbm3r448/0vkXz5vXBmMC4JWqA+bOAwcG1NnR5VjOEbd+kWyyJCHSH1aV4dqLOcir1oDxns8hZyFdv3FdhWLBwFLmMvdVNKkONNappIC5yZxD8oAEDJ4TMN/R0nYSJS6hY/4bJhcTsnGATAjJN9PADmPAGrLr4Vo8o98tEkAmt0BlEuztgj1vc2PLkgK8HoCM6iTHwMYocN3WOrTna2qr7T5Z2zHhPXr0uKtkKhS1v2+famtrlEyl5QuFNTw2ZhUzVJ9hVplLJzX64I7qqiuU295SW121ttdXlU0nbd0efTyl9ZxfuWBCx86cszE+sL9PGyuLdn8kOauqKkw+jXbBqBRTaEyjeZw12aigzfmhiNP1R6OeeycOy0sram1peZrgmpuetX4a8JdUX1ejB/fvq7K6yqpTiEkt+wlLCkb0ZGLCZOOqKqutIoDEGVIsgOD4I3B9XV2dWl1dtz5Cwox1L5NLW5KddvOVSlpfXdXMNOML34SIjYNMalu3bt80Y9GF1Zx5QpDczGa2tLQ4p2Ixp76+Hhx7tbG5rdm5JXV17VNZeYUltKKxqMmA3bx5Q4eHhixBBpA+OjKi/r4+u25L1pYwOPbYwJ9JZ+zeO/46e9kvYk9zHb+Mee4Bo7sff9lnenObdx3MzSnmbJKxNvc4g2Ykszo7u6yqxlWstNq4PHf+nG7dvm1zLwOOCjbmsYW5OdVUV9n6VhYnQeWz+aeQz5hfwxexyT8PQrsrgpTg1oy/AK7YSdw+G08P4P51AHQvuek9etfo7eOfZXF7VU/ePts9OrkxDzx3kn6Fp4ahJGQAz6lCa21rVDpbMFPryYkpxeJu3028STyiH0eFydLKqiX2SExWVZVreXnRGOf4Gh3Yv9/2mJaU2CHy7NY8352Qsf3/bvDcAuuSXox1KgGLu8BzXnv2tf9+Dyf6dQbp3nP2IrAXgd+aCOxNir81Tb13o3sR2IvAf2wEMAzdDZ7vfv3nmT5FFbMprS3O7YBhgA8OHN29ebWS10DAANRcIWfgOYdqmMfvvfe+XvvKV01LkucA3gIkchCtb2gy8JzNOqxzHmFkU1LLwRrDURhAgPC9Pd1SAbmUXwTuvRJert1jxz+ZmFehFFBDQ52xewEOa+qqzWAvEsbskoNzUW+99Z5Jr/zxt76i/f377L5g2gGaeqAvoBCMPM/UD8ZkIBTSo0dPTF8UORO0RJubGp2cAJIq+YyisbAxVQFEYLNhSjU3t2AgNz9/+OGH6untUTwe0bVrV3Ti5DH5fUErY9/aXJKK20on17SyhJllVnPz6zr/8qtKF4qqbWowOZoChpYCeCxpcyOp8fHHWlpa1vnzL5kWKmAlOtYtLU2mLwmI4nRqcwZQHjt2zLQ7AX55PuAX/+MgFCIBUMhaTJB04LUA5l77ffrJFUs0AFCVlSdUW19nSRHaliQIoCJ9A8YxIKpnIggrEsAsn03b34mz06D9rFSbYxpnJv6WzRYUj1cYGxlgiPL2/fv7NDMzbYww5HHOnDntdNqR3rh+U/v7nXkiYD1sU4B1EjFvvfUznT9/zt6X/sW1on9N37l586bFw6s0IBaw0WGNk2AACCkE4soUAvqX/+yfaOhAjzrb6hUo5QzIACQ5MDBkwPfqxrYmp6Y1OHDQAELTvt3Y0rWr1yyGp0+ftMROJgP7MaoYWrXoY5u0CIZcQf3wx2+poqpOA4ODunz5ol568ZzqaiuNhd2zr1PxcMQAa0DncDRippEwlumblCujD80pEhYyB1facWpyStevXTf95Vdf+bKVRQOqwDgvlfAroGy9oEw+YBUQm8mMJmfmFY6UGXuMuKFdPT31SJNPxlVbjRlmRIMDh1yZdDjsJCaqquzzAK74omqDKgcAu56uDtNjBzwHWKO/cZ30L+4HkJh4cR2bqbRiVXW69PEFFTLb1m+QkCngV1DymQ78gZ4OlYekRLik5toyY/qWVdYqUd2sTDGke8NPTCP9xKnTppUd9JdUmYibnEY4XmbXjP4yoNS+fV2qLK90bGZLLMDsd4xzxj2VFVwvOuD0ByoxMB/0fBFI1hAHDu2ZPDr7Ies/zB+wzs+dO6/hkWEHRsWR0snbI8kT2KOA4MSPeZL3OHz4iGZn51VTjW68MyHkfbL5jAF/Rw8fMRmo27duWcypDADMcUnFkoEPsGxNg9kkchw4y9igfYixyRfBul1YVk1toyamZvTzd9814L/k99kYmZub1bf/+I909/ZNNTXWqRcPivIKXb542cBdxjH3SRszlhlvnvyIS6DhpeCkhZBiIdEDuAEIR5sCQC/NzQil+JHhB1Y5dOrsS1rbWFdHV6cufXJZA4cOWdVOiEoYwF6f3362icISUcQ9aKxOQEbujZhVlFfrwoWPVCj41NnRqfb2RhUL6Eln7VqI+fsfXtDAwGFVVtcqFI5qcXlZlz/5VF/+0peV3FzXB++9rxOnT2tufkE3bjBPHNXgwIAioYBdezwaMe32RHmlNpPblnA7cHC/jQ0ks2gPwCaA7D/7s/9b3/yDb6q1tU3FUlYoRDBuAcu9OZK2Yf4kEUM7WoIpEDam/Mryij744H299tpXzDB3YWFeX//671kfQyufe//oo4907vkXFPCRLEFKCSmWvPkLwCyn6ok5zXSckWfL8n/mWcZPyNYCpENOwbYtFq2/mGzH6qpVOlTX1RvDnjZ3/ccllEhGcK3DD4cNDB8cHDLQnc8kqfH+++9aG3V1d1jCEpD9wf2HJjnGushYamiosTGMl8P8woLyhbxVXhBzmKmJeExLiwsGHJfyWbU3NmhjaVbpjRVFgn5tJNO6NTolX6JOq1sZHdjfr/bGWrU0VOvTT6/LFwyrt7fbkg30FZivzp/D6bcvL60qGi2zPj8wsN8SRMSVZFVXZ7cWFpetbUhEsGYgfWWM8vKYKsoipi1Pey8uLykQDBkgb1J06azu33+g+oYGa++xsSd67rmzSqWSdr9IYTDvEPsnTybV2YG0SINVr2CoSqIV/fzk5oaqSZpVJtTa3GQSPZvrzsgSTfb5pTVNLCXV3NalikSZOlpbNDY6YtIi9LHevj7VNtTb2P7gowuqr6lTV3vnTlKBariC7Ylg27c2N+vcuRdsH0EcbO9n68VfDjz/IuDcaZ77zVDyFzStd2mge+D5swC5t4/15jUevUo0m/vi5UqmnGEtiTQSn+wlfvKTn9gUQsUH8xZzGX8nUU9yhzWqpalZ1TVVlmClwpBxiS8BFXo2RvNpo0Y8C0h7IPduoNzAamtrB1X8cgDdVX96hqG79+m7meRPK59+yUHAi4dHMvH2+J6Pj3cNu5nZv/hWyCUyO+NZQJUCzHM0z0l2Ri05aTry+ZTaO5uVL3AW8Ns6GQyGzZicpD6VfCTj6f8kSpqami3mSKjRt0lMMD9gUg7hIRxyyVF3j5/pxO++Po957gHmdn+BnWo8qjQCUWOe8+W1x55sy3/sqXHv+XsR2IvAb3oE9sDz3/QW3ru/vQjsReA/OQIfvvGPDDz/Zezzzw4hReXTW1qanbaDs8eI+0VWj5OOcLX0MpCJwyJM3g8/vGClsehw8noOpwB5HOZhoIQjMWMswnZjE422KocXNuaYzwEyAf719HQpGgQM2pFtsSLoz+u2c12ewd7E5JzpHHZ2thl4zuET3dWsXVulNjfSunHjvlZXkkolkzr//KCaOLTvMP84HDuWWsj0aTk8w4qzA1k4rLQZ+QWtbHVzM6n11XUtLy1ZWXUiASOpqP39vQqHMQp0mpGAv7FoQqsrm6qpqTPQnRJgJBu6Ae0AhoIB+SjRVkab6wvaWF9SJgXzPaCJqUVVVDUqEI8rXchp8PAhhWFumsGWtLiwonv3Huj06TN20OHgBxgD2xaGFOAcQDVgN3FCIscDuEl0kDTwKgxaW1sUiQKKwIR2jDtAcwA9Dj60IQchmMyU69eia5lIaH5hfkc3luehC12y33lfWN2mNY75aqlgQCbX52mee8x3rs3ra3yuyZgUAgY8AHIMDBw0QBNg6vGTR2bqyfVS/m5Jl7sPdPLkGQMh+QaMQBsbgJTrQHaH2AAEoU0PeMX78rejR4/Y9SDLsba2agDP4uKSxQBwcmxiUQ/Hp7W1vqz+nja1NlZp6tGI/L6imltaVFFVq6qaBi2tbOrh8IieO3vaTGWJ8+XLn1q8AK5hmye3N7WwMKfevm67F/Sf09spJRKV2tjKajOZ1bXrt9Xa0a6HDx+YTncsGtTdOzc0eOigCiSpgiEDa/m+cvW6SQUgC8DYQsIDxjOyAQAwML8xEHzx3HnNTE+rqale5WVxK8NGUsPnoxzfle/LH1PRF9FWKqNYvFK37tw3A0liGQr61FBXZcA5mI9pMecLxnKlDWEp0w70M1jafD6JAfoXbM621gZjLXNNfJkhG8B5SaaXjBxCayuyRtUKRmPK+oJ666dvqH9fl9pbmyl4N5mNMBrCq6u69MG7Cua3peym2pqqta+nWwWFVNfUKYUSuvtgXJc+uaY/+ZM/MYmZxYUZu34bzwFn3Ml1zs7MaGN93WQlkJji4G4UNkD0Hb1cyv63NpN69Pix9WsAmO2kq6zgfgD/LbkWDChaFlZDY4Ml/zi0k2gifsQAxilznKdljkQS9wL72NOYBVhAI9+x+srs+QChjKOPP7mgc88/b8AnWtfj42M6MjTkwGMSThlYzGHNzM5a3/WSP56GtTfmvMoagBT5Q8rl0byXHk880frmphIVFZqcmtDU1BMdPzqkttYmNTXUKZ1KKhyMaXUZY9KcXTtjnYQI8yYJM+Zz3p8xTwIvm92yhA6GgDDPrVoIiRWkQ1TU2PADY7sCDs4tbErBuJKpbfXt79OjJ4/V2taqtvY2ba5vWIUCNru5tJN3ypUw90uZXn1ZgrWKxEXYwMJNElkT0wqFYurq6la8jDk5pyLgaUmanZs3OaXnz51XeaLCtP4BehaXlrWxtmFyKbdv39HZ5563v5vHQ7Gox4/G1N+zzxJZyfU1Y1Bup9I2VjDHdB4EG+rt3WfxB6RPpxkH26avDDjb0FDlEpWhoAH9XO+dO7cNcIXBb3rKOzrlTnogaNJTsIN/55WXtbqjRe2qHSJCniKbz1k/Hh8d0wvPvWCgOEkX2p4EHhUQMK+NWR2CHe1Y+oBctJfXR0g8si5T5UNbsZ4zH165clVrW0k1NjXbc70kJesh/ZdEOZUTjA/6Geu7S577VV1TaQm6UDj4dL4OBaN6++131Nd7wPT2R0Yfaju1pX7MgGvQ1y7qo48+NOY18lXVNbWmSU2sTdqBBHUxreTSjDZXFxGR0txGRj+/eF3f+NYfa2t9TfWVMXU21Wp1I6WpOfxVKtXc0mDvie8E10nbEB/G3MrKmmmIr6/Ou3UyGjN/AZ5j+uhU0MXdfZEEogplcXZC8YjfrpExgNSKVZ5UVBjrHDk4ktDIg9y4eVPxeKX27++3daaiIm7JBaoUaIPt7Ywmnky5ZESuqHgiquqacqt4IMnHOImESdyUtLQwZ+PRp6LWV9f06fVbqu85pPZQUqHOAAAgAElEQVSuXkWCYdVUVClCMs9kM5a0tLKkgi+v8qpy+65KVOrJqJNrQ1arrrbWKptKVAIh5VJVqVIBE80d1vaOZMtuAsWvYlA7mRJniO0ePi+9sRtI380890BdjxTx7IbX9qFmZPn5L6u62gGlaVcD4n0+zS2tavzxhI0xPpOkR3t7h+7fu/9USpC2pTKM+Z/xR3Kkv6/XzLCbmhttTLGWsU9jP4BBd21ttWJ4m+zc1+5YeFVsz4LkJpH2FzLPPzMMffYeveTCbuD8V4HoPN+T1OK9PI+U3VWcHnj+LKj/rGwL4DmJnM+D5+NWZZPNbaujs9nWEvxhIGwQT6qYGCuYP4fCYZM7Yz8M2YK5DtIJc1hdbY09IpnoRCQZn042bTfzfHfsLDkAwM5SbdrnLtnlpOxCJkFXlNuLegD6nmzLf/Lxce+FexHYi8BvaAT2wPPf0Ibdu629COxF4C8fgQ9+/L8/Bc89AH33xvszKZeSSrmUFmc4xEV+gXX+7GsAz30Bnxm3AVzw3rCgF+YXDbRYWV01AMHTC66vb7QyTo+pyGd4peFszCkzh3kOWNDb0+UMQwM7W+pdRqUeo8a0QQvOyIgS9/v3h9Xf36uyBHrZm3bgBlxIp3MKBmMGyCLf4kNjWNsKhyhdx0AKLVf3Mwc9NC8BAjhY1tTWWFl+MpUx3VKAEIAJQBYn8xDQyvK87t67o3PnnrMDLaABIAPMNrS7V1c3rbydgxtsna0k7D0AaceqKxVyyqY3lMtsqlTMaHZmVsFQXMFwQvHyOgXjCb39/vt69auvKhoIKISeaqmkd9/5wMqwOfRxSIetB9vaHchzBrj09vYZ0AfTEFALUJ17hfmf3ZHZ2E5tqzyRUNc+9L9dKTIACYA5QJwzs3OEKNNyLTl5Cg7XHFyMyZhJq9y0fFcVDoUcm7+6RiEAotS2yWaktrcM4ANw5X054Dmw3DF9AWTd4ROjqrB+/OM39OKLL9rhCrbg7ds3zVyqs6vd7hFGGGAnFQF19U0GWJH4gPUMSPnOO+/om9/8A2PRIfNC3+rqbDfQGrO4XD5rbbydcvI0gDOU1nO4gy3Ifb71zscKhMqVzybV0lChptqE5qceqae7Q+FoTInKGlVUN2pucdUYvMePDBmzn/v7/vdf14svvqSGhnq7r8XFeT14eFcnTx636zczXADBHGZXfi0srevDjy7pxMlTlmSorIgrm01qaXFWPd2disDizeadKWVlhZlElpdXmkQAjMcS7MclBwQQw0uXPzWTw5PHj+vRozEdHhxQLILWPNrTOWcGZtItfoXC5frRG2+pvKpGyysbxniNJ8pNuqI8EZeKOY0M31NjfY2WF1e0OL9sLGySQfQVQFTeB8YpffszphyVK8hPZCwJA7sMYIkv2p0ECZI7AP2Dg4MKRWPKBUL6yY9/qFNHhxx4XvIpEI5qZX3T4vbeW29ofmJUfZ3Nmp4Y04svfUnR8hrVNnVobnFT77x3QZ1d3Tp79rQe3rujoL+omqpKhcIRReIJ+WHrBzAvzRmjdWlp0QDqqspyZ0S8o81dEmae6LQHrGqDcc89Iq1A3+d3xgYSKxzkZxdnTMuaCgbA8p/97GdmeEmCEOY9SSTYwrC1GY+JRNzY/UjZeImEpcVl08ien18wMBpAfXNjU9UNVXZdaBJvrK/p0fiYBg4etPkGiRmuhyTGjZt3bE6k/3kVFMSaZI0zbq4wQLSqulKRSEKbyZz5KNCHLl66pHQua/JI0WhI7W3NioRJIuasAiiXLZocVQpt8OS2yW4BHEKo5L0Zi8zhgIcdHW0GEAJs2bg2nXTH4ETuoJDNaOTBAzMLnZx4YpIS25miQtGI9atcAckFv4HSc7NzVvZfkWAcFkyHenF10VjpR48OWVIK8JKxDHCMVMvPf/6eopG4XnnlVSW311RdW6619TWbe77zne/o61//hjGGaW/MlqPIneTyun37rnp7DyibL1jy48MLF2wuP336lIGYH7z3rum0H9zfr+fPntXC0pJGxsZs7j1z+rQS5Qmbd2EYMwbMW0LaAcBvmlZ6U2O9JSapamDtgvGNZj4+EsyPrI+038Zm2gyif/rTn2hfV6e6u1g/IpqfJwm7aP2yn8RcqaibN25aVQLMfG8994uEWsbYyWPjY+rt63Wszx2tZmTHSGIxflmjYeaTwIZ9jnwPDN0TJ05YAgS5oZHRUbsP/gbAj0krLHGSDWies7YBnAG2I2FFe1y7fkUzMxOW4OJ3pGFIjlJd9C//xf+lv/f3/r4lbYcf3lMmndThwUPG7ofpPDH1RLdu31UqndMf/GffUhGGqT+oaDiiUCGp8buf6srH7ymTySuZDyijmL79p/+dJUYX5yZ09NB+xRKVun7rjvX/3t4uS6YhmeKSA3P23q0tHVpeWVNrS7PWVuZUWVFhv5dXVJmc0eMnEzZnMEexJlRVVhngjJzJ1vqSVRbBnp6cnrLnsU9g38F4IK5oqbOuUAnBHEjlWVNTg7aSWzZ2WJdpd5J09N/pqVn19HZaUj4YcmavAPsmE1Is2t7m4f37iuBb4fPpwseX1DEwqN7+g9paT2pjPamaqlo1NyE9FpEv6NPM/JQeT4xrK7Wl9uZWtTY02TjCGJj9CmvR4OCAmaGyL2FOYaw6JreT0ngWPP9i8Jb9hduzPsts9kBa7+9Axc9qnnv7090M7t07YEgCXwQss5fkWpmTRkaGtbyyqpb2DnXv6zUZLUBy2gFteQBWZO6cMbpLGLA+A+A6SaWcySGxFyIe7l6KWl9btdeTBEvEIqYJ75lvc2+uourzIPlTYNrvmOe/Wrbl1wfP/yL2OffjzFDdfu5Z8PxpG+zsqz2CzGckm4CKeRPAk0g8FrM25pm+g8G4hofHbM3JZJIGnvuCIfmDUZNsGR0bVyxWppqaelvHqFhZWFhSeUWlGcwzR5CoNp8F+l4AWZeYk9wr8k2S07WLA80dg3x3/yGB5SmimwzgDnjOXOVDtmUHPPfuc0+25S9/jtx7h70I7EXgNysCe+D5b1Z77t3NXgT2IvBXGAHPMNTbvH9uE7pTIuk2zz5jnm+tLT09gHuHII+xsnuTzc/osDoDyLCVd4+PP7KDCWASrD0Oi3yx2UWLloMuG2E29YATsHnY/ALwoskNYxim38EDfSqLIFDiWEU7R5JnHtlfU77vmGAYE6HFe+rUSWMnO5NSO6LZIc3TILfDUh5w25XdOtAWNiql1aN2baa/PL9gh33+Tmk/hxEOq5zfMCHjYIsUB8xc/gbQb4cVAWAEDJhw+tMxA6aOHT3mdLQBzsrLzQQSMzBYmKntDRVyKa2tzGt9ddnAi7aObtU2tGpqflW374/oy69+VUF/QPls1hjWly9f1osvvWQFANx3c3OTAQAcfgFf3333PZ0+85xjewKKww0CtE+nDIREAzwWRUqiqOmpKS2srFg1AQALIBuIQKIME8i0gTAw7zDR5Dvg8ylkB1nuMaNQiAoBXuIAbfoDer2wG1cBHuMRkbUAuAEpBHQnPtVV1U4Gpoyy+Tlj6eXyRd29N2yfg9Ys5zu0rhPxuDo724VPFEkHwAOAvEeTk+rc16f79x4aWHHi2AkDKAHMX/nyS5qZnTKDS6oZAj4pGo5rfX1Zy6vz6trXaaez7Qzxien6jbtqamk3xut3v/sd1da3qLurR778torpFW2vzampLoFfoRIV1YpXNcgfqdTCalIPR8Z17uwppVPb1g8wJfud33nF+ixjC712+tfg4KEdQ0WkGzKKxRJ6/GRGH128rOqaehsfPKe9jRL9FY2O3teRoUEDENNJytDljLV8espSRdcWSYp80WemnyVfSIvLayqLRVRXXan+ni5FQn5jzHNYpWKEsUFlxvTMrCoraowdCYDW37/fmGOJCscgNyDcKIROHuPR6GPFwgkD/tHIdeaYWdMKRpaGe+fvGALC9Cya6ZhjulIqv7y8asBzXS1yBugmJw1wYx5obGlReU2VPr14QSeODqqro81eEy2vUK4IfpTXvZtXtK+5Vhc/+Ln2dXWrrKJat0ae6MDhU5pdXLM+tL+nW5GATC8ZQKWiEgmHa4qVlenQoUGT/yHvw1jEvG9lZVEvvnje+jKJGpjypSLzT2jHodLFiwO7zWk+nzFLAcRN9iZX0KOJac3PL+rEiePGUHzrrTetagJz4SuffGIaulvJpMWmubnexgOgD+At4CcGhMhY0LDIjTBHIIUBc7K7s8vJsISDSiY3dfXqFb14/pxdP2xiEnkA2BhMysBJB3bYHG0GyMsmabWV3FBjY52Z7qILmy9w/WjFRnTl6jV9+slVtbe3qbe3R61tLYpFQyZDYkBaEEPOjPOrmJq2/gjQ29XR5bTVfS4RCdMZJnpVTaUBgy2tTWZwyVxLpY6LWdHMlOtq6k2aqbo6rtm5SR3Yf1hzc8s6eGhQdQ11T30CTDIhUqZoGEZ+Qfli1uaaWDxmyTIkjFrb2gzgBFRGPoBqBn4nSQYrEbmMN974sc6fO6eGulo3DnayggDJtHA6W9S94Sm1d3bveAJIV69dMY3/gD9g/RYgdGx4TF/60pdVU1Ohx0/GrK+TdCOBhwRGbU2V2ttbTCaJMUDygbYK+oIK4kRLCgtAyA84GdDHFy/ZStW3v98qN/jG4HR0dEwfXfhQf/dP/ktjupbFo9bOgO9o1Q8dPaFMvqB79x+os71dDbW1ymZTqkwkzPzUzc+AX4gg+DS3uGTyaRUV5cpmtm0OgRWfyZKAC+rKtRtmfMzv+JdwfblsVrdvfqrOjlbzj5iZnrL+hOQVbVmGLJeZtnI/fj14OKpQJG5zenNLsyUvqWygzTFnBEzr6+3X8Mio9fUThw8rHPBpcuqJZqYmrCqrrh45HcA5dNInNTr22JJWCoZV19ys9Na8qiJZdTVWGBN9enJRI2NzipQ36vmXX9W90VH1Hew1TXJkgu7dva225iaTb1pfX1VVVaWCoYjWNrbkD4Y1S8K/s1O+gqugmZ6ZUzxRoQU8T9IZtTQ1an1lxSSMqhJl5hmBch0+J7DhYf+TwKe6rKWtzfY+AOncL/2ee33x/JfMF2ByckY9Pb02f+I9wLUsLS1YdUBVdbkzd2VfkkMKLm5VG/GyhNCdZ+xR2XThgw9UzOZUV12j5aVZNbdUqKWtVXV1LcrmA1pa3tTy6pbaO/YZk5zkQTga1OrKsoYf3AeN1NEjRwwIZq0fHxu2iommhnozM8co1DHP0Zf2DCR/vU3pFwHEnwHvBoc6YN3NppZ42C1L4u1TPeY0c4zJx0jK7BhM8y70ayoaGQ8kLUlwUg3E/EWCUIWCzVe8H5UEkAGoDoOB7hJXTnIrl8+ZVF5jQ50lgEiikfS7dfOmJc0801w+0zT/S7J9B7r4JJMsmW3Gr9XW53cD1V4iKxhyVYxebHZLD3qxYT4y9bCnsiWf6cs7AoMzan66G94Fxu9m83v762cTELurT3cz0J99P0tgKCBfMeQk3nxp+QMFR/oIhm1dnJ1dsgSqP1BSc0ujCsjShIJamF+W349vQkyRSJm2Uxhjh2yfztrrGdevb6xYvyehhlRQPkdl52dmoYDo7ouYueSFdxaxH9h72jf/M0cMm3sYd1SpMdftjske8/zXG7t7z9qLwF4EfnsisAee//a09d6d7kVgLwL/kREAPLf9pgHknzF3PAa3t6kH4FM+peT6yi+A589usD3TR0AVQJpPPv1Ua+vrph0Ja5eNLRtZzKDWVmFxVagsXm5ALeAKhxBAIVjTHHRg2l29etVKxtGsPjw0oGiALfCz4LmTLPkci4nTl8+vSDhmLD7YrwB6APKAOQBUHD5Mw3pH89c7EBEDTxfYk/3gHrg/DmNo2Q4NHTGWFiAHGDwbeQPbgwBTsHtgtjtZHN4/EAgbWOGZARJf7hU2NvcJsM1zedxYXbPD+PYWOqbL2k6umZYu4EhrR6ciZVXKlcK6fvuhTp5+zoCjXCaj23ccS7+xoUF37962wzHAOQcSDtfEZ21jU2trW1Z+jFllJrOthvpaA9cBRJCH4bCZzWBgGdPEzKwlPWC4Li8uOJ3XygrV1tTYwQR2Jxq5HOYBsyLBkLH00MPk/kkkUMprZl2pjAJ+qhFC1iZ1jXVa39qwknVj7GZzdphFzoaDsWPFVpl5JAyl23cfmPwPZeuUUNMWQ4cGjOkfNdZ5XuGgYwnfvvdAjW3tmplGw71KAV9Qt2/dtOfW19cql0+rrxeZnIS9LhYuUzaX0uT0mPb1ddnhPZPlrE0CaENLy6vq7OrSD3/052YodujAAQ3fu66asoBqy0MK+ZDfiKi8qlbRinptpP2KJGr15tvv6qUXzhjIBRMVtnFfX68qKgGhcwZUAOrDsGasUaIPO3Z9I6mfvvm2+voHzKSTvlJZWW5M/coKNK/vqL2tTeFg2IA3S3Jlka9w5dimH17yKZ3La35pRdeu35QvEFFtXZOuXvlE/82f/ol8pZwqEjHTcybpYxMCbZoChBtTQ2299XEY7cFAUAWSLeZt4Dfgi34L6AuoUMhJgZI7EAOG0ufRYZ6anjRwHQACqRzAWqsoKGZN1oREEq+5e/eesSObm1uNGYlGNexNQNDJ2VllCzlNPBpxzPO2ZrsOXyiilfUNkxd44/X/oFfOndb85JgmJyZNkz5W06TBky/o4ifXzTwxEQnat6+YV7ysTJvJlCanZrW+vmljF2CusbHeEk6YGiId0d/fZ+3KWMIzIegLWVLOMg07JeLE2SXAcsojt7QjHXX12k1tp3Km9Yr8BdJQya1NJ8URiymT3rY2tHZHEquQUTpNO5OkWzSwmTmLZAJADA1EAmp6esbGRiQUMYkS/gFojPb17du3dPjIkOmeu3m9ZMxAxjJMS2Q1nDyHK5EHPgXsw6OBJAFgnz8Qs4oLdOff+fl7Nr/Awue6MOo9chRpGLTLkSABAHcMS4AjKnRo3yNDhw0IRBaHeDC/AGpNz85YEnP//l4D3mFyWpVDKGTzQzKZMr1ppEKqKkNaW51XIlGjmZlF/c5XXrOYM5+gF2zrTYmEJEaWOZNq4XOYo9BJ5z4DQYybwxZffBComuB3knBcM+sKIC/SGcwDzgwRcIbqC2cEiOnrm+9cMjkmJKyIU7Hk+nQSjfJYQulU1sAl2K1DgwfU29dl7724uKzTp05ZIjK9ndSJE8dM4zy5hRQM61NI+UzB2OEQXk3XPEh1Q9gA2hs3b2tmbk4vv/xlAzxJIv6rf/Wv9cqXX1RvV6fNKyzRAP0Y72F8+mhiUp3dvbbO3r93V698+UsmzbS1vqpw0G+fDbhbQt+7UNLIo8fq6OhWLBY28BwW6Mbmpq1x8wuLmltYMg+Gyspq63uY0iKlNjjQo3gsZAlpqjUA0OmXJCEAK4PGUCYRzboY1vziqm7evKXjJ08YqMjegPixLmLGTcKO8V5ZUaXqREKdba0mrbKxsbLDkt9nCYRwiAo4U5e2vp3KF5WhWiezrsbKoDbmHyu3sabUVlp37o6qvLZVa+mijj13XuNTUxoa3K9YJKCpx+NmsNm3r8vAc76ojHoyMWXJh8qaetunDPT12V6CNWBmbl75koy5TLVHS1OD1pYXFA0FlNxYN9CQ5A1zG2sIr0P6p7m1zYBh9gtUAvFFRR766ZFwxFi4rI2YV549e9bmY0xM8RtJpTdtnEXxV2hqcdVzBqDnlS+V9MMf/NDYuUl8OVgr43EF/QWFg9sm11ZQWA3NXQpFKnXn3rCyedl44X+1tVU2v1FBwfq/urysqalJY+I3NzWYiSOyOeSUmPcZX4wfZJ1sMP6aX7+KXf25fZvtSRkLTuPfA3u9farntcP/2ENRXeXfkToi0U5ljRl5lpVZv2Te5DVOFqygBKbZW45EgfkwyYyp6Wn19vfbfMA+5MnEpJZXltXe2qrVlUXbP2F8y7wGiYO9IAk4J3XEdbo5rJgvmoSMu8ai7WXYa/IckmQmUyiSo1GLYUVl7Klxswece3tx776JOXOQkyz5vMEo9/Qsk//Z5tgtU/Iss9wt95+XbtzdFk8Z8p4uu4HnePjkVDLwPG+JVwgwpWJQSwurVjmBnEtbe7PJba0lk0aYaG/vFn7bLPdUimCGC/mCKiqSvJOTEya5RdtVVVbafoOkIBVL1stMX/8z5rnzw3HJB++sYhz9napFXsK6zD4BiRghr8hsuRNDHvfA819z8O49bS8CexH4rYnAr7+q/9aEZO9G9yKwF4G9CLgIfPTTf1LazTr32DC7N9ju/1IxkzR9Z+85tpfdMWLyNq7eezkJgy13KPBRorxlTLWZ2TmTwgC0QK+UAzoHm/JEpR2eAYkoO+f5yBicPHnSWOg3btzQgQMHzNjxyNCAYuAmz4Dn3jV7Bw9+99jeHLIx8kKzlAOLVwLvyRcAjgO2wKT2/s+BxzPU5EDmseFheMGKR/f18ePHxqb39NkBoRy4vqpEeXzH6A1tdydHYuB5wW30+QbIAoziUAxDHHCNz8EoFQZxPp1SArPRQkZzM5OanZk0MKWptV1NbfuUKYU09nhGoUiZsVe/973v6bXXXjN9SORS7t69YwaaZfG40z6OOGbj7NyiVtY2zcjv9p2bqiwvMwAH4AipCjSrMSaEMcnB0jjzAG3GvtvS8tKigb2nTpxQWRxdd7+BSMQRI9a5uSUD7vg8ACgYj8b2B4zOYIwHkFWmpcUllVUAWAO0umRIDqYjn1koGGAOYAxYwmu590uXP1FLa6tJDiDPAoOXAxQwCjqZMIMBwmBKPxwdN3M9QLMD+w/qrZ++aexSQAYASmRKYJVlsmhyB5RLY0qa0uz8hPb1djjwPFNSOFyhVApgZ07jj8YMGKZNDh/s1+zUuFrqK1VbEVUpl1EkFlG8vEb+SIV8kSplFdWHH1/U4P59am5ssDaCrYqECkxmABbYmoDq9HEAAWJFkgTm4/T0vP7dv/v3GjpyTM+dfc6SFmtrS5qZeaJiIauDBw4o4IMR6Aw8o+GQM52zgyMMSJmh5ps/e1vZQknlFdXaTqat3Z47c1K+Yk7xaEjbyU0DMUmSIGMCGIEsCOCXk9LJG5hhzDx+LuR1++4dvfzylxzrEc3jeKX8xaA21jf04MF9PX78SLW1Nerr77GxjQkwcwnJA4BoTIWT21sm7QCYDGgK+Hfp4mXTQsWIb3lpxcwyq+vqNL+8qEI2pXxqU/u6Oyzxto50EkkhFfXWj76vs8cOqTLm7n9+aV2P5lY0ubSpVLakv/W3/lgVsbBCVEEUnaQNgGA0XmZjEaCTRBYJiu7urqdSSoAwHNQBUmEpm2QB86L1Okab++Zaa+rqrNKFRCHsYACXqakZG+fXr13TmVOn7X2qq6ssocDEZyBbASayT5lcRjW11ZZIBKTk3gFmSCYYqAoon0HK6o7NZ2jvDhwasL6ELjZzCEzVCxc+tEqRgUMHTYqI1wPGwNj95PKnamvrMCkn7gWddcBgwDquLRThs0om/YNhIVUoN2/eNtkYQDTalUoP9KgBj2DBMn8Cet67e1eNDfUGmFeUJ1RfV2vmsJ4Uk5mPlnw2jzi9X1iTrgKBihMvweZMmHMKh9DQDyi5lTbZoHPnX3QJix0mJqAILHwkuGA/wtAlFuargcREoaRbxKqry+ZtnsvvX/nKV8yEEgkSkhgkS7i3/t5eSwAyR3BvJNoAbXz+kBZXU6qtazB5lFDYr5mZKZurnZSZT9PTswagU+UyPT2hwSMHFYtiQrlpSYWhwSG9+dOf6EsvvaiKcoA3EgYk+rLy0SUZX8GQAT0kYZjvEpWV9vPbP3/HKieOHD2qq9eua3Z+Xt/4+u9ZpUuOud18JWReB2WJSl25fkNVNXWW1Lx86aJJ7Jw6eVw9XZ32eeX0+XRK2+m0trYzJsW0srpmoCm69r09vZqcnFRvb6/NGRitksiinyO/dfrMGZt/fXKJUc8jADCZ9fvB/XumX9zZ0WEyDF4lBebdrOeMj4rKSkuu84hpKox5+jLzz+jwiCWQDx08oO59HQZSl1fELUlgc1uBBEbBADY/Ymv5goYnJjQ2/FDf+vpryq4taX1+WuntdaUyaS2sbWk9I738lW/qys172r+/R411FVpamNe1q59qaOCggfQkbBoamyyOTyan1Nd/0Dwjhu/dt71KU0ubAeFh5HM2NtTW1qqrly/p3PNnzKQUXfbFpXmTdTOmMRrj2ZwmiGXffqvIY/+DTB1ftPfM1IzJ2VHlAaA9PjZuiZOu7k6TciH5zFYKFvrj8SdKxJBS67YKBdabu/fu6uOPL6hnX7fqqqsMON/e3NT66pI62mtMMqO8slbxRJ38oTKrPoKF+/jxE2OXj44OWzXCoUOHzKiRvQC+KBc//sjWBCqmTp06Ye3J3MhrDBDWjhfEr7mh/mXg+W6A1u2NHLjKXoJx7M0dTsqtZOsNsYWdzBd7xdHxxxZX+ivzItfH3sEzIPcAbPZCmMuyODoD5HnliwVX2YZESzSmjz++qNb2NvPdOHP6lKLhwI4hLElU582DiSh7Lr68RCnXRwKrtLPH4+9WeRMI2L7Waf6XOQPszU373kqu23XQtwCNvQSBS357siQ7KYoibP/PwHNvL76bne9dz25A3QOLvT37bqb67j37sySa3SC618TGPC+RGMipJNjjbg1nb6tiUCsrG7a+k/BpbW+2fUS+FDCgPBop0+bmttKZgo0xdNAtARyNmMyjY+onrA0Az/EOwgeCJBV97zPw3K0bnqzO7vsjUVVCW39HTn83eO4LoL++B57/msN172l7EdiLwG9pBPbA89/Sht+77b0I7EXgL44A4Lm32X5W83z3hhRgI5/e1Obq0o4WtduZ8pxnyzy99/HeFyMg2D2wP6amZ1RZVW1AOhqHnpFYJp0zpvFnhwW3kYaZxgHp/v37GhoaMqbywIF+RfxQnrzyzc/u05FjrMB1p+oeMIZNt9+kPwCD3SE+a8AIh8KkN+wAACAASURBVCsONRxm0LbmkO8xiGB8Gui/I2/AQcmxxwM7DCZA4tkdbeeEMZM4WHnscRiZMHBMfz2f32E+FQ3E8vQmvcMKBpaA5oBdHKgAwNDODfmlTGpL+ey25uemTY8aYKa1o1v+cLki5bW6cOmqeg8cUkV5lT54/321NDcbs3dleUnNLU0mY0KpdTzmGJkwwe/ee6hMHtO2as0vzKq6CgA/abrJHEw72zsMoEP7Fy1jdIk5qANScxillDabThkAW8jx3hH7DEDrUDSu4dEJKxWnvBt2dywaVSabcVq/UfRhfVZpADiGri3SHk433ZWBOykdZ/oaCUcd6JfN6c0339L+gwespD0aDptmOAcrk48oFOyglcKELxi018I8X93Y1IvnXzQG7IP7D+x5kHGRT2hsqFWivExJY04F5SuFDdRLZdZV31BtB/BAICqVotpOOqPLR4/HNTc3pYaauIKllAIqqLWx1vSzE7GYHc4qapoUiFUqGK/V9dvDmplb0EsvnHSGiMGgJYFgnptsQyhk0hWYlB48eMD6G/dDMiEYRks7rKXlNQ2PjJusid9fUm11hclCoPvtnNeCKk+Ua2tj3RkLZlJ2iAeAoEYjnStoK5XW1PSsjUEkPL75+9+w50XDQZVFwwaem9dvALakq9hwTLq8gSlm3oqBl0keIZfzyEAvAAHGCQaxC/NLKuZ9KosnzBiyLFFmfZr74b5chUfertmApXDQxg9jrbMTiY+gCnkHIHKwXlvbMImkhvpGtXV1aX1rU++/87ZOHBlQV0erJeb8SEAhAbSyqMnxB+psrFZqHUkEn/zhuKLVTSpGKvTz9z8y8Hf/vi7QRtOmpU8R461kyo1T0wgPGxPeWPw2bgPGRk+lto2pC8O+VKSUfGeu4bBuRr2YkwX0+MmUMVcxGnz8eEJHjxxVLpu2pIczW87ZWKGvElsDhkwXl75Bb2IgwMKbtAQC1wPoi0EhP2OiitkrgCpA0ejIiDEa0SNnvnSx9ds4xlz2ueefc5rixtjzObmXZMakLmB5A+LzOkAxqt25L+ZA2pg5gPFHgiGdSmtufsGSIYAjSMQwp9Q11BvYgcQLScA7+FP09dpcMTszpeamJgMYkaJyclgBAaD60UnCR2Jx3mSLmHvN1A/mpj+gK1euWTLCLxIjsEFjam1pVUtrm8l7BAMhzc4vWD8FkIfJyTU31ldbuxFrfmccIV1ClUFvX5/dM1JZVHnQdxmLfMGaZuygZcwcarIjGHgGYeMDXoaULwbNtBpGNckGq/BAS9dBaHrwYFjNzS2WfExlU/ro0keWGEaKY+ThqFpb2sxD4v333tPXvvaa4vGo6VUTC5ju9APY19bvQmFjtm7tmDqHIlEDmnv29ej+8LAOHR6yuW9uZtr8HrY2kPmoslggO4I3wezcgl1ZS0uTRoYfmBYz3zCtSaYyFy0ur2jZDGozlhybm5+zipi+nh5jug4PjxhbtqO9Q4k44NemJb5Wlld07NhRReJIOJDgiFn72tqQzRrQtbSwYH2FqjHmUqp/Upm8vQcSNwBowTDzH1JpTq4LRjUyb7T10iIeI9saGjykygoSvCRVcyaxhVQOaw+NbJ4JPp9uPHyoq5eu60BXn149f15LM+Pa2ppR0ZfU4+lJTS9s6fS5rylR3qqFxWm1NNcqGgnp0diYgejHjx+zNkDqp7auXnMLCwqEwqqvazA/FMYdwDlzGmBge0e7YtGIXdfaMobeSW1u4IEQVjqXMRY398ieAzPajo5OBUJOmghwni9A2xXmdR++EC3W/6mmwribuHZ0ttk6B4DuKtmiCvmjSqaStm4wdq5d/8RY4STBs+ltS6TUVFY+TdCkszlVVterrLxGJX/Eku1UL9DXGNczU5PaTm6Z1wL3RsIrn8/auk2CCB8FqluCATxP4tb+zOd/FbIt3j7x86CvpSqtP3pVkLv3qazDlqjPu/ma+Yf9JNrl7EkZr5/tA90a60B0PDZIWBZMXo57YD82Oj6uyqoqM60kaY0fDHuet976mY4fO6qWJsc4Z69IPyaJxH6SxJkjjrgqHrS5bQ+zw4bmmj1Wt9vbOn+H3exxk/bKZGzMeBIs9BdAdu7NAdilX8o89/bhu9n53t92P+5+3rNMdW8f6gHp3o56NxHls8QHqaqQVc445jmm6si2RFQqhrS6smEyLoVCRq1tjZI/oniiRqurG5bsgiQD0F5uFUzTJo3Ddo9KDeTIGM/Me+xfSGTZGlNXZ2lq5OFc7D4zmnX7CXcWcdPwZ+C5KW/t/I2E5B54/tlZae+nvQjsRWAvAr8sAnvg+V7f2IvAXgT2IvBLInDhJ//4F5jnuzeiu1nmxSya5+gWcsh1Zfi7yx93b7jtUGIsqoyy+awuXrysbA6AvNbA82g8buXagLOA4+trm8YuBkSDgQOrmddyOAEQADRHUxUQ/QDGn2Gm9s+D55wxAI1gdnk6iI4JFBEET690nIOJlZDvMHtgj3FoQaMSwA6A3WOiw8wGDOew7x1muEaP8bS5uW4bef7PgRc2OsAb7w2wBSudklPAcA5zsJ0B2PkbwL0Bp+m0AV2AkeioA2RxTWsrK5YoCPgK2lhb1tbGsjE0KaHv7O5TKRhXuKxaV2/dU28/jLF6/dt/829UV1dr7LwDB/oNILaDrpkHOtCOg/3GVkrzS5vycciurjSjsYrKhAEqAHokEgDOAChIfMAA4/DhypzRTi4aUAbYTql6IZs2uRCYpjMLi8qWwsYepHQX0Iz7QnvUMc/R8o6rprpWKyurxr5Eaz1RljBwhRhCf7YKAGR1sjkDM0rFkj6+eFHf+i/+cwPcYIYCTtTClIs4GR7Yz7CtAV9hEk/PzilB+X81JecBA/YAOyhVh60JGNHW1mL3j750MY8hX1jZXNJYjmi/R6MJhYNlymdLJoeBJmd5RVSnjvQquTplurm8V1U5MjUBxcoqVFnbrHQhpHwgqg8vXtPJU6cVCeSNJUp7w+4HFDp0aMD6AQAT0iZImhjzNxQwPWaZVnRB5RU1ymQLxgK+c+e2EmURHT92xLTKATM31p1Z7cSTx+rp7nK6+5ZAyCsUjRqgv7q+qfEnE7p3j5LzVp06fkLXrl4xoKS7s836Joqm0VjUDBndGIeg7cBzxjRgi8ncyqcbt26ZDwFMdGQYSMyg59/fu9/6N2OKvufJIzHmACut/8gZJprkQD5vQBEAG+BURTmAfLkdsgFR0RnmWjAGzRTy+kf/2z/U//w//Q+WtKCdC8gQIduCgeTkqNJrC6qviNlYSVTXy19Wo42cX9u5kt544yf66itfVldrs7H2kXwIhCIGnsMwdnMa4DFSToDoORv//M2V/Bd39Jtz8pPAA232pCNKft25c8/eq79/wADb6upaN+ZCJe3v77f5ifARY4BFAEdXku/M0Ji7CjD/I4BWMxaHsrLEjhdEyeKKNjJmqudJCAG6Z9MGtMO+ZI4EgCeRB/DAvHn8+HEriWcs8lmpFGa/ceVzGAxmbO4dHR1V0PpSrQHIyJLU1tUYa5nEJuOSqgDmZcYlMj0kfki8oRtfW9toxrzjYyPWn/v7ekz65t7dO6bp3dfXY4AWYDPAbrEE+OLK78fHR7SyumxSU8R62xIZUWO63751Wwf796mQ31Ymm9bBA/2WzAO0a2ho0cORR6qs+n/Ze88nObPzyvOk91neewcUCkDB+0YbssnuFimKRqI4I1HSSBEz2thR7O6/oYjd/bYmqJAbSk2RIzXZJJttwQYaruE9qlDe+8xK7zM3zrmZQKHZ1FCxH5VgdIAAqrIy73vf+957nvP8TgO2o1E4XE79+3Z4U/gmhSHnyXa3qvDw8NEj7Nu/X9f80uXLOHv2rEFC0NXvcmpd5DzcDoewvLSkQOOOjnZ1iHCuUuTcWN9St9TZsy9gYXFeQiIxHMRH8TotLS6LZc1ugTR56pYSbt64hVgsgeNHT+JnP3sHr77yRT1fiE154YUzKlpxzWHnAV+Hc4PjzmtKjNHc3LwKz5yLA4ND6k6JpZKobWjQM+niJ59IYKIoOD7+BLt3D2NzK6RiNIVbCrVEb6ytrkjk2juyx4Qzp5Jaf+laFkLC5RYOi6gbp5Ou5FlkkinNn7bWFom71z/9VKGgLECuLi8jmU6hgAJa21olOnO84rGo5hFfn+s6BVjOCT7H+Vxzur3qTHG5vfj44wvYNTysLjTOba4vRLiw8EG+NvnqE1OTmJ+dQVdHu0KdKRDns8TyOBWSSdQI51G2VMLY/ALWlyJYndnEiQNHcGi0H08mLiOdX4XFUcTDsQVsbFnw6qvfxuT0Ewzt6la3EhcbIiNYIOfnYD5Lc6sJUJ1fWEJnZ5fQWGNj4+rWoot8ZGSv7gex060W/ReLbEvEZtGQzy4WBitB2jQD1Dc0qAMlkUqpG4HKHvdEfMby/iVzm/sHji/H4d69O5obfJbTyc41yG5zY3MzqmJIT18XXE4bPr12CfV1AditJSTjMeQyKdQFyY2uV+cLO45YJAzUNsJq9yCdZdB2UD+XBQhebz6/JycnMDE5IdfvSy+9pMKCKWCzY409B6aAbp7hHuGd/i2/Ps95/lkMidl/GvG8wjzn567gW7hP41ziOFZweHxQVQrm/H7e+5X9aQVrwuehYWcL9CNDA//AZ8jY+BN1p9UTUeb36bV5D925c1cBxy2N9SactdxdU0HtsZOKazSLl5UAdfYgGe69cY7zevJ5wgKPcaGbZ6vC7JlV4WCArHm+8B7n11Q6IysOcT3/yvioneNV+Yyf7RTVE/pz9ueV19spnu90/VeMLztfd+e/m/9vEbLMYFtoLihpXWFRh0X8zY0wUmkWhvJobW8ELG7A4sXY2ISeIVy/O7t7JGqz6M7uCjrXI7FtdRoy54TrR4gB2nNzcqIzq4jz9LOBofycn3XdSzwvd91pZahgWxwMTq9iW/4t92v1a6sjUB2Bf58jUBXP/31e9+qnro5AdQR+gxH4PPH8sxtrOWu4uc/GP9d5zs1+5Xt2OlgovvIQc+nyFWxsbgq1wQNEsLYWjU3NmJqeVps9BTUe0ObnF3Vo4SGHggWdiJVDxO3bt3HgwAFhFXYN9cPDXL4ytoWHOTlmyjxOOlHo7nnWMuvG1kZEG3IeVijmGnGOYaAGs2IOG+agE4lEtYnnYUgOOhicDA+//DNdMBTDTVgVXY9ZCbz8s2kNJrPaJfFrfn5BghbFYgpUFNspRA0M9OtnUVysiHUU3ynMUPyi8B7ZDiMejaK/rxNb68vIpGJYXVkSIzWaSKF3cAShWBqReBbtXX1CpZDpzsDA/r4eCReNDUR0xHQIHh97iNbmZgV95hnGZfUiFA6Led7a0oT1jVWJ4SvLSzh79iWxOz/84EMcGD2I+cVFCXByDqYzKnBQACZLnYSQqfHHCPg86OnsFGu3rW9I+A0yQ+kgGt4zLAQFD0sUvNs72nWov3/vHmLRCBw2q9r2Kd7cvXvXYBCKUICjKSzMqqhB+19Le6sE/0+vXEFN0C9xd/fuIV23mbk5WqfFlg0Ga9UCTwFmcWlRojnnEMVMhldyLOm8PjA6qs+yukqWexA+nweJZAQ2WxGhzRBcTh/aWrsxOz0vkbutvRFnzx7H/ORtpMJLEp8p9kUicfgCdcgULIgm8rB7amBzBxFPkSvbDaeNTGMLlpeXhOQg1qa3t0dzan19VQdnBuLxd6fTBpfbLiHWZmcQIJ3AVjx8+FhFixPHj4I0CRQZjEaRqoTl5RXhNF4++4KcqHodBtbJ5ZjERx+fR9/AkK4HhTvyv99/730hPiiONzU1wutyw+v3wuPiQVhHUM2X7ci2xE51beTyEqt5LzU3t+hnLC4uSiwiZ5/OaN6TdPRRVBDHPpeTOMT7mcgLziNiMihu8j5j5wXn7qVLl9FQ34D+/kEJqQqXlYvYK3RQPJPBez9/G3/4nd+Fx2narymeU1x8eO8ukttr6G2th9degtNhQ7poQaClWwJ6ukARNYO//avv4U/+8D8g4PUI15JIMTiOSCIWl0xBjj+XQgKFe35mrhN8P2Kz82huycpxZ8xu5J7TTcqDvAW3bt/T/+eCxCwHBvGdPX1EbeymkGWEEgqeXDco2rOQwmsgkQgWZPJ5IzQ6iXqySUzl+2HoIPFODFXk/cDPTzcox3d6ekpIJAZ6cq2ieE4XKQVWOonJl2fBkuKE0+mBi658jmu+JDc60TGrq8tCCLlcRPU4MDQwqDBgrml0qF6/fhNHjx2RIMo8g4mJcXR0duDevTGcPHVG74FrAtEP7OZgMScei2B4eEiivMJB6eAu2NV9xKwFcaYtJRX9uGbzuUG0DJ3xV69cxYF9e5BNxzA7O4HW1gYhqKh77Rk+iFgyj+s372JucQH9g30Yn3iM0T27cfrUSePot9vgFDYjr7Xuxs2beO31N4QgGRgY0HxlOcPgx8jxN88COu/Jjmcxh+PB9Z8O+sH+fonK/F452zXP2VlkAgb5Oo8ePZSA3t3fj/aeHhUCr169BrvVhdaWNrQ2tejriNQa2bNH3UREHHV1d0i4XVhcwONHjzQ3uEYeP34cXT0GQzHx5ImKVVOzs0hmsxKJ6JI3iDQKnBahkebnFtQ9QoGWiJVvf/t3FXJ4795dvP7663LN8vUoWHPdIKKI843CJAuQHq9b4mhfT89T/A47fX7w5ps4deKEri8FVhYBNiIhTM/MaA7SIc4OCzqD+SyhsF1Blhm0DYOIWZRlt1FBHHkGZrIo2NXdjYHBfhUyGH6rZ3UmC3+wBk/Gx7C1sQm/z43dQ/2o8fvkHqbL3VIqCOmQLuQxs7oOj70R5965DFvegq+8cRZW+wa2tsdhsWcwNr4It7sLpVIDdu0ZQld3i0RqjjWvsRFU8bSwncllsTBPUX1AzHd2L7EI1NTYqPWMAj4LzizWuJxO3cfsLCCGIp1hp88SujoZTutWyCqLC7wn+TM5RhT+eI1pNHjw4IHCinlNmpuatZY/ePhA6z0xcCxAs1uiWLBhamoOW1ubSKWiqK8PYDu0jtaWevh8btQGAyjmc3pusnDU2zukgFPYyAV3Il+ywunymHBdFkbJC5cwy2dMUcXNu3fuqEjCtV/dXEShlcPA+eyk0Kx91r9NO3+aR7Nza/p5jmlh4i0MAjWhxpxblf9MF05aY1fZHxoR1SDFeA+p0Fl2hHMMjHP7GS+cDmYTJQntS8j2b2/vgMdvCpV0svP7b926jd7ebjTWkwnvlrmDzwH+XHasMJOHe9WKEYIiub3sPK98rorzfKcQzp8r9JeycEygbuXvKsL3TgHbuNnL7vOyy3pnIeLzsC07kSs7xfXnECc7LsRO4bzy1zs7JJ+50omisRvnOdgxUtT6w2cKA0M31kPKjeG/t7TWI58nrjEinAufhypE1jcIufbkyTiCNUETOJ1nADm7sOzlTAOHcIhETMlQwHNGeY0t49efY73vdJ6za8AgwEx3hAkMdVSZ57/BmbD6JdURqI5AdQSq4nl1DlRHoDoC1RH4NSNA8XwnZmXnlz2PbWE/dhIbKzx88uBUDkcqb/orm3e+FkVkHgwY4sVDxS/efVftmBRhGLJEHiFFqDt372nzSzGaBxfyJV955RUd4o1g5DUBeYAYqSdOnFBI5/DuIbhtkKPRBHRSqTLBQXJ2qr+TDlHTTkvshYVtpuWNdwWGaIK76PpkOB6D74gjYQAV23kNZqLisOcr8n3x0MYNvUSerBHDKA7IRSvUA7/P8N4p1lOYoDuNbkG+Ft3XHBMJpX19ZVxM8OkBkQI6xRm6cPm5KEb193TA57Fje3MVmxsrOnS3tHWiobkN2aIDDndADFOrzYULFz4RAuDg6Kgc3T6PS23cdDxTpKFw6nLYkcjksbi2LWd8LpdGNBpGd3eHObyIJ1vC1uaWQhQp0ilE1WqDTW7yctmiBIlhLrsNie0QujvaJKAXLUCG2VYWqxyydOpRSF1bXdVna5Zr1SLhgw7Z6PY2Otvbsb62rrbrzo7OsrvXhmyGrjeXRC86O2dmZ3D0xBGJ5/lsFjZLEW6Km2r9tYmvmckXJQ7cvnsfA/1DqG9oxDvv/FwhfRQs+e4LRYYCSvZUkYJFHs7PXM6qMMSunja1CNsYwmlxoJiz4YP3P1KhpH+gCwMDnYhtTMFRSmhcYCGn2Ae7O4DJmSXYXH70De3BoydTGBgahsftga1oUAZv/uBNnD51Cp1dnUIHcV7Q9cixZ3s+HYaZLAVOth8zjJGOZwZ52iTCUaA5c+qkgv0KubTm09LSOsKhkITTgI+8+lokGULrI1PdiXsPHsl9uGv3MC6c/yVGdg8JT8EDJdEIFHrIN2dxgGJbX2+PwmcphBILQDceg70oHk1Oz0hcphtT9w3FyTJShIIqXX2VoN3KoZ1zmUWRQ4cOSVhkMYkiCG9Q3kd0L/Nz8Be/lmIuheAK55tiRSqbR8FqR09nK0rZBHYN9OpeJLM5nc3gwd3bsBfT6Gmuha2Q0jrg8NXAW9+GgiuIZM4i1/M7P/0JDuwdRk93l2kht5uCAFEQE08mdP9SSOP9zk4UrkX8vBVEFd2cLS11CNZ6Ja4bDjzdg3SuO3Dl6jU0NbWoY+HB/Yc4cvggaoNOrVdmvTGt54aSzp9vlfOVblO6J1kMIEqDP7+jo0trDtdB3ou8f4gX4n3LAiB/edwGA0ExlOsF3z//ncU6cuT5n8KbC1kk00kszC9L5A9tRjC8Z0RICvOrpBZ6FheLhQwSsbDE0dbWDrQ0t4rnzXWAa7jJMUhjdm5GxT625ieSDPqMYd/effB6WHyAXMhbm+tCnOzZs9usF24f0lkWkZaFLdnYXJdwzLHgfGJBglgZYp1mZ2bhtFqxsboIt6uIYA0xBkBHey8a6ruxtBLGex+dR3d/L46dOor//s9v4sWTx8Utp3joDxoMgNA8zNEIheR+JL6FbHaKMXQeExHCOal8hQCdpAahQJEownU/lZKLuI1Bt0UK6ws4efKUvo73NjMA6GClsMr3x9e5fP0GhvbsRXNzqzpA/vlH/4ITx08ilUiJD05XJddoFk26ujt1DwoR5HAoQJbiNIN6WYAyobpEjTkVwEtUUaCuFssrK5iamkY0FtfP7+4mp98wgiPb2xL4+Bzq7zVZH/wzM0c4P1hMkHtYAYlOiY4saFHcJWKLBTGKtv19fWhi4bJUwtTkhNYFzlUiW1gItRH5lE5rvdHzLcH3YsfuXUNaXymyVvYFFGdVkitCuRfJVBa1NQ0KWN3Y3FB3QSTGAFG+hg1Ojw+boW0VCPha6VRCBc9Do6OoDfiRz6VVJOP6z5DeqaVVbK1nkI5YMDc5h8Y6Jw4f7US+uIJCifi4LCLbVqyuZHD67Fm0d7WpUEKhVO5eIXpyBlFFwTZruNksFnoDtbpv+bwaHOzXPGDXgt/n0zhwPFVMYRg6K7/kvIDoJxZBGjE3O6eODQZpmyDQKNbX1iScMyCZ9zbnWGdXBzo62/Xz7967q+vGYhjHf8+eEUxOzgq7xbU5nSJfegtBvxsetwN1dUFdS64XPl9AmK9YLIPahiZMTk2js7sX9U00JZiCoPY3XINU0SuhSMc0cw/K6Dv+TAqXAodwzZLeXMFjMKD436ae/zrnuUGfGIyKfkKZec4VkteD77PS8VjZoz6HGjE7QL3PSveQ/qxcivJrCm9Wfv8Uz7mlzTPjJKNnuIv3cZFYOrNX5AOEOTnk4Lc0NTzFE5rnwLP3ymvM13q6X1b+yrNxqYjmFV77TqMJ3w33pzsLCJVxeH48zPNCoaE7ECU79+ifLULsRK5U9r6/sqcvjxdfc+fP3fkzKv/27Het1HxaoFhi+DTXuxScDnZoUTzfQiy+jWIxhY6uFqQzJUxMMPODfHoLOju6EInFtZ9Qp2aeInszgrVBPW9YGOazjLgsFly5TxOeh3slZSwYvJ8Z1+fnn/5OOS8lFTN1DimZ7Bd2TlrtLmHsdn6+amBo9XhcHYHqCFRH4PkRqIrn1RlRHYHqCFRH4NeMwOeJ55UN9vMbbcBSSGNrbbnMBjbO7p34lsoBSOK5lSF0aXF52S7P9udoNI6hXbvgCwSE1GAQJQ+mPFjSJcmvpTOYrm4eJOmgo1DD17t58ybOnDmD69ev4+SJY2IWJ4TUcOnfKdpROKego4OMQugMf9JqdQAl447fefCqHMjMAcaI5XSg8espQHHjzUMrhTRu5rnRpwDD90y8Bv+OziN+Fh6E+Rp01/Gn88DLXxS6+X3EAVScRGS38+/4bxTV+bV8LxRN+LMotlPw4MGUoVQzU+M4dewgHJY8lhdmFODY1tEhlEfR6oLd6UM8mcU//vAtnDnzgjAk5jCcl7BGbrrNWpKzlogRFhbCkSS2k3k0qBBQwszMJPbvH5HwQTEomUjKvZhKphRiRr5rmm2zVhtq6pt1+KFQTcGlvbUFpbxhSJv25iLsbvP5I9tRrKysiflLtyPRNDwQ0e28ubVhOMfZLJoaGjQebN/nz6+4yii0sihBvM+d23ewb3Q/nB4WQ4qwMNDPRsmSByW60/JwkMmbyMBfW4+rn97A6VNnJPrdvXsbJ08el1ubTnu6dcWXzhUwOzOjueYgW71kw/37dzF6YK8Ev2LBApfDB5vVg3/5lx8LbdM30IXaWjfiW/NwW7PIFyzIFaxweWvVCZDIFLFn7wGsboaQTBM91K+OilQsBrvVih/96EfCNdBdyc/P4gvnGh19dB1SuClZKMLRzcqDHzscvBInKXj88Ic/wmuvvorWVjoWrRJgLl7+VIUnhYmGtiTQiB9N9ipsuP/gEdo6u7CwtIK1lQV85fVXJSpQLAgGgmJ/E6XA97G+uiJ+75PxcRw6eAAd3Z0S0zhzKArPzs1LuGX3iN3uRFwOyhI2N0OYnh7HS2dP6B7kL3aW8BcFqvPnz0v8objHec37do9YyFmxZFlk4T3K+4B/x0KSGM45cv7jSGZzH2w8EwAAIABJREFUCMVSuH39Kr72+qtoa66X0JvNF+AL+LAwM4WAC0iFVlDrcxhXNsXzhnYUnDVI5VktseH7f/e3+L1v/A6CPp/mczqTVzAmA/bovOXPN900DCQ0HSU81Fc6Ubjm+AMeeH0uHcgZcCvx3GKTw5/Ft5WVdUzPzGF4eA+GBvsRCa0ILcTXonIozm2a3Q8rKiA1NNTpXqJ4vB2N4+Hjx+o+8XpNwJwR9PK4evWqwfFk6JQNaN62tzVq7eR7pshAdEwl1I7ID6J12BVQLBUUBMrAtu1wFOvrWxKK2EbPsdq3f0TfTzGJ60Yxn0ImnVZhxO+v0TrA4iXb6IeHd2utZbcKHbDzS2vYu++AHOlccwN+uvQZIOsRM3l1ZVmdFiwWcaxiqZyEXIb9CuHjZZip6QSKRuJYXjbdCQwUjmxtw+u0grWCulqHXjsQaITNWo8nk6s4d+EyXvryFzG4pw/Xb1zGSH+PeM8ML6XjkPxi8qZr68mhD2k9onOW9x7nwJWLF4VG6erpkSv73Llz6B8YgD8QNHPB7pA4xPWzsT4gAZFhrVx5yLCmyMkiFNcTPoOYScAixMOxCSyvh3D06DFx4/+P//3/xJ//5z/Xs41FTLp6e3u7JPxubm1KqON1fOmlF/UsoZuZ87Gnm3z1rL6H92h7ezs2wyEUrRbEkwycrhMia/zJpIION9Y3lHdx+NAhfOGVl3Hp4gUxvYkM6evvF2s7WFOn+5nOd4arUiRmYY/PlmgsqsI15wIFdOJZ+DO7u7qkaprnZBbXPv0UL7/8Mko2i9YZ5Yjo81v0PCTCi69JNzfH0Tzn8hKVc1kG4HqQSufh9QSE/2ABAlYWomywWI1ASbd0LJHCxYsXURusxYH9+zE1OSknOgOD9w7vVgGiWMxpbj8an4bP2wi/uxGfXvoUk0/uoKamiL6BWsRj6+LPl/IexOJANJHGV37nd7QPYfcMxVI+R1Q4i0R1ffg8ZLHyo4/Oob1nQIVaFm2JB2IxOrSxqXWqp6en7Gy1isXPYh7XdRY7iAHis627yxSFfR6PsFzsIOGf2R3Q09OnOcjGB96n7e0t6kygC5x7DRbh2ZVGrMx2aFv7lJ6eTnUeuZwW5W3YHCa0myKwxxtQ9xxDbsmhjiWSmFtY0FrtDQTR2tqmtZXXmDKow2qVYE7veYljT+QHFUd2ZJT3RhJPn26hzP8pPhfa/q9vsyv7r4pIWxGRP+vQ1j5JjnMjh1fEczHFKZ6WRfbnfpdQbgTgyq/KfnTnn3cK3MZYQQMGx5xlHeNFl6uaRQWrTZ2OLEQ3NdY9zfqpvG5FDP+Vn8lXKt8nFZF2pwlj5+c2+xzDaeevSueLxvq5YgKvBbM2Pl8837m3rYjmO53rO/+9IuZXisH/6s8sD17lM5rfLdr7lUp55PLcH3KfnBYa0WJxqggfCm/A7iiita0eKyub2NwkopBrPHBg9BBS6SwSqbTWt1g8iuE9uxGJRrRvZzcecUJ8HnBe8mcGgwGJ6Pr8T3OWdornzxCSEsvLBRi+V4rovLe55sPqYI1IvypjcvK1P6/qRNUTcnUEqiNQHYEdI1BdFKvToToC1RGojsCvGYFf5zyvbLwr3yb2cTaBzdUlHYJ56Kp8TUVEr2zGjXhuF/+YB5/llVUjIM8v4MiRo3Dx8Oh0IhQm4zAgYYIHSYo8FI3pGOTX88BNDi6FIB5idu/ejWvXrqGjtQ2tjQ3wuj1yZZKNSna1GKiWksEQK1iITGJKhGzFN4iHnYcSOc3KIhn/jcINDwFkABOTYMJD6UQ3/EqKMRRf+Dv/LF5jbz9qa+rL7PKkDmEdHW0SOygmUFCh2EShnWOxvr6p76fIzkM6na088NIdyo1+TU1QaAketpdWVkw7cUsjUtEtNNV5EY9sIhmPorenRwGFFrsbuYIFE1NzsDr96Ontx+LCnFzTTfV1CPo9sBRzEo3Z3k4eKx1z25EEskUbAkG6LFMIhzfR2d4m0Yft5/FYDPkchYQazM/OobauAS6vH1uRGPKwI9jQBNicKpKwWOBx2pCKR7A4N4vDB/cimQhLJCQugUJYIp4U25UCZF19jXHdlq8TD5oGkUEXN9mxdBgV1drOUDq6e1lkuHfvvoIC2zvbJYC7HVZYCgz/MjzQbIHioA9ZWOWs39wiesWJjrZ2XLx0Afv37ZEj1u1xoJDLymHN2cHWbDKKNT8sNjx6/BD7R0fkkE4mc2iobxVm4ic//hkGBnvRP9iFmjoPbIUk8skovP5auLx1iGeKmF3aQFNrJ1raOzE3Py+sD+cAnatNdY0S0a5d+1QMdrGDSwwLS2N2dlpziG39whsgB5udhz4HACfSGQrpVty790Chp69/+UtwuexiTBO30tnVo/Z+uljtNmJZ4sIH8BAZiSbws3d+gS+9/ls498uPceLYQXS3NSkQjQIBD7IUwekE8zhdcNrtmmP5dBrjT8aRt5TQ3NKioEailii47t69R8Id7xmG/ZEpzfCv1ZU5/O7XX5OsYgpQdgk9nNMUgFgooyg6Ozsn0WlwaJc6CijSEdsixzqdqhaij5wSlnj/8NKk80UsrYdw5+Y1fOMrr8FSIG+VbnKnDsgfn3sf+4e6UUiGEGC9DFY4A/Vw1rYgZ/MjXTKokMnxMWSScYzu26c2bqebSKYMHOqGMIxzdibw2lFI5n1rRBuU+eemc4GBfVovKLQFggp25Bp38OBhYSiCNbVobGwWy9rv5VyjWzuje4uiHNeuRDwmHAjFNxPUmcfM3DxaWlvlDuWaYAorWYXXscBAUd0Cq9zPREccOUKUQ0n3FseZawr/jfxkjvHmxpaCXTu6uxDejiqckFgc4pdY9Mik0mKOc82iwM+QYZRyCPrcyHJOuA22hSgDrn90tDPslizmdIb3rBUbW2GEtqO6blw3TYcHJMoykJToC44n1/tYPIWNcFTPD75OOpPUZycWiMU6OqkbGprluqfzPBVNoj7ohdebA43kqSTzMZqQTnmwup7Go4k5nHjxJMLJLXi9VjT7vWrx5/zbChMbZYcvYHjafHbxuUP8DXELdYEgfOSF5/O4cfOWQgO5LkeiMRw6fERiNvMe6Eh22m3IpqPC7JAVPzszL1c5n08scCRTCWTSScSTZPqX0NTagcdPprG4uIxwaBtNDU0qeAzv2qXn1NTkExw5ehClQgFurxtz84uYnJoS5qOluUniLZFW5KCzKEZ8BoXMSGRbyIO8XJZWYZny6rJiXoNXnSS8/6ORkAppI8PDGBzo03OWwhELn/fuP8TQrt2YmZmWONjV2SHhm3gv48jNaz2gi1phwKtrKiBxHrIQyrWa8+r4iWPqaCBqhc/9aGRbrHNeZ67JFLxMQLMpRivw0sH7jOuDExvrYaxvhBCNJXQPNDQxD8WlcEyKcwyW/eSTy+jt68fG2oaKRnxWEi3G9YGYkva2ZrmDea0ejU1iboaolD7hfbwuK1pbAvC4i3hw/zqS8TgYKhCJJLG5nYTbX4ezL74Mj8+PrfC2OhOY38A5S2Gegjdb6D6+cEEYrp7eHqCQQ3trM0p5dj5Z9DznoBEvw8IE9w5ckxgyzOeY6eQw2BFeR6+bGKuM8jfY/cN5yvuS+4A5dnI4eJ+QeT+PwaEBifHcS3AtZYEym0qhJuCRG9rtsol5zgKCxWZBhgVkpxeBmgY4XB5xqJnVwW6xQqmArXAIoe1tiZHsMGDhhvepw2pTYdeI5yaMVc9DduUpN0btfDvEc7MzNOL5b+Y+r4i2nAeVvWOFR77TRW72aeUwUov1uT3YThF6517OcMafF5w/K1jvFEy5N6yI9sZ8YZHBgxkwRjw33Yjshmyor1NYbcXtvFM8/2zXphF3mfe800VvcDHaQwsdQ7zTTqe3QUVV9qc78SnPnPh0nRcMuqW8j/18kwvNIuZa6fpUMjp2vJ8KP76yr+Xn3ymO7/yZz/b/5UjksnjOsFkWuHiPcv/NnIpSift+lwpnW6F15AtxdPcwcwHI5qxYW91ANlvE0NBukI62uRWWEaWOaJZiHiurK2htbTG5CQnT7UNUGPes3d3dT4sH3LOZsGn+Fd/DMye5ChPlni7T4cJQXLMX8ahYTtzM81lNp17/n6o6UfWEXB2B6ghUR6AqnlfnQHUEqiNQHYH/8Qj8j5znlYOCNv6ZhNrnDQPYHIgrLprK75VDMgULOofkIs3mxJUkpoVOzLbODh0ebt66rQM1hUQKP0SV0HVOBx6d6MS0UODg5p7ObXJmr1y5IodUeG0LRw4fQn9/n8KKiD4gJ5oHE+q5dK3wgFRxyiiA6nOc5ztdNxwtHsBTSTphDT+84vqsfGZ+Hor7FMM5BjPT8/C46ZyjQ5WCegwHDx2QUESHKlvW6SjmAYOCl8vlVSs1D9QMd6MQRoGLYgWdYBRIKC7Swbiyuo55hvHV+pFPRdDZXIuluSc6tO8aHEA8TuGKLfM53HswhvbeXZianpVg1VAbxNb6Gl44fQJup1XCeansPCdDMhpLomR16fNFYmEdUNj2zetHd2g2lVGrq8/jl2jCw31rR4943pdv3EawsRUuXw0SybTGnAFuhWwKyVgEL54+Ar8zr4AnhqUREcH/6AyXCy8ZR1t7s5i49HtRPDY/1yGxhgIgRZqxsTGxwuvr6iXQcYxu3b6DoeHdqGd7upUc/pQ44gyzyxXIv7Yjb3FgamEJwZoGTE/NIp/Jw+d3Y3g3BcMYspmE8Cg8Yno9Xly9+ikOHTqsa0/ebzS2rdb5peVlbIXiGBzch2SygPc++AiDQ4NoaatDQ2MATktRrnc6/ze2kyhaPeoE6OzplzDNANDbt6+jtaURbocDyRixLRY5br/73e+iuZkMdwaIpsS7XViYkzhKV6/dwTZjBqaR012E11eLra0o3nnnXbBzIej3i2VPbMHefSMShSl+0s1MzjRFTzLN796/h43NMA4ePYqJyRmsbmzixdPH4HXQrc9Tvh2LS6toam6R6MoAS4bwtTTUocQwxWIBa+EQJmdnxeb1B2pw5cpVdQjE4ykJkXTHE7PC69vRVoc//P2vyo1mBBKLBGaK5W2t7RImGVTHQ7Pc5w4nent5D8clQlFAo9OTXHTeGxTl2P1B0TNXtGBmcRWT44/xlS+9AgcDOymClNjhEce5D97FiUMjcBWTsOZSKoT46lphr2lCzh5QwK7Fakc6GcfD+/cwOz2Fb37r20jnSsjnS1CZwkmHLHnLOf3n83s0P6mI6O/KRTq2+39y6bIJEXa5NM/dXo/GiK5eOpF58Ofv/KyZVEIIDP7HYhE7A3i/U2Tmz6SgpvuokJfwTYcwCxOcIFxrGB45NvYEX/3qV8uu9awc/BTVLBaK3i45xIlq4L3De4nuPQpBdALeuHELew8cFEOf852dHMwY4BgbdBCLM3msri4hFo8gvLWBE0cOoJYO5aLBG1DMZwGL12d0dL8pLuQyBvdSIn7GFN2WlhYlABNnwYWe75+YErqa9Z7zeSyvb+kzqkASC+t3isL87PzctbX1SKeyCPiDWFtYwd7dg8jl12BBFD52nlh88Hm7cfP2NCZmV3D6i2dw8cYFuF0lvP7iCyqXct54fT6hozo6u1DHbh4V9HISSPnr0P79cjdSOGMBKZVOY3VtDTOzcxg9cFAuXrqHuf5wTqNggirTaRYZ3ZicIOs7L8b19jaRXDHk8hl0dXWivbMX2Tzw5pv/pOJcS3OLujmOHTmMtvYW3Lt7CwcP7lfgq4JzC7xXUrhx/Qb27BlGd1eHBLOV5WV0E3cmHrAR3VjktDmcSGWYhG0Xt39tY0uceLLBG+vrsG9kWPcywx75M5g9YHW4xBG/eOmyQoxV3F5aVAGhsa4GDXU1emZReOJnoihGwY+ubnaO8foEgrWYmJzEkcNHsbq6gr7BXoniFFj5ZxaG6JYmDotrPK97RaikQ5zNF3Tt26xubGyEcf/BGKLRBN544w0UkUcROVhsxHGZYOvLl65heHgEXV29WF1Zw+TklIptXCf53J+bm8KJE8fhdXuxsLAqd3t9Q63yMDzsgCLSC8yvWMX25hrCWyu61xJZK7yBJswvriBYR/xTBi6PV+Pkdbs0Jv093So8R6JxTC6sis/McOyh/h5YigYlwa4asvHjyZSuCZn+Hq9P80sMbJsVmxvrus8onlsYtp1KqijC+5Z7gUg0qcI5uzQ6OluUY8HODhevS0ODQomtFP6KQC4ZQ3x7DW0tzajj3qBAYd2qkOEEC6FOH4L1LbA7vRIpbbBr75NnDozNglQ6KfE8m8uawgaxRhSN5Twv7hDPTeoir+tTN7OEyorWyKe3Qeb9Jr927hEr4nlF4P6se5trOs0X6gZgSHW5I+nz2N4S0cvOc4rWlV87zRLPC800QxCnw+ebMUZof1E0yA+hPvj3djsmpyY1/gypfYYKMe7vnQ7v535miTs9itiVsaLAa1AjFVRO5ft3omg+z4H/nJD9GzjPd7rVJS6Xxfadr6OOtHL4tUGS8cn3b8G2sFDDNZGfibzzmPa0zIah2YCdg6HtNSRTYQwMmm4LIu2IC1tb3cLRoyfgZrdJvojbd+5q38VCBUOHGVJdLGYRiW5r3aqtqTXrHtdfu2Gem25SOtKlp+ue2PlZP1c8t9qEBKw6z3+TO7X6NdURqI7Av/cRqFYU/73PgOrnr45AdQR+7Qj8OvF8pyhuNuR0niexSfashB7jSKpsunfyFivOc4XM0UWdTCEWj6ulnA7W/aOjuHb9Ohoa6Rirk1NrfHxMrk4yjHW0JpqkrU2uPv4sCuoVx9Jg/wCWZ5cUakXXLQ+lx48fk3uRwjnb5unorYjnJjDKHCQq75N/Ngcn828Uvyh+8yBMxjUdnWyjZtgnBYZKUYBt1BS9ePjgwZfc4GyW4W8PdSAl65GH+vr6Wtjs5DlnJKZQcKG4RSc0D4UUFOnwpmhKwZaflUIYfw7/P/EdbGtdWl3ToT+fjKC51g1bMYXI5iqOHDyolm4ejimwrqxt4eK1u+jq7sNAfy9amxsw/ughMuk4RkeGUSpmUcxnYCdqp5CTWGF1eOAWq528a/LPG3XY50HUzvbWPF3RFOY8WNvYRKYANLZ04uK1O1jaCMPhDSCZYds9gw8zEhOCfi9effEYPIjJXWeFOfAH/LUSWHmtFpfmsbGxhv6BXgSDfsOULrv0Kvgbjj0LJ12d3WIO0/VK/jmDS+m4HOzvhcdpB/JpWEp5XTeX24tsyYrtRAabkQQcbh8KuRKCdDYvzKK9owXRyBbq64O6PsLE1NTh6pVr6nrgCTeeiCOTp+jmlRg4PbOMjo4BRGMUnD7F0PAggnVe1NUHkIhuw+1woaN7AFPzq3ImNrZ2YXJ6Vk5fMsu9Hhs625tNKBvc6mr4yU9+IhGUB3gKVHfu3JZYzEC4tbV1PH78CP/1v/4XFJFFJkuHnF0i/sTELBYWlsX/ddjsmudHDh1APB6Fy+vB4uICxh4/lOjEecv5TpHw7EsvSRjYCEUwMzOHuqAHmURIgnQklpQAZ3O4xN6liELcz5GDowjo3itiIxpFNJlSoB/n/U9/9g5WVzdQKFokwno8PrS1d+gzx8KrOHaIYYpOucJ4j/GQTPH34IFDEnQ5/znXiXVaWFzSfU/8EUVkupophFOk5tpAbBPFV4rUVrsbN+49Qo3Pg119HXA7LHLK0u1JdMj0xBhGBjphz8ZgzadRKFngb2iHq64VWZsPuZIT2XwRXjrl4jHhOZpb23HqzEt49933Ueuj0GctYzhs4nfX1PgRjRu3cU0tMSkdWiui8SQePHiMU6dOqYuGHGlyqU1Iag7hyLZwOhRlWBzhtWARiKGYRJtwPVX+gNMpMU2MVwdb4YtaCyk+GmHFuIA//PBDhfjy7wJ+hvUyfNWtNctqpYBOlrpZx4h34fhSeKYbnmimiclpPJmaxd59o7hy5VMVABke2tPdjX37RlBfz4JQLTY31xEIehHa3MBQXzcS8YS6dtwur64d1zk6VsluzuezaGis09gTBbHJcGCbHYsLi8qO4Dpps1hVNJmempT4197ehlu376J3aJfcvVynKRIykJahuSwIcj5RZGpqbBEf9/2fvY+zp48jmZhHPr+J2iCDHZ1obNiF6dkIrt15jIF9gxiffYiaWhdeP/uCRGOt8XJ8WjXPiG3hnKcYHgzW4K0f/xj79+xBe0szcvmCxHPKgOzE+Ic33xTeZdduCrR2db/8/ne+jcZ6H1ZXVvUeKe7HY3TKT5lukVIBbR0t8Pu9KrqUYMc//uM/6zXOnn1RRQwy3t975x10dnG9T+HY0UNaf4myKsKOdCanrqvHDx8ImVRXwwJlXEUxiqUUO+vr6lRwJW4kmysikc5gYXkV65sheH1+hby2NjUhm0oix24Ul9246wtFhLdjcHg8ePT4CXp6+9RJwOdBKhlHKZdFb0+nwoY5ryiu2mzMcnDLGc6skngirW4ihnwGgjWay/39XXKhEmnCwgpZ63wWPn70UM5tstsrIqnw+Cpuc/4zCDmPe/cf4/Llq/jjP/4jtHW0qusmEgvpHvnww4/R0dGNnp5++H01CpL95OJlrW8TE0/09VyyLlz4GK+89AUE/fVYXZvHxtYyOjtb0Nfdi+h2DA3BBuQzKawtz2Bl8Qn8fgcSOQceji1g9OARbIYjyOQL6O7rx72791BTE8BATw96uztQyJGJbcf1+2MqbpcKWYzsGmTk9lPUzfziEhKJNFraO/QBeR3FOm+o19px9cplXeOmxnq53xkizA4frmvsmmF3UCi0iUDAi9a2ZgniFND585hx0MBOL9jU5eKy5OGyEbfCPY55/pLtn6ewXrCqeOzw1Kqjhk5fJ3M72NVCQ4G1pGvEQFgKzcpZUFnfoqKexHMVo6lMin+nNaciSlv+f4jnlU3oZ4Xyz3YE8h6U6Z3rmVBU5Fyzw8gUAYwH4nnBviKeP2Oe70T0Pdv/mWwcg67jWlthm6vzkHtaPVeN89zmsGN6ZhqN9fVPxXP+/bO97rNt9XOdmkWOHwX5Cm39mXFD67SQggZnxOcp90RmL20Ed+NK539GIK7sXcWdfw7bwleqcNyNy7qyHy9/k+m8fMqRL392ftZy7gY7DDjGT6+N3vNnGfHPcDjmtWhUMGcCWIp48mRMge6NDa3KZ2Gha2LyMVdSHD5KFFgOtbWN2NyMYGxsAq0tHWht68Lyyob2l/X1xkTA/AYG5vp87D7LqpBfG6yRSK8gXzlg6CIncq98TXU9ytnmlWIBd7Blhzw/F9c9vgj3unSeqya9w+lfZZ5XD8jVEaiOQHUEnh+BqnhenRHVEaiOQHUEfs0IXHr3/ypVWmYrX7LToV3ZjOugkUkgvLEqN+VO8fzpRrQsVFBEMq4bikJEHnADC6FZ2Nre3tWhAxzD+7Y2t8U+pSORm3gydgNBv0QWvoZhgTv1vbMzc2hobBL3tMbrVrs7sQ50orFNnKGjxHlQoEhnk6ZtXP/RH2wREoChXhRl+e7Yxk9Rm+ePyuGHhxgKTxT0bt64oTZtv8//NECUByv+otglrnnZqWTcN5t6HboO6eJka74cMlboc/H/57OV8DRnWRQM4NLly+LysiWdwYV0W+ucQKdSqYi7t2+ocIFcCp1tjZibmcLxI4clyhGtQpdbPJVBuuBELJmB103XaxxTE4+FbaEIZmcQmIWiuLWMlCnIse4j2qNQwOrqMvr7yO/N6qBCYY/jTsGapySby43p2QW0tHfh5u0H+jn1jS0GaSPWO92NKayvreALL5+CrZiARfYxI+pZJKITLeGR0EiBlC3+FGStduPszObS2A4zbCqC2roateJTRGMHA7+fbOaZ2Xmsb4Uxun8frBxfhWgZhBDd1xabA8trG7DYncjmCnA7PRItU6k41tZW0NhUj8YGFj8ouOeQSTMYb0n4CJfDjdnZeTQ2NcgBTNFsbPwJhkdGkcsW8eG586itq9f83I6ENfYsYJw4fRL5khWdPX2oqWvC5ua2nIJEqrz6xbMoFBj2xgZ3dkZY8fbbP8fI8F5xhOlyvn3rOo4eO6IOC5fDg3/8xx/gpVdekEjPcMW7dx5ifGwazc3tqAnW6mcy0JMiVyoVw/j4YzmAa2pr0NTUrNA/CrF///ffx2uvvYbWtjYxlZk9MLJnBMVcGnYrERbkf1rg8weFG6HwRqeXR45TCnYGK8LiTkdnp4pmRD+Qe837kMgKipCmO8UwRZPJKIQPBiSEkllNEZ2vsW9kv+4tivQm5JdFn3VMT8+o4ETBjR0mFHJ5bULh0FMGOa9vd08/YtEUUqkwjh8fRTGfRz5rgcvpwerqApYWxuFAGnU+D1LRFEp2N9yBBtg9QXiC9cgWgPB2BD093VheWsL83LycpqMHD8kt7RTSiJ0iab3/WCwi9A3FcbeHLs6CHMzzCwt4cP8Bdu3aLea4goaZL+D16l6ie3lunhkHFM7T6OzskHDGADSttRRFFBRqk1BPfBDd6exU2QptKTSwv79X3897cHx8Qo7bl156WWPKa8BiBF38XNv6Bjt0nzJcksUn/j3/zOtC4Y2/h7e3cevOQ7S394rxzg6YhcUFdTvEE9vo7m6D22XH0MCAAiJZRCjkyLMly5uFv5zeCzsI2BV07NhRevE1VhIyVLU0QctJCe4WfZYi2/u5JnZ2yrnMcWbXQn0TxUCiGUxQKtdldmQ0N7egJlijQESf13w+Fozqavyo8eVRyGzCWmJ4sQt19V3w1rRhen4NLr8bK+tLqKv1ob+nU+scfylEmOiHYhGhUFjPA3YHUD6jyBvw+ZFOpoTYYRGyJEROHj/67/+C7WgMr7/2ugSqi59cxMsvvgi/z4lHD++XsTRmfecc4Oe+9+AhTp46A6eHLO8MLl38BF6XE6dPnxY6jAK9w+7QNX/48L4QHV//+teQLxCfU4Dd6UIuZ7qliMriOJOtXRsM4uGjhzh8cFSYDT6z7ty5DxTtEvhSujMYAAAgAElEQVTo5GfYnttnOh+IEqHIaSGjhU5NzjZrUe5xCt/5EoSIYRcCi8cMdT1x/AhCGxtYXVlCf18X6mqDcmITAUJk1MbWtgKYee2YedDZwS4SH3r7uuF0ANPTk/ps/f0DQn7wucx5TPQC7yF2+igAlF+sjjDiMRjCaxXK7Mc//gm+9KUvCRnEojNQUMcTHa18rqtYkc4KWcV7kes158bk1ITuGyJOcoUi2to7tcZnMnGFa8eiURw+cFgF1EQ0ChQy2FxfxPLyLGxwwOevQypfgsXpha+mAYG6JswvLKpDioWEjpYmuGxEJznxwfmrKroG/B709bYrrJnZGdTptkMRCeDc5zCgOhJPSKwjkzybSSoTpJjLqNhXUrhvpSsLmhcFYiW8HrArjCx13lJcD6cmTIBxdw/DxU0h0uniXCJD2q55yOcA9yt8HQZls6iZE5qCeAsHGP/JCa97jf9jqCnXfjLm+Yjmf0+FR4NTk5jLOVR2WGuNL4uq/H5JrDpdSwo2+IwdAZ28NmZfWBEqzR7LBLKaUF0zD4yL2DjN7djYDCEUjspEEQwQO2Nc4Cz2i0MfCAr9tbZOjNC2ipH+gA+pTBYr6xtC7OweHDDPWwYPp7LYCkeFGmtqqFNHDe8hhorbuX8r5lV84fuhiMv3wPufKDKr3YZINIxgjVfYlniU+B2uK2ZtcXtYiGOBs6COEX5WdszkciV1UtmsRRVDRFIvWZCMk4HvVjcBM0RYFGPAbl9PtwwELObz2c5nKjuTUmnuG6DnII0MTrtLxVY+SxiSS1OG8CVaQ01egUR5YqbK7nmzDy+HvVZMMGWUSwWtZrVxF0W13vDFdWnK36PX0bParKVGjC5of2Up2mAtWfDw/h08Hr+HusZ6lCxu9Pftw+3bt+H1WPDi2VFkchl4fOTrAxvrIaTSDJ3uwcZGSOvuyuqqzCIsdNJswj08izscAw8zBvJ89jCDw3Q5mEIJ3y/3fqbYYIwx5t+Z8qLCheYgzxD8zapcCO4PK9iWyjnn+Jf/S1Unqp6QqyNQHYHqCOwYgeqiWJ0O1RGojkB1BP4V8fyzAUOVL33eIUTxPIlYeLPsiGT75DOOeEVkrxyGrLYSYvEtOB0eWG0eJOIZPJl4goWlOQyP7EahmBPKw2bzormxXQc+Hihu374ljmmwJoD9+/fpEECRenJyWoxZYgkOHxqFrZSWyMcAMP797dt3JTxQzKET92u/81W9Dg8aRsAvYX19TeIPmakU0HlAo6u8crigCEZBmiISxX0eSCnm0XG5d2SfNumGdZ5QazfdhnQNAjkjuFkseq+VcTFtwWac+G8SSCzGRSOHaI68SC9WV9eFsKHjfe/efWhqaZEg6PK4kMunsbW5ifnZaSwvzskBtbS4gJPHj0nkpXOHh8jNUATnL9/R6+XzRMqk4Pc68cbrryJI12E2rYOly+HUAWw7EkcynRWHmu+NTmsKsjoEF/KmjdtGoT0nd3SGAmi+iHgsgdXlNbXutzS16GBTzBMX4RbL1uUm95Kf0eAceLgxR3O23boUFFdbW6eOhJ++/TPsHz0oHMxGaAuLi7PI5pMYGRlCsMYj/jIDzlpbOhEKRRTeyf+IKLhx8yZOnzqtzgQKseTFEp/AUFIeijq7uvDhhx8ooJKhVHSvEfHDYEa10tttuHvvjoSoffv2Sczn9X18fwL7941iZm4a9Q11mJqeREtrixzWFB3phAyHo6gJ1okXPz8/i6Hhfnj8brnXbTYXEvEcGuqacffOPZw4fhiwZGFzUGqk282Gjz68gNs376OvrxevvPIS7j+4LfZxTaAWuSzw13/19/jDP/kDtHU2inF+8/ptvHj2FfFue7p6VHThgTkeJw85jkw2hb1796ioFYnF5EimiPLXf/O3+OY3v6mAxcuXPkFbK528HRIMiDagM5iHfgrnm1tb6gphcB0RFg8fPpK4zzBL5NJoKt8rnP9r6+viCZNVns6k5YaTwzqVhjfoR1bONqIJUuKd0ynLr6WgR1QBhV06lCnGhrYjcgVTmD906KA6TDY3N+Rs9vl9cp4/fvxYIjRd+7lkDv5aK0b2DkjsdFjrkMsU8eDep3C5ElicH0fA7Ud4K4eiwweHl042n4IdifCgsM2f19nZhes3buDo0aMK32VxRfgTp1NhuxQgeS/wfqa7lwiYbK4krvf5C5/g5PGjcpVWwoS5FvA9cs3g/ZRMJfX9ClF08LPaJZLzaxQaWi7A8XPT/cs1iUHB8wvsdhkVjoJzlkLIp1ev6bp0d/dq3BgcyOBdzmP+/o3f+5rc6bzfKCRSXCjkWFAyRT7iU/jviWQe167fQ2NTB+7efYSaujqcPHUE6+vz+Pj8+3j57GnsHtgNOwuEJbbaEzNAQcIm8YciBMMu6VpnsYeYkrq6oD4vRT2KVebrzTpJ5zLDK3lP0qFPQYk884OHDmJzK6Q5QSwIrwv52VwPyThnACvXef7i/d/U3qFCRiq8DDfopo4ik8uiprEFh0+cQcnmUsgoOecUq4yDlIxtClvMsjDYB/7i/OKYU6yh6M25yFBbYjn8NXXYjiVVzPu//9/vwe8Loqe7R/fA4sK82OFrq0tyI5M13dxYB4fdIFRYAF5cXceTKRb3oqhraMLa8hz+9Lvf1vODnyedyqkAGApt633EEzFEImF861vflMs4HAnpnuCcYpGVazMLuEODgxKzW9ua4PPSrZ1EOJRAPMICZgP4rLU5LUimE8Kk8PMVsgVYilYEPAGJr6HolrBCFuaRsMC4uobHj8fV4fDwwT1xs/t7+9Df14tkfBt2BwteBdhdfrB+Ojm9gJu37uLr3/wWHty/q+IsO2vS6QQG+7u0jppiWRgjI/u0xvNzc66/99576tgY3r1L18HvJd4hpfnK5yCvz/e+9z0cP34CL7/8kuYsn5ljY4/FPw6Sn263Y2N9XfOd75nseCKQyEsmKoii49vvvIOapkaJq9o7WEp4dP+e1j8y5OuCAXHrHz18oM4TJ/EQm1vo27UH7X1DKNo8yMCO1Y0tzM/NSew+e/qkfrdTPD93FY3NTWhrrUcw6IbFynwEN1KJhJzGiXgay0vraGxswXp4C4GaIHJpGg6W0dnehFhow+QEpDJCwxErZrWxG6aEAotVDBFOJRD0eRHe3MD+fXsR3Y6o6EORERa7ihIZSwnhhOHq896m+7+uvhaL84u6/s0cg6ZGjaFCWnVLPs95rux5Prst/Cw7fCcGZCdqxdzjLMsY0bJy3/N6ynX9FLdi1gKK1xT38xTuHVxfWKAvqVhPOdTnr8FWKIr3PvgYwdpG7WteYQcbUXIWO956620V/LgOv/rqq3j/g/eVXUJTx4kTR7EWjuDyjTuIbW/hu9/5PXhVGAZm5lcwMb2gcX7xzEn84u230NXRhrzFDZvTRQ81mhoDKuodOnAIFjhx69Z9uD0+sfw9fhfq64mIcuLDDz5GT9cQrFYGqIdgtRVx9NhBJBIRPaOY7fKtb35H7uarn16Fx23BoQN7NOe4D/r43CV0d/drHbc4rBibeKT9xdff+IquFV+DHY98Xh07dkz3CvFE09PT6t5ZX91SF0djY51QcNznARxH7ovyT4sb6hSwskjBfeYzxI7ZlzIEO2uwhhp5E1KtiklZPK/MiZ1Incq1l/Of7nhmjZTccJacWFuex+LqBGqIsvOyu6cFFz6+Apc9hxfPDMPpccHq8mN2ZgGJBAtyHrS3d6mzp6WtTV00dJzzecGget7nDFhn8YiYI+5FWQQ2MbKVjgLJ+2ZeF83nUt9EsYiSxeSTsN2CRUsFhFpMkC8DiD8rnp+sMs+r5+PqCFRHoDoCz41AVTyvTojqCFRHoDoC/4p4XjkgPbdBlpvUtHxKeKCzI5tEfHvrqTi8k3leEc/Nxt0qI2KhmFYw2P0HTzA3u4Tmlmb0DfQgX8whkYzBbvcgHIqjqbFdbjI6MT/66ENYLEU5jyl2MnyOYsL09Kz41YFADY4fO4Kg14TRUUxlSBp/DpEJbK9n+/yNG9dw5Ohh+HweCSgU1ikEU/zhAYWYiAoWpnJIoADGDTkPdeSQ8s8UFxkcWcgXxSI3wkuNhC0T4kUBwDh9eIDkz6gI5pUhr4jncgGWebUupwuZnHEisi0+mUprU//o4Ri2QmEFJPkDfgm4tTV+zExNYG52GoVsBqGtTSFW+H4opJ058wI+/uQihnYfREtbOyLbIQQCFJPT8LgMhoPcSJ+H6JOMnODkg4ejSbGQm5qb0NzUhIH+PombDGel2EexlQdzClFFCn50gc4vSgB/619+LJGZDtmR4d0gy5byMFEtbh14jdONP0vt3xaDoKjgH3iYppPq5s3baGvrFMamUMqgvb0JThed7DahO+hQZAEmHIqhob5Z+BiyxPlr164hzU+KcuTHc/4cPXIU58+fl2uRgiTnD8VJBtHyeitIFkXcuHEdQ7uGUFdbI3QEr1tjQxPOfXABJ06cFHKgs7tDDmJ+jo4uujEbxAdfWlrDxvomIqFNHZD7h/pgc1hU9CgU6Fy1IJMqqJPgwMG9EmVTqYgOzLk8xyCAXKakw/K9+3dx+oXj6O7uhMftw6OHE5iYmMNXvvY60pmoxKWfvPVT7B3Zr7nPgDldE2sJ22F2OkAFAbrW6BAmvoX3AB3lf/d3/w1/8Af/UQfrt3/yFv7jf/iOPHPCgxSKGiOiUyjaHjtxHGNj43L2ETvCY2r/4IDEDWshozBBFrf4sw0+ySrhnC5TFl44r3ifPRx/jI6eHrnQGVqYLnN9yW3mnO/u6pJj1Yi9FtgcbmxvR/HBBx/g61//etk5V8DY2CPsH91vHGYlujPJDnbh/V98iJe/eByBGqdctA7UwQob3n/3LZx9YQ9CG/PwOCgeemDxBuGpqRUSiGKCcTiW5ApmoeHixUvI5nJiPwcDfnUBcMOYTibgYQAiBeBMVodvjif7HIi4+fTadRwcHUVbS4uc3izOUACgqEexg4U5dsJIeC+HBivsrcyVNe5AI+hyPRKPmN0eNhv6+vrkqGPhgN/Lgskvf/kxvvoVcuSdhv2eo1hlWv6J+FimONfZITGfQYMsWPA6sxBI4ZroDN5viWQOqUwR9+49QSzOoGU3RvbtQjodRjYTw6ED+5CKJeHzBIwrFURP8HeKFw7dv3zv/IxTUxN48aUXJKAps8DmVEGR/24+M8fbFOD4GlwvzTpLgb0k1r1wDBaLxHjeq++994EKNgykTCXT+vpYPIZ7YxMSsBNbCxgd6kQpn4TX70PBakegvhmZghXRSExu86bGRswuLDwtbhoB3bgx5f53OHTN+HMp0sZiUXS0dyj8lp00ZOKyi+dv/ubvhL/heO8d2aNQTQqVQwN9cqoSf05cFNErfE0zR5i06MLc4ip+8vY7ePHMMXicUI4BC8W8v+fnl/BP//QjiWNLSwsSt5pbmnD8+FFYLHxu3cDu3cPoaOvU+Ew+mVChi2v58O4hzVH+R1yY2+Ez4dsuJ1Y31rC2ySBr4xhmJYNByQFvQMVau8uqNdapcNSCHLkfnfslvvGNb4h5PvHkMY4fOyahj9edyz2xVfmCTXPm5p2HuHv3Af70z/5MonUsFlZQZzi0jseP7imrYKB/EI8fjavQ2dfbL1GusaFRz9JYIiYeOtEzXAf4/OUc4fOV1+cHP/iB1ugvf/nLmj9cs5l/Mrqf66cp4ty9e1ffxzWdvwwqh67kqFz6zAdp7uwsdzYlsH/vHtSTUc5waKcdY48eoMbvRy6bxezMFLoba5CKhJEtAnWNzWhs6ywHcJcU9nznzh18+3e/pT0BMyc+vnhbY717Vx88Xs5tYt9Yk87Bwq6Fog2LCyu6T7L5HHKFHLxOG+KxLfgZUp3P6BnMfAUiXpwuv1y45NAvrq1pbafQH4+E4XE6NVYsIvLeI3rC7fUJYVay25ElNz2TUtgv116f34vlxSU9d4lDYuaA3UHR1qCcdsS9/Erg5M6tIb9/Z/BmZQ/4PO7OcC+Mu9kEqguPJOwIjQKm24N/91ygI8PAbSZE3mbh3oB7pYIKI5xrRTjx7vvn0NTSqftuqL9DX8eMgkufXMGBg0dw7foNvPb6ayqMv3D2DB49uo9jx49ibnkVKxthzE6O4w++/S1YSwWks3nMLKwgW7BiK7SNU8eO4t2fvoWezg6kCnbUNTTq2lgt7NIpYGR4n8Tz8fEpDO/Zi6nZKeSLGQwMdoN6/3vvnsPpUy9jempBxfrZuUnh20ZHR/QMZReFw+6BhzkN6ytMq8DB0WF1J5QKFrz37i8xODCsUPd8KY+xJ4+1b9g7MCw39/1799SJR9zXnpER7cHotuczgtfB7SIyagWFQlYFA3ZAJFNc98y4cix1DWDRfOGaL9OGGOd5eRiMIcZ0H3BSPMXDcMNe3u/vPAfwulcCRZ8WRp0OZMn7t3hhy9tQyqeQyGzA6XMinSeS0I1zH34Cn7uEV17chyQD6WMZ7eEam1oVBs1nCp/7xKuwY7O7p1vPaQYT8/OzgMD1musucVDMptG8/BXxXHR5E8QqjBEnPIV0+c/VAciibqksnpcsdq3VFSwl5/Hp3/qfqzpR9YRcHYHqCFRHYMcIVBfF6nSojkB1BKoj8GtGoMI8rwg7n2WdP/02ukkziafiOf++4livfG/l77iRN1xTcjuzWFhgWBbbivPYCm0gGg/D7rSjo6MHt27eR1srheIgkqm4HMDkxdJ1zEMrQ0IpRNGx+GR8Wo4ziuc1fgvcTjuyGQocHgm64qjaTPjd3NwsVlZXMDDQh5aW1qeiHA8GPJjzsEPXcm9vr1wu/PuKC90Chsc940DSBRWLxuWGouBSU1On7+UvtmHzAMl2Ux7m+R/FRwpGlYMJv06beh4mGTJJlALDLcv8UOU2WuloTwo1QlTL9NS0DpW7h4fU3uy0WzH+6AHCW3T+UzCOCu9CQeTo8RNYWFzG5NQCOjq6MDIyjGwuKcGAXFTiTShQ0Zk2PDyMRCKFWCKNdMGicSVrm4IFnefZTBpjjx9JrJDoYrNiz8geeGtqYbE7MD05g8h2BFevfCpBkmgVXo9asirJUbUyaMsi964ONPxsPExTcCUltsxwJrqDbvSpySmsr26Iy9zd3Y5iKY9AkAIDA0uLQqkkk0R9eLG8bJyH/ho3Wlubn3YOUOD85OInZaEmiYbGBjQ1NqlIwlZ4tnZzDvF4RcTM0vKiBIfuni45fCvt6xSfP71yA4cPH5HzsKOjDUsry9jY3MDowYNqHW9sbBYveOLJBPKJMPYOdaGmPoAMW4vdXoTCCdQ3dmLs8ZQC9RiMmkiE4HJb1G3Blu5iwS6hxe316pCXTMfh9XmQSBL1cA379x1BY2MtMrmokEETTyblPn755VfkKjQ5ZAU5/HnoN23VbL22wmq3y/F55ep1YVjorP75z38qp3RTY4OCRnn9HVYHJiYmFRJKVzYDCxNJogCIDgkJs0L+K8WcSHhNQuHhI0d0kOXE5uGWqBGiSHi4png/MzsrrM303ByGdu3C4sICenu6xXPne6ZoxT/ze3l/8PsY00kGKUVeMs4pmvBefPJkXCLZ3bt3VMzgukSEzbmPLuBLr5+BxcrwVSusBT+KuQK+//f/D37/21/A9tYimCNqRRBFlxf+xsan7nAK/hTN2eLPn8NxOv/JJ2Lx8zsG+oaEIzHrSkpMYha7xN1lAY4IErsdn356Q2761uZWzSuuJXTxb2xsSMzm5+Nn4O/8d/HBc1kV3rh+UAyhU5afn+5nOmV5/5nW85LWEL5PjsnNmzdx+PBhccb5vXJ0Z7O6P+ky5ziOTU2Y7y/khZmiQEfuPd2RfG8je/aYzIA8hagStiNpXLlyHXEWNtx2jIz0Y9euHjGcg94AYpG41sRMJqH5YBzw4khpzaOgcvHieZx54bSE0dbWFsRiSdjsBudlwvFM1wrXQIo4vMf43um8Z2cEA4tnZqaFGaLIT0GeIigd6oFAEKlUQp+NAv+FK9cxNDiEraVJ9LfXwoasRMxgQxMyRAc4vcLasNOB2JlPLl/RGss1XIzhciGYP18hol4v9u3bq3mxXcbFECHW0NQiAZ2NBt/7q7/W9XnxxRc1D5YWFtRhwa6AxoY6FPJpOB0UbhhQbRUCIhpLwWJ34R/e/BHOvPCy3MbLizOaZ4cPH5Xz/OrVa7qX/+Iv/gI3bl7He++9j6/+9hsqOh4+tF/3Ed9XLpPTs5P5BlRA7969LbQRRTw6z+tqalXQJXrF4fKKZX799h0FnRLvQ3d1Ih7Fd//wD7QW37l1XQWFXcPDeq6kswW8884vFMrd0d6K8bFHwti8dPYFoZdKpZwwB4UikWdOXLp6A7fv3Md3/+iP4Pd5VTCObof0/KPoz/wRotdY5NvcDEtAX19bV1GkpbVZ6xTd6ZOTE7pOFMr5b7wPWXxi8YzP5TNnzqiAQuGc939DfZ3mEMOEOUdOnjxZDsk1RzvOxcr91D+4C5eu31BhgkL9xtqa7uWDB/arELa6vCjXszA4D+7Ca8mjMejVesd5wdwGuvJtTifmF5bw+Mkk9u0fxa7hPbA5ffj40l14fD7sGR7A9vYG6uoYImmc126nGygRvZFGaIs8emBtbVlFFq/bLhwLURtEiHGu2R1ebEeTmJtfRrC2HqFIVM771eUFhDfXFXTa1dGuz8/1h3OBc4z4ISr2aT5v1EVgFb5OojVMpwtxVhR3zfPOoCuehXw+2wh+Fs+nfRyIZPnV8Mide7ynwZYUbMuqvNjbFelWnSj5sgOdaCYWGOgINt5h4kYCPiJt8jJA2BwOiefJdAFXr95COldE/8AAlhan8cpLZ3H//gNhc8Khbd1LxPuc++VHenZzn3jgwH6sh7Zx4859WIs5fPO3fwtFGissFkzNL2N9M6LrOrp3BNaC6cD7yTvnMLSbobxEz6XVmcCCnRUu3LhxR7gbX9An8bynrwN+rxsffXAe/f174HL40NjUhPPnP0QsHsJvf+0N5eM0NrRgds7gkPjcZ2G9qSmIgNeYO977xS8xvGdUz0hu/eYWZtDT34U6T632jzdu3ER3d5dCefnc5jrA+2BqalIdK909vZiZnkI0uo39+0fg93lgY+xLNm26bAo0Z5jiBcV4oVzKXU5mDTTTQHgTuRrKv8r5Gzu7DHbOjcr11r6eBWhyfogyKnlQShdhs+QRT6+jaCV+yIN02oMrl67D6yrh9IlB5LhHsbqFXKPrPJstKGyciK5wuTjAzgli51gsIK6FP4fFAyJ2uG/o6+2Tw/6z4rm48ArENYI5CwNMwNX/V/cYnecGH2hjRxWZ50IaPWPiV53n1eNxdQSqI1AdgedHoCqeV2dEdQSqI1AdgX9FPN+5aTZC786wpcpGs4RC+lfF8wqm5ek+vMywFOc7k4DN6kQikUMqVVAYYzqTBGxFpDIp1NXSlcZDoF8IAl+ZcUnmYSqdlOBCUYoiFEXe6ak5+P1Bhax5nHm4HFY5Z3mwcDq9EmmIFaH4QoGEDur79+/hC1/8ggTnivjEwwAPy3SyUVSmeEw8BMU7HjCsdDuJ5cvDqXGUc4NOMYiHU7mcbXa5RHkYp0hDlwz/ja9LQaDChOchgN//9MBpJ06AjjvzvnkYLvB0CQumpmdx69ZtBGpqJPiT5Ul3ostpR09nO2YmJxR2SBGCh6OpqRk0NrdicPdutLd34t1ffCAnu1yM1pLCOCnsZNJJHe4odtPxSSTHnr2jsLu84tfu3r1Lwgmd5xzz0OamPhOFJYoQDIIM1NfDH6hBfV0jxsfGJcrtGtqFjvZ25LJp/Sw63hmWRxwBRXd+ZoqBEi1tFNagA2EqlRFK55MLn6jVn7L6F155WSFtxC7w+407yrBCvZ6g2uHPn7+E1177Mrx+Oxx09MXjmnYXLlyQu5OuxIoTnVx1fqYjRw7pYGWcvhSbEpidmcbefXvLYYucFxQjyc/OY2lhRegcirfE4vDKkEl/9NgxtHd0Cdny9ts/k2C9r78Vg21BhKNhWF1OuHwBrG7GsG//CVz45BoOHjwkrEWxSHcl+cIUFR1CFUUjKSSJ8HDa4fI44BCiJo2HDyeQTOZx9oXTChvd3FqXU/P7/+37OHHiOHbvGtKcIyeZQZN0W1HgdTp9YrXmCgW89dZP5FJk0CvFuJXlJfzZn1L08mNzfU3BtdvhGJwOp+YiBcz7Dx6ouCVMRlOzxHMGAmYyKWQzUbS2NGmMOccpAnOe03F78eJF3TuDg4NCUXR292BlbUPFq31796rjgUF4crBbgaGBfjkjc3kWorJwe2owNTWr16g4k9lBcu7cLyWe7d27V+IYiz7zC6t4+GgCx0/tg82eVWEFeQ+yiTR+8bMf4re/ehzbWwsoZYpwWGuQd/vgrq3VWkDRVt5Iq00ZAWLMJpm74NQhu7amHj/64dvYNTSIzvY2+LwulAo5iQx03FP4oZue9yqF9H/4/g/w+7/3Hb0uneYs1HCt4nrCdYNCMP8/RT+ubWTHk33NecgxpGDO9YifsbJucO6aopwN4e2orh3D2A4cGJVgyi4U3vtimdtNhgDXFwppFHbJcN8KbYqBTG45HXwMAiaWSCIyHYp2N9bWInjrrZ/jwKFDWFicwRtvvAKbLQ9LqQC33YVCrigRgwU6rkNcN+juowDFwuD5C+fR2dGGPSPDErm5trKwQUc8ryHnBz8Lx4Brt5A7kagCbTlnyMonH5rFBuJTLlw4j/3796sYMDQ0oOIBC5Jk/vL+ezg2i66uHsw8voWmgA0tjUHxiOFwob61EyWLU2zsmkAAbrrfLabw+bwYpCeb3lslmJkFDIozNTVBOc8fPh6Xu/Xh2Dje/MEPsXdkBL/7rW/h/ffeEyLsC6+8gr/8y7/En/3Zn6C9rUXoFmZb8DqRIT0xNYfzFy7hxZe/qG6aIDnJ8TAmJ6b0mevrm5RnQFTNf/rTP8XlS5fw8cfn8L/+b/+LEEwP7t/Ca19+DbvtjyEAACAASURBVKura/jlR7/Us+6N117XHFxZWRKmoqWZOA4gHtvW580XGI7nRrZgx517j1QU+aP/9McYH3+Ehw/v4NUvvgSfx4W1pQUkYgk59hms3NreqfWY9++Z06fQ1tokITObpuOfxSViHCg8sQDhxK27D3D+wkW88cZvScx7MvZIBbnjx4/o/XF+rq9tqjjwzW/+nrp0+Mxh+C0L4ocPHxSKjYXM5eUlrRW8F1gU4jOB14rPX/5HxzeFdBaNKJZx3rCQRMGdwjrnhwnXLamYyq8lMiv//7H33k9yZfmV30nvy3vvHargPRrdaIe208Px5AZ3qQguKWpjNzYkMfR3SLHaWIUUCq0hh+N2htPTDt1AAw3v0fCuUN5XlknvMxXn3EygpjlDcvdXZnUggAaqMl/ed999757v+X5OwYKNSAxXrl7Fyy8dwfzcnNYfFhwpRFO0z+UyQkFcOn8OzkIKlT6XuOQOKxAWWzqLyqpqLJO9HY4hmQNefeMt5CwuXLr+QGtHf3835ucn0d7erIBw5kO0NLUItcZrZHFhCbk0i0RkwZNZDh0Dj4VuZwqIVptLKBwGptY3NiOeyqgrZ3riGey2gs5HZ3ubnoPIb2ZxvShrw0KEhY3u4qyOl+I5rzs+J2jOF1iwYgcUc1Z4/kwWwdZntG8+5z3/RxX5TU7B1l9bned6HiqxypUnY+Dm5rnRMKjZJcPiTqkLj/8vrrndpkJCMhFTiC3v81xT7E6y2oHzF67j8dNJvP/Bt3H92gUcPLgf5zTv3sPnn3+uucICGzsLKSRzbeS9ZykYxMnTX6G9uUHieToeRZpZLsEQzpy7hM7OLuzdtRO2fEbn+9rXj5HO5TEy3Iu21joF8jpsDqyvRXHjxm0sLa+io6sd/kovhrf1I5tOy03d1NihYEytW+dOYW5+Av/63/wrrW8f/eYThWFaHQ5YrDmMbeuH18uCSRWi4QROfPqlxHOufVw7J+cmUVHpR0tti+YwMx84t1kgOHjwgDoc2VGh+2pbq55LuF7wmfDYsaPKbuE6yQIOA5qJ2zLFS4arOnRPMF0HfP4xCEExw4u8cDV16Zyx7G4x4vQ3wkVLphIVr10u8zxcyCGLHGwFt5znzE+JxJdRcOSRKTAvxYWL56/Cbc/i8KEBtTJYnQEVlhhgSxwUXfQsRLHjUvdHrqFup+4XDEPnF4N2eWzsYGtsaPyd4jmL3jRlyJzCiV8Uz8VDLzrPec+m85ziucXGDgeTpVT6OvDWX5R1ovIOuTwC5REoj8CWESgviuXpUB6B8giUR+D3jMC5T/7PwnOsSPF7SuJ56UFaf70F28IHaH6Vfv9d+BbjciG6ghsoO85fuIpnz56hqaUBLW1NcNJZbrGjpooPxR6hONo6WhAOh+APePDw4X1t/ug04wM1QwXZEk10BZnnXidd0aadW+7IDDcKbGknV5tBdikJUb/61d9qs9Xa1izBj8fMfys5Z7kpZ/geBTD+G9195HGSC1lC0Mi4IhBCye1WwOpqUK4gbl7pfuKmTu37xLlkMuI18j3krpWj1GxIuZGQVl6AHJ1Px8eFQ6FbiMIl3X78fm6gGAJHQXl9bQXxSBjWXBZejxPra2tyyXETbnd7sLgcxGYogpaGJjQ1NmpDRcYsNzncRFH8C4UjEjYprJJP/Pobb+LJExO21tXZhdmZaf0MucwKBJNAZ5NDlpzVmfnFoiDrQktzixzcC4vzCgckH5rMXofDJnHEMFA5hsaBr+AyCuh2hxi1mxub2NgIqbWcnG0iPRhcyFC51tYmuNwmiJXjbre7kIiT7TyDbKag1vZcIS7xdS24JjHs6fhTHDt2TO9x5eoVNDc1o6W1RcIMxb1U2gRfhiMRhfVRdKCgyC85oG02bfY/++wz7N3NduiAGOAsPPB4L1++jKGhETnFFxaX8OjREwlN7x7Zgez6DHKWPHI2G+aW12BzV6K1bRAXr3yNl146iuoqMofJGKWTWQQdJJJ5+Py1mGcLdiGHQKUPDo9TLfzRaBY//ckv8W/+9b9CJhWRWHrx4nkJQe+/964EeDrOyDlXVhidr3KbMdw1j9n5OVy8dBnf+uA7cLk9EqLoLGUQK5Er+WxG10VFoFIcUbrH6Uitqq5GJBpDRWWFnOksXPgDAbm+slmKMJCLkfOYoijd+CzUMDeA1xP/v6+3T+IyxfAmuVkf6f2GRwZRVRUQGiWbMeGIhsVqQSiSVPihx+2ROEb0Tkd7p849r20WouiQN6iJDKLxDI68shOFQkJMZ+TciIeiePrwOnZub0aYzvMsw3ErYa2ohdUfMG3nsCj4kw40FhiEDLFaTSEgmUYsmsCjR5O6jgf6elDhp1NuU6xbuvooDlrUUWNHIpUCoxJOfn4aL730ktzlBvkEzXmuA3JeFsOH+ftacEVjRSG5hI3ieZDoVcRPqMVehT2iUuzKf6CDcWNjDbAwONkuDJXXaxztnLN6zwKFD6vc/XRxJ+IxIVy4rlEQYdGDhaa8JQ+7w4NbXz/E+npE4sXuPTsJeIHdxms+y5xGJGMpdYRU1VQJdeR0UAxnmHNaBYfLly7jnXff0jrD0DwWkjY3o4jHUxonfgm5Inc9Xec5oXp4vBwXMsYnJqfR3NwiZAnd+gxcJg+6r78Hly/TOW5VkYWM+qm5IHp6BhBanoTPmoLXZUF1bQ2cvgDqWjoQTWSUQUBx1GaxKpuBRSG5JPN5vSfHncczODiodZvn3eAIiN6wYn0jhOs3v8Zb77yPK9euizPNAgI7Yu7fvYd33z6uLoEvT3+JwaEBiefEi1GM5ZzlXP7wNx+jq6tHwb6RaFyfJZ1loTCN2Zl5cX4//eSEWMQ/+tGPcObMaVy+cgl/+Zf/i1jVf/Pj/4TvfucPUFtTr3Ds+bl5hfayqFlXV6NQThaW29pa4HFZ5dzlWuL0VCORsuLG7Yc4e+4S3n3vPdx/cBs2ew4//OG3kUpE4bZaEYtEsbaxgdXVNc35XoZUM7hQ4i/xIFYFVKZScbl5WVhiwJ7F6pSY/Iuf/1KOWHY1nD51Ev/Dn/xzrUXUZbmGsPtrZmYO83NLGgdeCzwHLMBSZKecxXs675fEHJW6T3iNcz5TQOM8pcOcCCSufRTPWYDiuWOXWAkjwZ8ldoo8aBbWdK91uJHMFfDrX3+I42++IdE6uLqqYjCvCbqLucbU1dbKhb60MIPaKh88DnawpLCxsihOOott7MyaWVpljwN2HzgMq8OHR09ndc10d7VjYWEag4N92NxcQ2hzQ0HLPq/hy0cjUSzNTSrce/zZM80vBnNz3ahvbILPX4X1zSju3n2M3v4h4dqCayHs3rUTD8ifd1gVUBkJhxCo8GFk24jO2+LyMto7GOrNMGvesxxCcrF4aoLPyffP6kmFY8o5r5wVO7v4SsiOF7//Puc5X2drDk7pObAkpr8Qz23Icc16HthoiuVFyp8JimbXXiRqEGHJlNbclpZG1NfVCEPH46ejWsGmdg9OfXkOG6GYcgdYnGCWCotsvFeRhc3iytGXjuKLL04U8x2Aw4cPYXJ2Th1PG6vL+OF3PoCNAm8BmFlYxtLqhp7JiG1xEemRS+OjE+eEV9k+OoD29gaFlyNvwfzcMh4/nkBDYzMWVxbhDbhx8NBe3Ws//fgkHDaG2XdoTVtbX0Yun8AbbxyTSH3lyg2EQtHiepDBG28cRSFHNzvvnU58/vkZtLX3Km9mYHgQy2tLWFicw2uHX1PoPa8Tjh/F5JGRbepY4r324sVL8Pm86Oruwtz8jJ5pXj56WGGl2WwaK8tLsFlsqK2pUxfV7OycniGZKUEmP9c6zhXeP+jWN8/7eqgvPtoXYOU5txSF9S37gNI1XNo+8HVsTjtsThvyabuY55ZCEuE4Q5udiKf4LOiV89xuSeLIoQHYafYouDA3t6TuOj7TtTS3wesPIBZP6NqPRMNaH4TV2gzpXslzwrEgLovXFzs3NI/NHcYckro3i9lLFvN3FhtNBUY8J0pH4rmKAxTPTUj6VmxL2Xle3h6XR6A8AuUR+O0RKIvn5RlRHoHyCJRH4PeMQEk8L22WSo6Mb26Y+KCdSUQQ22SoWak93zx8l/7/ubtazHOLeLBsmzx37ipSqZzEuJq6KlhsBbg9LswvLCO4EkJ1VSOqaioRCpPV7Uc6k0R3d6c2fnQTU2wgj3l5aVUt/+Q9+l15scm5MSgFeLIb1WAP3GpZpeBD9xs3Jbv37DIYAKdTG58SY5ibg5s3b2qTwpZxvr8FJnCoJL7IRW6hG8a0I6tV9HkgVl5uPQoyFBFLrku63ummpIBr2Og2iXepTAYbm5u4euWaNoXEgVDgpgLBUDmiZjhObAumgP/k6SM50PxuB+anJsW5Nq3uq9i+ay8mZhYxunOP2OEfvPMuTn5+AsG1VdTUVOGVV48p7DO4sSH8QYyc21OnMTg0gsH+Xjx78hD9vX0S6Cm00d1EN7OCQtPsCKBLLGvCH7MUioCp6UkMDw3J6UMHNAUrbg65aacIzp0NkRbkVwqNEY7oc/PPFy5c1LmhMFIRqHguplnsVoSiYQRXV9A/0PecUaxz6fQglczi6fgErly6hpbWZoXUkbv7/e//QFsktv1zc+32kLMdU8AnW9rpFKZjc25+Wo5FCiwsoLDwMdDfL0HDnE8jWv78pz/Dt9//QMfKc8RzTJzQw0ePhX8ZHduBTz75xMyfTBrvHRpFdO4hskTVeL0Ip3KIZeyIp2xoa+uTg5uFGKuVDuYU7NaCAl3DYYoaDjyhsOKwwuNz4sz5s8hkC2hq6sSziVn8yR//MVhfWlxcwK2b1/HSS4dRW1slETufS2vzaAo3TqFwcll+Bgv+6sc/xvHjb6OppRVzcwu4d+8ejr/5ugpNFFfJhabrj69DDjSFF4pkxrNVUEcE3ZV0A8oxRkdoVTUePniga53iBcVOuv0khDrMeWYRiuNLBzDb3huaGtDUYDj6qXRcwmghb8LNuImnyMsv4guCa5t636dPnxTdyn40NjShu7vnObeVwuvk1DzuP3qGb/3Bq4gn1mElY9YSwPryKtZXptDT5UUqugqkWLRzwVbRCG8d+arFzTL7R3i8LreEYAoqHp9X781MhdW1kETnro42VPjcSKdicqBTIDXIJTrXrbqGczkrgqsUKmYxMjKigkSp2Ma5xHGRKzzJIGGaOY07lAIhQ4hLgl/JBV0qrpkuFQe83gB++ctf4OjRw6hvqBHuiuGSnOsseNDpSFc4xe365lYFhNps5OIyxDgDr8eNS5cuoLOjQ7xw4XDsQChCHArRM7dUTOvr7xa2IJ9LymmfjqcwMT4lDMrrb74Gp8ultY+FydnZeQn//AwUc4eGyUtn0cwh13E8ltQayPfn+3EtpFjJcaBQzSIB3fifn/gCb739rrjuppsnJQcxxfihoQGsrC4rIJTrrtPlxPTCusKUGRjaELBjfXUeFpsVTe2d6BveDre/UsIti3icyIlUVtf2/Py8nJsUZ+j05xzlmsxrgkUSCjTpNO81XVhZXcfpr86rqEjGMn9x80CXciqRgIvn02LB3OIi1jfWhU2gaCzx3GYTvuYnP/kZDh44LLwEP3N7ZzuqaquNYz+VxZkzZyWic51/66238NVXpxX2/C//7E919c1MT8hleejgYRUY80R7ZbO4cP683o8IMrK6x589xoH9u+B2suhK1zlFbh+uXL+Ljz/9At/7/vdx89ZVHDq8Bz09LUAhA6/NLj420R/MRFheWcP4swkjRtssKhhxLSHyhyI9i79DIyNIpugKTcDh8eDixcuYmZpBb08XUvE4du/cqS4H3gB4XfB4ifZh8WxlJaiiNl3msRiLFgMYHh5SMCCLmZwnFKn5/gbvY3BqPDcsbPK+b7JWcs852fx+/lypIPL06VPNL/7il8vjox8Wv/zFL00x1WZBoIjm4fXHDhaGhrPLpaerC9F4FAsLsxjp74GjkMLS7BRcxFFYLNiMxLCyGcbk/Ar2HDyCvMWJUCghF/jI8ACWlxbURdfd3YEnjx9hsH9An4FrCef51JMHcFpzQiOxS8zPLp5MFnWNTQhU1iIaS0tMZAGc97axsR0ajxtXr2B02yBymRRqaqsQT8SQTKXh9fsxMzen12JBR5Khhaxrq0IkOQ+bm5rM3yl3hiJm8vmzmYT2otu25Cbm30lsLLqN+ZuCJ4uvwYIFRe9SPgPX+1L3HX+nKLkZiarQWsp7YU6AyYPJqOBBob+url5osJa2NnU0nTz5Ofp6u1R4WVpcwMuvHFNXm8vlx9Xrd3D91h1Y7S4cPLQfszMz6OvvxdmvzqhwTiH1jddfw4UL5xUUy4IWsVRzi0u4dusWHNYCvvve27BbCkimM1jZCOHpxIwyM149+hLy6RgcVgs+OXkBVTX1GB7sRnW1V9AzGiSuX7utwuLuPftw5/4dxFNRHHv1JbidDnx56jwG+8fw9MmU1ozllXkMj/TBwaB0Pl/Fkvj61h2EI2Hs2sU5XK2ipIoRsOPs2SuorWvB3OIKqutqEUtGEKjwY/fITs17fpW66ehsZ6GPRabx8XGtuR4vu45yaGisQ1dnuwppvJfTsR4LR1WUZPcPi0w8B1yraUZZX18zZhIvQ+4NFo2dMpynXKe5NjttVonTpf+XPF0Mu5dgrgB58+8MAHX73bDmXLDn7LBZMogmVmDz2BBPAeGwHV/fvAenLY1DB3rh9HoxNbuKTLqAQKBK+RjsTOGIB9c3TNcmcwlcTiEBiW3h3NX59ntVwGfh3rD4zbw3YcO8r1uQY5WEr8Z1iI5z8vTZk6d7rglCZYHHRbSS1eRT8LOVBPSyeF7eHpdHoDwC5REoi+flOVAegfIIlEfgHzUCZz/+d4USy3CrG+N3iedZMslDL8RzvgF/puRAL7Fl5VCy0oWZkvD54OE4shkLNkObGN42iHQ2Kad5JJpAJER2rB+tbS14NvkU7777DhKJqJwo7e0MTcsqGJOt7Hdu39OG/KUjh1Dpt8OGYmin3TzUc4PBDQRdQNw80OFCJzg3F7NzRuSi+Mfj5caBG0AKPHxQ5/tww0IRuCSev2hhNYhIirmmWGDC7kqBWaZlma4XCoPGaUlR7Nq1axLPiYWhEM4NJVEYf/3jv8F7772HG9dvYHT7GALFIFIKEHRpuTwU7OgStWNldQmrSwuYmRhHLknWLR28FfD6Amol34im0NHTj69v30PA7cbayjLe/9Z7+OnPfoKjrxxFU0sznjx9ivmlZSwsrqC/fwgtLa2oDHgx8/SBGJsVgYAQLXR+k5fKjZUYktx8kH2ez2NpZR2V1TVyvlKAZcgm+eh0bfP7KIiSPc4xIJfeYHeMW5YuUBYKgsE1iYappGE3y61I5ISDHM08rl69KlGLnHueQwVKWu1yyj96+ASzc/N47dXXdN4ogrPQwW6G0vkbGBjQuaF48PDRQ2FJuJFiIYauaxYS6MxiF8O+vXtNgJ7TiUQ8gYWFRQm6Q4MDcq/Sld/U3IKq6lrcuvW1XH/bRkdx4cIFzZWDB/ahyZFENjgBJzd4NjtWNuOw++qwspYUjmTXzl3I5yia04HPQE+KbGl4PJUIBsOoqK7G5PQEgutLCtXq6OzBgwfjuHv3Ed547XWdo2vXrmDfvj0YG92G1dVFteZTKOFnX1tdRVNTs2F2F2z44uQpMY07u7oVSvfpZyeEeqHYQgd8PBqVu9TpZGEr/nwDyc0zN5Sc0x6vV+IaRRqvzydu8fQk0UFuzQm2klPkKfHJOfdXVldw6RLdcT40NbWgu7dfhQx2L3CzvrkZVIGG54Ut+wqJsxmUAEMWeX7ZMWLEp5Qct5wrPA6KAcShtLW1Y2VlU6LWzj198Hit8Dg9iIZyCAc3YM0zeDiPjdUZRNZCqK5sx0Ioi0B9i46X52xjM6S5EhTmYae4unSuPnj4UNcgBZyn40/w7W+9i0wyhlw6ITeew27a2U3TO7MY6Q6kGz2r0NedO3dqHSk5acUdLjqeuSayu4OiFMVBiiEMAzbOQN9zJ39JmKDomkjksbCwjKmpCRx/63VYrMxUMC5SivQmSHQDoc2IwoxtLqecec3NjXIolqyfRFYx7JLXN6+zZCaOhSUK01kMDIziq3PnsWv3dlRU0DUcF8P6we372Ll9t86fL+DT9bi+vonVlTWtwbW1deLQf/e731FwHTuIKByvBTdUsKQrXq33DnbclJz4dHgzWDSlToiBgUG4PfweR9GdzLmXwcTkhFzQRBasrq5oHaLz/MqN+xga3IZn969jrL8VLrsRRywuD3xV9bA43CjkLXAQKcBungky5aN6fTreKd6xI4bHwOv97t27cjdTfCEbmuicQEUVVtc2FCzIsD0GXbLoWl9bo3lMcam6phreQBUePXmCffv3SATmuQ2FQ7hy6ZKCPjvbO3QMz8bHMbswh5W1II6+9DIqKhh858OdO3eFNqFATDTUyMiwnOQUSSlesbjQ1NgMh82IWuyCYefB9WtX0dXVjl07t2N2bhqFXErXNCxOeHy1iCbyePJsDqe+/Ap/+Ed/hLPnvkQ4HMS/+Bd/iEQsDJ/DofsG+dKhUET8/nTGdFhRmNzHcG2vV7kIszNT2AyFlJlAjj3zC2LEkdGJTuQBERDERAjHZUU6l9Z6wXXeUuBnCKG6uk4dYFR5F5cWVPghfoXv19vfp24I3oM5Jyh+cz3nNUaBm//P9UWcfKvJIuF1YbpkXCo+UZjlNbN//35dV2T0B9c2EGP3TiSKBw/uqyuE1yULSstLS1rf+VoUI7ne9A8PY3F5EY01VWhtqIaH62IsonUyzXk0OYUHjycQqK5FRVUtGpvaTNGlukoFh6XleRV8fF4PNtfXdV3ziwLv0swzBJfn1a3E4jW59F6y/FMZtLV36//Pn79scEh2p+bO9OQEKjhfa6rkzuZ4NTU3iZFODnsinTLB4tmMkGTsohKSQ88ufoXlUkjnwwqvp1JH4FZ8UanL8JtovpKITowRf750bXKtkZiukGhThCwhW/iQZ1cGhkHClDrs+CjEez8FT86x4GoQ8wsLWF5ZVdGL9+Pe7k5srAfl2u/p6zNhmy4fzp2/iunZBYnn7PThtcV8EwqnzHRgEfat42/g/NlzmgPsMhsbHcPC8jJOn7uA6oAP3/3WO0gnIiqmPBx/hotXrsndfnj/XtiR5sHhZ786AY+/Egf375R4zsIunecff/QFAoFqjGwbw9d3vxa25cDBPTIV/Neff4hc1o621i7dU9xuGwaGuiRi83mF96oTn53SPHv77dfh9ztgsxpcnCVvxy/+60fI5hxobGnD6voaXD4n1jfW8Mff+5GeK1ioYJGfY855+uqrr6oAyPWKjvGhoV7NO4ZCS0jndVjIIRIK6znM76tAcHVN6xfvn3xG4DMt1ygzB4whxPxuntH19zp5ZJf/9nkuFXS3GmtUILZbkaSjPueEPec04nlyGTaXFfE0719uXL1yC257DocO9CCRSWMzkkUsmgQsDnR19aKQtyISi2FTeLCIOgXZ6Ufzw9DgoIR/iuQUz4mf0bNcns/mpWJPkeFedJ6bKpC5Q78Qz/kMqw+p5xt1UMl5XhbP/1Gbw/I3lUegPAL/ZEeg7Dz/J3vqyx+8PALlEfiHRuCb2JZvIltebLwKKInnJRRJacPF30uuy9IGiw+yuVxK7fy3bt1HNmuRgHrkpUN8fpZoMTO7AJ+3CvmcTW3ywfUVvPPOO3KgE9vS3Nwk4Zlfk5PTuH7tJtraOrBv7x74XBRLiG3JwO4giiXxXFiSmM92zRyRCG6F3ZHzzePmBpybLm62uUnh5p3HTDFDG20JXdwwmod0U1Aw7aEUXyiQ0em+vLwizirbwbl5MsF0dG0btIUJ2ctKcOLmgF8Uz8PhqARPOqaIEaF49/KxYwZx4LSrzXlufk6iUXdPtzaLThuwvryEyMYqYuEQ4tG4XFPLG1FYXQF4q+rR2dWHcDAIl8Mmd98vfvlzHD5yGLX1dbh56xa6e3rwX/7qb/DW8Xe0AW9vacTa0gz27t6tDSw3btxsUQioDFQgmUrIqUh3OQPLyL5lGF1PT5eKIpQSKYBSEKZobkR0I8DKmU9RJZOWkM7x4LjQjc9iAsVQjuvy0rJEMF9VBQLV5EWvY35+Qe7aPbv3FF3NLgVonTt3HsePH5cAtL62gbnZOYmJFF127NwpwY6uTQZgEj3CVv+21lYFcZJLTPE8FA7DaXdicXEJbe1tKrRQoOV5v3HzJnZs3y7ePefJpYtXsGvXHjnFL1++og0YncpLy4sSzd555y3YwwuwRxaRsVph8/qwGknCHWjEVxdu4g++84caEye7LBycCwkUyGK2OLC8tI71jYjG5cmzx4gnwzhweB/q6huRTOYRXNmUo5niCMW12poqhMMbKirRGc1fFP59Hi/m5ucxPTWt+T00NIyRsVGxkm/dpkA4L4crRTniUujsb2pogMVClA4DKs08lTDCUEwWnITtoZOwoNfm9dFc34yqymrjpKZ7lbgL4oeKDmu6Czln5RSrqITV4ZSDjqI95xbZ2U2NdOEzwM6ILBJ9iBRwuOVGLF1nDG0lhoZCBDtOKPRNTU0X+e1JVNfUwukheicGp92FQsaDyEYITQ1+1FRlEN5YwN2bt2G3ViOUdqCygYxktq07JXgQT8MtNv/O5yf6xCEUD+frwjIDaZ/hn/+zP0QiGoKL1zVy2rxrU27oVXKxpTLseFiTs5lcdoridLQajJTpzBFnfYt4ziIexTd+H0VAXnP8ZYRc03puHJzA8PCo3NfEtvj8LKalJUTG4wm4XRQUuDaZIMG10JphrldW6LUpsBBxQNcvGfnsHIgn4rDaC7h09Rqam+m2bMLcwqKY+T3dbVhanMXs9BR6OrrQ2d6juQeHwS7MzswpzJhO92QyhaXFRRw+ckhCaE1NpQqdvK6yDDuWiGpciiUxrdTxw+IYcyJ4Huj+N8WSuOnDaDfQAAAAIABJREFUL0DrBQuO5BhzfHhts3vki9MXsXPnHkRWptFW54WDxYRsBu5AJQp2Nzz+ahVglhYWhHKqbWhU4Y33D44r11Z+jloK4eLKezU/KVCxg4VC8fzCEpwuD2pq61FTW6uAughRE9EI7FZ2bFgwOTEJq8uN4MYmhoYH0djchGTa4GDu372rtdTv8Uhs5/ix+HD34X1srDOwkDxfhsc2Y3UlaO5BRSyX6XzJSvDnWsffuzu7VSjePjYqpjbFZxZQOtpbhT1h4CWxHrt270MqA+GMbt25J0GW6z6LnJcvn8fhQwfQ09WuoivPUZIuTs5P9QvxOktjZnoKwdVlHHvlFaQlMKd1n2SxiU51ctLZjUJcC/EQLKh6eX6icWFVrA5zdfDanZ9bxM2btxWqHfCbYjTvJexq4mdk98bK6qrui0SysSOA55lrMOcOv7i+8N4sZ3TBzKkShoTFI3YpcG4xcLQk5PL/o7G4ziPvq7y/s9PgyEtHkIyb7g+K7kSJsBjAkNCl1VVEEwl0tbehkXkCDguy5Oznc9hYX0MkGsXs/IKEyPqmFuQKDq0fLLDS4UqBmmPHtW1xYc5ce3abCgrrK/OYefYE3kCl2NoU7MLxJFo7OpFMZhAKMZulUiHeXHerqyoR8Pm1tmfSnPdOFQX4eRuaW2F3urC2ual1kN9TGheek2QRlZRNp7S+sODA8eCxcA3iM81W/EbJ8LBVVC8ZBfi6ptOOgrBBfJQ68Ljelxy7Rqw0AaAmwdpcwyVki9jYRea5iuBcDyxWXbecE1435xLvAznDQmcei9OLX//6M/gC1cjkC7j59V10dHXq89HtT5c1Wf/vvH0cZ7/6CvW1dRJbd+7YieXgBu4+HkcyFsIHb7+BbCoOf2UlHjx5ismZOa31u3dsg9fO4k8Gn526DK+/CiNDPaiocOn63twM4/rV28rPYTEtFA0pn+fIS/vBsb1y6Qb8vlr09Q4rv2dlZR5V1T50dbdpvakIVOHUyTMKyH737Tfh9TKXIqX5ZLW48PNf/AaV1c0IboTRzIJZOoFYPIp3X31V6DkWjdmNQ8GbBf0dO3fo840/G9dz2PaxAXVb8n7O8HGOI1F5pH7nMlx3HUgl2XXkU36JAjfzOTm3VbBWALbBoRlGuDltCnVmK1rxq7QH2GqGKf2b5okNyFmyxnmed8AGiucrsLosSGXtSGf8OHvmEvzuPA4f7MdmNIpIvIDVFbrMAxgaHhWCjxgjg1bJq1i7sLggFFx3V5fWRz7PEUvjcjpVVCDbXw5zHUwR0cKQdAaB6l9MYGie92w5z+n6twqLyC4JhwoyZfH8H9oTlv+9PALlESiPQFk8L8+B8giUR6A8Ar9nBEriuXmI/rvL5VbxPB0PI7qxps1t6ftLrpSSYPJccEYO2VwCRKksLRE3sI7HTx7jWx+8h7WNVYSjIYXXOe0+TE7MY3llBfv270Vraws2Q+tqp+aGmeI5N9Zra+v44vMvFbzW1tKK3du3CTMQi4dRWRVAJkMXsU0IgJIDnMKSApPydBx6JFSVWsVNcGVCwhU3hOfOncP3v/99tUG7nLYik7m4J6RglmObqE2b2Z/85KfYt28/5hfmceTQAQO8KOS1UeVXaSwoGvH7KUTwMzD40eP2S7zVZtZmw7379+Ro5piyrZYCEsMb+VqDI0PapNdWBhDdCGJ5fga1lZVqbWXbdzQNrMeyOPjy60gks6ikG8ppF4v8P/7n/w9/8Rd/jrmFeYmhdHuS/97e1iHmLUXy1pZ69PX2KACOrHQKgZHQpsIG6WCji1Xc82hMQl0iSSRDWkF4brddLmKKX0KkON0KbiIqh4zVRCr5XPTguBORwFZrtu7zzxT7GNhKByADTxmkxjEiEoTjxddtb+/QZvLcubNCT9CtyPO2VuTNswBRYttTbKGASVGMbcscXwrq3HwRIcPvo/BO1znPe1truwQ8/pnnllig3bt2wQLj2Ltw4TIOH34J+QI56tflZiSDfnz8CZwuu5zgqeVJDDRXIMVQzEQaixsR9Aztwt/+5hT+53/7v6mt3GnLopClS7KAUJTBk048fPAU7e1dOHHiM/T0dWL7zmG4PAyd9cHp8GJzI6bWZgp+NTXVWJifFQJpfNwcI52GxBcVcgX8X//h/9GYHnv1qEQPtoMTr3H95i0cOHBI853uabpJ79+7hx1jo2htbYTVaoSQEnqFzFluuOkgXQ0GcffuPfF1t4+NwZorqJDC8SxhRkqdGyU0QElYybP132KVAMnNL0PdenoYrOvQJp7HzvHl+WEBjd/P3TAxQeyIIE/ebiNnnDgYcqkZfGaRA+/+vQfivo6MdsLnZyhnFLdvPMPTx0/x3T84jvm5O7AV4hh/9ATWQiUGtu9HY2eX1jXTDcJrrlgMyuUUnEgxjwWsxqZm/PxXv8I7b7+la6ieYWzpFDKphPBFFCgM2oaMX27MrZieMcGHzEugWCdOazgsJzMFEI4t35cuPzo6iQ+5f5+FxKyENhaSONdL60PJsZ5K5RUGXF1Tge4e8nVTCog13FoXYtEUnA6KmV48ePAYXf0dcmlzvHnNhkMhLM7PKzS4lV0mFcZ5ns2nJeItLG6grq5VBZZIZBONDUTxzODtN99EIUv+rR1Zirmxddy7f1/iRF/foDIKPvzwN2IMc12orqlCLBbWmsmsNroDS+eW1xXPMceB40/hnJ+f1zDPO9cHrpMcC36xe4LXKIOh+XNka/M1/P5KXLlxB1VV1dhcmkTAkUFzA4s0AV6pCMUzcp5TJEnE43Kfd/f16Vra6pKlo9vgCkzgamldZoAs3bG1tfVYXFoRyoRYHiJJaqursb66gob6GizNzaG+oRFT84v4+MQJHH/7LdTW1cHhcuLnP/sZdmwfwzbmZeSy8DOgNhaTMGZzcF334dn4FO7ffygXfGtru87/5ua6rm+KsOz4ePJsQnP0xo0b8Hsr8K1vfYDLly5hLRjEG2+8pkIOi8VcC1jgZFHj2cQkBodH4Pb5hJShe5OB2ZY8C1VW5DMZdHV2YjO0pq4RBlTTmcrQW15jvG/FYzF8/NGv8aMf/kDBiCwsceyvXb+Oto42id0HDx/StZ9m0DWzAzI5+Nwerc/roaA6h3ivZ8E6tBmF1+vX+sV5wi4CMeYdNjlMiadiUfWnP/0pXnnlFV0v7BrjfYLzhfdCzgGuMSwckH3PdYbnjng0njueS36f7gdrBktx8eJFFddee/11dRJRZOe/vXLsFbjdHszOzArjxrlFZjjvtffv31PhntciQz3pKifCI52IIh4NIRoOYXlhHqvrm+gc2ong+iaOvfKyckfo0mf3AENceX0zyJGdXBSrU9EQCnz9R48QT6XhYUE6nVHR2+P1qwC8srwqwZxrIvn5vAczaHnH6Kjus6ao4MPy2jo6u3tZnsDM/Dyqq/wqlNHh7C066/nsQOQOOzeoYBOFIVHUznByk0OwNX/ldxkgDK7FPPOYYyp23BTxHd/sRuS1TnG2VCQr8c4lZBZKz0EUbE0hjeI5n3nYPcWA3HSSz0V0rjO0O4tkpiDnOcPMF5fXcPfhU4NnaqhT10V4M4hkIoqjRw7h/Nmz6ux6/PAxxka3YzG4jqmFFQSXF7Fr2wCsyKKxpQVrobC6RdhddPTwfjjoPM/n8Pnp62hp7URNtQ81NT4d041rN+Fy+jE5yWcmEj6sYp7v278DAZ8Hn316EkODO+HzVqhwc//+bXHPj7x0QN03DDa/fPkaNoLrePXYEbhczFwwRgyb1Y0f//iXGNuxHxMz87C7nWhobsD4s6c4un+XCiUs/PEaC1QEFO7N9ZLzm0Ufu92KbUPdyDF/RMYOViqY88NigBHOXcr+Kei5gOuIzr86/3j3el7+VaYNixY6ScUiCbsen+PNisz70n2z9Kxf6jDltZ4ppGHNF7EtRfHc5rYqMDSV8uLLU+fgcxVw9MigxGuHm5kN00gkMhgYHBECkCYOFui4BjIzhbgbdm+wKML1ms9PLOZw7Wiob1Dxjp/ZiPsl7ArRcoaFXgoM3eo8p9JPM0eGXZB2k+FA5nkZ21LeEpdHoDwC5RH4/SNQFs/Ls6M8AuURKI/A7xmB85/+e7FItm6Mtn7rN8XzyHrw+SashHsptQKXXGD6GWsB+UICkXAcHk8VZmYWcOXqVbx87Ai8fg8isTDGn04hFk2jsqJeYZSjo9uwthbE9MyEHIG7d+96zgwPBtdx5vRZOfeqK6sQXl/H4YP75XzMFxhERXZqks/pLx6M85BASu46mdAlYV+YColaJlCOD+N0ulC0YLgoQwK/WUeggMfNBV+DwiJb1ClMEqXR29sh4eyF65z8YeO+LLnq+B50aGdT3Nga1i+FDmJH6hsa5ELkiaDYsL65ifn5OXj9XrUsywGbMUzWjWAQ8zPzCMeSGNl5ALGcHRZXBVaCIRw5sB+PH96Xe7Z/sA/9/b24desG6hsbJErTnUS3G51uZAJX11ZL9Lt+7RpGt21DKLypFms6m/JZg2LhxsXw1wtqH4/HI3C57XJj0g1L9jfHgtzJZCJtigw2W5Et7URTY5OECrrK6QSkS5cbzRJmhy5B4idY6ODGic5nCoBXrlzFSy8d0c999tknOHr0CFrbWuUA4/EpyJJty/m80AZyGnFHVoDE8nSxo8DhtMt163Z55OikYD86OobGhka51CnQ3v76DgJkjA70I59NSsx88PAJdu3aJ+GQYYJ8vXsP78lV1tbegtraaljDK+hvqcZGLIac04W01YWqhk7cuTuh8M4De/egttKFZIwFpwIW1iJIpoBUIofFxRU8ffoIx149gs6uJuS5GWUrNRyIRlOoqKzDanBdQarh8CZ27hiDx+OSAy2dyiCZSOHf/R//N/7ZH/2h3LypTESCSSQeEzbh2cQUDh46LObpwvw84jG6vxvR292lLg0hLqh2cQ8OqEAST5JFnFaHyMi2UQWO5jJpeNn6kDc5AZy33NCXOP4SKIteMLrRGQ6WoLjvckqsIgKHCAYKv3YG44qlalr/hQRCDla7EbfJzL5z557Cfw8dOgyXi7xTuk5dOHPmjDbJRw4fAKwxwJoSLzgetoqFv2vHAKKRaXhcecTDMfi9jYDbD39Nja5bivdyjRfZ7jTeUTSlEM5iFZFEwc2IBM0P3n1HImh4Yw1VgYCcgxaGjMklZ17D5nArpJfcZRadduzYoXWEf+Y1VWLHUgxkRwfdkxT9uB4QTUHxhcWIUrGN42PEc46NHZ98+hneeedN5Ci+WBm46ZUTP5FIw+uuwNLSGqYm5oRv8VY7hSHicVJUo4NxYX5OgXM85wowJbfdmkcyncWVq7fR0d6PO3fvY2R0GJHwGnp6OuBjsJzFjs11Yj0ymJx7IrGXyBwisCj2sYjB46SbmLkKxPE0NtartOAktoN8WY6XxE0iXeISPDkue/bsMW5JXp8KZDZIDgo9xM+Ql0/00uLisnBBFHsphsLuwRdffIE923pQ4wUCXjsmp6dgdXmQs7rgqySWqFaiNdEjBalLkHuTa3Sp42hmZkZ5C+oKYHAlw5nVMUQ+dFrBjRQ2KRYHV1awbXgIVnbY0F3NLg2uL04vpufncf7iRXz3e9/DxNQkpiYncGD/PlT6fbCyywZ5iZrxRFSubRZ+6UplFxazKsjz5r2HohbHgKIy1ybmSoQjMTQ0NOLzz77AgQMHFBg6NTGJhsZanc+62ip1/ng9foTWI+osOnvhK4xuH4XTbVcBTEUMsoDTZt6yU6m2sQbBNYrc5j5GAXtqekYCHYtzLc0NCvx1OSi2JpWDwHBPJzuxwCDQGc1XXs9V/gA8LjdAtnUqqQ4FCo3sSnA6PCp20fTJtZOfj+t9RSXXDOM0ZQApOyiIo+D54Dni/OA84T2TQjkLUhTUV5YXxfXn+mACoBNa74hL4vHw+3iPYgGM/9bU3Iyqanaz8b4OFcWZa0C3udvt1fdRaBd/3WcClJOZLJZXglheDaKmukZ/19vZis3VBSATRyYRxYmTZ3DknR9I+NwxNqa1lgXmu3dvo7mpEZUVfszMTKGpuVECn52rRC6HB48fU8EU25loZnY2eDx+zM/OmRaWAuTi9weI1igoOJmMfX6u+bkFYa2aWtphJZqIM0vB21yODTO+kGPxI6rnBhbJWDjjeeP/cyw5Ruxa4OuVCkcl80PpuW3r859CI4sIltJz4FaH+lbnuenOM0q5iWTkX1CoNSxqybVyo5O5UlChlB+Zznh2x9gY3klndJbBw37kCw58/NlJON1+OF1+5CwOIZIGB3vhdFgQj4UQCW/g/beP4/y582hqaFQXx769+7AUDOHZ/DKQS8GWTyG8EUT/4CDyfDYpWLERDuHAnh2wcT0t5PDJyctoaGhFR0cjqio9EqS/PHkavT1DcLv9qK1rwMT0BFJZcu4z2DYygI8+/AyjI7tRW2uu37m5SczMTeD1N47JQMBnCbK+N9c3cPjgPt3zidzimoiCAz/56YfYvfcI1sNRLKwso3+oXzjBtnq/Qtk5v/kcOTHxTD9TWcnA+Ep17Pl9Xuzc1qccDiFW1MFlMkvMFW06/4i54/UnhBLzUVTcKAnOBjsoj3ae9z6DGtSzvxgupnLyzSJJyYleer7N5Fmw5O3k74rn6bwT6bQPF85dhQ0JHD7QB4vDAY+/HstLQUxOzWLHjj1CWLHjZ2llVWg33lOcbqfuiwyh5zMI/55dHcQu0ZGuBofiZ3nxuTi3DIqGew7NR84rOc8VE1oMCeeY2RVEWxbPy9vh8giUR6A8An//CJTF8/IMKY9AeQTKI/APiOelh+bSRmkrvsU8TBeQiUcQ3Vx7LhJzE1YS0Esvb0QBG6w2tlGvUWaCxeJCOk1X0QVYLDns2b9bbGG2sueyVlRU1GN8fFJ81bGxbXA46VRi0FSthB9u2Ng6/eWpM+jvH0R/Xz/Wl1cQDm1gB0VFL8XwFGAhn9s4WinKECNAMZaC5alT5/DOO+9KSKisqpSTmO2gdHjR+UfnJhm3DFeiUKlNSakbudiOzG0KPzOFjpIwfvHSeTl52WpaEsMUQlkM7TLcbquEFyusWFvd0IaXaBEeGzf8dGQff/u4NpgSnRx2zC3MqW2ceBG/x4XY5prc5/FwRM71dNYCu7cKdl8NZhbX4A3UoK+7GxfOncE7774Fp5OM4YTGubWlDZMTUxKM1zcoUPXB7fXLsUlEyp3bt/HKK0flvqLYwc9OoYMFBTrsWlracPfuQ+zYvhNenxtPnz5AS0uDCZ8CN3BE1XCKWI3LDJDDkYIIN4V0ENIBuGfPbgmJ3LjxM3IDRMcxN3tzs/MSNx49eIRDh47g7Llz+uwUMzu72tDQUKNj83pdcgNz082vUjAa2cYyJHGeZrI6FxRoDCeaYV4J/Tudvzt37kIqlZG7i5gYcoiPHXtVLdD5TEot2RubYXFSU2nyuMmEzuKzE5/J/dnUXIeG+iosPLmH4a5WZMjBD1TC5q2C01eDyekV3Lv3CLVVVTisYD+6vNO4/3QadXUtYqr+/Ke/wJvHX4PP5xQblcUfHns6mRHWZWFpRU5Fg7BgyG1G3QJy6uYtcrGur4Vw7JVXhYehmJwr5BCNceO5Jr49izR0VTJPYKC3R6IF3Yp0jhoUkRkvjtPU9JQQDXT48rzJOc3wylwOwwNdRkS0keuaLV4bFrVF873NmmGY1m6/V+I5BREWhkaGhg0L3EZxwYmFuQUhG/r6+oXSYYilaT9n0SCuwg4d5gwcHBwcRnNTq1yqv/jFL/HGG6+jtsoLiz0FuxOIxuiCrcW1S1fQ09mEeGweHpcFhSzRO5XwVNXApVBY417jxyUihsfNohr/ntfYjRs30T8wjIvXbip07+jhg2r79xGJIM6yExa2f3MUhG0x/HOHyyWh79cf/hqHDxOV4dPn5CafzjkTIpzW56uoqkJjQ4McdDMz07oeGLzL1+ZXiS/LdXctuInpmVns3DUmQYDz0oQsplFdXY+bN+/i9u1HOHzoZVRV1eJXv/kx3n//Pfg8xE4xdG0DK0vLCvWsrTG4HTnvc2k4XB7MzwcxN7eKSDSubpft20dQEfBqfkQ2Ixh/PI5UJoXeAbJ9PXIR01FMdNVXX32FsbFRpDMphfEyyJSfj7xlr9ujQgmdhBSmee3RNU2WORFXFLa5rlDY4/ixyEYMEAsG/Gzk33JuDAwwF4E5AVkhexIZstQ9mJ98hPoKJ+qr/YjFY3CT4e3yIlBVq/fnOsNinsVmN4iCIoqA85PYHrpPuU5TNGIXCq8VFiq8vkrExfkv4PMvvlBBpbG+AQf370WGQXtuOxIx3i/cSOZtsDldePjoEWbn5ozzFnk4bFb09/Sgs61F6Jbw5gZ8fq/GkUI0i4osAnGt43/q2GHBJJOSe5kdEbX1zerAYZHll7/4Bfbt26expKOeYjFxLRSS2MnhcjLk0KbQy9m5KeQKGQwO96tLgiHNlWSs21kYvCs8Vm1DrbqQWBzgWAcqqzEzO4ea2mpx4XeMbZOY77Bbdd9k8CPxWixys4jKAiSFWRYto6EwhvoHUWCBlYWQfBJ2F+/BFO/Isc/BXXSvs2jFz8pjl2jHbIU83fGVOHHihAoqFPB5TJwbug7IomchMBJSQUZO7mKehgILncQY5VSY4THyeuJ9jIVZfQaJcRkVEXjcT8fHhbBiaGV7R4fWJc6nvo5m+NxkiWfFII/EE5icmtFzRS4RRVtTDao8DuHSLl+7hfqeHZqLY6OjaGyo12vT6c11jK5Y4tkYJsusFjLyKRDzfZ9MjGuO54iaUSHKKec5LwIWZdtbWxGOrMPjdirImoUkHjvvOSzuWGxOxBIZxJPsovIgEt2UA5mfgeNQV1P7HE1GdBbv31zndX/NpFXwHRjo1/rN7+d1wvHhed363Gd0VRNwWXIZm3usQbeU1imD2DJCbEnENWGkBvVCjjs/74uAUvPzYk0Xbzz8OeLxeKwMJSaDn91tj8enkEozb6MSgao65bWMbBvC8tI8NtaXUV9XI8zO48ePFEbqcXsxOjKKmcVVLKxtwuOwAdkkUokYBgYHQUr2zdt39OcKvxsuG+C0W/H1vWdIpnLYPjZMoJ7Wvru32WXjFDKLWKPN8CYePXmA5pY69PS044sTX6K+rhWDgyO6dqemniES3cDgUH+xSEec0kOE10M4euQwAIYJG3c3KVinz1yEy1OFsR27cfn6VezauxunvjyJnpZaOf3ZEWFed0prCwsevGewgyLg96Gvpw2FElKw6Lzm9ZBJ0d1ulTmCXSMMDuffmy5MutN57sz5KAnpEp8VuslzYwM7cFT+KD70bj3HpeDQ0pxg4dPihLAttjzvd2kFhtrdFiQzduRzlbhx7TbSyRB272pHgHPSFlDG0fT0HGrrGlFf14j5xSXlKugYbDbMzs/qeYNrNFFpLB5wPeNzBe8dRjs3jnmJ//o8/DtThKRxhr/Dah5u+AxqgZ1/iUyW6Bwjnuc1P7cGhv5FWScq75DLI1AegfIIbBmB8qJYng7lESiPQHkEfs8IENtSEsy3Ooz+7rcXkEvGFBhaeojeyjk3jknTqiuHNyigESMQwOLiOny+SnFGFxbn0NrepJb2XM4ipEt9XQvsNo82LHQ01tZWytHo9jA0zQg/dC1fokjW04vto2NwO+y4cf06Ors65AJmoJIconJEG3GWi38ylUY8Y8Ff/fRv8e7b76GQs4oJ6bSTp5pHLpPCs/EHOHJ4PxKJMC5ePI89O/dJXOEGhJ9JbGiGl6mnmeJsRsdFXjZF8osXL8tlSecQW8zr6xtw/8F9idV06fL7tVkpBh9xg8DNCd1KDHw6f47C/tvPXTUcV27EF1dWUdvQLDegtZDFxuqKQrboAB0e2Y5oMov7TyZR09CCgsWO6YlpjG0bxMBQB9KZiJy/fn81ZqZX4LB5JHy6PEBbez0ePnqCrt5tuHXrFvp7e9DW0oiWpnox3DmO5HtzQ+WgUMGNRsaCjfVNFTVyOQasJtHW3mqCvIot4RRP6BqmOEYBhE4fg85xSGBIpVPPOZ3EUNBBzo0OhWFuuGOxNBYXgvD76hAMhnD33h2xXw8f2Yv6xioULBm5Au0wwXVGcM5KvKJrjxsiCsZ8T4o4/J3HwU09XZH37j1AR3uXnJ8cC85VImE6OtvQ2dkBB1t60zkFT12+fgH7Dx1ErkAOPeCwevDR3/4alX4nOtqq4HaksDg9BZ/Hh7r6JrgClaisa0bB7sGpry5idGwn7ty9p/C4nTu3m6BOmwOTk1M4e/asxJHX33hNmACKo+kMxdEkopGYnKpOtw2tbU2aP7FowmBayN3nxi+Xx0cffYR9+/aKn8956XTR+ZnU5vvGjTtYXg5ieHibBAYWIShAfX3rFhgi+aMffF/ng4Ubij9XrlzGgYP7JaoYjj3FRwaQ+cRipVDJ+c0gPzpPKURLCJ9f1O8MpKSwSIfp6sYm1sIhXd/bt48VHdMmdI4/d/XKdc1fCtcVgUoMDw0b8Z/se58Pbg8FRvLEV3Ht2g2FfLFgduvWbfzgB99GNheBxWZBIkN0jQfry6u4fPY02hsq0VTvh8NB8cyFvMUFb2UTLA6/4aNybbKb9zEyDx1pDKSL4ubNW8KhzM8v49vffh8+jwOZVAx2zs0s8T9+hMIx2B0exJNEkVQjlojA43Woo+PLU6fwox/+sIjByWg8eC45xzxuFxaXlrERjeszUUykU3VqYkKoj6qqCo0p1wGuD1wT5ueXJI6yA0OoHHWp2LG0HBTO4Pa9RwhFk+juHcDRl4/hx//5Pyjwc6C/B8eOHYHHZVeYHDMhWCSsqa6W05oiAp2rDK2dmV4Sb/7ho8dwuBw4cuQI7j+4p/WO4i07RsIbm+L90+HqchOjQzdyAocOHxC6ifOOAg3DgecWljE/v6jjZ5GHaxbvAnOz0zj28suora7UmJAHzvUik6dbkKKJ4VtTnKewxmJCHgizAAAgAElEQVTb7dt3sf/AAWVL0IUdSyS11lMQs2TTaGqsRzS8ia6eLlMs9fLayKGxqV7dEtksC3MWFX+I66A4RMGHgiHDIkdGRyXAUpBlYXdhcVUhqBRj+dm3bRtReLJY0ekkh00M80SSPz8nQZ+dGi0tzVovt20bRjQSkoA6NNiPM19+ib7eXtQ31sPuMuPGtYnXvLothKoxWJV79+4iFNpUQc/lDGhNsjssOHvuFLp7OlFTWwGvh4UNJ86dvQSHwyOsEa8tulopjvK1vjz9pRjJRFklEyb/g6zv8fFnKtSyOMBriesIEU1cS7iuhyIhxGIRjG0fUXaHzW7RGo4c7+PQsROHwHuwOgoACdXsZqGIz7kxMTOtzg0Gy/I96Urn56DgV6fiDYODmTcS0/enM6b76qPffIK9+w4ooyGeNAHQ0VhY9/1MNqm1n/gZFlg9bp8KHSzGsxDBQhZFNYbqUpzvH+jV+kLMh2E6M6jXLWcyu6w4vz76zUd44803i4U8B5yOHDxuG7JbnPLs2uH54Zg8eXQfweAyaqpKCCaH0GC79+5WUYOdYVxJWIRqamzF+LMp4bYoYFZU+akuYnL8CULrq6hmccpSECZudGwM7Z29CMcSyn0h1icVj0nMZoGCRSM6kOvqGlTQZ3A1n69YhOFrU7RPplMmJDW4qhswcVFEAfF+ofuvOPpE6eTgtJdc4EbwLgmjz5/3hC3n9Wgx+Q5bsB1CuWh9Nl+ln33xGr/rwfJFsGip28+UaU2RtfhKpeptsegtGb9ItDbbdvL1da1YjMjLZzzes7hevfBQG+e16QqyGHKH4FrFL5OOWeyOUuq75jHXfk5w4U+KrnneWzmv+KzgD1SoCMWOHXZK5gq8Zs3xm+97EbppXNB8/rUqJNXK64TjWHxtE5nDNd64u/lnvhb90fzlEsvbmDW2jk/JDPCCQc73Md1iOuYiVue50UVHVXwgew4Z41ua82E6AYq/zMl84TIvBrTrFYqvWzrf3zzD6jPgsMKl5+kCkkimV+BwWxGPAU5rIy6cvwqns4CRsSYViwKBBiRTGaytbyCRSqOpqQ3BtXUEKqqVRUOEGgX0dDaN8OYaqioqlFFBx/3zCaJMIWPOYWgx1z4OB5/1NCga73wxMNTgqUriOf/MddMi8byIESqOxcG3/rysE5V3yOURKI9AeQS2jEB5USxPh/IIlEegPAK/ZwT+e8TzUiDeVkfS1tbOknieTIfkRna5KuQ4odOtstKPypoANkMMdqxBPJaB21UJq8Up8fzZxFMJePy+nt5OudLoMiFi4/z5i2hsaML+ffvhdtkQi0Zw5coVjI6OaLNJBx3DIUvuGrPhLyCWBf73f///yhlnhQNuhwexSFQP6IVcCmOjAzhyeB8CAadCFW9c+xp7du2VgKKgJTIjyS2mKG83ghE3qBSDGTJHcZhBb9wY8z3ZZk7nrtzv4lM7tenj5ohOGh43N/NEcPA1uckd7O+T+4n/8fNTUFpcWUc4lpJTPJuMY3F+Drl0CotLS2ht68TNOw/g9lfJfelwutFQ3Yj5+Sns3b8N1TUehWbWVDfhk4++UjArNxsvHd2LxeVJiR0WawDXrl1FQ10Ntm8bhtVCd7y2ocJvcCNGzrmNNt+sBW6HG4lkVJzP+voaiRxkivOLbkO6zsk8p0jFz0XhioGPRAwwpM9spOn6JdM2oddyux0SwOQOtfsQi7HQwFDNNVRUVuHD3/war73+MmrqA3C76XDPwV5wmFZlKzeC3NSaognHm+/J8xyLJlFTU6vjv37jhj4LnczcQHEfSRGEv549eyoxkAKZz+uDo+BEOLqJmcVJjGwfER7H465BIWPDtYtXsLE6hx3bOpBLryFHN3Aii5r6BlTVNaGitgnJrAWTswtYXF7F9h278dlnJ4QS6OvpgbVQwK3r11FbVyOhZHBwUHOW5398/OlzBzb/rb2jmWUazRNyb4kvoeDLz8bz+Mknn+CDD94X+oduK3KQKyoCePz4GZKJjM5HV2ePXOW8Nulc9XrdGB4ZgsvpkDOWaCRuROvr6XZ1FdnwScOkTsSft/mHGZpod8itzYIMv+jipFN8fW1dYhQF76rqGsQScVTW1sDpIp/bjlQ6rs+ojW4BQkLQKba0tCJRLBaOCU1BAZHH197B0D07mpuaJWh//fU9zR8Kc3v2jMHtJejFApuTPPsCgosLWJh8hDqfA8noOppbmpBleGAqC6uzFkvBsHj5A4MDEkIkJBSFlkwmj9XgGqanZ7Fv7wGcPv2VOP5vvPYyHHYK5ynNL4ZRur3khtO5nkc6k0dllR/pjHHjnjz5Bd5/7z2NG4skFNy5ZrAoIIcxOxd07owwtba6irnZGezds1vzjiKqEQjYWm7DzMy8hDMKvHwd/hyPeWMzomC8lo5unDp9DtNzi2jv6MKhvdvx8OEdPHp4B28dfw3dnW1CjbA4SDGbzkQ6hBkUGU/SCe3GlSs3VNAkf/vKtWvo7ulFImW6choa6+TeT0STuHXzJioquBZ3S6AgAoLnNh6Pal2iIOr2eACrE7E4Cwbk2mcw/vgRqrnWV1Sgo41hb1mF1nL9o3BFlALdgAymZZeCxDK7U50BZF8TncLrnwWbRw8f6RqhS3X88WPs3L4dK8sLyOr8UBRPorauEv6ATy55r69OrHR2LLCbyTgbiTGwCRVCYbm7t0/3htXVTczMLCLO4MiuDgVYck1jdsLk5ITyN7jeU6ilW7q6qgFtrR1abx4+eCA0VndXBzKpJOKJmNz/RJzQcb8ZDkkUamltRU93l16XawwRPrwX8Of5fb29PerusVmNW5/X/bVrl8S7b+F8Vk6AQ+ix9bUw5uYWsba2gpq6gAKFTddGFPfu3RN2bGvQn8RPK8UmIjI4zTjXTIgehToWFU58/pm6lYg7yDKYNg9sBMPqjmBRkQ5Q3o9MkKdhjxN/4vN7dN/j+ufyeIXf4jrAn8+kUyqstrY0obamUms0gxrZEUB2N897RIWr20KZcPZTLCd6LZNPSwyn4O5VgDfPvR2pJO8pZIST6ZxVIYSXDgtQXFN5/ZHVz3sNxWShIJxuPH70RDiIp0/HVczn8Q8NDSCfZ2HEzEGD1rCKvU9MRl9fL4j8YifH1atXhARaXVoVQotdas0tzRjeNqxnlrl5Xoc9OjdT0wyRrEVLW4OwHhvBJfjddtRXB+C227C5sa6ur/rmNlhdXqysbZoOgIpKzRHOVXXqFNFy/Bz8YmHHFAQ88Pp8WFhaUrFTRZJi0ZTCOYttJXyeCWHNwlLIPHeKl57Ttj4ObjVPsDXAdN292Dr//eL537/F/i0ns5TZF0L83/9QXuB0LN7n+VRS0Fz1+ti9kjZZGd/4IqLoeQrmVhFgy2cx4nExbLKo4+sYJUgT4WQKBLzfsbimLo7qChSMKm9E+RIq5RvitfknC2yFPCzFQM6SNC9yjbA2xYROZWeYt3VkXwjhpWLDC8G8WPAoiuHfPH9bixO/PRx8N4PPKn1tdZNvfZ1S55gU8X+EeF7S5y0Uzws8Nwkk0itivCfiFonnZ05fBKxpjO1kQYfoMxempmZ0/usbG2U4WFhchtvjU/GpsorPDG6sb65hYvwx/D6P1p7W5mYzd43FvFhgYJHHFPMonqsQ/jvEc2Jb1PlqtUlIZ6crmedl8by8HS6PQHkEyiPw949AWTwvz5DyCJRHoDwCv2cE/nvEc7nRig/ZJW5mCTuw1Xlud2QRjSZw/vxVRKIp9Pb2orOzHTPzk3LcVASqMT29iIb6NgQCVXKlTE9PSsij+5csXXKwiQLgJv3zEyfR29svx21NJQU5ith2fHn6FA7s3y8RkcIOBSc+cFPIpjCzEUvj4xNnUFNdh9WVDTisDsxOzwL5rET4A/t2KfTJZuMGP4tkLI0rl65KmOjq6pSwR9cqX58CiNzAsRgSFEv8FdpA8O8o+rDFlrgGjseuXbsk6nPjyw0K26xTaqemwF9QCz5fmyI9BXVyqLlxLe7kEEtmcO/ROGpratBQU4XNtVWENtaFH8jmLHD5AvAEauD2VWLn7r0IeAL467/6j3j73VdRWcUATwr+Vlw8fwsed0DYlHhyE/X1ASwFg7h3b0IBfo8e3MPLRw7BbmNQWgJra6tIpFIKyPMHAtrwZJNZVFVUqpV+cuoZ+vq6JX4TO0E3nAmosiKVTItZzLHiRp5Oa4rqDASjs5Cf22rLo7W1Gf6ABx6vEYzI8KazkCGyDrsb5HnQeTq/sICvzn6J//F/+nOEIxtCjtCNKEO5NpQUmwy/nm5muiv5OmTty934ycfoHxpES3OrUC01NXW4e8cEstIFubyyoM4F4guGBoYQ3YggkYji4tXzeOWNY0hl6HrzIBHN4t6t20hEguhur4XdGkciEkIynoDbV4GegWGdiywciCRS+OLkGbz/wbclzLAN++OPPgINgOSqHz/+ZrGjgcGFRuCIxiISqyjycC6trzNkzy4hKBpJyL1F0YgcYYbcEVXw1lvHJSrwiwUJYna83gB+8yFd6Qf1vU+fjEsMevmVl9XN8fTpE6CQQXNjnYo8dC+ysENBiAKcCb0MPc8H4LzNFfISaihEhcIhvS7xD5zXFCvj8RRSyZTOwdlzZ3H3/j19rh/88Huorq7Q+TVt5Gl4PBS9c7DbyM9PwMO1pJCXA3782bi6EHbt2oknT8YxNrYdwdUNBaAuL62KD+9wZuH0+BCOMkSzoG6MTGQN1S4r7t2+YoIzk0l4KmqxHsnB7g5ovbA7zbj1D/SL4U9nMjfWRIXcuXMfB/YflEB/4rOP8ad/+ifCIqSTMczOTOPp+DMMsZXfYsfCwqoEazrF29qaNfY3rl+TaDw8PCAOMgV0OgTl4tSm3gKbw6s5x/Xx61s30dvbreICXdoUz6nNmCA4C55NTqGts8sErDKAUoKYKWsRNhuOJ1GwOPCf/stfqzX9z//ln2Hi2WN8/NGH+Mv/9d8iEY+oQyMgRrVdgjUd6G6fW45pi9UgNphD0dnVg2Q6jZnZGeUunP7qtJzXoyPbQM4CCwBffXVGayHDnPl5ItEwrl+/JqRQW1ur2LU8LhYJmNVw+dJFbBseQHtLi86H2+lQUc6qUMkcUumMWufpNKRblA5xCTtgcCAFMh8WFhdx6fIVtLS0oKOtXYUhrqknPvsUe3btwf17d/QeXL+tNmJGiNAIE8ONqelVIX1UxMsXVICloFlVzWDUBSSSSbHU5ea1M9OhWcUl5ivwWqBYzuOmu7upuUmdIeRs8xxMTc5gdnZWcz8Q8OHggQNoqKuVkE80CZE5xIERm0E3PgshzyYmtNZ/+9vf0vrO+xPHiM72gf4+1NXW6VhY8CKrmILwxYsXsGv3Tq0JHAO6YSm8UzTmevv11zdRXVMpgYnXLT8Xi4dEl/A6pNjPMeUap7BNO/FnBYV6UiSk+5whg1xfL1y8gLffeUu4NArGuUwWwZU1rRVcD+iwZzGY557XKTt32BlltdHdXMCXZ88pX8HvDagbi85zzhveS6mks8GIxRansGC8NqyoqKzG6sqauoPoqGbuB5En7MBhUfTjTz/C66+/isoAcQ3s0iJmiXPIofvLnBzbbvT19ej8csyIwCFDmp0GZPPz992796hDhus+O8SGh0fQUN8o3I7NnhN3m05izkN+Fs4ZhYA2NqpowOtvfmEW9+7cQU9nFx49eoD+gT5MTU9j3/59aGltw5OnzxSCOD+3rOedeILFlggymSh8Gs84+jrbtc55PcylSCDJoXF6UNfQglAkgvDauoqaDLsusaW55mr9zRkRtPQ7CxChSPR5BgXPKNd+Fst5nvjzFNW5vlModjOz4rlX24jDunsWncdbncZch7gemfNkXMpb2ehbmeeln/9dj5ZbX/uF27nI1v5HPI1rdbbZiwghrgkeiefmWE04ZMl9XhK1jYj6D38Z8Zw88i3yQFE8571JGRFZjrlV2QsszLAj44Wd3bzHVmG69K5CbisHxAji5k/8SxM0bbDwZi0vYW0cud8WrX+XyK3VkZ95CzLnm87z3/7krJSZefO7BPnfFs9NF1BpQLfOh985mmLX8xP8tnguVGDSCpetCSe/OItcPo5d+8y6GQ6lVVxlUbi6thbJFMPJIXPDwtIy2ts7UV1Th9m5GYQ2Te4Ouzj1TGy1FrM77M+7Mw04TZZ+WAq/Wzz/h5znpfE/cPzPyjrRP3zZlL+jPALlEfgnNALlRfGf0Mkuf9TyCJRH4L9tBP5bxPNsMoZ4aF1C2la3UmmjVWrx5e/5Qhax+LqcyKEQ3WpeCSJ0zNmcFmEd+vuHMT4+g7pailCGlU1BPBzeEBKEDizj4q7E5kYYJ09+iaqqGhx96Qi8HoZGmmCxTz/9WExdCixmS5XXz/I4+bUWTuDh+AzGRndgPbiJs2fOoaayCocOHhCDnU6X/Qd2CX1AoaqQs2B1eQWPHj0yQVxVlRImKCpyh2Hc4oa5TVfN2PadxTZ8ig9OMaPFAa6vf9GOq5C2jJytFPhzDO30eiTUUESjW5NMdG61Sq+dtzowPbukf+vuaMXTRw8wOz2tY2FgYWV1HZrau+HyMTTVqqLA+XNn8P63jsNmZ3syf1nx4N5TBAI16FZYZAzXb16EP1CJpdUw6mpr4XbaMToyiFwmiVw6jZWVJdBtTFc9RzOeSMLj9CqYk0ISxfWh4QE4nSYQ1QijRjwnp5V8eiIMAgEGGy4bxzGFUrLo5TLNoa6+RuITBScKQmp5Zsiq3S4BhtZObZ5zeYVFur0eHD16VG3cVonlLzaTph3ZhDkaZ7lNyJgnT8dhtdvQ3tlRFPYzcks/efIU7W3tWFtfQ21tlUT9+oZahQR67EQOAGfOn8ZOtufXNSAcTsJucSO4uIQnD+8gnwljsK8NXqcFG8E1td9v27EbNrcfFrsH2YIVH370Cd7/4A+E7uAG/Mb1G/jedz7Qa/P8UZzjeeY54vknZohoCDrJiVqx2U1jN13PnGoOO/naaYXVErVDRn1zswljpWOzVDxgkenBg8dobGgRO5eu4N27dul6W1lZFq96YW4SDlte11ZJDKFgSSe4ceOuigNPIZ9CGTEpZAurqyCThdcXkEBEHMlHH3+Kyspq7N1/QPz461evoL+vW0zgfD6DIy8dVsGIzmd1YTiKhRYQh8Pil0V4EX5+Ykooyj148ABjY2Ny/zF49cqVa+jq6kZLSyPs9jwidK9bnWLkf3XqJEZ7O9Bc7cPkk/sKX8ywGJMF1iJZ+Kvq9D4ujwtNTY2YX5hHbd3/z957P8mV5Vd+J73PLO+9g/e+Gw20d8Mhh8MZutWuJC6X2pX+Fil2I1ZShLiSGBsMLofL4Zj2DbRBA2h4b8p77yuzstIbxTk3H1CNRnOMftvJjJgpNFCVle++++579/M933Nq0NraoTWHYbAc08OHj+LTT89rfLq72oBCGn6vWyAtGo3B4fJgaWVDFg+7d+/DVnwL9Bem6vUffvL3Kkw0NzdgZXlZStsDB/cJnhOic/2KbSYEi+mFzsJHX0+PFPmcu2rit5msAZ6PKzdvYceePQiHggLqVPEuzM/B5XQryM7u9CCRzmBichoff/IpfvQn/xL3793GoYP7Nb88TgfqamvlJ841ZTO6qc+azTNYmRYPcVAEHw5X6Hyyo2dweAh9O3rR1taKuflZKYh39fXJZoYQdceOnTo/8hXPmW4Z5ikQ1rGDg37MhL/xzRiOHj2CSCgkb2HO7UwqBSfhUSFnwu4cdgWXEl4RUvEaJ8xJphgCnFfRbWV1FUvLKwKYXrcHtbXVUlATEn7x2Wfo7elGVWUEmdSmACgDBR3OIiKRalTUtAnMsHCVSqcFjwnsuS5VVlXJ6zwa21QQ6vLyupTDLLQRmNL6gt1FzMEgsCO8np6e0jVLQE2QTWuUjz/+CG1tLSbI74CxZaqsjCAW3dA5I1imzU82Z5O1xuoK15oq1FZX4+rVr2WbxPtDW2tLyZsY8Pr86szgeflPf/1/48UXX9J8oYKY8J6dGYTLvL8puDcQkMKa6+bk5KTOS29vb2lNIRxnp47JKpASVvTPIeCUL5j18vrNW/r3hcUFvPHG64J8biVSmnsobUN43yO45TpJlTx/N+etrjX60k9OCcZTFV1ZUYVinj79LmVosKikAOpCVjDdAEVaY2Rk28S1387uCHZp5XM637F4DB6fG19++TlePHVcxR8qz2U1ky9gZHj8ybFyHWV3R2wzijt3biNSGVFuA9cydgp0dHTB6TB5Cteu3VRuB9dIztua2ojCr2k5xXnIwo3L5cWXX3whC5yamkploNy4eR379+7BzMSYuhFYgONzxtraGg4eOqzQ3l769KezGBgY0bEH/A5E1+blqZ5JbqG6skLFAxZBwpXVSGTyWIslUN3QhFC4AtlEArMz01pnOQ9ZQOW5pTiAY8avFjgluORzBiEyPzNBOQuTHAfOYxM8XNB7cfyp+LfI6LNK5CfQt6RQlikJ16LvgOdPQHgJ4j4PID/7nmKcJbsms9r96hefO5LJrGyYOFFNV5nHeLKDz16WTYfevWTL8uvBc/OZTajkk1cJnvN+LR/xrHkm4XXLYGRaKVlj+E1o/wxUfxKgbboZLKU6/2DguTxyDPctjaEzbyxz+LLG3fr3J18Fzg0wtsD3dlX/t0f0VyvPtxc4WFD7/wvPqTwnPPc6m3Du06+QLyZw5HgnQkEWdIK61/K6Z7E2nc2jrq7pCTxnZw0zV3h/os0QA3h5r0nJzsiF9rY2rR9WV6kpTshlvwTPubyZokjRZvzcaUtlBYbmCvTxp/LceJ5vn8dleP6rr8fyd5RHoDwCv1sjUIbnv1vnu3y05REoj8BvMAK/DTyXt2hpg8VfJVjOB9WSP6bZIOeQLyTl1+zxhhGLJgTb/EH6kpp+XLfHj6mJebXCs12/upbWK7T3KArKyv/V6UIgEMbK8ho+/9yox18+ewYVEYZeJXWktJ+4evWKbDBaWpsEX+SvayRKiG6l8PNffoQzZ15BwB/C3My8HsxDhHWxqN7n+PFDyKQTsk6hwlee6DabNs9UGXIzS3jBF/+bGyy+BzfslZVVUoyxvZxBZ9z08oHfCurjxtf6GcJChv/JDsZm1/tQbevQGObhZIt9gcGn9JhhmFkR42MjaG9pxMLMNIYG+gWFnG4vqmobsWv/IWylcpicmZNSNJmI48UXTwgKUB1Pr9hLl64qNJQwNJVOYHDwMWxOF3yBSkxOjOOdt95AOhFHKOjFPR5PRQS19XUK8eJ5Idwq5ApYXV7R5oUK+l27dwhkmQJFsaTU4qabPqW0cLFJIWmC3iwFmwE2BPDZHJXm3CAnsLqyjupqegy74fa6sJWgTYhTvq5s06dX9FcXv8YPfvBHgnDFApX8Zr499QWl5z1VnS7ksvTPDuPCha/Qs7MXwQiViU70Px7A5mYCra1tKm7QcqSjq01wZml5EW3NTXCo1beIteg6VjfW0dTSilQqh6A/jMW5OXz15XkEvHaEAm7s7GpVwCjDPXfuPYDq+ibEtjJ4/8NP8eJLZ9Dc2m7mYLGIz89/jlDYh1OnTmou8PcbgE5Vtxuzc5blT4NRGbL446Yvv5mPVJRfunQZg4ODeOONN2QfwMJLd0+3wDPPw8LikpT+VnBfc7NpmaY/7+eff4YXXjihTeXD+zep8cULp04JAFVWViMWjWmzT6sUKv4fPnxkbEZQVHBvdU01IhWVAl+y8bE75Rf+05//Am+/8678oH/+i1+iMhTED37vXVREQrh2/Yq6R9itwBffVxYkRRs21qM6d1Sr1ddV4fDhQ4KLG9F1gUVu/ellyvP2X/7uJ3j99Tc1PxjCxmLF19duKbjt3Ecf4IfvvgG/PYt0fF3K2fVoDFMLS9h94CTqm9u1FhRQ0NpCO5APPvwQP/rRn8Dj8cnLnF74La1tuHnzFl5++SyqKsMAgVOBBTiX1NoebwBbSQaV+qR8vfL1VeRzpjuG/sgs6LHYMTs7jYpIUF0pnKNUcTNgmKBwU/Y3DtynirWzS8o6A9ip7jTWASywfXbpa+w5cEjFtej6KlaXl5CIx9HR3o76+gZ1AOQYNpjN4ZfvvY+Mza3PwIIVC4pU/bJg0tvTh/XVDVy6eBkvnX4JkQo/bt26IQjMAN229nbBWnb8UMHMtYtFSKqLCU2Zr7C+toaTJ09JMUvLBIZJjo6O6XpnR8PZs2ewuLSIZDKtfASuHfTc5hoW9Pu0Dvh9HtTV1kjZvbqyrDGoq683YZPZnNYIFjgY0uvz+6WWZshjbJMF1l5UhIOlYFrCwqwKFLdv3kRNdQWc9jzqair0PxY/GYgarGyBL0DbLPolGxUt1zIuOATpXMs3FGTMQg7XWps6gFj0PHBwP8ZGx+QRz/sKPxfV1yxU0UKGxaWxsVFMTk7gD//wD1Q4efON11ARMR0WOo38SvWu062QPCqjGWTKQgzfj8Wk1pZmWRNxrIwim97bWVmHsL5459ZDVFbVqvNkanJS2R4trQ2a/7l8Sj7oyQTvcaUw2EwG9+7dU3AtQbcFXQnAeS9ieKVxhzZhjtkci8BFLK+sYWxsHI1NTerCOHHihLqg6K7DuWl8mCFVM+cNi0W8/3NNITxn2COvaRY7WOjLZfIYH5+U+p6dCSwesVuLBQna2rBYywInC3Q8BjZnrKyt6T5d31hvniFoWVLIqbvh6JEDCpbkWqDjcLpV/GGhkV7u/GoIZREDgwOyfWKxip+J0JxdSLwvcN785Cf/FT/+0Z9q/R0eHtYzSqQiICU6QTu/hwWqW7duqZDEeXrnzk00NNajtbkJmxsrKiTRnq2vrw9biYTsdlpaWxXg3NHRbYq2Q4MI+ewoZOMI+X0IsOiRoSggpk61uoYmeEOViCXSWIvGdX9trq97Ms6co3yWIQTnWPNcEh5bggVLwWwp0Q1YNs9kJtSZdl+m24fnX1EtJSW09WhoPbN96wjDbhAAACAASURBVFGxZNvybGCoBWq3By1az37Pe9x8VnnO7+Hnfh48366mfvpeNiytbconmwW96MaGKba7HCYU+Immu2SMQoX1Nt9u632efe+nqmrzDPpEha/7vrk2jNLervUjw04Yvxd25as8Bd7bj/nbBQlznWlNtxTq1u+i7bmej43nOH+/o2AKCtsFKdbvenoczIQodeiUOgd+tfJ8m83Jtm6DZzsPSl4yz4Xnzy2O2FAC08/atlDQ4pRty/lzF1EoJnDgSLuxz7IHVcynRQvbRMIVtFkKqmDqdPNZPq9uCoabF3IpVFaE9ew9O20KSgzSlQVRifD/NspzwnMTGGqKitY4HH/jL8uc6DfYM5a/tTwC5RH4b38Eyovif/vnuHyE5REoj8BvOQK/CTzPJuNIx6NPlOfb1UnWZslq8eXGNJXelNI0GkthaWlNCs/16CoOHNonmwqqoetqm+FxB7GwOI/W9mZ56lKRyY06vWM9Hj/Onn1Z9g3nz3+JxoYmwbW+vhbksikpAQljuSFmq/bS8oI27QQk1gPywtIa/p+/+VttqF984SW8fPYV9D/ux7UrVxQ49oc/+D6OHD1kVMHpFB4/GkBnR6feg5sHbtoJ4LhBpRKQvriEIHwRsFy5ckWA5NixY/IY5hZRbfaBQMnr3CZ1GFVg9DPnsfO/c/JkZZgcN7jGK5nQnjFS3PQWbQ64vCE8enAfHqcN9kJOm0ge68DgKE6ePouG1g5Et9Lo7x+SzQM3F7RYIOwh5CacuHjpEk6dPCUVKAERx5Zt8/FUFo8ePsD33n0LdVWVePTwLmanpxT01rujT2pCwiz641KR7nK6BJVoQ9LX1yv4xM/JF0GDbHKyWQVvEppx88n5YGw7CDJMgUABfFQhe1yYnJzCzPQ82ts7EI4E4PERFKSlpqZyiK365CPvvf8xfviHf6xzVGBopFRGJsDLgsXasNqcgji0B7n41SXsPbQP3qBPFgFzcwuIhKk0D2N5eQVfXvhCAYiJxCbOvnwWddVV6GlrMyo3vx8XvrqE6to6gS0WRwjFvjh/Hol4FFubG3jh6H7UVgYwPDqO2sZmtHX24vHgKBqa26TsJ1hSWKmKLR784pc/k4UIFZx19XWIb24imUpKzWjND3YHUJFK1XAuw2BaY68wODCMW7du48yZswJRtJoZHBxA344ejQHVVFRUUmHr8/jR2NgsyEkVI4sozBI4deq4oFd8cxUOpPX3CvDLEOTT5od+/lTFe+FyuQW4CQpHRoc1T/ftP4DmtjajWlXgmgPnPvscr77+Jj759Bxu372H7731Jg7u2oHpqQlcvHQBL710Wp+XIYNUumfSPCa3QgLZWeDx2o1q2EEQ59S1zOuWHQw8jwzn/Mnf/yNeffU1zbGJiRFMzc4jm7crLPM//Z//B/7yv/sTZKJLcNlzSNJqZXYO3lAFdh88hVSuoOvQF6D//oaU/R9+9DG+973va8NOT2x6SPsDQZw7dw4//OEP4WDAocuJ9dUVRMIh+WUTviYIPjN5XduPHw2ipqpGVhH0/mZHyaNHDwSJjxw+oILc0OCAlLRcL7j2qLPCYcfNmzcFqckBWDixCo+8jqiU/vzyNezcdxjFfBbrq8tAPoddfb1wKSyNvtNZdYWwE4DWJpMrK3j11VcUWkkbFc6rv/+7v1fhgbYtlZU1Usp7vSyO2PAHf/ADgbzBoUGp8BnCzLl99+5dFcQOHDggYKRx8HjVCcJrm//GghTXTwJv2lQpwE9Q04Wu7i6BXt4LqFhPpxKCqAxNJVxeXFxSIYUdQlyL6hio6XRJfagQyvlFAX3Cwstff43v/d73jac6A3XTSRU7OL85N1lc+vC9n8PjAno6W+F1AZGQD0W7E/6KFgQjVZifXxBQo+0XIRzVulw7SSnHVGQiQHPI957FJ9pn8Xtv3LiBgwcP6jh4f6mrq9Pno6p3bnYBn31+XnkDvE/duX0LLc2NaKirV7cVCx7FvMnJSGWy8Ph8+p1jo6OYmZnSWnn82DEFBROOGkW4KZpQdUmPdOaAbMYy+Prydbz99rsKFaXtycHDe2CWFNOlxCIhx8pSGf/85z/XvOJ8498xi4AFCq672bQpVgrSs7jpYMieXUUvdpnQhml6Zk73WnYMOJ3Gsof3PVrQcJ1gUYXwmEVYFlFZcOQ4cb0MhcNSd6shq0gFahq3bt3UOeba73TZZclWW1OjQh2vSV5H3d09KqrTtoXnh2sEizkE6Aw4PnnysDqiOA+tIFACTnU0ZAw0NoV2fmZ66bOTx/hV817AtZNe7FS8njv3Of7ohz/Cxx9/iqNHjwK2PJZXF7G2uqEuFirWO9o7S90QDIcdQiqVwOHDB+H3ubE4O6k1hNZskQiLNea4uT7Mzc3rZ/mZ2H3gc+bRUBvW3GdhXBCb9kV2F7bSOVTVNSBSVYel1XWsra0LsvO6YIGG16YJQ51QJwT/Tj9fCu6Ul7uKFk89rWURpWJyybOcN9mSvbbsc2zbwiFLVh78+W+9GPxeUkBbcPa38Tz/TeD5dpD5BBbbbNiIZ3Hj9l0cOnhQ48giHNdZT6kzgiILoz4uAXTB8+cckuyzzMsSfSh48xvwXP/6JLCT9+vEFu3SOIf43GLU+8/C+O22NvyzrEAUbEsAbwFxU4AyY6J/0su8VwGOwtOAVwWjys5qu77dhNY/C8+t47He65tHbpTn1vdsB+bPwnMjQrB8378ZGMrP8633l4qeqm5a7m33PGdhwwVHsQZffH4Z+WISe/Y3qZiVStrU8ReLbykbpaOzRx1sLN6x84JFpaWVVT0Trq8uSnnO4gNtW/hsHfD79d+WtZniVjlGfBaRBduzgaFGea5OG5tdBSo+d9gcnm8pz8vw/LmXTfkvyyNQHoHf4REow/Pf4ZNfPvTyCJRH4J8fAcLz7Z6W2x+Ut6tO+OfMVhRFepKWVOffVtw8/V0EAYViEpl0HpNTCxgbmzLBVm4HKqsj6OrtwtzcEgo5JyoiNUgkE/D4XFhfX9VmmxYfhCQMJqQ/8cL8Mq5evQ6P2ye1J9XHhDuEG52d7cbjvEA15KCU3ARA1maboI/wfWmRqkcXDhw4iJs3bigcjBtLhuF1tLdog0IlNqEhwQPb8wk6uSEm3FST6LZ2ZirNeZz5bFobaqMsCwpiU2VFOMkH/7bWVtlncHPPv49vxQUkGupqn2ySFImlULySlyY3KFT5ujzYjEYxPzOJYjYjZenMzKw8fWsbWrDv8HFspfOYmp7Djh09UlPfu3cfBw8cEogIBP349NOPcfr0C/rdmXROKrk9+/bjYf8Q5udmcPqFk6itqkAsuop5hZ5m0bdrp8I+qUjkFoTwhZsXgtrLl7/G2TNnSx7OTsELBQUW8vC4PQiHGMRKz02Z3JSgjWlJNiGqBnrQqzcQCGJ2dkFFiWDQh+bWRkEot8etED+C3IsXr8Dl8uPIkRMCscXipvG4TTNYjTYtdjjstI7J6Vytr20IjF27fg279u3WZnV1dR1b8YQgCaGjz+tDOBISHIlUhAQxH9y/i4O7d0mJyGDIgcFhtLS1SYXLADlu1lks+fz8Zwj6g6iPuNHWVInNrSTiqQyOnTqNR4+H0N7VA5+flhwsHBSwvLQkIDE0MizbCCqsCc05B/jvhCb8/YR3Al3ZHHweD9LJtCwF6Pn9wQcf4sUXT0vxqABbG5WjWak/Wayhbc/cPK2GBrFr1x7Mzy2gqalZn5cbXQJeWt3QMiQS9qIiaMIo+aIC1e3iRth0EEjZTM9XqefsmsfLK8vyJKZit7auQcrznbv34NPzn8tu4tLXV9DR1YXXzpzB9MgQlpbmBXLr62sQCgelHrOr0GHC/wxcoL0TYT2BHhW1BKMECXKNMMGGsONn//RLQb0E4d3IAKpq69HRvUNA+9wHH+CPfu9NROcnYS+mMTU9iY1YDAeOnkBFXRuKjtJxKpOzIPXao/5+rK1F5QvP0MrBwRGFuo6MjQky/9733kUmlYCtZHnBdYsf5/2PPkZ8K4H6hkYUckW8/upr+twM/+R8rK2pVos/h5XzyqisnQJgDEXlWC4vL2GAoZcHD6k4J72j3cASAgJC3Rv3+tHY1q1gSXacMGgwtRXHwON+7Nq1U/CSc5if/dNz5/HK772l+cDCHTs5+F70k5/ndbUWQ21tPQYHBpFKx6XWppqbc05++yrIsQugAJ/Xj1V6L3s8CglNpxN6H4JjKoV5DpubmgWx+Zn5dwSqBM6ETbR1oaqaEJIA09jOsMtgXcfNAgzXdoJw2pqwwEeoSQ9gqqZD4Qja2jtw9epVraN79u6TR7rDRruXPDY2NjE8MgZ2VNRUVWktvHn1EjrbGlAV9sHjLKoLpOCtRd+uveqeIEKybFsIbbhW7d27F7PzC7IkYlgjC4S81/B8MHST8Ipwt7OzS+ePqmvOWx732OgkxsfG8frrr8la7LPz59DV0Q6f163xpI0LOxyoWC3Y2CFEAG2U1wxfZXGsprqq1HHAFZ73FF4HBeSU6ElQxwKSE5+d+wr19Y06X1NTY1jbWERPT7vsRligpMqZkNpSmdNiht0AhK0skvIr1wspvAVKjZUEv6eurkGdAizCrK/HcPvOPVRX12mtaWttQjjk1bq3sbGmceF40I6H84vzY3V1Rfc+FuesUFtmW3At5hrMQ2FXwcTkhNZX2hqxo4jhtf6SmpqAmBCaoJwFFK75vG2w6POf//Pf4vd///uor6uUCl7hgCX4aAqyvJaNP7Wxf6J6/6klBtcP3sN5T2A3TTQaxxeff4HOzm4p42VZVcwjFA7p8xL68zNURCr0jMB/29yMYc+enSpm08Lpzo3Lmr88/wF/EL29fbpeVKiQp3wea6urmgu09HLaTNFY1wczIzxeBMMV2IjFsR6Lw+UNqIjN+b84P69CG88Zj5OFKZ5PHhste3gO+FKhzXDe574M8DbfILgoqxDjtf28l1W4MwCVMNLA8+3g/NnnQAsSK8S3BFe/672/AYE5YYh0S12KlvrdgudPVeG8DOyYW4lieTUq26OG+jrdE9ldk6PVndOhAh07DwjWqVRmQYX3wmfBswWQnx5HCWLrPmMgrKlhmU5F833GA19MVmpxM5ZS9lMwoFBR2soZ6zXL1MVk/hi7OYFxeXabng+9xzN2M7r/pq3CqikcWxY928eU64PJlTaA3oL41rP4swUIFRZKvuDPAn8B/tLLjHkJkKv+sk0tL995U5DYDty3B4by2ZyBoYn0Ijwedh26YMtX4/KlG8jm4ti1r0FdV8vLcWxubsEXYP4EO9j43GLCdje3Elp7WGjk+tLUWKt7BG16uM7rM6koZIoQ+swleK7zJuX+N+G59RkVkAwbaNvCZ0V2c3LV3T5ex17/12VOVN4ol0egPALlEdg2AuVFsTwdyiNQHoHyCHzHCDwPnlubje0PzfxzNrkJlOD59o3OdqBs/RqKgKg8D/jDmJ9fxdjYNFbX1hAM+VFTV4Xp2SkkEhmkknlUVzXAQ/AQ9COby6Czs00bUYYZGnmQDXNzi7h8+aogH31iPR4CP4cAd0UFv89smjaia/jFL36Ov/qrv5JaSxtsp0dKVqMicgpkE5Jx00/4Q1UdN8pU/BJy8X8EnkYBlpE/Kj2XCYy4ieWmlpt+elPTnsFp5ybDhLRRFWaNB8E5W7wvX76sh/X2jg7s2bdXCmGC4+PHjgq4EEL5PG6pz03YoDkWquhsLhfymTQmRoexsbKMluYmbdi58cjDhbauHdhMZbQBaWlpwmY0hvPnLkixTfjQ2FSP8+c/wslTxwXv11Y3MTU5h+qaegyMDGvDeejAXvjcTtm2bEY3pEKlx/jY+CR27t6NTJYwxLT/E0xPT89g7979UmbdvXsPCwsLWFxckB0N1ZgNdQ04+9JZ+S5TCcy2fbPxoyKcPsD0fs8bq5EFQjUvWltbcO3aNSRSCXR1dSg00OvzCq790z/9Aq++9gYqKqjKW0cg4JCdBsEq4eDAwLDgCPdPhOQ7d+4QpCeM2EptabPe0NCoTRyhNuHt48ePsJXY0ibt4MEDgtBUl9EGZPeufWhu7sDkJAsSO7ARW0d8K4q6+mqBHXZALMwtodJXxPjgML7/B68hUlWL5rYOfH7hEnbt2Yv6hmYBlYmxcQUu9nR3I1sooLunV6GKHEvOW6paCc4JMTmH+LnlI81rxce5to5z586r9fmtN9/C48f9aGisE9z0+lzyI6YyuLm1E19euCgbgeXlVRw8cBB1dfXq5OBcYujd0NAArt+4grMvncILx4+WlKU8NyaUS2pNwRADtjlO/OrxeswcKBYwPTsvpaWAz/KKNrxfXbykAMYXXzqN2spKVlpMSKSDdglJQQMpy+XT6zA+x/IwBnL5tAnFDNJP263Ns1HfMdSyKNXo+fNfyE+ZxxwMerCHGQMOD5aWV7E0O4Oe5lrkttYxNvAA6WwKoUgFmjq6UN3QBTjZcm9DNk/bA8jiZn2DivoJ7NmzX2SEYaQNTU24fOWKVNtvvfkmivmcYDThDNXgtHu59+AhTr3wgooIVRVVstxga/nq8rJCTjkBqTwn9OYxRTfWBOZY4LNeXJOmZ2Z1nnft2qVxVEHB7lCQZf/AACLVTRgen0E4EMCDu7exGV1HwOMWQFpfW9f3sguANj0E6GfeOoNobANjo8MC2Cy+UNWbyxZkMcOCI62KWDhpbSN4B9pamzE2NoLFhQX5zHNdUdEpl4fX40O+SO9xn8bdCp3kXOjp6VHnBoteVCXzZwm3qDjnesciEwtjVvgtFdfLi4sKJuZxUrnb0FAHv9+jtZSANRbb1LX/4umXpE6/dv063nzrLc2p4aFBeNzQOOw/eESdSFQscvKEAz5cuvAZqsNedDbXIpOIosD55alFY0u7gaKyGbZpzhIWK0gTwMNHj3Hy5EkVsTggXFNp18FxIsBkgZKfi/cPKa0LUJfM0OA4vv/939e6ThshnuvGhnpMjI/IhmdleUlFFJ7fQ0cOyoNbKRycD1QkCxw7FKBqClTGsoeoi97fKYJ2BzucNtH/eEiFK44loXtHZwtWVhZw+MhBxDbWEQmFnyiSqW7numFBIdox8b7DQkF7W4cgOwuGhMKjoyNSgwaCIRXceMyJZAaPHg+oYLp3904sL82puMFrjkWGixcvora2RvY+HBPakDic9lLHTFprL2E+4Tc7RgiqaHdEP3wWlAIhht4SQNI0wXQg8VrgWHB8OA94vq9evQGn06Oun5dOnxa8pvKc3+8P0AaMVm0cO4aRx7W2NTY26Vzz3utgOqkpc6sgok4ol0fXDH3h2TnAwhUV+bzWnCry8PmBBZz72Llzt36GHWmcHyw4Ej5/+skHePn0CYyOjOi8jY9NaI0leOSawXud38fztobBoQH4PS743A4VZkLBIHp6exVw7PL61A2xsbmFjeimOl94vbBbgMVUPqNYz108NnaJsRDC+wTPg8JRbRxj2qF98/Us+PwG9PwV8PzJM5yKm0/9ty1hxbNCCc6zXwXPrecYS4VewvLfgufWv29/7uS6fPHqLVTW8B5minuRcBhul1sFOmY48PnL6zFWerHoCro6mFfA7h5zP3v2+fXpM6ulVH86KFz3yJQ5TwwAV1nLPIuBNkdZCQTYfad8kZJqX89pzGGhTVMpY4Dzl88csh10mMIw1evmKi+FSJtPZ+ZyxqjMLesda1z53ts7+1jE2Q7Pnzxrl4pJFuA25+qp8vzXhed8zv7GOfgt4Hkh74ETtbjw5VVksjHs3EurKRuGBqe0tjAUdP/Bg7DZXVhbj2Fmdk75KY1NzfAHw4jG1rF/7y51GPDeWl1ZqXHhes+CyW8Kz1nI4LnM5BgO7AIcLuSL3/Q8LyvPy9vj8giUR6A8As88T5QHpDwC5REoj0B5BJ4/At8Fz7dvPiwFUy4VB3LGrsR6yH6e+lx/Z+OGI6GWyqmpRTx6NISl5SXs3bsbtY012kxMTM7C5fQjvmkenodHBmU50tXVjs+/+AwdHe2yy6CqkRBxeGhE8KS1pQlVlQFtxKmG5IbabMSdWFyal//5j370o6c2IrRCyRUVrsiNCdWH/F61k9PbHDZsRKMCAYTmhFTcQHJDzo0rg+b4PQRGbbT1EIh3SdHI0DqXk168Rv1mFHEmbIov63Px6/DwCPqHhrB37z5trKLrG/KT7u3tQTKxJb91KzRQfphU79sKcHG3nM9ibnpK0IRKyM7uPrh9ITS2dOL+40F5mHPcFheW8POffYSzZ19HU1MjgiEvrl3/CidPHZUn+/JSFBvrSSwurcLhoVoui9deOSulrdNeEDSkumtzK66WWofLhZraWjgcRW1i5ucWMTkxjX37DuCTT85jempaG1ZCeMIUnftCET6PD+++87bsV2ixEgiYsDuqudQuXrQLwlEdSiBDkM5OAKqJb9y4iR07d0kxSauM/sePcOzEcaMgTSexvEywFcPSEkP4atHTvUMqdLa/v/baq1hZWcIHH72PN998Qxswgpe2tg4BxeGhUQUb8vcRdu3Y0Sv7AX42KgZpo3D96i3YbD40NtJnuBWJZBTzi9MIVwRVdDh//iIyqSJS0Vm4ihtoa+9EU3OblIRLaxuybLlx85aU1on4Fv78z/8Mm7FNMOqU/p5U4XIeEaBT3ck5QNUlN9mW93JlJILGukb8zf/7N/I9/h//h78oeZE/hMttx9raCgJBgoMiPLQuoHrN6TU+4i6PAjBpW0Hh2Nj4KDY3N1TIYNfG2tIijh48KEU0ARTBAZWRBMWEpbzeBfSktHNhq3S9SPHJv3M6cenry4JuhAp9O3YIKInqsFjFIEhZ9tD2w6WCmLEs4nxj0Yuf06ZgUPqgEyIHQ7Q4SgjYGnjgELycnprDo0cDUk/X1lI13QaHx4uCzYWvv76GtaUF/N5rZzA19BBTowNoa29FQ3MT7J4AQlUtSOVomWAU+rr+SUFtdkxMTGF4eBQ9vTvQ3d2L0bFxrMWiGBsZwZHDR9BU36DDoV85x3h4ZFTXxM7duwxsXVnU9cgOF6qNCXhqa4zdDgGq1oK8sXipr6tTMWh+wUAwesXPzM6qILJrzx6pFI2FgA0TE5NSxv38F++js70dzQ312L2zT9kMbS0tCs1kUYvrCMGbbH087IhYQ1NzI3x+r5TiiXhCVhyExvwej9uvdnkqiCcmRtHb24Xoxjo6O9pU8GLQJ/2eJ8cnZb9BtSuvfZ5zvjcLNITlc3OzAngM+yRY5RqtoqTNprWThSFabBA4E+hyHeT6wM/EOWLU640oygbBqH1HRkaNInzffpw7/xl2794trMTiAAtK1RUBWft0dfdhfSOuYhvn0e2b15DdiqI6RHheA0chBZcvgLS7Fpspdgv5Sx0gEMglPOfxEGiygEEoffLUCRVWuCY8fvRY6zzXab6qq2sEmfmZA4EQ0qkMLl++gj//s3+hf7956zpGhofxp3/8Y0xOjEldvby0qPV/ZGRY62Yml0Mmm0Fne4d8/VmspWI2k07p2FigIYhmUSkPu6yluCZq3tTXY2VlBe+8847gNQu8PFdU5R/cv0dFW/4sixBWoZjrGtdGgtZLly6psLl/3wG0NLGDy6hXk6mErgV25jQ0UmVeibr6RoF0Fgh6e7rw1ZefKaCZHucE4Fx7uTYxUJfrgjqxbAUdDy2OjD+6U8UK+qmzyEgwxp9raWuRnz7XAa6vxMO0KrMsvcjsOJepYl1cWBFUi1RUqVB45vSLspHh76KV0FYiWlLwAiMjI3o24DpE8M0A2MqqSs0/q4jAew3vWxxPzkPe0zlevF7HJiYUht3T3SfAPjs7b+4Rw8M4fvyY1iLae9BSzu9zoaaS3s123L93H0sLy1pn9+3Zh4QKHMvKeWBBlMIBFqUYlk2/fF4fe/bs1TrN8aFOWQHZJTs4Pl+wQEWQz89mgWzeH1gQoH0dr1sW93VctEErFQme91S3/dmN67VU5d8Bzzk+T6z2+L3bROrbOwytzyTkWyruP0/hvf3Z8Ft2LCV7kGeV58+H5zYsrm7i9r0Hmlu8D/P5hUXVqip2VixoHWYWC3MbUokNfO+ts09CPbd/ju1j9FSZz0u9pFJ/4pBiPM9LT7cSbSgcuViE1x/Q+mVCvo3621xPJnfFGkf+LIuXPEbmRHDuMbCVhSMpp3X2LeW3+Wq3Mcvj6bOiOjRlhcUCslG2myLTU3j+7DFtB+TmGFmoMrYtvx48N7YtzxZgni1C6JwbGX3JtoVdM0kkqTz32pFJO+Gy1eHG9fuwOzJoamOGRQCsUbKoT1/z3Xv2wudnJ0pK/6NlC2+Bk1PTyizZs7tPXUW8ZzDjhi92b1JY8i14zkfJQqnbwlL205/eNA/AZqNtlR1pBsDSwoXPIFS9b5vDZXj+/L1h+W/LI1Aegd/dESgrz393z335yMsjUB6BXzECvw48N29RBD3Pi5nkkxbO7epz6yGdXw08LyCbS8pOIx7PYnBoVBvckyePob6pFsMjQ/D5w6ipbkR0I4Gl5RW1eBM0Li8vIra5AYZrEgIQzBKkbWzE4PdRCVcPj4sBkfRqprosLRjNDcfj/kcCdYTw/DtCbY/TrXBOKsoEeAmp7XYkE/TRZVhRTkCF6rfBgX6F/FFNxO2Bgiup7N6MY3VlDevrG3oYr6mp1Xu7XXb0dFMpbzZC1lerJdnaABm47kIsTgC1oM2w3VaU0pJKaSrPtTnQexgvU7uLCicChzw8TjvmZ6awtLgoW5nu3l54/GEEK2tx/ouL6OrtQ0dnM3KZAsbHFzA3s6LP/PIrL+Deg6s4euyANnkE57m0E/cYktjegsnJMbz1xmvweZzIZZJSDFMl6XDR5zkvVfHLr76KdHpLYI5K76nJWXg8ATy4/xAvvHBa58DlMuNKUJlOJjE2NIqurk7U1FZKLZ5Kb0lxaoCJTQoywtRHjx6hp4c+s1Ree5DNssuAEG5RvuVTM5NYWV1Ac2sDyuu/fQAAIABJREFUwpEgKisjUihzg+pyeeH3hTA+NqmfJ9DZsbMXI6ND2jyyUMNjIdyoqalDLLqJG9dvyWd3anoaZ156CZvxqAouHPO6+hqdAzs8WF3ewuDAODw+D/Ye2IF0No7Z+WmEQpX45NOLqK1uQcidQm04L4APh1vw/PLVG7IxoXVKFdv1nU5Z/xDeJbNFBEO0KXBIrXj9xnX50hOc7N+/F19++aXsEKh8jUej6OnsUpfC6RdfUuGG85cAk/7BhOfBEK2ESt6eDj8uXLisItTuXbsVJvi4v1/Xhs9vwnUJ3bt7OlEdrkTQbfz4aS0S24wJ4hPWsZDDy5ebfl5HhNg2BtemklI1EwQSIC0uL+qz0kO9vqFe4J1qTgIOp53Aln7KtKXJyarJsvxh+KlAYY7zdAKjY1O6LhgK19bWos0zr2OCinQqq5Dgrs4eebhHIn64PDl1WXgDlXjv/Q/R2dqMsAuYGLiPuqqAADJb/sPVdXB4awAnLUaMLQZVt09azm1OjI1NCppzDt+5ew8VNQyGbMTw4BDsRRtOnTiF8+fP6Rrdt38fKqorkUynMDUzBb/Hjl07qcIOYW1lVcC5vbVNsHNrk+p5B2K0Xlih7UUIeYIPAhKpdnMCswxKpDUJuyHo97y2voGJyUkMDDzGgf37sLO3B26HA16PC5mUscsygbseZApF3H/wEKOj42hqqNZ5oTUPA4Hp607IThsUwkWjRM9hamYB0zMz2LdvD8IhP0IhnwpGBLkel1tzhsCIwW5ca1nI4vnt7Oo05zOZ0Jzg2k5oy7nH7iAqKqkMpUiX1k1Sh2YyyqDIF4oCggTpnB9U6HItlgqTgcGptDy3aS9C7/HZuXnNPRZzCP47OzpgK6QQCftkdcF7xupaDDdv3EQ+k8Ku7naE3IAHabjtORQYelvbg7UYYX9GHulck+mrTbsdgsjTL70kexxC4b3792j+8nt5v2AhiZMkkUgJtEajMUEc1lwePXqMdCaNv/zLv5QKku/7X/7ub/Enf/xjdU5QDcy/p08vr6lslt1DDsFYFou53szPz8kybPeuHbq3MQ/BZGOksRFP49Llr1FTU6VCKC2vqqorSh7vBdy980ChlpFwJWzFLHq6W2RtwHuY1LCl/AmugwToHEeqrWmXcOPqHfz4R38Mt8ehosf6xhrsTtomzMqqhYWWxqZWVFdVy3ZsbWVJ93lel/wdPAYq1mnFxO4DrsEMAKWqupBL63cTmNNjmJkIDBU+/9nnOHDwEBqbGxGPx4wtC9cUWbAYOy923AjE2U1Whcvpw/DIhIJW62rqTdhsTZXGgl0qXMOM1zULRlGtE4RzLIoSmtOyqbKCVigGGhI6UjFvFdmtexTPdSabRyyeUFgoi68rK2vo7x8Q6Ka11sIig3U30dhYL4u4ypBPxY7HD/vVrbK2sga3042dO/t0n1lcnJP/PTtu7E4X7t57JNDLwhm7T2pr6wRezTpJ5T3zH1h0dqjQwM48Fp0s6xbL+5rroRU4rm6YXFbPDt/12i5oMOGiorbfelkqZguSC4xagZml77ae8azP8iwQ/y6Abtaqb1qoSGfNAOzn2LZYz41PPjvBuN2NS19f1f2BhTDOD94H+Ax25ep15Waoc2hxEb//vTfQ11GneWXB+O1FAetzSiEu+zkj8LCOh4Vu3pesAF4OhTopmOOSL2ArxeD0POKbcdPhUPIlt46T9zraBJkORGbP2NRlwq4LhiiD9nUl5bkB6CVLHQWpmrwYFlqmp6d1n+d8NWHsBqobEGzO+fZnTOs5c/t5MMdNKxqTR/PrwHOJPUpTavs5sLoQrPe34DmvI666xQIL6glj2+J1IJs2gaGPH43AH3QiGMnq2aVYMPZzK6trOHj4MPwBruMbmJya1TlkJ2U0tolde3aisb4Gw0MD6uKgiIDXCDv3rHvGN2xb8uzqKU1xy15H3SLW4RjPc94HtD6VbFu2w/MTb/6bMicq75TLI1AegfIIbBuB8qJYng7lESiPQHkEvmME/jnblu2bMC6k6UQMhXTCBPGUFE3GYuGpkuPJJsheRCJJNSMD57JIJLMKm6PisXdXj4LghobHsboSkxq6vaMLL7zwggmCtBXw2Wfn0NXdjt27d2pDQoBFZTFhUFNjE4J+TymU0rTEWpuEtfVVXL9+De+887YUsgQBLrsDAa9P78ONCG0GCHRcgrDclNOiIIhC0YbxsTG1jDY3N6klmEo02kdw00sgFgqGce/eAyl2Dx06hMWFGXjcZoNu2n1t2ggRXHCTZQENbnjUPu70apP+3nvv4Q++//voH3isvW13Z4dAhNdD7+nSBtBRRK6QlnKpkElheWFeClSqCVvbu1BV1whvsAIXLl/FwUNHEIr4YLfRCzeEn/30Q32m1984i68ufYTevg55r87PrqOQ82J0fBqegEuKZPq993S2w81QUtAXPSUbHW506A28e88e2Gw5qYyTCQYjDsDvCyPgD8n/mqOfL1C17DIBqPkclueXsTA/KyhM+B3fiqGjo00bOcIOWYPAoVDLltZ6gblwsAbpDD2SkxgaGhccKdoKxuPXW8TefTsUnMfug/W1qJRM3LxNTc3gtddew/vv/1IwnPPm8OEDgkQFgQa7sbHIsfXXoz+zo4DKa6pF1zdWBCTot+12O+FxR5BJ2pFKFnDx8leYnhvD62+dwVYyBqfLj+vXH6G3Zz+aqpxIrI/BFwjC4w9iYHAEqxubePudd2V9oXOZz0spGAxHMLcY1fde+OqCvMg5P2hzQUUhIdVf//X/hbfeekthrAwdXJydRXVVrcaBXRKcf/xKIE7/YLuDakyf5vlWqoj3P/gER44cw2YsrrA5zsGKyggWFuZw6PB+tLU1CUKlYinYcjZ5bN+5cwfTUlDvQ0NjvaxueC74vlTt85q7eOmq7Fmo6q+rpScvg1wz8ppVS7rThoT86/0lKwK3AG4gSHANWRsRCBjbJFdJKcb2eEIkBwYGhxRWycBQFpJ4ne7ZvU8Fs//tf/0P+Iu/+DeySaqs9CMWX4A/FEZsK62N967uLjy6fQWbSzPo7WwRuMqjiKr6ZgQqWnD3wZAshfbu3ytrIP7ZH2RgpQfz80u4fuMmXnrpZe2+HR6noD6VjvMz8/jpf/1H2UL9+Mc/xqP+x0imk6iqqZaNz/69vQj4HCaUEjaFBdIfPJ8tKFuBc7umqlbnwOlyYzOxpaJAIpUUKKR1w+27d81akkigoaEJC4uLGsNXzp5CX287kvEtZDNJhVA6de4ZElhEOpuH3enG1MyMgk6ba+rkf88CFS12yEG4FlHVL2ukpWV5vK+ubaGmjh7VNuzftwt379xEIMAgPp+gmd8XUHGSfvns1PD4Agp5Hh0dlr93U1OD5t/0zCRSqS1kc2nZTXR3daLIeUAP7kxacIdhispLKEKFKl73XBtYWKLnNTtcWECiXQp9xw8fPowLX13EViKJ06dPy86mtq5e94l8JgaHrQC7ywvYXJrnB/YdwMLcNOorQwLnAWcOPkcBoYoqpP2NsLmp5HXrmuG8YyGABVKunfUNDVhcWtY9Y2llUZ78BHKE2bQ6SmylNNaCYAQvqYzg3bnzn6KzoxXtHW1IpZOy6GGeBL3dD+4/oABKy5uXBab4Vh7VNcwd2BAIam9rxfvvvYfVlRWcPfOSgCo7jvj5ZucWMDg8JVuncMQPt4dWM1RzGz/tdCqPrXgaDx8MoFh0YP/ePkxO9GtOs5uB9xy+DwtxVNRbFi4skNGrfbh/UvDq5VdOq5BG66f7D+9J0ctjvHHzjmAyC8UvnzmjNZz3Thb+OG95T6JamyGaBHssjHKe8RxSGc5gWBY7kklmX9hUuKH1CuH5enRdoJJrkZeF1pIKl2sH1xJKcmkyoewKB8e9gOGRcWxtJrUOVldVKAcjl0thz96dykkgADVe7yyic767VSymgp333NW1FRXhWcxqbm5EZ1e7OgK4vlFBz2NiFgrnOANDWVz98IOPdf4ttfj8/IwCmVlwr66MYGNlQZkeDpsD9+4+QjaV1bnketzX2608gdGRIRUK4qmcLKOaW1r1OVmwfeLLXjRrjNvllBqZ2R7hikqsb2xo3eazCdcdC2qbZweX/kdVsoLFv0N5vl3QIDj+WyjPLWC6HWhb3tdWjoz1b9v9s7c/Ylq+9N+A6woM57MC57UB2M/+/FNwa4fb68fE1KzWWK4bDLl1uZmVsoWVVRa9V5BW2LUHP/z9NxHxF+DYBpitQNXtIN88rxqLPc5fC7Cz6Mu1ldcKC08MR+ZzAgUWyXQGgYpqFTm1tmWzKmbwPfjz/DPnHItgUqOzhGRjAW4L1VWV2LGjTypwF4UbAucE6aLaGrJszuQebCUSmJ6aQnNLCyoikSd+4yxI8jnCKghtt2f5deG5OhlLJ+h5nufPg+fPziXrGVsgn4AeDLs28DyZof2eHdmMA15nEx4+GII/6IAvmEZNdQ3c7ois0obY7dXXh4amFlntMSQ6X4QKWLwvBsMBCWOYxcMxqaupMc8xtHCkjeGznueC56a74ok3vb0oIQfnPlXp6oZh1wLhuYOe599UnpfheXl7XB6B8giUR+CbI1CG5+UZUR6B8giUR+CfgefWJm37tzzbvmnB82x6Sxt1/jc9Hvl9BAXW68kDt41+jVtAkcFyUYRCVbh69ZrsMU6+cBxT01Nqwd+MpbBn90F5zPLht7W12VgDhGmR0qLAS25Q2Aa9tr4uVWNPd5dgClXC3LTQ25QbA25qCIv+4//+H/FX/9O/NSpnBr2prZzKZofsJGgTQIh25OjREtBzwCZvyhzm52bR1kzLBptahAnNubGg6om/m4pEbtaoCCZUcTiB9vZmKT2pblVLfiZjVKa0kuF7FM3ml56/6TQ3e158eu4c9u3br43B2Nio/GWpkKY1A1vzqeS12alcLCnPHUX5O48NDwsS0D7CE6xA3u7Gtdv38dLLr6oYQLV2bH0Ld28/FKBNp+IIhj1oaWvCzh27MT29iCLcSGeLUrlGwgFt+js6mmG35WAr5qS6p5XEzPQsWlpoy0BwSxUZ1YUu3Lv/EPmCHSMj49i77wCC4bB8QbmzIWCnLcjC9DheOHlcNiHcRKYztNbJSu1M/3GOFwEm/dNDkaDa+gEnbCCocSjEkWPf2dUBp8uGDz78BV57/WUpfWPRLQwODqOpsVlBrYcOHhY0ZA2FQI9wkPBXfvS0RnCV7ASyeeRzxl/33LlzeOON12VrQmUvFd2EK4QtAX8EPl+FjnVxaRGr60tYWplHUMGX1TRKwfDQOAKuIuanB+V9TBBC/2NaHbS2tSNHoOOid7QdXl9QQZvcbN+7f1+QpKG+Hu3t7SraENZwjG7evKXv2b9/PyrCESwvLqH/cb/mIdXDBIHG27+gED6dExQ1dvx9/f1DOHv2DL7++ooUrVTzUslNpTHnP5XXLA4FfAHMTM3KT5nKYhajIhVhQQW+94MHD2SxEIvGpGgmYGPQKVunqTiWZzPDX9NUITMcM6lNPyFeIBTWZpigSLDAZmyMeD7kK5szIX8EAIQVNptbYJOqS17ftCRiMauxoVlw/+c/+wX+l3/3PyuENpnahMOdR47Qwe7ERx9+iHdefxlzY/1AJo5wwKN/cwdDCEZqEUvYsL6RFBzeiEWloGUwKIsNplHEjompGUxNTqG7uxuJVEpBj1RfpxJJXL92Da1trXjn7bcxPjGKyppKxFSc6VBoHQEjw3y5+lHtyvEyY0MfYxaItEoKwvoDPqQZ+MvrmgUE2BBPJPHlV19J/cpr7IUXT6OZeQ72PDbXFgVcB/ofy3efINMEFwcUWMcxo30Hi4rNtdXw+tw6h+zM4PyqquSc4lrlxc2bt43VCTtp3G4sLsypaMTWeBZBTAePR6CIa1QwEMSBA4cEHfi5uN5Tsc1rl2PIYwiF/Qr5JShsb2+VHQfnMwEQr1GufQYyJbFBWOl0lQIhjeKyIhyUipO+z1xbea0PDQ3j9TdeN7kR7MLRbYU2H0VB1DwciG0l8fnnX6ChthqnjhzAxsocCpktBP1ugSkWEwu+WthcPr0PITI/P9czetdT1Us4xnsGVcuPH/XrGhwfH9P3scOA1kUs1vD4GaKaTGWwvLyCLz7/DP/qX/7IdNnIoaiAz85/pk6onTt2yOLEZAyYolY+z64lCDqzWPfwwX1BUfrj0xpLAZNra1KHs4jb1Nyuf6c6PJ1JwOdzYSsR11pJH2WnnQUffo6LqKsNY21lFidOHFe3BO97OVpJFPMC/ZmcUdwbRXoe9qILoyNj6O9/jBdffAH+gB/hSBipdErniYUFKnj5P16XVZXVUkGzu4SwnLCM1/7Fry6iuqZaRT/LwWF9dQWVkQopPAnfaYljrrECcrz2A34TzhkKorOjHShkzb1b9mYEhyZI21yTJnCRYG16akZz3uNitsMGZuemcPToIXXPcI3n51GXinJNOE+LcNDjmIX+LL3tWeRjF5UDvgDvqTmjQHW4dNyEblx72WnBNZN2bMeOHVNHDAvPdfUmW4LrF9e4fD6D2elJFOivnqDSmNZScfnUM2uCeSGFfAbFUvAxoXhjcwuqamqVgSHPbz2T5DQ2XM0J5s0xGEsSngvaehHc8jpiccoqFPAewDWaz1sslj2Bmdse3LY/t0ldW+oEpG3L81Ti20Gs7Lro9L0NalvPhtsFEs921z3/0dL4bj9VLFsO3waYb4fn3xBplPzWFSxKIXwe6B8YlGc1leGBYARFmxN37j1AKFSBiEKA0/C6Cgi6swoO5c+ycM05SPW3NQbWOHI9LtptKlpYx2XsUYrG3sdBSz+31j7ZIWkhdGutNR0dXB/CWtf5YnGMz3EM/GY4cjGXQ2x9Q5ZGDLM/dOiAlOCyKrIVdP7ZyaPuRtHgoL63v/+R1jx2HXGdNSmmigMvFeEN/n722fz5BQgOHpXnJvTUelndBhZK1/kVdTZZAdb7W7/jW/aNT76Jb80114ECkthKsWOIz9dOeBz1ePx4FF6fDb5gCsFQGD5ftc7T6Nikin89fTuVd8MHaHYfsZBuc9iV4RLw+dDUWG86amy0CzQiBG4znqjPzezXGmTCXq3Pzn1JKfCVRaqSwJ/3TF5fcHhlj8VzbeZmESfe/KsyJ/qO/WH5r8sjUB6B380RKC+Kv5vnvXzU5REoj8CvMQJUnlsbme1Kk2//aBHp5CYyqfgTf0duHq2NiR5X1RJrLz2MU8UWhcvhQWKLmwWqiCYxOzuFvft3C8TMzi0pwLKjvU+QpKo6gqUl4xNKr3NLOcSHXEI1ExxVRG9PJ7wu4x8pxZrwlfERpbL33//7/4C/+Nd/qU1OKplGwE/oHRMg4kad8PnSpcuClPSbZgu6sXhJYnZmCn1dHQKh3EAp1E3+jlSrcONCwMjWWQZFFQzgsZtARGv8BMhgk8c7N/WhcEibq3QyhVAghKWVFdkBfPbFl3B7vVJVdbS3S4XY292twDkpph08wjycLBQgh8WZSayvLGJtZQU9fTuQytuxkcxhaT2Ow8dPalPJY8umqPapEqS6eOErjI6N4vjxE+jbsRsra+uorq3Hlxcuy4KEQMDjsePYsf3w+R1qwScoiMe2MDI0ps6B40dPAEVu9LgxMXYut+7cxcz8Iu4+eAh/MCJFGJX7SYamJqJ4/fQhvHDimOwoCJM4Jjx3AwMDggKERNy0MSRxfGpawJm+81RxdXURzBiPdf43v/7DP/yDlM8EJEuLa2rRJ6gkvOzp7ZFylkBKwaQlpZ5lLcHfT3Uvx5mfc2FxuaTMdmMHrTHcToGMRDIhn1p601ZWViEUDkuhynNNMEUwSFBC8EZLioW5BWRSSbgdRezu7UBl2CdvXAI6pycImzuADDxY20zj2o2baG+uxuLiPBobmhSgqHAyuwG53KRzXO7ff6jP4Pf6ZH3BDSTnMdv/Cdep4iKD8fmM6psFF8IhgjjCKW4GGQx57OhRAXoCg7VVqiNN2NnPfvZP6OjsxM5duxQgyPnPucu2c6rMCRwZNEhPdqpLCdfprT44OKBzWF/fICU8OzAIGDkWVALyM6+trmkDzL0s4ScVuaFgAHmFoIakvJ2bnZGKTIDR51Vxgb6nM3NzqKikxUEIqyvreHD/gULhqioq4HbY0dnepkBaqsMvX70qK5GrX3+F771xFlvrC0hsLKG6KgK4PEjBiUBlPdZWk5ibXZJFytz8POJbCVRXVaG7t08baXrub8bjGJ+YEJz3ugk88wLh8c0tnDt/Th0Bx48fRTIVF9BkSGtFJCwAkNzKKLyOytvo+hqWFhcEVwiq3Vx7MlkBRXapEOrUsDuFtgv5ojo2aC/z8bnzqG9owuLKqqxE9u/bh5NHD8JZyOiz8NzQE5mFMCqVCRNNl4TpROA5iUeXBMMJcVnQ5HXFY2PY6vj4FG7fuoeXX3kFtbWV2ErETJAduxUScZ0D8ypqjkjJWKSFQLVUrlL1MmgNvFYzWFleEWymhVMqldD8m5ufRTIZ1+8ncOU9gPOWv4PHzrWeENuEN7pk7ZLNpmTX0lDfZAIiv7yIM2fOIlLBtcRhfIKpIOQan4MU8VOzC8pAGOh/iOqID8cP7EJ0dU6dQi6vF4FIFVZiSaTybjQ0NuPqlSua6wRpVPXTzoSfjeMqFbzXh1y6iHymiO6ebiwu09bGFAm42O3bz9DdBqysrmNudhGx6CpOn9qnNTMYCEmhzm4qXstcswjEeA8xViQEXk4MDo5hZHRUQJJgltcTx4FfCbIfPX6E1pZW5QYE/f4nIYL8+e3UixZGXl8ADhszBAr42T/+BAf275JClu/Lwml8K671llVEwmieA3Y68Jh576Gd0tLSCh49HJA/OG1oeF8g4GMHEs8pO4io6N2igjxfUKYF1e3sjJibncOFCxfwJ3/6pyq8sdDEdYs++bXVtVpLrO4OKj8JvHndB4IBATCCX84ZFh+kXpXaXLhOM5DXDe+3fE/2QNHejMXVI0eOal2ntdQXX36Gd999G7W11ZonBNssAPH3uagszRoYSMszp5v3qhxSmQzc3gCSqay+smj/3i+ZKdCG5qZ6XL9+Q90OLBQ0N7eUCvK0CmEB1qiKef9Y3dyAx15E2GPH1PCgLFwamlsxMDyBXMGutSqXYVdPGgF3ETVVLCTSfs0Lp9cPXzAsf2cWm3lPYYeXAkIt/2Xdt9z67834ptZidiUZS5GnW1nCVGtubLfk2P491vMbh1d+5dvg+XdZrfBnZKjEQgY7ppR9wcwCdgwZta5lc2JZo8gj/DmG6oSzPL8lxIkifcJLBfZf47FU30KLL6/bK1/65dU1AXS7wy3V+eOBQdTUNUr0QDuOeHQVTfURqfK51rDgw89KFb/gsiyljHc41363368AbwoieO/TNSKI65Cwg39moZWdFXymYtAlYffsrAkR53MJ761cK3g/5FzhcyvnqI2ZLrR7yWbl0888DxZhaMXE64uFchZTeT3wg8WiDgwOPMb62jL27NmFtjYGFPMaYBcmzwM/P9cTc83oiinNB0tV/+yYsphp4Pk3X9vP4dP3YKGSPYdP3/t58Fzn0qqY8T8KThWKC0ggnpyDz8dOTyfczjoM0fLOC3gDSUQqKuD30+Ywj/UNBkxHJSiIxbeUucD7pOZTqZA0PTGl5wQGue/auUMZNrKHop0hS8BaO4x1k/5UfGoRZHUSbO9q4Hs/sZVyepU9s30en3zr35Y50a97UZa/rzwC5RH4nRiB8qL4O3GaywdZHoHyCPw2I/AbwfPEJjLp+BNPSauV91n4btQqeeQycflb57I2rK8nML8wh1w+i82tqDbUdXVNmJ9fRVVFvWw9aAXA9ySA4nu8/PLLAqf8O7bbU+HDF+G5y87NhdmiccsnzGL2SPj7n/wDXn3tdUxOTmMrvoWXXz6NbDYh4Ef4xM3TzMycNjs+wSOj5iXAv3PnFk4dPaJNGDcqpj3VFAUMSLdA/dNbi3xUKWkubVSNNcyKFIV8SKcCmBtQ2sDk0hl4vD542V7PcMlwGINDw1hZXpYtQlNDo0KSCM+5wcoVMsT2sOWSmBobQjoRx/rqquB5weHB1OI6qupbEKqsRqSyFh988AEOHTiAhrpabfzoL0zo+rh/AKdfOov6xmZtQr/48hKOHzuJufkZxOPrePFFAoqcQCChwNraBpJbKXR39iks0OmwSR3FzT0B+tpGFBuxuIKYHj4eEODjRrapuQUH9u5AV3O17GwI4Hjs1qaNY0OATrDDoEiOz90Hj7Bz9x4BaW5KOV58WT9Ldea9e/fwve99T4F2M9Pz6O3dgWAgIP/gvfv2qL2Xan2eR/4c54aBdQ6pO+l5HAgR5IQF+Ql/uBmLhAJS6xJccXNMVfrs3Kw8l2k9wDAyBgh2dHWhvaMD67SSKRb1WS9evKJAweqIH/VVQfhcQG1V2BwvN5UOH6YX1jE6vaBQ0aX5CZx+8aSAERWanKyEDwSMhM+0sAiHK7Qhp9UAYRxhJI+DSsif/ewXeOWVVwWk+MMcO2787965i76+nZiZmcGNG9fkK83P2NXZIThKVX5zY6NCS/v7+7F7z26F1REgzs3N6X14zdHWh0UqfrVCCDlOS4tz6Ovboevlow8/ki817QuoyqX6ji3XtMLgz1ANbXNQ1ZfQ+MY2NuSLTZBOGE7le2tbi1TO9XW18pSXEjTDQN1RjTODHWlTQqVvaiuOt15/Td0j9A4fGZ+ANxDEzOw0VhfnURV2IxVdQm0Fw9k8yNNvPRBBXUsXwuEaTE5QvZpRMYTFgcnpKRVEaB3U09OLyqpqjY/Ud+QNBbaQhzUeY2Nj6oI5duwIgiG/QnMZusrjcjq8uH7ttiwl9uzaAVuxKJDOeSEVcBGC9QTlHOd8LiVlsscfQGxzS+vIyNgEoptb2EqmcfbsK/jFe+9hIxpDb3szDh/YhUg4IhsOKrz5leNvhQhaAFhz3E6/f4Yk5jR3uL4vLlx3AAAgAElEQVRRQTkxPo0HDx7htVffFAzPF0zgLj8f5/Xk1ITmEu2LCCRYRCIQ4nzkssrxzGW55jmVXcF5S491Fq66u5lTkNFYsEi1srokyEHLEM5ZzoWKikp9LgPhDHwj7FSGxeaG/KWbGlt1DVy9cgM/+MEP9Pnp0b+5GcXWVkzzfH1lnXnJqKxtQHRzE6Ojg2ipq0BzbQi2fIooBE6fDzVNbdhIZJHOMRzWrfNOuGyCS3kPWtf48cV7CteJA3sP48LnDFQ+gQjDn91OdX9cvXZd3vqRSBUOHTqCTz45h3fffhNBn7FdYNdMLltAf/+gironT57U+shcBq45MzNTcDh9qKlmcOdlBVBaIYP8TBMTY5iZpf/8PvT29uqzup2ms0SpjdsAKddcni/OOXYTjAyP4eqV6/jv/9WfaJxZVOL9h2sW70U8Ll/Aj/GJcczOzMinvLWtTbA7Eq5A/+MhWVhxnf3pT3+KY8eOoqW1SQUNBSf7aWHmVMGJ1wDnWDAQxp49e3D79m2Mjo7i4EEWFup0bVMZnk2n1YEjplbIw+vz4pNPPtJ7ExIyyJOWW7y3WJZvVqqfmRdGeW35TAsuZ7OYnp4T8GfYKl9Dw/2ad0ePHjEhjA7mbNAqKA+vywd73mQtUNHNoiILCVQwE7rS8mdhaRWhcIUsm7Y2Y7hx7QreffddrZ08jzwmzl8+d/A8cZ7Q793t86KypgYNNRVYnBrFzOiA7jG5gg3hqjo86h9EV0cnqsIBhP1eLM9Poa62SgGFDpcX2UIRiUweDY0t8HONpO+2AplN4ZPrj7IApMQ3Vnj8swoJJYuTp/DSSG23Q3ALZn8Llv6G8Fw5k7K7MOGU1mexoOR22xbzGfh/v3qbLVj5xIf6Vz+p6qlOPiU2zQOaobBjR9ZrHh8uXPxa0JVFMj7bsFBRGfbqPu50OZXf8eEHH+KVV1+VpRCLpFyHLfg7NDKqbgRePzPT0/AyL6WvT/OdRWuut7yPsrDKedHW2o7Gxib5/jOgdmx0VPc8naOSMIDdG/H4JlYWl1BfV6/nCYaSM3jWH/BieGRQwgjaF/F/PO+bsSiWl9LKHmlsqFNRyOdlyKUpHFrwnM81JrLj24D7eaP568Lzp52iRgjD1/b5psJLyV7G+j3WU3exSItAF/LFLcST8/D5HMhnXQaeD07A7SnC408gwmJ0vKBORafLh/r6FtTWN8p2j8+P69GY7kH+IAtb63h0/6HEH7QIozUWi3IKyXWzq8SoxY3nv0pDlvvNNz77d8HzopP35qfwnD9Uhue/+nosf0d5BMoj8Ls1Ar/6rv67NR7loy2PQHkEyiPwZAR+I3ie3EQhl3qyAeGDvPVwvV2pYpTaBaQSbGMGRkanMD42q01Nd2+nQr8YqOb1BnHvXj+OHD6FcITqbJeUbQQJBEXcxNIKgBtZwnNCUP6+nu4OeF1Gc26MDiX/FpCizy1DLqns5AZ8ZGQE77z9BrLZpOA12+P5fuvrUUESKpGo2CU88nhcuHf3Lvo6uwQdCdpl+VEwm1xtYKS+sh7czTC6PIQ9m3pfa1NL4MDPyzZ4vgjTaXvR190r9TI39B6fX4//BLKEHIRrrc0tGrtsKiXLGtqQUEHktuUwPTaMzeia/KVr6xtQdPowNDmH9p5daGzrgN3hwdDQEBrr6uRHzc4AKrKpQlxcXJYHbVdPH06cOoXPP/8KbpcXwTChcQrHjh1APpeE2+0QyOdYEp5XV9bJVoEwgmCV1hQ8v53dPbhx6ybOnHlZbbdmHpgmY4aP5jNx+bJyvAiTeU6tDQ3HhgCGL25yYXdhPbap7yOspJe8vNMLBQHPhw8fYvfu3fKqZes2fcsZ2Mrvf3DvnlTI0fV1tVJTCRvdWNd7yzOzrk6dBUReVP1msgWEIxWC5+wu2FhflWczvWcFDGxUk6WwvLKir8FQSICc3tIMi+RXgkCC7i8uXMbk1AxqKvwIee2oq/SjvppgZl5+um5/BWKpPDp69yCRTCOf3cLK8pJUavyf0+GW2pw+t1Q8cm6yQERVqMOeh8tt08aREJPz6+KlS3j1lVdMmGLJVogq5A8++BBHjpxEVVWNigyEAFRMzkxPYTMW038TVA8PDQleMpiSx8nfzfPDsaCqmYDt9q1bUuYKAOfzgpkMPaXinTB0Y31DHrS8+jjfG+obdZ1Y55+e15lcWu3XHPfoRlSgmmGB/B0B+sYWi7KFoY1LZ0ebVOoEIbRCyrGYwHO4vo6V5UV8/9134HU7EAkFFWLpcgextLxmLGgIIyp8WF+chD2XFHDcTGVg90cQrKpXoGwkRMV3nfxoWRjhZyGA5RiMjY/pWuZ8IxDmy+2iLYnxfl5eXpYtEG0u6LM8Pz8r5SyvhXyeE4be0wxnjcvDmwpnKQFZOmSnv8sjOEB4WMiziGRHNLqJZDorr/PNeAJvv/t9fH3lqnyi+3bsUsjrnRuXcHj/TvT29ApCMniUn6+ltUXnjKpQwkaCYNoksfOBkI1wgSCbHTY3btxEwB+W3QgBtQpgLrtAjgn4denc8r/NPCC8ZNgju4TMdUvLHWNbRWjBv2OeQ0E5BbTXMgWWjIIjuXZyDVWw8uqqAC4VlseOHdfxW7BflgnFPGbnpmWTwTk7MDAoSM2AXSo76U5EWwoBULsNfm9A65DbF8R777+PcMgHRzGF3tZ6uB15ecK7fH4EqmqRhQs5ONVhQljM64xznmCWY8N1TTZaTpeKBJFQpQJeB4cG0LejDx4B4KI6aJgd+rh/UJkKzU2t2L2zD3XVfo0z7Wj8/iBWltdkAfWHP/hDOKiopr62kMfde3cVQnngwBGtixxTfhYGJN+9e0dWSLQ+4frHsWGRIZdNPVWeC5wZywVz/3GpC4hrMfMerly5ilAkgiNHDmst0BpXCpo2Y2dCS2lDxnWU1jkHDx4ylixVtcikjYUWr/07d27rFsr7D9XitIDq7t2J7q4erTtr62u67llA47y4fv261lUqcKmILRYyyGUzJlw7nSh1HTjw+NEjWbawe4OfjTBM3WQ8NBWlS17ntFDgPVUWcMbH3Fi+5JFKFzA0NCIbHIYZP378UPNi3769mkc8p7JzsNuQTbOQ5NJ9j8efyWXUMeR0s03NgVWO29UbaGntUO5INp3C2TOndc0mthJYXVvV8S3ML6ChsQEz0zMqGHBNC9AKisryRAxTww+R2FiG0w7MLy7D7vYhkUrL37qtsQ5O5JHcimN1fQORymrY2H0WqUJFTb26GAiRG+obEAz4VXDj2kRLGVm/lax2rA4JC6ZbD2ycu6aw8u3XdynPtSb9mspzTjkZrpTU8OokLP3vecrzfw6eW5/Heq/fRHluPgPnVlFWO1wU3B7a/7DD0IEbt+8qhJs+2czGYMGqpjKk9ZD5CbTimZycwLGjx6Tiv37tujp/2tvadW/nsxktmrhW8/mCa09Pb6+KQ1wbuUbS8mVyaso873R2Ik2/+UJB1yqfJfn8aCnseYz8Ob5vMW/TtcNrnmIRrj9OPgsV8lpfWMBklw/XRd6nk1uQjRHvhexMq4iEEAr5zTMJjPWKnk143ajD8tvqc+u50/oqhTYfvp95WefCAuIGlJtn6OfB8+fNqSfhs89RntO2xe2sx/DgONzuIpw+ZtSwEMUCPUF6NdzuABLJjJ7J3B4vxiYm1XFUXVOjdSq6tqFjZ2Euk06qkHri+HE9i3+X8vzZMXl2PCzl+bPwnONw6u1/V+ZE5T1xeQTKI1AegW0jUF4Uy9OhPALlESiPwHeMwG8Cz5NbUcHz7WqU7W2S/BVPVOjyaUzCxTbb5ShisRSWlpeRyiYUJErF6xtvvIVr1++iMlKPnp4uLK8aT0m23PKhlpv7np4e+X4S3BLKEPCwzTzopT2MvGJKD/8EPwZsP3z0WBC9s7NbXqYvn31RgZd2+Toan/R0OosbN24IHnGzxQ0KNzkEPpl4Em0tbfJ7NkCKVh1UTz9tlzZ+vAZs0DaGwJSw3woIlc8uPc/p/exySW09PTmF6PoGXjpzFjV1dVKgst2edhWffPyxvDHDwaDkr1TaEjDyIxeyacHzhZkJzE9PahPX0taOzVQO43MrOHDsFOoaW5DKFDA2OoaG+jr4qaYtFTcIKen3W4QDFy5ehtPtkXpqYy2qTWc2l8ShQ3uxtrYoOLgwPy9LD4KWilAlFhaXZIfDc0Lw3dnZofMQ3diQXQF93glxrWNNJbewsbGKurqaJxY//Fn+jFHa0fs9LRU0VWUdXb2YmZuXJci1a9ekBOTv4fdyY8sgP25muTElXDuw38D1Tz75BPv37dEma3x0VN7WBM2EJxUVEUEJbT/pi+/2qMgR36Ilg+keIAylPQTheV5+0l4FSBKMv/zKqwJgbe0dxuOUc9JmE9i1QupYvBgcGcNI/324iilEV+bQXF+p87e2EcORE6dx695jjM8sobquAUcP7VEYKMMY+dl5vBxnHiPB2okTJ0vWRDbcvn0VJ08eVIAk5yUDNTc3Yzhx4oSuMfqx8kVYefGry/jhD/9MqulLly4J4uzdu1f2O+xgSCYSWF5aQlNTo0CplPlOAkB6bRM+xGQ1Q4jPsSY45/n5/9h77yc7z/NK8NycQ/ftHNCN7kZqAI1EggBzFkVSwbKtoTX2jGSPbc1Wjfe32b9jQ21t1djWWvaOLa8CJeYMgkQOJHLnnHO4Oe6e894PuAABW/LM1lZZ96K6Gt197xeeN3zve57znCMAne1goxSIQ+XpZKVL1zoYUkKLkgcE048ePSoQmsCOjATJwg2HFSuaQLLd+gcGZA7KcniOGgJWia0Nw2wNhQRuc1zs2NmDpvp6XL9+Fd945Wso5bNiF9MoNpmg3nutkiypxCacxQxcSCGzuSpwOk2ZEX8E6ZIxzFxZWpbmat+BA4jW1AoQJzs+m6UGvOmTfOUKeWmFE3Al+9vp8AjoZp87cOAALl26gNpYFPv27RXDmiAATTgZa7LjfV63ADPGkUkaSrL4AiElBdh+bhehArLQvUhncvjkxGdK8DU0NiOTLWBoeBTPPf81fPLxJ4jVeLGtJab5ju1AFiRBVvYR9mXLQJBtJzZzLguvj6B/RvMXtZF/+tOf4dgjj6KrqwdjYxNIJdM6Ho+RSCbEErbmcYI4BCfZNzhe6L9AkMfjpaGhMfalEgGB262thPriCy88p3mRQJDkdByUijHmkgRcGQfO3xZYI+3gsgwNr/Hzz2kevVPg+fvvf6CqEgL87OM8BsdiMOjXOTxuL2wlFzL5gtjQF85+jkP7dsJjyyLsdwu4D9fWwxWqgd0bEPhL5r1JwJXkZ8BEj2WqyWsxklAp+AjI5YsYGBxAyVZS36PnBI0nV9fXYbe78frrbwgAf+zR4xrfBGtdTppN01SzoPhSVuehhw4L8Oa1r64tIxFPobt7h/oh74njhe1FlvPu3bs19jjGWMVh7psPtDI4ept9TpY8QSOacWYAeih4/VjfTOAXr7+F737390w7pFO4evVLvPjC8/C4nboezh3Uyidz9kb/LZ3v2LFHVT1kpJdCZX+OopK71Gvv7OzQ3HXz5hCOP8r3GiCRST32Q7bxj370I1WF8WeC9nYwcWMAb845fBHUZj+ghBRZ6oypqQiyweVw6tlkybUwtpbeN5OlBM1ZpUJ9/7XNJGprGnDm7Gl0dGxTDNnnenv3iL3LeDEBwH5LsNJJJqx0qgsyvWYClVUtNOjd3IpjemZeCRGfN4CXX/qavAsk2ZHJaO60EgWcz0wVh0MSVmyVS5cvw1HMAJkt1AbdaGtuQDKTxVYyLfCc0kzRoBezk2NobmlDuKZeiTLqOrO9Wto7UNfQJFkQJqHb21pRX1er+ZlJPVa4mYS+0dxmP61klN8GPstVCZXAZiVbuHKpZwGivy54blIad173Hteqnqh4x32Z55Wfuy2RoSb/9bbkpnKM6y6X5mkmVZnE0xqvZMPq2ga++PKKktnj45OSgeOcxueTTJqdTly6eBHPv/CCmOdvv/OO1pF8fq6urGBoaFB9g+OQ8xmfXRxH7F9sd84VSuwD6rsUnWFynuOEVWJcZ3B9oYQjE0JKZjuk0+/xBOHxBCTXx6oPGtfyeSWiRllDP5fNyKOCc0HXth1K+HM9yyqK7u5OAfdkV0vshpRzaXuTcX23v5C15rb6hlmTmmeNnZ97AHhu/dpqJ65h7weeV77POlc5uwKUKB3G9jHMc6/PIcNQj7NRzHOXuwiXN45YXT3c7igWFlYkB5XNFJUIYeKDCcCJySmtT7kWZozCwTA8bvqi0H+Dz7wcwqGQfGWMVEsl89xUnt6v/1sJAn63wPOiwy3vjMoKiip4Xt0eVyNQjUA1AndH4Nd7UlejVo1ANQLVCPwWRuA3Bc9RzBojznJZr1VefHthbQHoFvM8zw2BAyg5MTo+KlAhUkMTrhx6duzCtWsDiEbqVWrd3NIoFhFBHIsVzg0KWcarqysCNXm+zo52BDzGtE3guZ0lztS+dAiAIyPpyyvX0Nd3QOZfoaAXO3duF3OHYIrZ/Pi16aY51969vZIvIIOS7NHzp87j8KHDYssZIJFGeW5kc9TELJ+3zIwiwEwgnuW+LMHnBowvbt4sIN0CwAh6D94aEJOKYG46R2POgkA9Ms9Zih6rqRHgKekW6p2z9LyQQy61ieXZKUyNj4pdvbu3F95QDeAJIVzXhNmFFYxNTIk16/e4sWfXTgGzDJH03LM5jI1PIZMr4IsrV8SMWl9ZRUN9DPlCBq1tjTL1pMkm2VBeD/W7A0jEkwj4Q2hua1NCggAdQerBwQHU1dRKy1Pa9yWWnlNvFpLyWFxeFCNcgElFKTqBHOq4ErA10gkZDA6PYXvPDgF7TGhQzoUbYPaxjz76CM8++yxu3rwptiPZzwRyyfYk85EGdAT+FhcWUB/jveSRiFMewKFjMOlBkIb3X5CBmh0er1/XtbmxjtmZKRlqsoR+oL9f+tvUwmf7EKibnplBfX0DamJ1AosIBJOJPj0zi8/PXsLy+hYaYyHk4itw2TKIhf0IUSrF50e4pgFObxjRuhYEI1ExeWkCyevn/bNfcIM+NTWl5MsTTzwpoI8SOLlsEi0tMZmBMrZvvvkment3S1+ZTG+CLWQrUo6G7Ne+/UfETmVfJftcpmMej5H5yGS08eSmUzrFNEej5AH1bCmV4CDQHIc/EEA6ZfRfCSCwLxMsaGtpRYRAOE0u9T6C2EkDRrrc0kImu5TjljraNJal9An17Dk2s7mCGGbUyrc7ndosE/Tg5thtdyISCknyh6X1y6ur6jep5BZOfvoxvvHKS0gnNhEJBtS37XYy/nJGOz/gRWtDFOsLkwi4bNK+ppRRXVsncjaOV2qkGlCDAB217Jms4XXQoHh8fEJGqEwGMFFl1+bchm3t2yXzYrO5ZAhJM1H2JQLK8/OzmivIFI/HqXsLJDY35GxHBnRzUxPqGxthczgFrHF+YP902nPICmR2iUV5q39QkhQvv/wqBodG8NZb76GxuUVJiFjUh1vXL2k8cKxIR7zMaKcUFOVB2Bcl9eB0IhwIyUCRzHLOk0xK0ZR3/74+GRQz+UN/BpoSMh6sCuDEYABbM09xXHLcc85jgoAgT7GU1TlKRUpiGW1ZtgGvgXr4TLwR2KAcV2Njg45B3Wgy3w3YT8ktp/oJQVVK2hBU58/9/bdUicBxSNCcY45gtAG23WUZD2PaTMA4lczC7nRheHQE/devYE93G5Lr8+hoadI4rW1qRU3zNqTzkGQJtb+Z3GNSRhUBrIwpFiXPwH7NOWtjcxNBfxDJRAoLi/Oaazs6O4w/g42VA5R+KSAeT+Hy5S/xzDNPSyaGbHhWvzABw7jymcKKqRe/9oK0ziUx4KF0Ds1YzfzLfmXY/gasZX9SQiFf1Hg2yQyyTKnNYFU2GYYxk2JKlpWoP+1GfCuFsck53Ogfxgsvvqi56/rVK2o7ynXV1dUiwj6aZ+LBZfqJx43rN66Lkdvbu9ckFmim7fUIoCUIzrZgeyaSGXx84jO89tofqE2VkCwn2wiKX7t+Tb+jlIoAPV5zicbABkQ0SZ2CDBlZycXnIucx9meOk1LemF1a/iFm2WXTfDg2Oi55HVbfMLnodAWUgKJmPZ/3TAhcu3ZVcxmTJn19+zWGmZAh4MhEMY81UjaAbWlthY/AtJ1jYwNnz5+XHNeBvgPIpFJIbm0poUa/DV7fwQMH8Pf/8A94/LHH1IeMgWpB18bKnPjqAnKJFYQ9NkQjQc0dFJAjuMtKq0jAg/jGKlLZEgLhevipcx6OIBSpgUO+IIZ1T8B8fm5WyVsavvK6Y7V1t1eg7DMyOy0n9/gHA5CSv32HeV4JGj6Iea7P/gbMc9Mad8t3iL1eoXl+Z6nMA391m115Xf8S5rmR5DAGuPKQsZOE4BF4TkkmzkNc67GCgHMEE/zsby63S6A224t9l/MkAfKTJ0+itaVV/790+ZISjqz84FzO9SCfXXy2cV5gcpXzLdudCSBKOTmcNlUA8dnXUN9gzHZTrA405+IY47lnZ+cwODSFxsZWge0E85l4pfE5nwPsa1wDsB9Tio2kkMa6RsQ3N7Ue4byxe/dOmZ9bEiWMQbms777M83vZ5P8UeG6B63eD50b28DcCz1USUwbPy5rnNAzNpG3wupowNDgOp7MAp3dL61uXK4rZWRqvr4HDf1tnl9bgfE7yecxn8+r6mhjo+QwlE0mEKSipsLKyhKMPP6xkh6V1fq/muUXiscaJ1V+tnyvB80rZFsbu0a//D1Wc6Ldw71u95WoEqhF4cASqk2K1d1QjUI1ANQIPiMBvAp7TMLRUYOn7/ctG72JCceOTS0irtlh0YnCQxmlD2hz07OyE1+dGMBRBOl1EXawFc/NziNQYUzluYrnJILhNOQuy3biJmZudUzl29/bt8HsMGEL9cCMrwpJwbragTdXK6ppkIMi8TCU3sX17O3LZnJif3JwnEimBsVeufKHvZOUSgGLp9McfnMCxR46JBUNQgbfLcnQCC2Sqs3SaEbBkAMg+JIOI2rWVbDFtYsqbMAEKvL5cXkAuQdil1VWBAjSCW1lexuOPPwoftbYDAZXxFktkmeZhKxXEeJuZGMHi7LTAUDLPgzUN8Ebq4PCGMDW3gIGhMZkdzk5P4ZWXvy55BwaEG3BuUE5+dlpak1PTM0pWHDtyBFevfiGt9b4De2V2JYOrIBmokO45pRkI+Ll9fsnNkPnjcjhw6vPPcGD/foSDAcUhFPCZTWSpJAYvVS1YhssXN6HG4NBuNsLljTh/Rx35sxcu49CRhxUfgqLc0La0tAog+eSTEzJz4+esz5JBS6CNAJ5JDpgqBP6fWsI0+2qlREggUCa62QS80TyOzHPKeJCxzc3Z0OAt7NvbCxc1tj/5GH0HDgs4JcjKEm0mbAigb+vcLuYaY8DN+k9+8hMEovVIpHPIJNdQSK6htT6MHZ2tCPm90mX1BaJ6T8HuwWY8LaCSG8CzZ89Kb5ggN5nNBEcJoNAkl0kCSha1NDci4PcKiFtfX8XQyCBisVrs2rlD8iW8RkoPUYO6tiaGltb2coxtuHH9mvRayd4kA3VtdVXJBAsoHRgchMPFioocXnjhefUPAphsRyaB+CJ4zvbicZhgqa2JYnBoUIC90Y01YKAlAUKQl/FmcoVSHmS3ElSkWR/BK7IFM9k8JqencfHyFwJROVbjq1uor2tAPEnpD68MDgnchoJ+bKyv4MihPsSiIelMSwwqT6zGLjCkd9cORP0urM1PwO8y49ETjKChvQvpopNcVLGKCVZxjiCQyj5KoEtM+P5+9OzYae7B45L+OsH+cCgqhvXAwBAuXriEr3/9ZRk8uj0EP8nWZ5WLDSOj42CVxV6yiB0mccQxR9B1cXkVn50+rWTMk08+js72RpXw854pDcO2e+vtd/HKq6/i5MnTMszds7sXgwODaGmuQSqxpnMycWPmGSORxSQLEy9Wco7ttDC3jFAogFisRqx/AtXUc/dRFqpoZA5kr1ww2tImOZLU/TA5SGa8YZQaczr+nyax1HgnO9vhcEsqhAw/9rtr164LYGcClNdG40vOy+wPrDYgOE3zUPYHjn0Ctuz3HOs8H6+PMaSWNEErMorZBgZoNxIrBHIJfPG+qXOcTmVlKjszM4WAx4n2higyW8sI+twayw5/GDZfGKtxJjopnwOsra3r/Ib5HNQ5jcmqYbTyOgleUwf8rbffxNPPPCVWPvsy8UDJUTncGBwYxszMHJ584gk4bHk4ytek682XJANBeZ/HH38M2Wyq3E8SurdUggkWytYUNaZqamJKLvL8C/ML0lFmpVS3wDVeW0ZJGsZIySUxMG1KSMS3aJ7slxTaex+dREfXbvURPjtoxru+uoLhoUH5ddD3oiYaKYOAeRQNQVPPVD5Lr169qqQ05xwewwC1ZDy7sLmVxFvvfIBjx46jtjZaNldlssDIMdEglvJg3/72twwTtmCcR6gVTUyN90apEybmVlZXZdz68NGjaKE5YHoLHqeRmTH9mv2Gmu6G7csKCYKZZLo3NjVjW0cPsnlq+vuwsDCPyclJVRrRp4IJGP7MpDOfyUwkUSaK45reGwQDKY/0zW99S23x1ttvo6Gx0ch3ZbJorKtTwpXGx+zDBDo5x1+5clX3yTFG1jn7MUH0XCaFbHIdrkIKARb+lPJwuNxobu+A0+PBxvoq/B4HirkU7O4QPMGYjCYT6aykwshAp0E451AB1KWiZMMW5ueVFG5pNma7kmPK5TRWZHZZZhOrjWR4aYBdHaNCD/1+SzzL0N0Cz+/Vr/7KZ2QASpa3kQepXNNVspvvyLqQGPHVbbbxvbkj/6L/c34sy8FUnve+0iCqTeI9GkjXkhbhM4WXSJNQluVxHcCk69ZWEuub9EgwJp6cTxg/Q76oU5UVk8MOu11EBUokMdnJZ58lz8e5zhgnm7UG+xznO5oxMyHM5Jr8KwrGeFho+dAAACAASURBVJTzGccLv3Os8j6YMLt6bQDZXElrGD7L+/tvquKMf+e4oTQWq3t4DvYxPz0oksZ8uampQRV7nGOkea44MCFnEp931wWYKPK4lQaY+p0MPPjM/OqrMglinitG71wWr/fo69/bD9TupCAwGVlgUtBZNgw1mufJRAkBb4vAc7sjD3+I0ncRLC0lsLi4gngyC7fLj47OboQjNSI0sCKERtfsHyQ/JFmR6XRKao6Vn1x306S7WMgbiSat9cqxUd8ziR0rFhaQblVJWGtwzdd2912a51XZlurWuBqBagSqEfhqBKrgebVXVCNQjUA1Ag+IwMm3/tdS5QL5XmD8zmarhBzN8grUZb3/ps3aMFmLd1shg2ymgOXFdczMLmKNm8uAG53d7bA7yCAiiBRHOFQnoHJ5dVmbGW5Q+OImmSAbNxhkEVHqhdfX070dfpkHFWU2yP0lwXOun8muJKt1fWMLp06dwsGDh7G4MIOurm1iyZHBR+Zwf/+gQBKCi2RLUjuWjE5urqbGp8Xa5sY5zQ1zNiPjJ26ojS6w0UIXS9Ljw9UrV8WiJEBjxcYqt7Y2KgY8LyCdoCFeQCZJo2Pj3AXC6/OLHUkpg//xP/0nrK2uwMey7QIZkEW4aB5VSGNiZACp+CZSiQSitTFE61vgr2mA3RPA6mYCX1y5jr179+Pzk5/ila+/hEIur02I2IAuDy5d/lImhZQfeez4cbQ3NxgNSTJ6bCVpS5JRJYkUakKPjmF/X5+A/kLJJtYmN4mUdVldWsLOHd0CAEoF6sjTFDEnfWyCzd5AAOFIRPGyAAFuYO/qI2LT2jA+MQOn27Bs2cYETsj25eb1zTffwte+9qIY0ARA+LvPPj+Jvv19OjZ1Ywk0TU5MlPUwbSrxbWttNVrTRQMYMqHCMn6W7RPI4IbxxIlP8MxTjwvIQcGU/3/40Sd46aWXxWYkc9oAFi4MDQ9jfGISh488LDY8N9VkEnZ0dqE+FoQtF0dmcxnx9SVpdHNjX7S5EI61YGF1S5I6ZHwySUTwilrmJ06ckGQQgaxvfvOb6l/jExPaQNfX1EsTmuw7JgQ2t9Zk0sgxQSAtlcpKMuKdt99FW/s21NZFxS7ndX/4wfuoiUQQFcgUVbLFAiwF6NHEVeB5VuXujC0BWZp28VqYTKLXAMEHI4dgw+DATbUPx4QBIny39XnZxwk6ElAgc52sWvZpAvLs68lUWiaz3MnPzS9iY3NLhrkEAgrpkozQEqkUunt24PrNGwKAU0lq16/g2996FfZiHgUaGfoMmEQTzitXvkTI70NDbQDZzVUEPTSXK8Lm8iHc2IpMiSCHA143+0cGNHNjRYpMRSm1VLJpwy4mOkEMF9vLSEX5vCHNE599dkrXSBCRQI4BQXO4fv0azl34AplsEc8/9ywO7N8nXwJu7iVf5HLjVv8Q3vvgA7z6zW/h7JnT+N5rv6ukAmPy3nvv48knn8Ibb7yJ3//udxEMRlRxs7K8Iub4vr074Pc6b8sgWbJR3Pxb8iecT/iSNJTDi8XFeZw+/Tl69+4Rw5HyO/IgKDLJYQBmsreZGGP70BjSYghzfuBYYbuyvQkWUS+7VMoqefnhBx8LJGHMNjY2pX3N+6TMB+UI2MdqY7Vim3MM8XicCy3TVcaNVSLsV9Y8zr4yNjaqxBgrKwiWS/v5tlSFqRwhMMU2ktTNJydUxt9SH0XU54SnlJEpMStJfNF62PxRxLMFjT+aU3KM89wE9DmnWM8Vxs2KHxnkm5txjI2PoqW1Gd093VhcWhQgR9CHVQ5nzp5HbU0dDvT1gQlkxpdSNkSj+exhgo0eDh0d7WhtbZH5NdnfBEbpPcF74/uikaj04ufnFwXYUSKC4D3np2effRqxWBh2e1FMVz5zlKSREbVh/Hs9ARmG8lqu3BjAJydPK8acf//dv/sjmexl02mcO3tWUhVMGgRo2GqDDHx9fqPTzPYaHh5ShQIl0thuTLYw2aAxb3NhaWVdCcIf/OAHupZ4fBNnzpySCSk/z+tiZQErkyLBGthKRg6NoC4rhyiPYbxBTOXHz376M7z6jVcRDrNiguMgXtbWv8PMZ2KSEjasBOCcNDe3gPX/1+vhueeeV7KH18mqB7J2eR+U06CGPJOprHjhPMjnCc1x2W+ZpJicmsa1a9cwPDKq6phsPiftdGooFzIZgZTsZ0x+MxbsF+wv/JlguiXLwQTmZ598iJDXgZCrhIjPpbXByvoGXP4Qtu/YqfEf8LqQTsWxEc8gkaUfig8NTc2ob2hWAoPVCrx+QstkF0tqioxpp1vG1Hw28JnAxJHlE2LGp+nL6ksE7cuM9N8UPBeIfY8B5F1Lw/uA55UsXr7XAmpvg9oPYJ5XymbovGXZlkoQ3lov3QfilVmmZQpp/l7WyDcZASVeTHLNVNXQ54DztpHfSylWnM85RkiYkJGuz6v2jYSDZemgsniQkAKbEs5kQVtzhQGLOfeTmHG3UetdbGcmH5UYAIaGJhFPpJWYYlKcpASr4sby7SHozrmSz550OiFwXJVLlMxSwqykihJ5KJQ1z+8PnT8YPL+f5rnV/lYb3gHPDfP8fv3pK1UEFAAk2F0GzysNQymr5nM3Y6B/FHZ7DoFITmsBguesggqGahCLNUmqjGuy1Y1NSUgFwyGEwiTPZNFKU/tMRlV0xjjUrJ1Z8XMHPC/HRpj5HVNTK8lsAeZWHxTznGsQ+kZUDUOr++FqBKoRqEbgn4xAFTyvdpBqBKoRqEbgARH49I3/mTSj26CmFsrWey19Sv3uweC5xbDWwlXGQ1z4F4E8NU7tmBifFdDETY3H50Qg5EY6m0A+D6yubKFYcooNTN1hbjLIvDImatSwJgPSoc0PN9RcBJOlF/C44CDIliaLz6OFMb8sZhI3U5RlIGu6saFWQFBNNCYgjccnk5DH5maKQBzZa9KWJKOcLMepaQEKkv2gFEmaTFyylDJif3GTzS9qV5IxxE0aN0q8PoJQvFaCjWJ9l1lMBLOD/oCYNsIVHA6VGpOBw9i9/947ePrJp6Sf7BSwzI1TAW6nHfnUJqbHhlEqZAWehyJRxJra4I3UI54pYDOZwcXLV1WOPj42iuOPHFUigO1BGZPrN25haXkV+/oOor6hET4vqbpMhhTEzKVpo8piHQYEIbA4ODiE1rY23Xc8nRXgw80+mXKryys4cvggEltbuHXrBnq6u9DW0qL4SBJla1Pa1lZbGsapkXCp3MBzf2h3+vDOex9KnoUgF+UdCLbxs0yAEDDm74ymulPgcld3F7LpjEAYxpoM4KbGRrGzCW55xH4kwJwXeJgrFAVcz84toqu7R+zZhvo67N61w+h0Sy+/iGvXyfyuk6EfQXOCnSzfH5+cFLgRTxhDPPbPzs7tOHCgD/n0FnzOAmz5BCZHB7G+uoxoTR2m55fRun03nN4QinYahbEiYhW7dhnW+drairSeCQRd/uKyJHOovUomaClnQyaVl+53JBLAgYP7sLGxqvhxM0pQ9KMPT8Bhd8PpcqGuPoKFxTn1QUrYdMngLIX6OjOe2EdDwaAAp5m5Wd0TAQbqunPMEdgjeM7S9camRrH3JyYnVMbudNsRjgQFxlPznbI9BILZlAThzfgn49SJfI7Gk26ZchIMZXsSgKxvqJd8CCseKOFC6Riew1Z0IBAICaxkvFkxwvFGFufmxhr29e5GNEiJGmpYO5DJZeD1B3Dik08QJBDidcDvLMLrKArQ9QSiaGjvRrrkhMcdwuL8soDHtY11nZ/JBbLLCUSzj7NPykB4fQ3hqDFQddjJJqQO9KrMER999FFVZ1B2JV/I6p6uXBvEhQtf4oXnn8X+vb0CKdl+1P8n25zSSBxvndu7cePmDbz23e+oPchgfeONNwQuk3FNoJGxoAZyMMT2CaI2GoKDroqcScWytJh1BuQ2gJGpABBzMm3D+QtnxRKuq69VFQ3BRgHP2TyWl5YFuvJ+mDikxIXlP2DYv6Y6hEkkyljxuh56+AiSqTiWFpeQTHDcOhGN1opFThRsY3Nd3hOUGaL8APuBiZ2Z71hBwX5kgZGWATDZyNR8JoOeclnGTDSvyh5pC5eAdIpzNHW2N9VG1A5eWFjEyOiIpDJ2dLYhs7YEZDY1N3r8YfhqGwFvBKl8CV6yf2nSx/k5Z8xsK9mIllY85zOPxwe7zYmLFy+gubUZNbXUTPZIRojPEMCBv/zLv8a3v/27CPj9cNoLOi4xbV4rE1lkxRI85zGoQW5MV/ksLAkYIyp161a/JHzCoTAGBgYlPdHW0iagl/MNJUicTlnNKpHJxCljY67fIdY5x1UoFJHR8MZWHAurq6irrRPQ+/77n+C73/0dsc0D/qCMsoeHhtDTvQONTQ0ISV7CsOIpG8EEydzcrGQmeB8E2jlOI2F6GqSRK9ATYhbDI8Ma1/Sw2Ld/H7q6OpVsJsjFNiUQubmaQHzT6LoTyGIf5zWxyssYSkLz9+/93u8hGPLC4TQVC9RcZ0UU3y+JMbtD/Z8SJkxK08BzcWkBTc0NuHH9Bg4dPmSSHjLjpRyNKTei+SsZq0qK2RySsqI0FpOk+VxBvgxMivDeWdXExB+Tc9FQAInNTUnKsCpNIHFZ2kr3tbWpa2TC54P33oHPUUQs7EXU70bYR4NcG7IluySinH4mizbgtJXgdTkRa2iWrNryyirWN+Noam3F0NCIqrFampo0X1CyhWuYUsEkBGlQTXCVzxeen198Wea+HLNsC44XXqcFPN+fuW0WcfcyzyufvV9ZEqqtvso8/wp4WiHfIkb4fcBz69h3AehcX8hYnPOaJRJiANuvvgzj2mKeq6HL5+HYJBGC5za+Dcp935YdYTKKP2mOlzEO51DDhOffGD9LYk4WnBVs6zsJdyaCjIky5bDIPDfz8Z3rtuaUStkU/pn+pqsrlMFKSRZJyRGuaWkGa7PLPJvzt5ESscPmLEmuj89nw/827GpesZHpMW3Cb/eL1IOY578peG4SEneqDSwCSGX8VAnBa7uLeW40z30+p5jnHmcDbt0chs2eQyhqyAcEz+PxNBd72LljL3z+kHwCZmbnZKrN6gBWwy2vLKOzvUOJBM4ZNE/lXNPQUC9V9geB53e2LHdfv0VeYSKK12F3+6V5XsnUP/a1H1ZxouoOuRqBagSqEaiIQHVSrHaHagSqEahG4AEROEHwvMw4sTYYlZuZO4vpB4PnltaptZnQ54sFFDIJAVEb6wYoX15ZQiTqhy9ASYUCcgUuhrmJJIichsvrEdvLYppzI00QhRtGAqQEpbkI7treCY8D2gAtLa+gNlZ3W/OcxyErOJ5MC6SgNnSxwHLzVQHLZE8asyCyNk25LZlBZObu79sng0SaZhHcGR+bEJhICYL9+/t0bm7ICK6wXJgbLYJHw4P9Ah4JJvCLjCICbNwEkxXHY5DhG6up1bFF7qLGq9jQPt0733vu7BnURqPo27dXRmb+oE9azNyQFzNxzE2NIbm5LjA8Vt9wm3ledHqRKQDTMwug4Vohl8XePbsFchJgphQHAZGHjx6XZAUZuHWxCIqpTbGcuAll4oLl7JQq4IaPG7uR0VHs2LlDwObC0ooYngSJKF/w3nvvYs+e3Wisr8PkxCSWlxb1XpbaEtwnU5EADsEHgmgEUtmelib8nQ0nkEgXJBVglVsTTCGoyFgODAwIaP6D114T8ExmFgE+gncEK6gVSpChva1NGy7qMPPYZnNsSpIJHHLjdO3GdThdXsX71KnT+OEP/wzZdMqwRFcMaDE8Mi6jOmrl0sSKyRiCzGOTkwJZx8YnceTIEW2+aqMRFLNJuOx5xNcXsTw3gUxyA+tra9i1Zy8yRQfau/ai5PBhYWUDI2MTSsicP38ON29e1z0+9tijAsg+PXkCzz77jO6P/SefLmLg5hD8fg96dnTC7jAl4gSdKL/h8wXxySefoSZKlngnXB5ICok96+b1G2LkU2qFbF8C4Fubm+q31Lm+fuOG7k+bYmq8+v26N/ZVAkVikBaLYuFR5iAUCYsZTdCV0kQzM9OqNJAWq+SL0qoKIGtyM57EuXNfYNeu3brWX/3qlwIM+bmnn3paAC3BAI5n/p6JESbGXGVAfSuRlKzR8uKCmPRHHzqM1aVFxZp9iv20tr4Bf/M3f4OHDh3E/NQoOppi8DtLmitYheHwR+HwRYASwbiwgDcmcgjAMllF+Y9du/eI/U/zUaN1y6QRNcqLklD4/PNTYogTiP793/99BDUW04ox47OwuIW//uv/C3v37sELzz8Hj9OJRNxIPdBw9Fdvvo39fQeUqKF55/GjD6OttUVz2cVLF3Hw4AHFk+xkGpD27u1FS3OzQJOSDEZNgs4ALuU5yyBfZUZvWVrBbsf5s9eQy2fQ17cPkWgZxHM6NA9OTEzhzJkzqnpobGgy+sDz8wKqjTxEVrJYBBA5nnh9km0J+MVO93n9WFlZx5Uvr2nu5DwYi9VJ4mVg4JaA87r6mBjUFtuPgBPnaiOfYkArJkLJAOW5adBHbfdgiLIsJcmUkCnOz5Fxm0kbrfgbN3j8RsQaauWXkYhvIRaNoCkWRmJlDl5bTklGfziKQKwVRU9YYKbTVkQhR4ku923jacaS12cZ4fJnMtoBJ2pr6jEyOowPP/oA3/vD7xlD42wGbq8Ply5fwdwsNZEjSozs2W0Mkim15bCTIZ43zwK7Hf/lL/8L/uN//DPdEwE3p72ETDqh8Xzx4mU0NDSir++gpEn8foLEBPlsSkry2emmbn+R/2dyhOavSck+cFyeP38JHrcPDz30iNrE4XYhlWWlgKk+oJ73yc8+w9dfelltHAiGxIifmpqGg21QzGJvby88Xvoi8Dmaln4zE06cTwjVDQ2NYntnN7K5ImpilAvK4v0P3tOc+uSTT8Af8EpWxkjr2JFKJxEMBBDwhrGxtilwj6xdzpd8rk5Nzmg8MT5nz54Tw/TpZ57A0WOHjH52oYilpWV8+OFHujYmZmjMTDkZGloT6KbMSyYTVwzZLpQx4vE4X3Fu53gxuuxe2BwurG3GlVC/cP4iHjl6HJ98fALPP/+C7pUGuEyq8B5CYT/GhgbgctgMIz3HOBAsNRI7HAdmHWLMzQduXYcPGdSF/agLBxDwuREIBOH0R5Gz++AN1yJXKCAZZwXJoo6RzuXQu3c/svmikrdcqxAc9/u88HncqImEUEepJSbIHKZyjvfC+ZDxYf9lBZDVxvyZzwp6r7AqwVq3/UvB8/sx0I3c/t2yLRabl+ezpDCs5/eDwHMDahug+fZ35jooMVLx+wdfu5EHMbULFRi6TNDvgJ+qrANlR8w/429R1LxprQP4DKf5u9W+nPdMjqB8feV5ld/Uj8qyclwnWolhu8JdBs/Lawsr/pX3yP/TbNp44WTVTowRx5n5bpKeInnQJyMQQBZm/mDVnub/styf2qKCef7/F3j+6zLP/X4nUokS3M4G9N8agc2eRTBCtnkY+bwbGxsJbGwlsb1zB7y+IDa3EloDR2vNM3hxeQnpTBqH+g6K1MGKO1buTE9PSvOcz+gHgedWP6rsT5Wsc8779LG5FzxnhB958c+rOFF1h1yNQDUC1QhURKA6KVa7QzUC1QhUI/CACBA8txbH9yvZvA2IU9M0vYVi/quyLdxkVLL7dBxqkJZyyGfySCRzyOdKmJiaQFNzDKGIV+aUOYEHZJC5sb4Vx2Y8LnMxbhIJoFqaldwQ0ViJGw8CrN1d26lmrE0GzQcp92CV0JORxvJvLpRPnz6LvXv3SfOcpLiG+kaxUPmanZ0XUBMM+rVBunDhPA4e7EMwFEAukxFLlZt0bt2oUf3ww0dl/kYwguAAN9bd3T1YWpxDOrmF7ds7tfEywLyRf+CLwAe/tGksFNGzvUuSKHUNjSpbpYSKNhc5Mg1teOOXv8Lzzz2DSDAoyRbiHg4ysHJJzE+NYX5mGrlsFts6O1Fy+lByB1Db1IatZAahSAzXr99ALp0SI/7RY8cFnN68RW3YKezp3Y8AmYtuDzyOElyltMr7VQCrDbwxbyKzPpFKCjQgyEowfWBoGKk0jSr9agsyrq9cvYK9e/ZIq3pkZPg26NbR1gaHSp3N45eJCILuDz/8cFkK5E5nZBKBTC2bw43r1yk7s1dgOY0x2aeoaUvAhEAK2398fEwgHxm2NIijkSWZ2tKgp+a6sDoyYO3aSFMfmNUGBGSv37yJg4eOKHHxt3/7d/ijP/y3AinJyAz6/ei/1Y+x8RlJDtTGYmKZ07yT5701OIht2zqkUf/440+KsZyJr2N88AbspTSQT8JRykifm8ZhoUgdbO4g/NFGbGVKsDl9uHGzX2Z1TDx873t/oKoH9r3h4UGB5oapaxeAMjEyicZYI2pjEYRC1ALfkkRFoUhjVsqj5PD3f/9TvPzyNxGL1SOdSeCzz05q893ZsQ2dHR0CSAlgE+CiWS1BWALwZJ7TFI0vMevKskhsVyavBOS5aWBox+LisiRKjh57VAkmI9lQkMY22c1kO/OayLqmzEO+YMehw8exp3cv/u7HP5YO+GuvfRcDtwYkl9Dc3KiqhYmJMSwuLqB9Wwt29e6ScRiZp2vrG5Jc6r9xE+3tbehsb0eYQK4Y627pnVMu5/XXX8exhx/C+VMncPTgXizNTIiN2LNnP3zRRiTzRsqJWrJkwRK4pJzQxtammO/T07Map53btyMeT2Dnjh75GcgHrUit/U8kUUOtWsrFMNlns1HP3CYA3mYL4uevv4PlhQX8wWvfRSQUxJnTpwTgE7T++NNP8W9e+540kdfXNnDz2nU89cQT+PzUZ6itjaCnuxs2exHxOIE/F2pjUfkbcDwW80arluAlQUO2EZMMFsOQfcYCp9g3//bHv8B3fvdbOm42R41yGksa3XCjy0swpwinADqj6ct+IKCJtsSav6mby3ski7MggJgXwc8QBPV6A9KBZ6w4LxKgokwJwXMmAQhoUTLBOr6lWW7NhZwbKbnB8UzTPkpwZLJJXcf6xgpaW5vVHwiyk/WfSRfwxRdfYm/vfngCLuQKaXz44YfY2d2FjuY6JFfn4UVOz5lAuAa+2lbkXAHk4ISbZrjlairGh3GzKoV4PQRSjOwFmfw0hKZhnQfLq0v49OSnOHbsGFrbWgXsUN5rfn5ZDHVWb6yvLSrhwDkvEq5V0ohsfibC6JlAYPOZZ55UFZPHTUCceWRqJFPXm2ajpqqBiQiZXHMspymLsoVkYhPt7a1iSBOgpiSOpMPSGSzML2J2dgGHDh42OsO2PNxek5hg3Dc2tjA+MYUbt/rR0dGlaibKIzHRsTi/iNXFOTx85BCLndTXfD434om4Yb8K1IO03Zkk4DwfT2RkMNrbu0dJZSZCeE9uD9vZJI1Z4UN2+vrqOrq7upFKpqTnz1hbrHzKBTEZyQogtv3Jz08ik8/itddeE9ucfZEyUlOT0wIbLf8FjuXu7i7U1QURifikZW504KGkLOXYOAb4fvYtDtyxiWlc7x+GP0B5rwBmp+fR1Nis/s955+q1L9HUWIfR0SH4fR6kk+tobW4U6956WWOMY4JGztRZZ0LaUcojFnCgMRpAa0MMXrdTUmNOfy2SlIhy+pHJFTV+89k0XE4mF9Ja0zAxSAkggqdMVK2uLGN+dgYel0PeFm6awUoWiUlRExOuGfjMVGK43Zgxqy/b2Wf/5ZrnlUCvpadeuTQkYFtpFnrv2tACzy3NdY77f07z3DpnpWyLVa34Ty3MKwntBkg2L2l0S2ffVOIYzeuCDNbvMMwNMYJ/4+/YJ80cRxk3vs/IXt2+tjIbXibYehYRxTbIvQFk77Dg76yT7w8vGP8AkhLMZ430D8e8mQt4DVZCgnMuvA4U+Jkyk57XZCwKzH1ZzHOx7e8TsP8ezHMtNB/APL83wfFVzXOLee5AIl6Cz92Egf4x2O1ZybZEa2qQy7GqaU0kia6uXQiGojICpqwS153pLMFttyoH62P1GBoc1DqvualB1YX0eqH/yz8FnlttX1nZwGtne/BZqiohlx95yW2Z5Aq/quD5PzUKq3+rRqAagd/GCFTB89/GVq/eczUC1Qj8WhH49M3/5YHgubVJMIvSEjLJTRRzabOhKJe78iRiR0qP0OhyWoY+RTLPbU5sxWke5sH45DhqYyEEQh6sri2Lfbe5mUI0EkMyk0dza4vYq/wiC5plrARreczZuTkxovi37Z2doKw0QWRqUR88dNiU7rJclyAOZTryBW3ICTocPXoYxaKR8KDhGoEdbk0IDnd2btPCenBwQAtzGuGVMV8x5WgmRgbkdoLeK2s6B0FULuzXVtawsbGCHT2d2vRyQc7vBLws1qM0mnNm8U5wl4D/3Nw8Oru68OXVa2LGt7ZvE+hAg8jFhUVtrI89clTAp91pE4OxkNrCzMQwZqcnkU2lsYtyD3YX4jlIvuVG/zA6t+8QG3J2ZgpNDfWoo168wyHG59lz53XvG1sJ+ruhs70VB/dSlsal6yMAwxvXxpKfiW9hc2tL4JhLbGG7DBK5sSewLZAjSZbxeTz11JPaoLCcX5rdNJgMBxULspq5EX3/vffF2CY4q83h7U2pDbmCHcl0Tvq11HulHi8/S8Ot06dP6XNkZ9JEdnp6Cr17dyMcDmoj6XEZtrX2ugUayJIZnFPf4GaMIBW1UIdHRsRA372nF2vrm/iHf/gH/Omf/onRyaZsC2z4+U9/hq+99IqASrI+yeAkS5tgzOjEpAwYed/HHnlEZnWlTByZ+CoCHgfCAUrtFHgRAiyjdY2YX9nC0kYa3nAMvkAE9XWNAri7urcLGCIYTPmRXbt2qLqBQeFG8Vb/LbQ1t6Eh1oBSiUCnDfkCjbeMvjsBt8XFVfzql2/jB9//U+kp00+AAFxjY4MAmlw2rbaXzIeBCLRxD/gJeqcQTyXVFhxPZMeRAcoxTAkXtjHBMoJ9HAPTc+znW2VgJ0OnOwHn3G93drDvexGJRvDOO++gd99h9OzcXaknyQAAIABJREFUj48+/BiXLpzH7/zOt7Bn9y6cOfW5DHHz2SzmZqfR1NggnemN+Aqy+Qy2d3WjsakFNjtBB4fa4vDhQ1icX8ATx4+rjSjLwMRPAcYwtHv7Npz//AT27ejEzPgIMqkMmju6kXf60bp9pwBZMn8JlEzNzEjGQX0CEAjMNiYTX5rOW1uKEgG9SKQGt27ewu7duyRTQeZtoUgWIZAvkvlfhN0ZxujoPH7203/EY48ex8NHjkjbnGaF3/nd38OZs+fgcLnw1NPPwuP24sN338PGxroA+kcfPYa2thZsba7ruPwdQVcCbmwnt8stsJBzHvs8KzYOHDighCLHKxmvYk8WDcNyYy2NUDggYJ8AvKSmmCIScGCqbAjqMzlBgJOfpckl/0BzVrHCy+zd+YV5MXEHBvqVEKSEBtn7ZJ7TfNmwfe0CTpl0Yp+jvA/7JF8cp+w7fBmgihrPAcWbVRDsbwRkOQczrkvLizInpZa8MccsIUs93Awli27iCI2EadLpsuG9d99FW0sjdmxrxubiNEJu6c0gGK014LkziDxljGh6WjDsZM5nTN5RX90kQ3ZqDBnmJ9nyZNrbJTtTKBUxMzuDW/0DePKpp5RkW1hYwokTJ/Hd339Nc0Q6s6HEJJml1OZmApRjiuOOT8XBwX7ML8zJPJTN4HEZtjulVDiGTOyCkqQJBcP46KOPFVMykr0eF77xzVf1HGLc+gduaYw2NTWLXcvnBvXx+28OoL6xBl3d7dJhNixam5LRnMkGh0cFgmdzBVy8dBnPPfMM5qYmsbW5IXkYu70kbXyH066+zGQI25da7C0tbSiV7AgEI/D6KJlGkB8yLe7s7EBDY0wSWdRlJ+A3Pj4uDwx6howMj6hvMZnH/haN1ChpyWeLBRjSP+Ps+fOKwzPPPqPqrtOnTinhtC7W9bqkbDq2dSgJ2bmtAYV8Ci2tLfLU4Ny+urampADXBmwDJjb4nL/85VW4fQG0tXfg6pXraG/vQC6TVWzb2lrp1yljX8bZ5bIhGvIim0kqscaxYQzH6fHgxPjYmJGnyWaxvraKgNeJbXVBuJBHkN4LZBDb3ZJNc4cb4ArUKOHAPlekYbLDJmY+k/iUZWIVg9jQNDlndQeZyCDYbp6/XLewf7EfGm1uGibTK2ZWQDrHYjP7gSScDPBnnqN3m3red9FXIZWmT0nH2zCc7/d6EHhuxjTnnIL6Da9BCbP7QLrWxlsAZfmc5Yf+PZrp5SuoAMfNb6gNQu8Qwzqv3MjzmUZcnE82K4lIqSTYTOWAdZ23mfVi0hu5K4kScq1QuqPxreOXY2SAdaOlboHvAtIFnpvnaCUT/37xsz5nvd8w5UtK7jIG8tsWYYHP5ALsXmNaStBeJJRy4s8kMhhn9hsCvQ9oLx5TfYtmqiapoOstV4bde42WlIkly6IEiNbtv6ZhaFmei/Mmr7dQTCKRXITX68TWZg4BbxMGh8bKhqF5BMMRuJwhpDN5TE7NIRiIoKm5XfKFs/Pz8iqgmfvq2qoqBHq6euRhE4mEEZaUmV+G53cbhho9KCMLZfYeVhta92e1kwWee7w+mhAgV7xjsMrYHH3hz6o40X1nguovqxGoRuC3NQLVSfG3teWr912NQDUC/2wEKsFzAoNWyWqlKZRh7jiQTW1JikXlsGUd2Tvlu4ZhYy1Ybcgjk1wVAyyTIdBN2ZZVGR9u62jG0sqCyrPJoC2WCAwsahNGViJfPJalLS2wZ2lJm0qycgm+OOwlbKyvacHd1dNVBq792EokBJ7TsJG60B9++DEOHtgvCQtq297ZhtkwPT2DKDViA36xJ6dnprBn105JnVDyhDIl1E+dW1hAc3MLlpdW0NzUJHCKZl9kDbmchh0kGYBsVrEhcGCBM9wYExhgSbpimE2K5UiAkFIY1CEeHZ3QZpkgyc6enThz5iyymSyeee4ZaSyz5N5eyCCxsYIvL5+D1+NGXWMj2rZ3ywApXQD6h0ZRzDqxuU4w1Ia9e3dLK5v/5/Uytuk0r8+G69duygTvqaefEShH4MraHLI0lqxtxpb3Q2a37q1gWG/UjyWAs72rB+FgGG+/87bkRgiyUGKGFQUEECkZcPzYMenRsk+c/PRTvPrqNwRG5HNZAa9+v1cSMg6XH2vrcSwszAmgIaBG4ILsVErvHDnykKQFGEOyDp9++nExxpkFoOEbTfLIribgJK1QkuH4j20EFzK5khj53T09ZV1em1jSNNkjUCz2tcOBf/zHn+DVl78Ot8MGPyVQSkAmX8TKRhI3B8eQSKWxub6Kpx49ho2VRZz69COV6R86eEBsb5YcEywhuNva3onh8WnJSLh8QcnXhL0ufPTB+3j55ZcQCBrdcErqkJFNgI1AHbX4uYnu2bFL1Q98XzabEjuX8jJGn7qEa1dvIJ3OYf8+ShHZce3aVcln8D2UVKFGOHW6Z6anBb66HJToyMFpd4nJSvY1wWPKqBAwmJ2jYR7NSF2wOwyjzzKpS6QIiPr0XgKmlF9aWVlS+ywuLGN1dR17e/fhk09O4msvfwuTs8v4x5/8RCz1P/rDP5BMwv/xv/9v+PM/+2PURMNYWpoX45Il9wTEBwaGMDQ8gpqaGPbs2SfQ7fVf/hIvPP+8NLTPnTstMNJUMhQRCIUEUvpcdiTWF7CxOANHqYCenl2YmF9HwRXBzdEpkJj78KE+zC0to3f/IWylUvjVm2+io7MTjz/6CEr5DOylHDxOm5jE8UwRU1OzAhCvfHkF58+dx5//+Z+jSCkNG0GMLGDPKzGWL7qxtBzH559/LvDwO9/5Di6cv4AbN27iO9/5XZkP/vRnP5dkBO/V67GXdduZ3CloTJq2LN4xsiQ4QokWsihLRYG81IWnLjU1YWdmZsXO3b27Fzdv3sBTTz2FL69cwbGH+jR/mYSU0S+39L4J5rGdaRhcojaz0632P3nyM83hTPRxnuSLSSNK25Chd+DAXqCUlGEb2/7G9Zs4fvx4WVrJU2ab2yW/MzQ0iHCYRnAxgYcswafcCNmyFrj1wQcfqD/19vaqX7jcRtaBCUyC7ex3nO8tNiz7FDVvWYmUzRckb/X6679AR1szDuzuwuLkCMJeO7Y21pC3ORCItcEZaUDB5kEkQEmUvJIVU1OTuH7tqhJ8TFgYA09WDuC2hBAZwrG6BqxtJlCEEyNjk0imMjJfZjXKF5cu4Y+//wMkE3FdN1nXHB+WFj1jnUik0NjYhKXFFSXd/u7v/g5/8oN/DxflTVIpaZ7TxHViYlLPMLYjE4Wc32g2zbFXWxdRtQg1yTlmmWi4evUaHnnkuOZQ+i8wAcyk1tLSAvbvN9JWfBlZAlMtwoSXKrDSaSU3BKC/8JKev0zePffcs2of9gsaBNNQk3E+fPghHYtVUGNjY0aeaH4eHdvasbnBMb4HsVgNctmUno98/jGBSlY1++bk1FQZLGffphRYUeayTABQDozf+VxgBcL7776rJAT9PZ55+mkcOXRY1U9kat+8NYCf/fx1/Of//D9haGBYSeXO7a2IRH1IpNYlocQ29HmDSKcKcDi8sMGFS5e+VPL09OnTSrgePnxQY3NbW6tkcKQnb4GRpQJ8zhISm+vSzC/a3ACrEJRsovTVVaCQha2YgctegtdRQoAP/RIlfXIIhMKm4iFUg5KDCTmTVNL6qUjmsRN5JmZtdj1bDGhaqfNdZngLJ+bANaBv5YvH4jOY/cXSQbfWW5Us20pm8L3A7u1zVuiKV7JuBQdXaJATuLWkliqBees9xgS2ArgnC7wCiLeuq1Lexbon6p1Tr1yfFyDM+c6A0ZvrG1onyVDVHzRGzpwbvWZOKOQMk5zJePZLgqnsA/yudRVlWW6rnhtA1dr8i9QhFrdJHPAai2UzUqtJzHcDwpadTSvWiiUZ3Ftg+B11ddNslaAtEySmLc1kbCUi+LPF1v9KOxP4F6Xa9CG+RELhfReyIgaw69Hs1iQTKnyJ5Cpk7k3rcvNpxbUIVk7e3b7Wz9Z3c+00z6a3z4PhEuserferv4u0kEc+R2mqTfi9AaS5GC15MDo2DjhL8PrtqK2rg8tJGbAiNta3JDG1vWunxhG708bmhuZTfyCApRUarvtVccGkMtub6zomlg0pR3WS5e+mKxXLz6+7E0km62L9jmsfJshs5fWZ+lRZlqeqef7PbhOrb6hGoBqB37IIVMHz37IGr95uNQLVCPz6EXgQeG6xN3gkmcvZ7chntlDMsnTabEDuZusYFsqd3+eAUgLZNFnXBCNrMDc/j1Q6gXDYhzyBKEl2FFATrUc8kdbGhRsjAgIEi25vImxGg5yLXYI93V1dAk8Jai0sLqKltVlgKRfZZKaSgScmWR6Yn19AOpXEzp5uLbRpzEWMiowpAhcW4Ej26RoNyhYXcPgAzdOy2sxwU7G8soL+gUGVlNKI0clycTLAtEm+w0qyNq6UdTF2T4DX48XmZlybX5b7i/3mpFQIDRcNI8nt8mJpaUW/a2lu033SrHNjawNt7S0CjLiJn5kcwerSvO6TshjriSQcvgAaW9qRyZZgz7ulp7u8vKAkBSU/OjvbFFNr8+b1+LVBHZ+cxelzF/H0M89IK3xubgY93dvhclBKgKZ9SbHgd/bsEOhachSlfc57u3G9XwBeY2OzNK1feeVl6fyKKGYrIZ5MYG5h6fZmtamxCZcvXRJQT8NUGukRoOV7JQFho4GskS/p2dElduHMzJQYdzwHpXIefugRnZsmrIViGvZSSSxmL0FBasd7KCtgNuP8MiXiQDpPE1SvjB/37dsngJBg1o9//GN8//vfN8z7fF4GhyvLS3jisWNw2QsoFXLa3FMOZ3hyHp5gLa5cvSFgfU9PB7pamzA7OSbN6tGxMUm8OGmQZ3fCGwiiZ2cvwrX1iKcymJmbV1yL6TjaWxrFaDYmZGSpG0NAAmW3bg6irW2b9H4JGBbKbnuMC9m5lHRQNYLdgXfeeV9MdrJ0+X4y8jluKMdgzDWp10t9XZ9YnK2tbchnCShuqv8TnCR7mAAjQQiaMtJEkPI4huFmNp4ygoQBCnVuB0FHo73OjT7NJKkbTfCU7NWbAyNYXN2S5v+LL76AcMiPixfOobOjDYcO7RdwHgr60dRYL/DNbjMyFok4ky5DSiZ1be9RFQLNVDn3LC0vaOPMZACTZuubG5gYH4HHCfgcBRQzW1ianUFn1w7UtXQjUfIhnrMjQEJdIYtbw6PYs/8QFtfW8ZP/+6cah//hT/49okEfnKUsnCBYXUKq6IDL7cM7b7+L6alZHDl8BIcPGakLSgyXQOZrWsB2seRGKlPCL3/5S4GZrJIgs3pb+zaBqBxjvAeCpa+8/DUB0cRHCFwzUSbplTJYwjFg/W6d7ZFJo6YuWp7EDZjFOZdzGRnIrCThHMG+S9D0cF+3MUvVGGDyzhjdGo38nH52c/4pAJkspVlsGlNksPPcTCoaHWmf+pBY+YlNtDRFUVMTKVd8TGv8EpDle3hMAns8ljSinQRx7abCJpsV+Mt5g+9n4pOxePHFF29LOyVTW+pnBN/JTOfxGBML9Ceozs+z4idJDfSSTVUahw/uQ0ssjJW5caQ3FpFJJbGyvoXWnn2o79wJhy+MQiqLhfk5DA0NKBnHKgdKO5GVT3DQ+CKYsSembyaNks0Jh9sPm8OHoZFxxBMpyXJNT01hdGgYz1KvvyybRO1sxp/JLzKwmeBhUlLSYQWy/L1444034aNmC4p46sknMTQ0pMQEQWtWavCeCZozkcL7ltlukSa944jV1kpWaXhoWGxwVjqxUoVJM1Yl0IthoL8foyMjeO655wzb1kZvBmO6ymOZeBY0tq9cvY6ZhWWZabLtqKntkdGpTVJRes7a7KYiywZVfDGh0VBfLwNSHoNSZnwuMJZ8NvAZaMnXCJIWk5fP4KIY5ATwV9bWlEhhxc+Rhx5SlRIlUupqYxgdHpIMw47u7QiHAkin0uqjBNTsLjd+9H/+DWpq63DowFH1TbeHAF8WNTFem9EjF9s+W0IkXI+N9ST6b/ZjaXFWycidO3tk3CqQNUXpIwKOZeaugNs8itkEopEwkukCUjkbSg4mmJzqI19cPo9SLglbPgWQ+d4QQy6Z1FwYDEcRq28EnG4x3bmmILucSU/Jh/D/SuB/lc17G0guA5VaQ1lf92FwV4LlRs/7Hh3xsj555XEtALsSKLX+XgmUVx7rLiY77uip83MWoaJyTajjKVNtkgL3Y8JX/t56v+YytQOZ0XfY3Ox/TJC7HB5VaFDKLlssqHqHSRau1yhrImkpHqH8nYkVPs9pNnkXeE7+ddln0/ifOGArU74NeG5MV811W8A6wfOynEupDIALBGdlZQV4XqEhc6eCzhzLGGoyoVCu+CoD6IzV/WRyFEZ6bZRl87iG0PVR/k/zVUnXzUoFJlUtJr4+VzZRVR+yjF4lB2XT+qdQAZ4/qP0tMFzAcgXzvJIUY/WB231Ba1v2kQIcdkoyJpHcisPvCyKdZqzcGBkdQ8lB8NyFusYG2GwumajG40lkMwVs79ohiTYmmRhZt5eJXdPvpqfnNJdxLUKJRslFuYzsDtteQ6e8RuE3kgesa6tMJFWOCRkv80HuIrnBtIX1VQXPf/39YvWd1QhUI/DbEYEqeP7b0c7Vu6xGoBqBf0EE7gee8zDWQv82y5wgSTaOUi6tv1Wy1O+Uf94B1EHmeXoNBGs31lOIb2W1oG5uaUAkGkCeMggEf7IF1Nc1S4ucX2QbcvNAEKC1tVWLa/5M/VGCnFwEd3Rsg9ft1kL61sBNlXRLq5yMJDeZStxZOGUYyE32uTOf42DfvjJLjyW/hmFE6QIyFLd1tAug29hYEzO6cxulGtwy8ZL5mc2GDz78CM888wxCAb+M67jQdzspU2PM3Szgh3Eho3xsbEIa30uLS5JmGRkZFfBPyRHCcMaUzI1EPKEyfn6OLH3KKhAUkA51fBNj48NYmJuC3+VAOrGBVGILm5vr0s72+EPo2bMXvQcOI5nMwpZ3mdJvJ5SkoJZysWQ0f61NEuUQpLfrcOGjTz+XPASZiGQ7ZjMp7N61S0xussPHRkfQt7/PlGnbimIGsax+cyOOyYlp7N6zBxcuXNTnc7k0bHaC4Rn4/H6B5zdv3kJf335EIxGd5+aNG2IvhgJBAYnU9hVwnMyKuUc2bd+BfQI6yDznNZOtSCO7Sxcv49vf/o7iTXkKah3nM1m4mdihVqj0Tw2AQyC0ZC+BTLdEOo/JabbthoAbo0fqwF/91V/hhz/8ofrTpUuX9DvKi1Cn2OuyoygAmqZ8RfSPTCJa34qpmXlMjY+ib/cOdDTHMDkyKDPay5e/QFNLK5ZW1rCVTOO5F19CvmTHRjyJIuzo6OxSv/I5gHAwoHunaR8N+AjCUX6AgOX62qYkDwgUMKlEtu3U9KSMGbu6O8vgeVbMfr8vhFOnzghsJ2uacSIoR2CbWBoBwlDIr001pTcoP5ROpjE8PIJQKCwQTEzRTFobVbLIz56lseQeAXsEVgkOxmnUVyqJSU19c4eTYKlh6xP4I5PZ5fRJZoPg4eUr17GZSGNPb6+M8ShLwH5F4KqrqwNvvfUrHD/2SFnj39r0MmHjhMPhFnhO7WUCfGTDNjTUo3/gBjo76SngUfuzumFtbQXZ5CZ89jxKuTiyiS2srG6gu/cw/HXbkIUXfpcdhUwSG4mUGKLT80s4deYsrl29ildffQkH9/UiEvAIPCf4lbc5MTk1gxOffIpvvPpNtQvBN8bSBjIfeY+mugEOH37x+tvSumbsOcbJuiZoWF/XUDZYTeHTTz/FH/7b1zA/P472thaxyMnsJsBMOReCiwQUCKozgSLgyw707OxGTW2NwHGOV8abrGPObcbQMyDjTTI0Hzm828xXZUCTcwvnT/Ypgqj8Pc/jC/olt0OGMoEqAql8L5N2AX9IIBT7YyAQkjkbq2TmZmcE1vO93d3dZU1qJkDD6jcG6Ckiny9LOFQkVjnfcR5799138dJLLwlcYoxYvUBAin2P18Vj8fhW5Q7fRyCXx6c8B+xuXLvVrzlqW2szHPk01hcmsbk0g8b6WgSjMRw49gSWEnkMjk2hkE4LOGNfJpBM3XtKGZkX5yiC/kbKhv9/8+030dvbh+07diOVyePK1Zvo3bdf83UqkcQH772H+lgMkXAQHZ3bzFxns2H79g74/F7JgoSClHpKIRKOqT1PnDiB7u2dqKuNSpKJY4XJKnoo8NxMAjI5SECZki+Uizly5IBY2Wx3Auhs23Qqo+8Eu9vbtqm9ZHRaKonFfenyJRw8cACtbS3qK5S8ItBOKR62J9mblDBL5fg5skKNrjbb3JIWGx0bRaw2pr7B62xubjZAlpjTNrHXw8GgjJDHx0bw8ENHpInP5CLjx4yaCMmCwcoVK/QbSNOombJtRhOfmud1sTrJ1dBjggnKYiGrvsZqKsoUNbe0gKbBgXAYg4PD+OTjU3jssSdR31CLy5fPobGpDk3N9ZKUWV1eRX19k/rer375JsKhEI4dfUgVBolkXPdKcNX4PVis1bJRpEDujKqf4qkcnJ4Q4oksxiYmtSZgRcr68izCPqfWPV56UaxtoAgHGhqb0dDcCrvbC38wApfHo/sUQ7w83ijRxvhaz16risdiH9/F5H0AeG6tq6zqAj6rKsFsRfzXAM8r9cUtULTyc3eD3FxB3FnHVYKR9wPPbz9v75GRuRfEvMOAN4keA35autNMmrlEdggHI5I0ImlhbnlJpuUPHTli4kgTVRefb2xMkzznuKbUGROH2SLXEebwBlw2p7ktg1L+LZNNXBdR5KiyEtHA0RWgeUUyg4n+24zz8gnuZjob8NzcJxMEdxjp9wN071qqSwKImV6yD5ggoTZ6XhJDrFyhgTSBdK7DCIoL1Cgz5W///zZ4zvMyxkDBZqoorH5inbNybW+tC61Ej0V+sYBl4w1x970Yfvv9wPMQspkSHE4PRsbGtGb0+JwI10QxP7eE8fFpNNQ3YVtHF2pr6yXbQtmrxaVFzXlcY7CPc13DNQrXczSgZ+JzW3urJNZMZQTrKE0ChQF5EHhu9XHeo8BzJjld7tvgudWfq+D5v2DjWP1INQLVCPyrjkAVPP9X3bzVm6tGoBqB/5YIPAg8v73ZKR9ccgDpOEpkXt4DnlubiErGE0GmXHZDYM/E2AI2N9LS0O7dtws2ewGzCzPo6dmBjY043C4/fP6Q0V69cuW2SRbBhba2NrGFufG2TDjJRiFYynLoS5cvYt/+vdKPLpYKyBUIDlAqxgB7BBhmp8dw6ECvMW1Siaddi26ybgXUhwLweClrQT3jAjwuAjw5eHx+fT4UjeL99z+QTAL1SsmYIyiTyxBEKZXZ52Yja5lDEaSMRmsQjUS1MezvHxAblxsEMh5pMscyfp7fYoryO3c9xtzKgXwxB5ujiEwyicX5GYwM3ERnGzcR1IR3YWR8EsefeBp1jS0oFO0oZAkWBJDNpQVERyJBNLc03pYq4fEJwMk01e7A6bMXMDU9I21pSi7Mz1IyxC6TRALH1658KQNPsox9AR8y2WxZx5gSKisC+gly7d3bKzCMRnLZbBpur1dgOF+Uk+Cx11dXBaRevnwZXds7UROtQSadEvPT4fKp8uDWrRsyIs3lqYfs1IaYQBRlPH7+89fx6KOPCxSkMRjBfTfjRN1VmkjKmMsU9VqSLSVbCYWSC+cvfik5IMaegBxBuh/96Ef4i7/4C4FVZ86cwbe//W2BpGQ2S0+fJeEE3jIFXL7WD7snJJbhpfPn8ND+PWhvjGHg+iWcO3MKBw8dQFtHp1jLi6vrOHvhInbu2YtQpBaNza1KdFBWxmMDvG6XTPYam+rV31hFYDanDnjcPgGlZAvbKQWRTOLipYti/1KjWExZp1PA7NkzZ3H06DHpA7M/nz17Tu1A+YdCnuxfGkca4EDSOdT4n5nVxprmpFvxDawsryhW01NkFR+U7j8Z0NQx5p6b7GG2gdfvEbOdY9EkNwiuGDa0NZ5oCMwqikA4IukDjlUmTQi8EYBWlUE2g5mZabU/9VmlXVvWZc1kCBa44HbTmDGNX/3qDTz22GNoaKxTNQiBc94b24Ta1NNT49haX0ZXax22VubgLOWwvLIBX7QJocZORBraUcpnAUoSOVxY2YhjfSsJ2iKcOPGpruXP/uT7Mh62sz/ls/AGw3jnnXfV5771rW8q2UDwkexm9Q3iiaUcMtkMMjnAyXnL5xNgbmQ24ooBWd30HuC8yIqGJ594DHNzY4jVRgWes804FyQTlM3xap4i65ttSyA5GA7AHzLyBJw7GGtrbmA78hxsI0oYPfHEE/B7zDiTb4Eqhezq55RNIQBMoJ2gHSs2YCfjnQCnU0CppfHLY/L8PD7BWcoksGqBZsmUWiFj2nhFQGOG/cL62tqkljcTiQR+LDapYaRyrBHUpd44wWOe05iS0sNgUTHi9TGOfC+fLQQ6CEQyecEkDhNYS6sbuHDhAvbs2YnV+SnkNlcQ9dnR3tqEeDqDNNzYytvh8ofQ2daCSCigJAXPFwwEdQ28PgOYk43v1NxORjznaSa//KGIjDY/O3UGPTt2SvLj6pUrqkghQE3wfnFhFq2tZIznlAQIR0KKQzqVlURJfV0T/P4QRkfHMDYyiKeefFQxowwXn1Gcn3nOXbt24f0P3le/4TxKEPDwkT71SwvQYkw4oSVTaXzxxRfYv3c/gsGQWOk0nY5Ga1VRQz1yvp56+ild461bN5V4MvHOYXZuXtVYlAVjH5EpLZmXpaLmGoLOZIsTpGUfoCGu2tbrRSIeRzBgfEIIXN68cU3XzIRAKGgY4wacNKU++bIcAudhh9NIFAVDIX2e985r8XkDKORyCAa8KBXZ13jP0BjPUH6jBElkuX1+/Nf/+nMl1l559RWNB+q279jZg5nZabz5xhs4eOiQ1gYtLc04cvigQG4jj0aPAgd8lGMq+zqomoaBKutHu7xOc98ukRy3AAAgAElEQVTeIBwuL5ZXN2UQGw76kEuRKJCArZBCa0OtqnkSiSxsTo9MgIs2SpmVEIrWimXOuY5yN+wTfM6QMUw/Do4BSxqMp7bWSL8OeG5VslWu7+5lL/9/BZ7fC5haAOxd5yebmiz+Mohf+Rnr/7yHSglAMY0t4LxcCcA+R1kft5vJXrvWKNeuXYeNz7p4HFOTkxpzDx05bEy26W3iccnAl6bhxm/HhnzJkjWp0EiXlInRRudDTWtVsuWZDLUcQW+D5GXJmjIwfUdYh5+7R5S97NlSycq/7TBqrZlNEMrP9wdDEbxfVoWI/c3SRKaaCzSPdoE2GFwnqaSlQtmn8nLEqLe+LKCb7HNx8e9UBVhr+vuB5yQaKHlQoY//oP76YPCc8yyTsn4RZfLICzyvqatDKpUTOYBSiA47fQD4bMgjzLV9uWqOiVWT2DT+A5y/qNs+O8v1SZ/0z1kBK4WbstG1edzcAfgrExVW0uhe8Dxflrixkh1V8Py/ZQdZ/Ww1AtUI/GuMQBU8/9fYqtV7qkagGoH/LhF4EHj+1YOXjN557o5si6VnW1nuaW0mxDzPrKNUtCMZz8Nu92nDD1sBqXQcK2uL2N93QOaN1ENkaTcBH27gufkkCE3Agxt1gq/cIPNnbrQojUAVS26YPj35KY4dP4rBoUHtH3b39sLro/ZiFna7S1q9QZ8DO7rbUMgXjbZjiUzMpPSmO7ZtQyQa0qY3EKS+IhlpZM+QtW3DlStX4XCTEbuCxx9/XEygbIZmjNyMsUSV+xYjhWDALqP3Sg3cy198geOPHNO1EMgiM5H3wfskmEAQk7/npoHAAa/fMH1KMheD2NM0lcpTiBazUxNwO+wCOwm2bcRTCIZqsO/gIZliFihRAmqPZzA/PydNX34RdLQ0MVW5LGaSXSzpxSWjWUzQ9vFHH8PAwIDAEoIRPAaBlabmRuR5DazStrNdKF9RUGwohULNeMkO5I3mO2NIMIIb67XVZWkck1lINh43gowBwfOWpmZVC3DDyHJ96u8ePLhf5fZkBBrjNAJ/Jbz37vuSUaD8SCaXwdzMLFqamxD0ecU+5ybLAhtUslwyBpNLKxu4fnMAzz77rPoPAbmRkRGBUa+++irefvtt9PX1iXkto81MEg7KypQZ+9kCcGt4AnZvGDWxerz75htoikUQC3hw68o57OxpF/Dm8QdR19gMh9uHU2fOIxqrx9TMnCohCHhpI5jLi8FKxh0rAwiKszTZMAu1xZeBIZNI6WxWJpdMIO3p3a0xQJNaJTWuXlN7Hj36iNjFbE+CDWygffv2GHOtYhY+GtsVyM4ye+v52XkBtzTgyuZoiGrH2Ng4aqLUpw6rTQluUPLD6sfU3GYRx9YWzXPD+mIShVIVAsvK7HMHzWvjcQF71Mc3n7eZ95V1uFPJhGLfRIM+2NHYWI9MlpIKdng8fhTyNCIlI9aDz05+LgCP5qqSBLLbxO5kX2iSlvuEZIwO7unC0tQwakN+Mf/jGRv2H3sKG2mbKi9ymRScHh82ExmcPX9JCY65uQVcv3oVv/Otb6B3907Ja9CMkHDKz3/xC+zt7RVY4/V41P85vpmQYJm6Ge8lpDMFuDwBTZPs77xXyqq8/fY7ktEheM7xzmqH7Z3tWFiYlDwFgXWOXYLkjI3L5TGSBA6TLCLQxv7tDxkDYjLSKffBuZbHZHJjdXUNFy+y4uM5Hcdlo8kvtZVNwoVtzmqB5aUlbG5typCQ4P+OXWTvOwXcU06KcZYZHuWsykC90TQG3G4Cp0kluw4dOiSAm+ORLPTr19nXzFzF8UQA1q9xWhBoaeYzVkF49J2/Y6KQ7zVgvh+ZbBoTE+OS52Ls2F8kZWO3i8nNxAA1wclMnJ5bxkYii/6Bfuzo6UJN0ANXIYXc1rL0qBPpDAouH1q79yDW2Cx/COrpE4yy5rt8zkhpSGqI894izYen1e85p3BcUDqBarpnz53D/MIiojVRdHVux7vvvoM//uMfSPaFoA2BVGno2krSWmaCiLGi3MBzz74gCS4+XybHh3H04UNK/hozbVPxdPEikwC9mKdZXhtltYxZqsNWUEUN5Us4rkwsfWo/Av1s99qaWskDMUFld9CXoYSR0RHUxmrUPhxLrNZgVQLbTc8mO59ZOSVd+exZWV2Vd0dDY6PY46qC8HjEbGWVCuPEuVOAWiX4WzZi5bEfeughtS0BYxvPIRaxgacNQMkKCrsx8bYZHXbKG7Vx/k4XBHfZbExUs41ySkQHKN9C0NvNuSQBl9eP1bUETp0+r89yjqFpbVt7m0DTi5fOY3p6UhUG+/bvVhKMVhgE2ASeU+akSCkQI49mAY7/D3vv/STZdV95nvS2srz31V3V1d5btAEaTaABkCAJiMMQJVGipNFsjBSzsxGr2P0L9ONuhKSJ/WFnNLMakhINHGGIhm002qB9taku772vyqy0lWb3nJuvUWgCFGeDpARFVURHA9VVmfnuu+++d8/3fD9HjlOqbuTRryXh8bBrLYfllVUFFC8vziMZXYbfbUNpoQ/ZtZiyP7zBEhSXVRr8EQuE7ATJ2ZWJUqj7uEeFlqJQCH6fB4UU+xwUAjMqDvG/+bl+QZj+Aue51k99dtMBYD1vrRejfxXxfP2z3HqX+XpX8mfNErwXfVb0tZ7rHhXPLef5+vewftb6zJaLeb0YayHW9PnVMcN551Exdm0tq5DeM0+fxcVLlxSWyjwUdsIxW+TQoYNIxOMIBQtU6HPanUilE7A5TeHOlNDzBDchW8wfhWrq/Yx7+VN3+PrQ1fWSwRfIBw/56EZsVxjoOue9hRT5TIHklz2t21xaezin+GxlwqxXdb+oKi9XJ5mK7PlCxcPjyx+n3pvPiwoLzbvEhW75NFh2/bn+PPFcz8X5jlP+rOVAf/QYdG6/wHnODIJkMguvNyjxnJ0AxLaEioths/P5L42lpQhWV+MoK6vS/by4tExmAnapMPS8tqZG1zmfi3it8L7LLsRNLabzjNe2UIl8vsukVVOg2G5dU79MPOc8yzmN83x9B8aGeP5r2UpuvMjGCGyMwL+iEdgQz/8VncyNQ9kYgY0R+PWOwC8Tz9e7ULTZoXCeTvxCYKj1idaHWFFoSibDcDrI4c4ik3ZgJRzBcnhRQZbpHAPESoRJ8LiDEoXKK8hGtBnXalGRhFwiESiwUHA1oo4b5WXl8Ll8EpXfff9dnH3maVy8dFG/u+/AQT1McxtBnvK9e50oLwmgrrpUAg0fzBnMyGA/ijMUTCleBAuIzghr00DhiOIB3TFkRKfSaYk4xAy0NDXlN2PQg31eI3j4MG4Y2sQYGPft8tIymppaJNzyi0IZxVG6A/leVtBfIBhAfX2dxDCzuSEEkya5LLKZNbjswOz0NGKRCO7fu4+9e/bh+o1bElt/9/f+APFUSmKKwrTyPGKK3ywQMOiPQocVkMRxSpJxHAhKkOHxvvHGm2hpasGWLe24efOGWvc5JpcvX5QLl5+Vr23Gx6NAOYpwFJ4tUZoiEp2ifG2iAnx+H374g/+O5559BoGAQXjw627HHbkmyYamC9AUKrK4e/eOXPAM5SNCgIIDBVmnw6MgzZ///ByOHD2Kiupq3L51C9u3tKKutgY+t1Mt3GzjlVOXSBHhDdIYGZ/A+OSMhEZ+Tv4hpqW1tVVCIF+f88AESNH9zB0kx9tmnITpLIYm55DKONC0qQ3n338Xq0tzGOq+j2eeOIS6qhLTau1ww19YLM45vcxDo2NoaGzWGEmUJiZockaOueHhQQWBcoNMcby5uVljyoDCYCCEhYUlOThHxkZ1HsrLK+T+dzhNQONLL72MP//3f66CDluauYG3GNsVFWUa54qKUhOSR0yD1yf8Q29Pr9yxNjuRQYZhzt+lQEv3M53f5r+N21mucrZIO0yRiKgHnn+1yKfI2PbqfJJXzutE3Quz06iuJoud4r1fGKbR0TEcOXJUgm9LSwsmxifR19eP8vJSZLNcB0Lw+0PCnRDDwLZ9Xu8szLz//nuaEwxBvXuvE/5ACFva2zA/O4Xerjs4eXg3wnPjyKWiCiSbWY5hz9HTSDuD4upHViOa3yxqvPLq62htbRfX9srlTzA6PIT//X/7S6EWKAksLC/ipZdewqmTJwxGghz1xgYTjlpRpiIU1wDmLySSaSSSayp+tbdv1dpDNNNPfvITPPnkGTn5yQHn98msX5yfwMGD+3V9cIw5hkQ20QnN9YqOdI4tRerV2CqiCQbozkgK4jjzmp6ZnhXWh2PIQhNd53ydxbkZzWurMMfrZnZ2Vmsnr1n+DM9JU2OtBEvytynoEh1icdP53hQ6TQimCTKle5ri3ebNmz/DWOd78bi5vhm3sksCL3+H15FBsxiUFec/1zQ613k8fF/OeyKbuDYRBWPhYgxGJiNRmdcFxV8WG8amF7AUTkhUvXbtKr719eewtjqv8x70ulDf2IhoOodQeS2CRcWwMWSZ6ybzJDymm4Pn3NSRbJicnNb6z2Jca2ubiqV8X4rW//ijHylHo6mlWUzynbt24a/+6q/wF3/x5zo3Tjn3jUufxcI012YXiy9ZjI5OCH/DADtmVhABtXVLiwoHfH2Oi+Wof//99/H4449LzObrEkWRJQ4GWRVdWDQ2hcqkrkvr2uMco3j9h9/7E+Ux8BrWPSezpoIg7yF05/K6I/ubuizHlUUwFoM41jx3nD9cA1m8ZIGIwvvDoFkFtAZ0DnhN091OAZPnkfOJ3WH8XR4PCyFYS6gbi29mGMbGbcw12B/w677PwFSutdu27kRhAZ3Z0q6RSsTgctCtagK3/aGghDR2L9Etv5ajuM7jX0Nf7yDOnXsfU5PTOPX4SYTDizhx8hgqK0tBDr2DWRXpFHwKnjUuY7eTaDTeQwzSjF9GPM8hzp9VUTsJf6AAq+Eoeru7EV9dQTIaxvLCJKrLi1AY9IjB7fAVo7quCWnq7uxqoHs2TQd/Toiq2ZkpCbS8jziQRWNdrSm05XMCLJOBJfQ9/PuXYFvMM4MpRK4XrteLoesFQ0uwtp7JPiPq5r9pie9fKJ5/DkP6i8RzDqkwaY9gWyTAMlRX4rIJZ/z0uPOIkzylnOeK3RqrMXY3GLTRjZsdOHT0MXx4/jweP3VCAbkfX/gIT55+XJiWudlZnDh+QkYI5gBk6Dp3GB66ucpNxdg4lVkMMGuTOm2IeVNWzac4OzOGj7jLP/Oovc72vS5c1IjnZq3R2CsYlsdqCh7rz/Wj3ZzWy/PZYnZ+HjNzC1heiajAyDnLew7RTwy85bOucCUyMPBZbC1fHOJ75cefRZaH4vmn/JpHCya/KJ6zEMpnMMNstzoo13eSrj8WI9FTbOdYppAh83yVXQC8txFPVYC+gUGkMin4Am6UlJcjm3Oif2BY+Bbe7zZt2qLQchbq1HFVGMLg8KCKeskEQ+Vp0Eip02R2dhonT56QccUEmRvjyqfi+aeu+c8TzznOFvN8Qzz/9e4fN15tYwQ2RuBf5whsiOf/Os/rxlFtjMDGCPwaRoDiueUyedRJbr38w03BWgzpJJ2unzqirM3oL27a0khnYshlGCqYwcDAGLq6e+D1u9HQWKMwSz6E80Hb7wthanpGTj9usCkcMDCOwgFZx5UVlRgaHpIAyfepramFg6zDbAYffvQhvvrV58RmftD1AHMLC9i0qRVl5VUI+IO4du0GykoCaGmqkchDR+Ctmx04cfykQWBEwnLicsNDjAYd1NxDUdClOEb8ykokgl2794g13b6lLR8YyjBQitV0klmogocjZsLd3BTgpiSs0Nn8cLNELIdciHa5bRjMmUjGFW5HdyCPv76+HpFoxARrIqf3HBsZxjIdiPPzKCsrx52Ou9ixazdamjchGCpEjo7yfPstN4YU0IiNqK6ukQBmRE/iC+z6xBQ3KC7Ridlx5x66u3rx7W//rlpn+wf6EI/zXJNvz1Z4l46B4hfH6IMPPsDBgwckcPPfKBBQ2OUmkuInOwp6+nrg87rw7LNPo7q6Qhs+umLnZ+cRXolIyOQ5peg9/P8JmRyD9vY2MbUprlGIkDCcTKvdd2lxGddu3ITd6cHmzS1IxWNorK9B0E8HpClOaGMnpIgdy+EIOu7eU7gqCzAUfrgxvXz5Ms6cOSNRiCIQ/82EsRmROJ2Ko8Dn1blweQPoeNCLtM2DzW1bce6tNxBw2bAWXca+9noE3Bksr8bh9gWxlnNien4JZVU1aNq0WUKSEZF9ZlObdz+ymyAajchBtbS8pDlNQWjPnn0qvETCUXT19KCkvBRtrVskZjK0b25uXm5diuGNTU06FxL8nQzQ80icvHOnAwcP7ENREUU8spLJt87i9u0OYUgYwFheXgyH02yULWwHBX7xiu1GqKOYz+uAr51YoxOdwv2CXK+s7fDfr35yTWPKIhhfhw4ytop7ffxdE6LHsFj+bHl5JTo67uDYsWNy/M7NL8hdls0mNM/ojGX4aTJBnroLbW1tOp88bhaYWlqaxU7uHxzD/gP7EV1dxtVLH+Lb3ziL8f5OeBx0hdvRPzaLquZt8BVV6prgfIxE4xgaHsW7732Ap556BsUlJbhw/gJGR0ZQX1eH9tZWHDiwH5FYFC+//BKOHj2CkuJCZSCsRla0UV9cXNCGnmPGwh43/olUUkzu5iYypv0qxrz33vu67s6efSYfemxDd1cnyssKxW2lIGo5Fem+p1Dh8fiEklHgZ75oxq4TrgNcQ0KhIs3bstJyFZF4nTU2NkqUpXB6/oP3JFyS7c1rlNkExEjw3+hcDpAvLTGJQbhpifwMrTWhl2nNc4rbVuAkPz/n1eLSohz4VkGPc5mfx+oK4hrN4s6nSBlJRQrgJKaIRUJOIp4XHrdBaTiRztCtvSohmfOJgq51D7LEJoNZsevzD4xMoaCkEm6vR2ihkf5u+O1ryMaW0FhbheqaamTsLhRV1iJQVAJbjkGRBktDlyTnNKc316SZ2XkhIurrG1FSWiaRanFhEWNjoxKc2Q20f/9+fb7evn5s2boVP/npT/HcV7+KxoZ6IJvSesy1gk7IyGrYzNFoAh0dd9U9ceTIMRUHL188D7sto4wOni8jerHA51BRgEIYw0A51moASCcVjMeuIwp8FHzk7k6z+Gy6QihwMQ+gt38QtfVNygXhvYTIMjr2OWcosrEAwcIwMVda2xi+yPsD1/38OWexheeP6xPPP8ecc0KFZ5dbbm/ODQaTshDKjgp20VBUp8Ctbh1mOGTXJILT2Sl0T97ZyWuEXSp8nXgyqfnV1zMgZFrA58HePbuxvDQPn8eFivJSIbziqSQ8Xh9WY0R6eVQgcHvoaF2TsEoNdnhoBB+e/wCVlWWob6hBU3MdiosL4HUTqcbzw8InC6EOuVuza6Z4ySKJ5qK6s9KIZ9JYg7lf+b1+oXW6OjsRDVM8X8GmplqMDfeiurIMq7EY/MU18AVCKjoTK1NQWJwvODl0nUxOjGvdYB4LHfDO/O7TEk2tnBhrjltiOsdNnWbrsBmWCLge87JefP088dxyDOv+brms8wLuere69f7rXevrnbgW93v957Ze03KR6/ORJZ0mKsU8y6wvDphA10854CpY5E0B+kjKuDTubx47sX2JBFF/WSRSaTnP17J2dY+cPHEMkfAybnfcxNNPn1HX3wfvf4DYKk0WJSqABQM++Atcmu/sInIwlD0eV8HIsPshJJI6LCTkm5BN5u7wOYPXJZ85dC3mn6EskdkUFClcG5FW45JPJGdhjsVN3jP53OR2sXCzZjrnkuyc82E1Ypjs1nha1zXHjnPi5dfeVsdL86bN2LJlm7qH7t7pUPdCOpXE/r17FOrONUfB0OrMYECn1yCwVCw0a5Ku8HwG7eeJ9fyeVcj49Pybjpj1pYP1XQOPPtuzI5OmDWaASDxPx5GIxpTDQvE8EChET28fUrkUQoUB4ZeWlqMYGhmD1xNAcXGpznd1dS3Gxid1b2Whl8+6XCP4fMMgXx4r1xd2TRn0GwtuBtGzHttCMZ7nZr1wbu1LrL8NOskp5nk2X/CwxufwU/9uQyf6NewlN15iYwQ2RuBfzwhsLIr/es7lxpFsjMDGCPyaR+A3KZ7H4isKExwemsbAADfqtcjZM3C77SgsDmrTOje/CJ+3QEIGW+C5qWXAF9243PhShLE7HOJeciNPRmJNVRWCHh8mxsYxtzCbZ56Tjx1R4NfAwBD2HzgErzeArgfdqKwoRvuWFvFZ+f8Uo2pr67XZpzMpkyWGwq428H3794LkX34OCi9EMfT09aGsvEIboebGBoNRQS4fGGqwLZ/9Mk5HCl4Mert587bY4RRCxNrURtJsVSigcgPFtna+Pt2YFKsoHs7NzYl9TLWSAjMdspc//hjLS4tob2vDhY8uYNfu3RLRyLOF04UcHZZpIzqzFZqCK4UUFiEoVHFzSJTLcngZXn9AiAEKzQsLK/jBD36EP/qj72mM6XLmZpWu4MbGejmXZ2dmJAzSBXTx4gUcPXZUKAaKqj977WcSVVksoGMwWFAorjHRGS+++HXU11cLdxMqCOnn73Tcw/69B+UKppPz1Vdewou/802hESwxyNrEkgnKjY8NDqzGU3jvgwtiYM5MjmHb1jY5F9niTHGO487AKoa9TkxNY2JqCjt27HzonKU7kxtPOmIp/uzevVvCEf/f4yWuIK2wUL/HJbHZ5vLg1r0euIPFaG7ZjB//4w/htWVx+vghZCLT8DtSmFsMY245gmTGjrrmVhSWlqOiqkbnl8fGsFCKV16vX5vbRJJBi5wjZqNr2vLp9IaE1E+uXIPd6cDWHdvh9VAwMoFq9+93qqjE+UJB2eBcSkwopM04gCcmRjE3O4Nt27aIeU9UDtEF9+91qkhDl3RJSQj+gFsFD278OW58XSJy+BnGxxna68gHW5LvbRBDRlwt1LVjtzkwMjKqwgqvS4pwFA8obDColIIoUTx01fK4LSGlt69PhaiVcFhMba/PoQ4OGlc5f9JrLGA49RkoEtORumlzCwYHB7Bn7wF8eP4TNDQ1oqwkhMsX3sHXnjqB6eFuZBJhlJCtH8+goLwew1PLqKiqkyOeCI7wahSLS8RelKm7gq3gZE0TI8H2f875e52duHnrFl745tcxNTWBlpYGJBIxlBQXYWZmGn6fXw5eIhyIl5hfmJfQQjc4ufJ00587946E+JMnT4lNzzXg3t07OHp4nwQVOs/pLJaIpyIPkSUuXf8UWCQkO20IFYckZlKUJ0ud111dbb2wMDt37pJrnGPLczfQ36O5zN83aAiOu19CNcVufgYWUIoLizE6MiqRlWHGHIOu7i79/7GjR1FYVCgO+UB/vzAgDFusrqnS7/N1TOiacXJS+NZ6HAo9zBKwwkn5c1YYpeVst1zN/JvvR1c/1zhLROdxcI3i3zxWrpU8JvHX4YLLV4CV1ahEpDdefQnlIS9qSwOYHBnAyvISiisqsefQY6ioqdec5++RZc7CCUXcSCSK0bFJFJeUIRpLYHB4BH29ffB5PSgvK1UwcnFRocGn8PqKx7WWEaXA7qiqmhrs2LEdtkwSHnfeEe50oH+gF11dXSAWprKyBnv37JfAyzXl9ddeRk11ha4Ni+dLTAuLCpzbHAN2KBhBMi3nNC8EdsywaKDxtpkCAsU5fi6uw7wfsjPq8pWr6vwhSonCs9U9w3sFX5+ZHiw6cR6wiMb7KnU/q1OI4hTnIvMx6PKnyM3zqXXXZoQs8sqJuHnQ1aV/L6+oVCGWc7vzQacKCCvzszh5/Kjuqyxcck0zbvgs7ty9r04JCqQs9rHbgkJlNr2mbiHi0vxeN0qKijA1M62cERaGMzkb1rI5idUMEKyoqERdXSOGBgdx4cIFtLa1qtDKLqlYPIIdO7Zh69YtZvzyYZ1uhlAy7JqIGypvFvOa8b+ZDIbGx7EUiYjvv23rVowMDWOFhYnuLuzZtQ2Ls5OYnR5HTU2l7v/ltZtgo5M9nhT3nMfKwjrPLT//0gKL2sXwe7wq4BDBs94x/svEcxZFjDj7+UGTlvP7UVHQeu6w/t0Ssa311hIUf3XxnPcsY1JYj4uxjBWfeR0hPIyLf71Yb5krrM/28HfkTjfu6VxekCaVm8VSuvhhc+GNN87hK0+dxbvvfYiFhVXdB/fu3YVg0IvJyVHs2b1TBgBmfjQ2NGNidApVVTWYnpmAzZ5GeXmZChm8pjmN+czEgHVifniNCYmXTou7Ly0/X9zjeLGriEVi5bAwVFTXpekCtLB3fA5hIYbmCH6Pz1jEaSnwlLg6FbiIuDPHSUVa33c6dP+IrK7mc26IZ2MArA3vvv8xauobtC7tP3hQ18qN69cxOT6m7IYnn3hCzxH8TPyMfFkK6Ozg4XooAweRLgKA50w4rhzwv+ik/yLx3GKer59P1mv8quI5u27IPGcXWWdXF5LpJIpLQ/AXhNDdO6JuRJfLh8bGFo398Mio9gBEAnJ8KiortG7t2LoNFeVluucyJ4RridvF4pcpbHyWeW6E/88Tz9d3aljOcxDb8oh4voFt+TVvKjdebmMENkbgSz8CG+L5l/4UbhzAxghsjMBvagR+c+I5ubspCeNXLt/EtWt3xBtvbmlA65YWjI4Nib1KdrDH7Uf71q2439kpRjCFITqmuemmoMw/dKtevHhRAsuxI0fgyObQ/aATW7YSQ8F9rGnBXctkcf36DQnfbW3b8NJPX8Z/+A9/gXB4QYL1rdt3sKmlFaUlZXn8DMUruxjUb731Jp579iwCHpcJq4zGJXRcvX4dmza3Yn5+Dtu3bpWbic4Xsc+d5mH+88RziV9eH9544y3x0tlOzzBMOg/5WeXyI53F7hDKIRaNC2XCTRC/PzY+ipLSEolT3DByg3Tl4seoqarUhml5cUlut63t7aiprUGguARON0UXol4Mt3gtlcHY2JgEsNq6WmE+uAFzeZzqm+960IOp6XmUl9dgaTGMe/cfYGl5GV97/jmUlBbp87cYV6UAACAASURBVJLN7bCxkMGCxyLePvdzlJWV4tSpkxL7PvzwvNAcDfWNEhILC0sQKipBaVkROjoYeBlES0sjPG6nBEu6s8ZGJlBaWqlw1v6+bgm6VdUV2vxRkGHwqOG/s8BhOOvxeNJssM+9j6e+cgYD/d0oKy5AQ30NbZv6XQrnNpCBmpNwEwwVqLjA8abj8vvf/77m19e+9rW8m8wmhzCFQLsCT1PinbudduSIc4ADtzt7FBi6uBzG7NQEivxunD19AoP3rmB+rA+L4SjKaxpRUduEhs1bEEsRi0J+dRIF5OjLLeZWEBrFOc414luIpqFgT3FrNcJg1XKJfDzWWDyG0opyCecMEqWQNzQ0IgGKQnZfXw+GR4bEk2f4YGVFrQo977//rsTfUCggR7dCdW/c0GsHfAHhE8ga39zapA4CbjDJOKd47vcHJIpSVCNOpK+3H9t3bBNSh053CoT8bIUhCvaG0c+5+rOfvYZvfvPreaesGzkGUYplTxQInawGV+T1e3G7o0OuX4pyvHbIO5YzkCkGdjpH+ZoU7uJ45ZVXcPbsU3ITTk5NIBpfQypNoSWDndvbcOXjd3Hy0A6E50bhd5rj8IZK4S6sREfXEGwOvwJIV8IrGBsf17XFQgbH1oQP21AQLFBR7RsvvIj/+t++j0OHD2l8/H43YrEIkomoHH68lolrqa2uM4G9LocEfQq0FIFLikuFQPrbv/1bFSjoPCceg/gOHlTr5gbNAwqHRgxNorurG+HwqtzHLS2bNPcoiDMoOJqIPmQcMzOBhTReN1zbnnnmWRWteO7UqRLw5MMfud7SoZiDx2uwMHwfvibnz0DfkJz9FEr9AR96e3slsB45ckTYD86lix9/jN17TDgbwxw5R/lFMZxCt3HChyRwcwyJNuHaQoHDXK+mGESxwnJbmpDbsD4Hv8+1fefOHQ+PjwgoFvgYTMrrlGGoFCQNDzwNt68ACytRcYGJVWlpqIUrG0dlyI26ylIgm0bH/U5EEmm4/CHs3rNfIq/EGqKFbDbhNQYGhzEzN4/l5QjqGxpQW1cv4XZlaVHrYkVp6UP3IucfRew3334HyXQOLZtahd3xOLJw2o2jlgWwzgf3MTQ0iMOHjqC+vgnzc3R/h4SGuX3rGr7z7X+jgNXu7i7hcih2E0dEEYjrMo+TaBQiLogwYjcT7wVmLOlq9eSLLXRfUrBlmKBBojCvgNff5s2bECxgYG1E9xaugzwn7FLZtWunPis5yuTc379/T9ckCxM1NbVyDjNQkygrhrpS9Kd7XV0/RFcpnNEU2O7d7xSChdf9gYMHUVRcjJXlZeQySZx76y25RxsazbXNog+RDLynLywu48D+/VqH6cbldR9bXdV4sxA8ONCvjhi+x/DIGLbv2AWny4vEWho/+ME/oqmpWd0svOe8/vqrePa5Z7Bnz24VleiuZ9eGmVM7JaJzfibjRHQZ5zGfH3LZtF6foaeJWAzDIyOYX1yUKM7njMH+AQz0DSAejRocmy2LgoAPicQq6utqUFxSisq6ZsBuYcHomM4hVFSIOF23fi+iLEi7XcKs8ZFAuSjrwjRNd5MRND/TaZEvVlji+XoB/VFx/FHx3HIPW2K3VdyyBGvLuf6riueccxSDH/3clpC6Hv3GuWjmiAketo7L+gzrn4n0/sKKUCQ3xm2OBOVeFtvJjp9bWMaPf/IKvvOdP8DY2BQuXrqu0Nq62iqcOHkUkQiv00LMz86pS2Tv7v3o7RlES0srYtEIPr74gRAfzz33rHBbxLtQZE4l43r2ogDNoiLXLT4fOWzEk9FzwOwJV74rzzibjci8to6Rnsf90PSg3BgjmBNtZp7hTJeZhGYHn0Mp9Bq3NA+Y6yjXT94TuN6xwMk1kHOii+tyKq35WFvXoGdhFjAvX/wYVRVlOPPkaeSUxbOm46BJpFBM8ITuKXr+pIGDN0+K9ira//8Tz9d3I6zvRF2PcPllzvN4LC1X+d179xGJR1BZXQZ/qBADQxNIJMhzT2DXrj0oLa1QJ9D4BJ87/PD4PHo24lqwb89eXbfM4ikrLVYI8pa2zVrblEusLipTLOD4f554bhWPrDloiec2t1fO8/VdEYe+8mcbOtFvaoO58bobI7AxAl/KEdhYFL+Up23jQ2+MwMYI/DZG4DcpnicYMJp14NrVOxgfn0Vv/wC+8cLXECwwIjJFAoYLZTL5ILVbN/D8889rA3Lp0iUJM3S5ceNFJEVnZ6cc6a2bNsHrdODO7Zt48syTWFpZ1FCJvZvLCtVSUFCEQCCE/v4hnDp1QuIQxT9ys+mcbd28BaVlZWq5J0aDXOKrVz/BN55/DlWlRRKYvT4/4okUrl2/LvciH7h3bt8mFxPbR4kKUXjR52BbKPryc7MV/NatDrS3tyMUCiKnRnE64UxLOf/mz1I0Da+EhcCgQEqRjS7pzW2btfnn19jYMKbGx3H0yCGMDg9iaXEOkeUlsVb37N2D6sbNCISKxdxl+zNZ4dzTUninOMp2+y3trWqD9ZO5rU1lEH29w5iaIj+7Aja7Uy35V69/gtLyIrmk6djavWMPtrSaQgXbkt95520cPnwIhUVFuH3rNnbv2QuPy6dWe26SuMf0eIkAWcX0zBhqayrlQqcr0OX04NbNu2jd3I7F+SWshhexc8dWck1MkFeODiViF9IqeFCo5Tglk2lkcna8f+ETbNrUguLCAHq672FbeysKQ351D+RAVxjDJb0YHBzB0soSZudM4CLFO44lxSueG25iOdeIyJEzlO+Xy/IV5Byk6EfB9n7PEIora/HGW++gvqYKjVVl8DtzcCUWkFmdR6CwBAVlVZhdisJXWIqSCqIQ6GxLozDoRyy6qo0eN8rGIcq2cnYGMMCUAk1CYnU8lhJSg07teDKB1i1tEpKJneBm/Yc//AecPXs2X1DyYHp6Uq5Lio02MBzWB7s9JzxIaSkdWw5hCCgaE/lB0Y2CEzejbrcDlSrC8DgNssZq++d/c9NPhzAFMZ5LtTznWCgi31kyCWZn5tQREY1FsHv3ThV0tI9PEwdCPIWTpFmx+/mCs/kAS463h4UkBo86DJfWhKVSbHBK2KDgwGBFXp9HjhyWINHVO4illRQmp6bw2NGDEs+/cfYk4suTyMZXTFAgXLAHSjE4MY+mlu0KKKMjnt0WsSj50n4JXUPDDKsshcvNcSPTuBg/e/M9XXuBgA9b2lvwzrm30Nq6yeQaUFRyOFFZUS18i8vtlOjCeUOhldct59jI8KjQLY899phE9OvXr6O+rhY11WXa8EtwyUGBmBS6OU8obBP/QoGZm/yqmkq4fW69HtEahYWGXT40OKwCAcVEsdFXV40z0kZRnt0ZJlyQ4hDxOBYegMI7Q4ZraxoQ8Ack4FBYHRjol1BKNvbAYL+KJgwHZqaEuN55FIPlOLdEPc4TCu+cGyxEUVCncMRr1hQEmRXBgNlCXV9iWfv9EvI5p4gdoWDJ1+W/sShBYdXgh5z6Of6eMFN0Z9qcsDk8ErK3bt+GVGwV1SUB2FNhIBkRO9vG4kygENFUDnNLUbmDea2VVVRKoCGGi05m5iHs3bsfXr8fC0uL6OvpQmV5Cepra+WGZvBjZGXVoJ9sDkxMz2NqZgEfX/pEwZRnz5yQeM55z7U/HFnRmBcEiVDKCS1CDNZPfvJTnDpxHFUVpZojLP7yeHneeU/bunWrxoHnhmPW0Fiva5fXoq5Jl1PFMP5hwTgUKkQ8ZjpFzLWYVScJXe9nzpxGNBbV52ChKRIJPzzH7C5gVxKFcl6TY+Nj6p5oaGyQeF9dZVzx/ENB8sqVKzjx2DEVTxRkbLcZ17vTrWJCT28vpmZmhaJp27JV9xa3wyYcEI+PnR7jExMKB9+5e7dE9Ln5eYyNTeg4WIj1uOxCpVFADzAQNbWm8z4yOo6i4jK4PX5MTM1idm5BDneOEwOO/QEXDh3ah7JyrkkZ+Lx+rKzQfVuIu3c60XHnLrZubddaw/WLmB1mQNCxSiGbYzY1OaGuEq63DAunG5hCI9fdmckZBVoz2Ni4jTOoqyOWyImCwhDKyqvhCwQBiqJ0H2cZ5m3cyaxZZHgN0LlszPf6Wu88t0Jxre8/xJxYAaufE9L5ReL5o+Lgo85zy3Vrvcf/qHj+qGPeEtMfFc8fZZ5zDbKE1vUueLm4FXppAjvlQVewt/nD0NY3f/4OhobH8d0//GOEw3H8/X//kZ7B0uk4/uP//O8VLk2M3MWPLyAeTaCspEJ4vtHhSYnlAwPdCpD91rde1H2VxePV8Aqmpyb0/1u2tBmBme73HDvZrBOV55WLemdyPjhXjPPekPDYRcfjUa5Dhs+abt2bTV4Cf5/FrTw33JZDOmsyb7hGs4vKug65zvG+xmuS1wO7RviMcbvDBNOz84KYM4rnRCEdPXwI1ZUVEssZvk6RnKHbnJNb27fAyWsvxy5JVp0N811EnTyW5tE9xBc5z/Vgly/0PMQJrWO2/8rieTyNgD+E23fvYmF5ATX1VWho3oRkChgencDs7IKyXSiws9A4v8ACVjkiqyvi2vO+dmDvPiwvLWF8fAzlZcX6+yifAcS2yjvs8+dR9YLPwbasF8d5XJ+K5x4+fW8Ehv42Npcb77ExAhsj8KUdgQ3x/Et76jY++MYIbIzAb3oEflPiOTe3sGVAJObAwDjm58L42etv4Du/920hI6ZmJhAVvoBMZhuWVpbF4bWCHO/fvy9OLJ1wfKCm05EBohTUt7S1woUsrl+9iuMnHkOSLmWnw7Bd7TasrsYlGlM8/+u//k/4X//yL+WmpqjxwQfnhXWhi5PORjrCU2sJBWPu378PoQIf6sqLUVhYgOmZOTFeL16+jGOPHVd7e9vmzSaEim20crubTfZnv2xq56UgQUGc/M6nnnpK4rDTRc50Shsug25giCYDMpO4e+c+nnjitMQKOpO48SJrlq8Tja2iu/sBaqoqUFFWirmZCSQTq7jw0Qdoqq/XxtAdKkVhSYXE6fQaX98tDAY3eRQ5+vv7FLxYV18Dh4vc8yzud3ajv28EBw48hu5eImOK5epzepxYXlmA021Db183rnx8FacfP42dO7dhcWleDq+p6XGcfuI07t9/gPb27RJ/CwoK4fH4JT5NTk+gt7cTS0vTePGFryMcXjKCQs6OixeuYGJiFnt27cOuHVsQj7FwUCgeMh1VFDutTQ+d9BSQ5e5KZzEyuagN6OknHkNkeR6FIR+qKsvzTmib2Knk5C4trWByZkqOWop83BRyLlm4CRYnOLYsKlDY2H/gAOKJuMLe1pIxucUXl1dxt7sflfUt+Icfv4TD+/ehpqwQmVgY2+pKgPgyVhMp2DxBdA6MIGP3IOvwSOwqKixAWXGRnLE8JraoU9wqLTXiDwO3rA4EijksdiwuLmNhYRFFJcUoqygXy5yu9MXFFc2jkydOwu2h+zcgZxyRQ+J52r1iLpPTzdZ2Ikd6eoiTWENDfYMc0rHVmNqbJybG5TimkFxVVQGX2yWXHtvCySGfn58V7qCiolzz0EZm9BpFB6JlyL/3YHFhJR922oS5eROEStGZCBRbJqfPJEapy4m1zJoQJ1evX8Pjj5+SW5Ot2sQ00alJYYusaHNNUJxnwcQlYfEHP/i+whqJ04mncujuHZNI9sI3vorXX/4hfu9bzyAyN4rigANLC4twBYuwmnZgYZWhtR4UFVeglOe/rBRT05MoLiIOhSgPNwLBoIT1+YUFVFbX44c/eh0tmzbB6bLJ7VhVWYbxiRHhPOjiZucF1yoJu16XrgEWYygMU9Tm2BYEQwrf5VpEvAodsUcOH4LHbRO3lS45ipjk7T9+6nGFw9JN3tjYJOcvx627twtNm5p0/MRVUDBlO/viwpLWMLqKrUIHXbZcUyhC003M+cwvrpsUPyneU8Sh45nXNhE+XAc4Fg0N9eq6YPs/0QYs8K2lWWjwIBpZRdAX1PyxAgv5eixiUgDm2mm9Hz8br1dL+Oa6xs9uCeIsDvFzUfShMEzBnt00/Hlee3xNus4VjilWOcOZjfuav0fhdmZuCTdu30FNbS2aG2oQdOUwO9ILR4aBk8zsdaKorApZhw85ZwHcXr9wEmuZDCanpvHqz36Gb7z4AopLy+B0uyXaUEiur2U2BrEhhXCSGx+NIZvOqsPC5nDDFyzCxNQCLlz6RMfYUFOCI4f2PXSm8r4j0SlLdr0f8VgSc3OL4vs/+/TTD8UeFiwooHOsyFenmE3xjN+nAO71eVFWXgSfz6MiHnEtLIr19w9qXnEseA23b9mq82rGMYBLFy+qSEchnHP6iSee0PrCn+fcppDOrqDxiSk8//zXHxZcOC8517gesijArgk64Imvun71CrZtZTdLhQqpdGeHI6v5ANCgckXY1TQyOirhf2tbqxyhdCDzelgOhzWH3j73rumKqaoSHmx0bAxOJ3DwAMN0HfDmXeDs/kgm0kiniQBxYGklgn/80UtobGoRi/x2xw2cOXMSrVsaEChw6TUMZoNM5BKEVxKw2zz4+7//ocJ2m4WJScuNvHvXTrS1bVahMcNit9MuVA9zADxOJwI+v4791o2b8LAjatR0aTU2NehaYGGJnSsr4WUJ7qHCYjnqCwoLUVVdq2IB3c0uB8Mic1hLxmHPmbwTFsf5ZeFPeE7WO7TXi+f0C1uIlfV/r/9vy7W+Xgj/p5znFnLjVxfPWS8xAaWWAGkJ4pbw+hAHku/243VmCa/WcxDXgF/4PWJT8uicHDsojOSLtQwwO7eIt995H+MTs/iTP/2f5Ex+7bVzKmqwOPgf/5e/QC7H7rwI3nrjdQLvUFtdry6oix9fxZ/92z/FuXNvoqGhDocOHch36mWEl0uvEZuWxrFjR1SMDa+sIJXIKMye9ziiXmiuMMgrFrId+U6QjIpkFNudLjPnWLjS81qM+QA5BAMMTk7qeY+dIYNDQ+gbGoTLZwpSwlDNmALYiZMnheWjML57zx50d3Wpg4NF6XudD7CwuIT5xSUh/nj93LvTgVQijs2bWtDS3IDw0hLCK0sqftPcwfBUdunZiAL8jHhuigG/4OnIi+Ofxzx/VDzneVzP2/9F8ZwF93xgaDqudTOQZ54Hg0W4fecOZuZnUFtfjcbNrViNpTE7O4+B/mFsbt2ClpY2xOIJPHjQjbCC5n0qqrCgxY6Uvp4ePfNWV1WqSNncZLIhTBB03mUvBzrnKa+dzzLPDRrx0yyih+K5yyNsy3pxfQPb8pveZW68/sYIbIzAl20ENsTzL9sZ2/i8GyOwMQK/tRGwxHO6rwz30HxZmzbrv9XKmvriwND1bchmJ5VGNLYMt8uPRCInfuVPX34F+/bvwZ59OzE9MyXRZGJ8BnV1zfAHgqipq5Wg98knV+T+CQb8Cm+jkMBNx+DgkJxy5JPSvXbt6hUcPnJIG2U+YOuBGCaUzeXyIh5fw6uv/Ax79u2RgFdSVIq79zoxNTWjoCJuftgWXF5egZOnTorBzHbtxpoibbS5SaYIf7vjzsPQPrp9KEDTpUnXT1a8dHImrc2meZCnY1qBdTng3Xfew9NPPy0HUzzOTbhxIFuuczpniIiZm50XwoH/z39nYB2d3RShRsdG8aDzHh4/eVw87pGhPuTSccxOjmNpfkYOzaqmNmzZvg8+fxEiEQat+XVO05kEXE4bEvEYhodG4fcGUddQD7ubzskYbt++h1g0hT17DxqX1OICTp58TMUPj4fiZxKv/+wtFASCcj7TJUQcyauvvoLTp09jYX4BU5MzKCqkkBFRsCNZwR6fW/iL0dEB/PH3vovVVQoNbhOI+aAXO7bvgtvlVeBUqMCvdmSGdol5ng+zNOIynX10X9sRi6eQsTklSro9xKzEJYiSc0pXrzPvjE6nGRC4guWVRTS1NKpdn3stBsnR4UvxhngBYgumpqfEbuWxtzS3iMVLZAXdYam1LGYXl1FQXI4rV69jZmoKQZ8HJ48cRJE9gsTiCGxOD5z+IgyMz8HtL8JazgGHywNattmYQO4qecPh2CpKykokVlFo4Xzgpo6ONes605x0e5DOUvxdU1syiziXP7kmBzKdmFXVVWKCEifAzgA6fDnXOdfu3r2DkyeOi9X91ptv4NlnzwrXwOMm/oZiOBERdHNRBK2tqxEGhmI1Xfecxxwfhn+ycCN8RZKhp36xaXmeKRKuLHPDS8zLMsrKS/R+T545LeYwHXAKIMvZ1DVAnnf/4KAc/kIBZdaQBXFNRBzQ6c/AQ9P+riKJmO6mgPLXf/03+MM/+kOJXkTysP17eGRcPG6vC2iuKUJFyIaZsR4VvnJ2NxI5J0qqWrAYzmAtbcP83Jw235bDnq5xcmXdHo+OdXxyEm+9dQ6Nje1CmNTWVsvNR2xLUVFI85ZFsPm5eTnECwpCRhxzOTSuLjmk6bylJd+Ge3fvYm52DrU1xtXLNWNibEzCEQVNIXH6evHkk0/qM1FgMcKaYb9y0rz73jvYt+8A/P6gHJLvvPMudmzfqdwCis8UEDiHFT4KhjHGdb7EURf31q7AT66xFMW5FrFoRRcwESJcXxiMSnGcAisFGQY2M0yV7luigpDhepXQ56aQy3A9itpkvlP85jXKAgQfsrkGsyhhuccpnlshyZZLvrunB9u3bZOomIwn9FosEDK0uaa6WvOP85BjYvjBBnORWEsgEkvgw/OXtXadOHoEhQEHZka74LYl4MyxwONAMFCE8prNiGS8iK8RG5bDrY5bEo9f+J0XkM5mxbYPr64KxUW2Nh2rLPzIsUlUwxpF1xhcbi+iDJodGUM6Y8NyJIq1ZAojA/148YXnVYB0KhGSKKOECqrUaui6ZBGUuQX/9k+/B+TWdO3zPsO5wXnCLiAyxJln0Na+RcfMUE6GHjY1NWjOcBytkDtzPU6p0MDOEV6PJSWlwtJwjOhqZdg0x4r4LorevB8oLNFGQRriljNnYPPmVgmIPHcU8ymWs4OAhWqur7yvzUzPaAy2tLUhk8uKzc7cjkOHD4rZzzEkkoncaRYm2xiOrJRChpFmZNUlooru248/voivfe15JIXr6UIyGVPRt7GhUesO5xbXJRbniGq5catDay5d3cPDI0inEjhx/Aiam+thd2SQSsdp/NZxOxxEYbFwxDWTBSzTzcbrgPeRzgf3cPduh9Bn7DKpqqxU2LjfF0AsGtVaVRDw48JH5zX/RoYGdY/kfX12dgYVVRVobjahrLxuZmdYJPIKBcRA04ZGw+jnueHrs2uB1xM7Wxw24rboUGfB0fCxFV6akVXWiH3Cf6itxYRfPMI7f5Q1bYnWEgbXhXFaIrxVUDOu8TxfPC+C/uriOZ8DTUHoUSHcEiQfdbXrndZxz63PsV48N9gWFosfPmA+1HZZ+JqcmtH94uatOxLOiV7qfDCokOdNm5rw1eefE7aEiCTi9bj+EjMWKijUdXz4wAG8+/bbOHnqOCqrOP/ZbTeFj85/hCeeeBJTE+NC+jAPvrvrAVYiMXWm8ZmBBUgiZfiMQGQXkXa8XwSC7OTimTGCLcPO2YHIW9z09Cz6BwYRj6cwx4wGn1/GDxZi4HDpuU3FtoZ6PbsxrJR4L3ZfXbp4WYVSutf5/sS3TM/OqWOJeCBmemzduk33jHv37spl7iPOKbqExroaoVt4r2jdvFnmDYMyofOcWBy5E+Q8tzjt1ryyususucF/f/ic//DEfPr8/7C488h+gOfJAro7bGlk0gldT1znY7Ek/IFC3L3fhbHJCRWj6xq5NnHty6C3ZwAr4VUcPHhUzwUsFvD3MrmMnv/YmVhdWQWvh2HXpshFYZ3jx8Ii5xCP1YTJ85CJ4zPFAvPn00KOVbTiBcZiI7GRNrdnA9vyW9tdbrzRxghsjMCXdQQ2xPMv65nb+NwbI7AxAr/xEaB4bgVZrXeXrHc0mYdSIJuMIp1k6yxFMddDZ4f1s+t/H9k1IBNFKkmWYwyhogqcv3AJE9MTePzJk1gJLyGdyiAZzyDoL8TKahyRWAz1DXUKOuQDs8/LDZJh+44Oj0g8r6qsxrb2rXLcUkw+euywXksOHAnYpo2T6A62cs9Mz+GgWr2JYklJNC8uKZeTt39gWH9mZudRUlKGxaUV7NrZjufOHoXfS3HbhUSczt6s3IREDjCUzOKcx+JRBP0ucAMhxyQtVJS67BS1KCSk9VnefOMt4WjIp1xbiwozYIVhcnPNh3qGK3Z2dkm8o9uPLkK2sXNT5g8EMDU5qTb3xvo6lJUUILI4i5WFWazFI4gszincLWH3STwqq2xCX/8ECktLUd9QDZszAbcrh2h4FcloFpOj89i+azfiuSSWFpdx7+59eD0B4UM2b2pFJLyC5eV5bN+xRa3CTS1NuNVxBzOzs3j81ClxZil4XBJ/vQYN9fUSCMIMPWU4pA3wBun8ZPhjDkPDA+oWMIFcTvT29EtUpThNIYMFCAoNFMm5KeTG2MI/cJwoItEtzvPH/y8qKRU7d2p6GrPzc9qgpdJsFw4iFAwBGQNU5bFNTI3i6GOHsbS4iIDXj8hKGAtz82rLrqqpQs6Wg8vDPoacwqtcdrdCVsPhFQlechOHGCRIR2gO9+7e06avvLQUu5v98KxNw+byweYpgL+wEnZ3AaKJnDAg4XAU8dUoqioqJD6Gykqwskrh3qXNIJ3eLmEqEuLYaxMv1io3wVkJxgx/JQv2Ns+RP4Ca2jq50h48uK/AWqJfdmzfgeRa5iEreXhoCDt3bse5t3+OP/iD388LVHaJ1RTi6Poj5oFjOjwyjJLiErS1bUEqaQoJ5CP39w9ga/tWuS55Dt0ut8QFYlUCgQKNB3EKdJ+1tDTJuU7kBws1GSSNQxsueD0FCIdjcokSk8OfLSouQA5pFShsOQdymayKArwOiD9JplJIKCwzgDt37urcELVDsZVuVw9d/g96UVZSjIbqEJoqvZibeIBQ0KkNusdfDE9BBWzeEsQSdBEnxVp/moWfyKpQLRQxKdARMXHlymU8d6YWMwAAIABJREFU+cQZFBcUGz6y3JGmhZ/jS6cwgzbJXabISNyNgj5dHsQTSW3GKf5rTJaXceXyJY31rh3bhbOgmNnT1S/xjmL80vKSEDcU6bnZZ8CchH1kJV5SPDccXRebFsTovnWzAyeOn8ifAyPoGKEgi2yecysncdCExPKLDloWHenq5k/29Qyo24drJZ3oXDPUeUFX++KiWLu87ij28jqlu7OoqFDcdnauUIin85K/Z1j5qygsJB7IKbczufTEEPAaZSgwv9jZQ5Ytv+7evSdkCZ3GFBlZAKNDnr9PAYUXrUQqimz5NZIifwoJLK6sIBbJ4db1+6gpr0B1ZQhVZW7MTPTA60iL/eB3BeAJVMBb1YrVxBpefuUl4XPYoVFXb64bisp9gwNwuFwKjjWYp5wc4cRxUWC+T15vJCzXPwUxOqpZdLp86QqOHTqJSGQZe/fuhNNFJyp5zwbXwXuF3xfEO+c+0L3tq899Bbk0mfFGbOJ1R1mLjkvO9a7uHgwODatDob6unhUIOS4p8lEY5Pjy/Cp8k9VAQr/SaxJgZ+eWsBpLYmJiUueCYhzHnkIiERWa5y4TYkj+PbtLrnxyVWOwadOmh4x6dnQR4UPRmV1dLM6EI1GMjE7ixIkTmgu8BlhMm5+bUeG4ra3VYDESMRUIfU4GZAp0YsIj80yO1994XevKrj17VSTRbM1m0NVpXO/lFRVobGrUOWHxnNf9+Y8uSLztGxjAli2tOLhnO4I+t64tdgWxcBSORODzE+fB+4sDA0NDmsfknIeXwiqM2ZzAtp3bVNS5/6ATE+OTyOUc2LNzr/BFHmZj2HNIJCLo6+2Cz+1EV+ddNDfWYDW8pOI+x62uoVbFAha6c1mXnhN4jVEDJwqI1xPDZbmesGjMeySvmfJiP+pryvT5rGwTFoAlPMplbtKihdewtMjPEc95HT6KaOH48hglyudldz5HrDc8WA+OFsaDYuNDx/g6nMx64Z2/I9mV4rnwKuY1WVC1xHp+34qhtJ77HnX5PoqQsT7L+vdf/2DL19M8dXs0lu+++y48Xj8e9AzB6yvAk0+eURcChemXXnoFq9EIbA4bnv/6V3HlykU8ffYrCHp9iK+soqKiFNFkFE63C2++eQ7ZrBM7d+xFf2+fQm2djgz6+rqwHItjLUvsCnT/7O7qQWFBCCOjzBFI48yTp+D1OnWfYmGM2jS7Ffk8x7VAnXWT0+i4cwcVlZW6nx4+ckQdStev3sKxo48pl2T79q3q0ONzTV1drYrC01Nz6i7j+u50OHHgCEOGsyqosQuFc+Opp5/Wmnj12lVMTc/omTHozuLE0UN6/uIYs2OLxR7OfYFwHgkI1fXIZ4m8sGwVUNYXYTRnNCU/lUq+SDR/eB4fFnpoDmAAaxLx2Gp+TUjC4wvgflcfBofGsbmtHfUN9cq7IeJmfmFZGTubN7VheSWsQibvxzz/NIksLS8glaAhBaisrBA+imNnMd4tbIsB/3BO25FeM/sT85UX1XlfzON0TFGQ4rkLNrfb3K/XXQ8bzPPf+DZz4w02RmBjBL5kI7Ahnn/JTtjGx90YgY0R+O2NwEdv/k1OGJL8H22g1j2Ef+oozyGbiiKTJJ6A/F/D1324SeMma31yJkPvlqeFCpiaWUEwVI6J6VkshpdQUBjA8MgACgKFWF5cRWtLO9ZygJ+82cgK5hdm0dzcgPq6Oj0Uc6M9NDAoB2F9bb0cPGRf3r59A3v37oHb45RrhcgJg35wIBFP460338bp019BQYEXXr8JZbQ7XXKfFxWV4Z13PsAffe9PFNZ09dpNdHY+QGEogBe+8QSS8Yg4tsXFZRLhKeTx/dl+W1nJsNEM/AEvopFl+DzcbHIDaLjW3I3QXWr4wwmJ5y+++KLE81RyVc42/ozGmQ40h0OCOcWl06fJcF9W0YCi/mqULNucxK39e/dKjPO57UA6ifmpMaRiYXicNrmUEg4fllaz2Lv/uMY8lkxiObKAohIP2tuaFdbpcxUg5C9HOJrAldtXzZjYHGI5UzRieOLOHdtREPJjbnYSjx0/KjzAxPQM3nnnHYlRLc3NctyRp013YzvPB+hsj6tzgMeWXEuKU01HEQUXCh+cN3S2/uy113H0KANUA0il0rhz+zoW5qeFkKCYRswEj5+OSP43/1AI4v9TrKNAStEyuZZCd283SsvLhWbY0rYFNVXVSEQTYtnOTE8jEg2joalO4g5dwm6HCzNT03L+UjynqOYNeJGiKJUFXA63cahnMhKXKepSLCeLl4IUw9S6unpQVVmB5rIsArl5rOXsgCuI6sY2ZB0sHnjl+p+ZmTeOLK8Xw8NDyDkd+sx0U/FSYZgnAwJLiotRVBjSMXKuGzc68ShOFRmysOP/+D//GmfOPoOGpibz78QypBIYHxuVIPnu+x8qiJLubm406Sy/fesmvvU7LwrHwGOnYG8Jmemc4clTECUOqbq6Rq7qu3fvCinRUN+k95cjz2MczpwbREdQzCXOiMIs2+TTaYPYYPhpMh2HL2BY+2spIJO2AzmnsCZ0K3//+/8PXvzWN+DxsK3fBo/DjdnpWXzyyScSbU6delzFIh4LHWoUy370kx/jzJkzKi7cvXcPBaESdHR0qpjUXFeCAzvqsDzTi6Cf5w0Sz72hSjj9ZYglc+pAIIM7VFgkzEJxaQkqKqt1Pv/uv/6dggb37dmHipIyRMJhXbf8ebrEGQpqhI86lJeXIhAMaB77AyHMzM6hqLgUObtdRbiLly7nCz0r+NM//p6crec/eB/b2tuF49m9a5dEcguPMzND7ItbQjEF5FgsqiBPzkUWiJaXyPN24eaNDomUu3fvyTNtTXHFiOc53H/wALt379ZSTBGC6x/FXzq/ib/ifKGTsburV+eBTlpeaywUsJjCsE7iQ3jN8Wd5nVEg5zmmg5xf/BkWgCiocmz48wrodXDtXRVyKbIa1tjwnPF7FCwo7PB9OKZ8Df7d1Ngktyb/ne/DQhaduyzelZQWa22Zm5uVq5kFjGQugWBhCPFVIL6axf2Oe5iZGsSuHQ3Y1FyOeHgea7EEfC4/4AgiHajAf/5vP8af/dl3JTQRU8Qx57yamJyQ8Ni8eZPWkvMXLovDy6II+fIsCPF6OnjwoI5FTvvCQv194aNLaG/dqeyJXbu2obyCHT4LCAYZAJuQwDbYP4xr12/ha88+j+JCH2y5pBE6OYi6RzrhUEdTFumc6XYpKS1DUagI4cUl3Ll1C6dOnZIbPxgICO/EucH359/84nv5eO9cYfCwR9cshTbOY55/IlzYVcIv4sLoLue6w06b119/Hd/97nfFN+fxsWDAMF2eZ54zdikUF5finfc+UBGRAl1ZWYlwMP19PQo+pPOVIjtFYhaSbemMUCXShfMCLDvAiAyqrqmVKMZigYVa8bhNcDDPfUlpqYo7FB8rKivw9tvncOf+PY3/ieOPIbw0q04fuu4Xl5bUJUZMmAmrdGgej5GxvrioMawsrVBhNVRUgObWZtMdkmZhMYUb126r62l1JYrtW7cjGgtjbn5Ka3nQZ7q51hIxzM1OCfVSWFwIt5cZHkkF0DrsPl0TvIdRLFe3DACXh7kVRMI4NYfZOeO2p+F15WXmPFaCz0fmkWk9osV0+1ni36PoFiu00fyM+T0W/fjHEtWt73/m+Sv/YPbLxHNL/Lae4czzCMVU0/FhPftZn8l63ntUfP088Xz9513/NPt5Arr1PMk5LkRdNCrXeNpGtFaR7l8Ou0f3+B//5CUsLy/h5OMnsWPndrz73jkcOXoQNZVV8DAXJRUTcq7j7l2Mjk2hrm4TouGE8gGe/soTKAh6cOWTCyqu7d1/ED09vXj2ma/i9dffkDHgRz/6B1RWlOLJ06fyHXsGPyP8XZbPohk9G3BsXG4Wsbs0B/h8w1BtntuLFz7B7p27tAaL8e91ir/OQhxRclev3sCJ4yfx0UcfY3lpBd/+zrd0r6Ur/bXXXtNaRUGf/H6uPdMz05ibnUF5SQBV5SW6JxuhnB155jn8c8XzfDfAb148p/P8U/GcuQB37/egb2AMm9u2oKm5SbgdPmvOzS/rWYpGB4rZ8WRS1wy7moQQi69ifJS5DAm43U7s2M4AYAro7LRi8ojh0Qv6o3RxzlWTAWG+8t831byHPHR2hVniucjw6zo3Dj/17zZ0ot/elnPjnTZGYGMEvgQjsLEofglO0sZH3BiBjRH45xmBC2/+Tc4Szv9HnOf/pHieW0MquqjW6uWVFO7e70PPwCBa29tQVFKAaDQioXJlOYrG+k3whwrFp/3ownkJi3SfH9i/V5t0PvwP9PXLAdlQ14BtW7fB47Xj5s0b2Ldvr8KcKCJw8yV3YZIBYR7xzY8fPwkgjUCBW2gDOqv+9j/9X6ira8LxE48rSJHIlIJQkRy3HbdvIhWfQ0HQKwGxpqYOK8ureP+D8wgVhHDg4H5tXm7dvonW1hY0NzbArtQi42ZR+36ODuoMIuGIRAqKF3SUC+2SSZjgozwLVU4vh0MuajpktElne6ndJtF4YnIKlVXVErnoXKXuzhhGr9uGRGQZsxMjyKbIjndgbjWFofF5rKWd+MrZ5+UWS+eSiETJ9x2C1+WG31OEzc3bFJp0p6dTKI7iwmJxPLnZoEA20N+Hrz57VgUOIlrYuu73F+Ddd9/Dnj27xIHNUKXMZvHzn7+JM0+elggTKuB5jcrZSsFRSIqMQVJwc8mNudfnw9vn3pN47vX40dXdjaKgFyXFBfnCg7kOyP3lBpGbSp5TutE5vty85jgCFJ44tpEV1Dc0YHp2WsgVt5P8WSdSCTJJ07h4+ZJwFPv27kUmnYbf40M2nZZYNDQyjMLiIonoRHgIW5Q1jFp9hjUegxvz84tyHDL0jqF94+OTQhl89dQOeLNzQoUEisoRLKlCxu6Dw+1HKsVW75w2vaXFxSaIbi0plyWxFxQGycwXnsLOUFC64MzGj8fMKcICjNzwHp+6Nlhcat+2HRcuXFAIJWUXsok57xcWl1VQ4FxjezkFhpLiQr0uXdt09ZH7ytdmxwQ36BSH+cVxpLO6ZdNmOeGIZigMMSzWCHYUoyiIUmwOBkIaF4qAFEMpntFNbTmnKfxev3VLoYyrkYQCO4l6oUOW7lWG5X7zha+htrYSBUGf+OiJWELC3fTMrAISKarWNTSgqqpGDtwLFz+Wg5nnhciJ0bEZTEzNwefxoKzQif3bajEzdh9+D53LgJvieUElPAVVWAwz/yCLO3fvit1MkXFsfALt27ZJBHn11dfwne98Bw6GjqUzWFxc0GaeAiTdtRwnIjEoKPO/GRJKMY6dIrS3Do+M6Fp64823UFffIIfsPob3VlUgsrKMuZlpBHw+VFSW6fPyfNN5zrHj6/Na4Vzk3zyPLFSFo1H4/EGhcirKq/DKS69KBC0tKZFoIFY+/7aZ8Ltr1zskUBIRwDWDv2dxxykIUxClIL0wv6g1hkIxw5eN0G7cpRSMrS4fCpWlpSX6HZ7X7u5uubDJBxaWQ6F0+fXOYVdHCFE4LICQ18u5YglzFsOc70V3N69jj8ut893b26PgTI4D34c/Sw4+Ax35GSjQU1T3FnixvLKCkuJaJGJ0Ozpx4aN3kU4t49iRncgwNJSYrGQGkdUUBmdW0L5jJza3btYx8L2IsIklTIDfvn375MTmmj06Po2e3gGNCY+fYpVVxOLYUMx76aWXJHz5vEFcu9qhY3jmma/A73fC7qDDkR0xpnh67ZPrqK2pR2N9MzwuunYZEE3Bx6A05OC12bUOUFDm94iCoBPf43Cht6tbRQ+6yGnwNAGia1q72AlDvjnHgoHYdMGqByGbxQ9/+EPNERYfOfZ09XMtP3DggOZ8cWmxRHc6W/meBv2Q0fVF5BXdtBSg+YdO66KSEq3HPJfM+lhZDkss55rKc0OnOwt1RDQ5H85HIwzLZQ+75kN9Q6OKcsL5uFxCsjCfgdfe5MS4kCec8yaTg5iyEI49dkzXGjtdGM7KdA6KqVzfWEDjOlFdU6Oips8fUH4CCyF+rw9OGLETDsDutCPOPBQHi0mrCAWKcPHCZThtTq1zDmcO/qBbHTzT40RrxJHj/coGFXEY2EyBnixqPh/ML6wo2JvngbiN8spKZXzwWCikUzw3IddZuPi52X3H/g07w8EZhsw5kseprAtjNGK6ue89Kp6vfyqUCCoBPu/uf+SR8X/Ueb6+u9B6Hvki8ZyvvV48Xy/cf5F4vh7lt15wf/RJ1wo2tlBtJuMljpzdieRaFmOj41haDmNxYRkDg8PqbHjm2WfgD/gxOTWubsVLFz7GsUOHUVlVhoXledy4fQtHj55C94MBOZ1Xw6s4+9RpBANuvPfeWzh49DFhgu7f70RLU4ue0/iMcOXKJSQTMTz11Glh64ju4rrp8xUoSJkFUz4n8lzznuDx+vDh+fPYtGmzuiUY1NzX3Y+VpTDKK/jMMKwMGXW6VVXqGbS3tx+7d+3F1avXZK6orKvCgX379Lxz7tzbWF5a1LNiWWkJ9u/fq3WQzwM0XnhVQDPPRfyc/DmN8+c5z38L4jmvTWJbouKW+3WN0nneca8L/YNj2LZ9J2pqqzE9Nalnt2Qyg9a2rUgmUojGEnr2ZVGMaxTXenamXL50Sc9IxB+VlhTLULNr586HGUN6UFVwKLGIPHbm41jFJN4Tswbh/pCFzmedNGx2J2zsxskzz635vCGe//PsPTfedWMENkbgX+4IbIjn/3LPzcYn2xiBjRH4Zx6Bj9/624fi+fp2TWuz89B9RMlGzvOo2RCuC7/6XOcTxfPYIuKxNVy9fg9OdwF8wRAqqiswPDoofmF1dS3ee/c8aqsb0Na+Db5AQAGBXp8L7e1t4h7SZU5Bg85zOsObm1qwZ9cubXwZAvbee+/h33z7Ww/DqYzFj4FAdly5fFXCYUHIB7uT7aXEATjw05deRvuWbdi5c48e9omhYKs6N76DA30YH+mG3+dRgCQZtsSxkH9LJzIFB36ea9euyu3+2NGjYjTy4d+Mgwkq4mvRpTcw0I9t27dJrKDzlwxXCpqW6KG2a4dT7j+66iiC0yHJ16DQMzMzK6GPIhDRGSkFknFznpWIHl1ZwNzUuAIe41kXVqJruHnzHp772jdRWlGuwoLLaxeTmtzmyfE5NDW0IppIoWdwEEsrYSEDiotKhAngJ6Oodeb0E+jp7UJlRZmEWAZFjo6OS9ShuOEWk5fYl3kMDPQpjIuhUQy+48bG7/Vq0+P1k7tOxAU3whSSbHjr5+fw+BNfgc8XxI3rN9C2qQFFIeNO5R+OLzfUHMP1nFWNLxyIxdMS4RlcNzA0iF17dmMtQ0EXCHh9ev9MikGHdrHX/8vf/R1+58UXxaQN+gP6nBRhyB4eHhtFPJnCnn1784xlclk5f4jdIbfWq2IM3fkUqyjiUOS509GBF88eRnVhDpFYCqmcE2079yLr8CKWpEAaltDEgoItm0V/f68QAvSglpWUKBiLwjTPK1uaHfkNHUPquIGkQGha++2wO924cPGKnKqHjx7DyMgIJsfH5Txn+B2deVu37RA2gMdFxjdRFf19vRgZHsLhw4fRvqVdQhcxDQwbpQBrxpvuYYe6KriRFxPYT/F/TSIsxRSK50RNsKhjxHOK8yty7x87dlQM/3BkBSUlxVhYWsFPXn4NLPHwNRNxMoAD+nPw4AGEIxQiXHjhxefR1dWJmvJKOG2m84UMZ34GFk4odrPzorioWNxlfp0586TE1Tffeg/FJZVi04e8WRw/2IrZsU647OS+2+D0FsIXqoQ7WIl0zq1r6pOr1+QiZefI3Xv3saW9XUgkiudnzz6jc/Dgzl0JlZx7dMVS9KBgzGuX1yIdzD6/Vw45u8ON+50PMD45hZLScnxy7Tp+/w/+UMIrnawPOu+jv7cbe3cTyVGDGDtE2LpOB38iienpKeOuX2FA7ILmPL+MMJ8Rk5fvXRgq1DXyzW9+A24JJ5+K5yaoOIt4Ioe+vj4J4Dz/PK90nPMYuH6y+DQ8NJwPB03o31mMo2BsMcp5nfF3r1y5Ive1DKisJWWyOHTokISqR9v+KSKTrZ5MJSXwnD9/HidPntT4WcK8nLh2u+bo+++/L3Gd2KLRkREVEXmM/OIYU0DlOkbhlP9GzA87I4KFAc1Fp4sCVr0CkQeH+nHvznVs39qEhpoyLC/MYXJ0QhzjQydPo2Vzm5zQOvaRUf03gyt5vVEE5thQBGUhLp0jN5drjXF1s+DAcbl69aqc9hS8iFxwu31459wFoV3oNv/Wt76BTCYJG4OxUymUV5TjP//f/wVnn34OPm8AAR/DsIk9MYIqBVviJMjLVrHOxiDntHEvO13IrWXE1efYVVdXPhxbhhmyOMlxptDMf+dnqq2u0/hQbGSxh4I5BXTOQR4fCzR37tzB8eOPqWOCXSc8H+wEYJGFx8xiG3+f84/nk3PRH/TD5WGxkve9mDjf/Kz37t1X58a2bdt1ndJpS1yDz8lVPZ13nhs0DY/p2rXrKjpu275dhSE6sk0sgEdjweupp6sLp04dx+3bt7CTTGo38WcpifashBGhwcIBv4i9YbGXk5MOcCKSuK6QR85jcjlcyCbX9Loevwel5WWaT8wkYDDo/OwCbt/owPzsPLZv2w6vz4HB4R4szs2B0KSS4hD8Pi+KQgWYm5/D9h074fYQT5OE2+eDz1+oLhYeC0NR+UURnfdrivf8Wa6l/Hefy2WK6nlh3DxPWe5YIlE+Xyx/VDy3ECiWsK7/5ytJGDR/HsW6fEZwV6GLt8RfxLasF+s1vkKymAv/Uef5evf5eteu9f6PdiFan+3Rz/h5znMLzcbPwLnNtYQGhAizBzw+FW7IGGe4OdnozKL53e/8vorEdGUPDA0gnUzhzOkn1fX0wfn3sLiypMB0G7yIhOMSz1944XnUVJdgdGQAxaXlSGeB69euoaiQHS527Nm9W8Xu3l7i8w7B43GoY4zXVmFhOXbs2KnntJHREXg8PiGHiHRjdxr55/ybIvr05DR2bNsugwWLvexaYmdZQ2Oj1laaENjBxecJPjfOLszqGmUw9SeXLyERi6KtdTM2tzSjIBgQRs/kdcgzrecKrmuZdErOc47ZP6d4nl6j8zyiNTyRSsHnL8DtO53oGxjF9p270drWqmdfPn8yGNZmd8uEALsTW7dtQ09vr56t2ZkWjYaV0cLx4lodKgiIc8/gXyJcxKDnQ2rOMOh5Hdht7nXdssaAwK5Hg0UyeCSJ5yw2rhPPrXm8ERj6z7wJ3Xj7jRHYGIF/cSOwIZ7/izslGx9oYwQ2RuBfygisF8//Sed5Kop04lcXz+OReRSXVGBwaEpu6P6hEcTXEsjZMhgZHcQTjz+Jix9dQVlpFZgCxs0xnWcU/srKiuXA2bFjuzb2g/0DarGlS4hOSrudbGynwpjosCstYfv3DhO6J0cfcOHCRezbuw+BkBcOB7ecFJHJTR6Tu7a0pEziBYUAhtnRUURWcX1tOXbv3G7C+OgoszvlPuNG56WXXsYzzzwjkfl+531k1rKoq64VL5YBUXJlyoVIwSSDnp5uMWL5vVQyAZfDuIwlnmtDbZebjKGF5D1TuKSriV/EaZSXlyugUN8TB5nw+bQ2+3L8ZdckHFHgpoB749Y9LC6H8fTTZ1HX2ABf0C+cAn+foifdk6kUcP1mB8prauWq5gaXosrUxIQ2MOSDf+c730bXgwdCa9CJzg1KZWWVRLnHHjuGmpoqCfnc1F24cB5nzpyWk5kOWm6UbNrQAXaXwwhiDEuTozyLN39+DsePn0JkNa4gu0P7dmAtsSrBSi71uAketIo0/JsiDjnkq5E4HC4fAoGQuPA3OzrwxOkn0DfQJ1dmA0Uup12BnNxkOVxevPLq69oYb2ppRjQSQWGwQAIfXU/L4Qhu3upAsdyRDrRv3aRNMBm5kUhMYvGmllbNATpsKQgR7RGPRXFgaw0CzhjmFlcwH46hsXUrMjY3KalqR6bYubQwj+1b2zExMaYNHUWhkuIidVQw/IqOUwY/mgcV0ypP8SuXxw/xnGXgwMcXryBUVIz27ZyXWcSjLPYQRXBVY1Zb1yBuMM9jc1OTuYZKSzA/P4ebN25geWkZzz7ztAl59HsRj4Ulnvm8Pm2+6YTl5pLfI/JGxRqGJsaiOPfuezj62HGxqumuZRcC8QoU6jjmvA4pKrP44vIG8PGl63jl1Tewf/8B1BKz1NqmecVw05kZYipC6OvvEdd0S8smFAaCOnoWtih0E2FErvDKyqoEzGDIdDRwLdA1+Mob2LV7v4JYs/Fl7N1WI/HcjriKPHZPAf5f9t4zSLLsvvI76U1VVpb3vrq72ns/psd7mAEIgDDc4BqIICK02o2Q9G1DIX3QF33gigxSJHe5S3IJElgQZmZIYDCup733rrq89za9T/Gcm686p9FDAKRCnOBkRTR6UF2Vme++++579/zP/3d8gUYEajuwFjHYjDfffAsdnV2aV+1dXRL1eN394R/+IV5//XVMTkzA53JKqKCjtru7W+eDYipFXb7vlSuXxJymCz4jfuuKigrxVAY/+OGP8OSxp8ScZlfB2MgQOttaNQe8HuJ3iOnh+pOQQM7rnOsORRD+4ZrF7wvtAKfYsNzck5/OgOTGxnoVE4mrMiJKoT1d640PV69eVaFweWkZgYoArl27hsOHDqtwxa4DCowMgmQgMV2WnDN0fVPo45hwXrAoxLlAEZ4hlB6vS5/Tcqjy33h9011P8Z1rkRHVbCqUUHzlelUskPF9WHjgexDzQ1c1cSRTk5MSljZv7jVMaDkHWbgy3RhC2DAA1W7H/MIcBgeHAZsXnd2bdU+hkPzdv/oOXnzuSa3XU2PDuH7lEjb29KCjZyNq6hskejJklorLpStXhAKxXJrMGuB7Lq2ws8OvogHXb+KNuHBQrG5uaUFLc7OuAYOLymFlLYkTJ05ieHQQv/6VL6q7IxAo01rIDoJa6ShUAAAgAElEQVTr167jpRde1rktJ0conymE95FXntH1xXVkfmFebn4K09FYzATQwoGVpRXMzs8pTJMYrHt994SeYUGGXRHsstnQ06OuprWVVTnAOb6cnx988IGuM55Xnk8WQyiOU5h6880f4/kXntfcJiub85jrDBE8xHUde+qY5qY6VOzEYkUMfsTFexrPM9FLcRWhuCZ1dffofdlN8OTR/WDOrTzV7NzRyAJzs/O429eHz3zmc+ZzsANgNYS79wY0T/nD7C6bnprAkSOHVLD2eZkhQjetTeujCd42+B+iZ1hQJLKEY0jXr0TEnHHab97Ui5X5RbHYOe8bGISsIkBO4ikDrznGf/vW38gN7vHZsLa2KKzSwP17CmWsrqxUZgB55kQnyfeet6O5lQHbZMfzj7uwLqSwsrJq+P+xuJz17E7j/au2qgb2nE2fj/d+I0ZzahWc53aDdHngOLfwLQ+CQ3ktWNiW4mvKBHR+NOBd6I6HQh/1+r+EeF4s0ItX/wjx3Ho2tArcv8h5bn12S6AvFtwffva1iuRca1j04bXAMfT4vSqoIs9imkO4Nq6516/fKhSVuaaMFFBlFSoShyOruHT1Io498zSi0RSuX7uLkeEJnf+vfPkLqK+rgMuZ17MHOw4vnD+v9bKqslICLU0GDE9ubKjT+erru6v3T6aBng0bVEjmWssbdltHBzZu3CQn/JXL19SVwGNhKPpLL76Et9/+KaZnpuXI5jXJDj4+x5w8cRKf//zruva5Jp44fQKtLc1oa2lCc0M9vG4XgoFyUJTmgyxxJSpIMlxXjvO4CmEsiJjr5P9/bIsp4jDsO4dMOi7nOcVzdmQFglVynt/rG8LG3i3o6u40eStr7AAiKmkFdbUNOrcdXV1ynvP+sLq2qvB3mlzK/AYpxmeVwcEBPHb0iDEVMAuDxSB1d/IZmxcDnxWt7g0+9xWKU+JIWeK5eb4pieeflJ1n6XOURqA0Ap/kESiJ55/ks1P6bKURKI3AP+kIPOw8tz7MzzuPgGwy8hHx3HIbfZzzPJ0ICV+RSNowOb2E67fvorI6iMaWeoXLdbZ3weX0IZe2YTUcVmAdOcBV1XTP0gF0HwcPHlAr+vzsHPr67qOjrQO9dFN6baBLl5tThjQx4JA8SRMQZ9AXH3xwHNu2bUVdQy0xnmI2UzSnEMffoUAaCkX0IB6srJTzm7xor9sBp90Ef1LI4YM5xS26Vyg2nTt3Hvv27pdQNDQ4jPv37ktsIzaB4hIdz0RjUMhgGGFXV8d6USCXTslRyC8KA9yoUqQYmxiXQMM/FAWGhoaQy2Yk+Br3NUPC8uJK0x3rpIaepkidVmhTlC71hVVcvnoNjU2NaO9sR2V1JdxqMffAJseeA9Fo0jB3c3ZEkxncuHFLTq/QGjcwDmzcsEEMbvLZ6UKkwMG/52cXsW3bDly+fEkbx40betDS2iyeObnQxCA0NNRJgMqmUijzuiV+OFwGQcOQtzIGXdmduNvXr0DX2roGDPQPSjzPpGIS6izB3BLsKLpwE0URjp+TwaarIYqwiwqYm56bR8+GHnh8XoyNDmP3ru0IlHklnqdSbAv24s//4rs4dHA/ejduhIcO+Hhc54D8+2zepkBOhrPSPb177zYJtgvzy3Kcu5xePCY+ux/DQ0NyNXJs6MhvrLAh4EphJRSD0x9ACk7UNLYgWFvHxmE5jSkIpRMJCeSUlbjpTaeIeWARhUFWabn4iSiwNoQSHPJ2MeG5Gc3mbPjL735frvOWtjaJvtxA2ulCy6Ql5NAJ3T8wKAHv8KFDEtwsNxiFwrfefAtPPmHCG11OImIo7tOJmpRoK5HHZpcjzAQNGn7/4NAQ5hYW0c2x83hx+tQZtLZ2qND01FNPSaSnyMCNNP83k3NgJZTEn/7pn+E3vvEvxE/mXCbzlUUc4pg29faAZIXp6Un0tBN7ZFYdClP8PBShhMxxufX/F5YWcfz4cXzxi19ALB7D7Tvs5tiJWCSKG5dO4ouvPoGFybtw2oihccDhqYDTVwNvsBHRRA5Dw8Ny6jKgkJ+ltb0DayGuN1vx5ptv4tVXX9V4rizMSSw1rHmXccsWeORclyYnJ9HQWC8Ht7jARB/dvI2t23fIeT45NY2xsXG89OILQtksz89h587tqBSzNYFc1rja6Z41gjU3+iYclOeA31O4WZYFNbfE0tOnTuLzr38WuVxaWQkUzXX9OwxeSO37SRsuXbooJzu7YRjSSCwLQ0GJX1EArUTpnM4zhWKuVxSyLTc518TLly/Lac3v8TpOi2VvXKj8Y42J+XeP1lFekyy0cB0hDoX/xv9PMZdiLOcjBVbOJV7LLDJy3lMMtl47mWJAqcHhmDBmomDMe1vXB8Xb5bUIosmcimfT5OSfO4e9u3ags60RZ0++Lwd6U0Mt3MTdNDSpILa8GkYklsD07Jwc0FzP2OXhcthx89Z1JDM57N1/GGfOnFFhi2gFq4uIx2eF+PJcebxlmJ5bU7GtuiaI0dEhfO6zr2FhfhYz01MqlH7hC19AQN0ZaYnfxDuxsElsCIVqCkAdHZ0qTvC1KbZZrneKQBwnFjfq6moloFN8I66Lzn8WyziW/PkAA0XDYRVIrG4DCo487xxnFgro9uc4sug4MTGm+9+ePXu0BnCsKVKGI2FcvnQJzzz7rNYlidP5FJxu0YUlHCokUYxvuxy37Ah5++13hEQjm95ly2Hr1s3mGtY1m1C4MW8Uxz88IdHx1u3bCnysrqlWbkNbS6tc3i6XXUJZnM5Vr0vrBMVDXo98HSPCGqQPsTvEaEkosxN9Y7oFxicm5LJ/6sljSMcTiITDcLhdGJ+c0L1qQ88GIZPSyTSioTBWFpcUzOovd2FmZkJFRt7/mhrqhRTiuDQ2taiAtbi8gmg8ia4NG1FVW6d7Bs8R11SOI4s8dJ8Td8Mx5Zxlt1i5rxz2vKPg6q9QloEpLxC3xOveuNA/imt54CYvFsKt/7auQ/HOFUz+ICSU193DzHPdQ01JQ0iQR7nDLXFbpdu/x3leLOJba4b1O+u/W5SVY4nnj+pmLP4963nTBOKaNY1dBOoA4rNNAW1EoZXFXDqN2REWjSbkQh8aGlEXFJ/z2KEwONyP+qY6HDh8SGvotat3cOd2P9LJFD772ssSzxkEypyb0bEJXL1yRefsicePqkAp4JANun9ybp/48LgwI0SQPPHkkzrf7773Drp7urB1+3YVS3k9TE7OYKB/SHOgujKIw4cPYXx8TM8S/OJ1x0wC5hOw0LNv3z51/rCg6XQ7UVtTBZfdpo5MW44gsBxs7Cwi35uIEnYzMh9HhY1CB4P+vVCE+Rhsy8PnxirCFJ9DXiN8Bn1U8cWaH8X8e84qM5dycNIUkogKw8jMIT6vENty43afxqypuRW7du+S6H3t6nVMTc+p+4SBoQw/p2GGhTF2EtLRz+ckHiv/5j0hEmYHX1rPpcLb8R6ojFODRjSFFVMg47iIh67jYVGB15fp3uP8UhCu041sEYKIx3zguW+WdKJ/0l1o6c1LI1AagU/aCJQWxU/aGSl9ntIIlEbgEzMClnhe7HIq/nDF2BYGhmaSUW2yuIG0HsQf1aJrQxYLc+MK5mR45aUrt3D1xi3kbXk89+Kz2LChW+FdyXgGgbJKjI5PojxQJtGZLetTk2MKChJr1ufD7MyMHr7JPOdGyUM6SD4nwSgWjUtcJsKFwXncwHd1deHUqVMSu8imrKgMivdKgXZocFAiBF237W3tclparcNsnWULvp68DQNGX+ZYDW+0//6A2sXpFK8g8zSdwXe+8x0Fn62treDQ4YPaSFBw4waKG6lINGz4jWtrBedMga1dEM+HR8dQW1MrEX9xaQmLi0tq3eXmhJIZObncpGdyxnHjtNvhczuQogtJG4U8hobHcenSBcTiITz7/FPw+n2oCFYhm3NI1KSj1enyCF8RiScVtETB9eKF83LIkmfeu2mjgq7qa+skWv/NW3+jNv2mxma5P3mMf/D//AEqghUSD7761V+XoHn27Bl8/Rtfk8hJLElXa4s2gnTtOpx2oQB4XBQc6Zq7dPmqNsLRSAx7dmxBexsDHMPrfHOKTzwnFLA49hS0+P8T8RTSWbbhZuEvD+Lqtes4ffYcvvaNr2FifJQVBTQ3NaCutkriX97mxh//5z/FsSceR3dXB6qCAYl3FJXS6TySqZxauC9fvaFwuYGhu5idm0NVsBqT47Poau9Syzjd2MGKcgllW7duwrEnH8fM0E3Y02uwOTwYnZ4H3D5s2bUXk3PzcoFTeKULfm1lBYl4TJgVdk1wHlDwZss18QUU+vmZeF553Dxep50hWKbd2On24T/+7u/jm9/6lhyRDP5jQFcyHtN549hQDKDAICexwyEXGDeYLMBw40iOaHtbm66dSHgV9oJ4Y4RbsRQ0z+kq5jybmpxSV8DS8hL2Hz6s/25saML77x9HZaXhIbMTobu7U3geFnW0qbe7EI0RI8JrbEnoDQq4W7ZuliAbCq1gy9ZeFZmIlanw+1FfWyvh0ggkHjGEAxUVmJqaMfx/hx3f+9738Nprr2J+cR6xWBYzs0ti1y/PjOBb//ILmJ+4i1w6osBQb1lNQTxvwDvvn5CLnYJyfUOjCkHsOCCm6c7du+ru4DlhZ0JLPV3T5OqnJdwRUUR3NAXP/v5+/b1tO9ceL2KxhN6LnFu2pq+uhVFWHpAYPzk5riDYf/MvfxNTE+OYnZmE3+dWuDHXMs5pjrHl+NYxFro/TMGOwbJ5TEyMY+7v0FSPP3FYDn+26btdXHeJE6L7leI+OxXK17s1KPxRHKdoTYc85wbFbI4vf5ZiDtdD4lz4MyxM8vNQfODvUTzn51peXkRFMCDB3BLmOE+M+9wrgZbiLF+b3yM+hMVHSwSjg5QiET+PFSDKn6dbmR0q27b2ag5ZTnMTPmr43hStKJywOMmfTcbJuq5EPJVGIp2D21eB5bUY/ugP/xhPPvYYxofv49ljB+FEAh4Xu1vM2jC/tIrm1naUBSpx5twFPPX0M+r+YbhlmdeDocF+OLw+VFTVaN7xOKzj4zFaaBMWCFg4oWvy1NmrCFZWY2aWovgSOtrbcObMJTzz9CF1GFG4vXieLGO6Q91oaW3Tvainu1v3BM6rG9eu6z60fdsWnR8VJtweMbVZBKaD9v3339M4P/X0Ma2hXBs5JsaZ60IiFse1y5d1/yKKiK9jiaOc42+//bYEOgp2HNtEPIqxsVGNP/+d/8aOLq7xRLu88sorOqcKaE5EURbw6zXplGWxh0VPhuTOzi+o6Dk8PIqlpRWFz87PTGN2ega7d3N++xWoOTM3h6vXbigQlcL2saeeQm9vL4JVFfB4nOpuonh+6+Y14Rj4PMC5TQwY722cBxS1LbQURTAKfLz/stuDLnS6z0+dOq3QURZuKJMx84JrKlFP9wf6halqrG9QUayirBzZVBILs7O4euWyXMqBgB/xWEz5C+yIYCcQ18RDh4+q6JIhZimVwcz8AtuYJPJ1sKPLazBDZE5bOByOF5ETxP5EwzGEV8NaSwIV5RonOpCJuDLdaZbzXAyK9RDR4mcpSyy3nsEshBnFcwWNFznTHxbBrWcWSzxXyGThOcYSSR8lllrYFuv1io0R1vsXu+CtOWd9r/jfrM9tifpWQfzhn7Ve13rWMsdl07lgxoSyW2SIcMlAwBwd3u+8Xr+wYJzDkUgMV69dRSS6Bn/Ah8eefAL19S14++0PMDw0gVQ8ic++9hI62puQzsRQVVOP48dPqiOM6+qBA/tUAPJ5mcPD+yN0zfEZ0utjAHIKL738Ii5fuYTx8VHs2rMbu/fsMoiiPJF203jjzZ8Ic7VpQxdeeP4ZFYv4PERxf+/efcqloIua6zc7g7gevvDi8/qbhXCZDVQUN4GY/J6Ec/3JI6dnAp3FQkGEP2eeTT8O2/KweG4VKKy5tX6eHQ8KMcXP/w8/25t3L/TJMe/gIfGcOSkenwkMHRweR219I7Zt36ZnhOnJabjcPjhdPlQEKtXZQQzO3Py87hHEabH46yciyeuFx+NSlx4723jgEsUVqSD5fj0w9IF4bopTphmK48lPawoORjw3zHP2AhUXD0rM80/MdrT0QUojUBqBT8gIlMTzT8iJKH2M0giURuCTNwIfJ54XC+Nm85NHPhVDNhV7pHiux9SCE8o8zGeRjK/Cbvfg7XdOIpG2obKmDhWVFfROIpVOYnpqBnPTi6ipblBY4eDQAHp6urWxbG6u12aWjFcu4uQ8Uzzv6d6AvXt2IZuLFVyKZKSyJdqJ0dExMYR3796jzTc/x1tvvSGcwpWr1yQGUIxkiyzFSroniR+RKyubVYu6Qj0Lwvn633pQN8FfDPxKJtO4fu0W9u8/oI0zua/c1NN5SGQDBQ6KlPx9YmXm5+ZRW1eLinIGMTL8qRAYSkcox8zhxLXr17Fz5y59RgoPFKO2b90CZJKGS+3ymC0VP4fLKW53eZkf2XRCGyw6q37y1k/EVl5ansOXvvwZenNQ39ACm70MsPnAaLdkNgPa1tNpbs5ccvUN9PcJP1BVXan2Wjp8UkkTJknmdyKe1HtfuXIVO3bslLB54+Z1XLp8Re3IFGEuX7mM1z7zGQmSxFN0thJl06hQq4pgOaKxiNx6HGeicmZm5jA/tyDn6ujIEPbu3SUnrCUoPnD+Gicqv4x4R9edA35/OY6fOI2y8iDKAkGMjI6it3cjRocHsWXzBlSU+4SB+NufvYedu/ejrbUJZWwrTsZgy+fhcfsQiRIPUokzZy7i1p0+LK0so7I2IFduS3M7EtEk7t3tQ6tCY1fURt3b2w27LatwueXJQeTjK4jE04ik0qisb0F1fRPsHp9Y7xSuPS6HGLocUwqnJvyUzkrTbk2RgOPFE2tt+rg35iacQlQikcJlYWXqsbC8LEY9UQ107hIzwN/V5tpGt7Rhf9KNbm00KfhyM/qzn74thjcFYY6L02XmeU7jad6Pjj5+xkg4Igc13ZQbNm5CTR1FzxhmpmfQ1taOK1euobt7g8S2qqqgHHsU9rhhPf7hSSRSBDcArS2tEgDZkUEB+6033xQjvbKKzOkozp89i4Dfr3nBOUR+LI9ZWIRUGuWBChWOGEJ6/fp1bYzJ1G9p68bc3Aqcdgf6b13Ca88fQjY6i2iYvGibxPO0zY/VeBY37/ThyJGjEs6J0qHLkO3/DGtcDa0JLUEBnTMsl0pJrH322WcldvEzUvAnjubO3Tso8/vRu3mT1gKP14+FxSU5zw8cPiKXPIUdOtzf+PGPlNlw5OABjAwNYmR4yFyrmbTcx+Td8jqnkMnPo7UCefFwu7t7ABs7IhxCtrS2NqlAIUZ91iB+KMiR78y1jEUPihEUZXkOKBRQfKbYS/cxhXGeUzLs2SVCdzmLBRRFzHpo3PAUVOnKZ+cO0UxcP8mX5+ejsMF5y3WN48Jrlj9PRAXDT+U0ltjh0fGpYwXQz7L7hiIyHdF0nRuXdFbFG+u+Yrp7jAuXfz744H1UVVdJpCTeY2l+CWX+MsQYuJvLwxuoRiyexflzV7CxswsdzbXYsbkdM5P3UBX0IZnMI5bMIJUD6pva4a+oQt/9QfGI2eXhdTuVF5FNp5B3uGCnCMfuEJdLc5pfxClwXLgekXnMz8rQyCw8aO/oxOTEmARg5j6w4EhWMrFEnCPdXV1CScTiZJRXiN/MguzNmzeEB6KLcsvmzbp/cT3UONjsGJuY0frW0tqquc7zQbzNkSOH5U41QcxZZSVkUxnEwhGJ8BxfXvcsZCgsE5AIzkLO5z73Of08C3Rcw/iaPH9NTU3rRUkGwvLLCgGnKNzU3CSGu7BlThcSybQKEGuhiK7LjZt6cev2Xa2VzJkYZJh3e7uQaJwTnG8MHeV9mdcJCwiVVVU67ww+pLJ148Z1FRJXV5exfdtWbOjpRk1ttbBfBkeRF//cWyiosSiiAks2i5mZWRV+WcBjsCe7Kvi8wAIk765ENfFeSeFyempK196m7m6J58MD/ZgcH0M8GcPmLZsxPzeL+toaNNaz+JPS2NU3NiMcjSOVyaGptdWwtyMsMuXVfcWsE97vd+40QYb8rBL4iHoi95lF/QgRICYcmPknyytL+Mxrr6lL6+MCQovFSkv4fJgbTjFZrOfCfdF6qix2qK//bpHz3BJM/z7x3Ap7XRdVrUBK65mlkEtivWexm71YFH+U6Fr89Fsssj9aPLcjn2UnCp+5MjINmFBqs0iwcEkBvczHoHF2AMSFIvL4XLh2/YrOwYberbhw/hqWFtcQXYvi6JED2Lmz14T85l344PhJzM/PIBJZw9e+9utChmTSSd2PeM3kMjld+5NTs6iublDw5eUrF4SzYkGkd3OvrnHmG9gdXj1HjAyPoqWlFk89xQ7IPG7fuoubN2/JgMBiJ4vmbW0tKqQ1NjHjxq5OPc53Fw0pdFDnJO+a9ZDdAOo0yCOnbicB7M16yS6GX9F5zt97uOChc2VU6Z/boFjrSfHc4lRXJwKYvQMkExFhW1RsTqbg9Zfjzr1BDAyNoVKZB1u1Xg4Pjcq80dW1EfX1TXqWmZ6Z0brFa5r3B3ae1NfVobmpUSYOPo9qPWps0FprFYMK5H91mtltnvXAUBNmrdHSs83fJ55bAvqRl367pBN98rampU9UGoHSCPwTjkBpUfwnHPzSW5dGoDQCn+wR+GXEc/OgTvUy/kjxvHij9eAhO4N4dAWpZA5//hd/DaeHbsEQjj1zDOUVfswvzGJ5cRVrKxF4XOVCjQyPDOG1115BZVUFTp86gS1behW2xNccHRnB5UtXxDzfs2cnnC4KR3w4dsBhd2ujEo8lcfbsWTzz7NMGj5FOoa/vHlboCi0LStCgAMHNLjdIfABXGJPDruA6Oo747zayEsVVJIvXtKeKR20z3HCnw4MLFy7LzUoMhdtjF8aCohGD8B5/4gmkU8Y5bYWy0SU3PjYqxiuxAWZzy2d7m4Q8BiTy9SgCrKytSnzY2N0JRy4tESDP1vlsXiKdQuciUYnBBkMAMbhPvnccsegaKqt82LSZ45ZHdU0jvP46rIWyCMfTCCdicHgo2gDB8koM3O9HTQ3HpkUhTOK2y+Vj0+aRgqrT4YLD7cb9gQGxfIm/qKmpxXf+8q8wP7+IhsYmORTbOjvEt6ZYNDk2gr17dqr4QXw5uZ3kAlNEXFleVaGCIXnE5yyvLEuMf/rppyVgUYSzNnnWBqdYKDDOO4oyq0iksqiqrsOly9fk1Ke7e3FhBvv37kQotIqfvvsBnnn+JVRXVog/nM+mhSthC/j0zDxOnDiHoeEJtLR2Ch3kD5hAyNWVEIcDC3OLWFtZFkqgtq5CAYC1tUEEytxwpcJor69ALJWDze2Fu7wKDa0dyNpcEpzIbHayLdnD4wxr4yuBO0eHa0biOoVNt4DBDxi42tzSbUe3lM2O+cUVvPv+h3j82DE5Pynu8PV4/rm5lCCZtwn3Q1dxZTAohyNff2V5Se43OlT37d0j9yPdXXT0cY5z48r3UGEol5MIQT46cSsUZ9m+zsBCFlkYXEkh+p133kdLS6uEM4bF+v0eXaden0dCER3YFEToHrMQH3wtCrlEUlBI4/yh85kO7b5799QJwvPKQEJu4hnCt2FjrwRacov572fPnsZnPvcZsVT37DksxMLpD36CZ45sRyY2h7WlaRXr4mkH5lcSWImlUN3QiJ4NGzWvDAbGuEnZBUG3McMfKSTeuXkbG7q6hD/iGvLFL35RY0UxjcGyFKO5RhBVRAcs9d7VtRDu9t3HU08/izv37uP6jZs6Jo79V778JVSWk4Wd0PWe5bVE0dtF7INdnSgUUzgP+LqDQ/363aefeUZpBpzfP/zhX+PVV1+WU1eYFgqnTqdQNh4X0UQG/ZLSPDHBgRxjHiMDROkENjx1hxz0PB5yzVmooKhtfVFQp/uRfzj3WbhjUB7/P92X4rDncipMbtmyVQKsJf7TTcmgWJ/fJ6c5BXYruJTvbQk1FH3peqc4z/lHDryCDFnsYT4C8wkcdNE7FQJIMYlzs662Fotzi1wAkbPnYPd6kMjaEI/n8cO/fguvvfgyWuurUFWew8zEbeSzceTggz9QBYenDOWVdXD7A5hfWAFdkbVVVQiSUR6LwO91I5HJYS2WkKDMfyfvmm7mvXv3qIjA9Y6dExs2bNT1lc27cOPGTQmn7CSor6tVwZfnWeHMTodwUZz7NrsLdocHY6OjGBkexvzcHLZt24zO9g4EysvVjcJAQBYTmAVx4/Z9VNfUajy5dvA80i3OP08++QQcToc6sPg521vb4KCYVsBx8G8WOTgP6MTlF7uhvvSlL0moszF4U6HK5t7DOc1CAREynBd0aPPc8/cnJiYxODCs4lldXQPKgxWYmZsXBmf7jl3COJF9zgKXOgVmZ1HOIpjLhYOHDuk6q6mt1bGcOHlKrnu3h90aMcOAz6TEiWeRh91WZE7Tzdt3vw/f+MbXxYAXDohjmkzpPs05zNflZx4dG1N3EEOSiTkj5skKX+b9WrdVuwMOIhqyWd1jlhbmsDAzg+1bNmFuelLPBbyHshhIZAsL6ls29+oeyEoaC2zMYRmbmkIskdI9hrgnjjOd6lzDWfyio5/PE7U1NSrM8DmBIiKflyiYm26phM4d5xK71R5kBXCpKwQbSrv8eWxLsYlhXZwuuH+LKClGTC2Inx8RsYuY5+aZw9zbP/ZLiq0pwPCr2D3+D3WeW+9rfcZHOc+LxXTLUY8sA1lNF0I2nzEFWuXJMBCSaDH+N7u2eJ05kUqkJJ4n01zjWZwjliyHudllTE1MIby2jI2b2lFbW4nrN/sxM7sAn4989Qi+8Y2vIptNwe/1FJzcFIUNfiqVyiKfJWs/g3Q2oUD7aCyszhzipJjD4vWRdZ/Bz372LhobKnHgwE64XB5k0jlMTc0iWFFpnm28bvj9XiQSURUzmafgdph8F8tUIVSLTpF5JpwudfoAACAASURBVFDRg6K6xHPrwdGEZlpn8ld1nhfPBc0H5fD8/NfHieem8/QRzvNCYOi9+0MYGJ5QwXHL1i26xtjBt7ISwo6de9HS3CbxfJ7dTzU1mpO8d03PTGLHtu26pojIY1fKyMgQ9u3dq2tcBYP1SGL+N8Vzopys+V9w6v8S4rmyNvJ5HH352yWd6ONXhNK/lEagNAKfwhEoLYqfwpNeOuTSCJRG4JcbgV+EbXmw0coD6Y8Xz62N1oN3zSKVCMPt9uPy1TuA3Y8PT53GK599FTYH23DTauNsrG+B0+7Vhv3W7Zv47W9/CzMzU+LJMiyIbefcdEyOT+Datevo6uwW19rlpuCQJo1c3HRupGywC83CTVZLa5PaQOkaXV2L4tKVmziwb7827WwDpauJ/MRIaA1LiwvifDc1NyIRixU4iRRouVWhK9L6b7s2VH5fUHz1n739Lr729S8hlY7ILUuXLL8olNOdTjGD4hYdMBTKKLhs3dxrIowKrGOFJDodGB0j8zyIYGUV7t69J9dfXVUQLrsRr9PZvLjlOTuFsCTKKyqopik8ShunbBb3b93F3TvXsHlzK7z+nLi5Pn8VbPYgrt8awvxyGA6vC3aPDYlYAtt7tyMSCmkz2NJcj2AwIO4tnYw5IkC4efQbUSmWSsPhcuHevT6JSJ2dXRJ8pqZn4fWWIZZI4vjxD/W9l195CflcSqFbZ8+cxH65ymuQiBnUSEUggGQsLncegzHzdhv+y5/9KX7zN39T42SJbpbwJuGkEGpIQY0uTIZ9+fxBLK9EUV5eiavXbyKbzqorYXlpDk47N6B5pPI2fP+Hb+C3/od/BbfLJiGcjF2ifr7//Tfg9pTDX1aJWDyDts5uzCxMC1HicXlQU12HpoZGOfvra6uQy8VRVUlRaxWT4yNor/HBmY7C6fEjksqjpWsjyoJ1cPnKsRaOaN5mkkkJ7yzk+MsDElAYOEqBhcgVCgNkd/u8VnBkoR2/EIrFkL54Mo2//uEb+Fff/KZ49XT38ryRqT47MyURiI5QOjOFnfB45Nrt3bQBZ86clpje3dUtoZ0CGoNW6ea2ijscW8ORjYnJytffvWuvxDQeA/m8FPKuXrmKbdu2Ix5P4sKFS3juueckAMzOUlyewGOPH1XgGh3SFN21oS04BemeY6AaHb1NTS0qntCBbYJKoXNO1xqZsRTKI7EY5ueXJKAmUsR2GExQVU0lLl2+ic9//kuww44/+r3/C//6a59FpS+DxbkJ5HJ2jEwsIJpyYMvuvWjp7FQRgM42BkiSf760vIyZ2TkcOfqYRH++RzAQRHTViI5/8id/Itf2/v37tFZQjOTGvra22gT/yb2ew+zcPKZmZlFTW4+333lP7vrGxia0MbS20HHA8+N1edDS1ImlxSUVGDg2XHuMqzItHjL55mTCt7Q0iy09Oj6BgYF+vPrqS0gm42LGUkDhuDHIFjmuRWmEQxHMzE9LpOa1Q0GPuBPT4eAWZokOagrWFGH5fZ53doxIsMrncenyZWE8OHcsNrnhoedVqDE4lYzmAM/DiRMnJILT9czXNszurDIDKMpzbaNQaqFiOL7nz59HT0+PPhudhOTuc13lexosjHFE8jrJ5c33GHZbGaxEIppQMTJjS8MbKEdChYskrl+5h7b6JhzdtwMe+ypSsSmE1hYwMx9HbUMb2nt64fIGkHd6MTo+pbyLcr9PwbDpeFTolgSd3wXnOY+F4/POO+/o/Tl2nB8M96W4TN53JJrC6TPsCGgVUoyIEYrlvJbFo89y/WSYH+9PPCYHrt+4ITf17l07Uebz6S7BTA0T5phHUpx/N67evAefv0yiPIXrmtoaucUXFuc19jwnzAGZmppWl1J1VTWy6Qwam5rWWfOcq/xsLIjQNcuCpDpT9LlMMCzPF4+H3VxWiCrXAM5xhTZGEnDYWcC0iSs+Mz+PskDAZAWEQ0ikiNNw4+w5Fh6HUFtVgX379kgUvnPnrgq/vEfMLyyiubVVnQ4ra2uYnJhEbWUQDcEgtm3bhrf+5i19ds5T5p388X/6T3j9C6/D5fFoXeR9oozs/URc85Ch3RTPeR4YNEiBnGtWOBrVnIon4kjn0hJO3S6PukOqK6tM4cxuQy4VRzYZx4cfvKt5QGwXBU52jhEx1tHWKnZzJpdBfWMjyioq4PL5sRYOq9DKLqCGunohsYIVFbp+V1eW1FXAzgMWToiaYcdFJpPQ84OyJAq4N65DLJ6yWPnA/W2KGQoCLzwXPIxuefhJzvjbTbHsYdHZEkXXxdGCeM7rvPhnP/bpsEg8L0a2WJ/XYHQKzG1L2C2o+A+/frFjfv3zPCTwW99/lHhuyxp3PfFruXwaLjfzU4ygT3QPzy8Fcj5rsZDkdnqQyiSQzTMnJCdcndcTwPJSCO2tHQiHWQS3IRRZxvR8CLfvEKGSwezsBOrqqvH0008o5JePfcTx8bmN9yOaMrwuHzxemidYnEvD7XUqPJRqvsvFzpUsysoYcr8Ghz2FsnKXEHMul1dh4xwyqzuIzvVYLKx7J4+JnH5+Xo4X54sKikpuNa4VI56b3BsD+DHn0nKea5x/Beb5w2OtZ9GPUUoeXdBho4zpeGMNvth5zsKX1x9AX/8IhkYnJZ7v2Lld2vzc7AKGR8ZkVOjdtAXLK6uYU7HZpecArj811ZXqYOG9bmFhTuvq4GA/Dh08KPGcBQNxzQtrJ4sX+ZzBnplr6JcXz63r5/CL3yrpRL/cdrH0U6URKI3Ap2QESovip+RElw6zNAKlEfjVR+BR4rn1wPzRV/t4bIvlZip2B3NTEg0vi3G4ssrAthWcOnceRx4/ioamOrVqL8wvIh5NY205oof3Q4cOoq6+FtPTE7h9+5ZQG9u3b5dgNCHx/JpEwN27dsDuSMkJRNcRg9bYOksOMTeo58+fkxBO3AFZwR5fEMtLEdy6eUPCBgWqzo52bT6I8Qivrap1m04iOgm5oZYfTBu1QjerjTgMMtbL5DSic/n7//0HePUzL8LtMQgMBqtRhKAzihgDChn8OW5tKHiT8dy7sUfIGH3lTfCZXaF/KaFHqqprtPmnQ3f/7l1wOyiwOCRKM4hpYXkV/QMDaoEPra2hpblRm/VoeA0/+dEbyGdi2L1nE3KgEOJDTW0z/GWNWF5Lw+Eug83tAI06FF28do/CM71e8pcZKGhY79zc09XLwgSFUrJG09zA2dgGH8L5ixfx4ksvS3Bl0YJIGQ4WhYz+/gHcvH0L3d1dCsGan5tBa0sDNvf2wJ7P8I1VPBAqh45Z2LASjuHUmbNCDBh8gnFisfnWcmNZIVk8J2KZg2FSKZw9f1UM9P0HDovTvbq8hMaGGjgontvz6N64Wax9YgsogPf33xPGhCLG6MikHL47duyD0+nDyPg4VsIrEmVCK6toqGtAfU0tQitLSCUiiISXYLenUFnpw+LiDB7fvwMVbgfCsRQq65qRzDsxM7+Ciuo6zMyZggzRELm0QWDQycg9MZ2LG3t65PhkWz/bxYnzKXbqGoeV8VgtLq/ir773ffzWb39b/19iZpoOesc6ooUt7DxXFC15TukEJk4lnUziypUrEqjY9aCQWgpJ7Klg+zfFYJsd09Mz4hMz2HDz5l45yznfOd4URjln79/vl5hZWVmDixcvoaIiKIyJeKbT09i+fSvbU+D3UTw0gV7s5KCYxjnFYgyRPRMTU+jt3SK3IJ2FhpudEyee18wyx6SqWgJcLBpDThvvWVy6dAnbdm5HdW0jRkem8NiRo/hvf/IHeP3lJ1Hlz2N2elRBcnfvj6Jr0w50bd4KfzAoIXJgcEjCJDfodMTW1NbpwqbAy8wCag/T49Ny7lOoO336lMaBSJW7d+9IMGPwL8VdjmUylcXw6DjCkSiGR8bh8fnx5LFj6rRgMY6InzKvV2vL6vIqsikK5Rp1rUEUTYn5YDGPOB3SNriece4l0xl87/s/xJGjh7ChpwvpdELuZHKlM+ksZmfmwUGhMMNOmLKAR05+43a2K4+BmBsypsmf5hhOTk0KKUXhlIUbiuD8Pgspp0+dxtHHjhaKKWn9G0VKrq10g1OuYUGF54bX4ezsHA4c2C8Bh9crUTt2O1nUEa17JqDUNFOYewNw8eJF8dQpUBu0RiFgNpORGMfx4Htlyf11UBSNYGZmRtdEVYCYGz/imThyLhuyNieuXbuPWCiL2mAlDu3aClt6Hkszd+B1A0OjS2hq7UZTRzfyTh8ycOP23X60d3SoSFXG8c+aLpSs3QF3WbnmPd+b3TA8/3Q+C9vCQkkqpeNicSqVsuHNt97Crt070dbaLOc4hXGHjdelccnyb3YJjE9Oo79/WEXRzo4OYUHUEZLJqEjJYhbfQ+iveAI/eusn+OznvqDfVzEpwbXZg1A4hOMffoCXX35Zaz6LSxTQidTi2NEVz3s2i1EUvxkQSnTKjZs30NHermLNxu4uvZ5wKHlmG1DAM85oCoScNzz2pDje7M7ySKwOhcIYGhmRc3rb9u0SwfsHBxCKRNDa1qoukob6oJAKFs+fAt/16zeEd+F7ON1uZDNZVFVWweN0oLqsHIHygApaDEIl7z0aiyucuH9gSEIacwV4/3ry8GHlBoTWwnB53eqQoSDP+ck8BXZGUHhkxxTvnUSS8ffThYDATJLrIotPdnS0NsGJPJYX5xAJryEeTaC+rgErKwzGzggbw/vE0uoyGpqbsRqKoLaxCYFgpZzOdLALtSSGclprL+cHQ72XFxckEPLepW6dDFFG5vyaHANiR9h1ZBRRE2TIu5/pcrPc6JZIXcwJf1h45qIs1JaE7ALuS69ZeKwocLGNwGpeW87lhwI9HymmU9hfx8EYQVK8ec0bCriWCG/EXd1P1jNhrGyYBy54qyPmgYPe+oyP/j2Njt7PzluJzneagjiRVR6HCYLkKspx5BjSJc91hi51uxOwUzTPqNDPKA/iWdwOr4pv+VwaZX6XXi+etsPl4XlKKkCU6BZ2UHFdIjOf5y2XZYHTBY/bg1wmr3WYz7UOF80fKRkmiLQLVFTJ4c5rhuuz1wvEE2GZHnI5G+xy8lNkJ4IkAZfbhIczv5LdCV5lChDJx2IiC4k8TuP+NxI5US7m+dN8s/hv00mwHgxb9NAulNAjChzF530dtWjigR/5ZXUCrBdD1v3uzGYxgaEsztJ8EYvH4fGWo39oBCNjUwgEq7BzB53kdonl09NzsDnc2LZlu1BQs/PziCcSMrowp4CdaMGKoHBV3CMwU4L3BhYweW2yKGmwX0Q1cnbz2jLh6+ba4WTgfdYwzzl+hnnONc7BCxSKYy0UgPg7B577NyWd6FffOpZ+ozQCpRH4ZzwCpUXxn/HJLR1aaQRKI/CPGwGK5xQrrPZMSwi3AkHXnUbceGXjyKfptjHuH8upaH0C60Hc/H9iW5Zhs7kRT9gQS+bxt2//DC1trdi2rRcXLp5DoCyIYHk1mhtbced+H9w+ulErJVwxfO3gATrFy5HNZDAxPq42esOL3QQbxfNMBrW1dVhcZPhYuYRzinMUxOigJV7gy1/+skQmttRSVLp9+w4uX7yI559/DtXVlYhEV4UU8froMF3G9evXcOtGHw4dPIQ9e/ZIbKOQQlcnw0nn5xYlUnCDQ0TFD3/8FkIh/kw5vvKVLyFQQY4wRQ/Tkksxg0Ing8bOnD6NA3t3w0Frk5QlgypwECHjcGJldU2tue9/eELuOoa4ue3G9UkHIF9rZHQM9/r6JK5Q5CJyolIuZge++2f/Gds39+D0mdNYXI7is59/AT0bN8NfXgWHyweH04N4KqnNJYWX0x+elRuTQZj379/Dnr10M1Zpa1RexvFMadPI4Mf5hWUcPHJEHMr3339faBw6RLW5JvcySRGNYl4ac4ur+NnPTmnT8szTx7CwMKvAxE0bu+UIp2illmMbN6QZpDIefOcvf4AXX3wB3/ved/HKKy+hq7sduVwaPr/hWcJWEOQoruUpYmW1Mb505TZ27TmI994/gaOPPa7Ar2tXL2NDTyfcHgeqquqQSGbx3e99F3WNDWKv0/3K45iamEDvxg144dnnxB2NMZzUZoS9VDyK0OI8UrEwnMigsa4atnwWqysLCkDl2NgZfuWpQDpvR/em7Th78SrSOQfiCmisQFtbM+prq7W55Dmm4E8Bjlzk6anJAqM3K+Gc4XlikBccaPyb54ZoEGJGfuf//j382//p30ug4nxiRwQFo3yWQZLECxnuLucZhTleixLG0imJdz/60Y+M+MZOA78XeXteQlBNdQ0W5udx8uRJoQsohvm9PuP0LwifRuBz49btOygrCwh1MDQ0gqWlZWEfauvqJdTxellYmMHd2zfwpS/9mlBCFD24QaVwsLYWlsh85ep17Ni1W9eQ120XtoZiGItAvG7ZkTAxOYVdO3dJ2CZehZ87FI3jztAwjh59ApcvXsLjR4/gb37019ixuRsbu1rw9k/eEMKoq7sbk7Pz2P/4s1iNEsWRktN865atKsRZAZ2RMJnmXn2PhR+KJHTO9m7ZjAsXL8jNevjIIfTdu43e3h5UlPvFbCYOZ2k1gguXbohPPjExK67r4cP7kcsl4HLkEPB7EAuHYSNaIEPJ3KHjpVuVv89w5OGhIaFRGIzMggpF7Tmys7M2/MX3vo9vf/vbEud4DpcWF/Huu++gtaVF69uW3i3roaMet0OufaKCKMLSkdnX36+1kOeHRQgKjSwmMmiUQgLXkjffeFPs6F/7tS8IY+H1ubFlyyaJeVyXiK/iWsDiB13K5DsTLcPrmtc6j4dzlusTj4vzknPSYoWbe4Rxk/P8UgxnJxHXsgdhoQYnwkIXtQ/eUyg6kbHPuUDWOQsIZWU+JLIplFVVYn4phEuXb8EOLx7bfxCufArO3BpG+y9jdWkKm3o2w1tWgaraZqQpaDk8mF1YwWooqmOIhkOacxScUnSISxAEMimuseUqOFHoJZLD5bIJBZXOpOB0ejE4uoITJz/EF7/4KqqrfMhmEsIuMEoinzc4Hx4I18bV1RVhwdpaWxV8F1IQocmT4D2E9y2Gb7JwdfLUKWzYtFHjQ6GeRQm5btNGjOdYEGvyhdcprju03nJ+8gz13e+XiMT7W0NjozAteWTV4cXrj9f2C888X8j1cBZQTUb45PlhNws7h8gjtjtdmJicw/37Q8KjcE3gvY3n99TJ4yr0HDi4X/cbBfmJlwyhUyz358ryitZXZnxQFHS6nHIGs3Bgt1PRYrcCRbC81kW324c8RUY7ERo8blNM7uu7j+72HqSSGRUQOjq7MD07jTfffAPtHa148vEj6mDgOeI6GKyqQSjCtdePaJy4IYqTKYRCMSwurqrYaxj9UdTVVyG8OIOg3yMh3ed2Yc/unRLF09ksKmvqheO6c29I+QM8T9VVFSqOWSixCXLTY1HMzs6gp6tLBRLqeSwIPuBWG1HvgQvbPB1J6OP1Jac3C2cPcCo8vx99lnqAdOHvSmR9RAAor0cLhWSJpuK/E4v0iMfER+FbJKAWEFDWZyh2kBe73c3vM3zRdJCoK6dw33k0msVyrRcE30fgY9bHyliuDe+bFydDIgtom8IAmu49HSh/tDCW+vwPcDj8vuGEm2cuCbAs3Nk4d014qylUZM37qWBvzpm6BiVAEw1TCHotoMFVzLfxGrLei69hihrM+zHF/gdQFfVFFroLrL9lD9BztV5kvVBhAkILIRDr2BYWuy15u4B4swrs+j5fqygU1upuXC92PJh3xcxza/4Vj6k1Lx4UPD7K17dM8Rw3Psumk3F1bzBzgNctP8Xo+CTGJ2dUIGcGkQKuU2mEwjGMT0xj69Ydui/d7etDdU21ui9X11ZlJqipqhHjnAVTdgmaziu7XOg8VRqfHLudWNx36plZbHj6AjjOhWFSYYlFCAXEm88FFrAewl0deem3SjrRP24bWfrt0giURuCf2QiUFsV/Zie0dDilESiNwP93I/Ao8dwSx60NmHmIziOfpnge/znx3BLc1zdj0oXTiEYW4fGUY2EhCl95lcL1xibG8MSxxxGNhBBaDSnMqdwXRDSZwOLqonACFDflNCmwTvm6kxPjcp5TSNm+fQslHbOpcRjur2mFpjCVl/hAlAVRMBQIKSJFI9yUs43Xi8WlZSMO2fI4cuQg/OVubcCTqSicDgdWlyIY7B/C5s1bJM7zNchepthBHi5dnh0dHWovvd8/gnSGopgdE5Oj8Pnd6OhsEb6CohAdNXTQceM+OzONjtZmOGwUEIzrl+8nl5HY526shqO4c68frXJJ+jE/Oy+xhYgA8aTLyjT+FkqB7fd01lHYW54dQjYZk4M3kcrg1t0+HHvqGWzZsUP7M24gKJYwTIuCv9vlQ1NTs0QVumXn5mfh83jlUGVgk+HFhjEwMAiPp0zMSopmo2MjeO21l+WgcrkMC5THT6GGgk55RR3GJ0P4wQ9/jG1bt2Db1l6MjQ3B7/Ogu7td/GbD6yy0H9vLcefugAJfyRq+fOUSnnzycTmz6OzMZDNwurgBSqKcwm86plbqeDKH2/cGsWXrbgwNjwsvU1dbg6Ghfjz91OOYnZvBykoYdTXNuHT1CjL5HEJRtksbh1l3Zzu2bupBNd+DGzRur3IJxKNriKwsIhENwSmuJzdr3Fwbt5+TTknyqu0+lFU3we0tR7CmEdFEVkUG4g3o6OVGPZWMwstxIqc+loLPVybhnONKjAU36tmMEe65WZRrVRgLp4R2KlOZXBa/8x9/D//z//K/6hzS3eh02PR7eZ7YPDsoUoXwQI+QDLxmeB55fdA5+9Zbb+Hll1+SIJ/OZhBPxtW9MDczA4pAFPpYsKoKVoo3ui6+UAwi2iARV/DZ4SNHJXwxKO3M2XPYumWHXOq3794RsoSb26UFdhsYVy7Z1pFoRCJBdXUNVkNhXLlxEw2NLWhuaUa5z43lhXmUE2kTiyERj2NwYMiEojY2qUBG4T2dTCMUT+K9M+fx6muv4fKF89i+ZTPGhgbQ1tyAtZVFXL18Du2tTaitCWI1FIKvugWxlK2An3Gjob5BDkR2HSwuLEqkp6DLtv/5+Tls3rxNIj2dskRz7D+4H7V11RgevK+CX7nXCbfTJjE7lbVhZHxOwZXDwxNIJhJ49dUX4C/jRj4BRz4NWy4Pv9tPOQZ5CoLptI6Pa0ksGsHg0KB40OaaNgIU5/jIxDTu9A/i9ddfV+eCChnZrNzfDPalsMqgRQqoHFcWDDLZnETpyakZhaMSK8NAxcqqGgm1XAsZyksHP8VaOq1ZfCMzmu3xDEfN5lJ48snHkCNfmO5H2IQYovDN92SYqVr1XRTIC90Cfp8RmrKG428VVa17gRHW2Y2TFVKLYj6LkZraEssLLG6HucfIpZshLsHw9zl/K8rpqM8jkc0gkkhiNRLHvXsjyKRt8NqdeOroAfidSVw69y4iqzPobutEU3MbKuuaYCeLOGtHOJFWKPD+A/vNupPN4Pq1qwhUBhEmasBTJiQHsQtNjU3ou3tXqBx2zDDXIptNIpUG/uCPfoDDRw9j9+4NsNmiKPe5xElHjufIjXAkrkJoRbDChLxmiKhxqBuE70t3N8/38vIq/P4AQhG6//346dtvY+fOrWhva9Pafu7cOXR2dipEj3OCY0hmPAth/B4RQpFwSNczEWJDw6NCWCwsLgibNTQ8gLKAD/4yD8ZHxxBajaC5oVG/XxEw841CNcUntj3EkxlEYgn0DQwhGmNINdnpa+ju6sT09BSWFufx6ssvqEuGaw/FeRadGS6ct9kxNDwikZz3Rb/Xa9BfuaxZN+UUZtGJRb6MAhuNQEzUjV3dOMg7dD/iZ6J7l10iVy5fRWMDCw91CpydX1pELBFXGG9HRwuCAR+S8RB8Ho59EtmMDU53BTI5on9MkZhFmFA4icWlCCKRuES6aDwCf5kLiZVZIBnWeLgcNmGuWCjiklpRWYeKqnoks04Vg4mgiUZWhUKjm37rls0qbFA8n5mZFiprenJS1+Tjjz8GDzE+6uL6KMfcelaynuCMeGlcx8aRboTKXyieFwulBRFaIY5F7nL9t4y4xFz8/NfHiucFl/mjxPNiZIvRqXm/MmuX9dz4sNv8gZDOoE4WzR8gaoo/VfH3jb/ACN7FIu5HfqYIAaPxK7DarTH/6PPrA9578Wt8tFvSEtLNpyouFFhF7eLzaf3ML/s0/vBcsH4/lzaZFda5f3iOWMUay+VvsdBpKHjwGSwBvaAcF9j268WHog9ZfFw6hwVsy6OOzRqrj4yTCiYm8NlOiE0qgUQ0Yrq42EmUB0YnJiSSW+K5urWSKaGsFpdWUVFZrcI1n8U9NA6wYMsgZK7xaxEZAOhk7+xo0z2Hz8l06yucV8/OZr7xgcMyDrCQaGeQrool5jNSPM9b4jk7PFyedfHcGodDL3yzpBP9spO49HOlESiNwKdiBEqL4qfiNJcOsjQCpRH4h4yAJZ4/vIn4+U1KHrlUVNxQa5NkOc8f3oSZh31uLJcV4BcKZeDyVihcz+awCVdABilZkOkUPZlueMv9CMXCEoIp1FAg2L93rzbgFAsnJyaEIiBuZeuWXqRSdPPa5Uplay0/C4VIii8mBJH8SK+c4/yeXG4Op0L2uOXjJvfWrVtobmlEVXUAzc0NWFyak5PPnnMilUzLhdra2iZHLDehZJ6OjIyqZZ7HWF1dDafLh7b2Hom7c3PTWFyaF4KhqrpSAjqREQwC5XvTPb9r++aCP4lCLTcFxnlOUdvl9SMcS4gp+877H+Czn/kc7t25hxyFsVRKQX4WVoKbEf6hCEERzI4skuF5uO0MFXXh2o1bYjxv3bETh488jnQup/Z48tQZxkiczNoqnfFlCuWjqEdBhg7X27du4emnn5IoNDg4gLa2VoXfcUPi83sV9Hbn7m0xoT0ew9HWBocATLri2BxvC+DHb7wlFuzu3Ts0vhTXm5vq5byl85PogESSDFG7XP3hUFjnkt0BFy5cUWwMHQAAIABJREFURHNzC/bt2y9xVi5o2OB22ZFKrJgWcrjQPzCKu31DaGhoQnkggMpgAFWVAYmcxI0sLIbwwYdnUd/YgNb2FrS2tSiA0eNywJZNIZeMw57LwGUDoqElJEILyKbi4nZTlBRix2aToJJWPpULa9EE5heX1MpPfMfO3fsVUBisrmPTt1yEHAuK5+lUTO9FbAvZ6sQT3Ll9SyGDFFzYIp5MsBhA53FwnUvMFmNiiLx+v9Agv/t7v4+XX3lVG1CGaFHYi8UicHFzmMsJX0B8A0Nx33vvPYltR48eLbD183j33Xf1byzCkEtaUVUpUY7O2Lt3bqOysgLbt20vCC0PnITqSLHbJaCSd3/w0GGdIwaUci7NzMwrJJBzi0Gbzz37tITstpYmhZWyFZ5uW3YY5Pl3NofzFy9h+87dcorSsruytITR0VEVpRrrG4QMIj6Cbj/jbbTreJK5HN4/exbbtm/D4vw8utrasLzIOQ80NdRgcW4Ki/PTCAb9uH33LmpbNqCyrk1iKNvl+TrEJ7EIRZ443cXsdGHAJUUztt1fvHQZYxMTKjD9xr/4DQWiBsp96OnpUAeC3WZyBhgEubAY0fwiW/f8+Qs4dGgveja2oqLcg2w6DifdkHk7EskM7B6f2cjn8ypuLC4sSCDo6OwQP5m8dIpynBPvfXAcre1t4kLHoxEdO79YSKDjlz/HTgWujTw/RoAmI3YJQyOjKvr5/GyhTyjAjiGfnV1dqK+rwalTp9StwmLjysqqxoIYK+Jjdu7ahvn5WQQqyrG0sIDwWhjxWFw/z8/NopNxm5MVzTA+YrLSKqhRGJXjlmK+gw5YYqCMwKGcAqdTKCp2zLCIwuuJXzwGorUojhtHJp3eWYnnw8Mj+tm62kq43Q65xE+cPQc4PWhr24Tv//cfYfe2HehuqUdLnR/XLn4ANqr0dG1EdW0DfBVVyLv8iKeh8Wfw7q1bN/HC889ienICly6eh9vrhcvnQzadQ1VltRjyxKuQQ05Xc+8m4pW8EouJZvgP//vv4t/+u/8RzU1BZDMMm2aYIFcwD3JZFz44fgpzf9fJ8cxzz6rwQoZ2kNkXLKQGK7C6vKx1jB0YmQw7RcoxMTWDD44fx2uvvChsAb94DZNHzjWBY8dx5nkn/ubZZ581HR0qPrK4RY62U9c1iyIM3z577jRqaquwqZdzO4l4JKFujWNPPiExn+eH91oKjmMTk/CWBXDrzj2shaNo7+jStTI8PASXw671n0UbBjCHVlcQjYYU5qnzxiJddS3cDD52uRCORFBVWal1hmu6EAoFoVebMYrDtryOiVggpYpkKKY7zXrn9eu+za6W8+fO657OotHM3CyeefZ5bOrdJOewiodphvHmYMulhR3L5+1Ipslao0ibwNQ0xew0wpEU6uvb4f67bq6Lly7C43ehsaEKq7MT8IJdGB5dZw0N9XLtMyy0oqoObl8FbA6/CmXs6tAzh8OOsdERceVvXL+Gffv2StBj9w/XcGI4uKb4PK5HiufFz2jrz1gM5C2I59az1T9WPLeEQUuE/kUb4XW3sT6AQbQUi+eWSPsR53lhdeZHL8ZgPBB0H2BcjABucBqWYFv898PPrmYlKLjP18O0jcD8sFlDzwKqPRgcXrF4Xvy5rfd4WMS2XtP6WUustt7n4XF4+PUf/uzFBYzif7ME+IeftbkYPkpYt35Xx1dA9JjvWTz0Yva8wWAVj70gJg85zx8+j9b7Urz+OPG8+Ps6//TW83mbqJR81ojnsahCkPlMwXPBNYXYKhYS9+/br3vC6Oi4CnNl5UF0dm1QsXdxeUkZB+zoyNCo4HDi/r37Wgf53M8MAXYdMf/AwsfR9GLwgrSaGxSeEDVyntuhp4Y8n9kontv13EGsnbpkJJ4/KDLxeA4+X8K2PDyHS/+/NAKlEfh0j8Avemb4dI9O6ehLI1AagU/1CBQzzx8WwT/6QA9kkxTPYxqvYmxL8UbP2lzlcinkczG43WW4f38c/UOTuHb9Bg4dOYRde3ZieGgALocbN67fxmdf+wKSZMV6HPjxj38s9wrDCvfs2oX29jZttOmO7evrQ3tbi3jaV69clHjMNnzurejm4wM93WYUdvg5KJBbn5UiMTENfLwmT5liIIPvGKy4Y8c2rIVWJP4Q3ZBJZbnP04b+6tVr6O7uFsYkm82L70vhie9FMWhsYgpTU2TzOtHQWIelpUVs2rQBDY31cuKQifnOO+8hEAhqY75zB8VzOsGMqMAighEjoQd8/svcwhLmFpewf/8BTI5NSuhjO39dXb2EKLW21tTo+MWUJfaFG49cFIP37yhAbWFxSU75Xbv3YENvr7jkPn85bty6JdHf4/FjYGBEoqHabwsbZrba0y1IPAhFQn5GinjcMPH9KNLS2T8zOy034AsvPC8XKjdH/JuuZLp76NijuPyjH/5A7EriQOhGJh+WwrlpvTXsUKeb7fVhOVqrqmqwshxCLJZUt0DfvQHs3XsAFRWVQJ48VmJPclheXRZrNJ7MKlhyZHhUAuzRI4fQ1tKIMq9bYs/ZizcxNbeCltZmYTXIQic2wJZLgfRLtu1nkgksz8/JbZ6LLsHpyItnStdUJmdDIptHzuZCoLoedk8ZRqdmcH9gBJUBv8LsGhqbEY2nEayqRTiaQGNzq0RwBoUyiIyCP4VSdgOEwlGE1laxcUOPNpp0+k9PT6qAYZxnpquAc60iWImVtZACLucXlsQgpuBJLIECB21AVTBoWtHz0Dyle52BpxTbGDDI1zSuryRu3LiB06dPixkcSyTw9a9/XcUBuqB5PojcWOfR54xDkHOLbk2e17GxcTkwOS8j0ZiKSGTxr62F0NDYJHfzyy8RgRNDLBKWIMt5xffmF+dUKptXO/fI+AQOHToqJzgLN6dOnlK+wcIcQ8LIBjbONmI7+DNytQGYWJzHlatXcOTwETQ3NKChthqXL5zF3l3bMTrYh0h4GXOzk2hsakBj51a0tPfq/Y8f/0BiIdcFIjgoTNKJLgxDno42FvJs+PP/9pf43Oc/D6/fB6fbhYsXz6OFr9VYAxe53OSwaOPOa9YFl6sc84shnL9wEf2DfTh27Ah27twEUFhkwU6UZSeyDgdGRscVDLq0sozGxgadI54zE4bKYybGKIV33nkbTz91TA5tOs+5nmkdoyaQo7BMEd2pc8YxMi5AhwozLJg5HC6hdO7e7YPX59capo4Fp+lGoBN9fGwC9fUN2Lp1G8rK/ZiYGEVTUwPcHifixJUQ3zE+iU0bN2mN4Zzk2kMUFucEi3gUwvl9uvVzRKqU+bUurh9PwTXKz8tjIKvbFEZb5Iw3iAkTDmpTwK9BiRDhQQfyjRu3VHisryOrPQW7x42rt24jb3eht3cXxsdmcOK9DxBw2/Di0wcx0n8V7a31KAtUw+H0orqhGVm7BzaXFzm7S+78N954Ay889wxqq4OYm5mGv7wcZYEKrK6F4ff64eJ8ZwhoIikxn6Iszzd5x3RN/h//5+/jW7/9W6ivL4PLmUYuE4fL4QKyDK3z4n7/EEbGRoWHYihvTW0t2lta0FBXixZytJeXdA8h7oEFTXYlDI9OYHlpCU8+dlhrw+DgoDA7L7744kfGmKIsr2GOIZFmXGNY0F1cWhLmiy50Fk7TWYbvhdX9Ys7tOE5+eAovPP88goGArkmu402Njfjzv/gL1Dc04catO9h38LC6Zs6cPoMb166jpqZaRT5eP4YFbUNdXQ26OjtUbONaUVYekHt9enoWM7Oz66x6or5279mrLjIWX1gE5DxgBwnFLWFbiIxxMvCbLvUcxscnJJRzXeFcY/dJRYVfBU8WUk6eOYPmllbs3btXzwX5TEqdLQx/5TExq4Q8/JnZSSwuz2E1tIyW5nZUVdUDoBveh1t3bmJ6ZhxuN+Anp39lSWiIgwf3iQnPsR0dm9BaHgjWobKmAXaHV90oqXQM5WXESCRVDJlijkBlUIIfRT52qLFYz2sjk4orTPbjRNFic4IwKUb2Nf9bcJ8XP48VC7bCtjzCeW4V2YrFXz5YSAR+xFPuw27qdVn27xHPi53nBupkGPoPu5mLRdwHYrIRzz9y7B/39K1oDvMO68I8x7PgCF8Xfc0bFcRzwwl/lLi9XkwoOLyLx9n6CFbBYB1V+FCAq/UaxU54C3dYfBjW+D98aA87+a0xyrKlxeo4WJ8LFtrHnD9LQDev+fPieTG2xfxIQUh/hHj+8OcjWknCctEf67NZ3/uo4E/SjBHuLfE8FTcB0WLFW85zYlvsDuzdu0/XDLtTAhXVaGpqhcvt1ZpL1/n07KzqHnX19Tqy/nv3hbYj+lBorVQSGzduQDk788wDSgH7x3qJA9mCeF7sPGfxT59RrnqbckTI8rfx2aKAbbHOz4Hn/nVJJ/q467D0/dIIlEbgUzkCpUXxU3naSwddGoHSCPwyI3D6p79fwFz+/MPzRzdv+IXO83X3kh7ciUpZhMvlx6VLd5DJO+F0e+Er88nhnYjHsKF7I86ePo/W5k40t7ciZ8+rXZ1COLEtdL2xDZwC9+zMjJytLc1NOHRwPwYGBuRa3Lp1qzbaFP7U9u9gu6Zh6kqcZpt2wdHJDTv3nHS2xRMprK6syn3O1+/s7CjsSyhn2NUmSmGZv0PRvr6uHq2t7XKu0lFnuSnZakpRYGp6AoNDA9qAbN68UeI/AzeJkkkmM5icmMba2ip27NwsbjI3HcK20IFPpyb51GRs5immjKqtlYGMEmaQl4hCFA0FeLXGSmgzwjf/LUMub3wV87OTmJw0f4jl2Lhxk8IRKyqrwLwp4TUdDrWwk+HL1ySPkhsVbnCID2lpasKVK5fRUG/wOXQAkZPd339fIjj50BTQKdLev38fnZ1daGlu0SaXG5Z0Ng+H16/xo9jGIgNFCQqHFAkb6urQu2mzzi1FsXQmrDZ6uv15XE6nB/kcJRYH3n77XezauUcbLrbzzy/MoKrGp3EIRyl2ZPC3P/kptm7ZBp/HjVs3r+GLn/+shBUKozf7xnD1dj/Ky714/Oh++N12+N02OG1ppGMRuc658SM6JBWPoNxNdngWWTnbHXB6/LB7/cg7vUjl7AhU1cHpC8ihWRXwIx5ZU1GCQZVEtni8ZXJDsXCTzSTR0FAnJzznYjxBrMa0XJvGUVUmpjeFH+JmeD4NiojFmTzc7JyIxSXC3b7TJwf6kSNHVeQhEoBCu8flMizjQgAgJ7G42jnj5jSiuEfCMTeyPJepbBY/ffsdCae1NTUKURRywygT2rAaYYWv5URcPHuf5j5F4l27diNQEVRAKdnkvC4Y/nflylU8/tghhdzyXKSSRFWY0Ddu0LnRJdbixu27crfW1DVIVOV7hdZC+mx05rLjgYI5j4tjQaGPAlUslQJleHZq8N957E0N9RgfGYLHkUd5mQtry/Pw+1gEc2Mt4UBr52aJuv39/aiprUF5gBv8pJyj3JSrSEJmf4LQag9GRsbx05+9Iz58ebBC3Oumpno42NFhyyGfSRrhWqZqN7J5N2x2HxaXl3Ht+lXcu38DX/3qr6Gutgr2vB2L88sIhSKYXVwQsoDCafeGHh0zrwt2A3BsWThisYbdJeNjw8p14Pzg+mCJOuxSketdIpJh3HK9oUubx0H3Oder23fuYG5+Ucip9nYyzz2YnZlVqOfKCnMoHOjt3Sx3HgXXmzdvqIConhEGuKaTWFtZwdDgKA4fOiQdxnQAuXDp0mW9P4Vwzg8KnCzmcc2trDQhmxxbCr38ec47Hh+PgV04LFrSTe71lRVcpEY8txewLSwkxqIJjRnxMnQwU/RPpRPwlvmxsBbC2OQs2js24fvf+xGaaxvQUFWGfdu7MXDvItpaG5C1eeHxV6CxpR1LoZic6iPjk9i2bTtOnvgQne2taG6ohY8KKlv6Mxm5nhkkbPBfNq3/JhyWnSEMMXYg/Xf8+v/wv/0Ofutb30RdnR9eN9ElrMWx5En3t1cdGZz04WgI45NTYu0T7cFrrK6mGtu3bpXAStFZ2b1ONz48cQoNDY3YvLFL4cLssOI1u3PnzvXrwxTUsmKfszjR2dmudYRCM9FDS8urWoc7u7vQ0NigAD/em7gOnThxEtu27dS6y/ObJu6HnHmbDdMzs/rDUGKCtBaXV7Bj23a0NDaooJfJpuX6ZOcM1wd1CmTS63OPVwGDGVmkoev8ytWrmrcM/SOiies+OyB4L6B0asvZNF4Gx2HmL4+N65cpyrC4U6ni8Pj4GLp72lFeUaZ1cHhkrNDhch5f/eqvg1Ip76N+D4MbYwoKnZ6dRyS2BreXnPJaBAKVsNk8yOWIdLNhcPA+wtFlzM6MIROJIKhrz6FCwZ69uzExOYkM0W/+AJJpFmkj6i5jGGlNbUACO9dM/q2uJGKM5Epn0KpBEUlcFSrlAdv7YWHSEm/1dwE9Ufy89g9xnlviebHYahy5Hy+eW5/jI2L0x4jnHxHlLWd4QUC3xFZLWH747wdirDlKC3de/Ixp9F5TCObY8X5l/f8Hv2M5zx+Ekprj5eA/cJ5LDC4a0HUB3/p+kVBMkd68tbnvWf9t/V2Qa9efD62XVdj7erhq4bgK//go97n1Pevcro+R5grvjw+47ZbrvViwp9G68CEKb1YQsOXGN87zj7xvMTO+aCysjiDrPcSIf6jQY52vR3LvC9gW/X4+q2dPYqmYjVDsPB8rYFuYhcKMDRb6WDRdXiEajV2hcXR0dWF6ZhrReFSfgeGhLrtTaw7XKt5rHQ6bCo8qFuukGua54kDFPDd5LyajwzDPhcNj4YA/zZyJNHFRDuQZ4lpUpOKrlZznv8xOsfQzpREojcCnaQRK4vmn6WyXjrU0AqUR+JVGgOK59RD9KGfMgxfLI5+KIfcI5vmjHEwUz9PJEDJZO9gdbneV4dSZs9oIM/xpoL8Pr7z0Ci6cuwy30w+33wuQJ5zJaONM4aWmqkqMUQoJZJ4ztK61pUkP0vyeMAdejzbeDPri3xSA+N/8I350Pquf4Wfka5uNGds2uVFxCBHAVn4K1eSt0yFM3i+5xnRosn2crfP/9b/8V7zyyquorKwuhOCl9TnpWOd7EiHDDTU3DxR2DWuaLa0Z3LhxWxzf1dU1PPPck0Y85yP8uvO84JhiUF40hlQ2h7PnLuCF51+QA5eCFF09FF0sFzFxNWSp89xRoGIrvtuRw9z0hNzvRKusLC8LSeEv86OltV2OcLKGGQrHwCxuZH7wgx/i9dc/L7GIwgg3krkMNxp25LNGMKM7NJ1NiaPb1dWNutp6HYsQC+kspqdmJHTR3UrxbmF5CU1tbcIX0E3M36EoRhGUAtrly1fEu9+woQfbtm1FXV0Qy0tzEvu4seNrOB0shtg1/hRlb9++qzGguFJW4cNTTx0TqoCywE9/+jMVK65cvICvf/UrCJaXoczjFis97w3i0o3/l703DZLzPK/FTu/rdM++z2BmMAAG+w6QWEhwFUWREi0pluRrS05yb7Y/riSV/0lV8i9VN7bjJHWvfe3Elm3JFCWKoilxB0Ds+w7Mvu8zPdP73sk5b39AEyS9ylW5UjcKNYPB9Nff9+7Pec5zzgOMDN7Bi88eQ8hn1998el165msry4ivr4kFKW3iLFn0xoSK2ubh+kb4a2oBMZZcYk5Tv5ogGTV/PW6XyvwpB8TgkHI4YsoRaCrk4XBSPsgl3WAC4NSNJnC+MD+n/uRYZpKCgLEqAKgnrCAeMtSKJ1MKKucXlmQMeOTIUTFivR6XWFhkrTF+53gvYwcCoQhaGQNRrzGmLQPqHCs0jqVUBFm4v/u97z0Ez6W/L3ChDCKUmc125yNQ4uat29JrPnjoEBwOAr4OVTGw3d5448d49SsvIeB3IkNpmJqgwKVinvPDjO2l5TVk8gW0dXQhkUpjbGwE23dsMwx34RcGjJJrAg0RybIkQ5W6zNkcnL4AfvDD17Fv7z5JO125dAm1oQAyiSj27hrA6tI0RgY5VgJwB5vQ0NqrBAbHFSWHqItPbWbOKb/fi3gyrrWEGs/pRAl/+84vBGzu3LkLw2Mj2LlzhyQrkokofG4nirkMwjVBBeqzs4tobO5GNmvD0uoaHgzdx41bl/GNb76qvk/GU5idXkBsfR179u5AfX1YIDkD+ouXLuHgwUOSa+CzEXwkM3pifFzeAwQ/CZ62tjRrTSJQx3WMVQKak5JsMeAN9aplJJvPY3GB3gWL6O7eoGTH9NS01rHRsVGEQgFs2bJJpq9kpzNZxbnIz/EHmBBMqd1OnT6JluZmdHf1qi8sQ1DO70cAnTG1Y9uxLbOZJELhgCRpCH7ymTgPrPWKv8PfZcJgaWkZ27bv0jjm2iJQREugMeijnwHXFcpmUbbJTT+KTBIuvw+JTBbvvPcR6hvaMTu9iP0796C3owm5+CJyqUXY7QXYXCFEExnJK61Gk+jfuh3Xb97G8y88j9MnT+LYE4fgcztQG6pBPJmUbBSZ7pwzvHe+jKcEpXzsSpSy7QtFO/7kT/8Gx44fQV9fK9yuvJIpKDIZR2kX7j92s3ba+Uwuk6Rdi2AtsorBB/ewe+dOtctqJCJm9uDQCGZm5yX/EXC75EFw+fJlHDp0SEkIqx0tiTQmjbnH0EuCawWrPjgexicnxNRnVdHAtm2SGiNgRCB7cWkJf/2DH+I73/kO/F4POJ2ZlJmbncXZc+clU7R5y1bs2L0H4dp6bsOqsjBVDawkqJGZH8eYJC60RnMvLSGpag671iqum7l8XtUx9MmgJI6A9No6eRq4WanA9eX/Y/AbNSxL39sY1DKRyn2U33MsaNy5bMjmKXkVxGpkHS63D2+//Y7mf09Xl4B8e7GIsbFRAdhkiNfWh+H0OFATDiKeSMPnDSObKWJpcRkjIw/Q0lyL6alhNPiDGB8eRX1jvTT/yfSnv0RNuBYFyj84PZKZiMVSMholY33btq36HALolGmpDYc11yldRFklGUkTDC/vpY8zzx9nXevf5b8VcuUPQdnK37e+/yLmeaXpu2XgqQoeJoQ+51QoI9EKvXT1LX/vHwGe6zxlbTxllnglgPs4iP55z/OpM6aldV6eg5WMdqstK8+bFriutisD2ZXMc+WDKwDtxz+f+52F5Otey1rh1s8sFroSfDLHZZUeK+BMks1ieFc2r/b/h0D3o/8xclafbi/+LysW9HrItDfmqJZxq/UZBM9NxeKnmefmmbh2lnXAy5Wh3M8fl22pZLA/BM/5UfIAekSg+Tzw3Nwi9fkfVQOwwkrgeZpeHobYwTMZZVvmFpe1d5N5zrV/cXEZ67GkiAasdiE5gN4GNLHnvJ+dm1Piz+/xy3yaicvZmSmdnQ4cOCDPHFVffcow1CEZFrV3WbalEjyX5B7Z6zkaKHNddpnfr3hVNc//USFj9ZerLVBtgV+DFqiC578GnVx9xGoLVFvgn9YCp97+w9I/TNOxBORSyGcSD5mQFiPycwNC5KV57nB4kU4bc73B4REUUcTA1s2SmiDoEPSz/NuNiZlpHHjiAJaWlgQA3LxxA7dv3RSws3v3LmkEk+3IMmlqk5JZyoCVwIYxmjOMc5WgEpimiR4Da0qg8tDME3+ZFWYAdII7EEhz/doNgTQE0x02ss4hVh8BdTKz+XzU/j1z5pz+TU1hyi2w3WgQWixldaAnUG/MjIzJIhmULqcHszMLiCdSAuHfff8XeO75E2inbEMmBbe0XxWWmGCJwL7NhouXr2Lzpk0GmMpmFWA11NeLYcqgiEEKWd3dGzaIvUrmnSQlijmsr63hz//vP0VdOKSgg+1J5pzHH0Sa+rJON9LZAmx2t3Ss29paZUDI/iS71QpQTC20wjJ4fW7pnNPwz+P2ihmtVqS0Sa4gkJuAPuVVaOq2Go0IBG9rb1c7WeZ/hGbT2SyuXbsugIXAT38vNXYpCdAoXWAGUAJSyMAuUlPZI+A9kYijsakJly9fR1f3BsWUBKsTyQQGHwyif+NGtDU3SUfbS4Z1LouR2QhuDY4hsb6MV158Cq21XuSSK4itLmB9dQn2UgkeyuYwOHb5kHcGkCvadc3+TZulo07WpNtrmP8MDH1er8ZWrmRHsLYeqWRabUKwkkAFg2syGJubydxk0mFYmt+HDj2hNiEoTLY5wSgyrimHwFHLvp6ZmRIoTDCK+r9kwK9TC97lwTs/f08yOUwSucsGrQwUqf3JwJmMczL/DeBQlA4vwU6Pl/1FZrnR+szmOQupQTqO2HpUMgyffHIa+/ftM6Czy1HWrTbyTPRhs0wLCQZSJ5vjefsOAqDGT4DM0L/+6x/gq6+8jEw6irbmZpVZc0RzfLBMm3rMHHdTswsC60bGxpAvEtxyobOz46F8kMYfFe0dDsRiUQQDAbVPOltEwebG3MIyLly4hK9//Rs4c/q0tI+PHzkEJ3JYmh3HlYufYNfO7QjUdaChpVtjmOx5JpsKpIzLQIyscxdyeeols3qkhELWjstXruL+gyEB2Ww3A2Jvx7GjT6KUyyDg9SBFrXmnCzY4MTsfwanTl5DO5JAtZHDi2WMYGr4jzVa304MNnb0yD2ys9YhBTfY9K2EeDA2rrzo7uhCurRWQQEDmZ2//DNt27EQyndGcJ4Of85cgJA1YOT/Zh0z0CEQolSQZxLHE8Tk9PaUx1tfTp8+hoSOfgy3a2FSnChMmDNlvsVhSFSrbt20vG/lBckwEtHlfxGLY/mTLM1FpkjtGL5uVJ5acggFZ6TNhmMQPZRbK+sT8f85zzmF+pYxMsCasxB7BRjJ/CZ5zTsmPIk0D12XMzRFU3m+Y59kUsqUissUS3vvoFFKpEjZv2o58KoOtfV2w5dYk25LNxJHMOdHU2olEJo/2DX2ob6ZsSFDyMu+9+wv81m9+U6A3PQ2YcXK43Lh+7ZrAm/qGegG9vGey5FtbWzV36btw7/4QSvBL2mbTpg6gmEJO/h2smEjA6aRBJ01A1yXh4w+ENNd279qpfmS5An0w7t69I/Zp8xPRAAAgAElEQVR9/6Yt+PCjkwgEQ0rS+FwuzE5N4dKlS/jqV78qCRNWTPAeWAHEKil+Pzs7i717dysxpWSGDQiFw5icmsKDB4PIlCum2MasEmGlBhxOfPjBB9ize6eqbO7euaXk6pEjT2LLwADcqhSibBiTplmE/B6tU0pkuih5U1DFVjqT1jrCuTw8NKwEoMdrZGiYoGtubtV4JdOUSZyx8TExuek70NjYgJqAX+C8JRPGRLoB0s0axnnP/VuSOS5KfzmUdOP6IdPrbF7g+bEjx1HIZjE8NIiutjbpIjMx2NXdDY/fg0w+BQeTXSU7Bh+MYWlpDQszc9jY2wVOh/t3rmHn5m1YXVpBLB6DL+DH4SefEPiu9iKjtcQKIIJ1Nnm1cAzSkJXPNjY6KrkXytJQ450MWSbPOb75bKya+SIw0gIhH34tG4ZaIPTjrHPrnCVQvixbUuZHP9T/rrxmJWD9kK38BcabFkj68D28fvmcVHkutBjWn5L8MFjzQ7mZyhOoleyRBFI2q/WDZxarskNAffmerHWFa7JVYaH35WjuzISU8Tvh+GIDcF9X25ZTAlzD5akBsy5ZXgxW4kl9IsNJnheMRJDOOk728SNJFGvdYpKe1TQcx1yD+f7H7433x/1aZs5lCRPKbEXX1+H3+pBOpTV+KUGmddzvU7UUz6dsB96nkkMOJ1wet+6DbcZryQ9AlS9cDy0ZNyMDxkSNJdfFuWOqK+mJwWQTK0LMc6ma0MN137wqGeyP97naspyItcZRZd88Pl7ZzlYbUoIwn6OnQkzzwiS83Jiem5MR8sTklDw3+BnUPKfvBJPujU0taO/oUvKNs57yUjw3SiKqaKSyeM7h+YHzaoPkG42PjJFtYR8WxCLnnsofWbItJslgQH6uHzSK5/7Mg62NElFGnO7h64kv/RdVnOifFj5W31VtgWoL/Iq2QHVR/BXt2OpjVVug2gL//BZ4HDx/HAh/9Akl2App5NMGPLdAEqvs+vEDNpnn2UwUdrsbl6/cxYOhCcmGMAjd2N8jRmVkZQ0uhxc+bw2SmRRmF+fELjZgVh4BnxebN28W25hmmwQ/aoJ+sSLFBFQgUTKMc7F1GegbBjXL1Qmu81StkvFiUe/h/RLEoQY6wQL+HR4aka42QRuCXtH1VcM2TaaM6RmAZCKp9/Bnw8OjWFlZEVMtFo/A7TFls4/+Gu1eMtwZKOSyJVy+fFUM0MbWZoyOjWDr5n6x5upqQ8iXEwAEn2PxJEK1tZidXxBISSmBqamphwaln9JVzecFqlA6gdIUlGUgQ3ZxdhY3rl5CNp3EwQP7FKhRw9UXDAk8tzs9yOQKWF5Zx8joKA4eOIDRkWG1T19vb1nT2dIcJRuphFQmpaCVYGI4VGcYtCUyBx1wOtj+wMoKzeSS+t0wNXHLASD7hmALA+d0JisZCbIiI2Svl4C11Rh8br/apa4ujEOH96Ozsw35QgaMCwlA8x7ITiLwNzQ4gbm5BcEsBHR2790ruRmykPft2YvmhgY4wVLdLG4MTuLavUHU+p14/qmD8NvTKKUiiK7MwVbImSqDAg0+Pahr7sRi2oFo0ujtGtAwIX3f2PoaGupqEV+PIJ/NaHysZ0soOP3IpAgA+0worxJs4Pz5c2J9k1V978F9mVzSPJJtQHCYY5ds89mZWYHn8VhMrFcmCGjgSO13mnBSv55JFVYx/PRn7+Cb3/yGgkkC3GK2S6aFZrULZdajA+3tbWVDR6PbzD56KCfAcNRmRzJNA9pFjI+NYUNXl+Q8ZmemBcKS4cU5x0QJ78frd2teWrI8MnJsaJZ3gGANG+VYEnj33Xfx1PGjWFqcxc7t2yTDQjNF5pNoCugL1GgNuHn7vhj8vX19mJ+fwJmzH+HYsaPY1N//KAlGGK3A6pWMkkbJVAKUhi2AY6eEt956G8+/8CIiq2sYGxnCC88dRz65hlhkHnOTw2LDtW0YQGNbj9qC8iQ0J6sJ12iOUQ+awCnBdJV2FwAHDFN4iUm6hkasRtbEelucn0P/xj5s6u1BbSiIQj6rPsjlSnjv/dNobtmgsdjU0oim5lqMjNxFe3sramvC8HuCsJcKsBfiYmezVJ2AAQHbyalpMdyDobASZpTBYTXAq699HXbp1KcFcK5FImKfc37SMJmyHRaIQpBlKRLTPDp//rxkrOjP0NbSqvWSADArZFRV4ChI793rDYjdTcxnfHxCngYEbghiP3hwX8krgvW85o0bN5V04HrHNuR8IFBFVjTZzVxPjUwQgZ5HBnaVOxPnP+9TwIjNpsRZ94Y+jTEDnjsNwzhLUR6aL5Zw5co1gdhMVKKYhd1pY64Vk3PzGJ2ckVlra3MnFqZnsW1jN9ylBKKrrExqwmo0C4+vBjX1jViLZ7C6nsCW7Tuk2R8KBdHf24NiLi0WNiVv2A6rq8tIZzNqM05gjnfqdnN/WF2N4Oix4xifmEEiWUAg4MHOnZswOf4AkeUlhGpCGH4wjpXVmLT/i6WcqmOMqWwETz5xSMB5fV0t3JJkyovhTNbl8kpEFS4E0bwuN97/xbvyKmDFDoFpJkhZVcP2537Ascy+4pyPx9bVT1xbOjo7BbZRqoAsy+XlCEbHxo24ho1mqyUBv0zUdra3oa25Uf4hTFCyPwlAaeVixY2thEySe7dNuvtMJLGNLBkEVg4sLiwqWUg/Bj4HNdf5IoDHJDHbhEajvCeOXxpRG38OGzrbWsRm557FdZ0VQpzZBmwm8lVGZQk0UgLM6ZG3Aqt9yNSfnKS3wstIJxK4eP4cNvWxGqpe+xz3IZfXiUw+I4NZSmqdOXMRG7o3IrK0hFScpqcLSMaWsWtgB3KU0pqbRaAmiM1bB1Df2KiEJduMiWzu42K0MkHEPwQrHU6sriwbE+/5OTHOWV3EtqKXAQ2PlYytkMKwAEsLhP7UOavM+K4ElivZ0xawLfBc+t4lAdzWNSuv9Rmm9yPa9UPGcuW1HwdSBU1+DnheCXZbYLHeqyn/2TC7MgHAsxznPlnIlW1iAbSqCqIfRpYkBFPxwK+sZuIeapJzJjHHl8yjy2sJGc38XY7hXJ5Vhl4jHVI0cmW8NucIEyv8N+eU/DPy+YcgNsclf8f6DAsU5+fy96yXVWVjvBCseWjAc/6ekuHRqJLxAnPLxPRKsJ7PwN+V1B4r/OzcgwwAbnlD8Pf5DBbQz3HFKgcmk2lkrvtUdQA/t/zvsqRSZaLFIj9U9vHjIPrDBE+F7rn1vNa1rH9b7c9984vAc/Yhzy1Ts7NwewKYnpmRXBaJL9zfasJMToZRKNpUpUKPDu7LkfU19PX3ab7F1qJoazV+LTxncX+RKa8IABZ4zkRDQWeZLwLPuV6xEyzwnDJWMgxV5emj0oAqeP7PjyOrV6i2QLUFfrVaoAqe/2r1Z/Vpqi1QbYFfYguc/NkflCw2oRXYVQLhjz6qBFs+Lea5FRhawYbF6vk08E7ZghX4/CEsLMQwPDYDm8OJQE0A2VxKUhF379zD8IMx1Nc2Yff+vYjEaIYYFDDDa3d1mOCeETH1T6Wf6/VgQ3dnGagpob6hDqsrEd0mg3aCbGQeMeAg0MtXXW29QF2y2hj4UPOYwQtZy2Q3Tk7MYPu2XTh37oJYrrlsXEAH9cIJvEtWwWOYs2RckzX40Ucf4ejRo3A6GfynFfBbEgQmWIGA91g0CYfdjYWy7MazL76Ev/zL7+PrX3tV4DlZleSTkVHq9fmQTGWl+0hg8vbtOzJRIrNc7KWyNAMP/mQlkjlMJiLbK5PNCBijzvapD97D5Pgw9u/Zhcb6WrGJQ7UNCIbrkMoWxb5JpLI4ffY8jh07LmBu8MEDgR1d1ILOpNRubCtLt5UsXQaZLMknG5GMOwIM/J7PSXkaMibJfuV9Li0tCOQTg6uxQYExwTe704m7d++hta0NLa2teu/WLbsQj6bgD3jx4x//SCDeiWeOy0QwHA5IFoeMTRMsFuB3h8R0DoZC+ODDj7Bj507EE3GNgwvnzmHrlq148tBh+Lx+pO0e/OKjk1hfnkK9z4b/5CvPYnLoJmz5JDxOo0mfyubhC4TQ0rUJp64Po3/rTvU5WfUERhYX5rG5vw8rS/NopZY1ddIzKWTsXkytxGTayb+rS0vo6erGhfNnBXi1tLXg/Q/ex4FDh6S17fP4lHzh9WjiRy3lZJyMVYfMVFllwTHEtqL+NQN06sczUE6lc3jrZ2+LAav+rAkI5L53567R+81SMsYt+QlWamzcuFFJIsvUkf1pGemSwZlIGeBrdHgYTzxxWGXXTNSwz+/duSMte44HViUMjtwX411JkEQC83OLAioIflOyRTqlbg9+8fNfCDyiQeyzzzwtiYZivijQhDr2BL8mZ+bQ0NyGd9/7UODb4OBNlEpZvPSlF3HgwH6x2JQMY2BMfeWiMccksEr7TYcrAK8vKBb+ps0D8PkCOPnRh/iNr72EQnIdqegiitkYFmankbf5sPfwcSUslldWMT4xia3btyNYE8L0zBzq6uu1JnHeUdKBZrkMtplIicYTYoNfuHABt25c172cOH4UA5s2SqqHTNzxiWmcO38Nbe29AgKcbhsOHdoDp4OSKiWUcgW47R7MTU+hkI3C56W+uhP1DY0YHBmR7nf/pk0CTwlccl7cu/8AX/ryy7C7XAY8yecEpHCOXr9+Tck9rrNcByl7xD7p2bQNZ86ckfQQEw2sjGDbS0uarOF8HoV8DtHEGjq72pBKZsWoXV1ZE+jU0twqaadkMi65p2QqiXA4JCYhwXN+HgElrq/8PCZq6H0wMDCg+c0kJZdpgRmW7EFZwoFjrhKA4v+z2qWzq6eckMkJFLHZDXOS45USGzRzHhjYpuSg28lqlRTILaV80pXrtzE2PgePK4DdW7cjEVnCE3s3Y376HmylDOYXVzEztwSnN4j+rbswODaJE8++gEg0ho8/+givvPwSGurCSCfjcNgcpirG6RD7keuo5lEmLWCdmtlkLVLmhiak/+P/9L/gd37nO6iv88HnsWFqfAzbBnYgGc8iky1IV5/67DYnmaRAKFSPmelprK0uoaW5AQE/wb10GTQjwZkSUUyoOZBP53Hzxk0ZbPK52Racw0yqce3lHLc05LlfpNMJgeq9fT3qP4L8bo9PQDNZ02S+37xxC909vViMRGRkum/3LtZc6flZQWGuk9Y9MLEzv7iI9cgKdmylb0cDBoeG0NHRJeY3k6XvvveBDPq6Orsk1UXzYOr900h4PbKK+noayZpxu3fPbskuERDneI1Fo1r7WlooxeY2Rte2ciKe2sl5VpEZ0NFI+hAkdsLm4Jg34P5773+AxsZmY3QrObcpbOhol8wazV4JmBVQQCKdQE1drQyfL126jr6efmRicdy9dQULMyM4sHcb/G4/3U0wODqKhuZmtHV2oLmtVZUp0tsuGYat5DrKGsqc95RCYeUHNZ7JNGaCcXJiHF6PR/OCY57zxTpXWeeiSjDycfDcGDZ+1mD08UoOgZZlgNsCRR+CmuXDWiUwSABV///PZJ5bn/WPYZ7zPGmxyi0AnHPKOl9a90mAm2OdiT7eKw1XBSBTrops8/KL64gFdLNtLVa7En9uek8YIJsANv+P65UlTWOxunm+tNYonqEImrOvZNhcTvJxTjGBRQkqroFWP1rgO2+HY9di11v9ymvzPQTPmUDhfLXY47w+328B8vy3tS6yEo/gMqvdZA5dYnK9gJ7eHs0Z7pNKNBUL8Pu8mjsC/wtWssHSSi9XCpaB4Uca6Y+Y55X9V1kZIcn4CjPVv495/vD/H2OeywvI5cbYxCQcbq88GXbs2CnJRa4vhZIddXWN2Lhpi87k8wuLyDABUOLz9sp0OBwMCTxnFSrl6Ziobm9rLWue/+OY53JfKnEscX92we7yav2yXnyOKnj+Swwoq5eqtkC1BX4lWqAKnv9KdGP1IaotUG2Bf4kWIHhuBTmPlwt/+vNKMgwl89wKHgzA+ojF8Th4nkmvEbLD6moa77z7MZZWVvHs88/CH/AgsroisNNWoj5yHq2dHbh9/zaef/55gSoso+cBmoZxDBYIQIjV43aif2Mv7PaiwGIx1AM1OvirtNbuFPuIYDOBWTKNIpF11Nc1IBQOIptNP5QooIYvg+TLl64iHkuhuZlyIQX0dLfh3t3bAgbIBuf1YtGYZDQIaPJ9Fy9eFNhJI0obRVwV0lpl5yYQyVDGw07jxDzcbh/u3r+Pe0NjAo7TyRgO7tuDUMAv4EkGgEWWmbJk3C4w7v3338exY8d0DybYItBkGFXGENWYS5KtUyjmxV5dX1vF0P3bWJmfQXN9GN2dbWLKBcO1CNc3i3lO06R8iWzhNOYX5tHe1o4H9+9Lf5wMHwJukr5RTxt5FkpKGMaZTfIB1IfnPREMFNhrswvQNyaVJXikhe1BhAaBZYM1WVpRT9ftwvLyEuYW5rGhuwc1NXWSz+G1CSSTfUsD14MH9wvIs8z7+H2ABm9iBZbEEJxdWJAWOPV1CYINPhhCa3ML1iNR9V//jr2YnJ3F5bMfwpFdw+9882VE5kZRSJMJT2CBkgZehOqaUNvcgQs3huENEnShnm8W5y5cwO/93u+JcRvwuZGKR8FPv3HtKqK5AgL1LXCUSohGVhGgxq/XqzFK4Lm2vlbSGWSWDY+MIOALSvOdBoJ8ztaWFiVlyJq0pHgoYcB2ZT+TBUrWJwG2m7fuYGp6tmwQmYNLmhNFBHx+dHV2qCqCAb2Y437KKJjSdJMEcAh043U5LpOpDGLJFK5duyYTwR3bt5fHVh5Sx5XWuU2g2vzCHIIhrwz1OPZZYp6WUeisAOlt23cq0cPnJCOdmswMUp8+fswYMJbIJC5gZnoO0UQKuTxw7eZtLC6vKcHU0lSL/Xt3YTWyIvZ5LpvGxMQY6utrpZlO4JwsazI7CdgTgCcgdufuAxk4kh3/wfvv4puvvQIXMoguTqGQWVPVxb2hKZx4/mVJ4EzPzkk/vra2AXWNTfjkk3MCrRsam+Hx+RAOhSSFQxCLhDXqnjPIJpCyvGhkLp596jhamhrE/uPYm5iew8WLN7D/wJN6lpqQD8EaSuoUYCvlkImnkGEyjIm7YlbAKvvJ5wvi1t27MvFtamGFBSWD3Hj/gw/R379JQAGNGtlfBOmkywtgfS2i9iBAQzCfjG0mzhI5MucLeO/d9/DVV181/gdOpyobxOr0evW9zWnYevISWF6TKWd7W6cSLgTA3WzjXBb37t3Dnr17lLQhmGOZI3N+c2yZdb6k+WZ0sE0lhRIe5THH3zH+BYZlaQFW/DkrHqhfTea6AYIoZ2CktljREl2PS9Kpq2uD2svvpTRJEdFUEt5gDa7cuIP19TTOfHIRL554Dvt3DSDgyCC2NoXE+iKiazEBroHaRoHnCcn9OFG0O5UUWl1exN7du8z4criU+KM3gYymXZxzZX3cEvW2adbsl07vpcvXMDe3iKNHD6OQT2BjXxdKlJAoOVAq2OFyM5GUhNvrRDIdE+s5tp5UcjQZJ5uS2vtlpr3ToSocJkmyebKuHcilC0gnM9r/LMBODNwMwbMA3nrrLclwUTKMTHnNDa77ZPxz6AqspHwIK6poSLugaiA+w+LaKg4ePohiLosgAfxEHMkEk8tFgXME7zw+P2rr6uH3uWWOux5dVwJ5eZkms06sRNYk+UUzWu6BO3bswvjkJCanp6VnzsqcJw4dxNLiHNZWV9BYH0ZzQ732N+qkM+lECTUxkLV+Ge1kowPN9i9IyoiyV1wfucbTtJPAvtG0duDB4JC03Wno2xAOy6iQ6zKTmZRJIjhLvfNsIYdkLouFpQjW1hJobmjF5MgwsskIZsbv4aljB2Er2JS0nSGg396G+pYWOD0eNLU0qz+EORM8Zw0ZK5TyxoBQ4Hg2q/vlfmklmZm8EjCsOzfa1o8Dkl/EPC+LXD9kZlsA8+PguUDLvwM8rwTO9b3ME3+54Hkl89xQ4D8bZltg9EPt9XJSjXJ5lXLgktqQREtWZABem8kimbsrIWf2MZ7BCEQzWcdqRI5X/p8l80I2PtdRmlPTuFbrDqX9/H5J/m3s71f1A+cI13pek+sor1sTCimRXXmtDd3duh9jxPxIToUVYvyZkW4zxvT8bM5ZyrwwmZMj2O3zPzT7ZVKA66Q5L5lklfWV19jQ1ytwmYkBJgt4T/y+u6tbTbu8tKz54HU60FBf+xDw5x7BPcD4D5g9Wye2cqKEEoSVIDF/bvWdNU40Pi2n27KmeeV7KsfvwySQdTJklUAFeM5nFGvf5cboxAScbp/W+l27dsvUWH4WmYKY561tnar8ovcDjaBJPmHlDxOzPUys0qthcV7yicvLi5KUs+aZOZuyGkYWxEbrvqx3bhWukJLCfrE0zx+B50xUm5jFaoOq5vm/RGRZvWa1Baot8B9zC1TB8/+Ye69679UWqLbAv2gLfPzW74t5bjGEvvjDjGFoLm3MjSy9SAvEtYK9R1/zSKciKBaprVvA/aEJXLl2HU8/8xQCQZ8C/7mZebQ2tyOTKmA1uo4bd27gu9/9rgIjHrYZGO/du0fBDpnnDJzIvNnQ3QF/wLBRyWxpbaXmKSUFUjKaNMFOqRyQpBDwh8R8Ddb4UFcXku4vWW4KQ0tAMpmBy+kVu5DPlU1HMTc7g5s3b+Eb3/imYX17achHMIgBmxN37txREOf1OmUASnDHyBbwwE62LdnSGfh9AQXdfF8uV8TQ+KzkSnq6OnD/7i1s37oFfT3dkgKRfrhAU5vAYLJeyUIk89wq47WYSzz4W+wnJT0IduayArAunTuNuqAPU2ND2CaDwICkIeoaW5HMUZzWLeOkWDKtdqJuLLW3acJJUIDgm3Tky6AGIzjdl6Uxmsurj8gytpInvBeyWAWIkIVLEz0FdpTScSJDkMlhE/gaj0elIS4phxxZsAQCaaQooRsBZ7du38GXXvyypFPYfhfOX8D4xAR6N3Th6SMHqfCJXKGAZDYrg7eijaD+HVy9cgNfeuFLSKey+Pijk3jymeexsLyEmdG7QHIZ/91//V1cO/8RvE4mKwg6ueEO1CLc0AJ/qAHxJIEzNwosTba5MDQ2iTv3H2DzlgGxwgt89sUFHDywH3eHhpArldDb1YXNvb1YXVwQ45cyLwz6CjKfC2FpZQXXb9xAcyOlTupU1cCxy+BeOuTFguaDKds2+qXGc8wmkJYSN2x+gqt79uyVjIaHOtEE2p1OAe+sorBKxxms80X2OzWwCXSJvZzLIhyuFWh77vxFSRBs3TKARDwmsJ8giwBXVkQogQIUS3nYHAS7CBAYCQfOMwL7rKYgQNjR3oHVtXUlVRg4U7u0r68XtaEwfB6vkkJrazH85M23MDWzgIamVnT39EvuYdf2bWisC+PSpQvYMrAFkZVlfPzRh2htbZLRJ009W1ua1Fdr0Qha21pgd7qxuhaX/MuRI8fw3rvv4OUXnkXQXUJsZRqp9QUkohGsxnPYunMfwuE6OD1emeVSloWyRZG1mExzh0bHlFwLBn2wI4faujqB9JwvmoqU4Dl3DocPHcCmvl5pu4ZDQcQp21Ky480330E43CggeHx8CC+99DRQSGFhbgpOMghzRUxNTiNfAnbv2aMEXLiuAQtLyzh/4RKOPX1CcjacO2+/83MlfIr5FIp5YyBLc1mZEooBa3QSmAghI89ah0enF3HhwnkcOnhQbU4DWiYnKUlENu7c7BzaO9pQslHn3YlS0Y4f/ejHePnLr8qXgYxAsv2bW5rEiubaWxMKqqqHgI+R2zBSCQTP+SIAxOQkv6ZSSSO7kEmX5RkKAlF4n3wGavhbGulct1jNQ5PMtrZ2mV4WKEVQooSBkUMgeJ5Mmutz/ttAiYUM7Fw70hmsRhNYW0vjww9O48kDh9Db3oSmsBO2wjryqQjy6YwkA7IlBzyhBgTqmhGJp2BzuNDe0YFLFy5orR7Y1A8XjVPTGZnJksnpdDslq0Odb+pe01Q5mczi5MkzGB0dR1NzK+rqarBjez+6O1tRpC6zwy3mOcdZvsT1zo50Li4TYVvRjvHRETQ11CEcDiqxRh8HI7FShMvjESjM/eH82StobGgWe5ntxcSvYf/fkD48ZZFeffXVckXPiqSb5A3hckgKiwlXttfJk2dx//4Q9uw5hLa2Dnz40WkcOn4Ut+/eQiK2jkI2g1DQh2Ymc3xegX5ixjI5LLAwC7/HganpGSVuqU88NjYp0ImAfzqdU3IxHk9q3AbDNaCp8HokIkb77NQEvC4HWpsb0FRfi7bmBo1Xw0LnukqZHtdDOY5HDOSyXwj3H5sZYzkaZufzMgxNSfLLK2NiMvOfOLBf7el22CTnwGS10+mFy+NCJLoGm9uFf/fHf4ZvfOPbuHbpBsIBn8bH5OhtvPDMMZQKJYwMjcPt8yLU0ICmtjbEkkl09WyQ5JigR4HnxOdoTs3xYKTimKzi+ktfB1YnEXwlwMm1mN9zD6dJ8j8UPDcKE4ZBXAmwW4CnRWxQW1Hm5XNkWz4DnJsF3Fzvl8A85+UsMFyLwEO988+G2XyOyoSZAV6ZhmCS5BF8bp1nuMZQy99IEnEPBHKUuypL31gJOJ7FOBcoZccXzzZK0lEeDDbNF7PXGb1w/j59A5577rmHkn18j8Vi5/UJ1nOscQ7wfVzL+DOeN3nfXMesZ+f1yGgnWM73WElCvpd7O4F6mngTPOcc5r3x2fh73FMttrz1lffa1NZS/gyeSYwsD9/DtZteBrxXgvb1oRpV5TG5xOtyHXkkIUM9eUNmUbdLrP/Rad4Ci60xUgkeq29YZVhO0lp9ZzHqHz/bC7Aug/SPa55bzPPRcQOeUwLt0KHD6hOazE/PLEjyrW/jZlWrkFzBz06kEognEqpoHNg8ILmylZUlVdXxkej/Y86jhnlugec6lX6O5jkniPJtlBQr0S8lJy8Dm/uRbIuVSKiC54/GSfW7agtUW6DaAlrzq81QbYFqC1RboNoCn98CH68CadwAACAASURBVL75b0uWQZEVqFiH58+8I0/w3GieCzQXoGPYVVpsWWpdZq8Q8IjHltDY0IKJySVMTi/i/Q8/xjPPnUBv3wYszM9icWEZpbwNM9OLCNaGcfTp4wp+yMK5ffuWtJh37dopmYqx0RFEo+syDO1ob2VopSBLMhhLS5JmMbImRZW6khVLeRW+1+MOSPZiaOgBduzchob6sDSexeYRSJGE1+OT7AEDdYLHBDcpm8IghbrElGxh3NrZ1S3GEpnnZMmThSofqyLZg5TYkGqvATJ1bQJdxkySYNziSgxDIyPYtXMHMokUlpcWsXXLZklw8DMpN5NIJdWeZFCR7UkjTYIipkyYch5kFxJcMhqv/DkZfZk8GaQeRBaXMTY4jLHBu9i7exv8fgeCoSAaWtqRyJBp5EcBLqwn4vjgww/E+B0efIBjx4+ikMsJQGeXetyesnanXYxDE/RSMz6q8lqWNieScbGLKNFC5j7HQmxtHQHq+DodMtwk85qJCofbhXgyjlCYsitJtTXZrmTAvvuL9/DKK68qwHa7PPjxj3+CLVu2YWPfZunpXrhwUQZ11A7e0NWCTZs3Cuj0B4MCa9kOY2Nj+PDDj/Ct3/wWakO1YkI/GJ1Cin3hKKKvvRYdjT5kovNwlWjuyftyoejwoa6lC55gneRH0tm8QPUE5RpcPsDuwocffyzgmf3a1NggEIBJgebWZoRragSiMQHiLbOFKYPCZ19dj4g9y/6iZENaDHDKkhQfssYUDDPJQNMuh1367WRvk+EWiyUk78Hkz/sffCQDQBrViSVrtyG6voahoUEE/AE0NDQq6J6ZmdE8IlteOvNiurHf4tJy37lrN9748Zs4dOiQAAuOs3AojLb2NjH7qQttabfTQ8DpNpIa7DNKmRBQY0KDwS8TQqykICjMa126cgXHjz8lIILPa2PJtIzgnPj5O+/B5fHB7vThyPGncerUJ5KFuXzxggz4vvrqKzhwYB/SScpRLGJ1ZQljo8PYvKlfzDpJdxRyaG7tRK5gx+Wrt7Bv/35cvHAWX3r+KTSGPMjGlpFcX8bE6DCa2joQrm9CKFSHmtoGxFMZOF1+mTiuRxMCZyn9Qz8Drkd2W17AcaFkQzKdE0ud0gEM5OfmpvHqy19Cd0cb1tZXYXd74HBTKiOKn//8fXS0t2HHdsrIOLC6PC/j3mhkDcuLy+jZ0IvO7g1iwDOAv3vvAeKptNYSSriwsmBycgZ37t7DiRMnMDszgeXFWQEqZOC1NLcIVCCIwDVO8kXZnBjHlM44e+EyvvbVryoBQ+kI9rvYuw4H1tfXpJfb0d6OEnLqaz73tIBRL2pqwrh9+y5qakIyLmXChUZ91CXfv3+vtLXJSucaQ8DZApfu3b+vdjMyK8b0kyCiAAlWqRQoP2TksQh2cV0TYMzr2ByYmJjWZ3HNdLtpDCkiotabdJryHaaihuM6n0lhfHwE3b29yBaLSGWKuHn7AVKJvAwfa3we9Pe0obOtHqVcDMXUmj4nlspgLZVDKm9HPFdSgmz3nr3SDn79r/8S3/vt39IHcj2TZ4RM84y2OuW5KMOyshLFX3z/B/D7a3DkyaPY2L8Bk1Oj2DqwEW4nE4UFDN4bxK6de8WoZoKQsmD+IA2jM7h84Sq2bd2sfYvs+lyWPhpmLSW4Ss1fArN8+JnJWTidbrR3tCvJQ8Pq23fu4sLFC9ixYztWlpfwzIkTWle5/lBaxmgn51SFxQoCyonx3l966Su6Fufl2noMb7z1Jo4dPyYWfHtbixKAHZQoUaKOgKUBDglLsS9LpZySXpzjwRANbSnFFVGSjFUnK6trSpTRxyOdTaMmFNCYC4dqZEjqIiAWXUNLUz12bN+i/Y0+BHxWSiWRVmzAVYudTXNokyDi8/F5uPetrceVbKamO42TKWM2MTUpkPLwoUPSfackDEFsGpyqOsbtQiqbUeXID3/4Bl595TWcOfkJ+ro7MXT/OjqawmhqDKFEP5art7BlM8dnAG3tHQLPG5pbUJKLqWBItZkxW6bMjDHqNeghzRJzYtYzEcrnoUcDX5J9KYPhlbIqj3+vf5c1z40+/aO/+vSyGaUFqlvguXU2qwSoPw8gta73CCzl9Q1QX3mNSuD9ITBaodlunQk/JdtSlqezwNTHz4uPP4tqpYqP2OQW2Gv9HoFX7hMcj9z7KM1Gbwqyxc36Uz7rlA1Wdd6joXqOck8cvyZRz/MLH5L/z3Mq128/AfNcXsadNH/neUG65WWDTrHY7fSFMOPSMvxkv0qbXPJGKa3JnJfSU5c5pjETZeWN2edTcDtoAm+0zVU1Egzo87SvKzkOGYkarw0jV2QB61wXDIOcHhBZM9dtdiUomVgXKF6W1ONnWGPEVBQZiSGNp7K6idFe/2xfV4LnZa/6R4keVSoYBjvb/tE1HgHsTN6wzVisRfkr+vawD5gYZZsMj43J82F5ZQV79uwpt7cbo2OUb0ljYOtO7YfDw8Pa/yiBlEybc29XV4/OEiRZ8KxTWxuWoT2TrKrqKBX09aGEkZxfjEnowz+GF2P6s+x/w4QYKB9XYRjKZzz0wr+u4kTVALnaAtUWqLZARQtUF8XqcKi2QLUFqi3wBS3w1l/+zyWyaKwyWx60rZJxHUjLDCIeRUv5FHLZpEwAGSiL1VQO9kRyKR/mxWJBHoUMDSEdiCfIDHLijTffQn1jHQ4d2o+pqQlk0lm47F74fSHMLi7D5nJLr5lgoDGvJLhUpxiWZoYLC3NiBG3o7oKHJnNl8Jz3RgCcwb9lOkWwiYAIAYrV1XVpr1+/fhUNjfWSRWBQomN1mc0iXpRiBoISBQGWDHyGh0fEQGIQwGuSeUYge3ZuVnrhdeEalGjcqDcbozM2DQNq/ojseV7VSI/kZdw2MzcPvz+IUh4Cv7q7NmByYgwdne1oa22WeR4DKhrEkelHhjsZ3LxXBp806CQgyvvgPTJQd3mcyBRiAjxcJR/+5P/8U9R4Xdizux+BmiLC9WS8NsHurEc87oTDE8T1O9cFzJP9OTsziT17d8PltIt9HI/F0VDfKBkc89lk0rkVoly5ckXsXAaR69EocpRdsNkRjcWMzrLDibCfiYM4NvT2qCTecIVKsDGAYekyAXq7XZrz16/cxMToJF588UX09pB16RMQfvbcOQxsGZCuO5n+1KYmM4tmqmRaPvPMCTjtNgRrAlhbXcbZM6cVyL3wwvPGHBY2/Pz9T5DKAR6XDU8e3I2Qt4Do4hgKiWXYSiy9B6LpEvY88QxSRQccNJK025HJFCS1QzkfgjYrK6vYvHkLbt26IVCHYOS27dvKMip5VUYw+VKnkvM86ilz4qA0g9FQVvxazGgs894ZBFueARYrzWKaGkNbL3L5jMCvfK4Et8uHN998G4cPP6lEBfuMLOFYbB2nT5/Epv6NJoAUc5EAmFufK+kPyTsYwzUarBL8pqHg6U8+QW19A7Zs3SbAcn5hQUwvysgwGN61Y7tKpsNhP9xeVmVQ1qOgMRmurZcB2OLSiqQhOju6BMD+5M2fYlP/JrCbd+/ahnw+DafDzAuCIalUHqNj09gysAPDY+M4c/4ssvkMNvb14dlnTkhSgqx6mnK6aGaYzeheEvGo9KhZLRGL5+Bw1yCTB4aGh+BwFHH0yF5s6m7D8uwE1pcWMTo4iL7+HoQb6lBb3yTQPJ0jE80rrXICcNu2bkUoXAOv2yWNZo+L8yqDTA6YX1yB2+PHtMrN87hy5QJe/vILaG9rkokt8V1ei4DlT37yE3R2dGJjXy+6Oztx5swnAvQoH8T1ipUz1Ks1yZC4TNS6N/QY01JWWzhc0pZmv7PEnSxegjCc/wRTZmamBa4QsCHjlusQxxiTeGQkjgwNat3s6u4SW5HgHtdBjlOCLhs39hrT5DylM9yau+vRNaytr0n2hcj17Tv3MDk1i5doxJjJYXF+CX6PR8a9BGXIyqYsFbVpuXbOzsxhdXUNmUxOSRuCo16vYVZqDJarV8ii5L85Di2gh4zlqck5zScCzVSpttkoO2AEr5lIUsWK0yUtcHuxgPnZafiDNQgEQ4gnMrh1+z7sDjdqgrUC//l8WiczUQSdMbQ0hTE1PYlAuA6eUD3a+7ZicS2J9s4ezE5O4t6Nq/j6V15COpuEN0BjaZpdMglpmIp2m9k3/uqvXkf3ho3YsX0Phobuo6XFj4GBjZp/TNJSTqy3pwd+r1fJTE5wygzxtb6WwOTELPbv34NMJgWX2xj+EWjjc7pcTILRTLekfrOxLeidAbuRmYEd+WJR6yAB73t37+Crr7wMr8uJRDor8NfyOrh18yaGR4awZfMmmY1y7WOSgHIYAu6SCZnBsvqBP2Af8mX5laj6x+mUfwF/RgCa+uGsACCAnkhmNE4z+YIS0ZS2oVwa1/XFxVlp8XP+E8zkGsP92ex7Nmzs61alUDab0phyan01CRJ5JiRTGiNM1GnvdPJ+uZfYkYjmEKfpK7X1/X4BohNTUwbUs5UQjcclh0SkLBDwormxVtVeTAYQqGc10tL8AjLJBIIeJ5LRCLZt6VOlyVK6hHNXr+P4wb1wsupAcih2NLZ1Isdx53bB6abslZFucdjMui2pDkr72Mz5h5VWZbTRMLwtAkEFm/yzIPYjUFMsdy6YZfDcWset+fK4nN6ngE/rs8oAKeebAPcy8Mn3MqnzWYCbIORnD4XapXmGqQDxLfBVRqVlGRULxOe+/0Xg+eNXN/4pzDmwjQzLWqPdMA4+xZTmv5kEsuRszLXMDVsJBcs8l2uhkfkxpUIc+9ZXPYvDMN4tJjXPTslkTvIhfKmqz+PRGstEowydyzJ1qqzTfbMCLIOaIMd8SWdCru05JjFLJdTW1Va0mTkDGrLBowpBtpUxCTXgNtdpjaUsGeRGH/5x4srDhIjO17yXcsaiXBnIJ9N6IsP6Miu73HfFQpnU8piWuZWIsBIvVpLInIWNXJHEh9j8+k8LNH/0tWijp0Nee3WcVR4lkgFMIoFnboLnNrtbzPKDBw9qL6L0EyXjpiZn0du3SedXJnEDNTWay/xcJv9X1qLYsGGDqi7pE8KKOZImlLRSBQVZ9XxeM66LxU+z5j8dt5iRw9iAkog0DC2WwXZrfFbB8y8IDqs/rrZAtQV+bVugCp7/2nZ99cGrLVBtgb+vBd57438tWRralhFoJQPder8OroX0F4LnOtNbmovUAUUeqdgSQjW1WFlJwO2txYVLV3Hn3m289vVXBbaMj01idGgCjY1t6NzQh6GxMR3Ad+zYJiYYdUwpH0Bm3dzMDFYjyyqHpQ46gUkjz1IQ2BIIGj1psqEpKdLQ0CDDIWow3759D1977etis1HneWNfDzaRzUpDQprV8eBeDkYYfjhcQQF9FsuSgZLFyBwZGfuUhi+1oIMsB1fQ4BSnhbrqBOKkS+w0AKDYxQQwnS7EE0k8eDCEsdEJBP0hDI+M4ksvvogrVy/jv/yv/g3m5qcUSKyurig4o/mj2OUGXZK4CUG727dvo66uQWxiavY6PZAEgb3kwo/+6nXYizkcPrgLXn8JgRqvmLjzi0mEazsE/tlcDvzwb36II0cOY2V5EXv27tS9GkYd24agThkUUYBqmFpLS8u6D5bZMplAPdFMNie2MwMyAtqlXMrcM0GhcuIgnkxKe50ltARqz52/gJu3biPg9anUeevWbXj11VcUdNbV1eL6teu4dPmSMR2trxejmc9KDd733ntXBmMEyTmWqN/L8XLs2BHs2L6tDPgVcPbCbQwOT6O+Powt/V3YsbkbkdkheEtJjA3dk4RGbXMX6js2IlWww+33IZsjazYndjWBmNdff0P3RoCc2ttkbFM6hf3BcXjz5k1JlhDUVDl1oaD7lQRQNitQjezaUiGHUKhGABBBSyuYt1iFDBwtUzJKDHFcUn4mlcrC5w3igw9OYt/eAypVp/wGQU0GkgQO4rE1vZd/+TI6qCZwtwzROL8N0GBAt0SSOs7XEQyHcOToMTE8qas9eP8eGuvrNE9mZ6bQ2FQr9heZyg9Y0TA2jt6+jWhr71Sg7HJ5cPLkaXkY9PT0Slf6heefRVNjLXw+J+Ixsu99GrNko0WjKdx/MILO7h44fW7UMAFVLIg9mqVUA9m5bqckXKhLTTY/5ycrFahzni/S5BU4e/4KJqYmsH37FvT3tiPotaGhxo//6w9+Hzu3DqCto0XJt0C4HuHaZqRzhGmdAofn5ufEFmdwTtwqFY8jk0qLpW6zuxBP55DO5PFnf/7nYtQdOXIIe/dsRyy6IlmeWCIHlyckWZy//du/xe5du5SM27Vzp4BK+gbUBIPS2aX5JsEFH1naubxAcbL4NykpRuO3Eh4MDQkYb21pk/YrwUGT+HBJeoDAOtczJpG+9rWvSdLj+vXr0r/ubG1RwjGdScmLgExxJkyYgCLAQ8YeqyY8TrfmDPX3aQy6oacbXZSMKnBclLC6FhUjfOeuPYgsr8LndGptC9fVqLqG669hTXPcacHXWGKiBmIq55Uskm61k7IyBjhnck+AVzkRu74ew8LckjwjYrE1yVy5XPR5oFEuEycFrT9aT2kUWcwLqCHbubW1Xe01PT2PO3fvC9ju3zSACxcvYWxsAkef2I98bBbtzSEsLc0JnJqcX0I8b8fsShzf/le/i7ff+hm++uWXkI5FMDQ8iNb2FmzcaNjxq2sRJe8ABz7++BRSyRw2bNgojXjKrvRtbEGYLGunHbdv3tRexLWdbG0ySwkuck3gsy8tRgT87tmzC9FYRGsHk6JcD8iwXVlZkwmEw+EG9Yk9TiP7VbQ5NE6LBNsKJZw6dRpbtmzCL37+Dr7xG19De0sTHG4f5hZXtM+9/jd/Iw+Jb33rN5W0lXEmEwFlFjfHEcfL5OQkenp61CdMmHNcsV/43NT2ZyJV+vd+r5Ki8q+ADRMTU4isx1WVs7i8igwZvk4XWlrb5UPi87k1zsnK5brJNiBY1tZG7fCS1pHe3i71I6jTLPC5JLNfn5ds3YyAMN5LKp1Ac0s9VleXzD5bcLHGR2NKVWmTU7h5+zaePnFCYKI8JSjtksshur4Kr9smqRqBk0VWQJAda5fG+4WzJ7G6OCuAndUs4ytJTM0v49DurVibn0AumQT3qLzNAVcgDFcgqEoCSsJQjqu1pV39sxZZU8JkfHxUCTj+n8F2LQCzLMHyGHheeRb7lKQJgdMyeG4Bf5UAoAW8G9z006aQ1u9ZAHclsP7w+y8AuB9nmxvItAy8fw54zt+3mOf/NPDcAj8/i9o/rF4srxH6LGUhDBPcknPhWLbkUrg28n4EjJKwYee+Z4BoiwBiJOHM7/E6/Pn83Dwy2ZIYzrzW9PS09mQmpfm7XJ8pzcKfc01eX4/A6yO47tS1OS45X7i2WvIr/D3OayMvzzMAz5WVuv4mgcjPs/rMArF5arT6mM8hTwDJqBjGvRLfBM6ZmGP/l0F5i/BhkiVlycDymqueVC7hEQTCz+DvVuqem8oH3pHlPWBVkj4Onhs5GN4TXwVQmjAvnxBKQfHzuedZIDXBc5qDktSya/cuzVGvx681b2lxVVJQNDWWN5GfclFsW2NMzcowGs9zTW1uakRzc6N8YriumTMPn9f4a9DEmD4oleOH98d+sZ7VOvdwT7K7vZ8Bz6uyLX9flFj9/2oLVFvg160FquD5r1uPV5+32gLVFvgHt8Cpt/9Qmuc6PrNsusyAsQ6g1oXEOCqmkf8C5rkCu8fA82wqAqfdjVTGhlS6hLv3B+EN+JDJJPU3FAgjlciiob4Fa/EkGlpaMDs7I9Mgah7vo955bQ3yuawYfvFEVDq+Wwg6lYMismgJVjFYl6RGU5OYtfF4TEH5D37wA3z727+Fd975Bb7yylf086tXLuHpp46jJhioYJ4bjW/Ga2Spkh1JDUvKHJCtacycyOpEWfZgCqdOnZJx2erKCpIJo4VJ6QRuOixfJ8uQMgpkf5KZx/ZlEKGAL1vA4NAoNm0aECjJa3988mM0tzZhYGAL6urD+Nlbb2H/3t0K6ixzKkkDwIBRV69eFWP48OHDYtln8zSvK6CUz2F06D5uXb+KQjaFzVs2SzYiVNcIdyAMrz+EmblFuL0B/PSnP8XAls1obKxDc0uDGPT8W8gXsTC/iI72TgElbBnKMBAoYxAiFn0+p0RFIpVGX9/GMjDLpEEeLhgWpxiGMkAtYHF5BbFEUlq6l69eE/Owrr5exnK7dmwVOEiNe/Yfg0YCzWQm0biLYM/mzZsEAlEGh4mSyNqqkgsMbhlUhcM12L59+0PzrCTBWlcd/u3/9u+xdetmJKLL+MoLx+FDErcuniI8hQ09fQg2dsATaoIrWC8JAhn52RwYHh6Vpn5TU7NY3uyH7u4uaRpTeoVhJM1YyQC+c+e2+p9SQQouK8wSGZAzaDblxizHzmBgYEBBMtmVhuVF+Qpjzkgpopoavxi5BBFdLq+0qU+dOoPNmwcEypLtHwgQwDdGh2wrUxZPljA/xwSQ/F6MWIsRyZqQPKUGHFiPxSimgz/8oz/Cf/vf/w/G6JVsaLIr7ZB5Z2R1WXPQSqjRLJBa5+xPMVNTGTFdJyence/effz2b38Xt2/dRmtLM9paG2G3F2SWqUoPuwPLK+sYHh4XiE4QLk0w0e/D+tqaxg3HXk3Qj0wyqZLt6FpEc9XSYadeMqX1nZ4ARsYn8Rd/+X3pke/fuwNtTWFMDt/HpbNn0NPVicXFOTS3NGPH7n2w2T3w+EMo2l0CsCnHYreXMDR4H163A9u2DsBJ81jYBRTWhBswPDqBU2c+kRdAS0ujGPTZTEIgaLHkQTxJU9/31G+UkMjl0gjXBDVWadzLZ6LxaX19HajZJB1bAs0Arly9JskZ9j3L3E+ePo19+/ZJV55ta8lZWAkVmRTmyJYMCgD/sz/7MzzzzDNKJvndLq2BI6PDAlOZUOR45XuYJCSLXezTIuB1e3D/wX1s3Ngnpi9N+QiSsi+Y/BgbnxIbuLe7G0sz00gl45IbGRjYrGoIapNzLAcDQQG7TK7xHovFnJIQhqVoTGo5lg0yY/5Sr3p1NSKZJ4/Ljbb2VlOKbzeeEWS7EhjhvZIFTg8KtkOOiZVwSBIm3RtoFk25rjRGxiYRjSawa/c+JTvPnDmL+HoE3/v217A4PYIrFz5BU30Y4fp61DS2onXDFpw6fw119U3YNrBV2t/37t3Bzl07ldzi3rAaWZXGOGVKyK7fuHET6uqouW9TUo6GsEzu8HXn9m2ZLLNhCaBahn0GyKLOfxzLSxF0dNKTg4A8JYzSYlKSdTk0NILFxSWBw4cPH4LLYSQZOCct5jmBoatXr6vvV1eW8cJzzyjJQ1mn5dWI8cVobcXx48eUYCJYTTkJMWa1Rxqteq7hTBzz87hWUEqHewqrBiQjZSitRtOaiWRp0dPrwInJqRklnFh5RL+ByWlqU5fQ3NKKSITVBwntfzS7ZSKNMhlco5jMYdKFe8viwhwikWUEfV6Ea8LaN8i4J0udyQqOWa6LrLbZt3+PjLiVdCnY4bC7yvPVIQNnAvbHjj8lYJUyUpS+YULxwf07GB8dMvshWcUlmz5rdXkJTnsR925fw+TYEHLpmNrr7vgS0nkHetvq0NkUwNrKvEDKRL6EmoYWOKibn82LZU6WNPcnzplEPIFN/f0YGxtV/9eUfQA+Dzw3gOMjcM/yCLHOVUouceIIaP0sCPj4+/8+8Fy9WNY3t84b7HvRAz4HeH/8oPjLAs8/H5g3JIVKGRHr3Gklkq37F0hMUFkgqJEN43jgWJWZtq5jgF4DkhqQubJqUuz58pnU9AErHoz2NkFXl9srIJwALtc0Ei+4ZnF8cc8kQM6EDcclyQlWMpA/4znEkoUx619RbGljOmoS19a9GC8TA+Ab6T3zTFzr5C1CU9xyn2kslOfiw7O3EglFna/Fti6D59IAN8U6D5nYleNFSi6PvawEiNXOvwzw3GKeW2QBnmVHxyeRJ9+mBCWJ2V7zc4uIRKLo6e1HU2OL1vCYCBhZSflxH+Q5lrJm7Ifm5iaEagI6k9SGQ2WG/aeZ52aMmKoN69mt2MUiMljgOSu/7G7fZ8Dzg8//51Wc6LNDpfqTagtUW+DXuAWqi+KvcedXH73aAtUW+Ltb4JN3/ughDagyyKv83hy0KVZJCYXPl23R71SA55RtQS6GfA5YXUsjk7Pj7LmL2Lp9AHUNYTFafW4f7t4ZxK4d+9DY2oaSw4Hvf//7qKsjy9UpsGJjf6+A5+mpSZX489XT3aNgkDIeDMIvXrwgvW2CH2S+0rxveGhIgVJnVxeCwZAAybt37+Do0SN4+2c/xcGDB9DSRM1dY0JUyTxPpQoCN8j2pOYwD+EMmMisY2AgdkwmI/bq7MwMenv7xPAlM3nDhm4k4nEsLi7g+LGjkj9hs0gPMpMR0MnSdpolxhNp1IYbFUD4AzVYi0bx+o9ex7d/6zsKEm/euIqtmzaKtcvrM/BeX48inzMsPAZC589fENhMdnpzcxsc9iJSiSUszY9hZXEek+MzqA21IBJN47VvfgtZ5JGhIaHNgcuXb6OhvkHaki3NDWimsZvXAw81Y5MZjI6M4vChJwR4kV3I9iV7imzTBNm1Hq+SAauRNUSjMUm0EPTy0RyuQN10guZ5OFxMHNhw9959fPjRSSTTRi6F0hWHnziMxvoAwmGf2pVBFln+DGbZfwwuCYwYY8KUDO6YIGAbUmKA5dbSTfZ4TPLH4RCY5wtQ0iaHfCmAsfElnDv7CdKJNRw9uAstYTcGr1/Elv4egSy+2lZ4Qs3SRaZcAYF5msWyXwk2cRwQuG9vb1MQTfCUQBlZ0jQ4ZXDMcm8G3NRWZT8bqRabmLgM4inVQh1V9qFlvMj7tAzPeO8M5MmyZ78SsCbYTvCGWqo3rt+STAbBKoL0lMRhUG/pA1PyhkA+S9StlwXUUF+V98j4ktemDArnFBnHZBv/u3//J/jWd74j4FbSDjt3Gy20igAAIABJREFUIuCnRjGNdB3IZI2BIlmlteE6JRcIvHMMj49PYnl5BcGakOR8vvvd7+GDDz7C9q1b0d3VBrfbjkyaLDLjTzA1PYdcroTNW7ZjZm4OWUqJ+LzyB6CnAaVaagJ+AbXJeAL5XEbsc4LqDJIpoODh3EykcPb8BfXzg/v38cSh/ejv6UI2sY5zZ06iqS6MoN+v6oj+LVsxv7CCcH0L6hqbJYXh9XmRzSRx984t5HNpJepYDU7DYeqyJ9I5Bdl//B/+FE88cRh79+6SlwEZ1mx3uyOIC5duYHiYYN1BbNu6Rfrz1HmfmZlCIZ8RY45zl+OBlShMSHEe8/MJej7xxBFpO3EunDp9Gk8++aRAToL7U1MzYkByLdu2bZvmBscTxw6//vCHP8RXvvIVVTjk0ymBSyury/o3wRnqeNOok1/5b5kdZ2linJanRGdnO+oaatWvlClgX7Ks/v69BxgZncDRw4dRS7C8kMfk1LgSU5S8UjUE9fuZrMvmNeYJunt8Lo0VrgdG5omsXwOuE5yX3E86g4nxCQEl7e2tRrffyednFURcfW5Ypia5yLZgn2eYWAoGcPfOXbR3dGm943bkdHlw+pNzaO/oVNLqww8/Rl1tCIf37YKzkMTs6F00h30yq8zbXahp6sL/8cffx/f+9X+DQJAVUSuYnJjAgQP7cev2TZyl3I7fg337acrrV5KOYPD83AJ27NipRCBlSLg2ryyvYC2ygv7+PjGttfaQ6e2g7IFNANfk1LQSCTRrNdruJonGPYfVO/fvPxCItn//QYFDxSL3N7lDaOxxjaaEy4P7Q/LOIHOcVToEptfEhnVj586dYo5TJkiJNAJ3RcPKJKDPvueY4/pMoJrj58yZMwIIOa6YqD569KjAKj4z1x/uvwUxO9nGbszMzmFpZU3jlNUio+NT6qPmljYlAtiPiwvz6nclSdzcQ1iR4NC+wTWA5qbpdEKmoTX+IJKJFGpr63VPFnuYeyQThqEQDR0p62USMZaacTafx+nTn0inf9/+A5L8YsULgXSO+7/4i/8H/X092gMOHDikCq1YNIblJcpRRfHgzk24nQU01AaxdcsWnL82gr7NOxD2FtBa70EiugiX141MyY665i44vSGx10kAEGhJs0Ibk4pZJclZvcFkFqVo9Poc5rm1FluAsUVUqPy5WMWfA5xbZ7DPY5VXnuq+iJlu2NsEcZ0iK1uAtsU8fhzEFvj4S2KeW59ReZ+cHw8TTOZQaZrN+qUKyRvdSdmQtJJNz1+V1EmZSf7QXDRnmN7GyN6sQRaIagHZfJ+1jjLxx3bhy7rXSvKIBXgbKTX6TBjdc4tcwp9z77bAaItFzntgYlqGw+UKMN1HGei3ZGp4fWvPL1omtEVTKWaB9CYxYDwJ9L343qWy8S4rInjdR7ItpiWt5ATXoEd9bpr707I3VvXDP4d5XinbYplKM+E2PjmFLJNjXi/aOjp0pqKBMqXwaNRNrxTKvTU0NYsww7ne0tqiNovG4sa7wOVQJRz9iY4eeVIxgdE8r2Cec5bTM6ICPLfGdaW5rSruXG7YXF6UtKY8eu1/9j+t4kSfapHqP6otUG2BX/cWqC6Kv+4joPr81RaotsAXtsDJn/1ByZTWm1JX65D9eBmtDuZinqc+V/Nc73sMPC/m4mLsRSIEOcMYHBlDrkBTsjxGR4dw5ImjOHv6AurrmtHU1o6O7m7JEpBFyQA+k6a0wUaBljNTkwbkttnQ2NCoUs0z586JlUwQiYxLBv+vv/46Dhw4oGfhzwi+uhxuAeBvvvkT6WFTqoFyC329PQ/ZepXg+fzcikAbsjoJhPNFAIxMdQKIhp1XVNkuwQYC7QxSGfyTbUrpE8p4EFh47rnnBJqKcUR9bi/L0IE4TatAhqYL+RJB1hzcPh8+OXMWA9u2CgxeWphFV1ujAHyrb/j5K8sRMZf52QR3yCgksHr0iRNwORk0RjA3cw+FXAaZVAmzUzEUin7JF3zv3/wr5JCQYeHgvWkcOnQY58+fRc+GTjS3NAoAYPv7PD4MDQ5j+7Yd5UCV5fjGsDRfpB64R8Ety+YJ7t66c0cSEjKfVe1yTkOGQaw0URUwFfDWz/4Wi0ureO03vo5wbZ3pp/oApqaH1Z7G6DKpnxu91oIAEILPYnVlc0begKwtghY2u/rEaKg79JeATE7GhHbEkpSsacJPf/om8pkEan0OtNX6EHDkEfQYJmW4qROJvFPayASlKYfDaxggv0kgEwFzYwhLaYG4QACPgyxtCLyS/Eae8hImaOf3HKscf/xKBjhZUgvzCwJuLQNFixHHpAUDTAb31PokGEodULLtyPL/wz/43zUeCeLxK40gCYARvKEsCGVcrASLVa5sgQYWSG+0XpMCfgjXeH1MwNhw/dYdXL1+HXv37kNHRztuXb+OTCqB7u5OJVL4M/YLA9RYPKHEgNonnUZdfSPGxyc0RubnF+APBFWxQVbuC88/U2Zjc97QVK2I+4PD2Lx5m0wjTVk+AUKb2p3VGjSsJQgbi66LsU1Nb86nlZVlfPLJWTx94jmZ39J49sHwEJ5++gTee+99mcy++NzTcJRymBh9gFs3r+DQvv3IZ/PwBcNIpvOYX4rAGwwpocb563LaMD8/g7XIEnZu345UnAzWGqSyOQRDdYgn0xgaGUU0to6dO3bAYaOBJStdkhgdm8PZ89cEkD994ilJBk1MjKKjrUUSHa0tjaCkE8vNpS9NsNdp+ohJoKvXrmP79h0CrWlsG03EsW/ffiVqzp49j472Lo2dkZERAZv8OdczAuJkwHKcvfLKKwKAG8jaY/l8MqHECuWeCJqy/6emJsXgI5h97ep1hEO1+t3e3h4EQ0zgxREIBFW5Qw1gSqpwLRkdHsaThw6qFN/IcaQRrg2VmZws0ad2el4s53PU5O5ok/Y0ASV+lpIQTpdAUp8/qMTB3MycklEEqxPJqPYBsv8tRrbHaypcyGo2si1MUjlQcDqRyFLjfQENjU3wuClpRCDLVIeQkf7aa6/hT/74P+DgoYNoqAuhoz6A6NwoAvY0fC4gnSsi3LIBt0ZmMTy5hKef+zKu37yr5AQTAFcuX0R3dzv6+jYocUXAiok6Av6xaFxJ2s2bqNGeRyKeVLUJQXkytwlcc23kmkAG9tTklOTCCOKeeOZZgW9knHPecF4TwL569ZqqEF768kvSwZcsgcsmaQYC5jJMpTavzSnt9bd/9g4OHHwCNYGgdJfv3LmOWCyiJAalgljdxOQDk2J+nw+LC4ugaTGTVlxXGxtb1Mecp1zXaMhHqYnBwUFpxXMdevvtt/H006yyaIbdWT4TOF2qNBGTlDRSu1OJK44TznUmc7lXM/nFsUd8juDywjx9PVgZUxIYvnfvTs3rZCwmMPr8ufNaT4xOMtvGJBa4DtLUmxIybIl80ehZUxaM6zyTSpcuXwFZteyLhoYm7UncL2m+ffDAPnz00cca51xbtJd53WhvbULA58DU+CCK2ST27NmN2/fn0Ne/HQFXBiFfDh53HgUK5vhqEKxvQxE+FLkvOLxav3OlHGyOksBRJRV530yK5XLmfPV3gOfWAYzPW8nKtpjnxhvgUeLz88D2x0Fk65qPg+cWsKyfl6Xe/v8AnssgtELKxDprmiQvi3MMw59rl+SbZNrL5IxhaBtgvKQ9UiAz91cmI/OshqE5sZmvPCeo2koVYEXJWHFs8S+rx/iV5xJjuE5WO8eY82G1jAXI8774WcYzJAd/wK+qH7HFrcqu8j5vjJxNH66vrcurhP+WYWgg+DBFwLWU/SLD0bIki5teApmMPD0IsrMd/D6/EvkkX5CZTeN7h8s4KltVZUzkGfDc0gA3Zw9DCDHJS6uNK8fcL0O2hZrnXCMp21LJPDdJejvGp6bkjRAI1gg8VzUVHPJaoVyc3x/SOkr5t5nZGSTSSa0BPEuzb5gM4/mZVWj0R6KXgxIvSgCY5zXPwZN72TC0PLaUvCxLDFkVczp/swLD4f4MeH7guf+sihNVY+RqC1RboNoCFS1QXRSrw6HaAtUWqLbAF7TAx2/9fskCzo2m9he9CJ7/A5jn5uQOm62AdGIVLprqpYFkuoShkTEkUnGx+yKRFWzdsg2D90ZUmk0tbJfXo0BHRkQeFxLxmABdHpzHRkeRzaVVQk2EYYHl7na7zIgs0JAHZgJbb7zxBrq6ugQKEBzJZfMCe7///T/Ha699DTdvXEdNTRC7d+4os1hMGbBDQI4dp05fFMOXoCkDd8pH1NfWKWBmMMXgjjq3DHYEiJSZflIjF5OUOpxZ/OhHb0hagWxkgpwso0cubd6bySJQE0JOZl52sQwpyPLmW29Lf7q+sQnnz3yMp44cFOhuBTxk5Aw+GMKWLQNlFpVDYAhN84K+BtQEXejtCyO6No7V5UV4nCGMDC6jUPBjcGwSv/W734QnBEmt3L0zJWY5DScPH9ovQzvym8jqZhsPPRhWKb60Z4sMWE1QIlaWWIxZmSASxCDDenJySiaaYkqV8mWTLgLHZFX7EIslBXSl0zk8/cyziMfI6mJAuoimZhqZxhU4WQCDjKJYYeD1YGhoWJI8tdQbRk4MS6c+24DkND2UNIXdgLEEC3hf8XQBLl8NTp38GP8ve+8ZJNl1Xgme9K4ys7z3tr1HWwCNhiUIggMacaiVNLMjjjYmNhQbsft/f23E7q/ZmB1pZ2alndBQWookKEoECYKEJdqjve9qV977ysxK73bOufm6shugJCrml5TV0VHdVZkv77vu3e985zsnsrKEAzu3Ih1ZhA8ZRFcoP1JAoLYZBXcQWRtLq8l8DGFmZk4Jip6eHvUv5yNBx0KRBnw55As5VU4gZxI6nBcMxq3SbM5JsdBKbDf2G033Ll++8lj71Pq9jLF81AQnSJkRm1TsZoEKRclc/Mmf/D/4wz/8w1LZt0PAsjHHtQkMiCcNQ85onRpTOyZXaOJHbWyCbFwDBFuddmCXJCiCSh5ENxL4yTvvoKe3V2PPioxsOgW/l9roaV2HYIaRSEqqf7jG9+7br58ThKdWMlnH586dR3NLi0Cl9rZWAdTUOOa6ILCxsLQMm92JhsZmjRvNWMnwZd9R7oFMM657gnEzMzNKSBGQZP92dnTD6fIB9gIejNxD/2Afenr6sLYaxemTZzHY14f6+hCCAQc+O/8pdm3dBr83AK8/CIfLh/mldUQTSYHVfQN9Kgmvr6vG/Pw08tkMVpeN3vXg0DYaH6js/NrNmwKu3/jyl5HYiMnIlCDeufNXsbAUwb59ewQcr64sYGpyHD3dnQJBq2sMG5hBPu/dThcImWBSRxq4c2cY9Q2NqKuvxzs//SmOHD2KtrZ2ab3evnUHtbX1AjspJUAGuhiupeoXzgmuBc416ehuxFBV5ZcBqJVMITuP64lzt6GhDqOjo2huapPJLwFNw87Mas0bNibZnDTxI7PTjZGRUVWUDA0N6fM53zo62rW/muoJw6B2upwYHx+TWTCpkNqLYVcSIhQMy9zYYaOESxary6vIpDPoH+gHbNxHbapqINs4XzBJE2OKTIDMsNfpP7C4GqEIlJ4LlhGuTAaL9F1IoDpcjanpady7dw+HDh+WGequgU4UYrNILI2jNuhVtQs3PndNOz46cwXHXviSZF9qaxu0v5F5TlkeAuj8ywIOeVa4nPJeYPu3bNmGsbFpgT4Eq5lYIihz5PAhozPvdODqlSuau9U1NQKtfaxEKcnXECDjmJ08eVLjdvTo0dKYJgTMcW9RjlpAogHRbTaC18s4d+6iTKwJLvl9VQiFKH/ildZ5OsXkbE7rhJr0DHpy2ZyeW/w9k8m8T65f7hVszxRNN2027Tl8TnL9EVBnAo8SVwTPuRZYBRGNxTEzO6+E9fLqugB07ue1dfViw/NeMgLAS4BgvqDEg8GTCaB50d3doWR4bC2K1mYyUZl0pheES/sLZW24f5PFzvVkgZbExSjPVVNTi0yaPgQ00l7UfsOE2foaTXEJSNqxb+9eXYeeDAT6acrNRB6TcuNjD/HRB++ittqH6qAXTjLyPY3wecPwu1KoDQE+H5DNZ+Cvroe3qgHZghvFnBNOuI1nibOIoq2gM4jxXCHg7taeKRAzl33MiOb/LbaxdaLiurUAYANyGpkWY1KrTOIT2s3loLgFCJaDoNZ1rXMbx7Wcka0EdAmEltln6a913afZ4fp5yfulHJi3rm8BklYbxHMu8h2f/+K1y9tv3S+TEEbaJC9SAeVIZFDrcimxzP5hZQpbkspmpJmtZAVl0ugx4qRXwIoSSJYRKBOA3AtYrZJMJZXAM0k8m54tlDjjZ1kAfCQakZwef2+xxzn3mdC22sb1wPVqvqe0TzJJzfmu51+Jyc33EFDnGggFQzLIjG8k5c3A/ZvJG539itD7JdOkSkRzzuXnedzmWcczQH19XUlWxsi+WOcJY6hptNSp48/nYn1dLerr6iTLxeoX4/DJhPumQarA7NJc+9uY5yaJqVeWxs3sryaJY/01v+dXrmTgSeZ5ZG1FyXj2gVm3bpmBJ9M5eRE1t7ZpHtJ8fWp6Vn4STKjSx8Xj8xkzbK8Hi0sL6lvuOyQHsN/u37uLhYV5vPzSCe1nqgCRdI1h7hs5IiPJ8/R8YzutuSsyA+Mbp0da7Nb48T0Vw9BKeFzpgUoPVHrgyR6ogOeVGVHpgUoPVHrg1/QANc+tQ2e5XuTjAElsmpLtUOGLDUMtkM9intMg0m4vgMzzQsGOtfU0xsbncO7CRcBexNCWAQEnteE61ITqYLe5sbS2hl179ggAoaTA6dOnVBZ/9Nhh6fNOjI0il88KWWDAcuvWbQxt2YKtW7YoyCFQxMM74weWgRI0og63z+8Tc5AM2V/96mNzOC8B8/v37ZM0Bv8K5CLub3cgFiejEpKKuXbtKmqqw6ivrRUjr7W5SUzOmZlpgSMEoB6HHdKk3AxCCCayzPzAgWfENqZchodAeI6yLX4kUilJmrDMlfIV07MLuHP3Po49+5xkMH718ft47aVnSwGDCX4ZJIyNjmPnzl0CDQhYEOhfWlzGzAyNGe3Yvq0V+ewKRh7cQzqex+pyFo1NPbh45Tpe/vIJ9Ay14tyFS0jEHZLqIDBMUzevzwWP2ymgIJVMS46B8i29vT2StlByoTQXCPAYZV/DEmP/T01No6W1VUAtCjkFpkxysH0s0b927YZAsaNHn1W7CYj8/L330NzcJGNYBoUEzAXCFKjBvKq5xwCUYAmDqQP796CQpUQKS+XJ2KemOplmPrH519djqK0nqDMlA8xL16/jq1//Jt75yU9gy+fwz996E+PD1zE+fAN93e1oaW0DPFVo7hpELJ1XMoCMVvYtr8ngnfdBQNrjcSKTTZa0nSnoCQHoBKQ497h+BEiSlZs1FQrW2uJcoNwAgUgC2pw/DBr5Pqt8m6AAA24mhCg5w9+zHR988L4SNs8ff07BoMUWlT56PCH5jMtXrwgoytA4T2Z/DjGUv/rVryrgZyKIASTXTjGXRiFndJAJ0pGg9mhkTHOd8i9cC80NdZJMITBHcJzgIQFSgp8rq6sCK1977TUBfZyrHCOP14er16gpXYdagofhINxOlxiwBCD4eSurazLHPP7CCbFJL1y4iFCgSgAaQW0CanztwVJSTLIkuSyaZNyWwNzcMs6c+xXeePMVBKv9sNupse/CX//Vuzj+7HNYWZ7D4FAHPv7oXQRcTnicHux75hD8gRrA4UEyY5ItN2/dxP17w9i1ezsIAExNjKOzo11SEL19A/AHQ6iurcft4WElbr7yxleMpnw2p2Ceki0uTwAvvnQCCwuzeHB/WNItlKPasmUAobBfgAb9Ggh0eFwES/Ji4HEdj09MIl8simH313/zE3z727+NsPaTvMDao0eOqaqGwAznDOcgWeeca/w/x5egPsHsrFjHnKsbeOXVV7Q/UVKChqGcS6yY4H7Z3dWn+c2VK5PdxIb2YcOkNACEfKFp2JbMKNk5OzePlpZWGfh2dHSaZKNMkcn0dKnigZ/r8lLCqaj5u7SwKC8Gyndk01lVCi3MLaCtpVVzgKziWHxdSVSW5hM4pwcGx5nMaYL2Pq9f84l7ytT0AgpFJh+ykiZifzKRwD2Pet9k5HNsKEFy5fp11DQ0YPeWLgSKMYSdaRTTMSVC4nkngk09OH3xNl545SsykM1kC/j+D99GsMqHoaE+VFdXAcUMBvp74fUYNiqZ1PFYXOD1yuqGkn5c3wTPKYtDeTECqgRuT586jQP796tPE6kkaurrEVmPCvQjM/ujDz/Crdu38NZbX0N1OKzkA/eAaGyd1hD6YiUPHypjY5MYHr6Pa9dv4fUvv6nkG4FsGvWury7A7Srq+RcWmFfE/PwcwiGCUpRAisLv9T72qSAT1ugIN2k/YRKF5qEWSM02cL/g/uDxsqqAJp7QGHDOPng0poqEZDqLmroG6RXzuUUwkImEmlLVEIFAst65j3NO8pmxbfuQPANGRx4gHt1Ad3svGpsaNJf4Ou5txOgoRcNkt8DRYBCPRh5hcnoSKXoJhKoxOzMr0LG6ugbhcA26OjqVkONzgRuRSV5yz3WAfhcut0/JPjLSGxtqMfLoDsbH7iMZX0d1KIhwTTvyORua671orHEjn4uj6LChvrUTdncYqYwdNcF6JKIJJWtdVV4kklwz1GInkFkypyQXVgxk+qFsJlBpAvs0K9w6K1nMcsmAlMBzYZ8WoE4A1DIifQr8fJq5boGjPAc9NqEsMakFulNwSvIfpSd2ydfGqo6y3s/vTBqVB81We8rZvI8Z8CVZEcOFfvLLVFnknngO6t4JaJeAae5jnKdMMtTU1ijBR6Cc/2ZbQ+Ea7X9Wwp73xn2Qex6fdWwTX8dnpJ4ty2v6TILQVsUX9wYmhPg6JiL5eZzzrPRg0ozzjH/ZFmvseA3+2zL7JjjtD3jlFTA3N6c28DPZLiOhZkgA1p5EcLi9vUPVKfydRe5gkpw/s754fbaViVDOeQHwoZD+bcnLyEC4NHZutzEitqpcKN9Ek22TsLS+DCO8HChXgqa0ufDn1hwpl235TcFzMs+5fsk8j66vPgGeUx7l0egY4inuAQF09vSqUoVJr7l5ei7UyjC0vr5RyWKSUJg8TCQT2IhxrzTM/lCoSol0yrXQY0CGw38LeG6xzMtnonXfxsjU8YXgeUXzvBIeV3qg0gOVHqiA55U5UOmBSg9UeuDv1QOn3/vjx+B5+eHz6RJhxXF/B/O8INK5TRGY3VZAKr4Gh4MGdRN4+GgK80ur8Ff50NXTIYbm/Owi1pYjaG5sR2RjA8MP7kmihcAomeEE37q6O8ToI5DtcNqRiMcx2D9gWMAs8SUbXIyrooByGkhaLF7egykLJ2DmwOjYqAAKGq+RBbRlcNAcyMX5NrrnfF065wIJOyyDZ4AzNz2FsZFHYoDTCJHv6e7qFHhO0JAAkAlAWWpvwHOC8JSxIOj48Se/EpuYQE93WxtSyYTYQg6XU8ZvRtrTLq3h0bEJvPjSq7h46TK2DfWjJuw1hlCPjcBsSKcyuHv3rhiDNTVGmoYM3rGJOTTUV6O+1oPo6gxOfvwhqrwBJBN5JJI5eP1V2Ll3F7oHOvHBxyex78BxMYOoeU5wgcCAy2lX2T9B80wqI4ZgZ0cHCtIwN2wyo0dqEgUMSAgwr0eiuhYZQ2Tax6LrAjbIpiWriwEi2bY0Gtyxc6dKstnuc+fOyYiODFVpv5bKbS2ZGiuhQ6CQQeLBZ/bDDsOwI6DOaxBwjMYS0uZdX49q/MlIJQi/GFlDXXMzbt+8hX27duLwvl24dOpj+JBCU10YwXAI6aITDV19SOUpk2AY7Lw2wXOjucu2OvWXIJfLRYkjOwq5Aqp8AaO97iKQFlNgzTYzmcB2EOykvMXS4iIGBgYU3DNol547Tf+WlqXxzn7l78hA47yihIbdxnFdl5bvH/zBdwQyMsCmfAX7glrjI49GpR0/MTkl5rjRwgeqq8NKjFgl3EYP1aZ2+T0O2IvZkg66A3YawObyuDs8jNOnTuF//Df/RprdkneRtjtZWw59pgFjironJoBYfaDvMlVzYHFpWRIwL77wotZTPLahNUPgk+M0MTUtxiBLuRkkX754SSXqYhyGQmo/WZ2WFjx/LqkZtxsbsRTOn7uCnXuG0NJWjVQ6JtM3O/x4+wc/U38FQ2586UvP47333kbY50FsLYK2jh40NnUiEKqDg5IfdqdKuMfHRqVh3dXVjksXzmNwoFd64IlUWqBnT18/7j14iImJabz5lTclV0WQ7vr1G3g4Mo4Dhw5pv6LnQlXApz2BGurPPLMP4XAVopGItJ65L3C+G9apqasnqLewtKT1xYTH4SNH1aeUfbp86RK+/Pobj2WA2C8Wa1ksX2rWe70Cqgni+LiPOMnij6j/OEb37t3F3r17S5IHDlUvrK5EZBRJfVmOL/ct7ocEYwSZlciLZBxSW34jndM+1NvTh4mJSRma8tpcB3eHb2s/2LmLsk55ZAs2JWE4dpz/1KtfWVrW/RBY7KZhcVVQewv3BZuDs4PeBcYkkuAUtW0Nc9aQKFkxRFmq1VX6POQFkpKpvLy0pM/s6e7G1OSk/AYoVUOAf3ZhCQ+nptFUG8CXntuHYnwJIZ8LNqcLqYILC9EcxmdWULB70NbeDbevCt/7wdv4X/7n/wkutw3TU+MY6O8GBfAJJJJNTHNTPhuTSa7ZACYmp7Wuh8igF7jF19oF/J8/fw5bh7YK0E+k6fVBwN+YxF6+fFUJIsqMGe8Iw+D3l4x/CbQxEUEQcXx0TNI4rS1tkmvJF224e+8hVsi0TmXQ1dGKtdUFJWj27tmjdtTV1uh68gcgCCu9a3sJYA4KyOP+Ss1zJmJYVWMMDKlHbvZSzq2bN69j6/atCIeN9Ak1iG/cvA2ny4umllYlVSg3xj2DsjXc88W+ZvVPjklou/wxWA1RUx0UG767p0MeAzeuXMfRQ8fJW7nqAAAgAElEQVSUCGc1AzXRk6m4GLX8yz07lyvg0aNHkspZXltFe1enkkw14epSgpzm3kZbmvfJvZefz33JgL0OZHN8ljsRiW7g1KlP0dvdhXQyisnxh/D7XIYp76lSRVl1lRP2QgLdXW2YX1mG3ReGzRlAKNyIQqYACq1RlsnmdQvgl7xYqUJOzN58XiCqUZUwILUe2WWUbAvAfBr41plLmucl4vBT4PljgLN0mvsi5rkFsvN7uc6zwGU+ozkuJQD2aTDcOiQ+BvPl/7Kpj13+ejZS0iplWuVaq18AnrNfzBzflFoh65zPALKM2UcEsi0QmucDAuXmfYYVTlkg7pN8BhkPTaOhzX2VewET0pxrFlucbWFyl7403IfYtzwTknXOucFnCn8vWbM8pefMuuR3y1/FApfZbr5OHhW5DNyqPDNVfuWScnyWW/JyRuaFnjb0pDEVJ5bR+6bsHqvpzDnZmivcsy2wvFzP/YvO4JY/D+/VTpZ5qdJM86t0TjTg+aYJKX/H61rX+28BnsNhKtyYeI5G1mAjkF4ytSZ4TrmzeJL7ehVa2jsxMjquZyDXZmNjK2x2l85ofP7x/FQo5tHQSGNmY6ra3NQkjyMmBwiec70Z2RbDPOf+bMm2MLFqxS7la8HqZ343zHOC5+7PMc8r4PnfK1SsvKjSA5Ue+CfUAxXm+T+hwa7caqUHKj3wm/UADUPLAyTr8GmV/1pX08H1bwHPdTAXddvobJJ5niW45fThyrW7GL4/Lg3Xto42gRSpVAILs4tIbKTF/tqzbx9GxkYllVFdHVJA3tnRKkYygxYyQ8mIi65H0MegP0vwxykQyTJfKi+JtsBmtd/hgc3hwc9//i527twuUJAsvV07CPzkFISYELCgNq5GC0bqgbrWbrc+a3J8TGzN6Po6Ht4flgZyX3+vDvEyR5WutwF/eaVkmgCXD8P37kkn2gCmGficLjFcvT4PqoJkMCUMblUoqtT8z777F3jpxVfh9wXQ0FgjdiGBgs1xobyMYfwZTXePgjRqvmbVBiC9EUU+lcDFsyfR3mKkTsjqoRGiLxBCR3cv3vn5h9i2+xksLdNksFoazdQcVh+QMQ0HHj18JOBM7DgJJ1i6rHwVzchMu8iup3kowVMmC9gHtXW1khigtjKBFDJJCQyRjUgda84RBlsqt7UTiDEANf/PQNYqATZMPTIUDbhCjdNYbBX1DfViga2trimAJgOeJl211bUCgciK5Hs8oRD+4oc/lIb74WcOoK2+GjfOn0RHPY3e7HAw8eHxo7VvEOtJmkQ6MTo6IYO9TJo65nnpnhPAJEt3dW1VoBfXA7VuyYQlKM7g16qA4FiT9UvgmoEgGfYECo4cOaSxlPFsiUHLSouuri7NY4LhZJ319/ehWHAik87j0uVLiMejOH78Wbg9DOhpvEjzwCl0dnZhfGxCTNSRsXFs37HDJBOyBhhnHzK5QbCBrGZem4kMn8uGgZ42A4LYyaanEZkNZ8+ew+rqMt766lcFKhfyWZA96XL5Hhuwca5xnGnyqSC8FJgTyGAATDR2fmFJ8i3bt25Df2+fgEV+EWC6cPGiJFM4f8TyLxQk68FrMdlAgIVgKxMY+VJJP+dYfCMOFF04e+YqXnv9eaRzTMQ5EY3EUeVvxA+//3MMDGzD9MwoXn/jWZw5+z5aaoLwc33kKDexgYLNA5c3iObmNpXVcxwmJ8YkUdPa0oi6uiqBIwT4V9ZW0dHdIyB9ZmYer736JbGomVD6+KOPkc7n8PVv/hZGRx9hZXUFA329mJmeUik9K2cY+PM+yE42AIph0xEY4t5AMGNxaUnMYkpgkHnH+31w/wF27tiObVu3Ppb9IUjO+cG1IJmWVOpxAobXpBAM14adGrh2u3TOCfCxAoT/p145E3njY1PYv/+AjCazmRR8PoJUBuiTmi4BNoGOBtDLUsalSODFiRs3bmHnjp1qN8dpYmpUe3hnV7vRs4cTdhfZuzlkaWrKlGQui3gsqv2krqZaUgxrqyuoq63H9PSs5lE8EcPKyiKqgpT+SSgZyUSay01QyoFgVQgrqxH9n0kWwmixaFR7Qltrs0xmKY/DBCoZ6dmiDQ+mljA7NYreljAO7hpCNh2H2+vHUjSFs5duY8eeZ5BKsQojhPbeQfz7//gn+Ff//e8J3I1trGH71gFJG3H/p9RWnlJSTBxJEsqF9UhEFRMvvfiCnk28V0oOTU1OaMyoQa6qEVbFOIxRLk0/JyamcPCZg9JtZxJAur3FPB4+vIeR0REkE0mZ3La2NItVTaNcbuhMLlJeiZJUV6/dRCxB4L4PoSq//BkIvm0ZGlRb+CxjtYiqsKSpbIHjae3H3Jveffdd+RgMDAyWqmOMvAH7m8m10bFHAkn5e8orMMk1v7gsyYVQdS3mFpi8gMBzMsG515F5zqQuqxQIgtZWV2N+YU4m1Kxa2n9gj+7nF+++i62D29Dc3KgxZ8UBJTE4F9luVqPw2Tc3t6BnwfJ6FL2DA5rffExTXonPCR41mJDj2BuZMSNXYQyjaejrxu279+F0ejAzM4tUMo5wMACvm88yIxmUozwcK62KWURWFmVimynYsRhJAA5quNfB53ahyuOCx+XEWiKuRB73Kp4h+Pnsr1AgoHML1zqfA6pCslNzehPAtKTxntAjL5Nt+XXg+dPyJ+VSK9aZoBwktK5vMdz5fz4LLc3zp8H7p8FG4zJpGOrWdcuBf+v6uo4A4C8Gzw3obDxArPdzT+FuI3k1JnZKDHhVcXjMOYZgP8eXX6xSY78YDXIjjWZ9maT5Jtufz97N8x/PJcYItNTM0r0YzXCdDfPGt8Fi31ugtVUJZt276S8jJ8SkI/vVMhO1wGh+rtU26dYXzT1yPfFLc7fUV1aSnJ9n9VE6a3TarbGwNNUNAL45DqxcVLskrWPuUR62StqYzCfPJSbJbaqDyuePkgal6gPrfKzPlJHrbybbQjklEQFcjsea55ZEHfdqnkcS0jyvQltnl/ataDSus8bWrTvQ0NiCWIzeC3OSPSRZhnI9TGjTOycUDGJ4+K78ClgZSkNv9uMmeF4C0U1vlDwwnqzWKI+E9AxmQsRmPIasdcD7P/TqH1Rwot8sbKy8utIDlR74R94DlU3xH/kAV26v0gOVHviH98DZX/4HgeflgZIVFDwZaPGgTs3zzxuGWp9uMc9tKsMuIB4jk9COlbUELly6ifsPR/HyKy9JE5i6pu//8gMEfdVobe1ErlDAxOSEZCNYyn337m3U1oQwMNgv9smD+/cQqPIjk0qjr7cHtSEyqk35vNV2hXE2u8AEiyHEyCBe0r2mSSiZgb/1za/j8uVL2Lt7tyQNysHzXMGOD351GR3d/ejv69Vn+DxuBHwerFAKYeQhvG43uro6xKiNx9bhdJSCTTLPS8Eky5MpCcB2rBJwf/AQW7dug8PmxJ3bt3Dw4H6x2Vpam8QkJguPxNYf/9XfYM+e/ZKcoca4zbapWVkKo2C3OfHZZ5+hp6dXwC4DOoKRSTBIc8CZd2JjZQ33bl7D0GArYpFZ+PwOJFM0r2pEbU07Pj13GQeeOy5wdteuHQiHAmI2B/wlrU+3F1cuXcWePXsNiFfSQjVzxTDaLPB8YnISjU1Naoelf01gmyxXgguUd2DFgEw2PdQJzkmHNBwMCgi0O8nwN3rQJmgmQGKkGSw9UbIQmSx4+Ogh1iIrGBzoF/jJ99fW1KLKH1Cig0xXao+Sgd7U3Iz8fzWL/V//t/8d27Zux46tW9DeUINbF0+hsyEIeyGNcE0Y8HoQbmpD3ulF0eHF6dPnsbTEpEKD+pp9TOkZ3rrkSTwM6AwAQGCwvb0dw8PDMvqcmZ0Va4rMOILiDCgNGxhIJWJ6LwEFjVmhILPFI0eOCDjgvbJ/WV5OoDgaSeHP//y/4K233kRrWxNgIxBmNM4JhpLJ1dVJuR0/3vnZu3j2uefVfwQAxDos0Pw1gUuXLgn8ny5Jrdy7cw1HDuxWO3KU4SdT0u6QzvWPfvQ2/vV3fh9el1MSEC6HE6k0mWw2w9Qju5HmiA6ypxMKSANVAXM/THLw3hzGFO+jDz7C/r370d/Xp9eSmb+8uqKx7+jqEBjhJoBSYjRyrjDYZrurAkFk8zklCSgvwfei6Mbpk1dx5NhuOFxxFJFCKFiDaKSAB/fmUCi4sLw6i7pGDzy+DFJrS+jr6FLA3NLai1TWJrmVZCqHAwcO4cJnF7SGt2/bimQiioCfppsxreEIdXTJGIcd7733C7z5lbdQX9sg08tTJ0/D4XHi4JGDGB0dUQUIpTIia2tobKhXVQsBPSY5eDExC3PUGDeSAtwbyKAk6+7TT0/i5Vdexd3he6o6oAko9wWCBgSEOH8oUUBZG/apZTRHFiXnAcewNhREJLKmvYZyNEy+UDuXc4CANNvDZNDY6IQSeA2N9Whva8HS0jzS6aRYuH4vJTbsSCVSiMeTSpyIXas5lMLk+DTIKCSwRfO6RyP3JfvS29cltvPs4hrSmYKqhurra+H3uLGyvAgHDYhLWtzV4RBikXUUCmSv+zE4NCTAkga83IeZuGGSifIwTA5SQsfnDcDjDyCWiMs8jwClzBpTSezds7skLZTUnuz2usQoj+R8+OlPPkBXiwsdjTXS2y7YXRh+NIFoooDdew+guaEJywuLCDW14t//6X/GW1/9CqamxtHcVIehwT44bEz+pjE2MqrEwo7tO4wfg5cmq3H84Affxx/86+9o3RJkJwOez5/WlhYx0Plzp8cr09n33/9Y6YmjR55FU1OzEoxcxxcufIYzZ0+htbUJR48eQUtTq1ju3GtZDeBx0UDPi1QmjVQmB5vDjXS+iL/+yTtobGjEgf37BKJRxmnP7l0lMNmtn3GuKaVY8svg+mcShs9LyrOw4uf111/XfLLAOgO0AbNzs6pCee6555W0INPd7fHj8pWr8PgCgJ3SO43SQydIyP2FRqbcM9944ysYHxvD/Xv30dffI4+A9vZm1NaGBUDSMPTB8H3s2LEN7R0tesalMzRzjJu1UWTSgsntJTQ1t6Ho8MgnYX5+VpUFzY0NpblJ0JxJmpJ2v7PErFWKl1JxGzh1+jza27uVuGJ1ApPe+VwKLU2s9CkgXONHR3szaoJVkj5ihVoObvQM7UI6x+qaPIq5BDIba/C6XXAHgqoUY5KDY6w9nbJWLpdh9hYo5ZLX2PMpSWb85tnEJCieBr8t5rkFRFtEBotJa4Gf1hnLOpt9DvQWSGtY4fyd9SwVeG035szWec5qg/VZ5W1UXZEqUTZBWwv85k/Kme2lGrsvZJ7zdZZcCeeiWNh5mnwbsgO/LNDZ0vW2DDQFZEsf3i2om3O2vM3lfWFVTqhyQeayhjHOLwu8t5ji1v0z2W4v2pT4tvqX72MbuecaoJ7JOFMhxuqNfD6jiimr8ofjU/5ZqsIrJUwkh5Y3VXqmYiVZOteYs6qVULDWHavf2EYD3DPhtSmxw9dbY85nse5NfeOAk/NLCWZjrE5pIa53Xpf7NPeO8sqF8rGzrvsPBc8pG64+crHKKAo6+FoMfO4Zj8bG9JwNBINo7+zG7MIi8rmizOL7+gYRDFbLPJTsc0oasgqP+39sI4Yd27ZpfTEpx2fh+vqqfCW4z5rkBydzOXhuqgyens/lBCBjCutCweES87x8HR1+7X+o4ET/8BCy8s5KD1R64B9hD1Q2xX+Eg1q5pUoPVHrgv00PnHv/PxrVkC9wqi8/YBvI9NeD5zrSWrItKkUuIJehDrkfMzOrGJ9cwNnPLuDEieOoa6jVQZnasXU1jZifXUYkFhMT8YUXXsDc3IxM6Brqa7B121axvMhICYeDWFlexmB/H1y2vII8K1DkdwuUtIIyBTTUrC04kWT5tdslVuatmzdAvUgeyMVik86n0XDMF2x4OLmKd3/+AdpaW8Woq6aOrIesshS6O9plNlZXUyNggARCFMX5FthmgecM36Rb7aFJWxrTs7OYmpxGfw8lZ8hufoiBgV6xvilZoHL9kVHMzS7gxRdeElDj87uRy9MUkgGxkYWx2xyIRKJiNVE/k4aeYgDTkNGeAWwuOPI+XD17GevLc3j5xH543RuYmx0pmT0FsbSUQTxjR/vgIKZnZzA0NCCZHTJS2Q+8P8okxGMJjI9PYN/efShS31WBCztrEzxn29ivbC8DGAJ47IfxiSkMDQ2WWFoGWGA/837YSQT76uprTTBopxmYAc4ZOPKL1yKQRnkaAukEKcjuoyEY0VZWJ6h0n0GnyyUQO5c2gB8Zf2RkMSGTs3tx6txljIyOYevAIAZ72nHzs5PYPdSObHIdwXAVbF4/Qk1tsHmqkIMTDx6O4NNPT+O3v/07Mk80hmU0fzQsMs4ZSm2IBbsRRVUggKvXrmtcCZx3dFIbuijTPgLEZtwoEk/pGzyWmuE1zp49g2PHjklP9eSnJ7F79y5QnziVzOP0qQv6vJdePg63245cnpq2BGAp2RHFxkYS42OT2LFzF06fPYvDR45g+N5wSS6EbP6s+oaAHYNHAvpMdAz0tKO9uV5tJEBEzXh2O+crWdRnTp/FW1/9MrxuU/4OuJFOmcCfJfd5lkwX8wIWCIZ393Sr3FqsOzLyCT5ksrg3fE8Axc7tO8UoJ3N4fmleGuLtnR2oq6uBUwIhBAOMbA+BRSZl2F6umx/88If41rd+C1XBKizOr2N6Yhm79wzC7aX0Rwa5bBEeVz2uXx+B0+UH7DncHr6IA88M4cHNSzi6/wDsTh9C1Y1IZ+3IF92Sa9jYoL7qhiRAqKvqchaRyazj2LEjyORyOHv+M3j9AfQNDOL9Dz7Cb33jn6NI/4bVdXzw/gfo7e9GMBzQWqD3Aq+VSaWQSiZlhkytd4IZ3Gc4ttMzs6XqkgKam1tgdzoFDtDsrq+vX4kTysEwURMMBsjPVOk/r8GkDCtxWLFBQIdziMxy9j/7q5kmc5E1rK8bzV8C56zMuH3rlhjr9GqgtuzU1JzWUlUogNbmBsRiEQHc3F8J2mqHT5Exn2dVPqr8Zl057EaHvLGhWQAPk5gE150uG5wuO1IEOGIpVe0QSOd4Njc1KOnJ5OJGNIKO9lYBLAR6suk8snk+IxzGGDoR0fvIxl5ZYdKqXlIL3LsJ9nM+xVXJ41G/JhIxEIgPVgW0r9BIjkx/6VDbPIgVgkpM/PJnP8Yze3di584dsLs9+OTUefQP7dDYbx0Y0D27QjX4P/7dH+HZo4eRSm2go61F4DmTpRvRKBbn5iTD0NvTI4PiDD+jUMBPf/pT/O7v/HdKDnKN3LpxHbv37NZzgAxqglvc18YmZzA1OYPOjh6xtGm8yX2NSYv+/l50dLSqooTrxwGH9i0lKqWhQ4CI7FubEgiUQSjanZLHOXvuHNpa22SM/f4v35fuOQF4JiFGR0bUroMHDghQtOz++HzjvkomPJPIr776mpj7pqrBrDmT2Mzj1u07esbs238A8UQKSyurYnQvr0YwuGWrKgfYrlhsw+zXIGDrkr8C5yaTCJOT4wgF/aiuDmKgv8fo7G/EcOb0GbzyysvykOCeRlkGbq5MyslrY5VGx9VYWlpFfXM77gzfk255NLKuPmtgcsbnRUNDrdHothUErEl6478mSylxQ4Ds1OnPJH/l9weVfFtZXIDP60I2k0Q6FUd1rR/NzbXY4PO0AEQjCYTrWgF3QPJOXr8XHS31iK3Ow+OyI52jQa5LiTLORZnukmlekibheBn2c0FrSIahJQkd4X2P/VDM2c36HcfEVK2Va56bUTMeA6bCy7yf55TS+8vObBYoaz07LZkQUx2kmrHHgOHT7Pcnzn+P5535DFUcygi9JC0jNjer66wvyzD0yVBb98/BASsh0ko6Z3Ks6AuUzgpMpBtw2kr08rnKc8Tjc1s2p+eu0bE31+L9CHSmRBQZ37ms+pqVfHwJ16ISR6VqJ+terf4QE58SZDRIJluBlR00gC+ZmHIOG3NrVuZQM99IhnGO8X6UMJcsD/c+c2ZhxY51D/wdK3Ws/3NP4x5mgHST0Obna44wmeByKjnG9vLzLNNXaxzNmci8Via1WZN4kGQR+0MG66XEkcaG/adWqT/4vVxmphxQLgfWLb+FJwxDS1KEJV3B0oCb8aaaXSab1txPJmJm/yp5/ki25dGoqrYo4dfW0YVMnm0t4v79R+jtG0R9PWVZ8pIDm19cUEUik2iDQ4MIBoJ61k1NTUjikL87sH+vnhHm5ozMorU2uGOaCsbSPC0tEO7TbBffYaoF3LC5jGFoOfO8Yhj6eDFX/lHpgUoPVHrAnE8q/VDpgUoPVHqg0gNf3APnP/hPRYuFoaN2iblkBR+b/zeyLcl4RAd3I05igmaD7D4h8QmbjSADpRYciEWzWI+k8eGHH2PX7l3YtXsHllaWVMb+8P4YglXV6O3rw+CWQbE1b926JQ3bnq4u7NmzWyw9stnI2iWLkRIJTrsx+DRtN8AdwVQdiqX/aABe/d7uQIYVn0ZwWKDe1avXcPjQYWzbtrWkTUmzOpeAu7VoDv/lu9+TRAffwpJ9U/5eRD6TEsDy+pdeQV9PN7KZBBwl5jnBP7GySwd2ntoJRDDYi21sKNC5ceWumJcDQ4M4c/4s/FVV2LZjGwJVPrz385/hW9/8hoD6YICs6xUBDMpKqIMZZDtkGFpTW6tAgixlMptY+p4uksXtAQo+nPzkLJbmpvHGq8cQ9mewNDuqINbtqcHaeg4Z+MS6HB0fE/M8El0ViE4DPBMMsj+dePfdX+AbX/868lkyx8k2518CAwRWnYaFLE1nym+UgssicPP2Hew/cADxOJm81MYle3ZVQGI0EhWrtK6uQaW6BHgk+UEt7Sz72Qmvx4tHjygNQbZ8QCZxDH6cNBgsscCseSsmmWWKJdYWqwmMDmY8kYU3UIt/+3/9B9SRHV9IobspgN4WL5x5Al921DX3we5vRMFZZfSi79+T9vVrr70qliGDfK904JOSp2HfEDTyejkqDMpcYvWzDyiNQIadGPiUYQiETFVAgnryBaytRdHe3iNmZNFmx69OfoJXXjmBmzeuIBgIoLO9E9XBGkzPLOL7b/8V/uW/+F34/WTg5SSlwuBY4IDNSSwS94YfoKunB1duXcX2HduxtDCH+ppqOGxFgYpExdUmJhI4Ri63dF/JNC5k0jJ2JRBQtDmRtzmwvBbBqdNncPz559BUX41kPAa3L4yVtShGRx5Jeobl4JQBImBx584dNDY3ih1NFrqRCyiVzMOG27fvyrxv65ZtMu0lm5zSDH/0R3+Mt772z7ClrwNuJyVi7MhkuT6pLUu26RJ+9emnVJVBY1M9Xnv9Ffzoe9/HiaPPIRz2ybjV6aaWL5e7F1PTS5iYnMGRY0fwJ//5P+Hokf1YnrqP9qZ61NY3oXdgC6KxNBwun9YQQRLKsBDEJPM9mYohlVyVnAXlJ1ZW1pHO5rGyuo7F5VW8+PKrSqxR2/+jjz9CS0MdmhvrEQxXo7m1A2lVDkTwy/fexdfeegNuRxFeJ+dhHlQGIhyazhDYIFM/rID+5s1r8Hgd2LF9i8Di9dV1rK1GsRKJ4fxnF/D8c0fR1twkg1efxyk2OseLACfnPiVSyPYPeKsEHi8vk63bKOCHQAPHnQlKMnlzhSJu3B6GryqkvWzLliFMjI9pPq0s06yOjG7DbOT1+d1pt0tOpq2tA9PTMzLXpQkoAREC5vycyalJ7dVdXd0yiSXTMJXOCjgdHBjErVs3sX3bFjTU1yOTisOhfRlKUnHeEfhJJuN6lqQIvNug9UYZFiVDHU6xratC1WJ8ez0e3LpzGztKEkUEMrnvillI4KzgRCrnhdPtxZ/+6Z9g966dOLBvN9ZWFvDzd3+Jo0f3w+3xwe0LIMv1MzqFm/fu47mjhyUv8sz+vfDQ98HvE1i7urwiKRLKYxHMT+V4b5NKGBK4zkhiyoVrV69i65YhtYGAGCVT5hajOH3mMmpr6jA1PaXXPfPMAdTV14i9z0oS6ikzCcvEVjGXF3iuSoCS9j8rBzhXuXZZ0UGtfu41q+trOHnqFA4cOKhkw6MHIwKdXzjxAq5cvqxxbWisFejPBAMrPNh3BCc/++yC9mEmNyWFwAQWsX47twvOLzuWl6M4c/Y8jh49Brfbi1t378lI9/xnF7F7737MzMxJ0oWJPJr8EfiyNNX5PFaFgt+HoN+LcMiHLf09AtmYNJpdWEA8kcBAX5+qheQVUiiIhfrxx58o2UejWmqy03z3r378I+zZvRcBf0CfzwQVzwu8h737dktTndJWbqcD+XQGTpcHRZsDk9PzOH/hInbs2IXF+XmsLS8pSVxfF0aebP5sUua17a1tet4sLa/B4fTA5QsI+GN/bts6iNs3r4NmjeFQWHOdlSqUmeBGZyTOjNGm0eqnNIZlFG3ZOFqM2U2ta+s0ZjFmeZoSAFgm0VbO+H7yjGbeXf5aJWtLoLHF+OZrCCCaSjEDIFrsd0m9lSqUnjjrKZlpQNfHZz/6GChpxbnoRDqb0fOV4DG9EyizpBy4AF3q55s1YSB2fj5JCdxT7Epk8nyhHbEEtnIPMyCvJXtn9M0FRHNilvrEkh2xGP06EpXOeAKT1XDbY8DU9JKVbDD3Y17BegWrD41ZrQUUGPkWcxahnJg1lrw/I49i6eqXzr0Cz83VrOtb/a/X8nmoxPKmHr3GzW7Y4ky+WAx27nvWPVr/5jhZjO4SbwGFfFGSM6y+kfyL3ejK83NEPhDHgdVkhp1dzrIuT+AoSVFCzQ15ZlP2xCLTcL+w5uEmu5tHUpPk4P4hP46S7FpGVYMujI1PIBaNIVwdRkdnl4yOmci6d++B9rHublajZfDgwUM0tTRrP1xcXtAZubGhRRJ2PPe3NDepckp7U86S7THguREMYptLSYzSGDDJwb2ac18ScKUYgWc4kksInlvjxXuogOeV6LjSA5UeqPTAkz1QAc8rM6LSA5UeqPTAr+kBMs+/6I2dmPkAACAASURBVEBtHZ6tII3gJAopxDfWHx/2y0uMy4MHE6EwCI/B5wtiboY60UGcOnUWPFw/+/xR3Lh1Q7ITjfUt8PvDuH3nDppbGsVaIzOPGzeZ4QJxnA6B5wwy4htRbBkagMtRMvh86r6eZtArgGRgqaCCpbbU+83rcE5dZoIWhw8fVjCcTCUUZDrsPpw9ewHPHT8uxigBfeqjkvE4OvIA4YAXX3vrTaSkz8sAxARmDC6s4NQKsgzTyASF+WwByY0sYhsp5IpFPBodQ21DI3IoYHj4jpj2X/nya0hsrAuUrw5XqWxVoDkjpyJZwASKCmL2Tk1NYcvWLY9BD5fXhngyi3zejevX7yARjWCopwVNYQdyyVWsr67C66tD0V6FD09dxNa9z8Dj80g6YWl5Hn19PQIAVFZM7mPBhjt37qGxsRENjSE47IZdXgo7BZarPJnDzZxFKQTN5gsYm5ySnAmZpQRkpDGby4kRSXYtZVouXbwiI1WPj5qs1Eo3kiP8nognBdoweOOYMUhkIGnYk2WBcElGxrTLPO4fB7hMOhQdWF6J4sHkAq7duScN+aawDUPtPtQHHXAQ6LWH0dC+A0VXWON89uxpdPd0SlOZY8/AjiAZ5wZZ4ZIxcFPCIo9sNqa2ERAm6E+GNmUCDFPdJtA9EiFj2IVYZBm3bg2L/Xzg4LMCeH704x+ipaUW3V2t6GhtRchPaYs4RsYmBVh98xtvwUWdXlsBmQyDZQLNBBXIoMxheWkVy6traGhvxuzsNI4cekb6vQFK5YhRTXZnXsaa1F9mu+IJghs+pDciMptkKiyTtyGZAx6OT+PByAj279uD65c/Q39vJ6LxDDq6esTEra0Li3VJ40cx72wQmHzixRe1trmemFDjHGKfBINhXLtxS0aiR44+Kz30+w8eIp3JIRGPIeR34Lljh+HxBOF0+jG/sIpLl67h5q1b0s0P1wYRDPllOJiIrODQzu0CA8luYyIgnSML3qZy8AuXLuGNr7yJv/z+DzQh2+u8sGUT8hKoa2yG0+3D4Jbt+OiTT9DX24+Gujrp1xPyCQZ9sDtMBQmxHLfLi1g0ies3bmFyeg7f+p3fxeLyCsJ1tfjwww+RXF/D9qEBeQgQPB8ZnxDoe/fOTXzlSy+imNtANrGKYnZDCRYm0fJ5MgQp6VGE1+/HBx++h337tqGmugrUs3XaXMikCsg7fMjZXfjs3ClsG+jH3NQoejrb0N7aKO8Bo0tcmu7U1U8DC4tmn+rto9klh5rrhaXqbqSSrEhxYD2RkfwHwQWCs6urq2L9EuwgcMV91oBw3EO477oRDIWk0z46NqYcHhNeTJIwUcAqBla+cJ0nN2JiP0c34sgWIANjarpTaqmpsVGJnEwqAT/1yQloOGhySs8DqOqGEgSc2wSfNQaPATXWJjhAKXaCbmT+stqBkiGtrW0CSAhEMZFHaSFKZS3MxzAxPY+Z+XmB//v37EA2voozv/oldmwbwtjEFFIFGxz+EALV9Thw8DBikVXMTE3g5RMvIJ00SbW1lVXNQxrx0leAlSLU52XlxKHDh8SOJHhPgPvO7dvy0FAfkhGazWFmNoJojAB5Fj6/B/0Dfcjl0krYEEx0exz45OOPBA4xSVxLY9hUSvuJYcQ6kEykJGHT0UnjbM6dkp+B14vxqUkZRj+4/wj79h3AJ5+cxKFDh8QkJ5h85eolJRrbWlsw2DsgHJOSVm//6Ec4dPAgmpubSibErKRJwuN1Ih6PwOcPwQbKV51DuLrGfMbImBJFS8uraO/owv37D1FX3yiwq76+Bg8e3tean19YUGKGjNS+3i5kU3FMj49oDCgNRkm3xfUIhofvYefO3WKZWoDre+/9Us9/jjFlnWjE63DQbLYdzx57HpkMwUFgdn4R12/cVF/TyPHgoWdAxS9yo2sDQfl4BILV0px/592fK3GT2NgQ47y1qQFNDbUC0mfm5lBLY+CeXjQ2NpmKIGmEO5TEJRrLvY5rV/IwmZSuQYawkvOUSSlpyhuzRvNcspjS5Wco65iyySC3wFuyZU3lT7n0hPXecmDbOqcZDLhkClsiDJSDuuWsa5lq2h1KQklO5inzSKtdpt00RGYCh0hxCZhmYkDPDTdSJcCdCXReh0lUJmkJfhNvZkLXbqdvijnvELylVA+f/0rOELgssFSvTH7DAp1lRr55mNO9lqrQnj66Wuepp0P9p39e3iflcjl6n6QFS14yttJ5QnuM1Q6TGJHhKshM5161KW/49HiWn6G/aNz5esNKN9rmFqBdfk60DLmflqix5GyKlBikgXcmC4/bKzNjnrl0HyU1k815UUQBPFMZ8Nz6MnODezxBcTOPrHZZ1X/l91neFqut3N8cTg6PAetJ3uC1TBKAFVxpycoZybAwWlpblfALh2oxO7egxHRDY7NAb+7j/AwmY11up87+dptb65Gm52Szs8myXOLcfAyaW/ItHMeyPpV+e8mzo6S5bwgfBVX+UPqqyBOPZXpbLOLAS79fwYkqEXKlByo9UOmBsh6obIqV6VDpgUoPVHrg1/TA6ff++LFhKF+yCY5uvkHMkzLwXPqepcOnBRiXX16HbxsPxWQ9ejA9tYzq6iZMTc5hZnYa3b2dWFheEJuPki3V1fUCnnIFAo8OBc80XaORn/QbnU6MjDwSu3VpcR5bBvsFWlsFw5/77BIry2qjeE0MWBgbSjKS8B61KFO4ffuOgo+a2rA0HBsaGtDU1Inl5XUEglXYSCTEhN+7dw/u3LmF1uZGgVguxSB5tcMENwZYLi8PtoIQMnPInibgnU8VxIxbXY9icnoGTW1taGhsxNXrV1Wm+urLJyQZUMzn4HYRhKRJVIl1DrLQDbPXYj+SKWu03lnHXFBptMMZxKUL12ArZFFMraO9wQev3eiwprJOODy1OH3hOrzhGuzbv18MxZWVJRkAtrW1l0A0m8psGQzfvHkDO3YOKWCSzqaJrI30JINkC7YWQ97EvAQ4yFANh6sAmykntgL3VIoguE2GnNIDJzO3aPRiDcvJfIZhNrFfjaal0SdlIGUC/c2gUCHkZlBaYpeJycfkCex4MLaAK7fuC7A9uKsP2egkcvEl2As5+IJNcAeakXOEYPP48Ompk+ju7kQg4EVNdRgbG1HJ90xPTaMqGAIKNt3bytoCufICCAkOC9xzko1Hpn0DlheXNK9lGBqJYGNjVezjhsYOVNc0SWuc8y4U9gHFtNiqfk8AsfU47j0YgdPtwc5d23QHyWRMEj/UYTbazzRUpKloDhcuXsa+Q89iYXEBXe0tqo5wIK8KBoIXDEhr6uoly2Ij0J/NipW8NDeDkN8rpmE8mUGm6MTV28PSpWVlx7FD+3Hm5Ce6lyUCx6EgbWJLEgsFNLc0IZ6Ii3lGrXIyEzuZMHG7BJJVh6sF2jIJc/P2bbHPmDDTz4pAZ2cH5udmJJvChBalgsgeJ5ucHgAvv/Iy6urr8NHHH6A6TI36HI7s3yXJBoJbZOMWKe+zYQDyk6dP40tffkPmlmTJt9f70NFcI/DV4fIgXFMvhv3y6qrYkpaZJRMBW4b6kS+mxM7ltQs5MrBtYqOePH0Wzxw+gpb2DqRzOZw6cxqpyBq+9bW3kM4WxCS/ceuWNMP9fhc6W+thy8WxvjQBWy4hCRatEbuXwjfI5m1i3l65egHHjx9BsZiFU74CThRyNuTdIcyvJzE5/ggehw2OYg593W3w+9zS4i75MptVZwPm5lbE4K6q8quChSx26tCvr8UQCFQhGolJ8iNXdMjUs6W5WWuHIAfHk3uskYUyoBb/kFnK5BWBB8t8lmxCcf1KYBrlZFiJwUqGoL8Kc7PzqAoGEQzXSvamqaUVnR0dxniZkgwZypnYkUynUXS7kUyX5E3YCplyGo1oStWomsiqgnI4Nc+4VzD5xs9kUrO9vUN7AxMFBPupt+90eHD+3A04PH7MLSwKuN421Iu+jib88P/7c2TTEXT19KKzfwhtvYNw+qs0oz/5+EMM9PWgv7sLbAaTGdxjybh/8aWXkUiy6sSDsRGTxG2sbxA7nfs+2Y03blzHnl00CqUEC+WQCBp6cf/hlAC5tvZWJSgmJsfEXl5YmJNEE1n3wVAQ3TQNdpK1m0BVVVCAFJMWseiGTPV6enuUIDD7IvfYPLwBH65fv4mJ8WkcOfIsJiem0NraKjCeVSF8dtx/MIzZmRmZcm/bvgO1tbWYnppVP+7avVMVC9xuCwUmvnzY2IjAH6hCIp5GKBjGo9FR3Lv/EDt27sZaJIYNVuLI/DmJ2voGraPpqSkZN/f29etZSX116t4HvDTbTsHvdqC3uwMoZGU0nMoX8fDRI7S3dcoclAlHmhnfvHkLHR3t6OzuFGhNSZnqGibVKPtlngtOp1dJOe419C2prauR0fXMzJRkamx5ShrViN2aSGdkPHrt2jV0trfi/t07SmTt37sLq8vLiMWj6OjqQmcHP8+npAMT7UySsJ/JrKcGM8ed1QCUsaL/CQ2wLakwS6rCAvUMKGoq4X4T8NwwzzfB2XIgnWvCAlvNv621upks5u8t8NV6PZ+dMnIuFLVmygFbY2K8qcku9reI4kZGi5uMYdJT1YvnPfOdG0UylYJLMlt8OfuKJp8ejVE6Td8VUwnGtW5jtVqpsow7HCuLPg+ey378c+A5k/MWE1swb6m6rBwIL+9jninK6x8tzFgMeCUHSsxzHSJK+Udrz3vMYDcECCsRonHQeedJ4Pxp1v/fBzwvB/PL9d2lxV0iWVgsdEuehu/h85XtSGXMeVg+MWL528w8LOmgG/NQQv1ktheRL2Y+p7FvJXc0niVShwH0DSniadKMpZ3/xFxmwraQE9GAX9yrmFCSRFBprlJScGFhAfX19WhuaTFSf/kiRscm4XJ5RaphQoIJGZ67eT52eZyak0xac93ymcZqHu5nNPxl4uDz4DnXjWm/5ncJPOfncR1L512SUAXtp6zMfBo8f+bl71RwokqEXOmBSg9UeqACnlfmQKUHKj1Q6YG/uwdO/fyPHoPn5cHU08GAJFEKSWnYWuD508zzJ5k5ZGqvweP2MwzF/MIazp+7gAIK2LFzG4LVQTx6OIqNjRRamjsEWk/NTGJ0dFQMqb6+PgXDgYBfAMXDBw8kUbJGjeXONhjS6yajxrrTL2aeFxQUG5EZBoIEhiGQgiaK1FindjUD/mAwhIb6Fly6fBXdPT2ob2zET3/2MwH3HR1t6O5oQzDgxUZkDaFgQOAHg3sr+LH6xgKC2S4G+mwXkwBO6TkXYHe6BWTSUM7t9Ura4u23f4CvvPG6GLEEmwiaUq7DfBFhNqByZD0muQyCi/x8i429vL4kiYp0xo67dx5gcWYSPkcGfW3VqA26ZZpWsAcwu7CBpWgKe545CF+VX+xT9vHw8F3s3LWjxBxjmXceoVA1zpw5i+3bh1SiX4qOFKiofJpAQamFJfKdgpP7j0bQ0tIsqR2Hk/qmxgyLw8CybrIZKSlBEGZ5dVkBEucAX0N9VH4ReOaXZXRl9FdZTm1KocsBBWvcn563ZHfGU2lEEjb8+Ce/hMflRzK6iD1DbcgllhGPrcHrr0aolprnNQi3duPkmbPYspUSDEWxzyfGR9HSRI3OnGQG0sk06huasB6LouAwQG9kbV3zluPGQLLK7xeoFvD5xRRjAoFSRkxGOF1VGB2bwcORETS31GNqehRTU2OSDWqobUJTfauCzEejI1hbX0Y+n0VtTRi7d+9QmfTE2Djm5xel2Tw0tAVuTwCr60Yr3O20G8DK40J7WzMWFmYxPTMtRudahCaqLZI7SacTWJiZxkZkXfIcg1t2IMdE1+KKNNt37dyKe7euor66Cq+8+KI8CGjcSbNBapTSGPXYsaO4efuW1iVlbjheszPTKOSoT+3Djh070d3TqzEW8OV2w+djhUdaQBmD5917n8Gfffe7SlLwM7iWvvbWP8OpUydx8OBByStRC/ybX/8mpidH8fWvvi6pCwLcPr9ffXh3+D727NuHO3eHcfzES1hYXMInH32EfTu60VRbpbVD6abq2kZQB8Ym2hzZ5U4jBbVBORAXKGZENh9xJIJB3CMIyl+7fhMr61Ece/553Ll3X4mE6Mo8/uVvf1u/p0QIAbqlpUUcPrgPzmIabqQQW56mCjjsyCohQOY5AXS7w4dPPv0VOrva0NbeqL2M5pCZZAb5rB0JexVsgTr88r2fobujFeOP7uHN11+TLruktAXolLAuUON6Bh2d7ZKxIMuTfcj+ZvLLAEh2jI1NoKmlDYFg6LFuPtcKQUqCMSYBRyCCus4EK0vrtLoaq2trCFTRlDQquShW7ZCxy+QjtdAJ0N+8dgv1NQ3Ys28/VtbWcOPWHfQPDOp6ZKQTdGQlBNcHjaWTlPWytGlzGQPkSSvamN4ROLfWt5PmdCXgyDD4C1heMXIqZMFLY9juEJhD8O7jj8/jlVffwF/85V8K4Dt8YA/qQ26c+dX7aGmoQXffANyBMFq6e7G4HoXL78Nn589gS3+/TKpDgYCA7kcPH2B0bELSJbx/Nve9d36GA/v3Y2hoCAvzcwj4mKyg1NgN9PX3we/1lmRnsshTgsgTVKUCAXNVVNmK2L59O7Zt2waPl+vBgE40pq4KeDR2BMjI7Of+yr7mvsNqHd7npp9HAYlkHKFQGDdv3MYzBw5hdHRMzzOyzzmGTPoxecnKk1t3HkpvePfuPbrWlStXBd77fB7EYuuorgmJCU8DTz5TmERiG1jhwTnucLphd7qU+JqYmlE1DX/OZ8TIwzHp4VM2anJqCjR3rq2pRj6bRkNdtarE6mvCem5TeieVLeCzi5SWAZ599nmEwzW4evUqHj58KOmw6ZlJ+YHQFJrgNecX1zvndCKeUjKHibzvfe97WF5akB51dU1Y12lt7ca+vQeQSCXFGP/Lv/y+EgrdXR1IJ+KYm57EsSMHcf3aFbi9TnT3dqtahglPJg0IEIfC1dqzKcXEPebW7dtK6PjlN1BU3zABRWayTHUJGpYqJczzx8ie/SbgudE83/T7+LvB8yelJ/Q8LrGay9ntTH7xTBNPJA2r127X/CpnpxtA1TxPpV1fAlMFnpe8VtQ2OzXGjWSUOecU4A8w2WgqVZgYZTKFXg0yM6YxqN0k9gmQSuPbYZ7p5svInWi/cpi9p5yVbSrbTFJdbStV9pWf8Z78dymxX/YJbKeRYjH3ZyUIE6nE4z1PLSlJr/B8JTmVXE7rmBVmuYyRVnn6jPlFVQF8Tfm55OkTOPvKug8r4bG4uPyEfMomicAkDywddKYYTCKj5OWTzpTOF2lzHqLc3uMPJNvanB3LQXvr/2wD20KpJd4j97tNuaHNq1iAuNVm3XMpiUHJPvYtE4s8u7ESh9MknaGRLxCNxVS1WF1TjYXFeawsr+mM0ts7CK/Hj3SWAHxBPhc1tXVKPHIunDt3Ufsaz5uUqqvh3tHVqWTvJnheEt5RUoMJj5Lue4kBz5VE8FzJFzHtjea5g6bwtk3yD/ujItvy9Cyt/L/SA5Ue+KfeA5WM4j/1GVC5/0oPVHrg1/ZAOfPcAsPLgy++0WKeF/NJybaUM8+fDmQ2r0HGEyVHnDh39gqWlhi4ubB7z044XHaMjD0Si/f82Us4ceIVyQMEQwF897vfFVuFoEJ3Z4dACv57anJCTJaOdsoXNP2GzHOycEygz9JimkCSrUImDAMImqftP7BP+twMAsigevhoBB989CHaOzqxZ+8+tLS2CEwZ6u+Dz+0QA5QBdXmpsRVMGeM1o/tqMYwILnZ1dcJNElOhiOjGBqqCLFEn457He5sMQ0+dPIXf/va3BcjGE5QEsRIE5bIteYHnO3ZsF2PLRwAsnYTH70YkGsfI6DTGx6fhsRcx2NmAoDsL5BJIxBNYjeVQsAex++Ax2D0uBTqUFCGI+NmFz9TfZOARuFHpOmwCNRqbqD0ZfqwrTxybCZUvsgvjvTwaMWAqJWEExtFkslDQtcfGxsWgl3Gi3akSXwI8bAMlUnx+n/ouQZ1wMavMe2XCxztmu8pKkS3gr1zf1MxbfkwOyWwaRVsIv/jlGRlxxtZWEF+fxaF929DX0yaDyJ7eIcTTdkTzbnxy6gy+8Y23sLAwrQSJ027D9OSEQBMaFpKVSxPB9UQCiWxexlmhqqAY1LlMGtlMGrt37hCQxnJ/w+J1IpNLabzJPj7/2RVU19QgkYiiujaA2toQ6uvqKWkNO9w4ffoMTrx0ApHIqmHbM1HEsm3QbDWCqkCVJCMo3ZJIZvDOz07iyJHnsbgwi9aWRnhcBN4WEAz6BYZ1dXdhZHRELEqXh7riNmRTCUlFhIMhROJp3H00gYtXb6J/cAAnjh9FkYa/9gLcNAEtGaGl0tQNd0tLmAallG4hM+7evWFs27oN6VQC8VhEbHyWSZPtx3VH+YdYzCRFCGqx+oCaytt2HsTHJ8/g+ecO4+OPP8B3vvMvYLcXcP3KFfWB1+1Dd3c/jj/3An7xi3dx4vhh1NXWaL2sRyK4c/euwK6Boa147xe/wGtf+jJm5+bwwQfvoyHkxNa+DqxFNtDQ1ILq2gaVbRPEp655dSgobV4mISg5U7CZNcv5Rj10zk3+pWHixSvXZKw6NTcvMKrKY8fRZ/bB5wvo56xgWV1ZxkvHj4ltnkusILOxBEchJcDb5vQiV6AOqxuJZB4ffvwRXn/jNTid/EwjeFTMAj5vCJGcG1fvT2B2ehJ93R3YiKzi6OH9MpGkfA/BLZnXlYCR5ZUEWlrJJifQxKoCr4ADSvuQzc+9jlqzTIqEwmGzJ0n+yLBdTVLLgBH8mTRjS0xEfghBRO35ApZYOUMzWq5Jw7CemZlFR0unkpEc11t37qK+sRmZrAG++np7lFAZH31kmNk2IJZNobOrU1IzczMzaGtvE/hSyOVUrs8klZKCZLA6IICa/2ffUxt7bm4Obe2dAs8JLhMAWl1fx9WrNxAONWFw63ZcvHQFmUwKxw7vx51rnyEbX8HRg/sR2YjD5Q8i7/BgNZ6EtyqIyYkx7Nm1Q+bQOUo0FfK4cMGAOHtpmplMae3/+Ptv46tvvinZIrMejcTM9WvX0NvbrZ/zL8FXm9ODRCaPBw8eyDSQIC6fI9ICDldrHTOpRQCLSbG1tUXMzU6jrr4eg4NDWFtbw+jIGLZs2VqqDrDrmcU+5Z7N5CpBygAN9jYSSkrShJbPn0OHDorxSykcjhVlmYjx0oOAptN83t64cQMtLU3S8966bVCG0aFQlRLkTHJw3Fl9kMnlZU68sLSsZO/aegTh6tpSFYkN9qIT62sRRDdiYn2z3cFgEHW1Yc1Zt8OGxrowWpoa9KyD3S1m6c3bd7FlaCuaW1tx6tQpsbv37dulhN/Bg/skWWaeMeYPk20y6KSBdDKhfZb7Kvufz+57D8cwvRCT5j5ZpgQ8qZse8HsxMz2FgNejhEdPVwemJsfh87vgr2IVC19PI9yQ1gOTP6aiwaUkByWLOKYuyrlkUtL2ZyUSn0EW85xVaJsSF4YB/JuA50z+lEtkWCaP1sHtSUD2ca3XY6C2XBLEOrPp821M1hvvAL6GLGGC6BagagHF1jlF8h+s1NF6Z4UDnzusqDPyX7lcUVUtyWRa4HcqHTf67zSJzhJYp/F0xvgnqE+sirOSJw0rjx5/Wcrj/Ahjim6Bu/rOyqIyYN96myU/U35eFeOaidGyAxn/zbUgwP+xD40B0DlvuMVR8mkTBKfvQlqJX76e80feGFwHrs9f2/r8p8HyLxp39WqZmSnnHN/HdWKzO43+fEmj3kqO8rnK/Y1nICatM3kzflxj3DfmZmck4cYKLlMmYLTVTWrVyJxYX5bhvJ6/qqwwMis8/4nUwQyl2P9PMuytefJEMkd69271LT92fn5O9zEyMoL5+XntQ/QS4BdlveobajA3P2ckxNJMtPA5QwmqnPTQ79+/D0rSMPnL5zCNubkn1tXVYmV5Cevrq3j5pRdNRcfnZFsMeC7mfKntrETiuKr6R+NunlNcz/Q0eJp5fujVP6jgRJUYudIDlR6o9EBZD1Q2xcp0qPRApQcqPfBreuDML/5vo6D5lFFV+cst8LxA8Dy29jnNcyOnsanBaYIRAjI0ErJjfm4dhYITV69el46xzVHAg0f3ceLFl3Dy07MIh+rQ2NSI2bkZAeU8ODPoXVtZweCg0dQl4/xHP3pbrNSOtlY4HdZB+skb+2LmeV6yLYZVRAa9KQHP5whcuXH/wT3pRT///HNGViCZFPjxb//Pf4d/9Z3fR31Do4LH+flZ9Pf2IJ2IwSuzLGOOZMykLL3zvIJHBi4MwhhgsLz/zJkz0pl1FBkc5MW+Zfk7mTgMRKgBTrbrD37wQxw7+qzK66tCfuQLJdkW1RkbXW/2LxMJBIba29uMnng+h1QmAY+3ChcvXkcsmkDQ60Rj2I18fAGTY/cRDFWjoa0frd07YPcGYHMSkDAMJALcw8PDYgqx7F46yHan2KUM3Bh4EHijsZoJ7qR/U9Lb3AyCzWjYkUrncenSJezfv1dyANSTp+xCNBrD9WvXZQpJ0IfmcPzOSUgwaXFxXkFSTW31Y+Y6AcFcnmCmTQG1rezjNDdLjHSLuWfK5k1LcraU6TYEsRGj8ewcJscnkUqsSZd65/Z+NDfVC5AJhOowNh/B5asEwroQiaygs7MNrU2NeHD/HoL+ANZWCSxRu7UIb6gWvnCttD2bGuoxOz2NUFUAAZ8XoSqfDK6k8cwEhdcDp9eJZCoLl9OPn7zzLl577TXk8mnENlbx8OGwAs2acAMyqbwCyt17dgjcZaJkcLBfJdp5mrWVjNYoE8Ign1qy45Nr+PTT0wIydu7cLtA9EY9qbqQzSWzfvg3T05PwBfxir3HuuOx2AUr1dY1I5YHT56/i/ugEhrYM4aUTx1BMReFzMSYnWOdDMp2Fk6ZmcODKtevo7u0TCMj2UNqnv7cXwWAAtiIZaWSyGfNeacGnKdVDtrdHzpus3wAAIABJREFU/2bgfufufTwYW0bPwFbMzIxjemYEv/d730KeZqAOO5YWluF2euH3hhAMVONv/uav8OLLz0qSguvg7t1hTE1P4/gLJwRyULbl+PEX8OO//hscOXwQ1y58KuZ5U0u75IwInK9HN1BF479lSrcwCZLB/r37UNdQj0yBiZCMmPjsW7JR2eZIdEPSLV5/FdaiG6itq8fh/TtRG/Jp/U5OzQgwiEXWxHJ2FVNYXRiHnXr4+SR8fi/yziq4vGEUii6MTy2IHX/w0H7ATkZcScfe5oLbGcDSRh4bOTt+8d672DrURw0RHNi/G3bKRClrZVjnStJx73UEBXxQs5rsPK5PJq4SiZQqbVZW1jA+Pi7GNPcJGi9So5pgLu+T5pcyOiwahmd5JQn3SM7dCPXua+rEJvQFCJ6lZIJJQLOWiRKHS9elzvTtO8MIhmuwtLIi08Xjzz8Lt8OBhw+GBX5QgsXmsquyR6Ax9/mBAdy5c1vtaW9r1WcSKLXWNwEzzhlK0tBHIJXO4M6du9i2fTt8/oA6ZC2yjosXr2Dr1j0a8//3z/4MO7ZvRdDnwuWzn+D44b2oCfngpSwJJam8AfhCdXgwOiEwdu+uHairqUE2ZeRkaFhLk8yW9nbCSvrz12//CCdeOIHmpiYlKtQmSnvdvIFt27cpkUkwSv4MTieKSr7EJZNE/XLKZxAAJ6OciQjuh6srq9pDnK4iqgJ+DAwOaD8aGR3F4MCQnlE3b9zUWFMKycjdF7G6uoia6ho9K6amplFbW6dKrffff19VG9093fCq4qcIm8Olz6N0ExMcBLoITt2+fUug/9CWfjGEKcfgsttALE1myV4/bty8hWQyg47uXiWKKOPCSgq2i6/x+/ySX6HUBw11+cXKsdWVJSwvzqOzvQV11UE0NNQa+a28TSDWp6fOaC0ODm7Fz979GY4ePYx0KqbE+EB/Fwo0oywW5EthmcL6KO+W5ZqhHnxcponr6+v6vztQjZWEE2fOX0RPd5fkhJiEYd/y+R6qqpL2PpcQ1z37OxT2K2HOcwf3ELLP+QICzlz7Lo/HyOTk8zIk5frjs5Ha9Lw2542A5rIElJKdZR4cT5+lPlfVJ7PLTXa0Jf9WLqH368Bzi1FtsZjLiQ8WeC5GeEnug3IaPN+wks6S7ShnvOte6QfAKgMLPIdd+xXPOKw2YAUKn9W7d++G222X7jxB0/jGhqoELMYvAVTuQ9qTbHb1F5MNJbGZxxIr2nPo2lyqfrHulcxz68uSb7EY6Dpl8Bzy+NxKU1RL+saw2C39b+t61n0apRYmDyl9ThNTI0fD19+6fQednV0GQJccjVsa8CZVuSlr8jTRpHxMy8etfOyt9nLfZn9xj2DV1tz8Ejx0Hy9JZHEuck4xCcUzE0kLY+Pj8pJg4opGxZzfPBfwXLx1yxbNaZ0F6F1R8o3gen967vG6lAxjVYBlbMoE5v/P3nt+13WeWZ775hxwkXMgiEASBANIiRQlUTnacrnscnXN6ukwvWr+oJ5Z82XWpJ6uabvdLtuygiVRgaLETIAkSAQi54ybc5je+9xLQrTk8qqvdeHFJRoE7j33Pee85333s5/fZseNw264658W0J8uBgiYaLQk6DiJt6IpYmZmRs+kirlmdXUVJ0+eRGdXB+KJqNZ5q6sbMFvsmgOYHXOotw9LS4vI5jPlogaDaTPqKuIaOhrZh8fjUmcaC6/f5zwnhvHxmJuNY1Igq5BFfK5RPM8ZgeaWPxXPq87z6va4OgLVEaiOwFNaSnVAqiNQHYHqCFRH4PtHgOL5026dyv8/2CorZ2IxjWQ88rgN9umF9nc3e3QdZSQGLSysIxhswN2x+3B5nCiA7dAONDQ2YWpiVq32dML19R+WKMzNAhmqdPvQjdLV1YnJiQl89NGH+Ml77ylALJuJGxuxp5xGlU0NN4n809raCgs32pm0Ws3ZLhoMhiT60PFM4YFi8a9+9Uu8996PJVbmc2k5Vf7Tf/7P+Lf/9t9rY3tndBQD/f0IeD2gPZhBWdxU8d8YfHRwg8a/Ez/D9+ZnIbaFG4naUBA+N51MaW1EKSoa3kWzGK0UlP+X//V/w+uvvyUWKzeUFqEaKMbky8gZY1PIjcX98TGMjJySAEXhi4IlA/OmJudRG6rHxN3b6GmrweyDGzg60CNBy+5tAJx1hnhuJhOVzN6CWt4//vgjXLhwQZtjhckVCkgk4xJd7ty5h+ETp1QIIG+bwXcUH+nKIvqBzOKKy4zuNAtdnfv7EmwHB/tRW1ejogiFU4ryfI9EIl1u5TXGka7zYJC83FpsbK5L2Ll48QW9rkXOqBKymRw8TiPA03AJGwxu/t0IOiwIh8CxSKaSMNtLyNHOXXKjmCMiwY4bN25he3cT62sLOHd2GKZiBu2NDagJhrC0vi30QH1DrQJb6fTlMVkUymWCz+uTsEJnPjEn/PnR0TvCfjTU1mJtdQletxMOq0Uu7NbmJqFAiDQwOSzY3Qnj88+/xltvviM3Y6GUQSIRFkaFYVrd3X1YXFiTuH3mzAmkEkk8fPgAI+T5lsO42OIux2P5s7ObIp0CwpE4Pv/yc7S2NqOxqVEoBpfLjlw+K8wBxXS3x4X9cEwuMDtxF2Kt2rC2vY9vbt7FfjwlVM0zI8cRcJrVscB/Bze8Jgs8gaCwC5l8CeMPHmLkzFnhgOj8nJ+bxZmRU7qHwuF9CessQlEEMRzOvC7oFDbaqXP5Ej789AaODo+grt6P//c//e/4D//hXyuYlufcyuJNIoeG2iYszq9i/MF9vPbmRXUkxGIxfPXVZVx86WXxUilKfvjhh3ju+edx+esrGDp6BKZcBFe+/BQXX3oVHn8A9Y2tYpgz+JBaCMU3CrShYBAF3ssshCn8Lq9x4bWUTCRw8+ZtrKxvobOnVzz44eGTcNkKsBKwbLYgFk9h9tEs/D4v+g91ineeimzAkosL4UIBLm31weVrUGDozTv30dbRibqGWhSRhd9HlncCLocb8WgGZmcA8WwBlz75I1qb61EXCqC3myxuA6lBsZvIJ2Yo5IiTcNcjlU6I0U9OtMHg30YwUKM5bvz+Q5w+PYLtrU2J7OvrG2Juv/rqq+KFT09P6b5modJAP1BczKlIxHGKxuJi/CeTKXh95EAnMDe/IGGnhRkJEg9zEqSWV9c0p9Gl3NzaBnLRJVSaTWLw817ga1O4ooCjYNN02gj9LAtrnFd4bhhSSPclsThE7VDIZ1cKUTEU5ZaWV/QznLuM4us6fN4AEskcrnx7DXvhCBob6rGxMofB7lYcaq9HPMIwSR+2w3GYHG60dPTho0++xOkTJ9B3+BCKORZEy4gGEznDORVN1jc3cfXadRwZHEBLc4uEZwr5RAjx2fjNN1fw/HPPScTh9U+nPC3zFqdDYqUc/JmciqQUnL/++huJ3RxTCnR8Dr3w4nnEYhE9MyhEBfxBiZEUMj/84EPNAcQY8bMbXU1Zie18zhhYApvO/djYGNbW1tDS2qqCrTAb5P6WnaIWE/EbDGLmcyWNL778XAI6C4V0nrPYx0ubRV3iPhYWl4Uq8gdDuHb9Fs6ceUbnmG5m3ucWXi/5rFjYFDDJcGehdXl5QcfndTnk9va6HcJzkafOQu74xBTSWbpjzXg4MYHnzj+LlZV5HO5tR3NjLXLpOBz5DOylIiKRsDAyFNKcLqeE2G0KwcmkhDEK+NF0Efa6bmxth7GysqxCBu9f5iZw/Nkdw24fCvs8T2urc6ip8aKpqUkdBiwQKgRZxWEzHE6XniGUTTlXM2+Cz32jAFBQJ1IkbJgJKOp9JzdA2KEnpoSD5oSnhVbDNXtQCP5u9kxljcM5s5IBwrm04gquzKcKMi1zrB+LzurQ0tHp5xkyztdhkfxpzAt/PxZPwmZ36dd573m9fjyancPiwhL2w1EcPTakZzW7Ms6fO4eWljpdL9OPptHX14elxUV1sHV2dmpdQSc3C0EKhUwlcGSgX9cxBVseD3Eu/C+7Hvh3ZYYUDBwIgzEOIlsqhQFe6/w5I6uBAZoGEoYdRizW8V7iONBVzffmGofdfjyXoZqQ5jorxXoFoxqiuYH3gLpabt8ZxemRM+p6YKGOHQcsCHMe4xgJz6aigBGQzfwAGgzovqaIzC8DhVIJOef6xKbvcUx5zHx+kfOvNbPZrjmdLnK7w65uEhY3WKDgcfHapvljfGJa82RdqBY9Pd3Y2tzE4sICamqCwi/t7e1oXLg24NizxaeCYjyIguF6lIYUBkbzPK2vraG5qU6ZGgdRNE8L7xXx3+DzGwUHnruKeF75d+Hb1tY0hxFR1dBYr+68vb0w5uYWVZxpaGhGa1uniqAGtofniyx3o4OA60O324kH48S7mXHxxefLnUjGKavcbwaL3jCVcGxM5UAQrTfK3YnsmJDD3kb0lAPFkoHDqXxVnefV3XF1BKojUB2BqnhevQaqI1AdgeoI/EUjcNB5XhHD/7ni+cE2Voo0xUIW+ZwJmTTwxRffCtfhdNsxfPIoGpoo+KTh94Vgt7mwvrEph6Y2C263GMpEYLBtmgLMxMMHGB8fx3Pnz8kpzEDDp8XzSosvNzhsTeaint/LCNtRUquxAgtLBvecbkA6dbnhWV1dwdlnRiRIMhiMC28eE9nWDG786quvtFks5fNinmdSSXF86SAniuNp8ZzvTWcnx4TiPMV0irvNTSG5hCT+WmxiqpKBTnHc6fbh6yvfIpsv4bkLL0joIueYewAiVMgTpehPsZxqwPrGioRmq81wkFOoLJYsWJhfRTKeQjqyg/juMg53huDz2FGyWBFo6IbN2wST3YVMxuClcxz4/txYU4ikGMONLI+X4hY3q7t7MWxt70rY6ezokFjC4gY3oMI+qEXYaGOn2FosWHUO5uZncfIkHWpWxBMx2Kx2CbcUjTxu4gYSQthwQ0eBJBaLatw8XrcY2C0tzfqMFKR4TMQIFHKGo4jvz+NPM8zNaZfwKaxL0djo8thhNZA9NpMb2TQLFm58e/0mbo2NSjhJJ8NI7m+jo6kOL194ztjYxiPwcyPs4lgbTm8WMCieJxJJOB0utain88DN0bsSDxsb68UbZ1gmiysUOm0Ws5i4vFaCoSDSxQLCkQSmJ2fEKN7d3obTZYHTZVVY1v5+REiX6ekFuS+Hjh2WQDo/N49jR4/pmjGcuJBgRUyH0WpNzjnEJU7QCWm1YmtnG3vhffT29qiwQmcmgysp+FDAM8EqUZsbdpvdid1IEqMPZjA9u4CRM6fQ39MKB7KwlrJI8dqze2BzeRBqbEXJYkfBZMXqGgNTIYQBP+cnH32IH//4R8hIUDTwMhQUiLuQ4CH+rNH+TpciTFYsrkUxPbuEvv5ufPTx+/gf//W/gtPBFn+6PYFgIIRoOIHlxVVsbW/i9NkTCqW8+u23clOSw05cCN/v6tWr6O3txdi9exJp7EghGdvD4vKanOfPPX8RLrdPIaPEmRBNQTGXAguLZXSec2NONx+DiVeXFiV8Uqii2/7EqbNobe+UyFYqJFAqsgjGc+dSSOny4hLefPWixiy2uwKXOYdSLiFndNzkhTvQCJhcuPLtLRw9fhzegBcmC1FSJcNNS7RLFlhYXsftu/fQ19sj7IXFVNDfeT3xPsiWi0QWdiKINWxTaCIFhUIpL+GEAgYLVTy+ry9fUat/LBpGbSik+4n3F4WKa9eu4ezZETx6NK2x5OtTKC8SZUHntFyhhghEYYqoHIrPDMGlcG0UQ7JYWZ5DqUCh2aNQSavDZbCPMxnhbI4O9MPltCObSko8p0DO8GGKaAwf5PzB8Epen2Il03FcDigsMEiV3QuprLIGV1ZXYbM70NNzCNeuX8fQ8LAQI3RfswBWKlmUW0CsC/EcZ04cRY3HgmJyDyiQ076PgsWOvqPDCEdzmF/YQFtrMzo72oRsoXubnSX8Q8c5facTU9Po7OpSiDQ/E1EgLPSSc68Q33hMzn6Jehq3IkzMwjAZgX8Ubi5fvoKGhibU1zUoBLShoREet1c8dXY82B3WMuKqhMnJSYnroZo6CYicJ4lqiISjEr3aO9oNFFQ2o+4Snks+F3i+iGZip8HNGzfxs5/9XLguh7moThgeB1n4EpZKzONgkcKqwukrr7wEr89tFLsYTM3mIpNZon+haNJz8NurNzT2DD7mvMMigtNOzELMKOgUjCwCAynErpgS1leXcWSgDx3tLXqm0wG+tb2HPEXzyVn4/CGFHZ84cQyrKws43NMOqzkPj8MCbzGDfDyMre0tjbEEUxVZKEDGJXYS0cJ5OZkD4iU3HC6PcDQDAwNIENFjt0usJCZKRRgArS2tiEV34HJYFcbqcro1bpxTWKzgvcMckppQjQJKs+mUCqSry4sSTBvq6yWu8jkjk4HBO9GXcGE/IJ4/7eI11kz0NT/p3ONrHDQiHBTPjS6/cldP2SVcwXBQnK18Pe7C0muxSG98VcRzFgw4lvw5Q5A3ws4FBhOyjV0fRmFfxZPtXWGQWEDv6OhS1w/n8xeff1ZYJRYr2LXAeYdFcM73+v0SjMI/USkMNWbxw+nUv1eY53y+VvjcB0VeDunBrsbKsVY+Z2XNZYjqJnUF8XUrYi7XkU8KDmYJ30QCsoOLgdo0P3DFoDmU93uphFu3b6OtvRO7e/sqDvH51dPVqdBmnlcV86zWx5/BQPQV1P1Ac0BHB8Nnjc9noOaI/jLY7RVuesVFz+/zHLB+xM/CseO/8T34dfB1eF6u3xpTCC4Z7HzetrW1aI3EdVBDfZ26Klj80rkktkTCNPn2hsjNLx4X53KODUV6Fo04B7CTk8XLg+L5010Mj9f3nBPLwjxfl2t1jhNfs/JZud6leM7uBM5Vq2srukcTCc6vfrg9fjhpgihz17k+57zLQgTnGyL8eNz8bEQY+rzuMraF9xfvFqPblV2kFR1cxycme/kmLBtrKJ5zflUXAU0AVfH8L9obVn+oOgLVEfiXOwJVbMu/3HNf/eTVEaiOwD8xAn+Oef4d5zlXqMW0mOfcBBx0blRE9+86zw3ZIRpNYezOQzHPjxw5igIYxBVHqK4GU9PTiEUTCAbq0drWhjujdzA0NKQN3vMXLkhQoZAa3t/H7OyMBIGmxnqMnDoJlOhg/q7znMdRcVNxk8BNiALZKDLSyCShyVhwcy+xuLgkgZebiGeffUYCNPmvVO0oHFNoo8vR7fXj4YOHEnYG+vsUfOdzuxCVu7ZGwUf8qmzm+He6nb658g1ee+01vQeF3aXFBfT0dpUFO7rVjFZbQ4wtwGJ3IhxN4JPPvsB7f/XXcsCiaKALuPDPpHPaGPIz+QNebG2to629RagZChVEquzuRrG8tIGJ8YfobK5FndeMuqAFZlMOBZMFNc19KNhqkGeUYToGj9stQZ7ImESc7e2rEnWsNm42WRQoGm2+RQbyQfxzOjQpshnjTwdpVngAbnYoqlOwy6QppFtx89YNvPji80Ic3LhxXQ6hoaFhCZB0DcmBb2OAJV2cOZ0znhsG7BktxgkMDgwiEg1L9FtdWcfa6oYcgnTHs+VeRQYbg6sSRuBh2cUkF5LFrGBSvzsA5M3IF824PzWNxY0N3Lt/V2Kah4F2bieO9XahrSlkhDLSNcrPU6RLuiC2OFEDDFAl/5eCxJUrV7Ef3Zdb3+m0SdzkmPH3xOO1WZBOxg1nIo+JG06rEx/+4WOcHD6FjfUVNDXVoibkg8frQjJNpEIRExPzqAm4MTjQKZbw9NQ0Tp44ZTh11arOsaWwYAgQHHcLLEYhx24XG5Wb7JW1NfT394mBTWcwryd2PVitTp0jyeliWDuxH8tiYW0Hl69ex3s/fheNIQ8s+RgsRRaerLA43DDb3QjUNaNgtiMH8lILcoyePXNGTu3xe3fl8qxtbNAGncUuirUsxvA6o6hLpyhFQDr5iXiIZyAn+/379+TwJ17hR+++o+uLn5fCC68j5gGksmlx/vmzFBOJdmJnCgUCinj/8A//oHuZQtm/+3f/BvnkPqYn7mFpeU2Bn2+89S7q6puQZzHFytbxvLAPXpcb2zs7MNts+OSTT5DLJpVp0NhQh3gsitpastIdGBg8BpOJBbMsmluCMJuyagNPZ/Ny1FFIXl6Yw/PPnoKlkERsdw1BDwsaKZQ89XB7yXy24fqt+zh34YLmJJOZxR+iL1xqZU/Gs0LEnH32WTjtNszNTEvgGx46ajglS3T95yUIbm5tYWNrC10dvXJTUoDiNSHXZSaDZCKFyclHmJycwttvv4NQMIDr165JcCUGiS5lFva6utrlRqcTkvfpqVOn5Oyl0D3x8KFcxyyw8T37BwaF/WGBhl+5fBHLy4vY3lhWAat/8Ag8vgBm5xf0c7w/Hz54oE4ANo/4iHxRloEdmWRKAhHvr1g0Cp/Xq3uHgjoDQzlnUlxK5Yoq2LCAReH726tXcezYcYw/eCDufm1tHVbWVrGysooTwycRDsdw684YFpaWcPrUCZwc6sfCxBhqPGY01voxMzuLzp4+Ceh2ZwD1dS0q3BGxREwAxXwW9+wul4TEVDaPqelZ1NbVK9iQiCsKhOP3x9XRwcIrHbfPPHNGOI+tzS0V8TiHHB7ow+rKqoptfH45HG4MDg7q9enEJH+c1zGdlzdu35Kzn6IvO6/u3WdQJQNGj+n6mJicRDqV0fV98tRJRGMR4R94TN3dneo6YPje2tomTp06qaJsc1OL7pdCKo6hIwPKmfjlL/+AlpZanBk5I9zQwuK8HO9EOz2cGMf5Z8/h/v2HEuq7ug+hqbkFC0sr2NreES/4pVdeF26GuSAUMk8cH8DW5gYWl5aFdaqprdW1QkdpNBLG8aEjmH00pee23+dS5kRNXQN29+PI5s1Y3djB/QfjeOniCxi9dQ3Pnj2JgNcBj80Ea3IP0e017O2Xsx+IWioUEInFhFOiAMf7L8vutWAIkVQO++F9nD1zVu5qPZdNRETkMDkzh6W1TSTSWXR0dsLD4kM6IXTG1pbhHO451ItILCqmPsNReX1SSO091I29nU2J5HxWdbS3q2hoY+dENvsYJ2EstypBvX/qPD+YF/Nk3cQshEpgr7FlfVo8Nzp3jKLx94nnBxnpj4VzCvh6NcN5zi8GyvKLn9lYVxh4Fn6xgG1zOVWEZYGIcyTNBptbO1hd21DBw2ajaNuusX/Ic/b8M+hsby2vQQoyI+zu7SrvQkgUhoyWs1OUsUDRuhw4aQSJGjg2zoGc83nsPCaJz1xwHEAKil9e5tNXXOcVVjuFbnYxqABitaqwxT98HlCQPXz4sNzcNAfwuWLKsXPOQI+wQEQxmGM1MzsPj9+P5uZWbO3sCE8VCvjgsptRVxvSa1WKGepAKJ8THjevA6PIuKf7gvMrr5/K5618Fn4Go7iZkfDc0zeoIi27TAxjBPS+wgNpDesUNmn0PnFYIRUr+dziXM3iL7NWurs60NrSDLfHLUQekWzizpcDVxWZws+qLj12V+b1dzry5XrPszvoSWBr5RqsdDdUPrPxGsYfcfDzOZlimFPBIjb/ncfHdeKjRzPCtjDMmnM11xrsSGxtNQrQzBJhZwvvNdZZOjrb5Tjn67DIwYIcxXNeFyy6COvzPcxzOtkrY2vQZCoiuvF94lvkPLc79P6FknEvVe6TqvP88RRQ/Ut1BKojUB2B8qqhOhDVEaiOQHUEqiPwvSPwQ+I5f/jgwvkvwbZ813lOZxutQxa8//4nKBZtCpY7e24EPr8TkVgYX13+Co0NLchmimLXcoHLDS/Ftjt37uDo4ICENgo5U1OT+h7b5oeODsBOt/VT4nnFeS5et+VJAFfJVETJTHcnN24MfKT4b2xwufki6/vIkUE5euUyLm8iGHhntpJpTpGxJBHo6MCAHDp0raYScbWns7X/YCt25e/cSLEQQAFJ3Mr5OTS2NcmxRrciHe5kuLLFnyGMdMcSj/HJpS/x8quvqRnVSg4t2biRKDY3tyXEUygk13py6qE4shReuREl+7GQNWH8/gTmHs2iMejGUH8rTPkwTKYcSlY7/A09yFtDyBUt2NpcRndXt3AIe3sRrK1toK6uXu7vrq4OOdoptO3sbGN2fhVHjw2LS3z27Bm1YNPlRKG6JBGX59twPtJ5bjG5JRB9/fVXeOHFC0YL7oMHBqe5UEJjQ5OCybiZpQuWaBFukih4k49awRmMjd1VQYWbUG4sf//+B1hZWcO5c0QcROWsbmltxujobYmvTc0N+v7s7CPD1V+wwGZxIJ9KIRGJ4uTICDbCYXjq6sDt45UvLyGxtYn0zg7effkC3NYcnA6LUC/aMJqBLF3BdgdS6TxKJorUOYyO3kONP4ChYwMK7+P4UyyiG5z/lXjusCkEkY4qBeU53Fhf30FkL4aGugYJN3X1AeGNzFYKCHmJedPTy3DYiug/3KbzPn7/AUZOnRFKgGMgdz9BwBx3E92dkOBHgd8s8RzgpUQBsY+Bu06ngk+LBV6nBbWBZ9LsfOBxEj3iwG4sg9nldVz+5jp+8lc/Qn3AAY81B2sxI0HQ6nDD4vAg2NiGgsmJvMmOTL6IhflF9B8+rGOJ7O9hZn4O/ceOyVG2sb6O7c1NiUwU7eR4JvuZOB1tclk4sSOZzmJudgETk1MSw+hQI7/6b//2F2qHb2tvxaOZaezv72GgfwCbm1u6ZyhCqs0/n5dzmt0hp0+fktuNn3N3YwkLs1MwW+0KsHwwMY3zF16UuMcuAmIdKHom43GxvOcXF1XwyOVS6i7hHNNY36AiTyJFZ7AH/YNDcs5lcxEj08Fkhc9fg/X1bYmhiVgUDmsJhzoakY7uwGklaigNk9MPi82Hja0oIrEMTp05i2wxB4sNiCdj8Li8yOWKiEVSGL07jlOnR2CzmnHrxnU8+8xpdTXwfLEoxwg0i82BialJiTBtze0SzSnqUXBgtwcLhcePn5SAcfTIkMSsne0tOf4ZzklnH7FWlZZ/CpIUgxYX5yU6kfse8Ho119Aj6HOsAAAgAElEQVQZTcGW4jEFWeFUsgyJnZLzl8J9V0eLhGQ6JPPFEkbv3lMYHEUhCj18vfbWZglWLBiarDYJW2QL83qgCMQCS17hpMS2sMPDIVd0jKGebq+uC4r2+/thJFMp7Ozu4fjwsNzCLCoSp9TZ2YXr129hZXUdLW1tCNUEsLb4CIndVTQGHbAiK5f61n5cBaHGxmYE/AHMTE/Lyc1roiYUUhcPWcR74TR+/q9+hi++uixxi3Mhhf3Dfb1YXmKhMSTmOUMkG1k0yhDDFH/s6D3c32cUJfJ0t7Jbijx6p+YmMtB5LPxdOp0p1rMAZuAsWEjMCr3Dn2dGBzs5OCHxXDQ1N6lQRjd2Lp9BY1O9xLRIOAyfPyDB8g/vf4if//wXcto6bUT+GF0UAX9I8yufTyzMra6tSmxvaKwzhMy00RXEc5xhh4aDhRkWeoyC2di9cbm9I7E46uvqwXozf4eIj0g8jjgxNcKSsWjL51dW1++h7i4EfU5YTJx5rSiY7NiLpLG4vC5cSF1dDWLhXTx75gQsxSzspjwQ28H+5jKS5FKZoVBYYoQ4v/Hm8fhq4PYEUFvXiLmZR4hHNnF8iEUuk565vFaJakhk8kjmirh0+VvkYUWwphZ1fi+cVjOaW1pw5/aoCjrHTwzrmqarnQ5zLgp4bxC5lsvE4bBbjEyBsmub14tc1mVRz1hk/Xnx/Om1lTqH/gLxvLK+kRhetpLzexWMydMMcxXztY4zZEf++9PiecVsYDjNVXmGWdghZidY1K2XLxQxO7eEpcVVZQBsbe2gs6sbq8vLKKRjeOG5Z4XTIdeaxWMxzllgMxEBxfFiJwaPmYVag2Muod5mBJOqOJ03Orw4n/FYuC6zWZ4wuHls/F5FeD5oVODr0aqRTOclbnNeo+mCTnAeB7MYjO4Pq+YNp92OxpD/iVgMdogYbmo2Jt68dVuIO38wqOIV561EZFsFIt4z7IbkcXCdyedPxc3NY68I/Hxv/p3FSV5HPN4Kx5xrOK4JufaheN7ScQj7XJOwwKxCfa68TiJuhOsiO1ZWWQBOoqPrEBKxmDpEWPAK7+3qWcfONxe7j0zG/cuijlNFCOO88tiMHIykPgOPnZ1BnGt1nXNdUbYaVtz+BwsyBzsmeE0R+8R/5znh3MvCROVzcr3KtS4FdMN53oHpR49UqIvH0ujuOYxQqB7xRErYFj4HiONi5w1/59ChXhXFOdcSi8Q1z7PPnlW+gHHhG3lH2pMcwLaUFXQ5z+lAF7CI102pWD5fhvOcXTQHswKefePvqybL6v64OgLVEaiOwIERqE6K1cuhOgLVEaiOwA+MwOUP/qOY5/xzkIGpDcmBIFBucFDMIFl2nnPRzK+DjpSnnefkYbtdQfz2Nx/AbHHKofLm26+jZMqhriGE0bFR+LxBISQYmHTj5k383d/9nQSzhfl5hGqCcuHRPbO5uaFQQn7v1MlhuJ0G2/HpNuiKI4nHxmNUe7C5JPGcu2+6OxWgBoscqxQUyJQ+f/6c+N4UbPJy51rFD7czKDGVkYCxsrwiQburox35dFpiC3EPRhjpd78qrv2dnR3wDwUP8iwX19Zw9MggGupqYbOY1ApeCVakWF80W/Ht9VvoPnRYYlkmEZcLkU4/Ck0cD3Fpc1ksLJKr3oS6uhCi0X2NY3Q/gempOcxOPcLxwR401djgd+WRzcVRtNgRaOpDyVGHfNGCvZ0NtRnTtUeH6vzcotjIDEaFqYTBwT6FEJKbvLK2jd7DA+Kbz83N6Bg2N9b1M3STErlA5ys3pjRPmU1u3L17V0iBvv5esW4palPg4usxFGpleVWbyNb2JlisFDuC5c00d/sGi5TiOV2mC/ML+tn/8qtfaWP79jvvSKSiSE438vzCLAIBH7w+DxwOq5zrPL/5vA2JaBr1AZ8wAC6PCxkLkLXZ8I9/eF/u18L+Poa7u3Gsuw3mfFRBcnle73RZsf1ZrFnA6Q3g/vgUlpfXcPLkadT4XLBb6GAqSozkFUaGsFz5VivsThsyZQcZXyMDK27cGMWZU2exs7GFTDqB1pZ6OJzcvJM/b4bF7sPsLLE7e+jvbVFNYmz0Ljrb6bIOyD9IAdIsZitFqLyKMUQACdtjssJkc8Jsc2JlbVNsaopnF86fg8NGocIQ38nTpzuNSAKTxYVIsoCrt+9hYmYOzz/3LLyOEgKOIry2EizEvjicMNnd8Ne1IGtyIFeyYWcvokJIPR3MHpfQBus729hPJIUpevnll1EqFLCztS3mPzfCRwcH5chj27lEwjwDIIkNKmpsWtt6sLsbURBoJBpBEXkc7u/BiZND+OUvf4n+wwPCWezv7eHI4KCul0fT0xIoGxrqtBE/ffq0xNiNlVk8mryPvoGj6h6hAH579C5a2zvgtDslVtA9aXR/OOQUDkf2xGbu7elA0O9VSCDdzssrG3C7A3B7gson6B/ohMmSRyZXhMPlRzRhhHNOPHiAeGQXJ472wVJMwWljhS4Pmi9zeTPujE3g6LERtHZ2IpqMIRLbQ7DGYFtzbiJ+5/K3NxGqaxDXdml+Bq0tjSp+sD9dLsESOyOsmJh+JKRVMZPH6NhtFXHIg2ebPAVhl8uLqclpnD37rIp4e7u7cvRRRInHWSDrkqAUi0c133EuVM4hGc9Op5znLgbnlcP3KKLxuiZyhE5qzn10OtL5bTUZaCMFSTqcmJmjCL8lJ6g6kCJhnHvmLPZ3dxBPJmBxkVPv0LXJ+ZFBs5zTiBpobmzAyuqKQjkN3AMdlAzDM9i4Y3fvCYVDp/krr74qUXlyahpHBo/g+vXr2NjYxvMXX0I9uc78PPkE9tfmUEqH8WjirlzbcRZDPD4JMwz3FUbLyl4M45nGgihd9d5AEAm6vRPMzIjC73ZhdWkJPYd6hK3gfMix4vVGBjqFHTpFVSTMsyBhCIS8j9nBw0IWxaWK8MaCBxnenBcLsBiIn3gC8/PzcqTzuhBfuOxGZWGRxQMWdRtbWuH2ODX3pjMJFSgpQPJ5ZbXYFSDMIM+hoeOwu+wSnigQJ+Kco5zqJvjoo4/x4osvKCeCRQ5/wCdHOzMmKNqxy4K4lmQqg8WlVezs7ovz7w/UwO32Svyzmy3Co7AQ4Qn48eDhJNxerwoEFFWnJieEWrtw7hysphyspozcn+FEDg+nFpErWdQtQHd9Y10Njg/2IryzAScLhMmwih9EULFsxK4RZhY0tXagpr4JMNnhcPkw/mAKc5P38cyxNoWTStDMsXvMo/kwUzCjZHNiYnYJ86sbCNU2orWuDqUyt5qaHK8XngcWp3jeKOxxDcS1yczMFFqbaxHe38Hx48dV0GdhlJguoUbKYp5RODc445X1UWV9ddCBfNCYICf5AT46f+/7nOeVNVmZS6H586Bwy3v4oOtcP88ODhYaym5vzsP84rxRET95/BScWWzgnJQr8XlX0vNmdnZBbOr19U3Mzy/j5KkRjI3dQwOLTl4vVmYnEQp4cOhQN2rrQgqKN3j8fH6aQb7+1tau5kbmEkTjEXWUsBiu9ZOwHTQh+FRE49xE57Y6yspc98pYVdZ0leOuoGY4BgyC3tmPCk9VYZ6T/c/fpUjN88h7Tnz4fB6DvV1wsuqjMTJLNOcfyrK85heWVyQQ8zO0NTdgbmocnR3t6vTgGoznkmIx35ufhXOQYWwgYo789pwCP/mH7ysTCOc7ro/Ka2eK2GSDdx0+grXVVc3BnCOEtSp3BHAuYRGNBZ1EuoRoLKHQZ97nvLfSyQQCAa+6pDj3G/irnHBfHreBE+Tr8r1Z1GfRjMfJv/O643EJZcOJv8w/+T7x/ODqlle3cX4NEZrOcRYJ+Aw1ijVG5s+jMraFZhgWvLikmp1dRHNLG+rrm2TYyGr8jIIJrw0WXvr7+Vw3SzznGpPrxucvnNe6qiKeqwtLzvkyf7181z3utag8yFQUKWouYMHvoHheEdCr4nl1e1wdgeoIVEfguyNQFc+rV0R1BKojUB2BHxiBrz74jyWKbwfF84qD6U/E80IaqcRfHhhKJ8vebgyFog1TU/MSU9969y24PDYsr8whkUihq/MQlpfW8ODhlFrw2V5LJwvxIQx7o4DADSqd5xQUDvf2ovdQJ2wWg699cINaCZqqtDhXNqDpbAqJdEIBbHKR57h5c2vzQFftw8kJ4S0qXG0j2K4At8entlK2L3NTvbNDB2EOdTUhI4AxHoeVfPTHzdHcfxjt19xQkYfrZZswXVQ2q9rcm9ra5HRvaWpCe1urEDAUT3KFopxPdPp9cfkK3L4A7BQ582REcnPaK5Eqk86K385W/M7ODoRCAQl+3PhTBH3/tx9g+uEDnBjsQ1uDH/U1DphKKYVlObxB1Lb2IVNyIZbMCuFBlyVduBaLXaLMvXv3cfLkCczMPML2ziZef/1VHX8slobN6sDUoykFUtKxSsQBMRsDA/1w2K1qvWWrcCKegtvpx+9+93v86MfvSrDlBpmbc74WCwHE3cSicblcN7bW5Vrjprejs0viKMeRmJrdvbDwOvvhCF588UX8n//H/yWn71//9V9je3sDn136BH/7i5/LfZ/JpnSt0D0ci8e0+S+W7IjsJxD0umAzl5DOJJGzmLC2t4+PL32GUr6IH7/6OmpdbpjSMdhNMQkAFE8o8OS4RzPbEIkn8I+/ex+trW14/a23tGn2Oe3Y29rUWGxsrIu93tt7SM55MwNMy045vhZVyXA8hfWNLdSF6rC1voFiLoPTp4cVFkp0jd3lRSJNZusG0okITgz1aa9468YtdUvQRc4NKlvfacorlXLGsZoAh4UCV1Yua5PFpnBPFn7oDr07OiZHtqlYMHjMYKeA0S3A68nm8CKRN+OTL75BNJlBT1cHSukI3OYcgi4zXFaTXLF0noca21C0OlEw2TA7vwKn3SEGfjIeVQaASmp2Jz746CO88vLLKjbRmUx3+ML8HGprQuLjkhH7zDNn4fGQV5wQEoeIp0ymiJu3xhAIBhV4yALEXngb98fvivt+5/Y9uc/ZgWK3EQtgxu1bt4SOmZyekiDIUECK85998F/xzKkhjUVNbSOyeWBzdx9r61toam7G2uoKxu/fw8kTw+JvUyyhO7uzoxV1IWJZikinkwpUOzZ0HDvbe+rOsDtd6O07hJr6Wt23Njvd9IYgeevGTfg9TmTTSZwdOYGdrXUUc2lYS3kkkhl89vkV/PTnfwenx4+ltRVcu3FVwoAwCiWKrBaFtv7f//Bf8Iu/+QXujY2ioa4OZ8+clmDyaPoR7ozdMT6jz6sCgsvux8zMNNpbG3Vu790bQzQc0RzHQE8WDcPhKJqbW+RKpHhiCFx5YT7YEcDgx5ZmhgTnsb2zjcH+AdTXNxgt8HIzpiWK3B8f171BtBMFOBa8OC9azOwaoTM+L3cwCxF1dY0S2Udv39EcMDQ0iEIug8tXLsPpCypItb3VmA/ZnUEBMhaN4NixIZ0bhs2JfYuiCkYMmN3Z2cf09AwGKZTfuI5z585hZ5+4GYPhTbxPKBTE6TNndf+x3T+bjCEb28Pk+G0cGeiVg5H4JrPdCbOlIEcxuyMMrFFWYovKqywoZLKIxlO4MzaGnu4ebC6t4tTJk+osOdTTg0hkX3x46uM8ViKsWIwhFsfGDhyz1RDFGFxZW2uEhzKYME7kCIVvwwVK57HV5kZEc2MAd+/eQ09PjwqmHEMKhiwMcF7kuJfMNiytb6Cuvl5YBD4LGQ7M+ZVOeKK9yEZOxOK4decO9iNRIXcO9/UL08XOE5fLo+Lk0BA7RQzWO6+xbJbIGgsc1nJgq9UidMni4ircLMq4fUJkBGvrMTe3gHry7612xJMM1zQhVFurz0wsE1nM+3s7mJx8iEPd3SpK+X1O5AssUFpx5+4EtvdiGDg2hC+/+grv/fhtBNwOXL70CZprgzAnd5GK7kqUD9Ll7vOhvqUdYPCfiVgL3qNF/PrXv8VP33kDrvwOTKWMkY/htIrPT2HV4nSjZHHB5a/Ff/vtRwjVNaI24IO5WEA0QpdwEd09PXqWb21twuEycBt8NtfVNSCRiAolw7mXYYvsgmEXAbvQWAwxxHPjzxPx/AnHvHIfPR3oWRHUDfHcCA39PvH8oKu8jKt/3KFQCbCsIFi+2wXHgm5O9ybPLbv/DPG8qXxvGxxsIrZ4Pa5vbSBbMMRbIntu3RxVoTieTKuj48fv/RT/7de/UyYL2fi5+D6W5h7h7NnTaO9o1fOVCDMeg3FPmnH92g3999xz57G4vKhwUV7jFE35xTmJofBEs/EzcE1w+tRpdeZVAkMVBkk2fLnIYKz7gGgkIjc9Be+TI2dUiKWQTbFYnHHemGV0B69JMcvZXSgevxFUzvmMznNeu+l0VgL6wuKSnp3MOfjsk0/w4oVzqA3V4MaNGzh79qzRJce5ESWZPVQcjkSUucE1QsVpbuQVxPVvFNIpvNOlzYIhv8+xD4TqNS/wnq1ga3i/V9ztEsP5wLc7sbm1Db8vIHMA5zvOQxurKwgGfaitCwo9xQ48fp/reorMT9bzhe8UV2iI0dxTKMDOdUM5VLayVTDCOznmT3j+/DeVhh53dhaxsryEoD+ge57XDeeohYUlTM/MYuj4cbS1tmheZTfMnbF7CARrMXT8pLqU6DRnlgbFfBof6liIDwS0Fl1fX9V6hR0Kx44ekcOehVgVUw50ejDjwuh81J2jz80ORpHR6Tqn+YEB5GSem+k8NwT+qnhe3RZXR6A6AtUR+P4RqIrn1SujOgLVEaiOwA+MAJ3nXCBXNnEHXT6VRbPxbyaYCmkkovtanLIFnf+lG5A7mgpn8LHLCgVkMxTanYjF80IV/PJXv8Yrr72M7kNk7K7IyZ1J5WE1O9Hc0omGpiaJL+PjD7RQbmlpFU6Fx8HNN92TbI0/eqRfjl+iUyhK8IsOmkqYU0VQf7zoN5dw49YNDPQPwuf1K6eKgWgUxCuC0PETx+XS4n7DLruiIry0Q9N/y26babX32+XYpvtMwWsMQEwkxOxl+BJ5uHQgG9gaI8CSggp/Vg7UXB6LCwtiRnLj1nu4X25Wbjoo4P3mt78TH55hh3S79R0+LHQIN3r8GboHL136HOcvPCeXI3mhFEwzJR/+8Pvfoa8thL42P5J7KwocJSJhay+O7r5hONxktJMFbsXS+qoENQVVKTSrKMGf7iqKkHSqDg8fl0M0ly6olZtiIl2h/f1sva3BBx/8AW+//abEMYOFz3ZeK4r5Ij766EO888475SBP4wIUw9PpMtx6ZpNEF4rjHq8X4WhUaAYKSYFgjQTJ3f2wwhjpYqbg+Y+/+R3S0Qz+6ic/waNHE2KGt7Q2wO22I5dNyelOUUOBonSAkW1pKm9ErRSpeEpMWN/cFgKGqJuf/fRnqCfXupSGyxZRgSSfY5ghEItl5bhcZ6DdqWHUNQTlFl5YnEF9qAnrq1vaVNPxFQz4hWDg2NEdyE04md3kxW5sbmHgSD/CYZ7TJgnJne1tEnnpppW71EIsCzAxNYNELIKRU8NqdZ6cmFKh4YUXXygHq/FaoMMsJdc6nWo2kxOlfEmCH8dPrfxlZur16zfwwgvPi3OqznwiQKwM8k0a3RiwSjy/NvoALm8NZqen0d/dqmJCJrYr4bK1tR0unx+19U0wMXSwZJbDlbkF7W1t8HncCizjBjVbBH7zm9/g3XffkSBn3JdG8CzbyCk28DrjfcVCAwtmcu6bTAoOZIcKHXgXLrxo4AYsVrlxl5ZWxBanI/3U8DCO9PdieXFeQhbxHRvb21jb2MbwydNIpeJYm7wh93xtfQtgccLi9GF7P4ZYKoO5+Xk57mZnpzF01HCwR/ajEmjoID5z5qw6Cr649JnCygYH+uBgMGI8gs3NdXjr2uAJNKCluUl4lVQ8rrZ34hyIn2Gxh6iR5pZW8XKR3pVD787d+3j7R38Fh8eHrZ1diSFHBvvhdbtUaOBUE01k8P/8f7/CSy+9DLfLC5fDLSfm7MwMMpkUOjvb1amxsrKo8Uxm/MikIrBbi/A4rCosirefyapIxY4WFgJjiaQKVJVWfiI/6FZOpWIKzyOuivcQTXssULkDofLcFtd70wFI1nN7e4ccpdlMTuJuOs2wVTNmFuZQRBapdEwoJYZd3rl9F8EgMSjEGJnQ2dmszh7ivPj8EHanwHmY1yXdkBR86Gw0BGPlBZgZAEyUgRUuVxC3b99FZ2cnHkw8QE2tH8l0AseOHselS18ScIu33nzRoPKaLXJAssCzusIwUQbPefWaPKal5WVY7SW43UR5meSiJ9bGR/xMsSjO9tIyczFiEoEYfPv1pa/x+quvKYSX5yyXY1GRx0zefFbiuUJoyW/O6+o1AmmJxaCgw+Kq2aQQTwNFZTyDeKyAwVpfWFyUCCckBF2oRIeVDIfnzva2igtjE1PYS6Th9QY0x3DO2d3ZVrghczIsyKOloRZej13zYSSWwvbOvj4zxfeOjk5d5zdv3kBtXR36+/qws7ujonGo1g+LtYASURp8dhVyCvkko3gvEkcslQezWyOJDOx0ykeiwt2wQ4zrhBDFdImg6xK/+BnYqcR5gPN7T28fWpvbkIhlMHbvAZ594SJCnBPXltHa1oJiNo2dtRUkd7dRU4zAko/DyevY5oSnvglmbxCwuMRLt1lc+O1vfo9jg0Po6+6G01xANLaDjY0l+AIOJFJRIUGIHLLaPDCZXbh+bQwOhwf1jUEsryzC769TgZViMR33Xr8TNocZThexQQ7NzUT1mIjXUlihEkH1POO8z2cNheTKl5EHY4i9xhriSYce57snJHLj31Tk1+9XxHZDSNfrl9ckvC8Mcd54F86VvEbZ/SEsB8NCJbxzvWEI+JWfZycYQ1D5PktLi/o3I8zcCJ3mtcXnvwK3de/lNP86nC4EQ7UqnLBo9eDhNII1DZiZWUT/wDHNSflkDPNzjzBy5qSc0HQ78/li8LjJos8hy5BLIvPUOWJRcY7XfSVgkuI55xEKyix68Jl35sxpeJwWIeH0zJYgyrnA6ELhfTQ1+VDZGWR9k1fPCtZ3Zd4ni16jJlEe30pfwOOQ14MyAXNbjDHlM4LjQFQNC9ujY2Na8zQ1NqhLZXpyQtd9e3uruiaYdcDfC6pAvKb7jJ+L8+3u7p7c/ewm4vqNcy/FdK5RWMziezLElUYJ/r2yJq+sZdlpFEsnxaJnuG0yyU4nE3xeH5YX5rGwMCu8DIvRwSBxelatc58Uc4zrQSQ6zj/KhzHJjS1zh5WFjCfXcGXkDnZAVL4n8VzrjIKeeUsLc8o2YaGC61kWxuYXltV9dOz4CXS2tyCTSsDj8albanpmHs+cuyCjO3MgOA+yI4freXay1NY3CKXEtWSAaCUn13YGzourqifsc+M+072jtbaxnjDEcyL0iK8rIEvue/lZQyMEEUJVbEt1S1wdgeoIVEfgh0egKp5Xr47qCFRHoDoCPzAC3yeeP/2jEs+5IC2mkSQepNyuedCtXlnkP/ldLqyzcpTu7MQBqwuffPoZ7E47Tp8ZlsOQAkI+QyZwETu7UWzv7uG5C+e1iWALL0VobiYoYhHZQvG8paUZx4eOwu0waeHODTm/T4d6BTtTOZYn4jnETKUD9/jQCXGME7GEUCx0uUcTcbS3t8ttJh6kgq2MgsDBz6UAy0RCQgidRHRP0S3k8bG13qSAK4rn/DUFO2qzy42egfageJ7NFuB0edSaTPfmV199LccbW6O58aBbb/m/4wi+/voK3nz9JbQ2MXTKIfGcG2BuALnZWl1fRyqdRnNzoxG+x8BRVyO++PxTrEzdwv/w3kUUUjtCUJD1uroVRd/RETmxyW5OZbOYWVzAwOCgRA9u4tbW19FQX68x2djcFNaCbcU8LrKx3U6XeJ9EDVCwZKsu0TF0f4qT6zEYmvys+3uGWHjs2LHHLegUsrhRI8Oc7E2ibOhcpUONmx26ryhWsIDAAMNEKo2Gxka5wPh9OlF//av/hvheDG++/jo4HC3NDRLXLOaixGAD22qI5dyUMVzRpNAphzZrmSxxE8DG+iZGx+4hEmXbcw1efeU11ATdKGS3hYnY2gxjenoBhQLPeQq19XXijLZ3NOPWneviwYdq6hEM1Ak9QYGVmB0KRUbXwY6CKok54HtS1K5vCMHn9SBU48fiwjwGBwa0+Za7SyI2tb8Sbt8ZQ6mQx0BfL2Zn55DJ5HD8+LCu77Q46QwuCwOmvLA6dJ4XsyUJmhTc+Nm5AaeAxXvgm2++wcjIiI6L3+O5o7hKYcLpcMNkdSCcymF1K4IHU7MI7+/hlQvPwpJPIBUmQmlOhQyX14/DA0fQdahX3HcWSehI5jXC1+vu6kScDtuGRjnxbt++LUGkv7//cas7MRTsKuG1QRceMR1Xr16TY38/sqfwQ2JHiMhIZ3Joa+1EqJYcfvJrbRi7O6454No3V1DIplEbCuh9ybdmcOD03ByOnziN3Z1NmOJrcJvIJbehvbsPC8sbuHpzDMeOn8TO3g6mp6dQE6CYapKLOJ3KKtCRAmZDfaOOkQ7oQ4c60d3RhnyOQaJ5FZDGZ9bRdugI2pqbVDhIRPYR9Pt1H/A+Xd/Ywczcou7LIwOH4DEnMTnxQOGTR4+fxPZ+RKGaPp9fyCihSXJZicapnIHwuHNnDOtrm7j44stobGzCZ599ipdfuoitrQ34/G45zFvbmrG0ksAzZ04im4khGY+ohZ+iEhEvRoHQJG4xZT+iNHjfUUAhNoGOZQobNrKIS3kJ22Tj855kmz2RAex0CYcjCIZqEKypY0Qt0ukCPB52dljkBGewMjWMvoFuFXR4HtOpHD7++BKef/6igkfbOpvRe7gDsUgYLroAywHPvFZ5nRoBfBQj6Vo1mLqaw00U1FKwWnzI56y4fmMUbW2tGL17GxdePI+d3W20tnbgy8+/xgvPP4+6kEP3BJm+Ew8n5fCkAE5BkoVLOnFZTPr88y/UwVFXF3yMMSBigI51Pk++/eYbdQQ0NsqsqaUAACAASURBVDVKnGFw9fb6qvImOMeR6UxRh2HJ7Kxh/gPvsZQ6KSzKIagIpUYwIt/fuDeJfOBx0YXKuZCCYTpN1ENEwjufgQbewWBF85jVFbC9o0yQ9a1teII1VLF0X+zthvXZInt7SMT2EQ1vw+924JmRYbnKiU1jACbxNFNTUxLMV5aX1cHAcT506BDGxkaFX6FwbLVSRc2J/d/d1gKX3a45lI7z9e0wNnajyJYs8PiCek3mHXR0tEsQhByiRkwlC4oU0FVYs1oUNDk1M4/TJ0YQi8SFwHrpjTexHYsgVcjjyNARWEslxHZ34WEpZnMKpUwERYcHGYsTvsY2mD01yIKYoQI++vCPaGlswbMjz+DbK1fQ2daiuXFrexVuD7shOPea9PmIhtpc30UkkpL4CHMOgaAfHncIJhN51XSfd8EXcAJmFij5zOY1aSLFTPe+JG5DdS6r2Hy+E1P2RLg21h1cMxmu54NouYoYWTEpVEwHB7EtFQPCE/H8yTZWgricv4bQWQluPxhEWnHA6788NjOLQxYVbRjuy9/h9cVnNRXWyjWq4y7yPjSEeoqO4ngXKYauKC9mZnYJCwurGD4xIuGypTGE2zev4eVXLqoLyutmALCRrWGMCYvZDN+2CE1DBJQRsmmsryooFV7zFRY3r6GaoB+mUlavI6cwJxciycycs6yYePhAc9eRgX51WqiT5gd2+0+v4/7cZqDSbcnj4hqPzy+GBjMfYXVtHW0tLXr+3Lt7V8HHHHdmWjxz9ow+o8PpwMrKujA3Ab9fpgDOITzvzCOgEUHFFotZRWTOqxTe+e/EaHEu4LxQwczw2I3OLAvMDpvWRRTlrRaGG8cUEs8C/L27Ywq7b+R60WFHY0MDigqyr3RCVK5DrjK4zjDQLxTZWYAxrtU/Fc8r1+93xlALXINVz3mW4nldKGRkHAh3lMPM7ALmFhaF+eloa0EiHobd7kImX8DC4gqCoXrUNTRiZmZWBU3uB4j/Y6GQKBeubVtamuBxO3W8nFu/XzznLENRXRUl+s7L153BPOf1RgNFTgVKOumJ16uK59UNcXUEqiNQHYE/NwJV8bx6fVRHoDoC1RH4Z4rnTxbNgLmQQTL2p+L5wQ3hQfE8k6LARzcdA+JcWFxewcr6Ck6PDGNzYw1et0/iUENtM2wODxwuD5ZXliTk0mEeDAa0ieP/f/DgvgQ5thvTee5kF6vNEFzp6GHQKIXsylfFqaWNAoUOq0XYmJ6uQ3DY7HA5KJTnJWbcHb8vLixRA2zTLlHoKLuSjM9fEdHpyiIP1HDH8xgp6tKhxpW6xEmr9bGATBtxRTyvbIS5EaQQTqGDGwWiFT76+I945dXX9D5uj1dCF7nCV7/9Gn/zs/cMp3/Z3c9NJEVgbu7ujI6i51AvHHaHnOQzizsI+ly4/vnvcPZIO3wO7jqzKFocmFvZxguvvIP9cEYu1M3tHWQLeYnTPG5uXDnORpCXTdgWik8cW4Y+cRfCQsXY6Jhca9FoRP+9f/8+RkZOC5HC37106TM0NTeKF10TqpG7txLeSlGeziKeJxYreN1QPKezmOeCP8fPbidf22TSONH1RuF5dOwuTp48hY8++BBepxsvX3wRwRofsuU2cZjokDT433Sm8bUo+CbSKZjL4VjcHHIDRxwLCxDXrt0QLojFh/qGJhwfGkSN3y6sAzE2FHYonNA1RkGXrrj6uhqFntGdGk+m4HS41AbOYg9DEVmIuHr1ql6fbd+xWBKH+wZw9NgxiTgL8zNy+5K7ynZmbgoNrAOP06r2c4r6TQ31ODLYh8tffS2nL1E2vBfo2CaiRogFC/FDNjn7PA6XUAy8hng++VVBUNy+fQcnT5yQSGKgIvJlZ2xOLFA65GHzYH03iqX1LVz99hv89J3X0d4QxP7GMor5rFyn4Ugca1tbqG9qgc3hEgaCjFmKAryf6cpjQSlXLCjwqxK6t7GxhcnJSXR1dYvfz/MyMnJGm3e6Ezmu9+/fRVtHG2pCQd2rFFd4bgJ+Q7DlOYrGk5ianhPjnsruF5c+lWu8p6dLDHAiL+4/eIiWNrJp19DXGoDXVoTFxrmHuBWfROkHE1N4+923MfNoCnt724hF9nU9ej1eRCIMCvRLpOB40dHZ3FgvN7fTzoIdXYklRDJm3J9cRH1tHY4M9MHjcqhgRkcknXcUehicyGtoY20Zr79wCl988RkCNbXoOtSna/DBxIQ6LI4PDSkokw52TiTpbFb3M7EaFGGuXb2BkdMjCjcdPjGM8fG7cHtcYpzPzs7A7w3huefPw2xluGFeKCreY7wWM8mkHNMcP7KMH8/nFMgKeXUVUECjY3pvdxtZdrGYgEI6Ay+FjGxG/OpcsQQnMVaZPAJ1TeK3z8yvYmsnrEDAvq4uOGwm+IMuiY4srFC7WVvfwdLiusS6/cgOWtsa0d3drmBICpAVQdlgmhtOXToa6YDWXMzio4kiGucyJ+bn1rG6ti2xzO114NjxI4gn41hf28K9uw/x3o/fQ2x/XRgVzj1EBbAIS8GY9xFFKQrddL1yjqXTOJensG1BMBAQtorOborbZLbzOmxrbdMxPXx4DyOn+uV+5H3jsNNVWoTd6lRBlEgfFA3HMd9re2dD+R4Vdz3D//Z29/Bo5pEENRZVKRKp6GvIjApKZWcP73eKayzG8tiIfKGIxuMyGPFeI2+jZEYo1IBsnmHYFOytqAn4UFfjh90KBPwuCVzEttTW1qvYRSfsH//4iboQRpgPUOTvmjTf85zQqb2zu6lwzFIuK4a4zWTSNcpre317H1u7UbHETVa7EEvra6uae5lJQr49Hdkcp/bWVgQDvnIfDsSSn3w0g6b6JgR8QXWS1DY0YTsWRXd/H1raWmHjdFQswZJLY2fuDmymNEp2L5JFO/xNXbB6Q8gULbhxc1TdEO+98y5WlhYw8eAhPF6/sg9CtQHkMgk0tzRib29HY83zvjC3qOuV11kw5NU8OTuzhNaWHnXSHB06AofbosIkw5gNrIfdQIYUsqAk9x3xvCwCc9wOoiAq73FQOD/Y3XdwnUI3NgW9p4XKg0u2yusIh6Juqu+K8vxZsfXLbvUnAjoL+cTNGCiL5eUlrV94/bFLSy7eA9kxJSJoynz0VDZj4PwYlp3KYXp6DmarE5sbe8q76O09rOL+xMNxYcDOjJxSaCVzLFgs4ZrI6HYyrm7eS8otKHeG8TgqbvBK0beSvUAB2Grm9W3g7LjuYQeZyWTF/l4Y21tGMCyxd8SF0ZhQ+EHfuTGSf4mIzmOrZOVUxpNhttOz8+V10Yxeh8+5U6dOqSA0Ojoq9BHXTzx+m81wcxNnRdQg16aGC92h+4/3dSXzgPNQSQVOo1OOhTXOUUaB06LOQhZzOYQOl0OdMA0NTWhqalU3GjE8/D1efytry6ip8WuuqKFwTyxO+brkM6vSmcD34hzAE6SuQ5k7nnQ7HLzuDhZ5Hrvhy1kw7FTgJbQ4PyvxXF1CRCFm85idW1Rx+MSpEbQ0MnuigP1IDNMzc4DZjs7uQ/D6/AqRp5mF3UFE7vE91jY2sMl1Rn2tim8NDfUqLqv79U+c54Z4biBqDPFcV7Vxg7Cq9Vg8V+qRxW502+kzG/dslXle3R5XR6A6AtUR+O4IVMXz6hVRHYHqCFRH4J8hnh90QHGh/UPi+dMvbWxSKGYmYbd7MDO7irnFdaxvbqKntxuBGq/Yt8QRhPejCAUbJJ7T4TQ5NSH3GoVpsrcp9lEovHXrphzRFDGH6U4z5RXmx0UwRVv+G13RBzdIFec5nSwujxtrK6tiG7e2tKo9nw4mbo63d3Zw/cYNPP/iRfGZqWF9n/P8oCDP16bwTncq+c3cBHGRTwGmIpjTeW6wGMsOdKFfSnJgUdyiuEjxfGZ2TriLru4ebTy4AaGD6ZNPPsbxoSOoDdXCarOWd4AW8cvJC6arkm3Vag83W3Hr7iSsxRziW3MYPlSPQ+11wjDQIbi1n0Jjey+CoWaUYMHi0hKaWlu0OZPQlcsJW0ABluMp13YmrdZliorRWBRdnV1yQFJQ5yaHQij/f19fH2pqyPNNS0SmMzeTjuNQb4/GhRtGbvAovvPcGtzzqBxWdK97vAHx3G12uzaMPCc8Boa93bt3TwibR7OzEt7nZ2dx8fkL6OnpVOs0zXPJFMPmKBiXdH6Jl2GYHY/z3oNxBGpq5NxOpTMSw9WKb7bKfXjr1h2J1Y1NzQqA+5uf/1ybODoSKVZycyyXrs2qcaBASvGZn8lJVxQ3Z9mMhEe6a/sPH5ZQzA3/kSNDsNoccNIBOzGJVDqOpqYG+Dwu/U5HW7ta3Hn+6FbO5nNYWFzGyuo6Wpsbxd6em5vH7Vt3DK6uyYzOzi4dD93Hb731hsFKt1qQTaW1AaUAyXuCY8xzyiv54cOHcuM3NTehpiYklys3l3YrnWcUJcxI5YCpxRU8mHqEWDSKF8+NoK3eL2yLhWJhNifBHBYb0rkCph7NKriVRQFeKytLSxJ/eX9SzGRALMUovj8dq3TU0iknJnmwRt/j9UC3s86b1YyEWrtdyJVFFRpvR0fvweH0yHFL1nJv/1HxqemG93qc+PTTP+In7/1IAt7u3p6QKXTTMmjspXPDyMT3FfY4M7uIeDKra+30yAg8Xg8SiRi2t9Zx/94YvF63hHC23DMomMcbiyfQ092NlaV5YVEG+rqEYHG7HDA5Q9gOZ7G8tITO9nZt9CnQsZDFAhnFVIoHZOiuLi/g5QuncOmzP6Krpxdef0D3+f3xh+o6MRAdFhVfiPWheMkQ0UKeIjQLWTO4d4+BdZ0YGOzXdekPeJFKp8QsP3msH1anGwW2qlsM9jhxCTY6IS0WFNjyTh3BYZMwz3ueIZMFCsAOGyLhPezv7wolxXueHO06jxv58B4a6+sNHrDZCsbQhRNphONZFMwOmG0sePrhdvuwuTiH9uZadHS2ooicimFmswPJdAmzs8vi8Xu8TvQc6kA2l4CH1U8FM5pVuOM1S/GlIqZTPOIcSZGcLmCiqdIpYGZmRUIex+v4iaMK2uWcfenSZUQiCZx75hzGbn8rRnx7e5vmWArNX375JS5cOC/8D58ndF4qvK9IAcml77OYyXub9zm7XxbmF3XfdbR3Ynz8oZzMhw+zkEMeOvnidNFSsHYjHE7g+vU7Ytbv7jGf4SWUTGlsbC+qM4OCNwsx/EzNLc0qDhD9xSeEgTswI5fO6GeWlpZVgKVbmuJW5TnMezqZSuH3v/sdfv7XPzWwZcQ3mDhGNszMLeDmzVvo6+2Fw8FA6E24HFY0NNSqKMmCH3ndfJ3333+/XOilUGw4qRmESZFvPxzWcdJFnE5E4bSakUkm5Gjl/axwxr0IUtmCWNjs7vEH/HIAM7TQSed8Qz0sphJCQb/EzUwqaXCKLWbMLy0iFo6hxh/C1uY26ppaUNPYgLbubhWwaXr32h0Ib6whtjMNCzLImVxIFV2ob++D2V2DR/MruHd/HK+99grs1hJKhYyKpp5gLUZH7+p54HI41KFw68Z1scqJXPL7vEgm4nC5neg91IFkIoGJh3Oor2tVRkRvb4/Ec2YHFJngIA65TaJcvsg74LvOc+FchFApP+PLhvTHyJby4qiyLnkag1Fxngt/V8aKfN96qrL2qIjn6iMpi9z8r+Fm/lPx3NCTrXKgUyRfXV2RY5jIFTl5iaEpi+c6NiFfDNwHTQfCX1AQzeSV7XBn9D5KJSu2d8Iq5KyvLqC+LqgAaqKyXn3lJWGM6MaWEM0OKCvRJMza4DFQnOacb4i1EsdZKJEL3tiuG51wNqDA5wdLmCblVlAkBSxgMZjZN8Qm+T0edZyxwM6i7T/19UPnofJ7FRNBJdST48C1yPbOHurq6g2fPi9ji1XrFXaGET1y8eWXdR/Rya01Ap+XdNNnMljf2NB48nnX3tZeLnxb9P/5vMhnEnoPdiPyfqcpoVJYUBG0LPRyTFVMs9iFg7HZXWKDE53Gbr7Z+TlEImH9vp3P4qaGx+I5X0+oPN3qJSSS5LCH9X7MbKkI3983fgf3ARq/svP8aWwLP7ewLfkiZueX9PwbGj6pbpDJiXE8nJpGa3sXjg+fUv7HXoS5HC5sbWxqPdTb3aPrYGZ+XsfKEGkaGVwuh843iw9/TjyXdG6kWxuNIexWMJuQLxaRLXeKMDC0Kp7/U3dJ9d+rI1AdgX/pI1AVz/+lXwHVz18dgeoI/OAI/Dlsy0GnFDc55mIGqVj4T7AtB4NF+UbGBrGg4K583oyd3TjuPZiW0NvY3IDd/S0Jbfzfret30NszIDcmA8cuff6ZxOijR4/InUMBnUL66Ogd4VkoiBw9MgCXzaBK84sLbYrn3PgTHWJszIzWYx2PxSq+MN1wZCsSFcFgIoondO6QCfzJp5fw2htv6vtWS+mx87zyWvwvBV+6iCicVjZZPEZugrj5YdBVW2urIbg+3gpSPDeOk0dDQZNC+cbGppyRDicdxBa5z4eHT6K9o1PCHcXATz/9FId6uvX5ua+02AyRm2IMg0yTqYxETfJct7Z3cWt0HK+8cB7NPjOcxQiKqX2FKuZgA+w+zK/t4uTIeSE36H5qa28Va7py/vi5+HkoaLNlmZ+LLFH+LMV2brCITmHAk9frg4MBibduo76+UeGC/Dm6MX1+D1wus/jcbCvmuaCjisfODT43bBTO6aSkULS4uKygL7Kv6by/eeu2XF08DopodFIRH0EhniKr3WZSyzQds9yw02kY3g+LLUyUgtFGz7b+NCKJmNHybLZIrKTT99ix40IYSNw1meUyvnrthlzOC4urCmednBpHU2MtjgweFqaB4iOLLeur66ivb5JA7/Q48XBqHDdvXBe2haKu027Hyy+/ovfOFRg+t4uvLn+NF168KCSAyVTE3s6Wxr2htlbhdBybaDSOlfV1ue15bHS41wQ8KiqQAd7Y0Ayr1WGw6Pf2cOXKFbz55hvCWfA697rIHCaSwgggVLt9GYfBceZ4U4Rlp8bFl17VeaI4dv3aNxLX+48dh9UbwPr2nlrijw/2Ih3dwTMnj6KYSei8RRMp2FweuL0BWGxO7IbDOve83xnuxXDCI0f7YbYaXH8K9Bwnup557BTPicjhuSROJBiogdlsnENu7oOhgIJXXQx5zOYkUGYzBbjcXqMzgSGBZjLyF/HNla9x/twzEsDZ2s1sBBZmbt66hVOniDAhv76osM7l5VVMTc8i9t+DH3/8o5/ofuP4c1POzoWHD8extrqEjvY2cX47OnvwcGIadByeGRlRt0B0bwt9h9pglZMYyBTdKNn8EnquXb0moZMhlvxcFGMpvi4vr0i0fDQ9ibdevYDPP/sjnj13HuFoTAgAcvB5nXMeYBCsCgjxOOx2FqZ2NZfxOqIjmN0PX12+LLGdLvnx8fu4P34fb7zxBlprHAjUN8MVrMNWNAGPt0bCO7sbLHR053NwOmwoWigh0i3I+4cuZrdCf3mPMTiVBQqvz6djz0QjaHBacOrkCQnuXhYsllextbcPWJ3o6DoMlzekTgA6tHtam9Dd0Qh/gIK6cb4ZgPmrX3+A1tZu+OgyXpjDqZFhtLY3IhLelZj62HleFv8qzlPOpRSOOAcQvUHcVzSSxcLCOnK5osIF33jrVaTSCeG2fv+7j8QMHz42DK/LKKrxPvD5vRLXibjhFwWZ+oY6dUZQiBISgk8ihp0y/NXK7pu0BNjZmXns7YWF1jlx4pTwPTUh4ieIpTCryGIy2ZFM5XD9+iicLj9+//sP8e677+HLry4jX4jBH7Dh/PnzKuxSsKwUCjjnVlymQr0kE3A7DNwM52EGE/Lccu7UM8PKYl9SQh3n5aHBAVikiFoUhGuyOPDl5W/x8R8/kWh36uQw/qd//28wPfUAH330gfSut99+W05YBo+ePn1a1yzHiPc25xR+n3Pw5ctf4+///n/WsUyO34PbYUVvT6dwPuzastmcSGYyyGQLsNodsLlcuDd+X27jyP4+DnV3IuDzwMnCRyEnjEsiHtPzulAqYGFlCUtzC9jd2FHQ4OH+QXQP9MPi5LPCjGI2h1Qkiu3VFTitcZjMOZjtQdi9TfDWdmB9N4H/+o+/x9/84hdwu62wWvKw20rYj0Tw9bUxzRPJeBI2sxU+j1fXftDvgcdlRSxKvEyzwpazDIi22rG3F8f87Coam1rR2dkGb4DdE3RJ8/FA5AkLPQyQNlzUj53ndOtWVlaPw0Ir4vqTJdfBgv7TAYxaY7HzQGumP92ufp8ZgOsICtuc93nuDiJbDOHwSXipGjaIninw83CeZjdVQYV+I2CUAvmTYFOK55UsGDLKeeHQ1MD7N5nO6n5fXl7XNX/x4kVkM3G8//vf6L5ip8KFC+dQV1ujDBRy4HmtsgBY6T7j3VYRpiti/8HPyHtCa7o8i38GDoeYKHXcgRgnE7766jJevnhROQ1a0zl4DybVYfbnvr5vLJ/++YorvrJWqYSw8phpfCBznB0eKX4uqw2XPv8C0VhMa7rZuTm89dZbODp4RKYKhmFWxHDimdg5yfmM8xrXVZx3+Tzu72kv54EYRXn+4e/xD4+H9z4RNfzDLjPD7MCgaiJ1ihh/OKGiOo/hPs0CwYBc584yfpDnmx1EfF12eXG+YTfO1vam5iMW1JgZpELlU18/xDxH2bgi53kZ21IpAnJeOOg8b21pQnjv/2fvvZ8ku+4rz5Peu6os77t8e+/QDUcBBAhiRFKUFKTczo5ipNVGzP4rq42Z2dgI7casdmIl7UgkANEABEi47kZ7tKnu6i7vfVV673bPefkaRQiUOPvjMIvR7AaQXZV533333Xu+5/s5O3D7fEgms4gnM7A66aJfxcWLz2F2elrrBpF2HG92EfA9ck4V8jlh5hjq/auc5zQqSLiH0cHDQpYRNGAlBl1j1MC2NA7BjRFojEBjBH79EWiI57/+WDVe2RiBxgj8ho3Axz/6XxQYav56xgmvC9DmYZHiuaWcRy7NNn2jtdUU1/lns6XTfD1FwlKBTEgXtndScinefzCBmpVYgzxiezt44fILePcn7yMSakFTtBU1ft9qWQcMbpR5gKFwzM39kyeTQlbQPXugv1fMc7ZQ8zVqWwUkXhMPwAMbXVHme6SIyQ02GbbHjhxGJBxCuVTU34knUpiemcPOzh7aO3vEnQwF3LA7DFc7D2/iWtZ/Dp1E/Gd+bwVSMqzRTuwI25qfor+vV84iMT7LJYlrao2WmM+DqlUHX5OJSnHN5XbjytXPJJ5TvCKWZS8Ww+ef38OZM6d12IonYgpKJGLAOKyRsx1CMpUVcmZqek4tsSePjOHp3U9xZKAVTQEGUyVgcwXgjbTh9oMpXLz8NezVubrhcEAhYQbKw2Dy8otCK8ePXzxc6XpXq1hZWcGBA0Z7u/i3ORYNctje3lUL96NHk2hv60C0hU4mup9LzwotPBRxDCh88nvw+xqHRLdQJbNz8+J/0v1I9yQdyM89dwkrK8sSD9kmbbimqigU6Ni3q/WYvHGGs/I9smTBWWG3OVEu0cnqUHklX8rLiTs7tyBMAg/gAwODCqbiz6RgSibyxx9fRbFs1/zp6GzB7s4GNjeX8ed/9qcKgnQ73cimc4jHUmKmZwppcZw31lZVMGGQWGs0qrkQbWnF5uY2/uGHb+P7f/BHOuiS30qnn6PeLk+kxs7Otl7PcEeXx4PWNiIxqpiZeoKzZ06owEDxWeJemWKjURR4+HAC01PTQtlQOGZBgW7stfU1HYRZ5JHwIFGSHRZGuNi9+/eQyRTEsHc7rHA7idcoYnM3jr10DruptA7Rp48dgt9lQUvIDUspJzd6qQp09w3AF2xCuWZREC3nL+cKHdCPJiZw/PgRg8PO60Emeq6Ira0d2ClS7cYlnjOskS3WFAV4LcnedjhsQq7yz5zjHC8iVCKRqHAx/NrZjeP67XsSEOlQGx8fxdkzp3Hnzi28+PxliUJXr17B115+CblcBgGPE9NTk3jy5Kkc4EcOH0N//wHdT3TN8TW7u9u4fv0aOjvahF5hKG2lasPGNkNhlyV8JuO72N1awXA/HX3GuJXggzvQqnnMN07no8PplmjNMVnf2FQhhM46FktOHh3F22/9AG9885vqiGBHAb9GRkdU9KNTkSLB3NysXLKHD46pWMfvSzFhhV0zDgfW19aV30DG+Ouvf0P3VMReAJw+WDwBOP0RZAtVCZxk3iZ2d5Hc3YW1VsX8yhKOnTiGlmizBM1UPIbrNz7TPcw1LRiKyBXPuWirVVBK7Gq9XF1fUcAchaP2zg6JR9G2dnF3Hz96qnC3kN+LgN8p1zlxEKVKFdlcBVvbKRQKRIIQFbUh8ZyCNwU18/lhisgUQHiT8xlEdz3Xpe6ebmTyKQlJm5tx7O2m5Orf3t7EoaNjcLod6ij5+QefIBxqxakTpzE/8wgjw4NynHPNoNDO+cUi0eEjB/VsETKIoaSab2Wt15yjuVwRuzt7uHfvAV577Q3DpUjh0VrHBlgZemuE8XLdI9uXouIemfDhqJ4l7HShS/XiueNwERukIGCKb5VnmQT8efyc/IxXr10V9qClKazAYTosf/zjHyskmUImOwXMUNXr1z/DpUuX1E1AjIo/GEauUEWhBPz1f/4bBUd/93d/Tx0ZtWoRb775DezsMMiwhocP7mvOPf/888/WfKE0xL934vbt2yrMsluGRd3B/n4szc/C7bShORzE0IEBOeMpxHHNVJGlVMbjqSmtn2fPnpZQrS4HCZtlWGoVuPgs5XOwVkWpUkShWkQukcLexjYiwbDxDPf74PR51TViKdews7aJbCIGizUDp8cBp7cZ3mAn9tI1fPjpTfiDEXR2d2Jjc0nieS4bk3ja0TeO2dlFjA6PoVwso8gum3IJmVQcAZ8DTmcN42MHUCpmUcwnNYbpVAkPHhDrcwBDwwcQjvj0PrkH4NsmwotuWlZk6IM2EBF1i3nVwMqxa4lB2KagbYrA+wXbPGpXxwAAIABJREFUXzYjGH/fdPLS4W2+dv8WdL8JwPzvfBZz/eLkNjjTdHAbhSh+mRx07eWIPKly/hlYJHYscby5T+I6bzrPn/3MKvRZ+TxjKKnCRGvMCqmo02hxcVWu4SdTsxgfG0dTJICtzTUFL/v9HoRCfoyODCl0mPsiYmC4n+GzgN+Torr5/sz9mVkg4nvgZ+C9zrliEfpHPYCoyPnPMFR2Uk3KpNDR2iLHMrFpCtlkSK95Xeof6KvGdP8Y8c8mmsQcR/MamoU9I0CUzzNeI6vWR38gJLMH9y4bm9vqbCRibnNjE+1tbepuYLGfe1maQfg+mKPAvRX/mfshFk35e4iYIPYHMNC8UpaoztebaBftzYVNyit3JplKC+llYzh3uYzFpWVkcjl1z80vLMrIUKIIn0pIcOe+g89oFhG5F+WaQ2e/6Wh3uri/+OqDD5/RX/7izK3qL9RUwFhdXlSgsImtoTljdn4RT6ZmcPG5y2iOhI18FZ9fe9RYIo3W9k4VH7lPSSaSKOZzKv6T1c55yjWT6x6zYRYW5vHcxQt15zn30pwRxu/6E3EtLGoZxHMDgWVhkdPoniiT36/OJu4HDeyhWWDiODewLb9hh97Gx22MQGME/sURaIjn/+IQNV7QGIHGCPymjsCH7/zPNfMAtt8JZG6sDRGMB/0qaqWsnOdfuIiMw5/ZMrzfVWW1cmNdRLFYQyJVRLlql3herBBJ4JdbtCnShMReGsV8RcJcc0sLnC6HhFKyfBksOD4+Ls7548ePdPDo6+vFQH8vbCjCYTMC2Lhpp4jF1ni+Fwrg/J2uHh4a8oUKNrf3sL66ghPHj0g4Z1AjhQNupCefTMEfCKNWs8m5c+L4IXR0tqqdngdUfi9hOtxk8DL0sygRhEICRS8emikexuMx/TuyZOl8ZYCk2o+5ia+UjQZkKxRIZ4gWDNYz3FQUvym40CXPdnSKZS+99JJa0ckXJ7agXC2jq7tThzK+L78/jAcPHuPIkRM6NE08fowzx8ex+vQeDrQH4Xfy8xGQ7kHJ6sVOqoDxwyd02CPrtyXaJOHEeC/GAZzXU+3ELmIJiP4oC+fCM6nhIjMOkDyMl4plOegpTPb29klcj4SbEWkKwmqhwGR8T/OwzO9969YtnDlz5tnhheJ5sVyVy5fv4emTp/WDERREypBRHqY5J3hAcjDk0E5UT1oHPuJUzIOQws4oodMpWOO4Ujugc66sg5TBbS/qoLm7G5NAOzM7K1xOR0en2qGnZ1bVIdDURB7nfTx8+Dn+zb/+E/g8HokxEw8n9L2vXrmG8cOj6B/qQWd7m3AAfC8CFpUpkjnx+MlTLC6t4OWvvSKOO11ffM9EFs3PzyGbSqtIwDGINDXD5qC449ahmDzv55+/qLZvfn454Sjg2Rwo5FmUsCKdyuLtt/8Rv//7vw+f14619RVsbW4JsUP8DucbHW+mAMP7jSJ6KNgkt63f7UQiti3HfLFaQypfwg9/9BPhfGLbG/j6y5cQ8tiwvTyr4EzYnPCHIujo6UdrRzdKNbp7XSioRd2OpYUF7O5u4fDhcf1MuuRZZCBbnpzW27fuoqenT4Wj9bUNzXenk/PPKJKdOHXCmHc1hkUa/Pe7d+6jqbkVjx491hyvWh0qpl24cF6CCcWBmZkpXDx/Dm6XHZ9+/CGOHz+GoN+HcrmA9997V/cSRdWR4RF1TFD4VCgearhx6yYydGF73SqaSdxvasXswiqWVzcxNDiIgN+NrfUFDPW2w1LJolrOo2Lxwu6NwOP2yYFIbY3iDgtLV699hq7uHnGv2dVArMCJo+N45+0f4uuvvipBYHJyEs3NTTh5/DjcXnYTxMTl5j0W39vCuTOnFKSmtvNKBasK7jWKdGTt78XjOHv2vMYpUE2jWLXC7gvC7gkinSshlc6jRvZ6tYqpx5MKM7W5HBgZHVaXRD6bxp1bN8XYDgaCyBWKKFZqaGppRyyeUEv/yGAvIsGAwlcjkQBCQS9KhZwcxhRD7BYbnA6D4+tgaGaOXR5s++A6YkOhSMHCj8nJeXHki6U8jh47JOGvBiKG6veLsiHMAqOxXlDo5no7NDyEWCKGSHMEuSwLlj69v9W1ZZw+ewLJdALz80uYm1vB0OAhSSfJ2IbWea3XqOqzuN1OPU84z7ieUXghYsrKNcpi4HEoVFOAmZqaRUdHl4pwzU1RBeDx/mOnRCpVUDEmGArhydOnmjuj42OYX1wQUmV+YR5N0Wa89vXX0BL2weukAGsgE1i84lgVigXdnywCEceloGWLBW3NEaFR+HxZW13TvUq3Ol2qWuOqNUxNTwnLID65ysd21KxOvPPj97C4vIYTJ89gZX1NwuWhQyP6fslkTMGKH334CxVuzp07J2QM1xUKV7weDC3kfZmiQ9zqUFE5nUyiraVZReD11SUhFF595bf0PFJR1cZrXMJb77yDN978puYYixRk7lNA5zpHtBa9w+yCoFhrd9pQqhaRT6Wwt74FS73wTmHaFw7qeV3KF5HeS6DAwqHHAgvdqBY3UjkLns6uIZYqwOXxoq29BR6PHV1dzXC5LNiLJxFLV+WM7u7sVqEpGAjIAc9g4AP93ahWc3o2oVZCLr2j0OGV1V3sbKXQ1NyGsbERON12xBi4GgpKrJV4Xqmp0GI6gTVfKSJqrbchnUprDPlcNL6M+fxVv0zB1txzGoQJQwTfL/aaQrD5u/m9WOwh2kqOZD2PjWPul8VzifMSCy0olyoSJVmsZbcSu1eM92hgW8yfwdBpPmcy2SzsLGo6WZwyCrvpTL4eEDyrzAZ2nkWbw0aA8sQDhEJGGPahQ2PCgRGJI2e81a5noiHw11HUDCEvGR1Ixv6T78EYEaPIYIG1yutEAZTVGDusdq7bDoWpk9VfZh4DO3ZUjAZqWtO/EMPN7/VsnPd1B+jZsY+/bhYfTHQUuzw4niZuTmJsldfacHurGEFhWSKtgTJhWPbVq9eELCK2jH+Xn4U/h1go7g9ZKCVvnntZE2N39OABPcv4Wt6ThjOf18aYDyqcMQumHqDM/d/s3Czm5heMEEy7Heub29pHsIuyo71TuC233SLEGN8rn6vci3Id037MYlwLYfLqKJevOgP9uuI5n1Xc+1Kg5nrJUNDJp1O4/MJLCk5llsbC0hKWltdRsVhlVOEay89IAwQRSyw4MMNAe+Z60OnK8hLK5SJeevFFraNcS0SOqc9d409fMM8tLOrrXrAJycUnDfOCCipcOjSPTPHcPONcfP3PGzrRb+oBuPG5GyPQGIGvHIHGotiYGI0RaIxAYwR+xQh82XluHjjMjeV+t5SlnJPz/Mvi+X6njimC0HmeSuwiEIhgczuFK9du4/HkU0Sawzhx6igi4SCymSw627pRKVmwuLKKgcFBzC/MyY1CxzHFbwYx0aHDtns6cshUHujrhtNWfeY4Mg+RZls7Dyhitko4p+DrwqPH0/D7POjp7kS5lNeByxDPa1hcXsfW5h6OHj8lZ/Tu7qpa++lc5H9vaYk+KxJQ6KAAwjHgZrxcLNUDimoKaPz87h2cP38efnJ1yyWJUzxcG+51Cg4Uz+m+Mjb4pnhOQZst9WRrDg2NoLunB2ur6+KKNzWH0d3dCZfLLqclBTVyy8ulGpZX1iUW+HxBTDyawIuXTiO+OoOOoB0+iddVOHxhVJx+WFxB+IIRZPMFIXAoDPKQl0gmdcBh8YHiIsUUii882PKA62GoFd9wPYhJCB9+EAAPHzzSZ2PI3r179yUIhkIBeNwUuQ07k8He5tu2YmNzQ3/mNTI6FmxiWu/sxSX00im4t7uj78MCBIWjDz/8BS6cP6/DK4WvbIF8YrYzWzW+dLPxetfKjL6keE7BxihKUDyngPYsEItieoWcZL9E9IlHjyWoc74T6eIPRiWg7sX2MDszhUIhh0Q8hm++8YZEgI8/+lDvmfz31vZmuDwOuJx2ObDogpN7tu58ouDy9//wQ/zpv/1zYTf4eSlmsb2dwW1kRoQlGAUknvA0SzGKuJKPPvw5nr90oc4DN1z2xkGWgozhQi8USvjf/+o/4Xd/9/fQ2hpGsZgzCiv17gHeP3Su8xeRJhS8eGB3e/xyr/tcDqCcR39fD1o7u1GEHTfu3Ec6l8XT/w9l8m//9R/B7wTiG/OI7W5LnCLWpbWrDwePHoMvEJF4QNTO1s62nPeffvIRzp8/IwzJzvauxHW6rMn2pyvb5yMuI6uiDAOBt7c2JOhQ3Dx+8rjCVCkuUoiuVS2YmJgUUolCIQXpSHMUBw4MYGR0THxuHrR//KN/RFtrM44dOYSJe3fR2d6CaLRJYWOLiwtYXV7F0OCwXHtOsmIdTokOiVQSK6trmJyewoGBXnhsNfT3D6IMBzZ34lha3ZSYcfjgCJbnn8JtLSDiYweCBcWqA3ZPWDx7m92NcpWhvgZigKJBKBjSr9nZWTn/RoYG8OMfvYM3Xn9dTvT79+4K8XP58iW5ducWF5FIJFV4y6eTOH/mlHAky6sreDr1VFJCMBSG0+VVZwJFkrPnL2oOWBObyLGTo1RGoVJFOmsgNciIHx8/LCRQtDmKglr2nUgl9jA79RSb66vwe736DKVyDb5QExZXNlCuWXHi1CmEQz55Pnd21sXl9bDbp1aBlTgmdgpQFC6VVTzcS6XgDwfUSVCuFLVe2u1u5HNVLCysCIcSCfsVGMrikN0VVqgq77tn2C/jxtE6Pzszo/Wgr79PRSWGF+ZZZC2RJ+/Ftc+u4IUXn1OIHpFV7737IZ6/9FvIZnIo5nYxNjake4FzjR1BXDs4X4iaYAcPxTk6G3OFLCx241nAbpq11Q3NV2YkRMJNGjsDf2TBk8lpZLNQoU9s4Y4OZPMZuZSPHD0kDNaNW9cxPDwoByXKBYS9Xt1/fGbw/fA+5Jwg4ur06dPqlmInDkN6Tx47psIQ3yf/ztWrV/Haa689w7vQiUq8CgsLFy9e0pwolGpIZYr4P//z38LjC2od/Vff+m3s7myjq7MNa2srGB46gLZoC95796fi/X/w/vs4ceKE2PZ8XlNg5hquoqnbrWcT3bUMexSOw+FAPp/B3du3VLyNxWPw+3zKuuDzcmp6Gq+88ooKfeyUIDKH6zLXOjKvVfR0cA0rIlfMA9YqXGTdJ1PI7u2pEFOulVXcCUbCqBaK2NnYxN7WHuaWV5AqlBBuakOp5oA/FMWFyy/K+c4OB6uthkI+xacMVlY3sLKeVEGLz16+19aWqBjsDBgu5sm7dyGb5fx6imjECbfDgpnpFWxtMVC1DX39vUIP7cZ2JM6zY4KMbyGkysyKqAcNqiut7ggul+FyGMGLFPiMgr7hgjbFU3MfZRaSf0nYrXOkTbH0y1u1/S5ZPU/LZZQl5Bri+ZdF9/0/Q87zGtnjFEyh8FQ+B1iAMX7sF+wZ/ZyKBalkRoXwUFNIznN2UjCMua29E9MzC8oWYI2A2I3vfPtbWJifxfz8LJxOm8KA29qiIAteTPV6gZXPTK6DnAvcUxh7L8PhbqJSxI2vh37y4O608RlQEf5MdcAai0VWZYCMj48h4PPC53FLROe8o1D65c5Jc5z3//v942kWls3rY2aFsFjP+573IQtV/Lm8J4hNofOb+zbmYzAUlAX4tfV14Z3oNCemhHtPA7tCZRrGMzjOsOycXsfQa+4Jtre2cKDf2AvxWpooF/6ZxT8T3cJx8zjd+vvx+C4mnz7RXAsyjNfCnIU9JJJpOIgsyuUxPjqGlkhY+yh+GWtsnSAvsZzFDLNQoVH6SmyQaaj58pysiq//hfPcFM/5bGWex+LSKianpnHp8gtCZBFDRiOB1e6ENxCCw+XVfmtra9vYm+TzaGuJqkOFn4vrDtdLmmz4zOL+lHuxennki99ZoCInrm6OMPJEjeItDRNk1LMUQfGchWb+fK7l5nOHc6EhnjeOx40RaIxAYwR+eQQa4nljRjRGoDECjRH4FSNA5rl5cNjPN/ynB4wqLJU88sSA2Aykyf4D4P72YcMhVRO2pVy2YOLxLJJpulPdqKKMYNgnpvgKD8bxLHyeEAaGhnHrzm0cOXoYu7u76O3tEeuaCBSKHNevX5dzZ+DAgPirNpSeBYaaB1S+H6IOKE7QsU5BlU5Np8uPhxNPEfC5FWhH16WT4g8PFTWGaG3h7t2HeOXVb+De/fvo6WlBNpeWMMBDFF1CfE+HDh9Sez9FDH5vCl10pwvRUikrsHFiYkKHegoixlHPwANwPNkGTuGgXKH7p44CYJBWDWph/eCDn+PFl14Wu9JwG/FwYoHb7RAKgwIGecIsCNCFZbOxnd8i4X9ufhGzC7N46dIZ5HfXELDmJZ7zvToDTfA2deD2w6cYO3JM74oORLqRGHDKAxrfHwVV/jvOAwrKPNjyUKXwqhrRCxQl6Jo3RHUelCi403U/MHAAd+9+jiNHj6h13+OmAyn/LATQwA4Yh1uOEcUbo2uhBoY4xeIpOZD4yzwg0b1G0ZiICbbuEmng8/nh8hkhWsS1kJ1PkZ4ijdG4S/HcShuaDkkUSS36PpVnuAX+XDLjWRQgYoPFDIpYW9s7cLjcworQrfdk8ilmZ+bU4u71+RQiemCgX05OCjMUC9RerlZ+JZ1JMDIcdBasrG3g3Xffx3e++3sK6Xz0aAJdXZ3CDnG+0KlIN6eEBVgkljKYjRWWG9ev4Yyc2BRhyEc2uh10yGZ7dxmI7cVx+/bncm+dOnVUrloe+PnLZPGbOCYVb4rsBCnSuyXBdmd9BblUDEcOH4TN6UahakOhZhND9ca1a/jzP/0TuK0VZHYWUcoTn+BHplBBIpPHXjKN/qEReH1BtHd0ynVL3MTdO7dx+OC4OiYMHq8hkNLZq4JcFVhcXJKYQFdtTzfdZyywFGG1W1Ao5sE2co5hNku+rB1/+3d/L2b08PAI7t+nE71Z7G+6IvlZb928jpWlBbxw6QLWVxbgcdrQ39stwY4H8J2tHc0Jr8eHQDAkkTSTy8PmcmFuiQ45djtU0Oz3YGRkDA5vCGtbcSyurOs6njl1DI/u3YCzlsNAdxQBj0NOb6srAI8vACvFczGRrXLjEwFF/j6FEbovOYdPnjyO93/2Hi6cOy0UxvbGOnq7u9RVw/dz9949MVrpUBwZHMKBvh4VyR5PPsLUzDRa29skzjdH25RZsLG5g/6BQYno1dgaEold3Xcssvn8AbS0dSCVK8HpCcLm8AqvwXub3ToMQH1w947c+Sz1sKBgsbuwE8/A5QthaOyQxIdYbBvra8uIx7aRz6XAWovP60Qpn0M44Edfb4+Y0rzWLB4Uy0UsL8+hUCDrO4BcJg+7hQKQB4VcDu3tLKx5YbHZ4Q11qItiP97CFLgo4nIN5xrbxy4iC793Fbks0UuLQlqNjAyhq7dNIha/zz/8/Y/Q3zcGn8eLQm4Lx44eqgu2Va3j5lpOUYvCJtdnipC85/LlotYP5jfweTE6OiZ3KO9Zdk6wePveez8TzmJ87Ki6VjjXGUbZ3BxBtKVZiKpEMibOMdet0dERPZ9yaaKHwprvXPfyubzBPA4G9NnpRjcDssn+PXbs2LNg0Z3dXXz88cf49re+rYImnzWptPFcoijW0dUtlNE//vg9LCyt4/e//wdYXd/AC8+/gLm5acRjO+qoYIHKBps6TCiYExvBTIuWaFT3Lf/MLBDzuca1sbWtQ88FrhcUv9j5xCIlnwlkN8fiexK6+OyjWEiMBouShpBrYGq0tusEJquo4cImu9lpRSGZRHJzAxuL80jEt1EgWqta1OusDNS2OxH0hdHccQBVp097hxu3buPU2XNo6eiQMMb1hQXLQMArUfbO7XuoVBmm6MbW9gYuXjyr4FQjvJKhzw7kMlksLa+o4NnV7kWllMTuTkbieTzOcNkARsaGYLFW4fV7hSYimUnIB4uBnuHPdRBJlc/r/uZnTsYTcnObzznTOWt27pnrsMn75qiY+y09B/ns+hXOc772WXdVXTwnjoLPA9MpbW7vzNc9c6vXned8flMI39vb1XrEdadeq1I3nH4GeefEndmceP+DD8TO5n6Dwcl07545ex737k+gu6dfRf7Z2QWcOnFKe6OCcjGgcNqeng4V21lMYWcDi2vBQKgens45Yjjy+R4Np/5+0dtwnUvYrxYM8Zk5JhYryhUaD2oqypKFzTwYFq353OV8sNQ53OZY7N/Pfnn7a3ZM7u+wNJ3fCrIm5b7u9OY+ogK7hN7p6Rntv+iy5n+nmM35xucMkUP89y63kafB+8cQn41uPs4XstCJRmLRlOs+EUioEoNnhAlzLWCBjO+d/8xfZpgnOf58MD6ZmlR3X1OEBfM8miiQ16C1ijg2hkt3dnaho70d7W3E8ziEQzQCYo39nInPMfbqxj37Vcz9rxLP5e7/FeI5P3O+UJbznJ13Fy89r/079wUs7FnsTvT2D6Czuw/b23vIZLIqGBRzOYyPjaqrhevn0NCgXOjEOzKbg0YPjtU/DQy1ynhgsM45Z8zOA3Zc1NSNQPE8zyKenhWGeL7/frrw2p81dKLGCbkxAo0RaIzAvhFoLIqN6dAYgcYINEbgnxHPzdZfs/3XPNjsbxcWr/vXEM+/OLjU5Dx3OLy4c/cxbt2dEEv1+MljCEX8WFlewPbWDgq5MrKpgkLDMvms3HsMMrtz57bwKxTReXi4cuVTbaZHRoYxMjIo/jqFU/MQZOJBdJDlwTxJJ1mzcBzJVAE//snPcPH8WQSDXjjs5IAaYtLOThzBUDOuX78j1jGZ2K+8ehmFYk6begrkdAnygMifwcMNv+ho5KGkORKR+3JsbAw1OZq9+MUvfo7BwQNob22Vg5tuZI4fDzAWG5nv+8VzwyFNEf+v/ur/wPf/4A/lROZhkGFmNXJbizkEQl5UaiWUKwWJPgzwIpqB2nI+V8EPfvg2jp8+gZaIB7HlGXRGXAi6GQYKOAIRrOwkka3YMHroqBimPMRT+OZ4kcXJz0VXveEGs0sgMXEpFHmK+RJcTpdE9fZ2th2nJELxsHP387sK32PBgk52MrcpeJttz0ZQlREWalzLK0Ky8J8puKQzRaytb8op3N3VjVQyIT4nhWUX2ZyVkg5UV69ckSM2V6wg0hTRNVQwGbsIJPDLly3nOcUCNa3b7BLHSyWD+0kBgU4xfn46n7x+cpGNdmniG1g0YWv2zRuf4+DBY5iamsfDiUk0NUWwuLyAf/c//QVK5RycLqvcUjy2CdeiNn66z4sS+MmRprD68cefItrart/ffPNNccmPHzssEcphtUqE08G6UILb60E6nUMyncHM1BTGRgcRiYQkzNE/xfHmuDNENJXMIhiMYGV5XV0a9x98jm9/+1s6hHPceaDn9zWRRjrUivdeQ6nCQkIJIZ8LWytLCAX9cHsDyJYtKNTsWF3bxLs//Sn+3V/8Gar5BKy5HST2tlEgz9tiRyDSAqvTjQePniISbUVHZ5fmDseUqAcKSkcOH647zI3rzgIUMS4c62vXrsJhd+D4iROsXtWLNxXYHDYVCYgAIf6E7tLdnbjEUYq5LKSRFx9PJIS5cbpdui/pfLz2yUf4xte/huWFGWyvr+DypQtC6ZBTn4gnNO+ICSYvm9/P5fOjZndgfmUVpWoV77z1Fk4fGhNeprN/GEtrO1hc3dR7v/zcOcw+vgdrOYW+jiZYawUJ5VaXH25fEBaHG6Ua28StWNvcxvTsHLo6OyVGJeMxXbexg2O48sknaG0OY2l+Rg7uc6dPSSSic//6jZsIhiN4OjWFi+cu4hjHL5fFLz76BVxeOhgNzriTXRq7Cf1icC0NpSOdAeFk+Mturaj9nYJ41e6F1ROCN9QCWJ1yNDNIbmF2GneuX0N3Zwd2t7fR0zsA1mya2rsxt7SOrVgKkXAEuVRCRQU6/qLRMLx+lxy9Hq8He7u72N3ZRXd3D7weP1YX19Qx0tPTqhDHUjEPl92B0aEx5LM5zM1Mobe3HeGIB/lSCZ5QOxwMVq13pXBecJ3hHOI8nZqalujCNSWdKyDa0oFffPgpgsEmHDp8GPHEDqKtdMTG4fWF8Nm1uygX7VpvW6MOIUsozNhtRoggQ4kpyI+Njeu+YHjuN77xBpKZPFxenzBKDO9lzsLS0iJisbjWRIpXx4+fwN/8zd9o3Rs/OKIiHkVvuq/5nCGSxOf16fXErawsL+PVV79uCFZ2mwpzH330oQp4DOpkIYhs/tGRUQlpLARFo816zty/97nWKWY/UOSenprCmbNn9azhuPC/8f0z1Le3rwdefxCZXAl//Z//FocOH8NxYoA8bmysr2Bu5ukz7MrRQ0eRZgdCSwuSiQQ+++wzhT+baz7FfbqNeR0cLpeeg3wGnDt3XhiYY8eP48HDB/refNZxTeIzkPeYy2ZFnh1WCvtjIZiIEJuEeRb6yP2n+MnOis3tTUxPT2F3fRWWXAatQR9aW8IIBN3wBj3w+b2aN3zulQsV7OU8CLX0YnJqEm3treg70Au3141YIq7i+/DQiESyhblFrK9uYqB/VM/uUjmL8fFBpDMxRFtYDK0hly1gdzeJdDKvZ1RLM1Aq7iGXJWN/EysrmyqWD48OIhj2a/7B4kA6xQ6oEEqVHDbWOc/3VPjU2loo6Jm/tLCoa8vxM7NQDESJge3Y38Fn7pHM/VbdAv4M02Huv0zR3Hy9KfTymcnCmmlY2I/L42vN1xllC+496JDns7YsAwLFU3b3Cdmyz3AsQbHMgraBCvEFferAijQ3GWG6Lre6WlhEYgDz/MIyzp46L0GYY87ifrmUU9GC983K0rLmlNdD8XMY4SA7U9gpZnSbmEzvZyiRekHBGDOL1rIan90VBs0y2pQCrw2pZBrLS0s4dvQwqsqcYTh5zWDS72OePxtfky1fH0j+e/5M89rw73D+cz7zHuO/p4Oc9xrHtlyxYHJmUbksFKR7urqQIWIkmZS439nRLgRUNp3RnpVFF34+M7Db7BDgOsDnIMPtDx8+rGtgFLoZ0lq6xoB5AAAgAElEQVSuPyM9zzA8Zk6M3PB6nUvrVqVSVJGCYdcMXuY8ZdZKIpFSwXJ+flH7SaL0WPjnPc79p1EQoKhc0dq0vzPCNBt8+ZjwVQUIeQPUBffVznPe/xTPH1E8f+6yOsy4vooPv72LlrZODI8dRDyeFPqP14Khr0Q8zcxMy6DQ3BRRd146lZBL/sTx43qOco+ls0j9dwWl1DtAmA7KTgfjqz4n9onnQtxYnXVOulGw4bVuMM8bx+PGCDRGoDECvzwCDfG8MSMaI9AYgcYI/IoRuPLT/yDnuflLB676P5vt9DrEUYWVeP7PY1v2i+fFfBoltpWny5hdWMODh48xfngMLa1N8HldOvC2Rjt0OK1Z6HidwJv/6k0JsmSc06XL1nAKjBTcKFSQgTs00CcXZK1SUpu/Dkn1QxM3+3QDMWzTFGiLJYuEl4NjI2opttuMCCqKGcR3xOIZ3L37AOFIq0SWr7/+IqpEE7gNwZGHH27wDR5lWe3sEuhTDBwr6eB8/vw52Omo9LjlkLl29Zr+TEceDw88UMv5Y/uy89wQz+mu+vDDjyQKjo6NIdrcgkQsjiDxIpkkHC6GdhbhpvNcjGGGExKN4MHKyjYePHiIls42OCxF1FI76Gn2wmWFXOyxTAlVVwCBaAf84SYUSiUFgM7OzmF7Z0eIAQo1PIzz0NsSbcHSMoPYjNbhHAMFrQ5kUhnk8jm89trXDa4tD2K1Cj759GM52InYYds13ddE8vCwSPcahQodVAhTsdlw8+ZNnDh54lnQajyZlQhINjQDt5rCYTmSKUobBzS2eFNYMxjruVJN/Naurg7hd0qlgiF0PGulp/PcUAU0h9nWy4MjAyqLBWEGeC1j8bgCIhVSxwMYEfdWOupdKJfZ9utCrerE2+/8RE51u9OK7/3Bd5ErMLg1i/juLoLeoFrLechnEKPdSqE4JTwJrylF8Xffex+Xn39BB/G7d+/g8nMXdBBkWB3tUhSpyJx2ulw69MbjKeSyGYwMHUBrW7NY0cQg8e+YvH2GGFLkoDDC+fmXf/mX+JM/+WM5JzlveQ+Y3Hpev3AkrPlO0T5fLCCTTStQs1Ykw5sYACuKNQcyhRo+uXIdqyur+Nab30A06MbknY8QCfrQ3NqGCjE7Eow9sBCH9GRabsDOrk5hLCgoLM0vyZXKLhE6TVvreAiF3SYTuH/vHo4ePYJwKCxHOF3avGds5CGXippD7Agg35auZYY4ch7TZUqOMl27vB75YlEIC+JHlhZm8cZrryC5t4Xl+Rm89MIltfP7vEZ4by7LzAKvgt5q/L4+Pzb3EnD6fFhYWcNHP/8ARwYHdBA/dPwM9pJ5icgUiBncmtpdx/riJIa6WxDyOVG12GB1e+Hi9bc5UaqS5WyV0EsEUyadRlM4gkR8TyKl1WHHjc+uiuPLcd9YW0FXRxu6yZePx8Vzb2ppFSO9rbkNJ4+dQKVWxieffoKWthaFIQbCxLb4kEjlsLuXFKO5va0TUxOfwIkceloDiIY9qBKPkS/A5g0hDxd8zR2oWlxiV7vsNsR2tnDnxmdynpcKJXgpBIeaUYJDBYEKHNjd3kFrKPCss4OBoWyBt7uchsOT+QHFKtJpOgcziAaa4BF2gC7/Itpam9Df04NaqaaCCgMbg0GiLfKwux2oOgIKkJOIpQ6gmtYM3uN0Qq+vMfg2JDa31x9GLJmV03V07LA6E2gxZDgpBRGKeHduT6CttVeIjp5uuuK7VOijk58COrME+OeNzU00RZo19z67fgOd3QMYHjuMTz75GENDQ7h//57QQfc+/xwvvPACdvcoTnn0Pjo7iZyhG5ahvw65aqNNLVheXFGo6IGBQSwtLGHy0ROJ5+lCFplCVixi4qr4WVtb27RukpFNjFdHe5uc+3QSq/BlsWo9YOGW43D23NlniCwKbFx/Kb75PA4MD/arOJjKFBAMR7GysqbuoJXVZawuLUjE/OgXP8dz58/BYXUg2tQs57pZaP7pT3+K5557Tu+JAh07OSRsVqoSwlNEPhGxVC7D6fEIzcSAZb5/dSjRYT8yDDs7S+roEcpaXPeIjsjm80hnsljf2MLW9rbcyz6/X7kl7ZEwIuxQslUR393A1vYqyswxcdjhctjhtjlgs7pQc3ZjYnoNe/FNvPDSJRWRydbn84rPguGhMbicXty+eVcFxe6OPtRqzAXYxdFjo4CVyDB+HoZIA8vLW3C7Quju7EK1ug2Xs4BELI+7dx8pn4VFjNb2qMRgFWhrNjx9Ooeurm6Ewz4V8OMxdh54hJLgWLhdbjGpzZBtQ/T+Iih8//7KdDOb+ySJvXLkG/gSc/9lisCmwGeK4nL081mq0Nsv/o75umfOc0mEdRGxatE9wPWX4jnFR3b9fBXz3FKzwWZx6rUWm0W/DNwcn538dw44XR7htLJZBn0vaw906NA4nE4r7ty5iVMnj6sDhuge7pN2tne0h+C+IBjwaT/AsTJE3S/QNvvNGjScV8q8d23qVKEgy6JyJpPH5uaWQjmjzRF4lDvDbg6iswzsy/4x+7KA/sU/G9gY82cyu4adcuy+43vjPcgvGjCSqRyW1vcU5s0CrrrFuM9xGgVJ4uMoXhNvxMwe7q+M24FiLQsRhuDLn7ewQDxXAi2trepUkLECJd1/LKRRtOcX/5lFGZObzr+bymRVTDt96rjCzFmsmH46qfXq4Ni49i2pJNeNFBaX1tAUbdcemnNa2TYVhsKbjn8zg8cwNHC6filr1Zg9mpO/LKNoZqkrkej0CtaWlxBg4K/DoQ4NYsUWl1fx+MmUnOd0jvP5ns1x7zWHYKQZw6MHkc7kVHBkNw477FjIZVGKDnSOKQsFfOZzz/DSi8//kmiuxBIVBIxAWaNMZMSFmv8jm14FFYsF+RK7WqywM0i7jm0xu0Se+8b/0NCJGifkxgg0RqAxAvtGoLEoNqZDYwQaI9AYgV8xAlff/Y8GZMIUofe9jgcLs92YO+tqKYNsMvasndV86X531ReHkzIy6W0ADhSKVqyu7eHmnc9x8PBB9PZ2YWdnC1sbu0DVhp0ttnPaMXpwHAcG+/XfyDhvb2+V8MSfPTU1hfm5eZw7ew5trVG43MRzkDNutNDSTcPFngcIiiQPJx7h2PGTcDiJQDEC6IgO4MGDhy06mbl5prBBx+heLCkG79Vr13Hp0nnxzhmCWJHQXIaTfyYahGeJuouHB2Qani3ENYhzagRfse+c7kA60re2drC3G5OYMDw8jNbWJjnP6d7igZYsVf5O8YVuph/96Ef47u/+jr4PhQQ6pcW75p/rnFMecigGFYts5XfjyZNpCdUb20s4On4ArloRrmoRXqdDjuKlzRja+4YQaG6hOUeuwcWlZQWpRpqaDMRHPl9vqwY62zuwvbWpw57ZSu4JeLG5ta1rPzw0qkMaRU+6a2/euiERaGCgT++RB6Gl5WUkEymkUml0dnbLwU9hh069iYmHOHHiuA6YHAsWTsjA5gGWn4PCMX8OnZ108PJ1/L5meBeZ7UQqPH3yRA4u4gjEZne7kE2z9d5wWsl5bXeDIWgU+eXYY9lE/b0WiUEb29timfLCEoUQbQpILOMBy+6kyzeNH771U/h9IRRLBXGWOzojWFqeFuIhny8jnUgqKI/zoqezU6LA3s4eRoaHjEAsp0tOqJnZBYkXFy6cQy6bUps7HW9GOCDbtP0IBCPI54p4+mQSoyNk0jPg0gjVJPuT9wKFN7q4yXdmiOEnV67hv/zgRyosvfJbX8NAfw8q5UIdTUS8TUEdAbkCmb0MtizCgjJKhQIcVrvEgUCgGbfvPkIilVcYHxE28b09vPbqS1iZeYxqOY2WtjAiEZ/cpeFIGzzeZuQLVmztxjCzOAOX14mujnZ0RNvFgqVgxeIMBRS6VSlG0blJF9rwgQGNt5Ut99Wy5pnL65FjX0GSFivyRQpfLDgZbF9hIMTQN1qwWUR6++23MDQ4gJXleYSDfvT1dOLG9Sv45jdeg5NoJ5uRD1Cp0KHmhMsTgMPth93tRY5zrlbDzl4Mi/Nz2FxaQFd7hwpTgyNjmJ5fwc5eAoNDQwgH3FiZmcBQdxRuaxnsBbC6PXD7Q7DY3RLPyzUbdmNJLC+tivlOlyGlkaNHjqjoRS7w9aufYnioHzubG+jr69brZufm4PH5hGLai8VxZPQQDnRTBCzj9t1bsFhrcpKHm5oRjrZheW0bS8sbcLoD6OjqxdSTG3Bbizh4oBsHultQKxm5AS5fAMWqDW09/cjmSyrSES+xsbGBqadPJM6QDx0KN6O1o1Pu871EWogUr9sHt9Uupji7KSgsOVixJFJBKAWKMBa5iyl+FLMFNAWDIF46EvKhs60Zib1dITPoKjRCMwuoWSoqBNi8Qd1zZvgw72cGOecyKbidNjnVGVBKLIrV4YXLF8aDh5OItnZiaGRcuQ0MyltdW8ftO3f0Xo4dPYHlxXkcOzyISCioecT7a3V1HcMjoyo88XXMZsgX8zhz5iw+fzCFppYOLC0v4tzZU6hWiuLRl0sFjA6PiAfOdY7uWa79FntNvHN2M/BZ197egcePeH/UcOrUaeGQPvnoY3zzm2/i9v27WN3aREtbu4SikpBXLAyVNS+OHBqDw1JDbHcLa6urePmFl/U8otBIAY/PDOKiOPYMvXV7PBKvI5EmtEZDcDmtRo5BsYRCuaysBrpO+flOnTiJYqmsdfrEsaMIeG3IppPCKPHa8R5i6Oy9e/dw7vwFPSe5NqpATD4GRVoKhB6PCnsSAutFZBZeKVy73C40E11Ws0pI5DVc31jHwuIClldW1K0TqnOXiZbguqjgR4ZS8q5kgdpeRT6bxMTEPaTTCd1/7DbyuX1CpmwkLPj4+j289vrX4A944QtQ/GIBuyRsGItNXV39KnLdvnMfNpsHbW0tWF9dwOXnzmid83hY+E1jfZOoMh86u3hvARtbC7CghEKuKOQFedbsfvL63HoWd3Z3IRRqQiKRFiqqVMpqH2BkGVKQNsaSxQYy/Tkf+EyQE1xhlwbiRcg2dr7Uu7q+vBUzNmBGF93+7r/9+yuDp04etIE/48/dj4T5JaNDXQU1hGG+jt0XVhVeKP5T8O3r4xjwexksdFN0t7EoKEG3JlSQHPPiqpOJz8ImBUinrv/S8hpyRW6IrAgGvHru3751HV9/9WvKZ2E3GMVyis1833xescDBDgvuC7jHGhoeVoGFwmtbe7sR3uwPqMhNYjWDtrmHmnzyFHu7cRX2Bw8c0B6QhVRmq7CYxXFnzgkLC9R7+dFN579xwfj/3HMZ14MiK6+PQtyJMuH+gBV8jZdNP3ePobWFojItpueXjADfaDN6e7pUFCUmiz+IxR4KtsIYsUvKarj8+b1pADACklnwd2B6aloCPfd9o0SEMcQzn9R9x05Adj7sL4TwWnDu8FnH7BVmo3JtK+Qzcp1zL8vne1dXlzq1hCSxWrGwvInNPaLRouo+8XlcyqpQh57u7LqTX4NE0dlwcxumA03IL4np+/49x0jYQG7MKkKmhQLcN7k1d+gwX1pZxez8Io4cPY72thbNOa49j59O8yrg4OGjWt947TdW19RhR3QUn4d2p0voGj4vWaDiOWB4aFCoHjH6De+40XUqFr7RcWhg+4xfZkGWez122vFjsQsGdqfY+fsLJw3neeN43BiBxgg0RuCXR6AhnjdmRGMEGiPQGIF/Rjz/qgOb6cjZL57Xytln4rn57cxDm/k683vVauTIxnXwyOetyGSreO+DD+UafOHFy4ZzbG0bywtrGB0+CJfPh77BAbXO375zAzZrDePjoxLPKRDcunFTB7YTx06gv78PpWpBruNKqWgENvIwzhCyQll4mOnZeUSaW9DWzjCmEtZWljDx4AFef+1VCSOG/mOBw+mSsGG12uWKmXwyJUGW7bd0v+RzGQk4yWQcDrqgrDxgCayow2e1Qje1S+Kz3c6DJsT+5QafhzGnww2X248nT6bEwz1z9oQ29xSSnU4PHHaPwRe3UjCs4b/8/d/h1VdeRm9vN/LiwBoiAQO/aKSh6AEiIugOtDlw5cpnQid4PE689fb/jde+dgmP797CixfOq4XV6vBgamEVh06eRSjaglQ6Lg7sx59ewUsvv6bwKwrgPLwyZC6VSMgtT8EztrMjNvrLv/U1JPNphJsjcn6Ri1rMl3UYZgv75OQjvPzSi3L15/NZpDMUd8nqdGJxYVlOKIZj8fBCxxhbt8fGRmGzW+TkoiOa18LEjNBhyWIJ3ZdmGzxdoSZr3+/3GY5Sqx1zs3NioFKgJOqFrHVeq9a2qIIofS4fUOUB0Ths8YtX0O50Yi+RkDDkYOAhRcW1VST39uD3exRe6wuGkC8CiUQBk49mJFxlsnH80R9+F9ncLm7d/VxCDN8bUSWx3R1srK3pIJlJpowAPQtw7uxZjcX0zKIOyQcG++Sc5bzM5TL6nOo+gA2Tj6dw5vQ5PJ58rNcx8M7hsCrkjmNVyBlCAw+iRb45MvvXNgFXSI68Tz7+EP/jX/wpXEQa1QzBkqKfjsuyw9mQycbgslMHZVGBogjFHaMD4979R+jr60c6m8P8/IKwDGdPHcXTybuwWjPo7gwpZLJctCIc7obdGUbN5sJWfAuzy9NIJ+M4PDwuBv727p5wDRUGfz56hPPnziEe28PO1gaOHDqIbCaFkJ/8+rIKG5zblDV4PKa4QFY97xM6Dgv54jMMEIUSsl7v3LmDrc0NrRPb21vYWF/F0WOHcfv2TXz327+NYmobEb8HhVIVpbINVjsFag8C4WZs7cWxuLyiIEp2JMxMT6G/oxMlok28bvQPHMBeMoOF1U0MjY6jvbUF9298ioG2IFqCbpTJP3Y54fYHYbF7UYYdlZpdPPKZ6Xm0trRibXUF6aRx3Y4fP4JyOY//5+/+Fr3dnfrsLK5Q0Nnc3kKoqUlzMZPJ4ejYYeysrmN1hYJNBT4/cRYB9PT3w+0LYSeWRipTxsZ2DOlMHjWkMNzbgTNHxxDfXFUuRcDr0RxPZ/No6+xEsVyTS3x3L46JiUdyaUaam5HNlTA0PCoWLMecohaFeobjrq+sY2tjA8FQUAVEInXk5Gf3Qj4r57GRSVCTuCzR0+NEd0crXA4rKqW8xtNKB6uEjhpsDjvsLrdEDL4HrrsMPV1eXkUum0Yk5IfXacX6yhxslgr6ejuRL/MWZtirHz99/0McPXEOXb0HxJpnkYdIr5bWZoXw/fxn7+Ibr76MSChkcJVhwczMrML9Oujyj7HDxo6fvf8+Dh48hBSRV+/8FKdPn8BLL15CU1MAO1trxvhZraiWGXJoh81iFWbA7nYrYJlrOZEUzG5gyCfva6MzqYK33noL3/ve9/Dg0SMsr69jZGwcDx9N4uuvv6G1jp0hm2srCrC8f/smHLYaOlpbhLgJB4NybxJxQuFcHRb5gtZGiuTJVAonTp5ENpOAl7kSeXYh7CLaEtXa5nJ78ejxE/R0DyhAc+LhE/zOd34blkoSllpRn52CEp28XI/nFozAzze++aa6FfispYs2l04ZSJ06C1niL4MPszmJ4MUSEWJVYZE2VjZVQOCaHQr5cfr0SYyOjQgvoTGp0llrhGgaOR1WYy2vFZBJxeByWOD1uLC8uIBauQKPi0GBPpTLNfxvf/0PePHrryuEVTkqZb5Hhq96hAvhteV1HBwcwur6Nj65eht9vb0o5tK4cOYEYjubYF2TQhw59hRFGYBJQY3s/Fu3b6M12gyP0y4RkIHiXZ0d6sxiODGLlMwL4HuneG44d4l7ITKM3HUjxJmv495D67I41mV1TLHgyzkhEdpqfO5/8qV5agiWX7UXMx3ppoC+H1G3P2vG/L77Xeuc/8SQ8flCYZouXhaUiJXTU6EunktcrgvPJpPcEBgN9nelwlwPIySS+xq+ltdnL11REHww6MPM9FMZCHjvX3ruPJwOFgTYUcG9DZBJ52G18PpXJQZzj0Ghmd0NK6uryhpghxTnPYXVyZkZjB88gk8+/lTPOu6TmkIRtLdE0dfXhWIhrb0MhXqPx4f4blJCM68VTQeG2aDeJUEHuFAlVZkgyKwnJ98YdgaSsjBRhc8fRDKVQSQSRTqV05pJ/NrS6qqRxdPXCZuFIfLkjFd1jdltxs7MfJbh9OSLM7bEXl/3GPBa0PthkYH8eIa805197OhxCfWri0Yhk18MSRbGxOPRvKEzm9dfonq5rOc/97vWWlXZK/lcGmtr68Ipdff0wsowZqcTqXwF9yZmcXB8HKiW0NYcBjtBWeTSDoi6N5+1RrsdrGBmjMj7xpDU73uzAGMK6poneqXhqidzfm15EaEgQ+JpEuA4V7G0soYn0zM4dPiougj5vOO6trOXxNziMgaHR1WkJ3qJ84vBrwWK6eyMgRXR1lZ1HnncTplI+BPZNffMca7xVOlDppf6ZVRegnzovKGsFgXrcm9B04jEc16ffeI5P18jMLRxPG6MQGMEGiPQEM8bc6AxAo0RaIzArzUC1977X59RAvc7n0wnknlw46HDWi0glzLwHvsPaqZTxjwgGv+thEJ+T26beJyohVZ8cvUGtne2cf7CWR187RYnYrspBP1NyLI9M5tGNNqEnl66jWtoiTY9EyTu3LotQWF0eNTgoLusakOlq5G4D7p+yEzkQZECFM1zDx49xrHjBh6EwvAW2a3HjojHbYZSiiOdzcvJ/dmNm3JVMRCOLhi6ZSleGodM4zD8y+J5lWdkCU086NABRaEom89KMKPAa7MS18IDixW7e3tYWp6X+Lm1tSun4JHDZDkSqVBRMNt/+I//Ht/5zm/LlVUlQMFNwYFhjyXUqoZjkBgLHpjoOiarcmlpGUtLC+jobIKlnIHfYUFHUxjhYEhYienFNfQMjUs8z+fTcLkdCmAdHB4TP5snZIomZHayqEHeMd1f62vrwk+0tbehqa0ZyQx54EQL2PH2D99BS7RV75MOLLbabmysSvTnyYVCjNtFYZTdARWNKcUKHo6SiRg6u8g/DqOzs10iPA+HPERTbCF7lA4kHvIpVPH60S1LkbOzs1OHqFAojEKuIMcfHYMP7t/H+PiYxHM6tPOFrIopDh1s6040CTZQ4Nf1m7fQNzCIMJ33bq+EQB66krs7iCdi2NjaQAVWuXttVi9u3bon8aVSzuNbv/0qaqAoaEepbDih2MlAVxtb2Pk7D+d0O9IhyTZ1ChHXb9xBT0+vXFa8BhQWPv/8rgQWIkU4V/jfKRI8nnyizxqOhBQYy9dSZNZhnT+HAZBOw6ntdHkV9rm1s4MfvfMW/vD7vweXwwannRa8CqwMVWW4GcV8tmjXSsKHUCwoFMvw+YKIJzIoFCt45x8pJLLzIoxHjyaFSDl1/BBymR1c+fRdtLX4xK5tjbIdvF/u82yRQrIV2VIaywtzKOeKOHbshI7imVwR/mBIiAwimDY3NjRfhocOyAVHN9mzgNB6mKJCJOspdgxN9Hh9Rogav2O1JDwP2+l/8eGHCq2U69BqFSOV9x2Zyv/mv//vUEhswSlMEuDxhZBM5rG5FRPj2uXxYWllBaVaRa58YkJK+ZJEU7ag9/T2YnM3ge14EgODI+jt6cbjz28g6rOh2e9EuVaEheFwXh9sDh8qFicqsCFXrOr+3FjfEh+X4sDEw4d4881vCinys/d+KmGNgcV04/mDfrR3dkpMSQlzkIbH7UVbtFXrWrGYVWGMOk9PXz+C4SZhVR48mkIo3IJUJofEzgxeuHAGLksZ60uz8DhscvjTATg4PCLBgKZKrou8zx9NPoHfHxR+geNA8ZzBk8RrbO/sqqDoc7sRdDl1f7Iwwc4O8nMpDDIYk++H9yqLP0I75bMol/JoaW7CQF+PRFGijOhOlniosDa7rpOVWQ6wSzy3WB1ySN++dRcbG+ty5TeH/YjvbcqRzO6LkgyRTsDqgsXuwcdXbuDCpZfg8vpx6/ZdrK6u4MjRQ3I4Tk48xMWzJ7V+m5xgYhLYAUFEkz/AQoAh3k1MPEYZDnT0DGDy8QQK+bQyMS6cPyM2PDszeA8TJUXxfHNzG06PV4IMHedGN41HnTsUxYky4Vz82c/ew/nz5+ELhLG2sSV+ODsxiCTgmPFZRAGP845CLTsw2KXE23VpcQEtLa1aL+jc5vrJYkecCC+6ov0+DPQPSFSSk79aUefCyCjFagridmSyBXg9AeTyZfz85x/h1InjaG1yw26jE5oiuIFF4j1WLJcxNz+Pza0dXV86krkOEu9jiqecD7wnmUtBFzLHM85sg2xOLnWnxYloc1QBqi0EiVv4PDE6mYg1oXjO9YtfDLi2WFwKBmaxeW9nE7OzT3Hm9AkFbrMgSid3sVDCgwePUHMGMDAyLhfxysoSuns65Hg1u5D4HOSYUzy3O7z47NZ9FXhYQDo0Powyg47tFqyvr6qDhBOX6wmvCTsgWACJBIO4cf0qauWi1ube7m7hr3yBgLpeKBazc4nbHnWW1ZvPTGGRwrSeWxmGR3o1t7hW2etccr5OWByGYZuC7X4O978gnpv7KnNPZoSxVp8xu7lHMwPc9wvnhtBJ8Zu4JAjllUonVKylOaBOiXkWGGrs/4waq5zHxKBQUBeznZ1V0PqhrjkVUyyIE8k3t6BrQ3wIO6SS8T11Fw4N9gutwsKJhGYLRVB+L0Og5XXjPCT2KZ3JYG8vBhfDN/1+TD55gt1kCgcPHcZiHQPW1toGn9sjHB47t2oyFgCpVAInT5zE/XsTymXRfVgyAjp5bxHvRlc0f6yun/HIrvuTa3VhWxdE+wOi0NjBWCxWkUimscO9SzymjjYWCcgbb2oKYXtzQ50p3HuysLC8uKzCM/NViIrjHpaCPX8m8zyILeE9w+/HMGyG8vIzZZNbEs8pmvPaUqTn+HJOGSG+7noIOpQHw+6Y5kgIxQK7fow9Ejv2urq7kWEHT62GUKQV9x9Oo7unB26HFT2d3LsU4HbaJfTLc28h0sTo/rFauCfmNaFiH68AACAASURBVOKfjX8nR74CXfeB8TV0xPVx+fjCeR70+1UAo9GD/43Oc2JbDh4+osKzGPZ2J5LpHPYSKRXUef9xjzk8NKQsDYb5cn51dffi6mefCTnDrjLu0StlFuLYeVcv+NC4wkkt3B7312J/GXt0vjf+4trDzs365+XzZ794bt4zDfH81zoqNl7UGIHGCPwGjUDDef4bdLEbH7UxAo0R+K8bgf3YFh2Z6q3D5kHt2T/zsFbN/5J4bmyuDVfV/r9r/B226W4roGcvXkAo0ob5xVUJyxRcJDha2LJaQyFXgdXpRKSlCbu729je2cSJE0cx0N+rwwMPfYvzC2pHPzR+SOKp28eW2SoOjo2imKdznEZQIlCccg7ZnW7sxZP45NMr+Pa3voN3f/ITjAwPYnhoQAcOl9Omgz0PLA433VA1cVnJRKbQTRH50cRjhII+HDt+DH6fRwGRRCjo5KVNfEXIFrrC5Q6vluR0oihGQZDtuS7hVcoSxNLZzDNXFBniy8trWF/bFD6ALeB0ef/wrR/gj//4D+Waao5GsBNjWOmeRI9YLIFEPKn3x0NaMBCS44oOrk8//QSJxDZeev483JTxygUdNGFzIVWsonNgBIJgWCnA54VGoeBDEZLOHDrM9BkqxqH8gw9+obDVo0ePoVAs6vBHoYVYAfJ+f/bezxTmR2fy06eTcvOfP39GDiMGOdJlRCYwixJ0Y60sk2Ec1oEwnSGzdhcbGwyiOybH9NbmloL0+BozWJRzS6gFQPzU5eVlg1nc3IQDBwbhJXojm0NHeydu37qF/v5eIi51UHN7HMjncvA4yS3nIZYigCHYZbN5FVYY1MhDXHNLi1AIdKJFwxRZYyjSFV4sYWVtCw6HD5OTMzr42ixlvPzyBYTCbvjpik6k5DokloJ3gRA8dfY6xSCKPJxLfM3NW3dVNDp58jg6OtrgcBpBmiY+SI5+BWiVMTO3gKaWFoUU0qVOxCgRRXR30aHFw7VxyDW46vFMQYIDsRW/+51vycEb29tVkBnFz66eHgmm5H+ScR7wMEgzXs/boqOzLCF9ampOApfV6sL09AKWl1fw/e/9Dnq6mjD15HM8uP8ZBnp7MDw4BrsjgHC4HRWLHRXW0xxQJ4jH5pRL1kZ2PNnY5Sru3P0cJ0+dxmdXr2JwcADpdFJBkhRKbA6HXPoU6Fhs4NrDQEp/gLz/jER3OvCKmYTY47xvKZaR89/e0Sn3Ga8fCw7EEPF+eeON11HOxJBJ7so9SBTJysqG0DgUP4dHR+HxehVCSKHlwcMJBQb2dXerFb2lrRU78RRSuRI8viAOHhxDbGMFudgGmv0saFVhddjgcHlhd/nkvq/CAYcnoJ/DdvSuji4VtiiucJ2gM3pzfQ3v/uRHakVPp1Limbe0dYhny1A8hmmGI1E57mOxXditFN4ohrqVH0CRvUznXM0uRAzF7lpmFa+98hJQymNuahJ72xRjPGKZN0Vb5Ubc2NrF3Nyc7i2KOIFAUEUNFgaUixBL4f6Dh7j8wovi9dcobpYyKBVyEkkkgjLMs5BTMUusXwcdn4YoxU4jMNCYIkc9QNfH0N98QZ1ADP2jEElsB9dFh5NoJK45FLlr+OTTqxKNfD4Pzpw6hnhsC+ViFl3kjNvsSCQzCEVaEG5ux3/6v/4Wr3/zO5pX773/AZ5//nmJdMR9ra0s4tL5MxKIVORV+KAdy6urev/sRKLbk5gSXqO5xTXceziJ3/rai7rHKKLyZ7KThUWO3e1dfHbtM/T39ik0ki5+iolao2wsgLAwHNT8pVhHQf327dv6udGWTiQSxDItw+d2YuL+PVy8cE5jd+DAEEJNUTk48+WqChC1Sh63b94QfomFBBZvZ2dm5ELd3NxQEOnl559XoZHFFxbG+JxgdsXI2IgcqnSE0z27vraNSFMUS0vrWFlewvMXjqNWpQPWWAdNdAv/vL6xgenpGYyMjRnZHBarMA+GO5zrKdFOKXUHUNzkOtzT14eRkVHhUkK+kIqFfC9cb/gsphNW3lYrmdmGkC5OutWOWJyOYRfu3r2N5uYw+vt6VN0UqiabRTyWxOL8okTM9e0Yunr7sbm5jmg0ojUzkYjh0uVLEvHXVtcl9A0NDeueeO+DT9QpVsxllavCfAEWETs7WuVgZRgx2eucA1wTyPP28jMtzOGzq5+qeN/Z3o6Ojg4Ew2HdGxRCid5gVoqJTjF2WYYLXQgtZmIo2NjAufC+IeOb88M0G3x5n2TumYRAqn+/X4VtkRBeF+HNHZ4pqpvi+T8Rztkdp/fIxZkZBQVdH7rPyfA3ERgsHD8LhjQYMkanyD7nOT+n4Xw3hHMaBjK5AuLpEpaWVlS8P3niOGbnpiV0UohdWVnEiy9eVsAujQHUWoXcEguc4Z4WPbtYnFHAY5Vhs2VcuXpNRaC9JDsX7dqXMKD34NhBREJhlIt5GRVy2STC4QDSKRbYKbAa+xs79yrEGWnsLer04J6R19B01Rtsd64PBp6GX8Z6wXuogmi0FaurW7h+/ZaeT9yLWW01NEXCEs5Z+KFZg3sGY19gw43rNzA2Oq51wsDwGGYK3hcsYPNaEEGTSmeFhKHIHo22YKCnVe+V48t7gM9Bs6PA/J2fh3OW149oK+ZlUERnUZMoOBWcrTZcu3FTe50TJ89gN57V/cmMoKZIAKGAV8U2w7Fdh9mwmKn3amBbTPFcuLT6HPhl8dzo5mHHgNzr5ZLuHSL2KJ5zf8iCyPIqneezOHT4iFBufC5w/eBzKNrWoa5QFjIZ3u5yGGGhLc1RfY7pmTnEk8RThcFnCEV0E/2yXzzXGQVWdUx9IZ7zktYFdGbysGDHgFRhc2zKO6Hz3Oze4N+78NqfNXSi/7pjY+PVjRFojMB/4yPQWBT/G7/AjY/XGIHGCPz/H4FPf/LvnzHPnx3m6iK66Sg3DjpVWCsFZFMxI2CoztU0udj/9EDHttItOJ1e8c63dlJ4+OgJunq60dffLb4tQ4pSiSyCvmb09A9gZWMVd+7clrvb53Pj9KkTaG1t1c9iKOfTJ1Po7ekTMoDsWfIev/bSiwYawGqB024ES9H9lSuU5Ix6Oj2DRDyldvCXX3xByBCvhy3YPNAT51CSIEB2r3EgoOvILfcvhftrV67gwOAAmpsiauOXeM7PXse28OCxuxPTYZvvi+cvCqlqdSbjtlZDIW84pBnCRnGDAiZPHmRbE2ny9Ok0+vsHJG4NDg0aLGiLFU3NIaxvruLRo0cSu+jkjkajOnBFIs2I7RmiLK8BMQIPH96Dx2nFyYMjcNFTabMpSO7mg8c4fu4SMoUyAkE/jxO4c/smurs6JOJRgOUhRFzTInnoKxJaiUQ4fOSocDk3btxEtLkZ0ZYWMZAX5ucVkkoRnCIFHZQ8INF9xvlCTi9RG/w+PDBf+fQajh07LtGETFm6qLe2NuSspnDT29Or4gGLGTxAcjz5uSQq1Z3xFC7oslrbWJdA2tfTLxcmRYtYbE8hf0TeZCjgu8jJJrqkKkcSj4YU7ygklCo1uazJIGZ3wOramsQA4mrYGt3cHCJBBTYCnK0OpDMlbG8n8OD+A8Rim8K2FAoJ2C0WTE0+hc/nV7s1D37EAjCQkIdQjpOEOodDbnceSB88eCCH9IsvvaADPYsMvLd4AOeJNhhkmFoAdx88QipXRDIR1/U6evSQuOp0anNMWDggRsblcMsh6fB48fDRBP7x7bfwx9//Hp4+eSyON5mh/H4MzKKbLhAMoVqqYHRwGJFIEDZ7DfliRmgY3gsbmztYX9vB8vImnA6vuiZmZh/j0sXTONDXjnxmDw/u35XL8uuvvKHOBrcviBrvPTJVGawr5mtNzuDNnT14/EHcvnNPfFuONZ1mZMZ+/NFHaO0gIoFdIxRiPRIDiL1JJeIqpJBty0M88SC1Ug7VbEwdBRT0Pr9/H26PD+0dXRLCZucWcfDwMUxOPsXFixfR2RLEw3u3dF/Rzct7pampWZ0rRuheTQI128OXV9fx+cOnaG9txcHREQkeVasN128/gMXhwtkzZ7CzvoyZiTs4MtKP1uaAHJosEDjcPlidXonnhYoFG5u7iMWSEmoTSYa/5rC3vYNjR44Ka/HeT36iezyVZuhnFF5/EJ09vdhLJBWCSo46+bW87rl0AqViFulkQsKJKeZxbcvmiuju6UOTu4CdzXVsri1L9OT4yS1KRAes4p3vxmJy5HKSUaziXAiGIxLql5ZX4PEGcP/hhMaSa5PfZUNsdVb3diadURAe70uG4TJgmI5Gfi8FflpqqFXZLULBBfUgXAqNFLCNe4icWTrIee8JBSHUrh0uNwNQs/j0ymcKYaQz9uTJYwj66basyCkpl36+gErNhp1YBlOzS3j+pVeRL1Xw4Ucf4/Lly+o22dnewu72Bo4cHJUYw/fLgh+LZ1zX5xcWtAaHwhEVW1g03N5NINzUInF6bXUJXZ3t2NxYw+FD4xJBHTarCnt0iFLE4/qob1fHcHBN4pdRAHNpDePP/cEPfoDvfe+P/l/23vvJzjO/7jw359i3c0Q3gG40ciYJ5mGcoBlJo5nx2l5LXnu35P3J+5fsrtZbW7UreVeyxgojTaDIGTGAJAgSOQMdgY7o3H375hy2znnuBXs4tKvskjWUqrsKBRJo9L33ed/3Ced7vp+D6cmHSMY3kEvGcfbkUfHcGQpI4b9Ys8IdbFHha21zC5Z6EV6XS5kA0ZYIVpdXQETV4UMH9fMZFtgrV7Tf4CkcdhXmEskEAiG/3NK8ANlcAfGtJHp6BuScvfDxBbz56nNwOBrB4FzHxD1nnofpOuL8zvXvyJEjSAnd1aX5k2I3uwX4vXfu3ld3EF8nEGKRMY3enl743V6hKyhSUjSn05g4Gc5rNnsD7SMhvSmYVjA5OaGfeezY0ScOYRZa+MVC2+AeFhDWlCnBcEU6v4nn4PPa2dWhog2FfgY7rq9tYt++/fB4g7hxe8wEfeey2I5vYHRkH2rlIro621W4poCezpK3HVJxlPMhny26zu/fva01KRaNKEQ11sZcB3YlmWIDnc4SQhvzD3+nC5tjySIfc0u4BuRyWcGnKMI3hVCuAfy8O4X0J0K5GOOfi9Y792E7d3ZN4X5nh18Tl9e8D5vf/2R/pq2KEc/J4eZ1oXhOQbLpMmdx7EnXYSNomz+HXQ/84mvQIEDsBZ8lfg4TVmrH+nZGWSi3bt7AN7/5TVy9ekmFPhYOlpYX8dxz5+TmZwcbBW+aFowQz0Iz3essBNK570EqldW6wQIhcwxC0ZA6c1hQWVxYxNdeelmdhvzH7LyoKbuDAbdmv0Ux2mBmmk580/nQDMk07HmbOhuInFHmDNFTzF1h4ZsFaZtDGCm66fO5srJwuro64XQTUxbQPcguM67FdIGrICPx14mxB+MIh6Na/7l3Ia7G7XEhmUqoEGxc7RYkksbNzs/M7IT9g91IECGXyyk0PMAwVYro5bJBurETxOVquNkt6tzrbOc+jBgcfkYbkqmk5njiCpllQM790aOnMDczi87ONvi9DK/vVMGNn9ngethmQLoJx6gppxt2eFM8/xzb8svMc84VvG8onj+en1W3Fq877wvOKWubm3g4M4+9+/ajs52FiEUVDvzBCNoa6zVReVpTUmlzT3Z0am7k2CfTaXXeEOXFv3v+uXN6rg2IvcFnbyBkTCA8ETKKG/olbAtvZxbL6EBXxwOZ52Tj7wiLPfvav97Vif7rj5C7/3J3BHZH4B/hCOxOiv8IL+ruR9odgd0R+LsZgY//5n//FfF8Z2vxE+Y55dUvwbZwE9pkUTcPfcYtQ/F8EzTE3H/wELkCsJ1Mo6e/17Rrb2+iu6MbN67dQVusG3sGh9DW1YG/+Is/g8frgt/nRjDol+uUouaN6zckAmbTxEsU0dpOh+k63nj1VWQzKTnB6QIi2sThZAioRYdjBvDNzS7iqTNP4d6dW4i1hNHZEYPVwsbVKjxeN/LFgg4n2XxeLha6wnkQ45/duXVb7qGB/j7xIo1bSzYwHUB4wJkYn8SxY8ck/PFgYqO7u8SQNSP68ZBfkgPTIScM9/90+VII4yGFh0ayV3mQJ0OXn5Ut9KMHR5BIboinTdGPQqvxC/HnmiIB2au8RnRvU7T/+IN3cWhfP9pCPgR8XkRi7Yhni5iYXcLh46d0XqKUfPP6FQzu6RVawoQu0bFF3AmdYG78zdu/QG9vv9yI9+7dx0D/Hn0GHgQpXtK5TpQNnYP9RLVQHLFAIlYuzyKCTe+RB2xylN9/70N85zu/qTGzk4dcZcs1HX10otnknqejkV88QBEfwC+KD3Rl0UnLcaNIQF4t3U0baxvo7elTkYIO7nt370g8z+UyCmikU5uHXG4CqnWGgvGgzgIJD8lOOW3r1RpGhkd07dZWVpFOJEh1RaQ1jHA0Am8ghLX1BD69eEXXqrenA8eODsPnt6OSzyMVT0gEoCOewhqFKAq6/AwKDt1Ooq2d/M6IDqnkdFPwOnr0CFbXVhWSyn/Dz89DOHEQm1ub8IZiyJVMIO7de7fh9fKATrd5Hd3dPcikMhI3KGqMHjqEUEsUM48e4rPPLqK3q1MMZeJV5ISn09JOtBCZxTmsLW+gVqzim996A5VqDjY7w9LyuhY8FCcTOSSTBSzOr0pIOHh4BFeufIKTRw/CbikD1RLmZmbkbB3aO4wg0T9EcRAfwDBEMvSdbhTKddicbrz1zi9w8tQZtXJTqN6zZw9SiW3dr/fu39X4DQ7uabTjZ4U3yWbSKOQySKdSQqrs2TOAjtYorFUWGVj0quDe2LgY7u2dPToQT0zO4IUXX8G167cxsGcPjhwYQmJrTaIqRb2gn2GnVRXuPB4XKlWGzDolfKXzBVy7NSEMTGs0LA4y7A5cvXkfVpcHp8+cxfrSAuYm7mF0iIIhD+t0FDKE1Ac7xXPeVw4PMrmSGOPsfiEv+crly7DVqnj6qTNge/vExLgE6KnpKXHO6RDv6O5DIpNTIYsoGLKlLagisb2BSjGPcMCvro7t+LYKNMTZ9PT1I0gnZmZLwXzlRgcOA/ko+LZ2dKJcZ7ibU99HLAiFVwrrKytr8Pj4305x2vncG5eecRpnk5uoF5LwuOxobWuV8Miphw5kOuYpoA4NDen3crkIWy2HSjHdYDwzDyEnHEN//yDWNxJwev3YTmUlRnV2dsBurWq+cbp8mFtcxoULnypngEGNnP9ffP4cLJayQgGJ3qAYl0zlsRHPIJUr48ixUyjVLPjgg/Po7e0V9356elKc/wP7h8RfV2HXTuwGfYcw47a5iaWlZRw+clRiCsOKibSZm53Bwvw8zj3zNG5cv4anmRnBnAQGAjpdmu/UuSKXuEf3343r1yX+8Bevx8b6uvjny8vLmr/57LErav7hBE4fPYiwz6mAUCFAXF74WzqxmSljan5FLt5I2C/kBYtLDGCWk7xRGOYcxiIQu59OnDyurh4WQCgMpjNp3L13B88+d05z+XYiiUwmj7Y2FiAt+OijjzA6vAedHa0qULEwbMgcxl1MUVVBpYWCxoZOdRaLWbxqbeP7oFDGOdu4N+n4prhF8ZxCm9NqRTQckeDPNVNgBxZH5Kg2uBaui3TmE5+ztrapuZEFUj8LPVYTGM35rFgu49q1axg5cEDdWlOT00JhsRjK68HfhYSxAAdGRvRvGQ4+NLgXPl8YDyZmjMBtqWNjfRWDe/qFsGptiQgX9TmWBChWOW25UGNuit2G27euY211RYVgvi8K6AzyZUeIgrNB0dV0x+TzRYl6LIpy7eFYsXASDoUxPj6G9tZWHD961IRPS0g1LnQKtE2h+snv/xnxvGlgaBZomqiJ5h6tGej9nwoMpUuY3X8KipZ4nlMXD8deIdf0ETfEc7OvMcgOI543mOcSJ03nCX9xH8K/497K4fKp+EYHMUMdW2It+OD990yBslrRvX769Cnt2QI+F6wWk13B58gEmRr8C3F7FLQ5/zx+vIKJyUm0dLSo2M97dWpyCiPD+9Hf0y3xmnssOq9pEOBnEvZEgbz8uRRHjcO6WaxQoLwc1niC06N4zSJbpcZ7r/YkqJrFxQ/OfwyHzY1CqYKWKN3mfsRao0Ko8d4mbo1zDPd3NAgUCyyMGHwTH0KT11KH1+dRt86Jkye0tnJfyU6c2dlFvR7n89MnDqlAwPufAnGz8MGOS+JstH/hPpsO/IBx2hPbQvGc97b487WaxHN2MKUzGYw9mMDhg0dU+CxXSogSR9TLbAZnA1lIAdrkwJhiTEN1/kJgqOlI2IltMc5zzjP6u3pVzHN2IFI8b5RbkEilMbfwGF3dPYjFWtSNwD3BwuMVpHMFuLkeJFPa3y89XtJ+wOcx6BoaOfj8+fwmR4PdqHuHBnXNTZOrCQw17B0Wnsx7NGGhkv0lpOs7yLon574hnrMQ/kXx/Myr/2pXJ/q7OU7u/pTdEdgdgX8kI7A7Kf4juZC7H2N3BHZH4O9+BC68/Qe/JJ7vFMCb/20OavUnzvNmi69xkhku5k43lNGWK8gXknC5/Eily0hlymIgbie36VdEPL6J1157A2N3JxDfTKO9sxt379/FyMh+5PIZjI4O6wBMEZXhYeNjY2hv74ClbpFYUqkXGrFFdM7UhUZgS2q1UkcoHJVIw8PGu+9/gFMnzyAWacX5D96Fw27Fq6+8gGw2KUGIAjrZiPwMRYbfgY7xurAJPHjxdcn57e7qUgspBUwVDBobeQoKV69ew7GjxwzTVK4YSKCTUF2v6VDBwxEPLjwoUpCkSEDxg04jHqhSmRyuXruGl1/+mtrWO+nOKWXh9ZiDoBHiTSCZ3D1EQTTc4kZkruLtd36BermA9cVH+MFvflNOObcvAH+0HYW6E1dv3hU7enl5Cf/8n/5AgVs8jCncympDOksUg1OH1xu376C1tR2zcwvo6uzE6IGDEvzozJsYHxP7c89AP0JhMsEZJta8N01Qlznss4PAr4McRUGKbea9liH8ZNMBtSMobecd3jxE/tKf8VCv+5GBhFXUG05WCl8UA4YGB+RqL5XZNk/0gEXXhYKm0+1DsVRDmedbWPD+u+8Li/DSCy/g5InjSNMJ5fVibWMFS6uLqNSrCIQiyBeqWFrewNTEQ/zT/+77CIfdsFmrsBDVUjGhcHqIrAz2zD9BG9AdTzQMA1SHh4clGBXyBZw//6E6BXhvM5yW3F26ZymOXb16ReP02fW7OHb6WRw+ehibG6v48Pz7GBnZp3uJgkylVFGAIbmx5P6ub22gt7cHYXKUO9pgZ4t8sYhOurlCISyvrMqFKvdgBZiZmoXH68Rrr7+oANGAn4z5tIQFdouwWOBxB/HU08/gZ+/8DMePHcbk2H2cPnYEtXJBSI07d26jrbMd7V29GBoelVBLB7+FAovDJeHhzv1x+IJhOZovX7mCg6MHxI4nOonP31//5Z/j2XNP4/wH7+P0yROItUSRTCaEWiD/ORGPiyvLIGE+f8ePHJYbdHZ+TmIBj9G9A4Molut48GAaz7/wKtY3EwqwPHRgCI8XHknAWVyYx8TEA9RrfIaA06dO6P6lEEH2dDZf1pi3tbXCZQN6u7sxM78glrzN7cPIgYOYmZrAzMQ9DA90YW9/JwrZlEQpfzAsAd1KAahmFUM/naNT2orxySnNS8sL0/jWN94USmh2ZgapdEoc7I7uXnh9QTg8PjHTyaDlvMDPXcxnFE731KkTsMidbxXOgyIdO0A+ufiZOh4YPDoz8wgry0uacyj68ZkORiJ6L3QiU/Dq6+3EwvyMxC4WeLp7+9Sps7FJ1jARNl0SS1dX1zVudpTQ2dEmwZmiaDAY0jNNNzQFenJ2T5w4oWyKQnIDbnsd9QqZ7zmsr65hbX1LiJh0poBoWycCoRYkGfRrs2D//l7huNzeIDa2EnJMUrRaWFjA97/323Kdezx0dyZgqxboFYTDHUA6W8L5C1fwzW//toJgxycn5YZ/7tlzcjfmsimxrokR0ZxJ3i2RYxTUGGzq9eHBgzEcP3lCz02spQ2FYknzP13MFI0//fRTHBwdlTuXnTTLj5eUfXHx4qdCA509+5QQU3/6p3+qLhAW/Vg85XpBMYhz/cWLFzUv1kp5nDt7Al3RILwOoFZiwCtXQBsc/iiSRQvuT88rlHZi7D5G9u3XPSj8h92m9YZrLxnpCs6+dk04A3bxpJIZtLbGFAT5k5/+GG+8+bqeBzK9p6YeoiXWBrfLh5/8+CfYt7cfJ08c0/zEAhZzIhhyzTUpX8j/EnOZ6zpzA1hUYlBtX1+//p6uYHLjWRygqMy5h/NnLpXC/NysnmuKsuTkmznRFNYfPXqoa0DhOJvNaX3mnxO5REwH8yvYocE1bGFxAcsrK3jxxRe17qbiKThVZCbP3SLutHBpdNza7Wa+crA7iQKjFVvbGdy5e1fPNu/Do0cOqQDDfBSG2fL55/NIFn+ZXUgVyM0c31hDfGtd7PvWWItySAb37oXX68fWdkLf7/N48Nlnn0ko5zrKz8P1k0VAYtpYRGERlAiLoM8njBzvD64/T1bHBqt8p3Cu/VWjG+3LEHhc67n28x7luPHXr2D1Gn+3M1RUwrr2ClqcFPRL5A2LH1x7uA6ryPH54q09BV3hyjHIMxzWj5mZWSzMPxYuiJ+FxXDmcTx8OIPTZ5/G8uqq5iT+ev311zE29kD7BN4LV65ewdmzZ4UzCgVcKBWTKiSzyyAYjKBQpKDP9+HU/bWwsISbN2+jt68fA0P9KFWK6raiGSG+uaE8ArP6N/ccqvwbBzUF9Xpd91qzmMBx4/tmcYbPT7NTcn7uMVpaWjVvDhBr0hJVZ5LmAliRz5dx6dJV5YEwnyOZWMXw8F4hvig0x7c2VTDjc0HDBe+TTJqmATucjUwg3qMOds44HbDYGCbPwk8FwVBU3VHEifGNHxzdK0c/rw+vtcTwckX3Unyb619Q9weL8zRRhEMBlBnYzGeA106Wa6uKGQzBDoXDuHn9c4EPtgAAIABJREFUFgK+gK4z5zVy3zmfsHCpAFcTF2q6Qxo/o9FoYDRpudHJp28K57/sPOc6pcDVelXOc7/PK/e5KcgB61txrTvsfurt7tIzy6s2O/9YXTcWm0PYMJoMKPDzGUwnieEJa/yJVmN3Cddt8vRfevEFCekmc4CdTpwDOHz8FI0MJuMCUcGTArr2ZEK31FGqlE3XloMBxkQZmXMLf+06z//uz5W7P3F3BHZH4B/2COyK5/+wr9/uu98dgd0R+G84Al+GbXnSwruDgf5fLp5Xkc7EFeKVLwBrGyk8nJlFpVZSICgPnG6nG067F4VcSWiBp55+SgftcMQvHvbszEOJEUODQ5icmFCrPdnBDCVzuOkoNgcA7f25hSaDXSFXJpRubWMLl69cxTe+/i2JOlOT43LAHD40AiqIxDaI5VtnIFhdbEvlqMFiAsUsVlz85BMcPXpUTkA64CgMi5Nu5yHWMLTXN7bknjlx/LjOMfpSKKkJeSRDmYdUOu/odqJrmvgWHkTtdKWXqyiWq7h69TqCoYjcmuRyd3XE4HKatEvyhdlubL54QDEvZGuyJ2t1JBIZvPvzv0F2aw0vPH1MvPaO7h5Y3AFUrB5hAuiOunP7NsIhP/YMMGyxKG46HUtkqNMpTY7wCy++JPbx+MSkhDM6tCm20EUVCQcxMNAjJx8PMxp/XQNzsJG3na5cqw0ry6tYXFgSO52OTbULiz9p3E5Edujf7QhSa97u5nu/+GVBuXG4i29uI5POIJvJSVwaHBxAwO/VWNNVLBeX3HMWOUzz5EZYHUhni/js0iWM3X+gMKvujg4cHh1Bd2enguqsRALVijq4x1NppNNFjI09gtvpQywaxujoXjidQMDrQ6XIcDBjzuL1pejCLx5UKV7QbUinZyQakVu1KW6QhU/BhwIFx4mflcIGRSef34c/+fMfI9DShVdffVUOu6mpCd1LZK7SlV2r0KXmRoX3TolOZ/N5ncRVeN0I+Xxis5aLJQnmxFcQVbAZj2NuZoEVCLHqGR7a19eFnp52iUYMJmRHA/n6HpdXaI90PoepqUnMTE3j66++ikoxg2qFzPwc1jbWkGCLdWs3+gaGJcBWhfKwwWJ3YHJ6Rs/hwJ4BCaOjB0awvbWF6alJOefWVhbhcdqFE2ABjB0e7GzoaG/D7Mwj3RZ0zFGQ3NyIq2vA1sBVdHZ3wR8MIBiJIpXOIx5PweMlp5hzShEnThyUCMwA2JmZh2hvaxHqgtpGPL6lrotwKKRfVpsLn167IQHA73ZgsL8fy+sbKNVsKNZtGBk9BDvqWJ5/KPd7xOeE02ZcexJMyNanoMDuEJtDRavV9W1cv3kLXo8TduSxd7BfLnt+JorQly5dQd/AEGpWO7aSGVjYUl63qMPFS+HNaYff40YiviXxnCgbddjYrOjt68HC4qIcw4Uy1M1A16fR4cz7oFgTa21DSysF8A08nHqgeYnYKJfLq04Xus8ZMLmdSCOVzujfMEiU/G8rynKqd3d3K1iYP5eOys2NTc2PFHdYDCLLvSPsR3p7U8IF3aDsqKBIRxGXWBQiV+isp9Dh9blgtxXhDwbR1s6i6bi6EvgavA+OHT2EtlaGFrskarqtnENZcKyjbnVh8uEC2jr7hABgKOqde3fkGJ+fn8XI/iH4fcy+4PpA8ZxuVGosDK40YgnntN6+Xgl67NwQo5rO54YASU799avX8J3vfEeCLcecz/Pc7BxWV9YkmjLvwWQZeCSgmfDUvEROFhXo9o6G/Tg0uhedsQjqpRx8Thb8OEc4sbq5jVShgtnlTfQNjSifozUcFS6FxS6F+jV+sWOJY08U1srKqrAgIyOjqNfYcbQqgY1ufRbdCqUi3B4vHj9eEtKHAt2H5z9WJ9ehg6Oak1iEomDF+56FKgroLPaykGvCTyuaw/h6q2vrYtRz7iZKwjjRrfpermOcd+2WGvLZrIRsPuMs4nV1dzbuRYvGaX5+Xj+zs6tba9z4+IQ6sYaHD2gt4xzI7p3z58/jO7/5bXUwqSBfI9ud6zQ5y0SGEO1Sg6Ph+qW7Px5PKFsgFI7B4fIrAJXXlt1EBw9ynNjdVINdnQRkl0PvO12oyjlN9ITDCmQzSXz80XmFt3Z0dijI9969McTa2lQwYdArC51EybGwwDmbAh/3EBTOKbDz2nJM3Q6HCjjNkNCdDnKt4A3sj/77S5znze9pcqebIaE7xfOmENz8ni+60pt7BVgo3lO8ZZZLXNeDoqpB0PyyeI66RQIv7wk+E/w8GxubWsNY3OB6yz832SR2uDxELWUlTLPItt0oNBCJxABLrolzxCXZHQgGnDh7+jA8bo/+LbF1zD4gJu/ho1ksLa0IZ8I1hOJ8Ip1SoS6VYvfgIwQDXjx15jRcTnvDa2w80YYgyABM83wL12ZhEaC5GTPzLd8D90t04HOPyM/BTrqtLdMJQTF8/8gBrKyso6Zna1Oh7i3REDraQlo3iKZjBokRcS1yu/OzcA/HEHgWj1sZQs42H6nQvLfZ/UMsGr/XoQBrcuIZGsoizNkzx3RNOIa8r5rmFI4B3xf/nHPC/Pyi7iev23Rm1qtl7WdZROI+g51fM3Pz6g5KbqewvrqOc+fO6XngHMVOv57ebonvLGBa6cZmgcvKJ6qxc2sEqRqXvsE77XSem26SZtAoh6KKxwtzmlMooJv7zI71zS0kUhlx2DmnEb/CuYgoF7vLg1CkBXuG9pocjZzJB+DvvF+IYWFnC3NhNtbXNI9w36D9/peI50T/8EvOc9YR+A+E6tP/6LM1xXPYmHnQ5Pmb++Wp1//HXZ3ov+EZc/dH747A7gj8wxuB3UnxH941233HuyOwOwJ/TyNA8fyLbcQ7X/pzIf2/1HlexWZ8HbFYJ6amF3Htxj2FCHl8bmEgyJRderwMvzeIcrGGtbUt4VPoHo61RtSqSSH05MmTEtPu37svx1JyO4nDhw+jbq0o5Mgql4k5oLCdl6ZnOpjsDjc+/PgCOrq6xcX2e/24fvWymOeHDo7oMM2DGV17Trfb8HazJhyPwj6dru+//z4OHhiVOzhCt1S+oPfCg7cOFcSvVKvw+EP44P0PcOzYcbgdFIZsctYSCUF3kMNuQSZFkcIlZxePdMKVEG9jt+tQxUMkWZh//B/+I15++VUsPV7F8L5+DPa3G9RJo927eUA23NAm09McFJPpPK5euoiH98fwG288BafDgkA4gmCsE2WrG3Ub22KrEr+I+Fh6vIivf+PrEnW7urqFcmAII0MX29s75fT/xS9+oeBQHtp5mAkEfRJxKUDw0EXRxQjobOE1By2+Xzr62THwt3/7nsI9yXQnXsW0iJvr1UTIND/T56K5OfR+ufPcgqJCTW34q7/8Kzz/3PMS/SmURMJhCc10VpUrBQlbhTyD/CoIRluQyZdQrNTxzs/fVTghnfTfeP1VlAtZeN0OOQvz2Tyq9TJKtQKcXpewB3W4sLiwjj//s79CX28vzj19GuGwT/ejxxNQACoPuSzebMU3EYmGFOpJtyPHwrTsl+Q+Mwd4h4QmCkYUXeXAdTNsi9icnA7oU7MrmHi0hNfeeA2fXPhI3Ge6/IN+r76fwraY5063+O8UzzfW1tDb04UD+4YQCQfEe6fox3HI5gtyeVL0okg682hOYbEPp6eRIA9bGQMn5NanIMRnoF6tSnCp2Z145+d/i4gvDHu9jpdfeAZTk3cQDDmQTG9hbWMTLk8Ew6Mn4PeHJb7lCxRHQ+qyePudn0us3NrY0HOxvrKCcNAvBiud1XSVkvNKJ7YCAxPbcqAT4cHCGd21FBTKFQu2UyVkchwjhhAHVLiIxloRjcYwM7uIxUWKi2WkUhl4PXa4XezcqKCru0NCA/+bzz1xMHTh8jlyMtCyUkMinUHQ50ZLKICeznakc3nkysDC6hY6u/vQ19uNSj4jfBXzHyiE0hFJZyTP9Lwf+AhQGGAxbDOexO1791Eq5nDu7BEVCfja8fi2MEsrqxtCziQyebR29mD/gUPYiidQLebhddlQzhexvbWJmelpDA4MyJ0n4b1eVdAhsT8KC7R51e1AAaY1FsOx48fl4uZYsuNgcnJSTj2/16E8Cc47HC+KVOysWFpZVYCd0+0R85dFlkQyrjHmM9XT0yuRg6KaySAA4lvbClhmsYXdEDUGiKKG4f37YeN7pNPPZtV9wCKBVV02XhQrBh1BM3GkpUXuxOWVdblAmTuxb98Qurva2FcCt9OC+OYqPA5K7my9t6BSd2BxeQv5Ug3PPvcS7o+N487d23jjjddNOKDTBoetKaCR82w4yLxRVEQqkd19F/uHh+Xa5/VjQYVFM7vdqefy8eISxsbG8P0f/ACpdFKIHzPn2ZBJGYQW5w8+PxwXFhToxOcX53gKWe+88zY8LisOHxzGnv5uWKpl2Oo1FS3p0PX6Aph4OItQSytSuYIKlYdHRlR84HogTAMxTSyCWG3C+DDAcnl5FZcvX8YLL7wMu82FDz74AC++/IKEMfLFWYzkmFNMPnb8BB48mEA+V8DfvPUzfP3NNyVOMViV15XXjkHYnCNy2YxwSkShKKC5UIDXZ1AYnGdYEKCztSXWin379snpSjGV66HbQbwMi4Cmg4vzDdEg/Lmrq6tobW3VGPHeIT6IJW8KjvPzC5idncebb34dy0tLeOftt3H6zCm0tcXQ0dH4N04GKNYkmqtLjCI4hUkJpapraM3Z2NhS8GyhWMPk1LTERq4rkZawAmyj4SA62lrk2GUhhm7g+xOzWF7bwrmnz+rZHB+7h8eL8+qaIH4n1t4uRzFDxFlYYUC0wQq55ZzmBoA/hwVouvmJ26KzV11mdrs48M11rOka3+ksbwrkcuuqe8+IgDuxeRIrG0Gh/N3w1j9nNjdF+J3ZMztdtSbwlSgQI5JTPOe1GRgYMDk2v+I8p3huUHNGxDUiMNcvE0zK6+tFOpXWWsb9E+eeyckpdSnw33JuYmGO+SS8xgzUZcD5g3s38cpL51SEZwYF9yIswHDO+/jjTzB68LC6EPhnvD8cbg8ePLiPxDbX6hYcPjSqdY3h5BJKJZKaI772HDZTbKeL24ybEdZpROD/U9hndgJfg05zGhhYHGRhMdISVfjy3bv30dXdi/b2LkxOPkQgQIRXBOEA93I1c+1LBV1zrqV0g9PZT8GXKB+uJX6vR9kfpjvC8MU5ZxuEjl0FPwYJc41igPgzz5zWmsmPw+eMzwqfeeJOzDNl9kLcA3LdYih3T1cH3C5muBiGOcfd4XJhM57AzNyciuYPpx5ieOSAcIdzCwvKDmBx2u/3ap5Etax5lmsX1y3TM2n2tU3nebMA07w39fcsTDSsEizGMjCUeRqcS1gI4jy6Gd/Gxta2vo+4ndWVJRVhnG4/wi2tygqhyE7009bmpvjxvd095jNmcmgXVsiOUJD5DlYU8rn/pPO8KZ5zK/EkLFQmdBOusdN5Toyc8H2NwiQ/367z/O/psLn7MrsjsDsC/2BGYFc8/wdzqXbf6O4I7I7A3/cIfJl43jywNQ9y/zXYFjqPq3QLFuu4cPEa3F4ypFvgC9CJnkaplJeTz+PyIZcpYWhoP8YnJjA6OoKt+DqOHz8qpwkP3GzbHmuEZi4tLuvvXF6HBEUKNcblLZOJDnsUPOk8HxufRCqTxckTJxUqSodZoZBFrCUiIY0HIIqedHvyQMPDB91wN29ex+raMt588005yfn5GfrnsDm0uRcypWFqKhHDwmDSiUkM7x9BfDOOXJq4BWDv0B4U82nxqumy5UHHSgax1YR38TArJm+NzEqyvlvw45++je6efrloz5w8gkiAByS6p43g/EWBuenEIT5meWUTd29dx9byDJ47exShgBdOrxeBWCdqdr9ctDzo0cFPQSSXL+Cv/vqv8P3vfU/CNoWfmUczOvyTve6wOyTUsljgC5D9Std9Ua59jj0LAzz0UTgXcZLBoxLQedCjCFTB/XsP0Ne3R7gEojQUMkW8TrX8xMHVbA9uHvp3Cg5ffB54ACWLmkGrN67dwNNPPaNjHMVXsnB5z7AAUyhmJeLk8yW0tnZhZW0ThWod5z+6iAfsYohG8U++913wDNkZCyO+saJAWPmXbDVU6mXYGFRYplDJz+rD9NQcrl6+guF9e/HSy8+LV70RJ184hSuXL4mL/Nu//R05uzg2FDt5nylAlkFlEkGI8QnoQM/2d36OBw/uyTXK1mp/gAWOIlY2U7g3MSfxyet14fixI2jvaBVWgI7pyYlpXR8GdzI8lsiEqckJtMWiaIkE0dPVrvBI3nd8XYaKEs9AeaFcrUiQMj/Djc2NbQlsZ0+fMYG3lQL8ProoGTaZQ74GeDxh/OKtv4WlXMVrX3sOwYAVy8tTKJTSWFhehtvTguEDp+Bw+iS6sZNhampa9w8Z/uwWoaBKYbqjtUWuagpudD7TOU9Rj0IPHaV0JvJwG45G5RSkIPh4cRH+QAwuT0xCZSjsR2d3q/j0xHYwJI0t9h3tPVhcWMbGRhweN93/FfF26Yrz+DziMlOkZ1ZAJBxFOp3D48fLaInGUK6W5DoP+9xw2AyAqe7wYmF1U8GS7DgpZJKIBD3wuSia5eSyj2+uo1YpimlOYVXBtpkcFh4vK4TzqafPoLs1jKDPI/GGIjFFzdb2TticHqxvJWGxu1G12JHJFeBxWZCKr4uPHg2FFWJaYuHOZhUiJF+kg5udMnaEI2FYbV6JdhQpjdt7Ws8wWczkM9NFy3vBgpIci6FIBLFYm5jsZJ0To8E8ChbPyAUnDodCcXsbw+8iwsio+NMQpHjfUfTguHFepDPS5fEimUhozmF5kCIxgxfZJUEheCu+LUGF7m8WPyhMssjJ+WJjMy5380A/8SAutET4b4NyvmdS26gV0wj5vShXLXB4AiiULPjok8voH9yL/j2DuPDJBbgcDnztlReFqrJZTKgjvyjEaVVgWDCIo/Dg088u4eSpk7rnIiHyiimu0eHMucuGO7fvIb4Vx7MvPCs3MTtkOLcQb+B2esRzp3DOZ5PrAb+uX7+OiYkJiasU5yQiux04e+oEfD5vIw/Cpe9fX1tFrVKTcEc+MZnl7BhpbwlJyKewzo4CrmoVopAcTqEhyM9nUfjx0hI62rvh8zBc7xGyuQy6ewxipsaig8crMbOtvRObXI9yeYVt8+uF55834bu1CoIMEmYIrVlE4bSbQE2qeOzGMjUHCrV1PcdT048kSlNk5zUlHkYE5BoLSAwddoiLbljTRFSUNEa8DxnoKYa2QvtY1PLozyfGJjE6MoprV6/C53Hj8OEDCAS9Wqf57OfzLD769Jxz/WReBq+FkGv1ukRsdnPx2tnsLuQKFZSrNXx26bKc8oFgACsrS+jt6sD+vXtgEScbCoK9fncCNqdPXPqDB4Zx5dJFYXsufXrRdFu0tuHosRN6JiiScs3nZ+Rrc07PF3J6D3SaDwz0YUw4s4CEZzLUnXbjnpfr3GoVgufLHOhN8Vy9W40OrJ0COq9bM+CwyTjnz/ky53mz4NwU2c3143ugc58CMp3n241MkQabfse+gtfO4FxsDZd2VdeK74eZHBR2KY4ajrvZHzT0Vqyvb0iA9geCKvbQjb24+Fj3DIXyfDaFb7z20pPOBj6LnAMosE9NP8TBQ4e1/2LBliLz7Nyifn5XVzuGBvtRLrE7qaRiiBHPrcq4EROce0AWzexkoJuuQb5Pvi73OnwtPnssNrP4wA4N3uvcpwpbY0FDgHaLvd7a2oG33noH7W2daGuNojXENamiPS3fH1F/vG4sPNJFHo22IhiMqojDgFpy9IOhAHp7uxUaWlNORxUF7jOJGYJVaxTn6z2DfaZYXYdyF7hvIvqH75ch3j3dpvOKIjIRSXwOOtpi2oNxf2G49UbQ5v7o8fKKPvPW+hYezczi3LPPY2l1xYTNt8YQDYfgcztV/LWxmMpnnfepGOZmj9l0nu8Uz5tGGr53zuO6t2sVYVvoPOcvFig5mNupFNY34+rk5H6JXUEcG4nmDjf2DR8Q0oUF31QiqQJ0d2eXCotEfR05Rjc+1yHoz44dO4JKicicX8W2UDzXfc8NBF+Qz5uJBmLlSOJ5kYHpTifs7DTRGcHsqfm1yzz/+z517r7e7gjsjsBXfQR2xfOv+hXafX+7I7A7Ar+2EWBgaNO9tNOB3nxD/7XOcx4WMtkUqjUbfvbWuyhXbRJojp04An/QA4/HgVs3b5H8CpfDi6GhETx89BBHjx5WMNP165eFa6BDii2n165cxdDQXiw/XkE+n0X/YK+wJHQLU+ais5JOJB5M6HYlpoOHtx/99Y/x6itfU2DSdnwTj6an0dbaomBAnlMN57IsBnC+WMb5D8/D63Xg9JmTGgK71Rx4GRpXqxr2LJ1N/J3CwAzfD4PHHE60t7bjg/fOI05xLxAQV/nZZ06jkEsJVcCDjoWhaxa2+5Z0TrFTBFBwHQ9KFqQyBdx/MIlkMoNTxw6hqz0Aj9slQU6HpB14kyYqleIinUdXr93GzPQETh7ai6jPJtdtuV5DqK0XNk8IFbjgcft0MGbLMN2gdIf99Mc/Vls62cl0LP3pf/gT/OAHP0DA59NBV4Gn1aLa5vnLOKrpOmx0JltssMKEihGrY8Sqqg60c7MLKJWqOHTosIRDHlQpAtJtTCdhUwwwKJrPDzQ7hfSdDwcPh3Sei118b1yoj6NHjiGdTsmZpHZktiHXyzpAk9+9uZnC3bFJzC+tYGzqoQS3b3/nNxDwuVGj6IMSPC6bDpFksMJKp1gJrIDYXRRygFLRDr83iv/jD/5Pub4o8uXKVSSzeSMWWS1Ibm+pxfuVl1/Qgb+QT8Pjcig4jZ+HnHsjPABrq5tykZaKFewZHNAhm/d1sZQXbuXh3Cpu3Z/S4TIWiygQMZ/PKEB0ampKTFS2iPP+fP75F+GwO3Ht6hUhWwJ+Nw4M74Vd16pkAtHqNQl1xC6UqmVkC3k4HT7Mz60gtZ3Dwtwy9vQNCMfj81JUyMPhqMJityCZZ2ElhEsXLuPR+DR+959/HxawfX8L2UJCAa5WO9vaQ7A6vJhfXFQLPMUUuekLebHkyWK31iuIhQMSn/lcF+kcdDBktqCCBp/dEB3c9boCfG/fuSuHI4PTkok8XK4WIQNaWoPw+R2IRoO4d+8W1tbXsH/vCFpjHRjcsw+3bt1BtVpANBpAMp1U+DAFZz70dFA7KYLmSnDYKeIVUCwW0BoLweuwIOL3IJdO6nBfqFmRKlSF/OFmkoGOmcSmihIMDKQQFw35EQn60NneqmvNItSFi58q0JMC+qlTJ+GhQFmr4vbt2xJGGXTa0toh3IzF4UUwEkOZIoDFDtTzYgPbLFZ1QnicbqQUZAs5/OwuOzbjW3B73RKq7AwZdbrkhuY11vPVsOUSH0B3cGtLFNGoV85Nl9uj16ewRsQMhRCOB/+syfzlc0RRlE4+vi5DfZsBtXSus9i2vr6JrXhcP69qdSBPgHS1hHw6Ca/HIfGd4jQRJJlcVk7qO/fuCdFVYycMbMpVyGbzQi9xnsukt2GpFXHk8DDaWkKoFLOolbKoUySyOlEGsT0+VODA2z9/F1//xjeF+nC57Dhy9DD6+7qNIKS8CWKhjEBCZyjRVxTTKPBNP5zGSy+9KOHUK+QKudgMTXYrpJIFlnPPnpPDOV/MSriik9pSI9ffhF9qXiyVxDenm7eJ1OCcRmE4sRXH66+9pmJlgIK6xYoLFz5Rxw+D/iiwuh02tLWEsW+oDy4b2dZFuf8Z5ErskcPjVYGFnGC+N4nPFiuSiSwW51d0X+cKWYVLcw5kZxeFNGJbWBShaMhgRuZOcN7Yu3dI+BYVj4tF083AYqe6tohhKcNCwcliXPQU/Li2KGi0VFGQHz8r1w0KZRSbXXZ2ILE4bNzTxmXNcFV2GRQM5sVpCgfU1mtkdtcsKp4XcgV0tLVjaoIBh3x+wyjkM3C7yWWmKOpGqWrmdBUxygzdpPhVbYj1JiCSIrrD4UGeGC2bHZ9+dlmiLW8ECnMsKvb3dMBprSPgdSKXySBZqOHDjz/TOkdhnVgkMvZ5H9K5HwgFcfLUaRXiKRwXye9PpyR4snNM85qfqAoIGUY8lOGg+1FjocNq0F1GjOS612Azf3G3JxSGESyb37vzW5pYlubfNf+/KcQbR/jnnO8nIaLE0RFZZOEepoltIfPcYFu+zHluwl7NWswvdhcIL8esjBqxOXRIN7Eo5NDzWcgbpzKDTCzsEKpJDGcB9dGjGbHte3r68HBiDCG/R4glFiJ5f7EL6tGjWSTTKe3vurq71NFCxEcymVPhZ+++QXR1xnRfcAiJCjGhkI2ISIVDVuU85/6C75EFPn4ECtt8Btg9xzWT06JE6SpDaB167yyqsoDLz0kjBfeNbrcPP/vp2xga2qdibzTgMp127EBh0HkjtLpUqakQziJAVfepDS6bReHNHq9HxRRm+NChz4ICi9ahMJn6bjnP6YY/MLpf91QTmaS8gEaOEJ8fGkh4v0dD7NJsZv0Qj8XPajBGMmGwI89m1z5jO55EuVDChU8uIhyNIRKL6Xnl2tnRHlMxslYpwGkznZvcXWqF2yGeG5ycUaGbCBc54dmNoHmID2gFC3Mz6j5igZrFDxYIUtkctraT6nY7eGBEBgN+VmaLEE82uHe//i6+va21i+H2+WxOeQqdXT0IhkMq9KSSCXHpn3nmKYQYdv0F8ZzzIYtD+mrwziWcN7AtLHLQPMA8I4rnDPTeKZ7z8z39xv+0qxP92k6guy+8OwK7I/BVHIHdSfGreFV239PuCOyOwFdiBD782f9abx62eLj7srbipvOcrq1cetsIno1DlmkpJUaDBwdurD9voyUihSFeV6/dgc3hxRU6hZ99WugPhsyNj43jxLGTWJhjyFEMH5w/j9/5nd/CdiKOiYkxdLS3KnQqHArj7p07OgAl4ts4cGAEU4/GJYK3RCISo+mA0f65RmSLS05Ctn/aKeIyAAAgAElEQVQSRfCjH/0IX/va18ShvH/3Nk4cOybGIvEUdFSy/ZYhQg8fPpKr7403X1EbKUUDv4+OZsOTpmBOJycPPslEEu+9+z6u3x3Dt777T3TIfDg5hUcPH+Fb3/w6jh0+jHfe/ilee+0lYUFiLWHkC1lY2eJLD2ilKEHT4XZJrLDAgSrscpxPTc/C4/GjkEvj8OgeCV8cYzqfDOPTHGyJAeEXD6IUf/7iRz9BV1sM3a1+tIddsFkqcHm9qDl88Ec7kS9Z5M7l5/F4ggo1JKv1hz/8oUIT33jjDR3O/uMPf4j//p/9Uw4mPG62qOf1WlUesSwUuE3oGjEJCk+1MCj1c/FcIritptfh4TkSiih0Tnxchwnyo1uYaAiKol0ddE16G5+xEeREOeFzZOmTZ4VnO7aJU7Al73tzfVOt1s8++6wOb4ZwWdPBmJ0FADsFrFjfSuCPf/hn6Oztw6uvvQ6f34tPP/kIp48fhdNaQ8jnNsFkRBEQgGvhp63DwyCwDFEwAVjhwfkPPpZgT957jc78chnLS8u6X1jsoShVLubx3e/+JlxOuvdYaCEn1SJH6NzcPO7fHwPqVuzZM4QDB0aFvqF4S+F8dvah7u9ixYr/70/+HIcOH8T4+AMxrlsiYWxsEIUUw8kTJ+QILhVK2I4ncPHiFY0Ref7FQhpDg70Sz+l+pQC4sroqIXF4eASb8U24PUTJ1PB4YR2lQh0Pp+eFrKAbr6UlCJeLhZ06NrfWceDwSQQDLXj3nXeRWF/HP/n+b8LjrmNtfQ4zs5MKRU2kipicnEdbR69QIX39fegl8zafE0d8Y20Fhw8eBO8it80qbAsFL09LGy7duC2BhYgEOjx5qKajL8EAsUhUSA/+/Xu/eB9Om0eOx1Onjyl0NptJ4N79O+jv7xPjlSiSWEsrtra2EQoHMTM3oxZ9un8pvGkuo0hcKCsjgCJJLl+Sy3t54REiATeGBvqRzaQkiCSyeVhdPqQoYrs9CjLdWF1CIODF6IFhxCIhFLIUuikFV3XYZ1Ht/vgE+gYGsby6LiGxm2z9ri7d75PjE8Ii8XrYHR5kChUd6gPhmBjz8e1lOJ38WSl4XR6F4hIxQrc3uxXWN9fFej90+DDW1teRiW/JuU1RiOIIERzBgB9ej0dFHc61kXCIFGsVl2jOo7uRbHt+RgrLFFwoptPxyd8phtr5vKvjxSYUCQV0iqDsnqDzmLzwUDCETC6PTLmGbKGETDqp+65UyGFjY0XoH+J5tuJbGBjcI9d9DXZcvTkmQY/vl+GAxIhw3NKJbeQY5myr49SJwwbXUsqglM8qZK7C7hnYVdS6ev2Wigf9A3vw9s/fRjgSwXe+/U04hfQybl2JhwxWthEqQ+e5V8JvNp9VMOgbr30N7bEolpfY4eGX0EgW8x/+0R/h3/yb/1nUClOkbKxsNcM5dnvcmnfZNTL+4L5c05xv3B6PMELLy2sqjJVyREVV5cxv6+jU/d3e1oqVpUV0tbWhNRqSK7payqJa2GCiqEQuClmai8gh9/gRCEVRIPPdYle3xk9+/LYKxQzQPHPmFHL5rIS66zevY2VlWViMQ4eP6Fox04LC3urqGi5c+Agnjh9Ff1+fRGLipdipQ2GUBTiFUVpqYgTT9cpnlIIf52fiLbgmzs/PNQRVG86cOaP5i+I6XclcFxgC2NwzUPxjqCbXAo4Xi8zKnUhnhaigS//j8x/izJnTaI1GEAqwE4zdOkRbJHDxsxsKbH7qqacwOLQHs3OPVMRgpw2Ftps3bwoVNDJyQF0k3GcQY/XJp5dw4tQpFZnYqXLsyEEM9DLkN6H7s053tSuI997/SJ1Cj+cf4eiRg1rn+Rnv3aeLPISTJ09jdmZOPG+iPViY4ueJRiMSNBlGyfWYRU1JuDUKr24znsSyNVA2O4XvL278jDPdCOtf3H81US3NYnLTzNAsND9xA9fr4rFTgOX483rwi9efORFfDAylKYFu5y9iW1gY52dsBm4aB7td7n52Y6jw19hnqSBcyiEYCsrp7PMHVWDhHEH2NrseGBA5sGeP2N5tLVEJrUSt0QxA1E0ylcS9+w/UmcD7IxAIws+8iNU1dRIsrywjHPajpSWMlmgQ5XIBFoWuWvlUS+wlv5xrPtcDdhlxD8j3yfuA143rLB3n/PkUpiXcexwNQwDZ52XtW5th7KVyDX5fCH/1ox8rfyYc9GGov1vOd2a1GKe6cXsbbAuLj9zH2RXkzUmH4+dymfyApeUlhYaTDc9n0e8PKqCZ8xKLXE8/dULuaj57fH+8v/gsGTG/jnwuZ7CEdgtKxQKymYwEbxZuOM/rGkpENvMy95P8vnw2g8dLa7h8+RZGDx0HhX52gHF9j0WJdSvDZTfBn+x+1K7yiXj+eReEuS/ZDdBgoLNAJlQf991VPJ6bbYjnvkaIb64hnnMNJcprn76Pc8nUw1mZNg4dOabX5LOZTWfgdDhU0OI809ndo8+9sDCHudkZBSQ/e+6ZhrzPAh0DQ3kP8J0Z8dz0HzTBM8zcMb8o8vM6MfOF65zNwe4cq+6/5jN07uu/v6sTfSVOo7tvYncEdkfgqzICu5PiV+VK7L6P3RHYHYGv3AhcePsPfsl53nRKNVsad75hNr5TrKJLjSKYMYHw2MFDvTxLppVTGI86UokNHVoyOW6a53Hj1l05uQaHhsRbnZ+dE5JFDHG7Q0L3wUOjOgQ+ePAAA329GB0d1SHizu1b6OrslOi6b++g2NBs3+bh1Ti6jLhBoYeHIf4ujqTNhmS6hI8uXkVrS0S8U4ZD8kBEhiU/LzfSdFPOLyyIQXn65CmSYCSS021utQPlUo60kIbAy+A3G4KBGH7xwScYHDmIxceLavemG+hf/6vfFUvy8mcXcOY08Sd0K+pkInGKB1qKN3zfXp9PBx5Kb/U6HeElsTajkRi2t7cwOrIXPi+RC3QHfh5ESq4oA075+eiaWny8jPWNFJIbazi0rwe2UlLMYAZ6bSZz6Bk6gKrFBYfdpUMPA7EqYIEhi4uffYq29nbE2sjy3ZRbdE9fL3xkddMxysM0sQbi3LJNmC5Iji+5nubQaQHHvSrmJ783W6rIXX/+/ffw+quvyFlEVyOLDxxrigWPZmawvLyi9vDWWJt+FsWWWEuLChoUAzlGDNGieEhnLQ+KbR0RtWfTSUbX0vvvnxeHt7e3V+52ObiqDGR1GjyOzS6hko62jz66gN/8rd/WvyWihvcexY5UMomWaAu2kwl9NgbwsVgRiYZViMllKQJFgLoNly9dM/cWQ+byGfT19uPg6GFMT88I3UDhgmzU555/VuGjPp9HeAXiRHw+v0Sugb5+82jV6woAfPx4Uf8bCgbQ0hLVffL//OG/x+///u8Lh8FwSIZ28rO98soryGWz8LDgUKvh0mdXEY8XFK7rcpNxzkM40NEeNc+qxSJxkGIef+6+wX5Uy1ldg2KRwb45rG8mkMnmkMkXUKCYwOBHulIZaprIolouolrN0/cPq6WCffv3Yvz+uK692uI9LrS3k2NL8cUglRh2ySJVOMBnDYjFWpEjZoGirt2p7hBnMIzVrW0kEillBly+el1hpQ8fzUiM6e3pl2OMDN3JB/fQGnShvZXt50S2WHD9+g3d/wzxo/hPUSiRTEhEmV3cQDjaJsc5HfAUz3nPMvSWzwAFUApldECSV28p5RUeSdwDL+76Vhx5unO9/kZ3AYUGIwwfGd2Pns42fS7WWlgw2Vhd1X1JDrfb60drZzfmHy/LbUtxmtgGKwWOchE93d3IpNMah9b2LqxtbiMYIpe/gEolDbuV78ttRBlYJKRTbGZ2AEUBdsxcunRZc0dnNKhnhc8MOf4KsfT5MDk5gSMUUBVUy2KXCYgzqoMRR5ooFolzRr57InyySPR5BevzrbRp128wp/Xv6ihVKO4wLNei55X4EvLGc3m6R3PqKOCzzHuK3ReJRBara0vo6++U73HP4B4hU9ZX2bGwJQc/uzc6O1phrRfgtgMzMzMqcHYxBNlqhzcQxK0793H42AnNOR9f/Ay/+y/+GZz1nMJd7TYnspk8vB6/3LC8L+lAtHLuqFexsbWJeiWPWCgAf8Cv9YOFG97TxJw8uD+B3r4BhEMR7N03bDARdasyMjbiW7h2/QrWVxcl1nvsdRV7e/r74fSFsbKRxPoaA1WrclxyTolGwxpPimPJZEprCxnqkXALnjl7CgFHBrn0Bqws3FWKQpRwDCk2u/1hlGsMPeacHsC16zclIFOU4/p1aHRUv49PjOHIkSNiI7PIxKBiPltb8ZSYxyy+ffjheYyMDOPWrVv45je+hWikRagKFvRYEFnfXkUg4pZ4fOP6TcPurtUlkLVEw+rYcTgs6vySO9USQDZXUQHw//33f4gXX3wee/cOKvOjWcxk0VX3EnnDFavu37mFefHJ+b5ffvll7SGIxGB+hdPlVPhoLNyiThHOB2ubm1qnGBCqIiwgnvLE2H3NcwdHD8Fqd2Nq6hG4aPcy9Hd1Fesb6zjJjje/C04bhe6MCq3FPDA3M4eVhYeo13LY3t7EgUOHEIi24ebtMfi8IbRFYgj7/IjFoqi72ahhujy4zijLgm1JyiVkZ4LdPGsKYjTPC4uRTbdzc09lfjdPG/cfZg9iuq6az2RTqNwpvu/8900xfec+jWtSs/vBLC1GPORzRZFRPPw8WdspYWlY/DaA6893eczJ4Btu1q21vlN0bHDWKYY2c7zVYWA3YYzNIhVfssz7OpvD+tomHs3M6bqyuN+/Z486UBjWfPr0SYXCcv6kGPzg/jiOHj4Gl9OLYq5k1h8nM0Q2sLS8iLN8PoJNdIoRq/k+eN/ytV0OJ2osXFMYbzi3iYPhXNjR0WG6ZqpVibOc/11eK/KlnOYrFqHlXq5znExXBLuRrl+/iXCIhVePupLYAcYCmcLp2d1WZa6D2ROySEmBm/NxsWqDlWztqsmXYRGYBXYaNfhaZMOTqc/iPzvoWkLMGfEYdFnN7Ek5Z/Lfcy7l+sQ9AbNYiJnZjm9rXeUYscuBay3XaRMybOZsBoEnE5so5Gv42VsfYHjkhIJKO7vaEW3xozVGLFZF+1U9lnKS/6pcsrOY0zTI8KLxcwqvU69jcZ6BoV74PF7t7VgYI7aMzHPWbo4ePoRazRQZWExJpLPo7u3X/iObywkXxWtWyJm1oqunR+HB8fimGO2RSEgYMa7hpkfDAGrMM8RuR1P8M6wWPozcT5sus0qZeDPTXcW5x+72gpgXPiscX47hrnj+lTuW7r6h3RHYHYFf8wjsiue/5guw+/K7I7A7Al/dEfjorf/tiXjePLB9kbcpSYUH2zoP+wmhCuT0MTt2owFqD27aO7URRx35dFx/l82VhCR4770P4fEF8Nrrb+Dm9ZtyNdN10tPdhaXVNfQPDumAd+fOHR0YDo0ekPOcB7dbN2/ov/O5DPbv3yv38/T0JPr6+hCNRuVsax7wjIBnQrXoCIfdj1v3JrG5vg6Pyy6334njh1GvluSM5IGEe2u22l+7dl178GAgjM4OYmP2IJXa1oGjUMyYDXqdhxU3spkqPrl0A2efexEXLnyMS599gv/hX/4LtMYiyCTj+NlP/xrHjh3GU2dOaqwk5FoocjnkwDQHRIfC2eiG5abeanHi2rWbOHniND766DyOHB7F/n1DEuwoRPCAyPZ1IQiqRKPUFcw4O7cAny+Cn//sp/iNV59Fan0eDrq/eZi3edAzNALYyPt0oFom87oOi82Ndz/4QC2yvf29uD/2QOxd8l8pUFLoozBIEa1cs6ImF10NtTpd/mSLG96vHPr+oBybdI5tbm2jYrXj7XfewtNnz6CrvVV4AIoidbYWW20StFOZjA6UdNbyFw8zvHa8Dk1mazOAj2x6OhXX1pbx2usvqXVfor3Fgrfe+hucOnVa94FxnRn3IJ3C9I8ziJZt5/yZFOs7Ojrh9wUVYEXnPR1y/Hveu8LpoK7CBe8xckspNhArkc0WdLhPpbIS1FrbGKza0mgbZvGghh//5KcaY7Zs1y11nHv2aWTSKYnL21txhV+SWU7hNLEdx+rKMjra2+S84kGYCAE+a2Rf/1//9x/h3/7b/0XjxsM1Qwybn43u0mPHjsnJzsPqndsPcezEcfh8DB1NI5PZEreczm8JIBYHgoEIUokMXA4rQgFyWHnANIUMOp7Zam2xOjC/8FiHzVxDGDo8NILN9WUkEiuApYh8IaMg1kqpjlisXZzvTCaJaEtQqJVSGehsb0Mhl208YwxbtKKvfwDRWBvqVps415GWVlQtFqyub2BtfQNPPfU05hcWsby0IvFrevohItGYBIQW/rtSDmGvFV0d7cozoHuPjki2ifNATzE8FAwKqZBMpzEzv4Yjx0/L1czgRx7Ai6WCCkR07fUPMFtgC1NTEygXirBVKxga3AsrMxYmpxQYyiE6fvyY3P50z1EQpCu9XsqjlEuq6OK0WeCw2xSEyueNn4+IKjr9yOV2erxyHtO5m89khJCgc3BudlYFhY6uXpSrwMrahpy55XIGXZ1Ried0IHIO439TCGahh8UFOT19fnXlBNyG80sONwtMnPdOnDhh3LKRiH7lybYmVeFL2jm+DJFkRPUvaf1ouGN3infmvylXUwik29am+Y3PjeafGnFIJWELKI5QDKWokcun0NvXDqfbovdOtrUFzF1Y1BxgdxCxk0NXRwu8TivKxaJc1bwfOGdSkPOFwirOZgolLK2u4/XXXsHh4T1wWACv26N5wEo9he/LZke+ZHBZHp9PbPcbN67jtVdf0X3AohaFTxZ06fK3WZ1YXd3A/XsTyrMYPTAqVz8Llitra3j/g/cwemAQqa0l9LZHFSwYaW2VozlftSFfAAr5in42Q1J9fgZTu5WzsTD/WMHB2YxBPhwePYDumBvF3LYcoUR9MXOAxWK31yvH/Z37k0jnKhKI6fb/2iuvaO0i2mn20YxY5LwP6MQ2uC3OaYb7Pj7xENGWFrmEb926Aa/XI2cu5w+68Z0Oj7qSQsEwfCEPbO66ipgUTh107ZcrppPBUofbyXWKwhO7RIi/aMNWIoe7d+9gc2NN3PmzZ0+jq7NdRXZ28Rihq0ZmC2oVOpldmJ2fx8zcLJ555hkJcXx+2SEzOzuLnp5uibKRYAguhxsVOWrpHHWpe+Ptd97G93/ne8hn0+KXE/vCz14q13Wf0WHa1dOvgu/4xDieZshzyAenvYZKiQVhC7xOP8bv3cfW2gKKOeKnSmLM150+ePxR5HMVRAJBPHX8BKq1EmpOqPjDNUoHy0awIrcEDJ6lYG668EyoJ9fH5r6EnRtibjM0vFG02rnP+qKz/HOc2efB2c3nsfnvdj63TZQLX7cpuBvx3BTKWXjjvc1CLXFTFM8NAkOtGZ9/CZ1G7JHpJORz0yyoNTs5WCjg3ymMl50hNbp4iZfmHoaB63TgA/fu3VdRn51ifH9cX7r7+nVP00Vd1J6mLvQeu1oobkZCMawsraK7uwdtbRGsb/J+eIhnzj0lFr5498qmcWlNvnz5mvIbuCasPH5stFMrxe+MiuksMKl4vLystZ7vkRz8bDEJt88U+0xotAelIjFyDiHtkom0hNm7d+4hEPSjq7NNDnC6ybPZNCLhoBBR6sCT7mz2wpyrLU4vksTiWa3CP7FbaGZmFm++8XUx4Ccnp1XsZdcNETP9XS0qihPdwvmeWCSK/M19LecLuvRtDl7DKkrFksRqGhl4TbiuMXuD76XZ8VGvF5HNbCOTLuOjj/m8x2B3etA/0IOWWAAtERa0q2D2LidEurPlTPjC1xfFc9O5RXxNQzxHHUsLC0/Ec/4crsfK0Fjf1JrAfTzFc2YHpDMFPJqdV2horK0dszOzmme0PlmMkYVrN9dmzpVcb/k5ua4zP6M5j3wuonMvbtCKTwp0nPCVa8og40qj64hFIIcQWMwX4uvsiudf3XPp7jvbHYHdEfj1jsCueP7rHf/dV98dgd0R+AqPALEtO91OTed58y3vPOCRCZ2VCCVCNRsmjfNcG1UTsNcUz7m53Vpfkpt3aWUdXb0D+OTiZczOL+KFF16SU+Te3bsKLeMZjq3t98bH8cILL8g9ysMEGYc8fPI1KHK0tbVKvDgwMqwAMQoAly5dkjudTqRmiJgxdpkWav53pljHn/3oZzh1/AQWZqfx3d/6DvK5FDxOG+xW+eYbvEibHHs8nDyeX8L6ehxra+t47vlz6OpqhdNl2Ks8ZNltPmxuZPDjt34ufMfK8hJ6errw3d/6NsbHx/Dg3m3EomG8+OJzwq5srK3q/W0nEnIhk+e4Z3AQwyPDavXngZNs1WymiCtXruOF51/C4uI88rk0fvqTH+PcM0/h1ImjErWz2ZQJICNPulRWq/T9sTG0tnZj8t4dnDt1EPHlR3LXkz/dv28U4dYew44lT1fcT6cwAH/w7/4dfvdf/h5cXpdEi/jWBk4cP6YAPrfNLg4sRRO61NlmS0GA52keaMg7lXheLCs8jgcVu82Bjy9exNjkhFjzvT1dCoekk7S5GAsVYXMoCE/eIR64KXJZjXuPIWFGvKtJ1Oahku29DEvkIfXcs2f0d3RwSuSy2XDjxk2JMDq8wirMBPmbNd6nNovuDzJ9yV3m++UBj85Biu3kq9JJyGBFhmlSHKFz3LilDK+cTsnteErCX7FYQbFQRldXDBZLTegI/hnda/lCGR+8/yHS2bREAzrKv/HNr6O3p1uiNVEJie0tFXLYck3XXTTcwACwuEAMDg/DNif++Id/iWPHj+sgqfdus+HevXsSxugyn1+Yl1N63/4R/Ol/+GvsHx5Bd0+bfuVzxA7lxNlW0Fsqg3y2iHrNqlDCdDKulnmiZFbX1nHi5ClkszkFb27FE9i7b59Y1Fubm/DbXHg4+QDtXREUSynEYi1yErtdAfj8YbXkE8W0tbUOC93+cOqZnJoYF0c+k05g79CQ2LO87nR0k8PKw3FvT6fuMTKGT585g3h8W260jc1tFbSMG66uVv6J8Qfobg1JqJp+OIP9+w9IvKcwS2HIRfE8FFSI5uTEBDK5kp7hgwdHdQ0V2lYu4f69uzpcO5x24XZaYi0I+QMSXImJKVfq2EqkEE8m9ZxRlOPbqFcriG9tCTlDzjMFXc5ddgtd/q0SXVmQYEjo0L5hBEIRlKo1FQlYwKGTdmtjA+1tLfB7PBI9+BlZNEtniTMxSJVqJYdaNad7mfOfaZm3w+f1az4aHBwS7oLCCYsqvZ2tGBt7gHA4Ipclv1hopHjd7KzhcysXcN247aT9SfRuBL/t+G9TLP3Pb52/KJ47iEWo1OSgJW+Yr0BhlVgDFsjIYmeHAIsDzF1IJjLI5ymuZzE41KtCADFCFosLiwurmJqexr79Q6jVSliYf4j9Q3sQI37H48ba6oqKFTOzcxJ8QpEYYu0d+PCjC7oXThw5Is4ui6PsAHIxz4ChcUVTpGQnQZa4Eqcbdx5MYXF5Fd/+zrextbmu557PF+cdsoxdTg+uXrkhgXl0eATRgE9rxdWbNzA1PQ6v24LutjD29XfC53HC4wuiaveganPDaiPigiJj2bglGxx2/nyiUFLJNBYWlrC6si5hvr+7HfVqER63HeVCWiGc7HTgXEbh6fbdMewfPoyBPXuRyuQkJhMzQm4wRdGbN2/h5ZdeajCSjQhKJ6rxY9rxaIaZIkc0vzpddhUyiGphMaZYqOD27XuaO5998VnAbu49zpFBfxClPLs1gBrHxkqmOe+lChxOF9Y384gncrh69YrcuN/73m8bDrOl0enQQGmZzisnSkXiNoDLV6+qYEh8WqytFR6PC0tLSwq/JVKHxYyzZ87C7TL3ltPtUgD4/bEJzYUMIvR7PXKsshjGgmStbhM2an5xGclMHsFgWIUciueJ7U2FCLe3htX9wScim9xGansdH3/wLob27kWhCmxnKmjrHsD4xDSGh4YQC/lx4sRRJPJZCfyFPO8Lp1BJ7CapVaoaJ+qnZq6wYGnpMVwS/ioqbrCQdejQIRXhmm7zZoGqiUj5Mud58znd+Xvz+fyi4N7cx/Hvn+SHaB01Qd6c/9gR0hTPJfh+wXlOMwFF2GbXV5PD3swkMQ5zU1gjVsggTDg/Gd63ma+tKJSI3UlJVGeHB+ey6zduwenxYe/evcJHpdMJidDsquH6RlE+lcwiFm3Vvu3goQO4c/cWIpEgDowOI5tLo6UlovuW6zaLP9xz0M29tbGOvp5u7Qk417GwziIbrwu/PvzwQ4npvBYUovcODyrPg+I1O0BY8LZa7FrHGXLO7obR0YP6e2JX6Nj2uNwSeTlmDLvmR21vbUUw4NMzZ8bAgrrNiY14AoViQdi6x4tL6Orq0s8jtmV6ekqFUIrjhWIRh4b3mOB1ir2N8Gze3/yZ/HP+Tsd7oZQXnol5EwroJGOc4bsMsFUWz+dByaiXNL9m0iVMTy9jcyuvgOiWWBitbUHEWgJwO22aR5VTo47RXz2o7Cz0NNcE+rpp2pDb3gIszc+rMCHnOT9DuYp4Mi1kGcXzY0cOy4hAxnuxXJMrnfsABvI+nH4oFz5xgaEAsTxlFe3ZaRcKBYQb6+7uahQGzLnD2HQaxTh2VdRk/1chR0gXdrk0xPNKuaZ9pozndYsKCFV22OyK51/hU+nuW9sdgd0R+HWPwK54/uu+AruvvzsCuyPwlR2BL4rnTzbIYgp+3trPD2Dj4SuT0uFZIYncpCoczIQHfVE8z6e34XK7sBlPKuzt3v0JoRoCgZBaNXmIdztdOtC1dnQgV6TYta4D6J6BAQzuMSK6xNHr1+ROJFOXTGjyyykO0KHDdn4K7vwywgeD4Sh8GifOg+l53B2bxhuvvopb169g70Avhgb75LqpVsv6XqIaUum0HJ7CyNR5sPDogEzhvlBM4bnnn1LraD5XhNPhR6Vsw/kLn2JqZkaYjzOnTmHf3iGsr63qQBWL8qCXMUgICzA5MS6sQ3tHm9DPAqAAACAASURBVIQcuqHo3qKLnI6tWGubguAeL63q0E+xnU5ztqZ/+MF7ePONVyW+8uBJZrGd/M5qTWGLq2sbmJ2ZR29HKzqjXlRz2ygWMnIIxboH4I+0q+2fzqq62rsdGJ+axuZWHKfOnNL7agZ48trQ5cnLTLFE4gUaXMwaxWTDO6cozS+DyGE7t1UhcHfu3cVrr7+KYNAnwZGHrArFCorl9bqcP+SwEmfBQ5iTYX6NAz+vGa85r0nz8Cjhs0bhk39Gx3RJ4j3/XuGw9bruAQrcfb19wiQwaIxoDyoafJ90oFKYJoqAwjm/l4I8BV06pxnkSEcbD2rsBpCwAcMtNbxeOr4qcq7T6d3R3oXe3g6UKkbkZDApxT8ewB0uN37607fkkGR78+/8znfN4a9eVHEimYiL3X/44CgioYBapxV6y7BJvjZqyJQtuP9wHu+9/z5+7/d+74nYOT4+rufACDRLOHr0qF77L//ip2qLp1tvYKAbVhtbyenop+vTtN47bE7wMEnRg6/DsDaONe9DjiGRRWPj4xgaGpJbmWL6Ejm6VSAWDSEYdiEUZrBuXmLc5mYauVxZn5ft+xubq+jsHUAJLqyurMBpt6sARmb76IEDCpakkL++taV/09baiq6WIFLxTTmmX/ray3r2herJ83c7NjY35eLnn02Mj8m13dnRhdnZOSwurqCruxfDwwd04KYosbaxijfeeF1Fi0KuiMcLjzVWFBooYFFM9Pt9+p3PHcUOukEpZAd9LCRsYDOewKGjx5FMZ3RMZwt5IrEthyR/UfAv51LIJuOaP9hBw0N7OESGbxqPl1bg8QfkjrTaHXI5zy/OyyVOAbhWYUv9tkRmsqldbp9EZqeLwXXML0jBYa+rG0Ht8QroM7xxjg+LQhQ8yKSm6HTk0H4JSmQdG1GARSfjxmuG/7FYSbenSoU7xHPz/JqQx+bXzjXgP7Vw/YrznJLajoBEZWE0pA7+DM5XnKfMc2hBuVhHoZBBR1cUNqdFKAK/P4K19QQWF1cljjFEN5HcRCIRlxDbFoth39AeVOj6L5jCDoM/T50+q3ua3RPXrt3G1PQCvvPtbyHod8L1/7P3nk9ypvmRWJb3pqu99wbeDQYDDMbvzqylWy6PIrXH4Clkvun+EH46XeiDDOMkkRG6IHnL3Z3lmvHYMZiBNw000I323pTr8laR+dQL9PTOkJ94J0pVER0NdFdXvfW8j83MX6aT81cdqSRDCNOIhFvkc+90+sB807orjLszC/L2f+HiBWVnLCwuaEy8/vo3ZEdFYofk3Pe+/W2EXCQ86lhaXcWnVz9GLOzD5Egf2qI++bOHo62AO4hCjdU1JO/M/EPS1SgdjT0HScZEIo2NjW1sbGwik8lrDTh29AjWV5dw/uxJLM4/VlUD7V7WVlalYr3wwiVZSHX29IF0JO81lalU2nJOI2FCANEi/eSbTDuHOrCwuKjsBPYBFofJZqJKK7acgC0qz69du4EqaghGgrreqUmGeLYpvFZVZnXOYwTpON+TMKwjkS7hF796T3MKCVPO+0aJSyLTZFBYitF6nW3ixa2bd6TIf+WVl1Es5jX+uWbSf52KXKpMudZSAc01gpUbrFbp6OrCw5lHIgyeO3uGrteyA6NtklkbWPlG1X8Zi8trWFvfElFMcN3sXWqYGB9BJOSD11lFpbCP5O4O3DYbrlz5FEPjx5DIV1GxueHy+nQvutqjCjONtnaIOFFYqcOQD5yXaKHFYF9WodAWisQV1x2qpLkfofqZDxJdB+1YrLF1cDweFDJY/z48Xg+OPWv8HlQI8/cmYNyob5n7QeCQYgLuR0hGU3lu+LEvK8+1XtCGxOHQlxUUaUB0Y9dkLGZosWPIP8GYVbM+c5xzzqK1EYFrkmD8GefYpaU1dPUM4M7duzh18jj8Pg/S6aTex+uhDUsN808WcOrkKczPL4rA5Tzu8bowNj4Kl4vgckGVcMxHmHk4g1defQ0+r18+4ySa2A7KZ6C4wGXWbuNjX1K1DgNfed8mj0zJoo1zKq3/SKhr76csh6pIXO4L+JmuXb8u4s/cQ6/87Xm9XCMpLGhrNUSwRX6QgOfejNfI6jYS/MwG4NrH1+P3tdU1gf/8u2NTowL6l5aWdO2masElQJqvyfFAUnhpZVHzB/+G94g/VxYPrfC4x+SORbYtgMPOe52S8jyZYjbDPILhKGooo6Mjgq6uFkRDQXhdbiN4UU/47UojtqdF9qi3cC4xpijm56gZ5XkgIPBcPvDFsqxZNrd2tcejzSJzXzjHUEgTCEcxODSqPJ6lxaVG7mgZA339+sysSOE+hEQJ23p0dFiWjarq+C3wnBNrI9jUJIVSjWGskyjoqdpl+8Z9MpuGynMrMNQimC59+39o4kT/rz2hNi+s2QLNFvgv0QLNSfG/RKs337PZAs0W+BfRAgcDQw+WCltqKGvzrEOapTwXeP5l2xZKUL5k28LNa62owwNVlfemH+HJ/BJeefUNlWsyWImWLfRzHh0ZhtPrRUd3D/7iL/6icfiv4tWXXxIozoCw27duoTUWwz7B86kpBAJUBtPDMy+faR5Qqe45bDVAFSvVhVV4EA74sLTwBN//zpuoVajwc6PAIDqbzZTy5gtGZez1olquo1yCQFiC2P/n//WX+NGP/lgHOaqPXU4/7DavDgmR1ig+/fQTHJk6osM8QQAC8FSlKUiszoN0CXNzsyIE6KFJNSJtXEg80IKAPtAMqiIATR/MG9dv63A2Pj6iA+b9u3dl/0ILkN6eLv0NDwE8zBfLVTx+/FiKqTdeuQQviqjkU9hcX0H/8Ah8kTb4Iu2o2VwCUSu044AN127cVKgaQUR+bW5uSAkoz1Ba7RK4qNRUrpzMZNHe0Sm1Lg+wVNWxD5jDoEcnaAbYvffu++jq6cSJE1PykI1FowKtqNpiO+cZ0Or1IV8sY3N7T4CPjyp3huQ1grZ4gOKD90LqSJdLB3ECglRgERgmOMTn6yC6ti4V1/bWjlRM9+9Py/+arxNP7KG1zdj68GDK0Coeil955VW88847UnDTc51AJBWK9MseGBwU0GGB9QQb6J/M99ja2tFhmEBWrVrE6TPHFfBHzIFWOC4XFcUe/K//2/+Ojo5uzC8s4H/8t/8Wi4sL1OKCIbrdnZ3w0DuXZf1FlisDAR99t6nip5rRAbs3iEzVhnfffU8gOQExKvYIzMzOzqp9Lly4ICAkEmnB2z//tQJ1YzEGKPahXiPBUETQHzCEBcH/AvukW4AuASYe2KnipnUM/03SZ3hoUF7Z58+fF6iwsriIa598hoHebvQNdGJ1fRljkxPwBSKIx/Ow2T2ItbVhZW1F9yUYbcGd6Vl0dHbhzKlTApRu376JudlZdHZ1C5Q4evy4gnkrpSLOTI1je21Zqrc33/ymSBwq9oKhkMr76e1vQBr2wzxWllcxQisUjw+ff3ED5VINL730MnwBvyon7ty7jQsvPC9V/+riElYWF0SiMMizpSUmEI8ACvsUg8h4z1lC7xcgwQC8CuaXltHbP6RKEFZusC9xDFy8cEEAIStCOhm4VmVI6iO179DQoLIaOC6pXs9k8wpSpULc4/dJGWxAU4dRCUqRn1EYKtWQuXwRo2PjmHn0CIODvXDYa5rb2Ic7O7uMFUour7J+Eih8sK9Tae73sP9VD/RZqiBNEB7vK/uOQ//nXGRIUetxGKAT4Nb4PcfXVz1+CzhXlQ8Vfg4D2lM9rxwHk4NBsI0kIcEMgXB1B/a2UsbDGEWUKnkpHxnMm83VMD39GKFwWPZQx08cwfbOlj43AZhjk2MY7u9FIr6FD997T8pEhuAmUykMDQ5hczuFX39Ai68uXHrhJHzuEmqVJDLpHVmIkHRIp/Lo66V3vBsF+FFxBLCzs4X0flIgOuf/4eEh9X/OLwQKCfauLC3hRz/8Q4GQqf0s/ubv/iMctjIuPX8K7RG/wPNYWxfsvjCKNRdszF6oMYi1odSllzd9sgWQsRpHXQ6rq+tYWFyR1QuVrgN93aqQGh7oRbWUlwVYV3s7cvv7GBkdUUjr/NIKevqH4fJ4tIYSPA8GQ5pvCL7xPdjWJFuq9Zoquthv2S5ce6jyNsCiT8QMlbC8by0trSK3HG6X5p2Pf/Ox+vbE2Dju3rmluYlzxNDQgIJCb928jcXVTZFOr7z8Ek6dOqEwZQW2Vkm5WsC56Q11uLCXLOI//If/A//Nv/lzBZ5yjaRnNa24JGSmxVnJeIrTRosVJYlkWlUDzEy4ffee+jvfj4RXOpXQuDSvb1OOQK5IpWsBv/jlr+VXz3vKfUQuk8LIYB/aWsNAJYVaKYVsMo1sIoOd3RTyZQcGx0/i+v2HGBwdxr17NxGL+vDS5UtY39jT3E8bqFKxqLmX61G1VEFXZ6d8qfkeBDe5TpJg5lji/bDIfAGfjcdBccLhAFBrL3ZwP3N43B18HatikK9praNm70ZS3CjP2W8pVGAQ69d7npv7pFSExt9bYZT8f7lUkaJc3uJevyxOyMSQJCAwTyU19zWstOF6NfNoxlR0VcqYn1vR/adyn577DFBnG3GOYyUe11yuFyeOHceDhzMYm5jEo0ePEWuJYnJqQn7tDJL98IMPNI+9+OKLIpLZ1/0ez1OCyiLe2b8NGc8xbPYqHNO8b/Rlp48+23RsbFT7ED6XFTBcH0iwcr7lZybJzIBmae4lBKjg0cwjbKxvoqebJPqgXpdtzb1TOptU5YH13rQfY2A952KLcOE1cT/Bn9VKhafVIlawLv+WZCjvpRnLNri97FN2jYvNDVYyOhsVD8wjYDg0Kx9McK3HbUMhv49ctoJkqoRPPruFsfEJpPeZreFFb287Olpb4XEaZb7mqK9Rnh8GzzmfECQn+UaPfM6LtJHhXoPzfzZXkO3c1m5cFSMUCXAvSPKCYdEd3b2o1m3Y2GL1Hav2ilKecw7gZ9ve3dV6wH13uWGzduniC/D7vU+9zp/NKw5Z0n2d5zmt9FhFJJf0ug0OF5XnJA1NBRa/muD5v4ijavMimy3QbIH/jC3QBM//MzZ2862aLdBsgX9ZLfDR2/9OcpPDCpODJcTmkEdLwRr2Uwm4ndyIGr9EqoV4MOFpy3idN7wTCXZlEtpM/+bjz+Bw++EPhNHdO4CNjS2sLK/ghecv4P333lP40elzzyFfLguM4gGCPogMlzx58oRKnWm1wMMGPc+pxObGnSovguZUBhKcPHPmbCPE0niu89BKsO7zG3cwPnVC3qgEzTvbY/B7WO5J6SFVVnaV+yuErHEoYKW90+FVcBQPQnNPZvDmm69LYUu1HeouVMosA3VjL7mnwyMPZcODAzoA0FecoABBOrYlAQ4qeUdHhqS0k8ejyyEvbBEVfF+HWyAs1as3btzWQe74sSNq3y+ufoaTJ45hsL8PeR646lTREFyoIVco4eOPP8b2xjp++PvfRzkbR2JnVd6cvQNDCLV2w+4NoVhhsJaXUj3sbG+rnPrkyVOoNNTkPIBRYUUlda1CK5s6rl+7iXKpDObJjYyNoa+vW9ceDPllgUHlv3zlCeSXq/jbv/0xfu/3vg+Hs4JYS0SVAgTuvG5Twk4vbZYPM0hx9sm8QKTO1ja0RqJPy5YJMFhfJEgM4ET7CgIR6ohPFVYiO3w+3Ll9T8DTiRMn9Fwq3ajsKleKAkcJvlF9THCTh1xeExWkRoXXgydPnqCjoxOJZEKHf6rJCJTwcE5FmhWESKCTFg4EQzc3Wc7doVDccKRFYWNuN9WFLvzil+/g/r2HGJ+YlBUHvdPbOlsxNDyoUFBat2xvrsvapzUakZqWAJCTIVf0XXe4UagZ8ob3lkA5A/7Y3zmm6G/MgzcP2AQv3nv3I9mVOJxG5cqQWQXr0nhZob4M8WUgYF3hvLliWQQAFdAMAVxaXJA6vlouicyiKpwH40Q8jl/97Oc4enQCsFPdGxRZMzQ6hfb2AWSyJWyJIEsD9goWlhbR0dmL06dOa/zxnlMNSyCYICrvK4EU+rez3Ly3LQavk8pqyMaIfuX+gF/2ORzfVc4zTuNtL2B7fkljhIBpoVjBlSufoLunF0PDwwKuZuceI5vL4Pnzz8FHVoKq1EbpO6+BDypaOeam70/LIua5cwyv86o/0xf7zv0HiCf38dz5F/CYwaX+AFZWlgV2E6ShdZQDRXS1UREYUYUB1eDsS+OTUzqs87NS1ZjO7Aukp3qa/ZQBcnu7exgcHNQ80tdPELKs596ffqB28vs9ynWQb34DhKayk3ME+zEV9JwT2Z+pXicKa7U124ptzjnUUi7KukMBn42Q58Z8fxBEt8iqg4DcYSLSeo4FOhz8v5PWTPL8NTZHtJkh6cHKFy0PVLcD2N3bQy5TQHyLfuc9CITdcHuoFC7i8eySqhlq9LDlmsOlxFFHa3sbNrc2NW9dfP4sHLUSwgEv/pf/+d/ju9/5toDRYIDq/RKisV7cn0vg6uef4dtvXUZr1IZ8ZgPVchrVcgFetxeFHBXRHuQLdcS6RvDZ9Xtqm2gLg/x6ZQ9GAJegEUOjOY/4/UHMz81h9uGMLI6ufPqp5m6Ps4bTx8cR9rngcdoRCLXA5gmhWHfRG6sBMnrUJiRdjbWYUXByvuS8Qt9xhutVXH6N5c31NVluDfR0oa+rA6X8Pj77+AoCXpds06hOn374GMPjU5iYmJSnN/sc/ZSpsmxta1d7k4RVIJ/brWqtubnHCvWlNQ0/L6/FWFuQ2HTId5rgKBwuFORxTmA6hV/9+ldIJeKy86LidmtrU0GZzz33nOyurt+6ozF2/rnnNGbXVldw+fIlVUgZssZStLLqyIFPr96WzdepkycMeBrwI5NKq8qnmDe+0qVCQe9ld9pQKBewtr6JxaVV+Olb7TS2UHxdVnH4PEzyNpYkHIfyw86V4PVF8PbPf4Wu7l5VT9GiiRZiR6bG4dP6n4DbXsDa/BKCbj8W5tdQrLqRr3vgDIYxv7KMtvYICvkkhocG4HVH1MYktXltsViLQEP+m7ZkBP6tfROJAGPXY/ZWXCf5IGj31FKFK4bU3QbMsx4Hs2cOWrpYv/865bkFxlvAoILUbXbZifH+iiBueJ6TdKPK/7cDQ+sizZ8FmpoMA2us7+7sKbSXcxAt4AokZN0e48nNAEmqyH1eBWnTJoXVfP6gTwShDW6srmypoobWX4uLiyIfYq0tmv/ZRiTvafU3OzeHcEubgjbp4R+NhmXHsjA/p/4VjYRx6vQp45nu98n+jH2JQbNsM4XANypqOCcStObr8zrYr6s12ovUVP2wubWBUDCI3j6q8e0IBTmXkOAyuSq0essViw11PceNsYBjIOna2obAc1aSiKiqVhEK+WStxzmYewjuVc+ySsJu115V7WR3SK1NwiUVT2ht4P/5HILJtELjdfNnrAjj2kQ6ku3MMUzyhtfO+TYWiejvacfG9qRnekd7FJVyAaViHWvrCfzmk2voHxxCpVownuexELo7OuBxsurKpWwYWfA0HlYf5TXwYQHo7Htcm+2qbKJ8o45lVf35ZMHI/S7XaZKLG1u7IuqPHpmUKIDtmEhmsJtIIRCKYD+bE/lL254cifJCUWOLAZ/cm7EvsGKR+TMMhDfGkBa507BvsdF60dwP+sGr/tXY9Os1alWSAjaJTCjysDkb1SkN4Jyf54W3/rsmTvQv69javNpmCzRb4J+5BZqT4j9zAzdfvtkCzRb4l9sCV37+Pz2t1bRUUtZB6WApMH9GDVMqsafQTdoVuFnCXjEHxGfguU2BeQTesqk9BENB7OwlYXf5MD+/LJAgFmtT2erxo8ewvrYmVWh7dzf8obAUdATJeSjd3dnW5rqnpxvXvvhCG3Runo9MTTwN46Kqkv6oBJOoprIUO5aCh4emdz/8BMdPnpEy5/7tmzhz+rhCLOndzvOCFDRiB8zWXL6VNYKNHvzd3/4EJ0+exNBwP6q1Iuo0MFGJrFMAulFc8rnA0vKyDnFUhIZDIf2MwBoPFQT3Ceh2dXQYtVqN9jIOo1Cj7yQPuQJVbEgm0/LzZfAZD13xvV1srW/g3NnTAld5kKHCyx8K6aBCEHF6ehp3bl7Dj/6rP0RiewWo5I3qurMHse5B1J0+eHwhKZbu3LiB7q4O9DNstTWmMDuqmAhAyP4gHEU6zQC4B0gms+jt7Ucml8PK2rLCTnnvL19+EevrBOizOH36rIAa+mr/9KdvY2CwX0GADIwjsGeTxJIKIAOSBYJhJFJpeVHSXzubShoPaHrHb2zo8MtDI61tenp69R5UIY+MjMgHl4C4AeioaqX3pl0VDiRljhw5+nQwEljm3xmvXR6ECSRUpYI1AEFDZdsAPVTuXq9ie3tHgBm9UNmnqFS3ytR5QN7a3JIyjSBPIrknT9O+vn6Mjk3ontGShjYMC/Mr+OLadURbWk14la0mFeiRySmkUglsbawjn0nj3JkzaG2NoiXCwL6w2kqF0TaHDuBst8WlJQVMUl194uRJHD92TKrRQoEBnRW93+fXrsHrdaOriwGkDqmvFaDGw2OZ4I5DfrUMxWOYJQEvjj9DSI0bK5dkQtZDvAb6CT9+9AjXr36OWCyCto4WAZrjU0dhdzC8zYH0fkEKsq2ddXT30vfbjpPHjkmNT8U27ZAI3XMcUuX+wQfvaVwQcCKJ4GXwbbEgNeOrr76i9iF47mwoSVkJwJBDjmsSXLQgoD0R7U3GJ46ovJ8q74EBqv9CWFpdEvBw5sxJBFx2OKV8tR7mnrN/sT8QiCYYRiKC5e/ydIYd+5kcpmcew+sP6d51dfdgeWlZ18+im2CAlg81FLJJxJMJZLI5+c3TrmVq6ohAAo5pKbcZRud2qrw9m8tKBfn48ZxCegmgkMCgBQT7GcHuKx9dkQrz/PPP6WcETQhG6R7KUqExXR/Y2RpY+sCn/Bq/cpIjJqPiQN8/oDQ/bA/xdHw0Xvrg7w8/l5+XY+cZ4G5sXBj6SPKJ9473kP76K0trOD55CuGwHxUUUKuzCqeOhzPz2NhMoKW1S3ZSBE7dboesOujPv7e9icnRQQz2dKBazOFv/u+/wg9/8PtwEiSTNUkdvmA71hNO3Lx9C9GIHWdODsFe30d2fxsegrnMr4Qb+WwZi0vrKFdd8AVb0NnZJtKFJMdLL1/WOkPwkX2X5BiJOQYGLy2t4sbtO8jk8+jt60FHWwRTY/2wlfPo7epSjoTLH8XKZhy+UMQEQufyIhhpW0CyJb6XEMjroQ1PsYiO9ja9XsVJr+Q4cpmswKRCNgOX3YYTxybRFg1Jjb69sYqhwX4tuIVyTWuNQKI6BEjTZoyAlYIiGUjdsGUg4XPv3l2tJz6fG6WyAQc5vyhMtYE4UZ3JiotCyXjX067o3XffQVt7K86fOyeigurWDz/8UK/V3tYhQPv2nTvKGVhYmMd3vv0tkT8MCSYxJDCS6tJKCbvxNO5Nz+LipRfh99Hag0rkrMYA56udrS2t7TZWaXAM1UsC9ZLpfUw/mEE01ipAmGsB12m/xy1veFZ5cV3ivOl0elGssBrCiaXldaysrKG/b0AVNiQrB/p7EfBxHYvDWc9hfy8OW6mGTDqPjZ197OyXYPeFUHPasZfYgd1WxskTx9HZMaBqAV4nhxDXcwYy05bMWNqYebuxlXg6zg6qwjn2DoLf1u8OVvodHJ/WXGX97DChZYH1B/dsBFT5IGlC0LBe59pnwN1SuSAys729XW1/2LaF7W5hqGY/SOLSZJuIwCwY+xMF0npIFLtFWhlLGpv6uzUX8O9cJERKRa3h+8kM1te3tFfg58plc5qDuTawHzPUmWOKGTAEzyPRNmxv7+LM6VPqx6xgu3v7ltYpZqkMDvRpvaM62eRNGH9/rnWGlCBZwVwI02ct0JrzkMPpaeSUcFyaCgJ+kVynxQ9BYALVJCi51pCwIfGvfQCJJrsD8UQS09MPZb0li6pG6HlrSxhzs48E1rNSjHsFEtu7e7u6BxwT3N8QmOa+lZ75XLPYFvyZ7GAaZAv7B39HQDxXyGn+4HVRjGCsXbjvSmn+M1UbXGuz8HqcYJ47Cx+XV7Zx9YvbaO/sRKmcQ09vG9paI2iPxeCyu+ByelGtVwQ6H+xnqpRq2H9p/08yhu3LQUDxAT3WCZ4vLGheiIYjmtdIEjKTgRYt3AeMj48KBOdyuLiyhr1EWnkgLa1taIkyzDovezfOe9pbs1KjUlFVyv17d7C8vITvfPvbuo+HbVtsNiecdncDPGe/Z56OOY9wb07bLVrHGKs6H+BkP3lmU8bPeOHN/7aJE/3LPcI2r7zZAs0W+Gdogeak+M/QqM2XbLZAswX+v9ECBM8PKp0Of6qD6kRCCck4Q7cYUFSGx/2Pg+e1Uk6b4cXlVZRrdqnleJAbGBpGwBeQOruvt1fgcKlWQ2cDKOX10JqAgYNUt42Pj+HJ3Jw8HnlYpQqMm2Qe2CzbFiqOeeBQ4FDD6oP2FgTX78/M4cSps1K1MSiRAEzA65EntAFWDXAuAkD+vGVUSjXsp8t4/HgeoWBIJf1TR0YRbWE4lE+H6BI9rgkQVM178voIEty8cUPX8dJLL+nQSLXT9evX8Lvf/x3UqepmKS6Vxh43PCqfJ7BgfMip4qJqk5t9+oizLQheHD9yVKAJVeckFqhOp69oJluAw+XBwwcP8fjBHfzJD38Hq0uz6GgNK0R0ePIIYl2DCMY6cf/BLLLpNHo72xEOBmR1QRW8/MM97kbglBP7+zn4gy346MqnsNndaGvvQkusRapeAhTLK8uyH+noaFO79Xb3YmRkHB6PTypptkG2kMalixfQ0RrTwahcNCCDwACH8Tvn81kSzfdmIJ3lda6wT6dTHqAEd3jQpH0PbQTkrRn0KyxWgEGNYAXB8z0B6JOTkzrYCmylhUYk3Cj3NupceVT7DOhsKfWM+o4AFMFzqtpr8HmDsoPhvejvH0AhXxRwbEL0XLh9+5bK0gl80cplcYkquhLOnD0Hm90Jny+EnXvJ8gAAIABJREFU9Y0deSxfu34Tn139At3D/bLwSDAwMxIR+UBQZn11TWOgq6sTly5dVHu0RCIie1gNQEKBD/YFAh9/+Zd/KbD+u9/9jgBXgmbsf7vxuJ47P8+w2LAUe1SO8+CdSiT1GlRRj01OIV8qC4gngE3wvKuzQxY79KEl6EVrEXZy9ttHD2fg97ngD/lw7vxZeDwBuNwh7O5mUSpDFizDI33oHeiUGruczajiIxAKiRyZm1+Qqp/t9uknv0F3Z4euj4rBru5uvPfe+xifGNe/Of66e3tEovHzcnxYVgT0TGcbP5ieUfDa0NAInC6v2v/e9DT8AR+ee+4sMnr/HXTFIgg1+omZ12RG0AB4zXe2F4GZ9rZWeeoShGTY2V48jeXVDVy89BI+/eyqrH3Onz2HjfUNhf92d4QRDXsVhGl3edASa8Pj2TnZL7E6gMQNQRIC1ryPLoexlCDZk0im4PUzYDWBOKsjSkUFOfL5ezu7qjAIhAIq9SdQQjslKuOVLfH0wT777FMdnLcPK8qt3ynL4VAYqFVx9FXA+UFA76t+/yUgz06lnyEqCLhZVg4EQmQZVK4IPCIwVsyV0BbpgIuBq44KStWiiLSZx4tYWWXJvgeRlhasbaxqXBI8pSI8vr2BpflZ/PEPfhdri09Qyu3j1Mlj2NncVF/ho1BxYHY9L2BmduY2gv46jkz0wu2swVYtKWPjyZMlbG3sIhptQ3//MHy+oMY2w39//c6vcObMqYYlTjeSCVo4hATisaokky8hX63h3fc/QFtHG04cm5CFD2NyB3p7kUhlkSnZ8O6VzwQu0iqDcwcrSNhf19c2EI3SRopZGyV5q7/11jcxNjmOIgOKAalZt7e2UGawcS6nQOETRyewn9yDx0XA2IWd3W1ZanHNKVXp4x+iTF9rE9uSQJ++qjWRWPVqDY9mHgjwdrkdIkwJEnL9NOu/qRojOFgsMXw3gjt37whwJ0D38suXGzZe9FLOob2tE3/1V3+N1157TWGfJMlI+nAe45ymNdhBGx+Hql9IINFq62dv/xxjk0cwNsb1wlRoUMVOWyR6TX/04Yeaoxh8yr4PlJHJprUu3pt+oLmONiQctyeOH5WvemdHuwIjWd0jz2dak1XpfV3D1Wu3EAiEMDQ0rH6SSu7h4gvnTdg58qhXMkAhj2x8D7UKLdBsCHf04x/eu4Kq3SnVNOeFvt4e+HxREUHdXZ2mSsXOLAluGowNk7zOGg8zBq1MELavIeitMXNQfW7GjAEmv27/dXBMH6wK5PMtpbX1HCvrhespAUTApTVRtmXFvMDif0x5biQEjblFYaCmXxAwJ0BMktsilki2GJMXaM9D0pP3nmHZJPs0J1i+2QD2ZTGUleULs0OWl2jlAqytryu4mbPkuefOyp/f6fGLaLp06UXsp1KYvncfLdGQiOdzZ5j1waBIZhoYyzdmGfDzco0wnu2mzz31f5cViKmA416Lfd8CoPkcKrm5L9ja2tLfMPuDivdkKq2QYZKi7K8E4vmdZNitW3cQDIclHBgcHML6xjr2drZw7uwZAed8fYK+JszStBH3e+ynvF/MXRkdHn8aFHrQE9+6Dla/mYotVmXRAiyHdJJe8ayMcWkvwXFHG0RWK3FOyOfSCAUJNruxuLyJazfuor2jA5lsEn39nejt6ZRgwV6n1UwANSYoOJ4Rq9b9NwIFQ4paVRK0dzGEHa0b8VR5TvCclS8Ez/dzBayuc15mpcck0umE1untvQTsTg9irR2ItbeLQGQVA4OgnY3MjP0s9xUlkWisSuFY4/6En/e3wHNQEECrMF4P25Tshsl0UOA4zbQa4DkrbOBogudfOdE0f9hsgWYLNFvgQAs0wfNmd2i2QLMFmi3wNS1A8NzaFB883PHpBw9sAlnqNQOeH1KeG9W2ZdvyTHlezrMEv47FpRU8WVzF5taeQtQIIgwODArQszb+bp8f8XRawCY36gSIGQw1MTEuVdkXX3wuRQ7VXWNjIzq0MlyUADnBKvoNDwwMCAgbGaFX6T2FO/JA9vDRPE6cOoPOjja0xyIo5vbhoxrUZg405st4PnK/TYDV4fDBVvfg7Z/9WuXHBLtt9goiUb9Ab583hHAoCqfDqYOR5TNq+ZwyAI0gnlFI22QNwuc46075HvOQxk2+lFPVsg4dJriJADOvh2gOLRiqePvtn8lvuaerS4AmL5Lhm/Rod7l9+ODD3+hANkq1d3sYxWxSfpcEUwfGJhFq78VOKg+7w4OH9+/j8oXnpdYjeE7fbqqU5bddMKGe5UoddbsPs0+WcOPWfTx/4UUBHfuZtECC/UwK4UhQal0Csyzlnpo6irbWdoH+n312FR6/B7s7Wzhz6oTAHlutgq721gaIwlDDugkp5WdxOnWYlPKbqjCB3EapzoP2+vqaDpdUy9HXnp9VyqKKCTYz4PkuVlfXcO7cOf0twQKC56qOqFaM5YuTB0FzmLaqDXTvRaI0Su7pU2t3IJPOKST0xo1beO21NxpBaQYkoe0BAc14PIlchv3Cho7Odh34WKZNj+1gKCqQZ/7JkmxcgqEwnizNS11HdRbv99DgIO7fv6/Pz4M8LS2ooB4cHMBATw/cVL7Warh2/ZqUlhwbBMsJgt6+fUcqT1qd0B/6+PFjOlzzsb+fQXxvD3OPZ9HaEtP70Wed44iERDyVkN1Qd083hgYH8Nlnn+LI5KTGIt+P95ptRqU1bZSoDI+2hHHz1nWcOXsa+TxtRoKo1TzY3aMdUQbdPe24cPE0Srk0XPWaxup/+vufIpHOSLXHe8sSdfaJvm724wpGhoeRymRwd/o+XnzxsgJbIyTIiiUBBJw73B6vwADjrU9FalUqMyqVXU4PqlUbsvl8I9StgLe+9abADxJCfV3tsmr60qNugEL2EX5n/00kkxjo64XDwffjuCqhWrfjzr0Z9PUPSc3L6gKq/YM+vzzhRwY64HGRBKvARrBSAZ41TD98gN6eHnR3dZnAQ4IO9hpQM4BO3ebUuGX4IW1aOA9uMPj1JG2lHOhoa5UXb5z2QD6v5j+OM6MmNWSfHrLCMP+2lKH/1CJHANXaED8jjp791WGA/OvA88PrhJS0CsZ0NAL3SJBRxsixZaxLFpdYteJGOBJBOBCGi1U71SJszipyxSxcHh/WNnYx/WABLbFuFMsV7CVoDcH5wY5EfBe9Xe3Y21pX4PN+YgcnjkwiHPRhP5UUsLuysoKNvTQmz76m0v/PP70Cv8eGTGoH504fR3x3C6kkbaSc8pGPxdo1J5MYoZ9uvpCTIvvu3bs4fYpqV69UmQsLS1haXIbb64ePpE8kqjBJ2qWcOj6FnvYo7JU8Qv4A/KEWFOtuzK9sCVzyMiOjWEYoFEU0ElM45/bOrvro6MiI5tTe3m6BYjUbK2qIgbuxnymokoakIOXysWgY+UwKtWoBx6bG5OU/ffeOqlDWNjbw/AsXZQ9FlazN4RRwz3nMEBk2VItVPHzwAEeOTqJWK2s800Oa4JsFngsIlZ2BC/MLa5ibn5NqtL3dWARxnmO+CEOHB5gJYHfi88+/wMVLL8jyjBVA7PNFgeWGYCf5R6uiYCggQnxjYx2XLl8yuRoNf26SKx99dEXANKtAMvvGp39goB9uZ13EK62mbt+5+7QShOTczs4mjh6ZUpWbz0PLs7IsyLi2VOskoOv41TsfqDIqm8liY31NRATB83KZgcRApZSDz1bB7toCqkXmiDiQrzmxsL6HupPkdA6hQADxRBwen8kw4FxL4o/ZH+ybfH/a4Eh9rgBO1vc8szuxCCprpFnA+UHyybJ3OziGreqqw+P6sDqYz7MU6tY+xFRamfXVZqfCnDYlnFdNYCiV3oaM+3JgqCiURiWWNbeY6zehjATPLQKSczDDcLnukNTO54uaswmuFxvBmFSl80tWReU8XI4aFuYX0d7Rg7295NNKu1K5itW1VTx3/jnNeyTqu/sHpFRnCDj3eS3hiOyDzpw+gbbWKLwero8lkRYk5Ot1Saef7iEUlO0wNijGlotVMB59N59Nq76ZA0T00FLJWE9JWa89mU0WKeYzN/Yqmu8MEXr9xg3EWltlv8W9J8d8Mc+sEb/2NLLqIrCd2W9U7dHmxiW1uGWrVa3YRLZa4g++N69ZWSusYnKwL9llwUQFO62RCJRb19/f14dUIoFkgqHLAd3beHxb6044FMPS8iY++ew6evv7sZ+NK1R8ZHgALga121gB4xd4DrsRaxzc91vEjNUXRaRoXifRzNFSx/Liosa5wPOGbUu2UMLyyrqsHI9OTWJjY1WCD4fTi3INGB4dRzyZ0h5tdWUVDpsNw4OD+qyJVEphsSRJaEVDoQSrDbRn+63AUFa5sh8YAQTB8zr39bSU1KHEEOIMDG2C5//UDqH5+2YLNFug2QKNI0azIZot0GyBZgs0W+CrW+DrlOeHgXPpqOiBvLfzTHnuMgpVo9z+bfA8ubspW5Br129hN7EvL2Qekjw+P+pVbrqXGkFwZZw8cwZbu3sCSHnQoS9mf1+vQEVu4GcISvX2KqSMP+cmmyXlV69+LjWdQMVqDQ8fPhBoTmXVsWPHdBDY3k3gg48+xp//2Y9QrRQQCVCRQ3/nwtNSV7aOcVHkgdCU9u9sp7G5kcDm5jZ6ejuRzSVQrZmyZwYvhsMx+L1+tMVi6OjsEEhJRZ+C+WzmoGVz2PQzqo8IEjhqJtyIh3eC7lQBMmiPSkQBwfIXJXDOYyxVMzZ88flVtMVaMTw8qHBNlvcSWKdv5KPHT3B/ekaHpm+8ch7Z5DYqhQwez0xjYGQEFYcLuaoTj+ZXcefeNP7sT/4EHbEWle4LgKuVdfisVy3/dzfc3gD2kjkUK3b81V//DS5cvIxQOCgVFkHNjc1VBc9R7MkDHr0/U6l9qRFff/0bKFYqUmaS5Lh1/XN59e5uruPo5Cief+4cQkG/QFoqDaX0r1YQiprgKPqVE6ihTYIsK7w+qbOMp3ERH7z/AV56+SVEIy06qBHYJEBEEJSg8cjIqJRhVC7TKufE8WMCNQiY02OefdUK7SNozs/wzOXCKM95OuRBi2GU167dwNTUMR26qYRkn2NorMiPGq05qAZPYS++I3CeCn3ZR/iD2NzcEXCRiKektAyGGMRaQYnAgtujkmYe7Ah4EQC+e/c+rl+/LguQSrEoG4jjx44LYGffoFKc18++3dtL8MMhYmFraxvtnW0C0mlzQ8LFYbMLMKLSVoQEgS23W2XfVPSWqwzMpVWOXepnquSMJ7ghMKTgagTdsn3iiR3cu3cHe1KWnlGY7vZWCs8/f1Heua1tYeQKSfhcgEPsjx2fXP0Cj+fmBZ4HgiERSBx3pXwO/T1dUmXfuHMbfYP9mJiaUvgaS+GXV9ck4qRqmeNhdGTM3JdaFR4HD8EuFItl+P1UIdLn2NhfXLv+hYiHrm6qmp1wO5lxQND5oIbCqCgJAhF0JlBBgLKrsx0uZ1XK6FyBAKRblQNzT5YQibbKMZ7K8MnxCTyZm0V7zIfWloD836lU344n5a1MFR3HNwHHjraY7CcIyrtsvO8VON0egXrbu3HMPJ5ViCkVgHnaEg0NYm93BwODQwJA2RfoB0y/ahMaZ8AeA5w/s6Ohn/Hhx2F7h6d/eoAUteZ42cs0HoetWQ4rZg++7tPnspRfNg4McSb4ZHIKCF7ki8aDd35hCeefPy9Qvc4QtxrJhjwcbvpgl2F3MZx1S+F25aoDLo8X12/ewMTkGCYnRvD+O78EqmURcY56WV9nT52U9RbBc453Vvm0dvUh2jsu9fF//Ou/wpmTJ7C88AQtkZC8seltfOToEVlaEewimMt25fwtuy7U8NEHH8nXPBSMoFSq4tNPP0c4GDXgj8epIFDmTfT19+H4kQnY6SMc8iOdSCAS60CmBNjcIdTrFQR8JABz8Hr8yOeK8k5///0PTdVHJAyvz40XX7yojAKnw6wB+UIVNqcPyXQOM4/mkBKp7IGtXkZibwvf/c43FbK7sbwocpjKWFYytLV34M59VmDQbqhNYHQoEkEk2gKv04ub128qgJoe8x4P1dkEEY2llSFEqGImeWzHL375gSq+Bgf7BOw/eTILu9MukHBleQ1zcwu4+MJlBfiSELz80osmcLdAb+iqQhdj0Rb9m2szyUaGH7/+2ktoiQUbwYJ5EX+JRMqokFfW4PX5lQ1y7NgJQ5ZV8uhsb8FeIini/daduzh27LjmqFu3buLk8WMIB/1wKgOl1LAJqaBM5Xm5jp/+9Oe48MJFbG5uqsLj7OkTCAVMuCTHODMegs4ycok15FJ7KLMqrOZAIlvB5zfuY3LqhCoAuMaNTE1obifpR0syki1U1NPbvd7ITxFkR2VujRsi42euLzFJZpBZti0GwDW/tyon/jGg3Pqd5eVtAeX8ueVJbQHDBjinApfXQGCZIHdZ94WBoazkMvPJV4Pnz97LfAaTa8LrJRlNsqDx2pp6DGBtsh7qIjk451vWJpr3eC9reXS0BUVW7e8zJDOM7Z0EiqWqxgj3XiRQqTx/ODODju5uPHz0WFYxnR2d8vauV8sCY6uVPPZ2NlUJyP0ESetyhTZ4brU1P7+sYRh2nkziyBFmx9S1jtOeyek0wPpBaxJzX4yS3xCH3IPZVLXBChDOL1TWW/eK+1hWlpCoY+Aoq5CYY8G1JRKkhYlD+6PFxXm9nrJign6MjA6LZOIeQnY26aLIBwLofG3OZZxPCbyr2rJQ0F5nZ3cXHi/nCSqtuUab+841bmdnG5vr61pjKSKpVUvIZpKIRtuxuZXA+x9+jIHhQeRyKQSCHkxOjMJpc8DnCcDtpDK+grr9y2HSFiljrQ/WPEFzIs3jJErsEHhu2bYorJhWggreZlWBXWN0eXlBY8jm8ChT4fkXLiGdyYrM5P2htVMsEtU4ZQjyyOgodne35W+fye7jlZdeMgG8hzzPCY7b6saX3bgL1b4EnrPSlfeE4DltW+R5rgqbZ4KJpm1L83TcbIFmCzRb4Mst0FSeN3tEswWaLdBsga9pga/zPLeAlS99r1aQjB8Ezx1fCZ6bXWwd1WJGqqSPP7mK+eV1AV2vvfGmVLgMbrt/755KNQmSMszo48+u4gd/+IPGwfgWero6cebMGYFWN29eF/BH0JVqMyqR6X/NAzk3wq+++qoOSnzQM52ADQ9KPNTlixX8+Cc/UzDiKy9dQjQYkOLMoVJaU+LJQ5JKUY2OHJVSHW2tffj52+9gfHwCLTEGYtXgcNaRyaQE3uVyRcR3qT6mupal3b3oH+jTIZC+3PI9Vil3XQcll8MFryOAvZ09qZ39Qb/x9WXgGd9XhzcuWfTwpbek8b2eeTiDYj4vSwravvD8cO3GTTyZX4LHF0ChUMb3vvtdRP11JHdWUMjRdmIHpUoVNoI2dTdOPXcRP/7J2/jWG2+gIxZFPkvbF5eUvAyWolUHgV2CxgRtvP4o7K4g/uY//UxqWX4OBukROKYiPJ1OIhINmzLochWRSAtmZ+cEaseTaeQrNYwOD0nlHwl4kE3Fsbm6pHJrBonSp1jgLQHwchHegE8AIYFHHkh5YONrE9AlaULFI5WlPFDyMERQvbOjy6jhVLJbx8ryMtra2hW0ygBQBn/ybM/+RVCVYNfu3o5RUergaX1Z2wSqlgyA5LC7USpSAVbB1atf4PTp02hpiUiZRsKDVgM2mwehYEzK60RyV0qzja11gXNUwheKZQwNjUmhfu/uXVw4ewzBgFefgT7hM49msbm9g2988y1Z8FC1nysU8ZOf/AzhUATJeALdXd1obWsTuM0SZ4IQtA6Zn5+Xh/a33noLhWIBd+/dlXUMw8zYXzvaOpGI064lhampSdkdMaiSZJfH74TLZcPo6LBAhydP5htERB5jY6N4PDura2RYIBVmJFoKhaz83QkwRsMxOOxe7KcKeOXl13Q/05k4Ojojus8EsrK5AtK5vMJhVze28fDhjACDqfFR7O1uoyUcQjqVQLlWQktbq+xuSCCtrq1L7bm1tSugkSTDyBDL51vgtNdQzMZFAhCozefph2w8eXmdT+afiKTqG+gzJfKlfMPb/svgOYEghqTRFomHffrbU9FGaw96kRPcdrh8uvaZR09Ubj4xPontrW2MjYxifW0VlUICQwNdAgLypSoWV9cQjsTkfzs9fV9gwMjwoEKWGbBsR0nzQSZblMqavvMbm9vynCd4TiU+7Ww4FfkCQdkZPXj4UADM0aNHFHr7DDQ/oEAXWGfAg6cPKSMPbYTFhRiDhcNz+2HF+UGA/LBdBF/1q56vSFoFxLKqg6SHHfFEQmTYXjwhUocVGQSYPLSnonEG/awdVeRLeWUqzMwuw+uPYWBoQuNjdX0N29ubeP3Vy2AkQzG7jwd3b2NlaR7HJkcxPjKsCpqFJ/PqlwSNuvoGUHIFsJ8t4O6tO9jZ3EJbSyu2Njfwxmuvi1ShMnFh4YlsPu5P38PW9hb+1R/9kdraBLLGsb6+ia6Obmxs7KBYqKCtrVPg5158C+GWFpw4dUrj0o4KQl4nqoUM6gxLtblQc/pRd/rhdNLWoCjbFoKpsZYOJBJJVUwQECNPynWhJRZGqZCBo8awWD+KZSBfsqFm86BYqWGXHunKPXiCne0NfP97b8FRLsBjq4gwJGC6s7uHSKxV8wnzDLa2d+XdT79+humW84ZAI8A8OjYsixqGC1PFagG4nPcI/FUqNrz981/jwgsX5AVPgP/BQ4LyfoHnLH5aXd3EwwePcfLUGbz37jsYGhpAa6xFcwzBMIYAvnDhgrGDaonhypUrAkaPHhmF8pdlkUXrtQBSaRJgXvz6nfcxMDCERDKNnt4+TIyPAeWsxn0uX0QgFMbnX1wTuUjleTIRx8T4qFTnnHNKpbyIaCqiCZ5z3f/bv/t7nDh5SsrYrc11nD93CpGQT2sCHH4DtJaScNfS2NtZFrDq8oexXwDml7extrKLcKgFff39KNtqInoZdslciGq1JGUs21Jsn5TnZuQxqJDE6lPwvAGSHxw/FmjO71/nea7XUii7VWXyzPrlMEHGuYx9QVVWDfCYxDIroLiVMKHmSRHAtBwz1/pl8Jxkn/kcJiTe8jy3AGOC4wY8J1hpQy6fgY9VE1Sh21lBBly/cVPgOedz+kszW4U5KtVSCuEARKTu7iRRrTqwurYjOyT2ASqraQFmc9DabwAt7e149Oix5uqzp8/iyewc2mMmfJmEytbGMnp729HeFsXCwjL2M6xOcmvuoV8/r5mqd/bHy5cvGzs2n0+kUa1Wkm2UyaQwanTOXfw9K86eBbjKPBsba+sSblAVz4YhiB4MheDz+3W93KfQL51zXqlQRXY/j8GhAY1nAttUT5P0NcKAouYhXp98/asGZGe1oqWSp4iEgDrvGX+uPtIIuSRQz7FMb3P2Af47vsecll0RrSTlHLY6svtJeLy0HCzh3fc/Uh/O5VOg1f3RI+Nw2pkzENVep07DKFZINWzNLILH6mOcX63qA9rx8PNzL8TiBVbBcHwpr4VZDMWy5qAnCyuo1mw4ffKobGRYbZVK55AvVnHh0mXsxPe0T6dKnxkoyTj7ZhJjExMIBBmUuo6d7S1sbq7jtVdfUUaCVX1lQHReL8FzU31otyoIOR5lLcOn22QRyLWe1Ti0OJRevgmeN8/EzRZotkCzBb62BZrgebNzNFug2QLNFviaFvjo7X9XPwimHDzQWX9ifk9JTgWJvW0p+Ai0elz0mmRokGUnbFmfmACtfDohYHN1YwsbW3t4+GgOb3zzTammecjZ2tgES06Xl5aQzua14b7wwgsCFOafzMnvcHhoUKDb40czCh+lymZ0bAQ2uwnnor/iw+kZBUUSUJXlIZVghMHlf1pHzebE5m4cd27eQXdHF07wuW47HHWqUisAN9uCz4xPqd3h0gHK5fDiF//wazz//AVZJ9D7VGXatDgpllWm7At4kUjGVcJNRbBUWlRxg77ZXoGsVAsxuNLvC+DenQcIBcMC/qnoI2Aj9ZKDADWvgLYhPNSZ0FKCLiwZf/CQKrhxzM7NSj1G1fnFi5dx9ep1OB1uXLpwAY7yDhI7KwJEaXuwk0hj/MhJtHX1IZHO4u/+04/xr//0T+AgCFBm4KtbVhG8VqqwWGZP8J62Ei2xdvmp0+qFIN+Vj6/A5XGjwoM8bBgYHJTalwGkXR1dAjrox76yuISazYb2nt5GKGQA+4m4AK9IyI/nzprgVtqCELCX4pFtbqdSzNipGEDHHPZJSthlZ1NTOxHMpq8wvbQzaePxyfsea2mRont+fkEqdR1wHQ7ZlhAEZ3BhQYFgeXTT7zPoE5BtA6+jLpUylfB2J4MwqZz1CEOgb/DO9g7WVlZw4uRx4/tbNWXqVXiQSNI6xyPigEDc8PAARkcH5cfKg6HXE9DhlKqp9ZVZHD9+BOVSWeoqHrRnZh4h1tqOI0ePGtsVem5Lfb2K+9PTImhoFeCwu6TEDoephi1LnVYsFfB7v//7xu6mUhHQwDbj/xnqpsC/BFWGg7oWAnYETR4+uIN0agd/9mf/GnOzc/Lqpq8/wYvjx08I6DYBiQwuzGF0ZEBKP4/HgbW1ZR2aaUtCguns2fOIhFqe+q/Wivuol5Ly9Xb7gsgUKrB7/Lh9b1oesawM2N7e0vX0dncpFKylJYrB4RGkczmsb2xgk37PImQi6lvRUBgtkShqlSK8bjO+3FKb03/eEGQcMyYQ1vRtj5dheWUzthvAsc7SDdxZvvhU6KuCJYVkglUvLVLJEpDnuOPMRtsAEmU9PX3y8+/q6kZLpAXbmysYHRtEtIWq2IQsd7LZPKaOHFE1AImhttY29UH197IJQ6O9AJV5nHEILD+YntY9o28zS++p9iUGQBXixtYOvrhxA8FwFJdffkVAiywKWLHCsGPNcRXUbCTfzOMgyGb93yq5J/H4ZYzdAHIH/ZZ/GzR5VsZ/EMSz3kc/0/vaBY7yM3Fup7XSwsKixiEAs+WqAAAgAElEQVSB/9bWdpE9JMsI0JFUoDqyJtCG050Na5vbcLqDsDtJ4GWxtLwiUInqc3odt7VEUa8U8clHH8BeK2Owp0sWYvvJhABUArWcu1JF+qsnpXokyNvV1YN1VQ/10+8Km9vbSO6nRaal4luyk/jd3/m+xjZtLW5cuylCJRAIi5gcGhrH+saW+l3AZ8fUkSnlIHD9oQWK1+WQLRXvDwMa6YFPQoVezLROMBZUrDgyxJysEEjg0LaqUe/kctrgslVlEUFFdA1OlCoM7/TI5oDE8MeffKI1gv7jBOzd9RJKhTzKhbxst9jRqUolOVOqQG24m0ipMmJhaQlvfetbuH3nFl66fEkkNC3DSEzruitl9VWu17NPFvHFtdv40//6T9XfeJ84L3MNS+9n9Vla2zpFkjL0sbMtint3bsuPnPeZOQ9UkHNuI2FEIPDR40eqnOrqjKFSyWjc0tqERFWpWFX+BYN0CYpznucc+cbrrwK1giF4SZj6g6pgoLUYAUWuyfRTzu3va/7mWLfZ6a9fRYW2LXUnfvLTX2J4ZEz9kYGz58+eQG9nK3xeD5g/7LS7UCkm4HYUsZ/eRi6/rzyISo3X5kClxJoTF/biKaSyGfipkI214OjxI7L44evUaswSqGnvYdyUjN88WfmDynJLwXt4v3UQPNdW6lCgL+e3g+rfw2PcGudWRZWlpua8wvmGanGF95ZoK5YWsUslNm1unlZe2ai2rmtsmjJCU5HwzA/fAvGfqeX1vjZWjxnFNoF17kXY30n6097HWNHRm5te41nYwAoa+tFXsLeb0v33+xnsnVMVGas7aL82OjEKm7MugDgYjMh+g/tFWpMM9vWiNRZCeywEp6MCG/dxst0jYE6bIlqwNLJjqiSf9tDd06P139izOAzZUmD1H9+f3v+5p9Yu5nNbYLEZvxxezOgheaJ1MWfs2rgn5bxHmyGqpre2t+H3BkUWUC2+tbWpKgsT/O1URRKrk9ju/kBA5Av3fgZIp6c69zhF7Gf2JSRgJVskHFG2DvfFrGDhe/OaKBIwFnTA0tKiSOmTp47pfbmnye0nUa45kCvY8OFHn6G7swf7iV0M9DCoM4CWWFR7tWAk2uBRDlOuX+3FX7eRnDL7ZqcNWF9d1lxCcp9e9tw38l4sLq8rzP70iQk46nnU6048fLSIKlyYODIlAH51fRXx+C5qlTqC/ghisTbE2lqQ3k+rWoVEdVtbTDkK/Jy0a+T+g/tHfictbcKOD1QQqoLI2OrIQkl7chOe7PT6DZnUIKQ4Vi5+679v4kTNE3KzBZot0GyBAy3QnBSb3aHZAs0WaLbA17QAlefWYc1SF1kHvi//CREoUzZOlQgqFXjdbp6YzNN0crR0IQahyiXiChLb3NnDXmIfP3n7H/DDP/4ThMItAuduXL+OcrGEleUlDI1M4MLFl3UwvXnrBmZmHuLY0Ul5MXvcTkw/uC+FCg9po2NDqKDY8K+sCMSr17iNdqjUm/6jBNBZmisFOEPqKnVsru3i1rU7eO2lV9EWDQH1Aup1WqzwMxibFPpmUtVKADocCik0kr6uP/j9P5AyiWpcbtapUOLBsFAtoGY3Hpq0muEBiwca2qjsbO3oNbhB5+Fxe3tHAAM38QQP+Tyq5C3Paz6Hanmr5LpSrKFcqiKZTuHKJ1cQCPswMjEiZVG0JYZ8roRPP72KMyfOIhzww1ffQSq+gZX1bcSTeXiDUZw5dxEOtxd3793D5NSkPMA//s0VAed9fQM68PCwxS/ed1rm8KDHz8dDIsFEApqx9g6kMlnkiyX09A+q1Nrl8mD28RzWlpfR09mBof4ehSmm9/cR6+xsKODs2NxYw+7ONl689IJKrHm0sdv4JX1bw4mCS7WlsDP6f3PgZrAelZv04yRE4UTd4YfXF5BKiWorAi6WT6jVhwcHB3VPHj14LKCV4ZXRtjapJ+/evyubhP7eLjgdVbS1BOFz2c1h3x4QEMh7U60ZIJqAwrVrX+Ab3/iGfMD1u0oVe/tFdPWN4YMPP8aT2UXZpJw5cxx9fW1YW1tEvpBBwMsydY/67dTUEO7du632/d73vqdDNK97bm4ODAWjclb9yO1GKrsPu8eD27fu4vq1WwpxPXL0hFS8BNBZnk5f2D/4wR/ofdlHC7m8/P9pV0QFLYESBuvxteklTMCJB/zBgW7UqnnZHVHF/uDBDC5duoTHj2cVpEZfZlo+8H1Ysv7w7i30dLehp6cD6f09OJ28dyaYLZPOolSo4bVX35QitZzdw87KffXx1s4e2D1BrGzt4uqNO/AGQugfoLJ9DqFwROrU/u4O+ZkeP3Ua69sMFNvDg5kZfOc738HMg2mMDPajPdqCkI/+0w4UywYA4cM6AB+0Fjmo9KzWy1IZW+CSVYZuqQrZV0gwEBTNpNMaq2YGs0LwaKlEoC6JTz/9DP0DgyIAzpw5K3U5++PJk8dl3cDS8gcP7stznwApSZy52XmcP/+8iIZiIW1MoQ4o3vj+zGpgFQH7K+2J2lpb0d3eio7WVpGOa9txLK1vIRCK4txz5xGNBAHaQpVzCHppO1FA0dCXv/XabAsLeDvsZWs9XzkMzmfK9YOl+pYXsGUTcVDpehBkF3lT45gxgBv7ND8X/83+yDmED5Iaei12FDDjgIGC1DzWpEIm0MfPPP1gBmMTR1CrO7Cysoa1zXX1B7fTgYDXjY2VRdy4+imCXhcCbifOnTyBUjEHe72q90hlclIYpnMFbO7EBWQHo63Y2kthZXMXoxNTIkYy2SzK+SRaQx788A9/gMUnc7IZ+ezTT9HfNyAgOLWfw+zcAs4+97wUpPvxdYyPjQi4JcFB4ocP/p9AaiaX1X1m/9fc0QiJfGp50ABtDvZTs3zWRWqSmBPAXqe3sB01G60ofNiNp6S6zmYLeO2NNxDwOOCyleFxAJn4Dsq5fVnamJ7gkD0BPbsVkEfPa68bDrcLH37wAaYmp9DBKoB0ShVAXHOk4qwbS6T3P7qCwZEJDHI+qlfhdTn1O84nJO2S6X30UOFfqSonYW1pFjub6/AHwuju7kcgyIyCGtLZLJaXl7CytoILFy8gFougkM8gEjGB2/wK+MIoFspIpzIilJnVsLGxJhsly6qGfunlal37htkn86pOYWUOA5ZrlTJCDAovFeHzkWCsyEvZ7YsinWdg6B309w9hb3cXqJZw9tRRxII+VWfxvamidrltcLtqiCe3sLAwK3swixxH3Y2APwyXy6e1p1ytItoaVYVZV08Xdnd2RO6zfWrlCmpULTNYk6pcN4FrcwQ1OR4mJFL3+9D3g2Pw4L7r4Hi0hA1fZ/HC9yBByocV9Gi8WUyOB4UGnL82N7bAgHVWIbD6QVm7NgL0rE5wwO1kf3gGklt92OrP1u9EHnGO1bxmhTGz+9t1/6kY53ua4M4anC5a6eSlfOeabNZZBsaWcfv2XQwPjyqP4MmTBfj8HmTye3C6nejo6Na+LJ8rYGtzC99+600RXkEvwy65R8ohs59GMByR3ZXN7oHd5gbsLoG3rZ2dWF5bFdGey2fh9XhhY+YKSOy0yd6N4He1Rk90Et0kYY0tCgFazhPM7aHVDdvYUoRb1Y3KfdndxdTUlMJuWTVFcohhwNxXkTzkdxJgep9qVXMH/8/ntLVH9bp8Du8b9zW8j+wTptKOli8En+toicZE5pIAIXjODBiC6gwfjyd2ceLEUVVf0Z6wXMjIei+ZLuPq53fQ09WD1PYm+jpbRD50dLWj5rTDxb1s3QY7rYYOPUgQfNWDc7ZEF7Y61tdW4PU4tWdg5WI6U9C8s7i0oeqPU8dGYK9l4HaFsLmTxvLaDvoGBxGKkgyb057d5fBIrJJKZuALekRMsDqE4by0hQuHguqvCujV4mUyckh4cud/cDwROOcXFfJ6KuzK4iDp1wTPv/J2Nn/YbIFmCzRb4Est0ATPmx2i2QLNFmi2wNe0wG/+4d8LPD/8dbgk2OxCS4fAcyrQjY3Ib4PnNVRyGZXypzN5lGt2/PKd9zAyNonBwREpS6jo9Xm8KmXdi+/D5vAKjHg8+0gharQxYCk4N8wPZ6YFnvMxPDIIh6th71GtI5ct4datOzqEvfzSSzp0U5WrsDYCr1Q1213IsXz1F+/i1csvoy0Wht3GED8qaLjJ5oaboBw9G6loJajGz2bDjRs3BQxduHCxoU4sKMjS4/MhHKaShcpXKp2dqFUI4JRkRyPfSvoA0wu2WJC3dKSFKl2nwE0elng44mHKAq8FRFUNCMRy/0K+pJAo2ppQPe3yuOSxTcCDqsFPfvMx3vrmm6gUsiinl1EtZbET30c6W0a4pRODo1PI5Eu4fecOLr/8EnLZDJaWFlApUWloLC8sIMwqHWcb8xoI4o6Ojsqft1wHcsWiAttS+1mMTx7BzKPHmHs0q/vicTF8ClKCqqybJeQKvjK+8mOjwzhyZFIgAyFw6dEaWY5UZDYsthu91JAvUkO6GJpqQDf20WQ6g1wR8AdDagNeO0EdAc7yF10UWMyQV5I81UpJwa372axUqflCCS2xNmyub+DokUmsLM4rdJAhltFIFDt7CSRTKYVbykKhWJRC/vGjWYTDQdmn8KDLe7u0tomdZAYuVwCbGzu4fesW/vRP/whdnVH4fA75fKZTWUyMHcGNG7dx+fILUiUztJNgdltbm4AHHrx53Twsnz512ijzqiXYpAhlWbZbAHcyldHBeW19Q32CB+pyhQbLkHVOLBp76uHK12JoJ/sZr5ftQxDTBK7m4XHXRQTxsEuSRMp/ersWimpPkjysKhgbHRWoyKoB/h0rNRz2ukBcAhYkv7q7e1ApVREJRRAJOOGuZZU6V6ra4fQGYXP7Mbe0humZWYQiLfJkJiFD/2mqbacmJ9Ha3oWZJ/PI5AoKMz198iSuff4Zjk6MIOxzw2U35ekef6ARCPusjPwgqPMU9JH6jEd84+NqgVD8rooGy7PV6VS7cx4j6GWB59Z8QBU6KwGmpx/iufPPSx3LQDYTSlrGseP00jVAy/z8nF6b/vZUXTMHoL9vUGQXbUcO+pRbY479muA5+xmV9iQ7utpi8oU/cvwU5pfXMLu4DJc3ILsKkmR+twNuqmxrJVQJpLu9X/JRtpTmlqLVqkbg5zwIvB28Bmt5ONhOB19H0/8B6wh9moaSXU4PCiSsipTjOEymkujt6dUYIjlRKZvQXj5IhhkMhAQVtecma4CAB+1+NrYZMNmisc55t1AqCYxsj8XQ3dkGui2sLS8hvr2F/u5ObKwuq10IpDKLocYA4d09faeVya2703D7QnC4ffCFotiNJ1XKTxD4zTffQDGXQXx3R97VDOHk/EEQjPedSsqLl17CFscoraCycfR2tyMej4sY4JxAApRtTNU6f0YbMAJJ/JnV9w4TPFZ7P113CXjWCZwbv2WSEXVjzK0w2tW1Tayub2J9cxPf++734bLTMqEER62MYjaNUjYNF2pSuxOYJHhOS6FK3Y5SDUgVyljb2NJ1X3zhIgr5vPpvgBYQDlO1wcojrsV/++OfYmhkXJYofiqrqfKsUSnv1FzBqpLe/gHNpR6vF/ZaQepviq2p0F5b28KpU2cpE8UXX3yBbD4rgKy3vwcTE2OyCaPKmZVVX1y9Bq+b4HcZZ86cRks0IiUqgXZ6xterhixj/6rbqKItKVA3GAzJSoPK82iYCmQbqpWiwFkSI9lCHfcfzGE3mcX4xJQqh3jfTh6bUKC22wGpeB9MP0SxmEVHRyvCIR8ePLynvpnLZuH3+QWCBv0hjI5O4sHjZewlkwqMZk4DLTyMQpnWEbx/GggiHFn1YlfGhllfLRuVgwKFw33gq7Zoh4Hrg37nh59vgrdN6KNFYsmKToV1JLWq2E9nsLa2IfBcivlG7gf3QASKqbNnldPTebThx879wOF51lhj0JqloVZvVO5RyEAwnW1H8pe5DlxXCIgHwz7l1JCYYnXOzk4ckXAUgUBIynOKFlZX1hFticDtB1L7Kd2ngcExpJJprK2sIhT0Yai/FyG/Cy5HFbGWkCq7ZBnlcCqUkqG7oIUSlclUfrOazW5HvphT5VbA40cmZQhmqttZzUfCnn2QKupn94bVZ7QNKmi9NWpyVkaV5UfO9iYQzvukvIJ8QVYoi4tLT4NLeS84p/C7sYepaK43+RAkWkpPPc75+lZgqUU2ct3mXofvb7c51a4cP2Yd414yLRsq2jCxso1jjeA5ycRcsYbVjSRu3pxGV2cXUjub6O9sVV5HTz/JbbcCr3Xfv5QN8o8cmehk06jV/DJ47pEFDy2z6jY3FpY3ZOFy7tQkbNWsKj1g82N9K46a3Yae/m5sbW0gFAoiGU+LzKqU68gU9lXhyTZqb4uJUKTtHO8L92LKWOI+kuILnl3q5vxi9VmuI+zylk8/5w5ZzVCR72kqz5uH4WYLNFug2QL/VAs0wfN/qoWav2+2QLMF/n/bAhZ4boGT1uHut8HzZ8pzeg5TeU7bFgOem5Asld8b/bCUITzQ0xNyeyeOQCSG+w8eY3l1Ha++/gbWVteM8mZtTZYMHV0DKJWhw3lPbzfa22OmFJ0HOlsdD2ceINJQcQ8M9hMv0kGFZZ7pdFYHrtu37uDM2TPyt35m/VGG0+tDoVhFZr+AD379Ac6dOo2pyRFUKxnY7NzREzQjnGvCOumbSsCVlgwsJ2YpMEPeGMp2/vwF/N2P/15g5ej4OJ47e5paaHNo5UGz4V/KNirkCwLRudmnOpreumPj4wYETiZ1ECOoaamOpOTNZHSgI+hpFOsuKeH7+gYVtEprDYIZ9PplqfqD6Tt48YXnkdjZQCW7jYDHiWLFhqrNg5aOftTtHty+9wCtHZ3o6es1hzw7gYayyoKfWlrIT9MAjSpzFZAIAbAseybSXaxWBW5RxfZkfkEH31OnTqKtJYa11WWU83lMjI1I4cPAKJb58+BDRSaDD3kvXeammoOPvptrkNm4Hg1EXcGVtBagF3hZCnW2DwGgvXSuIZeDCZGtVNVv6LlJZbl8TAWs08IjI19lHqbT+wwlYzk5kM8WsDi/gNOnTsFls8Pv9Ql42t7bwpP5WR12pbw0JzLMPn4s8FkAUi4rZXEgHMTS2jq+9db38ZOf/FzK7z//Nz+C20UwlUBYGblsAbFoO+7de4jJySMiVniPHz9+LAsV2oDwc21vb2N+/omA6ImJceSKeVRqFfj9AQUNEhAgkE5QkMAcwUYCU2zH7Z1thW1SuUelp/HwBjY2N6VCI6BHhTVDEVOpNLKZNHp7uhvK7Rp2d3b1HAK4PX096hcqZS/kcffOHWUTRMMR9HR3Y3trQzYkHa0t8PvcAtc6O2JYXVnWvTw+OQaPvSbrI6rP/JFWOL0hlGq05WAA54LuK6sTCL63xYKYGB+Hw+NHIp1HIrGPvb0EvvXWm7j6yYcYHeiC21ZCZxsD2FzwB1uMNUajzF14VaPfNrBd04cb4Y8sMbceB9XSHHsHVdmcxzh2Gze8QabRM5fgkE1K4nv3H6g/Hj16FGtrayI8Tp08jkDQL/9jKio/+OADvPb6G1LG3rs3LUji/Plz8l/nzGgd8g9eE+dBSzU68/AhSvksjh87ilKljo6eftx/aOZNgjjffON1hPxepPa20dEWRbmYEzFofTbrdS0A7SlAUzP+7gcV6NYcfxBQt9T8hz2YLRDv4EL5VEUvIN0mT1vOVyTkOE7YVgrhVPU8QcbGv6k0r3L+qaFSbwDoVO4SZHS6kUhlNE7tdjcSySRWtFZkNY+cO3sWPpr21qvIJJO4ffMGwsGg/PN9Ho+IGIY0s3/txuMCeOPJfZEufQPDupeP5p5IxU+rmL1ECg9nHis4srO9VXMU/eqztE2w2eTFT5udq19cl01OR9CJcMCn9YVWIJx3Tp06pc9GYozVHLRYECFzqMqAbXeQgDj4b/Y9J5Xnynsw9i51uwGNKzUbbt2+S+tlWRW9+uprKORJilVRr+RRK+ZRzqUEnrMixMW2Z4UT5wnOm7RwydVx7cZtqWNpa0Vyh/Pzi5de1HvSLoagG9XCDx/P4snCovEZlh2DSzJxzuW0TOGauBOPY3tnzyiYixmB8CQ6eL20+WJVEsfrzVu3MDY+JtXvR1c+wPPPP6+5hkQdFcYEc2mtlUok5REdjYRkecVqDnoYs6KA7eRye5FXkK8T9+8/0LoU9Adw8+YNvHjxBV2jAgUJ6MKBzz6/iXg6j6HRSSl079y5jWoph2++8TJao37k9lPql/S3pz1cVWBoBNVSQZ7azARhWxLA584gHG0FnFGFbvsCAQVcD40MPwXHyRwwj4S2cqxKIpruotq/QdJ9VVXfQcDv8LxgjbPD1TUHwfTDm1YLpD9Y5UDQ0Fin0FedAd/7Cnlln+UYJHguz/ZGCLHR8Vo2GM/CTA/PL+rLUp5X9N2s20Z9TuW58Up34J1fv6scEgK/HZ3t6O3v1loXDIRVfRgMMiTTgaRCY7kuzsr+iiRLrCOKpZVl9dXe3gF4vX5Z3u3tbCO7n0A6tYuTxyYxyUrESsmA/063/PO1/nBnZnNgc2tbgoj/h733bJLsPLPETnpvKjPLe9u2qr1vOIIEZzgiAZCzOxOK0Yfd2FhqYzZCv2UjpA8KhRRa6ctox5BDDggQAAF0o31XO7Sr6qrq8r7Sey+d571vVXahweFI+rTMjKjIqqzMvPe+93XPec5zjj/olzX12dNnAp7zklWSOShVD1yb2zvapR+pdifjWxnEcx1gskRrkuskBvdvXEe4n2NinYa59PaRddtgi7OtyFZfWlqSxKsG4MlYZwKdlQ+cKwnG8/5q7x6R3TGbha1O8Fz2hsmMtBcTEjy2yCKuLOP586dCKhkbG5a5CfUKHKxEKNextBbD5OQ3Ms7yqRg6w5RB86CzpwMWpxM2l1vVXb4GLXktiYY7NzEK+jbznMnGNJnnZjvmF9dQKFVx5GA/HJYyCoU6NrfTyOTKcFO20OdCPB6V62MFWzDQKsmBKliJcF/AczLOBwcHpGKSSer94LlKXL1azcFEEedu7jNUPkux0IV57mAFSVO25Y824G1eeLMFmi3wB7VAEzz/g5qp+aZmCzRb4I+xBSjbooMtBnqNDLlX26MRPLehXqpIwEqTNPUZ4p8qjJK9LEGRYlaCkGy+iGyhgpt37mHs4BHRq2ZAQo1wgszUZfZ4Q1hb2xGw7+mzp6J32t3VISZBBOWmpp6hhYah9Tp6+7phthKwJhvKBJuVQaodX375lQRvDAyDQb8wn3ltZErnCmUEfSHcv31fDPrOnp5Arc4S+4Iwzxn0o24VphLZqqK9TcDJbJdSbbL4vvjyigrenz7H8PAo1jc2cWriKM6emJCwkSX/ZJ4z+CGrd3BgUAAiymWQXSygAc1Ey2Up12W7ETjlOdIMk38zIGLQQDYjg7jHT7/B8eOnMDA4KkFZqCWCXCaN5cU50YMN+mzwe2wo5JKwVPJShp8v1WB3tyDU1oepuUUsrGzgzbfeEc1sMrkpMUEJDJOhsa7wYbVUKnYZ/1YsKWGXmoBihbrhNThZRlyv45e/+BUuXb6M9rY2YZ6XinkBr6jBy4DO4VQAExlDfJA1RNCfx1XHU8W1r8pkqOOq/5vFhIzPZIoxEKdWKY3j1nZi8kmydBlw8pwZiLZGWuVcCaww2CTgFm71weEyIxZLStn/5mZU2ODU6Wb59q3rt9DZ3om2SETAE7eX5dUZMS5jQMt7poBICz755BO5NwRN2XffePsNlGsV/OpXH2NzI4rz587j3LmTIgFAYy6Cy6IBWwauXr2Fk6fOCFjAYJvA9su5OQFilc62WaQFtra3xXzrwKERKcNm2fvi4gpMJhvGxg4Ks+7a9RsCpFKzmQE29VrZ5gQCGMDz+9jf2DZ8fvTwodwzthEZ7329/Xjw4AEmJibQ0d4Oj4fl7GTVWTEzMy3Xy365sPBSwEtqurOUf21lDeGWMD58/ycoFwvwum1ivMsEBeVv1lYXFAgZbofPH4Tb1wKz3S0/BM4n6TnQ1S3sV7KTmcSxWEpiTLi0vAmLzYOXL1dEPufyhfO4d+drjB/qR9BjgttOYNUGf4SGvFqLV4E7mhGpn/UcJvODsQNsBJ3YpwlgaJYv/0fwTOY/1fsM2z+zAJAcAtlsDvMLi8LcJ5DOgH91ZVmYzgT6kjTQDfiV/jxNinNk8GcwOXlfdMyHBnt3zQQbxxrPgYkKtgn7G6tJagSCqhVhHFtocmZ34qur12QeGRsZwaEDIwj6PKhTi1pUwxW7dW/8Kjaslm5oZI3uMp2NdtNjf3/7NIJljSBfIwC8tz4QrM7gwcNH0j6UH+JndBvr5KDIHbHKRjSAiwJOEcwisMFkkEjICKvShI3NHTyfmkFPT6/0dSYrOpgAJEAl1SwmpBJJAeK4ZhB8pewO5wiOGwLYTGBYbPSSIPHWjImJ47hy9Sqi8YTMY2S51i1OtLb3iAQZtb2ZlIyEW2T+3tjaFHkksr/DbW3obGvFgd4OOKwEtLyIx2OicXxgbFR+54NGgOxE9LvQ4Nf+SgDdhpq5L0kNtpe5Lm0hrGwutyaLgFTUhb59+67Mv6FQGCOjY2J8/HzqMVLxHYwM9KCvsw3mWlHMacnClgSG3SbMcCamKjU3rl67LdITnB95fz759Ld46623DAmJvKGhXJfEw63bt/BnP/pTqdwhqEZtZq5vbA+a780tLGBldR1t7R04ODYs4Bs9QJjoJZBK7ft79+/LnDR+bFz6QiwWxaesPhsaleqMyclJ6c9c86aePxMprcuXL6BWLcPltiOZiMPrdSszTbPyCnC5vZJMIXjIscLPEbA+d/Y08rmcrDs05f3y6g20dvQg0BIR1nM0ug0Tynjr8llJOHBuFlPbWAJWk1X8SDxOF2KU0ioVkMskUMjFYTGX4bBbRIc+EBmUaqPpFzOwOhwYPzYh8lMiI8V7RnY2AXRWWtSq4hGynw2+n3neOBfs332E7i4AACAASURBVH+qhJNOJu/993VANv/LOZttyc9oBjrHDtdOzv/sE4l4CgsLS2KATZkSlchWYD/XZLNwkPUa/Cp4vn/ssxqERuLCO9frtnxW3X8aW66urAnBgePe6ea5QYw1nQ4ahLPyj3MBfUdY1ZDH4uKSsLap+T040o+WUAgLi0vCTDfR94PScnabJBjnX77AsfGDIu3FBAD3LUzuWK2UbGGpD+U6TLg7OSmG3Pwump5zLunu6ILH5ZJkOwFxrn1sCyXppeS1eCwC4JybyTynvjnBbrYvZVX0/k2zwjmuaJjLvSh1yTmfc83V+zm+j8k2fifBdD5E57zGuVCt33qO1Gb3/Fsx2vNyTIddyQVyP8IkOh/Pnz8TY+XRsWF0drZJkot92MO1y2THxjZl/+7Ax2OW8ugIeREJ+9He0Ya6zQq726tk9HT2ubEj7iaUX3lR7ZdfB547DOa5eU+25eSxMSSja5h7uYJ80YTB4UMIhkMoVgpIpRPq2nIldLb3wu3yYurFM6xvrKh5igbaLicmxo9I31E+OXqFpmwL+6t67Cag2BdNSqqFDyZMGQsI89zeBM/3zzPNv5st0GyBZgt8a//RbJJmCzRboNkCzRZ4fQtow1DNSnxdsKY++Sp4XiN4Tn3xKmUcCLor0lHNANAJnmeTUQH77j/8RrRnyZA8Mn5cmMsM0HZ2tjE9NYXjE8cwPHwI8UQOv/jFP6Crq1O0yo9PjGNY2F3A9PRzhAygtLuHGpg0OmN5KoM3dfBEIoXbdybFDGtgcMgALyy4+vV1zM0toLerD+lEGv3dXbh44SQAMphLoousggEyOA3jSqtVmYYyyKOWKcx4+nwaVrsTj58+Q//AsARIlmoBF08fl0CMwWsiFpMAkADR4UOHBYajpnVbW7swnMhqJ/j69OlTCaoIwhHkZLDEYItAmmarMbhdXlkUxutPfvLnqJJRXq7jq999Rqs1tEW8OD4+hFIhjkI2CYdoIZhRqpjhDbbB4QnjHz/6FGcuvIFIRyfSGRqeuUXXM51SJnsGLXQ3aUKAhO0q5pUqWhbmdalag91JiZmaALIf/eYjfPD++8JIJoudjE0CVzwD9gfRkhUDPXIflcQOA5/dvrQLnDO42Sv71sC92CGSgcm4XoA+dSpklBVrNQGF2I4EYXm+LGWm9ieDUy2rIsaRLiuOHR/H/Xv3ceToOL788opo1tNs9Ifv/VAY2VsbG8hmMpLQePudt6Qv8/qZ0KAxVldXt4A1rAZgwoQSBwRkhoYH4HA58c03z/DJx5/j3/6bfysl5B4P9WUzUjxMoMlhc2NubklVNpjNArzzPlOug4w1AvS897xO/s2Au709LFqo1LyfnHwgpmld3X2iSU5DTfY1ymEQZKBG7+b6lvQnBuUaCKV0DYNygpmU3nn27Jl87vDhozJmpqampHKAbHWni6BlDS6XodVshkjXsK8sLa/B5wvi5rVbwtj3e314793vIdTihcVUgtlUgNlcRKWSEymmhTmCWxGMHZ6Axx9C3WxHrki5hQUxViXAMzo8jNXVZURaPQi0BLC4tImX8+vCTjt35gLiOxuIBN1w2UroDFM6AcgVigh1DAuzkNe4x4423MKMfqT7EEEEBezscSg0kMl+qMFN0SMuM9EmCvwN4LkyESaYSSYhZYqYTKCpKoP2F9MvBHAaGRkS0JTMxd0hA7KPbSLzQlC3oyOi5sh9esfsozw/jn+COMIeJWvVqswUq5Q/cLmwub2D27duSzXEgdERuJ30VygJI48SJI3geWMSQScINKDWCJ7rFWH/Z18Hzr3uc7srismEQqGENZoHd3QIuMR7rJmwBIC0pjPbXIFErMxQbGYCjQThFCpC+RdWjFTx6NETBIMhSQbNLyxIm3Pc8Xt9PsVcJUDHccl7xL8po9LaGpay/2CwxWCP5sVQmLrklExiYkx0qWt1lGrU0Tchn8uAnpMEVbl2KfPRrMg9seKns7sbQwP9cNKU09Dj5XkJI95FaS41/2mpFq6XlBlqBOL0PVB9RFUr8aHBcwvTtmyT2p7UBkFjmmUuLq1gbW1DJQoTSThcHuSKBdTKJQQ8DngcZnR3RhAO+sRAkYkJLmliRigGpC5cuXJdgGyp1qlWsbSyjNW1DZw8dQomE99HvWiryE9xPjh0YBRWSYwTGK4YTNeaJJDzhSLiybTojw8PDgibnaAl+zPv79zcS1n3vvfuu0oCzOEQuR5WoRFEW1lZw/Hjx0RqZ3NzTfxJKNFw7NgRVOhTYqVhtqSFZH0QJj5BQ6sDiWRadOmZCHj25AnefedtAQYJwDLhsLOTwM3bd2G2uUSap6OzS1jk0Z0NvPf9N+Gwm+Cgx0WVsiXcw5hQK9PE1gwH9f+rZWRSBNFTKBbjKBfTksDyBHrgCYTFtPTF3Ev09g+iNdKGSGurGn9kKzP5Ua1IO9icjl1AVO+vtF/D/oTU63Zn+8FzPS6/Czxn3+M6woeWghNPgZqq4qKeeDyexMuXCzh58qQwecWw1kR2OqsWFAhuqn8bPG80WNT9V6oMd8FztQdTwDuTokrnnNfAyjD+pyrvpako94sWQ8JEgcNc18g8395SHiZ2hw0zLymV5kOgJSxSX6xUaG1tQ9DvlWT91NPHOHPqOLo72yWJKNJ5lOHi3GMw7Zk4owkpE55mq0UqITkuq4avi9YWV3MVpW1U/22UsOO9LJbLuxJ72k+EoC/XU/ZDLZPGc4/HEmKAq8c43yMJ2mpVKtr40Mx1JpWKpawhnWberW7je5ks5TG0ZwT3BkzGk5zByo6+vn5Z7588eSzVGp1dNOB2SyIgnUzA7XCJFOJ2LINPPv2dJMA8NhN621rEw6S1ow1Mn1AHXHxojJRxY19sXDt31wvtCcI5z1yXJLLLqaoolWxLUUys5xdWhXl+fGIEhUwUFqsHiWQR+SJQt5iRyiYRCgdlDdjajMJcZxLLh2QqJvefa2LA75V55O2335SkIO+dqlZUmusyRvSqbVRNCi1D9gcqCcIr437OIn3DrUQDjfmXz03D0GZ03GyBZgs0W+DVFmgyz5s9otkCzRZotsB3tADB8/3Mc75VB0v6YwIs1StIxLdUGXe5KkaeZFrvggQSiol9lIAG5XxWAtTFlVWYrU7ML6/xYwJIJRJJnDp5CjeufY1qpYYLF99EpWwSQLFSLYlxaCoRw7GJcfT1duPRNw+FHcqy197eHpHF2AOi1NafQdudu/eEKUszTIInlBy5N3kfkVAE62ubSMeT8HncePMy2dwdyBWSYgzpkjJibrgtqFYg4Kzomrs9otvo9QdxZ/IenF4vNrejIlnCzXitmMY7F09LoE+24oN798U0sLenR0BkMSoDBCAnyFKqlIRBJFrahiEUgw4d8GrwgUFVvphFMp3AL37xK/yH//5/QDKekZLqr698iWNHDyASdCDSYsfG2ixQLUiwlE7nAasLrR39qMCBhdVNfH3jLg4eOYLjJ06gILrlAUR3NgUsIuCjjDkrwg7U56UZtKqRld4snxlgPnz4AC9eTOP9n/wENurlSkDT0MFqDF+UPEtj/xFd3WpVjsH/0QiOjF6yRMsVZRCqg3weixIC1PiWtuH/bQ4BfXjnKVVy48YNYVozOGVJNM/5T/7kT4RhxiSAXEPdjHSaMiuzGBocwNOnj4Vx/+LFFN577/ui8UudXbfbhfv3HyL3/7AW33rrbQlcQ+EwpmdmJJg/cPCwBGpsv+npFzh06LCA9QuLC5ifX8Xmxg7++j/8NTweMt8IasdAkv3C/BK2NqJi9slAfvL+Pbl+/lA79YMPPhBg++7duxIk0zTy5z//OV68eCoGeOFQBDWaMdYoMUDpnx1EYzE5P7JAOS7fePMypqdmMDQ0JCXyNKvlvSQr9/lzysUcxOPH38hnmKypVOs4cfyU3EOC44cPHxSDx2QqjuXlJUlebW9v4uy5syIzRMmIvr4hWEw2/O3f/J0Y4bb4/Th0cBiHDw3i/v1r+NM/fVskkKiXa4YHKyvrmJ6dx+jBIwi3dcDOMnmTRdry6pWvZA5ZX1/D2MFeWKwWzMwt49Spy3jydEb6eNDrwlBfG/o6g7CbczDVsigzIePtgJNMOUoPiXyLAZhYlXQJx49I/ZQpC/KqTu/vA6xEtcBgG2pwiPeLyQ4m+/h9JUO3W1iB5brI9FhtZvFYIIgkRnOs5qgriQRWxfCH48NCQrIxRhpBMH0sPZftsuokaSWQkByf/Z4AAE2JZb6tVXbL7BvBcv3dOoHS+P3ftQjqRISe93mteh7Sa4MGz/m3BgAbv08AupoyDNUJCg3K68/qc1H/V0lKJhyoD83pgoRBzhwEzim5QECeY433k8bTXDMUOZLtbBIAl/19cHgE9+49QKS1DRUxFy4Jw5TMxVwmI8dIJhKisc97xT6zsrws4y9fYB+xiJHxyePjyGSSuPLVFwgG/AiFQ9jY2sKJUyfR1tGBza1teCkd4fEKaEWtYYLMZNETsOIcyvFF4JoAGyWNeGz2F13toKsA9rcNDUPJ/lRtZPwYZnf8O5XO4v79B3A6XfAHW5BMFbATT4uJaqmQhsthgRUVjB85KPOOyI0QJKQckdmCQCCMzz/7HKfOnEJbJw1si6ibTZianoHZasPo2GFUq5SHeSzeBqdPHoPLaUe5kJdnZfJqGF8StzIr/XGysGnkeOTIYUkw8Zibmxv4+De/wYcffrirB63BqlqdsmIW/O3f/q3MM0wSetxO9PZ2CoBOPwW2A0FMh5NzSV3md4LcZBPTOJQVKLdu3sLpU6ewvbmJXDaNA2NjUvJGeatcrojF5VWsrG4KY5i62XYb26KI93/8I9RrRZjNTIzz3lVlXqtX6HZiAUkBbrsVqeQW8tmoJNjr9bwCY00eOFx+0cw3WxxYWl1HONImew2f3488E7f0eihS2sykWP+GUageN3rsfFeyq3Gs7M0Je1VhenxrkoNmJuv1WgPu+ntUjzLJ+kFgPLoTExPeEydOiOY5hLGtZFsISlqEyUuJDMW8bjxf0eKXyghD3s0Y66zUU3Itmimvz1cdWyeJxDDVoipS6E+jDVQ5j7e2toqhOt+/tbkl0mhMTM/OzMBio3cNmcMOxTx32hFqCWJ2ehq1chHjRw6jr69XAFXOE/S5YWUJ1zuvLyAVBlJJJwmzmpika/BVZhO6phoPjmHtpcI1WsvqMYlGbXNKp5C5zvEvTHDpQ0qznHsR/k0JQerKM5nNSi9d0ck25eeZpNdkCV6P20MppIwA5XywfZhQ5/6Q8wjfy2Q7iQGZNCu9WO1JHXXFgud+LBDwCfOcUkecV7kAWWFFtW5FPFPAR7/5RMguIZ8TXa0BtLe2iIybiUktaoajDqfDLmQUXbWg9vGKDKHvFddqzs9sU5FURA3LSwvigcJzcbrY/jWRYLtxaxLBlgjOnj4KS70Iq92Lubk1RJNZtFAD3maGw6kY/9x35bNlOB0eeDwO6Y+UACsVClhcWsDxYxNShaLmSFW1qMaQ2vk3PoRMw0SbRcmzcO4olbnGmGB3elV1qWHczO84/8N/38SJvmtz0Hy92QLNFvijbIHmpPhHedubF91sgWYL/CEtQNkWHWjpTb4GOfSzBp3MqCAe2xR5DpYnC/PckG1RCpgGeG5olRdzlEUxiXbrdjyF59OzwkTx+gPIZnLo7+/H2sqKgCJWqwN+H1mGHmFxEpgM+Dzo7GhHONyCa9euopjPi070yPCQlNjvSRSrzTLBrnQ2j9/85rc4dvykAI00pxrs7xepllKuJMBHKhmDzVrFu9+/DK/fIeaGTjJeEjQZ9aNcrApI6vcHsLG9Lczv5ZUVAS0K5QqisbiUh4ciEUQCLowMdAhInkokBDgnQ5JyNOVSCbMzs2K6qYKfjJTSM9DShpwMODT7lOah3MyTWSQgIEE5Uw1/93e/xMULb2BocATxaAK/+/QTXDx3Ar1dIViQx9ryjBgS0qjL7vDA4Q7A6vABVjdMVicS6TymXswgnoijUCwIU3Z8/DAqRbKFaTqlTc2UoaBI8AgzR0m4kEVWqNSQzeWxMP8Sd27dwPe//z2MDg8JOCSMNQbSusOJeZp8ya4MqgB0BBbleksqsGEpt8jy8DWCPWRsUz7DKm3I1wg+UuKHzDH+sI9S2uTWrVsIBILo7u4SHXheB4NlSrGcv3Bejs2A2+7wwen2Y2NtBZl0Ak8eP0DA78bc7DTOXziNdCaF3r4eWG0WtLV14uoXN/G97/0AeQIgEoBZRTOVRn0E5wKBFvmbQDeDVwLujx4+RXdXH37y45+gXMohn48jX0ghFtvG40dPcO7MRXzz+BncXhdGxkaxtbkJr88nEhRkz7e1tQk7nMExr4VVCVZLDYuLcwZYaIU/EILH7YObwLFVAXWU4BmfGBetZY/bK0E3A/BcnrJBPH4MBw8dQkswiL/5v/5GWHvsdzRqI9AZ8Afk/lCqheOOlREsTU+nkyKJ0N3TLWOzra0D6VRWAA+eQzwaw7Wvv4bHbcfBA4M4d/YYEqlNDA71wGFzwQSXBKy5YhlPp14Ig9ofoBRGGvfvTaKzvR2ZTEoYvNlCAsOjwyColkjlYbd7Rb+9XMghFHDBbirCaS7BYa2gJdwGizssFRAELtgXxDi3wn6iwB4FFhoyJsJOM+CjhuzO66prGJPLPGj0YWFVkrkm6IqqfFAVEgoQslvtqJUV+43YCzV3FRCjDXhVFYjw4kSDXY0FDWq/DuSWb5bBp85bjsaqC0NGRlihu7z4Ogi4qrMxzn2fFMv+eVwDdvvXhdeB5zqZ1gie6+t7XfuxRF7kURqM2/Rx1Et7LcsxLbJMYphXVOA5r5Y5AWGQM2Wg/CeWlpZFU57jhUkwSSRUaihVqiK5kckXZEykMwS3gjIWCCQRQOrp7kI8FhPpKEqP0Gi5UmaCRwGcBL0KhTIG+gfF0Hhp/qWMuZaAD62tEfgDAQFdIu1tIidD095wuA3xWFyAJ87pPA4TUKp6yI6trU1J/HJ+ILudbEmOaz2363us+6v+m/dS2mlXfke1nqQhmbgUM1UyTsnudKIGO5IZJjmK2FhflfGysb4sVQler0s04EXywO1CLLqDuakpdHW2Y+zgGKzUE2cSxm4XE2Wuy23tPfAHIiJB9Vd/9Zcw1Qsw1QgsC/wp6zwTBGx/wuiUpjBZrbLG3rlzH8dPnEQkEkKxkMfVq1dkjSYjVy8KZIVzLqVpYN3sxouZF1hcmMP4xGF0dbYhX8jA6aB8Db9b8ZdphmxjhtcwpGUCl5UYXOvJUg4GAvjoV7/C99/9nswlymuDLGpK9ahKtPnFJWxvb4m28g9/SC8CN6jQQWCesiEE5C0mK7KpLHxurzL8LmRhs9SQy8aQz8VhMhHoLcNup9kgKwFMMFucmJqdF2PbYCgsbH6pwCLAXCkLaYDguWYxq+tXUkr7HzrZtDdelBSVHm96TOk5g+NGg9r6dw1s6/Gqj6MlVZgw5Zjb3o5iZXkFx4+fUAbGBngu85PqbSwf3E2ANSbKNEDfCJ7zHDkvqtPdM57X/VsR8qk9reazjY1NSXQz6cWkGOdxRSYoyXgim/rhw4c4cGBMyAgcO6ysYgUB13POM5TBYj9JRKNSNUbJJe4lybxWJq5MNisWPlnvOhnFAcY9hrQNsyVy7UqjfXePawDFfA/3IqwsobxTKMJqFutuu3M8swKP4Dr3a2SF8zMc915PQJJcGxsb8sM1itdI8J3zKj9DUJ3v53q9sbkiv1MSRoPxfNayV/x+AvaU8qO8EFnnvA7eG86PTEK3t7diYLBXSVqZAbvVhkqByQon5hZX8Jvf/hYBrxudrQEMdEbQEvTC7fXA6fNLRSiPL3UynIcMyS/Ojzrxp9pH3Wdlfqt8jfbAc598B+fiYrmOVKaAG7fvi1Te2TNHYTOXsbGRwKNvZrAdS2H04EF0drfL/pZVVlaLA7Uy58oCvB4mPrYQjoSxukwZn3n87GcfynzG5IAi8hiSfzSalvVy76HBc5JbBPRn0o17BNBbuwmef2sCar7QbIFmCzRbYF8LNMHzZpdotkCzBZot8B0toA1DNYDe+KzBF71xNqGCRGxLjNu05jnLrhVvZY9zzt/4Sj6TFZmNUrWOO/ceCpBWLFVx4dIbwlKjVEZ/Xz+KhYIEXgQm1tfW0dHRhvv3J7GxsYo3L18WAP3+g3ui4UHmOUERs4TwSlJERZk8ImUxrPjssy8wMDiCL69cE73NoNeN2NY6vC4vquUqIuEgnj9/iBMnD+PoxCEJxqm5XqsyEKrg+tdXRXakJRzC4tKyMHztToew2FpCYXR2d8r503zRYTPh/r1bYvBH5lF/b5+wh6lhS6PF4aFhYSDptqS2r2bI8jUGYQxGNGOWDGC+RlYkg04mGsg0Jpu+va1DgsXV5UVcPn8aHifLj7PYXF8UI04CC9R09PjD8PnDoneZL7LM3iYl/mznleVFHDgwKmAAdXmV5qliKBLcZ4AnJc6GbqqSkgDWt3ZE6z2TSuD0qePo7+kWeQnRLmcwQ+COALku3m4EG41yWjHDq9fxYmZGSZW4KFPjkbauVWrSzgSceD4MeskGX1lZxe3bNMZULDgy1FiBQLkWtjdf5znS2IuBI4PMiYljAqrTfLNcs6NSteDO7eso5FIw1ctg4QSBJjK7l9eW8O7334XX74PL6cGdm/fx9tvfF1kIVhxQKzWZzgjz88GjhxgYHBaNViZXJsaP4emz5zCbHMIwpwRMoZCG32dDS8iLgN8nYHOpQNYwr8+CPgL1Vqvo/VLrm4ExwWxeBw06NdvMbicIS8CKxnsEiGsolci0tuK//O3fCTDD6z1z9jTGxsakPTY3txTbzuuVQJusNbYRA/bPPvtMwCz+rK6sIBaPYXBgQBITJbJj7XZMT0+Lbjfv58T4uGiEMrh3OVxi7NvR0aWAgHwBn3/2Gd588xJ6e7vwn/+P/02eaYzJhJPZZMPi8jJ6+4eQyhBYSIuOMu/x8tKieBdsb64L0EZpGpfXjVQmj7qF8js05DyCTCqJWjmPlZfTCHoc8DpsGBwZhcMXFsNQApvSZvm8sLGVPBCkGoRBv1NAdVY4qMC6kdGpgZLGKZHgOcfsLlBlVN8oRV8FGHCuYQJIEl9mBzgFkXFOIKdKqQyaBhvgmADEhCMIeAsArrwDGo/dyBjX84M6JzVHqBNXT1qaSqux61dk6tsHWunrbWS3vvr9ry4GjeA5P8P+IvrjVpr+fVt3+XXtJwDaflkauWCdlBCuoAJCNXtcwHPFPBfNYpnDWWVCkEaBoblsHuVqGTY75Q04Z7lFvoPYDTW3yRwWE2OTGU63W/q/MtRrkSoKAjMch5sb6yLtsbO9JTrelCQi4O1xe6Q/3rpxHS1Bv+jNd3V2SCKJchyinctzsdmRzlGvuGwk+Upi1Mc5raOjXQw3zRaTgPUce1JNUyyIASb7KL0NNNDZCJzrO6ETIQ0NZKRJaELN+ZByN0zIUiO+IizOcpVMT+oqx5DLZqW6hJIhBO9pBkpwj/cqGY/i7XMn0RYOCNtzK7qFWCKBgZERePwtIrPw1dWbOHP2DXz88ed47wfvoKczCJuZfiKWXQ1+jjMCaxXKacEkaxKNobM5Jno9FOfCF7/7HAG/BydPHldybqwhkGSoRQDS+cV1LKxGZQx5vU4cOTIGm90Mp9MmID3lOAjicQ3kOKb+uZyD/JfJTJtov1Ou5/7kPQR8XvR2d0vlAIHEWCIpxwm28P6GxJCUMj1MEJ8+fVKMfdfXucY6lbQG27ZcQSoeFzkqsrGXF+ZEGiSXTUqSvq0tBLuNmvQV6W8EJGF2YPblCoqVukiKsEKHUm3cD3E+oK43ExcaAOXawD6xe78b5ho9xjQ43liVsB+81jJMjWxmvVY3zie7STwpHCNzmHOKScDz5aVlAc9lqvpnwHMtt8SBKRrnTJIZckMyD4ieumHM2FC5s3+ek2sy0dtlBU+eKMk6tg3XKrK4tQ44yRGslmJFWFsojFQygaWVFdKfJeFObwXKkTEJFt3eRrlQRDqVFkm6weFhHDl6RDwoCKgSQOc9MRR1jDVAs+opE6UNnPW8z7GmElUcb6yS4t5CkgUW8y4bXEtP0XOF18Xz53u4lpPVzv0B9f95fdxHSEWSkfBguyiZObtcM9fTza1V2f9R8or9nms5mej8blay8DWdZOhop2Qh9zzUt3dgZmZGjKq5Z6YXEPs3b4tA4WXukq148Pgp7kzeRTgUQCTgRD8lW8JB2B12OP1BlEWmxyysc865PC5Z3+wzrEzk3zoJJHJEnAdEOmU/eM6qAI8YFKdzJdy6cx8ebxBnTh1BPhvDs2dzKJTMMFndaO1oR6g1hHwhjdXVNZjqFoRD7aJ9XihkReKPXiysAKIUl8dNYgmlh1SCWkkMKZN7lWzee3ybeW6RxAvvq83paTLPX13+m381W6DZAs0W+FYLNMHzZqdotkCzBZot8B0t8F3g+S570/ickhNQ4DmBKbC8lSZi1MYWMITwEGFzzUEHqqWqAM6fff4loskM/MGIaIdSg3Rs7ADu37uHfC4vwTFBkWfPnuPgwYPY2FzH2NiIaFm2t5GhZMf169ckMCV4zhJdC0tGhS6qDs8SdCn5rwJr69u4+vVNbGySiezGwZEBoJJDvVwTU0mW9hM87+vrwNDoIIKhCMLhbmxsJPHk6TRWF+cw0N8rwCLlQc6cOY2l5WUpHz1x8oRIAhCkI/By7+F90YxlubDH5RYQg8HF7Zu3cP78eRTyeWFDE2RRwaYyY+R3M6BiMEKGMIMjBkoEzWm6x9fIOAxH2rG6tiYs9Hv3JmF3WPDTD34Mh4U6rQWYqhUkY1FhLaVyWfiDYfgDYdRgQ7HCgNeMTDYv50eZnXt3b4kmMHUmGfQx4KPGNo9L4JksaALoDM75f54TGddXvr4pTM9/9bMPxEDN73Yik46L/IaU8BrtXzPYr8KRfios2QAAIABJREFUJXvdANWExU3mltWCjz/+RCQR2js6pA0p9VEpUmuUDCiT0n230iSLJfM1fPXVFQkmCex2k609OysAF5lhDOwYgDOQZXuS6XX69GkBjpjccHpbkMuXYKpX0dkeRiGfhp10SoKdqGF9cwP5YhFurxdnz5zD4vwyTp04JcAQgRrSisuG6drcwhIKpSLuTt4XcJ/n9Nf/8T/i9u372NrcwZ/96M/gdFrg89mwsbGE9rYItreiqFXMWF1Zx3Z0GxcvXhA5FbLiyJ4fHRnB4NCQ3AfqodL0ToAXF9sCKIqhrNLi53M6k8NXX32Fjs4OPH32TMCCo0ePyj178WJGQENeOyVtCJQTyGPfotYzf2e5PtmwV778XO4tpV74GfZDpRdvFVCRbfnxxx/L7y+eTeHc2TOIRMJwuh0CGl68eBGzc7NShTE1NS2s3/6BQXR3d+Kjj34t4EPfwBDeeOttYa0T2GJi5OXsDMLBAPxeAg5VGbxunweZXBZ0FphfXhIteb/Pj7ZQC3JJavlb5J4zmVG32eHx+qQChfed8xT7KfsBgQ62q9KJ9aBaVmbA+9nQ3wWeq1yclhwgk1qlBPfEyg11Aurj1qmNTIYmmeeKNSzXs/sgu1EZuyn2uALP9aORBa7ZohrgFmDiWzvXPY3sxn9y7rPuA88bv7sRQH/ddQv4bsh76HPTAJkGz/eD8a9bSvbGuaEa38D0b0xcCEBIvIMSGTSVrpRkLtKGf2Q0ErShTBM1mmUdIkhiZkVOHja7qlTRmsb0oKiUlU44ZVxi8QSisaSMp96ebkPWqajMEwAEfD4kkwn5IQDDH/bVJ988koqqwaE+eR6g2bMkUCCmgxabkmfQusoE6ck+58UQJGWlRr7AqhNWDZUEeGMCiFMNr49zEq9Fg1AagNwFU40kjWZRCjZlsHl3EzLShVT7lqmLDsoeUKYkJ34Az6emhSVL1qvb45H5KZ1KoVos4E/fOItSLingeaVewYNvvoHd5cSZC5dhc/rw5NkctnbSSCTz2N5cwb/+8E8EYKuUisLqVur/BhBbp2qb8gnhOVRqSk5lYX4Wt2/fxIcf/BgtQZ9KJhGwstmJsyGXK2DywRPULB6RDpuZeY633rqEciUvmvOUjSBAT8NkAu6iR22h/Ildse/5Y7GJBMns7ByVHdDX04VMKoVMOi0VMw43QXGnVNl4PX4x7eXawHYfHBwQiZ0bN69J1Y7D4cHLuXmEIy04dHAMc3MvhJ3PBDGNyplsJrjZSWNzaw3WWlz6QCZbgcXmFSPGza247B96+3rFRJY3jfIzZMYTIOVx2ecJnnNNawSeG8fF6/oF7/t+2RTN/tYa6o3jd489vQfSc1xyDiLznL2HmuJLS2SeH38teC7JLU7LBmCq5wDNHm+U82MCS+SXDHa56st7lT57c6khsWEYXXKd5/dyveFY4Xdy/SLLm2s6wfiWgB8us0X2T9zbxVNJ8ZsgA5x7Buqmb6yvS3KEcjnc42xs7+D9Dz9AMhmXPSMrMLgmiOcC+01VaecL+GvmfKDXBlUJox4EZgl212Us6X0QGe+8f3Nzc7sJas3A5zrEdYfHYrUcDey5HrINmcAmyM1kDY/L9/F17u8o18bfDx4akT0B+xaBclYx8Jnfz30if9he/Cyvlwl1ShLyR+muk+DAKjtWNRYFrOfe22ZyCZB958FDrG6sIRLyw+c0o6c9CLfDJoa2nmAYdatDmN9MivO43AtoQgfv1d5UrioSOJ/ZbFzfWJlSw/LiPIJBxTx3ONwolGrI5Eq4M/kIHl8QxyfGsLO1grm5FTjcIdidPgyOjCCZjiOW2Mb29g5qVRM8Lj+8bo7ZOE6fOin9gXJbwaBfqlo463NPJMkBmQYNk9t9a6XWPFe6+68yz22OJnjeDIabLdBsgWYL/HMt0ATP/7kWav6/2QLNFvijbYFrH/9PhjrAHujRyITaDe7FmKeMuME8J0pNAyKC52Rsaua54p8L3IJ8Oi/6o9dv3UE6V0SmUMa585eQzGRQKpbxcu4l8rks7FYrjhw5IoztiYkJkUHgxpjl8wyoCdDeu38XFpNJwF0Cp04xp1RgvQC3IrlJRiKZglZ882QKV7++gWAgglI2ilopDYfVISzaeq2MWq2Azq5WFEsFDI0ehM/Xhp2dHBYXV9DfEwTqLIkvCRjOcykUckimUjh16jhisR0ByhjUXHrre7B7gsqkskRWs11KeBnYDQ8NCROJG3gxL6xDaXdabRKE8YdAMUFTBkcMPsjIIsjJQMxkssPp9Aoz86urX6BYyiGbS8LrduDcmVNwO5xYW1rG1NPnAqrEsxkEQmEMDI6ivbMP2VxJyup5DQR4qJNMwDu6vSksJwajPC6DOgbBDPD4YFCrgmazMBgZdC4sb6CzsxtvXDqP9nCL6Ma2+D2ihSvMWt4DstW1xARbTQAeVYfAiIeMYbKZmZCoUp4mn1fBoMmGYo5Bn2KXE9Ql46m9oxXR6I6cXy6XEcNLMpJMpYpI+DAhwQCJDHqCIQw2V6mvbzEL+MpjWclu99HYsg6bCQo4r1XhcjixtbUjGp2UftiJJTE6OopsKo72jnYBzyjVQLM+i9WBcrUqjMf1rW1hSp04eRLbO5solApYX9uG2+3HERrEmukBUBLt83w+I2x2qlLkciXMv5wXveqh4WGRrCHza+r5lMjpdHd1CxjH/sPXKcfAUnolccF7YZMkwOTkPZGo4CijWeiZs2cQaglJUEsgiMDD5sYm1tbXMNA/gJ7eHgFxHj54KG3U3t6B4cEeeNw2YawuLVIrntr3NimlJ6PT71OVEl9duYKhgUHsbGxIomonuomWcACHjx6S4yyvrmF2bhF2uwcuZwA70SQuX76AFy8eibZtvlCCw+nG9ibHS01kH+wEhEx1xHe2cXDsgEi6pNIp5Ct5hNpCyBazCIYCCIdC6OrogrVuhs/hRTlfloRFNJ2UhNzGxrqMF16PKvfvQywWFSkfjlcyF8sljt1GbwQD3tmVX9mb9pWUKkcR+6ohQUWW5S6beo9ZTXDFarKDKtPKlJSSQwRhVTJHgdtKO3gXPKeusPHQ4LRmmmo5gF1wuwE8l5Sgcb5scwMy2BVv4d8WLTljJK7098p7d2VAlB756x6N4LmMZZFh2Hv/t0Cw132JVJ6ofzQmKxpZtPp8lBa8WEFKBQzZxUwYMHFGwFWYolUFsgs4hyrq5pqA4wSGRSJKDmbGo0ePkcpkcPHiJQG8kqkMcgVW0SipA84dYjxJk89SSQBRglA+rw9+nxflWgWJZEIYz0P9A1haWhDz5yNHxkX2gybRg4MjMg8QWKqUcnKu7HMEVrkWULtbJ/w4bgX0JFBO+RHROU4LOKh1gxubby/RsafhK/83fCN0VyWobOj4qMoAkH1uQUXkcqjLT4+MMtY2tmWeJUhIdipB5bXlRVw8PILejhCK5SLy5QK2YzuYZ3XI4AgGRw6jUDZjeTWK7Z0UZqef4Gc//j5aAl5hXjt0Gyr0XGloiwGkqvYq16yiMX73zk28//5/Awf110UDoiZrAEcCqwm4g/j6xiQs7iDGDhzAnTvXcebMSfEvofQMK2l485k0YTKda0AukxJwUCUyrcJ0p0Z7IV9EV0eHGCPyfjkdNplzwm1BJfFltSvvgSoEyKZe/Nmz52C2moXZK32oxuSWFT4/K3+qsFh5vpRf4rNsLGAC9dDMMNfy8JqjAvIn0kXA7EK+ZMbsyyW4PX4EgsHdRD/Z60r2SIHnUsVhyLY03vvGcaUZ6hpcF3at8aPHjZ43tM65Bta1QbZOwjUmyQieS2WZMnDADpnnhmwLDUP3M89ZBVYVOSquCWpvoOeEvfGr+qoC5m2GoauulnkVPNcScIoVr3xTBCCX9cCmEo4y9lV1BaWPBKCvVmGjb0m1iu3ojszDrASk3j0TWBwfTEjsbEWVcbPVhum5BVy6fFEkTJg0JUs5Gt2WBDArmpQRqkXW2BqKUimhgGGlic5+zWoJanqT8MBKFyZwhDVOsoSXPgfp3XbR45mgNx+cH0TkqKrkabiP4oPv476OVWD8Lq2rzuQWP9sSUtUpWk+eYDz/Zvswsc1z4HvFjJj3cCcmiUQmx9nHWKHHvQaTkex79HWoFCswVayommy4cecucgUm5wNwmErwOkyoV6kL74aTa73VKXKFJEfwPNmfeL+05Az/5nlyDmPlX5kJNatmnlexsrQgUlkE7V0ur+w7M/kyJh88FlmjY8fGsLO5gmgsg2LJgnS2LEn1eCqKco1EkiRcTi/aI114MT0r+3NWclICi/toSrydOnVSzEO15jm7gJo7eZ9fhXn0fpMyUTKeaE5Lkg9Hs0MZhuokEL+jqXn+2m1B88VmCzRb4I+4BZrg+R/xzW9eerMFmi3w+1uA4HljsKXZUI2BnbwmIUYZifi2BDh1GoYSsKzSuE4iZUO4RUJPVfpaKCORTOP67bsolmp4OjWDv/xv/0q0a0PhCB48eIBQSwv8Xq8wARkcnDx1UoBDsqwPHzqAwYF+AT+uXL0q5dw9Pb3ymoNxmKGTK0GdkkY19GHNmH+5hH/89UdS5m6qFtDf3Y5UKifyG5Tc6OpuRzabQKmQk/LubK6CNy7/QECP9aUn6O/tQCweF+axGDyWCliYX8CxicNwu2yIx7bFaHL40DE4fK0S2LOVGPgTZJ9+/gLvvvs97GxvS7BltZpRKBRhpTlZDYgn4wLoeHw0WCoJYMoATUArWiZaLCgUqjBbyAQq4u9/8V/Q09cpsiDU7n7nrTexubqGmefTsFtUkOVrCSJTKIhMRjZLwMEuxlkMNFmGS5DK5bChu7tDZDgohUCWHu8tJVsIKBOgJPNZtC2tDIxrAg5sbieE8ZdKRDE6PICujlYEfG6EQ8F9zHMebk/TWDFS1TJM5nm5UhYDMK1BSUIuDTFL+ZKAqvlMEvHoDrY2VnHs2LhIpZRoUGWxCJjd3tqOaiEnRnkrK2tyrppt6XQ6drXmKbvAoLxqqqBmriEUCMJhtSKTopGfCyvLqzg2cVJMONc3o9iJxoVh2NUewOS927j05mW0d3TC4w+JfqfJzGC6iunZGbjcDvQP9EgVAHV5k4kcFpfWhEF/9MgY3G4anGVhtxE8NaFcYHUGAzYzFheXJQlAY1MdkJLFSkB+fv4lTp06LQx73i/KvPA+VEoE2lnOncEXX14RI1MrNfWp8x6PC6v7jUtvCsNyaXlJ2oCAAYNSSroQ4N3e2hLtcwbdI8O9GB7uQTxGiRefMBGpg8sqkJ7ePmH9jo0ewPLyMnLZHIYHhxCP79C6D/S2rVQKAtwxIfB8ah7+YBvsDr+wVpPJHVSqKQwMDkibOp1uBAMhObfYzo7o7J87ewpfffGFGAbPzixgeGwERyYO49e/+QccOnIADpdNkk5DA0Nw2d2i3eq0OEHyZJXpGRkbBdEypqwP5w4m3cjeY9UGAQACEKhTYJms5lfZ0AQp9j8ENjckVpS2qyoJ5/Gk74pxqJIhIbBrrhMgJJuRTMkqbDYlvaS/m0CRVFvIMzXPjQoZYe4xmaaM2TTDk0CJBi0UdK+EWpRAhlaoMljx8qQqbYSLbCSwdkEukUhQlR+SE3hNsqDx+kX2gUCV5CFVokuzKv8g4NwAzEWO+jVt/S3mueBrFuWRUVV60hwnbCH2VSYniMRrqYmaqSp66ATdmAgqV6ryOystmPTp7esXcIzJi/b2TmTzFQF+1tc3pMKFaxSvi3McWdpsayZvCfaQqby5vYOerk4MDfQrgMpIJhFEo9wSk2bpdE7u4YtnDzE8NCDfwz7GMcYqBy3LwnHLeTyfz8JJcLDKihrFgOSz8phQBoWNiY29v0Ufw/i/SsOILFFFfY/ScGYSklJBJQH1rTanJKHMNsqJsDqlIDIzlI948OAhKoUcovMv8Ofv/wiBoAcrq4viKxLjmlszYyeex5mLbyOWLGNjK4VvHtzFT9//AerVEtxOGtSaUCkWJFlOsJ6JTw2g181WrK3F8etff4Sf/ux9+H0uUHKqXC7AajYrxjWB/WxRAPQvrt7A8KFxubCpqac4On4InR1tWF1hZdci+vv6EAqF0RIMyXzkcNiQzSRVEooM5ERKgHUC4tFoDCNDQ7KmETxngtvhVu3PagQmWDwun6z56+ubePTwEcYOHpI+w3mDTHhWoh04OASP145SmSxh1Q+Z9LdZnajX+F11hAMu1PNLSCZ2UKmYRdfZZHZgZnZB2pzmo6y8IUs2m8sIWM55WBuGEpSl7MiunEqDtj3vp5hlU9bMkH5S7zckn4xk1h54rjTPtXSLBp7136+OWZXwEAzRZMLOTlSuncxzqfgQAJnzhaqe4Zhj24ncjs0m56W/v7G/CnjOxDIBykZdc8Ov4VUg3zCRZzJDkl5Ke5zAOa+dewwF0u8lIG383nxBwFIC4OyvPB+OOc7IbF+VgDNjbvYlovEEkpk8Zude4Gd//qFIF7F/RcIhAXx57RYzEypKoq5uKhvguZLXkjYTcJ1ztfKqWF1ZE9CalQ/egF8IBwTEObfz+hPxBHKF/K63C4/DhBpNWb0excTmPeNr/BzZ5vpc9FzAc+HYJhGDZIK21lb4A37EojGRIgv4/ZKcKBbzImNCggObmEbKNLTnfEcJPDVtq+okthX9OOpVs/gN3ZqclP1rMOCGuZxFPrUDq6kOjz8Ii8ODspEg4pzW1tomeweOoZ2dbWGja2IC95idHZ2KHsOKLsLQ9aoYhtJLgEkJl9uHdLaAfLGKW3cfIhCK4Nj4KNKJLRSLdWxspxGLZ/HGO+8gnowhl0+jVCmJBH21bBJDVHrQ9PR0y35oe3MDyUQcb755GV6321gP9xmGSjJ1T55Nq/fLvGuMJ/HPoVeJyyMm8o3r74U/+XkTJ2oGys0WaLZAswUaWqA5KTa7Q7MFmi3QbIHvaAHKtjSynBpZRq9+hMzdKpLRTdipJ1wmy5rgETV/lVatBFe7jJA6auWSMK1j8SQeP5nC86lZfPDhn6NYqoj0wrOp5xgY6BfAL5shSz2Hn/70Q0xNPd81QaJxFIPdJ4+folJmIOLE2OgInHYT3C4y/2LCeiFLnKC2MAMJaMZ2kIxx88+y3pKAv8lCHY5gO9ajKWFdm2oldLe1wFYvo14pCcs2urmOkwe6BHCJpfLIloBUroTtaEx0cg+ODcJhrsBlrQKVAipWFzqHjyKTK4veOI3EWLJ648YtXLx0CcRJzMI6rcJE9mLNIUBxngCkywar04J8pSiMONFktNkFhC8VysI6J5uXxpT/+f/839HW0YpwSxDzs9OolPJAuYiO1hB6OjvgdlLbW0lX8F4UC0Uxu2MpORdBgi4M4giGktFHsMFiJjCnNJttBKfFhMoqGsJmqxNmq0NMH8l4jqVoduoQU9S19VV0tLdhbGwUkbaI6AO73G5hNTLoEjWOuk2CdgZau2ClBgME+9urUMhWzQIOW6t5mAspOOsl5OJb2NzYQN1kRTRVwHaqBLunRUDjfC6KcGsEoHSGyYL19S2RDyHIS2mf1khIGIROu1XY0i63UwJ9l9srwAGNQVn6zP5KjeKtzS2UiiWcO3USPocFqcw2bt+/gff+7Edw+9pQgx+ff3YXqRS1l+t4+3snEWghs9SCTLoAm82NaCyFZ89fSHKHfdpmI9syD4/bIQZ0Uu4MhzA1qYXPx/DIiIAABFkJHhQKJdy+fVvkXygdYLUoKRAJ780Eq/O48vU1HDoyLky7Tz7/AttRmsBWUCzUcPLkKQl4KXsSCPpw585N/PCH78HtsCO6tS0M5lwmg2o1hyPjo8LYV2ANwegiMqksZmdnBeA7d/a89BmC/b5gF2ZnpxHwWdDaYkOLj3rf1K+34O7kY2GeBsLtKAumRjYxPQwgmvOSKIonBewsU8YplxM2LFnoLG2nwe/lNy/B5bThzq1r8LrtkphhlQQlbQToqEEY5dlcEVYHqyP22NE8Dsc+gesbN25Ke33wwQfytwqoDe3whsnsdWCyQDq7pfsGWq0IwNJXBVRp1CwX+RGyL8lSVXrdCoBXn5Fko0i2qAoMJTWi5kjN5GNb6CofshYJVGm9cQWA6RoedfK78h2716K2twQ3G9nmYozXoFXOe0xQTJW5K3Bcvn0/w9xgplNeh4kZkTURwE9d2267GdfU2I4i3fSa3bZeT/QcsMt+F3NXMqRVIkEnLBT706TkioSpSomQClziMZGU+WXmxayApx2dnVIpQa1/mtEODQ2KpBbNMmlszAoPynwpT4299mOyij88N1bkUJfY7/fJe2gYqVnAOn2hzWIF5LQqAFSARgHxSwLQUDpof19TfUrdrMYEgk6avJJokHyHAuWUXosCM6X9BC409H0Jcqq7p5xG2LfMVmFTUl6G4KTd4ebwlN9X19ZFC51zfUdbEBMHh5FLbMBUzsNhNWNubgnRVBHHz7wNu7cdhaodv/7oI4wdGMLc7BRGh/tx9OAorJY6HA5KbWSU/wcTwXYHFhaX8OXnX+OtN97C8MgAKlWC7OzrCgi2sWpHyNwW3Lh+ByabHUMHDwhQ+Oz5U6l++f6772J6ekpAumQiKYkwp8Ml957yN4GAF6GgB04H9ckp5WKVuWRlaQ29vT2imV6uKHBfkrFGcoZa37UaE5x1WV9ohpovlhAIhkRKI0AmcSqOI0fHEA77UCpnFKOWCSthrfOH91olEGqVrCQUsmTD57MC7NKjJJ3Nwd8SRqSjEw6PD95AC4rZDDxcYy2WXS1pstwVa5xVZioxyimK045MPaJ+ZiSaG6pEOAb5Kj/Lec1wOZC+IuaOBnlhr3JF9RDVd1ghoAB0fjfXVGpkjwwr000tg6H7rsq7GV4FhhyUnm4U21xVE6jknko4ShLMmA/lP1xTSPuWrrxnlKzmkH0bUTUdGdU6r/6zXq2LZFC5mEcuk4CZiXwaglqsQmooVU1wB8LIkuU8OYl6tYKnz57gwMExnL94Dvfu3cO5c2d3DXtJX69V6iI7SDCaey6dqOM1W0mA4NwoFUj6nOifWkPVVEWBlSuUl7PQsFN5MND8lNO82+1ENLYjwDf3P62hVsMItSi+LqyEevLkibDTeR8ps8cKw6mpKXQwSe9xG4x05+7cxLmR95v7P6/XLYlrJpN4jtwrELxn9RwT79zPcD1h9Rglzdwut1SoffP4CUzc7zltKGRjaAu40OJxiBEvjdRt7iDqFu4DKG1D2RVF4uDcRlBf1gpjLSGxROZvzt00f+c4qVXE1NPjtMs1OFw0b86jXLfgyo3baIm0Y+LIMIq5GGpVKxaWtrG+FcelN9+E0+PAzs4m1tZWwENFQh3SrpF2yt1tShxAKUR6UZw4PmGki1UllhFxGMkOpbuv53i9rumqD56z7AcIntMUGDSdVr4efG8TPG+Gx80WaLZAswVebYEmeN7sEc0WaLZAswW+owX2g+ff3VB1WFFGMrq1C/IIW4rgeUOgtwuo1GuolArC8iZDaHVtE7/8x3/CX/13/wYOFwMBJ3772acCzpTKRYyOjKG7u0cCqbt374h27NiBURw4cEBAFpZzZrMFbG1uIxxqERC7rb1VQG6ycWiNVC5m4bDWUc4lkdzZQDGbEJC5WLYgU7SiaHbB5G6BP9KJr69dQzGbRF9bEOZSBrZaEW3hoEiReKx1KX0vVC1Y3IijpbULc/OLGBjoxXB/F/KpbTjNJTgsVRTrdnjbB2GyOGCxu1GtWYUBFY0mhH1bq9HwDCgVs7CTLVZSzPJyvYKaxQQTS+9RF7CKbEEG/zSGqwrL0ilGWC9fzuPO3duijd0aDiOTTorxpalagtdlE2O3cEtAjCcJgvKesASeoKLoQbNsXJhdZmEAEyyi/jnBCGqBKwaRoGli3kndeLJzKnWLADFzi8tYWFrGuYuXpIy2QGPONRpzjgvoRNkZyuvQdJNsNjKsYXKIUZnSLFYgsARchqmoRNbG6lw2WYWVXi/mUc1nYKkVEdvYEFOwWs2EVLqAmfllWGwu7MRjIMGSjHrpkRUT2ju6xZiTzGoCZ067RcCNne0NZLNJMfIj884XaEEo0i6gEg3lKOPw8P59HD18WJIBtVIRHjNldcv4+He/xsW334CvpQtOZxcePVhCvmDCTnQFowda0dpmRSQUwsLLVQwOjSFXqEh1xcL8sjAzz9CcrpIX0MpqqQmz12z3CADMy56ZmZV7ReM2tgmZUQR0rl27hvd+8J6A5wT/2b95//hgcLywvIojRycw+fARvMGwmP1dv3ELmUxZJHAq9TIOHT6Int4urKwsyH05PDaKkN8Pj9OJu7dvweN1oFzL48Tx4xLMk7nPpI3dakMqmVKArMUq0hbfPH4Ksy2AmRdTqFVS6Gxzo6czgp7OTqRTBTHY/fLKdfQMDMHr9yKdS6OtLSIyFiK9QfCmWhfGqGIH17CwuCiJgKGhYRw4dEiYmomdLZTyGZjqJfjcTnS1t4qZJKsjyLRnFYTb4xU9VQ2e67mKgTAZiWT3EWBlfxSpBKv1/5d5f39ljvpSJVC1Hwjlf/QcuKdVrSQLpO/vMuHKUpqvJVsaNYwbgdY/5AIaz0/JIyjAQ/8IY5XgeQOQ23ieWnZAayyr81RSUwTBNKN1/7nsT0I0nod+rwbPtRyFQFJivKraTgH7ZKCq89bM7EYpiiL1+PMFAarJJqeXAUFxgk7Xrl0XoIgeGpR7IrC5tbmK7q5OAacaAWrNptcgiz6G/lufB1/X57u/bZkwe23ypUHjvbGdXgHI9bUboM2r4Dnvl/pu9f3ajFn3JwXq7rbrrlGsGSWy5c1WScw5nC5sbUfFKJuyStS4zuWLWNvcgstuweljh+C2lFHKROFxWJDN5LC+FUOhYsXxs2+gZnLh+dwipmbnZIzXqwVcPH9aQGNFmK+jVFFGykurq/j66+u4fO4SOtvbYbVzHsvDauO1KJmQconj0IlCroprX98U5qfd60E4EpbBTPoeAAAgAElEQVTKFiZ5aSbc2dkhshAcE5SbIUjP9YoAvdNhxdEjQwi30Fy6BFOVAJoFy8vrUnFlczD5SvS5Bkud946FCxaVVKDeh8mGh4+eIpNTVVndPf2SeFl8OYtiIYOBgR50d0dgsTCJU5FqAUl4iZsAgUQmn2u4fec2IqEAS4EQCnhgrpVRqZYwNTMrgHmgtQPhjm44PT5UCxn4XKw4I2BOfxY2HqtXmHQlSGsxpGGMKhEm2AWX/DZ4rl8T8LxE8Fz1FTVPW3Z11XW/fLXPmUAfEp0Y3NrckITF6MioWvdFP3ovTBb4uiHrs7//6/lO98NGJn1jAm9/VcXvm9NeN2/w+zll8Spr5SIKmSTKhZxIrom5t9cvoG++AsRSWSzMzwthYn7hJd774Q/g8bqlsvGdd94R4FQSYtW6VC1srK1LPwsGAwiK8bRZMi6iTy+ZBqMJjIusmeqoWCgFpWQI2Se4pxUpHDNNMu1iUlquFAUwpyl9uVjdBc95LJqccj7i73oNYNuJyahD+Slw/uKPrlLheWtvHFbVWSyUAlIVBySUsMMUCyXE4wlZr1mx8fjxY0kmHjl8FJlsDp98+hlGD4yKBJzHYUJfexA+h1kM5q1OD8x2n7SjrEPMdzTMy/yd59b4kHvM9iERwgDPV5YWBTwXKSunR5jnFZMFX9+4i2BrO04fP4BaOQ2qMkXjBTx8PIXDR8fh9NI/ZVH2IA6bS8gQq6sbsDntIr1D1n0k1CKJK3pj8JkJK6kLkPlFJbxVJYxRHWassTzP/eA5gwsy7ZuyLX/IrqL5nmYLNFvgj7kFmuD5H/Pdb157swWaLfB7W6ARPH89SKQ/Xoe1XkYy9vvB89131xlAFARoj8dToFHPf/pP/yMmjp3ExPET+PTTzzF+/JgEkwTPFxeWEAm3YmCgDwsLCwiHWzA+cVQCELJOJ+/eF0NRp9ODC+fP45/+6Zf4i7/4VwIQt7WGYa5V4XZaUSmmkU1sI7WzAXOthFqliESuhm9erOHSOz9EpKsf1+/cw6OHD/DG+TPYWXmJ9oAT3WG/GKoV8zm4fQEJyByeIOLpMoo1svkcWF1ZxHvvvIFidgeVbBwuWw01uxfWQDdcHj9goiYrgcK0lIwzODOba7BZyMYqC9OPAtgMjqjdShae0+UTFjEDewKK//iLf8SlCxcwNDiE69euiAlbNpcVOQ0ChGQsUebAbjWLfneIRk2oolou7bKpG0FD6vvyeAQV+fz8+XNhMtHYkZ8jyGEy2LP1SlUAfILeZCWZLHZEE0ncvfcAkfZ2kcOguSiDnZmZGZGT8Xk9ODYxISzf/v5+eNwuYaxX6jaBeoS1RPZdtSLguQ7OGzlmZIERvCUgzgTJ02fP8dFHv8G5M+cwOz0Fj8Mh5pFWE9DV3YESKtiJJeD1hwQYCYXapbqBwJvb6ZA2o7Z7T1cHjh07glQyIfrbz6ZmpIyYhrWioQsTHj14gLGRYVw4dw7pRBzVHL8ng69vfoGjpyYQDHXB7e7Cp5/cgc8XQb6QwPOpW7j85jhGBgZRKQKZbAFjh8aFfe5y+3Hj9m2Mjx8R4DsQYDkzmeVWlEpKz5nVE6yYWF5elWD16NFxAdIr5YoAR1evXsWHH76PQi6rdJNpxGWwki02O3aiCdyevI+zl96QdqBkzKGDE/iHf/glNrc3xFw2kYzhjTcuol6rYGVxAedPnUIyHsNAX6+wQpPJmJiIXrhwwTDeVLIjlLJgcE7/AdGKtTkwPb2E+ZezCAQdqNdyWF6ag8PmwOlT58nlwsL8IvLFPMbHD+Pl/JyMaRqaDo+MKlNBYVfasLi0ApvDKckg6qtmc3nRbW9p8cFuNuHMyeNYWZxDV2ebjBNWNFAShXrCZO9VKI9roXmqmmUaQUzeewIQHCMEIAhKvE5jWgXc/7Jt4evfr8DoVxjfDWxuHczLeVL32axkXDQoy2cCKXxwjtTfw9+1rMf+ift1oO13Xc9+0IvnoMHzXVDfAGo1iKwBbH4nwXOpeiBgYTAONQDW+L79gN3+c/y2TIW6eQTPdel8o/4sf+c8w3lfDGzFZNiK2bmXYoSbzxekz3IO4nxJ+SXq3pOBThYoTSP7+7rFrFc/tPmdlp/QTErdP3RSQ7++/32N183O1whO6t8bkwP779t+AH0/MC//F6mr/eC5YiRzblXfoUB1owEFPOO8yQQ11yeuPxy3bR2duHfvgVR9scLq0KFxzL9cl6qTtrAfkaAL8e0l2K000A4K+PT48RM4PX688+4P8HIlht9+cRPnzp7FYF+PzCE+rxOFvKpa4ry+E43hl7/+tchP9ff0oEqtdwv9Idh3yFiti/wTQUab1SXSVrdv30M2X0Q6X5RxwCQX/UG4XtGzgOA5r5Na9RzHND2lj8n29jrGj44iFHQJwGclcFw1izSZ6Em3+EWGg2aJNjGiZSsRqKakCBFpK65cuYYDh47i/v1H8n9/IIjYzjbaW0M4dHAUdgfg93P9SQooyPOzmGwi3VIsVJDLFjA781IsUou5tMheDPR2g7rh07OzqHM9sbvgDoQwNDoGO30vHKwKIcuVBAPlf8BKAZkLaH9o3EphjxMlNhJejXNHY//iOXGOVv1RSY3opFvjmHy1/5mIsBtSKWZsbqzvMs+57uuCEZ3kklMyNKT391sNrOq5qhEQ1681jv/G9/2+eVcf55XPGprzMt5oGlIpCRGiXCyiUC7C42+B29+CaCqLtc0d7Gzv4JuH96RykfIms3MzGB0bkbWAa0c6lZYxxn0Z90DDgwOSeOGxWa3H49gsBNgNSa8Gz2aC5zWrCRaSGljRUatL5YNUs7lcSKbiMu/osUqjWsoFsV9zPue6RBCax2LCaG1tTfZjfI37Ob1e8Xw49xAw57jg3/yhmTvnYrfbikikRXwfmMxRlSkWScxw/0AAnQ8akU5Pcd9YkH3P4MiQ9OsWnx1+J9Ae8oiklM3phsnhFfCc8kqNSRTdhxrlu3bvN5OcUhGnmOeUbRHm+S54XkQFFnx17Rb84VacOnYAVtBM1QybI4j5pTVJ6LR3tmInuqXMY9N5OHkudQsKZRI/KJtkQXtbmwDoApaLd4UqBCOQrvXqWflDSF8nefX8qqVx9Hwu1Rd2yr+96v1x9gf/7l+2IWjGlM0WaLZAswX+K2+B5qT4X/kNbl5eswWaLfD/vgU0eL6fGdTIJlffrsDzVHxb6XPS8NBumDu9zoCPAUe1LEzWYEtE5Ec2NqOYnZ3H+LETSGXSyBeLwmBmEE1GEKVbuDkmc3VwsA/FUlGOwU3wrZt3RMO1pSUspdxenxuPv3mE48cm0NvbBb/XDb/bIYB5OraJXHJbZGbSyTi2EkWEOkfRNzyKRDqL//l/+V9x+vRplHIZhLxOpHZW0dMaRGfYL0HLo9kVHDh6EiarEyabGzMvFyUAGhrsxcGhHuSTm7DWciLfUrX5YPK1w+0hCMESZgs2NrclCGuNkJHNsu0C7BaCaGWYLBVhClaqZtjsXtRqNmQyecwvLGFqahpBvx+FfBax7S10dYQRDCgTKpfHI+aLXp9PzBKHhgZEU7tSzAtDWQXRqhxcGFT1ugTaLGcVLXaLRTSheR3U3aQUg5Wa3GSeGfeXABvZz2Rmuz0+rG5s4dHjpwI2j4yNiHFbLpfFztY2NjbXxbSTjK8f/uAHKJDJ5feLbILL40PN6gDDUAaYWgtZkdsNAL2hyzosqq/kKybkK2Ysb8aEzexxexDyumGtFFDLJxH2OiWIKvCabA4EQ23CRPZ4gkikMnLvCFj3dHdg/OghWMx1lApZKScuFMtIprP49PMvJYFjdxIoyUpQvbm+hvd/8hNY6jVYqnns7Kzgnz75BX704z+Fzx9BPm/D9WvfwGZ1o6urFU+e3sTlyxNw2izwu/yYm19CKNKBqsmOlnC7JENmZmcFwD1z9pSUSJNFL0aTFotIUpA5RlPDhYVFYRMeOnRYjAwJtPz93/89/vIv/rXBOGeZvJJGogYqgZ9MNo9bd+5haOygGMR+dfU6rGa3JB9oDDY3N4tcnvIsJXS0t2Kwr1c0i9+8dBF3b9/E+NFxrK6uC4BPJhs11lvb2sR4jPqj0Z0ohkeGha23sb6Bh5OP4PO54fLYsLA0J2A2kxyo2zA8MIyH9yYxNjogiatQuEXKxa0OB/r6BtASioichMXmkPFBVhqZpsl0RqQbSkVqIwOdbREBpIo5ahrb4KG2a70qZfAEP2huxlJ1Jj12JaIMsFrPXZyztLQBQY39wLbucv8S8Pz17zVATGN32ciybDzmq8xzlrzvMZr5PvYPjkfed/0goPJdjPl/CXjeuCLI55TyzCvyIQJiG8Z9GsjWr4keMcGRhrL9/cnVRmCvEZDX38HnxkRAY9sQ8NCscw12aABQv04mIzWHV1ZXsbK2LuxNSmcFgy0ia8W2EuCYJs3JlEgvkQEaCQdkntEa8prpqUHJRlBPA4KNgGVjNYFOHOyCSUalldYz1u/9roTH/j6ngfpGMPG7wXMFEPE+aC16Ld8iuvuUEyFL3pDv4HxPlj6lRBaXltHX3yeJuva2Ljy8x4RiHrl8Chka9ZXTqFVzePedi7DZKLHGRMQCxkaH4An24snstvgr/Pzf/zvRGiZQRpCRlUxz8wu4OzmJoxPH0NfbB7uVRq/K8JmyTZWq+p0SF5RfKRUp30LPhiwSyQyChjExE14Liwsyx7DyihVkTBrTQDngD8DhdErF2hr9LybG0N0ZEgCN6L0FNJu0YHVtDR1d7aL/7rBbYDKMuUVUxADPyxXg7uR9nDl7HtMv5vByfkFJf1RrOHRgFH29XXC6LCgW0pIAoACzmCiblV47te8LuQqePHqKcqGIcCiAzdVlZNMp9PT1oK2zE0trm9iMJtDW1Sfr3tFD/fA6FTOW8zbBSY5rVhhpFrhIthjJZeWnoKpFlCZ447Map3pcNMpH6TGo2cqvm6+oS6/H8R7zfESkL/6/Ms8bj7d/fmr8+/clmfZ/h56vbDYnqtSqpicCK+RocFqjBwFNY+2wU187X8L84go2t7fEXPbw4QPY2d6ScdPaFpKEDNue3husfEqlMlijmfvwoFy/MJQtZF0zmVEXg1IZm1qtSwT3gCITDSLBo3TeWR3IuTuZSEgywuvzwOtx7yY2spmCAOEExrnOcr6jXBn1ybWOvE6gctyyb/C9TBoyScg2EUa2wyFjjvJ7lQqTrdongybvZjHO5fnwXJhIY/Kd30H99vn5FWmnlbVlkVPq7QqhXkigK+KHx+2EzemBye6ByUbDXItidBtVpHpe2888V5EAKxOpzUfwvIzlxQWRDfR6PHB7A8hkiyjVTPjy2k2pjjsxPopw0I1SsY57D55jfnEd5y5ehL/Fh1icHgIVkdNpjXTB4XBjaXUJL1783+y995NkaXYddtJ7U1lZ3vuu7uqu9jPd42dn1ghrQAYYgEABiCBDf4siFCGKYIiKABcCJf0gBEGQxAJYLtaOn3Zj2pf3Piu996k498uv6nVt9cwuFj/tZO12TJnMl+99/p577jnzcv3zMzMiVUhvHUryibG0EhFrJg8U89zI5tfjSSdN+bMkSim3xTFFg+VmAp193gLP//HxY+udrRZotcBvZwu0wPPfzn5tPVWrBVot8E/QAkbw3BjonwaeWxplkW3RbOaT4PmzTKUGqhVKtlCe0oHV1Q08fjKPzq4ehDu6cdAMEFhVTdCOh/2OUCdu3f5ImEO1egVvvvl6k3XrwO3bd5FMpnDlyjVhxJL5Qtb56soylhcXcHF2Bh1tQWHWZRMRFFIxMQplaXa+DFy6/orQ+BjQ3/vsUznkM8AmE2tyZAB7G6uYHhuE1W5Dw9eFhs0j2uWRaAqlShUvXr8Gn8eBWjGFxP46HCjBTtMpZxANT6cwyFlmbLbasLy0jHB7O0JBP6xmBmRlCTLIyKtZaqiTgdqwwgwnisUGUsks3n3nHXR1dsBLulqjjHqtBCrZ8l9PX6/oxHv9QZG8iSVoPBVGpVySkmEGF6JTzPJwSsMQRBcdVKUrzMA8m8ni8/ufYXp6SthOBCvYfxIMiYakCt7ZX3wPNWLjybQkKnzBgGh32xxWYX7xRRura9jcWJMSaJvFjHKxhMGBfkyNT8BHBpXHCwfNSmkc27wHBi8EejQFVkB1JmWYVKjXUKyZUKMxpMmGja1dLC8uYW1xAf2dIfjsZtSLWdG/NTud8NFQrlhFMl0QORdKE3R2d0kbtgV9AlhTz93jsgtAQNCGiZMPP76LialptLWH5dkoG7C6vCxMbxuBqlIGm5uLeLrwEC/cuAaTyY5KxYp3f3EHw4NjwoL0eM24MDshWvl26UsLSjWTsK3SuYqA2jQZXFxaQiwew/Vr10Sz1ExQpgmCiI4y5QUaDSzMLwiTjCZuDLRv3bqF73znO6rvRF+6KsG9AGcUFqgBq0y2LK3g5ddex/sf3MLc3DLGJyYF2K7Wqpiff4qt7U34PC6Mjwwi6PPgrTdeRyGXEQmkiYkz8vyrqyuiCS/l4VBs0MjhgYyRa9euSlB+sLmNvd1tOL1OPHz6WKQX9vZjGBubQiqaEPmji+fGMNDbLianHKv7BxGk0jn4gyF4vAG0d3aLLjBNDWlymC8UhXnOoJtl+fyvjdXz1SIO9ncQj0WFvc+qE44fp8spZegOO0F1tVIZQWu99mijOgbk+vtfdZn85TXv+J3Gz1K/beqcN4Nwo5yBfu1J2RZtHqj/TpCD7HOup/q1Wobhi+7ltOc5mfw8AqoFN3+2rN0IHBjZpPoaCqijFMixzvlpyVUjq9x4TWNbnJR80SCg6OY2TVNPvp5jjmBSJpPBysqKmPKdO3dOkigKwKWPg0l09AkOz83NS5N0dnaK/Ee5lBfwkckfSSDWlSEj71FLsmiJlpOSY/qeTksasK2ekbg4klg51lM/2Tc6IWAEy3X/P7NfGjTPjX/na5gIUCC+0j8XELUK2B1sD3ou2JHNZhCLRfF07ql4bSRTCXR100iQGs4WHOxksba6hVQ2g3BHCA1zDaur83DaG7j5wizMtRxM1TwsjQpcgV40XN34D9//C/zBH/w+wu1hSQYTpGOf/OBv/x43br6E4dExZUpbZ2JQmT+aTKxesoh+OStpqBtOY06HneClS9iw5WpN5jNBZALmrDRjIml1dRXDw8NSQcAEI82Mg6Ew0tk0ujoDGOgLS8WV2+GFhQbOxRriqRS8fg+slCCrU9KlJGssk9iied4wY53g6sEhZi9fFXDuz77/ffT29sPv8creNTExgvb2IKpVMuvVeiuVAAKyKW1yU92MBmW5VtewvLQAv9clbc+vgeFRMV9c39lHoVKH3eVCX3cQPZ0BMX6WcSOJbVaeNCsXRD+cv2dClQlBJd+igfXjZJSS6lFS+ArsNYmHivrSr+M412P82bXKhIZo9CvAMHKwJ9Vj1Dynnvg/FfP8tHFvTFLpv5+WADy5Hsn7RL6O3hpMrJdpMKAkO+SeraiyPZjYqDWwtrmDSPQQyURM/jFxTt+R3Z1N0e3m/kEtba+P5IgMzp6bkUSL1CeYWWmlDJPp4yOSOs0KDw0eUOaDMiTNTJZUvJDdHTk4kLlBIkNbW0D2Sv5jkooSL6yg4ZrEahD2DecOpVukkszhkHnM3+kkqk6a8nzLv3Mt4r6sTEq5vrVJ5YcxESrAM7XhaYaezUmygO23srKOSCSFwaERzC3OodGg1JATLlMJ3e1eBZ473GgQOLe5pH14YtLrlXEv+KWkSFO2BUxo1KtyDnQ7bEJ2IHGC0nRVWPHOB7fgC4Xx4tXzSBxuY319DzB7EAx1o7O3Gzu723B7nWL4nYil0BHuQW/PADZ3N7G/tyP9Q+mWZDyGV195CX4vfSXoR6DOjaohxChAAHh+aRk0ff/KI0D5BTBhRvCc/anWVTWfWuD5r3pCar2u1QKtFviqtEALPP+q9HTrOVst0GqBX7sFPvzRv28YgREV6DWNgQxX4+HdXCshGTs4OvgTnDiNXaSCoYZoFpMJ8/Gte1hZ2RAG+vUXborREkHmw2gUt+/ewY2bN3Bu+jwW5xZw9+4dFEt5DA31o6e3C7Ozs3IXDx88ErBvZuaCsHcUEKu0cleWl2Ex0QaogTPjwyik4yhkEkhGD7C2tCAsovGxCRZKSzDFz27Y3dg6SGI/lsDY2AQCXhccJkpEBHD78TL6hidQqTSwuLSK3r4+zF6YEY1Tj62OXHxPsc8bZdFQN/t6YSWo1wR0aAJ14fw5OBiJi1yLRfTYLVYzKhYTyiRQ1WgKSkMsB4r5Av7rf/lrTEwMw+U0oT3sgdlUhQ0mtPvaBER1uL2IpVLY2z9EV2+vmOEx6GMwQVYzzZ5onskydwW6kh3FMuS6BGdkI1M65dKlWQn6afBJwJbMdGGHK1tKCdIpARCJHGJ+cVF01ru7u0TL1m63oFggU9iM2OEhDnZ3sLWxIWwtu9WKVCIhzOrxM2fQOzoKXyAAh8MliQ5h01EvWAIZpVtNOQbRNafZq1MZeFKHnEElKxYYpG6srWJliSaWFYTaQshkUxgdHxX5np39KHL5ijCb86Uybr50U4Dyvt5OCQ5pOkkAPZtKCTOdQXYmX8LIxBQCwXbRTmYQHA61Y2ZmBk6bGfH9DeSyMXx+/x7eeONVaU8aXf38px9gamJaEhDnZqYwOtYHK8GmapkZE8DqhN0TwPZ+DJ09A7AyMDWZ8XSORng2DA30IehzKrafqtFXxmt1CHuWus3UUGXwTd3zs+fOiaazHGDEDItOeIq1T1lWVjfc/fRzfOt3viOs7v/0n/6raKHv7e8Ly43gWTDgl8A2n03h3JlxfOdb30SpkMXtW5+gt2dQpIBoMLq9s6WYcbks0pkUxifGJTnj8/tRo15srYaDg11E0wl8/vgxrt14GelsGbFIAm0+PwIuG1LRDYz0h0WrlNIM1CqmidneQRSH8RTMNjvMNgdGxqfg8foZAkv/U9qJDH6LqQG/x4VkIorV5UWUywVZZ+h5IFUChQJCbW0o5PLPaJ7r9UdLn2h9W/73eQD0aWuWEYgyLqLG1+pgWwEMNOvTTNFjrVgdlOvr8WfOQYJXBB+N+t7sa4LnRqkWzQTXQIoRfDUCUEbASa/fpzE4jfdvTCYY7/OkjIgyU6NxJmUvFFjLL+P1jXuELu2XodoEJPR/9WdqoF0D5aLgLVrsrKZQ4L7ee9gmrCJZXFyUxMLI6AjCHR3CQvf7A7IGsS25blEbm8BoZ0enaOMTDKRMEp+Bbc09ip9tHA+aJW5kmPOzjaam+plOgus20bBW+w6/TkoFPLsBE5w5bjdjnxnbU34vr1Pr72mAO/9G4FDJ6fC6ZjhdXpF/4O/Jpt3f2xWG6vTZKfF5KJWLoFYySaKo2CTZSMuA1c1NpHM5xBJRZFNRjA504cxoL8DE4fIcDpN5JEtW8fn4V//qX6Ozi0Z+lHKK4a/+83/G62+8iaGhEWRyOQR8ATE2piYx5bfIOCdwziolSulw6SfYSSC0If4VGVjtZvT192Fzc0vGGMc65wINf9neNAkngEjpmUK5BovNjIGBLoyN9IrEGJMBDhtBuorIjGUKWdicFlSZXHVTS5yUbu41qhJsfmEJff0DsNIsw2QW5vzKyhrOTE5i4elTnDkziZGRATVuaiVht6ukg0om8/5tBOJLReTSKWEGb66vS9+zDTy+AKbOXZB7vfPZfbSF2tHXE0ZPV7voQEvSQ+aFHgsqIaL7mc8v4HbToFOPT45hJth0ZcrRnBXwXIHwxteq6xwnvNQYpeb5MdOWzHOClWOjY5JgPo15zqS2Hp/GOc/fHc3f5vg/+Xc9/o2vMyaJfnXwXNBx8YcR/XxWX0mygH4J/BPPOpQQMiMaTyASjeHp06eS5L94YQZrq0sYGuqD2+USE+/VtU1E4ynMXryMYrki8j+yhgPiucHW52vVoytGvs7ScgzVrHZExT8gL0QFnvH8Ph9efPEF8RWhRw/fR5meaDSBYLBdrsSzF8FzguSUy+M5hmsR2eQ6kcfzLAFy/uOexwQh10C+hj8TQOc8oRE6kzFyPkrTQ8QGG31R6nUk4kn5LH7PuVSi5nqhLmNzaWUJDqcZQZ8NIY8FPWEffB43WJFQtzhhsrtFokgnBk/uI8Y1Tf4mwQBHK71yalhbWYLLblMsf7sT+WJFwPMPb38Ck92JV29egRVlNOo2JDMVRONZcNFIJONo72iTtWJvZx8+b0gMhrPFLNwuVmBZ4PN4USrmMTY6LJKAcn5SJ4DmHKA8k0UIA8Y1m/ep133ZgynDZLXCbHfLmNHjkL9vgee/dtjYekOrBVot8FveAi3w/Le8g1uP12qBVgv841uAzHMj+PIMG85gwsODtbleEtkWI2BgBGT0gVSD5wS3y6UKHj2eg93uRpXM4rpJgMzDWAznZs7h41sfixRJX3c/cpmcyIKYzHU4nTZYbWacOXMG3d3dYoREMHXmHE0q/QJckdVL1mEykcT46Ai2NlZF7uHlF67iYHsDS/OP4XU5MdDVDoepgnIuDa/biUKpgpLFg/VoHg9Xd9E9MIqx0VEEvQ6RkHi0sIoz5y5gaXEVsXhCgpF/9r3vwGlpoFpIIRHZhKmSRTp+gGimgtDAGQGrCTqn0mlhF/X19UqZKYHBBvU6yRB0OJCtNlBrWLC9uY3tzR3YLFZhv62vLaKnpw29vW3o6GQQAlQLVdjqZKVahe27vr1DN0sBAgJkdzdrixnEiNmnyLPYxKCR4DwD8kq1JkyztdUVXL16GQ1THS4Xy3sZQNrF9pDsHaUTy/6pC/D0+PFjCT4uX7msABuW4jNwrdUEPK9Xqzg82Mfe9rYArATOeQ9LCwvoo/Z5KCj61mSLXpidFUkRlr/zfmx2srmrR2AizSCFKV4pwFEvIXW4i3wq3jQZtSCaysER6MD8GsuzD3FmfESkQfKFMoZHJtA/OIyt7R0xLyUDjIZOFMEAACAASURBVNr3NFTlNclaoi775vYuHG4fPnvwBG3tnejpG0Amm5cgldIpX3/rLWTTCenXVDKCzz69i9def1Uxr/ej2N+PYnhoDDu7e6LR/73vfRvIR1FMHcBid4r5Vq7UQKC9Cxu7EcBsRySawLmZWaytb8Dv82B0sEtYjaI/rQWomywo9hWDZq/Xj63NTXx8+y5GxsYwc+4cbFaTyOI4qZ9KMNtuxw/+7oeYvXQZwfYOAe9v3/5E+v7FGzeF0X3r9i1JqHR3hrG2soiRoV7MTE+KTn6tQkkfk/QFjUvJUKe5ba6QRzaXQ6VWFTPYhcVFSW6cHRkWnf2H809RbjRgsbkxOnYGn957gHAwiPGhHtiQx0BvEA6bVZhnTJB5AwF4fUEUyqwQyCKeSmP/MCpa+v5gG0ZGRsVU2O/xSCBOMmC1UhSA7MnTxzIOJ6em4CWIL2wzWrUdAztGAPKLQJnnrY4n17rngcAaKOZn8J60NjwZticTj6d+lgCiChzV4BY/S4Nj/B1BXs2U5ucRMNOArjIdVICeBqU0aMbf6/X4JJClAWx9T8a/6++N7HG+/hgoV0lUgudfdB3jtU8D0vT1TraLSBA1zUI10MHX6Och4MQqDDI3Oa9rNDCtqmfV2tHRaEzWNmr+Tk5OSpsVivRPUKzSk/17Oih9zEA03qt+7UnwXFWAqK9nkym/HGoYn8v4/M8D5kXfqgmgPju2lYGvMudWgCnBsUodAsytLC8ilU7h3PQ0Bgf7hfmtzEWbSQ+CesL0B2jOXDc7sLi0gf1IFMuL85gcGcT0SD+2V+cw9+BzDAwPweL2obuvH1NnpkUujXvmO+++h57ePszOXsKTp0+wv38gwOTE2Dju3r4jCbtwe0geVek9OwRA397ew+AA15A6FhafYmRsADMXZmT8c8wX8nlJ5pJ5nk6lcGb6DJwOp8g6ZXJlfPDRh/ja116Gy2mGy+lAvcIkowW7u1F8fOsOCtRHdlgw1N+BV1+gATOXRIKKymthe2dXPDFGxidgsdgF/Hvv/Q9Qr1RhNZlw9ty0+KYw0So6/1AsVguTGU3PAlaAlTMx5LIZqfgiI52673uRQ+QKZfQNjmJkYhLpXAFPns4L6NfT3Yn+/j4Zh0yQcd1QYLxiO6sxpJJTZDwzKaQ14AkGEkwlUH/lyhV5v8PuQKVKiQ8Rwn/Gc4Fj8XTpIAWe6/FKRi/3vKHBQdhpIt4Eio8SO7ynE+C5cY3T64+xWuS0Ne958/6LTqrPJN6oDW/iPs53qPON1vtXJpGATQzSyyLP89n9BwKKb62v4RtffxOlQkbk8vb2dtHWRtCZyWw7hkcnm5V/FUn4bG9tY2FhTvS6L1+6JBJmagywTyizVUO1bkK2VMe9u5+gSNNSuZ86Xrx+Xd5HqSg2GXXXpdqiYZYEMRMfNGhn3/X19QkQzv7Uc1v/TH1/SrTodZ4/E2yPxWIi5cLzLsFyznNKV3FM8bkODyOyBmWy6aPqGiZrRK6qbobXG0K11sCjp49hs5sR8jsQ9trQHfbJnkvmfp3ShHaSNcyyRhgTfKclbmU95Oso0UQYul7DytKCSAfSsN3u9KDQBM8/uvMpqiYzblydhd1Sg8Xsxs5+EpFoEg63GzanTSpMg0Em6RtIJ/Mi89bRHUY6nZTk/9rKCj795B6uXL6I6TNTSmddfFpV8lKMuCnXRpmxE8ahvFee3/hMsq9YbbA4XLQVPtpHeY0WeP5Fs7L1t1YLtFrgq9gCLfD8q9jrrWdutUCrBX6lFjgNPD8JsigQwATKtqTjx+C5PlyfBpooqYCGMM9L5RpqNTOWVzbk4JrOZDEwOCQA+PzCPOxOBzrbu9ER6kA8HoXLbcfh4YGYj01OjktAc+fOXbkWmYcMUO7e/lgCyd/59ncxMDAogTgP7w/vf4b1pSV0htuwtbaCr3/tTVirGdQzEdTySQHAi6UaSo4gPni0jr2CGc5QD6amzmC0vxuR3U3ki2W0hTvw9Ok82gJtePWVl0U7PZeKw2VrILK9guWFh7h++TxMziBq1jY5mNMQMxqPiY62w+lAd2eHmKkR0E/EYsL0dnrbcfeTz/Hgs08w0N+HUiGHmbMTiEZ3YbXWEAy50BbywO6wwmF2oc3TJWAjgWgyp1iESukWYdFIsEPIXLW1YnCyJNglerjVakOYPL945xdioDcxOSbMOsY/0ncCRapAlGRwlneTJc0A/vbtj3HjxovC9iFgRAkep8OGepUgVgUOmzLXKubzYkS3sDCPTColAT/1ME0MzMUotI63vvY2PF6fGF0RsKVkDP/r9alS56ow/Kpwm8ow56JI7q6h3etAsVhALF0AXEFYA9348NMnSOUKODc1jo31DQFGbtx8Bf5AmzAatzY3UMglkU7F0BbwIJWMiXTOzNkZ3Lp9F0OjkyhVgQdP5nD1+g1hbBOEj+wfCIgTjewhsr0Mn5sGjkwYVIS5yXYdnziDw8ME/IGwgCOvvfE6pgdDSO4uwGSxwukNIF2oomdgBFaXF4lUHmvrW3j0eB5/9Ed/IrrltXJagedH0jUqWFU4iEWCXg2SVmHG//Zv/hR/8sd/hGDAJ+A1NVVVqXdWNKA//ewB/sXv/z7SmbwE+P/7v/1TYdaJL0AiIUw6h82Mzo6gjDG/xynMc3PDgnyuLBIKDpcD7777rgDxDN7vffqpaA1X63Vh8s/NPUUunhDm/N//+IeYvXxZ5HzIxreYHAj6fShmk3jjtWuwmUtoSHm9TUB+h9MFt8dLJA2Vah0urxeH8QR29w+klJ7PsbO1g6uXL6O7OwynjWOaRoMVpNMpSZh19/ZiemZGQIBUMgGf03G0rv2qjMYvWgiN1zCC56eBQxrspVyUYv3Zfg3w/BiYEDioaf7H+cIgX+vbaoCe41GPBw18GRnTepxocNcIcJ0EQDRY82xy81kmuREgP0p+iu65lor44qO0MYlqbO+TTFX9OZxTwjw3sNo12MHXaAkK7jsEHTkmuJZwjPIf33bv7j309vZJJZLP55c9QHSJKQNlAABP6//TEienAX4nqxc0O1O35cn/GhPRut1Pfr4R5Dn6WzPB8ix4rkBPJgsIxFGihv+tVmqyH9y6cwexeBw+nwdXr1yB1+tpynAIr98gP8HKh5IkRwtloG52I1+o45PPHiEejSMZPcTX33gNy08foyPkx+BgD4nb8Ph8sFgd8Le14f/4P/8MY5OTeP31NySJsbm1KUntvd19jA2PYnl5RQBhgn3pdEaSpmQ4R6NxdHV2Y3d3T+7fage8PjvGx0ePQGVWFBAAk8SImOoq3WlW4vjbOvEf/vz7+Of//NvweuwiG2a1OLGysoN33vlY9o6unm5843/4On74g7/G9dkp9PV0i0RDg7rRbg9WVtelUufipSvyOyb2CHwvzs1hsL9fEg5ulxP5XFoSMJQJaUqQK3VlAtONMoqJbWTTKWGvk/GeLZQQOUwgmc2L7vbs5evoHxoWgP6D9z9CONSB4ZEhMX0ki5jPpeatMuRlX2rZjkI+pxIJzUoUAqi8F64LbGed2GKClYxpreevx5gxUfNsIlHJtuiKBlYncF8dola9jUx1xb7+IvBcz219D0dzuDl3T5tfvyl4LgCpGKuq9UevgQoxVWxj7inyN7MFt27fQ6FUx97uFi5fOIf9vQ0EfW50dLRLX1Fm7DCewY2XX4MvEJJ9ndroP/jB3+Ds9Blpk/GxEZErk+SbeCZQGqosLPfPHy5IpcRrr76Mzz+7h5lz0+jv6xVTy2q5LHNCVZKxIsmGah1YXl5WVZImtYZxTWOf82cmBgl066QK+17Js5gELOd44XqmtdAJlueyWblvGtHLOatG6T3uEzScVfOH38saBBrVmrCzv4+79+7KeTIc9CDstaMr5FcSKBYHYPMANpcyCudYaALouv90clX38dH6JvIxSraFsoms2hO5GadXmOc1kwUf3v4U5YYJb7xyHW6HGVubESytbCORKiAQCmF4bFhknnh2czs9cDn9KBUr9IBHIn6IcLhdNOXTyQRuvHhd2lrY7lqTXtZ4jgUmuTSYfqzbrtudr1IybhZYnGSeHxszc/y88PX/uYUT/UrRYutFrRZotcBXpQVai+JXpadbz9lqgVYL/Not8GXguQreeSCHBJCZRPSI4cSDpxFceAa0gSqDLxTLUmL+/ocfY3VlCw6XBxcvX1GGicUCxsZGhfEajyTR1d6FWDwi7OHHTx5gd3cLr7/xqpSik8FDjdvV1TX4PB7cuH4Z3V3dAvyyrJYBVaOhDs4bqyv4xU9/iq+9+RpcdjsslSz81jKc9SxKyUMpK1/YjuO/35lD77kXEOgeweDgIFzmKg521hFsa4fb68PhYVTY4aFgUHR0U/EI9rZWMTk6gMHedgS8TtStXixvxYVlF2wPweVVpbYMfBmIUd6EgLODMjWHMWxu7WNzYwNdXSH4PQ447SZhSre3B1As5eALeODxuuQe7TYvTFWywy0SAL/3wUfo6R/A1JkzyiROqmcZ/ComFGVhypWq6OESYMjnSiJpQHbihdkZuN0ONAR+Zwk0ZUNYgsuS14aYXDYsVpFBuHv3LsLhEKbPTEp5s4OM52IRIllA8LtclsBbytGrCgzY290RpjLZWqJ9azGJERxZYjPnZ6V/UqmMBDDZfEHAr5s3b3JwSeLBbKqjXkzBa6kiH9tDOh6RZ6qb7dhLZLEeSaFQt2Fk4owwAufnl3CehnWDI1KyS73Sw4M9eF1WmBslZDNxMWgtFwoYGR7F1u4+bNQIrpmwvLbZlA8JCMibSaelr2lY6bJUYBddVUopUFKiJgEsEwGH8TTsTr8Ef9lcES+c68NotwPZfA4WuxtmuwvetjDKdTOsdo/I/vz85+/j4sXL6OrshM1K/WUjeK7YyBLcVWqS9OCcIkBSN1vxZH4JTx4/xO9+9zvC6EynEtIH1AOOxhL46OPbuPnKK1K+/uTpHBKJDLq6+9DR2SVzhdrB1Hy/fvUizCgznIbXZVfGilaWV5ek0oBtQGY4CfERMsOtVsTiSRk7o2OjKGQyYj66sbkmSQXK59RrZjSqZkku+fwe9Pe3w+FooK+nCw6LXaRKWNVAkIODiEAYQYxShUxBCyw2KzY2tjA3tyhrgd/nxtT4GAJijKbA6c3tbXzw0Uc4M30O585fEI1eC6V4NDJ6Qkrk1138TgNQTwOeeV32iWL+mgXkIrCiZVuM7zn1HiSuV6xiDQJpIIpgCoEKrhcaENOgiQB5TYa6BrD4Wbo0n99rqYbTwHNjAkAlaY7BEWMbnmRQa/C8WlN6sXL3TVBFX+fXbWsjiC6fp2VbKEXUvC+dONB6wFJqT/ZnjRIsqiyfbc/xQiUjMs9Z5UN2MytZ+H6CS+Vq6eie9b3rdjf+rJ/pJCj4vLYSEFV0q7UOdVN836C/b+wnYxsb20snaYx9JsBb83J6TVD/VaxJVh9xTjGBkEgksbK+ilypKMz8qclJqTJhG3GOiLICW1gSpM3EKvICMJmtbpQqlCex4sHDeeztHggDeX9nFx4XJS/Ow0N1kypZoO0oVev40U9+hu7+frzy2mvC8tWyFqzs4V4gMmHchcgWpmE1gWsablqZwGW/qXGn6m0IIBdF85xzSsstHQk5c1xQbsdukwQbZbBu3bmNb37zTQT8btl/drYP8IO/+TEczgCuvnATw2OjiCWj+Ojdn+LcaD9mz58T5jkTtJR8unXrNuLJFIaGR9He0YG2UJskEvgkZJG7XA6kU0n4vF6Uy0UF0LHKqlpRbcbzTzWPRnZfJLCYdLXaFYM1EkthZX1LzMUjsYSYkobaO7C6uoXI3iF6+3rR198rCel8LguX2yVtQqkK8RUQOSezJHnp7+Bw2Jsm6TYlAyJmkHwtvzcrKbYmy1aPIwWastrg2Afi+HuC58d/O9gneF7E0OCQjBl51uZ6qvtIEmbNOW8cz0bQ3LhmnLYWPAvgf/FqYXztURJPDFvV+/S8kIIt8fyguYySwZI5abVifnENmVwViwtPMTk2KP8a1SK2NzcwMjYOt68NmzsR5Et1DA6RRFCTdr318cdwu51iXE1mc39/r8wfn9ctyR8CtrFkGvc+e4KrV6+IOejaygJee/UlkflhBZ60H2/JxEq3JJLZnJxJObb1+Gb/8xymZImmRGKKYDj3aP6e61h/f/9RBRL7ggbvu7u70rcE0wny83k5zwnG0yuI5zWHk941qpKJsjBsMDHEhRULS8u4e+8eAkEfOtp86PC70BX0w+NyA1YHTATPrW6YLHWRPjy5LxjH1dF6Jcxzdk5NDHpZveKwWRCkTJ8wz6uiEf/BrU9QqgNfe+1FeBwWrKxso1IjqcIJf1sIpUpRjM23tzeRz5Zgs7mkQiWeiUmynnOBz0KJGVbucR9Q4PmxYajsqc1qIJ1AMsYkbKcjEN1khs3lPZJt0ePu2lv/uoUT/bobeuv1rRZotcBvdQu0FsXf6u5tPVyrBVot8Ju0wPPA85MgCQMEYZ6fItuiAQl9aBVGYaMuLCoGsFvbe1hYWEFndz/K5RpC4U509/Ti3mefIJfPibFSb2c/ktEkanUCZxZ4fS74Ax709HQJGHv//n1hnZPd0tfdDYdFlfLSPLHO0k0LS5qVVvbTp3Pwut1YXJjH5YuXMDbcC5e5DGT2UE3uoZRLYz9dwnoaOCw7kKlaMDU2irNj/dhYfoqegWGQ+ctAiEabjVodHe1tSCWiWHj6AEP9nchnExgb6kdX3xgatoBIslTqNZGYyOSyAggXCkUxAi0VSfeDlJuSFee0m+F2WeB2mhEO+VAp54X5xoDe5faLkRNMVmH9VSsNVBsNFEplPH46JyZtwkSTcmulzWlGTYDmCo1JGYyb7QKe7+1F8eTxnEgaDAzQdDQHs4XAAPWzmyZoDQhr2eJwoFiuYn2T5m05TLN03m6hoAvIinM5lH6tMtlSSQpqf1IiQJi4NisODg5QKpdEwmVvZ1tYWKwySCZSIjNTKdfENI6M5GQyLQHk+Pg4/H4XOsJBVMslASco5VEUDVGT6OI/mVuAw+PD4PAIktkCOntHcP/BE1y7dl2AWPa1y2GDi7of9QLcdhP2d9fl51qlqowpvQE4PQHEUzk8XliG2xcU3XMxv6XWeKmMrnAIS48+QdDnE/1QlmQXijl0dXeK5nauXMPjuTWEwoNwugLI7j/Ga1cG4fF5USRQ4/LC5QvC4aEZLfufzDEXPv3kcwGl7C4CTBo8l1nTBCWVoRvbR4OzNB9lqPhnf/Zn+J1vfF1kBdjfbqdLwDQC35lcHnsHBwLmENRaXFpBJBIT8CaTyUvFRqmYw9BAD/q629HXHQJJddKfTrfSnidAZ7Ygmc6JtMHc/CJ6B4elamFnd1fG8OjYuFQ4xA93ZexmU0nED5Myxvi6yalJePxO5EopDA/2oz/cpUDGZgJN7PusFgEGxPCUZr9VmqBaYbY6sbG5Lfc5OjwopeMEpouUObLbsbSyivaOTqlSEGkXYdSqr5Pg98l18IsAnNPee/L1mhltlNk4BjyPDUN/NfBc6aye/AyukQQ9yDDV66fW1Na/0+anRgamNsLkZxNsNgKxGjgzfp5ez7UEjf7ZCATr62vwnIkj/aWBieftNc+TcdAJAeO9qP1BtYURuD4pIcPxQlyKAKfS+ibzXMnbqGoNxahVMi4KWJcKnKZciXGMnLzvk/1vZMEbX2tk3fL33AcVgNXUxW4CjzoBIK8xSLt80d588trSFzSqbCbUNHhutdpF0oMJsYcPHwmjtaOnC5euXZI1im1CKS3OOQJrylCP+40CzxvcJ2wNWZttNifKkhOxoVisYnNzB5tbOyKbsr65IUnbr928BuQTwuj8+M4n6Oztxwsv3USl3hC2LAFmpQldk/82wORGHXbSypsG0Uxo8J55DqChqU5+EKgXQ05Cb1Wa0qr7lkqEZpsKQFqtwWq3w2z34sc/+yleeeUF1Ko013XhFz/7EMtL2/jGN38XvQPDuPPJXdx/dB+VQhp/8i++i7aATxJ1BNBT6Qx+9A8/kf1HGVdbEGgLwh8IoM3vFVbr4OCAAHP7e3sg45s+DJVKEZl0SpJ4nV1hBFxW5CNrsh/SpJJ7CauNyjUT7n32ALv7MfT0D2Jv/wA9vf0YGhzDyvKaMJcJnnPPpD49JTekis/KCjGbzF3unTbKYJiYSILoWyv9+7pItVC+xijTpMzAVRKH41hJGR3rmj8LbCvwXM93GqTT82RwYBBWJgDl1PGPYJ4b5vBvcv40rlX6OrIONRqwNrXddQ1FnRVqhInl3KfWTCYCqDNuMruxsrGP2GEE0f0tvHDlPFx2M2LRQ8QSSYxNnoXL1453P7gNm9OLK1euY3VlBXt720fJoKmpCQwIeE4GuUqgOOxW/Lcf/D3aO+nB04Nbtz7ExQtn0dsdhstpEyk78qH5P7vFLuPN6faJlBrvTUl8qYoyuVcLz0sVOSvx/js6Oo6qaVi1QZCdci1MivKsy/OJXv/3dpWnAZnnWvKI54lanaxqrhus5lHVDXK2MFvw4OFjfP7ggXiRdAR96A750UNJPYtNdlOTw4uGlUl7VlscJ6b1XnCc3FK9o2VbJDHOvZjM86UFuAieB9vEh6FQqop5+vsf30WhWsdbr90UI987dz5Hte6QRNPk9FnkSzmpOFxaWhQfg3B7N1wuL/aju7h+/YqcAWnKWszncHH2vFRwSqWEQbZFpQmfTWRzrHNu8F5124lxKCtGnB4hGxjnSAs8/01ncOv9rRZotcBvWwu0wPPfth5tPU+rBVot8E/WAl8Gnh+xFXlwbpSEeW4M+jVoo0EZ3pjIG9TrYr65u3eAzz57gFgiLTqtV6+/iGgsKXqpaxvrCIVD2Nnewey5izjcP8SNmy+IhuRhdB8jo4Po6AhJQPDOO+8Ii2d0dAy9XZ0wV/ISJPiDIWTzJTg8fmzvHGBpeVWCkukzZ1EqlvB//8e/wPf+2e9ibKgHjmIE9cQOkvtbMLn92EjUsJEsYy+egdtmwffefgXLTx9g/Pxl+IJhMZRcXlqWoH5ifAw//8k/IJ9L4IUrs5iaGEYidgC3rwOJbB3FUhlZlkOPDMPucuLR4yfCrt7c2ITb7UU6lRVWbdBjhtVURnvIh/Y2N/LZJLxel2g3ejwhWKxeNEwEz5V0Bs3SHLzek6fYPYjgxRs3pESXrDEyhViwqpnnVrtJpG0Iah5GEpifW5ZkxauvviKlyPVGWf5ZLAx6GrDUmwajDRMqDYgUyPLqiuhMt7f54XJYhf1FBp7FRDaxCrL5+VqWh5G3lBsTULeYJNgjSz22t4eH9x8g3NGpqgzyBAnrwq4uioxPXdjeIjkwOyXASKkGdPYPIRJP4Z33PhRd/HKRWtqdGOgOI+h1i2ZlJAtsbB+IyWaxWBIAp1rKI+h1YmSgG53tPrjsDZjq1D0nU9WOVLaA+4/msLUXgc3pwdDYJMId3SIvUKvWpd1qlSJSB1uIEpA2k0nVJvrw1Oa0u524/2QBuaIJNkcIXl8HkF3F7JgXbe0hASisDhdcvgC8gRD2D+Lo7OhFsVjHwvwyzs+cAyzlZ7Q5NRNZMY/dQr7kfVCOqFBpwO72YWVpEe/8/Gf45jfelsQLASfKABCATqWySGdz2N3bx+b2jiSpfP62pt5qGeH2MAI+DxLxfXicFhmzA32dwpjL06AsX4DT5UEqnRMm5U9++gtcvfYi5pdXhFnP5MT9h4+RL1UxNTWGXDKCvs4gTNUKusPdKBaq+OCj2yLFEggHMHvlvABP58bHm5JCyhiP0S7xHs5XBrFklBE8onxCrlgXtpq9aRqazaZFboYMYj4bWWWUxaFMRZ1AhEgqqGOdkSV3Gsv3y9iPpwGoRiBcg6TsH649BDQ0O1r0XnWJvAFAPXVhbuqdK6NH9U8DxUzSEGBTxoKq9F4zyzmX+LkaCNBAtwaqtf46WYlG8FwDZc+C51yXdeLrGEzT19Yg9vH9c4Y3ZREMzPPnAdKnJQaMQPLJvmDyRANnHBcaCDSacWqjxEq5KBUPSraF81kxmzW4bLc5jsxBOd6qTXD2ZP8+mxw4ZtMbAXy93x3teyd0gDXz3GguetrY0+34vL/p/jKOt9PAc4Jy1Bznusl1lklk+iIQOI+n45Igq5QrwgAnqKrktFSCSYPo1LBuiFSxSSpcyAyvVMjqtyOZSiGVzWF5bR11ixnFcgnx7XVMdodRyBcQT2fx8htvwO0PINAWEkmuXC4toCKlvNxOO6w2+idwHebYZeUM110C6QpsI8Pc7XGrJqk15B40W5pj2ChXpYFgrhP0pKiZHdjc2YHDaUJ/L5NyFjx9uozVlX28/Mpb+OjWXWzubKNuruO73/o6xrpDCpxvgslMMP70Zz+Xahyn2y2eFRx7lKSZGB1CIZcRmYyAz4enTx7LPsZ9mjJbshZ5HMJGDrptKETWZW9zeQIoVuqomW0IhDqRzVeQLZblXlhltLyyJiDgtasv4KOPPxI5HY/HhTNnppRhuRmSTKQhomLcN2CzNORnPf91pYseszzTsP+ErW+jubaqZJEKKQNLXJ+/jhNt4mp7VPViBM8J/P46zHN9bWMViV6TfpMD6WlrhyR+GgQ8uQoRS1ecY2HEN6s/NKOYc9LMCsA1Aq30otmHx27CUH8XnA4H1tbX8XRxDW9987v4b3/3Y0lyx2JJkRg6d+6sJC9orP32218T889kMiYM845wu2hvM1F/dvYqtjbXJany9tdeQ6NG+SBl5l0rV2SuWc02SX5VGiYhIlDDnwA4EzJM7DFRwvHONV+qy+rKwF5V06i9RSfexNfHZBIwXUu9ULqlVCzi7NlpuTf6O7DSj5Od5sCsIDuqjBKT5BLuffIJHj56hKHhQfR2tKMn3Iae9nYhT1RqFphtXorHs9QEZvOz4DnvxygPZATPuQ5IZUSDmueLonnOZ7U7SDgwgOflGr72+ovSp5uaEgAAIABJREFUH0+erqBUtWE3ksCLN19CtVYWA3jKsfX1DiCbKSGRTCOTT+LVV26KrM721hbW11bw5uuvoa+v58gsVCDzpuSdqsJsJo8kqccES13WCu2hwXZnJpbVgay7NILnLdmW32T2tt7baoFWC/w2tkALPP9t7NXWM7VaoNUC/yQt8N7f/7uGBgp04KoPyUbAQyRCGhWkYkr2hMwcbXolYHrzMCs2QqJlW0Oe7GGTDX/11z+Aze7BwUEUX//WtyRoYfB4796nolcep4GQw4FHDx/hD//l/4i9vR2sr68iFArg/PmzwsT65NN7KJdKGOgfEHNQm4lstxpMNMhkdGWxY2t7V7RVr1+7JuW0LLmNHh7i/uMn8Pl9uDk7hXxsB+nDfWGlleDAp4+XhFFMWY1rly6I7vXI5FkWpMqBfGNjA8lEHHarBY8ffo7z56bQ2R4E6iUBl7MlM3ZjJfQP9GNvfw+XLs7ik0/vyueynJ564AQ0pL1MgNtRhdPBwNkkkihSHt6AGFqRzVyHAzCpf2LWR4CcDMDbt2CzO3Dp8uUmM43cM8YDZGkpFj5BDDJ2rRa7gPUMRDrCnVLeS1DJYqUhKMtYGzBT4qZhUSahDSCeTGJ5ZUXKyqemKAPAwJr65gTbyeimHi0DNQWIqoCFkgJkn1sVc7CumNOUqaE7XTaTRoRl4oWcsMrdTRYV+yubLSCZyog+blubFyZzQwAJCW5MFtidboRClAKxInqwi3DQR4Qc+wdRhHpHmwB8TYzllKArDUz3sLe9KeDwC9cuoT0UFDmdXK6IDz74QICiy1euIpsvoqunD22hDgSCbXC4vChXq5ifm0O9VMT83LwA8zReDQSDYliYL5fg9DBA38LEmfMoFisIOUoY73Ehn88IW5oGt0RG/IF2qYRomFiNYMfG5h68Pj/C4SAIXpCJSCNOkVcQhMvUZJKxTJlt2pDxXKmZUK6WkU1n8P0//3P88R/9Efb398XMkwxt9gMN7NbX1/HizVdwGEscSSccRqL4yU9+KpIEkxOjwt5lmTWNeGfPTytWn4nMLIg2O01TKaVy7YXrwnQkIzWTKSIU7sLS+gbayFazQtjnjVoFF2fOw+fxSfCeyaQFWIhGD3Dp8iWEQp3CWCdDjsxNGRMcG01dVjG3JZOYVQw2uySJCAC6nC6ZJwIskl3YfI8w6yzUlqWkDgX7nwU+jck8IwP45AJ5DCg9K1+iAUzNJtbvM75eA1QamNaGlAo318dMoxGsQMNHt8Dk2GkgEYFzrYdrBFT5e847bRyqQTXjM3GdVVrY9qNqkGMwVks46HtQbDzFVFWVDhw/fGYNRvPnY1BBoa9GUF2zzzXA8zzA3HiPzwOPCWYIi7RWEwkFI7DNZ+Xf9b3yNWRY8v61YagCdigdZRbmOccP9xS9np40DD0NOFf3+ayUztGep9D5o1cQsNOscyPYbmyTkwmC539m85MN8kMKQz3uq+Nxpe6BQBsBadE8p/mdzQKzVRta1kXOSe6Le2LzmZg4pMwJAWEqdMl8awJHBLBp4Pze++8LKN7T1y8MXa6R2+vr8Fmtyu/CRoPvBMKdYZGn6hsYRMDfhnKlhrX1bTEMrTYKwlz1ul3o6eqE1QTksxnZ73grAhJTYoj7YI2Ma6/0m9KuV2xrDcKq+cVxyr13C+tbhzg7M4vV1SXcfOkF5HMZkYG7d+8zrK5tyN45NjGKqekp+D0u2FkBxP2IfHgycM30WlnF5w8ewuMLYub8BTkvEFDl7jc9NQ4v9cibWuS8VyZqaMpJmRXOAYLo1ImuZaIsg5C1jc9Dg3CaIbeFu4Vpu7a1h6eLK+gfHBJ/jGCgHcMjI7hz57YkPFlFxyowJoTJ2nc7HU3zUY41BVRqzWpxwbAq8E8SXM1qBCZWOQ7YBko2So/h44ScJCyPtML5Oqsayw1gd3dH9L1HhodV9UCzkkyvbyfnrnFN0vNdV2nIz0dq07/CcfRIvurZtVENe61rbvgbb7mhzj+Uo5OquqbXCvcDAtAiWyU5GVY1OfH+u+/C47IhHtnD1cuzYvD58e07sDu8sLl8KFYbGJ88I/se1womNTLpBCrVsgDvNrsVyVhc2t7lcAkJpDPchVBbJ9bWluB2W3H5ynlYLFyzKmqmNUywmDj/uBbZIAx5JjfEK0hVCHD+7u3vN4kGZjnb6MQo91BKt1DChf1NCZeJiQl5L8Fz7gHxeAxPnjzCpUuz6OwIy3n06LzVMElVxcLyGta3dvHiSy/D57SjmCCB4TNsbG1gZGRQziiz52fgtDtRrVDmhVUO9M9xoMGKRKtKdhnXLeP6fdT/R+atDSFWHOztCFDP+/b5gojFUjBZXaJ5Tjm4b3ztBrzOGipwYH5lF0tru3j77W+iVimJofvu9hZKlHdqWIWEcOHCtFR60vdoc30D8dghXnn5JbQFAzJmpUijWTHBdhYzcYOsmDEhye5hm3I/5Xw1O1yoNo6lt/j3lmHorzB3Wy9ptUCrBb5SLdACz79S3d162FYLtFrg12mBD3/07xuaRcdARH+dZJzw9xZTDcloROQUxDTSYT8qb2UwyC+B0VnWXmdtOE0Bi7Da/fjxj9/H/NIK/uAPfx+VWkmYXeurG/C6A4geJrF/sI/Js5MYHR1BOp1GgtrqZhMuXrwg13n44L4EfQP9/RgdHhJzI4LqlK9wuD0S9FMGgiwkp8NKFXSYhCWXFZ3Dn/78PTFLfOPlG0C1iHQijnQyhVgihb2DQ1y4fA3+QAibO7t45dXXBPhPptLY2tpEPBYVhhpLTIf6u4W9Uy1TAz2Kpe0oLJ5O3Lx5Q/Q1M8k4NjdWMT4yJEwfgrpOGyVaHEqasVFmFkKASzL/zFYHzBa7sG8bDMDMlCog2EAgSGmVMnC6desWrl67hk5hcit2qg54dVBDOZbT2KInQR2J94imNKxNkApiKkWTRpqE+v3eI8bwURDeUOy1k8HU6WON0Y0ZVnMD1VIWlUJK5H7ymZToVxaLZRSKFZitdhxE4mIuKoGmRTFiGWiSaVfI52UsUNO0t6cHKyvLAn7UQdNAG+yiiamY7wRw+Zwsh2Yg2tfXJ//IWGag+td/9ZcIh0KYvTAjY4IGg4G2dgHpc6UKAm1h0eV3O9xSLTE+PiGgMg3dZmcvYXt3B4lUEi63Ey+/8rKMTaepBHs1L9UI9UoBNuqGWoBiuYK29h6YqY+eq2HngHq749jf2sb+7jYuXZ6FgwkUAlPJmGg2KyCdwA37hXOIgEFd2oayJv/L//rvcOPGVQkCyTp7+8034HM7kM2k8PFHH6JUrss9U9JH2GgA/vq//Be8/PLL6OntlRLu9Y0NbGxtI+h34urstGiiUj/4k3ufY2h4AGemx5ErpEEtY78/iIcP5lAo1tHe2yvyKS6PSxjkkcM9Saqcnz6DrlAQ/V2dWFmYw9OHD6RNXcEO2B1OZLMZnD9PoMEi7DveuxF4Zf+V6yWRlZCxxTHGwLbGCgWH0ryvV2A21USSiMCf1aykIY5BbBXwH4MUTfC9CVzIWD9hOKdBZKPUAV+nAVs9r4zzS49z4+eeNvaNz2f87NNAZN6Xll/RrHM1/pV+Lb9X0iVK21yDx/r+NROVy4RuA/kc8YE4Bu71fcr7yFZtMualQqgJnisBB2V4J0m7JgtSA2W6LU5Kjehn1ODFaW1ysv2NIBw/X4D05uedJnkiybqmzrN+Tr5eybT8snzPMxid4YYEVJb/N59V2K3HWvQn+0uD5ArEPzb0PW1MaVkN4/Pr59QAu77X09i6KoemYe9nW1Hj+Jppqc2h5dabz28EvOR75t8oEVGlz0JdwHPFfK3LPNze2kYikcLg4LDoKZPZTg15JjPnF1aws72H1197CcViEonYHszmmiRhbXYX3N52Yfqub0TgoESFtQqP2y5mo9RVdnAfqhYBgotyFqiJNBaTZPWGBW53mxgJ83noVcEvJl9VIohVBFWReikUSlhbiyAezyGfz2J8YgTnZqYRix+iLehHPHGIbC6Nrq6wkvch453VVE2d8obZJJ/JjfcgEsMnnz3AwOAIBodGJVm4u7UlPgsjoyMC/vFzyQSmDNn+wR48Hje2t7fE3JEa2n0hH+xoIJOOw03JFVbwUFLF4YLF5UXD4sKtT+8jX67C7mDV0Dq++73vYXdvD48fPRb/iBeuX5Ozi7legcdpR7XEqoq6klahF0Rz7dZj7GQCRgHWyqtEqr2aADp/L1Of12rKFsnvuGryTCGs7YY8T6GQx+goDVtV8tbo3SBLcXO91OPWuHYZgXOdQOcnGufE6WcCBTJrSSJj4s2YANDGpjKurVYUC5QaUgbURlBUJ19U1UIV5QqllMz46KOPUCkWRJqMRu80vI4nkrhw8RJqdTPqZjPWN7bQ09Mra6/P5xYSQ61WQjabErYzJc26OrphNllhszlgo99AuYa9vU2EQl6MTw4iX0xJwp+kjHqdhqD0W/CiREdysCqQ77XJXKN5N8F/greSBG2YEGwLIpvLy3mVx0Ku7yIt0tyHKOfF5ADPQfyKRA5QKOUxPjYsxuE28YJQ0lFV0cN3YGN3H3c+vQ+r3Y2hng50+ay49dF7UsnZP9CL9rYghoaGpXu5DtSqDdgJnlM73kLfGwX2nxxzxjX2qN8ErOacK2B3m6B/BR0dnVJBl0jm4HAH8O77t5DO5vHWa1cQClhQt3oQSZbx2cN5jI5MYnxkBFvrq5J4JzHBGwyhXK0jGGA1YAmR/X2RU+oMt+PstKraEIkckStU8i2ig98kdRjv0zgedSUXySecqyRnGNfgFnj+3Bnb+kOrBVot8BVtgRZ4/hXt+NZjt1qg1QJf3gKUbdHABQ/2OkAxBir6wEy2ajJ+KEEBD7VklYopmZRKErRi6aoC7gieE2xmQFNrOLCwsIm//eGP8K1vfwu9fZ3y+vff/QCZZB5ebxvCHe3o7O0SVvrjx4+wtrYigeb58+dE+/Dp08dS3kljz8mJMdjFsKiBUqWKWJJazQvo6enB4MCAMJzdLocwyxKJGBxuP3jsXp6fw/zj+yikEyBJmFqK6XQeZ2dmMDA8DpPVjv1IDFPTF4StRlMzMn8ODvalRJ16z5cuzCCyu4VKMSvhaLi7F+lCCdvbO7CYqdMJ0c4mq6avuxNel1PpkpsaIrXSEPatVfRcrXYnrHaC6nalwyj/WF+vgGqJY+sN7OzsYHFxEa+++qoA5yqoPe4rFSiw/RWDzQiWP4/5iQaDLwXKff75Z3j06CGuXb8G6n6Kbq6u+2+CM8KGluD3mKl5Mlg5Hm0quOczW0xVoFZAJhlFLhWXagDKv9CklIynTIbyIVkZDwzuySBlYEMGPBMF/LzVtdUj4HBgaBTeYBgOypw07y2bzSKRSAjQTgCG2rJkcRFInj43I6DE3Vsfwe/1IBQKCnCg9NTjsDldGBwek0qDR0/mBbxdXV3HjRs3cXAQwaNHjyXQJgizubmGickxXLlySQzFrPUyrJU8KuUcivkU6tWiMBYJyGeLNXjaurEXzWL7gIxwCwrpJM5MjKOzs110gl1uO0olpWer2lUZBAp2UVcmmwy007m8mMWGOjrR2dmFH//DP+CP/+UfChBfzGcwMT6OWt2Ezz+/L23S2dWJ0ZERCbwJ/lNjPhZPIBI5FGB0b3cDZ6dG4fO24emTRayurOHb3/4Wao0iTOYKahXOXZOw7ebmVtDW0Y1CuSLM04PIgYAzZHceRvYxMTKCgd4exA72sby4KNr/NpcTqXQa7e3tAs6eP39BgCgmPJhw4+/IpqMGs9lmFkkJGROVurDPk4kk/D6/BOTUBa6UCyKfQLZsvapY4/pLr10a1P4i1pxxNTyVUddkZhvHtZHRpsFUBVQ9m0jS1zaCD182D/l3gisESXRZP6+r5W14LbITjZ+lr69/x/cTxDmZCDht3mtmvb7G0bpO9mZTy/vkM2qJBj7fSWD7iwBzY/88DzyXfaJaFRkNff3T16tmpUJTx1bfhzHZa9y3COodFQM0b+TkvcpzNo0ujUnB08aFBs91GxmBGWMfP2+31dc8mVh5Zjx+IXh+PN7054lm/HPAc204y/7m+BEzVbWgiywU9xNWaIkJ4dlzR3sJk5b0p1hYXIbV5sTHH72P7377m3A5mHAh892Cg0gUIyMT2NmLo6OzD/5gO/YiEZQrRYQCPtEd597qtltkP2TViFQF2O0ibUaArUTpGKtKfOgxqasN9H9VUseO+/cXRPoqEPQLi3h3bwdvvvmanC38/LyKkvShua3DZqf6RDNxYJZnrjZqUlXEZO17H3wMjzeAczOzWFpaQTIWxez58zIH28MhPHz4EMGAH4ViXhKslMRh1VFXVxd8Xidq+TSKmSQKlHNxWJDLJOFiNRUBPZsT/vZOrG3vY3F1HWaTE42GTXSgu3p68N777+H8+Rl0d3VioJfAbA2VQg5Om1WSC0wkH3tgPLvPGpMwMvbkbKCY50bwXEvAqNRZE9BmgZGJhtwKFN3d25b1Zmho6FTwnGikXl31nDlZaWKUbWFFhuR7TyQoT50XzwXPn13P9XtZlUSpJv5MHXCukfTH2dpSSW0ynfk3/p4SP3zOcrGAxfk57O/twOVkAhbo6u7G4Mgo6g0zPIEABvoHpZrr8DCC/f0dTEyOIp2KI5fLSKUgAX6ys9vbO+CwOeFyenAYiYix5dLSHIZG+nFmelKMRkn66O0bgD8QRC5XEL+RUpEyd1YZ25lMFjyf8AzC8cj9m2x2Vi8cHEbkrDI+MipzkWdNnmM4BzjmCKZT4oWmwOzrSPQAobagnPMczbO36leTVEAwObS9FxEJNpIW+kMeqaR0uOwIt7fhwsw5YdSTZMKKlBql4WxO8edpmE8Hz42J2qOzX3PeSkVAMYeN9RU5v/X29sLhcCOTLcLlbcNPfvYu0pk83n7jOtr8FlTNThRqDixv7CKdzGPm7FkUMikkEzEkqBXvDSAYasf21ho6wm0YHxtFrVxGZ2cYmVRSzr6i9i8JUPr2qEQSj6Z67hj3QQ2Qc4yI9jwlvxxu1JoeGXr9bYHnXx4ntl7RaoFWC3y1WqAFnn+1+rv1tK0WaLXAr9ECP/+bf9PQrEeCEUaDNw0i6UMzLQzj0YgE5AQ9CGxpY6WT4Hm9UUWlUkC+WIHTGUI6W8VPfvYLpDJJvP31NxGPR5FKZmCBXQwuM9kc4qk4BgYGxBSJAO7Y6DC8XhpVVnH37h1sbW3g2tWrmBgbFekIBp2U3Vhe28Dy6houXbokwSxBagLj1GNliWeJQKTJhlq5hK3VJawtPkWlmEMxm0VHOCxmkh5/EA63F2arC7D6sLN3IIAjtS8ZaJ6ZGsfWxgoS0QN0hgKwmhp48ui+AAQkQJLd2xbwSyBARhBB896eLgEceD/ciBjk2T1+MZMyWwhYCWVULBD5M4FzAc+FWaaCXbY1vxKJONqoOSugAmUNKJGiABEdXCtFi2Pw/AvBLSKWwiYHNrc2xURsmKXccs2mTnWTXcTPoC64EWQ6/kze77NfKqDh9aswN6qwmCoi+YM6YQalVSxl5yar6PnmM3Fh8osupZDytZGmSYLmw8gh2kIhdHZ2wO7ywBXohNXmEENajlcNmPN59/b2JOAkGz0ajcLjC2BgcBBLC/MIt4ek9Lenp1vY7U/nF9A/OIypszMolatiwHkYTWDu6TycLjemp6ZlfP/85z/H9PQUero7JGD208yWMjLFPBwCu1dRyGdQLGQFnM4VS3AHwohnyphb2cHE2VmsrW1ioKMdw0P9MMuYoUkeS5WpNUpJCGUCp8HzeqUOp92BYoWSJaxIsGJ3/xA//NGPBBi/cvmy6IHmsilMjk8IQM5rEFiIHEYEZJiYmBSWcS6bw+07d0TrmCz+eGwfY6MDMJts2N7cx8HeAX7nd76BeqOIUoma4w6Ui5Q9otyPFaurW7DYnejo6oTL40ahXMTGxqYA6U67HVcuXZF+zSTTePT4AWoow+f3I51KSUKLfUejQLfHIwE2f08ZA+qmUmN5Z29XMchqSvM9cnAoUgr9fT2SrCjks3CyDL1App6S6tBfp7Hkvmz5ex5wrt93MoGo5xHnnhHsOw3oPZlcOgKCnmMiSSCL45Vrg9Y15ntkLgCSZDAC23p91vdEUIDgufFznzfvtb65Buh1EkCkD04Bz58ByZpM/tOY4Sf3CWP766qmk+Cavl/NPNfXOL3vjo3wNJBtBElO9hfBKY0AGtvC2F+aQauZ5/p1xvsy3pP+vNMAdL7uee3CvxnHqDG5YnxWYfwaBIBOtoO+vy8Dz3l9PUY5hrh/cK8g2JrN5vDgwUPp67HxMXR3dQlwzPWWr6VUFdfNg8OY+JIsLS7CZbfi5osvIJ9Nix70/fufC+C+s7svoPSZ6RmYrB7x+Aj6vWIgSPNfrv302aBGM0FzrgFMGM/MzMj+peQ4mDRU5qBklSqzTMo8KZBfMect2NmNYHNzAxcvzmJ3d1sY8GK8KdunApC5f3lcbpTzhaYUCSW0TGLiLaayVhvWN7axvx+VarMA93u7Q6qbaFwdDATkPEGZKxpmt4XahBhAgD5yEMHe7hba/G40aCSaiMLtsCKTjInBJM1WWXcnZoRmG7Z2D7C4tAWnM4h8sYD2cAdWVtcwdWYSfp9HTJU9LrvseS47WeG8P+qYN8eAMMK5Pyq5Hr3XHq15zfPBLzPPFStXKLnNcSeVJHWaslrFZDMS2RcgkVVZSiLmONEkY+xXYJ7razOBI+O5GWUb7/N08FxmyvG9GRjuxvVcv7dGaSarTYxn5+bmZJzyvpn84T4fagvJuGFVU6GotOCZnNjZ2kQidigZWUrKUTKtu6dPAHQxxybZ4tEjkWkhIzsQ8MLroadAWpmgUw4KFvR098i+xCqI3f0DzC8sSBUCv+gLw7mzuLwkVXMXL12UeyO7nOcqU0Od3zi2WZ2QLxQROYwKSM6zLhPL1N3nNQJen8xZJv9JHuGaz7FPYF0SO0xCs3qDckIOKypMtlKmiTJWNCYtlcS7ZG1jG5/dfyym9dlUAg4zJd+S4htEtvoL167IWZrnBJWIrsFhc0gbszLlNOb588FzVtmZUCoQPF8VGSKeq0gEyRXKcHuDeOf9W5K0evnF8/C56rB52pEumlComrG/e4hwqA3FbEZIFtUGxBQ+VyjC73MLmz1DssHUFLo6wyIJxb7RUoUEz/n8VCgqMwkqlZzKOFev1do/g+P6WPPcjXoLPP+yI1Lr760WaLXAV7wFWuD5V3wAtB6/1QKtFnh+C7z7d3/a0OCJ8aCsgYOjA6lEcuUj8JxBi2a/sKReg+eWJuhLUBCmikhslMsUU3RhlRqmG6uYPjspbLF4LIknj+Zx9fILAlbanQ5hDDOIePHF6yiXihKAEzh7791fiKzIubNnMTk+CjtRcbNZQEMaUKayWZHnUIZaVgmcCGjSCCxXbqBcM6FRq2J3fRn/3//zF5gcGUAfwUC3W1jMwyPjCLZ3wOr0YWn9ELFERnRR/QE/3n77bQlGEvEIgj43PE4rfvLffyiyJF1hL+qltBgcMognY0h0ius1kfbgF0Exgug2uxN1kxN1cuIlQG6aYIkurBX1JptVhb7UQm8Io4/BgC4BZn/wew18HQedx/IFJxmvp4F8Io9RV2W6ZAOTaccvpa2sjaOad9KUUlHyAc+yxE67NsFz6koyaUAjtGolD9QqUh5NrW8pE2YJtVTUW+AwV1HKpyQwZWDP52PgE4lEpD8JuLINCQiHOroRTRdhaZoEEgxm6T+Bcr6P4A/HD4POyOGhJCFWV9cQ8PtRLhdxdnpaGOlkrvn8QdE+p9YKwSWL1Y7HT+bl/uLxBLbWN/Cdb39beH6sJOCwagt4ROu0ViuLPrpdqi4IqlbEtItgsNPjw95hCrvRFMbPXsKj+RX0MXjvDgkrk8xtBp68ht2hnlXasSkhIe1crcNqsghARVZiKpNFrljG//UX/xE3XnoZU1NTEjASeO3p7kYiFkOorU3A8XfefQ9nzpyRQF2qROo1fPjBBwIQ7e3uwmptoFgi298Kp92LcrGEs2encOf2u+jv68DU1DiKuSLsdg+cdg/KpZq0ZSQaQ7i7E5evXkOxUsH65hZu37kHny+At9/6hgSyf/mX/y96ekJitDY9PS167FxX+D2Zgpwbn376qYw7Mo5feuUVPHz8BPFYXPTr3S6P3CeTHF1dHWhvb0MqScCiLpIxLocCk41gi/7eCJSeBJyeB3QbmdZ6zTP+1/g5WmJFG7x92b5iBIxPk/Xg+7WBHL9n22g2tTKUU/I1RsBcf69BAt5TgxZoTYNEo5zTafen74Ofq2VgdOWDbjMNmhsBdd0mz2vj54HHpwFqxrXLmJAwAtPGe2d3K0kNrYOu5C2M1zH2L7WuCbSdds/6ukeMerJhm0j7M9dofpYRVOf3J8FvfQ/P61/9/Pp1z0tsiHWFyGz88pfxHr4MPNescz4fQUUmFgnARiIJzM3Ny7r40ks3ZZzRtFdrSpPVzd/x/Q6XG0/nF1Gr1LAwt4B6pYrtjU0BsajXff36FakEmT47JcCdw92FapULW13Wd5osFwo5WXvYF5Ss4DW5n7HyJ3a4p2SZAFnvdbsLWF6pHJkn0gyaSVhKylCOg/sU1xGueXv7u+L9oMcE750VMw5Wd7Ed6dnRZJ5XmskDq9WBWDyJXL6E7u5eAQ2///0/x+/93u+JYS/bjO3AdfOHP/x7MRLl+kzJMEqdUJJtcnwY+zsbKGVTKObSOHtmHB63G+lsRiSrWAlHAP3+gyUkU2X09vcjEo2iu6dHktQDA33o6+lCR3tQzg/K94TgNjW7f7maxbiX67VKgHWRefll2RbxpjErWSJJENX4X/qrWEXCJxY7lP2G5xTK3qlE+fGYM2DpRxUvp1XTyLjWkkGnMM9PXRtljB9Xrp2W+DSuFw6HExWR8LHJfq3lnTo6OoTNzT5jAl2vo+xxrKALAAAgAElEQVQHgsOUz1tbXpTvOzrCwtzu7ulFNJ4UEJzzIbq3jZlzZ0RKj+N6ZWUR7Uzy2qnLX0OlXIXfH5CxWKrVsL6zjUymgN3dCBx2GrpbxcOnPRwWYsPV65cxPDKAQrEIr9svba7NcAnAM3FFogfHNPdSJvQpNbiwsIC+7h5p61SK+uYuqYxjsoiVYsPDQzKPN7e20LCYYLOz6lNVblGKh5VaW1vbcLk9GBgcxjvvfSByR+lUDG47sL29gcmJcXhcTszOnoeXxrNynqnK/NZG2AKeWxTwfFq/6DkqY/DIoLOhZFt2NkXGkf1itbHCpCrVnp/ff4q6yYyJ4U6Egw6kCnXce7iEUs2KmbOz8DidMqcoAXcQjaFnYFiY5zxnL84/Rb1WQVdnh1QQUKtd1io5kpJuopjn7EvSF5R57jFwzldp8Jy/Vx4bJlgcLfD8y84trb+3WqDVAq0WaIHnrTHQaoFWC7Ra4Dkt8M7f/tuG1tXVwIsGU54FDijVXUM8evBLzHPB/QiggzId6vAt4KK5gmKxBocjiHufPsbKxiYGhweFdUt5i3KRzJgCujr6EWxrQyR6iCdPnshBNxwO4aWbN4QVxOvfu3sHY2MjiMdiOH/uLKqlvASINAwlS3xhaRl9/QMolctIJhIYHRnCxx99gLZgEE5PEB3dAwj5vfjx3/0NutsD8DptaFQrsFtt6OzpQXu4E6H2ThQqQDzfwM5BVAI2spza2gKiLW2qVeD3OVEt5RCPHGBqYhQ+pxnhoEuCGXVYhwAWDOy8NEa1WSUg4t+ooWm2MEgnyVaZfLLsWYAeBryawdVkjREAYKAkbCbwugXR6mbAqMEqI8ClAp9nmY7PA2vUhymmsyQ/5KshwaIOOo5NvJqa1EaDOwOj8uTQYpBSIdu/VhFTVZNJGY/aLPxdVQJ5fi5BWQZvjWoBFtQEKNegIZ9xdXVFgk3qdrM9Rc6iVofZ5hZQWbGNCMKTAUfdUcVCI7Nsb29XgOTDw5gETSkx3nIgGAwKg39xaQn9/f0YGhkTgIfgNMFzSumsr22I4Wshl8c33noLqUQMfq8TVjPlSjjWS7ATeKrVUMjmkM/lVEmxzYJ8oYyHTxfg8PgR7OjD1kEMoc5eDA8NIeiivikZl7xXJhGa90/JnaZB7RFYUq3BKQaBZWVuW63D5nAJYE3dcmqQ/+Ef/k9IpdJYW1vFxsoKvve972Jrewe37tzBd7773f+fvffskuy6rgR3eO8jMtL7zMos74ACCA+QBEQ2qZaGPWs0H2eW5gfNtHpplnpmqdUS2R9EUSIJgABBmAIIEOUL5bLSe+/C+4iZfe67mS+jsmgkfhIiSKzMiox45r57z713n332lo01+4/dahHTLWqjU3ufxp6BEDXI6yjmq8Jkc7vtCPgdqJazov/bnmhHPl9izgMhVoJUqxgdG0MoGgNYTeHyIJMv4tade1he20IwGMGFi5dRyKVx49pVYZqT6TgwMID5uXnZWJfLJQGRUvspxBNxYZeOnzwjZmfUu/fKOCEzjhthiPa6+reSJSIrtFIuHoCiB0Ciof+vN89mEFgDqOafzeCA/rwGCJqBdg1aEXjk7+yLPNdx2tV6LJiBc77328BV9nWtPa7BDMYQnk8D6nqcHweeM1FpToA+bbLjMZQ5qCpj50+zbngzeK7v0Qymm9voOFD3uHM3t4U5YaF1183Haj5GM3iuK6SaEwX62piUOaLjbJKaeiL5Z9I8N19nM9htBnglUjbJVDwtOSNQj5hiquoAM2PefJ9/LPBcx0AmEZls5HxKHfOtzX109/Th1KlxSTBSB5mSKhKPJZGnKh0ELKxUUKk1cP3LG7DBgfR+RnSfKaFgtVCGJYOLl07B6bRIQsvhiiMcbpcxzMma8wnvVQlxqSoqct/lw/WqJLZ3trck9vt8frkejm+ClZTSILAejyckRtZoCGi0H/WreX9jYydx9epVkTHjPRJElLaV/H5ZmWwLeA5U6wo0I4DPaiVWPHHeKxarKFdr+PCjT6Q6hpUyNNOkTAiTCoydHHs0LWTylhVFrGRzs93KeeRSO8jub6G/uwvhoE88Ugi6l6sVeLwBpLMNfPTJdYQiEVnbUL+b95kr5KSihusTerN43Fr6zjC/ZQWI7jNGXJPYwfas1QUAZ8LZbnM8AZ6rdlfgOZudMYXgOaCkOvhdytixPzIe/77gefOY0f1W5JGUlLn6aRoTx40H8WL4A8BzJgiYKOFz4P3YrDaZU7g+VNKB1NBXhqJM1HONwbmDfYySPB43PVFqUvnAmL24vCoMcN73+MgAirkUvD4v0ql9YWaTyUwQWMzXOQFZLPB6fciWCshWK1hd28L+fgHbmxlYbZTjcwizvKOrHQNDvQgEPXDQb8fC89okfvPCXW63rPnEwBYWWdNs7+6IgS7HG0FkJmoY89m/Kd3CF++T98ZrZ5XX1t6erBdVwsgqckysnqCx7smTJ3HixBjef+99BMMRkTrb310ToDkSCcPjcuH82TOS6OH4E/Cca0vjGoTMYYDP5vmx+dlLLJNnrSoUG7UyNtaWDcPQiDDguQayOjyYmJyVxH9nwo+Ax4q7E7NwB5KyLvJ5guI5QD8gn9eNazdvwR+OYWBoCH6fG7duXoPf60UiFsX01CQG+nul8sRqmJUyuihzZKvILer+Z752HXd1NQ7XiawOqZO8weSP0V9bsi2t7XGrBVot0GqBoy3QAs9bPaLVAq0WaLXAU1qAmufmBbIGZbmwNDM5BCCvlpHe3zFYf3XZsPClNQgFADFKjwnoFKs50Tz/yT+/h2rNjkAkhuGRIdTq1Pktwml3YnpyDqFADCOjlJ5w4+/+jszVdgT8PmHd9PZ2S6nzV1/dwfDwkDBnhwf64fM4hGHc3tWN+48msbSyIoafZC+Tpdzf3ysbdBqWkUXePziKjZUlzE0+wqnRIZFvIYOdZc0s5Y0nkghHE3g4OQNPNImNrV1Mz8ygf6AfC2TPVksClkfDfkxN3IfTBpFu6evuhMthE8YSN+jcHIUjUWkj6p3u7u9L2XAun4fL6YbT5kKtwk1wSTZnwiLnfq9BtqS5/J+atqoxucnSrFcCC2bQ6JARpFnhSsbFvJltBgUFiBPsnp9Vm09lvEXwn4kPbsIVIKEBH35OvzSQp4Gh5q5FsILseqlkkHvidxU/iBtTaXP+S9jpdtRrZVU+bsgfEEwkO5nfP3funGws+R6BcQKuBA80GGXeBGkmrXkDRWbk0vKqARYCoUgY5XIFi0vLeO7554VlTmkYmmmyHwyNjIke6cP7D7C/u4PORBs62xNwOy3oaIvC5bQIgE5t1QwZ7sWyPHdePaUMKLPidPtx/pkrsDl9eDg9q/T0LQ14rJSuqcg5+dKsWzIq2d4EPwjesP9SfsBaV8+SesHUPy/XxAoPxXIV7//qQ8zNL+I//vmfC6hw5/qXYpBmsdpx6+5dJJPtMo64OefZquUifvXLX0iZtcNpQ65UQK3KrScBc5bxtyMYYMl5QRh7+VwB+VwZA70DCHqdYqxGmiRLwsnE4wY9X66jbnXgvV99gs2tfYQjCXz7W6/jwd0buPfVXdn0F8kMtFiEKR+Px6XcniATkxg0LeOQuXjxsjIDk807sXmLMD2dDsoKUZtayU8IS1KMiY9qjus+oGPWcRtpvvc0EKgZTDez7HSfZN/SSStevwaAm/u+OX7q4zafu/k7HNtMGvHzBIo0oE3w5Tj2uT6eHof0lzCDsnpsmMdr83fM16/jvGbxCvBpAJY6HuiqJHNpvD5+cyLB/DyOBdEMYIjf5zm1RI3Zc8PcRtowVDM59TUcd38yrgTgOQSrdX8wP1ct28IuxXiiGZfmBLL5GnT7mpOR5vtsjre6TXWMNIPnzc9fno1J8/xp/dH8Pd6jNmo0x2N+Vxjf1arEkXv37uH+vQd4/fU3BZxWeQQFHLHCiH2HYDGrpAhMEpCidBiN+xw2l2gTi7xXrYGl+Xlsb60wAmFnZxl/+qdvirG3xRZCJJqEPxASkJygnk3mNfo21GX+4omZ1KiUyshncrh//76ci9fK/s/r7e3tk4Q1mcICWItUhUqsMT4S4KcuOf03enp6MT09jb7ePkkOtLd3iGQHzTjJHqcZMefUMr1KPG4xZ6RxZj5fxuLiEmLRBELxBLL5Ij7//HOJyTopppNWBG4Zoy9duoj19XXRQ2ccbdRKsNAQtVaEw1KXNQHbT9iwbH+nE6WKC75QO/7xxz/B0OgouDLw+YNYWFoQhnM4HMCpk2MolwpwCYDpFNCb5yYgy3mev7ucTjHLJODL95lQ8Hl9yhRYWMAqHqqKFYHdD5jk0o9EZ9wuPyn9Qf8W9gFWX8lnOaMY67iDfmh0tOaEVnN/V4mS+kEVnTnumuPgwfhTAjUHwKU+3tPisgY9D74v8mYqmaK0vo0RICQEzpVMzDNrUJEKiXq1glKRniSc71nRmMPI2BhisSjsjbIkw8Wkk8/MzuSxD3u7e3DTtLbK56Cqc4r1CioOO+oNO1L7RVTKXNs4sba6KX2vrYPVWkOIxAJwOO2olOtwORVhgg+DSfxSqSKyRWTMr66tq8Sl0yUVADtbGzKHc05kE5UNsF/kETkeZbxS2seOQqkkT4cyc+wfTD7xmKzcWl9bQ6lQlOOwOm57e0WqN+kdw1jQ1dEhMoW8V863nPfZr0S+RyoanXK/WmpLz31PxismeJREEKWHKLHCWJJMtskxKNXo9Pjx1f0Jkc2LBpwI+eywuALIlGxYXNsB6pS2qaNSyIv00eTsnBAEAqGwJJWsljp8Ho+s/ddXV9Hb0yVEGPoMKdV/AvdMSlpgoQSiUXml5ytzzGf/kkQEvYbc3gPDUD3HXfn2X7ZwouMmpdZ7rRZotcDXtgVaQfFr++hbN95qgVYL/K4WuPr2/yXgeTMoIBupZp3bGpnie+qzAnSqfZqwnUSGRIEAsqkjWGpvoFCsgjKk+SLw5fUbQnau11mqDdGUnJqYEfb5yVOnkc1llJxDpYL29jZsb22KYWh7ewI3rl9DX18v9nZ3cWrsBCw0aySL0mpDuQ6RyqA5E2VcCH5SJkXkWwCUyzVh/vzy3bfhQB0euwUep010XP3+IHb30hgeHcd+JgtPICSAp93tkk0/N+jcVHUkE2hvi6FSyqE9HsHy4iy62snecgvThrrS3CSlM1mwTHxnd1fM0fb29/HtN98ypFscsNSEgiSbF279uHGRjaYQnczaxeL0dQCQcDMt7HWTPIN+Zodgy6GeaDOYo5/nwc+G0lM1b1zV77qsWv9UYAtZ5Py7meF6IDfyBAtdGYYqkhmTAGqTrs6tTFCV1jBgs9hEb5PAClleKyvLmJ9fECCBGuyxWFy+q4AzbkzLcFGyx6TtbgYpj/Z3tbknuC1AJCyYnV/A7l4Kly49A7/fJ0kDSgKQOf7slSvIFspipsd+nNrbxfrKEpKxCPp6OmCpV9DZHkO1SlbXlmzc7DZKFJRQKJWxsLiCkbFxMdG7e+8h2jq7MX72HLZ39+CjZmcpI7rABO/Z9h6PMj1lSTdBEW5w5fkq/10x3yW8TWNNgupkL5YrNbg8PmF9Lyyv4J//5af4X//iL1DOprCwMI+Ll67g+s2bUsLN8u/5uVkE/V58+N47cFgb6GxvQ7GcR6ZQgNcThMvhRTaTE6mFWq2A3t6ktO3S4gpSqRxOjZ1CZzKERr0spnx8VtQvFi12pwepbAkOTxBfXr+DheU1nD9zRgCla7/5UvorgQpqt1JugeOBgBTHFJmPBC37+0eQyxcxOjqMHI34vCxHr0mVBRlp7C8EkNSLCTv1mzleyV+a2L0Hshwm0LwZyG1OMmnw3Qyyst/ppBKZgewv1KXVDPDm+NoMvDcDocfFYx5fV1yYwXMNLHPsazDqiXHMe6dEVlNyQJ/H3E5mprwGzyU5Y2jFavDcDFrptuV3mwFkfW9m8Pxpbdx83xo40/doTnw8Cbgfap4Ly9TQaD+uLQRIVtHBlPgzMrqmOKVAIoKditGq21fHNA2m6+v+fcBzM9OxuX+aExrHJRQYb+ScBtvYfN7j+gxZv5w/moFH3S/ZV8WUt1RCtVKF3xuWw+gkKL+t4mpZsc7J7BW2Nr0YmEck0EeWrldkKJaXlkX2bG9nHSvL09jfXcUrr1wRkMvu8KNYrgurl0Axja+ZNa3ImFTzGAFaSVJQLqwM5HJK55/twpjAtqO2M4FA9nf1jIFKowq3h0k9i/yNF0pjRafTjZWVVfke9ZuZAGWynT4p1ETPZNJwuZ3CsGcClQC81WLD5uY2Hj18LEB2T/+grB8IjK+trWN9fUOuKdmWlIoe+jIwdj3/PCvggiKh5ve6ZQ20sjgr1Wshv0uY6DYmvwn00ySbpt6OEGzOML68dgP72Tw6WBVXqWNrd1euj/EvFPQJ653rFPqxkFDAZ8b4oqtRdCJLyzfJ86SWPc0PmRh1KN141feMeVYzGOSBK/CcDHSC59SM5zGZnDDI1QcSR9JH+eyNSo3j1oVHqm0M8FwWf6aXua/rca46n+pfZhD+aXO3Xleav6+vRyfy9CnlfJw3WalnVLhRe39rY1UkXKhhT1nARFu7JODZL2yNinyWzHW2rcflkUR+IZ+T50B/DT4nPs9CrYKq3SGgcKVsRT5XQTbL3xuSlMlk0zh7/jQ6OikDyGovJoBVAovjkfM9gXLKonB4MxnC9/hTJP1sKqZpEgPXvzre6MQixzvXCEzMpNJZbGxuiexQhASN3V3MzcyI5w6rt3jtFksV+fyOJLL8/gBS+5xbfejq7EIoFDbWnRaRQuI18j/tM8DksKybysp34InYbVTJcT6ulPJYWaI0W0XAc0rtsJ0cbi/u3Hso4Hki5EFnWxipQgNTi5uYX94S6Zu+rm4xGc7nMojEEyhWSXTZQ19vl1R6EihnVcDNG9dw+eIFIc8YrjAm8JzdymYk2NQ+Rs9t5jlL2pRa9k7Pgea57nst5vlxM0zrvVYLtFrg69wCLfD86/z0W/feaoFWC/zWFqBsi14864243iDpBbwCFoi2VkT7W/4tzHQFtRLoFC6KAZ6r0s46q4WRK3Jj7sHS8ha++PI6PD6PbDKIDhI4ddoJ3injx47OpABVLDN9+PC+MHtHRgYFNL/25W8wPDwochqnxk/AZVOamzTfLNW4jCcAbcN+KiObcW6CKMvBDdBnVz9FendfzMxCPo/IrpCdRBYcNyId3X3CRrHZ3dhLZxCKRdDT1yPl1tRsXl9fxcLcLHq62uFx2WAnj6xexsriPPqHxrC6kRI9Z27gUuk0Ll26JDqULD2nruWVK1dkQW/nRqRSVgw1AfwUG5sg/aHOuHpc/DzLfLlp0uw8bswEqGJpuWlTo5lJZO4Kofv3YJ4fdApDu1Qx2ciGVqxExTxXRpayabXy/foRkLIZuDFvdAmUyD1aCJ4/2QWVr5lKwtTE+U2VlV/78poAB88++6yU5JMNKWC7gGLsgzXYBagwnr9qLf1/+Zfa+6tjs49wcyxmoDu7eDw9i86uHvT198PBDXE+h2wmLf2FbLy6xYbHNMpzuVErlZHLpDEzNYHLF84i5HcL69DtJhBD4Kku+p4EWhYWVvDa69+CNxBCvWHBjZu30Tc4iEA4JEaZIMhkrQnbS9h3QlLkptlxkLBgH6C0TC7PRIwTJSZ9yM6kHn6NIJUdpXIFbq8P++ksgtEY/vr//hu8+uqr6GtP4O6d2zIO4skO3H/wUJJJ+WxG/AGCHju8ThvaYmFs7mwiFI2iXG4IqEZ5Fo7XYNiDQMCDIlnpNeDRw2k8/9w3EA25sLa6gFgsbMghWJCnlrLFho8//RxOdxBnL17Br7+4Jkz87mQSwUBADF4ZCz7++GNJhPBeKV3AhBHBvVyugFOnzkt7eLwuLC/NCUAejQSRyabk2smKffXlV0SuSHJMBjB0HDhp3iybqzOae58ZGDWPFf19PbbMLDx+jtfO72ot+eMC63GAvP5cM2hqjrdaEoZsQ31+kV2o12X8Hwe4qr4uCrYHf9fgQfO1mRNtZvBKQqhRrq+BY35WgzZmMMLMbtdtqIGy5mSFGeg6rp30cc3McxUTaf52mMzVSlHKUFLFAQ2e6zZp/skA0Mw8NwNu5sSBmXluTsCY2/Ho9ahgpv9ujnkHbHZTcsf83SNAYlOjaPBcKnNMRopPe+4y9xkIo/laCBJpk2m2kwBgjK+MtRImFYtVsY6VlrwKmA0BTXluSrYABLat2NjcliodVnmdO3sasWgI135zFdsby4hF/RgdGYLN5sC7732AtmQS6Vwef/Ld74nEFPWZRX+bDGEV8ARYtIEyFspMUZte8xKUZJh6/nI9lKhoVMUokcC3Mj9ViaLp6RmZ52kSToCQsZxSLuPjYyL5xgBLVjYrwjjP8p5pTq3kwqoCetIgfGJySlU1+QKS/Ob9Dw4OoVZt4NatW3ItBLjb25Pw+1ywWOpi0ryxuiSmoSGfCzRSpwE51xR2qbSywOmLoVx34t79CWSLZSQ7e5DKFKRSbnJ6RoBTMsgHB/rFDDEc9GBudkbamesWLf0mQDmlzRr1A/NXysv4vT7xY4nHY/D5lKSZmu0ODUNVF1PVRbx/zq9LS4vyuHkO+smoz6tPSvzj541BZ17/6b7bDJ7L7HvM/G6OgwcAuVqwqRnb1M+PA9D1erJ5PBiT+2Hy1FgHMJEtT5fJC9RRyKawsjCPjY1VtCXiUpkgADbNMiVR70S1oqr/fB6fJHY4dzFpq/1IeA38TLFawfzquszr7H5DgydgtbmwsbGJaq2Bra0txBNtIolkZeLEMBlVsa2G9Y0NWcsx6czzM3HDccr+xlhPZrVetzBxQpCb77MKg8dWPgA28RPgcdh3WeXh9fnFF2ZxYVHMN30eFyKBAJKJOOyOOhYWJqRvuz0BbG3uiEG92+1XlYUCmFukKoPJnkQsLgkt/o3XwLHIRIOOJeZwpVjn7Dt1lItZLBM8r5UEPOdaJ5svweHy4vZXD+D1BRANuNAeD2FpI4WphU3s5yoI+MLobE+ir6sTe7vbksQqlGuScNvb3UIo6IfHRVPdklQT9PV2w+txS/8Ukok2DG3QG4jJOZUA1fFSx3j9bw2eW8R3SFVF6lcLPD9uhm6912qBVgt8nVugBZ5/nZ9+695bLdBqgd/aAp/8/P8U8FwDEscxfQ428PWygOcCCJiY5xo8l3JKYTSzpLwu0hClcgPd3aP467/5WywsrQg1/fyFs8I0Te2l4fMEYLO4sLu7jbHxESnnpk7yxx9/CL/PI8ahiUQMVz/5GCMjwyLbMjI4gHDALWB1geWwbh+m5xbw6PGUaELz5XG7MT42hhdfeAG//uRjVPI5RIJ+MTzdXl8Vg8WxE2NSKrq1m8bYqbOoNGwYO3kKXV1JFIoF2fjcvXcHK8tLmJmeQkdbHD1dbViYmRQWL//tDkQR7+hDLJ6Q8xIYpMyI1jDWi3iCGCyRrVcKwuA7YE82GgLuUgdTg1gacKEWNFmABB3JOOOxqZ9uBlQOgRMC6gTPD8EXMwijNmeHwI/qFIfyLkpKUjHDuDHivcvmr6IAPIu1LsCuZkfzfsScVTb2R2ViCFxwkyNyNNxiGcw0bYTKTSmNn7Q5WaFSg93lkmNxM8jzsfRYg3hmTX6n3S4mVQTPm1/HgU7SF5m4cLhw6+5X2Njew4VLl2XjyfN9/OGHIg/y0gvPCXBDkP3Onbt45tIzSO3tgeebfPwAczOTCPhcSMTDsFpqiEXD8PkCiMSS+NlP38b3v/9niMaZ/GEyxImdnV2EIiGUywXYnDaRHiEAQmYW27eQL4lhp8fjk80xN6z7+7vCsiTzrcZSe4cHuUwG6f09dHQk0TCYbLVGA9t7Kfzyw48xv7CEb33rmxjsbicShk8//41UT9AEl7JDHqcDw/092NtYRSWfElDBRSanw4FstoxzZy8bUjBF2F0WDAz2YXd/D5sbu1hd28EzzzyHeiWP33z+CVxOG954/RWRfkml97GfzmBpZQPlmhWDw2MoVxuYm5uXUuy5uTm8+eabAjQTPOeY4PMR87b2dnzwwQcKJLC6MTg4jLa2KHw+JwJBL2xWJoysCIcCAv6x7LyQL0gijEkO3ZfN40DHLb5nZkIfF/zMLG5z3+WY1YlEPW71Jpt/07ItwhZ8CqD928Dz48agHr9mM1Iz8KzB86cFcZ7PyFMdAQ6O+7xmJTeDvJrxaK4k0Zrouq00+Kz/3QyqazC9GYD+XdOvmXkuEckEHGswhONGKnUM9vvvkm1h3NFAu75naSdJAquXvs5GTScKD6VqdPJCPwfzPZiPYT5O8++6b5oZ6+Y+2twuxzHPjzv/wfUTNDR2N2agn+c4AM2NBCsrWOTZHqnWUUcSaRCX+0CiQuYgixMWK+ekMv7l5z+DzWHDq6+/IhrSBK44hz66/xWmHj/CKy+/JH4n9+7dxzdeeBm5YknM/1594w0BtwUcb9RE2oxM0lKJHgYekSnRz5PXplm6ut0ooZLNZVGlJJF4QygNac5xTqdLElkLCwuStCa4zftmxRDnUSbtmOgrULqjrjwU+H2H3Yl8viDsXwL+lMCi5MPq6iqWl1lpo9i5oWBYKp7YFTlHfP75F/jOd96E1VpFMZ+Fx+UQaSmnHSjlsyjSPDS7j3qlBJtFgdh1mxuReI8ka+/cn0BX7yDCsXaRhesbGMbefgpf/uZLvPLyKwJ6xqOUYlEMekp5UPdagHOHA6Ewpcb4nFzw+3yyHmE1DsHNWDyGYNCv1lyG78yBdp4MKN67U5K1rGCiESWfSU9PzxHN84NxK5UYhoZ8kwGjOW4YQVglkQzmO98zxws9npvBczNY/rSE0tPAc3MySo8FHqNGNxGrQxICC7PTWJidEqJCPBZBIOATuZJoLI7t7R14fF7YXZRhIQjL/m4T80zKpbCqgQlaVjhRXa1UKqBQLOHu/Uc4d+4COr6cx94AACAASURBVDo7sL29pYzqi6w2WxLgfGN9Gy+88JJ8ltUjHo/7YIgTlE5lMsjmcjIPJhJJZLI5Ae45VpcW5iUBQgkWrgO4TiSYTwNReu7w2XM8UIqGfYBJgHhbh/Rl9k3K/jBBEPZ7EQ0FlS5/NYtsdkOq4ny+kMgnUoufni7VOkT+RcxWyYOxAEF/QDxeWN3B58zzaKP2J2O4qixkP6+UNHhelmpRti0NeTV47vH5kQh5Jcl07/E8inU3QvFO0Tx3U+owl8X29qbouXv8IZFtyefSiEVoGh5EqVCQys9QKACHVI9omUjZaEj1n4jjkOhxjGGoGTwXTXfK6bTA8981Lbf+3mqBVgt8zVugBZ5/zTtA6/ZbLdBqgae3wGfv/pXIthxXnnlkoyJa1Qo818xzMldkwyT+VAbrqc4Se6XHanHYUSjWcfXqNczOrwvjl2x0f8AjWua//vRzlIt1dHb0IBoO4tada6JxzQU8WeY0caI2KCHYzz79FCdPjokZKA1DS7l9YbnQkGhmYQm/eP9X8AfDGDkxLqahLMWmVAZlI9bm5xDxuDDx4L4symk6eOHcOdQbVvQPjmBxdRMjJ89gcmYB0Xgbcul90WzeT6fgcbsEAKRmdzTkRymfwZnxUWGb2dBArKMTdbtbQGJudmngRL1MbkDJYiLwTXYfGXAEpGq1EvL5rLwvwHO9ocwVK2ThqSSGAC6G0VqhWBZJE14DjTAJHnCDpTYLCuxWL4JDCpFuBvCaQXPN7FOf0/rjSrJFHU8Zj5LtLNIGIg1RkbJhzZBleTk3WM3MSAEvJYmitFcplVIj+/CAby9dQDGImBkg2ONyCkOfoCSPKZs6Xo2hcSpGdKLRq66FMgTKYFM+paRg5FCatUgAVd8Pn0tNJHnuPZxANJEUXXOyvgjUT08+lkqGoN8Ht9uJ6zdvCct5/MS4mNPubm9LGXQmvYu93U0xxCS7sFIpyiZ2fPwM1ta3MDQ4ikAoimhUgS7VCmVuanC5mfigzjg364olRaNUt5vAsQuZTE7YZfySx+tGLBaR+9jJFnHz/mNMTT5GqZCF3QJ8561vS1/hpv/R40kB0MkS7erqwpXzpzA1MYEqrFjb3JFy6UePHkmiaWNlEaXMLgIuG3o720RLv+Hg/VNO5Rw8vhCsdiuC0SBdgbGytopUpojFhQ0Eg1GRryFjnSpIbfEQ1lYWsbK8IOOPxnu5QgWlSkMSUTQCldJ5u11MzthXM9Qk7mjHxsYGTp86LYAPn6UwRm0e3LhxE9944QqiET/aO2Jw2GmoSokUqyRoAj6CQ0peRJCvY2RbpI+apEXMTGMN4ugoqGNdM4jD72hgln/Tmrf8ntYfJ4ihE0bHMSafBp5rMNcMqurr4XuMDcJGNErohXVraO4SqG8Gbc3nJnjePA6fSGgZwJZm0+u/6+My7pjZeGYJF16nlq4xg8EaTON7Wqf90GxYAWnN16XvWZ/fDJ5rENgcr7QkhQbP+TcdI3U/aP4pys9GLND315xIVMkRlezVMVTfv3kuPATwteyUYsXrPmUG/5oTB2ZQu/n3J9rFAC1/X+a5yLYYWs/NbcpnoSUX5PpEI1qsoVW61KgyYhRWCSM7SkUl0cDf6XWwtLiBhsWCWFsUNUsN4VhIqmfcLqcAWg/u3cPs1AzCwRDOnzmNn/38bbz2+jel8ub6rdu4eOkSItEIXA4mO/Mi7+KyE8Qns11rmNfkOtnG2gSW/YHxn8lTYYs6bHC5XTKf08Mhl8tKXOA9EpxnLEmnUtIErGSZnZ0XeQeaC9OUnBVTlXJJjs/nTb8Ryl1weqpSz7qkTKZZpcPE9O7uHm7euIVnnrmCu3fvIBZLyHzw8OE9fPetV9GoV6QNCqxCEci2psyu8xn5j94o0s42F6xOP+wuL67fvoft/Ty6+0cQiLRhZnYRqXQOPm8AW1vbUtHW3RnG0GCvtAWvh+2gEu4EhNXz1Ik0mj1S6kNJ7aiqwKcyz8nKtdKU1CLg+cLCnJyDlUBatkUzzyVGmWRbdFLNnBhrZp6zH1OXvjnppT93BBw3GYaaV6THAei/DTw3x/+DONKwomZzSXvMz0xhf3sDXW0J+LwuYS5z/SRxW/IJFlT4G71eLKovqP+ol1+Ey2XH9tYapqYmYLdbMDQ0ilrNgkQijmqthHI5j3xRGZlOTEwi2d6FNSaaLz8Pi5Us/4pI8TCRo9bWdlSYPIdFroEVEJlsFpVaDcm2NpQKBihuyBhxztPxWJEmbHARaC7QQ4jm5jkBwLd3dnDn1h05ZmeyDQO93Qh4XeJNFPBakc2siVdKvW6DzeFFMBRHHQ7JClQl4VAXM3pWtDWqdUN7n3roqu89bV8gJsBSQUDN85ysBbg3SBI893qRL5TEUJyyLV6vX6refC47vpqYw8ZeCTZWqp25gJDfj1xqX+TauD7jSIq1tWFhfgbjYyPCPOd6f2d7EwN9vejsaFdm4sZ+Q6oPWS1pVDPoxLk5+az7GWOJGMzTMNRIJup+19I8N4/G1u+tFmi1QKsFDgrSWk3RaoFWC7RaoNUCzS3w61/8l4YGdppBqSPMN9lYVZHJ7AkwzFWrmDORbS0/uTOqywaEm3X+rywlpmX86Ef/jEIRcHv9uPTsZTicFmxtb2JmahaVEqUjQujs5KbysbBVqUU9MzONrs4OdHYmZRNMMHtgoB+rKys4PT4GS60gWp3UXuai++fvvo/d/TQuXnoWQ8PDWFlexp3bt8Sscry/Fw9uXsfpkycNVngViyursNldiMTaEYq2IdnZh91UVjbTX1z9EJFISJjrZPsQbHfYLOhoTyARi0opr9vlQK1agcvnRYVmjmLq5VCGVtWKMKPJIOKinfrrAoQ16nC47djZ2yHfSTZfBKeFMUM4mYt7gy1ISRMartEAkqW6PA6BZWqwqg02dZfV5zUYrszCfj/wXG0cTECksSFSQBJL7TUgbZhVWQmgVWRzqQF0PnuCiXyZQTXmVFg6LYA5AXTqnIopqup9NgL/BL2lv7CknqZjFgFcCYi4PdQNNaQopD2rAnazbalnbyVrUEs7SJLhsAzcnPDh7wTayay8dvMWcoUyzl28JM/d5fHg/ffeQywSFjkCGoBubKxhe3cXZ8+clev0e3yiuUnwfGtjDen0HsqlPBq1ssiXFAtFFIsV0cy3Ozw4ceKklFMzCTJ2YgTVMpMn3DwrLVqWC9Poy+Hw4Nate9ja3MXZcxcFPGaChO37+uuvCgvtnQ8+xsrWvsgEhIM+FHMpuOxWMeBMZzKIxhJIZ4vo7u3H3t4+UMlL9cb3//TPkMkVRNf95o0bODU+Ci/1/601NCp5uIg/WwCH1ytVIclkNxLJDjhcLtGmT2czmJqdxV4qB6eLUiku7Gzvifma30vQaB/hgEc00vPZrDC/ItE4Hk/OSvKKgHkswSRCFLOzszIWmBhh362KwZkX0UhEgQONhjDcCaKfO3dSjFi7utrgdNkRS8SUXI+VjFGHMC2pd++wUebGbBgqReRK0scATJtB2GYgWZnrPSlvxM+p8aRARcW+VlJFWrKFyQANyDYD2s2AUPM5zPHUzODm+xxTYl5HwQyHQwAXvsfEm9Y7lvh8cN2H45zMXPOxzWCU+Xcel/eiY5FIMhkxnG0sgLOMfcYzBZ5o4ExLyOgqJV6LGTzn58zMVJ2EOAK2GQ1kpLUMaaqq9H39THVByQHrhUk8OmjUlPa8WWLs+KQgSZFKV1lfv/lam4FvRiIzI1/iE02MKall3L/uTwRfVZw7fNIKMJcnLeCsioW63Q6TDubkyXH9RuAoxl5DzqL53prnbWUNeQjo6z6uWaO6kkGSDQKwSg2Qca3KMJoAGGMYtYCZkyIbnAnauZkFVCtAd083IokwvAEPSlV+Ts3zlJ6qV4FPr36GXCYHv9stoOzzzz2HRDIpUhaPJibR3tmF4UEC2U7UqkW47CqJWqzUZf4iSP7w4SNh8hLMpewLmb80FWYSmrIkyysrApATyH7++edE17xcpmkiGfY26afUbea8RB30zz77EqMjI4jFo+IFwDNS95zziTKZBOpVNadRKkIkfoxkp4oLnDNYbdUQJnqxVBYJtmRbAv09lJujEasLxXxO1gRcE9ELg9VQuUwKpWJO5n6bywmrw4lq3Q6PP4Z/+fn76B0+iZGTZ3H77gM4HC5MPJpEZ3sXUrs7OH26HwP9PZJ8pDyH6iMqHskagmaORkxiQp/zpsjxyNynksZPY57X6wQcbSiWipifn5N1Cav71JhTZpsHyRwjoS5931iP8DyMDdLXub4z9zuDda7Guer3OmbwWUu/NEnDGV81urOSjOF68Ylxr/1RTN8/iHF8z5j/dYzlGrBqcQhoTakPSuh4HJQ6KcFupWknE/Bcg1CT3o4KAXSOV5Hkt8v6i/e2vrGO1P4ustm0kBGYzB7o7+djl/mFKmt7qW0USzlpt9XVdWxu0mTUj6GhMXR19aLM9aJDmZozUZMvFMQslHHO5aIef0ZiDPt6sr0d5XxR5kNW9lFah89TrQN1jFd656x0YH+0Wt2o1KxiUH737l1EQn4kk1F0tMWQjIVRKRaRT2+jWtyXtUih3IA3GEMwkkCFkz9XZyLRV5GEGMcI9d4Jouvkqk5mmc1DdQwS8NwAsGmgu7K0IJrnTG5xTZsvUpvdg68ePEIgGIbPbUVnWwyrW2nspMtI5fjZLnR1tIsGP9ubxJq9/SxW1zelYuT1117GzvY2NjfWMD9LMP0EToyOqCoSDZ4rcS4hwehX8zyo35e51WJ9wjCUf2+B582zS+vfrRZotcDXvQVazPOvew9o3X+rBVot8NQW+PSd/9zQwKfe9JgXoEd+R1WMEslWIaDJTWmjVlMmZ7KBUyW/3DQQ7GhYashly/j1r29iZzePtbUtvPXdN5HJpRCNRzA3u4DungGUSwSnMpifm8H3v/99Ac43N9bFKLR/oE+YXtNTkwiG/NjZ2sbZ06dgaxRFSsTGElVQg7mKiYlZvPPOL/GtN76FZDyKteV5FAoplPe3kNpYwzPPv4C51XXkqkDZ4sDl517C9Rt3sLqyiVgojvR+RkqnIxEPhgd74HdZEQ96kAj5RKYlmy/A4fHBF46janOhWLfCSSDS2KQrRp/S37YLe1yxAxuUXzESChanFdl8Vljd2jCSgCg3Heo5KEa58ARF91wBNmaWOZn5ZCRRE5ysI250yMwUAMsAxM3PUrNw9QZZgzdqs21AckdUUI4yK805aMXYPGSacVOizQ75k3+PhEOy+eO1kTXOa2KSQJ+CILnTQUCFmqAEDAkwH26A1L1zo065GKW7rqQb+Pmq6IqamW7NLE4zy5OM6GyuhEePJjA4NITOzi7UxAyrIkZbBHMlWTM9Lf3u1BnK9nRIe1fLNGajyZ3izRNg393ZRia9j9T+voC56UwaoUgM6WwBSyvrYrS3m9pH5/8vTfLiC8+jPR6F1+MS+QCb6Lo3UKhUMTO/gg8+ugpfMIp8sYT+/kExudve3JRkUaVcRTQShcPBpAJN8QpwuVQ/yGZotudDo+GE3eFDJpuHP+TG3v4Oeru6sDA3jUI6I3q6e1vroh8aZcVFpSh+Aixb9gajWFpawkBfPxLxmLDOCETRWG1zZ1c2sgtLq1he20QVDrzxxjcFiLhz6xqcDgt8bpckCDwuF+bn5rG6uiGJlJWNTTj9Abz8yqu4fv0aFpcWBbwLsVqiURcNeSvqYhLGfpDo6MHOzhYGutvFBJiSBG5/AKFEh7DE+gdHMTszjUQsgnt37qKzowuvv/4afvrTf5FybgJZ7DvPX3kWPh9L6ZURIUF7h4CCh9qmZjBV92Pp/YZRrsgGCyijACn2bQJ1BEnYT/k5VYUCuXYNNDezmjWgY/5plg/R59SxleOR/VqbAUoiyemSGMHzemkkq82bD5JjZvCc5ooGUGVi5Wswuzl5cBzobB5Dhwxqhdabj21OtJqBef0ZfS4FIitA3ZxYk3sncEOAknGhURMjQ0YHxgfeJ++b0VMb5hJTrtRZtaPAc83KbK4UODjnkeTKk/rK5mtUcinUyyX4qCKUflbHATJm8N38fA/70WEVgOpjT8pLNU/G0kcNYF4/Z/NnjktANIPnzddl/r5oN1crAs4JUExdcSuBYvY7MrGdyGXz2Nzaws0btyVhPTI8IFVbHAc1kT5RR3S6PeKRQPmH23fuCXOaM/D68ixOjvahr7MNwUAQDXjw//73f8Sr3/wuOrq7EY76UC6l5NlVahZheTMRTHknzn3U+qZhKMcAK1Ti8bi8x8ofxpmZmRmMjZ+QijQFnrPJOGDZvxSoX6tbkS818O7bv8A3nn9OJKKUAXFdqtk4j7ACTOYQmw35QkWkLAqFnMQoxgwei2sYzhGUdbFaaThawZfXrmFrewPPXXlWDKTdDivs9L0oF+R7lImjTNbNm7fgD/hx9nS/gIbFAjWuO7C+W8Dk0iq6hofZwcTIuVaooE7zyVQGw2ODSCRjOHvuNHK5lJgmc01FoFvAa6kC0+a+vF81d5vXZ1qGzZxMVssBpXnPeDYzOy1zHqVuzMzzgwoL1OBy0ZuCxq1Kzsfn9wu4nEpnJKnBeZ0m18qw1K50td1uYVqzzzvdLtGVp+Y9zdPVs1LrIo439kO2OduZEl1MghBIDgVDUgHBGMvjS5LX4ZQ2YD/j3MV5mzrd7MjmKhcRYDFV4SlJOAXOm1cWWjpOni7HvVHVxoQJk7jvvPMOhodHMDg4IH1UkjSihleTdSj/vZ9SkjoEtCcmHsuajea1Xo8Pr7zyGpwut/zHCkgby7XYt7ieMUgJnNsf3H+AU+OnJbavLC0jGAzI/anxppKoah5SZslcP9RRgdNFM083Vtf3sC9z9DzaEgGEgk64HYCHCHu1hkapAJ8D4o2SypWR6OyFNxRHtW4RA3XU6tKHqdvPKoYa16piWn+YHOQjU2Pr6EtqFaVR2f+LWJyfB6sherq75HmRIGBzuERGMRSOwGatoLMjgWrVht10CVOzy+jq7RGmeqlSwNbmJla5drI4EYslkWhvk0q91ZVlbK6vYXNzHa+89CLa29pkLuFSkdWNykuBcVta68hFmucs/kGY56zsdHtl/aPnLv5saZ4/8Yhbb7RaoNUCX/MWaIHnX/MO0Lr9Vgu0WuDpLfCHguc08xEWqUiUKEaXaA8qy84DSReyWuqNMooFloDacOvmA/z6iy/xve9/H/FkBOlcWkqsI9E2TE/Ny4aqLZHAN77xDUxMPMTjxxNItsVw/sI5YZbNTk+J7iElLk6Pj8PaqMLtolloRRju1ZoFd+48wP2vHuHVl18VLdL5mQmk09vwu2wCpu/QZDGWRLyzB/3DJzAxOYP33/8AZ0+eQVs0BnsD8HqcKJRScNrqSIT98NrrKOfSaNQqqJFl29aBQLwDZYsLpYYdLqsFLktVmaUaZlsy6Ui5vAK41E8FOJcPeFtqc6Q3vxrg1ptYteE0RFUM+QMNkHDTKlIfhhkmwR5uXvl+M7htZjw+CZ4fAovH9RAz6EbmGjdWZuBcH1tLPJA1TvBDMeoPWaKaLapZ9fpe+X19zfr8ZhDPzHo6BAkIkijTuOakgAYT9LF4/K2dNG7ffSjGauPj4yIjMjU1jd3dHQSDIXR3d8kmmUDNw4cPcOHSBdkkV0S/lhs1C6osoyY7r1EXFnqpWEQmlRIG2fLyMio0Y6OmbKWOWCIprHgy1ml4STmiZy9dhMNuhZ2Alc0Oh9uLrd0Mrn7xpVQ7kD3O505N75WlJezt7cBhsWBzbVV0/0+fGkUmuw+bTZmTRaMJ1Gs20SwnMzydzaGjrxO5XBqlfB7VfA5hv09kBJx2Glx6EQpTazUhUkR9Q6O4ceceBvr7MDo0JGA2dfi9Hi/S6axIDVAO5taduyIBQ+31eDwpybJ0agep1I7cW3dnh7BNJx8/RiadxcL8AmjIFWzrwOuvv46f/uxnArqxDdP7u7h84QLKxZwwNFeWFwVwatgc2NvdQXdbGPYGWcgV0SX1RpLwR5Ko2xxiqEb2/cbKqhi/kYE6NTWJyYlHkmjgKHnt1ZdF5omMTJdbsdSZwGoGc3W/ebK/EzAzV1sYmv8CtFG2Ren7s/9I35bqm6PArLnvNgPWx4Hn+hr4N810FxNFu13Ac7JpKTnB5A5BK+rmCyBkJMgOQHth46uXebybx6r5vn8/8NwAJY0YpY9tBh30e/xpZlM3xxwzsCvXzIamhAYTYrWayAcQRNefE0NkcLzQfE+hXxo815It+jrMTNeDGGEwaZ84r9E+zeC5TqroY/J5NCddzLGz+dmaEwrmttXVO79r/aHnCGFVNkndmBMU5uP8IeC5BlWZZGL/EvatzSkIWDZbwPb2rmgwr65toKenF20J6kS7JKFGFjTnd91GZJTmCiVYHS589vmXAkqtL8+hPeLB2bE+OBoluB1uONwRPJ7bwcpWBqcuXERbMgKbjWIZNdFf1pIgnDM4prTmuUir1KrCzOWcmU7tiVEg9Z8JqBPYVf3a0Pi2EARViaN6w4ZiWRmDLi0uShKEZuOs/OJ/UhVmVDAwdsPmFFkxJkcJwgvj26IkmqTCyU6jXrskDPZSacHnGHdee/Eb8HucKGZScDlU/BHgGMDm9o4YTp8YSqC3I4zN9Sx8/k7AGcQXd+7DFQkh1pHE3MwM4v4wOsNtePxgAnWHBcOjg+jr7QIJ8PyPayip6hPpDaXNTzCf1UhkDJvnu+bk2eF45eUZ4Hm1grm5WXh9XrQnk8b645B5ro5RF4kRSqjx2TLBT1BZaeazUsUmcYlMZX5Gtyevj21A2Y5cPi/gsXi1iPyHFQ4n9ebzsB0kynn9TBDQENtg17P6pdbAzvYOAsGQyLlR2oTkApq3E6RnXGeVH7XfqQvvcruxsb6Ok+NjYmjf/GpOrJv/fmStJQSHBpaXV0UyiGsDXjfXbpQcskt7q4Qq+yrBfbYVq77oUcI2mp6ewmuvvS6GoG4351B6uTjEBJNs91KVhrIO2Cw28QgYHR6RJDzNX5nUYRJBGbNrOT31O5NEQh6oV+F0+TG/sIG9vYKc58HDe+jqiKBS2kOlkBEwu16pwud0wOe0EEdHtlSFP9IGi9MLWBwSc9nnuSbuSsZFe5yiMvSmMSdjeO7jqmQkyXlQhVLEwtwcapUKuru6ZdwyOcc48XByEsFgmBa96GgnEcCPAvcCdx/B5fXg5Olx7Kd3sbiwgHgsiUgojsnJWemuBNaXFhfEj+b0qVOIRSOoFAuqqkd0zw15yJoyuW9e22ryiI7jyqDVAZvLK7It5rnxmW/+7y2c6HdNUq2/t1qg1QJfqxZoBcWv1eNu3WyrBVot8Ie0wB8DPFfag9xcGaw7YQVVYHc0kEkXEAy04dHEPD741ccYPz2OE+PD3ELj4UOCbgX00EwrFEI8FhPWGc1Cw+GQsN/GT47JpmJuZhrhSAib6xsYGz2BgNcvchBOjxMujxdz84v4px//FBfOXUIi3oZH9++iWsrhwvnTWNlcw24mg66ubilT56ZrfW0dFeopez3obIvD76YMRQoBrxvBsA9tiZjIZFBnUkm0VBFPtsPtDcJCcLFhExkOAop2KzfeikVNresazTaNn2QNCcNamJY0ErPLxpC6pqpEVjH2NTihNy8Cmijap7CvzZsabmTJriVQTUMpMrW44dOsTA2g8ztmgLl5g2EGkZr7zBGAyGBnymbSkBXQm3OtjcmEii75JciowUCt5axlBAh+aakXXj834HxPmxXqTY8G3JvZswoIUqXjR0Awk5bCEdaR1Ymf/PPPceHCBWHb0bzrwQNlStvX1yfXzLJ8PqfOri7Y7EwQ1AS0pL44AVj2E7KdHFJNQOySG3qWwC8gncvhwaNJAZttDpbquw6MVQlk7+/tqH5UKoqe7uDQCKbn5tHZ0w9vMIxcoYiBwSHs7e5ha2tDpE2ikTBSu5vY2drEa6++KmXNLK8n+MB2jMcT2NnZQ2o/g1KZI6kBHxNL21uIhyJSss6KkHDAL9dKw7RQJCxM++df+IbI6JSpTx6LSok3ZQAIhlO6g+xCMulZCj0xOY3ZhSU43X659kIxB5/Prfo8EzYuJwYHBzE7MyfACdmr7T396OwfFDM84svDQ0Mih0PG+cbqCoaG+jEzOYmerk4BHTa3t0TjfLA7iUQ4IGzRTKGEtu4hOP1hlBsWYbcTo9rf2ZZ7J5DATfTe7i46km3Y3NpEOBiQOEFgmUCE1lLW7D1z31f6p0eXhsQrCsXqAajHcxAwJ1BCuiSN4zjOCPTx+7z/fyvzXI8hszQKx0GtAQHP+WIcoQSAyMlIBYT678hLWMTqZR4TB+C6IXEg93KMcfBR9qo20zwKnj9trB0BdE2xofmY+nOaZc3+KUaRjIFkWxLGNJ4JWek2yo2QGWpQRyt1BeAJ29XQZ9fMczNTXNrSlJQ8BBHN5siH7cfjaxBNAyqaMf+0JMNxbazv7+h3VAVR86s56SfHE3CUwNCTmurHzedPA8+Pn/u1zJFilmp2KGMIZSAW5pckjoyeOCFSLSJNVS9L7GAsdLHKwqhssDvcKJargNWBd977pchkJEIeBJx1RLxWWCpkeNtgtQdQc8Rw59ECMqUqRsYGMDrai1Ipj1AgLHGY84Ri5lPijN4gKoFCoLFcooG2kpypVrWMiZLBEXa4JDgUq/lg/DSsou1MtjMTkLdv3cI333hDdJNZpcIxTaCWzX3t2jU43EwEFODzuCUxRfCcT4sJuq3tHThdHgSDEbg8PtGOXlpZkus5f+aUmISyGo1mn4wFjGU0Z6QRI6WrPI4iFmYeoj3Rh5HR88hX7JhaXkeuUYc74BdzyrlHk/jeN7+D9999F8meLiSScZwcH0U+T+NSlcAVYLmkAGjK6miAG5bDZNNB0smosjGDwjIYGuqeq7UqFhbmJUnLRKpadxyVbSHYarW7hOH98OFDie3/4T98D9vbosvz1AAAIABJREFU28YaxSbf/dnP3hYZPc4Bn3/+uaxt2tqS8hy//eZb+PDDjzB+8iR++D/+B0LBIF56+VXcvXMH2XQa586dFTkzVhWuriwiFo0iHosb7P8G/tvf/p0wwgeGhjB26iR+/evP8O1vvynJ6nfffRc93d1i6M41z8MHD3H23FkMD/YhEaM/zvGVHuZ43xyb5G+GWTqTS+rvTFSoGE+g1mZV8wHXOZTw4lzKPkhpEeqXE9in2SvJHx63T8w/mURnlVyhUjZkW5QpKRn2d2/fxcXzFyRpr4x4ec5DkoWSWOIqx5DLYf0E1yI1K2aml7G+ui3gOX1YOjtCsDTycDsaqFMbv1yF3+OGw6bY7sUq4AlGYXN60bBybFWFDOJzOxHyeyVJ1qDUVdM687eB54p5XheJHAHPyxXxXiF4zrHidHvx8LECz1k5193Zhly+Boc7jHypjsWVFXR1t8s+YH9/D5UShXecIqm3m94TcJ5jNhwKijk7xyavk/OCVEwY7cJki2aemyto5erERFe1I+c+GrlbXW6ReTSD5y3m+R+yY2x9ttUCrRb4OrRACzz/Ojzl1j22WqDVAv+qFvhjgOfCvWIJtaEzq0pqy6g1imjU7ahW7CiVgV99+Al2drfxJ999E9PzM8KCoxSh2+0XKQqWVo8MDwvY193VKZIMLGHl3mZ2ehqRaAibGxsYHT4BS8OJvf0Ubt66hbWNTXi9AWxubgn7hSyYjRWWwvowPjaKO5OP4QwF0d3ega9uXEd/ZzvcaCDic4nxqN/rQCzig9frEIawSNKIGaaNFBu4PT7YXW6EIzGRiKFGLP8rVSrIFXKo1MpSVi3ltfxJ5qSh/akMjgzwm8ZoLp9odptN78zAi3mTJ2rORm118+aP4CAZ3mwzJgP4O4Fo/qc/y40sNw4a4P5DwHMzECfMygOTqKMgnQbo9WaFnzUzzPVxeA0Ef/l3Jg7IXuO1UxuboKQGNDVwZQZTzOCA0mk/BM8167MZKFQgP0mu3MAqIDIYCCCVTmNxcVHONzQ4KFIF3JRTIoayLgTPqSGtpIjIOlMlAGRni7kp9aX5VrUmkia37z1ApUrjLQ8GBodx6/YdkflgH6JUCfVI93YIPEA0fZeWlxEIRQRkJ6V2d28fe/t7YhpGZuiJkWHZhO9sLMNqqeDNN/8ES4vLKJWqyGZyRtm6R0rZycYiK41l7KubW8JOzmfz0vfi0Sg2NzblWnp7e5DKpuF0OSVB8ODhQwwNDaOro0MkB3hfZLhL6Xq1JsBtpVIXTVhWh7CmhOXlBCyq1Hu3WqVPBYJB+Tw3sPPzS9jbTyOe7AAcbtExvnTxIh4+uIedrQ0MDfTjzq2bYvpFA1FWkZDxZndaUackjaUmxmIjIyOoW+wIJXtkw8+Nrhj+oQ6Pm6B4SapdRAdctMkVIMyNtejy1uqGxrPSBxFoTsclA2gzjwe9wRaN47QygeN/fF6KUajYsjwvgXPdV/+Y4LkGc3gtIgfA+GFXJqEC6FkgMkdkoR4HnjekKkSxb833+m8FzwncmJN5Ok5pNmJzAsIcM/g7/64B0SOAVb0hSQFqAJOdKVJTovGs5DfqZPsb4LnAzzaLSLuYwXOdIDQbvB604x8g2yL+CwZodChXo9ryOPBct8GR5KJp5v3XgOfydUPWQioajNdxci0H52/SPD/uWZgXBEwsUWaCICFPNbewiK++ug+/P4hksh3j46eUJ4XELoK2h32NSUR+SbS3nR6Jdw2rAz//xfuoVUp465XnYCulUCvsABXGqCrsnigazjicwQ7s5Up4/4N38ad/9idwu2xw2VkZwmM5Rf6IYKQYzrIPE/AyBLCVljefQ13JrOQKB4lXgc9MOtu8V8b6cs0ibGSRgZufl6oVAr8d7UmJ9x3t7TKO5ubn4PH7kc3nxSxaZMPqBNftIldiYzWH1YFMOofJ6VlkcnmUygWMjg6LOaPDBjitQDGXFU+UYCgk2talckWqjlDLYObxPVjq1LIO49zlF1BoWHHt3gP4o1GEw1Hc+OJLfP9bbyG1s4uvHj3A4PCgmCdevnxBTCeZNGMykHMNn68Cz3mZtWOZ58clyhWWbJdiFY6hpaUFiW9k8SvDdyVtcpC4qjvgcAbw+PEkPv74YzzzzDMCgH744Ye4cP4CVlfXcOnSZfzqww9x6uRJjJ88gRs3rsl6aXhoBB998gnefPMtXL16FRcvXcY//vjH+PP/6QdItifxX//m/8GlCxfw+eefYXh4GJubq7hy5bKQJmg8m8tm4fP68d/+7r/j3LnzuHnnFr7z3e/iVx98INfB+Pvee+/hxZdewuzMDN586y3598svvwy/xy4A8tPAcx2PzGsgcxJMEj4yr1UNwoEVDiNZobTHFTmCTHrOq6w449wTTyQk6SwSaJR6cVKypiTMfvqqsHqhzOdltWB5ZU3WQCF/EOlUGpFwBJl0GgP93YZpLpMc7P+GR4qAvypBRCA+X2lgN13E5ONZlHIVmfN8PgesyCMSdCIa9sLGPFylBqfI4FUlEVu3OhAIxWB1uEVuiTGAyaJ6uSga/i7q6VO2Snx3jibvnsY8Z+WDxOBKScm2VGvo6uyUhAOZ506X94B5brfW0NfbiWKpgVS2irWNXfEECEVCgFXF9f3dDJLxDmHKp/MZ7Kf3Zd1E8Pzc2TOw2yxwi3G2Yp6zYkHiteHdoIzjjzLn9dzO9tPMc8ou1q1Kzk3H18tv/G8tnOhftXtsfanVAq0W+PfaAq2g+O/1ybbuq9UCrRb4N7fAHwM8JxuEmowaPOcGuFYvw2IlE5sAihOFQg3LK+tY31iD1WFBOBZGsUgzrjUxWhKNTLtdAFUaH168eAFtiSjcHmWONTX5WEzAtjY2MTJ8AovLm/jFLz4QxmsgEJINTCIRx/LyAk6MDmPm8WN0dnQim8nCHvIj36gg6HQjGfTBXiwA+QzstRIyexs4f34cucIeXB47HC4HvB4/cvkSkl19sHsCqMIOu9snQLqxexUNTG7Qi5UyPH6lg3zAHDTkW0S/V7RXlNFWvWGB0+OXDbY23SRowP/MC/8DdjfpPU8p49cANY9DwHxzc1OAN+qgayYeN8lmFnozeP7bOk8zOKQ2KU9Op1paRbOUzGCbYgkqcEpMCo3yf/4kU4vXzuvli89d2s8AZslKJENdH+9QN1mBB8LJMmmv63sxn1/hUVbRtSXL3QxS8np5DjK/pqamBExmXyMoLQkLqQpQMhnUnCVTlud1UhpHpAXImXLgo8++EABqanpG2GbZXBYnTpzA9PQ0UKticGAAM9NToiHbNzgglRX+YBCbm9uIxqKyeSaQmGyL486tWxga7Ec2m0GjmsXZ0ycwNDSKXK6CQqGKYDCOrc1tAXXjibCYhNmsNZSrZThcfuzs7gv7OxqJIRQKCwhPfdNcngDQFF56+WXcvnsHw0ODwvwmo559h+NLm7pRl52JIZZCpzNZAdTYhwN+v5LYqFVgIZuuWMSDhxOy4Xa7fVhaWoUvEITbF8D1m7fxve99DxOPHqBaKgo7jVtzp82OpaVFAVrIGiS7bHtrVfTOfU7A77Ti7Nkz8IWigNOHSsMu+qSUzKlXKBXA8VSRfkFZBT4XJilcTreJDa7kk2gQV2vQpNfEMjaASS0zpMcG/80KkEyWuvIKPCewxA23gL9WpRnNpI+uqiB4fiDLZJzjSOLrAAA8qqPdDGgr3FQBtfwp5yQL2dBrZ+KAgJnf51eVPQJoq5F4AHgJa/JQ87wZDG4GY48Dhc3XrmUxjgPPj7t+Hfv0vZj/rdv6CfDc8C8geE6Ah3FO9HXZ38TcUftGqCQIWbO8LmWmSjM9xUJmEtJ87ZJ8+wPAc8085/HM4Ln5mOb2apanOe6eD7/7dOZ5M5in3ZQ5Z5iflxnEN8frpzHPjwPRGcM4PxI8NRR/hFk9P7+IoeERpe1ssYlGdVFkt5zSz0QxpFaV6hu++CzdnBsLJVhsTnz+5XVsrq/iRHcc470JoJJGIb0lY8nuiaHhSsAd7UGxbsfnX36Gru4ETp4YhsUAqRn/OZ4y2Ywkh5QJoerHModRU5nJOrvyvCAb2ulwG8aUZI8ywDOZTQkli8iqWexOpDJpYYPfvn1bZFZOjo1JjGXnIuDbFo9LnHZ6XQqoFBC+IexZNXcCbpcPKUno56WyKBAKiidFpUo5L+C5Zy/BTYPFWkWqhQjIz87NSl+kBN32xiL6utpQK1UF7Iy1daFic6Fv7DRu338EfyiMuakZjPb1Y2x4CHNLi1hZXcHgQJ/IbCWTcZE14bOTtJLBhlZ9QMnkPS25o9/XCWQLKIeiwM7llSW5PiatBZw3wHPdtypVOyx2v4CgP/mnf8LO7i6+/e238Mtf/hJ/8b/8BX7+87fxyiuv4L333hcA/NzZk5h4/EjabXhkBO++8wucOn0Gs3NzuHDpIv7+H36IH/zgP8k8/5Of/DPcLjdGRodEHu/eV3fkGl579RWEQ2FVFWFz4K/+83/Bs1eeQ6wtjp3dHZmjuV44c+YMPvroI/T09Mj1s+rpk08+ketxOy1w2fiMj0rRNcerI3HIuGlpLyOGHlpkKPa5JB/YL2kQXizK/M2kTCRCaSPqlEfk3/yPlW2FfF7m/XNnTiMYDsNic8DisCNfKCKVyUoihwk7As0Erd006sahMbWuQjxM6hr3Y7Wi2HBicmYRU4/n0NXeCQeTqfUCPK4qYmE3nLaGzLEuu1uSj/mSmr8pE0fwnMlwkSajzIkE2qpI0bF6hHJyOglr7j9PA885J0pPrJaxtLAgCZ7uri5pLK5vzZrnFlTQ39uJ9Y09zC9vw+kOIpFsRzwZw8bWmozVpYUV9HT1IxSKwR1w49PPrkriWHsR0NQ9mUgYki0KPBfN+7rxnJ6iea7vRRLmNB/3+EW2RcaGrMnraMm2/Ju3ka0DtFqg1QL/zlqgBZ7/O3ugrdtptUCrBf54LfCvAc8VgETQipsyVWJP8FwHWw2e2x00BizDZvPj3Xc/xNTUrLCrnn3uGZTrZczNLSCbLWJs7Ay6u3uRz+bw9ttvi8kXmWBXnr0kjCUCdo8fPRTwfHtrC6MjY/jr//q3qNes2Nnex3fe+g7OnjmD5ZV5fPH5x/D5nOjr6UU80gYhabktqNJgtFTG3tISYk4nkgEf7I0K3C4rUlnqOtfh9DlRrpH16EKivUdkI9yhBG2aUAGZ5lVZzDeqZbhsgMtmEfZ5hRtwQx9bAGBuTYQVI8Ir8lIcLwsK5bJirpvM9DQA1AxgiSuTAVxocEwDC1pbXIM+/EkGOjep+rMaPNesbjNA//v0oAMQX/ZJxwNBmlmqwSD+1KC5NhBtTg4c6tsqAID3z42pPga/xz5GdrFIOxhyE0rKRWnMamNUMzvTDCYcsspsYmBF0zOyvggW6zbj8bS8B/8WjUaEYcz24ksMzWw0LLUIU5ItQGYZAVsCOTWrC1PzK0hnMsI221jfEGBza2tTQCcy6vg8qGt6+vQp/PKjD+XfBGEoS9TV2YH0/j7W11ZF1qW9LSEa3jTGKhX3cO7MKBxOSoUk4PFEkMuzb9pFQsThaKBSTsHpAHZ3t1CsWhAIxuBxe5WJFi3e7E7sszrj9m0EQwGEwmFMTE7g+SvPIOhxy8afrHuC0Wx/VoLwJ/Vaube+ceOmmKe1tSWEWcb+VK5VMDs/j0cTE3B5/Dh55hzufvUA27spnDx1Bl9euyH9+/y5s7hz6waee+YSFucXsLG2grNnTmM/lRbz1irZ7gE/Ctk9jI/0ygjb31wVGYD2rl64g1H0DY8LIM8Y06gWEfB7BRDnc+bzcDpcMo74O015qc9LYzs+U9ERtxisZhNIohM5fIt9RBm/ESSvi5mrkrWwGwCtStBILqVRO0jm8HsEI2WMN0mV6HHVnHz6bYahOqnE7/DamfCgBJAyPiXjsSy/M3EjzPPfAp7r+KB1u80JJjOQZB6vZkBJ349i/T5pGGqOG8d9T7erOVFlbhMt28L3NPOcjGEmZPT4JRBjs9CoT8mY1EUL/xA8N3s7HMc8J8Kiz/9EEtD0vKQNjNwKP68BK4nhprhrbithSJvkcczs1WYwU+VPjpdt4fd0EuDIdZga2AzmN8frPwg8l/ILFWs5xvlgqUdNYI3JZ+pTi+Eiq2rkMwqElLhH6RCCToasikfk0rLiS0BDwPmZadhyu3jjhfOoFXdQzu3C5w8gU7TAGx2Azd8Ohz+Kd957B1euXITDWoPX5YDPqwxDGY91FZUeB3y+nAPYPtUGjcfVOGRii4aS1P0Wy8C6YtGrZ8V+YkGuXMFX9+9LwpLyGDQx5PEXF2isGMeLL74g80o+l5PjurxOlApFBSCy4oNJMVYsVYFsXiXmP/rkM9HZvnjpPB7cvy/jkQl6mkl3d3aKrBaNjlnFMzY2ir29XTx+dB+nx4ZRzGbgcbrETHonW4IrmADcfpSrDfjdHmyur4jZMY9/4+ZN9PV0S5v09/UIeEjGM2Mix6Kaa6X3HTinmMdgc2JHAYR83AZ4jgZWVpYFPGfsp/xWM3hutXuRLzZEAoxz3IP7D6WvMBFL+ZZ33n4HL7z4Ir744jfiF/LSi8/h008/kYqcgaFB3LnzFS5evCj+NpcvX8YPf/Qj/OVf/h/Spj/+8Y/x4osv4Z9+8o94/fVXMNDfix/+8O/xZ//x+yLbZ7c5UKnU8A9//0P8px/8z0KweO/993H+/Hn86Ec/wg9+8ANcvUqwXJlRX7lyBdev38Dzzz+PCEkRoJHsk7ItOgFlXv+Y35MWFV8aygFpiSK2NxXxLaJ88+jxY0w8foxXX31VngOfkR6/d+7ckX9z/VUo5GGplvDiN64gFI6iQtK5w4mtnR1JErLqin2G0mJcnLqcTpQqNLmm3ImqnGJf12tCMt05zxCMLts8mF9Yw8N7jxDyBWCpV+C0U36ljs5kBHYrwXMH3A4v/IEAcsWsmJezcjIcjaNcYSJY+RTxmHbmDLjeZeKS85lRIWmOdzruHFlbyQeMhFOljLXlZblusu2ZdKEUFGVbvrrPNTsB7yo62+NIZyrIFuqwOnxSXVWpUbZtAydOjGJmah7VSgPhUBxWlwVr66sIBQMimUNDUcoonjtzxqh/NKoP2bmlkuawekiv7XQMZ1vyOYlsIGOuy4dak/xgS7bl99kNtD7TaoFWC3ydWqAFnn+dnnbrXlst0GqBP6gFPnv3rxpmrcBmgMV8MOo+0jCUG2ltGMpFuJZtOap5TmvMMrgPv3X7ERbm1xAMRZHsTIoMwk5qB21t7fjoo08xNDiGwcFhMYF6//33kcmkMDjQL7Irg2TJ9nQJK3dgsA8rS8sYP3USi6urAp57XAEkYkl8+MF7WFudRSBgRyIRRGd7F9rbusHKVI+rDo+jhEo2h9LuPuq5HFw0HSIj3CJXiRLq8Eb8CCcSsFncsLkCsLoDqNk9KIGmTzZYROe4DlujJsC7rWEYV9LhyMQ810aC1Cg2dCOMqvwGLHYFxOnP60X+cYxBbRhq7JiPlVBoBrDMOo/mzaIGmcwg/NPANA0OHQBplC0RgOLQgPE40Ej3FQ1os49oMO+QOa5AKvP3j2i0mjqcBgAPmIgsE67XkMmmhamudFsVU9EMRJn7LDfEZFU2t5N8zyQRoJ6HAibMLw2uyQOUigJlmsqfVZsb+QqwsbaGTHpfQA4yybPplLAH3TRUq1axtrYu0gRkoJHxKHrhThvCgYCY7hbzOQGTJFdisQobrS3uQ2d7GNU6wX+y52MUJxGSJBnY1UoOqdQ6Crk9WK00+3LD6w8hEIwIWELzUoJJi0sr2N7bETb87Ts30dXdiaH+HunDorNMXWlWBhiGaaUi9d1tuHXrFjxujwAXZAQfAHk2G1bW1+W/7r4BOBweLCytYnV9S8z15ubnBWznhXZ3JGFFDdFgELduXhez0/aOThTKFezspYTpWi3n0duZwEhfBxyNirDgs4UStlN5nDh9Ttike7vbOH/6JDweJ+xOJp6UZimBcgG7RFaHhp+sDHDKIyRTuWGpH2Eh637GjTR/J0CnEyVksdJwUAMXBJb4GT43xiu2AZnnfI/Ahh7Xeqzo/mWuxNB/Ow6MMI9/87jh9ZSrNWGfqzGr5DNo5mrQsg80z3XsIGOQY0AnmniNx40HPVbM16XHoU5waUkbJo1EIumYFbR57JrBleNimD7eUQajulb2ZTIhq3WyI93I5wsKKLIADptV+jklOwgiEljii22v44I5pphjFiU+lGDPUQ14XZGj45PoGRM4MrH29b1pIPcgrhtgugbdzPd9JF6YjsVEjPaJaL6W5kmaccbMOm8G/Z94ZgxWol9w9NUM4Eu/VMocCiDU8U0yMJQoI5hOEWHF9FYR0DCjlPajeat6yTO02AWEc3kD+OjqZ6iUirBmd/HMmUFUcptw2ylzZEHN6kOwbRgVewQVixtfXPsNnnnmAhy2miSeqeXNShbep25r8fIQUF8lnu0OsmHryBXyIiPS39cv0iWLi0uSBAiHaCJZkqqrRCIpcmhL65tYWWU126AkPtdWVhCLRUWfm5JRNJzUSSky2kuVIjwupyRN3SQFyJzFucAmCUjKZX15/Sa8Xp8xvioSx771zTcwNz8rVTX0i6BU3AvPX5HEZmpvV47jcdlhR1nWCTxmqlCBO9SB1Z0sZhdX8crLL+PRg69w9vSYyF8RCB7sJ/uW/i+sKmLVXlnaivdCggLbRvqJSWrlyaSNqe8Lo5rxiuaRVczPz0oSMClAp3qu8viNioeGxS5saRphTk5Oypg8feo05ubmRZamPdmB/v5+fPDBr5Boi+P55y/j/v17Ur1AKZjpmVmMjY9jYmISQyMj+JV8LiGSaDzGiRNj+OreXcRiYYyODGFycgLtyTZJNNNHhPIpVz/5FC+//Ap22I61mswnrCLo6OwUI9jTp89gfn5O2OdcY/BeqFsvc1rT/N2c3DxufEgbGLAsx6tK5hAM38fM9Ax29vakupCeOfTkUFr9CuTm8ah/TuY523VxcR59nW3o7+2GxxeAy+3H2uY25heX0NaeFPPTwf4BeZY082aSiglhAvUq1tgEUE+l0pLY5pzDZM9eOoPFzRSWVjYQ9odQyGRgBxNRdfg8DQR8DrgcdkRCMUTDCTidbmzubWJvfx+xREIA7Y6OLmHw81UtV1At0SCXFXguWNi/jGBvXis1xzmZQw5iRENkmyiN1KjWZD3GRAvP5fb6cffeA8QTbbBaamhvi7H2DPkCsLGTEhNep9uOvdSukBb2d6n9HhAD42A0KNVeJKpQTm56alKk2y5fvHggW6avAgKcKzP7gz5sVH3pRDnnDF3RZfd4RQqOLz0PtJjnT0wjrTdaLdBqga95C7TA8695B2jdfqsFWi3w9Bb414PnFWGePx08r8Bqq6NYILPFh7m5FTyenBWmSSwRwcT0BF577Q08eDCJjfVdAfcW5ueEzcRFL7XKuRGNJ6Lo6+3Bp1c/QV9/LxYXFoTRVKyX4PWGYIcHjQrwo3/4W3g9NYRCBEQqOHf2PNrb+mH7/9h70y65rutKcMc8R0bkPA/ITACJmRhIABxBUqQs0pZFUZZkt+S2XLZrdf+M/tRr9eoPVV29qr26XKVWWRJLomSJEmWSIkUSBAkQAzElhpwzkfMc8xzRa5/7bsTLQICUqttfjAgRyswYXrx37vTuPvvsbfHBlosguTmD6PoGsrEkbDQ0MnQPQSYhN0NuN/zNTQg3twIWBwolG/JwIAsHCvybJkMsJyeQVirIRo3vsJD5UlTMN232poAKsmKMuJs1XG2UKVCgsgYkzIZ35s2KtgYUGREDnDeDN2awqgykGcxKMzCuAQoNQmu99WoQ28zGqjBQVQJASpiNzZUZ2DED9AK8mHSXNWNcg1zmz1WD57V6qBk818CfGLAWycbNCxNaM4vMDPgdxyJ4LnqY3Fzt/Ba2p7ST8ZB4ClquG07JSPDzkgchSC/aqDYB8zIlG+aW1kSbszEURG93J+bnZrG5sSaJIJFBSKUFGCFSMT41LRIFAa8XXe2t6OvpRDgYRDweFU3x5ZUVKf2mdILHWUSpkBTJlmQWCIXbEAg2C9itJAYSSCW3kUvHZCNOuRSnOyCb1lzeIqzJTK4kDPG+/n4x+5yZmcTp0yfhcdpgKZCdbZc+LRrGoLSOksGYGBvH1uYGjh87JlJKNqvSzicUvbi8jDtjY3jymWeQyuSQzhTw5m/eFpDb4XCLedqBfXvhctjQ2dYMN81S00mc++isJBO2InEx2nW4PCKDlM9ngEJWTAd72prQ1kxfAcDi9MMdCOHsR+fEDHRl8Z4wzweGhjCyb7/IzFDqQVjzqZQA/Zk0PRZUYoPa9aKTrXUqTE3PKgOla15JCuRyeSRTOQOwVn2FgBXBBmF+O+1lSSRhPhvjuzqJpDfk1eBnLWDZ3Bs1uMx+nUxnlOmakzrnCjQTeSfKlZBBbPRPM3huBg4UMF3RK9dzh5S5m7S89ffzOzXgro8pCRMjyWcGoB60ktQC1PlesxGwnh+k/9KgsUB5L0ph2ZThrk3pX5N17nTaUMiREWwkSIx5xWwY+qC5RzwSTXI91XOhebxTQqG6bfi3ToKYv6PWHGs+tvk4Ks4KPK9c9079fXMsOe2IKWwV4K/nbv3ecr8SLfjKsXUb1WLM85hWY5qT/inAqzJWFdDOYOqL5nmF02ycy07wPJsrCrjKZ8emZrC6tIjo0j2cPrIHHnsK1mJcnaojgIbW3Si4GpG3ePDb995FsZTFvr1D6OlkNVneMIouCrCljHjJKle6z4x/NkdZFwdy+ZyAk+wfZJ9zrEqSz6bmpWg0JlUn8WQasXQO65tbOH3qFNZXV7G0tIgnHj8t44fs6MuXLyIaicj453E5xlkl43BYBQBnMlP0kcmCzheRL5Rw/eaosFsJanPumJ2dwyNHj+KTTz7GQF+vmEknY1E8fuqkyLltb662vbWnAAAgAElEQVRjdWUdA5x3Y8vwOYuii25x+FF0hnFj7B6m5lfw0ktfwa3b13Dk4D6kUxlcvHgRLc0t6O7sEiCabeF0MDnIJD1Z55XkR3U7m+8PzP1NGhk8hkooEnRWsjA096zItui+y3WtYCSj2Ub0s6DBLNuFgC7lwMyeEfl8WuZaDjdZtzxelZQsFCXhx4oRSnxRG5wmsWoRLsLusEqsKVHGChMPk2cJzsteAbLJemc7KCNyeuPkZT0VQFTah32BcoBpWQNoROp1U9Jn5+MPBc/5vZRWoUH2ysqqMMWPP3pCAGjKjUlFk2F2zLHEWLBvTU5OirxMPBbD8EAXers7BDhPZ4u4t7gslQbhxjAW5ueFDOLzukDsnF4E+VIRqWRaQGwmjeLxBCanpkQDfmCAPix2kUhLFa2wOzxYWVwSo0+/m2b1WYQa7EjGtuSzfl8YjaE2ScDmLTlJMJBooIxJvfD7fWhqbJIEPddNWd/ZgQ1vHd2Pas2J5T72OeA5Y0E5RiYOrhrgeTGfRkd7CzIZC5bXYpicXUAmn8fI/j0IhYMypuxWJ8INzVhYWJYKUILn3F9k0il8dPZDDA/tEr187flRAc9V/zbP03qOlMoVGoWawHNqnlMKztwv6prnD1rV68/XI1CPwMMagTp4/rC2fP266xGoR+ALI/CHgOdkkGxurAqoI+ClqwKec4Mj+pzUDBW96Bxsdgsi20kEg624NTqBiakZxBIx9A/0oKWjVfREbTYPlpbWhGH59FNPCIuM9/ErK8sYu3sbuwb7xTDoyuVLGKaW+cQEjh07CrhpjGRDKevA+tI63nrz5+jtC6EhWMDAQDtamtvhsDXAigAWpm6imFqFk6xRmoCSgVeAAI6+YBieBpqbeZAnq9hmFzCHrN1CySr6iCx1JdBHVqxVzDOLAqDLDbxImmuAltxsY8kxgAitZStsNvJgrZSSqOh/m2UHzKCOgjFYMqzYkdWsmlpg3IPep6QnVGkrH9VyAA/aYJafN4Hn1aCgPmfN6jQnBTQApb93ByBvfPDzQEV+rswSNRid0s8IbNorbFtusLWm+X2bZylb32kkVbkGsscqTPOd4LluRw2cy9ZRQAKyq5jQyJasWNncRnRrE33dnfC47dIv1ldXxNiWpfHbZH41t2BhaRnBcJP8nUkn4bJb0d/dBY+bxpcWYYixLLy1vR2NTc1IRjfgdVkBmwNWhwf+YJPo5bNvihZRIQcrzXSLOdHdtbGM3OFCMk12oh3ReBpjk9Nynv19fTh37iyOHTsk5c+ijWotyQab/Vx0WQlg5oty3ndv38bxY0cRoJEegcSiVUD7za1NnL/wCYb37kFHVxeaW9qwuLSKu+NTSGdyWN/YRm9PN/wep7AuB/u7sb2+IrrnBEk2NrcQiSWwEUkg3NKGxuZWbJKBbgMuf/IhfI4S9u4eQktrO5o6ekW+xePzY3tjDeN3RnH58mUM7d0nCYHjx46L4SlZ/IEAtcgdwtSkuSHnEtmQU7++BquYYIIGzzUgQBBRKVrQhJRSQVkBbqgvnyEr1e0UgK88lmg0aYDvZsDhDwXP9fmVwatCUUAogk+cZ0kuJojF3ynbUgs8Z+JCg+JmdnU1gLyT/V1hm+rv1q8rcIhglb0MMpiTYrXG7BeB5+b5SxtBss9kpXjHge1oXCR6KH3BZAv7RDDgEfCcMdUJAQ2em5MA1XMjU0H68aDzKs+VylFW3m6+LnPyQc8f1e+pTgaa46te01r0O2elWvET5jnnedNbq4+/45pMzHM9n5v7gPlc5dhGTrDCPFelNgRL5XyshuGsgOcCt98HnnNspNJKkiGZZlIvj7u3bmFjfg67OhvR3xmAy5YSENzpDQvzPJ5zI1tyyfFnZiYwNzeJpnADDh06JOOLJsQEtWmgKLJQ2YzEga/JGij65xVJHYK44kFBfjzHbJ6JJacAgJ9evorb47MYGByScyf4OjM9ja/96VcFiKMk1eVLFwWMpbmyyieUBPR2uRyIbm+IpAmTVQQsybBnwm9tY1MY7/P3lqRaTkwj19YxNTWNtrYWtDU3YnZqEocPjCDo8yCdTGJzKy4M9cMjXShmNpBOxuB0N8Dh78CFa1NYj6YxMNSPbD6OBr8bPV29OHv2nMxfPd29IjkTDjUI0F0sZISBzvspAs9cs3RSRvelWvOc9J/7mOfT8Ho9aG9vF6kQ0Qg3dTqR/zb0pBlXu41x4BpTFNmvaCRWTnrwPo/LEZOWBJZFQsdmkwRqQzgs8SbIzf5EX5GV1TVhoH907kM8cuQQWloaRU6sIExvlxhW0xQ7FApLckTfZ0qlEJnRhaKYY1OmS98b8BrFAyOZVLr5VQ/z+K81jsvxM/r8xsYm3nzzTfT19aOzswtDg0PC9mfVofZZUWNL3Q/wvoPfPzZ2VwB3+vUM9XejubFBJNdiiQwWV9bR2z8oCYQb168JEExDWL/XhUhkC25fg/IJsNkFsJ+fX0AmkxUjX54Hge9bt+8iIx3WhkQshpHhQdwZ/Qwd7Q2wWTIoFplocsNh98Pva0aasnKWPLq6OrC0uIhCLi9JASaie3t7EQwElWQTqzuk4SjbpDqCOU46nDv62eeC505hnhM8J/O8pbUNpWIWA309mJpaxOzCGjy+RgTDIfE+CgR9WFleRiadh83ihNcXwEZkHR6vS86Npuhc18lAL8uWqTtjRXIwZFvM56nPvxZ4bnN5y5rneq2uy7bcN2zqT9QjUI/AQx6BOnj+kHeA+uXXI1CPwIMj8IeA5xbky+A5wRXKVMgGSliBBJMNAEIkBMiuLqKQt2B9PYG33/oAM3Pzwro+/eQpdHR3ghuVQKBRyjWXlhcQ8LNUdhMNDUGsr60ikYji6WeeQmdnBz7+6CO0d7SKYeiJR48jiwxKeTtS0RLe/c1vkU5soqPdha4uNzo6G+By+hAMdMHrbsPayhyK+W1h2cj5Wm1Shu3zBwGrS4wf8yU7Sla7aA2nM2nZUIqBHbdMol1O1rGSUFCwttp4cz9jVNxWmOdl8nJJiMxqE6veX7IyVhXZEg1qV4NBshk2wPNar2lgwQyomDc45hbX4BOPww2FNt3TTNTqY1QzKDX7upp5zs9pZulOcEwlUTQAZQbWzZt8vckxg/fm8zZvkCvgIjWvoUr6DakKAi2aDbejp0vYjfYyM0zZX412VYaSFfBMs3oFKGcry+ZMMdcJ3JBJJ7IdsGJhbR2fXvkMTz5+CkEfDbuAQiYJp82C1ZVliU0kGsPN0dvo6ulDe3efYppl0simEmhtCiOdSkrCaHJqGr39Axgc3oN4IgWfywaHpQQr2XYOF+xk1Rkgt/Rheg0QWKLcSiGPnLUIq9OFRJLglh/ZggV3xyYRDAQwNTWBQj6Dx0+fkA17KZ+BhWy+QhEOpxss1d+OxrC2vonxsXHsHR4SFj3NxAgyUTrms+s3sLA4j6HhQQzs2gWXxy2bZJvdiavXboqcQ2Q7hpGR3QgHPfC5HShmU0A+g0Q8ImxPvz8At78BNo8fG9txLCyvormtC03hMK5++hEysS0szc8hEArDHWjEU2eek3MMB3zIZZICKGzH0rhx8yaGh4cQjWzj3uwM2jva8ciRwwKQEXzlXMQHgXXzODGDkXpjzeeUjrUFubxKLBH0odazAvOyYhJIwIkl9GxTYQgb+Gw1OFOdXNJ/1wRMjcSYuQKExyfwwWoFBfAq00Ya7ZEtKIahVcxzykvoRBWv15ysMgOrtQBhPR71+/T8oABLZcxbnVyrBuH5nRqIqF5pzAxu/T4lB0MzyJJULkRjKtHDsUI9Xkspj+7OVuzftxsOuwJ1zVrAbK9aYL5+jgCeDF2Taav5Gswgc612rAZiqmPKv6sTctWVLxo8VxIglW1ILWBKjvcAEL8WKKpWElUIJNUzNXT3zWuBcDOpDy7FUAIBCvpnMQBzhRtqw1kFnpfI5qySbeExM9mCStJlaAroxvXr1xHf2EI+voGjB3vhd+VQYOLJG4KvsR+Zkk/Ac8pVTU+NYWTfbpz7+CP86Ve/ivWNdWGS6/nX5/UJmM625rkRmPQ43VIRo3xWcsaaolqIawA1ptkfmCz75a//mUIWknBjYqurq1MqaGgcvnv3sBh8f3rhgoDGBKe3t5UsxoH9e4UFzTnS7ea6wuqmAjJMArg4p6bg94cQi6ThcLhw9fp1uYfgWsDzam1qxMTd2zh6eD9am0JIRGOwO/3i3/LKS48jm1iU6ppM1oKcNYyb4ytYj2VhcVoRDLuwsnwPJ0+cgtftxeVLl8XLYaB/F8LhEFqaGsHlJkfDZOb1rby34l2HStjrvqjnuer5hx3FZiOj+X7mOdciDZ6X56kSwXklM0Pgm4Cu6rNWAVv5nBoPSuJKJRkpe8MsGJMxBdjEnLYkCQgeh/np1157DcGGIHp7+3Dh0wv49rf/DHa7BV6vS/w+8rm8VA/lsjQLZmKS1UN2AY7JliYbm7riFYmfvLDcpU9mCB4XpF3LyaHqiagKFK6+V9KyLUxM0Oy7u7tHkuQE6lvbWqQCyVzFpP0utJzU7MyMfOPU1CRikTU8+8zTiESTmJ5ZQP/gHpQsDuQpOReLYvdQv7D+afZN2ZRc0SFJh1Qyhbt3xxGLxdHc3IL+vgGJ88zMLNY3NlEwKkUagyFhmicTW2gIOBAOudHYxERLA+z2ABzOBoiPhK0g1Zs+j08SkmynjbU1uSdgW/GamIhyupxGaYrpPqiqTO/3Bc85HpgUFfD85i20trYhm46ju6sDY2NzWF6LItzciVBTE2xO6gUVpBoiGc+QD4D+/kFsxTfR2tYswHkyEUM8FkVbawuCfppmq9nJLNvCxL/u/zxPvT7Vkm2xuSnbouQHdZ+vg+c1Bkv9qXoE6hF4qCNQB88f6uavX3w9AvUIfF4E/iDwvJTH5maFee5xOxXjUfQfq5nnCuSMxbK4dPEm1tdiGNo9graOVkxM3sWho4fxj//4I0Sj1GC044knTiEe30JXVxdWV5fx6KMnEAx4kc6k4PW4MXrzBrw+D7Y2NjG0exAWhwXvv/sJRq9OwJK14PC+XfD7MhgaDqNQiIgWc2vLMLzudlhcdhRtqgSc+00pRxbQuwSrhRsXD0pFbp5Zrk9DI1FtVezyYh7WYlbYvtRg5E27gltV2Tu3jDQ/lA2lwTQ0cI0ycF4pxSdAR+Z0hU1eDQKZb/4pRkpwhBs0xcBTEgbVDEe9CahmmOsNBZlb3GBqI0VuQrnJqQZyagF85b5jyJ9Ub86r5SE0iFYNnlez3c0AVLV8jP5Onk8t5jlZhtykEzThtRHM1ial1X1dAWU72VQ65gLKmWRbjFyJcQidHlEl6QoEUAATv3drO4pb42MIhMPCOvd7HEjHttHf04n1tRUEfF4xEt3c3JYkDQFOMscJEmxtrAkTkWZdHDtknJOR/Y1vfgslmwPBYEg0Td02C3KlAvIoIS8ImE022dzoW/IlgBIK/MlkjKMkRlhFix2b2wlhhjaEG3H9+jVMT47jS88+jRBBbY8TllIORZpklqxwuNwiUUTm781bt8U87/kzZwSspvRKKpFEumDF6J0xYf89++wz2NjckN8JnnO8/OrXv8GBg0cwNLgHbifVx7kRToHiDnZLAU4LZINOQ7J4Kgub24eSzY3JuXmMjs2ip6sbgz1tcFsL+OzSRUzPzMIdbALsThx55ChaGsMI+giy5GF1+pBIJkXOhIDS5OQ4rl+7iv6+Xpx55ikxXCVAQZ1guwHwmPuEbvOyiVixKO0pjPMi+xtNRHMGo9UuP8n4JPCgKxwUQ1jQ2R2b9geyP6tYzeb+zc+YAWaeH+PKpIGYxnF+oWyM3SFVChXgQPVpSUyxUsbQ4NVjvtacbwbVze9jLHhtfJ3zhDL6LcLpUuaY1Y9a88SDxrAGqvUx1PuKojVttTlF/qNYtGNpeR1XPruGjfU1NDeH8NijR9DT1YZUUnkEUJtbl+BXm3aaE3cyD9cAz/X13pcIYFLNYDibEw0qQbYTJK9O/D0oNpU5UnWRaqCuVvKhbFxq6ivVCUlzm7HniTZ41UlUJ2tkjicQKlo2RkKESTmt4a7E1ncmGx4Aniu9F4LG4gIgyeZbt24jm8hgYfo2Hj+xF9bCNnweB2DzwBvugcXZBJsriDt37+DO7Rs4dOgAxibGxOyRjF2uQwQrl5aW0NfXJ+sb1yey0QUYTWeRFvDaL4Ajkzoi5ZLLiqwQ7zu4HnB8jk/dg9PXDLvDjU8++QT35mYl4b17924xHzywfx+W6dewMI/p6Wm0tnRIxc3BAyMINfjw/u9+i6GhfnR0tEg2w+ZwyLhaXV9HMBjGvdkVkeKYnbuHSDQurHSuqTRq9Lud2Ds0ALulKMnATM6Gs2c/wjOn98Be2EAiuoF80Ql3oBcfXLiD+fUoOvs6ARuB3xRsJQeeOP0EspkcPvn4PLq7ekTCpTHcIOeWy6dhYYKU/hayZlV8VnQ/rfZbkP5S5LJBHwjee+QwO0ttbjLP22R+kUSjKdFEIgQNYtWaSnBcJSIJ4vIfAVeHnXIpKWk/aruzbdLZjLSV3eEUOaFCoSSMdSZHuFZfu3ZdTDcfe+wk5u7N4cknTot0S6moki3io5NTwDmlYjKZnMjk6DFPEJ1zFP/WJrM6kcl40A8jV6Rh6IMf5vudB4HnBK5ZMUawvrWlTWSksjkmTRxy36gfWuqK50KmPeUEeY7TU1M4+sgBNDeFJbmUShdwb2ENwVATgqGQrE9MYNtsJSTj2/D63EhnHdLvqbFOoJw685SvIQOf8V9bW5fYZ/NZMSa3W0pw2EjmyCEc8qC9IyySMBYQBPcin3OIWbjVTlPxtJBbOMQp+0X/CHYKto+QP+gtYLfBKlUNnweeSy8z5jIl4cb350XzfAmlAjXPW+GgAWomB68viGs3RwU8p69JR1szJibmsR3LIluwoa2zE82tTUim43K/3xhqht3qFnP32+O3cOjwAam8oNHvndu3cPTIEfT1du8Ez8uTXwUMVyQHlezhvKCk6JRhKO/37R6/yMaZ7/vqsi2fO2zqL9YjUI/AQxiBOnj+EDZ6/ZLrEahH4PeLAMFzvanQDOHaoCoZ2DlEttZlI0EJEwGjid3JpkKxQeQYRW6cMsbmt4if//w3WF+LC8gztHsIrW1NiCSiYgJG2RYC3Sx/XllZwNGjRzC8exC//e1bOHhwP/r7+1DIF3Hp4iWsr22iubkVBw8dwo3bozj34TmcOnoczlIO+dQGhgdbYLMlYXOU4PGG0BDugdUWgsXhRB6USlEbRWHckVtHJi+5nNQspzSFYSypmKsEzgkREESnjnKFbS5XqipGFQivNx2aCWYKvYAZhjQIf+WmS93gq3+KVVkQeQ2tfa7jL9sbA0DWIDU3BGR/VQMrjLneRGtJAs3CUiA0pRiUFrJ6n1XKnDXYojdGqmxblyWb+5Biut3HbKsCBs3JAA2caRC88l07QakvAs914kABnwXYHUrLUhvXalCplkmiBs91rPUVmYFzfZ7cYJrjoeULBHQSJp5DWJEulwd3x8YwMTOJR44fQUtjI7LpFBoCfqQTCSkvjsaiAvr95PXX8fTTz4hRZlHATptsNCm1sr66Jvqt3MzaHQ50dnfD7iLDsohiNi+miYTHqApEXVTxPpXqB6to7aPAxBU3xpQbKiHBMnm7Exc+vSzsv5GRfbh69TM4bBY8duIYvB4nEtRXlxJ5mjASC6MsEUGiksiqEBARAMVuFYCabL5sAciKjIhL2IceDxmiadGoHR0dxXZ0Gy+8+IIAvNlMSjTVOV5oucdK8ExKyaSQUc+y7FQ2D5vTjWujtzE2s4g9e/diN01MiwSiLAKes9SdRqRkuXZ1dmH38LAY/zEIBHcDAZ+MtiTlEJxO2CW2DGVBys8JgKt8gwKZzMxgnWjRmvzCJLdYBbBmLDluCArxAGS2cuNN+QQCJfysBrWVnLoCJ/kpi4XzC59U0AKTLcUST4qyNw+Yj42iFAHCpdqkhGQqLQA6xyfHO6VjOMUE/H6RK9JyUfrarDbqNGelQsJmtct1EPNiwoYyG5TjITPXVkhLVcTMvTlsx2JIZ7NiAkhQ6OCB/Rge3AW/1y1txj4p0GyNO2jzODaPp+rxXX3F5TEnE0wJmVweqUwesFLj1oVfv/kOJscnMTw0gJe/8iz8fruwKz0ugpRq/hLZDltl7jSvVXrukXlU+y8QrDc4ugTVZf4zJjh5P00ZZdKzYnZ6QaonLCUrAv4AujraBayEJY9AwGNUNFQCYgbiq+ce9ZqKgD5Hc9KhOgGhZtedwa5OCqhjVhjibCEzoG9uC/5ekabhPGGoHEg/NQB9kTRSLPQK81z1aSaH5TeRKdMPstUJSHEuYmLXgompaSRSBcxN3sHJQ/0oJZfQGPKjULIj1D6EnK0BqYIdkUgM43dvY2RkL7Zj21haXMCpUyflWyLbW/j00/Oiw51MJeX72VZ+XwDbW9vIZQjQKg8J9moFsLtFRon3DepaFSs+W6T3gkvmie3tCNbXNgQoD4XDePTEceQLObncxaVFzM6uIBQmQE3d5RguXzwvknLHjx2Rcczvo+760vKSmNu2NXdhdPQ2GhubMDUzIyArq0Eob8VEY3tLE/LZtFS/WC1urCwuS8Wb25FB0MdqCSAWz8Ptb8WFz25hZSuG9r4eOF12rC0tSPVMT0+vaKpHtuMiPUc2fntbC4pFzgGUMuE9BNudyR2ChKotVYKXiSlZDcseHXyP8qxQc+LU9JQkJjo62pXWtbxXdQ5DvUOZxNqYOFT69spglRU5GZFNYSJL1kwKLtnsIjPlcjPmuhLC0Pa32mSuFr8GpxMpVlwVeGwyy1Uv4/pCXeuQIQnD+xiC8zw++wLXDRn3NquYvVIbndrtTIzqBCjbnqB0keY396WTNDu/MhaN3yrjwLgf4vWrNS5dTiSS3a6k4mgorcB9rhViMG0kLPn7+voaVlf5bxnDg/1SFUFJM3+wEW3t3Qg2hORejsaXXI9tVgLgisiRhV8kDNlPGVW2F5MymVxOWOh2mwOxyDbCPq7NWbg9TG7k4HSV0NoaRjjcALfLC7uNprZulIpMVHNeY59RNqDmikleTzG/UzpQfHUMLwRNOtf3XbVWLqbPWBnA5ML2dhTZXF6IIWTrkyzAGM3NzYnJaiq2jp7OFiRTRczNb2D63jKGdu9GZ08H7s3PSr8M+sPIZYpYX9/CZmwLpx8/KWtwKpnAjWtXJfl16uRjlcorib9K7FR72eg5V63rar6UxBIXYYcHJbnfqXjd1MHzB9yb1J+uR6AegYc2AnXw/KFt+vqF1yNQj8AXRYDguXmDr3/XzDQzQ6dUyCAe3RaQh5sfxfBgOXhBdAm56dJsz2QqIRuebKaEDz64gO2tFCanZ/Hk00+gsSWEfKmA6elZ7N17EKsrm7JZuHN7FH/+F9/EdmQD165dkdLNfSP74Hb7MD42g/fe/QhPPvGMbJLf/d17GN7Vjf6uEDrCNgScWXjdlLDIisxFqLkTDl8zCnAJW46Ao7422WRqsKJCuCmDw2SryRbUkPTQG0UdE5H6MEmC1AKYDMEXtYk1mONyPEF1FOhBIEixf1QZNpMRqiRbbYjJOBewzJBAMWuIa/Cd79WyLNxk6Q21JDOESq020+p6DJVX2fhyE6jYlXrTrTca1WxRvYmqxTitxEnFS29KaoFJ+lx1n6wGvmr1VQ1QVaRfGLtyxfp9H6kFppWTCcb5ma/TfC7szwVD8kMZrYmeAbez0o65XFFK6mlSdv78BbR3NmFouBcet08Yg9QczefI1lNavHdu38bW9hZOnT4l4KvVYRX2Xy6bFwCCG3Gagt26dRMnH3tUNoY2h9K3J0hvpbGV0Q8l9vJfpW/q2PDcxOTNruQsaK5LTduB/gE5Jjeg4VBIAbHZjJTia+BYtykBYvZrOb76TyVo+B91pw1jXIvFCebKUqksPvzwQ+za1YfOLjLOLHA4rXBRd7ag8EmduJAosg8bx+emm/0knkrhzd/+DqHGJhw5dBBNoQCy6TT8Xh+SyTRW1zfx9jvvwe7yCkt5z+4hDPZ1oSEQUIC5zYpkMi7nTKa5npeUqWxBgDKXYSKnTADVZlonkcx9VUq8Od6YsDCM4PhTGGuFggB1Wi6kAmoSXLSJJAYrVSyWLPKFJKhsYOU1wolcnokeavTvmGjK/dY8tvT4Yduwj/FvrfvLcyCQRBM+6R+ca4U5WkLRAC0IOs0vrODa9VuIxNPYimdAbHp+aRUd7R04c/wAgh4bbk9M4M7UBOLpFEb278fAQB8GenukesKSz0rFAxOIgvt/0QJivG6uLDGvGTrpp/uqxFwSfSXkKFGTY1rTBp+/ET/5yS+xOL+Cgf5evPilx+H3lJDLUQvbh1xOASA6EadNjx8Inhtj3Twn8VTNBqZ8LctqIrcXb/3mPdy6MY5sqoRjRx4F6ydYNbG1tYLBXR04emy/sEWVCej92wqz6bMZVDevp/pz5moa/bo5zHqd0OC7mvsq8l8yjpjMNRIy1d+nkxhlPw0B+ZRgi46XgICc70To31gNy6iZzi+Uv0DGrvk+QeluW7C6voHx+Q2sLt7DcKsbg61uIJ8UgMrT3AtLoB3pImVbMrh9cxQD/X1Y31rH+voqnnvmaZTyWUkkZrMpwxgyJ4nElGhJ+2Epcryq0h85SwMs3tjYEPCa7GRV5URAl+s6E8RM9DPx50EqncOli5fR0taCwcFdktT3B33Y2NyExRbA8so2Ll76VEBvyohQ+/yJJ04iEPDC73OL9wrnBCYV79weQ1tru+hbcyxSTo6mi8lEXMxB/V7KjrBqQ8nkUHImnU3h2vVLOHhgSPlY0JCU60PJjaXNLKaWokjnC2htdMDrdWDX4C6Zay9fuYmujj64nX40NzahocEFq4ChSWNdYLWMZgLvNKLV7a9+EowlGK0S95OTE5KI6OzqVJItVZxlF1YAACAASURBVLJMTBqk0ykD7LUhmqCEnV0kt2KxhIqFx4NMKiX3MZyryZgOBoPluVLd21hVlZT0qRJisRhiyQSyBG6LRWk3kgYaWGWVTGJ5aRl2q1qXOjs7RVeeEnecf3n/RJA9FGpALpMVoJwVXBs06g6H5b6Jtzo0Gq5+aG3yWtOYOs/KzQTjxXlF30/xdbVmsEqRSRdj7TXyb4wtz4+AOysnmKyZmBjH4UMHsLy6LF4nXd196v5T7vUskhDnv3Qyrggodhsu3Jg2dNw5Dwak3zPpsLSyIlVWIyMjWFtZhp+AuyUvOvl2RxENYR+cLnp+BMWs22rxCnBuKZGBTvA8K218P3heRDGvJZDUNTLzrOe2B93nVWKopJ8EPE+mRFImGksgGo1LAt7tYUWJMlfl+NjV24rO1hDyBSfyJSeuj44h0NCAPSPDMj6mp6cEOHfY3YwQmjta4Pd7pUKEHiyFXBZHHzmMhiBlW1SiWt1Tq/tZCW3Vo9J2O8Fzi8OLoqUOnv+ey3r9bfUI1CPwkEagDp4/pA1fv+x6BOoR+OIIfBF4Xt4wy61/HvHIltpEkI1tgLOikEqghQCesHKKSKbisDttKBZsSMQLOH/hKj46dx4vvfwV7B4ZxNUb17CxsQUSb9PpAra3Inju2TPo6e3AyuoCbty4hlC4AY+eOAGn04vJiTm89+6H2DWwB3fu3EVTYwOawm4M97di70Aziul1pOIbwhajEag31AaLowEFK43HbAZ0rlla1UBABVSWDZRxN75zE7pTS1i/JvBSzU3b/SAnd7Ci52piI5o3agTK9HEVQFZSRlkClhjavwZjRgMjZSC4bCKm2Gg7wXP1t/y/seHQRktmw1Kz9IN6rwLD+VNJW9y/nFaAxJ3au2aJCDO4U4nb/VIqtXrrHwKea9Bfgwrmz1bAdxXLar13vZEm6Kp0HPSm2mbonkM2qIl4ChMTk1heWcZjjx1BIOhWSYgSN+Jk6Cl2KDfS5859JPJDHZ3twpazOSzIEXkWdqQTC/fmMTY2DsofnTr5qJHEoNGuSvYQNKqOl45RBThXjEG76L6rDT51Qsmea25qVgIMVu6l1Uaf7akBAg3c8idBCx0TM/jJWGQKGVjJui+SkRvC9lZc5I5mZmfg8TgwNDyAUimLRDIqjN18hkBWBdDRgKfW09b9jKz3i1dvYisaE0b8N1/9ujDsWF7O648lkgiGGnH56g0sLq8iHo0i4HHgheefl2QbZUzYr31eL3IZVrooBQoZU8WC6CdzPmDf5XM6oaP7tP6pE1GE3nRsGCv+4/cwPmRrcnzq+ZD6t0q62w5rkWfLpA414IvIFdLCxKOXgs1OtrgLxUK6rFVe3YbVyR2+TvCcbSKmocL2pQ5xSSQS9DlqkCqfJeNSafJvbGxj9Pa4GNWNjk0BNhecnoCw5p87dRwDvZ3Yim7j7Xffgd1pxwsvPi+6w3YrkEslQdVgj5PxyiuN39/zDtrM5HsQ+FIGsgU8tygZArLkS1a4vSH8t5/8EitLa9g9uAvPnTkJn4egbwJ2G3V0DbarUYnDGNSak8zjpfp3nTTRceNpZCx2fDZ6Fz//+Rtw2bx48vEzeObJMwLYXDz/Md5+6w1873t/jsHBHrhcyqT4ix7mOVzAHcPwuXoO3zHOTAetgOeGHFgZPJdJ2VgPFJHS3Jeqf9fJourKnjKAbjJk3nFN8rWVg+vPM35aOkPJWBSQL5Zw6eYUNteWEF8cw7Mn9sJlzcNBabBQJ+wNHUgVnaJrf/7cJ6JDvrq+hqeffkrMjmmcLFUqouWdV4Ar5SU4H7GBBN+tVDzpmDGmuv35Xp4j70coccQHpUryOa6fTszMzsl8QLCdwDkrUz45fx5r60lcvHwDPT3dApx/97t/gZXlRbz/wXt45Wt/IpIUBJKpm87kZzyWFCYtAUH6ssSiEayurqCxsVGSk0zgkS0rciKFElwOt5AEbo5exe7hXuRTERQycXg9PqxvpQF3E+7MbGAjEkMhvYFcNo6Xv/rHcHv9+OT8JaSSBQz0DktFT2tLA1pbfEintyT5WSppLXJzol+1onn8SZWbRbHeGSdqctNgua29TYDV8v2Asd7z1ofxYdVKLJ7G9dE7eP/Dc7IWDQ/vwb25OYRCQTz1xJN45623sLqyKuafX/nKS/K9jBM9PH7723fF/JUVL2fOnJH584OPP8bdyQmR8iCDPLK9jVdeeUUqtN781a+xsa4SIs8++yy2IxH84o1fiGkm/S1mpqdw6uRJDNJvw0Xz1nv4wf/zfTz/pefFfDbgdaOYry3b8qD5SM8D5nFTPSbVWBaRJEVGkGoiNfdXkls2kQNKJJK4e+eOSP9cu/4ZXvzyS+IpYndSukZJ0ZDxzfWKfZ6SVDRbnVmKSDKBidH19Q0x9qQEDGXXWCHQ0BDC9auX0RnyosHHKp0SLLaizN+5Qk5iZGEbg7KErKbkvRrPOC/Jc9UnFPucvUXW3yrwnEx1SbQYsoB6jtBJ9p1znmLhk9TBJMfWVgTReEJY8ouLy3C5vQKsu90eTE1O4vgjIxgZ7gPgQbZgx+z8CuYXF3HokYOyT1hcXBAJpc31COw2NxZWF9Hc0oSe7i6EgkHZa9BknRUeUgFqEFB04keD5zv7/U5pRM08N4Pnep4+8fxf/56r3BfN/PXX6xGoR6AegX8dEahPiv862rF+FfUI1CPwLxCBB4Hn+uZZf6VsNJBHIrotT3HTpeQDKH+iynCl3JfawYWC3BSTCJ1OFeD1NmFmZglvv/Muunq6cPzRo8gVc7hy5SoKRSs6O/qEcd3W0gqvz4X3fvcOGhoCGBwcEL3SYtGCK5ev48rlG7DbXcI89TgLwmgZ7GtDIbWBUi4Kq0WBg4FwK9yBFsARQMnmUaX+BsCtAQx1DRUgxHy91SZy+n3VgLCKTW3wvBp4F2BXSOcqZvr7GCvNhtTgeQXcUfopYsJlYs1qkFg/p5IZlespbwDLzHNzxzGuuWyEWTFYqu5eGuwyA2PV7zHLYVRXK/C9ZqCyLCNgHMQc8weBUr8veG4GrMyAPr/KLJGjwQUNRu7o32RrMTkhLq8EjwyekygbMCkEKdtfWloWGZGBXd0i6aDY6dTgViXnqVQGY2NjiEQiOHX6pLBE3R4X8qW8kG7z2bwkUWjOSdPc3TTh7O8VQzwyJ0VR32JT8i0mOR7z5rAaPC9RDsZgzonkBpMAUvVQgNPBJJbWrlXJLd02+pi6H+q+peMkHDPR2qX+Nsu0s7h86Sq6u3sF6AiHg8hkybYuydgt5Hhtlf5oBiN0fy2DXTY7inY3Ll66gpmZKTx+8jH0dHWWDT8dTpcw2pweH7YjUdybnUMmmcDw4CBu3ryBw4cOobExLJIllMrR4ADnISacCN5Qf1cD0NUgYjXgS/BcA+zaJ0Dr6hI0NFdTKCtNSrbYYaUsi4xvti8TDQQ37CiWHMgXqB1McDCrSs6NBFT1Rl/3Q8af7U7moWI1UrrFJiA+z4UMWLJedfsL2CF9j3Mfmepu0aTO5IuYmJnHh+cuIBJPIZnOoK25Gc8/+wwcDit+8to/4uuv/DF6ujtQKjJ+TBIp2RomWthfajH6HrQEfR6obL5WzTzn1EvwPEfTQdjgcPoFPN/a2Ma+vXvwxKmjcDmYFEhK5Ucmq5J4OhGjTY+rgTEdF/O41n3Z3OfVXGXBdtqC/+V//XfSjxjH//nf/k+GaEkRS/fm8MYvfobvfe87kmDgODKQmx1JTvNaYo6DnnfM816tZJjMgyZMvnrtqJ7P1OvMFNVuDXNFhY5X9XpnTtjcdxTDIFl/Rie7+JMgKPWu2S/ZJx0uDz6+cgv5TApzo5+iJ+zA0UN7BWB0BFvgCnUgb/OiUHLg6mdXxeRxcXlZwHOvyyH6zTTqlKob8bJg8ommzAQCjbhUrW3VY8jsGZDNpmUceDx+8UiwkM3MuXZiHFtbW+js7kJ3Txci0Qhe//k/o7WtR6RkPrtySRjNhUIGS0vz+Ju/+WsszM/JPNre1ort7W3anqC7qxs2m0UAdEpi9fb0oK2tVZmFiwRcQVjRlnwBDs6ZDivS2SQWF2bQ1hiAvZRVSbm8HZ5wFz64cFOqRI4f3o3t7TX09PeguaUN0VgK42OzmKOs1e49aG5qQCDgQGPYZSQ5lammuf/rtdgcH65bMIB2fi/NGQmeNzU3GUn2inwF27tQzMPldUl1H00ucwUL/sP/+ffYO7JfdLhXllcE+P6jL7+I13/yU0S3N/G1r/2pyK6wYoAyHr/61a/k7+effx4fvP8+FhcX8e1vfxsLK6t47fWf4fnnvyRM8l+/8QYefeyEAPEE9X/5T/+El15+CXv37MHm5hZe++lPsW/ffgHN33//d1heWsI3Xn1V5ikyvK9+dgXNLc144YUXgGIOHkft6p5ao0Tfe+h7Ft3XzUl2PW8IEE2wuHyfpe+1lEcO5+BIJIrFxSWsra7Aaskjl03h8JGjCDW1IF9kH8gJyBwON0o/j25vY3ZmWhIHbZ0D8hzHNY+xubmJ3t4e9PcPSKKUrPY7t66jI+REg98l6y6Tjul0VmTQAqGQJDvIcKcviswNlDWhzEy52uTzwXOFris5LL1O8/ofBJ6zQo6vxRMJrKysyj0Px2w2V5BzItN+cWkZm5sbGB7oxJ5d3cjmbPAGWpAr2kT/vrE5DJeHfYbSNC4sL66huakdLr8b9+bnZB7mvX5fbw98XrfI+2jwnD/Lc71oUu0kY+j21ff7tcBzPU/WDUMftKrXn69HoB6BhzUCdfD8YW35+nXXI1CPwBdGoBZ4zg/VAkI1eC43pKIDabDNrSwNVkApYUT+TCTj8PodiEVTsNl8yGYt+Pj8p5i7N4vnvnQG6XwGCwvLWF+PIBRqRjjUJDIXnZ3teObMU4hENoSNo4BkG27euC3gud8fRDoRw/GDfdg72IWVxRm0NvmxubGEhoCP8Bf84RbYXCFYnEFY7NSqJaiv9RErLLZqGZQyaG2YZFWDGH8IeF4N1MnNvcatDTa33uTyvQQiCNDp2JdlLoxNld4M6Bt+8+ZA/17NeNypoauWwp0AbKV7mDfc5uvWGxQdq+oOxQ25jpsZpObz5mupBrmqNzv/f4DnGlyrBpkFEJTSCNVfzUxefT1klfF5YZ4bhc7qNQWME28mG5ggCsHzY8eOiVQJwRalhU5ZF5qYurG4sIRPP/0U+/ePYN/+EeRyGVipyWroWbudbtGmJrDAkveXX/qKAHOFAkvSLaKzyz6v5GLuT/DsBM4VkJbKZoWhRqYfNXdFz7YEuJxkxZMpp4wx2X+U7n7FjJVXWV11UI6hSKsXlCyMlYy/ZVy8eBlDg7slBpHoFkKhgADGqXRMWJIo2VSSyHiY+7ludyW1UILV5cfK2ia8Hpcw5mkOzFiwFD9OnW4aZZKpR7ZlsYRkNIbxsQl8/PFH+B//8i/lOpoaw0gnE+rbRPfXqLIQDF+xyXWb6z55fwyFh1keI4yHlrJxOpShmxxedKdLKDC87FdFxlcZe1K6xW4vSrzIyC0VHbBYPSJpVchFYLVUwPNa86uOF03OON44J/ChDXG13jrBc80+53kV85UqIOmn6Sx1Y5AplLC8tokf/fR1+AMNSGUtUo1AAMZeSuOlF87A52ZbqX4nZqnMuVisUn3D6/nveZj7bPWYZFyp18/vEvCc5nWEre1e/PCHPxX24dEjh3HyxGE47Rk47OyryqRSH4s/zazz2uCyOvPqJIV8vyHHQLDoxt1lvP7L3yGRiGLvnkG8+sqfEDISQ75UPCqA3re/+S3pl6o3sQKAySlDMsBglZuTiLW+V4M45td2gJxKPE0ZUuv++zksdyFfmnY35mOZKyr0ONffr4+t+1/1eqI6uZr39EMfj59l32NiR43fovTzsxdvSvJldfoWslvzeO7Jx2T8WpxeBFq7ULL7kCnacOnyVSRTlDYq4tixowj6PHA7rPC4aRbJvq702DnXsG04F9MDQUGi98+D5jVRzrFIWR6aITLJ5Jf5mBIonDs4Xm7cuIHJ6UmcPEUZLR/GJu8JW5eyERPjd3Hs6CPSD2hq6vN5RMeaPi8EMpnsZAWEmEVvbmBtbQ2bG+s4c+YZxKMx6RME0OVMCVxmswh4/UhTBsnnxtjdUbisRTgtOXS0t2N5bRtZeDGzHMXUzAK62kLo6+8SqRICrM2tnYjHmKi8gbWVNfT1daG1NYj2tgZlnAoliWLu++a2rMy99KBRVSmcT+7dmxWJlWBDUNYIJnbN8zTlOEq85+A3OLxIpvP4j3//D9izdx82NyPYPbQbY3fu4OWXXsZb//wbjN68hr/7u79FS0uL9AkCva+99mMcOngIR48eFW35s2fP4nvf+2ssrqziP//gh/jOd76LleUlvPfuu3jqqdOyjozduY3f/POv8e1vfQtNjY2ir/5ff/SaGIwSQJ+enMQHH7yPv/iLv4Df58XFT89LAmd09Ca+8fVvoCkcgKVIvfz7K0Nq3Vvo5FE1eM75VFeoMC6Kic2kujYL5b1v5T4il8uXY8uKSFZP3Bn9DE8/dQr+QAjtXX2Ynp3H0uqGeFHsGhyCy0nW/ZYY2nZ2dIq2P9eaeCyKtfV1WcOOPPKIJAsoTROLRpHLJtEatCAcpJFoM0qg2bIdwVCzzPVSz2izwMJ5HEzgFNhDyuC5aMwbcmy1mOfifWIkY8wxqUWcUAJQqiopnUpieXlFot7S3CoSWwTQ6VXyyfkLooff2dqAw/uGkEyXsLIWw+LKJnyBINo6msWolAB7LlNAONQCn7cBcFik8pTjj74rvd1d2L9vr6yjBM2VXbeuCGCLG4kNU5WPed2R9drQPDczz/W89tgLf1PHif57Fvr6Z+oRqEfgX20E6pPiv9qmrV9YPQL1CPx/jcCDwHPzxqy8MS/lhHmuNuLcLKpvF/1zkUsolJnnlHCw2AooFW1we8JYXd3G/MIyorEIAg0++ENKQ3N6eh4jI4eE6etyOoWFMj5xB3v37sGePcMG4FfCpYufYWbmnuhFhwJuvPLiY9hanUOpmFGmnlayzbwINDTC4Q4iD7ewzvNFMkBzAoZo4EJvpsybzR2s6LLBp5Y6qZTPC7ZgAGjq6h/MPK/etBlqKlLaLYkGE8uHbD4NnuvSWbLwNBuWx9LATzUg9PngeUXTU1hohsmY2lDkyywjHtucTKgGoGttoj6v7+ljVYO/5o1Z9ea/1vF0rCuMsNqa5/p95mPyeKIdbuUGuAIGMQ689h3nJgauiuVf0aow1EIp01wkiOmQ41C/tbW1FdHYlqGDrKRdKN9CtuPly1fE7Oz06ZNSQZHJpJQEhtUCt8eHRDyB27fuYHpyCmfOPIvGcIMkoygWTlYwdclFD1/Y7zv1bM1AdAVkoywt9WKVtIXbpUDyXDYn5o/Ur3ZofWyj35U3lEbQzX/vSKQQ0DIYoaWSFalkVmJBDVz2fbebBmspwEJNbvW9GmfQ52cGDs3tQICM45OyJhOT47h69Qp6e7oExBIdW+qYk6UXjcDlcktiwOvyIR6LC6ufc05/f79s4J0Oguu6lt4Y6zYr8pRQsNFgTenp7vj+KmkiHtA8xnR1ggbOy2BdqYg85zuCDSUHUCR4roCzbCaOLL0hEilsbyaxuRkXTeTnzxyH1bJzk2/u73qzL/OpwYomi1PPCwSKCLDwnDhPkIFeBgg4A+b5Go1NfQp8tNqRSGdhcbhw+bOr+O37HwKOsDC43bYC/urPX0FL0A1rIQWnnSxFZQJZsjlQstplHrcUVALs93mY29gM/laD5/Iax1OBsi0ZcvUJfaBkdeJHP/oZopEEjj9yFCeOHoDdlobLofwgCJ6b5+/PA8/1+VbPv2ZQWdrUYsU779/EtVsL2NxawVNPPopHTxyE5DCLGRSyGfzu3ffwta9+DTkaluYJyjpRZAWJST6L125mP1eD+ea/ze28EzxXVS6sYJD/lYHzCki0o7+YwPPqOc88Z8ocaCQMzOuW/gwBVf6uE59yToZMilovdq535rblmNrYiuDW5IL0/vnx6/BZstKndg/2wxsIoqm9C65gExzeBtxbXMPY5AwOHjyC73//v+CvvvsdeF12uF120T1X8WDf5bhVMhkEz8WSW5pfVR6Y1zAdJt6PKG10LdegQFDOLbxGLulkO7//4Yc48+yzMldG42kxdXznnbexb98+PPH4KSEB0J9gfOyuGBDTpHhzY0PY1p0dXcKMv31rVJKojx4/LusIX1OBohG0Snw5mKBh/MjGZUVRMYfx29fQ00ZT0YyY5KaLTly+MYGungHMTI6hkezyUADtnZ2AmBo60RBskbVia3MNe3b3we2xijEpGcvV62d1v1NtRbC3Ap7Pz98TyRl/wC/xEDkSEwgvWtkq5SiMaYvNhf/tf/938PqCcr/29a+9KuvWiy+8gH/4h/+E5ZV5/Ju//p6woX/xi1/g8OHD+OUbb+DAgQM4cvgwJiYn8dlnn+G73/mOAMiv/eSfMLhrQHTX47EIXn31FWQyNMucwttv/UZY7DRIZRLk//r77+PEicfkmOPjdwWE/5t/89cyJ05PTYjMya1boxgeGsajxw/BVkrdB57XAs71HKv7vXm+qDVfyTF2SCQZki1GwovJkmwuh8nJKWFHj9/+DM8/9xQKXC8zRblu+nYM7t4jht52hxMrSytYWlxEY1MYQTd9VJJYX1uVpAwrLv0+Hz788APsGuiTe22P245ichW93R0IhVrhcIXgdLPqi2beKpFmcRA8LyFXzIBSXk6rE9q/h/c2yqS1tmwLPTqqNc8fFDsx1DaM27n2UsqHw5byMby/WVndQGNTKz6+cAGZbB6drUHs292HqalFzC1soKt3EF09Pcjm00hlVMJjaWFVkvMdHT2wuexyP8AkFfX1S4W83NM89ugJJfHEtckEnlOnX/fh6rlQr0u1wHM9Z9fB899nha+/px6BegQepgjUwfOHqbXr11qPQD0Cf1AEzr75f5TMN576w/qmU4PK8p5Srqx5LmxugxXGm19tGEoiEzfrqXQCdmcJyURGjILeeut3Yt7V29eDXUP9iKcToo+4tRXDsWMn0dTUKjfF3//+f4bDaYfH48bx48dkI0HzobNnz2FjfRMOhwsnjx1EoyOKUi4uwGCRN9deAudh2OxewOYWs76ixYk8KaIUBrDtLE/WQIwGB8zXrQztarMW7w+uoZdexRg0b8LKwBLZqASt8/lyOSwBCA3s8acZyOBGXcQhDJafGYw0s+Arm8HyVRibeQP8pYGZ6KQqfWyX04VUOimbMoKfmvnO1zVL1wxUfR5wbi5z1uCU+bNm8MW8sTEDR9WMOTNAo1lgFaYk2b022B3K2Et/l2ZOm0uOhQucJ3iqdK8JdCimGJM/iomltbnLrPkd+vXG7YNQPJU0hkp4kMlMfd0MbBSLFgNdOzLpLMbGJsToanh4txgxkqlKhh81z1VpNVnIRZz98Kww0E6fPi2gi5L0YDspIFPMQg1qqRlwq97olwESsubJjiRIXjQSA7xGwzCM5ppm8Mys/8y2EBYpnS2Nfm8G0wj8b25tCeO8paUNIyP7RENbf06Aa7LdCjnYBPRX8TX3G/PxKokOK3IFSnaQzZrG1WufCZhDsEQDOzym08m2ZnLBhhIlYQyoWqC2kgLHBdsQKSmj68uFsHpdAW5mprcZFNgB9BqVNDreuj/vADmVYyFKditSuQJQdCARz2J5aVVKzWOxTZQsRbgcLkxMzMLjCSEZi+Lf/u034fcqCRbdVwmI104yKTkGrbuuz5/vJaBO4JyyCOWqD5brE5E2jIgJbGTzRdiYjEwraY0Ll6/i3Y9vwGr3oJiJ4akTh/Ds48dRysTgdlpEIz8YDiOWSqNoUckGi1E9Uj3nVQMU1a+b+5k5huW4Fy2iRy1t63UhkuRa4RHwPBFP4xjB80cOwOdmNUfcMLvceSvPOUADp7XAY91m5nPT0kR6ns1m83j37B2cvzwFiyWHF198Avv29cNhz8HtsooUSTKeRIMvBJfTo8BYdm9UmOfm+acyD1cYwfo5PQ+ax4T5HMnGz+doWEl5IBrhqvmZ8wv7vppnOfc5kEwmlHSP0V/NY7YaIDf/rU03zf1fM+bN67yq0FHXoP+ZAXldVcRzuDe/iNHJBal6mR27iZaAC/cmRtEY9IpxotvvR0NLB2zeBmwlsrh64y727jmAN9/8NZ558nGM7B7C+toSWpqb5DrZv51utyS9KIREfJeAmY6brsKoZgyrMcWkjDJ1VfM9daENE26LYl6TDUtWL/WY80UL1tY3RX7l0KH96OrslPmDlUJzczNoDIVkzSAjuK2tDQ3BBkRjMdGsHrt7F7sG+hWRQJITShaDjzzNiWW2twAOJ3JFVkpYsTA7gbWFGQR9XrS2diCRBT65fBMd3QNw2exYXVvGZnQDRPAdTi+yeSv27T2Cgf5hXL92BQ5HES2tDQgFfOhob0Uuy4oRykIZc6CRINZtpcceCQys9OD7lpYWBbgmeE5zVG3AWl5X+AvZ10ULMvkSHC4f/v1/+I9oa+8SmZCnnngaTaFGOdYv/ulnWFpZwF/+5XckaffDH/4If/Inf4wf/OAHwhjn/dvHH38imtZ/9Ed/hGQqhx//t5/hqaeeRnt7K374jz/AK698Fb293VheWsAvf/lP+OOXvyJ/E6injFN//yCef/45YZ1PTkzg1Ve/LslUgsMupwOXL12SRPV3/4dvwo60rMvmBGg1AGyey833eObEg7nPl8dtmdGuW7kCoNMgPJlIyhoZjWzBVkyhvbUR6VwBo3fG0TMwjJ7+QVhsDvEOmZ2dw9zcPWHYs1/ZcknRzqeMC6scmDyYnhpHNLqN5qZG8fbgGAj5SnA7nQiH2+H1NyNfcEjymSC9SkLmULTm5Z5DVsmCDfYyQUNJuEmCmTNYQSV6+OA6ROa5SkrtrFCsBaDznpSJbfoLMFmwvbEhPb5tkQAAIABJREFUMjSUmbHaHSLFmCtacPnqdZGr6WoNCvN8dS0GlzeM9a24JHhzxSxi8QgGBvoxP7eEjfVtNASbULQxGZGR9nXRPDiZkOtnRRK7uJl5LkkzuTdQFYUcD/qh5zQ970sy0GQYymtjXzn54t/WcaLqRbz+dz0C9Qg81BGoT4oPdfPXL74egXoEPi8CH/7635fMJaxmgJa/l18TTU9lGKo2FDvBc4Jz3PyKXHSphHQmCaudm+EsPvjgAki2OnL0uEhSZPIpXLn2GV544UX8+MevY/++w+jp6UdnRwfeeus3AqRlsml0dHSIHumuXQP46KNzmJ6ewa6BXfjyc08iMn8V+VQUDqcTXp8fLm8ANodbNhKwOMU4iewp/m0RZsr9EgRmAHrHdZP1VmWOWQbA7wumYp7rDWs1eKE3aHJ8gtfcxBqmYnxNG99pJroZCCLwp+n91YCUmbWuABqzDMdO0FeAlyI3RgpAJYBMPUyaPRII0efA45gB8B3AywM6kY7LDhDy9zDVq46v7mt6s8q/CXZUzODUuUsfswBukVGomPHxNc3YrwDBlBNSjCrdDrxWvo8gjfkc9MaLUhL6HDQDncXPfC/BGA0C8zuokcs4FvLckFqlfJkGoCxhHxzcBX/AK0AM35cvKgkBi9WBqYkpMRdrb22XDbTyDFCbWovVYNYLY1C1oxk8rwZ+1d9aYMPY+GpWlhDmOIYrXPpqYKWSlCiKVq8kawxZC90XJYlTKmF09JaYvbW3d5RBG9UtlKFa+SHA/06z0x2VHea+ZHFIXBhPgoKXrlzBI0cfEca+ymyQdcr+SnCYbEtD05XnafQzSToYrNUKtKFc0kSX/PcABHhKYgJqnPeDxrH0dwDRZAIffvwpFubXBPQkw47nvf/gHgE/qL08O72Ij899io3VFfzZ17+EjvZmOb5O8Ggg3dznK/MFJSgKZbY5x4HutwQ7yPTUiTcNLFrFDLhk9DUWLrCcn3U5FsSSWZy7MoazH11AX3cbRq+cx3f+7Gt47OhB+DwO6aOUybE6nfD4fCIX4KUET42HGVTVL5vBJ/2cOYY74sk5uuRAKh1HDgUkMikBz3/82s9BsvvuoWGceOQgXHa2R1oMArU7pp4n2J80SFZdTWCeS/W56IQFf+pKgnQmh1++eRF3p7dhsebw3LMncfr0YVgtGcRjm8gk47KeNfjDcLs8yGayksgRaQujn9QC3aoB5+q/awaVjGmLB4lESrT6Q6EGactYPCpVGJQRITjH+SKeiEryipUG5nVrBxhvWr80SGRuF93naq07UkxVrlKqgGnsjzr+uoojEovjxtisrL32Ug6WXApj1y9i32AP2pqCYn7c1NYJW7ARaThx4/YU2tt6cf6TT/ClZ5+B0wYMD/aLhAW/khJNZJ2TyctxZreq+UvH25wE02Ol0rbKq4Lv5RiRtYJUcprTivlvHrNz80im0mhuphZ1CeHGJun7lIcgAYDHovEnGbUE7wie836E4HA0EpW5hKzzzvYOeL0eZWaYyRiJO2XmSjNGS5Hmqk7kYUfRZoPb5UQ2EcHM+C0kIltobGpGIl3A+Ss3RO+ffWxjax2hpgZsxbbRNzCIxuYuLC1s4rlnX8T05ATW1slUDqAp7EdHa7P0E12RYq7EMM/xBM1pIKkfBLIJnjeEGiQZUw2e8/xJ4C8UAZvDI94J//BffoDu7j4cO34C4YaQjIOAz4efvf5TzM3P4dvf/hampqZEquzv/u7v8MMf/lDmpm9+85t4++23EAgE8dxzz2H09l28/8E5HD36CA7s34df/eoNSUA/+eRpLC7MC4v8ySdOyz3fysoa/u//9AO8/PJXMbJvBD9//XUBko8eO4b333sX3V1dYhR66eKn8t3Hjx3E7sFe+P1cc3PlpKTuI/pnrfs683tqjU0mqZQXyk5JI5WAV4l1VqOxImpubhaFbFQ02Ds6e1C02tG3aze2ogn4/EGMT0yLtE1ba6uYzEa2I/DZCxgbuwOfx42WliasrS6JD4DdZoHbzeqDAJoaQyjlqfltQ0OoBaFwG4olJ7L0Hy8RrC6gyHtcG+f/rADjNjgEPJe1V8gdSr5N1ouiqpDga7yHlntEY600x8h8v1GePziiWI1WyCGdSiC6uYHI5iYGBgZUqt7qFDY8E7bZQknA8/27+1AsuZArODA+dQ+5QgHNbU1ifioVf3lGkYnBHDp7O+X+n9VUHL03rl8Tc9WvfPnFGuC50naX/YjNtsMUXN/HyNrOZIFMKB6pcjLfr9YNQ2uuSPUn6xGoR+AhjkAdPH+IG79+6fUI1CPw+RH4lwXPCcjx+z1YX4thbHJKZFt4c78V28LTT53BhU+vIBpJYe/eEcGJuQnc3t4Sxvna+hp6errR2dmBc+fOYXV1Ffv2jWD/7gEUNqeQz1JXPYiGcIvcEJNJViK4ZrGLmRbVEVU9KwHB+7UwzcChGaDUCQANMFQDRDsjWgHP9fv1saoBONl7iRZyRSKF16v1i6s3LUp6trKE6Rt+btb5Oz+rr4EbEAXSyFbQEMRVGztuuGS/JAw4Jf/ATRnlbLjpqH7wOJ/HNje/v9bmiq8/6PO1mF86XmYgSh+Xx9HsSBXPopQ4u9xKH15vmKpZpRI6AmwFpa9MgJrv5TGYPFCvm8Fpvs4+Y4RPgNudCqpyngYzW0BQu1UAfoLrrIigaVgsFpeyeI/HBYeTcc+DZcVWmw35ggULi8s4d/Zj7Nm9FyN7R0SqSBEGue3kBl0BoKrc/vPBc3V+6r2GqoVcV7mkmRUHQpSmAWnlWGaAWMdcx0+DY3Icg3nKa/T5/ZJw8Lg9AiTIaxU0oVwub0RInZWJuVo9ltR5Gn3WRiPSpIALFy5dxOrqGp5++mkp1Sb2VWBCg2x8q00lx+ShvklfryEwYTxnVI4IIFAx1asF8Jr7MhMc5jFs7tvlygSDrZYtljA9t4ip6QUsLW0iEonj0JFDOHn6ODLpuIAKTaEWzEzN4+wH7+H4I8M4duyIAG0EvDjmGVczU05/n+jdG2OQ7UKgUieR+FONXzcCgUA5mcP+YzUlrQiAie46DROpBV2y4c13z2F6ZgGRrQ14nXZYizm89OUvYffwAFwuMgkzcLgcyOWzAiCCzPoaj88Dz/XbzePXHFNpL4I9WYI8ecAOFCxFYWn+5Ce/RDKewfCuYTx5+lH4vVYUcknY6QdAHWmj35kTWOakjBkQMSchzf1dg8U8j2wuj7feu4YPPr6BYIMPr379ZQwOdqKQp0lpFjevXRWQcP/IPtFpV6CyGnPmvmH+LnNszMB2dVzMYVXnR9CX1Rx2zM7OShVGJLKNjo42YVbyJ2XM2MEbG0OIbG3CwaoXPQZMY+1B126Oj/5crQSEGteVhKN+L/sq+y9/6iqc5dU1jM0uI5XJI5NKoqM5jHtjN3FkTx88YpJbgCfYAHdTO+wNzRifWcHGWhyrKyvCOu/v6YRFEvFqTHt9XkzPzqGvrx/pbAb0aGVlGSVc5B1iius02KbGTGAkpdX1qaQKkxys9qHsUy6fRyabE7+UeDwlADoToZPTU+jp6cHg4KBUYEniiWPSZhOZK87dwvo3xuL62gbm5+fFJJTJDa4ffC/PT1d9ELRkUoMOF26XC/yNLFyny0UhFCS21nBvekKA+kCoCdFkFslMCUvz64hEt/H0c09hfmVRQNbWjj6kkkW89JU/xdbmJs6fP4vmlgZ0tIbQ3dEqa6EGz83m4WbwXBInBVUtxbmE8ig0DG1uaTKIEVoKp9Ij7fTwgAVbkRimZucxeusubA4nurq6sG9kRMDcibExMW0mIBkIBqTCi33izJkz0jY3b96U+Z3z1YGDB+We58rVa0hlMvD7/RgeGsJ2RDG1e7q6MDM9JZ/ze90CLNMoen0zJlVjXOsJ/3Z1dYpRaCaVksqkvt5erK4uy7h0OW3o621HY2NjOVlanVQzjwvzuJE5qYosoecs1SspHFT9UPdYvJfgZ+ldks3msL62hkIuhlQyhqaWNtGM9wZDiCfT2NqOwecLyPX7fR6pamGCeG1hCsVcFoO7+rC4MCfJYsaBVWhupwOBgFf6tMvlhdPpQUMwDKfbJ/cTBM7ZVrJ2EbeWuTIviXASB8TIVtZqde+ky3XIQieJgw9JvGijUVMsasVEx6Mk1Xt5ZBJxxLY3JUE8NDQkiXDYXEjnSvjowiVwnezvasahvQNIZyyYm1/H0uoWsvk82rvaMDDYJ3MBDUM72rqxsLCCvFHFRsY5zcHPfvgB+vp6MLJ7uCZ4zqo3uR8TfXo1b+mKLl4bH3IfyUQSK6+szh2NeezZv6rjRLUW+vpz9QjUI/DQRqA+KT60TV+/8HoE6hH4ogj8S4LnNgc3NX7Mzq5ieXkLo7fuYHl1GU8+/Ti2YxF4PD50s2TZ5cPU1CQOHTyAzc1NAXbHxsZw/cY1nD59CiMjI7hy5RImJyfEhOrAyC5k12dkY+0PhmB3+ZAr2kCuDQ0G+RAddpN6dTUDtRqoNQMdlI8xAy56I1V7M6GkVcybLXPMNVuPnxXrSQF0CzvK0DUD9b5z0hdS1Yj6XEWio8yAVOw8DbwqAJ0RUFFwu7xIJtPCKBTAycrNVGbHRlMfT2s9P2hTaT4dDb6Yn/si8L0aQK9cw85EgTm5ocF4MZQzwBRu1hk7AggCEhgyLhpw5HOZNBm7ZG76yqwkvblShmlsa6WrzO8j0HL/g4zw2iNJAHdKlBRUFQGBegIulKRgqT6NGAvFnIDnuTxlAraxvrqOcKgRjeFGAUEJpKDE7/0DwfPyKRE8VyC6tJmJeU5QSmudmvuojrk+hAZna12lBh34GcZasaDVGKlw2tUnhYNuyM1InzeYb9Xfp78nl00JMzEaT8Bqp5xQFv/8zjv40vPPw+v2CEBIYIEJALY1mWw6paGvkwBBhXleOQ8Vid+feS4jucqsUf+twSn+zf5FRqbF5salSzdx7vxlOJweNLU04lvf/jpmpscwPn4HT51+Eh6nDz957cfweUp46aUvy8nphA/Bc725vz/uO8eC/l5+lpq/fFC+hecizGymCYxzZ+KQrGrYHAJqco68fmMUb7z5Nr729W/g+vUbuHFjVLSaGaGv/slLOHyIhoDLon9O7XqmHUqGcfLn9Qn9mhlMrgXS7gC2SzY4bF4k0nFkixnMLsxhcmYOo6PjcDt98Dg9OLhvDw7tH4LP65DkJ2U8NNvZLM1UCyiWadPkcaDnBfMcr+JZwme37uH1N94Tlue3vvkqurtaYbMW4HU78NZv3sCjJ46iu7MDiVhcYkzZFOlX5aqHirRJ9XxZfW7V64c5JqWSDfmSD5NTc/jRj38kybdXv/F1MdCmFjLNFPv6evHMmacRj8fhdzvEbLN6LtXtYf6uWmuZeS7QY7T8GZW1va/ZtT4648+5l/1vcnoGC6vbiCSyAiBai3m4iimM9Lag0UVYLwNQfqGpA97WHqxHcrh1k0zh4/j0449gKRXwzFOPG6xvVWFCkPXw4UeEtc5+SDCaMj0KAFZgpXhCyHjVs4463Uwma8iREWDPwyZgIoFHeiZkZFwQgFxaWpEExanTp0QCiXMkpYs4lrj+C2BP2SeDbS9+JMUSVlZWpCKOkik+n1f8DERSyqgsk6onGj5DeRMUbU6kJLNpgdNaRCmTxNK9aaQSMTS3dgAOF1IZYGUxgumZKRx99AgLbHDp6jWEGjsQjWTQ3NyFRw4fwbvvvY1dAz0I+mzo72X1j2La6qqUWm0upswWJugdkqwbHx8T8Ly1rVXAf6lKMgHHkigo0PA9BZ+/Adl8AXnKcCm1LEkuuByqHVhtGIklpR8wvnIfJAV2ynpZquwKeUnYS9I7nZbFSN1nKAa0JOmE1M3EPqXPaDCvzJm9/hBWVzfg8/tQIhWeXhN56l+r4zFxweNTNowsaH6e65IGTrW8ULVnhbljP2j8mMcmr0YY1ZqYIPdWSgovmeT52qXqLBaNieRgLpvA/L1ZJNMZkapp6egULfCurh4B2BOxKJrCYawuL4spqM9tQVtLE7Y21lHIpxEMesUA1e2kl0YBHrdT7lM8vhY43X6JH9snxUoY+l94vKrui1rgRuKV55/jGlVe09gwytRW92v2YT5ExqoKPNdxqU5AlNd4ScjTwDsiPkirSwvYu2ePkFdIZElkC7IupvJF7OppwYlDe7G0so2pmWWEmtphowm30wqf34O1tVVsb8ZEyquttQvJXArpTAqtLc1yvn6vB+FQsFxFt1O2RZNXKh5Ceq3U18af6j6cRam++5jnx5/7Xh0nqrXI15+rR6AegYc2AvVJ8aFt+vqF1yNQj8AXReBfDjxPweawIJ0qYmszhQ8+OI+p6TmEm0IYGOrD7pHdWF/fwvr6Nrq6+kXmgNIVNAJsamrC7OwMurq7RP4iGPTj3LmzGJ8Yx6lTJ3Fgzy7EV6fh97jhDYRRtDiQK9lgdZA9xltrsjBpXsrNgmKjlaA2ZOayb71BqmZJi1ap6WEGhqrjqTaKFfZ2NUBjBnVlw2Ww2CpgsKW8WbwPCJIT3qlBqa9BymwNIE+xKTVIaAI0uQvnNj5H4In65l753ev1IyuMTrKwlWGcZr+XJSAIsIsxrAIUH8hCqiHR8iCgVPZ3po26/t0cCx1fJYui9Ct5PG6aFWjC7aCKN1mQfE4DkDr2mkVN4IAGnkwiCDBugO2UPNC/mxl7/y97bxoc53leC57e92409o0EAYIEd0oUF+2yLFuSLclO7NiWs99UkpvcVHL/TdXM/J/5catm6lZuZpLKTeKbxLHieJOvbGsxLcuUSImiSHETQYIAQew70PvePXOe93u7XzQakj3LLzZKKoBAd3/f97z7ec5zDlmKJmNas1pVGyr24+Z4KPY/ZVvIQBMdXQHflekfTWzt1DAng5ExtBNgIJtWsagJCPBQTIBbWOeie26Vh/8SzPNaLH818LwRmKZj1qiN2MRigudS+vx8Pm02qxAFA+jlcd/wDDDB861zESUOsgKSOd1exBIZ+IMhxOJJuD1eOO0OGbXlYo43oErFq/1HM88Vq34zeK7TWbVSdPO5thvPCvJp/GUmttg36d9QsXkwO7uK10+fQaFURqlSxB/84e9g7OZVnDnzc/zpH/0xsqkcnDYb3n//DB566JQkS0y29HbgjY6pnj94Tf5MQE6Pe53sUjgxwXN175USILi3zYlsoSzM89dffwNt7a04dvwEsvmKaA+vxZJws5KgkMPnP/cURvbshMdRhMtOYIxx3xqPetDYHK/6ZxN40tUeehxLO1QcyKRKKJZz8Ia8yBSyyOQLKJcdcNg8SCXS8Dhs6O5oQZG+FtTztTT5RWbAYhOasTP79Gbfg5oUVT24yG66kbHhn7/932W9+cLzz+Pwwf3weVwYvXENC3NT+PQTjyIS9qNUzovOssPBRIWaB/R8bc7bjXqP2d+2A7UrFSdiaSf+5aXvYGFhHl/+8q9jZN8eFPKc44BvvfRNJBIxfO5zz+Lg4QOgDlq5kK4yS+vbof46jdYzfV+6P9bAcyXxZbYZf+acSaCZFSgEYvm+tfUNnL/8EZyeMHKFEgZ39mPxzk3M37yEpx85Cq+rLP4Ajmg3PB19SBc9+PDCKHbuHEB7SwTvnHkTzz79GfFp4Dzp9rgxdntCpFv27B2RvqkrhDR4vra2jq4uMq91sksBgrx/asVzHlWVVQo8VwlRm8i2+Pwh8J8XLlxEZ1cHduzsF/A7nUqJnIn4ldpsioHuVP4EnNMJEGfTytSb6w5BWgLsStqlhIroRystaWqe26DAXLgDKIl8HEXkynBV8lianUIqEYPD5cT88hoKRQfWVrLy7MP7hwQ8f/PMO4i29WLXwD5cunQdL774dZx/7xxCIR9awy4MDnRbZuqqMkvLtmzp41LpppjnbD8yz8ma7+jsEACaSUndf6VPk8Frs0sSwuMPIJZIwRvwKwkdF1n2BZRLBNCV9j410ZmcjscTMmVxTnK7XBIzc98gcjCyDpaESU5gnd4rfH2C0iWBAPK5nMSeYDsThE6Pj3ivVA9kUmlJsPCzKf0noLu1PVLVPKodtMeFOU+ae776fUyj+XdzUqsCFoAp5nmt1klX96l9iZJsm5ubk1ctLs7I/USirXC5vMJAt1PTfommr3uRTiaRiscwMzUl8mSOSglrK4sol3Lo6e4QGa3WaFhM7pPJDbDAhAacnmAfCiU7stk0Eom4zIuRlrAkLpQJekUAaLY1TUlzIutkSUwJsUCB5/J8TPBbeyrKtsher4FsS6N9n2LiUybFhtTGOjLJGBamp3DwwH7xyyhWHMiW7XjvwmWkC2X0tAdxeO8AxidmMbuwUQXPDx09iNm5aZnvXA4v8tmSPCfXA54HHnvsUfEWiG+syx7pwL6RhsxzTlV8zvrqMLVfVJUoKqFig8MbEvBcr6eMRVO2ZdttT/MPzQg0I3CPRqAJnt+jDd987GYEmhH45Aj8SuB5pYhk3NQ81zAzWUCm5nkZ2RzBcAjb9qOPJnD9o3F09/SJ0WNrewuWVhZxe/wOYrE0fL4wDh3ej9jGCtrb20UzmptamifxoMUD3nvn38XN0Rs4efI4Dh/Yi/zGghzgPIGwgOfFih0Op1uVd4v2ehFOG8vBudV3oCx6yY1N0EzwnK8pF6kFuhm01kByfUTlIFKVPrFYsZZRoSLmKvNE0Y2mmRlhUmszL4dL9RJLgkWBw1qpRT7NuA/znvizZljzZ1WyWhXltFA0AiAO3Lo1gbNn30NraweSyRRa21iyXcLgrl7s3btXWNFk/BeK1EH3yyHe7VSmmCy3VozPzSZ4Og5mXHQct5V8MVZjeRbLlE7iJ6XFpmQKgWeHKpm3wHO+QJh21GkXtpkq15U201IihtwFP47lwASqyaarglhixqjAH4GtS0r/U8AiC4Th31RM2W9UG0mFgDDmlFaoBuQpi6PkcAgA8TolkXThdx5YlXwLwQMHbHYneBonkBHwB5ER5hrbXEkLyf+CW328bEt9/yyKuawVQwsEFiBEkiBW8oNgk0LEqqaVGiCrB8/NscJ7ZwAIJjFulJohE1gz+lRfqIHofL2GXfUBttEhnGATAQLKhAhjDcqojsZq8nnSZmVJgvFZBDSWQ74aZzUoQ1V1WFGzmOnKaPdXkW2hbEA9XGwCSyZYJ+x6mxsbsRy++dL3hDWfzCTw1a/9Oq5euYAPL76PP/2jP0LAFxBgv1DIiB6vAD6i8arAtdocoPqizA+a/W6xBjWAzr+x3zstCQb2Rf6sDOJo6KwiUMiVEAhFsL4eh8vjx9lz53H5yhV85Te+iEgkgkSmiJmFVbzy6k8F8CRo6fPY0Ncdxd6hPhw7sg9+i+3YcL4zJHnUoFHpIhEHqGPuK616S15Iv67iQC5TEmPVkr0Eh8cpBqcE+Ww2lygXORnech52m4pTrpCvytyYbH0zqaHbh9URNaBL9XWtT6znK32feZsH8ytxnD79M0zfnRGAhpIGZEQ///lnEA75kM0k4HIp6QPRmTGSRWYipNFqq+cmPU/pOUexpnlvygujVHHizLs38cbpn8PttuMv/vw/wB/wqrnX4cC3v/1tkTzbN7IHTz75GAqZBHxOvV5srpSSmMh/VrJPDL05vrZWSGlJLDMBYMq2qPXNGhU2YvYFjE9MYNegMvLOFYq4O7eEm7fv4v5jJ3FnfBz5jWUs3L6MJ47vRTTkgp0SQZEOOFq7UUQIo9cnQQmUwwf3YX1lCYcOHUAhn5WKh1Q6jZW1Ndy9O42Tp06hIsxiJTUm46ZEfehbOHz4cBUA4+PqdqA+uZIzcQpYa3dwPJUtD3DuUWxwOD2YmprB3PysMIX37tkrbGxKj6j1LitznHRtSQRaWugWAE1gVJK7lIQh4EutdDKjaSRrgecOelfw2nYvynZVDUcT0UImjvTGKlLJmJisTs3MIRjpwMWLt8TEs7OnHS3tLfj5mbPo6x9CNNqDyclZHHvgOMbHx+H2ONHXFcbQQLcAyYViAcViSWRnpA2l4bVEl+r3gsaL7nseU5N3EI6EZZ/ViHleKhTgIUu9UBTj1lgygUg0KvGnXJrP7xZJKkpqSWKBkjBOFSuuB5QC4Ws9Xm/V0FjvVbgesmCA7GhlXKkMXnmT7J9sZ+rKU46Kt01pD4+L5rFF8L60jj3XtHwuK74nygRcVUEw4cL1WoPCej5oBJ5XtyLWvqM+6WAm40RITdYdXY2h1jr2RX8gIFrn3FfFNjYE9F/bWBH5IafLA48vIBWWk5NTkngii5qJk2I+gzsT4xjcNYDYxrr0vUgohI62KMLhAAr0DLJRrisNp7OCrq4eeAP9WI9lkEzGpbKNPghkZ6uKEJIDlCE6kxlOJvXFRFqt/Uzw6zlPvACsvsrEBKst+GzSVSwJJLL6RfrQMplXT6zF0cooyt4a4oGUTSUwNzMlkj78HFaBFip2XLxyQ7w2+jqDuP/QMGbnVrG2nkGuaIPH78fwyG7R+U8lE3DZ3QgGo8jlSvjgw0s4eeqE7DcoVzQ9NSnJkkcfeVDmYGHPyxqkiR018NxsR/2zToCx3zk8QTkv6DWVfzv19B81caJPPio2X9GMQDMC91AEmpPiPdTYzUdtRqAZgV8tAu+8+n8oyMUCljWYZh729cGUbO5EbF0xlnggF+kGslnI1lKAljp8FpTUAkELuwv/63/6S2RLDmRzRTzz2c9i184+AY8ufngVq+tx9O0YQntHK5YWZ3H06BH09/fjtddeQ2dHm5hCkZVE1tWNGzdw6tQJ7B8Zhr2cU4xdgpvqRCabf7lXC5AWQNICd0wN13rApR4814eMRqyk+uhSC5cavjw4K+1FJftBEN/h8SKRyoqcDMEhshY9Dh5y7cik00jEk/j+976HUNCPr7/4FZHucLsggKIw8UgQMswuzfuuB/V40OHn84BKMI33UaERY8WFldUULl26gXffv4jeHf24efsWokFUdL8HAAAgAElEQVQ3nn78FE499BBypQrOnH0P//pv30NbR6cYkfV0duDBEw/g4ZPHRNKA92MC5bWDmKV/XaeprQAmnUxQ35lAICuZQDMPeCwrJjhBOIpgmQKUVLUAgU8BvZiIkCppq3Scryoq8FoDU5pF1BigVezj+i8tPcDn0AxeljHzEK+NGvkeAnU8XOoDuMmmMz9TXVuBVTyc8jvBCbKqldQMEzJ2pd1sAQb6MwV0qMoR1O6VDDL9ZR7m9Rg1r29WP5i/J9BQr3euD9Qa/De1t+tZd/y3g2XdFotL9YHaQVz1wxpLVUhtcmBXvzPZ+41mJm3wKcdhS+5FvY7s9gKP+CiW8rA7bfD7QigVFBhWsZFlyPvgdVxwufxSNk9G6sryPNwelXgRVjqTHhZYY/bh+vsx2Wjm2K8mXYw3qNFuE73iV159EwvLG0iks4jH4/B7nQL8fumFz2PP0IAAaucvXMXg0KDo2uaycdEYz2cVCIUS79NBXpx09rKNz6dirO+DcdRyLVozXRu+qdJ8Mv4l4gIQ+vxBLCwu442f/hwf3bgpADmNMJ977hlJVFy48AFaWtvQ3d2L1tYoQsEAwiG/yIX4vR543IpZq/tdPbhkrhcKk1X9ViehNvVNQ1JJrTXKg0ESisIqL6mfyfq120WOQVViEFTj57Kyo1CtFtEVKSYQzp+15i0lKmSusZJr9eubvje+J09dd2o8l8sCfuWyOUkwUJKDV9brmimJrPBkBSjruGxOJFk92DDNrUmjKHCPIB8TH2T4imQS3PjPf/tdzM3N4JEHD+KF5z8l4FDZ5kEu78K/fOv7SMY3sHtXD57//BNMM8G1TWK10ZzBBITE2ZIMq67pVgWT+Tzat0B6kyQxVAKE89GFix9i/M60aDn3DwzJ3NDX1wF/IASPtwXJWBrvn30L8cU7OLC7DcODXQhFAsjBhVDHDsTTQCTcifX1GCYn7yAajYgcjVSyOO2SKEhnMjjz9ts4dPAQ2tvaJNbsE/RCCYdDOPfOWZFz22QObM0ZtXGuoqDltvR8JLkKq1AsU8hhYnIK8XgSjzz0KNbX10Qyo1TKSnKZiUKn3Q2nwyvtRGNRGWtWwqPW68nYVn2BY53zKedIYZ4z0WWtg8zVUqGa5p8OaoUHg1icX0SKEku+FvHDGBjoR19vL948/SaCwQhaWztlD8X/NxJJVOx2tEW82Ld7B3w+b1WyzFxL9Dym5z2C66y2SiVpaDkp4DSvwUAwUaTWKm0sWVepUW88a5kz1vqLKY5XG/V6bdZrgKyLwnSvRa260lUzlga5wWpPfqtPyjNpsWW/asiF1c895nivzmPW3FoblzWWsp5X9FjRSUkBmK1Mup1G5FY1m5hw0lg2k8H09BSy9Izw+bC0uIrZuUXx9inkC0oupZjD+voS8rkkpqcnZL0i2Ox2+tDd2SPVLQTFE7FVkdULhbhPSktyJ55wIJOFMgpGGe3tbRgZGZF+KgPU2Oao/Dv34tTsZ9WBkgokoJ/NZizZnKIFwvvluThGWA3AvSST+vzIgM8n+1v2eSUBZFM+AsjLPVCyJZdNYXZmGvtG9qFYIunBJ0am10dvY3F5HX1dARw7MoxcroK1jSzGxqfR2duD/Yf2C4lmfW0ViVgKtooTmXQBwZYIhoaHZPzcvn0bVy5fQl9vNx5/7BF5Bs5Jal1Q5w2zeqK+X+i25PqhwXOpBLHWBvbLB5/54yZO1Ghz1vxdMwLNCNyzEWhOivds0zcfvBmBZgQ+KQKNwHO+RwM3tc0oeaFlKaHUh2oyZjeD5zyM1cBzFHJi0HN5dAILaylcvHQFn3r8cQzu6EM+kxUd3pMPP47xuzNIpxMYv30TL774NQGJbnx0XUBLHg54yLxw4X3R63zw1Cns27MbDgfBoBo4p5/TZBlVwQ3jXNEoSfBJ4LkJktTHkwcLAdCF10ewSbGNechNZXiICiJfduDq9ZuYuDOJ5EZcGFY8pIzfnkA2k8HRI4fxa1/4PFApwGErwmErCHOeIEaZTGUDpNGHAf0c+hDgohavja8lCMXDFUt27QKe22xB3J6Yx3/9h3+CJ+BDKBrCn/3h7yLsLIiRmicYQaYInL94GW/89Gfo7uoUM7ejB0cQcLMM22YZutVAo18NPFeCGHar1DpHsMBGfVKWCztgI2NMVEUJQhAYZ7taOpUCnivgXHRH+cXXG2D9tkx3AW9VYmVLuwkbmDFSWtr8IojldipWko4rgTotaWOOi/rPM0Fn87CuJSQ0w7PReGSf1aCj7r+6zU2wl8+p71UzpxS4aYESDXY7JiO/CjaS0W0x9U1Q0pSw0c/Kz89SHscyXDVNuUwt2erryTq3Kgp0H/04wFqf+AlQWOojqh/YaYJGaRSaXlZQKBdQKlTgstFUkeNLydsoOSaWrTMpRSmBJFDJI55YQyTkF8NHxrQRCFzfFr8aeM57cCCTr+Ds+5dx4dJ1KVfv7urF/fcdwdlfnEZb2I/nnv00wuEIvvPdn+Dg4cPY0d8Ft5vuvTkBqNnfbWU77HDCzmfhmLWeT/cpDXQqUE4lexhT3WdcdrLPVdl9RRslw4G5hUVh8FIygFIN4ZAbfp8yKKasARNDlDzgF3/enGTQY3FzpzJBVg1ESWyV6G4VVNb3rMfR5jmW3gJK81hiLnJFOoFbYxRWkxYVgud5pZHscglgWD+P18aLiDgL0FOf9DCTEWZyRI+5KlhWJy21KVGg2Zl1mufmuNX9Svc5cz5QiQPVhpzUCG7xustrKfzdv7yKTDaJZ58+juP37VYrSsWDVNqFv//Gv0o10PBAJz739EMIeJwW27lx4lvHQ8VAJboJXuo+U/9Mm9Y4an5XVAUUzTyl6oMJP4Jq2YJIjawnMkimqbnshdtVEPZtIlFCOBjF+tIckqszCLhS6OrwYe/e3ag4ffBFuuALtiMWz+Ps2XfREm2RyrKFhQU8cPwYuqktn0rB6/MhkUwIcLZneI+wwNkLmdQlS5cJqn0je+XetpuHzWSP2U/1PMXv6UJeDIgvXryCvcMjAmRmswk4nWTvWnMqqyHgFgCyWMrVNKQtQ2mB8Ag+W5IXjC/HKb/YxnZWIAmyrpKpbNMb167D7/HC6/IgGY+LmWSobwBj4xNg2qizrR3jt8akfXcODOKtt8/id/7dHyKWSuPDq9ewf+8uFNIxSSjQ7JQmptRr5/jViWB9fY4ZjpeNjQ1hIfv9XnR2dAiATu1ygue67c0qiu3GuZ4jG61j5u8agefm+Gv0fnNMymxmyYzrcWTO4br/VvchUiCwdZ2vT3Lpawh72Up4mM9dZSlbcnB8v0i8cUxYc6xcx66q0tgnea9rK8tiesoxkyuXsJ5Moq93AJ3t3SIdx/FBSaF4fBW5XBK7dnUjFltFOkOJsnYUcgX09vaKPA11t5x2ek/Y0NXdhqm7t4VRHgz3I55Q83U4EhQmOyUOVcWhlntTkRXPCiYd89xP0TiUVXPqLzmRXLKJzBgT1CJxRF65w4ms+OLYxDDX43Ijn2P1Dz0qWPGkKgaYhINTVYWxEpXg+dzsDPbt2yeSSA6nD9l8GddvjmN1LYbudh8O798JpzMIhyuIm7enkS3kMTi8C04XJW8WEI8lUSna0d7WhUQmjWhbFEtLi5idnUFHext27uhHR3u0Cp5L4SITP7InsqrOrAS/7lt678N/K5kpJxxexTxvguefNIKbf29GoBmBezkCTfD8Xm795rM3I9CMwMdGoBF4bh48awAGtTArwjyXLbjIWFBskJtzJTshwG0VPM9BgederKbyuDkxi7ffeQ+PPPggDu0fEfbwe+cv4Ob4XQQirejr68Wx+48IyHPnzh28887b6OrswBNPPCEswPPvvYdbt24KeD4yPASnUzGU60ELExSoHsaqchaNgYZ68NzcdOuDpfl9U0AJMgiKp5QglfkkaXpOMesr2V146+3zOPvuBwKU/Ic//j3RsXW5PLgzcRc/e/Pn6Gxvxx/8/u9ajPMc7JW8SM6QDUQNSV2GbYIAmn3JQwHv1yuGXQTPeRgmeE4gX4HnQACjt6bx13/7D+jftRNunxt//u9/D0ivCviRL9tQtFGX1YF/+uY38ZUvfxmhgA/2SgFugpdlxZoyQdBPAs8V089inrNf8P3sJw6CEGUQQC+XlawMNcAJilEqguXuJQJlpbwwEUVH1mKeE0QXsIJa4VYjmACV2W+rbSRA2NZDtQasTfCcByoekvk3k82uwdftBlL94d4ElfXP+rBmMrFNIEL3OZNVWz8OzWetB8+l3zXY7ZjMuurYEB1cBTyx/2gjRj2WNoEogCSzCJ7z3jR4bgLjVVDeApTqwXMzbiagKT9bxo4CZBD/sNjn1MalGVqpUhYmHzugjLMCQZUSoMFzG4FkH1ZWklhcWhPTvcm7t4W19+Jv/Bq62ts39dtGoKF52K4H2bcD/ouc95xuMA80ObOE7/7gJ7A5lefC7/32b+LShXOIry3j4VPHsGPHDvzTP38Hw3uHceTIAdB7sJBLwu9zi5a7w0ZjRKcw/HjAL4MmfTXjWt6D7oNmAqWakClVBDRXMjU2GV+WPoKwCSmvwQSI6MvblU4/25yAm5ZAMdtV5jqZy5UxrFl1YTL4q/2zquyxGTzn5+g+Xg+ek/FdlQqyEUxWCSwliaQkIFTslfQA2ZYyPg2AUOupm+NPxEosOSY9Z5v9swqeGYaiGtTTSQk9p5p93IwBP7c+sdFw7rFepxIESi5JGRTbFGOYTE4mPioV3Lo9hf/ydz9Aa3sEv/Obz6On0ydM51LZg7GJZfzwR6cZHDz+8P04dngQfg8TLarnmn3anFNqiWRt4lhLKOg+JYxMq+qsupbWgedE3dQzKFC9DAd8NHNcXcfk5F2Mj1/Hww8/IuBYYiON6fFRILeOQmIGPncRe/cOw+YOwhPuQLRjB0rw4tKHH4rxZm9fH95++22pyujs7pTnIThH2Y+lpSUsLSyKRAv7Ks05x27dlH9Ta5ygfjUI1iCuH9+b5iaj3URmyOXG+J0p3PiIRrU+kUR67NEHUUEGlXJeVdaxEqRkh1vkQ7LbgucaiN0MnjtE11x5drMyQvXny5cuIegPwEX5kUwWq+sxDB5+AFeuXRdAt7O9A6VCEZcuXkJXdzdi8RSeff4F/OKds3B5PWiPhtDZGhHDX1ZJ0EA2XygoWSMCnJY8En8WrfFSSV7DPzAJ1dYaRXd3t7B3JTliVB3WjxWzb+g155fZUuvX8v3mON3uvfXjR1Zt8QKpzSHmuNuyNgp2XqvUanSd6n7Qqkiq97bRn68rejg38jlEBkaY7cx3MblJ5jtlkCAyNTQsXV9bwdSdCZnHAi0RJDNZLC6uCKPc5wmIUej01F1EIgEkEjRBdaMlGhDwuq1jGG6nA11d7bLvymfTyKTiWFqcQ7Qlgkw6ibb2LgTCXaJ5zpuRSpKSkolrBJ5zrqDkkapec8q4LdD/gt4cpbJ4AaQyKaRSSVDqKFcgoYF7sYIkVkmg4HwYDARQYnWOlbRVmulq/SXbPhlfQy6bFvB8//79UlEEGoZmirh2Y0z6bn93BEcPDSGZzMPrb0WuYMOlq1ewZ2Q3gqGA+E0E/WEU8qzKs4lUEO+vs7ND5HgCfiboON8pwF6SeqzKseT2WBlZvx/Rban7s8k8b4Lnv8wIbr6mGYFmBO7lCDTB83u59ZvP3oxAMwIfG4FPAs816MFDBGGdRHxDPo8bWB7uRZN4W/A8g4rDg1TRjpLdi1dfO41MKoXf/OpXMHZzVA6NhbIdQ3sOYHZ2FtlMUmRbTp8+jba2Vpw8cRzhcFgOX2dpGDo2hocffBAje3eLFm4j5rl5QKoCCxbDqB5o0KBLI/Bcv7bR9/qA2i3ATw4VYiBKCJssUDdm5lfx9//4EjbiWTEM/NxTJ+QANT0zj0AggldfewMXzr+P//l/+h8R8nthq+QFtPZQGptsaK3lbJToa8CXz1pjo5JhzsMe5UGKgE3LtlAHPoTRm1P4m//6DXR0dyHaERXw3JHbkMNhrliByxvAWjyJ//7KKwKe8wAXCXiRyyQQ8HqlwVW1+mbdXJPZrA8sCowywHMC8MKD4sGNf3PA6wsIuD85OYOyzQ2XmwaRFfjcDvg8DricPNjzOdR7BSbRzDJDv9wEYxsBWErHs7FsSz0rTf5dVkz0elBeA2yNEggmUGCCBRqgEkDIkkvQ96iBQxPs4nUJqpngdf31eAg0kzvq81gqvf1Wx5RokP6sglLV3tf9X99LPXiuQO7NB1QN5prJK4lZWbd9jQ1WP142JQHIxhSGqwLOlXa3DXanE1maSDJ2lpmZ22mHS0zOisKaE85yxYFEsoB/+MZLSCRzdORFe2cbvvbil9Ae8sBWVNr2+prms9Xf16/CPC9QhsfpFk+HZLaMf/7Wd5DLl5HOZPE7v/11+N0OvPvOz/HkYw+LCfKrr7+JaGsUX/nKF4V56KQ0U0mBXZTvIPucrHOn3SXgOZn2+qu+H5nVDHweSgKQDUkJDZmbRSqIDMOCyJdogLxcLAjQUwOHnBZLtgZ662uK7rdNMZZ1G2umuAlU6DFPuSMlGWOxyQ1mdj3oxntrBJ5reSOCZpoJL8aDIjeigCKdwKlnwNauy7wB/RpqskHVZzJMPs2/189p/JtmD9eDMvXzTX0sGvV1fW9qLVHAm0pglOBgsqRcxo2bd/C3//wjDA7uxB/83pfgtudkUBTLLly4NIqPbtwR8O1P/vC30dMegMtRL52kxpuZ/KmBosrgV+V4a1JAev0wE2zyGUqwRuVsZU5Usi3sYyK75fZhdSMBu9OF8+9fwOjYNfzu7/4+vO4wJsfv4s7oVTiLG+iJOuF15OH3eWH3hBHu3IlAtBvZkhPxRBLRaFRA34sXLyLSEkFPXx+i0RbR8Wa/5Z4g6PcLgEagmCBbe1urvI/AHdfa+lmvHgg2Y1LfziW7AzfH7mB9LYFiXpmVDwz04vDhEZTLGen/rAaplBXLuFzJfyJ4zrZU1RyUu1JjUpJaQjZQc+jYzZviyxIJBrGxuoqJiWnsOng/Jqdn0dHRidZIFJlsFrfHbku7BSkjFAphbmEBvf298HtcOLx/X7VyhOQC9iUFpKoqJjXGVXUKJZwEBC4UJPnA3+8ZHpYYKoZ3LYpbx6pK3JnJI3PdNMeD2ffN5PMngeeN1m1LqK2qt2/e1yamuKw5as+ltdcbbXjNfaH0bo7DBtlmvk4nsKUyjZ/LOGoZPSaPuA+Rcayq1zivMpYBnwfJZAJ3pqYxv7Qi8mw0wlyYXwIrA2l8n0isIxLxC3Du9VJKqYD+HUfRGg2gXM7B6ShjeWFWiCG5dFY8M7itDIZb4PBGaPlpmZGrdV/1dz7x5uS5JJZk3LIKh7g4K7McXBwwP7+AmblZpDJppDMp7Ny5E51d3eJl0NraKvIzi4uL0vcIojPJRYkYrtH8nYtANuNRKiC+sSZ7xfn5GfHP2dhIIBRpRbFsF/B8ZTWGns4gjhwYRAVuhMJd2EhkMbe4IGtcIOCVuTYaaUMqkZXKFgc9Ehx2TEyMy/rzwLH70BIJoyjm9paPi2Vazv5N8Fzv02sJw5qpM/+mkoQO2D2BJvP8Y0+EzT82I9CMQDMCDblYzbA0I9CMQDMCzQgwAtvJtuhDZy1KFdjKSvNcwBwBzwmYbA+el3NJYZUvbqRRdvhw4+Y4Zu5O4cHjx6QEfWLyLqbmlrBraESxCgWgg2zmI5GwmATx0MQN8bvnzmJ8/LYwz/cM7YLTSS1HxVCsB8S2AOgsSW2gD7sdeG5KbJgHOxMoNHuPbN0t41B1mLSJRmkZHpz/4BpefuUNFMsOPP7Yw3jikWH4vXbRjGV560c3buGlb30b//Ev/gKdbS2wUbqlnIfbpRITJTmobQYi659PAbMEunhAUpA7wXMBsyo0d/Tiw8s38b2Xf4xIWxS79+7GF5/7NHyllDoAEoy2O5HOFvDWW2/hc88+I4cjyvR43WQj5UWiQnTlf0nwXORSqprnFvNSDvNlYWG5PX5hQp1//xLeOnsRRbgQDnoRCXhwYGQIJ44dFoBRax/XQB1lYmoepj8ewBLK+5bBbjJoVYtZDE5Ld7meea4BRw1mmwkXE5g1meW8qO4zVZatMNiU1nt9LE3wvB6U2K6vqkOjRsS3zmkNY2MxzxsBkCa4Vn0uJhMM4E1/pn7WTQB/HXiu70j3Wf2Z1e9MwOn4S5JDAXfsG/QJ8AfDImuQyuTQFgnBUWCfpaQRwXMaAZJBV8bf/f23EAy1IpXNiuHe17/+FdjzcQRcNda2+WyNZv9fBTwv8jlZRVGmyakTP3r1tJj/ZTJZfP7ZZ7Bn9y4kNlZk/Lz22qvYiJE92IqvfPVLSKdi8PvdKOSyYjroouZ2SWnhO2mWamcfUVrEug/p+GkzPP5eM7FzeTKy7WJ+qMaJleCydHClvWBDLpNDMBgUIIFMXq/XW03EmJUPfL30b4P9brbblj5l6WFrY0WzXzUaL2JuV5VtoSK0kmhQX6pyh+CyAqdYhcL5TclLaL13MwGj1yp1XTUgeI3tAD8zmWSOQS1pQvBM/1wPFGogsH4MbLebqAcjxXaPesmij837pXRLEXMLq/jrb3wfQ4O78Ftf/wL8LhUHmuv92/d+jPmlNVnv/uC3v4Zo0AmHXcVNjf/GZs61/q6knTRWaMauvupE7lcAdlZDWAmz6sPZJCHjpJxDgde34Xsv/wBt3R049eAjKBcdmJ2cxvL0ONZnbuKh+3fD71La4UW7H9HOQfhae1C0uwUMXl1bE5ZrPJ4QJnowHJb+GYvFpeKE8/zhQwdFvi0cCuHVV3+C++87KmxrLSlTH/f6tVH/vX6ulfyhw4mf/uwX8LpD6O8bwNLSMlZXF3DyxBG0tgWF+VwusirCg2KhCJtdUuJqXBqyLRJ/rXle5vqWU6QCp0M03MU03JKY456Jmuej16/j6KFDKBeLWFldR8HulyQ2Ez+cAyYm7qCtvR3xZFzMJ2mqTG8CX8ALn9uN/SP7kM/lRMtczwnsm/yf/9b9l0xjeowwSUH/i/HbYwKAUu7FSU8Owwi8fkyZfUuPY3M8bN0j1lpDV1rxfabUWCOwXfdfs43UelxLBimfDTW7aXBbew/ouYux264/6GepfjeqNgRI1ya7hlwLkyBcpzm3CnguyVruSJgMUUmKjfUNrK2tIJdJIeT3IRbbwHo8iWQqi2KhhNhGQnws2M9JbGiNhtHSEhBt/cGhnVhcmkc8YUcg4ER7ewhetw3LS/NiLIqyHZlkDm3RTrS1d6NA7fKSSk666ZXBGolMproPN3MBkiAvKc1z9l+ny4u19Zho/KczOZFI8vp98jmFYhHJZBqTk5PCHp+dmRHvi0hLizwP/YnoO9TT3QWf3ycmuV6XHeViHvGNVQHPFxZmRWKR/gGBUIsw5D8avY14Mo2u9iAOHxjERiyDxaWEmJ66aRi6dwg+vwfzC/PYWIvD5wliR/8gsoUsbo+PiTxTOBRELkdpw0Pw+7i/pQk89/zMP5WkIkkx0Tcn9+v7pmaeO72hJni+3WLV/H0zAs0INCNgRaDJPG92hWYEmhFoRmCbCHyc5vmWg0i5KEwTORDZydBR7OLGzPMs7OUsKg43NjIlYZvNzC4itr6Ocj6H3bt2YX5hCSWbE707B4WRfGt0FMEgyzjvor+/D8cfOCasM5aonn/vXWGe33/0KHb09yAUoOmkOpiJtqjFNDQPd9WD9P8D8HzLYcsAQreGUikOy+FThCXJUnPA5gzgzNkPcO78FSwux/D44w/h1587ivXVGXj8EWTz1Hb24uWXf4RHHn4YvV0dcKAAWzEHt6MiAAKoZV4HkJhgpdY4pcGTy+23zJM2g+eFogdnz32In7z+M9jdTjz6qUfx9JMPC/Nc9GQdTsQSSQFMzr17TuLeFg3D7bBLssRHnQkan1VqDFUd5+2Y543Ac5bjO5zUXHYLQ7dScSBfqOCV0+/i4uVR2G1FPPbgMTx44ihCPrLPqbuslEbVV82YUh/O6w/49W1jmt+Zf9MJkmpyxCrltoRBNzGV2bc0q68RGKhjoPuiCR5q1rMGz83+qRM/GmDjazWruB7Y1sCGCULXDohKT7eRbIsJrFU/Q0hpCpySqFpjx4xpFay3yrUJHGgwztQ93/L5Ap4rCQ7zazvwvCyawIBdmlixzqljXirbsLC0irHxKbx15hzaO7vx9a/+BsJuJs3yAmQJ887uwuzcKt57/xqSmaKY6i2vreBP/+yP0RVywgPKL/x/bxhKSaWKjVrjdgHQ3zv/IT68fE2uNbJ3D44cOoCN1SVcvPQ+VpaX0NISxfCe3Th58gFkc2k4nTaS5AWEo75ssVBGqVgWFjoBNtF6r2MJa7kV3TYaNMsXlBa+20NQVgHRBFYJ+FAqidICBA/IgnQwqVdhyb16D9vF/NxqgpAVLKw2KStGqwl6NQLPVfvWGP56XFb7kdXX1O8t41xJIBEMUuavaowoiSgC+7wvJaFSqpqX6rleGIeGka0eQ0wi0hjOTGLVJ0VMprWZFKgfj7xXnSTTr6uXVfq4Sob696u4cQ5TwBslFagnzM/O5Ev4y7/5Jnp7e/CFz30GAa9ivzPJ+vf/+C3EUxk89/nP4eT9h+Bh8qicR7FsmVPXgecmCKl+VgCgZp7rWJnzjjlPaeNWMbE1dITZ3yRBUqmITFgsHsfCyjLg9qC9qxfJWAbn3jqDiKuCjkAF3WEg4FagZ6rggj/aj7a+IRSdHqzHYqLZzHmFGsxstyz1le12+Hx+WSfYHplMUsxsc9kszp07i717hoUdy8R6I81zPefUg+hbYwKUHU5853s/RF/PLhzYdxiJRArnzp7B7uF+HDkyAo/XJRrUHrdPNKddbsvbxADPRTtbS0pZ/YXtxiS2kwxdu5L34DrEtk+nU0jENnD+3Dt46sknsba8iImJu8iWXAhG2rC2EUO0rRNz87EXkGsAACAASURBVIvo37ETK2vLovU8PjGGo5R88joxsnc/nJRZK5VknFCShWx8amrrPqeTvZJYJ2OYFQNOJ0ZHb8hYOkTgnrIeFqiv+7ceGzpeun/rtaF+f2UmkevXV71m/rLguV7PzGubY0hfqwae6/lD7Q/0dRqtO/V7KM5/TKqbc4FJjtDjhsl+LSVVksSSYp6zPdc3NjAzPS37k2Iui2wmJXNtvlCUirqhod0yp89Mz8o+y+12oqOjFT6fCz6vEydOHEcssY5s1ol0ZgO5XAzra0soFbIIBoLo7upDW0sXfJ4QSiUbMiK34lKycpZxq3ou1cOqSVMSTrjGi3knzZCBtbUYbo9Pom/HgEgipdJpLK+uoK+/FysrK1haXoHfH8DuoSHRGed8USyVsGPnDnmmeCKG5eUlHD58BC6HDR7uN8o0SU0itr4izPN9+0iCIfuAUkVuXLh4TUQEI0EXTh47iFtjU2J46vZFEAiHUSjnsLy6iB39/VhdWUdsPYWWSBu6e7txd2oSa2uros8/Pj4mxtqffvJTsjZqs9Ba5UlNvsmcr8yKH9Gt55ziCYKGoeaa1jQM3bJda/6iGYFmBO7xCDTB83u8AzQfvxmBZgS2j8CZH/+XigZDNJiiDyz17NtKMY9sOinMJm5ieWhQ7G8eKnlIZgmlQw6IHqcNueQ63IEQzl8exeWPbiOdKeDU8RM4MLIHY6OjcLq9uHztBh569FPo7e0XhsvLL/9AbpbsqH0jIzh48IAcij648L4wz7m5X1max8DObqyuLOPpp58WNiLvqaaTu5mRp3iXW81FTWBEH9zqD3AmUKTBLBO8rrG1VAk5lZkJqNmdPpFquXj5Fk6/eRbxdBFPPP4Qnn58AH5vBfFUAfFkAb5AFIUipNQ7GVtDS9CLvs5WuKkpSb1SMhQtEK2e9bipVSs2YRSxXVwkrzp46KP+McEZP07/7BzOX7yCdD6Lp55+CieOHUTIWVC6uqWKMNPS6QyuX7+GRx5+ULHSxMBTgazCPDc0RU0ARh9MN3+3yv4VX0ueoVgqio51JpuH3x/E2locpbID3/7hm7g7tyIly3/2738fAW8FXgeBRJrVFZXYqIAP7HO8XwUK6sOReWAyQRIN1H0S85wHK802pTGW+RwmQ13/vh5I1ONFs+waJXDq+44Zv3rWlNm/6q9ZD2TqPkD8u56JagL95r1RM16z903wsB504N94gBYgitJMdouhZ71Q3/cm0IFemMqZrBrHaoKiwTRUskH6hf7scrGMO3emcPrNM1jbSCOeyiMUacd6LImD+/fihWceF+NLFw3LaBhWsWHs9jSWV5NIpIu4emMUa/ENvPDCszhxcBA+uwIYNUub8dPjqBY79Vxm8sDsA43ak0AKWZ12JgdjNEO+ionxuwKEMtlHtmxLOIC+3i50d3ciHIlYACZjw2odzkesoqC8AvVcbUjEEnJvTCA2SoToRBmfwbzXbEGNMYKMAigQQLdrYInyTUyukEnsEhak9CHdPvq7MFDtqkJHdG0p9VGQcaZjo9msZsWB7gOlImESFUc9Zvg6VRWjwPcaoK2GtAKm1LrB5+XPZBJyTqoZmBI4V8x6siz5e/6vE1Zml1LtpDTPlTzK5mRfPaDaeB6veTuY/VbPNRq4q+/KjaqSzHlC9yeleW6pUch3dUQpwY6Z5Rh++vobeObJJ9ASCkoXeO30z7C4toGh3bsFPHLbynBVKF1EcZ+thpkmULm5woV9tdY+es7URpOb5hxhURNYVOC5tCl7WFFVQyh5MoiMyoWLH+DgiYfQ0t6Hm9dvoZLLwpGNYWRHC5z5FTiQRS5XhM3bjrWkDUdPPYaVREIkIzq7uiz2uVfajLIbvCbnHIeD4Lnd0uh3SiwI/LJ/79mzp6rXXd8OjcBcsx1r6zVQtNlwgWtisoD+3l2YmZlHOOTH0fv2wWajFFJRSVxVPTMU81zaUjOXrRvQ+tl6bIpwGxFMkcqQlVT00xm7udlpcC8VCQWQjG9g4vYE3P5WrMdT8AbDgMOD2bll7N2/D0vLi3A7bcik4+jqiODBU8flfpwO+is0rjrYlCiwtMA5V1G25e7dOwKGMoaavd9ofqufv/WcaQKS+jX1a2SDab56r/pvej2sf63ZPhzLlL3huNcMe7L52QTsy1K9hYqqonErVvInXVv3BcVSr1XS6fGgE61qLuI4I0GDlTI5mbPIOmd7svJoYX4Bq6urWFlelH0x90xcVwlWp1MkB3AtoLdBGZFwSJJFxUJOWOcDA/2iZ648HZgkSmAjtiL/r6+tIhQMI5OhnrofRw8/AI83gFyR7HdVnKWeVcm2KJ8dSW/L40t7UvrM7hRGeS5bwNjtCRw6dBTLK6tYWV0VXwHO7b19PRLLXC4v86rPFxCjThrMrqytitHpkaNHsHNgJ9bX1zE6OorPfvrTsBfzKOQyyGdTons+NX1H9uocu6wqzBdtuHxtFL5AkBalOHH/ITE7dbkjmJ5bQjyVQigSxHp8FTv7d2B2dgGL8wTLe5BMsdrCJ2x37vV8XhoGV9Db0yWSMVp3XVcLUtfG7IM6IaL7quxjeD5wumB3B6rgue4rTfB8+3HT/EszAs0I3JsRaILn92a7N5+6GYFmBH6JCNSD5/otpnSJtSNHpVSQ8lQNnvMgS9BOkV7VBp7sJjKgWNZJ8Nzm8uL21CLm1xKYm19Gf08vKoUcJm7fxuNPPIk33vwFWtq60dfXJ0ZWY2O3hHl+/PgDKOTz2L17CO3t7Tjzi5/L5j0cDILnJwFWUcbjjz8u7PTqoaGBmZsctoyyTv3aeqB106HT0OzVAIJ5yKx+hrqyUc7NKBDwdqJs8+LMOx/grTPvI5Eu4PixI/jSs4fgcuSRzJRx/tI1XLtxBw6nR+D91pYgnnzsIezobkUpm5Ry7YyhZWoCNFsASRGO5oGQ4FlR9FmLRQJ8ZLJG8OZb7+HnZ87B5fPg+IPH8dSnHoE9n4DX50I+l5enILM/lYjj1MnjYhwlhoHaGJbGdtAmfhbLXoCUWqJCznXVE6zS5FT/l4VFL5ZzdoeA9QRKMpk8UpkC/vFff4JEpgy/z4E//Hdfh99TgZua9sgrdqEFYBDOV9IQW8Fzk3W2qV0FRGtsGCpl2ZWKJF/4s5j40Yy0TiZHj4lGIIz+nb6meR+63+j3a8BAAwRmcqoeQNevqb9m4yFN/XIFQOo2MJ9BA41V7dmPAc/rgRAFZBEA2gqem9eqgm+W1KoZs48Dz+3U4C6rmBPUIbK4sLiCeDILuyuAV19/SwzGkmmyUoHhwR489/lPw+NiYocl2w5cuTKKUtEFXyiKH7/2BuipNrCrD1/87MMIOJXmt2b+axM4PX7NuIu+ttWf6+O4qW8L4F+C000Q14apqVnMzS0h2tIGl1tJTBAA10lF3ne+kBPZBOV4Wxbgggw61ScUqJlKpgUo9vt91USg2d6aHbwZYAKSWY7fioDnylBNs88J5KjkE+UjHKA5pU5u6ISUAltMQNy6SUl41bOVzT6tASeOT5UwsYDgBvr+fI4aq1UxYQmeK3CdMjx6rlBVFGwnAtUKAFGSXmTY8ncyTo25Z/OYIHiumOfmuNPXr29Xfo6ZRK0mA0oKKP64vmv28Uas183zofaL0Akotr0YOcjHMPWQyBfFKPLD8xfgqADzc/PIFgo4dOw+HL3/KFys0qAsUcCPRCoOG8dl3Vf9/ar+rBIpBMn4ZSY3NEAoALmlmU0gWHSSuWaKX4C6TYKAwnKlhEWxgInxMVy6fBVtu/bhgVOfwsX3P4A9l0U+toC9/RH4EIPbUUKxbEPJFcV60ol9953A1dHrWN9Yx8FDB3H12kcidcTrtETbsL6+gWhrm8Q+HG7BroE+eL1u2Qswec5k05EjR+T7xzHPzbCYY7q6NjAZwD6VzuHa1TE4bT6srm4IeH7qwftgs9GkWGmC04tAzRe1KigNnltaIsrM2Iqt2jtp8JwsXCawxTVUwMDlpQUszk3j0IF9iK2tCKhNCbdLV2/A7QvD5glien4ZTo8P4VAApWIOLnsRfV1RDOzoQUd7l1S2iTyR9aCN1gkZI3yFZdLN61A3X8u2iGCWyKHU+vl2CVI9v5uAJC/N8ah9OHRyj32KY1TPsWZbfNJ42gz8EzxXVUP8n59PIJ1se82s5/1y7fZ7fUrXv0FCoX49578pO8TKD33PCiRX1+I96PVCfk+iiN0hOvRFmjM7HFhaWkEylUY8FsPKyiLS8bhob0vdlN0JVgJSgshNQJomr+1t8Ho9CHg9CEdCCNCQ3a5IIvl0HIlkQuR+uM6GQmH4fEEsLq0iky1icHAYHrdXGO1WgZZl4F6d4baA5yRw0OezWKhgamoakXAL8vmigOIbG+viMUC9cY/XLftur4/xoySOS9qzUCwhnkhgZXUNs7Nz8Pn92LNnr+ztFxfmcfzIQdHej60vI59NYmJiDEeOHpbh4PEFkEjnMXprHG0dXchlYhjo74LDEUA2Z8Po7UmkMhl093UhGA5IwpT3GfCGsLYax46BPuTzWXlGrgPn3zsna8RTT35KVZvK3K6MpFXxljIS1etYNRFvVTvx95p53gTPtywZzV80I9CMQDMCW/eSzZg0I9CMQDMCzQg0jsDbP/mrKvNcAwf1oJ4CKsqwSZlmWjai1OoVo0JhwShtan4neC4HHJcdibUluP0RrCWpeerFpQ+vCjjU39WJc++8ja9+7Tfx+pu/QDJdQHd3N6ItIaRSNA09KiWiwUAALS0RAaPefvsXoseYTCSAUgEdHcpAqLOzUzbNJmteP2kVGLOY5ybwY4Iv9SB6/aHPLF1ueEjlSVobVxGMscBzlzuEy9dv46VvvyylqvtHduPrzz2AUj6BitOH+ZUkzrz7AZZXY1IG/9Wv/BqCHju89gK8zoroTbr9QQEXNfBkPtumFjXAc4BGVzQcJOONrHwv3j57ES+/8io6erpw6uFTeODYIbS3+JFJJ+UwQnCCCYrO9lbcf/QISkWlNSzyPNS8JnBtgNAm6KQPrOZ3kU+w2FGKeV5WpqME8gigCwvPjoXFVfzjSz+GwxNGd2cEX/vq8/A6S8JYRCmvDvdCtyLjiMkBDZ4rEMgEhuuBbA1M6vs2QRT2YR7w+X5+56FQQFZq2xqJFg3CmUkC/bO+tgae5C4tQKsKLFqNZILh/3+B55p5xkuaYOgvC56bY6IKIlrA9ieB59UxY7BpGwEZW2Yhu12ScUTrqOsbDLFEHcjmCbq5MDW3gv/zb74Bb6BFqhbi8VV85jOP4vGHH4DTRmNdF86+cx493YMIhtvwbz/4AexuF/KFDP7gxRcQ9ipQhM/D62jWstmeuo23Y5436t+si09nM1KW73J5BWBjZYTb7VEM6kJeAHP2fcWgVckHBWTWwGodN94j2X/CovR4pMy/fqxrAMu8d/4uRgmksmKeKya78qSQawkIzPnDAYeM3xozXLdx/f2odyosnAC6OW7M9jPnU0oEKFa1Ap50nzPnidocrcArDYwTQBImpEiEKFalBs8Vq1IlaKmBq8Fz8z40+KfGf415rl9TH6/N85QCXer7gylToceyyCUY8jPmPTRintevFeo6iuEvfzNYzUwsOgIerK+soS3YilKuiLa2dsSScdjcdsTTMTGZDLrc8LvcInWioMLNX2Zb1eYxDi/FNOWXmSDT7aTXfJHFscBz1Q9U1Yn6XK73KmlVLuQwNTmB8TtTaOk/hHgWMhanb99Em6+CXV0+tPkLKOaTsDl8SJb8iBd8OPLAKSTTMWRzWbmXeCIFt9srQCQBu2JRme5SB53z8tEjBxGJKMNLAr9rqys4fPgwPG5XQ/B8O3C20XqfyCbR2dOLsZtTeO/shxgeHsHM9CSeefZJ2Gw0bC1Y4LmSJJIYWuHeDjxXfV+B51KoJWuWWj/Z9uwnqcQGzr79cwzu7EdPd5skqim9NDO3hLE7c+gb3IfVeBZTcwvYNTCApYUZDO7oQlvYg6Gdveju6Rd99PqvRuufpPXF7JRAagGzZL2Xy+IrI4kBy0tAj4lG+wxznqgHz/X8Zcq96CqfRvuqRuOkfpzq91GihIkVpYMfq459zgOUqZHED/cuoudOyS9toFnTv64fD/o5C6Jlr6SB1FjnnKO8CAiSM0a8rrRXOi3UELfHh9m5BcwvLqGto1O0+ZeWlpDPZbC8OI9oJIxkIo6iyA+pBOCugZ1ojUYwNDgoc5tTqmJUsptrA4fkyuxNpFI5qcQMt7QhFGkDC3mcbg8cHg+ymZzMFdYQtPTZTZ8IRVAwmefsb5mSDRcuXEQ4FJYk8/rqmmiId7S3Ihj0o1zKSwWU3++V5J2qHKJ0nJIj475pbW0D752/gO6ePmxsxLB3ZB9S8ThsxTQOH9yHjbVlZNIxzM5O4dChA5IQtTlc4A7u8rWP0NnVC5e9hLYo2zCH8TtzSGZKYMVZpCWEA4dGkEqlsLYaQ8AXkeqM5ZVFqdaiaenAwE4sLbLStF/uXZF12L7KKFYAdNHGV+uEnqv5XVdK8ffsI2Ti0zBUy7boftdknjdYSJq/akagGYF7OgJN5vk93fzNh29GoBmBj4vAduC5CQzqg6e9UhLmuQbPFctRg+fcxCrmuQbP07F1OD1BJIs2nLtwBRc+uIagz4NHHzoJn9sjhwWnN4hAKIobox/h1MkHRG8xFApJ6ejojRu4776jwkp/99w7OHbsGGIbG3LodLmo26ukWmTbb1f6lfXghphB1bGRzIO0PvyZ383DnAmk1rNy9eeo4mELhJFSYhtsDjeKZSc2Enn873/513C4Aujv7sKfvPhZAf2SuQqyFRfOvHcJ12+MiR7m17/2ZXREfLAXU/B7IIfDimhWKmbuduxGuV9hMPKQzkOEVXIuB3cPcgUXFhfj+M9/9TfCPB85MIIv/8YXYasQnCa73IZ0MoHvf/c7+LUvPI/WaIsSnyFuIqaDLEfWuq0KSKmPYT27axN4XikJ89xG4y0C8k63AKQEE27dmsT3f/QW3J4QDh7Yjc8+9TCctqzoWtvFsJCHJD4bn4WHW5ZrU06iMXhuHpblZ4t5bgLeuq1NoE+DqgpgrLFxzX5lgggaFNSHtXqAzuw35vVMAPSTmOeNxmBjIHOz5ql5bQ3s6/4j7bYN81y/1gRT5Tl5QHWo8VUPCNbHxAQE9WF2O0BLxi1lDSzgIptNCcCXo76wJ4BMHvAGovhP/9tfoad3F67dHIPDTXAvhwfuG8HDJ++Dx27HlUvXsGf4IK3k8LMzZ7ASW0cmm8Rvf/lz6G0Pb5ofGo3zLc9gTQC6rfR8UOvjUktBVXGrP9oFRFfnd6umXtjfygCZB34xNqv6MihZDDngS5KJoJoNhWIB2UxW2IriRaANG+v0COr72kY6I+MxGPALoMA+rPzvam2t9LxVNch2YLIJvinwXD5hy/KhwWrdvnwJQRPNPNf9Ws/H5r9VTCGGoXoMUZtdsUZ1FYsyBVSa5upTmYBIJJSsjWa1aia+vkEFzlMPuMbmN8fe1nbcKtVj9nE9x+n+wb8p3e+tX9uBgltBWwXE1oPnJCZXXCUhVLrKLjgrLuSyOdhdDhTsBbi8TH6UYSuWgXwJTpcHeUMeyVyzdPvo+5YYUBhGWOSKaa9fY4Lneh11yJhU6xgvoXx8FavWbitJBRpKOawuzSMWT+Odq7Pwhnqws68P2dgaCvE5DHR6EHKn6QgATyCCO4tZdA/eh7auPpSKKTEBpJRROp1FIBASCSQCdqwuogdHKpWWRNLknTEMDQ2gNRrFO++8jd1Dg7IfkOoNCzAzW+PjwPNNaz0jYisiz6Rd1o53z15CV2cv5uam8dnPPm6B52SeE1YkOse9RU1NyZRtkfnSgtX1mkLWOqXTBDy3sVJCVU3JmKkUsb6yiB+98n088dhDCAV88Hi8ohP9nZdfRaC1D3CHxESW8iozdyewq78DHlsej5y8H/4gTQ8JcG7+2h4852ttkiBfWJiX2PX29qoEm/QFtb/Qa5nuJ+Y6YvYd3X94dQ1Q6jlFj9t6jXT990ZriPkUNcCdKnGsSlJPqfvp+Pi4VKAcPHhQfkcjTl6TyUpr5d5UOVa/Z6v2D7tL2OR6juc+kZUZrMLjdwFb9e/yBWRyBcRiCdyeuIOKzSHGnTTOpcRKf1+vmGZO351Ea0sEbS0tYrJO0/uenm60RILiR0EyAqv5CP4yDpzzaL65OnMZDqcf4ZYuBCLtqNg8YuBe5Fi1VaTCiYkPdkXpZ9aeuzbmt8q2ECCenF9GMp1Bb3c37ozfEVC/q70N3d0dcDuUFJDXQ78g+nfYRAud7HSOv2yuKCajTAjfnZoRzfVYPCGyLkO7duGjD9/HnuFdcDsryKTiWF6ew8i+vciymo8CYb4Arly9Icxzmhu3R0NYX89gamYF7Z19sDmdcHmdyBUy2Fhfw/paAtl0ET3dfejsasPGxprEzu/zWXKQNng9TCjzzKGqtpQfBwkenNdqc5opMaRjpA1DTc1z/bcmeN5wSWv+shmBZgTu4Qg0wfN7uPGbj96MQDMCHx8BGoaaB059mNCHjupBXNmcCfOchlhknqtDV0Wx0KmDWpVtoea5A4m1FfiCUbz34Uc4f+kj9PQNwOd2oT0awfDgEMYnJjG3vIZdQyMoVwrI59KIx2NSlhuNtqCvtxeBgB9utwtnfvEW9u3bh1QigX17h+F0Es21+DJW6a5pHCqHVM0gNgxD9QF6C8hqyL3Ug2b6wGeCRrXP0SxN6wBjsQvJ/CmUGTEPvv/K63j/gyuI/N/P8r/8D3+MQjqJjVQe/mg33njrLN4+9x5a21rxlS+9gBa/AxGfDQGvTZiWbl9wi+Z5wxa1jBa1bItmnpfLLpTKPsDux49fO42Pbo4inonjhS88h30ju6XUeG15CT/76evYs3sQDz14QgBzAUpUUayiPAljsracmuCxjrX5XXBreblindeY5+wzLIN2IZst4MMPr+GDD2+LNvtjj53AiWMHUKkk4bDlUS5SVoVnfR6LaZyqwHNUtoLn9eBVtX0N8Nw89BOIm5qawu7du0VPlQcustuC/sAmcMlk4tU/v+4PjdjpGohqBMBqQO3jwHPzXus/Y2v7W5IXwsDazL4zgYdPkm3R4DmvXWUS6nGxjWyLeS8yZ0i71+QkTACvUb91Oz3Ik1mHMnL5jJSREzRh2bfN6Ueh4hLJoXBLB+7MLODqzVsIBRwo5WJ46vFTGB7YgcmxSRw+dAylCtluV/HB5Q9RsZXw5MP34fDIoICtBHMItJhstPpYmUDn5r5ckzVQfaACO+XDywUBU+02lxh9liw2KOMscgMEiclAz+dkjhQASuFVVQCV/5Z2oekcy9epzWqzw2kBO7pvmXGsB4TWBTwvIxQIihEo2Y2SNLSMQTmICJA4nFofV7WEBsvMOOh5TRjnopesxn19bGrAjQV4W54EGjw0E35aDqf2OZS9qenzsiSfzHPV59U8yrmcCS25T8vwkgxF/k5XjGhAT9+/xN3hFHmDRvHS91xLgqjn0vHU87wJym9KKHwMC78ReF4/R6rrK/a/1QLi4SAxt1dQclKewwVn0YV8qoBAIIhipYiiPY+SvYhMKoHWYBi2vPDUQWGr+i9zXas9r5qL2ZaNwHNz/uLz0llCJEZY2cN1xQDPbSiqpGYpKwBwsWTDG+cn0dk3AkelImama7O3cHi4HfbSKrweu5j0TS4XcOjEZ5AvQjwtlMmhDbl8EV6vH2vrMUl0Uss7nc3hxo0b2DeyD2fPviXg+Y4dO/D6a6/iK7/xZVUtRJZwA/C84dpo9fUaMKvmy6KtgEK5hMWFOK5fGUNrtEN0/k+ePKrAc7sFnksAmLTV7imbNc9lHBmyLUpCi2sUJ0MmfV2S2GOymNIdNFj0uh146V/+Gz7/zFMol3Io5nPw+MNw+KJ4+bW3kat4kC/Z0d+3Ax5HBbGVOUT9Djz1+ENweb2AS2mem+Oyfh2SvzEBYnMKQzufy2F5aVH6Aiv2qNFtZfw2zQf1+0E9lnTfMdcmvpHAJL84v/K12n9G31v9PZr7KXMu29w+vG+a0ivTYH4tLy9jcnISAwMDUqkoSQtt5m0jq3tzYr9+v2aOe7vDIzQDPQfyGUj6oHkmq9B4X4wR55SFxWWkMnn09u3E1PQMZucXMTQ8LNURfD+Bcp/HJaSDMqunPB5J8LNqMhQOwE0JwyyNZ11qfWbM8nmRfOGeI2BfQyTajUhLNyp2n7S7zemqgud2l03tuVndpGprpAPq59GJR82+5jUyhTJu3p2T9o+2tCCfyaJcKKC7qwNeJqArJWQzSUkO8b5IbnC43Mhmc/D6AuKfY7e7heBit1P2DJiamsH0zCwO04eoksf66hJ2DfQik4xheuYO9u3bqyoLHS7ky8DNsQmRYspm4ujpasPi0gZmZtfg8UUkJTU4PIBsPov19VUkYim0RrsQjbRidm4abW1RDA4OIpNOiU4/jxiHDx0UIF3Ac4dNkhFCxrD8b5QGvE7yq4Su6rtAPk8jajvsnqCMB5Nk0wTPt5s1m79vRqAZgXs1Ak3w/F5t+eZzNyPQjMAnRmA78Nw8ZPNDyO4gFMzNLFk+ZAJq2RYl4aIM/HjY4GsInmeScWGQXr4+juu3JtHbPyD6pXt2D+HalSuYm1/A+kYKsUQGT33mSUxO3sbBg/vFWGltbU1KXgN+nxz6zp9/D4cOHUQ6mUJ/Xw/8XrIAWR5rFzkHYSG53XKQ04wsOWjIfW9lzGpwRwfIPODJoaSqfUwZAOPQbALIAnlZWr+WTIKUk5JvVxTBBmGd3Z2exz/8t2+iXCzi9772Anbv2oVUtoiS3YlXfvw6+auYn5/FF557BsO7+uFAHi47TQXtsDAmOTIx5vqAaQKq6meyWwl68n5VUoOH9XKF73EjXyAI4sC759/DlWtXUCoXYHfYROqBB/cHT53EyePHkMtlBTxXLCkLGBMZiFoMuyilMAAAIABJREFUzEOxeSBlLOWwotAgwKaMDPl/Sdjn6jDvcLhhs7uRSudx7uz7uH1nFqlUFi88/yz2DO8URrzDTv3frOhgu5wE0VQZsdbdZTOYh/hGwIG6Dbuwqmxk74vBpPRarMfSeOnb30WuQI3pAIaHh9Db04Og3wef1ysgB81XCdLwHdR+55eWw+DP0oesigcNZOh2aQQam6CEvncNAJhxVJ9hJRysw7Jqd3V0ttQXatoaLAO3pIO0iRhPjGKspZmFfJ8lGyL61NRulfYw9eupRa20nkX6Q2toWNIN9aCKOblUx8824LkJQprvc9hcoNmkx+NAsZhDsVRANp+D2xtA2e5GyebBO+cuIp0t4cixU/juy69geWkWboKJyQ18+YtfxOT4JJ54/NPw+PwYvTmGV994DW63AyODffjsk48iFAwim0sLc43MPxmzol9stalllsm4MMra78Fsw839nF4CBThcKsb5XEHGmttFw0PFTqYJqgCRDqfMiYp5rsapAs+tZJShtSul/PICzUZX4Kju2yb7U8eQ14hnMtIXAz6/zFvCmLRA/oo1gah5QXptNfxV+RBFLLb6F/uD9GYF9BjVBqrP6tdqDW/1PgHEONbKypxNmKcUjXIpaSR5rwb7aHiqWdM2FW8FZih9cz0mCJSrmKlkHpnIGjw3gTYNkqmEjzKcrAHU6nFNIM1sSxNE0UCaGVv9sx6v2jBUx2jrGFC/qS0hZuJFV7VYDGT5Zq1NHL+spiqWYCvY4awwCVCA1+9BkWxvOxnfBK6BfCoHP4F1hf5Vb2HLGmbcnLS/lVwzk3ZmUonPzzGg1xmywTWLn+9nksMpxNei+JasrSwhkyvhzroD03PrGOxpR25jEfbcGga6gggG6ZUAbGSKsPna0Td0BMViSdiqyVQS4UgUmWwBLo8PLFxIJJJYWloWjWYmNbu7OuF22bARWxOQ8fbYLTz99GdlPHFtZOUZn9k0SRV+vNVH9XepRhDJFcv8Viq5gGIlJyzjifEZrCzHxYODgOeBA3uUZrmNHgxFdS1ZW5WZtII/a3rjHG9cL10iAVJUUkmiec7mZSJRyWCo++GcUcHs1B1cu3IJhw/sEdJAJBSEw+VFoKUL3//xaeQqLhQqTmHl79u7FxfefQeDfV04efx+tETCEldlPKsIBHJXsjBYWvp6rFFuRhLIDgEQV5aXZZx1dXXAQWF9MvCLBCSdotXNdnYykVOVc+HYZnJPVYqx73B8ix9CBeJDc/PmLUkQUpqkt69XKgeZNDTBXDXO1GdpU2J+gCQa6r70WudwewTE9fm8WFxYxNjYTekXvHdhHLPqsEKz8xwCPkpW2RSQb7PL/MJ1n9clKM42ZJKc1+a6LjsRmVtYfVLB6uo64rEk8oW88mMoF0W2he/P50tYXUmKtnomm0FPXy+KVvUb5U8oJ1IuFXDjxke4/8hRtITCstYwEUN/HgLUbHPuj2WfTHA7k0EimUQum0dPZxt8/iCcTo/0LRnX1Toc8hbUHMK5QftRmCFTMjmq6pL/8znvTs9hI5VDZ2c35mZnZfwc2L9f4sb7vXb1Kvw+LyKRiJBTmOzl+IuQNV8qiXk85xhWRHD8UKImFAzhp6dPC9N+966duDl6HYcOjAjzfGzsIxy7/6jMvQTbSRy5NTaBaFsHMuk17N7dL2NsdSOLis0tiZGdgzuRSG6IRGN7WyeikQ4sL61jenpKWOeUbOF9U/OcMoIvPP+c7GvV2qYkW3RfMROpZhJUEwGYfODc5vIFRVLG3H89/Lk/aeJEW0Zh8xfNCDQjcC9HoDkp3sut33z2ZgSaEfjYCNAwtL6Utgp21DHtWDaey1qGoS6WkSspEQKLPBjoA02WmuceJzZWltHe3o2/+8ZLIsGQzuZx37GjOHT4IJaWFjA/twCnw4tgMIpISxA/efUV/NZv/ZYcUm7fHkNnR7ts1Pm5ly5exPDQkIC7e4bJmObmuQYENSoHroEkJtuvFo56QE8DMppFVh84EzzUf+PBhv9rYFOdehRTLZsjQ98lJekXP7iEM2+/A4/fixMnT6G1tRWXLl1EIBDAp554HO+ePYuRvcPyvAT4CAwQeNKABw80SsZALWkapOM/pWxZ9GK1prNlHql1MuVDLBCKGp6pFFZXV8TckLryZPdrI0VtrCpMUIu5U2UhGyX/JoivwT2dkCCYIOB5pYQyiijbiijxyOIkw8mObJbgggcuVwDfeuk7WF5ZQTwRx1/8+V+gJRwWkIhMrXNvv4XurnYc2L8XDlsFbg+BCB64a6xVfR9mW5kgUpEMJWoo87AtWjE8dnmQLXkwOb+K7/3wJ8jlCxgc2ImujlakEjGsra2ikMuirbUF9x09jL3DgyJVQF1/kbPhxSRJYqVODI10M6mxXf/ZzLBT7aeAq5rplfp8xeSWp9UHalYAWCdrDd+wu5WZqLAkLhRIZKWQRN5AwT3qk/gz20YliHhNARqsZJGATDTlsszTCHYQKCEbXN+jBhxrQGKtPXShggZmNQBtjjUz+WJ3uK3bIqjNxJfSgqVgsDDEbB5MTi/gjdNv4atf/S2srsbwwx++LNqy1OKnTnh/Xz+ee+45RCJRYSf+9d/8NdpaW5FPJfHoQ6fgdNqwZ88gurtaUS7nBcwQg2MB0LURqgJc2Ld40JaknGVM2WgC1ZilMLSr8SOQR4apjudm+ZBGIJE5jlQLqc/jl5JaqckI6b5lvoe/o/41QSMPpbCcKtkjnyXtbskxMPEmTGLVx1TOTwGqDgH4LLNf6UPWtlkD8FUwXTM1dRKAc74CL5XMS40Ja+qe63vZnHSzwHkbJRIIbKhqhxqQruY4Pg+BoXwuq+TCnE6pTNL9U/fFGnhC7Ew9j9Ze1nNl9Rn1sxrM3fpkVyMmuZp3qV1dm4N0mzJU6t5V7Gvv1/r2m1ni5rjQP0vC0upPOgMsf6MRoYXG67+rxNdmuTKTxavn7M19Tt/35jmUYGKhoCTQhOHq4ppF8JdJGFU94XGRTctxY1Ul2WwiOXFnahZpdwcm706jtD6LE/v6kV+fQ3dHC1K5vJhfjt6ZxeHjpxBt6xI2KD9TNO/tDirQwOH2YXp2Disrq1haXMTBA/sxPzcr2uDBoA8ut0vANEqN5LJZMS9kIoWSDuwPBDw5Zhw0mC0qoJFzAxNYOhGjkwIKXGZymIkIxVrN5PK4du0G3F4/Zufm8MQTT0hFFtcvW0WB4sVCDk6XIKHGKqASyhw/6VRSJOmYiKaZqiSdLKNJ2FQVik7KUSLtyocf4L7DB7GytIDJidtob2vDwOAgQtF2fHDlOq6MjiFbAoKhFkSj7VhaXMHO/h0Y2LET+4Z3wVFmwk6BsVLoIxL6qkJMDW8NonOm41iziykjkxOVShF9O7oAJuldTpHqcNg9KBUpiVWEz03fgqLoTVGPnhJL/C6GmfzZ4xXWNVngHpqdU786EkFLS7gqDSUSUbIG6eSsqjhzOFQ1iZIF4nX4HJZ+tz6tW1mPEk3XKzYBmm/cuI6+vl4hThQKWbicDng9NLdkwpUJCzs8njBS6RxS2ayYZQYjESzMLyKdSau5xG5DT0+PeOtUyllZa7gloGTI2loCyVQOE3fuinkm5/W29lb4Az74PEHcGZtBIh4D8/idXVH09LRjPbaMjs5W0V8XI9hlxVp3O73o7OgSOR4a0KZTMbgcBO0V4UOqAIpFpCXpCUQCrVVfDj1nNVorGq1D9fsezfrnePQHw/AHwlVviWAwhFQ6Jf9+//330dXVDX8ggHA4jInxcbS28rl6MT09Ld5DQ0NDUv0yOjoqa2FXV6ckSjh2jh4+LJJKHW1RuB3AzZvXcfyB+6VaxeHwiGb76NgEWts6kcuuo39Hu/SvfNmFy1dG4XC7se/AiPgCUEpoYy2OStkJrycgY3poaFBimUwmMH77FkJBvxjZaxkv0euXRITq5+Y6qdcCvZ7wuyLV2OBkUl78C2peF03w/JN6VvPvzQg0I3CvRaAJnt9rLd583mYEmhH4pSPQCDxX4IDFFjTK2p2OirCkuEHngZvnIx5ShYMuxo4lAWF5wCV4noyvwenwYWUtjes3xnH56nV86jNP4uCh/QKep1MZdHf2Y3z8LpKpOEZvXseLL74oh9+33noLO3f0YUd/vxzYCTTv2b1bDvd7hofAe9kOPDcBVQXaKZO2+q//N+B59RoEORWaWmM7Wht6j8cnbB5ex+f14/9i7z2DJMuy87Avvc+srCzvu6u9n5numenZ2d2Z2V3M7sIsAC6xAg1ABQRipSAp8ocYoVBIvxSSIkQpRIIApFgECTAQAAi7AKg1swOMn2kz7b2r7vK+0nsnfee+m3nrVVbPQqF/ndXRUVVZL1++e+695977ne9858atW/jkwkUsLC0iFo3i859/FaeOHxdwwuMmoEkdd3WgNxcuyrfQ5gTa+V+D1CaIyUMX/2uJCjksMI3eYuXrAwSflH1kAnG6vzWLT6dCt4IJBvvULKqo79GSA7EAWAHjtoHnhM5rqiBcw4lItBfFEhljDvz+7/+hgH/JdAr//J/+M5GrIBNqeWkBv/Pb38Hf+flv4PTpUygVswJ6cpypz9NncJ1nsPN3Pj/Bc+LEbgs8dzQcwmYu1v14sryF3/39PxZA8cuvv4aTx47A6WgIw/GjDz+QdOuTx47KoTBAbVBqDisOoXwXTv1nFCkzATv7QVdhCApcM22ufudzWwAjr2sFDNpjQ+Hj6jrh+XLQ8CBpMbM04EZ5gzZ4bgGgPEDWCZw3ZNxI2rYA5rpwowIyedDf2krCHwwKo01rw/OTdb/rdihQRDEUzSCPPaCgx62AJhabk0BVU0ogKgAxXyzB4wuiVHOgWnfhX//6d/Dtb38bAX9A9JB/7/d+T4BySjmRIUjAiyBAKpnGn3/3z1AsFlDO5hEK+DE2NoQzZ57D4GACLmdDQBcFjKm0bgn2OJyqCKMVhNJaunquPc13bAeF28XqtF0UONR5K2qCqBo41p+pZajEflYUxQwM6fdyrtMv8pm1pInZJ/o6/V6Tba39gTlO7X5RrwXaBjrYw/u1ZHCsdAi7X9EBF+031LOoYKsC7x0SLFVrimL2moC4WmcoW1CWNnLMETzntSbQrp9ZyQYoNFEHHBXzXwGpup32YI7+3Ry3nRdRxc7W9jXfpwEZ05bm/G4/o1UE1fCrYjcrWKk/1+wne7+b7TBtztdN5qX9Xvqe5hzkNRw3qVRK3hsIhpDO5hEIBOFxMTBbk7GVzWREniQYDEgfbayt49zFSyh6ejAyMoj52xfws188g5UntxEKeOALRVF3B3D1ziO8/ubX4XR74GUAtVpR861O3XE31ta3sLC8IuMgnUxiaWkBP/czP414b4/4NLLD+Tf+TyQSMu/pi8hK5ZjgmkgfQIkPrh96bdBgtQ7CmJJNdFQekfqA6FenMln0Jvrx1ltv49jx44j3RIVNHPD7UCkVReqi3qwon9wKoba168nIJ3AuEh2ForTP6WaGlSq0rcFzxZau4+Hd23j86AEOHzyAbJqs5xQOHT6Cqf0HsbC6hvmVDWymsrh994FipAcj6Onpxf7p/egN+dHfExVZGI/HhXqTbGsrlGv5XxM85zM3uO7Vmlhd3UCzWcXo2CAczO5isd66AwFfFG4XaybQziowyT7nmi3yUzWuD5xzDcwvLuL27dvIpLN4/uQpHDt6RMYIiQ2RSEhqEzBzqw2e6/oGXC/VfdinKstE7TMZIJO6D7JvaUignVJz1N6+fPmysJPfeP2L4jviMcVsZ0CD/cj+Z72XfL6Kh48ew+3zwen2C0BLRvni4qJcQ8kSBpLHx6j3TlZ2n2Q+3L3zAJlsEU+eLCIeT2AzlRKt+ZXVZST6ElJ7YH1pTXT6p/dNIhYLYX19Ga+99gWxH8diJp2Bj0Gg+XkktzawubGKvkRcgv/MXuDPwkYX/+QW2RL5meO1qrPC1H7AzKQw5+luAT3tG/QegvPk0aMZDI+NgXtQssprVbWuU9JqY3NT1vGV1VVEojHZo3LPySy74aEhmVebm5sSEIlEopibm5VC2JxjwWBQQHQGztZWllDIZzDYH8e9uzdx5vQLHcHzQn4D4xMDqNVcCIQSWFlL4d6Dh3juzCnUGxU8nnmMWCQOjyeAbIaAeQ5DQ4PtOiHNuvSZSDWRha9WCVUwVGfj2YLM2u/pYITKhHLAxSwXqV/QBc87r2/dV7sW6FqgawF77mbXIl0LdC3QtUDXAi0LdALP9cFcWKmtlHoyFA3muQWeKzkXBZ4T4uGmnDIrBM8zqVW4nH5Uam48eryEH/3Nu3j5cy/j8JEDyOYyuH/vATJppiz3icTHC6efkwPblStXkM1mMDI8hAP79wmgfOnSp5jes0cYZ5TY8HwGeG4Cv6qxO8Fzk62iwRB15e5Al3md/KzTf7e9xwLShXhlacdSikHYaG6kUklhfPMgqAINXlV4VQIQZHmRvaoKhvLgysOEBs8JHJkHLD6DycIkqMQDKNnlfA8PPEoLuM3G1ICOCdzpnzVQZrIY9XgwQULztc7Mc4XkknnedDTQoPQAWb4uj6T6Ly9vIRpN4Hd/9/dQLJcxvW8a3/jpnxFGGkGaH731Qzy8fxf/4O99C3v2jEv6vsfjRLFQsEA2xSC094d9atfI6HY2LfCc0i0O1Bx+VBxBfHD+Kv7m/Y/kUPnNn/9ZTIwM4cnjRyIX9O//3W8Ls+/nfuanMDE2IpqbTL3W7HMBAHmEewp4bgKm5s+dnrsjeN4q7ridSaxTt1tEPR7EhXSogHX5b9HT5WdL9kLZxmLMWxIl7cCJ0kRW2QYKzBc9bycLNebg9Stg1jzAa7DT7AOC/FJYz8bG1/1ibzvZiFpGBRwjVjYJi8rmChUpOFyqAO++/zFyuQK+8qUvCUj+4MF9/PCHP7CKxx3Bm2++ibX1Nbz77rtoNOsYGxnB3sk9iEUjAlxQhoGMy1YKPT+Hc9IIrJHBqoNOWgdf2+BpS4YJbIr/MKR89HzaDfjQ81cD0Vo/uM26VkXttI07gecES4R5boDnZgBRP7v2ASbIq+fxbt/1tSaArv2JGWAVyYgOAQLN/tPgtQJ2ycJVhTcF0LGY8/agnrYjgbWqAZ6znfaicG0fpGRnZG6KL1VjVgOndpDcbidz3Hbqc5H22R6va431TuC5ucbouaZf099bvpeSLca80fbVgQIdhHna3LJfY2+DHTznuCEgRrDs6tWr4lt9/qAAkQTMeP3Q4JBkT83OzmJwYBCpdBrRaAyFfEFA54fL65KdE25kkV26h5dOHIDP7USp3kQwPoB3z13G17/xc5JN4mEGRI3sdi8qtSaKlSrOXfgUsXgvHj9+grMvvYRB6nG7HMIYbjKgR+ETa11j2z/44EPxASKR0lTFZfX88Xu8raKu7Cf2P/9OFms6k0a8Jy57C7KFTx07IqAhfSeLJBIUX1tfx61bt/Hq514RfxHy+1GvVeFyci0rS8BUldG2/kumQAPhQECKRlKurlQqCJhLaTI7eC59hwYqxTw++uA9hAI+TIyOYG1lBYPDI4jEe+HyB1BpOuDyBPDRuU9x995D9A8MIRyOYWRoBNGAD1Njw4hGQqjWK5JZQxk2xcpVUiT8SSsjqSAs9xPA6sq6yO8QPGdBU4LQ1LaulIBKmTbPwuNpIhoji9wp2Wmyp6tUsbm5hZXlFSyvrsjYeO7kKfSIZAnnsmJWyzM4td70dua5jH+drUg2cI1a6Vq6Ra9xKgOFoP1WuoLZuSU1BocGRVaNoD7l7wjMU6avVCzI3K5W67I+EPheXd+Ey+NDLN6HhcUlzD6ZFTnAQiGHY0eOoF4tI94TRCDoRzAYxrWrN5HNlZBO52QcplJpnH7xDO7evY3l5WWRjZmaGJaAXygckP7js3iY6VBngWZmXxLYdclYcKIgUiXMQLh96yZ64zHR7Jfx6A+IvBgLgpJVzz5yUsu8w3qp/cVn7XFMEgXfwz0yC6tO79srgWHuC0SyZ3NLxiMzS9xeH1bX1pFI9GFrcxP9fX1Ymp/D4NCQBKhWV1bELzPLgzbgHpTj4PDhwxITYdZHOr2FxflZTIwN4cH9OyLbIllqTq8wz+89fCwBqWIhiX37J5BOFeAPJRAI9eDipcvwh3wYHO4X7fdysYpspihZFmwD2ejT03vlWZTkDTMx2+A592YmeG4SOEz/qtdvRQRwwenxo2bJD+m1tMs8f9rupvu3rgW6FngWLdBlnj+Lvd5tc9cCXQv8WBbYjXnON5vgCA851G+kbItKn2dZsaZoSVK+RVKIm9vB82x6FaFQFPMLm+hJDOOv33kfxWoRL718BoVCXliijRq1KCNSqGl9Yw0vvfSSHHSZoh0K+iU9t1at4tNPL2LP5KT8bXrvHgT8ZHDtlG2xA1ntQ0m7iKE2jJ1h2QLcnwKem+CfABWiJWwH5hWwS7YPD0xkxNF+lHFh2m4gGJADDt/FA6A/4Ee5VFQAuhWIUBrnbmEnVWu1lmQBDwk8CPAgow8MGhQzDwpMdWY/kT1E8IAAGw8V+lq2ndfbQXP9uwmmbQNHDeSI1yrWmJIy0LbhmKD+qGie6/8U5ajV5PCYzRbx9l+/j3KZQZFrckDbf2AfTp48haGBIVy7ehWfXjwvh9Rv/9p/gZ5YWNhbPESpNPD20N4JxraXfGmjpNlb4DmBLxZxdXiRKTtw7vJt/Oid9+HzefFLf/8XMfPgDjLJLfzUT34N7733Lu7euYVv/cI3MTo8JCw3Po9obkphKrGQpX7RZhtrFqi2n2nP3eyoAVcNvpnBCPUejnMFequxRrTHRPDIsm1nV7Q00QnxSFDGlG0h462BWqMNXiprKhkXgmRSbNICHPksXhZutIpGagaxZrfaD/YmeG4HB3WvmYAlD/byJW2kLIRirlNnFk4vGvCK9vn3fvA2bly7gS+8ehYTE+NSUJjyOr/9774jOsjU7CcYwowWMhgJCPq9fjAvhvq1pVJOUr8JuKlixxwLosLbKsBGZqFun5YG0Wnwdmdq9zPm380+19c9jTWo/6ZAIFV8j3PKZJ5rOz8NPCdQ2Cqy2UELm59jzpdOc90El01Gsx1w1/dqsaPbg65lCn1/HYDVwK7oLFvAJy9mm3kf/ez6GdX7FcBO8Jw+jHbR4Ln2P6avIrgteswW81zppivw3ByP5nu0TfndDHx0CkAonWlrxliAl31cb3/+nYWW7TZu2ckqdGoH3M05Zgf3zWf8rICVXtPN7yJ/EiRYnhd5DP5cqTREWot6x2JHkebxIJ3JymvXrt8QUIzvyReK2H/8GB4/uA1XYQN9vhrG+kIiU1FuOBDsHcSFa7fwpTe/LoCm1GCoVhCOhLG+mcKDRzMC4p04eQqXLl/BmdOn0RONSOYIr3H6/CKrogFyJen2UGqisHDk4OBgS4ebwGqORbY9HmE+s89Fg9mqPcDsBZF2EY1oF3oiIfHpTUoHsQYEHCiVKvjBD3+In/z61yRgSmY6QbtKuQiHizJkKkhJcFyJPkHY+flsRnTLm7WqjFX+nZJUnZjnDJKzHgzXtKuXLgr7nPuaza0kehJ96BscQr5cRTTRh+XVTXz3L7+HeLwfwyPjqFZqEuQd6U9geHgQ1VoZfr8H1VpFZdNInQtrbdLZWa6apQeuwHP6w9HRIQHPlcCLF7NPVpHcKmArtYlwLCj1UPbv2y99sLS0JHMvldwS246NjQmTW8gStJFL+VCyymkaXafAcuwKIBdn60JNgqss+MpC5qwZotZSBe5TUktFfpnt9OEnVzEwPI6DBw8iFonKeGP9E4K91FoP+gMo5PPCWqf0HNfE5ZU1bKYzMtYI4DLQQwCW45prOIM3XEKjYT+GhwaQzTGTsoFyuSZ1algzY+/0HvT190tAiYGWSrWA4YGYaK1HoxGpw1MuVuDn/GCpAqcHspw2KBdEffx1NOtpVMsV0Rtn44KhiGSsxHr7EYrE4fT40HC4FFPbyIps+8jtK04nX6Sv0IFB7ZPpT+dnn2Bqz7g1fxWT//6Dh9hMptA/OIhcvoR0NotsLo/JiQkEydJfX0d/P9sYFc1z9mNvb0L6j0D60tKy9H0umxWwndJpS4tzUgz08cx9kVsiq56+olp34N79GfT2DSCTXsP09CgaTQ8aTT/SuRKW19bRkyCzPSQSgl5PAIVcGT09iVaR7TUpbusQ1jn7ioEuS5Colemqs0p127UP5/v4mt7jqr2xCy5/sMs8t29mur93LdC1QNcCNgt0wfPukOhaoGuBrgV2scBu4LlmvZiAh2ielwtKF9UAzzXznKe2tmyLC+XilhSsrNe9KJSbWN3YwsyTGZx87hh8fi8e3HuEzY00Jif2ItE3IIcopr1yAz80OCgMbG6YCZ5fvHgBe6em5JBJ2RZVx3EneG6muWqQgpvm/79kW/QhRoNJBM+VTID9sMMzIHVGa5a93ErbulkXCQI/0+CzWfTE49ja2hAmOotjErTTLE2v/ExAsy7X8rM1k5IAkpbQMNN8NRDEPiIwwuJd0idlHujbmsQaVNJPrW0lbHcpqLYT9OkE3PFaE+yVQ4sllSOArwWe83MEtK034PaQzQeEwj1YXV1HJpfD3PwcFhYW5FC6tbkBn8crgZpvf/sfS/FHZj0QBqedCPJo7VoTWDLb0mqPpQXromyLHNxdqDl8yFWc+O733saV67eEwXf61HFcuXQen3vpjLAOybz67l/8GX7hm98U7XPRwKVapgQ4rAO/APnbgfPdwHPzdTvgr4HoneA576/GuHzXqfnyXV61msxgjZLKaWmCWjsfpfavZGY0mMEcgKpVPFVet/4kwCPBcyvIovvWBB55D/Pv9raoe+3OpLPPE9HjlXeodqqYAGUOnHC5/cjkKwIg/dl3/5OADNnUBqLhEKamJvGVn/iy1ONzuRwyRsj49PjIQm3A7aKWL+sEkHlMV0GWqgbSrGCP1Bzj3HVK1ketXhI9ikv/AAAgAElEQVT76YCQBuz0WPqsRcQEm58GoJr3Me+9PVj542ueEyzREiUm607fW2mdK9DKfC4TKBbbW4C7vb3bgh2GBM22QIpVsE77iE4gbxukZtFB9cy8Tn/fTWOeY5Q+U4PnvM7u80zmuYpsqeCglpixj2F7gEM/A1835Yg6+XUTPLcHuuz+SM9t+9gwQZ6W3QWY3y4tw7+ZQU67j/ss8NwevLEzz7kOaJ/PNYVrhmLQOtW65nAiX6CEEgsHKnZ2qVxFMpVGKp2RQoKHjh3BR+++hfLWPI5N9mFiIC5rsysQxGa+gs1sCS+8dFYVv24yg8iLXD4vrNtz586LrvILp8/ge9/7Hg4cOIDjx46iVCxJBkm2UEAwEmkFQPisAoSSfWzzRQTFOY/JCOYY4bzQmSS0g+5XZdMq/B4lPVeqVCWoy+KUN2/dRk9PHHumJkRKjUC4z+NWgLhT8FHLW/EHXTTdifMff4yXzpyGVVrTmo+eHeC5PL/fh1I+i62NVWRSW1LjgwDv8soq1jY2MH3gEPzhCHr7B7GZzODG7fvYSmWxd+8hzD6Zw8jQIPpiEYyODSMWC4sPlCAAwXOpmSCzuVX4F26lxc+4nIDn9bq818GMsEYdlXITt24+Qq3iwsLqChJDCZQrJQz09wtQvLi4gGIxj+HBIRw5cgihYFC0xhlEppwNa9yQwU42OiXXWEzZHKfK70gIG7l8RYBZsrn1FxnrDGDL+ibBr4awpN/54AJOPn8G0UgEjbqSoOPP169dRzaTxb7paSS3krI3isUiUnSa8mJ3HzyULAcWJqfzv//gAV599VWpY8Igx9rqCuI9YUxNTWBhYVF0vuu1hjwXfQeD+Xy+rSQ198MoFTKYnByU1yjjw8KdLCpeLpbgaDDzwSM1SdxOt/RDIT2L9Na8POPgwJCVvcnh4kU8MQBvMIKGFM10iRyOx93eQ+j22/2OuX/YsYZafl37UvbvwvwsJseHEYlGsZVKweP1iU0p27Kyuob+wWGUKzX09PYK+cVLySyRkVHSOZRsEqDaCMLqYKXsC+BEPpfF1uYa4rEQ5mYfSZaoV7KCtmueF/Jb2Lt3BE+eLOPR42U4PSEMjoxgeHQQ/oBXZGGoWZ/PlTE+vgeBgE9Y/48fz4gs28yjBzh54rjIOEotFyFqsCaPKqAqRWitwLA+r+i1jftgPjfbxECWj0GMbsHQz9rKdP/etUDXAs+4Bbrg+TM+ALrN71qga4HdLfD+//3rrYKhnUCTbYdz1FAqKgkRsn1E/5mFmCzmuQASZBJWKqL9WSysA00XShWH6Bzeuf8QfQN9GBjuRzwew9LiMsrFOg4eOIpsNi/Fi65fvy4pomRMHztyWA5FBH/OnfsEB/fvF/B8z55JKVIkqZsWmKNBit0YOvW6Su/WYIHZVjsAuI3Ua5lOgy0mS7H12aSo6TJ7hsQCwXACEJKGLEXNGpLOTvs4NOBuHeoJOGtGOe0rNnZ70BRZCwjriuARgQPNOtdggNl2DRLx0EBb8XoCCfxdyyJoUFQfhuzgmHnw1T+bwLk5mkygXdtj+zgiS9qCSMlUF7a+R/RXpU88XoF2ebhnQIaH5GKhKOymQj4rjPR6vSLgOcEUuaa2Xa7F3ufb+pZMfQLnPLxXWDTKg2rTC1cojv/lf/t1JDM5HNi3F+PD/Xjnre/j7/6db+D5U6ekUNXNm9dx4sRxAU+oLatBcy2J0mbAb9e51p9vsrNNm9mftx2gUle1QE85JxJ4sIrBORhIYWFNNZYLpYLorVKn2+NmsTqVkUD0hOOHgZgKwTAwxV3p3BM0qlKrWuErAlbI4bKs9KQZqFKBMQXk6UKy5jjQP5tM5lb7LB12XTDUbLd9zumCqwRNWnIzUsiUDGknanUHbt15gIuXrqJca+DIocPojQUxOjqMcDgkoDjZ4uwbNwWMmRXgBEolgjMBij0IkESmJTNY+F21S+nNSjzCwSic0iHmGKN92G7a1w6eax9gH/P2/mOb+ZoGKk2g1m4PPQf1d85TbXdtXxOA1fc2fZYGB8zxZv6s566p+WwHt+3PaAdr9OdpAN70B7yWGsaCjdrAX9MOfHYNpCnpFoJ6WvNYSUtpUFS3k9+FzdmoC7CrfZip7c5rNJgug5pSBVYmTCdwW8+x9jxrZ81IW2wM/e1zcvuRwryH3W92mufm2DGfTZj3rnZBaP2ZmjVvX5vNcWD2nb0fd1sPzX7iz/pZuMaoIEYDdRnD1Byn/jTnD/XBmc3ikvollMTYt2+/aKTfuXoRmeVHODiWwP7JIQmgrqayyJTqmDxwGEOjk6iS8e32ocLsH94MwMzMjLDH471xqXNy6OAhkVQhM/nuvXsIhYNSuJFFC3t6ejA5OSXMcxY3JJiqMwzYbr/Xi6Dfa7FTOdbUOsG9ijB8RU5JFRJldk2jRo1yl2iek6lMFu7s3IJkvVFqg8A61yA06sIyLlVqIndBAJI2oQ/hjofs5x/98Ad48fRpjAwNwE8AuVYW9rZk7FhVMvS6S1Cesi2UecmlU/jw/Xcl66o3kcDtu3cQYBHHeAJ79h0U3fN0poBzF69idGwPoj0JbK6toDcWkT3U2OgQIpGg+EGfVwUF1YKhwfMGGk5KunDfQXLCsvQtwXNuQThvHE0PHj1cxPpaBstbW0jmMxgaGsLgQJ+AxKz1Qb3wSDgg2V+UShGwlTCkMM9ZEJWSc2p9YnCEK5YK+qiALvtiYzOLTLqG23fuiIwJgXbWc4lEw/JMkUgYiUSvku67eg0lZjx4KM1SEtkRss77KTOylRSSRSJOSQ+HAOB790ygf6AHXp9XWPssaprNFbFO9nguJ1JA4WAQK0uLsl7EwkFhlZNBz+emXAn3ZwwaDI+MCCC/vLyCsZFR9PXF4XVrrX8GYNlmB1cN1Ch7w/VL/B7XlAqSa7NwNcqWrAikIKvH40dPbz88/jDg9qEOVRC73uAIqu6Q1jP9nzlXO72u/06AmPOY42x1ZUnGBvc+or/PcW9l5XDUcv6RlCFFNFkrwNq7q0Kulh8nWcPn276Wyf6E/tUhJIdqhfUAnMJAn5pkn/pkjlNXnJI7nC+FfBInThzC48eLaDqC0nb2a7lWRDK1iZGRYczNLiK5mUV//zASiTg2NtZkHWeG2fraqszT0y88L0EWFSBSEm9sh2joW/Uj9Lpl7tNpM72fdnj8ak9tpC++/OY/7uJE5sak+3PXAl0LPPMW6DrFZ34IdA3QtUDXArtZ4L3/9G9a4Lk+QJvXbgNJmkr+QDH6FJjIw4ubYIMcpFiEsC4MajLDCZ573H5cuXYPFy5dx4HDR/HyK2elMODK6hJcTg/u3XmEvXv2Y2x8EuvrG/j000+lcNnevXtx+NABxHtict/z588LmC7g+dSkFLbSzHM7EKSBB71BJqOIRQYJqDEllYcLDYyZ7WsdUmyattoeJqjSYglbYIsdkFHFsCyGsACgqmijU34mu0rdVT+72N6Sxmht7HnwdPGQ6hC2NQ90BI944NOSDvpazbRRkjqqyBsBd/5MAF0XTtLt5esmE9UE43YbK/Zr9L1MYGcHcC6NtA6WckDTWqxK6oYHMdqCZxmdHSAHbmqBWmxvkQQi69spkC8cAq6qp9wNHNJtKFuSEJFgQLRJ4fCg3HBjfj2L3/zO7wjw8+LpU9g/NYbf/q1fxz/59q+KLAhBTLLtmCGglFJUSrp6Zvlk6xnaDH3d9m19aj1Iy3YG01tfbwJqLfBLgCsF6hHE0kpCfhYnyyv5BD5DJpcVdlylUBXASYoqOh0C9pAdSBYmH5e6vSJZwn53upEpVqxDMtPGyZrj+Gsi4PPJ/GV7eX1HgNxqk6l53hozRsFQO1i+AzznXLCSNtQQIQjhgKPJorF+NJouKVxYbzrkEE6ggsEnofmJdI0lO0DQnF0rhfEIFig5qWbTrUAkuV4z+NXAqdUZNKA8jVeYtoISNliUUkmDaNkWc46YdQNMH2OOQV3UUtvNDsZ2mlt8v/ZHnOf8TH4+36sZ5Z1AUQ1M87P4ufwSMMxiT9vtrRnM+tnNNtgDPbx3J3BZg932doickMgvtJnT2idphroOELCPyHAUWQ0r04XX6toN2+e1cg4aPNc1HwiwmWxxbWctpcS5o19rZQnZWJR24Fv/brIYdwYDxGo7unHbOmlk7Zg+Qd9Lz3cd/NTBUhbTNBn15vPvNm408P20ecr3moGTHX1nPK96xjocLgYrlYSSylthMKuJfKEs8mO379zF3Nw8jh49JnVLXPUKAs08RuN++J11kSabXV5H7/AE9h89iXReBbQKlQYa7rAAd5Qsm5t9gvffewcjwyMyht/40hsSJCaz/ZOPP5H9xitnXxaZjo31dZx95RUpIEnZFtqKayHXRbYvHovh629+2Qpybq+Jocdia86IvAnXSieqUv+BvsCFZDqDxYUF9Pf3oScWhc/DDLoCQsEw6k2PsPBD4ah8p0+6fes2rl29JsB1bywmBaZZY8HpqIkN1cqnSkzzS4KR9RoqpbxkoZGBTr3zO3fu4OWzZ+H2soDqukjVkHnuD8VQrDRx8dJ1FEoNvPLqF0WaZnlhTpjTfYkeRKJBRMMMolL2xCoyLUFItovguQL7KZE3O7sgzzFG8JxkY7KIHT6sr2awvJTE9Xv3cfPRQ3ztqz8hxVs5Fk4cP4zB/l4hLDQaVQR9HmkRa0QwoKWAc0hfEDxlf6i6CE75XYBvjwcLi1u4dWsOScr1NesSAGVmHH3u9PQe0RpfXV3B4cOHcO3GDSysLmHP9F54PV7ZG7I+TMDnF53utbU1nHnhNObn5qV4qRT3PnkY45OTSGYyWFtPCkgajkQEAJ6fn4NH9NKrwvwPBQLY3NgQkJaM8uHhIRw7dlTGA/dLrK2yvrGJteVVKVY6PDQoAYWJ8TEUC3kUClmRk6tVS0ilN5HPZ9Abj0omQD65CWa6ca/DtVRJ9/kQicXRgAdN9gXcqDsYdGBalApcm3Pf9IGd9mb218wgJPuEbG4SD3QAV0DmVm0AVZheBeIhQQkGQFrZfDpYz/VEsjYtn6dUU+SLoP+TJzPo6+2hZ8DDB3dw5PAhmUNebwDVOvB4dlHqJ9SqOUxODqOQryMUHcDi8gYKlbJkiRVLObUnrzWxtZkVsk3/QK/IOlIih35/eWlRMsd4f7+f9YG451JnDxIwzPXMBM21b6Qf1bItoFyOhD3aWZhdzfNOq0v3ta4FuhZ4li3QBc+f5d7vtr1rga4FnmqBTsxzEzgxN/GOXZjnXtG8JnjOgoMKEHG7mqiUk6hWm0ily3LwC0SiUtTP7XPKYeb0C2dw6eJVhENxDA2PCFBHRhEP2R6PG5FQCGNjI1Kc6MKF81IwNJ1OY++eKbicigFkAv56s2yCQvyZBwiyc8mw0encbbBlOwArbf8xwHO9SZeNvC4xKqRHdcLQDEsFsloHWh6jhRVmARNSrND6LzZUXSVghYDJ6m+aCURwQYNMGgzQ7dOAmZY24O/5XF4OSDycaFBNaypryRc9OD4LPNeMnk6HOvs9lP1VS8wvLTbCPyr2Utv21J2VvAX9XWyj9b5JEbYAdCEYt2VyPgs8V/q0TTjqPDBS69uFhiuIlVQR//uv/5Zoe//KP/oHGOyN4Du/+X/gv/nn/0wBzlpbXMBuC6yVdumoh26eDgK0txq7gecmwGY/8JkBIAHcCBjWVQo72fpsB8dFmUCE14cypZO8THV3SAE1zkE+J/uXuq4qgFKVsUxZEyJhnFO5fA7L62mkSyyg5UQquYlKuYQH9+8iHApI4dQGdfkDCkTne6qWFrPdkewGnpvFee0ArjlWhHnu1JoxCjiXQdEg+9cNFg1l4Thpo8MhoBrbpmeJmqhKh17ZT8nc8L4y3hu0iQLP1X8FJpExqrRSqUvsYXUB6cxqKS+frzNU9Fg3QVW+ZrKj7fPBBLtN0Na0g7aBCd5q4JjAB8eJCd7rudeJTa7BEV3TgP5N+zY7+K2vNceeBrTt97aPT3OedZxzTgVW2gNqnYJ0EuCwfKQJnndifCuwkyn6qu4DATphaXs8LXkp/ayqvdpfKv+pmZj2Nc2cb2Z79OumrbaPe50jsXNZtbff/Ixt497QVud7OGZk3FjyA+aY6hTQNu+l2cym7TqNNb1OmIGM3Z4PTrI5rcLCMn8UiE5gjL6AzOtPL12R4pGcrtWqE/2xCCKuKib6wwh6HWCQ792PL+D5s59HoKcPHq8fpXIZW5kiEqN7EQyGkNzcQLPOooo3cHD/AcSiUSlMzCKVlWod165fF+mUoN+Pvr4+sREDhQyGc36QhVoqlYWpzPHPmixhv0f2BXZ767GgwXPlY+lLyf5V0i1OZno1gY3NTQFIB/v7EQ76hWlNGaimM4D5hWWsrm+ItjN/vnfvnuxLjh0+LADf3olx2Qc5HCyKKhsUtdZZBcul/ogUFnVK28k8dzsdeOtHP8Irn3tFgOTeRC+Wlpfh8PgQjfejUnPi/qM5ZPJVlCoN7N2zFzMPH2B8YkTA28+dfRH1Otsv5UIVTC+sePVVaZThcHC+OLGwsCSvs2CoQzJtanA5fQKcp5JFzK1uIcd1slpGPpsWZvHzp45hanwYQ/1x1CpFBPwelApZmV+BcAy5fAGRcESkeAh0c4yQ6cwMwnA4Ip9BgPbhzDKWljKYn1+E28PARxDr6+sYHWXgpCysb5ImmJmXzmaQls+AECYYaGHAjfcnO130xJeWEAqqwuvZTBK9vREcP3EShXJFiqyWyswU8Eo9He4pp/dMCUOdUi/NKuVqyiiV8uiJR0U3nvtK2o9BWo6TUCAkwP/a6io21lZFh5+TYS8BfZ8XoZBfggnFcg7lcl4yAChD4qg24XGQXOKQQIlaj8iO9ohUiwLOmQ1BIoEah5oMYa4N9j3Zbr/bfRX3iYuLS0gM9Esfcc4oqZOmyA9xp0V/yr2h1DJilpWLWY6d4ZLWPtTyVYwzK/D8McZHh9ColfDwwV0cOXxQMi293iDK1QYezszC6wuiUkpjbHwIXk8E68kCrl2/S1QeQ6NDGBsfFmKIzxtALJLAwvwyfH43wuGg1DSJxaL40Vs/QCQcwk985cvw+bhes3i7lVHCWgUGi1zbQgcT2LZWRhO15d2so7K9Rk8XPN+5lnVf6Vqga4Fn2wJd8PzZ7v9u67sW6FrgKRb48Pu/0dSbY/PA2RHssYHnAl5beonCPLcYHpR+IPO8XEyK7uRmsoRcoYb1rSQajib6+uMiodCfGMDayia83pAcwMhE4maXABCBv3Qqib5EL+I9PcI227d3j7CaqHlO1hhxNM3W0UCVWRBzO8jT1kbUjMXdgNfdwHMTjGqfzkUxWX4VvWkL22uIxrLFuLbY5gK7yCHGyqzm7yKirbRlFcNPpXrL/SwoSAcFeCjSDHKzYKhuB9tOgInf+XcCcbognAZXaCcNoGjws3Uok0wCpVe925cdRDNB9fYhTjGlVQk2pXOrvtTrAtSZ0hY0moCfChQXBjoZWYo3x/KCig1pgaROg3kudzXYrvbnFnCJ0i2VCnxeH/KlOqrw48OLN/D2+x+h/v9qZ/4P/+2/RDm7gZl7N/DKmdOo04YepZ1N4K6tlWux6LV9LA1fbS/zuzmnTEDRPua0/Uyby3stc/F6pluLtA0Iinvl91yxhJ54r+iXBqnF6uFBnQw/N5oEP2pVSYtXKc5kVfMA7xSZhIvX7uHK7SdyqD554himJsdw9eqnmJ99hF/5z38JoaAPPq8bxWJOQAtl3p0M+7ZUhmF1PbZtmRX2fhEQi/NCg+cMWlFQ2KqFSpCE/VapVVEji0+yW7aVOWizyS1tVpEHsAIdLoLvZJ6LHVXh2oaMI9qTgLyqgyCsUAEwiGGUhbGu6wHYGct6DgmLV3yfmuwakNPjXwOemlEsQEwotGNK2f0J76trExAc1MAzrzM1uzvNOc141+C5/d4mg94+XjWwbAfbdTvsQZ9OvoF+TEIZhq46r+MYMQFbBRazroLSO29l8Fhp9/pac14L0MNxUKsJU5VfTwWVLaDSBH20D9XPbgLH+jmU71Hj3B5oaM9hJdFl/9LBj062sj+H/l23QQM9km1jFZ+2j6VONjdtZ2Y6dPLfuh86gee63S2bOxqyJMkUtjJCROqobpXIdDhx/sIFZFJpFIsl9PaNoF4qIrM6izPH98PvBtY2N7CylcXE/sO4NzOHWDwBFgAsVusI9w7j9S++jnMff4B4NIy+XsqPjIrfot8lME2A+kdv/zV6E33Y2EzijTfeEKkPjnPRL2bGm7VXoPQH51e9VoYHzGpoW8sEy1UgRQXYZG11kI3rRK3RELCe/pXyLpz/K8tLGOjvUxrqlKjj3qbhFoD9D/7jH0uh1Ol9BzA6Mib7k/5Ej2hqV0pFqclAcNnjdcHpJmhK6TUlp6GCJA4EhMZdQzadQiadwoULFyUrj16egUva4OHME4RjCXj8UaxtZXHt1gMl5bKZxOEDB3DjxlXs3TsBl7OJ40cPqoLWOk/ASlZSeQRcQ12o1xxYXFyWVXV4uB9UV+E89HgCeDKzhGy2gnNX72Itk0dfXy+Cfg9WF+fx4pmT8LmbOHXsELzuJjx8dALM1PeuOPHxuQvSN9Su5zhhlh/Z4cxMCAaY9aZkgZZWthCODgjDnCQIjoeenhiKpSISvb1oNGtSkJJFSinNQqJFUORVsigViiLfMTDQj/37pkVmS2fZEVzviUXgpRwONeVDUZRrdaxvJLGytibsaWZKjgwPSeCCUiyJnl6lV+6hb62gt5cZiVUJQIgMDYO2TRV8Y2HXZk1l/j2ZnUMuV4Q/GMLo2BjSmQx6ensQCgcQiYWFPNKo0trU01fyIqpWiuoZWXOcBNBZ5YMBR7Vua+a5HSDfbX/T2kew0GqdMooKENbyfFupNJKZghTVJRlgfXVFpMvCwYAEeRhwb1CbXuoUuQGRCDQIAFYESmXJOC22tw6QOrCxmUa5XJLgkqNRxdzcDKb3TrXAczLqH88tSgC8Us5iz55x5HNVPJhZRLXuQqw3LmppPAswcLK5kUKz7oLfF0KjWZWsPwbHWJiURcBZNDQaCYvkjtI6Vzbl1kb7u7bPbhNYaBf2oZYQarp9Mhes0KD4t7Nf/bUuTtRpgem+1rVA1wLPrAW6TvGZ7fpuw7sW6Frgsyzw0Q9+U8Bz/WUHIreBervItlD/kmm4kkZJvW5Kh7iaKBdTcDo8SKbLeDy3gnfe+wDeoA+vvf550Tnc2kwiHOxBX2IIyysrCEdUCjZBPbKK0sktHDt2BD2xGC5duiTgOQ9dBM+dxiHZBH00+GACTKpN1H1U//XXrun8uzDPTVu27CR4qh08V2xJVeyxzYblRl2U4kV7UiALYaZp4Fy+WxqpArDw/QLequcmEK6KtSrtdtG3toHHGmTj3/iz1gnWshC8nq/rg6fZ7xpg6gRMmaCQecDrNHZUodC2ESmzor4Izquf5GBpgd4Ku7RAKQu1aTHTRS9dHZY061tAVgvAMsHoTqAR/07WYLlYRDgUwepGCqvJIr7/3idYWtuSw9i//Bf/FM56AVG/U0AgBjgEsBS5mCZcbp0VYCESreAGH1z3fft7J3BSM0Q/63l1f3AuCUOMLC+RbpEnQSqTR6wngXc/+BBv/ehvRJ81lUzia1/5HI4ePiCMTB6M/X6fYnR5PAIccBxpdttWron/89//GZaXl/G1r36FVQqwtPAE6fQ6XvvCK5iaGJE0+JIcYDmOFFPbnFsavNrhXyzwXOsN8zrNatYgrR5LPMDWRXqFckYc72p+0P4i7cFxTy1tpwK8WWzW6fRaNm9L2bTnotLO55cwzhpKu52+iWOoIZ/VQJVyNGTqU8dZ2P1qDteKZDiy6N3OgpR6bkgwQ7R8t7dLs4fZz6ZeugIfVBFK+5d+bjuIqmsfaNDc9GXiNQx/rceVzkrRBTLtQLgGFuxj0/47728PRP444LnSdt7OAjRBDW0HBWZS61yB5/redtB4m79hUcMKJXUqkkVj2l77v/b1qq6CztzRzHNep/2ltqG9D825qf2ovW8IhO4GnpvPrNum2236WT0f7H2kCva19drN59wxeAzZAb2umc9vv16D++aaZ/a92RcS+LQqD3Ot0ig6CyISWKS/+eTcJyjli4jGYiiU63A7mhiM+TEY81IjCrfv3UOxBjj8EcwsLEsBx3A4gHAkhlyxJoDxvqkJ/ORXv4JyPiN+ivrMyWQK9x8+wuWr1xCNxRFJDIpONBnJ1Dzn+GYAhW0maMrvGngkCzvgbsWeW2ujOc80mK6kH9TaQvdGeTSygEXP3Ml6LXkBZMlCZo8z4NNkNk+9iaWVFTx+ModXXvkcqpUa+hIJPLh/T/TOm7UaSoU8wqGgMI8plcFIhNKZVrJjLLLJ7B4qUBFGJbP5xs3bIldCqJtyW5OTE1jb2ML333oHTm8Yx597CfdmFhDvGxIJk1MnTuLC+U8wNjYEj7uJQwemRbqFYKgKCSp/yuWJWTtknVONa2mJ2QI1DA0nEAi6lTSXw4ObN++jkKvh1qMl1L0h0Tsv5NIIeJ04uG8SjWoB05MjcDtq8JFR36yJrEm60MC5i1cQi/WIlFg2SxZ2FRMTk2Ibvz8g85ZFWKlB7vYFcf/BQ6QzKSlIOjyitMZXVlbg9Xmwf/+07E0YGH7v3Q9w8OAhbGysi2RLPp+VAqaTk2MYGxmWZ79165bI12RSKSFvHD12AivrG7h9974A3Kl0FnNzc9i7d4+AryODg7Iv6wn1yOenUhsSfAgGPXA6KT9TE8Cbxal9lPhgNlclh1RyTgqA1psuRGMJFIsMuDSRK1TgD5FxHkQ80StrB3uVBTUdDPhb/7nfEfa3zrqTYLDKMOSYMZnn5jw291q7ybqYkky0HfcA2XwRD58s48DBQ8imk3hw7y6CAR8O7p+Gh/EABjBrFYHwpY6M24O6zoLsUDha+zblM5x48OAJRvlX6RgAACAASURBVEdGpAZSwOcS5jllFqV2jccncmhP5pfAGEQ+t4WDB/cguVXAk/k1hKN9UmNgdHIEK6uLSKdTSG5mpGBovCeBoeF+JJObMh+4h+E+JBYNozfO+e+0pHBU8XYGH0wfL/tm678p6yWkEs5Ft9I8N/fNL/3Er3Zxok4LTPe1rgW6FnhmLdB1is9s13cb3rVA1wKfZYGPf/hbCsa16W3bD9ZyTbMqaa5KlkUxg3lg4YGautQaPJeNqrOJSikjGoar6xncvjuDhpMHjyjiiRimpiYx8+gxivkKYrEE4r29mHn8SIBzpvsylZesczpwMlDOnzuHaYLnqZQclsiKIvvIQklaAJ1u73bASbHOzQ2z+fMOQOnHAM9bdlXkcgXltpjnNvCczC+y3QgQCniuWNmKZa7Ac5EbEMBCxJsV05fsGosZRNYfC1ypNHWvHEp5UGMqs5G1uk02gQce9gXZrEx/JSDdScd6NzDcHDtaf9u8Vo8b87v6WQOWVhlVC2Dms8rzko0l1RoV05JglwCYLQBdA+kCfSo2MdmQUliSTC0F5tqfuyN4zvHj9aJErdpgCFeu3cKn1+9iM1/FRjIjIN7LZ07h7AsnEAm44XE0hRkoBy8JtjhUgTkr6KIZtvJZFvPcDnLpw5u2n52N2wJ7bYdV096a30q718Q+BAVdaDo8eOvtd/DppWs4ePgojh47hvfeewfJjXl89c0v4/jRo0phV3TMLRkUkVSymPzNJvI1P77zO3+BVDqNkyeOIrm1Cr/Pgf5EDL3xMA4d2AOvBZCIFEpDs+bagDGftVOQRUa4jDMLFDcCViaQKCAWddUlKKICBQQs+JT8T0ao1E9o1lFr1gQAdzjdTDK3wDx7AEVt9fRcINtQxVyUVAtlf1QWQwPlakmkIcjulMKhPIBTEidfEFkAXZTSPIibPlLLtpjt52uaOU4ZCZMBzvvYU+vNvtbjVgPw/J2yALRRvaaCCPwS+xkZANqH8Xqtea6AVKU3rP/OMaRsrz7V7u/swL4JnmvJKBUE1MzsnauKAqwtZyiBlnb/bB//SqZESzrxb1WietvWIDV2lGYz1xil6U4gRcBzp0PYpBJYsT5TfwZ/lULLpuyVlfkj7TSyVHRQQ+ou2BjzncFzgts7gyB2a+hxY2f763mvJbTa79PSRWpOSb9bQOvTGPadmOd2X9z2QeozzKQiZSN51RoTVlaUOGYVMFQZMLJgqUBUrSbSalcuX8HWxgYGBgYR6e3F6tIczpw4iLCrBmezjlQmg3uP57GZLQHeACI9ZBaz8OSQSKhtrq9hYmQIp44dFuZqLpNGqVhEoVTGxUuXEQqHMb5nGtfvz6NYBQ4e2C+sY2poU++ctSwikagEh7m2EYB+7uQxhAMsjKyCn6qrVe0IHShRIKDyOQQ26Ve4nEhYjcUbqfEsmVENKbYcCgVQLZVEa7ncrMo6lcvlsba5icHBYRmPuWwO4YAftUoZzXpdgddNzkOP+Biu72S0cy6rwJwDzVpVgecOFsjOi4Y81/fxsSEpks412x8IYWF5DTX44AnE8ODxIvKlGiLRXnmGPXsmcPP6Vbxy9gxq1QL2To2LzydQS3k4JYNG8JzFXrnuOrCysi5r6tAwgV5KYTEA4cKN63fQqLtw+9EKHP6Y1ICIRvwiy+FsVrBv7zg8zhp8riaq5Txy2ZTsVzyBPrjJFuYQ0XshymGJBBElM5wol1XWV7lex427d0QrnTZjxhQD0wRvFdFA+ZdDhw7C5fKgUmpgZuaxSPyRMKFIBMD9+3eQiMfx4pnTUoidexqpFyBZc07xJ1wzN7eSuHnrtnw+mfB8z+DQoBR4zaWy0lfUfp+fe4yR0QEkeqOSzcjXKbPCMc9ipaXSFnK5eQkOsI6G1xeFPxCH0xVEsdzA/OIKUpkshoZHMTY2LoFZ5asZmGAgg/sdBgvVeGRUg/5SAuIsGM+1T9rW9i2WclvLhwtkbTEPxI8YkncMOnGtlOwsiyxQrNTxaH5ZtNZJHKCOP2UQD+3fj1DABwfZ9PWyzAGvzw164IbUy+DYpx1VgWCuuZSII2lFAlVuFyrlClKb69g/PY1MJo1wwIebN67i+edPoFItS0F4StM8frKIVLqARqOEl148hfm5Zdx/NC/SefG+fhw7cVyAcxYGTSfTCIeiSPT24frNGxJUmZiYkPt/evG8ZMK9/toXBTxXzHNFxGB79VyX7bMVnFBrHP2oGlfMXOJcdHqDaDqYVdgO9HbB853refeVrgW6Fni2LdAFz5/t/u+2vmuBrgWeYoGPfvAbu0LFJnikAK46ioUsalULPCfLyekUIF3Ac6dihdQqTEOl5nYaXo8P739wDg9mnsAfjOD4qecklXRjfU00U3OZLAYGBpDoH8BWKiUamYODTO1NibZlJByWje+y6KsqEGhsdBgBr9I41kDQ00AGAa07SJHojbdmrpgHbFXXUZnGBDt3ACUEKrdZ0HyPJdui72HptcjGnWCNZvNaG351eGThMku6xTr8E8wjOEcgnGABgRVVnEsBbBpwUSBBGxzTBwSl966kXNrAGAuGWkVNDa1i3T59X5UOrNjqJkhv2kH3i7YfLcd4QIvlaLCW2zdpM4fVkVIFFlrgjxXMUZ+jDawBIHVINKUNZOxZgJP5bALKK/qxHObJ4mYxKxahTGey2NzaxPzsE8QiIZx96UVhTZrgFm1E4MPOutbjwmS42seYPdCgwWMd2NH2UsWsVHaBTjPmmG3WCPXWBGAmGFCtyVEX/9P//L8iFOnBmZdewtjkGC5cPI/7D2cwMjSEb/7MTyEa9MHdrCLoZaq+0m+ltjcBMUq+NFxRfOc//Jkw8ih1EA75EPS58K1f+FmEA274fU64yMrkAVuKO3paBe9M25oSSa1+ky4ydBNsE8YM0tEekrHC1GoCLgJo6eqx7YJebfmeNtNf3dYYLwTALABU0swJBFggg+jGE2CwCveWyiXRZCZYoZ6BOrc1mceadW6OLd2vWhaJc9DtcVvF1NQzyH0IBFerijnZ0yOHfJpDp9S3bGTIg5hBPv05ElTQvsKynxrCSgZJwD2TYVchE17ZQ92j7e8k6MUEFmHyE1BUBYv1s+gxaALqLb+BpoD4nFeZdBqJvj4B9fgJBLMDViFitpOp/9TOVzUfFMu71Z46WZqqKB6/1PrhQl00+msoFgm4OKW4Xy6bETA0ndoS2SGCTpVqA6FwDMsry+jv7xdN5FA4JMCZ6B1ns/I7+yUaiaFSI2DiQJkSGtEoUlubIkNB7WqCWQSq+JTsp0CAmsxtEGZ7H7WDMYotD3ioDWwAL/KzJRukAS1ptwXs0Hfo/tK+rO1LrICr1HFQARzV7QrYMcegfq3tYzsXAdXjwlwP+d5qVTH923/fPk64xmpfT51oJvewz7wujnMnKsWygL8ejxeLS6s4f+FTASeHh6iFHcLDO1fx0nPHEPUBPidQzOfg8PqQKdWxli7i8eIq8uUahkZG0Z+Io1EpY2VhHoloBEcPHkC5mEc83oO5+TnMPHkCzpx9h47i+r0lpDIVDPT2YHxkEJy7gyPjWN7YgsPtEWCUPszvcWJksA8HD08b64WyuLYj2b0cyzpbQ3yNg/rNloiDihFYc0MFb8SOVqBXgHbLx5hAp76fDBB+HsFXSoW4vC3pJRkHupCvtaYpLFUJq2SzKWxtrOKTjz/Am195QzKFGCjguF9cTaK3fwxLK0lcvHITNZcfh449h0I+hyczDzE9NQGHo469k6Po7SErn/IwrI+iAgXivxtKY1uY540GBgf7wOklhU0bNawuL2J1ZRn5sgfhnglpgwamGWAlM5vE3ZXlOVSqeQwMJOBmtkCNNRbItlZji+3k/Oaz231oFUC2WMTs/ByWFhYxNjqOyakpeZ7x0XGsrKxKXRruIW/fuSNyPdV6Ffv2TWNyclxJ0AUCePTooTDVv/iF11rviUfjcFL2x1lBvZqTdlEWp1puwB+ICphbqTfh8fkkK45jupDLIpVO4t69u/B6XAgGAzh48AAGBwbEN3AfS+kZr8+JUMgrsoKyjsr6xrGk1jr6atkHSNBSyYSooaX2Y3o7xywG6XILldBjjXsUAuPtgunWPrAVdFXjkJmIsg5YY1D7cW1n04fXmg7kKjUsLqzIc3rcfiQ3UqLjz7bGe0Jo1EvSl6GwHw5q8Et2I6XfgqKR73T6UGs4cP/BI2wmk7LnDIZCyGe2cHjfEEJ+n2SfMGhx9+5NHD9xCLV6Bd6AH+UqMDu3jrn5dXhcDXzh1TNIpTOoilb6otz35VdeRTKVwub6hgRXWNCV/ZrM5rBv/z7Z//MccOnTC8Kaf/21L1j2VKQKreMuNhb7teEevX/l3pevS60fCfZERPPcDLae/eq3uziRbZ/W/bVrga4Fnm0LdJ3is93/3dZ3LdC1wFMs8OOD5zwmNFAu5JR0iGaeC+DntEA2Fi+0JEFcTuRzGTlUraxtYG19C4srazj1/GkkEv0C5q6trIoG5dDgoAB7swtL2Ldvnzzt48ePMTysmF3c+FK2hcDN/v37MTY6BK9LqUB3AgvszW3Dstv/osFzE8DSQLQ6124HzzsD9Eqp3P6l36vvI58lLBmexRXQJkcvCzQ1N/66TTxU8TDKN+nnIuuO76VdtAyBlmow01TNz9UasSql2GI7Wewo8zrdBv1MWmNdiqVpmRlbQ/msbZBcA3ty15aMgwnadApitEFPAwz9jFmrwSW+Vx9YtU3Nt6qe2Qnm8jnYPrKE+cWfme5cryoW7LZ7GFEDO8jI6/RrcsC1ACq7XTX4pfvRDE7oftP3kns0GH1gNkJVZEv4K8Hz1bUs/vW//b/Q2zeI46eO49iJI/jgow9xf2ZRCg7+vW/+HAZiAQTdgNfBtHGLxStaqx5UG0C+6sblmzP4gz/4fRw6uB9v/sQb+Ms//2P88j/8zxAL+wV4oJwAARkFJ5Hxvb1vTBDPtIHA3y2N+86daIKPdoDFPj7sc9CcV/ruJthoBsR0f2hgux1MopyAX96uwTSzVoDuI3tfc5xpBrSeS9onmOA5r+nt7ZX78x5au3ybnayDvskw5r34HBK0M+U7BKBVXzI2TACdPSSZGHocbgdF+UZhhYucjZKp0IxcDbTrYNE225ONbbHY8/m8gOLMemFmEAE5+mK5pwMS4KxUSkpmyuFQckE+nxVYdWFzawsBzq1GQ95PcE0FD4GyFKCsCstW+ba6gDssSsjgDTObCHyls0Xpq0DQLyAO2Yr8ojyRFKm29P6lCF9dgXgsMsfnoqwYg7VDQ/2oVUoI+H2yfvE5nS7Of0sb3xbU0PYwfU1boutpAVnpDelHAmsMCrUp32oNkHBhKxXAkitSeinb1h09Zk3/oX1Mp7lg90ft+WMVtjYAdP357F8Ge6ToptuNKgMWjSq8LBZcKkthRUq2kHmbSeewuZURtu384rKwpPvCTqws3MfnX3oBxdQ6Am5mB1VUXQFfEOWmBzV3EIvraTyYeUT1bYwODqKcyyG9uYE94+OYmhiXAoGLK0vYSCYxOjGOgZFR3L6/inSqgGjAg0jIi89/4Qvwh2PCZi/XHaJx7XbURa7F63ag1qy2S2xYc0bbQEvXmPUDTD9t+qWdflxlbphZJ3rts68VvI/LQfCceudtGR69ru70itSqziGb3sLs44eIBL0YHR6Q2ht+fxihaAKzC+uI9g4hmS7g/PX78Mf6USmVkejtweLcLEZHBjE61I9EbwThkB/gugFLgoQZOw1mV0ACH5ymw0ODCJKl3ygD9RIyyVUkN1eQKTSRLTiFoT4xOYXjJ08i4A8im8+IJjlruYQifvmZ89/rCoj0FX9Wvk6xzhXwbu3PrIBalVJNDDpyjLHwtZtFqVkst4kCi45GepBJZ2W8Xfz0IkKRII6fOCq66AzuMECnakI4sLGxBafDLcGAXK6AI4cOI+wPIJ1chN9ThtdZRaWYh8tBmZ9++EO9aDDwxQCKrovBGjFSXHNRQFpmPJ48eQqra6sSkDt69Kj4WsWiZ4YcpUKYV0DwnSxtlZWms4HUmDHm8lP2EeafuOOw7y3NtUvGk2RDKClA0yfwPtvBc/UMJAfUnS5kMkXMzy8hHIwhny1geWkFgYAX09MTSCQiovPeAP830DfQj9WVDbjpEx0e5HIlpFI5rK5toIca5fTX5TImx4cx2OcTokFmKw2P0417927i2InDaDQr8AUDqNQcmJ3bxPwCZXFqOPviSckWcXsCeMSMlK00Dhw6gp6eXqRTady9fRv5XA7j42Po6euXzJNCIS99c/PGNbz2xc9japJBIsufci2z9tAk7tjnqyYqiO2sWkDcw7j8YaX/L2QQtW6e/ep/2cWJOm/Vuq92LdC1wDNqga5TfEY7vtvsrgW6FvhsC/ztwPM6SvmcVZRSeHIK/JUMSYKYTgEfecD0uJ0o5LOySeVGfm0ziYufXhG2SV/fANLpjLDTqGFJPcsK2Ym1Jg4fPiwHGW6ayUjv6+uTRrz99tsCdrz88stI9MakQKJmnn8WOEtG6W6grR2IsDP29OF6N0sq4HxX8r68rcUatDbyZPPawXMT9GgBHhb0qTWQ+Wxra2tyP4JQSrZFMZZNZqIJ+vB1Abqazdb1/CwzSGC2TYPKWltds9tVVvXO5ZTX20GcdnryTtb+bv1gtt8ELTvZ3QRLNfC8UwpBv9MqoWYLhOhDpwYvdQCCLCoNlpnjyg5wm89r9qXW3zX73QwO2PtKfldpDtvGipO6qZRqYcq3q4Gmy4la3SnFd//Vv/q3iMb7MLlnEm9+9cs4f+mCMBKZnv3Lv/h3MT7Yi4jPhUalKGn8khJP3V2yfRsOlBoePJrfxG/85m9goC+Bf/Ff/xNcuvgxpvdMYGggLvJMjibZk5zflItR+qwmYG4eVreBzMJy3jkf9DgxASq2Xdu/E+jdCTjvFCDRfWGCCObzmUw93bcEd/mzPkTzuw7CtAvEqrGtQTI+L+cS/wcCAQEadbs0eE4dZjIkCZ7ruakZr581rnkPJRdE+QgVlNIFDvkcbcbydoDc9G+avahtop5Pq1tp4KUtkaABdD0AJfNFMFxK2qjijZ988gny+Zz4j6NHj+HK5csivxUMBjExPoHHTx6LNvTxY0ekGOC58+dw4vhxjI6Oip9n4JOMccqsHDp4UOxGiY579x+IxAoZiaeefwEff/KxsGmDQT/OvPCcAOgE0haX13Hx8jXEYjGRaPj851/FwsICHty/j1c//znMzs5ieXlRikpynD55vChrEAvNvfD88zj3ycei4Tw1NY5YJCISHGTJU/5KQsJWho+ymQqAaRkJPY9lDBEgtMnetO0nV7bGi/Y+kl9kAdZtP7md+d/ycTYfq8eLOebtIJHdP2rQyLxOtcEaMzorQcjxaoz5A36Rp6AfkiK4LieqzNag1IEFBlbLZek/FgBfXd3ArTv3sLGVQjgUxmAiiJl713H29Ck4qgXEQwxCFjE4NAKXL4CtbAmeSC8qTQ/uP3qIxw8foF4poZeB8UIBHqcD+6f3SrHQR48fI1ssYf+hQwjHejAzu4qVpRU0KnmU8hkcPX4ML7z4CuouHyr0S04nvCz82awK09jpYZbMzi9zTdRzw/RF5s+tlcMKbij/oYBgjj/tBzu9R7/GYAMBVt3nfE+Llbzj8QjwOZBObWLu8QPk0hs4MD0lQaRqrYFIrA/lmhO5Uh2Rnn5cvP4A1+8+wXPPPScydn29cawuL2AgEcfY6AAGBgh0siAkMzMk90UKcFO2ZWl5Tcb78OAgPG5qupSAelHYxIVcEg2nR7Tq79x9gHi8Dy++eBaFQhUbG0kpkOn1+ZTPtORHxOZW0FgHxDRj38yUEaCT/eQhC5jPxueiJrxXyYI1+TplWp7I3J2YGEcwQI19VWBY3ss1UDLwqBHug8ftlUKTZIfT78TjUbidFcmEcDaLqLCGhScAtyeISGwAnkCY4QQ03dyzqs/V/lzvpfh9fX1dfAqDdAwq0Y+xH7lmaB/dlqkis9zK6JC9sNKa13UCdCaJemEXOMLGmjb9kJr7ah2Wwtd6P2nITJljrDW2HUBRMkB9yGaLWJhfgs8bRD5flABlqZTF5NQYKtUiUukt7N23R/r2/r0HEtTY3EgjEAwjncxKv/MzGIikdNLgQAJO5EWrPZfOwe/14d69Wzh67KCA5x6/D+WqA09m14R97nE38OrZ5wU8DwSjyBeruHTlOo6feE5ssry0jKDfL+cJBo+X1zfQm0hI5hHHGvXOB/oTUsxV1mOrKK5es/QarWORes2UgIeVNcj7MsPEG9zOPKe9uuD5bqeb7utdC3Qt8KxaoAueP6s932131wJdC3ymBf5W4HmzjlIH5rmSF1SHGzLPNXheLKRRqSj9SUplnDv/KfqHRqQI1ED/AM59/DG2NtcxOTEpMhQj41Oyeb5x44YAUCdPnpQDC197//335aBz6tQp9PfFRV5CF580Qb1O7PCngefmQZo/8/2mzIIGT/i9M3DXmXluGt4OntNWdsatCY61wGESUCmbYh2Y2E7ahQAdf+bhjiCeBgFNsFc/N//G/uB/sxBiJ9Bbv4efwUAFryFAJodGsss6oBI7QRp9clSs1N0+x24f3Q+dvu8GEOmDrO63jpkBAoSpbYC2qzoIVqRtChBRwKkcwiz5D90/GpTvBGAJ+GT1pe4/DZ7bweL2AU8dADXIxetNYF63lcxFUigbwqRsiL5sveFCueLBf/ff/4/wh2IYGOzHP/ylv48r1y/jbz74UIDyX/7FX8DEcB+CHgfKxRx8bn1/BZ5TO73mDGBxLYPvfOe3UauV8PPf+GkBzgNeSqdQn7UqqfyqpqYqNqclhuxjTINSrXm0C3hut7+es53Ac1OD2w6gd5Lm0eCNfZyY7zX7nvdoBYWsgJa9f/VY0v2m2aocNzpjwQRF9Vjk9WTyMjNEjx0zUGUC6BrU53Wcb/RvlA4QYF/qJKhxoq/bDp6r1sozSEnD7QFCO1Cv2iG9sC3YZQcVZS5JJpEb+SJlbPy4du0aLl68iJdeeqkl/bRnzx6srq7ihRdewB/90X9EsVjAV7/6prBD/+ov/wpvfOkN8VX0UfTdBKDoq/bunRbN4WwmjU/OncPXf+qn8Rd/+Vd4/Y0v48mTJ3j48AFGR4awf98e0UT2eV3Ctv2jP/5zjI2NinQCQcPl5SVcu34V3/rWt3D16lUpKvjKK2cFDKfW7p3bt3HkyGFhK3788Ye4e+c2fvYbP42+voQUnNQgPWWRKMehv3SfmuOhNXbqDXgJzlrBIRM8tY8X1R8WZGahOibIZe8f/l7jImnTtDefy+zjTsCtOf7NOaHGEfu/nYGjP5/j+u7duxLQoJwagxxXrl1HpCeOWDQqgHS5WBCmPm1C9vlWMo179x+iWK7CH/QjHPDi0f3bOLh3AqXMFvZPjoqMSm9vAsFIDDW4ka82UQX1qBtYXlzAB++9g3gkjKH+Piw8mRWptr3T0/CFIvjw3DkcOHwEw2MTmJtfwI2rVxDwQAodnnruFPYfOYZspQEH5SXI7m5U4Giw+CFnTeeCrqb/MfvKXN/1z6ZP0+u+As+tugNWJpiem+b1JniusnAsgkGHDDOzvxhEWph9jBtXL+LY4WnEIgEBv7ma+oNRONwBpLIlYd1vZOv4qx++j2NHj4nW+4svnsHVy5fQ2xPD3qlRDA8lZN1Ag+Ap60hQpoL9R/B8RRjoZJ57vS6Kj6BZLyKb3kA+m0TVUUOTBU3rBIS9CARiWF1JYXMzKxJHzaYT0/sOYGRkDJlsEvVaBh7P9j2TmY2j55MA7o0ymrWSPBNlXTgWWFDS4/Hjzt2HAuxybIUjUZw5/YIU8a5V8ohE+bk1ZDMZkXai3B+lrH1eP/z+IFxOL27evo10PoPeuB/hIODz1BH0MkhXRaPugS8Qg9sfFOZ7UORXQnC7A63CxTqQy2w++mP6LhbU5l6UYPrrr7+O8fHxVnYGn5/ZL7p95nyT/aZW5LH8LceBvbZEq/+NTC3tI9T9VCBaxhDnH/2UJQdlrmfbfJfleKQgs9Q5caJcqqNaa+LRw8fw+YNi+1qjgpGxYTx69ACzczM49fxJCfjev3tf/BDL0gQCIaS20ohFIwgEfOiNx9HTE4UU5g2oCjX5dB4elxu371zHkaMHUG+URbalWndhbn4DC4ubcKKGV14+hWqtLtKN3OtfvnoTPn9I6hZkMhk4Gk1ZE+ibmy636NZzzhFAn5wYRy5LTfSgCmrKXNQMdK1zvnOPpxnnNAnPEHTbvlBUihfrucu/vfK1/6qLE9k3T93fuxboWuCZtkDXKT7T3d9tfNcCXQs8zQJ/G/CcRYY081zLtsgmX5izCjxv1hsWeE5QkkBvXjbuXn8IN+/cQ6FUwaFDhwVIeXDvHnpiUdmUZ3JllCrqvdzEc+NL1jkPCQSW3nvvPflOsGZqcgzOJllxbVafPsDuAFCtg4z9QEybaEDMBHg1W9Q8bGv7/W3A804Hasq2KImbnbItpu61PrCLKgLta8k5aMAxmVRFlsg+J0hnB25MQEwfxjSTnCCJCeLon3UbdVo628o0Zv4ei8ZEi3Q35rmdra9Ym9Q9365BaYI/5pg0GcO7XWO/XgOSGnjeDUBVDLGd2wAekoWNZAHn+oDFwmO7fe0Aig02uwmO73pItgBOM9ih2VG63S1wWiq9ATUCDiyW6qRGNLXvvfjd//AnmF9YQSQWxa/86j/Crds38IO3f4jx8VH87E9+Df3xCKQEWL0Cj8XuJvguBTcdDqynijh/+SY++vAjKcTl87gwvXcCr3/xVYSCPqltIEXvHIqh3CRr3QL1TBtsAww07Uv08Z8uY2T2cSe2uB7nduBcz9lO/dNpfuvr7EAj+13r//MazglzvuvP168JsGIV7tS1B7RsC69tsREtXWOCAQQBOmVDdAJN+TkEa3hvqWXgUQEP85n0+Oo4P8iZvAAAIABJREFUNq0iwzLKraK6qlagkg5R7Sdr0QLOdRTMkoChjIKwRq0KkiIR4PChVvMIW+/ihQtY39gQfzw1OYlbt25jeHgIfX39Esi7c+c2lpaX8LnPvYKRkVH86Z/8CY4dO4ZwJCxg7OXLVwR07h8YwIH9+5UGbaWMc+cvYHBoGKvrG3ju+Rdw7vwnKJdLePWVsyKtQvCQjNz79x/j4cysACm06ctnXxaQ/fatW/jSl97AwuI8ZmZm5LO++MXXcPnyDeSyWdHHPn7sGD786ANMjI+ir7dX5CQmJycQCPhVzQcHA2ftDJlOfsQEqqjLq7V2Td+5DZDV0jr6uwWits3e1h4354LIXxhyYbr/9TV20LfTmDf9kLkO7FbolHPhgw8+wNTUlMjmMDh9/uIlFMsVaWckFETA50W1WhJWLSV2isUSKrU6CmXqajPgBhRzGfTFo0htrGCkv1ckRKKcA24PehL9cHr8KFGuh3Bto477d+/g3q2bGB0aQDFfwFZyU0DZqen9uHb7Hsb27EUwFMGd29exOj+LkcEEJkaH0D8wiGiiH0WCwW7KSzjhpLyP7Ac4/pU02bYvKzuKWtpEJKWYsJpdu/p603e0medqnOgx8jTwnAx+Vf5Y1TzoGNhtPQXnqRvXr3wKr6uBqfFBYYOTdV2ulOFweRDt6UMmX0Gx2kCgZwR/+KfflyKYBDiZhcFA0cbqihQNHR8fgs/DjDTKHrF+BWujMHOpicWlJZFTGRoaRMDvhYeSYNUSUsk15LMp1FnwNeCCxxtAT5QFWiMolZpIp4pYWt7AysoGItEeAbiHBvsRi7KWigIwRVda2rtdBomvUXalXs6ikk8Kk5xBXK5HLo8fHk8A5y5ckgKap557QQJ2Mj9LaRTzaZmzsZ6ogKfcx6QzGQF3C3nWNIgjEonJOMhXirhx/QIa9SxGh+MI+r2sggm3O4QmPCizFoLbBZfHg97ECEKhuNxbZUop36ilfRSYrjIOKsLgdiEajUhglEEoZq3QX6u94/ZCvNwR6x2HOcJUocudX8xS0HtQe4CtTbJgFhqD6DtrIug7bl9b1J6c7PpaTdU84Tq+sLCMTDYHh8uJSCyCVCqJZHoLQ8P9mBwfw9bmFjKprLD6c5mcSA+FQwFhfkejYckm9XrZv/TNbmSTGSEcUPP8xMkjLfCcRUFn5zexsLAJl7OO088dlrWkVK2jVG6gUKwgHI0jGAyJbAvlueizR0aGUWk0RQv90aNHEiyl3vkLzz8ntQ3EHqL9rtj4er/Unq+0j95fU5qPMj9qr8/n9Yaof7+9QHQXPP9MN9i9oGuBrgWeMQt0wfNnrMO7ze1aoGuBH98C/1/AcwXEEkRggSYeEJX+uBw8RMOyLinBxWJKAFcyjFisibIsyXRWDhtjY2OYn5tDwOsRoKkBD6p1pxyOyPg5fvy4AOw8oPC+b731FpLJpMi2jAwPIuTnod0Cz3lYMYBae+ufpnluHoR3A+3MA81Oy3Zmnu8Gngvo20G2he02WctyYGehTQvY03bQwQSCVgQACaBrtryZsi/QgFV4jn8nOMfvJniufzbBIV7DzyILVoPADFqEguFth2JtB20/AQdEX1kdOKVQGQvzWcCFtMfSOd7RPxbwagcW7cC+CWjoz7XrvNvvrQq8tfWJ9WdoW5nFWMn4ZZEwHUBRjM12gUXe235Y06/Z7W22Rb9Hf6YJutjHnL6PsNrrLBxZoeKK6MQ2mz40mn7cuzeP3/v9P5L+/bVv/yrmF5/gvQ/fwalTx/GFz72MkM8LR6Mq7M8GC59ZhSsJwBNkyBareDy/Ap/XK1rUPp8bHhfg9TjBTH5hnPNErItLOhTobn7xszXovK3fhLm/c5aY7Gkd+ND21fbWr/PddqCwE5Bujgd7v9iZw+a1/Jtm/PNn3Q4FmCj9VJ2JoAEVHWQRGSopkNkOsuhgiJaASacVg4733Q3wNP1DG3RSIJtLQIE2oGu3u926DUtqRN1TAUH6Zz0f2U6l17tdSkmUsC1Wsb6GvzsdLC7slkKTlGwhgBSPK91b7R8I9PPZ6R8IbOdyeQHYV1dXBBQhC51MZQZQaRvahHajRAiDiOVKBflCSSSFWKSSABvB80S8R8BaBnZY9JPAYjKVkb/R33m8HmFCM0hBxnI2m0HVKnhJtnOxoIJibjfXJsIsDWGas7YGZa96E3ErW6cGj5eBA4K66sscRyagpYMLwkDuIN1iAtX6Z4JoZrUFrnuKAa7rB6jnk6ustUwXpDR9spYHMsfSbr6xDbZtr/Ngss7N8cN7EzSnPAXtSWmcbK4Ap9srcmrMZvF66IuqEmzg9WSDz8zOwe3xwhfwi6xKwOfDYH8CK4tzOHJgH3oiIRQKOVU80+1BKBJFrCcuQfRCqYqZh/dx5dJFHJjeA7/XK4BoqVJDKBZHMlfC8edOw+Xx4r0ffR+OSgH98Sj2TU8iHk8gHE/ASQ3nSh2s6hDwKQZ1vVoRuaFOQV7ahWNVr5XS11ZBx93WI90HTwPPdQDe9C8SwOA/FoF1OmXM63W1086sSW64J4hiLovv/ukf4kuvvYyI3yVMbYezCbfPB7c3iIbDjVQ2D3dwAH/97kXkS2UMj4yhVFK1O1ZWljE2MoAD+/YgHg3C41a+QOmSU5+7joXFJZm/BM9DoaAUhq5VisgkN1Aq5lFzVBGKh6VgZCQcR6NBbW8f6k0Ww/Qhlcwgly9i/f9h7z2bJEuuLLETWqfWVZWlVYtqhe5Go4EhZ3cxgxFrKz4NjV/WaDQj1yj+zM4a+YlGM5Jm3CWN5HJmGjskZoABGj0NtNalZVZlZVaq0DqCdu71+57Hy8jqBslvFQFrZGVkxHvPr7tfdz/33HN3d7C99RhTxaTUEmB9Gq4lgZyJV5SYT8F7dup7aFeeSDZdrzeQrAEmW+QL0yiWZkS6jwGk0vSsgJ57Ww+l+CmLC6cyCQnAcR3kmKpVGwIK5/NF5HNFWdd6gx7q9V2U9x8h75jRrWYPU6UFpDNFuX46R9Z1D7F4FtPT87q+O3CVfZPNZCRAZCC67Q9s/NDnsc85lhhAHfERTh9L1jNvTyM+5YiMEt6zvLd/ZDaQrZv0490+/VS4uJoP4PP4TGr1Y1K5VkY5Mw4YOIlRimsYE/kUzrdao45Oty31IhikZHFx+iIp3o04popTUjeCewFur8k41z03JXi4x0+jUW2IvFy7U5eCoekMNyusjpTGg41d3L69iVw2ge+/cQV7+wd4uLmNYYzBiyXMzrMwq1RrRqNWx9bjxwKeJzJZ1BsNPHy4IUSa27duYHFhDq+8/JIC97Iv67mzhwHoeg7RvlHWOvuB+2rtlgFS6bQwz2kDsytt+PYf/xcTnGicY5q8N7HAxALPrAUmTvGZ7fpJwycWmFjg2yzwq3f+1TDKtouCqQLwyX9ewVAPPDcgXdg7fSczMCALqa2Myj6wV67im2s3Mb+4jNnZOdEzf7SxIUU0L1w4h3qzj1ZniPv37wcF9i5evBgcOsmO29nZEemA1ZUlAc+tYKiBHn5bo4Ce6XD6oJUxQ6PA3NNA28MHbSulqKCUf9/Rw7cWDCVjiYc/A9oMOLSDvYGpvI+GJA6/CFYRPOeBmWCSHeCsPT6Q4x+wjDVn9zTmVBSc89ncAg7EWMiQLCvVV/dBnHEAKg8qqlN6OKXWwJ2oDvTTxmmUjeX3j9nYHwM+AHYUeH7k/TxJBukD16c+sBsdb9HnO+ra0XnmA7wMVljKuPSTK0zW67XRH/Kwz8BHHvUG09Wn8ctf/T1+8Xe/kDTqYbyHl15+Hq+8cgUzUyX02k1kknF0+TOtIK/aiWT2GPrDONp9V/xONEFZbI/BD0q2DJDgYZl4nrCXWXwsLuB5NLhhY3UkUCRp5t9922UBBbONH/Cx5/Z/jgWfXJDI+sV/zig7lNe3QJTNG/vet2UMGEjBz4/zmXYgZ8YGQRYbM8Zyj45V//72DArgs2ZESuzPeUdgWkD+VAqVchnZXE79ooAEQ1LnA/YjAU7GSAz8JyBNdqXO05Al6fedjsNQ51vaxqJqvcPF6Wzu0xYMblr2BscnwST+bgVSpURpUJgtDAhocDUlIFW7o2xgojNketLrUduWwVcJMvZ7rEuHbn8gPo92TabIJiV7WP2t+Rudqww+kH0ccj/JdBYQMU0G7gAJWbv0I2ROt9sdeR4DSelXjXUa+HAHjKWSBP6ouUyb61rnZzGYL+B7IgHV78naKV+ntrMbO+0W53saqVRGnqXT7Ui/me/y1ySz+bgAke97wnkeSoXYXPCzrGwO8bs2P+w6cq9YXACmIQNJEiBnn3AsdlAslvDBhx8KS/jLr6/iueefl4AEg46L83PIppNYXlwA3Um/1xWAdX9vXwqBc4xs7exj7cRZfPP1lyjv7WB6qoBTJ47h3v0HonH+ZK+CVH4KV159HclUFr/493+JzsGOFNFk0Hzt2HEMU1l8du02zj93BTMLC9jcuI8nmw8w7PekWCF9PoPvVmycQRyOi/fff1/2D9yTiN69BLEVeORYtgLZNjfM7mojK0qo1ouu7XzP1l9mqYhMWjIEV30JJx/oVHuTgV1Ap9XCretfIBPvYmEmh2yGbPGOgN6F6RkkMwUBz7vDPP7vn/9G7EOZmkymgIXFJTx4+ADrx9cwO1XAxQuncLC7halSEQnwOZJotlvY3NoCM9fWjq0iQzA6zmKUlBTvodtuYZCIIVOgnBnnPwOkWRkL1CPnPNVMOB2vrBvw8P59YWQze5B+yfyr+DMXygsC0N06WuVtJ32SRmFqCulMXrIS+Hy8BdnJBHpl3XbFg7v9Lno9kgvolxhITomkmRC5h5SMYTtY3LaFWm0H/V4ViYQWG+51Y8hmp5DJFNHjWseBGQcaLbKYrcC5Bkut3+nDLAPP2iB/VydtA0DnjpeJYPOJFzY78Dq2btD/WN/be5SAquwfHALPLehCPyOZCxJsbB0qhsuHkULn5mfpA7lXSMSRswLxElzV+hVkn8vi7spHE5Tn9VmjyNY0FllNp9JgFh4D7CwqKmWbE4zocu/aQTLF2jAxtGpNKY4bi/WwvDKPRrPCOueIJbJ4tFnGzVuPKNaEl1+6gGQyDVBTv92XABozDx4+3MTiwqLsje/dvSua6tliCQflsmQfMGjZbjfRbjXw6isvS4FoCYdK7QEyyhkUU4KNrae0uQSCXY0Sm6/ZbA7ZUsg8t3E5YZ4/bfc9+dvEAhMLPIsW+O6nuGfROpM2TywwscAzbYGngec+GMUUSfJJ2qZ57oHnin24YmlOMxrDnqR2EkhiYbFbd+5jZnZRNM8JJPAAW8rnsL+3i9XVNdH17A3iUpyODEcy4ciCYyo+gUXKtuzu7uKtt96SQ3QmSYAxLLxmnWgH3uDZXco8bxoFH8ZpKz8NqBsHqkvR0kiqvQ+ABAcqvbCwqHgoNFkGO7D44EYAfvPZI4xfA+5oEx4SeHAyoMyuFQXPfYDEwO9xALs9q0nIGAjGNHcFtpRJ57OtfKAyBFFVJmIceE6AIvrcR01A/z7Wnz5w4feH37cj4OkRsi1H3tMr3BkdC0fdz65lzzBOrsOuFbU7r+kz2Wz8mswCC3ANWTRUglcZ0Wpt1Aei20lG79b2JkqlHObmpyQNn4AGizcSNCfwFSRkCBNQAXQCXwQqgsJail0KcC7q5qLpq8xMYa7x3SPAc2tzAARLCrsyav2XDxxH37cxbe9bkMe3/7i5539+XACDzzQOPLfgkN8nxu4dNy5GQbSw2Oa49vHa1WpV9PSNmcjvBwCS+5I/DvyxzfcJqrbabZFKImAkWSmcgwTwhCmeEBB9yhXQJCChn6NP6IpOvRR6lAKPqrtsgIJmYcgdXSCMqe1dARMJ+FKSg8+qWsnqswgQaShPr8XfaC/6MgJNAgg7kEf7zhUFdNcx3d4R/yLs/pQAWu0Or2HBGQ3mDHodhm2QzaSFNasM+LpowjOYkEwlhYkuLH0piqua7vE4mYlOOCEo+Nin4IHYjaA7gTnLJBBtZ9GE1uemP+V9tM/9MayOQfAjshhTKn9Fv0hbOVO5rBu1j4I8BF2dzySqJExQvk/9cDKCtf4CZWoQU0DID6pEAy7+mIuyTY8C2XV82X+qpWxjP2Rgyjuuf0UUQcYQCweLTMKQQVT1CA8fb+H2nXvY2n4igGkSA3TbLE4ZQ6VSFhbysdUV0aHf290RRjgLgVPG5d7DLcSy07hz+zYKmaQwpYuFjHyXciDN7hDT8ytI56cFXPv03b/DzsZtkNDabtaRzuaQn1nAS2/9CI93y2j3+lIoc366iCQDLrEhNh9vin7+D37wA5eBkJQCkFwzqdXPeUmb0z8OhwqK03actxwX3Hccflkx2NB21jfRAIYAoz3q448Hzw8H0SiylcGNq1fx6MFNvHrlAnKpgWiRE7jkeM0Vp5ErTaNab6HWAt7/8CtUqi2cOnNRGOkEg+lzuJ86f3Ydp0+uYdBlMVbWoeHciiNXKAh4Tg1vFmclICmgKNnxCTLlhxgIuJqUwBxBbM4nCSq49ZwBnjjTk2I6hzIJBn80OGR+nPZkDQSDz3XeDxEftBHvc84mkM5mJXOB8j/s51g8JesSY9fcaphPIbhLn8aAmRWQFN/FUcfPdumPYnwcgCxmsCZFGYNhG/lcDulUHpl0Cel0Xv0nx358gB4lm9z8tj0R57/ogVNipq8FYjUDSOcG12T6D90DKdNZ/Y76LutXSuXImLKfupi6+hTqr4SZ7r7HrA1zIJqZ4upXeGuu3GsslYI2G4ayW1KzgkD/ED36ZhdQZNYZGeXdQV/WCcmgon9mX+Qyrvi1y5URu9LuLBquewENFCpDnRlBQ/TQ61DGsYUM16tWDflCCr1+W8BzxLPY2q7h1u1HyKZjePH5s/L0zDLYfrKPcrWBQmlaAhjFQkEyVrl3ERJJOiMscdqQ/p7Mc7LiL19isWnNeOW+m76VNZXYH2yHrQOSseeCXUFmCPXOmWVXLAXMcyMvTAqGjtv1TN6bWGBigWfZAhPw/Fnu/UnbJxaYWOCpFvgu4LkcLngYgFcw9JBsiwNYAvC8D5JeCcxs7+wJ46U3iOHW3XuSyr+/d4DzZ8+i22mhVq0hlcljGE8Js5D/8cU0f7IAeXh79913Jb2cB2Iyz7PU2SSPNiL5MQ5AkAJvkUOOf9DzgbmjQL6jjGip3/Y9H8Q9dLh2LKUoeG4SEofYrE8Bzxl8IBhAsIesOQNDjrq/z3K2+xgz1kAtAy19MMDY6WR2GZh0FGigIE0oHREFz/l3K15qqez2DEfZ17+XDzj6wJEPVkfHA0+i4wqGhkD/6J2V2xZKW0SBETss27fGAepHAbHGsrbvWp8YY9eCIAruKiAXi6susx7UCXgok65eb6HZamBmtoh+vw0GqyzoQXYsgQBej0C6FjBzAQ0yzoZAz9UC0LYSHFOZFhs/Cro/HTz351BgDzn8Hy5geRT4HbWvXScKLtvnvst1RoInrr5AdOzwPgYc0k7RDIpwLIdsYGML+mPHBzoVdE6I/AX71K7J7xnrMNq+ceOewGWTmrClUgB681r0hQyYGBjLezM4ORgq65vMROqlU4qEfcd0/G6Xmq9OviGdO1Q0kvPPnpPXCnwJASunBe6PeQsE2Byxedzu9dBqtWX8mB1sHligkN8R0IagR6stReEozUFQiiCawGAiN9CTIoRsS7vZFBCPdFEyz8lG5D1V/1xZsH4RVNpmKMUO9TlEsoi+PxEX5r69R6BFgqf9BAqFaQkaWD+xjVxz/ICH+iGyYclyDG3mz2Frn/lRziEyJ5XVrwAjCy9T05nAFNfG+bkFZU9S2zrG/8LsJbu2HxD2x0vUN/q+3x/vfg0K/1rWr7yP9Ikrhst7EBQncEbZFsYGGDQg+lWrN0R67frNW4gnCJo1kR52JNiRyeVFeoWBn0ajKVrFx9bWcO3q13jlpSvIplP46PNrOH/lLdy7dxcLsyWcPL6E/Z0tse3s/DwWlo+j1YuhN0ziyZM93P78QzR2N/H6q1eEGV2u1XH64nOYWT2J1iAuOtZkTVO7m8kVrU4bM7OzeOedd/DjH/84mIs3b96Ugo8E35j5RpCfZAAydGkr+k7KwnFMzM/PB8V6Qx9nxUK1B6Jr4IgtOZYHQ2TSGhTg33xmc3TOU2qmWu/jm2++xI/eeg3VvU0kY210m5S460ihxXgygxnKXPSHUrPiq6t38GSvivmlYxjGM0JQeOGFK/j7997Fay+/gLXlOSzMlTBkvySzaLe7wrhudZXJnkglHLOX2QXEwgcCRkpRxUxeJNrYhyKjwoKdGKLrsqAo2cEvyfzoEbhUzW7zqXzfDxwG6x1B6Q6Dc7q+kQktoUhOYvk+C2RrmI6/k/He6dKvNIXpTCCV6xqfiUAwG0Qtdwa/EvzZZ0bIAM3WATo9+goWEyW4T5mnjAsWM9Olh5gMaH1Z8MT2IkFWoGOb8+++jJf5MGFsO/kufx1g9qVKi+i8srHCvdq4FzON7PsWxPPnsmiyS80KzcyJvuS5JeOLwaCwTSr1xudgv2oxdMuW4XMpu34oQQypqSJ+lmA5A38sUDp05Iw4Gs06Dsr7EpRfXJxDv9uSzzYrDQHPe70m8sU0mq0aegTakcb2Th03bz5Ekprnr15Gj9lDrR4ebj7B3kEFs3NLOH78hASZmvU6ZmemJYBVYyCoUJD5ODMzjY8/+gCFfBbff/MNDawyG9L9pA+Nk1XvSB02N01iiuOMfSR7KgaJ8gUN0niFuH/4J//lBCcaOzInb04sMLHAs2qBiVN8Vnt+0u6JBSYW+FYLHAWe+wcLPVzEEB9+O3jOg4McFsiu7rUkVbNaq+Og1sCNm3dQmp5DoVAUhg+LkRH74LUr9QbOnr8kADkPGTy43b59CxcuXJCNMVOuyTyn5vnxY6tIx3kAG2We24HjEICqQr/BAc8AONlwe8eRbwPoxhlTuXiuEJ93GPOZSHawFkIOQR0WzHLC0JKS62ktj4Aeqitw6La8Hhk6VvjQAC87CI4CJyZtMHrosgOjDwJY+33QRg4dPJ5KETAFpOyAYvc7/FMPbOPAc/8ephtqB9Nx9jVg3/+bvWepudGgw2j/S3gjSIs+Cny16z8NPI8C5b4d/EO4f/AdO2Y8lpoBbWyLMf0VZHeyFHEy+Kl1yjnFp8ugPyB4lxaZB2qNDgYdJMm8cintPIwH0hK8lulgu/AHD8V9BnJEXkWZxZyvNk45Ri0GIvd1mueH5pWnER2ABxqnCsF/L7g1zvZRkNz3O759nzY3xwUwrD/GMc8tiBEFz30gP/pcBsYGc3mMBrz1pdUjsDnGOeTXF7Dx4d/P2irvxVJIpHJSLPDatetYWJhHNpMVxihB3+XlZSkSSGbj7NwsqOu7uLQg2t9MqR8M+6JVOzVddPNQZYDI3lb1kdBvWjvv3r0XSJsw26eYzxHp1gwS9zKGJoN2BqITmKBfbrRVZ5zfNZ/GrwVyAgLK6DykrAXNR1Co1mhga3tHQLJsLotCPidSRJQHEH1dDNBpU54m5oKFGbmOBCP4GacPb31KUE10e4Xtz3GuASGRLBAuu+J0/NvW9jZazQ7SyZyw2AnkqC/R8au+kYxLBcK0KDZBWmOfhoChLxtgfkkXF9GGoKq1goIMXPWGuHfvAR49fCTMyenpGZw4voaVpRLi8dBPWz8dJSdkY9Lvn3FzTIJjik2OZA7Z96RPHJgmkhUMuvQ6Eijg6kP2MrMMctmcyMw8fLQl9UvmFhZFh/rJvatSdJL1GCuNlkgyDB1otb+7g/LBPt58/VW0G3Xc2ypjfv0FPN56jOWFKVw8cwKbG3dw6+Y1KRo7M7eMPtK4fvu+BNUH1S3Udx6KjrpoL6fSmFpYQXZmCf1UTrTZRYljSJYtCyqSgRrH3/785/jh22/Lv8nIvnH9ugRrzp45o7r7rAEy7IsUBdvP3xn04t6DQXt/3bExoXNfreavm1E/ZXJK2TTlSEbBc3+NDgBnUK87jS+//AyXL5xCMQM0qzvotmtIxodotTuS/VMszSGVLWC/2kQXKfwP/9O/RTJbwqmzz4kUxpWXXsEHv30fp9ZXsDRbwqkTK4jTJv2htrnTRqaQExCWUihkHtPXc+0g3bvbbkuNAQZ9pqZnpBgppVE4Nxl4Ypt71N2WYK4rykjZFCfnJjJNDpTUzIvQVgLeSm0aLYasgTKnC+ZvTVzQWILeDhCmdj7Z0gycZbIZXV/AyB5ty7meBKVG+n2Ouw4Qo7a9ylxhSI10Snokpa0MNMdimm0QaKA4WUKOFSnm7vyj7Q9Nx10LKYfyZSPjwK2t8nfbb2rV5oBxTnsH2R1ORo2NSaQZfJCRIX9XySivboUDzzXT8jB4LmPMScXYs0oTYmTnu+LtUgBc98H0gpIN5IB97u1YlJYZQMLklvWHzO+E1DSgD2Wwaf9gTzKUlhbnkIj1wEKnlb2KsL6pz1+cyoGZcgTPWTB0Z7eFGzcpzdjB22+9IoG37Z190c/PF6eQyRbErzPI1KjV0Go25fqtXl8Khh47dkz7PZvGVKmgmuzsw15X9isaSBmg19X6K/afBUEssMv3Rfuc+yNK3ETA8x/96X81wYnGbVQn700sMLHAM2uBiVN8Zrt+0vCJBSYW+DYLfBfw3JjnMTBNkweZ0YKhCrS5QpFS9InMq76kd5bLWmDqq2+u44uvrmJucQmnT5/BG2+8iZvXr2N1eUk0fu9tPESuUJLv8gBL1gk1S5kCzs0vmecEjCjbcu7caeTTBBIPM8/tQGqHVD2SuDTZCKPYPwj54NxRAKt/7dCuygqyg5QPMPrXlHvph4KCoQauGfM8CqoJ2DIGPLe2mUYr7WUAcrRN4SFs9NDv2ycKTJqshQFk8pyxRAC8+QBiFFDV33kAHK95bgAjf/L5Ted73Dg1gMJngPpAhQ9EjLO/vCcmHz3wBkDvmJu6eMwhsD36nafBRg7dAAAgAElEQVQByU8bP/4YsnZZn/nsZMnz4CE6TkmLrgaKhtRbVk1nMq76wy5yOUpOdBEjsC5axULdE9BI+0/lFjSEYFIslG7pCwVdQSI9kEu/OptYe+WsHdeCodE2W1/6bVLAw4p4jcr8jOtjO+hGbWGfjY5NC94c5df88W/gos/4N1DMGLg2lq1AnH3fn4vWTntGP1vCHxc+m800/Y19HQXbzGZ2bbbHvt+nJEEsjd29XXz44Yc4c/qM4Co3rt+QAmrHTxzH1avXxE9eunQRH/7mY7z44gsCnhPgyOUyOHnyBBYW5xyT2YHYA9WpDcFzBXY43z/88CP5SUDi0qVLWF1ZQa/FjIZRoF1Y2V3KjKhGNH9/8GADm9vbwlzkdwlW+jrvBHCsYJ6xMRUrimH7yQ6+/voqKrUapmamsLS4iHNnTwvbmUUqCfg0Gy3VYJa1IS3AWzKRVIkakW1x2RMS5E0iFU+JdAHT91lkj/+mTjLZ54NhTCQbGAC4c/cuth9vI58riO2vXLkiNSQUSCYYG/pMfdwhOu1mEOQiA53AE+eYBgw04yLwj3HClKrDzvmstlfA5+/fex93bt/D0tIKDg7K+Mkf/hjzMwT4wjXNxow/Vkeu7wXhbLyOZ6u7rDCRYAiDsXb9Qz5VAHyu4V2pYSIB7hgBdAJUDOLsiXZxrjCt2ublDdTLO+gMYkjnS9h8so9HW9sSNNjb3cXJE8ewtDCLb774DL3UNKaOPS8FJ48vz+DsyVVsPriDTComdVCKU3PY3q3i3V9/IP2WG5aR6ldx+dwZ5HNpkRXJzy4iN7uMFpLimzKsdjzoqtTIMCnFaq9duyb9aIFlAuMckwzGM7BIsJFSJWSf02YcywcHBxKUMdkWf46avv448NzsaL6Az0EfPI55HgR5PKYsM0c6BHkHPfyb//G/w3/6L/4jtGp7QK8pc4DgNYMCA7BtJSCZxUG9jbsPNvHZ17fw+EkZl194RQDvRq2KZHyAtcUZnDl1DAXOl15fiuyyqG46n8UgNpSsJT4LAWGCoCxu2mfgpFtHp1WTuZwvlJDNFkVTfUhpo74jCQQBK0r69JSxLnUFtIYA5aJ036X/b/bpc02LpZGgvnYA+Dqg2CveKusUA1xdylVRsqmNTqcVSEgxc5FBHDLeWQxTlzz25BDDOAtss0itPguk6LGC7SLZ1G9JBiXZyqA/tHWRc5TtEvZ76K/s2SkTpauorq8+iUD9qbK2OQYogxNIXLmi2xpQ9uGIEATvDMgAd2u2BRTcvlWD5hrEY3bYOEDDX980044BccYGuGeTkIbKeLGtEgzsYUAt9p4y3hlkSKSyaLa7aDXb0tcMzkvAZmoKjWYDtXpN+jidSSObTSLH4uLxOCr7ZdFG73YbyGRJsOijy5o3gyQOKl3cJHiOLl5/7Xns7h9gd68iNVRm5hYxP78kgD3nY61cEaCc2VWUYmL2CjNFCNpXygcS5Dpx/JjIxlDehQQUzlVZt/skd2g2kBbpZrBEpbMs60kY6skEktncCHhOu08Khh61m5q8P7HAxALPqgUm4Pmz2vOTdk8sMLHAt1rg3Z/++dAHnKJfsL8pANdHo14RLUVh2rmK9jzgCENR9Cm5MWdqPg+oZMzGsbGxhc3HOzh2/CQKpRJ29/dw7Ngabt64gc2HDyX99ntvvIFbt29jeWVZGNVkMFL3XA8vwM9//re4des23n77B3jhucuief5dC4Yq+BsuBQYY2ibbnYfcQSOUtxhni7EG9RhFowekUZanMp/04G4HHtrRZ16HoKWcto5knpu0gEm38NAhoGnQTgWxo0CugYekR4UgWmgbZZiHr6BwlmgQ6KGM2cPKQrXDmWMqi+SABggMkB0HuPK9MA1aoJtDZjWdUXveEaDHACn3TKE2sZeJ4Oyg13HH+Ahr7HBfOtHVMUEWP23b2GT22L4do/0/cg+ZQ6GteUjn8wmjzbE7TRqEetBy3VgPAzgtZAHUlTEnwECM862NWJzSBQrkCZuQAEY8jmaLmR+qvSz6xZ6Ks6ZyK6uWh/MQGBjN0GB/ky04DjwXy0ZtKlL3jqEnIIuT0AiKeo72tY0h6+fo9fx+5/3+v4Lndg1jUfsApc3J6JiNAuk+YG796wNo9nljaAtg6VJctE81oCfPQuahAzT5NxbRPKi1RfuZY4FazSdOrIs8y+7ujgAGLHxGIIiFLldWVvD5x5/i4sULKJfLAlZOzZRE2orXa7Wb4pulKKawCZVRbbNCfGM8LjrffBaCx/RTfPakfVaRH+lLApD8fjaTAQsX0+9UqlVhtTeaTaytrQWyLWZrlRNwBWtFHoJgjjLDObaqtZp8l8EAMg/r9SpazbrIfqh+OmVvKLtAnXAW/dQxSjDQ5IgUJNG28Pr8N9tAti3XF84vMtV5P7Yllyf430Wz0cDxtTXs7OyKvfkd9ocwZV3GldlIx8VQiuvxs5xvnF/0kcJk9vpRxgB1pFnUzmmcsx2ikU6mLGV40ln8B7/3H4rcTT6fRWLYDFix1kcWXPHH3Dif7gO97C4Jptr8k3nj9J7dnA39qwYe7Jo6Vsm+1cCFrvtEMukn+IO+mwVVh0imsyI3k0+0pUhxpd5EpdHG5taOyKnMz81JYdAnW5v4p3/6Rxj02qh3UnjSzmFrZwuLCwUsLZRw5+Z1XLp4EfMz87h7e0MCDLu7+9jb3cLZtQKmsgNkqDGPGOZX1lBaWEF7mEJ7APQGAusKi1x8WIzMal1fOD45Xj/+6GMB/Zi11qCePeV6uEZRNijObKq+tGNzc1OkQSjbIoUxBQR22RLsNym6q1NZGL0ORKVuuvUT/07wnGOQc0TGncsq4vOptJbVG+BcdDIlyTT29nZw5+Y1fO+VF4BuS9j8BMN1G5AQXfNUKoep+WU0ekPs7FcwPbeIr6/fwZff3JSMpMX5RZHUWD+2hAvnTmJ2uiAZJPQrBB7JCibTmbahPJ6A3gPK8hCEZKZBF6kE2cdxVGsNHJRrmCrNIpcrSt/zfQlMyRrf04oY3jwx7y4+LYg06BjrMnuEADxtKNkQBDwNaDcA2oK8QEzmigHWDLa3Ua1Vxe6FfB65bNFl7TFINsSQEjyJvgSVByyyTX+VyGIw0GKSktnVJ3t5qJlaLkuKfaYa5Cxyq31pPtr2ijK/jADh9gcSlGMNG03ncWudSqiIDJq377BlX4HwUGKF1ug7P2FyXJIN5gLawf7B+WwpNi/FVAdBgPyoPQf33ja3+fhUqpGsRymoqfJZHMsCOmdyIp3VqDdQmpqWehTcP/A5OGYpHcTn5mdZzDkTHyCdjKFaLiOdigsrnHOH0iwMrNWbfbQ6MVy9dgf9YQc/+tHr2N07cAWiUzg4qGL95Ck0W6q/zoLNtAVlyTY2NpHLFyTjql6rYWPjPh5vPsIf/eQPtBaHk8Pi2GDxZ2GYu4wFI5GYLza/yTOF7LEYKHXzUIJowyF+7x//1xOc6FtPipMPTCwwscCzZIGJU3yWenvS1okFJhb4nSzw7k//dQCejwOJ7D35Oeyi0aiiywJ2SS1KxEM1N7E8gRHQoZYtP0udSurWDvpx/Oxv3hW5iXKlhsvPXcLiyjzq9Qpu37mLTDqHbLaEhfk5fPTJh/jRj34kh7rr169jfX1dAHRufMk85+H2jTfewKUL55AmYPgU5nkUhDt0wPDYsXpADlOxtfrUYUB3rGHdwSn6N8kKlksoaKTPw/gCGX0u5VmYWgShw4JbIXDnDtVO6kCuZFRI928eykOda2oAh7rkY4FhHxQmT0vSr1WiQME8Y4mFRR/1nkRENVVb0qUFHGVhPqcnbunEwWe0CJ/+XQ/FoQ18IFuhiChb0g6XdvAx4E2fFcImtYJdVmDLDkv6eygRYWywKCA6HoQN06Kjn/fBLOsLlTc5vMWQg9yYnQelI8zGfn+OBWt16AT2M8BeD99+75p9Q3kN/88jwL4Z0Onb+uMzTCc3zMONV8cmJKtPvz7KKvfbIaAmq4VxuBiDzgF4mgHAiSBcOgdCKTBnALpJfIwDp63FT2Ph2vPZz6OAdtPx99vC74z7vAGn39Wp+nPUmOpiFwGBxr9Em76nTDpKoHz+1U2RZSCQbbYgQEA9WP40Rp0wR8nOTcXl+yoPQz8QMqAVhFHApi/BTBa+06wEa7991wCmAHhwNrGAjsiguFR/KdzmIgLyeZEaUtDS/huZGwbAO38jADK1zglgN5vybJQGUR1zCy0wWEfQhtrHylCUYJAA6l2VbnFgEieFgFlxSmCo9ELbAdqSmSM2cQxsjmGCpgTch0AqkQwAGAPmxTaC0hD8JlOVoKFQ3A+B5GYvPiPXRoJbnP5aMNDrc5FJYl3DnqxxW1tbeO3V1wSIlYKhBP2cfJJ9y/rfD/bIWDXZh4ifEctFfY8E6DTAPeIPJIBhQQfzZVoMUiaxzVnBidUWAkwLw17Hs0hRkOFKQGowFHYpAz60LYHfbqsO9Np48fJ57G1v4uTZK/j81i76iR6Wj09jbnEKe3sHwCCNbmNIxQ30GjW06/sYdMtYm01gca6EQTyFYSqHueXj6CfSYHaGyOGwrf2OMKAp3TEA9Y1dIUcWEnRjgs/KoL9l5NAO1J0vFUto1Gu4dfMGms0aXrzygoxDtp5ZPAfVGtKZLHL5IvYPKmi3qKk+I1r8MhdFco1guRZn5BiVoBnngpOMYSaG6jQrkG6BqGD94LCidF2lgocPNnDh3Dlwd0V98Lu3biKb1owEgt8M9kwvraONNA6qZdSadSTSWXzx5XX0+kkMB0mcPHEC3U4Db7zxMop5SpcMZL5wHnS7PRSKBTx8+BCpZFK0pWlC2okButnpPOJDBpz0+RnsIYjKgIDObyePkUoqcCxyRDov5H/OyfkFMfVvHLP0PyohZOPUgrY2ZMM1n4OPgL4L/Dgfys+ReUzpDo5DtonfYVCAWQhqW3VN4n8Cp2vrlltYpQj3YY9stUYOeWqZu+PhBHnX1kUN4cn0OSqbKnrtzkDlSAKf7D4QrJk6EdWGnr+TsexA/XEri+wVdBMhbZUSp8Harxr30vf0qWRpD2NoNVuSuaE+VjNqtMCx2orPSDfYbVYk66RWPUBG1p+OZHkQO09nS6g3eqg1erh2/Q5iyQFef/MVYbWzOOz+QQ0H+xWcPXdeZLso0WI68pQq6/eotZ6XDCaO+WtXv0E6ncT3Xn1FzhisUyD1GJK6XlimZHTPH8hnuVo7sj5k8rKLtTWNc3bCPP+uu5vJ5yYWmFjgWbHABDx/Vnp60s6JBSYW+J0tMA48Dw7NbrNsYBRlW8g850GMG1c5PkshIm7RB2ChQh4uuaFvtRpIpphiOcSNGw/QbgMPH27ixRefx/zSDOLJmKT7Hzu2jhjINqzhnZ/+Jf7sz/5MNrYs8EXNQ8oU8ED63nvvCXj+ve99DxfPn0M2+buA5+5AFVjHHYQiqbQ8YyiApoeNccDo4UOVR18aY30fTONBX8AKV0zKDiPR+wS/OwDSjnjjAFwD/JhSfxR47stMBNcAGc0eeO40QMP0YtrMdH/Zvx0Fz6nFPSR4otrCPFzrIVTBdQFeRAeVxarUID5g4zOCzFz+3/337PBp7wVgn+hdKmNNpSYUCPQPq36bo/eUw7YUyxqXSh0eqP1+8YFVe16CC74Mgv+c4ybiUeC5n8pvIJlMLdMxdTrzZsso81TBUaF8H3r5wLz9m1IMPDhrUMIVfjM2sgMBzKbOSIE87FFjNuhDptEbeE77usJswRiO6raSJevSy/3+O9xGbZrfJ/b8gc3G/H1cPxhL2L4XBeS/ixM9yjdEx7I9I3Vjoy+7RjCHk0kBVm/ceoC9SiMAzhXU1qJnBIy1SJ36J875+CAsbsnf5T3q97r+tZ/UDGagLrCjY1IWisVgPCjIHEr4qB5+CLrKdx1oE0iwCDNWfewo80+Z6mFgxoGaXDn6CmyyTd0ufUsIShMQUQDXyc2A2v6s8dBxbdP5S7BGfTZlI0J2uwFqwjYk+5SVq4XNqdfkfWX9YiCu0xXJCl+Tnp/ROak+RjXDw8+Ybf3rkdVvbM7AV3hFef2+J7jKZ+dPSpMp412LvY4Dz/25aONL+mXMQB07Ll3BYOtXfx752RYh+MRgj15dYsMSgNEAr15fgcggbpxMC4C+X67g5u3bqFSqmJudwc1r3yCXTmBuqiABHkLSaycu4pNrm5hfm0cqN0Clto+VtePYe1JDdbeO6198jZl8CtlkG/NTSbx0+ZQUBG31Y1g7fQ69eBYdrj+JtIC7DEbHBl3JBuAaeFBpYm5uXp6dYDDtpdkS2o8C/rkxTiCPskEL87P4i3/3v+OPf/KHIikiWQfxhOg+X7txE5lCAZcuPYcPP/xYrkkXRqY6ATz2G30pGdRaHBbSt2TMki174cJFvPTSS8Ka5riUYINXvFzs6Ri09XoDGw82MDM1jWOrq2jXa/jy80/x6OF9kaVpNCo42N/D8vHzGKRKSGaSSPG/bA6lmWU82tzH1uM9rCyvYHl5AbF4F4lYH4OuSnQwu2RhYUFkabiX2t7elgAdM1ZoF2b7vfLSc8imLVMhzBDjc3K88hocrwQ283llox8VELbxFAZpw+CVPwat0OUh3+4kWSQY5XT7xVwMQHU64g+410xRUoU1Dcgm94KCwXrnrW22nqkXHAeeHwUZHBX6HF2TpM1WHNgFLq2tR61pZMpr1ozuucxH25i1eWu/W0BUmeqBslbEG9i67sa9xdS8+ibMDBXmOQspxxKIi/wKizWzsLLKTWkWD1+6x1JS/gC9Tl30+AU8TyfR63J8Z9DpDpDNl9DuxlCptvHFl9/IXv+111+SdT6dyUsW6v17Gzh+Yh3dfh97+/tBQJd92Wi0UaQmeiaNarWMJ9tbeO7yJSwvLQiYbucOtZcC4dF9jgWyzHdyvZB1MZMT8NzfW771k385wYnGrCWTtyYWmFjg2bXAxCk+u30/afnEAhMLfIsFjgLP7WsjbI4h09yrI5rn3E0nCFwOmXrpg+d10Z1UmYks7t7ZxEcff4zX3/wejh1fQavTwO0795DNFFAp10Ub/YUXn5dieGRgffbZZ8I853/cCBt4/tprr+HCubPIpqjI6PRhPRkEfxPtyyMcRhZDhp6xn5Spo4iBf5B7Koh+BPPc7GdACq9h4LkPRsn7DuiK3lOexYFdUeDcBwyFLRmIcoxhQntyAsFBTFLzQwDZ/76CRiFAIsXB5ICnIIqC5/zpJCAEEHVsRcmFVo30EcTVGeSptoyMVQO47W07CBGINMDTB38MCLbPRYFM/97GPvbHuTFTx02ZcQdfTVc/XNB19Jrh4VokI8YULx0HYAmjLFLYyvpu3POJJvpTdjsj81gkGBRs5L3tIOk/hxVAlCJqPHB71x65VuRhBDgQlppqURv1lteRtst13DwT1qhKePDlg+dPc1vRuWDPMzL3nyLx4ve935bfZWwe9Xw+C84+E7WfPz6MyW2sVAH6YtR21mJvwmCWPoCARQKYCGvaFYLjGBR2to4z9QsEhoVnGASu1GZhRo0BWtIbZBY6cF+KvznAOBhvbtqLfYJ/qyQAg2cO/2PVRk+qgN8O9Y4VwNexxvghi9KJ4vSAjHlltQrTm1xWss8FFNLrc74TuFN2vmbYhIxpBUP9AEinrbJiPWNWOta5MTlD8FyLEgqr3BWf0zmggFQIYimQxO9RG1ufz4IQIRjryy2IT2Z/jJmUJsNBC1GnvlQigE6pjNFAlljQgfbR9USWne96ugmY56MAIK9tAQZ/DtGXaF/o2AgzXQJ+cNDP5LN2acNECg8fPcLjx1uo1us4d/YsfvnzvxFph8sXzqLXasq/b97ZxOL6czhx5gQG8S6e7G7jwvlLuHXtLu7cuIvXr7yI9dUZPLz7JeKDGrIE3bmRSGRx/Mx57NfayE8voN3tCfAWG/SRzaSotwEW6s0XpqTYONvDYBH7zeQZNODk9R1186mjn07j//jf/lf8k3/yj4PsBkqkFEoz+PLrq2i021LkvJDLot1sSVYdxwD3O1rQkFkDyjrnvBRJpVYLhUIOCwuLIm1k/jQEbP0aEnFhTqeSGQHd79+7h2MrK5gq5LG19RDV8i5ymQTSqRj6DBRkZlGaXUV32MP23g6m5+eRyc3if/63f4HpqSUBwY8dW8XewRbu372J48trUgyUIDl15bnHYgCRc4qZffy3ZbGcXF9FXALlIdNYx776oDC4E2YqhAW5n848lwHr9hbqHfQlBTods1z3FU7axOnR21olMTUGvwjiYiiZBMJAZzAsnQJFZ7QoqcfIFqk5K/RqJAruTzRz4bu9tGh39GWMc/99Xd7CgIK/bzgKPGdWn/nukQCCy6Dxg6Dmk/21bux1JdPIBT3d1kC4GFabiL7YZFtSSfSGMaQylLjhs2hQk/OOvlT3Uyp9o06BjHX6qwFq1Qpy2ZQEk+ibG62O6KczA6Raa+PjTz5HKp3A62+8KsWZe31KifVx6+YdLK2sSuYDZb8YFGYxWgaYel3WIOhiaWkRxQKDNFlZCyjdpLVfBlo01AtC+Wuq+U37O3+qn4sjkSV47jJAnH+dgOffbRZMPjWxwMQCz44Fvuv28tmxyKSlEwtMLDCxgLPAUeB5FIjSU05H5FasYKgcYaTwFnUfHfO83ZYDTqtVRzpDhiDQaFC7MocPP/oYhUIel56/gHqjgq3tHdFPjcfSgc45N9EffPCBaOcuL69gfn5ODnbvv/8+Hj9+jFdffRVnz5wU8Jwa7PqcIbM8ykDRZjp5kTG9bgcgOYDYQcuhElFQbuygeQp4boce+x4BUYJF/38wz33wXFvo2PRjwJrxzPOBaGnrdw1QMFuGv+vBjIdZZZZTQkG5X2yGk1cI2MQGzqlsi6/vTVtGD3njWLp28OFPK/bkH4x4nXHguc8G9cFznzHujw2feR4CqNpWex112B0ZY0/xJD7jXb7jgIMo+DsemHdF1bwshaNv5Z57zG7Ht3Fw+HXyGzYOfRaWfSYAe4zR7117hJXuHiqwiQAsNuuII+gXRaPdgjheQwh++YEQ6/9o3wdzyIH5Ov4OZwmMgA+Bzvqo5ewz/vzkv3+XLILo/e0OviSMfYbXTqRGawnY533WHL8rrD+ZXwpWyDOJVi2BZ5XYsKJ1AfeY4CUBI5EVGW1raCOT1zpcB0Fs7XSyrdgf70e5En/8EGS2ewp7V2Q89N4ir+LPHV+aR8aAgjmSLt8jmEUAfCiMWH7X+l30oAWcDrMi+DcWKRXwPJUWoIXPJbZz7EOxNYMAUgSRmuIJ0S8mEk5GsgaKnM6vAwMtsKP1MFT72vqDTH+T07KgkjKWw3ESzRjR8SRP4vzq+BnLz5A1TbmE/b09YfESOEpTkznK8vcY76N+wskAReb8eCBN5cL8QFEUkLM5rZ/xwXOf2WprjFOCcHbrSuAmLtli1Ebe2t7GxQsX8Pmnn6Ba3sf3Xn0JB3s7mJuZwbVb97F44jyev/ICbt2+IcUwl5dW8XhjE1e//BL/4O03sTibQnnnLrJp6jPH0O4OkSvOYG7lGOrtPoaJNOLJDBKpFLptFoAcIJtOyRwh6EZZEurIU+aIgB4BOR9IU639mGQzsA/u3r2N3SfbePP1N1RXP5sXnXokUvjNbz8WOZB2u4nvv/6KFmBmoIUa4pQ1EQ1zldMQ7ehEXPYyKqGkQSz+TGcyMh51HRiNczIAEYunJWsvn8tjb28X/XYL83NTaNTKGA7a6HbriMco+cYCuEUUp5bRj/VRazawV62hO0jjr3/2Hs6ffwH1Rhuzs1MoTmVxcn0NyQH1qVMiR8M7k91LwFx8vPOnLG5aq1VRKKQx7LcdO9/X3tbAmAaUQjk2qyUj40kdnpvLGgDTdV/nxHBIcNvLSAsX2mD+B7OHIC+o761ZJTLvhHWu4Hoqxf0FYyauMDn7QrVa3A7Igv/emh78jWsrs1EOg+f++hHOXoLnRh7wFy8XQPDWIZWuGZVzi861qFeQYt5expf/eT+wPXYtf8r+w1/f9B7iJDUAQl9M23FtYqBxMEQyS/Cc/pMyYhznugYZcK7yfvrqD1hMui/geT6fQc+B590ei5wn0ekB1XoLN2/dlTGzvn5cgHgWx02lc6hWaogn02DWE2W7cvk8KNlCOatiYQrNZgsHB3syfxmcOrl+As1GXeaaMs+VODNuX2lriW8a0zynbMuQhdWlRoa+JuD5UwbR5E8TC0ws8ExaYAKeP5PdPmn0xAITC3wXC4wDz/1Dtn+N4aATyLbIwYtMRh5kRPsyItvSrqNYSqNWbSGVKmF76wA7u3v46OMP8fv/8PewvLqImzfvYG+vgumpOSkI9/Of/xyvv/46rly5IgC9aIUK4NLDb37zWwHPX3nlFZw+tY5sikclxzz35BrGgeeq1+ovBZaSHn7fWJpysOYhzzHUjrJFYJcjwPMoMKfXOUrzXNm90YDFUcxzA/r8g56CWSG44febf8AIgFvTPA+035UZbMd6X/tTv2MauI6R6A6MIhciLzukOsaagH+uGNiI8K/7tAdsjgNPxwGcdigy8FwBMe1DY+7y9+8CntvhKQCN9OIB8DUO4I72z/iDdsg0j4LnoQyEjT/9ac9iY01+utBDFCD2gwFhHysw+P9GtkV6bgzIHBxM3d9N89z6wAfQR+yi59pwesi/VJpAZIDc784CAnwJX9CB9PwzxzIPu+Ne48Bx3272fPw53lYh6B4FGo/qz+/iR+0z/jVtfPInmZHjXjbvDXQnMEwAUJn7FqRS32DX8/tAvk+ZJBZSI6g3opk9iqSTsenbZ8S3u+CB9YMx4m18+H5QMi6c9IVcL069a4Ln2vG+HVVWKQTchJ0rbO+UMnVdpEVJ7Qpe69hS5rnOZ46HjhQ9JUApWucD1XG2cRidawlhHCtAQrCQ1zDpGxtjWsxRQX+zrfkPa4euP1psk9dgcMPaZ89ugcyQ4eyyANhn0cJ/Tn+X7agA3EkAACAASURBVFA9YfNX6mKlgG8kKGSBQRsr2laufpFISSSg5E9CFgr0+9DmvD93AxtadeHAN+gctgCttlv7VOoVsE39Pr786iu55c7ODk6fPo3r164hnUpiaWFOfm4/2UYqU5CCl6fOnMFXX1/F4vwS9nYO0O90cPvaV1iaz+PC6QXEBmWkEix0mURvkMbxk2fQRRzTs0voDIBWhyAyswu6SDst+mrlAI1mA7du3RK7kmVNCRUyv8nGtmK3Ysd4XLTMr9+4LhDqsbU1YTSzGG+z2UYimcWT3X38+v0PcOz4KWxvP8bLL57D6vKSSLVk0xlMTZVQq1aFBUvgT7WY48LoVkkh7R/e3+aTScb4c4/SJ/0hx1VCIo+Uwei2GhgOuui26+h0qoihIwVXWbO0101heWkdtXYDlUYdualZ3Lizid98+DW+/4Pfx917G7h9+yZOnT6GSxdP49jCHFKu+Kk+jxYOZnFGKy7NYo/7+wfIZtMyjwm025xQbXMFxq1NOuaZZcQAfDTDZbQ2RriWiri7k9Dxx65mBNicC9ajmAbwDEDm/QQyZ9FTZ2u5NoF2zjUvsGp+y+w8unaTef67gudjmOdezZOR/Z5L0PHnre1Txq4BAlSHNSjs2SVLx8sQ823v74/GBX1H2m8MbbdHE9101sjoaY0F6V8GeTJZF/RJqhyfK8Bsc533JLAueui9thAqapUyCiwU2uXYTEpRW16LwHm5Rj3zCtKpFIqFHHLZPGLxFHb3KmjUW1g7fgILi4uo1esS4KIkUGmqKMxzst6vXv0Gx48fw9VvvsLr33sNUyUWiNVkTAliOZkwT9UudHlub2h2lXWFmufpHAYOPDf//f0//M8nONHY3cnkzYkFJhZ4Vi0wcYrPas9P2j2xwMQC32qBX73z50HB0FH2Weg6A8aL0zw35rlm2Q+laJYcuOJxdNrKWmq1qXneR6tJFhZZYSncvXdfEIJ0LomVtSUpGJpK5rC4sALqfZJlfu3aNTmgUZfz7NlzgabhRx99JP9myvHJ9ePIkHnudHF9UCDgHY2wUpiGqunUmp5Mhl9PdaIVFxAoIPi9H8qWRIG5QwYVsOMwaDQWPHfa1ML6ccwXn0Hug07yb0lP1ufzwVwDi0eADyn+puywoL880DoK6o0UbhzRsXUgv2Dhei07nKlsgQJW/D6DGgaqq1289GgH5I/0TeR5zEZyePP0mf1xGGVi8i4EjXwwMQq0+7/bgdw/RPPvVmjVDpn2nNbW0F6ONUt5EQcAK1igoCH/13Wp4yyqJqxY93zSDgFBdVT6h2m/P+1ZfECaz8VvRwHeEGwM/yaasWOAS7/tI+CBk22JAgxRBrrcy0Bbg729gqGBdrDfrzIfItsuguaiTZsSYCqZSgsoIuN42Adl0a0//We25/H70wchxoEJ/vejtrMx8G0FQ/2xyO+MA7x8PzAOvDDgya4VlwKb418GWKucCIGLPuJQlrffRgVWpXqj81muaKMUSBwgmUo6XfCwOKZPRXej0RGufXakFfRV4qjaXYNSKgejTsj6SF2TyrYooBvHgExxxxYPZK9cQET62QP/yeplrIftJOuQoAYZhpKSL/MkDGIpgKSSGFxb+FIddS10p27H47yLv9LnsyJ39Pf6vPpxAoYm9ULAXmRwIkWcfYA8Gmjzg3O+ZIxfhE7eN5mbSLfbtWUcuqKb8nn2uXtG34eHdg+L9aofDF++P/FvJ36NfsTmm1crwr+HH3xQI+nYUtkWtS8Z/GR0U9+dgQmO1UB/GTF89PFH4uP29/dx+dJlfPzJxyiVStLH+VxOCk+evXAecX6/T93qIUqFGVz7+ipSXHL7DSSGdfRaO5ibTqJUzKLSiKHdS2FhcRmDeBLZwhSOr58Sjet79++LFAn3DQTx2MaZmSnMzs0KGGe+gs/PvrHAh7Wb9rt79y7W1laRSWpQpNuhNjJ9eBxbT/bxyedf4uKl53Hj+lWsLU3h/LnTyGUJFmqRR2PB8poSwHLBEfZtJptVPWmnyezXCqDtWiwsKoBvHPEkiQI6J3KZNHrdlki1tBoEGveQiPWkCOhg0EE2PY1cdgasmcoVeKdSw+5BG79+/3O8/OpbqNYp0bKPVCaGVKKHH77xEtJu72NZer5PVdto9p/qXTspOQylz6XYsfgET2vFNORFQVr/EPoJVzPB24OJ73I62uoT1eeLNJVXLNP8Jocg2dCcq8KQlmBoD4Ucba+BVcoc+XumEDzX6+veRddJu0dQUJyBCi/abIU1LWDpwozOB4cSWeIJ3fJmewZ9ZjdxJaak8mQm/+TvBaOBMHlQylg58NyKE9uaYD42zGgx36gZSByBJrnlZ/qJ/cRuQw3eOBuKH+B3+j30RPqEpBfKIiUwYNaP1NGgf1VpMAkest+YM+CycbRIMIvVd6V4q4x5J5vEMVSuKqucIPXW1hNMTRWxsrSIXrePcqUhc+vY2gmk0lnUm01k6RuaTWxtb2F5eQmFfAkHBweaCTToYvPhQ9lrvv3Wm7JOaGCH7dC1p0e2e5DxEK5rfiBUfC2zfTI5DF2NFV06hnjzD/6zCU505O5k8oeJBSYWeBYtMHGKz2KvT9o8scDEAt/JAr/8q391CDzXA0KoxW2b0DhYdKoizCoC0UJQ42ZbjzZyUOm0O8I0aXcaSKWHqJQb6HYT+OKL6/j440/wz/75P8Xs/BSq9TIqlTqePNnHyy+9Jt8l8+Rv/uZvZNPPwlZkoM/Ozso9vvjiC6ysrMjfzpw5hUSMGoZ6oPMBaAUsVUdTwD/ZVCcFrEln0nKYYDp3sZjXtGIDagQAVyFZKqv4pL4oOOaDcor3hCwqH3TxD01ygOOTuMJiUUBGD99esT4HnI9jF1rHHgKmXaGqcQeJw4NBwS59+YxzlbgxrVs9gCZERzafLzhNTNq3J2Og3w/TmcODrBbNOvR83kP4AKWBQ9Hn9kF1G5P8LJnn8pMSEI557tvEDkXjACV/XJs0iUm4KBN0lBVu9/UPYvYeP09AyMYfg0qi2cmDmgcImF1YYM4AYX9s8HqhJq4DHih845h0PgPNt4PMugDoDLEAu58PLFhfyHsCXiorNzpGfSBfZTEc+9kFcKxd0ecw+/vFBVWX2YGuiKFYLKHZZnFLnZtyCO6x8F4IHtjzRPvXxkj0vvb+05h9UTuMY/qHtnRgodMBj7bX7u8/p/Wd9ZMBJCPgv9OQjs5DnV9WjE3tQg82DpC3wEn0Gql0XoAM8W21qjBL6Wc0JqYZIeInB+F2OGqTcXMlGuzx+8C3l/itOGReGtjqj8EAZFKdFw4/9Pva1oPygYz9YrEgz6lttCwWbamwdvuqW8u/c44Za9v6I/gpAL5lFKlfkyJ8ouNrQTf6YUpsJNHtd6U4ZhRIVta7K3Aqc1mvY8B9FGz3GY4BWCcyByFQaP3mSwb4a8lAmPKjwc9x409dtkPn3EV9fzqyPjnw3NZqf2zyOVReRFnwBthxOUg6aRyzAX+y7Y1GC5lMVhioppfeaTflOp988onMaRbVZKHv+YUFbG/v4Jvr1yV4PTMzi1gyhrXja6jXWlg/cQ6peAZ3bt5CbNDG91+/gkZ9C9X9TfQ6VQkG5YrLSGamEE+lkExl8ejxNtICxFPKpIdz587hm2++wcmT66J9ru5Kg7gMmrBtbBd9swX9yS7ne4+3toV5/vYPfoBep4NMmvMmhYP9CkrTc2i0uvjLd/4aV15+RUDCB7e/xtrqMs6dOysyKM1mA6VSEe1WU9d2CZhQ0mIgTHwWiLb7+35DAPJcTgBN/uR93nv/Yxw7vo6lxUX0O23Mz81g0G+j06qi1Shj0GsimRqi02pg0EuiWJhFppADS8q0B8BepYtf/OpDzMytYmZ2EZ9//ikuXDqDne37+JM/+BESjmgg/tkFwwiIW78HGvdDPnNWwdOBjg1lIYcBzmB8CXFC7a2vUPOcgQR+zz4r8yNOAFY16M2XMeAcBrIo46RSLXGRXsqKtA6dF0FVShxRWqZYKDjg1HIhFFDmXkk8h5e5QTBY2etWSyEuAW7uWwx8Fl/mAoFsrwW9ZU65wIAWwdaA4egcNaWa0I9LIPFQRhcDOCRwhNJMbLessX3NMhL/yv2M02zX4Gno7Y2kEcrgaFcKmK2LuQt0MdjYx+bmYwneHF9bE/8ltiBo3u0IeM7xx3tKQWXuNQIJLOc3ZQx4+xGC5xLw4N5xgGajgWql4nTahgKAc07KJEgkpFbAzt4eFubnsLq4gGQihWyuiEaTfcqAEXXRa5oRAohcESWX0qmMnDFIoGFmyaDfFVmYleUlySJKMtrudOzVZ42SDGztMQkumoZjjnM7lqYeu66DNk4m4Hl0RzH5fWKBiQWedQtMwPNnfQRM2j+xwMQCR1rAwHM7HPmgioGX/BsPFIn4APVaWTa2UjRNmC8Q2RbVgkUInrcbiCW4QY/hg99+jmSygGwuj7n5WexXdvHgwV28+NLL+ObrG1heWsPU1JQU2Prwww9lo0ugnPe/ePGiHDg+//wzeY8HmPUTx0SXUw/JIbBhh38+Kw9+CngSFOCmXw+7TE+uN2qYmZmW9GsDagigyPUodcqU3pFDix5KfHsE4FnAzLTzSwi++mCXbtSltJYckAzsM+CVG307yAbX5oFK0q1HXz7gGfQXn5uF1bwifYdZ1JHrBOC59L78x+cgQ4gHDQXzY2i3u8hm8iKbkM4QaKGOfQ3ZHFlqoS5yeKjmQS1MQ/YBawOW+HMcs9jGoY25aFt5LUpEGLgayjw4rthTdDDt2jo+Qs1M/98B89aXTxA2liuO6hjnbB8P6/VGQ8E8r+hrwG4jE9FL7XZ5BIcAawMXR9ougF8o1WG2sh60fo+C51FQ1G9zAGL2BwF77yjw3MBJzTIIJSJ8EN4HHP3DKLXdtX+VhS68tVgcnd5AMkxyubwEHbKZDNIJZqyMBsCs703qwNo0btwboGvjyn8+m38+kDvynGPmlW8/+2wUjDSb+sAQ34uOZ7u/2HAMeG7tsXnK9irAlwxA2nGO2wdK+fduVzXH44kYSsUiOp0W+kOymhVENLY6ebEMavk2oFfi2A3aqv9wWuEJDUIKyKo+S/rG+ST6Mf09IRrjWhNhFIjWuRBKuci4YICS/w0GEsikzfMFApomtTMKng95734fXQJp/Gw+J+sRASKf7Wrs106/41iyJjOQ1LoObhySqUiQjmzbRJJzTEFr/zl9gNt8NH8SHKIvMHv5c9fGgPoTpw/M4IhI6lhR3DB7wMAxHUeqS30UKB8dtxKY4lN7BaX9cer3A7/LNdoH4u0+HG8ErwzAlDHM61o2kNxYRyHnsjGUOR7KB2XML8zL/G02arh27bqCcswoaDSkqOf5i5eRoob4MI69g33cf3AX58+sY35uCal4HlubO7hx/Rvs723i0oUTWFudE6C3cnCAYnEaSOZRmp0XORUCqvvlMnb29mWtO3nqtEiPEKhnkXHKOjSbNZXxcOtyoNvssoQIpBKw5XJXb7axubmJF154nqLlaDWbEhQgvpwU5mwC7/z1z3Dm7AWpr7K7tYHFhTk8d/mSrOF6z5KAe6Kv7wLw6gc0M4L20oCFZvFI8EWY8GTu9iRr6eatO9jY2he9+Lfe/D6++OwzzM1O4/KFc3iy9RD1yi6ajTKyuaTIr9SqbZw7dxnTc9PoEGjOZFGp91FtAD/993+L73//bdy7dwcDdLCyPINXXjgHZQS47CfZg3hBOwLPfQXSWWuh3+fao+NV3jMKdQSY5vhNuGyTYLy5OgjyvTBtRTP73B6RQRddH/oyn7h+co7wmUx2in3d7dOvpLHzZBuffPIx1k+s48UXn0e303G7Fd1/ykukUnRSBBk7sifSbB4yo+k/hEXvZF80IBZm1Nj3gn2Ty7xiDQUBaJ0vM8Y6fZ4B3gyWGDs/mVa2vtO68bTgGTzQ+gtyb6eZPxyYtrgVYdY9lc1n+2nf5fhS4oB+JpvLBsC5rUEEpd/99a8xPz+PV15+WZafRrMp4yfD4qpdDSapfVKIJWIy59WH6YTnHOv3wsCJBr01i6PVbkoWCud5ikEifpbSUATpGXDBALVWA+VKRQrtLs/PCqO8NDWDJzsHaLfYFwksLC2h3enIOsB6SAz+0lczw/TJzjYWFubwwW9/i3arjtdeeUXrB6Q5D/jcKg1o4Hl0P+IXnJdgPSW3UhkRivN95QQ8t0k0+TmxwMQCEwsES+rEFBMLTCwwscDEAuMs4IPn/t99NrdupAmeDwU812JTCp7zleGBgFtSpj23mdadkgJbyRTQbvXRbscE4NnYeChaie1eC9XaAS5dfh67OwfY2TnA8vIiEFM9XBYNot45N+NkO/PfN65fx9qxNTnczs3NitQD03ilGJx7Dh4CBDTvK3tHQI4h8OTJAT795AsBeNZWV3H23BkpOKV6twROqIHqQB42SeSjQ5DJgF5jHY4ARJI+PPpZA/IUcAjBdNqLbTLw3Gzss47t8CPviRyOX4ZPe8juPwIKuoOigJWRFNajGKuj6hraBj0oatCBB3yCnY83H6NUmsPuzh5OrK9hcWlOMhBos8FAU6j1mYyFFQM1h+1gaqxM+1wUDPVZtj4I6tvPxmYUPPeBbx84tc9HQST/sBydD3oQJqjnGFweCGOarAqcaZCh3mxgeWUZDzY2BMDhS0A3p6lr/SvtZfDFBSt8wFcP0uFhLmiDSC2YdEYYyfFB9LBtDmz0QMooYOy3VcnIowx7G+PGPDeGnGlbWwZEFDz3wcNg3ElwgiCp3oZjkizMRDKFd975azk0syDYpYsXcP7MCUiptwhT356Hz232sr6O9pt91sbZCCDizQX/Wv74sH/7waYocGHftZ9+H/rgt/UnP+eD9+OCYP41rQ3yfTJYWWA18rJxJMw/Y3ljiI2NHczNz0lwkGADU91dzMMhnwMBwZMs1kf2uZPhkDZyXIr8ibEcDYByUlbufQtG0p8qeB4WDaRP9qVWQmBCwRYDuJ33Ulkfkc4aoFarix+WdHyCIUGQIQTQOV773Z6MGQHa88oc1vuMgt502+1+R2WBwDWAbGQqJSvIIiz0eBzXr92UdP/z508jm1X5FzWHMs5HyzSYFAADqAweKrBoAJYElgWc5nuh5I0AebS79KdKsliwL7RFaHde1p/fUb/pj0lpulcs1V8XRua6Y56b5rk/B/x1xOafBXr6DoQMspJcsIOsc0p3ffUl9c1jOHZsFTOlgtQu2Nrawv17d4VpSiD47oMNDJBAtjiNRDqLcqWGufkpXDq/jlJ+Gq16D48ePsbXX32KfD6O119/Ec1GVQK1/8u/+XdYWV7Hmz/8AVaOraLX6SKVTqvuvbDQUyJ7QuCV7xVLJVTKB8pKDdj+ofa2Blt6aNQbwjKmnAy1mW/evIVSsYATx48J+M0MDtHkT6bQH8bw3m8+EJkJ7mcSgx5+9MO35frMIqJGOsHvgTB4NQhFO1qhWr7J5+S9rd/J9qVMhe8bHj56jL//6DMUiiW89uqrwoJne9MJFrsF0glga/M+2qwjU8yhUe9idfUkSjNFpHJpdBFDudpFMjWNd975GS5ffg5fffUFZmYLWF6awUsvXOTAk2ERBFtc0VQBFQXQVYw8LoV8dQSFexEd377MiY0xzTzTl+yZDM32ZM1obwa/OGQpEdLt9cRWBJxpD/ar+D036TRrUKroSB89fryJX/3qlzi5vo6XX3pJ579jHst+wWWq+H7HVkxpn80/Fwzg/pBguqwTOiEC0F1ka9yzhmQGNosyUAPZQ9p9hEzhmPz+tTTu4LEvnH0s8EZb09fxqgSwm01mUWpgQ+1u2UIOQHdzkfewrC3zx+FeZXTPQv/3eGtLnpV7Xv5MJROiy8/2UQKLgSc+h2QQij9Rdr0+hwYL6M+4dtNOLPjJoDeDH51OW+zBz2TTWQ1QyNwZoNPvIU4dpgSL/XZQzGVw7tQJyepkMds7dzeQTKQxNT2D5dVVWX8ajYYG8BIxPNnekfWATBbWFbh54zrqtQrefustkfZi9gL3/QkC/vJk7JPDNU58XyrkFGYVCPM8JKTQLhPN80NbjckbEwtMLPCMW2DCPH/GB8Ck+RMLTCxwtAWOYp7bYdoOCj7znOC5AB3G/HbMOQHPu12RbWm1GojFB6hWmpieXsWtWw9w5849pNMJrJ5YEdkPFuwqFadRyM/g6rWvcPHSGTlkWor1e++9h7W1Nbz66qvC8qJ2I1NDZ6b5nbwcAvievTStnLqgYSFQYck0e/irv/q/JLWbIOfx42vI5tLIZFRnl6xNsg+FHTYYIhlTMMjYV8bS80He4Kae5nl4eDsshyGfd8w0A8/5ljH+jA1tbFu+z83+txWFCwBDAXRHU4r1XDheAkIeZ2R11EAD20BwhCARmZ3UniSjsHzQEObfj3/8DzAzW0S5vIdUmvdk+jNze+1iChIZeG7PYPYyG/rgowG9I2CjA8d88NtAUWOeGwPLB3Sj7bXv+wEFA7V9prCClwRFFEiIBhxsTFkAhXPg6vVruPjcZcmWoMQQARkB9106tPWt2ICAJYtzeYCX3d9/tqDPRCdawRh76eFZ2b3+sytYxIBRyL636/hjcmTMuuvIOHAAszAhXRFGSyknkCv39cCAKEg90n++zq2MJwaAmDo/RDqdxbu//nusrq7h4KCC06dOYW4qi5go9+rL+tLmg/1uczCa/WHPLyCKp8fut2ucDaPjkr9bEMO3r70/7vM+iMK/Hx5PpglOVt/hDBI+lzH8NWDlgAtJjT/ss0fB0zD48d/8t/+96DYTvPijP/4J8nnKLmgBWfo3ZZ4PESPDMZKybj7It5fNGT8w5Y87X+JD2kCwxYFZ9tRmQ3++h/dgcT8NztGfKwNSWZk63E1aQtuYjCfQ6/TEt/PFYKrZ2/rWflKKKpFJiNwDh3UqmXHZRwz2qk9jYcZf/OLvBKT5wz/8h1hbXZQ5YGxz6wt/3Fh7dO0L5ThszFm7/WwJ6U+nFe/7u3FzUoHLUca9XdMf88F9mL3kjXl734qWipa062v+ZMFO/+W3zXxdMP4oueHJx1hQVMnTus68++6vpR+WlxaxNDct0m39Xgd3796R4pvlckUY50/2y9h8sofizDyG8RTWTyxjYSqNQSeGvZ2yML9v37mGF148Cy7lokuOPH71y08QQwEPt+7iX/wn/zGWF5echrPOs1q9hlyeckV9AZ2fPNmRAqEssmn29f0r1zGC+/Tx2WxGWLMEsSlHNjszhdWVZSl8aKxkWq8/HGJ7dw+7ewd4+OgRzp8+jfX1E2iwwCEBXym2qGxhKV7opMSYmUfwXQFpDbxwjFMuhPsVtlH2Ja2WEAViDPonUiJFMzc7i/3dfWpxoFjIo7z7BIsLs9h6vIFmvSpzu9sdoj+kVNIQU3PTwhhutClLN4O/+/l7OHv2LDY3N9Dp1nD29DpWFpeC7BLra5vD/Mln4rNwfhG0JLPXxgJtaX83Jq8/dqTGh2NJ27XtO7aemJ/j/oHBO2M8005cb2yt8X1wjyAs1+NkQvYgjx4+FDmql1+6osCqOgBdM2TjMlp3xvYBfAa2jffy17dkMiOAuL1srPDZbA6bhAvpCwye8H32HT/Da7HttiZLTQb3vmbjHa6D4++peW2+aPNOT4N1liUxTlaMbpHzXTMDWaC2I7bj7wwgBS8XGGV7GGxkRufKyrLYmHUHuJLTVrRHvVqVNlAeSco9CyM/qdeLxdFuaY0Jstj3dveFSMG9PccsszckcDAYIkPwnMV7KcczHKDVaYPDk/8xSFHIJvHi5QsY9JhZwPdimJ6a1XswCwEQqafdvV2pX8DivvQLS0uLUsODvmuqVJA9VH/AjCpmq7GIrdb/YGbpuL2U7Qn4UySmRPM8z+ivtMv8xAQ8H1kaJr9MLDCxwMQCXkWQiTEmFphYYGKBiQVGLDBO89wHoXwQhKnLjTplWygtoLISIm8o+tyOee7SwKkDWijmBHTd2anis8++QaVSQyqdwKkzJ3H5+Yu4dfsOhoM4Cvkp9Acd7O49FkB8ZmZGgB9u0hfmNWX7l7/8pRw0eJBbXlrWzW9fGWR2yOFhmJtkShfw1el2hKFSr7fx0Yef4tixY8LMZHoo2UsE8MkSEj3YuKbSCvuJDCNXVE7PaKHMitomZFUHdGvH8AtAHKeVaSxPZfqSXcWzi6bdCtmH93SMIznQmsYvmaWe5IffacJ4dIxlDWoowKls0PBQoM8a/u5fQxKeR3Ke9Rce4AhI0M68Vrl8gM8+/RzlckMA8n/0j34f+UIGzVYVcWoFC2tYj7DKztb/+P/hszjdX2G++bbTZzPdecVwrQiYMkvHgecDp1qp4Hkov6LPTwBSbWEHJJU4UCBODrDsv7iC3CaxYkA8D/gWRLDPS0q4SymXsUYJkk4HX3z1BY6fPIGrV6/h+eefkxRpHkqFp+b61VhccsCnxqzX33ZPHrb1uVX+SJhnruCqMmH1P9pC5GGM1azEW8fCdWCpdsUIC9AO7QrmJ0SaSCU3QtYr7SMp2Q7413RozeBgRofjwjn7qd6yjC8HDtq1rFiq6M9KG0hnSwh4nkqmcf3GLRwclFGt1vHGG9/DTDEDDBQEcEIUXsAnHAtqA7VT2K8OYbb2HvLt9veQYWjzy2wkxVxdW1hg0h8nwmF1bOTg816WiRW7C8FkZXL7gIoASkK0JpNulMsho1R8p+liaAM47/mf/xLwRCQ1tHib//o//+JnAurduHkDf/onf4xYgoEKD4h2IMNQ1Cp0boi/cJeh//CB+cC+4q9UtofjkIxafs6CJ6YHLMxOmZOmb6+yEFLIzmVhBIRUwVtE8EF+EvAnQEI2O1mRgVyKByTTm1BygeAN71V0/p3ATDBHzZYMFiRiwkpWnW7WueBYJpCeRrejklQ3bt7Cw41HeOH5i5iayqkkg/kP0yL2siFkfA+GwpolgOZnPIkt3Vz0wXMGEG39GtzS4QAAIABJREFUCPyYIKraD8E66woKE/gdkXhxUjkiD6EtdTr2zrc5X2ZzUfvQsXYJsom0AzNhIACUyVpoAWNdv9keqV/isl9kbaEdqENsfSU1Ejim0sos7fYE0GR/zExPIZMYotduolatqF+RPk9gGEsKABpLZdHoDjAzv4RUYoBCsi+VLre3dnHv3l1Uqrt49bXL2NndxDdXbyCbWUAiPod2O4neoIIf/PBVzM/NC0gqDNdOF5lsBvVGU56/5zLNhIXLYG5gB80ikCw5p1dNjXGubcr4baNYmhI9cwUVaa+e+O4uNcvJPudfYjE8uP8AhWxOwENlJ3dRq9ZkL9EnAMgC5Jyj/YGw0RmgaTGA4/w2xyMLjXJOZDNZLC0vyVohMk3pNFr9gTCw+RiFfAHtZksy+jivsukkatV9kV5hIfZ0poBYPI1HjzfQ7nUwPTuP3oDBKAZ+kwJm9nptJBNkfLfRrHVFp54vAfbjqvtt64IEI2o1mVcLCzMYDPQz/DvXSNpM9xYanLd9Ba/X6fWCuLnPPL93965q6UshVrXLoM/AS1yAV7aV7GeON16f/SiBWwbjRHecdh+i1qwJ8MtCoezX5aWlIMuFYKquOwY+67P5hAT+m+C57cseP34sUjHFwgxiIAivgWj7j38jSM9r0lbs60Ihi16/Le0Q4JhjjnV55ucxP78gAL/uwdQrm5yhzEvnl/g+2eDqW5V5Tpuwzs9emcVuObZVA138rQumhm2JyX6WL388824qPxgWRhV79wYioZhzRWvJFJcMAyGcpGXcUaaImQCSHZHmfFX7FQpFeUaOCWYG0V9yzHLvoAGgtMimUD6HjpW/s/30N61WU/cGLotIemjQw9zMNPb39tFsddDrMwgwxPLKqrDaa/W6FP7l3JienpKAKqXdCJ5zHH75+ecSVDpz+qSQXOIxV7zd+bpYTAkPdlaxNcEPbLIv6QMSWQXP/fXurZ/8ywnJ8tDeafLGxAITCzzLFpg4xWe59ydtn1hgYoGnWuBX7/y5FAz12aT2BTtQ22aUm+BWqy6bcgGE5BDOpGYtBMXfqKXo4z7lchXlch137twXCZbl1WV0mN45HOLGzZuoVmrY2zvA299/HcN+Rxg+q2sr8nN6Zhq5XFbSRT/5+FNUaw05cOzu7IrWKp8vlUwJ+MLD4ezcrByUeMBleqmwYzBEOpkUEJgpoAQ4eU0eWshAs8NTJstiYcoGIkOWhwayOe/cviNgMl/U3OQheKo0JQeJTz79BIXCNFpNHgj6UuiIz8EDEDfqynIk0NqV7/AZMhnqb3ZdumxSDj6lqaKAlrOzU/I7n/vUqXXcuHETuVxBDjSmd0mNSbZNmD4uFZsBBIKq6UxGmEO8BjUkeSDkYWdpeVkOqjyk8HfajQek/iCGQqmAaqUqgKroUJN1xANRNiMHumajLofabqclzCVil7Qbbc5iezw0dXjoDVKYyViiRnoB6XRG2mWHLoItvD4ZUXxOjiMZe0lqNg+ETUVWmdmbbSZII0xQKWzFA3cLnRaLl+a0mJkD9MiCFF3TLm3LgmpFuV4sTntrMTceynkY3drexv7+gRS0Yz/zgMzDO5+N7eT45eGSIIumq3NM0G48qHYc+JBCpbaPg/IuLly4IMWtjLUtB2XHUjO5WI5JAiNsi4AFXaa7KwuPh2YGhm7dui1/58G8P0yi2dZgCw/dPJTKWJax3US3w0N+FtVqzQWQeKAcSFFcMhaTqYRkaAjYHFPdemIfLC5GjVKCBByHnAtkc7E/yWjjYZfBqn5XgZJUOosH9x8jlyuKDW1ys32ZdEaAIgEvHCOYfZDOpNAl4yxfkENtJptFrVqX/mOwgyANdfV56I71OIY0OKH6unAHdab1K1DJMUK7E9gaDJXBSfkjHuj5eWFychxQFoB2dkEpDQj0nB63BqoUXDFNdg1iEcAlAEeWPFudFw1Z9qEWsxO7DPtS8EyK6CWSSGXSMr6kQGyX4FRGPk89WdM/5pgiCJLO5IA47awMOGl/r+ueW8Gavb09PdATh+Uhn3IjCYLGHbExgWUNlCnLOwAIyAysd2T+MA2fLEPJfIhTMqstgJf0CYHPPn21yldwDBEI4isoqthuy5gStmChIGNFWKRZ+mAFo8Xu/F3mR1bsQWAmn0s75jT7gPIaLWkf5zLtTqavFSAk2tbvqS122W4McO/BfdHupS07LX43KWM9nUoLA7jV7QnAQjCIc13nGgH4gYCS1WrFyd2odi99De+v7N4iWs2WrD98Hl7nzNmzmJ2ZleBfu0P9Xn4uL8ECBa603zl/7V4cK/RpBHysMLBlmRAY4jw1gFkL1CXF1+UyZAtr4UP6Lc5lZZB2xBdooW2dR+xjAkcyprI6pghwCTAkhVB1jNNX0zmwPQSiuPbQd9D2lO8RaR2X6dTtdaS+QL1BX5eWz8q8TGdlHORyBJPbWjhwqOA4C/suLCxKET/al+ORvlkzkpTVT998/vw5xIddxJzWOftBGcrqr5kBUJyaxpABNILxvS7S8YGsN19/8SX293blv0KJPrGDepOfXxQJErKr5+eLmJ7OB1kJJpXBOdxoarFm3otzJJsluG+1QwgUU/te10DaVNevuANqCURq/RFhjsdjImvB74uPT3Bdo/wP7a5Fszn3OA/4kwDf7u6OsGRFEoIBFwnG8t9JmRvc57S5ptLfU2+bkhgJtmleCqHr/ByK7+F+h/fJZXIucE+Wtuqop5L0WUMkU3Fsb23K/TOpFMq0dX+A+aUVUJo6FmNQuyu1ZfKFghTXZF/UCfLn8gFArf6MAQ4NkNKvs3AvxzTXA2H7io/ty7rEbD22j3sKY4mzrfRCiVRS1n/6P/5n845jg3bgvKe/5Pq4s7Mr448+mJ/d3d2VdZprFvc8HIN8Jp23TeSLORwc7Kuvc1l63JPx+9yD2D5BpdJYSFj3XxogUBDdB9M5H7nv455FnmlqWn5nAVJj1bMPTMOG807W/gx9OsVxqC/O+av7JM5FPgPJHnyPY0tlzxSAZrak+Qn6DWWtkwHP70wHMlR8ds5z7t8oK6T7Ug0y0i70K3yPex/Zd8teS4MtFlTnvWkH3XtqhYdhTyV5LKDP4rZsL99Tf841o6ngdzYl/oZ+nTfh+9xr6xrANVHXCt6H++hum0VyOTe4d2ANJNXzV3/ItZsBCUq99LRwboq+rC8BL/oX2uvU6TOSbcFNJceJzmUN0h3sl7Gysipj8cZ1BtTSuMz6RymtvUS5QK7tGrkx2a0wG8vPeLIgkMjPiOb5KDFjAp5PDskTC0wsMLHAqAUm4PlkREwsMLHAxAJHWODdn/5rAc+jbHMD1P0UcwJ5zWZdGCk8cBoDRcAGY8AGKavKROaGmSnVf/lX78hh4u0f/hCXLj2HZqeD27fvyLV4kJwpFLBx7zaee+4iCsU8Pv/8E6ysLOH4iePIZnKo1ZqihZpKZeRw2+sxvVaBHGMJGZPXT70VoKXTxMH+jhzYDIjm5p0vYxEZICOHizQPoS3ZvN+5TUBTBSEJOPJzOzs7ARBTLJbQGwwFYBDAIJlGlgXS+gMBzQmKEKAtlaYEvOCBn8w/pl8TCCJ4QZ1WHp5PnjwhIFmlWpGDAg+gZLcpgKuSODx8GcuGB10e6mlDYS47ZjHbxu8akGyHOLaXYI0w+Pm8AoT0BKiZnppCrV4V4JwHKwLyPNQRkKNe7txMCQtzM9Kf/BttQbPwgCzsolhMgFwCbcJUcgEIY8Q/frwNstEIYOkBnPIwClBTaoHADZ+N9iVoQWCdhzke4KSgmBzapgTg2H3yWOzD77It/M/GK4MbPPTyYEkbgBquQz3UMtjArIS9gzK2nzwB+47gDu8pbEtBunsytvlsdsgX4Dyhh3qCa7w2wZtOp4lHjx5gfX1dDnkclwYysC0myWGAQzKecmMQAjLQlnbgZhvZT6r130cyU8QwlkGOmrbdDrK5jGj6SkE1B4IzsNJpabBgMKAtVYaIWRQ80PKwrIw0BcpYBI9sSzsES8G2HlPnCeLpQZxjKZ1WsIwSNp1OD/VaW8YxxxNtKEzjRHjgVYCRIHAG7U4LBOvyhbz0C9vHOSWseVeEkIAT2yvgaCIlLDYJwDh5AwXLlZVIVpyxadn3lqZuch/8HEFsjmEDEmTcC0M0IeAO5xvbxT5jbQXODwHMHdhFIKg7GKBYmhd7MfjAsUbwiiAOATDOAQIuNL5oLmfSks7O/mKhR4IrnI98hq4AKQreaBG1FDq9FFLpDLa3twQo5zWpU87OmV+YE59iUgBka9KnsN0ZN9Z4f7aV/oHfYYaOSn0A+dKs2J7jlG2TwEaGAS4CzDr2VRtamZR88d8co3ZPft5kFzY2NtAmyDMg+1LHtIHB/K6BJBbQoy2TrBnB7KNEQv5OaQsF5/riRxcWFoIAIIOszWpTCxxTGjeVxOLKkgCgBGZq5Yqm6BNwJvsVMVTqDWxsPJD2MLhjgAhtkM/lcVAuBz6AAJ0GU1SjPGC9C+tzgEq5gqlpBkDjaBH4SWoQluuYSEq4YDJtzD4XQMlpwzOYxCCkL+3E6xCQV0CNgQKViZibn1fANEZWfULGhwBlTiNbApOdjvhTAnr9voLhvA7t8P+w96bNkWXXud4CkEDOicSUmGdUoaq6qududpNsirqy5fAvscPf9EccDvtnmB9shRT6IvKK6hbZZA81D5jneUgAmUBOGBzPu84Gi7xBm7qWPlwqEYEoFHDynH32XntY73rXu/g9AJHqZCCn1fC5i80hjdAao6/jFu9ICtRnrupvqkmiChvaJ7EjWOEHh4fakyoXBEmSWhNYdwlUwKzlOp4lALAlJqCQeeVsew+4MUelVR21iT67rFcowXfL6A7rmoKRjYYA5qBpzDxJ837ZrB0f7OlnvqrVutUb19YSS1gszvtdaR9Gjz6RwGZhLTOXvLBksMmgUa4gDhkMkd70bTHFRMLBwTYPoEvKp93B3HhHzDKZlPo5sNHpO9arsH4zpzTvpOkMOP42S9kDYGGecQ8PmFT0Tr19vVGWWZCRIzCS1Biwb6swMHNda9+1sgOQFnLQ3+c/63k8AShZs0r13Bnu1zWLx9oi/fe4xZNp6Thjm41LaM1cf6O9zbMkWq1audA9eR/ay/uz39AGxobrQtsCy5g1k+sAzfmsB498jcHOAeiZswSlg4QI+zt/I1DHezLvCVTzvhQyZq4BBNNH7M8EEkLRWgUSFHiJ5HsETrs8ic97Jz1wL5feqUZnEQKw0boYrZuA8uyVXO/v7Ps6z9va3LTObEZgNO8tQD3SRQ/nQ55Hu/icgksKLHaoLzrzeY0Zn8E2mCe8C+c5Po/eP2egQMbgZ85tYrxn0vo9z+Sz2Azvw+cJUijzIyI98PyDgwNd19WV15rAvsJn+T2ShoFtHdbD/f19tZv9K51Iafy030TrkZMZ/FxO/+n6Rt1SmZSCAPzt7Kyks9zIyGhUvLpDmSo8d2lpSe3IZZJihlOg91hn6w7VIvIzTNpqtUsrHp/YwcGRtba1W1//gGyB9TyRTEcyjAnbOzjUesIaw2exRdaLnu5e9Qttmp+bs+mpKUt0EFAmc5A+IhgFDM4e8/sa5thPyDQIP2NXf6h5Hs4LTdmWpnvc7IFmDzR7oAmeN22g2QPNHmj2wJ/UA38KeB7SYgGTYLWJBRsVIFKarRxaZ2fDRleKv9hY7lgeHxetVD63r776yv7TX/2VZTI5gecAiDAcy6WSlU6KtrW+aj/96RcqeHdSPJKuKcAkYEsqlVEqNI4/zgjUNTnTYr07gBtYVDh00ke/qMiJoAgZ9Znk2DRgqDk7PDATcRo5uHOtABUAqOtrOYcwFnGSvBipy1zAJoRZpBT2Sy+M6kA89yTlF/1X7wMcSIAN2KbVasNQ9QA4DsWxBAwCREQsOBjwAGtKq47A/QDCvi0JEJysEACQ09cOO9qZ0sHRFzs7Amlx/Ohv6dIn4nZRvYgkBBxQKOH4JBPOlouYTso+ACCp1cTg5525hwBRibOgDQug2BG9f7tdXgE8N8TYoh0X556Gy3sAiuNs8q80UCVP4+y/IG3Au/PlTi/38hRyT8GuWLy9Tf3H+zCGamvd2fwwmN7WYW1pg90NsElwI9Kib2kVyM/Ykp7P/Z3FhbSDBypgWeKE8v4uYfM7nXFntAGKobFfk90oEMA9ALlqdUtn0AVtCBR2qReKv/EOv9NEF7MrYi3ifOJEAqIRsEBOADyAn2ERd3UBdpx4sToFPfi3XUxi8IJYCyCUgw8wMJlDvIPAHv7eSqq2a9mLGaw0bmc2WwvtcDYitoFONJIr2C3ObqN+bm3tQV7I2x9Y3IyLxg1N83iHAxFIRIgl64VVA4hGP0h7VPesq89xmmHcwVQO4HoApN6WCFFwpIXMA5rUpvvwboADrEkBzAwBNAcu2gRk8EdswovEOYOX5/N/L4RMHyKVQvDBWemeqUDvOlAdwOrbNHrmVVTvQIA2VsPnAPgF+rqcFex+mtAWc2kCZzOjae5MSew7m8sqhd7ZwmbXkhWCVY09tEbF8QCkHLyUslRgucZ4R5fzARzwsfECf+prI1Bz7sGEmBcvBMjBLqWBy/sGSRJ+l0oqcMjz0R3mRYJ+Nv8CBLvN8q9L0ki+i+uiLJCwToVxDBrhARiDxUgw5vTszHV87caS6YRV61XNv4vyhSQrQpHLBuvp7bzKaD3S+EcBmZBpxBgF+w6sWcCXEESs1qrKhlAR3Jsbu6hULJ4k6OAFKD1zIK73UP9Gc5N3A6Ql4AigKyAmCgQxZxlPAnYUrWQNZf/gO55IiTnvDFXY/+1WOUe33Yv3SXu4WhPzFVYkIJADka6pTEYI88wDF86K5ksg4sW5IiesFxRCrVYIjHgAhOvYR5R10cb4AeZhEy7pwZrFfkbBVNqG/er6G38eQTOt65F8l68Vvslhs4C7fE4BGYB6yVoF/W/PlFEQNNKAJrCs/ZasDOYGAYHLhpVOTiwOKK91ieyfa0t3dls8mbHaJczauNp0dUXWibNog02FecjY+lrjwU0H9R3gVuAkCuz5WuRFIkNBWDTmOa/4GumMY8196a77lwqTVipaPzTHo/UuyKYBTAbmsv6mvdcDjYCJ2AFAMvvNefnCDo+OBCJm0tnbMwNrfF83cilImxCESOhzChA2vL5MKtWhdZoMmOLRvvV2dSpYwr7aQMc9lbGV1Q2rNS6ttzBgPb0FnTNgdxPU6u7qvs02Yd8DpNza2rLx8XErlUsCLNmPmBOeQed7XljDsUHuRT+w/0u+hKyIjg79nkAg9sLc4v6cQ+bmFiSV54FvsqBatIdh393dPVYsFiXTwSCR/ba3v6cgPnOU/ZNzHPs9ASx0uZWBFq1tZHocHh0KXM1mstrfWQfQRicYEkgVzn6v6KwJ8EumBOPc3dWpQq/b29s2OjqqdYy5yhdBg9OzU2U4ZrIZgdTtHTG1Y35+3iYmJlxuBum/a9cPpy/5O/2jbARkUxp129/bt5GREc8waWvVvRlbwG/NkVpd129sbOo57Gfh/IxtcXZmHMjKAbQO47K2tqZAQI+yAmJaD7jvzvaO3hdCCu3p7fXgBGQBsh8pcM4zGbOLyoXOvQ4ic95NKtuEMxSEj7HRcY1b0MNn3qysrNrQ0ICdl07EnufcQAD+6PDAZu/dVVsY+9OTMysWXZ6NtQ1yBbaQzXXqPMI9OePs7u3bmQLbBFecsMDYDQ4OS+aFPgI8p1jsyNCQtbapgopIDlIUo9y4tvjfFQkJdhv+DYEFtS2eUBZMOGvy7w/++n9qkiz/JG+xeVGzB5o98B+lB5qL4n+UkW6+Z7MHmj3wr+6B/y/wPLAzuDHYDgdzsZGRL0AGI9KlCOA5oAAHcclCKKWcKvftNj+/IKcDsKF4cmZVaaN36ED97NlTe/edB3a8vytn/+j40IaHh6x/gCJhDRV26+sriDlL4SLOye7EIU/hAC2OBiya3p5eOek4DzgqAhrOTizfmb49nONkwxTEgcDRCmw9rnXmrd8T5xWGngOnN7cAMKmiOBiSXogjOxKlyra6Hq/eveHsI9iGgBQOagFkw+J0cI7UWFheYk9GUgQAloBdfHmabdkZuBFw4Cx7Z927HIqDGgLIJccR2uKM0wA645ygNY1DL0AzFbfqZeV3Op03N2LmoWELSw0QDfao+qZStXZ0IiOpBfoJ8EBgzY0XhVLxpxpj2m7XBhiCHIk7k2LkRxIOpCUTeODdaR+OLwxuQBJAAhwoxsRTr10DPPQ/7xkKSAV2bXColX6dydymLTO27ojC1KuruByAoQNuMQfPq3XZD+x/XDJAY0Ao7MvlZZxBGGQtQvCF3xO0SSZzwOy3QRgBNhFQrkyASEcYm8p3ddpF6VjAdmCnunyLF0IkeOHMO2QlTsR+TondfKoshc3NdckZ0R9IsAQm+fk56dX4kvR13DX1jWJhsAazslPGiYwIHFkAlQB+uvZpTcGLy4azkgVmtyckq8EXIEJfISMHGXCC9jIG9LWzMSMd7Da3N8ChfFeX7hXS5gFkAHfTkVY1HUwACpCtVL2wvv5CJDnRfsu65P4BPHeWf93OyxQPg32HpAdBKrJfkK4p3erUOqjmTOmLCky/Lq1VLlPAHHamq7OsXSvXBatbrY6STpSdIZa9gicuTcW78zyARtYC1i/kQZSVgAxBR7udl8u6H0EUgXZ1l43gP60xD87g8AP2h/R01tJs1gNa2IXAKsDia9ZaCrTBmnXAHIBWUjJiWaIj7NIgsE6daef6t4F1y7UBxBQbW8ECD2wEOZ9bgFhsRP89oApgErYCyxvwFFBZklgKMpExgY79lQB5rT8g3DfMiaTGMMxVBy5grLrkhwf9sEHkZK4UxCOAVcP+4mQ7tFjp9Myy6ZSCBmpna5tVarXbotH8jqwRwHAPMBK0dHDNnxHpk0cMW0YXMFwBlZYWOzs9vWXmA0ohG8U1zOsC4BH22uKBpVCgGmBQRV8V2HApLvpakiCplNZKgC3Zv9adKCvnxgNgBE36+wuSl4lJC509Bekjz2IhWMU4umS4g9pk3vA3H1NY8S5tgA2zpnARc5416/Dw2EZGxgTGs44StCmVTvRMfpasl1i2ZOqQSeL7L4E/OhFwnbWG61g3GSPeB0Ys405mBMxYinIqKNxoqKgfRX+9GKPXLRBQt7+v+c/nBwcHb5nNrHPsL/XqhcBz5HkIIBwdHmqNgqE6Nj5FKoIdHp9qTe7p6VQwljHmvdi3V1ZW7M6dO5rTtJVn0paBgaFor3S5DvoKcJS+Yuw5awTGOhkg9A3zNuyfAInchzHlvoCa9A+/ox8AmnkWNo5d8D6Li4u3WVH0DeNEYVLuESRGOAew3sHAfvH8hY2PT2jdmpyc1L/Pnj5W0VLYxeg3s/fA2uX+JyfHlkoDnGasp7dLmX8ri3PW092lNZii66eSxErY9s6enZyWLNuZt4HBYevu6bWTYtGWFhbs0aNHHjSPpD7oR94rvPsHH3ygNRMQmEAGgC9jTGF2Psf+urq6qvfmuZzlYFEfF4u2u79rk5NTHiBqj2vN2dnZte++e6xAAe8DQE2/7exsy1YgRQAgc07DbgDSeTY2w324P+cA2kif9vf3R+ektK5lHBhbPkOB1EJvr88/ZVfUbWBg4LYGCePKNzJ7jx4+UhsePrhvfb09KvY9OjpinZ30vZMr2E94T+6lAq/xDisUejVfaA/zgPfC/hgjfsd8Rf+ccyhfA4UB3Qu74T34DPOoWPS/s0YSgNjY2LDRUTLXGjoTce5lz6a9kqKKJPZ41tkZ57du9S99wPoB4L63t68zA+/NvOV5AO0bmxvK3OT/W5tbWi/pF8gqZIOSkcU85e+sX4zD0NCwAnK0D1th/UduB3thzYeVTkHgRu1CmS3MyXw+a4uLCzY5NaHzAWsLco0EdwjEZXJZ2UlXT7fmFed/voaHR7TXSYYwKqJLe1hPctlO9Qd9xHpMf7dTLwYCQitgP+df9hzOHb8PnAcnKADqt+A5/ko8qXU2nAG4psk8Dz3W/LfZA80eaPaA90ATPG9aQrMHmj3Q7IE/0gN/Cnge0vkBcc7LJTkAQRcT7U2AYGmfw5IMpQVvvPiky2pUbHll1Z0IFVnqs6cvXghAwQHCYf/0ow+kmwsz6fXr13JUe3oA4WK2sbGlQz7p/1tb27a2tm4ff/yxDvdeCAhG05ktLy/LAcDBwLnGUT7Y37fSadHu37urzQD2JI4AztG333yr+8DauXvnrphOr16+tDszU3I+AEikXVqvW61at++/f2x37tyVg4Lzx/uie4pMBSCBA4kANVfS8l1YWBDY0N8/IKYVIEjxmOsbchxwNHA2+Rx67lvb2zYS/Z77UNwUBjHOJu8KUBIcAhxPxiXIMeBcomHuBZ5iLkUSMbXoE/oJ51dOSHu7dXblrHFds4PDAzGxABIYW7Rx0aAF8IHFNTQ4KMvJJjN2c3VzKxEDeKXAxRWarZeSsNjbOxCQBECCQ0W/0deABzjJ9KdK1bW2aRzn5uft4TvvWDaTsHTKJS9whnHwcLQDQI4D6unIaGvGbHp6RiA1Y4jExOjIiNjsMOfoYxxRGGI4arnOpA0O9Ore2Fq2M+c68gK2Af6vFVTY3dtTuvHo8Lhrfl9dRsGXpIIYIYiELeN842Bjj4wrYxBSoMfHxl07OAJoz8vntryyLCC7rfXKRkYGpfOKrXJdoa8QFUuM3TLetre2Ld6esO7OHsmMwAr95rdf28TEuBh+DmLCZKxobhBcwqGlj/sKPRrH3b1tG58YF+AK2AxbG0CG62GtAXpNTU8K1Dw6PrCDgz3NOSdwOYiHTvmLFy9sembCisWjCOyJi5EH+Nfb13fLwIU9elw8FmiS7+qR3WOHtOnpUy/WC1MO+2ReAmhtbG3a/vGRjYyNqg9hxfF3QIvBwQHZe8i+4Hoc/qOjolib4+NjWk+Q66CPqYEAwAsp/kctAAAgAElEQVSLGvCF372eW7aB/mEx4nt6ujVf9/Z2VWOA+QEwiQ3xzVq0tr4tEG+gv1/F4AgUwqgjSMfvsAmiRdVaxfYPj2QzrAMATNLHb22xzY116+vr9YLEV7CXndV6eFwU8JDv7tL9sCns+eBg38ZGR7Um0A5ndF7bUfFE62x/X8G6I1Yqays1D1gTYY2H4q7rWzua34B9MDE9Q8PrHvD/wNplnQQEA3hhzc51dmqOcK0DL9d6F9UvuDEFUgIYyHUcp2GKsgZxb+ZQVx4pJ4oakorvoBOBq77ePs1hAGAAXQB5sUM7kA5CviFupfNz29zatIOjQ7v/8EFUZ+HK9nZ3ra+nxzLRGBF8RMoKu1MWR2urbEU1GSoVrf28O2AQuvSA54cHh7ayuqLi0lwL6xLwiOAd7QNU0pi1w0yt2tb2ls29mbPZ2bvWne9yUPnmRutRf29BMkRaA7TXlGx9Y119wHrKmh20jVfXVm1yYtKzCCQ14lIwzKPenm7N/eGhATH4D1l77VrFMCXxY4De19Kffvz4e80hpBEAyADA2ctYawcH+Lwz0hkn5v/Ll69tZGTc8p15K0iaCJmbda0HXvvAizaenZasfA7gt6cAHKAmwCwBN+Y40k9dXd2qqcBYsY/RZ/Qlc4A1krnMnkRNjjHNw5xsJTDuAbcl3XNxoX2YeUpfsYZPT05Yu9SPrgTsosu9vLjsgYBE0j748GPrSKTt4PBY4zU2NhyxxZGggSm8o7UdwJT5MzMzo3bOzc0L1GVf9WdXNF67uzsab/Zs1hQHuGHQruj/gNZcR1uxI4BvBXWzWd03gP+smQDQIZOL9YjrmUv0Ce9Bv2A37M2A8xMTkzqLMOcAONn/KDw6NTWttQzb4WwASFo8PrCHD9+R7cLYRfOZ9zg5PbbJyXHb2tq0Qn+PMhaOj/ZVGHVwaEQSQpwdKMp8wLrc0mbpTE6BB/UFxXEX5tU23oW1lfaxFmg8pqe1H7BOcA3vxRrOusac4togAxeCcVrH8p1iKbNucX5inU+nMvr869dvZPvs/TMzdwS+sn6wZhM4pI+5N+uB3l124MUpeS5t5HpnQVd1VpientJZjDlDfzKG6PHzTiFrsLe7Rzbw6tUrnRHYowC2d3f3FFzl/tQnWV5essGBgs4p9DF2TN/7OO3dFlVl7rJvMAeGRge1Z7D20FZkh1gbWCuDfBV/U0C5dqk1IZAgTk/PtK67DnyUpdTSEpEEvG4G78b7YHO8D/+G7Ar2NQKNe3s7mq/YK23hfjyTcQySQTxf9TduOEttyt4B9lknQ6aezo1I5JG10IDk4BlqBLOY+wQJ6BfeE+Y7/5ekC3ULrnh2Utr7EB5Yv9ifzs9L2ucYXzKLYjF021uUKQpWvb2zqTFNZ7LK2JJEXzptuc4u32eirA/azvjNTN+RdAx2inQi+9K7Dx9aewd69YDmZGvCGqA//8uC1+H8FQLSfyjb8jbzvKl53nSPmz3Q7IFmD/x+DzTB86ZFNHug2QPNHvj/AZ4DYgpSa4VNWdMBOTDNSMOG0YZTx0HeU+2ddcdBm8/+3d/9vU1NzwgUJVUTJup3j58oJZRDO6yZ9x69YymKaV5eCnSGeYSDxr1WV9cEfH7yyaeGIwK4zt/RZAyMJTFFLxtizuAYc9jHcYe1sr25YbN3Z+TAcP3Lly/lZG1vb9l7770vIJO/AR4eHuxbvXYup5xU8MpFVWwi7o9TOTt7X/d31ljcLso1Kx6X5RDjBPFF6izMnYXFBTmDSs0tFKyvr8uub8q2tbVm4xMTKmaJQ0LRJNiAC4tL9uEHH9n6+qYcj/sPZq0BOxw6MbBzpCsP+EQhLRwcZ5YitQHo0WfFExhCMDMd8A2AGeOwvg6w1yfwi0KhiTTsatcML/T1CngGjTk6OBDjdldsvgE7PTmxAXSqO5yJyOdx+iVRUr+045Oi9FXFOG1pka725PiMgKLNrW0BPTDTYKbSVoAEngmg9NFHH9l5qWjDQwWBMIwtYBHBAL4Euhzs610onoUDnO/usaHBITm5OLuMRWB5BzadM7pGrFopWyrZboMDgwoUnJye2Z07sxZPJqQ/j2MNw25//0Bsu7XVNXvnwQP1G+9K/9IW7o/t4IQGDdFYOyn+12KO4ag/e/bM3n3vPQGbIZ2dvgNEkBN+eCAGG/fD4cU5BbBwzfLrSN+0ruemU112WqzayPCwJVNxK5VONU+waWmE1i8FSlCQiz64c2fM9vd3rNDfKx3fjY016yv0KV0fO9nbc+AZcJhUcqVHJ2FHDgiYW19ftcnJCQFBsGAPD44Ezh8eHdvM9KzSygGCCKbw/jj4AbhiPsO6ZjywP1iPzDECUwCnAqcqFY0TrNrQh9yjht56KqXPcj/mP3Y6OjJq+S7X2Kf/PAhXAhq3k+Kx9IQBhwAoAJRpGwVgAbyRAIDNtr65ZeMTU7qG+Q1YRVYLc5lgESA24I0XObyx9Y1dgQ28S3+hoDFbXV1RcG929o5dqahdXUBZ+eLC1jc33A4pfjYBKNhmr1+/Uh/xWVjqSEep6G1Lm9h3ZJrQB7QfcGRjfV0ZNjn06SlU22iIRYxtAhjDPKed3V15i7W2CnAM+rKSk7m+sqNiSQxGvgiYMO+QvAJs5n3aYg7whEDB6cmp/47Cl8mEghrMG4Cqgf4ByREQLKR+AH3FnEAjHLB6aHhI2SKAqQA82C/rQVtru0sBKLi0I9AXuwsFFQHhCErR73WChedVyRps7eyosGL5omxTM1PWmcvaytKyDfX3q6AnjOjz0rn6kP6DFRnGLzA9ASqxLdoDEMS8oDOxQcYc21KQI5O24vGx1hDmOlIQgExnpZKCLYBNUxOTAu8Yz85sTkAtgRT6hfHaO9wX2HMcvSt7AHtNob+gflhcWLT79+8LHGL/2Fh3xufO9rbNzEzb4cGBpBSGhwYVOOE+Wm8IPLcnbHl1VUGR+fk5rb0EpJCaIJBKH2KrgLLZTNrOTk4E5J+dwgpet/v3H0TBx3718/7+rjWu6jY9NSG5lf2dPdkVgBaBMQJ/zGXmfUub2ekJmTFx9RnBOfZdZ9eeK+DBHAN4fB+WcsOZ5vx++s6s1oltWMUN1y4G5GPN3N3dtYcPHyogcHx0bAP9PdbX06k5Rn8D8vIOYhnv7lu+q9tGxsYE2BHsvX//nvYiGP3Ys4p4Xl4JNMXmsTOy0oonRf393r13FCQgYKnAOsHatjZdB0ucwIayI6RBXdM7sQ7TziAFxVrB/sl7YFfsAU+ePBH4x3sBNoc6Dsw5bJy9IdTs4HqCugQ+CYz7va8ULGcOToxPCJQEqARsR5Jrd2dTdoRG9MUFUi+mNlCH5P3337Pvv//Wxifo0xZra7kWeEmGz9LSiqXSsNL7lK2igox1spkqdvfurNZzAdzR+sxeIakTNOeLRQVWmLeM1dDwsILnzCf+j51Tp2R29p7Xu4jk8AgaAh73KhuwTfJBBMQP9gnCHmofZy4qsy6BTJAHBVm3CCz6+fFSfeRzeUB2xto9ODhkb968UfsIchcK/Vr/uV/Y2wHqA8jMu3A2JEicSiS1Hgl8jsft5YsXAvXpRwKF7MWAxstLS5bP5yS3wxxjfLB7JEkePHig4CTnV9WGiXfY02fPbHhsWMFu7sUYBnCZtTNkWWFvYogfI3+Htj1Fd3u1HrEHEjD1osVeZ4V1KGiyBzkaz3Z0mT/PMiSrw4OY2Bhsf85QnI1dFsll0bifn/WQhalZ8bSoIG+oweIAPTUEXJcdWw1BUGXAUdvCCwYoMJHPu345JAlJ13UkdPYOclWA5dQUOT0rKpsOAB3ZHbIKpZnf4jUSWEfIXqs3/L3I+KOANj8j24WECmPFl+RpEgmdr8kiISCv89/enoK9ZAvkOjMCzpFc4iwAeA4x4C3Vllu9c9Ynz8jyzEzV2KBYcosXyg1ElB/+j/9LEydqesjNHmj2QLMH3uqB5qLYNIdmDzR7oNkDf6QH/vnv/4+bIDERDppv6wfyscDegGVycQ5IRrFNl9NAtsWh3Sh1UnqjzsAGLMEBwVFEQxdQAsYwrLLzSkXMXZxggAIcwrszU7rn+saGgzjJhJwknClYKDheOCMwhXHscT6//vpre+eddyIt37qcJZxbAEqAI5ywtZVlGyj0CmQELMXBCIUzf/CDz+TE4/DhiOHwfvnLX9ijhw+V4g4wh1MF0I8z8MEHH96mDcNuqpw37M3rRelDAoq8ePlSgD3OP44lzLylxUU5baOjgzY4kLbHT76zsfFxpUcvL6/Zaals3d19tn9wZD/80Y9t7s2CWLd3785Y/dIlHmhvYIABeOB4CYSJUtHRSkWDHP3bwNimL2kzgAufxcnDiQWEKfT3W6VWF5OZlF4A652dLWn2ovmLvipDCqhHob6efNZSCS+4yvNp//7+ocCTEjZRR0s+af0DA7a8vGoTY9OSE8CZwhl67/33bXdnz46Ojl3mhM+VynJW518/s9nZaVko4729s2NTk5MCgmg/6cqMDcAYmQurq5tysmlLSG3m95sbGwJKSEvGmURr97LuxRspQCUW9LNndufurB0Vj3U/Ut3lXF1f26NHD+2bb35tU4BNcVLlc0p9fvfRI5ubm4sYuq6xixPZmU/b9s6qkfLOc5GDwBmmL3H4VVAymVR/AfSWz0hlbohFx7/0CyAXjjKsV0l2XHtRtoGhKXvydE5AHOBKOpO0N3Ov7f69+7a0vGRHB8fOPj9H+iduH370jj15/K2NjY9Ia55ihIuL8/b55z+0b7/73jpzeVtb3ZBdAVYAHO7v7dr45Jj1dOfVx5LKEaC7KWkYpF7Q6Z+amtE4A4QDhNHG1ZVVjTVgLu93q5Hb2mqjYxP2L7/6lcBwwAnAVgILn332mf3iF7/Q58WeJ/gTT4rt+/LFyyhglhdYAKCBjAEBFkBIwF4V+Msi7wD7ryQWoVjmaHrHYNe32ObmlssuSQqkLoCJNQjggmACwMirVy8VhNje3hRAoAJ6+W47O7sQUPTNb7+xe7N3Fazic69fvbQvvvjCFubnBEKhM4zjn4LBnkzaxtq6vfvuuwpwALSurizb3bt3BJQCGMLiv7xqs0QyJdCW9Yz0fOwS9ixBkfEJl9xYXVsTGIYE00W5bHfu3rUXL57Z1OSEWO+AObVqRYAdNshad1hEfxbZAQI8xzY7O3tb1I8+4VrWCwJuavvpScSUZp2+trGxcf2N+QZYyDW0hQwf9gbWC+65vr6h/gDg4Jtx532YJ6wRFLQMsges0wSIAK2DvAH3AqxkbVxa29Sa+OrNaxudGLPFpUUbGBqw7q4u6+7sFMAF03B9bd0W5ucFnrB2AVYx5rSJtYN5BlORn1nr2RcAmVh3eB/GBUkB1m8PyObt+fPnsh3AuwsY+udltTuXyep9eB62CxgHSMy+xZzmmWTLoH/MjodtMwb0A/eDVcqaBjDD3+bmFzUmjDGA7+gI+s8tuid7G6z9r7760qanJsWyffZ6XmAyDF9s9oMP3re//dv/2z755BNLpsjOSdrS8rJYspXzc1tfXVPwVXJABkDcr7byDkgBkbVEgJg1YXF+PgoInllXnmyZpOY161pfX48X1YyZ7IA2Hx/DkvVARdCsZ8wBKu/fu+d7fyymvqZg5eLisvbmUMNBGsop32voS/Yvrj0pHlguE7eV5RXNh3YKJsZi2u83NHcJ6A1pnLge2wX0Zo4zvgFQ5Br63TPSBvQve0sinlbw3QM7Q9o/vLB4UmD72Nio1j++AP5Y82D0T0xO6mf2De7L87AzAHPazjP4fJD0mJqa0jPY69k7WK8YM37vNVJiylAKdsL6mMvmI+D4WgFCgs0EXk9PizYxOapAHeM4Kq3pvJXOXG6GzLbnz5+qgDrSUwROLs5LaidkBBjokmO5ATyt2M7urh0dHitgzJzr6u7WPKGPVHRbElRedBVbZR4QnHJQul199OLlC703/RykbiTJFmVwAbhzdsMG+D3ANusG8if8C3GCe2GfMNF5/uTUpJjKzJMQ0KS/Q/CY+/B72kO/FQrsL6daQ1gzBwY884G+5CsAyxsb6wJGAfR5LzIKWKtYi8P6z+9Zq2l3UVIqFAytaR1jTWHecJaSJFuLF/TmOaxhBN1aYhQChSDgn2Etos+5BhuXLVAouFqzQm/BGrWGshIJ8PEZngfQTZ+GYqGBQU42FPbuZ9sTzSH6RcWwJV+HBJyTU3hGkCPk2bQDu1N2ZK2me7v2PvPTtcX5HPfjKxSGZi55QVSvHYLcIUFgCCKA79hJ0N4PmYME7F2S60YZLYwpBdOpqUBmXQgqMEZkIVA0lHYTpOrMZ/Ve1IWItcf1DpwZkXRMZTK6V+hb2ssewfM400FuITtrcnzMszGvKJxNLYeG3VxTswAfxaXLJPMVfQXZwrdlWywWN8qMhmxaLm2C5033uNkDzR5o9sDv90ATPG9aRLMHmj3Q7IH/F/A8HDoDeP6HlwbwHLYHLDQO5DhBATwHKddxXUW3XOc8aL5yIOYQTqomzh6OC8VDL6o1McdxjNA8z6Tilu/MCBgHbEPfnIM9Dh0OPqDD6OiwWMg4Oetrmzpg4/jgzODg4UTwRWGooBHOvz1dedvZ2hRwiJOD7rdY5ZULPePZs+e3DjggQjYDm7sm4AanG8eGIqeAsjiir169liOEdimkcIAdDv8wimgHTqNLeThrHKeb3+HMpRMUbWsX2/LoGBZ3i2VyeUunO1XcEJ3SJ0+fWbVWtx99/pkVi4c2NDjgQD4M30hbF3AisIkAYgEJunv6Iqe145ati7MWnFMcJ8ZDYGcyZZUqQO6MroV1dLC/54WjJK+A40t6/Y0dHO5ZLt1htQqAPezeqlip6FoC+nAhcgNeyLVF7FvSogEtcLClz2utYqDhWOPwwXqFyUSbHn/3tb3z8J7LyeQ8MwENTsDnkKYsVlX5XAXVdvcPrK+3oL4GeAZkwfYEUETgQHA8kW9obyNokLHOPMCsM5m5B8EVGGk4cIDD2WzKvvzq50qT5+AAOAxYgkNGwAVHOAAOONgATDjpALG0HRYfzjb9A5va2XbxqEhkq62vbtj15bX6UCysyDkH6GUscf711dJi5VrNFldXVUwSZtf4+KgdHO67Mw2Y3IYkSq/sAn1yAPTFhQUFmNpipIRT1LUsAAjZC5zZbJYA0JXYoUfHR3Z4dGDDw4MWi7WoMBogEm3imoH+IX3OpTtqCqyQaYBEDvdExgKgEDAZ+RaAcCQ6YE3iFAN4AeYx3wjyMEbO1iPFPy8wE2e9UalZK4zdxSWl9fMMAFTsHLvRe3Z3+XyKCtEhmcHPI6OjagtrBCA+bcWOBySh1LCrG7SZa5JuYAxhT1MQlzaRIl8qn2ksPEhH0eALgVFfffmlJHIoTElbWAsADGC8wzQH/KF4ZLkCaFGzhbl52Sna9EiNeNvPpJmODWSzeavXXR+eZ7989ULXd3TEBAjC9OSeqtmAbSRS1tnVJVYyX0jB0I6O9pjWLgIHgDSsX2I9tsc1x7FVvgFPVetB8gZe0I6fWQv4vbTtIx1jbNX7IKk+gwXMtbD3YR+yFjMOyOKwjjFvAdgJgAD0ALosLS2atd6o4FwAWulTQA9sgPWTdYUgKn8ngNnVh8zUtWRTWmNt9uLVSxseHRbznPV6f3dPBYoBtZBjgGUPaxFWNu1jDSPTgDkDgLe+tubgUq0mKSSxGakhcHVlz54+VZsHh4ZcdkNyJxRTPLZcvtPa4wQD4gqkxFpj9uL5M7G4byIJMNYdD9KUbWBoUIEnPg8IjqQDQVn2JPTLs7mcgiZe6wPbh5HumVtkIGEX5TPY4xPS+2beEPA4v7iw1ljScvm85jttoc++++5bAZgEOelTGKeAbbwbsgtoA8PyZK6yFjBGGrdsSvJEFNskMEbWAmsrNTwuG0jJXEaSFUiL9ak4biLhBTeZo+lUVvOKrxCgcmmNstZc7AXbYs4hxVBvXAroJqikc8TNjYoUerHTmL4pbgi7vc284GpXT6/VyZ5ABqh87trRRv2PpL59rOg7LwbKuuEFDl0+jMApYK3XLmiRnR0dnUiih8+yBvPuPlaeoUMADdumP1W0uD0m1j/rJ23li7FjPILsEfdmXcG2GGP6hXdXW6Iiy9hkKBzN35DW4RxCNhtzjD5irWTdQDqH9qEHzTqM7eXyXlCbIO/pqe+XZGoxH+nOfFdOpAXWYeTs6J9wtoJEgB0COFPXArYw+zbnAt6DgBXvxPiEdyLoRp+q8GUkp8T7IItC4Uf6F8CVv7NG0TfM9xBQ4NlIxjA/79y9Y0tLBAzv6tzH2Yr3Y38HiGXvBaiuVL3YPHOFz7MWhmBL0Mvn/rQrSLt5sLdffahaKBSazGR0RnA2fGR3xRMP/F9faXwAeYPOOONCUIj54echl/lQ4EdnhqzOnWT4cFZlHWEtlIZ7R1yM80odeS//PL8PADZtAYTmfbEBgeXsaeY1QHhOYJPzdxVI5bQsqvRNxET3AsFc50x96sKQAeb1D8ikQHqMOe7F0b2mBP0bfmZcuZ+KOJvrnmdzaS+IHRXqFmAc6bRLQk/1PFqUhVGIMhIhHFCo9+zUg8qMJf3GHAAUZ+6wztNvKr1BfYZW5uOZ+on3YJ0jq5IgHYVTKXzsRcwpNp8RkUbZe/WG5oWy9I6PFajymkEELI8kz4Z9kUFAwA7JJ4gENzecs1mXahF43uLzSYXcowLmUYF3P065xBX90EKdHpFMmszzplPc7IFmDzR74I/1QBM8b9pGsweaPdDsgT/SA7/8u//9JoDjATwP/+eA//bvYHu8DZ5zAIV5DngMECAdwWuXEvCidRY521mlE+MY7O0fyKmemJqWgwPIhrMzUOi2lhYc0rL19vSJQYjjCMgAIAgr6/KyLtkF2LjIBACs4TQAwAPUBEYSz4FhhLPHQfy9Rw9tbWXFHj58JAcUEIvDO+8C0MB7SA95d1cMV1jPACAwjjjMHx4c6zMArBzSAa7Qa8QBubmpWVdXyoonx3LeAR+SiYTS1HHuxQdv5UB/LWCmo6XD0ikKbZ1YoX/AUhn0YM+tcWXWkUgo7RkwBzDi7vS0ba6hzTooFpMD8mgb9+rZOJS/KwKIhIgXJcTxAiDGgQqyBThkjA9On7TpKV6KXiRsHWtROjAyE6KbK3vAnTAYjgCEyQ5kXDYFEHh68IWcLOmwt5j0VulLHOobw5lsWPn8TOAbbiKgN44pYBugOE4f/Um6dalUtIGBPo0JzhxsMbH3KcanPjnQz8i/ANg6+ywh8AKgPwAEskNdgyPprKtkPK1+p7gjtgUISNuzuU4xXwHXyqWywH8K08UTsN9jkgwA4MSIAUjEFO3qljOngpfVqrW1puzstCoQXsw99KVv3HEFoOPepIoD5EmfuVxVu4OUDmAGzCqe4wxDd6Bx0E/Oi9YSbxGLvFariHnKWOPUI1MASI2DTpClWrm01puEwBiccxjVSL0QCBLjLpUW65H3RxYAWQ+cSdK6cYDPSkWBPADKaPoDnsHo8qJfNUukru3GyCyIS4YEmQuYyEg4IK8C8BEYbiekemdzApmwBeYU/Uwf8W4wOAGt+BuHszoBlY64F7FNJj1rpNDv4JzYq64zK2ZalTTtuBcXpLgbgE7xJNJKJzOlT+Me2MBIVlBgLDAmS2en0uelv5FDAHhlzPmCaV+purSCfi/d9JLGFICTMcCWkdFZXlmyGrIVkU4rMkesQaSXX116sTrWQWwXmyRIVauxdlZcp/2kKKAAMBZwg/lMajugH6A0cx/JHBjOrGlcjwY4AQIAHgJb7RFrVGDKNUUpXbOZ8WZ9Yf2hTWRDsFZxH/qSMQC0wi7Fzq/VpCcrLdu0/5178K4tN85YDAxPpEcENEap/0HfGfAp1tEmUIV5zfwL4CJrO6BRkBZgPaboJun6sBAPj48MnfDrlhvr6fMCh2S4pOIJzW36B9AVbXSCRqVySePBeqwACUDl4KAtLS6Jccr8AjwEqMdmFOBtbdU6KImfalVgHOspa1EMjeGILQ57WLUr6g2Nz9HBoWyBfmVNZQ3I5DLav9g7QoFVbJe/A/5ybzE5e3tlS9QbIAuEdaleq6oYM7bN2gqIDihERkNfod8SqayykA4P95UJRYYAeykBYgAoCmvqvpd1BepcwobMogvN/VC81+25KmYmmS0tLTcWb4+JyUmbL85ho8Jk9QK09COgZjLZIb101lj6keA09hCAPdZqQEtJWhVPFHBDJo0xJ1DA71kfsS/mLHOePsEeGHeCAOdnp9bf26U1uyOZtPJF1dLZrLHbYCOnJ0VJpwGMUcehvQ29ZXTDmSsUvT5xcJVMhBRZFKfaH9h7Gbv9g0PpTRNgYm/i/Xg+gVMCMLSPewCsYpu8D2MXAkrYO9JhaIEzjnzWi4gjn5TWfGCNYg0JbG3mnrSuI4CZ32MrQeKCfZH2cV257EWACWR6oeh2i7W32lHRiz4SaEO3v6MjpTFlj2QMhkeGpCvNWrG9s6WCq8hkAG4KoK8g/VaNajm4XRD4Z+8NLHoFBc49AM6YuSyJB3H5UqBX7Oqqs6PrNa0DzAWB4Wen2jtCBhsSOnzTPrJUyP5inyOgTp+pDDOyHO3UAGmxXCekiDYFfwLI62vzjdY1JwFgs/361/fV3xU2DbIo0uRv1MXeZw2anpmx4tGxTUQFXUPR10A2CDrgjAfvzTg6e5wA0I1sK4DWrNHMBWxDtSFg1sc7dD5SPQoB6hRBd1A2FIfl51qdgtbtXtslKjrOdXxOkk97Pl7ci/fjjMpzHPilYPOV1i5sWsWE4072INuD9nV19dzKuzHXGacg98KeHYKj9C9BITJaOM+yL3E97aCdBJHn5+bUz9gAbekt9GlfUcZc6VzBJGzUmfheTDqccwjyEuj04P+ushTZ7zgvE9wgyMmaNDo8Zrt7TiYYGx3WnOXsRaCM/uAMRoYVEmissdgxX74+tgqEp0++/MnyewUAACAASURBVOd/tumpKZuiiGwuJdkWjnp1sgrFOPfi5EG6L8hMhjH6Q/CcvccJPp4t29Q8b7rHzR5o9kCzB36/B5rgedMimj3Q7IFmD/wrwfO3Lw9gOtiq658CsACWe916nGoAV74CeM7BFHZbSDkFNMdpA3ijeOh5haKHzvZSympPztLpuB3sU2wOphEgTFkHXBgtsKALA312UjxyDewrLw7HYR+nGbABxw/GCtqyPAfWGmAZRU2P9vflQHNo9gJqrQKFOHQHNjH/h10EK5YvHBbSWHEGKdoEUwbQAQAMwBVJj2QShk1KesViCV1fufY7oEdvtyQD0G2FnYmGY6YjY8l4StqzmU5YNGaX19diwyDXUG3Ulc4+P79ohd4eKxeL0l925l2XHEYVb4raT//g3OIUbu/sitkNMOAam87cEWMr0i/GUePzvMtZuWwX1YplUmnXUm1rtYauc0ZeKiqEKXmJi7LVIw1NT43FWWwIYEmkknKI+B1FRLO5pB0erildFw1nWM+AWThfBEyA64MGs5zTDk9Nx8liLHCIaS9jyzs7e9rZigCDgK+wQQFQAeBwAAE1YJ7xrgBkOIo4pzDBKJLpAImnWVfrdWnEYisAizi9DsgwiJd6f+yE++Jg4kTTn4Cz/I72CSgrjNrR4ZnYpsj7BCkD2Fs44NgPnwusOhi0fJ7AgMCNZELvyTUwegFcaItkkGJmqVxC7OhK5Vy2FY8DduFUw05DFxegvlPp0TEDbGkXYZHicwChScDuKuBL1fKdFN9FdscBKPoD55uiW1dXFKR11ikgDM7/4OCInZ6cGShA+fzAuntyClaRui47zrhGN2xKbA8bxJaZq2elU2VoAKCwdjBeAr4I6GQy6nP6IE3WwNGRp4h3OHuaMYNlh2xOkOcYHRv1+diRsXKpLpY4TEbAX+7LmOJ8A5Jif8489L8LFErEZVvUa8DWsF/WMfoAkA1mPID11Q3SL60CcgCd5xfmbXpyUsESolIA1dgb/QboCtBCsEKgVAnt6ROtHaE/aQ/rFhkl8Y6MdMTRE2eNQXoGAJvg2kB/QfrmgHsCZiINV8YOkBX9dIJ5F+WS3hWtWdqkjBsA5QrX+XoljVuKGUpn3zWtVUyTICfgZwTYwaJlrgCcAK7wd9ZnwEQAINa5REdCgULmsFL/KVIKoAi7GCZzZ+et1AusPsA2BWWq1cj2PXDImHoBRjJfCEB2iF1/cHRkLcy5VrJvslY6LwmwLiAjQiAQ5ibF5dD8B8BsJ0PEgS3GFnkVngcoCwyCTdKnrtcLeArolXFW6MWFgHl+R3AOIJoMBdYtAiH5XKeDrLmc3URFPgUEt3u9BPqL4BKgEePH+zIGjIeKlkYBO9jgFEftA6y/uLDOzi7tQyFIwR5KgGRvd0cAGyxibBlG5sHhidar0IeAe9gr85V5hs1gC4Bp/It2L+AkY8VeC9gK8ISWNWx3Pg9wTrv7+3qcEdsWc038ckWs0M6826uKgZ+X9TMAlyRVYs5M9kyNY81p+oO+ECDZ0aEi17C6mcvaqyM2M4A2azLjPjIyLDklgVuNhlXPywLLu3v77KJWt9PSubTnYZYTIM9lUhbvaLPjwyM7PSlZOp3VGolt8xVAX+6HzTPGgHZktXmwsaaxoT0ELj3IfKXAF2uS1r46jPwzMeUD2E/b+WwAWwNgztzgmSELCfAwsGR5T67nPfk3yHm8DVjzOZc5IZvnUv0OAx0daa2jdm21ywu9//k5RcVPrV6/sv7CgAq7CmikRkmSAGpDxV0JXIQiv86g5n5x1SlhftAv7EMiMVDwO5tThgPvqCLbo6PKdMF2Q3FUgG32PvYusqnCGCKZQjYLZxo+A3gt3fhazdrjnm2GBJ/qh9Tr0v2HqKBC3BT/7fPsE+7buOTc16HACLJKjA9BOdjo2Bj2BGGCecVYSVKrM6+x417sLxAr0OmHaABBgf2jO9+tDCNsknVGgZGLc+2z3IM1kDMYa/bg0KDuSRACVjfnJcZNwfh0SoAsa8pvfvMbBQeQTbqoICezpfWY92cN4DkE4aanphUMDoU+KcZ9fFTUvMV2GDcVte7pUQCCYsrYJLJtPId1kzFmzBSIigo+sycDpnPmY9zI4oERDgiv8U0mXRdfe3BN5xveGwkt5gsyJ+xvnKMYP96RtZ49DHIAQV4+W6lWlKVC8BJmOb8jYOWs9hbZa9jjWWs2NileW1DdjtMz5J0IvBBou9D5jrlB8fjxsUk7OTlTxibZkxAgONNTsFjEjr4CSmSqZ8DZgHM8/YJNjo6M6RzCe3z961+r7Z9/+ql1xNn7Lg2p/XqjarE2CCMu1yLyTsQ4Dz5LANAD87y1I3kr2xKkW5rgedM9bvZAsweaPdAEz5s20OyBZg80e+BP6gE0z/9QtiUwMt5mngOC4Digec4h2YFiB88BiZBt8XRtB9VD+i7XoBlOocZ79+6JHQ17emd/X2AcThX3K50dW64zbR0C+GJWOkOj90xSILlcxtKZlB0eolfuzm5PT78Y4TgFFHVDixmHAOcOVmxIo+UwfnPVsL4IlAhOMA4a2qi0D5YZXzhZnvrfEAuWQ7wz9SoCltbW1y2VTMvxDAWKAK+qAFKAj5eXtrO7LUcCRxSHC0Af9h/ABCzWG4o8NepiQsN2xukq48Dm81YSa9sZ6IBDk6Pj1iifi73qQYgWvZ9rUMJkq8jRCeBYZ971nYMjRj/BksOZ4fN8FidMxURbbqw1hnTNuQMeYoSamJG8HPIQKlB4cmJtrS0Wa2mVJjD390JMrXJ6+vsHBdY0rq7k3AGsALyTWnurP+nYo4A4QCZ+D8jvUh4dlkh6ajR97KwrWPQxObY4/IwFjHQARgU+rk1tob3cM6QLe1HJCxUapGAiY4ssQ6VWuQ0oUJwVhxQwDieOMUCPlIJ3gPGAUjCGcaABinF8YVsDgHmKfUIA6N7unoIBYvFLRoXxcW1SyRk0XB8VBxf7Bqzr70f2RVVfZcPc18EmGOcA2b9jDRNgSCZI3b6265tLtZHrmIPMH6RVMBbYW5vrW5ZMpFQADckWACgKLXpApE0OK9fHYvGoCJdr/gMSt3e4JiljxvWwuXGWt7Z2bHDAi6/h8FNY1O0q6cz7SkUAIvIBBEZwrnHGYWUDjgPuePq967TysyRh6nUBVnxht6vra7LHAPy69BMBs45b9joSPkgwMA8AMLg3IEEA6+hnB0tc+9UDakN2eHRi1Urd+vr79AxASlLVCXSwnjBOAC5ifxf6bWNz39ooctnT7baLtn1rq+Y1/QNABxCAlA6AK0EvxpE1AHALcB47Qd4KVjDFk7FZB9WQHHD5F0BQPf/KAXnPKgEgLukdLyo1sfdx+LmW3+UkD+A68a5VW5N0DfUJOtIZjStZFUiJAGwDdCug0NamNYUiocwpmKTYJiAZ6wLjTUCDjAlke27B0qNj6+rs0liKVVlzHVzGMhSzA2ghMFEsoqGetuIJwaucgBzmGO1nLilAGWuT/ju2v71NsUOXitnY2pBsS/9QvwI9zO8YwTr0fpl3V5cqmpnL5/QswHExsZm3uawHUS7JGPB3ArRiDtLnMB0DABrsDxtRxkODTIqEbWzBpm8T2M37YxMA6QRhCCryfIIagPgAfUvLC1YYcHY5ICSfY32SHSD3oOAW0kcNAdowQgnAURyUtnYKZHWgDBkeAD7GlPGrVHzNUPHMnR3NLZfcaAjEQluYLZbfKygmTWRY6N2Sj3J97UGxRglGSlKhheyNpN1QlLVU1noLoI/sGcAigBVrRa0esphYMyhgjESbr/WMe2D5hsAt+wLvHAKEzMUQyA7AIHMyzFPZMmB3rN1arq8UUCqWytbTN2BFip6WSgo2p1NxyYPZNezdG+vq7FFmAAH6cH+kaUKQlb7i93yevgKIBnQEiCXQCpv1m2++0Z48e++e3om5AGDY3durLAjmCeA2euWMK1lstJuzBXsUQDhzLhQGDcHT9957T0VpAcc5E9A3AML8nzHmjEEggnn29OlT1Ush045zzd07d6W9jtxJvV6xXJdraKNZHmsD8G8IQHz69Lls6dNPP1H2C4FJwFb2Jb6wdfb1UND2+bNnagtFaJHCwq7ikVxTYNADQgOOY2N88970HaDs1taG9n6Cgowx4C5nCK7hc3zzc9CALyt7L6/1nX2GIrTffvutffzRxwJQX7x4aZ/+4AfKUFpYmFc2Gprq2Dn3x/6wLfqa/9N/ZBbSHvT6OTfRFuwMW2dcqFmB3BxBJMYOiS3A96WFJY0v5wgv+OrF05FnIguHdRbgnULWyEVtbXFW8xogvDuMcABxxpwsFv6O/SNtxrrKuALiEvxiHwt9xj10XryoKMDAnszZjLZwRmD9BAgOJAD2cuYqz5EMFwWtU78rUqui1KrDcKn1kOdxHvFsqHNfiztz0R7lskrIk7EeU/SVtrH+1ypes4f5TMaCZ1IQIPMCpNiDshAa2Ejcqpfc40x7POsI1xLUp5i6QPSrK0mo+RmHjLwrFRtHroxz08lpUX1ALRb2hO7uXtVNYQyYv6x/ZCsi4aizH0EOJLlubqLitdS1ieln9ksVTD46kv0jh5ZNpyQRc3PdkOY52SkQAnQW0qqu7SXKlnX5lvB/9gix0+OA5y7bEqRbmuD5n+QqNi9q9kCzB/4D9UCTef4faLCbr9rsgWYP/Ot64I8VDA2sjMDccGCctN+ynAIB5NdXOrJyML4F4CX74WwnWK4chp8/fyGQZmJiUgd5QCfYfzilOEw4wOitXl9RnMzZKQByhwdHui9OSiKJjjeamw05HOiCAsDicIrd1NsnRxC21N3ZWQGoOKrSQTQvtAcbE6eKglqffvKpnDmcLwo+ckBfXlmRk5TP94hVQ6ErNI4BgnCAeQ8xeiYnxVzC+Zh/s2gDhWF3TMol6wPAumzY/Qf37T//4heWyaZ0Pc7F7s62bW0sWUe7F7/D4U9lM9LcBpBZWV21+cVFaTnfmb1rF2dlO9k/FriC46KidjkYwG1Rgc8dOZ4U7xwaHJTMBe/MF4BNSEUWazSVUtEt+gsQgHZtbK3bIUWturvVpwpi4CCm0lYowEJyUAHQP5fOqoYo9wc4hb0ECxVnU3qY6YxriqYoGtZljfqV7UUpu5Ix6Ouzo8Mjl+dIJK27C+d4RyDG+x98YDt7O2LJ8/f+gX45TQBx2Bpa2DBJ0ZAdGxm1wUK/+h5Hm2fzrmQBMFZIQFCY8snjJxrr3r4eS6STdnB4KLazNEuvkCHxL9oPA/XJ06diBr//3nvqZ1hhQVMdZxWAgN+9884DgdewuyjI995776g/sDtlNeTzETuP/qwIHOB+c3NIAUxIXxiNa67n/gE04GeuA+wBrKiW6zY1fkeAKNkLrtPqoDzOMlIs4Mw4qLANT06QM5oFC7K1tRUBmARtANlgca+vb9qDBw/FJmee4MATNCLA8/Tp9+oXAAMcZQcu9uzDDz5SOv7Kyrp9/NEnmqcAVTi+oW8ODg/U/7s7uyrO+I+/+EfZNv0EqEBAS9cC/l+6Tjbz/u7sXQGSX/7qVyqKCdDE+It5ruCY66Rzb8AsAJWLStlevHoq8AUwBFukL5w13SewBYcbUIW1ZnNrTxIVykxBu/u8ZNs7sHZ7ZOcwIV2TH3moSXv1el42TSAOkBZgHeA+SHawjgBeDA0NWiKdsrmFBa19gEkX5xe2s72pd6MwpAripVzGBGCHjA4KW/JuFDgGRF9YnNd4Tk1Nyp5Zo+gDmI1kyTx58kTPnpme0lzk/ZBIkSRGb6/LHFFk1loF/oQCltgrwC7PZd6HzAyAWuyNwA/jkO/Ka4wYU/odzeJQkA62dfEIEMMloOgv3jPYOrYQWP9eRC5mZ2fnAm8IZvJc+plrQvYLe4GYmImkbW7u2vTMtG3v7tjyyrKNTYxZtjNrG+sbVj71AqgBaGadnJgc11rNHGQ9BZRi3ef/AHcAhtgL84J3A1x7/Pix+or1HSCF/mI8+J3LFlGMz+UDQmHK4vGxffHjH+se2DR7BvMhSHAsLM3bT37yhdb777//XnZJnzKnvMBxw2CeApYy38qlc12zurKiQr8Uz0ReYm11RWsI/wfs4htNYzSwfvDZD+yXv/wnPRPb8ADLkdZv1mmNIcFnaddfSmrpu+++UybNT37yEwFlFJjUOp2BQd5mrXaj9Q3pB7SE6TcAJ2ekpiSLRqAGIIzAD/0UAikAltgifURgOoDN2Ao2J0mzalXzjrHh96xhFCKdmbljT58+UUaGgsqtbZLFQeLj5as3Nj17zza3d7QPMaeHBgt2fLCvori0u7enIMATSaOV1RUVTJ6be6PxY72hv3ku84pi39gp9o/t0Qbej3clwMl8YF4SVBGw1tpmyXQ6CqLtar/ERgmqAxoT7KfeCtdib4HBjv24frVLrzDX6Bc+H5jorL1r62tig7OPsYZR44UMA69tQPFiQH5AxJgV+pEVIuBLIgbA7q5smDWSvY9xhykNwAvznPbx3goiZbMKMo+Pjev5zOnufJfmIe+DzBc1Vvg96wTjyvwM0iTK1qp4IJ5MhQfvzEq6hrlKPzLeQf+ea4JOOkFQWL8jo2OaL/QLQWD6iWdRDHV/7yAqmlu3oyPk19pk8+wLzCvGivUBO+Jsw8+hH6+vL8WIDtlfAomj4Kvqx0TFMnkX6tOw3xPAoq3chzMm4DF9AkgcZKvY98mE5O8E99gDWDs4SwVJFmwlZNCoqHS9rvMmNsxzGX9fb1K38j2sL4zLyWlJ70B/YH+0BRti3KlZEILJQU6MbAPawJqHLTGu/Mwezjtz/hTpAeD+8tL7a9ADeNgf+xTZHch70VaRExIpsfGp28HzOK8ybswP2hLmB+OO3Eo8Hbeuni6tkQRr6RsCfwo2RnaAPWHLgN2A1lNT0/bmzWu1NRQg3dryueA1eqrKmOH+nMeVWXEBoE+GZ0WZCUNDIwoEIYWFjBb3PygSIHL5tPm5N1aDXJJJ28P7s5ZMdOj8bNde7Noxc4T2f9/vUfanZCQ9I5Z3h7hDwdAr8/kfSEKf/Q//cxMn+te5jc2rmz3Q7IE/8x5oLop/5gPcfL1mDzR74L++B9A8d8asf+soGtGqOTQHhobAcTEqXdcUlq7AB9C6G2dTwg4ObA/Sw6+uW8RqAfTkWhwfHCScZK777W+/sR/+8Ie3RTABIGDFwJSLx9sFBnMoF1vm8lpOCoU7cUxh8HIAd31dmNIAHO1i8lEQDafa2XE4cSPSgebZvONXX31lP/3pT+WYwFb0lOaiy2ZUazbUPygHBoeF915eXrHZ2bt6HkWaVJSxLSZHB/BsempGwAnAGyA5IAfMLg73sJcePnxHh3e0b+v1c+vMIXnhfRWkKWBP43CG9G76AQY+TGmAB94TJzCwnQAbeT/aef/BA0kAoKmLs4ADxxjhaANsCUQYHVH/M0ZyrlJJ9QmsLcBgvkIaOCA/Th+gFW2UDMzlpRiNBAgAvlXcLQKhAHl4DzmDV0gBdFlrW7scKFi9OJjSLSctvlqTrAEgMUAtnxseGrbiSfGW1QpQAHMp6O0KDOnuFtN9oL/fMtn0LSMJyRRAcaXet7XZ6spqVJCTDIeqCrACnDC+vLcYUient0W5AG0AkUkBR2MTABkHD9AU4EGyMOfnYkLD3CTAQN/AfsTpw5b5ObC8XcsamZUbgVmMKU4j749EA32IgwrbbHxsTCAC1+DcAyICgABk7+3sWi6duQUfGUvsl6+g+4ttkb5O/x+dFFUEj6ADc5EgEHaNbBFzFPvDtgDy3ryZk1QJIABa0jyPb96fgnob6+uyG94Bp54+Qs6iSr2Aho/zwCCsMJjEpsKFCmyMjYnpRZBL2uYNClB6pkhIi6etPAc2O/0OUziTRVPXi+7y99AeHHdsALsEoBubGFdaP7Icmk8VL+IGKKVCqsqOgdm8HRXBBDj2QnO0hbXB5Y+6xQT2MYtpfmCPsKPFbo0KxXIf5hLjw1x2SYd2ZSCQtl67rGt9ZBw3t7YM4JWgW2eu06WFkOiBqU3x2I6EbW+gRZ+UBAF/IwWfuaV7A5Q0KGrWproOFIhdWFwU8xAwCMY7YBWFQ/nC1pFAoY/ADmBnA8gB8sGgDmuttLapWZBI2srqsgIP2GLI0GFuMtcIJPDZ8DOACH3BOoN9YzsAo4DTgPjMDeyRrUJA6yXayheylxcvXgjIwtZ41tvF9bD94ZFRm19YsrGJCa2bOzvb9qMf/ci2tjc1Lsx19NNZewG/mCvSWbcW29restm7sxpTB3Oy1lcoKLiAxAKZQYClrHeA64CXE5OTGg/WRGQZkCNhb2Gt4jPITbBeE4TC9mCiMi+Zt4w9gCdzDnb27u629qc7MzMK3tBWrg+sddjqsE8JFFG7b33NaxpgdzBmHzx4IPY3IBj3pNgidkb7YF0DbjIOBLUATrE/9hXazhzBXni//sKgXV3d6GeAPhigZCawNzLe0nFOegFlGJ/ls7L6AhkybJ39RGCj7KgWAYVxAWGhIKnAzINDGx4GEDzVO7HGeG0Q1+PHfgD9T8lCYH9AomFoUO9GkUDsGo1v1g4YxMw39jTJU1FYsp2Moz4jCMf6TN0N7sGae/furJXKBHQpxpmVjBIBHi/Q6IW5AQ5h/fLZe7P3tFcDNjNGB/sH9tnnP7S11TUFbNjnsGnYsICHZC4gASeZGgUojtU37OsEo7H5ILtBJgtBNub782fPVWga4NU16B3U5ZtANxkK+e4uBelph48ddQYI3mfFzg7FGMMaS/uZKy4/YZpzypzK5aQrjzwJY89aNTE+anZ9KcCR4M7MnTvSsCZwDXhMtgjnEtZIv0en1mTWLgK37FHMDcaebDH2YGn8Hx1Ze7zN8j0uSybJrQZkhW7tWfQdthyuV3H3bJ/2WOYCwWtsmf3x8RMCJjlLxhPqD9YF1o3OTg/+sS9hT9yTANH/+bOf2UcffSTAlLGCWb20vKj9WvZxcCCbop2MFUXb6Ttsk72FAAFzlv2b8yBAcqhRw99Zk3gPvrV/RQVdg7QQ78S4I/nH53h/fodNs9/wbpzreA57HEEr5hlzj/FlXqkmSKVqd+7ckzQdgXzXIXd5QuyVsyP7kGw8ktCiFoFr5jcUDOFa7DMUyMVuWVPa28gccjk65rvrl2fVHs6ufCsL4/RMNt3TVdBey9xFsorzCrJQ2G3I9OKMx5nuquXKUhnPtFHQsHSm2gFIqBFM83XI1zXuRyAOsJs5xr7EOZpaJcqqSqcldUVAjXXuiCLBAPL5vOY8Y8j5gnWXs4n7G60au4tq3WqX1HpJKLhIrYa5N68lQXPvzrTWByRbCAayPsLoaHE1p//iC9sX6SeA57EOs/akgs1vk4Oa4Pl/vf/Y/GSzB5o98OfZA03w/M9zXJtv1eyBZg/8G/TA2+B5OGiG2/4heH5zha6qa9gGfVCuDazzALz7/9vsusU1REnjDSxzUp0BYXBOAgADwLa2um4ffvihdAyPjx34BSTlc7D3XLcb7etrOTJHx8i+oJ3txeMAUnjWhx9+JJ3UADIPD49YMhmXnEQojIWDh9MESME3Ti+Ok/RT0xlLxxMCl7iev+G4AWDxf+lTq8hlSc4cLBvuBbNMzkwup7aEIpDS4o5AaJyoXDapA78AAIoJUmxrfV3OEv8HCOJ5LkXRY/GkyyYIJDNTuwCCYYHSjuAEAHIk4h1W6O2Ts4qzG7TQAXZgmQJ8Ad5KMz7ScBbTu79fWpiwAdfWVuUY4rQCRDLOtJXiiZ25rBwjvkIRq1BMzzUvXZ4DFjo64wAOgIWAVOhk8je+YbUBggDwwGbECXcAnhRgirIl5fiT8g0gG5hj6JkGoJGfAbT5HMAATpkACTOx2bG/4Kzh8AH04zQCMAT2LOMJcAdwBssKYJK+AXRGJxiQFfuAiQgADKj/7Okzm5qeFphBqjwpxgB3wyMj6m/6nWsBE4LuJowxL07HGLocAvZMAArgJ7DtAL65B9Ii/QAGgH+RzcH+9+KmJTGqYIsiR4AUAHIWSP0ActNvON+0G8f98PBAgQH6EaBS929xOZcgF0NbkCUJBS0ZWxxaABacZoB2JAPcyW2Rs05ad2CKB6DVGb0NGxsbFwAXgjiTk1OyWclqHB8LuAD0Y4wY/1y2U2MH0AyoDPiGU41tAVgQHFpaXBRDnVoJgCu0AXvjfcScXVkVMMo4SpaDom2trQKOXHDKZZkYC/SZaQffQWIHJj7rCWAxY4edAkTQbwBkyDPQZ4Alz549tZGxUQEF2CM64QAWXMfnVPjw9ETBJ4D0zfV1mxoZF5AAOCQg8opU/KhGQMT8RBaGZxwXHTwHNAYEY7xVAPL65jb9HnAEwBtgEpum7+h7+gbbDLrEAH4qQHtyasWTIxsY6I8KpZK6j/zOhdZPxh8QOKzLYc0CtFRR4BsK68GmT4n1TH+xbiAXooBRmXX7xO7cmYmAY9eopt0uXVLQPQA20aa+vEY7GB3+mICUcvlM7cYeXAe4cvtZPkNb2TfEHG5t1bzAprgHayy2zVjyrrCFYbcG8DGwzkNBPZ8XnolCEAJ7h2UseQGxgX0OYy8AgQSiaDPAI4FYCuWSqcD1pdNTjQFzmj1noK8ghjRrw8bGpoKnhSgLKOwP7J+Sh8F2sUWkCS7rFo+1SvaL9Yg2sFbTnqMow4D7Y79z8/NWKAyIpc5+4PUdDu2dh/c1Z7xmhUt7cQ/+BrhX6C3cgvNBO5520x/MdYBj3ntjfU2BJT5fPC4K6MY2CSRiD+wPBERYYxRcvzFJs9HnMO5DVgKAH4AYgGAIOjauLq2ILRYpEj2ovgIoh2VNWwBZnT0Nk3zAtnf2BLADwtNOwGPGG2YtYLxL+XhtDH5PBlII9DDGgHxe7LBf83lm5q69fPHSHj16JFvHjrgnUh6//vWvZbPYYChEzrzic8x72qw16twzOFjDaLMkoep1BYBYk1kHyHYiQMjc4kzgtTc2HxIOHwAAIABJREFUdd1JkXoEvTo7YLehoC7zSMD90JDWSABfFb1OJjXHGH+yKXLZtA0UvI2MM21hPGkfbcUumSv8jj5grGg/tsI5g+vpY+7NGYZ+4/pnz55ZrIMCme0KTrCPEJwmmEgbHUAnGNpunONevHxtbW2cJw41H5gfoUg574nNsSZh95Ak/umffqk9Bruiz2B6s97yrtgfQSrOUbTn7t079vj77yV9RXCCdjOP2WuYW9yfcQaIZj1lzni2yI7WE4JnBHkI0HKuYa6zjrC3hnWDMxZnI/qHa1Qs+PJS78tW53Uorm0RqaZCn4LEZGiw51PAknWR9whscp7r/XRqd2ZmFWxZXVvTHGSPyuZcFobrCXTRny7D5xJ12p8yFCb2bCH2nrAOMQ8VGElRjLMkMNyDhUkFbDkzT0xOaK2SJE7xzDKZTq3FLiXkUm0w1Nk72PsJ5DBHOYPUGnVrjcUU5CIofnnl9SawUa8xdB0F6S6NCa+sMM7OjYbuT5CT9SHs7aNktGQystnD40ND3oc1i3elb5lnIgHEOvS+ng2RtvJ5xZbWNi3f1aNgQLy9zV6+eG4ff/iBxdVP+CA3AtHJBKP9qptxm0vo3gu2wj0l1YL0GvttW8xaO1JingfJFq5tguf/Bo5k8xbNHmj2wJ9VDzTB8z+r4Wy+TLMHmj3wb9kD//lv/zcxzyVv0gIw5oxovpT6GGkD4kzDPubA6gWqHFgOB9WQ1v67z8asWqd4ZkyOWpAMIdX6t7/9rX3++ec6SAdwElAOttXk1LhSzQEvYfbgNOJgjI9PSkalXLrwVPW7UwKuxA7O5OQA4ajChMFBe/fd9+TcOsB8JUYRzjHPxYnAyQdowClzlk+XnGiByX19Au9gw5EuTlE1gFyAHsApHPuJ8QnJMAAOw0bCOaP9sMBwYMS8ymYlv0BxLPqVlNZ8PmMdHa4ZCXgc0tlhTeFMACqH8aBoEw4ZDpAKjUVsWxy2J0+fCOin/2CdPrj/wObnFwQ4wGLHMQaM54vrQ/r5NDIBjYZAOZ4P+IAURSiqiP4xAQmcRBy9MSRTkC7o6rItCqQSdOjrs+0dl7QA2MDZ/O7779WPsJEowjc5NW3ffPvtbRo/z8PZ7R8YEBCDRA7OGeCK0sy7uzXOOHIOsp2pSCJOOg4ofYpTTR/Ant3b39PvGDcYTrwTX2gQcx/eH0Cd8aAP0RwH1OT+OLj7e/tiUfLsxYUFiycSSi0GcPjoow/t5z//uZiznhpdsZ3dHfvxj38sYFUFvGIxsS+ReUE/HQA9pFjj1BKMQD6I6+kn0qYpSIqkx+7engAv2s68gHWKdAzAw9ybNwKF+/t6rb211RgvfgegA4gFeAmQi/QHs1Ts154eFV10IDktECTYNX0OODg7e89293Y1d71AYVrOMF9Bv9jT8VO2vu5gEnOEd3IGl8mR5n70NQEO5htgDYCGtEqPAQWRQ/AslqnJKbUVkBX9eEAh3hcbR8LHmenoA7frHrzjq9ev9DNSM9LojXco04E1BLEdxpoMABi8ZCuQaREAyKBRTMAMUK5y4cGcYMcC02rocWfEYka2if5lPfj2m2+tqwut65jsmbb87Gc/sx9/8YUXmY2yXPg9YM7BoQegAKkBJFi/mMP8TD9iwwRdGKetjU0rFakd0Kpn9/SSnp5VX7A2sEYAmjHP7t2/b4uL83Zycix2O8AL4DlzXeBXL0BQVcEwpEAYZ0Aq5rzW074+L6yHtjV6/xG458AZzNVVASS8B0xklwuqi90MyIf983nVZzBTUADGoooKEkhrNDQu9BHBK2RWmAfo81Po0DMAWm1o2Isjsu7Rd8gA8CxAoJ29XRscHhbwTkCBoBTzlYDg5taGAH7W7Hw+p3X0Rz/8sX311b/I5ihayZgzd7AJ2kgwFaAKpi/rCGNLRkVPN9roVwKksEH6GxYrQEsIchL0gp0JIM78oV/oR2z1+8ePDRCIfY73Yk2amp7UvgLoRqATJOjjDz/SWDC+sNoBxQjUASoTSPqXf/kX9QMBVdojdjOSU2YCDwGfYFAPFHrEUn361OcvACbz8b333hUoC8CHBjFBHt5VwZyhYelmw1hnXaQv2VMAzAH/yBjh/29ev7L333tX7GvWAx5OWwHyvDjib/X+krWCAdugaPCgMiFYHzY3fO1nLnA9e10ItlNXgnVgfHxCaxlzmmANgQmCubDNmRv8X8WhIzYzz4MhDLjN2gEw+8knH9vCwuJtthLyZ7v7+14UsrvbTorIKe0p8EaBVEBfMjQAFLFR9teT0xPti6znZP8QPOSFuQfzAukq2s9cYkzofzLL6GvG+MWL5wIWGQMPsO5or2fNYc4zh1k/Q2FrxpSAcAju0C+raysW62gXaxyw8qGkmrz+A+vR3Ny8bA1QEubvy5cv9P8PP/xAz8NGVIC5PabrGX/ky7CtHQWKXHolAL6Ax86IRnJsVRkcjAfzmXWI9Yj1m7ML78S7+tkgLXvjfZgjT589s8MjapG02/vvf6Dg671796X7z++wGyR8AHVZn3Z29yQZw5gjj8TzKJAu8JkCnCmCWS5PNTk5bfNzS8pSYu357PPPojNnqwIvzGfskfYwR8dGhzVnCS6xPxPwWF5a0v7B/2kDe+sSGvX5vBj3K8srCogTAH//g/dta3PzNijEHkxQl0A+mvOsibDDJeN1dqYzI0SPh48e6mwCS/zFy5c2NNhviWS7LSzM3Urn0VeMJWPFGNAe9lWCttls3hqNa1tbXVXQiGwu7kWwk3nJWRphQ4JnAP893RQ4JuiFZGA+klHyWjWMcThrJ2IUxySQWrNi0Qtrsw4iD/b6zWvZJc/T/kZGaAvF1zu1rygDrbVN98MWyFQgyCMpLZ3/sYuU7IA+09m+pUU2zdrC2LDmcwaB7U7RTuyNZxE04Yu5xZmCz5Npim1xRsh0dtphJKkVipRSRJ71i7MV9o1tkZ1BYOKkRLaRF+O+ubqy7779xv7ypz9RYe3ry4aKcEMUgcjDPEB7/Q9lW5inkmqh9kUAz1tj1hr/ffCcvmhqnv9bepTNezV7oNkDfw490ATP/xxGsfkOzR5o9sC/Sw8Angcm6tvM87eBdJdicc1zRDkB0Dxd+/JWOzB8NjCh0Tu/vKYwYkJOBs4Bjh+fAcTCueVgzu9xXnHQkQwAAOiIt9v4+MgtE5EigelUVozq16/eyMlOpuIqogWoTbo2Tj9p7EFLEceD62DwbGys28BAQawY2ofjE7R+g7QEh35YTzj5AE4wEXGOxUanoN61yzYE8JD2A7bzBfCFA4YD6xrd47dankEuAxYRDuHuzqYKhtJeHC6YhGIOR7IgAFIqLBXpm8PMwWHkepwN3otrxH6PAFvJS5A+fFy0mxtni+NMuJOcFIhAu3Tfq0sBlzhdgGbONDoSuKUCcHEv/gRASF9KqxM95UKfHCp+B2LFfegfpTV3doplC6AMQxOmaW9hQOCNF86DCdkRsX7TSgMWaHtKQceq+gpHHAcNG5G+ZyYjhhnPh/0GMIXd4LHBggZEhk0F2xpwDp14bJAxVrr61ZVsCyAfRhuAE4A5rHT6kHflGQCzXK/gy9WlgCWkU7BHnEYYj7AWnYlvt8UKaScFyQDqAHXoF/S0cboBmZDy4BleuJCiZUdRP+dvQUTsBukA9FtxutGADm1HAuRQTNdRAcaw6GA4+31dLgGgIUguAFCtb6zLkWd8AZaD9i8Am4q/DQ/JjmkLfQ0YSh/wf8A8wDQcVuYHLDL6hncE3BKg2t2lQA6BE/oLNh22Tl/MTM+oD3DEKfAHSKEidrE2W1xYjAD4Fr0jX6R4Yxu1ekPAG/cD/GauIxsDi9yDWt36LEERxvC8eiGgin4BeILdif1iJ4CvSPsQcHFd9pi0yHn34ZFhAR0UVQNY51mwP6UfXgBQNTGdmXcwe2emp2/fk8+MT4zLBpn3gDQUEwWw5d6MMfMMAI/nAlwQFKL/JSfV2ibAlyAVy6gDut7vfD6wMcO6BO5RucAerwQO8S9zDMY38w0dWQB4bBxAlfUK20CnXWDa1dVtJg2AorP6kmo77O6wHtOvrEuMH21l7aMP+Tv9Q98QqARAC8VfWTcIHhE0Uy2Dnh61H7Cxoz0hG9C8r3t9BhjqgPuApIwl789a0NtHW2CUo4NfFJCFTv7SktdUwA4BnGi76gaokO2lZz1RTDYeFyjEeNMPzAekNKR5zHxUXQ7XOaetrBfYGLbGuxJEw6Z4L0Ak1fEwky2xbrCeMDa0S8+ve4FVCpsyH2BFbm1s2fbWlgdJczmtk6wZBFyl+d7bKxsjiAmAynqLDQK60z5kN0JgTSzqjpj6C1sCrMauqNXAnEcagXEBmGIfvDMzrfUTfX76n/szHux5aJrTh6wvktjI5VT0kP1bwYH2dtkQQFgIfrEe0Af8SwAop+KJHQpMEQgIkmWA3OyVvCfjJwZ7T6f2n+IxBSaHFaykDXPzC5bN5GQbc2/m1X4K5fb25H1dz2b1DdJK8Aa7gpUMwM9YATTGE+02c5d9teIM64uaJRIpPWNjHdmxSa1Ny8tIZMQtlYkJCCdYjC3nO5F4upZUFXOOtXxpcVl9x0bG+JMVQduUKRVJwHAWgGUPmIgUDP8nA4dzAWA8oDb2EI8nNK6cXQi0AISzPhFwAkBE851gJKzaQl+/AoU8i/azVzFeBKrZ05KphH366aeShcG+CX6xJhPkxv45Lz1//txqleptBhiSJ48fP/FC18mk5hYgLe/KIUBrXsmlswD/GTfmI+/MOgWYzt6jwpXlc9vdO7DS2YXOB5xnyIqjvcgTMdbsbUHKjblVKp9Z+aIse/rk00+1fxL0lhY+xXM5z1xdaS2vXtRsbm5J6zJ7x/37DwS8AvazXvLFGYe26nxZr9r62prmK3OVNR+gHBtl3QKEVuFtNLGzOdcDPzryrIi+PjGxF+YXFCxnnCE6FPoo3u4FqLE7Asrsl/QttWNePH+uccPmFVAY6Jfudl9/Xmt4KMJMAIm2vnz1SgFObIE+Z24e7B9bNtupcwnyS9gRY8P+cnCw5/JrLS3qez8jtCi7hL7CPsN5gTWHsxNzkEDg8sKytbZ4/RD2ZfZ/9gwKCjMHKDIKoQTJFN6VzADAc96DPmL9J3hIoC5kPNBm3qV6UVddFMaJNYO1hzFkfjLOXB/qnAyPDNnu3rYCsTD7WScDAQWbwl5Ze3guY90/NGTr29sKljIfuA9zHAJKKD6KnTIuBJga1xRHph5Nu+bUP/z936mW0E+++ELAeVsr3wD+kSTLtRMn/thXyKClLa3x9C3zPLDPm+D5v4tr2bxpsweaPfDfcA80wfP/hgev2fRmDzR74N+3B37+f/2vN4F1DljyNoDu+pteWEea6KRJXl0KUMAZCCzzW3DdwNavo+tj1rg0FekB5P3Nb35jX3/9tf3N3/yNWF8wbDj4A9jAnkX/msP2j370QzG0P/74Q/v+8bdy9tECNmuTo4qGMaA1+tE4XC9fvpJzLmauGLUZHcxHR0blDOL04iS3tbfag/v3VVgNh4Bn8w6um1yRM4bTi3MJcAKQ8O67j+SYAhbg5PAdgCaex4Gf+wctTRwIWL+wTT1tvksgCMC0pymv2e7OlpyCAMTimCrF+uJCDE7ahvOH8wjo0t7WpmJYgE5BciNIFgD6wPDDkRodG7P1rV2lxIdU1VDkTMBSxCp1sO5CjhHjCEsLpxAwKWjhcn+ud/Z2iwAsnJe1lRWBOKEoI+AE/cX9+Zl20z8AIb19/XKgQsEpfk/WAWxmpVJ3uyQKTC8YcTwHwAMAhd8HfXru6QVlnWnG89BpB6TEkcX2AHFoE/8nGAG4GbImsA36A+ePzwTJnb/4i7+QTfLOQQaC8cRB554wpnlvxh7HNDBXASBIlQYkxo6RGqIfsR2+GHPGMxRc4z0YJ96P38EsRNYHNiCgXGCiAgryjvS9JIro++tr9SuFCek/bAiw6y//8i9vnV/6Snq56JJ3dupn2sM85F5BngEGH23HXrFP5l1g+wWNasDsICVAn/J3nnleBpi7udXz5R5BEgNA61e/+pX6hzGFXUoRPN6Z8eJaAIDA1KM/AYDoZ+7tDEU0ilOaM8xt2hGccYBVAFyuFSiUgxm/rn5hnEKRNz4D2BOyDrheaeBlAIUbtQd7pj3SVo7F9H6uV48Wfo/mGJ/Hlrj+H/7hH7QmuRzNpb3//vuSUpi9e1fFDAHF6Seu5e/cG3sPIANrBOM6FgV2uBftxRbC33g+7+5AnLNcR8eGlX0DmBCK79G3/I1vvhz088K5/MtzaDv9gk2Fegj0fQDEAaNZH3k+f6ft9APPZV5hE9yLOcFcCYXggrQN78640df8nW/GGBtgHAF+vPBpXP/yDTDDXGL+8Q6ss7Spr9CvIBAA0srKsvoPuR50kSm0CGsRcIjnAcjxDowDcw/wl3elr2GxElSjz9FMZi/BvoPdh/4mowaWJ2tSWFu4/ssvvxSjlS+cBfoAIJixgmEe5AiCfBIXMccJPGFXAPejw14wdGF+3rXmM1nZCvMdMJn5TJ97TQ+yoGa0Biib4vpaY8m8+81vvr4ttKssjFevZIusE6wXjLGkYkpnNj1DkONCYCy2Ayi2ML8oKRQYnGitw9BmTQE8Hx0btPW1FYGwZDEAwNFv9C/X0I/BzukrgjW8j6RixGhFRqemtjDmrCdaX6oXNjrumVVv5uaU+QTADfOWjKyba4KLvfb9d48FgE9NjtnIEHI/a3p/9gTGxDMgGuo3bCVIclxbw/67//6v7B//8efWHotL+oH78AyvfzJgO9u7tr29a515aonUbGDQpbYUoDqkqG6rPXjwjmRTAMgrFxV7+eqlWP6cIcK+HaTeWFMDu573VY2KssteYL/MHezM998TZQ+EzAQPAG5KHx8A/dGjd/We1Hfh2QTQPv74E70D9sX9CSBtba/r3RlLxp2xwQbpa5jWzE/WF55P5g2RnsD0Zk/lWtrP/oD9I++CnTKv+J0CohFjnj1X2UpmmjOcibjmk08+se++e2LxRFIyOhRZpr4DthEC0zwHG/Z9+65dVL3IOFlatI21nffCpugL7Jj9kzUAZjdtZ07+9V//tWwKQHN+fu6WYU076VuCWMPa008VrPj888+0dhG8Ye5g72G/w3a++ea3Wn9gXjOnmE+sX2E/4XfMQ8BkAruhuCeBEdYWAkahxgpgPkEJ1hgVI99Yt5PTIwUoOGOwPioDqdHQNSrS2dZmzBvG6+nT5zY0OKxnsUYQAGKOexAjpv5w0NqLiTfqVWX0ECTTPKCYcaWi4Bp7DIE1zjG72/t2dFRUOwgkM4/RISeIQFbb3t6OPi+JwURShXaVeUVtgmRSNsJYcT5C/i0UPKUtZLRsb24ps5I1zIs9t+q9yMLEvulb/k5gHXlFMujoBwIWgNzKOqJmSSKhYB5AvhjlZOG0tCkIxf7vMlGcs8ckAfP/tPfmzZolx3nfee/S3bfXWTCDWYEBQIqgAIg0YQUp2XQ4rDAg0XL4U9iil/BXcShkfg6Gw5LovxQIE5QsW3SQIgkSIgARmH3pnl6mp2/33Ry/fPKpylP3vBejsI0IqM+dmLh93/csVVlZWZVPZj1Jgg2n9zhV8gnB7nsPpssH6OBXojAowRiSB775a78WxUJZp7G7/Ka/p2f4B/Of8SRsZKHvX5rRtvAZPyt4/v+vj7k+fZXAKoGfPwms4PnP35itLV4lsErgZyQBMs95VYDjpWCoecwrhQsFQ4+TAxzH2aB6AA9J9yKKB3Ge7+xC7XIUjhbOMEAj33EE+Td/8zfjMzbc/BwcXAsghw36ZgO/4suRSftLv/SL09tvvzv96Z98b/rmN/9mgOy0U07vcwF+ReHOfbKVrgVYgcME4Ad9A+ATHONw8TojBocHR4r34fABzrCRxvnEscHhhHKDTT4ACOB/cKPDqb3ZhBPCb8BtnFrAYhw5QDVoBnCIzPuKI4GTAT0D2U5vv/njOGYK6IGTCyCFHDl2bJ5LsrjJVrr38cfTrRsCf2n7M7eeiYw5gCqcIbLccFJp+8OHj6Ynp9P06SOKGkIvcyXajCzojwMkzkJinJQBdBjOEkAAziYOFeNiEJd+Rcb3GVQH10NWztzG8cfRpf08ix/6TeE1ssVpJ6AD7Qme2uQadgFBxhHHzZzmtJnn827azn2MrbK2xHlL++kT4+ZMST7jb8aOz7ifZ+PIimv7KJw2Fy2lnzwfJ5zvuJ538TnPoA98hp7E8fQXX4zf6ALtDf5MMlwJjrz1VjiQ/ISuTVOABvxwvbNazbfM8wGsIis+Mm9PA9QGcEDuvBsnHmf+/r27kZmKsx5UC9DSvPhiAFv8jYPrQqify2CO+wFA4aP49JF5gh7QR8YbWdN2wAHGDmDGXLvO0KUdmmuvTQ/uK2uXtgMYOXOUNqAfpn7heoJFAIWcRICShAxhsg/pp0+aEBwgYBOUL7t7cYKAdphyAlCFIAlt/uEPfhhH1AlYQOVBpidjQ3t9moW+OphD35FjZKy/8ELj/uV65BW8ti+/HPpEO1UIVAX20COfKEE26Ag/zFXax5jym2Pj0Dsx5tYhfgP88U5AT57P/Ah7wRFz6FeuX48MQ8YgAh0ffhhjAfDCTwBPB5cjcxLaKsCI4MgPftrTaBvzj+dzn/nZAVjIJIZ/m2x/QCoVbbw8ffGNN4LOCtCITGh+rl2/FmAx4AbgImAmv9HzL3/ly9Of/smfBjgRPO6XLkUwB1CHzE3aw/VxeubylaB2gnOerEHuJ0MXcMRgHYC0T5RAw0EwkBMqyIXxPz6Gl/ok2gTARLvJIgYA413cz3XI14EA/o08CLhFVunBQYwRAbHgag4KD53y4Nm0i+uRL3ObOQWIDshqXml0wIEvn1IypzVzHTAISg/GLWwR2avw63Ny5nMvhG5x/aU9KC9+dfrxj38y/cmf/GnYD9rhQAzXma7FPN8AabQFegXGF1oY1iCAS/QpAmd374Zs4FD/3Ausfcj14wAVAflff/2LsVbChf7yK69OH7z/YYwpRYWvX7uUIKXqiJDhjX53rvirMb+x0889e2s6O+X0wpsxN5A17UU+tJG+0CfsA2P2/AusXQ+nd999P4K5BwfXp1dfge7mJIDEL73x5ahVAh3Vyy+9EPQ0gKBQdxEYJ0jieQrFB2AxlGkEqH7lVym2rczuH/zljyLgcuvWs9NXvvyL05//+b+ZPnj/o+nrX/9G9PtsOp7+g29+dbpx41oE6iPD+MrV6QtfeKNRlxGIc42FGzevx74Ae/ev/vBfBVCJvmPTmJ9/EVQYAK6sZWfRZ3SK56JH6BntNrUcQX9AZ2zta6+9PH3+5c9HSIbTSGRMsye6dvVaUHgB6kNHho179513pl/51W/EXEXGBHl4Fqd8oDnjnQQraBMFs6Gd+cVf/Guh94wF9pdxDEqoBMV/8IO/bLVoeB/rCX1A19mzYD8Bm7GDfIadgxaGhAP0iz5xPbKJ9T9/oFSCxx+7SaDmzt2PY84oeP0g7mO/F3uQy5cb8A/NHHQu0I0QrGIuKnnh01h7aBM0MwrEnU7/57/8l9Pf/LVfm/7y+98P2hhkE8GqUxXJxTay5/P4QSVDcAI7w+kA2sG8x4YxBwm88j37AGwM1IG/8Ru/EfMHGUCRhDyhGWF+ovtf+9rXQ7686ydvvtlOIJKFj02MoCKUTmnLmd+ibfo41nbmHtdyog1w20kT4hunsDB7sJ3p+OQ06l+gH9C58G+eiX33KUQCYgSizk6n+IytOnaIbHZOQVAzgWx+rSvsxc4ie9snQRk+J7bw73jusTK2oxbN3i5lNJUsw4f528k089+babOzF/3z54wZ+z35BOpLHFY9m6aTaTOd2Cfgc3yN8Be4AN9hNzLx+SMKUB+dBCUTayaJHXwe9UGoFBrXxIvif27jOn++3F71F9txunt5Oj7rSUErbcvPyNFcX7NKYJXAz5UEVvD852q41sauElgl8LOUAAVDDXgbYHW2ualb2u/pdHqSBbTYcBuA9cbcmRwC4uE3Bdg9DWeEjBUADRw1QEyuBWQB/MFBY48srtmXp+eeuzWx/wckA5zBefmLv/jL6Zf+2len27d1RBRwhWObyvh6EE4PGSw4ZLzjj/7oj4NzGXACMOjqVQGqXAuIRNsBkmgDmV4AbvBCAxRA4wAnKHIwpQwZkjgz3APHJ8Aj9BA4fTjYON08H3AU54z+s9nHwQT8wUEk6/iHP/jL6a//8lcj4xJnF+5aMuF0XHwTfUMeZKZ99OEH07O3boXzDvhTM+V9tBaHDRlAu/HSa1+c3v/go7iejDzkJsoNAYSMGc4+MqC/OML00dzzyDq4cu/fD/ngdAPKAQbc/ujDALNcYAywH3nQVsbTDhHPh17iw49uZ7bv45CxnVl0gWcE3cszz4TMAIJdnBGABTCF72iDM8xpuzPQ4b4HDACoUYaqiqHiiPOsoCq4dSv+512cBiDzEHkYYKDPPBsgxI48z0EfHUxAFwBceTf/po0ARvzNs7kOcEvHzK8F5QIgGz8qGgrdjoIbPAdwHBDkV36F7EodkX7mGehy9kPmtFVyvxXBEYpOkrGH3EVlcSueb5qZXogWvvZn4og9AFul3mDuAnpCA4MORFuvXQunn7abE5S+A8ADBKITtIf+kbX22qtfiCJiAMdkGBK0eeFzLzSAGh0gQxyAnGKxgOcEuZAlYIWzIn1aBX2hr9gb5IIOMAdpG/rD5wY+kbspJQBQXniB+fEgng3QAqcx4CCgOyACgRv4fpEjQCA6w7h973u0/asxr2gTNCbMUeYqgAt6h57SVnSI9iFvxgxqCB2PPwmaAfTm4Mrl6flnn4s2Azw5uxh5q0Cgjr87E56CbNYl80UDxiFnrneWKKAUfOf03ydAAMzpj+o3nMZ3PIvnY1t8QoLxAljiWfSJNkVB1ps3Q8+5NgCefXHMcw32ykEH9BaX7p2QAAAgAElEQVTZ+GQLto1n8V76yfODh/7SJQGTBwfRT+SErhMQ5MfBO2SI3jLn0FV+M2Y8A9AbcA07ePPWzWjHUdS4uBnvgWLoxc+/EMUgf/ijH8Z8wN4QPKI48tvvvB0Z3NQrYA4hDzisCbTAY0wbybimWG1QXTx5rGz/jyhu+EYAoQCb1E7gdBDrB3oE5QvX4zhA40BbAQd9Kut73/uzGH/u//KXvhRBhT/+oz+OYAd95MQTFBO0l7UHOhHWG+zxV77y5VhP/vk//xfT3/k7/1kETigoC2UVY4KuvPPeuzGu9JWTFMx/5NjXmuvRfgIO9x/cjf4y/qwzzz//wvTOO+9O3/uzv4hAAqAUsoGyjCJ7777zdsylkGPqBePgWhv0i+AYa+vjw0+DigP9pz2sb+I3/iDWDsYeGcTJnf3NdPj40XT37v3gyGcdvnUTvdmf/uAP/sX0/HMEmZ5Mr7/+hTjBtNkcRwDJpwYAXvmfcf/ud78b40pQ+dvf/s8nGMioEcL8fPstZMO6/fz04gsvB2D+T/7x702/9Vt/P/r1jb/xtelsQzbzJuY8mawE4QDbTeHz8cf3IgjNu1597aWwGegr48z4OWjMeEMJh00Hp2Ot5DonDCAzsmuxI1H8eWcn7IDA859E8B+7zuecKHty+DgoWqIg9jWocA6m70E/9dprsYfgtAnZtLEH29nJkxsE0W8JJNzZxNhCJ/X++x8ERZFOBgKibuK0HQCi7Yiobx7ENcx/AcmAmjtJv0bhZcB62rhpVCj37n0cwTtAS+8D3eewqdeuBqgfBW0PDqajo7PQO56LrUZGrAOuq+HAOgkBO7skVhxncBu+agGhptXwusl70L3rVw+mh/fvB22J95hO8GD9Qk4OijEPQVKdBBLzFcA4AHcAWAG7/s2/vV/1GkifSYQQRaHu428A652dS3k2Rc+xTCq9YYDTp2chB/rW2wLYLP56fpA3e0M/53SznwAwpUt2Ipvcz/e+bTqFdelsunL5IL4HNAdQRi8A4/mMZI4A3wO83glqMdpCr9ErqE6iT1lUnHlt8HxvD4BaY27gvAHoXMS78jdB0p29K9NmglddEEsDtLNukq+N8YW6bv9S47cXwK3/9VSB8JLHNJ2cqr3+TOA518SbZuMYd28Bz61b3IUcLl2+Mp3tXplOOEObY7iC5z9Lb3N91yqBVQI/LxJYwfOfl5Fa27lKYJXAz1wC3/lf/+E58Lw2ws5KOF6bs+koC6cpS0fciMoIOm2ZLXYo9vcvx2YXANfPEf8195L1It5Hsp0iK4RUGa4/fRLZ5wDuOAk4wMoYe2Z68ODT2CyT6KzMFDJqcDbkMPBu+CaVQXwzMuIAjAAbVDzwUnEeKHx4LQACAyL0CQfUxVCV1f1QvJuRYaz+AIICapojVtnhONNXI9OWzCEybwEfOeL/3T/47vTNb/6H04//6kfTN77+9XCOo73pdOL8AULBXYwHAcAW2bPHJ0H7oOOpogkgA96OKs47vOFvv/vu9MrrX5w++PCj6fMvvhiOLcAcoCqAhx0oZMHn77/3fhbxg6/5ShTwoi1yrPR8MrsASQAi3vrJj6cvffGLAkivXg05km1EuwDjGRPuBZSD2uX9LP6FbiBPxpDvO0f3TowvMiBr8t/+FfyZX04uWI5fHzZQwHqm7PZNjBWAAOC5wD0CFXsBgDFuBF0iy+/a1XgGhSGhEOA55mnXKQdREajw7H6ASoCpcKkD4uHY4bgjC9rJ/TXQxDyBD5rTFeJOpuAfHLjK9BeHpzK+REtyKTKHAdKcbc/JhHDQw9HV85Ht/v7utLe7M/3hH/7fmalO1je8+XIscZgF/J9FBiz834wr/0chugBZyb7T0Wm4vA0MiHf7NE4zALLo1MWzGQxhLpJVx5zSuwCU4OgNQBn6n8PDOBkBrzUUGprbZwEc8A4yzZjPKhh3NbJpQ782m3hH6PLpaciTH9Eh3Y5MNgAG5iTjyPU+4cLf0jfpKM/2SQGAvaBmSoc7QBlAkAQp6AuZ0IB9gDIBAJ0g5/3g+KeY6Sef6MQCOonNUIBHgTsCZjyD8aMNzAeACO4XlRDFG1WYmKCbs6R9QgF9RZgEJ5w9jswMsNuu0H/VbPg49Jbn8MNn6Av9A8B0ITmeD+CH/eJZ6ASUAwB+jBefAUpyv4rOHQWdAydsfDrid3/3d6dvf+tbAeQCQEeA89GjsFvYIPSVz8kGBuwEnOcUDZmX8J1zhF9USJ8E/QrBCU4YIBeCVrRP/MQ7WaAWG3Y6vfv2O5F5/Prrr02vvf5qZLf+63/9x0GtReY8tS8CIMpi1pxWQo8J3vDs73znO5E5ChgNmMxn9NPyxe44EMA8gTv55VdeiWu+9MYbYUOdkY4u8TlyQbYERmk3/XYgDV2NdY7/Tk/1+XPw8Z9NH1Pc+vGT4KKmr8hD9nM/xiHoonb3VBvh8FEUXIyCt3fuBEWMa0hQA4NxRv4EuLietpHtjfx5JvMpqJQ+/STAMnSXeYftRn/2dnajiKOohE5i7QsgbqN2A7j5lBDrCc9gzSEICbjLWgWoCq8wfeadnqO2aYwJz2XdgaebGc/6wpzindjN4DI+mYJmjX0AYx60CRsAQIHVtItxs13FNpgagjGjTYDncEKzvpOlDnhOUID14dlnno81F3nzngiQ7x5HzRRlBWuPQdYu/eD5APyMRXDvR/FS6ZhPnhhUY754jaUANPegLwY1LReuM70Z31G4lwDCwcGlsFVBHxHg6268H31B1xjHJ0+0fxKI20FkwGkwRYOv9IM5gQw5gcOaxd8Gf7UWy/6Z35v2sXb71JltLc+07TXgzTO5n7XoyZNHsVdiDxD6krJBB7wnsv4EcL+hoDHgPfs07Hc/VeN3OdFi/zLrBM9lj6GscL6jH5atEzIIrHE1NovnMl/RVf5uOr3TC9x7XATKCmCtWdcN4M3NrW25AVYDtYyHf9Bn7Wun6eiJdJvvfS/X6Xq9M8Dzs7Oo48H6Y9uFLWctIrub9YN37e4JwOWe23cPW9CGzwhy8mMbzf4Km/DSi58PHdBpSpIetI6ydso+nUaQJ04TkUUectYa6/33VvB894z88NZ3BxqQtX+c1U0k4PAIm6PThpbtGFDwO7n+LE+1xkmMDGLA3x4AOpGF/FxjJhulMVEWPPbN91X/JCD4AqrXzHPv1bgvMs8vX5k2+wfBeV714ze+/dsrTlSFuv57lcAqgadeAqtRfOpVYBXAKoFVAtskAG1LdZJiw+q8kMwq8YbU4DnAgsHzmiFi58GbXBwEnCKOsgbgcPQkM2B2YzNPZt4eYNnB1QBdchs+7e+T0XIWRbSgLeAHvlN4TuWA44zg1Mjh9OYbxwLwjqPaOJgCjJ6EQ0tySjhCcbxUGUgc0+Y7fgA/BMafTafHx0lnIEDYGVv82wAGm3EcYEAA/ziQwPO5Nor7PXwY13EfixEZd4DFzi50NjBtw7k2xzGAmDKBBRrSZIBFOXM6rur+8376fYojkhyVQc1B0bLDQznRRwJCGDeykwB14mhtgJeSEw4gjricwXCJYrwikwqu3OvXgrOV+0X3sAlnLsbn0n6AFYzr4ZPH096l/ZAvYx6A8pOjkH3oVwZJGDc7mGRO0bdwpo8FUhhYsH5aDwEqkZ/GA0AcnviHDUSnPQrETOGkQrsDKMjxadoE4FTHyuPbAjxkaF8W4GOAIbKbIvtKsqEvOt8scdFm5M1vZ9Kh24yfwQbaHZzIN28FlyufMw4EkPxuOfPKsoIfVZm+l9MJ7tlycjbTEQeoSsc+gB4AGdpBBhqAdI5FHMjOo9y0kfZRUBO5hDxOzyKrnPkKOBO0ABmQQmZ8Tl8NHPE3z/S48M4jZMYR8wDTAJMPQv41exCRxRzebKbjE0ARARa0E0CO92oMT6N4GuMQR983O9NuBGnot0B3AD/Gv9oeB/IUiBPggf5RRM0AkNvO5yGLCL4oGMTfALfMX94VQ5zHyhGAOGaVaWnwz84448g8VVCGLMDd6fCRgmrWY7VV81kBCmWQauz1O47iR9CmH1UXQCaQ3nPFcwjgXEGbnQTzVAzQAL6yPKWsZEWTCUrbBXrt6hh8gkGAqmR2ApCj7QRLYj7u7kbwzDYBgIt/M1eCoz/6vq8AXwZJgwc3s2/DoiCTaRMAnXWOonq0KYIsly8FqOkj+Z5iHONHBzmlQ6Y69ox3B4VBjgV6BDDJHCBYw/PJOK+0T7TPgZlYL1ifsGVJEYB8w36fngSnMPab56Ov6APrEuMCmEebw/4l8MipD+h1DLSHLtFbbCIyxCZhRjIjNtqHrdm/NB2DNG8EWPND4MZ0QpIbwR70EQCZtUWZnLTfIGEAtWdTAOusqTzLAGqaL1n1ANsFUFk/DB4yhy9f3g/wDzkh0zh5Q7A7spwFYrV7mZ/YwjCPyInM2dNmw8kq5UsHKtTWs2i/wXkDtH4ubUTuzOvHhyqy2/YZEnc8k7mB/UJPwzZl4B2KDAX7DcptVHgRwJ8M7TN9v7sHtYUAw9b/pPgRzYOAaicD1OCpx5hr+D72MgmEh2yO0UGCushSdCOaqwI8+dv80rHmngko9Nz2vDbwx/ijfwSpDq4dRMDC6wrtj2Ks1xR05HnVNvG9wem6X/PnXM8YxGmS0CuAV9m9APAz2BnXZxCJz2RvoNOS3mF7GBeC10qGABTXeMeatoMNQl9PWiBXQG9mNsfeIGvmhG5DT4K+oYuA5ldj/CotiG0pOsK8UAJFLsoJoqdpy8Vav7xe+EOPMfLW/lBJEvo3Fksgub+TvXcGuvTJ+yba22SXdIjSyW7jIzE89omn0//xf30vAn3UrSG4+/1/8/3p8eHj6Wtf/1rMvx/88AfT3s7e9I1vfH1679134+QjgXGCl8w9AogEnT55+CAocSI4fXw0XU6AXnvFzELPcUJ/Z5nnu8rU72vdTFzzzxkb77vzppAL5g27srMbbcBuhlzSp/ATg64l9gDoC/9rvDwmOoGxF2OZ27h8ThutJusYt9ht9FMM7oPXW9rmzPMKnnusV/D8/Fivn6wSWCXwdEtgBc+f7vFfe79KYJXABRJw5jmb3djwDhkeLdskNrvKPAc8N2hk4JFXeDMqEAjgCIcGcEoON86QHUccIJxBvgtQPTgS5WAcHQM8QcMiIENcupenh5+QJaasEYowCbgV1A/ggwPaAa9NACi8j6JmOHZkWDsbxc6ywTQBgsqE38GJPZaDB9jNtYdwswOSBNCvjGIAKDJxcZoF6B41gDUcqDzqGk4pmWYASYBQ6TDaATdoYMDJm3/xxu/Fc+y4+5iys9L8eQAnm53p6OQ4wASeRSaZebhNQClgV87GdKYsNAGHclQ9/gGC4UiSwZvgAtlM4VACngMKnAlcdgacs4aCD/RMgCdgG9cqe1yBEMCkOBaNnsSzeQbvV0Z1UP7sq03SKTt1crKOnkBrcBDH0n1M/Cbg+PGxgDFAvD04M+kfz9M2APoSH9Emk8tZZgbwkQuOfwsMpCNfQQplSqk9ykRTnwLozKPR/I1MAE54Hu+J4NFjwAbAKP3tIIszBx3U8ZxjHpDZG0ULr9+Y7t2/F2OqTD1lYYdjSFY2x8SzYQJ+ADaRq4DmAAUzO9yBF3TA2ZUGsJq+ZIY7fSJjjiz1CpxZVxzICdACXTidpsdHx5lFvh/z8fadOzEeyLFn6pG1B5B0HDqKvpD1ypwzqBoAV2aacy9j/uCeeOJ79qOUw3psUCOKnWF/To7lWkf2rcCPkB/gUALYyAaZ7GyUBWrwj8+URUygRgG1NlcADTlLb8A5ADIB9cqWlJ0icx3QWcfLBRTEfCeDMcFT2s44A+Tr1ASnMii6JrsR2fKA79kHB/Qq+FmDBw7Iea4HaMOpgJOz4Mfmua6VYADaAVPPySpfA2+R/ZeyN0iHrmEzW5AN4D/13WPC+HIKCNAn7FfUDBB4gny4F/3iFE2M7d7OtEdhuFy30GHsLhQ9yqoX/ZBtj+cvwHmA3Qniq23YfAHk1j90voLGtre2DQakbR+8ZvA33MmuqcA6AOQUJ5vyNBB85xgs3kWG6jE2BRA6MlbJRH8c/zOe/DatUBQkTXCN9nA/cmOcAGZtU7hOsiYQKIDJwSaKVCr7F6CPAOlhs/VkeTK/HDSMdYPM7zw54oBYAOYEzuJ/wH2d5NG6Kv22HtMOZA54ehK8ErxWo2YZEhCzroWOJq8xGeNkuDvDG1vK96zRjC3BY4D/3c1ZBPB0nwJ16A39R3fMtS3QOUF55nysLQI0BVibskP3B5h4fDjt7nUX0TpvEJx2VNkbjKvzOIJKqe+eJwFKnp1Ehn3MdcBE5LYhc5pgsmp4QG8jW0aQtWe1z8Yo1wmuc3uu3bg6nZxpL8WPs7d9jfdmNVPeW0CDxPztIJLXn7ALl0TZov2ggnrIFj1Ar7xGh52Nvu9PG2xhBvRiHcm1xnY69CYCx1CIKAAd+0CCvxkoss7wTtM/Rc2HHQWqla1/rQHzBsm9l3FQXvzXpsRWkMJR7tCHHG7t+zqgLRuS63K2zfcC9p6eiIal7TEi2MsJMQV6/VLJhPVEQdYIYGeGPP0hGzxsbc51nveTt+/FOs2pF05HAYZzEgdKJMYmCoxeu5bUUPdaQgbBJSWZPI7iwZyY+Rvwyes45rS/Yc50yhpznDOG58HzS9POxHHOkEoPiJ+4GKf3PSyUZ9PulczQL7QtWntd86jwoQeXeg1C03nNTfkG9h0yqHEK5zm+SFLbxJ5R10t2Wkfb7y3gue2F9mraE02ZeV6DJ7/+rX+w4kRdi9d/rRJYJbBKoO2/V1GsElglsEpglcAgAXOeG1gwQGYgr16+OTsJXlrRrIgH2sB4S/ZJxwWglUKdyuBRdpfB9ch+LlQvchZz076D86FsI4AKg/o4MICwh4+PMis5iw6FU933vuzRyeQLp5nMRLKmzwBP5BhBp2IAwBtoO49kVUWmbmZkC/CVI4Tz5uACn9thtcPtLMAKuDjTm/cYrDnh+HgeCeeZLmwYwGNmCvJ5cLdHtrb6EXycCV4EKJbAc2TmA6A6A/NYR/sd4KhOc2QkJV1GJE4XudXrOpjc30nGbwBHHBFPIND9o920B7CFdgCAPIlj3wI01D4dm9eRfk4WhPuT9Bo7EVgwX32009lCFLNKfQEwUXYZgRYAFGXPA2wCSCAfgab1WO7ZdP3G1emTKM6pY/UEXQTs7SZlClm1cLUC+qJn4m0FbKWPdYwb96cDCjlujEOAms5Sziw6Z+0FuJ1FtgxYV/0YgXPaJvBTR6/tlDYgc3BaaWuAsNevB+Bj8LYdmUeGOfbR1tCXnnEcYFeAvcpc5Ed6AGBwFBnfBH34iXYnYKQ2Sk9CJ3f2ppPI7FRQxXPLgFC1Azj5e7vK4sZZBiCzU+8gEc832HkpiqYJ0DboK7C6BzxsVxR4OQkQ1tmPBtAA7SxT2sPnOjGg4CHf+fkGaEMvEoCNvsLDuif+YDL4aT/Zyj624xMO6Bpz5vjJUQCVARrlCQuD3/w2qAWwzPxiDH1k3mPi+S9jqXlEWy3nyBIPMFNcwM6aBXx8FBmbUPBwCiV1OoN7obcLxaIdUEMHmXsGrAy+AJoDqrmYn4KltIcTJMrU5G/mtamCDPg9gnYEyoPM9MQ+sKYwlzW+Akwto71d1QVw0AY99xgaNOR7ndQAKJeO8L/BRM9jA/0O1jpwhG3h/QRdrYtxL32PrNqzpAQ5CQ7rqFOx2Ql5isd4fzriBFNmYSMzMs89vnGiJrKuOaFyHDaRd8U6c2l/enKM/Zm0bgUAq3FWsEEnHSJAx3pwAsCOPjHvBELSxuNjghEEsbCJnCiiGO7+hPyOj9Q/bHCsZVx/1GkdCBoZND2NDHedZDCYybs0XwSUozNBZ5KZ4DG3AyAXD7GDFnc+hn8f7nDZ30eHomRq+r+3F3MkAPzNJsbw5ZdeCl7tq1CJPH6Sz9JaTNZ/BFfhcw7KrQT0Y00hMJtwaQbUoY2AY5wTFDoFJ5AP4Hxn5yxsPe3GvpneSiegJBsBdiMPtuZxDWSh75zYIdh15cr+dGm/81obnN1PChmu5R2PHpHZvjNd2r+S63EmAyRoroCLClE7GHZ6djxtdvu+CrqfkGfO4TgpkFzX1qOaBOFncR0BGhe/ZA05OYLaR3bQCQaesw7y2+ajdLTlbOPzIWqjbaaCV9LvoLd5xOk7BbGMYktP3BcFRyLrGNu0S/BT6zDUQg5qNy7utF/eVzI33ObG2e435bWWAy32muP9aZxcORT1U6yz7aSIeMTD5mb/Ips6bZcz53OTq6SJTEQ3pQjfRYDsNAM7uW4imz/5sx9FEfAXXoQWcBN2Djuu2j7a19D3S9Bj3bsXYDo6AdDO/5xC4BqoqaCwCntI8BHbUKiGvPa4f5WSaW9PiSwtuJLycqDIOqOOnU3HZ8xVn8jqfPL1+iaflJuBee/9JC8AcVG+OcgdlDd5grIFP0K3M0vdJwA9pi5yquqjba6E+cw5gW1Hz6fCee69yK9/679ZwfPVM14lsEpglUCRwGoUV3VYJbBKYJXAFglA22JH1uCwAagK6MWR3LOT6fjocXC4Xju4Ghl1zWFo2ckq0hT/bTq9iDghlX3uI5lGmpSdJac3jl9GporpILQhZnMdzvaxMlj4MShRizOpzToCLaBFm31Rn/RCT3Z+lNYMGK1iT1xNW1RcKa/PDbnoAQAflAkTTjjOXYCQPbPUToVoZJSt1xxtbe0TROsUCMp+VSGpBpLFe3tmtzf7zUHMLCc7q3LalOkUQYKgIHC/5UXimBhEBCyUyFPGzgTPYlshLzJrA7AhG1+gouVYszfldCkDjT4449fgmJ8TAQtnNWfWesg9wRQ76s3JLdylBs4IKgRQnuCbAeK4tzi1kYl9pmAK7bJjaFCQbstx7nzZecpYmcrJD2t5jwBEzV6yXHyPx6oHo5C/xtjBBwPYdt5j7LIBAaLtCHwMABnZpyMYz8wj9AEuANFtpItkuzoDWm1R5p2DQBVIVvs7jRHXwyWsQnICpGgb4LnBFMvCYLgBSM8VSDlOCFIEpYvoWfhpckkd9bwJ2pc87cJ7pFumAHB2WeevzWTLPJFi/vc+tpafbBhzk2zp5KONwmNQxWhO8iKyISPDPIILsisGxByw0LxMOo8EIyILPHn+1T8AJwEqvh5ZR8Y689/AaOEQbpm0KWfrN7IBPGEceiafns9PnSP8m6CMMssBZmSbXHhO2fU6+eHMSp8eccDFgJff5eCV7XiALklf04DgmH+yVQDAZEAGqELxusw0pT+cKjIVUwQkAG/FXiL6kqQH0bwVNQXPDX13AIl3BaC3CY5r0xxJT0QrJf1SfYoIvgJSX7ocQOzlKyoWDVhmAEdULMwcgOc8AZMnYmxDIsCWtGHYGtob1E+sA1BU5UkT2xV+M6db5mZmYuvEACczZPdpM8FCwBwH50LGaXOajWUlzJM+tpECys0JLIoKZQFn5ndkam8iKEj2eAR0wj4IeNKJFQHwGm9TSYhaxXPVtibsWAZ8HCDVKS+AcFGvRBA2+Ym1/mrd1zqmgIj3FtDo2Fb4M8vPGd9a7zUZw85nTQWDf7J/4m83jZBtsyigeuas9gKy76b16PsA7Q36HFNGuueDwUXPU9s+0XmYD1u/3QcHOS5FIVKd5JK8pKs+yeK5HuB2BJQ71/a4VTMFV+hVrAlHrcCk102PG231fsPyq+0bn21qIOuEOevrCSvtWKRTGlutq0yIOD3EGpIRC++jvO75d9iKY+aZikyOyRkKOmftjGykgHVlqJsSjucE6K1si2iXTzOUlO72/FlQ2kUvw+44yznXlkQKDJrHfPKeNvopm+LPmE/eJ8dnaXPbeMS86mtr2Lpck+LEHven7t198DDqlviUTOxtM2nD+7VYa3Lvad2xztEOBZ1FQeYAWHRy+Ik1Pwuhsn+nTXGSJgIPCZ4XLnnPq3hXydw/92ApSbMz4/cKJugZthE947zLlfeEjQ3bX2WMf9Dndc8+70k5jIFOG+q0QvgAQf/CuqMTHtPuJSzHrHm//q3/esWJFgd0/XCVwCqBp1UCq1F8Wkd+7fcqgVUCP1UC/+x/+Z/O7MQaIMOBMDBasyJ3NoDnh3GklM0+m/kGwAT+akZo+VbHkX0uE1wBeW/w/ZlBw353b3bdvNsREmDUj3UaTHL7fXd30OTQG+y0c1xBj3ZPFnoy6NsdKDlybo8dcDb04iU+/6NruEebde43cFuBigBp0lniOh3z7RQPfld7Z75KclShuArkbht0328A+8z8I+UGwQlz+QcgGcXmBCh73DQOAgj8EyBVAOy9CJi/o71uZwVnFejoWWOSgd4zc1CD635HWe0JUnoMrWPj752znTiO3IDJBIKc9WjdcbbrtNHx+c/yU/XJulEzrOszAp4jWFF2JPV+65l1eBzr+iyDOM68BQI8g54mM8GqTJxt63ExAOUM9qpbXAP4qMKZKuzpzGbPWev/OEb9OQHtNTCpzjGdVBEQbR2Eo9+Fx2x36px3vw0uIj/rW5VfbVe9p/7b894AJr9rmzxH6/iPtiLakVmJpoGxDlnWPMcBHZ0yILimAnkGqUZ7WOUUwOGZ9LB+3uTWAovJZXyaYFIGpdyPOhc8XpE1X8C+atOqDiLnkwDFuu22zeI6+uE+Sjc6JU61C9a3qpPBaZuHQtEvgHIDx/DS1zmOLKBC2YXvPgsiGoR02/0OfnM6Bm5lZE3mPkEIfnyawmPrdW03oBTZtQZGSXANRK26VeeldcNy87P770DMAlUSH7Qy8+t9nod1XWntSDu0zR7ZfI+6P84f211+BxidIG4N2nme8K7I8Ux51DlR9WZmp8w6XOym9dtztbbR4LNtsvW8riOWs/tY5c6/HWDw3HP7Pa4ek4vs+JLN2LaO1Oe5b3UN7zZZnN70xWucx2/cn9R3ue+jDi21v45vfWaVdV2jLd9RJsjO+7w6nl0j3LsAACAASURBVEtjNtrGbpfmIPI4F86Pw2dbW21jaLsCuDoFsG19rQGTbTL056HHU6fyqetpbW/Vj739DtyO+81xvik41JM1qm7Wez3+T7KuDjaqBuHdd69zCpL3zOoqa9vAmL+Z/HByovXWtt/v4xrkyYkmZMt7Y/+Zc77qwpItuWhO1Tk8XjfaUetQ3buy7nCicBeb3xI1FFhRjoeSbGq7OFkae8gMUBK8NzAfxxdy37mHfDnhEWPf6WxW8PyiEV2/WyWwSuBplMAKnj+No772eZXAKoHPJAE4zytAYyfJAJNB3XBYNzhbj6cPPvggiqUdPxGPNWBIbORzc++smmPOlgdDR5b0yexub+Yj88YZjVFsTA7KDEhKlszY+LcCUFmAalJWl6gOlN0XG+7MggqHO7Pg4v7kXB0BMW3EdSw7HM1Mxq5k28KPlfVnJ8QcxMFLXhjCMte9g/VKRRcFR9IfKCNQzmCATbMjs9056A6PGhUOoJqaWUbKoDS4qHHIn3L0th2N9amA4DJddmQNmNk5E0ioTL/gnsxiWc0RzIJ69NHgII6bM357VqR0IZ5LgCAz/gNcCkoTF4MzeK4seWRlxzecqIT3+2fp2CbyX8Gr4OQ+daZmjl1mlDmjkvZEACk4XpPj87PsHDL7zkBFe04GPs45j1kY03zv7Uh1csvqRENmKybIH3MhP/fcdIBDWXKnbUzG+eM54/lWj6k3hzUzvQ2wQBdy6fIlcSGXQnExZ1JHNROlZy17zJzEkfVJlq7HpPKnSufJxOZHRW6VHWaArwIfFVAMGctDbnQPBiJHp9xyrycj/Fxn3Do4M4IyFaSz/lt+fS4yeTrHfAXPK1DWwSn0u596McBXwehqkyRUAQJug77XaRcDJJLhybQ522v0Q6HH5fRFOwpfCvCGzvgEQNo7y8wWIUY4OfWtd+4P2anmq3bAQ1Rb/YRABUbOAUZkXzOPo4j0UYDnXB9ZxHtw21+ZdvZ2RRN0Nk2XqRGRvLh3795NOqGkScp6EB436AyoFQCwryKtAt74W2NuaoksGhnrxhw87+ZT64Kzs53prpNMPbCRM6GtC9KTjEImHZlBJZ8OcMDaRRVj/crTV1UHfZphtCU6MeRCnX3N9MmL1of8h4MTtd2V7qjONSWJyu7oPZnJmetF2O4WKGdtk1wtF7+7Adsla7Xb/J6lGnOwFAVt84w5RqFF2/sihFjnM1vf76G9LjA+gn6m+shB6lQso2DbRMhVplFC9FM0NaBUgemYjwSnknqJUwuub2J7Ge0yAKrJPWtBHfuwJQuBXK8RbZ+Uz2nApYPO5qDuCt32BrSnBrYMuPr02ig/y7pSpmhuZJC7VXbMfWDy1DsSL7vIZDi/54h3FTm7z6ZhMXhe18fzw8b6VPZ+3gO2BkiHg7ItMtl1SqcF1c8ykFCKmDc9nFSPI04r5T6wtTf65ex31YjRKRWdZvRCqcx9UcGELY8CnbrmOIoxA16rALu/j31dnnDIvO/e7SLGBgRHn10jhrYoYCs9cSFVBUOZc5w64HeA57HeKxHD89sBxFyEck3fNmFCCUd17hd7X2+zGDR2ou+znmu/Pk2Hj1U0XMFo2WBl+vfs9WaXwwxqrRT4nydG25jofmS0F8WoD7C0bW/O57/x7ZW25aJRXb9bJbBK4OmTwGdxgZ8+qaw9XiWwSmCVwDRNcJ7bCbOzwN/O+uh+FxtYnI+j6YP33xeX5dGxivwl1zM7X5x9FfuZpuNTUSLEcw1e5wY5ioAVsAVHs2f/mW4lMyuTytCOpfzJDnh3f9fgsjJ0Wr+SPqb3RY6EwKtSCClBEYCdpcxz0zk0pyodp8iGMeVGOrIGZqtzHU5OXhdZw0lX46P0OvrbwXkeZZCv9nE2JgmW2RHW63t2khwxZdqYB9TjcSyy2sWfOYCjsaKfAnO6460su55prKxG3qeARs2Icn/sLAcYKteo0V4Y0O/FypJPOykGekZ+pZ8pY5296boiTnw7yZZP/b4BwxQnS3oXX1dBpVFQBjx5lnVDGaZL246zxt1uvXcGpguoju+0num33i7eYelsy0hrWbM9e1YqoExT3jdywddsL7+He6DFUCaaTnZ0XfOxen1ikHjUS8lEYHjV07AN4ZyLwxyQAIBUoF7S2VgfMkN2HKvQl8Dq5Pxa5oxtzUBtYFraMX9fP3cfIiBWeHpru+t4j5+DAWHD+Ny6VK8xQCG9QxaievB89H0apqRbSmBtk1Q7yl5UK7qu5XH0wlGO/NophJIx7PtqP2qms8Gbai/afOWdOV7un2Vurn7z0mPdTSljvahriqg9OkAdoEzaEMDz+D6pk27cvDnB4Ry6EvUEKDgsih2uu3P7TrtWQVvRWATOmEUykZuzKbFHBIRYrxwIliwTlAnallONZTlB04BJU0wkIAlVSbWNzT6YIqGCoWBnefjKcykCPkHLIPqJGvy1jbU9sb0c7U7obqyoqU95IkfX57o43GT96XOKIoyHKog96kzS6ngsx9/z/UJE9toJhdE2dH2Q/Wh6nzrPWJkepa4jBlvFNb0kgQwmG+jP541zts5Pt621Kefe8tN7oeolnXYA1PQt9XSZbSv6Bjf7vC7MfG3uNqNny5o3XvpwvnUzbur82nu26GNSo1mG54Pkele1mVXfQyxFNvFd6pyDd9ajoH7LgF7oX9qwun9s8yWpncYe6d09EKsgjALa7g+BNVHGaC+yIBXxZydI70uq/rnPml9Z/Dz3YKJJ6bRGUXMkC9EbhI5ASNYgaBRLGSSwXLye1Hng/plCDSBYgXq1I05fDeul9sLao3qf6gDH2P8Gnju5IuH8FoTwulLeIfD8MKiMqBGBXfv/IvN8aS55LzKuj7627rHo2yGFj/egPWL8dWIn6tiwXw2qrXkAKmoTxIk0EiCwqT7JuBMn/dj/RSFyxg+KswzEei38W393LRi6xcKuH68SWCXwlEpgBc+f0oFfu71KYJXAT5fA//5P/tE58Lwe67YjKAeKzJnjoG0hMwTeVvikbWQjozH5WOFdnTZk8XbqDYOGbKaDfzB50HGQW+Z1Om122HCa7MiF0xCAuzbHBhIDiM+sr34MWYBp49EEuIps515EKJyOKHJYKFJOyQLqvN7dSeycsPLoMhM2UmcM3iZA0PgtDZh12hZnhpJtqazhneSqVmakgdTgG150EjWmcqw34uTNzPBwxKr82pFdZTQpgzvBdRyzpBSoWuJswxEgEu2IsqI9jj2zVqAIP42WYlKWMT8VQK9H9Q1+GjyvQIcDKfXeAIDoa3DOJvA+ZjR1r1mATtCz9vYZJKgOZwcOxFNagQT3qwIN1emzPNyebcfKyU1jTlQQos6tOtZ2tutpCAcaouBfOJDiULU+x1iW0wvVIbUOG4wwdceSdYDmwlm6dazmgJl0c0k/Qyf3VHC0/kTmV/KGw0PNvWQYBwtuBNs6TU8AFAlG+t/xvhxPfzfSFFjXPD/4vtIDXSRv7mn6WECGcVwsS2eej+PPO5BzFOyDFzoynhl9cSN7jljXq31pepdH/kdwq3IZN2ApAJie8e3Pq/z8XNpjILvqR9X3OrcDTEked493DVq0UzMRIOijPYIkBvZnlBpZIA6Zw4uOnQfwfv5zz0/7ly83/YrMyMw85923b99utDNuk2VNC8imfu65ZwN4QpcBze/duycu9VmAVkCbKFvOZ2c6U9O/9S7oX1T0teuFg52dI7nrCEBmp3+xjnUdUGFsU1BFJvieALqoGeFaIEsT1dzTiS23+Vmp09IWMm+wmwY0pXtTgGcKKCjAU8cN/Q5dmJ1MkPWaycTZ6Y3LuAfWdMrD1GUK4ob9ToDXc8AgVg+elwBy9K/b+rqm1LnjtT5OYuiLDgCXrHhtIZILushqUcQlSDiuN77esrXtEfe0ajAA/snm6eoYo6xbEH+Xl7p4s3ixVX9FQak5P3Ptc20zV/tEj9ZMv7SD6W6IM+ed7GAOe9l7gNzeXsvROmN9dUb1aQbgta+YzyP1u2dmexxHWcf7nH3ufZWfl3UIZEMUTFimBilUd1oA4jXVhvYEDmdf65QAY2TKlDj9ghxSV9UDj4Uy231iTM93gkDud3KexUxR11sih5ql/abpDnXqIvefMU9zLgb1imvjqDbBebnpQ88f20PtnTPwMsQZPMe5h2KxyMeZ58o477bAe8xmz0pixrb5su1zv7ft8bJmS+zpSvAu7NJRgudRs0dCtP4FZ36tadDqI+xEoCrq4GSWeow9+pzFlnUqtSd/WF5/++/99ooT/bsO6Hr9KoFVAv9eS2A1iv9eD+/auVUCqwT+30gA8Lxm5fpZdeNsJwRKC7L0ADAANAJo29uPf+NQRNZNHoWFA3d3txckdAaNn2sgg2eHM4SzV8BiX1eBnd4O6E6U8W6ndgnI7Rt29coAwQigjn9X2gM7DgFoJL2AnSADKgbPq/NvEKrKsYJ+bruLpNmJqOB0gDsLzrPHqN7j/ru9vs9Ztz2DqTu4JwvgfJVFBYjOIrv+PHg+tpH7AzQJjmdnSAtAkfMr/l/aqwJuQfYzy0q0TtjRcjZX3Es2ahbO8nXuawW1DLYGXU4BdqwTFVzszmHP9BuBnCXwvI6t/70dPIeJQycxmgNZAgB25KqjuuS8ArD5Gn8fBbHAgwbKI88Xy8ngWZ031XbQLua0+aEFAIliZQRE+cyUJ/UZAqzPg+duK+3Haecd/B8Bnzy5UMFtj7nnWvQlKYeiGG4CHu5jBbEtywAfszhi/Yy+jOAy31eal2oH+zzIDPAoDCmQzjQw1Q4ZPOcdBwcHygaOLEIyrOcZ6427P4N6Maej0+c5c91Hvq7gOZl1AsxUg2DM+nRf+K5mnlfZ1jUggiuN8qoDmVWGfo91oAPQcxBWYCLA17w+Qshuh4KWpxNFJAM4vrQ/vfDi5+O3TuhngU3AlQQD79y5oz4kMEabXPiO6/n3G196I37fvnM7ioZyz8HVqzH3dCqq0wUg6whqZQC32dYGJPk0h75RtrjBza75QQ+WGZHOtMzk8MyKFOgTOoAdTF7i0MPMmmTuHRxcCQqHI+o6ZG2POr/6WEqPhI0lSlcA2V5E0dRlAqnimRlkc6HV6HsDsDbTxkFqdCBPS9V1uAWzM8NZgd5eBNJzYW8fSjI9g3cocCzarZj3LvhokL7UbBC0rCK4ep/oQJodSrqHCtqKniEp5IbTV8pY7sWzHSRdSmtv78g5kAwg4jI3rUUhkwmguwWws15MUsiFDidYj+408DyzXz1+BNmCHqcUZ6XbLlg72ulqj6UBov7wvsOFZVOM0pJZf8pJMgDgtJUR6GvAeyYbaKBEw5a636jTkplEQ5RJBFnoU5+Iok0/AqHHnxaMyYDNbC0MmjgK9eb+slDzzGQS78mTUnkKhfsIpnhdccF62yLNw00EONlPdvA/KZ0SeLWe8r5oR9ofeoUtipoNcWKNtU8BE9PTySTIhqDLwVyT8gzbyF5mRwV8vV/yuqXTKp0iyvsnzVUB932f6f1VUtG0+SF6sRq0qcVOnUEfQVIpSQs8yTblWol+ZNFk+usEkzYGJVjVaoGMBejz+Q7e+MSq6XlMDXR8QjHmvVmBZ2ecIyOKfLN3CIoWaHiyAOr1a9fjvkeHou1ibSHTnMDp0cmxTrvtcppJNGHeY6zg+dIKs362SmCVwNMsgRU8f5pHf+37KoFVAhdKoGae20G281IBGh7CXv6TT+5P9+/ea1lxOBKRLVcAtgDKJrIuBQI1hzApEvxcO3Tx7ATqDPC4sGYF0ZsDeEpBPh2f908FdvjM4JicEhqna2uWSwUTvZEOnsnkcB8F5zYZtLavQfaV++jvTBFgx83ti039UACLdsA/WTMzdVQ3ubhLZryd5g6c9qx597l/50wigWYz4GyDIygwmx//Nu1IvT6cYLJ2Cpe3nbY6lnU8cRTdH1/r/vh9cyC7ZwpW/RtB5cjHkvfV2j2C7BVIPU5e7XEsaZszsGc6sTenAKnyNvjUndvzWYHWsSrT0NM4laF5YaDWMjbA636MAH/Vc8vQ+sa9xwlAUwB2HE8DBZ7bHqMKTrv/LiDmPhhQrXoZ45GgWZWHn6Ej/F3abrvlDXDOZ8wDF5w08OZr+V0L6Fp/cIYpFst3BvWrTldAvI7pCPwH5dTxcZsPtf81O9nvrUUeLccAUMoJCIPJtIFn0E/axruYYo8pgra7O12/fj2BFBUV9Dy3zZIMdEohQN4EFrGPDWRIoN9jeHzUCzzzvqr/1f5YDnzPWANA+Pc4zzDogKv0nXYLrOggfQAWxUbBeV7XD8uX/kKbYm5d68HYb+hbAM2fefZZvSvpEOjzGUG2pE/hWRS1pW3I+NbNW9Obb74Z93Lfq6++Ot26dWt68ODB9P7777f2ez6KSkPZ3fS5soLYdtdxcZ9Gfapgsp9t/W0yB5w7UwDKc8VysX5bf7G7BoXquxif0INCT6L5KRqkOh9Hm1MzUj1f6jhXG17/vZfBrLbeFlvrz9x/BUpFd+F+e32rQTjL1vfVAF61TdX2CHA8ajUuqg0fbWRd75EXcu50MPOi1m5nnetVdl6LvbbVwNQ4DmOb3K7O2Xw+8Diu4TXYVWXudTzewZzPEw+htxkkq3rl57h/btu4N7J9qMkAdTwdAK57r6pL7blp62txc54Ta9Lx8SyQp8DkZrp0ef/cqaVZP9m7sVcp9sV95Tq3ue7BJJ/QnHOnxpq9TtnZ7nDqyTpT52Kd13WuMJ51H8Pb5nskSaXque3BqKt1/POmdl+dX3V91VzQmmF7EOOcvP9uq22HkhIUMKn39PW408vFZxnwqHuNup52vddcdzutC7WPbqvHCvn2feKcDqmOI32JOigJ4GMTHXhgbLH9b775Vtj/V155dbp+/Ub4HvzNabZbt56JEM6HH92OWioUjD44uDo9OTqebt66NR1cuTIdHT2eHn36MNYK9+8/+S//hxUnqoZs/fcqgVUCT70EVqP41KvAKoBVAqsEtkngp4HnM2d7Op1OjgVaHD4SOLRb+XrTiVGG12mA56YrkOMhYKhmKMUx0Tx6qSOrLn6pDDlnUDmbT4UvYyuvLpUsI/6ES1YgD+/r2c/KNHMWUB4TLpQikRFk+ph+zrpl4oSzRMZKZuj1wmyibXFxqMiwC0qZdAKGbC/1SZnYckjU/wp4KVspEP/oZcgkswGbQ1XkKCw5j6KnPELGmd0IyBK0LVlYVfLfmQCWnSEV72vFm7oTGM4YYEQ4TH05jQy0yFbLzORUMGfSiQu9g7l26CtQ4j52sLUs1+n0tWwoCStagMO0BJ6HY1wKj6lYbJybPqf+S+B5BW+dINecQrcnnfBOQXA+k645mkqXVFPRvwgSKUsQkNnOt7Iye8HUkNECZYBBBmc7BzBOJhXAlWZVc+B9ztvzRvo6zJc8Kq9rM3O2jKMzPit4ztfOeIs5nVl4Bjd5R2RRDj8GK1uQyvQ/J+e5hbm1Aoa2QTjWZOSG7BNQ9POWsq09diNYUcfe97t9I5BnwKSCKuHwEwZxlmjSsRi4MHjE+AYQpeTJ0AOOljNe8HRrftZMbVPhUJxZFEW1YFxk0qVuOPs66DjS5hm0rDIx8MR9gA+AsWTDa+7KVhpQqrJgDLi2AnUVKOHzCp6LzqOfqjC4HtmFCaiZ5qXSuMQ4BpXHWXDS3rhxI7jwU5EFwCGnzD49fPQowJJDgo1hl05EjbPZTG+9/fb013/5l6crBwfR9gf378fvAOIA86jHwEmEoCrRxDRvfdB35VqGXMiuDD1MPvGcOrOaFA2UjHXIhQBFTaJ2w9N7Gm2lz2QGX76iwE0FDKvdsX0PW5EBPtpoeThIje5wukttyIWwFSnMTPS2jihLPR9SsriTJzipeVyDA1vE1X5uf35Zl2xSvdamEfc6Zlu8dBpG1GuF+iZ12tRUNftVdRLOmROtl86mDgqgWPhiHZQt1U0RDE6ealGDZAZ20Gf0wqe+nmuiqDdFsF3TYKBB0ZwNKx/vaKcOWla1Mn11yfy3T5pIZfIkFnqS/OayQ7lG6B/tHbK3aQN8UkILRdjksIGxtvS9R6dD6XQ60vNsvynlLeR8ltfOOKmR+4fQNcvZ6fi56tDMOtdZFxzs402yFeqvTwBYH3m+9FN2IPZOYTd0WoDPVWDTVGUp38abn3LKX57bnjPVbmlINO414KJMbhf47DZZc1PzKf7tow750LY/dsa2ayR4/S6f1zXE48/9UB/2PVCnQ7ONlQ3ejezp2FM5mcJ6aeOU7Yz1KalbYo8w7C+t121dzNMBpgr02mq75OsD2E4A3/uyWYAg++69S6OVqwkaOR9CD3IGtT2WCwDn3HT9H8l+M7311lvTp58+mq4eXA2gHJ1nLbt/7/50587H03PPPx9ryLvvvS/6IYI4R8fTwdVr0/Of+9zE2vHg/sfT4aOH00svvRSBbAJlK3h+3r6un6wSWCXwdEtgBc+f7vFfe79KYJXABRL4/X/6PwfnOT/NWUw+45rJZKdHjtTJdP/+gwAxcHnY/NuVDGciwLyTadpJWpXInszid86kzMxK8R2LjiOc9gLyGcwVYNTBXRyN3c1eHjNNTsrciftYNQDFk8dPBPDviX905rzkEX47v9H/BO+fHD5O4Jc2pROdwISeURx6kLEsaiQZcgRXoFiFVe2rmg+1AnrhQEUhunL0No+3cz2yMeDei4XZe0s6izPRIsgp03cuHuexmzmHkXIpkKoChg4CNPAgHdrINopCctIVg/k+DuzxETKDA4jzK/BJ2HEemV/QRYqOBcI4+xFNjo4t6wvFE3pGrj90cVja5Gxyg1kxFlvAc8kjKRQKd2bNnO4gicBlgR8KekRoyEfcS9trkKbrQef+lePo0wr6HGCtHbEPuYneoAaHDNKM4HkcXY4ijCqkZdAmxqlRDQh8aDJL8NrHws3NXI/5C8yyM2/AxeDTFFnVAiAEikTA6gx9nRf0EqVBP35uPY1CX1EvoJ+eGNVDuisFiD5mtu3Sdf7MwK0zjBswloCGM0kNnngOjM80uOX76zxxUWHrm68VBYDoEwwmETEh+83A2VJGn2WiCXwa4LyB7TgJkzohECn1MG32yZnqJ8zsjQGUzFTkWQaUAQ1oC/PL/PYRdCpH9g0uVZs5tttylD5qvs+AkNPT6b333guQgv89HnSRrGCDQEGtkEGvALEKsBiBkhCJeucMRmcWYzfdB2px3Lx5M21fBmEzgzXWgQy6eJ2L52WAsQFFeQ1ACx3qNSU0X1vR0WaQpDUx/uUzmardAP3Jqq8BjZBtZu0H1/UQmFXGtAAzxjWyxocTQnqr7JfHffb+wiXM+0aKpTpO2YF4joG2CA5VQ1jGxDrhOc3QoH3GFR0YNHjqYrI9+LpUM0HBDAPinpOyJePMNBirxa7e43kYY+wTVcWGuK9ev2wPxzc4aFJls5iJW8a8Aan5sGo33B/rQdOZpCKL7UspOt4DA6LOaIGarJNiu1htlGl8amDCohPwrR/rSbRlQY+DZieDRpG1TICtBDtqsAe6EwPLYc8j6APo3YuHqq8K7qvg+BBwLgBzzIWkaImTSUkhVQv6GhD2nNDcA1TutWoa6O29g5MeSsDEErGuRHDCVCMlYkPzZH60yez6L+q5lriQyRAx7mlP9Y5eELWvIb1A7P6ugs1dX3J2R5A1qb7ihIfoj+qPxn9+Ak6fsQ3TaZA6X7nXNrTqJ600eO6gqnWLdcPFbx0wVfb5uDcwFUomhWTxYuluBkGSDquu647hN3sibps27c3o+O47705XD66F3wF126VLl6fnnn0uavd88P6HceKIIzlvv/32dPnKQfgTESwOOhcKwJ5NB5f3po9vfxjrBNfTn//0v/ofV5zovIldP1klsErgKZbAahSf4sFfu75KYJXAxRIweD4DlkvmZ8sYjiw/uALFwxkATjo5ARKls2QHBDDlxq3r01kAqWMbukPhb+AQjqwWg6PhvGvDrSyu5gZGwVA2785+qY5oLRAICEH7AVB39+QE1kw4AbrpUGY2VsihtFcOhrm7uyPidh8fy4GS89OLLckB7Bzavt70B7Ojt+04su5vjnLjIRUQNAPznJ2cwBKy6hyZzobrwLieOXO75BAOYKsuAqCWrGI8yQiKwlbJYVrAiHCmyuf6d7hiFmxD88M5mxXb0yU7OwRClMlrJxK5R/GnBae/Zka5+FbTo9RJy+r0VMDi+NO4yQtgEY4m3EThLGcxznSiK81AzTCegZ75EoMDtW18RjarQQlnSXYAUtmSzvjL3PMh+1M844yN78MpZN5cuXy5yc4y5HcDDcm4LYW57Cg7e5r2RUZwUFlkdlsCAKZ8GDPSLBPbDuk8IGWnmai6UXW4naDAT87ASQW5DTz7swb+AK6WYqV+d21bk0054l7BpkphMZsROUEquFMB89q+KKg46BXf1+xLzx0A/+C8ypMuAZK14EWfow1QMJ1IglYGWhug5Qy/pHL59OGDtHO7DUieZfZmJwl2cLz96tWrMdaAumHLR3DR9j9PW/C9n1dlM7dJcyPf5sBmE0EW+msamJCjImuREe7s8ADKOUlhuSZXL4GKCMgmJQ73mxIAgI3sQRf8I7tegF4HiaptqPYlDVQJgoniwONcs/YN6FUwyuuCn9nAH9vqiTVHwY4WpEqZGoi1jXM2uk9FWN+Pj8TvW+d0B71K0V5TNp2P/IU9Y046iNnmfmS9qgBqvqCtss76rDpfx9Q6o7HqJ6MEpOqUUwQaEnzl+ZZPtZkj4Bz9zHuCuieKXJ+33/OVrEeMXXDbY6sAZA/czexJsSNLc34238OW9sKNVUfqXG5B5RLsqM9ZBM8jgJJrbllDZD/6HsKyqrbM61zorYsuF7vU+xsjMNMjtdWS7MGPrl/n3WfLqQfofdLPJ9uSiz+z6kf7uon94Lwd497TdpMsYhfnjL2Vs8/LPkE21UV5BZ7XfUafzz34q3t6sK/uvwwT6gAAHehJREFUqyo1n9ZjiS0KcrvdqZ+eT3VcNDYKFoy6fS7jO/VvBzuRNDxeQzRfSsZ+JFDMA6SWrcbLAH3KN07VaC7GeuNgfB2QmoUfex612afqkOOjTz+dPqUWw5UrQYNiW2Gdr3udSCMpVGReN6rN9NpHM8IOGDl3pj7zLNvsvYMSFDZBw/Xo0eH0/nsfTM8+++z00ksvT1euHEwff3w3knlu3LwV7f/gw4+mq1evTZevXJnef/+D6dHh4fTyK69EAs3Jk0fTo4f3pxdeeGF67rnn4vq/9Xf/wYoTDXqx/rlKYJXA0y2B1Sg+3eO/9n6VwCqBCyTw3d/7nfAPvKk97zAqezwy5Dbi3cSoRnYKR+nJIMzNuTOAY0PNl+mwO3u3HnXuYEJ6J0p9CfCQo8K8BEBdCed5jDaLVqXrFb1ScmwrX9UKwqlgWhbczMyX6qQ1QKgdvpaQuG+/FN4yQOhn+Rl6N15SZs4afM9MbX3Xs+LnWU7zY8F8pwwvATdue890A0Qgu1jkHDWbqbcjO5LH0g3+1jPvLZnKPnO+z+Pf3WhlpzV5kSn65HHLMB4BCDtCXTadlsaOqdvZnW+NIn/rhEMH6EIWBcQanW2cq5pFZ8DE8jLwJCoSMrLPTwCD526zHXYdFe/X1/Gu2aNu+zhf+HyJlzWen3Q5vqfq1pjtVQGSNsbZrAqwCYQ+gSg2vh2BD8/r6rjTFoN1dvAreORrK2A6Ahz1XR4vro+iaJmJPs63LuN+eiBOYsQc0lbNvyvPuEeDUTegUcdllE/Vl6Xral+bzjtTsAA7vreBi0WNAHNRlBEQcfvrqZ1dCidmoKpSdtQAwXy8O52IAwF+rt/nPmj8xS/sa0bgvN4LUA2Y7QzCKvOZ3PK0yOyUQ6m94OCH5kSCs0WG9VmjPjFfGUs+DxAfepikKTGAE5Q2CQZSwJI5PD6TI/twmzsb3LYE6wXQ2QM0tjHd5lSZOHO2gWgEp5LX1+uPbIq4+BVc00mcDh4lN0+uISHXCbttMEu0YJH1KSyoBYR9wiQyaoeirqEjDh77npgqneLHY0ifOrdwB6v53vroOejfrsExWwOoOQDtwWBPqu124FoWFsDL2b/i6ec0QdsXEDzK4o0xRrm+x1pWTqXZWYt5l7QkKrZ5HjxfmpN1LgetTeqr7WwF7dt6pH+0tWhcKUb7n0Zqvj6WLOXRnoz2p4LnDlT6RESzc4XbvOnkcHqnrqfbbGG1qbbzo50d12O3odmZlE9d5/o9cUgmxiqKiZq+ivU8/+19j0+mjeB5e65PypSAPd9ZXtWGLAdfch9WaHnQHRcI9vxtezLsz25SY2VhzChGHvNNiRY+GRO6e6xEi9Yfsr2b7povxqcHVIvAtqyvNwK4nQjifd4+J1R8UoI2lCB7tNuFO/Pt435oNndNkcPa5LHb4QSNTkNJf3WSp+07sbNJERZ2OIObwUF+cpJZ3tS8mKbHj5+owGpQBM1P3DjxpSVU5AmblhAwrPHjOFr3sB0+aaVTnQrsUBMC2ha+5CSTJu1m+uCDjyKA8swzonL55OHDoHXBV/nozp2Yq888+1z06/GjB9N0eqQs9fz5j37rv11xotHwrX+vElgl8FRLYDWKT/Xwr51fJbBK4CIJ/P7v/U7QttT/K6BmxzPAPZykdNrtWEdWYHLHGvwNh4iCc7EJlgnuFCLKFDr3k3yekV2YTi+ZugYV7WSpbQYDcv9c0M7IsAPU57hrghF6tzltTbmRfkS2z33W+/uyYVDLzqodFV+vvwufbAHtKyDWMg3zmP7Y/wr0ILzGAZoZXCOIJpl2wIy/DZotAQvVwZYTtQmHyf2pv/0uO+6R6dyoBPo7KwhZQUQea3BOz4inzzJc5/JT5pTvqSBQfYfbeGpu9gLwe3wquBjZX8mDPsrbYxMAT4J0ALkcBT7fNsmW9nFtL6g254H3O1q2V46P3sWAiX7BoIDlzH0jeO7+1P67XRW4NJC+EyDT+QKw47jXvvX29kzAKj8XN6xzcD4P9T4XBLOMlsBz3uvx9Tvi7y2BCgPLo4MNx7Xv93fuYw82aUxNVTG22Xq9NJctb+434FgpL9r3kTE3n4N8Z/DTOkKb4Ll+/ERc7TWwQia2s+Dr/OXBzH/rpZ87A94Kzzrg4ggyVf3xmHsc+V0LhlZgtdmVVA7rKs9ofUo+Y1MqcCkFQwWa9sKRVc5jkCHAEQqXHh1F5rjpmI4zCETWqfj8TwJs2staGC4C6RM8vAMwJyjEAoDSuHGfC9IiG7LRz2eDwqXMiY/5yR7PryrDCjrWtbLblU7DYB2hrQBhPg3VwUDZENaqmnHucWJssIeXLvUihR287Bm0FbO1HasgZ7V5btP4m+trG0KPTs+mvV0VVTWth/rcs2H7PGEgd2fjjux5JkUZkaX1uIPYAsctX+muKNJG26v3LOwXCrA/s+2FLsmBH3TSgX2DlP2JnUak7nvqM713cZ+XAGjLZ0ZBZazSpwIKL7j7rrVOlHV1DzKe6qn7EM2d7a5tbad1VdnQ84zvGryd7W/YfwRdnWpLcF8NpM73QvOgndfuuv7bzspk9kBIXXvrfsbvM1WcbbHXl3oS0dfKBmm+zNtXa0q0FW86iYBjp8byOlbXnSq7CIQNAVZnmNexdCDOa3vdizXKp2HPiW0LykD0n1ooBJ7yxGVb87FRW+bBtrnNqY0ue+/DZR/rehN2OosEj7Jt+9KsiVL3IOOeKuTgWjwq7iK9Ycwzg8E2a5udUnvrflqUOaaVOzmWLtKHWEt3dqf79z+dLl++FJnx7OEYW35YIx4/eRwnZqGWRKeDWijlYrmt4PnSSK6frRJYJfA0S2AFz5/m0V/7vkpglcCFEvj9/+13zlqGTcumlgNSjyBzTc2UjI1ngkUdzJKzpVOk3fTWzb0332yeTSkhp+h0enDv/nR4+DiOZAIc8H47IVcPDpJy4Fo4F2QGGgyirT66byfMx+yV1UXm0FFkXPJeQA021n4/vw2MBki024tJdQdq2YFXf86LeAS2fYVBrhHQM11LDSwEv3nyqVcQ1M6aQTV+V2d1dJ7997yVAhjHUwF2kkenS8BJH4/mhpZCexVUwrEJvvEEjsmObgVj85ixON5zHBfAgHDqBkfTfa7OV71mHAkf+Y/DEAn+8FtOoY/z62/AAvRqBBoMXFSQMQIKcczZRWnnW406Xmqfil45wMS7ydLmdwWIa/vdXo2JslK36VsvQDsPiFiGBioqkFX1yPOmytW6MIKr20CkBrZFJ+aTQnNknChLwIYk4NME0V81VGRAhcPV7XffrLO2MdsMn3XIc9QAx8gLXeXj8WxjlfbP75xRFw0vrvDfaAuXQIQ6X2sbRz1v47CjYFgt0KuzI/oxaFxY72ctBLjDJvZxhoNfHLv8JmDhp7UTLaNwN50D1xmXzsz2+NQ5cXYqiioKETMPOE3CT6w5Zf2IPjcQMqQt/ciA3PkxZj51YHbUEdt5g0I7O/vT7g5FXLFPnTbK99X7aQuAfKvfsGD45yBjr4/QxznTzhdOiVTddv2Lpc9kq5YDvE0fh8BiZLOW4rRujwHUriviUK6BcI/bjCe8CB5Ki2r7a6b3bMwNbIauzDPja7v7o7cD50tzOyRSint2e9mDnGqP9Ehc7WNxyP5kz/Vq78a11WtD1RM9Pf8rhSkvAgw99zxXDBSP653ASNYcg9C9P9vsw86Got7nXeFqZzowPC/WXPc/vsbzhL+X+LMti7qX8Pi63dVG171S1xedHvEUq3bQ76ztqevcuIb57z5WGdDfZJHsUqthWa8UINZ+QXVp0rK2z6op8NJQbX3vf5668hPKHto2qc75vgarMPhi+8oeaW635vZs3AP0Mc85X4L9fo4DUHUvZhu61JY6Du356GusUf1k2WJH2ofoat07KrNfbTmb7t69F8WvoV55++13pydHCqjz96NHn07PPvvMdHh4OH18906A6i+++GKsb/wEfc1At/a3/95vrzjRxQOyfrtKYJXAUyaB1Sg+ZQO+dneVwCqBzy6B7/zTf9Qyz71hro7NknNYP3NWEJ+NWeJuxehE8LnBCu4D+P7ww48i282b71dffXX60Y9+1DI1v/CFL4QDQ1YeDgXcvYDhHN9kI83m2MXieD5AGNy+fA7OQDY5G2vAD3gSuceZiWy2f/jDH8ZRz8j2K0UQO1CxUOhqAQBwn52tNo6E+hduRHPAcLZqlmk715+cudUhqmMUzkBm6VdHdQQ3t2lDBTZGx3t0dAyc+/f4zAqeuI3VKR4d6doPjk9fBCKOTv5Su0cZ9XEQ4FzpMkZqA8tRQN18nKtcahZeyD34W81FrzGtwNYcWwNMmWftOzC0DVQZAa65jsxHoD7jPFgw59XmziV9WRpzgzdLOlhB//rOxWjSFiVcDkl1J3u0HSOY5HZVndimC9UejcEtnusA1NKcHWUT15Tgzqz/C31V8dX+szTfavvcb9tUAypLthQ9dP9HIMrXx/1bhG294l3mJSeT3JQe3BugMbz92NO0ObU/AHpRNnLgkbY9n7UreAMUaAWYJzPQPOfR3gSGq077nRcBkGrPnCN61A/64rZIl/bIs22BwToG4zzi+stR2Lln4tbrx3/XgFZv93bw3Hbf66tkKQBRnwm4k42ZBz4d8JMepCTqqY48bTQGS6Xz82xdrUe9mHQFkast7v2dK7zlYzmfG7OdsWDocgBaT1VQ5rP8RLdzbAIoTJ7n0EHx5HQqtaCbwYb3+gxzMLEWhjz//iV7U4FDmhwWP09MLNmtJTtjgNMyXLZr58HIcZ82G6czcaqPPzUrOiTdgkdap7qe9WQCX1MDTUtrT5Wl36tnao46mGqZ+WRat7MqQO1+1H1Onb/jfqTuQ9yG5fVQ7ejv8xq5pGn91JzbU+ej52idDzUAX+8Z2+f3L437qDvjeFW52s7V32OW95I9623TmI/6xp67nggc5V3fVyU3m/MEejbiXq/yrmtFv1f7L2Wfu5C4Ms+Rx5Mnx8F9Tps+//nPT3/+59+frl67EXt/fAOuef75Z8OnIANdxU53p8997nM6PXikujP1ZwXPP4t1Xa9ZJbBK4GmSwAqeP02jvfZ1lcAqgX8nCfyzf/wPzyoYUh0OO+I4MQb6RtCJv30ctWaCj42ooA/PBYThM+7hyP2DBw+nV195dfrxj38cG1+yz2/fvh1HMV3YR8Xg9uJ6fvP522+/Pd27dy82zY8ePZreeOON2FjzGc/huje++IXp4zt3AkxnEw1XLmA5/6YtZKkA1L/00kvxzKjvV46bu8/bnJclQGEbyDNzsAv4Pmb3hpORHNlLjqjlW8E1OzmjY7vUPu5fAj+3OUDOJlySQXWK/O8KFiy1f6YPcXx6WW2XHazz3N7bnLjqdG9z+KsD6+PZo2Nqp7IC3s4+NxBtnRkz4xoAALdpyRL7rOB5nXvb5LENyK5jX3Wyyt+yq46zwZh6/6hHo6Pdnr+QkbttPoyg8jZAYNTLpb6Mn21955C97mdvA8/rmLX2Deo6AgOjNhscXgJ3ljS/gkaMrU/9jHoe9iRPuY9g5ahrF4Hnfr4DisfHZKJ3yg2eVU/onGvzRrUxRr3S3BoypaMTgDUqDhr0QJl5Hno3ZIKOst02rmpTzwqdt2VuY6zfFTyv1/tUUrX9fEZhXgNI2+ZGlbvtveU12v/al7Fffn4NnBj8XwKm67tGmwuH+ZJtr1nEVbeqzCt4vrwG9kz/+l6eMbYz+mRWBp90uyAIPUVQ5rOB56Fr5qNP6hG3l3aMMtmQkV3qfrj/lbpj2z7monkcsjvtlE51fbhoLfY4GzT1WFfd0XyCr/s8RVcdv/aeCAbr5NM5m8SJkuFkl67pwHmlE1vSlapzo/7W6y2v8VTIku3rbTpfZHYMfnG/5VvHZJxvklsNjJ8HzrmmrqO1bVXvaz9H6hu+c2b6si08n3nueVLBcvfFfXMG+MXyGilrlvdJ1hPrm/ozp270Ncq4z0KihcJn1DX3dbRn8TeTMk9KuF8at+WTJSrMq/XBJh2zQTs++eRhJNqQXHP//v3pww9vTzduPjvduHF9euutt6abN29Etjl7/bfeejMo01577dVWdPn0uJ8wsixX8HxJq9bPVgmsEniaJbCC50/z6K99XyWwSuBCCQCeL4FO3uTa4ZyDht37ZVNvB2sE1kenzxtugw+8g8054DVHMd/8yVtR9Ofll1+OzS8A+HvvvRcgN/cAjosPdgqQm+xzslBef/31+O6jjz6afuEXfiF+A4RzzzvvvBPFkm5cvzFdSh5d7osCStM03bxxI56zu0cGIhnxx9Pzz99qPLUG1LY5VducYTtro/BHJ6OCZJaL74kxaNk33TGq76z8lVW+9RnbFGAJuKnO9Dh+IzAy9rE+b3RyR6Cp/h08m1tWauud3zU66BcDaVnQKkEcOWziLudnSV93NspCrePkd1QARk6hKDHsQNsJHjPb/SzoIeoYjWDOOE5+72cBX8bxruNYgbD6jm3OfZ37XF9B5Yt0JsZoi7JdNE+WBn/JGbfsKkgyjtWSzVlq0vh8gR7Lx+KXZKa52X+2tddXOEhQwYNt89J9sj5ta1uT6ZB5Pral6U+hqKjvrid6GGts6ocffjB9+ctfiiCm3799rkGpI4BllH+dO2384jJlOgZ4Dn1RoX+q4DnXLI3VNtnp8zGT2u3yCRfTNSU9gHhi2tzkHwD6zPcKHtKO/T1xU1um2/pb5/k2uxjzZcHwjYDkNvDc91tG4xyrc4Mi2BfNjWoLRts37gXOy16yq7ba/a/Zy+39GcVZsj/zZxtc++zguXmWY+64yGYWQYynJadG5P8D0JUMe8urgud1fGZrVuExr3KOMYmFoQOx/n7b/qjZiAzqVRDVQfU5eCu59FMEzuhN7U9x9XFkvza3zHznfta1QvdonojyTgG0JXofj7HbX9eZpbVNeqSrL1q3a7vH4EcFfKve+x7v07bZjapz2zKzl2zLqKujzOa2z+Mwt0N1vtb2hTVMOde13naXZ3vvsdS22pY6Jtv6Z/tV29PpsOanAF0/wtf63jEYVW1GHYsYD07oDVz3F623XS+VbBAqmeA5tI4A6Ozv33333Tg5dOPmM9PDh59OH398JxNmdsJnuH3no7Dj+/t74VNA1QhX06h7K3i+pFXrZ6sEVgk8zRJYwfOnefTXvq8SWCVwoQQMnldHxM6yN/Jzh6NnzlQHy0BPc5AHvuolR4vnAtywwX3nnfcaJyvHMe/cuRP/8wNnIWA6m1+AHQB0Mtf5jL+/9KUvBdAOCE+RMqhceC5Z6bTr6sG16fDTwwTqH8WR9Bs3bkyffvpweuaZZ+M+stnZtB8ePpq++ku/MF25crkVyMPvjAycLZyTi85WEP4ui97ytUwMlsz5NEmKE2/q6JxW8KY619WhqY7RCKrUVlWHt34+OovbnMeLnDqDBaOzVsGGeP+2lNgtYLflNTrhS/1cAkJqplptYzipC+C5x6kGUHQfwLK5nrvDzDHhClZUALGOneW9lPFc51PlEB6BmlHDxvG0rPy8EWir4zoCEGP7xmdXPZ6BTAsg9LZ213oLo/7VZ/rfS+DJOD88XnBvL83BMQhi2SyNQ9Up97cBH0NxuqqX58YlqU5GHd0GItWxMNAwgiTu55h5XuXh50Qwa0tog++wby78ygmf27c/iuPu2En3twaFxv7B/Z/s9LOvqszaGhAAxvnM89a/knk+ymebvVqyaaPN4przWb2ianI7racVtKvvpJDr0hxeymyONkXWb7cNAsJ6pme1YX43clSBy+T9bcX6Om2Lx2Q27y448eEi3HUeqi3qTxubwpFfx67p/DjwIVO4iFW/os4hP78C6Lwp7G9bHy+gbAnRfXbaFsvSNmLM5B11RLKYg4V8Zk7nEfivAZOlNbza2gDPc/wqILotCN/mcoLyHidnHM8De10mS/Ph/Fp9HjwPyZYTOH1dkJTqesG/R/DcsvQzRhtsm1X7tTRH5/O76wJ9uIgyZJR/ff9FNmPbPmbJti7ryzyw7v75uXWenJ9XAm6rDlQ7v7QuVTu07WRUPelW5/ESLU0dN+ur95A1+9zPWZpDToxo9qoUUq32xMHHgM7PVMTzs9jvXlQ7T+qlDdU6dSn8BQc1oXGBfom/SaDhxBRZ6JFkszmL3+zT8B3iVNWxTkjVnxU8XzDq60erBFYJPNUSWMHzp3r4186vElglcJEERvC8OjtL2UZ2KA06Vp7z0QFZciSqk1M34bdv35nu3b0f3IWA39C1AH6z0eWIJgA37+KoJp9zHRnjZKqThfL9738/QHbafPfu3XAMoWehiNCP/+on083rt8JpgcqF/72B5jk8A7oYvj86ejx98QuvTVeuaLPND59XR672YdyI/zRtM6BQrxudkNERtdNRHca5k9Qd4eqwbQPmxjYuXVdBFq4fs3J/mhNUnW+DTW7/CEII0zsfaahAlh296px9lv6hDyNIUIGnETRbAs/dfut8dYDr+FdHt45Z/ffSWI+yreNvEML936Zv9fMRUHO7/bvqTh3nGlRYAuXGMV/6O9oxOKe1z+d0L4uUjZ/XMbP8Rj2q99S2XPQ+P6vKwDbNTvvS3Fycgwv83kvgWLRtkR6h1zoY21X1vbZ10aaWzHPr8zg3Ylxaobu5tP0u7CL3ye6Jo5b+WC4V6BmekPY0Qdgyly0PgoCAKPGuBEMabUtmnjcdHoph1r5sszu+d5ybnVtZNsb2A8qANveh5B0yiSso6O9CT/KEQtUxv7Paq5BPcJX3U1r+fmmM6jy3bK2XHp8KwlonRvvla8/Zn3xotSM8rwNnmZXdKFT6KYxKx7Zkf+gjn1cKC+tpBaA9dvDc++ciu6V589PB82puVGRZejgf62ZVYypK3gJr67pU5VrtPdeM4KV12/Z7JvshIFPn92jr6ndVl6yDDkz4+TYn9dDCkl2QHBwcOO8K9+d1Luq5LHtgoa7Zo32s69WSHVvq76ifVR88fpUyxLpjWVe9H+fCaPuW1oZx7RifP7a5gsjV1njeLvXR1406XtvHd81GDoU/t+mJ769r95L9Ihmj2kOe5wCXr+/798KlVF5cddr318/GPtZ2tH4y3/Lx1lPVVTgfWNSrHczzaSBnnp9N+/uX2kkotWeayF948OBB+ANXrx5Mzz33bIDmDx9+Mu3t703Xr19rPQI8dz/84X/8X/x3K060bZKun68SWCXwVEpgNYpP5bCvnV4lsErgs0gA8NyOTN2Mj44+f9uZY8ONY1PBuNEhGDfdtS12Bn0/1x4dncSe2TQwFYiwA84zzLtL5jnvpGgon7lYkAHv6kwePno8fXL/k2gCmZSXL1+JjTbOBUA9G/InTx5PR0cc8dydLl/iiHvlFA0JzQAiOQl4BD0TqfZxIQlQbsEZxfcoOqdMPZ6xDTytz7YTVJ24i8a3OjU1o2kcl3HcLnrm6JRWx28EVcZr57LpQLmuC1jt3KsvApUly7nsq+Pm7+vves9S0VCe56K1Vf/dsPH5leqhAhEGWuyYmj/Zzqzb4XlwkayqUz86rRfJvwqzgkCe60vztcqnPtvPGsfYz6q/NVPmPxXwGJ8BXYfndwXMt8+J8xq6TX7bPnfQzv31uI40BkvtbkBMNmMED+iLx9vPj8BbZnnajo421/O7gjG1/dWenZPAcHKjtXEo0BZIYcQ2NG8M2tQx6f0RaLn0rCU9oE16HiCq79XpjBHA9lSPeZLZyuQit3ft9sK6VbeW2l3nh68lAHaOpoLsxzw5pPFe0tQu2SX5GDwf58mSbQsZJT0N3PFeP9wHPuu2X5n42+S6NPbb2l9tRAeqlMneC5j2cVrKWoVTm+c4aOK1vq7JnjOydVrLug70YG7VMa+Z5v8f9Vh2yvQvoiUpsYfZ5eqbMvFHuWm9ozCseN5lV3pMr9rxGiRh3tLXUYZL41v7X9cht4UAUb2m2przFkyfnF9f9LmB6/bsBP+32fDx+T9Nr6zrHh/fP85996HKDB2pc7TeM67Pur+3TkGAeXDJ7+C35k0PhvjZY3/6nOo1RUbZbJN5pSvp7+oZ8H2esf89v9/wHs2ys64tvW+pTdXO/LQ2X7SeVd3pcp9TlPhz67fvUQDtAgkNgd86Pz7TnqAWItV2T7aoTMp4PetSKfjc9CXj8ep/nsbJYB1m5/6DT6dHjz4NH0Dr63Hs8+8/uBf7+1deeTkz0KNk+7naB7/59//7FSfaPvzrN6sEVgk8hRL4fwCrayRGHK00mQAAAABJRU5ErkJggg=="/>
          <p:cNvSpPr>
            <a:spLocks noChangeAspect="1" noChangeArrowheads="1"/>
          </p:cNvSpPr>
          <p:nvPr/>
        </p:nvSpPr>
        <p:spPr bwMode="auto">
          <a:xfrm>
            <a:off x="1527175" y="3446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6" descr="data:image/png;base64,iVBORw0KGgoAAAANSUhEUgAABc8AAAKjCAYAAADLf/cVAAAAAXNSR0IArs4c6QAAIABJREFUeF7svWmXZcd1JRZvyLEya0RVYUYV5pEkQAAkZYqiZJG0tez+0P4J3VK3/4ntlpdk+4eoJbalbi9LJFqUmiRIgCTmwlyYah5zznzvee19YkecGy9uVpYAupdQ95GFzLzv3rgRZ4o4+5w40Qvdp6NAR4GOAh0FqhT4f/7yzyf4otfr8Xv9rN3cC6PQx929XsDdvLcXwng0rrY9noxDmOD/kzDhW0LAL3iu3+/z53gyCZPxOPT6gzAJ/TCJN7L9vv2ta3icz/XRzE4IPTW6O3N529jG5z9oy7pk7fj3iA56f+oXxl7QCn/rX9lO2zvHY6OZ2hqNRulW39640m/RT3xQHz3v/Fj872V/8Ix/XnzROPKz1r9y7J4uzfFM86RNtnq9uvyohWn+gG9NfpZyomc9X9qkJD07mYSZwZAyu5fPpD+mbLfRRe0mmrboSRtd/Jh246HpxTD0gsmzHzveDVlr6BAUArpZfGo0pLr3exxlyfudnZ0k9xoj7htNpnVN70/3Rb0eDAYN3fPyhN+lJ6QxejGelsNS99TGmHo5oM3ABzqG9kp99eMq9aa0Cfx7AtMzCbCCpZ3wspDkF1ISbaXxqskn6Zra6vfR9niKb2obz4s2GM9CGLAftb6K9+BLfzgIYI3sB+4HTYbDYcPOsm38i/eqz36sajfZovGENCk/NRsrc5z6FmWhpqtost8fJNlO9jgY/ac+mI8q/WjTZ/Wv5CPoUtM5XNOY++Sp9aGmqxqPt6m4149bPDXxAGWmaVjaaHsGetMLk3FzfswylOc29K3ksfoGHS5tfq+HuTnPvV4Hy7GyLwOby0sa1uRcz5f8aLeBsFN1mtR4Kr3wdibJ6LTBI/1q9rLWNtYd6Ms40jzJopeJfp/03BlBf03XPG1KG5r+psxmXkr2ZB/b5Ndfr60hPL8atrQit9YW+jttn7wNQDuyo35+0VjQj1Kv2tYmXma8HSzlqZQb/325ltoLrSpTVOMxzyeuRaOtkf5Lb9NcE+dYP3/V5oY2mfXX2/SmbVylflrfJHv2lGS1lMVy7ivXc+K1+I+fkH+Ty4r9dZ1M6w70Ja73vT6U6xI9WvZBf3sbpmv86dYE5RylfktOx2M4D9nPwPPf/h/+ZPeB7EWguns6CnQU6CjwJaJAZxS/RMzshtJRoKPAF0uB//eH/6eB53HFzcUnwIyp1xDaFlaQFuRfXG/wXixqBerJGXfAO4EnXIebuTPdwxbQhM7PpOYQGvifxhvHLVDEvjKHNjlNMXCQgGvzTMw5iDSsgS7qLNqmm6wgQXSuEUBIzyG4IGCGXt40UKzggneMDNiLvHM8bAMmCCoogOGDGg6uyGMZpaCJxs53x4El+YnXjI3NftfAMQMM6gCJMXp6PEQAb+C43Ugu6aA6GgkUHURQoXwe/G1+GBIKkx5AvBxQSgoSAUgvG5ObAM8bzmFFXsR39WlA0N/kmY6+G0cC9iKPQ0BQK/bbDarmhHvw3IaZg2wCazz4RqCPwN70xwMP3nGmnkU9kjwNABDjOvQiNtVPAKNdKIEor3ccM+lgYBbGC1B1N2CnBuRIRkrwB32mxlN/ZSccWBb7LF2nFDueNNrzY8QgwyhMIiCAZ6CjkL8GSBTHA/rM9QAuw65EOxVBff0tPWWgEiHKCPDhukAwT09el/wmEMb6QHrou6iF1GsMr8JzAf1eXi3AMrZ3OLtH2UkymmkJSoMOpU6063gFVneBAD+5mZnNug1bxH5JV5M+mV6RB+5a6kMMEitYrOsMsHDOsj4R62FQWfOayYVZtAp4Hvlv8mwfygMDZTnwqeBWYx6X3ZiEMBiYPvkPJW004vgpmsneqv0490UBsnkXOmlyRJlBHxxtpcvoL+ew8uNAdv9V25zZaxGs1jk20ld0t6h9L/QHlfkfwHnkmwJhlMGW6KmJf14PlCCf0cP+C9uDFdPU8E3RmnNGCGHAAGXkEKdxU6i2QFvORshvgNwmyW/IrelzChTE7/g+M7ypOQaephd/lBHQEPShzoJ2ke+Shz70CMErJQbEsXrbIjslvkjnpXeSKVsr2Ngac0Naa5lOaQzGi2rHq3bJ5oZdLEiZIJHolPXV+CyexYAjgrPR/tLGp7kB+lAPSux1KQNbX/1U9IwSCLvjQH+zIQr6RkqXNI7jNBmNyTF4L4KYUYeMv+1rMNN7azjZLT+PxLmbMtkScE1rlnhv2xqWwSyXeFKjD4B+k1vM/5BvN5eEEH7nv//jDidqV4Xum44CHQVuQQp0RvEWZHo35I4CHQX2RoG/++H/ZeB54dTWFrX0jZi1ao6CFse7gbPecdLvPpuFAC6BZ6YMFtmTcDaaDpGcqklABuq0s1TNwgn90A/TgF4Jtmk8dFjlfDoAvXRk5fj5LCy10UZ9ZvE6h8FnaHmQ3oIYBraUn5rT3ga24tkaTXBdIBrBsJiR254t2MyUFy892OX72Za9Vgc9KoOMMlkHzD7/tF4CpeZKRj2oMK8m4x7DLzO4vBwIXCRQtce2Pd88zcp+pL+jYy49LsFeL1sULJdxqS55hzV1U6BavODHWQKvZV+a8pDl3mfe7pZlV2ZKRneczZb2yo8h/x6BqgguyO6UWZG6vwb01mycgMEaeF/LZE68rIAcJc1N7yEnGSjhWAGeE+hsgsh4fqafbVupj14ODBBv6jFoUgY/DJQyYFW09nyq9VngcCnepZ4JTAF4PiqyNT2tCdZF0HkCsMMpTs0mpHECKK5k9pfzUM2G6v0AWcZjo7XmJ9nLG2VLln2ryYje4+lIwKkS0MK9AH+mbUAED31gt2Uep7xGmpT8kA5rrNanPO94+SllLwqHgaluR4XGdXMZtBksbdiNmO3dNgdOm1OAZJl3ols1gxu7JeL8XrOb023nAHcJ7k3diwBiDCLKjnndzHRFcCzyp7IbqDJdxDXB9JxZypp/tmbbDSjP6zi7vw6Kou0MQubMc9q2KLfidy3DXbJT6k85T6nP3r6XOiV7JTulgF51baFAhSOGAk31VUekggPPKSOcL10SRcEY0bfOYwORy7nbzzs34lWaQyoCUdczyFQ2mrv1z9sEEwfrq/6Jn5ofGddxALm65NeRnn8WtM10LW1QOSTImXaJye7qmu+X+uN3Cfm+6j2SF3xnU1pzDv3mD/71519Q1hS1u9ZRoKNAR4F/phTojOI/U8Z13e4o0FHgt08BgOdVp6tEbZnE6bMss+vR5hR4Z6b8XX8LwKXLVmSieIc+Oxq2qB+jbEsFPPdbl+UMAjgf9IZTxNTkIMAgtRezbjBefiKgwMwbOZuxNT5L4Dlm7+ktFaeNDpCyrOGAkJ59yySMWVQ5O8xy+Py28uSkOKC34bi47KvscFqmYvmxfDwD0C0DKJaziPmP5mLI44nDNq9zOtO6oAl56Rw338e8syD3qCw3kkno4FKXgb7nuiq7qI8cfqW3aawGYlUerGV3MRU65hryR9SPCEwnJzFm9rGsxS7BEP9WZdtR/GKGIPPGlPHnsp7RBwIhMVsvgaEua9WXsrCqLbtBB83xjwHkFpl4HG1DrCIdvNy4ZizjEHJkWYsCUanjTs5Sppz0Tu1FHYH+CPyw9+dO+L951dHb3m1gkcCGpCPx/QJdy0xHG6t2qeSsUEBvBvBasC1nU+aseHtn3mmS7ElWrUyLBH7Gsi2yh5G33LWizFeND6CWA4v5vgZNM32GBOABIOQSUQAUsB3e65xs0Q6zKN2WexdILEEvZFXeaLGd+t5jbv1U5rmXOg+QxQThRh/xh2VNS+/iTiWA5206bMRvlFhJpXfYkOlXAhpTtqTZaJ9pK32S7TYAWUBklAVnE+KrOWbbfaTyH5bFaZBlJTO1h2CAgec5a9T6mmXO1MDPQdQ37U6gbbdghLJfoUcqPwJe+jmCIuuTXAvGamkgO78DsDraI2OS0bE1EFsxgr4EkpcD4287UDxlqRuZz9EuMrO7kgUeyZhkPwVrKvaf8rbd/MLPSdohQjvVtzJNLEMX1w/S12Syyuxz8Cjbs910qVEGz/UIuwuyPWyWytMcn2/PO/usa8qgjokMJQmQBc81jmWec/6M+gE5SjYy7hZqzKvOHinbWGCy2ZFsI+MSI2dMJ52NchAzoLO8xXG2ZDG3GiWuT+pUNjYomBPvYaBPIHjmk8lmvEd9iIkXef4v7H9B21JPuEaqrRNadkRU9tlEe6DdTtGmlWuHOE78ENCewPO0ewnJFzZfJNvBoFOl9Fi0abZTyuhr81HcBebmctmJ6mYBJJggS1zv7aP0GtpSOZq4Zo7XUCJJMiw59r6D5hID2dGO8Uv3fuP7/+pGU1fdIHRXOwp0FOgo8CWlQGcUv6SM7YbVUaCjwOenwI9i2RYBf/pZA8Rtzdl0lLzTVPZGGSE+60X3aHErx8EqKMbMLq35izqqzWyYCnhexyaZdd6bTGeea1trmZUFYEGOoh+TB92a24XtLt+ez7zxbYzGcMBFQyspYY6LgLFmxml75jmcVwPsPX3l/Ogn3i3n1vcDz6GWsDklOfNcGWLiq+SAtdejQycg0QMeZXZYj8Xxy0+zBE+ShViCoLybmUXRsfbOTmCN9L2DvzUt8VnTSeYj+D3VdAHS+vbk7Gc9AD2Nhw15IZhUB+ZrGXMZwM2lBSxh3LaFm3Ofy/vsTGJZHZexa/Jh/Wm8Aw7k7mXmGyQbx10e2SYYsFANmgFUqbImgpNFpuyIjq8BEBkILTkWs+D6PZb78Pdme5KlKfUtOtUm/7lTlrGWbZlo4zN8/feljUugZCyr0MiyA7DgaCPw3NcDV7DO7vOlqoymNAfkmQD5CI7CQsZAF8AFARS9oQFeqWxLDP7pb41vdjgTxjtW990DNiUfdb8BZOJ1lKWYLW42wLKlUyDqBtNRahe86NtYpjK5lfHo2srHPuTsZLx/e3u7kSFJeYfetQSpZNsMBDOdUPBWr8u2VMGhZkY0g42OBrKhCkh4+yv+Nts22vs+EBQii6frCPO6giYuaModYJgvY+PeFiTSudI+5GNRrkelwpL8Rn4yHztV9FAwIQfLMohlegnwXPZIdlq0rYlEbU7TLoMpzb9J8FzgrsBZZaLWMs/LplUeaToAb70aw8YmqNS7lmliTOV5zORU3M9I19LWaYrJwG2762plU6YNeB/lKSIBLdiS/oh2I2aaRzAb95eZ5wYs1t+dM3jjeQAxGx0BOZvzbK7BjhIEfFJwtQi4K5BJuVOMM+qjoGjbuZZLG2k+TLZYZUXcPe2yVpmQWCanBTyPl80uxrAvyR13RrpggOQslTyKAzC9taCqzQEOZC866jPE81fTfWsrJ1TdnkhC5ZJy0nXfC9l92QaVKOMOmGjf8Zx2KHDOQPBkZMG46sfxOu0I4GJoejzV9UMWWVfasLnW8H4ARmhriGgnZQ9NsrSyIHtwn1WgKcHzLvP8BlN393VHgY4CtxgFOvD8FmN4N9yOAh0F9k6BH/3V9IGhbcCvXHW/eG1/U6yNGzP5ym2YKeMczgWARVQIjYheckgccFBmGMqR3ctIAZwbMNH8JACpqH1twKqBy/7TAEOVbR1/ljSTE9x8I2oubienRmCGnhWIrWeqgIg7cE7v8Nk2erZRK7rlgMIEIEeQxddjbzjxAG2JYHmA06ZWOUBN8BzOl9UGLj81h2mCQ5wqN09lCBuayJrQ5e1tMlsGRqb6Y4OY2qLMy5kRVaDYA9ICufAIwAPyTgfSxgPWCFZUPjXwHLeVAQl/n4AeObkEsGKWcNYtgOTR+VX2OwQbDqSvSS80zGcgxvEb/jMiTOedbdvanXdipExD4KK7KKVAHx0ghgMLlVLm7Up5+B1lk/+MXxlwz9nYksckuxiXSkG5Mebt5waqePC8Rnc/bt27o/In7iA0PMv6qwk8j5l3kwnCd413ycZ5/UnviXIeNSzKktVsVekZPU8wd5BLeCS5FeCq0ighhNnBMKDuPp4FmJjLMAAMa8qbtymSY4pOpKeAtNJmtbHe6yF5GMFzf93bQd+Oi9s5sDyEnZ1cVka0Q9Z5D3Vti08OVNguG40X4/DAKvvDA6ybh0lLLgzItt0Tehb3ZvA8y5TZgGwEBZhzXomBA2Ww865JP/QqgGvEtFPmuek5pS2N0mfqq685EJDLMNh9BiTpe287s42xfvsSS9M0NbmDvQM//XxEGWspn1NsWTG7ZcqbXxHnVdXZti8iX1uC5LgD4yt3VuD6UAcTxzcIFjXwtmnb6uA5glXT0l3KrGg6pgwqu1tlpnIg255LI68esFkHF7GGsLIpZQDZ9DSChk6fTWaLw5fdLhbR1kheZFy7eSOD5zkYi10rJiMmi7JR0qlynF42a3bV20WTxRxwT7JZZnYXAVnPpbb5n4fR77I+8bRnnMqt9/x3TTue+1qODfe17cQo+dy6/q4ETLzsNqVT5xPlecfbA1O3pnz69YaXa/FBgLmNpb6WKWlPOY2Z6KVV5jviAykIqJm9/K5yho/RrW/2pzIeyZq+g17v8LiJJk2++YPuwNBpy9Zd6SjQUeBWpkAHnt/K3O/G3lGgo8CuFPi7v/wzlm2p/fOOjrJu0uFnztGFkU3b2JlVl2uX+wW7v97cJh7B83pNC1sYI2suZsPEpS/9RGSIp4Pxqhmv2LI9E/q9QQIC8Ixl0Th/PG6Lbyy4nfObtuzHrEZlROvwN4GYHkRV5lF6Dd8Bx9dAH4ALcmwHw6EdjhhBPjlUqU52dCb0nhpTE9BRHMIXPYumo1JsOWe/28AOOsUgl/VXGfbqO/mqbProfFuG/fRHTjwB3ihD5sxUttVH4CnJDflrgQ2WmQHwpYMliwPqGqLgxqoMNu+s+TIXdKrd4al8Y8tBXQQTKmNMgKgJUyxXUj8cS46dlzvvELc5/95pJ3gHmYolRAy0UxmhWuZ5P0xGGVADgN0EQw200M6GwUw/bO9sh+FwELa3d8LMzEwYjezA3lwzOZ5PMA4B5UHKD+XaBZpEc7xbvBDoD55ubm1ZNm7UEdIRmY4zQ2bfK3s1A5R5nPYulO+IB1w6MJRZ18522UF6Fhb05UvUf0pmlIlkD2NSKfqTwaE0PGZEo4QCAAa+L8qBHRfRzAit6YiV16ghOxZotPHr4LdeYOwpFjrgBvnYr5Q9HwkMetTkFc8I2CE/ow6D1wDBAGB68M3TQ/IrOZAcpV0SVFaTk53RjgUCBgMGYwi0uV0RBmQaRdQO5LqHgwpdxjf45OVJmax8cDIJw3xsoiOvO/xOu0J0WCRL36BGtfUTNpfgX+RX6iNsTARhBfbmMkO5pFIKzuxywF9zTjAcnKUQpuaw6XJBdhhmLIcQD++0ayY3ZuPsP56estO4V7pm85ftaGnaWYOX/WdqB0v8sm3eqE3HvkX/fS5dZo2Kvww+UISaO3BqZcGafc1BjBQgify2piZhbEjatK2q7mpS4NZo63d5pIMgPfbPINO0du+MRuQR5QuBh5HtBIFNLT/QlSSHsRSO36nR1J1ck1zrmmQnfLknHSrqyts06Bb7Ldsvfcj2wc8NvbC5uRFlCbvY4vrAncvg21awQMGrZGNtA8tUpjHmBpt7e5x7FBywuU87MmLwg3PFtHWzubgI+tsirWZ6eS2thVyJLJvRmqCrL9ni52n0tR74sJI3SsywYGQuOSK59za0UbItypO1ncs+zc3NJfqlfvQseFXqjVRac6TZDLPvHI8y+iN5BKgnXqWw9bStiho3TVcH0jfkwa2f/OHjvhY/+qN1v5VH1KHNPQbEev1B2BrtNNcDyQbaeKBDuJcHho5havN8hvF14HmrKnRfdBToKHCLUqADz29RxnfD7ijQUeDGFPjxX3nwPAJuHqgNgYAZwDKs2QfRmfUOrrZy4poy7eT0cJEfgTMPHDWcC4ASdOrq6LfuzRmQzbIRPjuu5rQAODfwXI5fDhY0nbvsHOl603nIaLvP0mmWAJnO6BGt8Mza2mrOWIzO89bWFq8BFBKAB8cR9J6dnU1d1NimSh3EO5Tt5cFeAdy+1IDAtfI+OSY1sBjZbpZ5lLMpE0jsgiUCExUgaNI3l5kRMGDOXnZMK55XowyGOZwGOPg2TPYyaOv75nkpvtW+J59iZqmBssiusoy9WtYYwK4ayKl7vYxwhLvsAPAywnsTAJpL6tS0Wfe11Ephdm4JehHsSdlX0G+UvwgBAZwU0GCH7D8ATwF8YlzrGxthdmYmybCyvtKuBXinN6gJI9pLNv14NUarZ63MuKx3cJZTlmvqYs4clQUByDwTQV/JhuRb4KuyuNuCI57eJS/xnjKQKOACusvM7hgQY5DHHVKWygS1gQoAwCumkKBsqqeRZURZ8JIhD4yqhrdqbbcFe0qZJa1GOdDg7arnG2kUa3iLj9W2IihNXuAATGQ/xx0ZHkASDRtg/gDgmQHm+Kff/YGm4hXlELaqoF9p8xrtFztPvL7rneK/bGwJKon2ZjeapV3aZuFGG5z/ctkN/4yfPxV0sphEsxwT+WId4eMe0FN7CZgqSk80xkkgsyopU5ijTHdt5m7Tq6zX9bkyg53IsraDwUv9a6Opt/UlT8o2CNhXGqoDn6KpwE6zjT6o5JvC3MHgXfFBKwoUUG/iziDYirp9V1m3zM8kyy4g2bShOhDR+kcbLSBYwflWAgKszEC41znRUzqPcZRrHwUjd5N5W4vYHcKwFejTBiGMUeC55nnOxzHCZjSYPmemfC92Avk+Jt6ybMv0B0EMP/dyzONx2N6yElEWUIvBS2e/vS57+Z7qT7krrUg0wf1+rZECoK6hUq+HCLw4/goI7w+yPfB2wfNRZyFEbtiuqcgY/NSamStnV/5sOJytlCWqB4zYYCWwIZmVDuGnAiSKIvo1gGRFAR19t41dHs6G+51E4OfCwgLX0bgf944nJrd67ze+32We38iedt93FOgocGtRoAPPby1+d6PtKNBR4CYo8MIP/3wq81yLa2XAbGxsMMNoMtoOfWb+xkPyovshsEALf7+49w4rASeXVSgQBvdM57nZIFJtz5YtprhHIBh+r9U2ZcalsqFiJ+j4udQwD8xr/Oy7yxTlPfFvm1hynWGRPLnjOmzO3UO60AGR49cLo52dsI3M314vDGeGYTAY0qG0xX1za7acPcu4mXbMDVSOGUR8jQUZbJv3iGCYMnFydlP2YtvqzmZnK47a1bUswSWTjZxF5kUR5BSvmF3ra09XwBoe0KqPsgaDASop0zVmTRGUiLXj5fxJNljDM2a6swwA6mQiU1sZhMzetD4T8IyHp6omrLU9TW9rqZaBNV1XgFRucSCboI45oOKFymTI0TTn3+4xZzPWjS0ruLaAYwT3YnaZgJutzc1YG9SIbdnGBuQRdB0MwiiWqVhZWQmzc3NhBmBPrCcB2lImCaaAN5aVXvv4gwVVjkKAI0tZqGyGdpkYM11d/5w1m/ibsuHiGzk+BB1MTkAv1uCFvMUsc9Iw8l0ZkfUASaqEkIBJVVL1mZbSEQQiAPrAaSfIG3eYIEAmgIPZfvG8gRp8R3moHOjqD7mVnpHm0Y6VAbIpO9ySbclMSO7gifZWOxeivYqmJGVn+yxRySX0SfY9oi+RGbm8T9peD12cGaTDS2kTki02wM/stZXBQeB2dmZooHssB0LgQ/NG2mkRy9cAPC+FL+qDlVTSbgK7yRJR7QnVlBc9zN7nrGdmqDtg2ssC5E0HQJP2U7nbzU5Ng7m1zPOoE3E3hYFb0QYkGY67EOIBelNAc0QkTR78gb2TMDc3n8Yju5J1tEnFqIpTau3nUf9lPSPdbJeAL7NfcR7leQHxPIfIEx8g8OOq7sxIz+Ra2UymVXatjTQCt5NYwmjaSlWdRl6ULGj3iHE4Bxxdpn9194PJneYpezP4C3q0lMGI5yI0gppRHnX4JncJoR/xwNC81ok6ktY+Rc3uij2w+dnsJe2hbDz5Eitsyd4qppnayQdTtvGe65Oou5yXXR8U2Ek723DGRVy7xMrjth7UHOZ2I/pdFg0ZjEKbAGHNJ63IgNFSqL7WgCkY58o2aX01vUOjBsvbfM11CwOItnrA3wycuICX5hUB3vrJdTYP+jUd1pom36c5zWhsWL+CPm5bj2jisrr9NgnxJAUR+Ki9UztV+gMEe0oi7gKeV2RNaxH0UWefKPCroIHO1ZFMaNcZ1izYDdfrYx1iB/RqR4ffrYbAwuLiopWQwlwJD8aB5+DJN77/bzqcqHXF1n3RUaCjwK1Igc4o3opc78bcUaCjwJ4o8MIP/4zHlWXgVIDriAAPyg+srq4GLFYHk+0w6I3TVn4dqukBVGVHGkicPyljsqhXmYGI+mGKzcOUsjm3xXTc7gsHlMBwC8ipbJqCIs3Ma3zp6n0WddDxba7jaffyv9Gh9CO1342mcgIEgo52JswGFvgrkAh09hmpAvKE2frMprprZmVgfIaRrytNoFSOZ3Q6G/cq01lb5gta2QF10x/Pe8M96BpWt6yLezqI0LakR0CnkgdmW9ljeQdXigbtA1TzGWLpcEOXte0dcznD8veTs2oCyIERCom1mDMYYd/Xanwa7DO9xFD2nKhFHhOYq5/SKcqao24Or7ITKTeRNgbyxUPIIgicgD865Za5JbqgbwBz5fCypIdk3GX9IjAmMjADPdbDNvAEJTOGdG7xNwJpyOLCPZubm3wOv4NXcu5jKGJKWAyEzbWR+c6YiaebBYpGhC0FvUQbkCKVXYoPed1I7bBf0AcryaISSdABlE7QM+gzgwX9PkHv8iP6lkAGAxexrFNMSOSjaIPg+XCGwTCCd67siYBhvbOuVJLG5rcETGJwSnaDwJk7mE4AjQKSsinsfwTAyncqWIPryS5ZkaZUHxx6IQAiBSAS+GUHuWYtEjiKDOxYAiXVz7YgEtoDkK1AmOhigZJckxzA+Wh7O8zNznDHA4M5DGLaDhSOLwbiTLaShpcWjBquHQ0+WCo74cHZhu1IcuYzZTMopeBLCroupNUdAAAgAElEQVS5UmL1drItNftpYVg7UHjazvogiLGRUmm36nkT1AxG+oxWB3NZ4MPmAtASQa/0xhSgRD+m7RqBq0pQp5qkXhXsfDHZKLfDhvR39iGD9Tnb2+tt7RV+zm1m7SobOwd244xbm9Vael+A574EU7RlxpJJGAp8LqUwBlBFXaM9+FYDz+O38RBov+bwehKbSJnBmm9s14ntGCPPiwCM6pT7LtphsSoB5OaSRomqnNmOtYzKBTUB5zoJSUGdQ6HwUlRZ423OIk62LAZuzeYZuE/glQC0Pk723asls6Yymq1tPq7JLWvjS4+kQ2b801yvMahkn9K1fV9qowedqD/cwWnBeK1bvO2RndVawK8JFDDxcwF7p5JgqaSZ0bIs20Kes0yVShfGdWy0o9m+KEhnY/frPFAilSoqBtq2Np3asqIkmpiQosCvzuFQO5p/WbYrJk0giLqxvs61yADrjsGsSVIs0SKbi3kYJW2Wlpasl9jpyRrpOZCBcX3rv/ufO5zoBva6+7qjQEeBW4sCnVG8tfjdjbajQEeBm6DAj//9n+bM81iDEItP1UHGYhbg+fbWVpjpj8MgWPkGLXJt4Z4X1347fFs3MlBid/DvPjKudztqsNmad76bAO60yWemYcyYVysl4Ob/9oBHCX74rBzvaHjgM7lzMdtG/bNz1QyIBIijLBst+v0IlT1mAJGAGqNzG/BWHnQmILUGCtJxczV5Rc92UA9O17RrpH6KfgZgATSb5j7u8VnjeJfRBm1PPyBZ8uCR+X5WS1r01/caQxswJgetpHOSCfzCgIeNU/3j5UrmOeHFVm8xZ7PKcdOhnjW98M5zOa6UEeoPIXUHwHHXwi4lCEpQkNABMoXj9nOA4AR8XOmA7Ij2Q+gPw9b2iAA5wHiA56bDMRMR7491XlnHGge6Fp9Sv6RHvmRHqVuiQ95ijWxRAUoGlngZ8TKN9wFcwcHC/F1ghQ7QjDZLtszbs93sluwVM/sSeG42R2AP9E0lmPRu8B6y78HbmkxxzGys3guNOdsUC2p4O1XKeQIch1Yupfbx9OE7lGYa+yHdqtlPBpwAxsYdM14PVT+cgRV3pgPpUfJCQSa3pR47c3a2NsPi/FyYn59vlGDw84jvXw2w1jVPfz1f2rDSfnt6ebtT0hHfpazRaEN2A89LnWf8tAKeS7aa4wXYmm2VdMW/z7fv7bPkFP1FSYPSHqJkS1vlpdp42uxa7d5aP/34kn7FTtkZmHl9sRtvZKdLujbmDxdUGLOk1bSitemlLx+jfpb6qHe1lYSRjfX8IE36LojhGOLnMl2WHfHjwndlyZFy3OV87//Oep15X66xCGS6g3Qbc74Lgng7XOpI2adSXr1O+kPmtS4p53ovL2289PYxzTstBlbrMt9vtOtL8Pgx1OxOyRcvsylz3tHRl6SSDMsmleNT//UO0itOF+m9cbfMJGT5TjqhMkExYOzn3BvZ0ExfTPz1tXpV5+t5MWn9izGC7qRz3MHmeenXsZBZAOLr6+thbW0tDGdmQ29o4Lm3LeiHwPP9+/fn2vKDYcASQjYQP7/5/Q48L/W0+7ujQEeBW5sCHXh+a/O/G31HgY4Cu1AA4HnKtGFGsmW2MpN7MmZ5hrWV62F7azPMDZFxYplMOcvYQMLsSNl33J6bnN64NT6W1VBWaXbY0AUAqRFId46YFvSlQ6zMcy7WM4pnpUAa2bra8OuyXpVlbKtt64Y7VBL91sRRAyMa2XFx1S4fvOncpaZjCQmAAACRckaYOQaWUey6Eh2BCOCq5qsA0wIoVVasd/q9I6RsUk/vhqPp6kWKFqkDaTuxysiQWC5L3g6KbIIBlhWpbCDvPOJ3n3VP+pblaXwq5JTsWtva5utLeiDTODv89nsJJCbnuQgcSBRUGoJbw3PafwM0SOOxdN6pHnraZuc0MOPZZ4fyvgjsiodTUI7KU0ThMHrlMjPqwayrCZ1kGU4pDuSM2abi3ADyFkEklNvgoZ3Yqj+sZT/2wtbOKMzMzjFbDSWG5iJ4jhJDyl40GxDfkPzqJm1KwKgpjzlDHHQ3Z7rp5CpHzjJ1oz7HDDr8XR5AOTtrZVMkr5JTA3JzeRA73BOZ53XQX3IgB5+AWdwFYPKWd8CoDBMAEe6cYGDQyrRYjW97h7WpsxuMYIk+0i+HobOWNwlsJS54fwSZMziUvyOg4uvgInNSNYPtzUl0FQTwfWCZiPg+d2vqs8cccSsA1MYuiWhTWDc98oj9ocBaOQkrQRCzTXXQMMs0mK1hyYbRiOD5fATPvczknUAVOasFkyINEwioTGdX1mJKmVOmt31TApBmN3JZoRI8qoFJvo3E81iqqfZ+X5Ii2xOTn9LW5J1QOeAqWVE/Jce4XgbM7P2gUNzF5DtUZFo3vqp2vD2yWGLWfr7ypVVMtn3w2Ovz9Eub9FaJGLtP9iTZgaKURG1u0Btyhew8JgG90huvb9ZvlxldKVshStvEH61bpU8lYJqDzhYU9LX/SwCZIGHcnWDfNfuf+W2/cTehn9NiOQyNlXYrorX+4GZxxXZCWPb41Cd+1zgQMhIhr9mUQW67vSirLFESSzIx6zz2uqjx3xb0MKvp1nomDbXKWBG8FWfy4q4pr3GMOnA4GUijnPXDrYlikJXzf5y8bJ1tNpZ66fhiOzqjzIqI3GnT1CfNt+W4xefJROcF2Hhx3RI37OBm6H7SO79rJb7T61Jpx1D6REqlXlH+sY5gWcG4Ly/udrKuu3JKaf5s6qW9RztAjQ+6pnUj1h0b6xthZXWFwb9JXEPHsLqVzkKpudGIY9wXM89Jl8EM9xD4DP6ubEvVeHcXOwp0FLiFKdCB57cw87uhdxToKLA7BQCe85BELJ6R/R1ruqI64GS0E+aGg7C+ci1sbaxx63wCrRzgWoJittidhAlAEpULcWVPSgfP/JoBMVTWgEz1k62+OpfdCcS1JfJgaICTd7r1uwdMec2BnP5+OYSlc2qYabvj36Ao/dG8Zdg70HqXOS0q1YIt1EYXfAR8EfRP2YqxLmrcmqzx8zkENcynaIA2dFoi2JsBlibtfDtphLGMDvvBsgFWXsQ7S6STA+I83Wu8tIHlqdfTocx243uTj5rcMPqYniYlSETAN9VGNsdQtNT7PKilPutnW7/LTL8aLVvHHAWjBpjhKx808LzQO72MT9E/lWpoAiCSRQ+o+LH6XQeSTctstpq/0k8Au3A0c/mgWD4jhLCyuhoOHjxEuUCWOjK/0L8af0qdmnK6XXauzzr3NsSDWAL67HsX0HBKqKxEjYV0jgdT1jActO8ziAXuenAi0crV09YBdgp4RTUkCML+RXAR9c2x/X8mHvYr2VSbpd0qD/oVDSUzaJf8FSDuSvY0gjwVO+kDKSJZKdNt8lq7Pg1CWau1LFZ/XbopYGccBJIbbKTggPhNXsb696Dn/Nwc5U60ky75rFKND7Ls9bicO8o5o2HPb/RHS2Z422M1GlZpRbzRAPHy09SNJHU36Gk+FwHQXMSwOA9h9whNdDykupRHszCVzNJdwPMbke1G33ue+Hvb5v82md2ND35uTueJ+AMSo7Go8Qfzn1F+el3g55lsNww8L2nbpoPl/ObHV7aPv2GH8RPgoXYJ1saO3uK8Ch9AxX05UcFGlQBp1giJY3UBWyuVAplBiSuzd1xnkSLTJXHq9sAkK9fhdkB+THigHBDchA23gKZ2dGi+adPfmrNPOrYELmr0qgPwcc4tX5DKHDVbYpY66WPP6VDO2gHHeBK23Sc41NcXtqOvzT6U6wXK98RK2xm/bY2E90D/8bsO0WQwOYLrfm5o00nOxPQZ4rpcZ8dMJmwb64jEqwR+5wCxxudtt7fR3nZbf+wf6GnlYnphY2MzXLt2LSwt7wt9JPXwAFj7xxJtKDUX54GFxcWAGu0W3IVnk+UXtPnmD/5thxPdyEB333cU6ChwS1GgM4q3FLu7wXYU6ChwMxRI4DkWlHSMcPBfzG8cjcLcsE/wfHNtNczP4cT6DFh7ULR0ZplUUwHPPXDl+4lyJmXmuRb9uq/hYDJxZzpbS4v2xr2uNrU9Mg3segdjgNTcFie5pC3fg3oF8SMHpXSS8xZku9eD5+yRy/wRmMea5Q6EVlDAgymp33Bu40tLx9uDlA1HKmbFCgj1tCudMaso0MwwFy9939M9qu3acMCRUaq6zY4HLtfNO1ECFUvwC38LZPN99k6XfhfNSkewLUut5JuXMS9THuC8GX1rA1BrMu6vlSBS+U4PZHt58lmmqf8RlOQBYK72OTKly/IlcDc3t7YCHFCVC4BzrCBXyRu82zvF0059rFfrMibb5CoBNFHu0BayzmofTx+NWaVkyvsVaCgDWB4X9X3SeLwsWS3Z5oF3ogXAXrwD4ITeUQY3fMCk1h/xU3bD64LXIQFr+lmzmaW9KO1mabtLHSjpV7u/Dvg0dxLlvk3CztiCX+VzorH/iZJhoCXAc693+t3rMtt09rSkS2kbpSt71uEvADyvjdtKPe8FPN+7S6P3xArPDFBAnhR43A08T5mleybM57uxDahrk+s2mW3rhW8nA7t2TkopA23geYQhp16htkVvk8ubA8/b5h3fN98+bAz4p1JGzeBU7qIF3Oz84dLO+gBioucEB4tn0LXUF/8e7h6JgGQ5D1RpiCh5cZh4+ZzkAEkCyJIGeF7qeZrn/e6Ztsz+m7zeCp7vcuaLF4iYN22BVGcrCFAXtez0fdu6a1qWawcKN0vK5TXimPkLfl7UfCr9V5kfvB9Z8UqaEI9rgUnacBPKBi89H0XDtEbr4ewk21lam0vaZCDrhHbZxIOtJyGsr2+E69evh6WlxTCYtbOZtFuG7+8NOCa8dx7gOcoicRdGBs+lD13N889nu7unOwp0FPjyUWDvK80v39i7EXUU6CjQUWBXCrzwl/97LJoB8BwOn2UWMQl5ZyfMDvthDZnnu4Dn9RcgddhAYg8geSe26XRYDVct/tucQT2jzPPaYpwLfJep3nOZ4Y13FuVKEthAR6kJjLU66/QHlRlj4HAJvMlpMTrUpyS1L+Cc4+cBoLkfVdAljpXZWS1te/A80cUdYKl3+hrfDdCTwHxzXMnJjQc+lk4aDknc7aN3sm+xDEfpRAkwFD/1fVk72vNb/fL984DbjUCXvQKLHtS4GRPj9UE00PPl+P31G4HnNRrgmvSp8b1VzmjU/QQIArDZO8wCIiFW2gaNdgQElLrswQBPnynZUEmPWmH8OOhmxrldRDu1g1unQXALCqiMT8kfZfpJnzRmAF6eXn58HtwzfW7WUldbACaUfeczpcs+ePDcg29t8os++zMN/H3KWiztQw2UqPHlRoGkNht7M3LflIExwfPSTutvjEcgL/UFQdyYee51WeMuecNMdrcLR3So6X6bPWi393vckRSJU2vHg2qJhml31I0yz/fu0qT5LGae++x+0c7TKfGIc8P0e25kO29GHmr37tZ+Kcv/VJlttpPBc9+fGn92yzz381NeQ9wceO7nnZIOjbk47rCSnfJ2oY0mVqZiuuRQHTy3kkllIL5mlzx4XupylYYRPPf3+jkOzyS7yKxtBHts/VjOS7V5unX8xa7Fqv4V+uptii1Q6npftsW0C5fI4OXKzydtthr3+3WPf56Z7Dc4ndeD5wOXeKG1AH568FzzAc+fiGtNrUvK+T3xyh5K4Hkpn34nFe11iIeTFutTT4MpOrqgh4KKg74FzsFOgefLy0uhN7TzWngwrjLde1YmDWNJmecMrNo9fp3elW35vJa7e76jQEeBLxsF9r7S/LKNvBtPR4GOAh0FbkCBv//hnxE857o8gudYt2LhPcbhgADPr19l5vnCPDLPrURJ+a90ngg+D+JBchEk2+1QPtQCZ8mQCLajfWTG+Gwdv0ifQT1jl8pSc4jS4hw4ftxC7e/LoFlzaytqRfq6mhprNZsKjkFs22dLlsCOAW4ZPJej54E/sSqBqrEWZumceABJdCdYWBljzUFJAIKbHUtalO9sK9vigQM5YqRXBM89WKExw3mDLCiDORVId0EPtOUBRi9fKp+B9/gDpjxI5h3pEjzDcx6I9CriwSSNR+/2NGk613szM9mxzdviy3ZqMu353eb4l3oifraVbeHBZQ5Al9NeZpvBpeaBZg6Ir9HW87kGbMgR11j0t9cTL0sexJYs2DPTtM6AlZV1ye+v8wX3ZH00ObMxmVx4efEAgoJLlg1utctLPdnY2CA4AduFrFD1x/MNz5SyXQYN1bboBR74A/S8rukezwONvHat5E8bWNMmayW4txfp1zM2TgPPdc0DGWgL9yAAofFCVkFLzQfSeXxfo6XPPFffpGelfrWNpRWc/QIyz6v0StUyfrvguejrgVMvS9TBlrIt/xS+70U2drunzR62yWxbW6We2n0ZPG+T9SQ/u5Rt8fKbbdE/HTyvzTulrpT2olwTJP2PtaWtdEs2nmivKgOgSaVsi/THr1u4VmPJjumyLXU+ZBC6Nl9YwNPO3eC8EFDPPYPnstvlPOxtZfleb39LPu0mKxqvvaulbEuxXkk0xzkPRQ1xzXOa4/y7Na5yPin712Z6MN805WOcAPxSbtCmwHOdd4D324kjedeYxl9b86byYS6zXfOk1nZ+3vTlZmq8E01K+cz0sOSU4RBniJh4omzL6uoqy7aMxtthZnYm9Ps64wQH27aUbYkAu19fPPeHf9zhRJ/XUHfPdxToKPClokBnFL9U7OwG01Ggo8AXSYGf/Ic/55ocrso4bjVmbUsc+onM80GP4PlGBM/lFHjnwi/QvXOAkiN2KJyBxm2ZoCwSE+ty4l4Bm9iqn5zXokSLMs89OOzvlXOIdukUOGBZi3SfYdNcwMcasUWQoHagIOkRM2rQrq/Z650RgXVW/zIDfLruwRrRln0C5VwGUc3JJw1czfM9g2hwmhg6sU8JqskBQnsDdyie7hVwpUxwXGe9y3hglO8HfscYca+2nIu/2upc9rsGeIjGckZV7zrTtxnYEV/LsdWcQq9X5f0loOppUOpjGxAjJ7d0aAlOF9lxXo88MLIboKn7xBf8VH3jBlgBfefhZTkbkTwe1DPPIX8CJAVYCsis9bvUQ+mB54VkoY0mvl0f2Gnb+t3UX+sBdtDUPiVwlIN6Bp77gJbnlXQU8svsTGeTZIfwLL4Hfcoa3aXe+H74d3r74EEyjcXbPPHaf+dlx9PFy7DX9y8CPN9NLst+8zDQWI832WnVUHa1eTXOHQRxZ2enwPMyQKmxKuPQ249SBktalHLyZQPPcUgg6vCDJl7GxfvmnAMbWjkwtKpNv92LpX3R358HPM89boLnbTJMXfktg+e1+RfXIONlQFN6IXtP8LNlF4/ZbczzeTdeaSsagCbRyaZtk+74fiQZimDkbvOAp3dZ77yc2zw478Fz2TmtI9roVUqjB4H30sfaHHozmecmK3aGQznPewDdzx0eaK7NYzfSMN9u4i3W03FXYNlmLmtmmdzsiw5FiA2UttP3oQTP/b1oW6C85i7wsVb/vzbuGv+sJn88YJuBmhC2trbD+vp6WFraF7ZGm2G2AZ7beLZ3yrItVv9/5HQB/H7+e3/S4UQ3ErLu+44CHQVuKQp0RvGWYnc32I4CHQVuhgL/8H//HynzfEyA1Bb9SByejEZhdtAP66tW83xuxpxvgU01gFEgJhflKcPTsp7kADHTRikkEXz2jmsbUNlwmGJVkF0X+RGQQdkWZo3if7HOswedSkfGZ2SZ86XDOY2y1j87hMuA33xdDoMHw/IzljUjh84DFrUsMD4XwXM/Tu9wqm2+d2RObzkeAZ7eWeEYkH0WwXPvnJb0p8PKIvbTNc99236cw9mZqRI2kksApsjQhRzs37+fzqbPBCqBrdLpFVjvdzIIhPMy5p1X9U302Q0okZyJXv7ekrY1Xau9F/eVPC6frb3H91v3e/BE13xNbdHA97/xDII8OwDPTSdLsNhnRUM+WAYjHmqG93kwu20Mvj8eEGmjbRuv/JiNFnallPMaTdrOifOZfhoLfio4Vsqb6KhxQH7tkD7LIFd7eA7AOb4DcI7D/BQM1C4Lbwf9mP31pr1oZovWvvO09oDyjeaBkuaeprs9W9pcyZAH8Hxb4o2+52F2PFMv2xNPc68nuL65sUFaemBLPPF2PNlClznr+1r2W2OsXfc64PWSdrDyabMn3la3vZ/N0QZaqQpvY/BVm42ttVfaN81VDH9FevvdFVbuoHkQr1WQsQxg//H88tfbAg17CVCWYyj12PPB82s321zazLpcQ/asVEXbx8skwHPoO/OQK2VAvA7YmGJIuAj6twXJd9O3Gnju7YB+L2Ut0bI41LO0qQ1bGsHzsj+yc/5Zth/brslKaavS2Z2x7nk5zzeFzWw9Ms+5/ohlmPzvpZ54+fD6KLroWg1s1rN+bsv2EQkGttiT3JX0b+iDO8Ol1J8an2s6UMq657GnGySyFpCgCkfR9nqLsZdBR77fgedeHvxcyTbjvVoX1OaCdF8SFl7ZtWSh540/AwTt2zpvwJI1tqtrNmxubvHQ3Pn5uRD6CoLxIKTYR9Rxt8DT3Pw8nJG43u3FA3TjgbcdeL6b6em+6yjQUeAWpUAHnt+ijO+G3VGgo8CNKYCyLROWB4kH6UTnfTjohckImeeDsL5iZVtmAJ7Hmow+88svoLEI1gIdJ9x74EROem1B3gY+eCfC/97noZ7T2dKl08S/Y9kW9U0OmMbQcEYatRab7yidQXYA9S3jLOMd/xqIZd/bKOSg6KcAkinHA84AnHbXL+8kq08Cz/G3d7bl1NckwZfPVD88iN1woloODK0BE3TmYqa6p5n4j7Gura2lDN19i/vCwDnHesY7qr4d9FHbg5V1VwKicrZLkGVXAMsBIyW9fXs1mfT0zU63MbsEW0qnv1ZCZjd+U+xY/qJZ/sU7ycoi130NUArg+bYd2Ihx+fIX4pHoNkJ5EoBrDjxXCZFa9qd0rAaet+lZTTZL/cn9b+qPf7ZG5xrW6W2E5NeD5+KZ9Ey88OC5ZYTmQKJ4ArlU5jkAXwV6/O6CUkcNhEKAynaklHJf0qcGDHmZqOnklF1xjXq++PtKOlVtSAEktr27IX9hEsYoFOCyzfVeXfM6BJBk3+JiAn1KOfKAJJ93B7l6Parpfps98ABOQ7drRNjl2p5lPoLnPkNTNPFzQ2lPy1eX8kMZjjXPMflobhY/uFPI7YRi+3zxf33wHH1sm6M1r7XJqJ8j22Vy1AqeT+kYZaoZKC/f7YFJDxY25lFXi383nfRzTNn/sm/e7vl7pQt2/Pu0K1wmCbA/rmxLrQ9eL81u1dsubbHxY5J20fm5qqqDUR9q4Hltt0Q5/3oalXNE23eyy9PBii8GPN+r6djNHjPgU5n3p9cZvRuC5401zR7Bcz4TA+618ut+bZP4OmmWWytl1K/RpPN+HsA5J3bgZ2DQX+A55tm5udkw6WGNgnWWBQG4Fgy2GwMJPAk8j7X/kXnu10Vd5vleJbO7r6NAR4FbhQIdeH6rcLobZ0eBjgI3TQEcGErwnJkZ9k81z8MYmeeDsLZyNWysXg+zM0O6YGUWUgmipe2aWvCORgHbxvGc3Wt1JLODa9nd3uGVY1lz8OjkDKYz9Lyzp9/5fKxMoixQLNYBGniAr+mQNI/ebDiMapiOo7mlykaUQ1jLMFb7yC6U81A6Ed6ZTu9ECZ3i8LuSTnI0DMjPgH8JwJYg6WgyfRDXzYLnPutW/Sew0ZLRpz4JZERZkaV9+8IM6lkWAH0JEngHsayt2Zb96MEk0a0NMCuVx8tE6VDvBnB6efF9LtvXfbtlaEqmagBKTQ7UZ+loCZ5HIofRzg53YQg8x/Va2ZZUCxU7N2Lm6m7geamDvo+7gRY12pf6Ye+3O9sAMU9v1SVv4yvtSAQODYzLWai+rx6swTMqNePLUCUdDKjHukFaIvvc88/TZreM2nawLwdjSt0oZa4m4zeiv7cdno61/pRyhXskcwpoeYCsyYMJa577NrJZ9fOCgRwASQCeZxtqBl28K8FzcdHTYK86r354/ni7wbMCis9ubZdA19TDaeCU6mrmuQ8klTTYrS+J3wIu3eHS4k2p82gPatBWtqUmQ23jv5G8lbailAHxuCaLpq8ZSJRN0L2eZ+39Q8bqdOZ5bd4JrMHN1qvBUM0HZsu1Npmei8sg7I3k0q8VPH1qtCrnN9ok7jCzkhf+4+1VQ78ntiOptI2eV2ms0R7XgPka77njpOXgzSm9iFnnsMloS7qO3/2Os5r8q3+JHkwZtztrNsfzwM8HeY7HWi/v6mu3aylBPa0JW/W9+EJtljzMNll9h8ybHPq1jdcRoz3A8yixxQ6fWuZ5LZFCMuB5mcBzbbtsGWBTpsyuqR35AX6dXI7fz5tW6tDA8/FozNrnKNuCtSMSesZBQbCceY6a5wqiziLzPArAaBwaZVvQ/a7m+V6ltLuvo0BHgVuFAh14fqtwuhtnR4GOAjdNgR/9xb+DZ2KZSQS2I3g+6IfeeBTmhoOwcvVKWF+9HuZnbYu3Xxh7IN2DgVz8Ym9+sK2WWOjC6VEGpl+QG/BiADo+beBRA9yJTlgN8JlyKlj/0bLuBCCjhq6A3wZ4mbwIP3XEEi21rHQ6MU1QywMmcmqyw9V0qNuc6eQAVsq2yPnxDjSvxZIw3tEVPZUVh7/lfNK5iFntcqa9Y9jgc0vmuRxS0VDyYElA03U/5RzKSYVcoBZvrSa96Fj+xDtvBjz3jqUcwjZFUf98FmEJMEnm2sCh8nvd1waS7wY+lXriee51RW1LNqaz5wyE4PgAIuzYwZh4tw4VrYESUgefeY778J5awMJ02Q7kVP+8Y7xXA6X2S9ogE7FmI/x9ep9l9E+DY/5e9df0Le9kKfXAy42B59OHhUqHUIsVNELmufjgS2+UYypt2G6yWfLf07lNjspn2tov++H/rsl0CaALFBF47m1O0yah7hWyx8MAACAASURBVKzVli+DdfpbssUzEpB5vm9f4ru/R/zzY1R9/tIO7lX2JF/ebqQ5paW29G46vNuclvpk6d6pNnDZh5p81+xPjU92YoHpveYV0b4NPDfAtfm5kb3b6/27yZ9/B34vg0ziA362gefezvr7p/u3O3ju5x3VPEc9cC8XpQ3OwGQGrBvz6H+FzHMLhEy7wtrx5PvH8cWa57WAsZdDylA8MHRvvDcQek+feDCk7H1aV0SZaJP9Uk+8HolvstP+u5JHzXYQQm7Od35+KMeD1IubBR5K8Nj3x/qiMiM3k3m+O3ju1543C56zv7sMsilT8QwFtyaorR3El+n50WqmG15vbW1v73AtjySa0WRHBQ5j8g92azrwHEFsprmg5rkFB/2nA8/3pJHdTR0FOgrcQhS42TnsFiJNN9SOAh0FbnUKADxX5jl+CjwfEjwfh9nhIKxeuxxWrl0N+xbmG4fwaYHcAIABQsXsK2WwIXMQW+8BnPtsTNE+O7jTWdklEJ3AgZgJVDpHZVYNF/nm4TVq7KrWqxxtAYk43EgZqCVo23AIEsiPzHMbiRygEiT115FB4x363QArtulAaAEfpeMop0P58lPOR3QtGrRkqZ7psiIlWKu2AAWUgGIClMpTHHHYbHRyJRsl0CHeo81BLFdROqQlkOJpDABTB1PhunfGSj61gR013Zf8wDGzutZ9HlTogYQ2oMzLs3+nxuFlzb+7rfxJSY8a/z0P/P0CG/QM3ice0BV3B4phnORDPFCwQRfsCIk1zzUO3EfHNQJB/n71xwd4vNzVeNrGB58FqHt2A8/9u22sNwZq8Ezm7XSwx/dNQQEdludLwujdCAYp83xxcbFRbqkEniS3pby2gZReZ7x81eS9JqO18kDefpa2qAQu297vQQ+fIdqmvwSC8L+YOezvk45oVxBkEzXPl5aWUm3uJMcxOOflkG21lN6q0bWN1mmeiQGmROPaibW7LCK87O9qNyJYWCvb4uc0PyftVU4sVXXMbFgfMFaAqgRJYbst8P3b/ZT9r9FH/S3piHtr4HnNZpZrhDyqfGCoH6mfv1MfESyMIGa5LlD7CkjoUHBlu3r9bAuWt1HarxVK/fPzoX7376Jexizkmyrboj0QxfkpJR3RNjPDK1BxuY6w/gFsH03ZxKocF+C5gjy418tJ23qlnPM97drWMRqfp7m1nzPPazwoedcGnpfrwvK5mq3INtnOPri5si118Fw0bIzTFTAq5dXTmPIb7WsNPK/aOy4zrSSZl1mtUUSHMpCa5U2lzHpMsvC18MGbUSjB8z7LteBwULxzZnaWoDr1Aev7whfoyrb8du1813pHgY4C//wo0IHn//x41vW4o0BHgf+fKPDjv/xT5qJiQTlm6RTLPEfNc2Qyzw37YeXqpbBy/VpYXrRMSjkffvFbOm1Y4BIo7vd5uA8ApeHMLA/4MX/E6vxaJklySZhVoqxOc5Bzhqx33hpAT9yVi/ZyaZJs+gEUAhT3fWf27Mj6oORUAxGsVmLNMVUv/VjRV4Hnlh1kB5GpPEu+ZplDAnzlRNcy6/x7kPELpz05HhEEbeTF00keE4SufZLDGQ/9xD0cIUDuYuu7f77hRBlBGhnFqmueQBmCsuOAcjBgsRxevi++R2Blw1Fi2+21wUuwYgxgezRixnqs99MobVMCx3xX7D/pCBCp5eA/yCue124JgeeSCS93vgZuSbf4uuY2/3gTx8P/G+zQloU1cnJo75U+5LfZjg05pVnufKaeSg0YyGllhtLBuf1e2EH98zCx0jmW5GZ9i4f5gno68BI3oFyJB8ebY0dppmGjjroOKLR+2i4OgRJtZk7AXglk7Aae+0ANnt/Z2U7y6t9Tntcg8BD2KlkiJ+u6pvYhG1YSxrbHiwewHShPtbGBQCHKtsxHWzkmTcQngWygQa1Ujtm5acok0CiWjPJ6ge/K7fxlC6Jdeb1hSxvnSFgFBwUi7H3TByir5FYuqZN3nZjNNQWXbTQQYxo8t3nFyl5AxvA3ZHN9fS0s7VuynUuw2+INd87EOvFxUGbX8u4eP2fUQLp2OYyKwHYdj6OtmuJOBVSndsfyBjbP7e6O5ANDo3HmvGZBTs2TsmM3BM6TvZZxtcxZybACQN5WetlXkZI2/fx816dBPT/X+LahWyYXNg5vDyRPut90wO2wSXJga4qpD3eMTe9MKYOcnD+5npk+MNSDhRk81wGsZrP9LpU6eB7pUetisdPP2NosL1XagRKktOmmJMD04d9oG2sZ0bHBB569Mg2AGng+/amBqNBtnqFR7C5sA89hr3wwTbYEtsHTQXYJ/FHb2eZYmRPx3wPnKq9jz5mO4/symGTtW6DF29m6DmKlWc88v1Hw0sux/138xNzi+y9daK6PXGmzSZZXf4/Wgw1dSsZb2d1GSyuXkjlsOxX7Meu8veRRwx+wlpLtwfwJWpTnLdj6BHXKrWyUtQGB1042zAtDrttzggtmEvMRbGuNJaegEd4TwfPocqDeYxhPLPCmNeg3f/BvOpzo8xn07umOAh0FvmQU6Izil4yh3XA6CnQU+OIo8Hd/8b9MsOBk1jmzopljbOvQ8TjMzfTD6rUrYW0FNc9nEpArB0OOlkDRBMTE59HezjiEK9euh8HMbNi3b5mdhyOAjN7trU0CrrgPtQzR7vb2Vpidn+X24a2tzbC4uBC2cG12SBB+aWk5rK9txq2cVgMRzwwGvbAzAmA2ItACQBl9xqp6ezPXXEdGClb/AGaWl/eHK1euhv37D3CxjX6Nxjs8wBJZpCi9gMW+ZTrPEJBD9jzLCWxthXnUUwRwzcNRxwElG+BwAFyTAzE/vxCuXr0akImK9nfi2OVA4D6VzlDbBCtHI/bDAy+gDxb9GB+y+UFDPA+6gHV4Hv2GM4E2lD1dc7p7BJ+zM452yqxOOU7MDo8guADYwXDA9zMwMhySryzDMhyGSb9HGpkDZrREqRz1A8DwcIBnzAHDeNbXNxhcwb12bUgaZwBlEoZw5sZjHji6f//+sLq6Gg4cOEC6y9HG+5RFvb2FtuC49VIf5DziHtWvRt+2d7YDxrS1s01eKYsYY5Rjh9+VdT2LcUYwAG2hr2hHbWqsHrTCd+gr2scz169fZ0kKtYl78TvejUqeoh/ei/aV9Y3+CHilwxm3lUsmlLkr2kse2DZoMrHDLvE9+oD+eODAlxkZzEK/jK8q2YL34PcSiCateyZ31G/WJYXeWI1rfOQ0s/TOUGWiBmFlZcX0KQJEksfE154B8yYTmcfoC+Qe1za3NlMgBn27du0adRgyury8HLd698OAOjqmDqlP6KfoB1qgLwL+cR3tS6estIHxxw4um8t6CIc96qV0dTy2beOlnfSlE9AWv+edzRq7ZjOzTfEAGYKekhP114N0GfyADueSOh5QKQEjjA/2DPYO79JOHb1HfS3BnCaQ0ywT0gCuYp99sFOHq5rtNLASn/W1jTA/t0CaymZ6AMgHn3B9G3bHZaV7Whml/KcG/ZnNKsExBroYKZg+qLp8h411+m3io+inOUJ6X3uiLbhWy2QVXdQO+zEehxmATrHUEq5BZiWLnve8H0uAHBFOXWqAaC6gu2v9hqkBkYoNkFt9ro3TNrfUQboGQBeD8S0krwbRwCCBqh54l+3UXMj+xSB7I5AdgXpPVxuL2TSVgfIgZdLxYtcOS0kwWGmftI5qCbhIl8STEjD38oV7FIiVXMvWl+zxDrOnr2TFy1WiT0Voa/2xgVU00CmK2kSGcbkWmbJRvqm4Q2pKu12mOtpj0CgCt6if7efQcj5LbZGX9V1MpY3AM/0InzNAHZ+TjNQtQj7vhwFcAcEx8CJb0naGh9Ze7EsMfCMbRmuTht1NQUxbP5isa2w5+ED+MZHGwHIFLrQOGsyYn1B+fOBJgT6UheRas0VOTMRj4AttggRR3yinPQRNZ1hRyAL/FijGOhT0HbNsiwHuZrcsGcgyz/vMPNe8jcxznO/k56nnv/evO5yoTTC76x0FOgrckhTojOItyfZu0B0FOgrshQI/+vf/K1M2Jli0M/MymkwcHBXB8zWB5xHc9g6/B4PkgPK9APewiB2Nw+rGZhj3BmF1fTMcPnKUjjsOibx69XI4fOhgWF25HoYzAL9QDsIyT2ZnZ8L6+mpYXl4KKyvXw9z8HNtE5svmBoDzmTAPwIpgo9Ug3treDCg3g6U3QFBln2LxDWeMQN4Qtc4BGtshRFubAJoDwTQ4VgRd+yFsbm6EgwcPEPQ2YB/gA7JlZvhztDMKc/PzLCkw6PUInu3sjBL4husHDh4Mly5dCktL+3idjjUX9xP2ReCcHDgBqKAjgfm5eTrtc7OzdBQEhON+A5gtE1RZwMNhn2Ck6kEKBGg6OTErjqVV4GBYBg4hDda+N95Zlln2j/gr600DSDNHSJmsMzND7i7Ah07KeIfBmP4AQKo5MywNAr5wN4L9rTrnGAuATaORZYqBf+YQ9Qj2WkaSydOw1w/ra+sEzS2DEmAzgiM2NvAC/TFHzoBM0BMgqgILAg88MI53ou94D9oRWK3MbWY9MXBhzhegyJ1tq8eMA6zAz42Ndb4vgQDUKfDOtlxbVjacPZULMV/ZQGkbB/VrgG3H4A2ARHufgNYsLyq3Mgz9mEXpwTOBzwq4SE6gD6ORZV2Chwg8CYzWAW3gMeUnGhHTJ2R8jcLCwiIBd4zXdoYY0GmOdS/MDPNBmQINBLp7QAr0gK5ZoENZbpY9Dxqjb7hH2W94F37XePSTgIXbEeODIipJg3sQ2FB/BKToWQUl8LfJzyZlVM/gJ4HZ7W3LTORYYQ/MZhp/jK+wHeinAerm1PtMXg9KyUYLbLLy1LhbwF5WQmVQ2r1a2k7Cjjv41/TBns0Alr3FeG6fEnic6hNAGOhxpL90XuBI6m8MdGQgt3kmhpmTvBsn2Sxkck4QbNuKQQVMNyMDR1A0hNmHZttWV9bDwtxCgxdq1wOTfA/eF+mTcUejVQ3oMuCoDXKdnkGVVVqCmzWw0DDBdhfE+m734Kc/sDbzqVlbX9dN13bL/DS7YoDaxDL2R2PaZIB6CEbjg90mJe8nvQigF8MvwXPJEeDCOglrdFX94pwhLrvkZUqvtl0d7eC56Gu8j9mnU/0W+OnpDZ0dNcBqgYweSE98AJcqZyJ4msi2eTDTy6cfn4DgJLOxJ/meZsZ6KYmZ/6JNPnQ990m7HSyjN9tJo0ctWJHfU55BkzOBTaSs9nZNpyQXyv7Wz2ltyldk23ybAo2t3wbiGn0qctUKnlPz01kC6jdaGe1Mg+cK2E3Ru6VWeyt4HrOlNR4/L9fooO9LnnhZrAXL0JbOEWrYOPBnbKByySfJaQbPPT29/cYOPZUZVLY/1o2wIxYMbvs0uAR70mIGNZel3UscUI8BUNgprBfxDw2Y7YX9yrYNY0HmOT+Wsm5jZn1z8B0JHrNhgHUp2mSaQXM+6MDz3TSz+66jQEeBW5ECHXh+K3K9G3NHgY4Ce6LAj//yfwNSajUBY+a5ORjj0BuNwuywF9auXw3rq6thJmaPyPHTT4CF+igzhdnkdDaHYXNnHK6urBGs3be8zPIta6sr4eD+5TBClu/CPGusbu7shLXV1bBv32KYnZtltqgBVEOuhmdmZ8LO9jYXwSiJAAAbIABAq+Wl5bCxuRFmhkNuDUZWMxb5APnQv/1L+8L16ysEbOfnkWUbAcsRgDpkQPcsa7zXC/sPLvPdXI/3rITAyspqAruxYAeItr21FQ4c2E9QWRm4cL4A+uGQOwDQAp8sMxr9nmVGkDL8OY6YoS1QFG0TwNvYsCz3nZEBIDGbFZPa2vo6QVv0BVnYCDaMxzthZnZIehmwHUvSJIDGXJqYoJRASQHW3tGyoIiBdHLsNJn6DDAAzPY+A77wOxwflG6xbc7m8Coj20raIKO1CTwiwxVOju0gMOCWQGmvx4xk0HJhfp5jnSADd2Jg6PbODkFu8AHAs4HbGWDF7oJ9+6xeMgD1DLiaQ53Aesh23wA87DxA4AIyYOC6AQ0oxwE6W9+H/D0gyBRLMgBMRl8BVMmxVHkYlJqAbIJv4AFqOKO/yuBmNjW3GON9gVnwKosjMF5jUzkSjF9A8QjBiQjs5+3oVn5GgP7s7FzcrmxgPj4YF+SNAa0lZMAbKCLQB7LfjwCx0WCDWeoYp+2k8DVszVlFlhj6BXqj75B9H1CQraB8sewReLPJHSXiP0tzEBw0StLhJ1BgQTHpCPoqYF5AhoGu2Bliux3QtsBvPAudMhk0eTFZN3DAA1ygCXQM9+F3fQ86o8/gvwV8QrIN3FkSQXfIs8pjAND1QJpoUILQfIdpXS5tE7NS9X624yAk44/RSMECgS7+PWZzppfEJQCk9rnrxYHwymov6bQbMGRtq2SL8ZK6uG07h+zgX9sZwvYjSGW2xwKG66vrtNmUodGImYTSBdKqkcVrWYcluF32Oc9XNtd5GtRA4iSzLSVhPL3T80SMpulNmyCQx5dE2CXLeE+TeZQBfy+Bs2gTSTPsXIpBINxXnudgz+aM2eZ7mwdni8b9vu06Kj91sK95oLAHF2tttIGZNRnk85WMeY7IlXPhbbgvHp7MeUqZrw4QznYQzUb74IJF3nZI90RTyXzNtpTBCouBZJnwstu260DjaQtmGX1iu04u1J76XtI8B3NMbjOPm7J8I775YJLo3ybD/l79LoBXz2g94svqle3VAFpPg7T2YdqyBRSamecW2Kl9EGjZ6weyQutlmQhJ9ryt9235oM1u4HlboELP6Hv+JHhufd4zeB5NFWHqGIDMZ/TEucPyNRioQpBtigflGRHWg2qQpWajMctPBv2wgR1k4xBmZ+Zos3Z2xmHYH5o1nVjmudbNCTyHDifwvJczzyN4zrmY9zR3FXXg+V4lu7uvo0BHgVuFAh14fqtwuhtnR4GOAjdNAQPP4bgNwoRgScz4xSJ2tB1mh32C55trq6ypjYV4G3iuRbpAll4AkB3C9iSEl17+dbj3xMmwuG85nDr1NkG4rc31cPS2w2HQ74VHHns0bG3vhE8//TR88MH7BIyfe/758NFHH4WTJ+8P589fCMePHSMQd9vRo1buBZA7MshxuClBWnN8BHTPzSIbfJuZoADorY71TpidmeU9Bw8e4jMfffQxy3988skn4cLFC+E7v/u7BBI/+OADXj9x4kS45957UjmNjz/6mM7FG2++Ee65687wyCMPMTv6/PnzfP/hw4dZUoSZy8NBeOP1N5j1jO8PHzwYjt52GwGjK1euBJR0wbsA8FoG9ybHfOzY8XDq7VPh5IkTzGBHUEHg7fzCgpU86aGkwVo4c+asZUOHcVhcWOD7VWYBP5VB7Z0sACiYHH0GnADVZtZqdHxinXA8pwx5y4hHaZ0tAqno++rqWlhYmA/rzL7tc1yrqysxQ35EkBEgLgCrza2tcPXKFdLm9OnT4eFHHgng2frGelhbXeMY0C4znSLACvk4fOgwdx8cue0IgWqU3QHojCxKBCcAqKOdS5cvkdcfnv6IsrMfmeoA4xCUGY1IVzrlsV702XNnwtK+RfLljjvuSKVxMMYElsd6zKDB9ZWVcPTobQHycNddd8VscwMwCUrFsjAEmCmXKwz6YDygg4GUAPsMwKVfGLciC1SkvM7OpmBKAgpjli0hDahvBH0grwCH8Yx2UrA/MfOKpWVmZlkih32J/ENdaWTyWxa57d7Au0HP4dxsWF1bSwA4ndmR8RIf2wmBTH+UOrGsf7wDfcGOAgQ8GlvLo5VCJqxqqAp8tCAUykpYuReBqniEgY8JggEWVLKAjJX4yMCCBXugD+i/ZZQbSC5ZF2jid23gfukJaIBxYzwq1yIwzLIYUQZqKxxYPshdMQaeA5C3bHQB7QjKoV3IJkoBwU5Zlr0y3+rlAFRbGTLqAwIRt2hmjRM8Vta/gg3KZLZsU4F1FlAzEKym4xksxI4RIG5xJ46rJV0DPFLANILWvm0DwYpxgn47O+wKd9BEgN52FhhobjsJrGwMSnQtzC/GAOEkBUJUH10154VDo6at+uCBynpmt2XFa8cN5zBB3jEzXECSATcmvCUdmmChSrbUwfMK4sRLbZnANdCMnHbAu9o04MxkVGMBUMhzChDgRGAPOr+9TUmADnHuzKdeK1zV1s04flIhBp7qJRnaMmXLzGEv49MLmLoLZ8/k7Og0Vu5caH5MBkIKlmkNgx1MFnfxWdtZVn2/NE+YkbZgkAHQFrwheL5tBxdid5pskuSP8hGDXklWojxxLnbnLXjZqoO5NiebPLfvPvC6L16YXtkY28Dcumz7sw4yINy24JT8RXLturtDAW2zPxawEzAqPivzHD9rcmU7TirSE20tM5TjP1YGAc946DUC9bkUni9D5lu7OfBcJxUkBL01Qx/v4KGuUWfJHxdyS3q8W5Y/hDjagiaAjqSLCJ4rkYLvs2AhkxRU09wB4Qae21ra5MXWKWCM5tCRsr0dkcgD7HBIAcZoJ10ws+SQlzXKNP6h/Bp2JGEejuA5SwXGQ4x7rFlu+me7TfLuCxZYirt4LCjVD7Nzc5ZkgPlUvo6j1ze+/8cdTtSmyN31jgIdBW5JCnRG8ZZkezfojgIdBfZCgVrZFiyQ4UuPd7bC7KAX1lauhU0AYC470zKBLEOldPoFmPQGs2FjcyesrW+Gn/yXnxI4v/+hh8Lrb7wZLl64EPYvLYXZmUE4sH85nHzgZFg+sBy2tnYIMn722dmwcn0l7FtaCqsra+HTTz8Li4v7IqC5EZ566nGCo2fPnKWziu+ee/b5cPbcufDBB6etfMfsHEtMbKyvhAP7lwiSX7sKoHU23HbbbeF3v/2d8MuXXgpvvfkWAVtlO911553hiSefZMmW999/nxnPv/8Hf0Cw4fyFC+HDDz4gKIjft7c2wre+9XxYuX49fPjhaYI9AK8ffPBBOigAzAHCnzx5kkDxxupKuPeeewgaYZy4B9mt9913H0E3ZAkjUAAw9vRHH4V9S/sI5F6+fJmgLuiN4AHa+Pjjj9nHi5cuheWlJSsdMR7xd3wAbh48dIhlX+A4ADjG8wLwxih3kwAIZcYamCCwUA7ngLsLzGmmQ0dszQ7uRPsAYT76+ONw6eLFsP/ggXDp4iUCphg36GTO8CTsX94fjiEIsrEeLpy/YOU/FhYYuHj8scfC0vJyOHfuXNhYX6djdPz47WH//uWwurLK6xjrbUcOh/Pnzof777+f2fh4J4IqAH+PHz/OvoHWFy5cDEePHqW8gSbg6flz58LVa9e4a+DY8eME1fE5d/48ZRJjuXzpIuUD7wZYL5rdeecdlCfQ5OLFi+HipYvhzrvvDG+99VZ4+OGHOV4EOVi7G0GMQ4cYPACwDPD5ww8/JP22NrfCiZMneD/aB+3QT8gUvkffLly4EFavrxKABh/vv/8k5QPXcT9q9ANARiY22nn3nVOU948/+Tjce++94dhRCzRB/nDfQQYKjLfo/+kPP+L4z3x2hjRDkEcZ6HgfMuPlYCMQAsAa9cMxHsg3+AlZRVvotw4UBRABPqHkEYI6uBdt4ewCAPYWUAEQOkuAfHsb7aD0zSLpc+LESYKkCMKgvwCgMUbKNmR4tBWuXL1CXqNNnFmAdwPkBp3Rd7wDoDqCUdy10EOf0JcjfA8ywvEswGRl71vAb8z7kQEPUPzAgYMpUARg10AbC7bg0LLZ4VxYWV0hyH/50mUGc3AP6E4eLe+nKuEcBvxjGaNoQ1UeJwPWeaeHlcAZU78EkCloksC4eJCkAA4FLJNux4OLBUhlgKoBCQkLbBxyDB7yPTFQSmCSZZOsDJP6rJYI2LhUeIMytGPAgCHdI7BkI55roPMBgNVoh4dASdulMgobAM8X9sVdRWPylaVpYuBAQSgBUTr4lf2+YWa3AZAqcaJntOtG9M67cJC7aDsm0s+YpamdPvmdOZvYU51yFOtU+PMs2sDMKkiOPlfKtvA9zusx3k0Y+GZwguWhxgz24n2qza9xJl7WijKIlqrNHUEyZWWX6w2CglMfAF6140j9weH5IQB3NVSUMsgDPBWIMuCtlg2r3VPaBWL2vM8Sb8oS1i4f1Zu2IKbJLknKHTI6eFQHk+bDKGWfCPK5gzVtfaSA1fShsQaCQ7fs8OuGbBW8zFSxrHn+L24jy4B885pAe4KaqTSbAe9V51iHaRc8tqkj73gxPVEwbprLSZZjMMr6W//QNsG2x51T2pHid85pncla6FW5qoPn9kYrT2b223ph+oCdGAPa5fx7LRDU3JmiUYgmflQqt1UralLTY9qs4jD1RnsucNlCvnS5AZxTNmz3n8lIpL8rucOsewbTBEDbwcTYhUr+pQNHs/xStjE/oRRLpUPNPtgNdtJGHYpp7gywUoIIQaEUmfFpyAQJzokjk1mVbRF4rs0C3FAQ+4S+oUwZ9KpRtiWC55SKKEcdeH4jyeq+7yjQUeBWo0AHnt9qHO/G21Ggo8CeKWAHhiLbhUgVM8/NUQxhjBrhgxDWAZ6vr1l91Jh1JwfRO/z6nYArtlaGYQj9mbC2sRl+9ZtXw0u//k34/T/4b8Mbb74VDh7YT8Dr+We/zndtj7cIRAF42trcIYA1OztPAOuv//pvWAoCnsA3v/k74fLlC2Fl9UpAtuz7738Y1taQxb4V/uW//J/C66+/ycx2ZHQfOXxbuPvuu8O5s5+F2RkcEthnDXJl8/zud74T/tN//E/MfAbYeezoUYKNAOYA8OJ33Avw+7vf/S5B53/8x3/k90eOHAmPPfZY+Oj0B+HgwWWCqZYtPCAI+O1vf5tA3GuvvUZgFJnoyFK+AvBzxra56+BDAKJf/epXCTrqAMNDhw6Fg4cOhktXr5ImKj3BsiDDYXjqqafCyy+/nA7rRHY8wAG0hXsNBFwKt99+OwFMgNQAP1VSYmFuNizEw0XRF7QJIAVAq+qAoz2Vtvjo008IOuMDsBRAK8YM+oAOoCEyc9cdfAAAIABJREFU5vFB8AFgK4D9O++8kwEIZW/jWQQDQFvwAnTBP9wrABaAsg6wxPOgN2iDMWBM6BfAbrSDgIJKgmDc4Df+xjvRN4Cr+If3gQ/4iXfhg6DFQw89RD6Ax0v7lsJsPMQTjtUDDzwQ3njjDfIU2dPox9NPP03+nj17Nhw6fDAcPnpbeO+99/hefP/e++8T+Ad4ChnCP/QRz+idymwHrUEz1WMH6I3xoS+XL1wMd9xu4D1oB35jfOg7foI+eCe+++Tjj9Puil//+tcE8hF8AX3RdzwjOcDvZ86cY/AB9/z93/89ZQ/tAahH26AL+mJ1/HfC62++QeD07bffDrfddjQ88cTjlEkEdPA9eIT2QTPo5G9+82v+DboAtH/00UfDZ599xn/g/z333ENeANC4cuUaA2Pg/U9/+tPw/e//ICBI8eKLL7I96Bn6Yjsb1sKFi+fChx9+wL5Bnr/yla/wPrwLtEAQCnIh2QXd0TYCHAi2ICgC3UDfYcNAA/RR94Pf0Jd33303PP744+Ho0WPh008/4c6II0duCw8//BCfG21Pwvmz59kOZP/NN98Mzz//PMf3+uuv8zroAh4t7FsIo9G2lYaOYJn0SjtEVD7AwHULcPhDVhnQjN/lTGuDL3QIrQ7aRQCKATOU8okAuEB1ZOErSIKfuAcy6oFFHgyLjEOAOvFQVcgo2qKtjDsOPAABXVOfVS8e7YN//j6OAdmjkx53nly7djWsb6wxgIJs/9tvP86dAgZs2PhwLgUODMUHeog20B/YyARUxoPyBAJboCXbL+me74smSQHmKTM1gowKdGQAPW/31xyinz6AnAF4nryZ5mILCsTzHqYA1ulyEQpSTAcrOIqpDFyBQT57loBhBHRZbihmSftDdwGgaV4X3ctyKWob7dXm/r0uOBgQmdgZJeWnGjyw00sbt3oQUnSnXiHAVjnYEX2WPOB+0Ac7cTBG7HrDR3xM4F/MohUvla0sWZAcJfA7yr/KWHmZUfu18aX2U23p3B88J5nxMmB9tdIZAvf1DiUugKE63FS6iXssk1iZ4xYUKNtWP/1YTeLigY0RdFTfarwXPWv6VuO7+CM7CLtU2g0B6Lre0MGWzHPRUJns+JvnrkT+Sh4Injd2BeXdG6RRS83zGk97PTuzovy0gucK8rGUoGQ978BJPI1tlrRleUAHwON7JStw/DH42ZSRfOC4dF5Atg4ItbMzLMubASyU5ePOMJzJYrKj3W0KaIge7E/cSYeAh0ob2rtcpNXtjDJdmgSkdMAXUWmd2ZkZKw2I82CiIDZoEknGbkaiNw8MRZKBHWLOki2uNA/e+c0f/EmHE+3VgHf3dRToKHBLUKAzircEm7tBdhToKPBPoQDLtqgOIMGZeOAmMz1GYdgbh821lbCODMshajzboltAZwkaJKcy9MP2CFkqw7C2uRU+PXMuXL62EgbDGYIvly9dIhDz6CMPhdH2drh89RK3Vxp4fZCZhgBgkXn24x+9wOxRXP/qV79GYPTQ4WUCWVrc/93f/ih85StfDS+++Etmbi8u7AtPPPEEn/nw/XfDk08+wWxYgH4ALz/66DQzmn/2s58zgxagG4BUZLoCOPve975HkAkLboCZqt2M33ENgNsf/dEfhdde/U0IvTEBRYCPoA3AMwBnr7zySir7QODuyJGwevUqs6zuu/feBCgTZDx0iACrJiyAj0eOHg1vnrKsZtBMhxUCyANIh+cAkAKgQoY3eHHmzBmChwCkQT88g/uV5QxnB2O5/+SJsLSwEF5/443w/HPPcRs/QN+NzU0Cb8gCQ2Y7MuoPHzkSbr/rzrC5BYBrjgAk2lM2PGgBngCUBCgKEPr248f5N94PMBJ9AW0AFmM8AHnlsAJMBRCmrGrLVAawdo1tYHwAP8FrvBvlVlDrHrKCoAE+4AkAdtwLUB8ftHfo0OHwxONP8l60hb5YBlrg/QDIf/GLXyQn8MTd9xhAPx5z7GgPfUepF4DUX//618lXHGCLrPsTD5ygXlxfuZ74CfqCdmgHfP/Vr35FucO7rTTKhHwTCIn+AIyHDMK3PH/+XNja2AzHjx4L+5eXw8rqqpUKQNY6asyjVM3Vq+GZp58muI7xzgwH4fjxY1aLf3ubcg9ZABCJWv/QtQceuJ+ygIx8HAR25113kocAEwCYA5jEOFAy6b4T97E8zlun3uLBuADYwHPs3MDOB8gR+AMQCu//2te+xvdCr1CSAxneGB8CHg/cfz/7gl0DuAbH+hvf+Gb44MMPwqlT7zIjHLQ6e+YM9Qo0B28gzwD7IR/Ijv/oow/D9ZUrYf+B/QEONcr1INsbQC/ogVI+qBX/9Ne+RjnGDhHwCOPAuHDILPQEcgHHH5nvGAd4BCAK+od7oDvaFQL5+OjjjzhOBI+OHD5CPl29ci188vGn5P3C4kJ47933CMTffc/dtB8oqwR63HvfvSzbcuHi+XDx4gXL1N+/THnEmFlWaRPnBliNf+xIwKHGeBfkHfomwAcyBx6BP+AX+gh5wg6cTz/5NNx1913hpV++FJ76ylPhxH0nwksvv8SsQsjbQw89GOYX5sOVK5dpe69dw46P+XD1ylXukgGQePkKApLrHCMCfZAp7PiQLIMneB/sCwBy/A25wj/wDLRUoAiyjucQ+ABPcd0OT14KDzz0YNjYsl0rb799irseLpw/H65cvRy+8Y1v0AZeunSRdhn3IwiKA0Ox4wB0hm198603wxOPP07ZAV3PnbMdFg8+9GBYmF/g+RfQV+jO/SdPhp/85Cfh2WefDYv79oXr166x5BLoe8/d94ThzJA6bn24SvuIEhzQAejd1avX2B52cxw+fCiV53nvvffD4SOHw29+85tw3733UU5RogolwWAr77zjrjDDg7BNjl997VXar3fefid863e+xRJbeB/0B3Sl/seyTdevXQ+nTp0Kjz/+GHdHPffss9z1Ap0B/0FTvBuljyC7CEyBHyh3BTk8dvwYZQ07S2B3USrs4IEDDFjAVr7/3vu01e++9y53Md119920BchI39hYC3ffcxeRKMgnxgS7jT6+/vob4fnnnyPP8R1kFrutdPYCZBVyLxANvzMYA8B6ZobnSeAAUCvRoxIiVlYGczyCb9hFBt5bcHYYDh08zGd1tgH6ArmA7UNwCvoK+QKPsBPp0OHD6UBuyDNog3tefeWV8NRXvhLuxq6u09idhgNTh5xLBdqCT+RrbAOyBlsBvVtfXWMwDQEAnfsAmceOGvQbZbBg96Bv3H00P8/7MC7IJnbGYJ7E+86ePUc9wr8zZz4Lm1s4NHs/78e9Fohc544sjBFBeMybCHSh7wqCgw52cDMCkVf4D8+hDciB+qLAF+ig3R6gH56FLYL+Ysy2g2ebbSggqjUe7CP6jvdjbSX7rsA+ZELlwkAv9B1t4D3QDfAQ/cO8AdlDH/EM+oM+QAfxE7YedMd6CvMd5hCMRWtOjAW2BbqE9RjeceDQQco2dAC2EfqBOQJ9x1hwHbR95dVXud7BTrRzZ89xDjh06GDcxWUAK5559dVX2WfMW489/hiDnxgn+m5BuwHL09mazEqNYR0NOcYh4ggEQjbsYPi5VBIMpcQwDgU1tRaRzuTvsNsKu2zsXA3QQUkN4gdkNgV7XDY+7ltbW+XzCiBaqT0cYo0yTQau63m0h/lHgT2sua1smSV4IBEFY7ty+Qr7gnNblg8shduO3kbeUKZAhxiEU0kpBG+wFpgfzoXN9U3aeQVyNH7bzWE7efDhAebwMYazsdY5Skfage/QVRbEibvAVDIJuy3tk2ueN8DzmVnaBQZ3CbA3YaEOPP+neI7dMx0FOgp8mSnQgedfZu52Y+so0FHgc1FAB4ayViCdADOZw0ETPMcBnzODIYEvLPCZCcIFuQ4Xsm7kzK1+GM4uhqvXVsLlq9fDiy/9KiwuLYdN1iEeht//7u/RCbty6WJ44vHHwm9eeSX0h0M6unCeAWgB+PzsszNhtGNOAEDxJ554kg7Ye++/HRYXF+jI3HvPfQSDXnzxF+Hhhx9JWc9zs/PhsccfD++9/XZYXQFw3ydAAeD65ZdfosODjEeUaFjct0Dn6vbb7wgvv/wrAsCPPPIo2yew9sGHdOaxiIdjDMcJYAzocvbcZ6QL+izAC4AsanifPv0hwUl8APbvbG6G9997j07VyZMn6DDD4USddziwcN6tJMZG+BqynD86TScS7cIhhGOJ7372s58x49votUh+3HXX3XQmAVKh37gXjg3+hjML0EGHjC4v7WO9edyPZ9EPjAl9ACgPEEegEmpYP/zIw8z2BsgOsBJAytFjxwi0w7HHu9555x06ZHBaUasddBJoLMca/QUwCNDnszOfMUsdgBboDT6AFgYILPD9777zDvv38cefsCTNkcOHwzKctQjeoh9wrCGHcLwhfwBHISNw9EATAGxweuWs4xnVoD/94WmWiiGfBoNw7MjRRCPQFX3BveAJwAA4pgBH4Yw//sTjYf9B49/q2mq46867Un1pOOFXr11lnwzEHhHoBzBJMOfAft6v7GA8D6AS/cb3AO0eeehhAgTI+AYIyZI0kwl5Cd1Be9gJgXI8cNCffOIJvl/ADe7HvfgbPH3yySfDCy+8wJrzoClAB8gUsqYBKmOckEs8g9/RFngLABLgGjKxoQOgK76HLOGDeyCLkCU46JcvX2KGOuT70qXLBI0wDvj3kGUAH3/4h38YXnjhxwGHDeIaACL0BbwDfwRO4TtcQ/b6K6/8Jizuw9kF2xw7gBwGDmasrj/KN4F2aAvju3ABgPUltgfwGCAoZAzyAP4piIFxITiDceMDG4H+IqChAA/6IRn73W9/O7z5xlsE6yEzeB8+kDHIAtpBf/AM2oG8fnj6gzA3j9r1dhAtwDbwGn2GXELv8b7vfOc7pCFsndXun6V8oi3oNM44gKx8+7/5dnj1tdcIBL75xpt8P4A4ZoiHCQ+8BS0gv/h54sR9zOj/xS9/QdqKf6ADvgOfQGdlryMAsbpyPXzw/vtsA6Ag6AY9gU7hPWj3jjtuZxDj7rvvog3GrgAEbgTuQ74BOOMejBt6cOfd9/AQaYwDQDaCAjjw12T0CbYBGUPgB3MBdgTtW1gKL//q5XD82HHSE4AuaAa9gH377NPPwqHDh9j+c89+nQEr0Az9w9kWGBvkBTKGAA/6hdI+99xzb7jzzrvCL37xInmNLf6wmRgb2raDnseUaew8IMAdJtyxgXMp0G+MDWAwgrdvvfUmS1YhYAIb9uijj5HPP//5iynIgOAqdinYjqBrLCeGd0CO7oy7ad548032F8Deu+/azhbwV8FbjPlb3/wmd4TAHmF3xEMPPsQSWZB93At64z4cXg0g65mnn+GcieAf+A39B10wXgR/EYBAW7jnwIHlcMftd7CEEgIPd9xxJ2UdMo4gNGgHHYQuwk4gKANgF3QDcAe+QV9gMwGELi8D7P6MoDj04L777iWojH5DL6GL0FPogrKhMe+gPBJog/cD0ANQjXkGugD+47lHHnmEvyMgMg5jlrQCnwBKQyZxD/qOd4GHsIu4H/KNuUp2FX1E6TW8D3osmUG/gI2iFBjkC0F2fDBnI1MWcyZ4bGW0EFDoc0eFzqtAAA6yDD4CpARACNsEubSdSZfD5hbOZRhRFnENenn16hX2HbQUHSG/+F2Z2ZBRgKSQQcwJoDV0B/8AUCszXsFO2GntvIF+YGwW9O9TnmG7QBuMAe/CP9ADwDlkEWu3Tz75OPUdcxtsGWQd8kwbFQMWaAN0hI3GdfxDYBjvBw1AR8gO7B6u4X6MC4AseIqzalD6yw6kRwDwYd4DmQYNMD6U44K9uf2O28PG1havwzaxdNmxozx/A/MT6A9dR9Ae/Lj/xMlw+sMPeS/6AH257bYjlGvoAN6Ba2gPJdNwgD1kH7RCfxCo1jwK2uqsD7xn38IC5RxyDN5hHLbjw0r6YD6E3iIIBkAZ54PocHLIlYJEoAmCvigJBhpilxXsM88S2b/MdSWCnAiOIxCKwJfW3yitgh09eKftKrIDtBHw0HrG73pCv/GxXUk4sB6BHyuTCDlGib3LlyGPIVy7fjVs72yFZ5/7OukD+de6VPOlnBIGF8Ig7F8+wDHwkPftfJA3vA2s82ALbPfBOKwyiQO6v8NyL+ALD1jfgh2z+u7jsfWXu5hiMoQHz1m2hTkSOITddlOifWSdc1+AK+nVgeefy4XsHu4o0FHgS0iBDjz/EjK1G1JHgY4CXwwFXvirf2dHR2o7Y9zSyO3M42bm+bBv9VLLzPP6duQQ1jdHYX5hKfyHv/6bcNc994XB7FzY2NqhEwUg98H7TzAj7jQyUN9+Jzz1la8xsw0LcjjmcCLhrMGB27e4GH704xfC1595hrWm4QzAiWAJjklg1uUH738QnvrKV8Ndd91JxxkAFBfdm1vM7oSjBaf0X/yL/5GlJSz7aSYcR6mAnR1mMwJI+9lPX2SVRrSPz+999/fC3/zNf2QpFgAHAJ/ghMHBu3jhPJ1wOHxwAgFyIGPp1Km3wjPPfJ1OFO5/7bXX6YStXL/Gsi1wJOC8IJvy+eeeJ6CB8eJZ1AN/7dXXmEEK8G9+DrWsPyEwgXvwgTMAgAp0ggMLx+7wIWRJb/I7OH/ozzPPPEPH98D+/cwYglMJp+ziJWR4HQ1nANTG7eEYL7JQkfH40MMPhX10/CzDFO+FwwGAC2AqnEXUvwYAc/as1c2GE4sgArK2nnrySfYLfUFGJxwmgG5w6pi59vgTlCOMH9m7BNtWV5gVCxAETtITTz5BoBX9AGAFxwvZkfBKkX2OLD44+5AhZM1CNpBZBvlCyRNkOgPgPHrMQGf0B8/DqQUQiDGhDTjTkCPI2dun3glPf+1p7h7A2AEEoKQPsqcBjgBkVdYcsonhVIOm77z9Nmvpw0HDWOC4I/CDNiCDAOwAlmAMAHIR/EDbANdAI2SYM6t0NGZf0E9cA+AN+uM9AOUwNsgYM7mjMwoaLc7Ph9vvOM466wAcIHMAlQEkIav4/fc/YLY+6LW5sUVegf5wpgWgwjFG+ypBhOss9TMaMYMaQMt5gD4HDhL8R411OL6QLx7QeukSdQ6OMgBf9AVA17e+9S0DQ8dj6jGuEXBDlue771LmEAABPdDGiZMnGaBRUAjyApm7dPFC2Nxa570ErACejcfh5P33s12V4wEN3333HavRvrREgBk8AM0wPvyOtjH2N996i89CZgFWA6hlRvI994R33n03nDxxMhw4eCAs7dsXrl2/zuxVXHv71NvUG/AagBX4DiAUQQNlsULmwEfUV990B2OiLbz7k08/DQ89+CDpgl0fOOMA321sbIXtEeqvXyeIATsD0Br8QQAOgBAATvAdYOCLP/0pZQjgEoBqyP2B/QfIG7wfgTD0AX9/8unHDFwhWx46e/S2o+H1119LmaGgwam3ToXbuYthixmFkAfQA4AkdBO7DwC4QpbBL9gTC9y9z8AYApUIWposnklBK4AyyDR/9PEnwydnzjJXE0A57CBsK+j32WefMsP26jUDDk+99VZ44P4Hwy9/8UvqHcGfxcVwz913px0m4DH6yWAEs6yPhLffeTtm9A/Dc889y7ZUVgp6zkzi9Q3LMt/BGQYWcIM9xcHCAFWtdv8h9gu7b94+dYqHWMPGgN9nzp6l7iMDHrYZtAH/mIF/9SoBp+997/vhL/7iL2iXcTA0glR4BwA9BYjQH9T4B8iGINHPf/7zVJrm6aefIRiNcWPHCMBX8B2g0IMPPkCa/MM//AMBaJS8gW5AJgEao9/QWWT+Xrt8Jfze732XcmQlsmYIziOggvbQB/CSOyEAKIYJd9n89Kf/JQJ+Zr8BpqssD8YCnX3//fe4iwt6A5rA6RIQDpuprGJ8j3cCIIX8QIahdyjRxmDDHM4r6JEuAAQhX5AtGOxHHn6Y9hSgM3bgIIgKG4bxQDaZjY7DiQla9qgzCPyAD9gFgnuwbkDbiwuL3K2xvG9f+Pjj05RrjO2NN15n3wAa2kGqKLGDzOJ+2Ik14i2z/04CirAvPHdh/37Orxgn7C3AZNAFaxfshDlx332UD9AX7UPvwE8dfHzuPHZIHWFgGkA4vofe4JwMyBLoDPkGX7D+wn2Qc2X9AoRGmSt8p10gsBXgk4G6BqZbMPkuyj76gvcjcA1dQv+O3347dRf3Yez4HskIAMvxO/5B3tAP2FAFFBWcgI1G3zHfIzgDW4RdSrAXDDCvrvLdsN2w6ffdB13bz7UOZB+6hPdytwLPkbiUdu4NhkP2E30DuI35Hzs3YAuQQY611QenrUQX7sH4EIjEehIyCzmCndZZGFgT2kHWlqVt586cCC+99EvKKOQTtFxbW6fODYYA+c8xCIS2H3vscc6vsB/a7YXfmegw6YUtAOao1Y2yJ5MJ7azRe9F2DcRMaLyfyQ3ra9w1olJUStRAm+iPyvlpzQhdMbtrGflY/4B3+BvBSMjNxcsXKbsKREImwAfwC8FHBDw0x5qc93jmEPoJ/iJ5ZW5ugXMI5gTYS6w9FpcWw9r6KukDOcc70E/8beeEWBsG2qOuPJJt7CB3BEuVYEJZ3tri2gE6hPkGtglBK+wwwhrgkUceDo88/BBtJ8H0EjyHm5Ky7nPmOXwaOxKiZ0EO7nrBLh3cY6WLrPRLV7bli/Eku1Y6CnQU+DJRoAPPv0zc7MbSUaCjwBdKgf/8wz8leG6Z51a2xQ7q62MPZRj2J2Fj9TrLtvCQJVyL27BV/9SXbslAei8MhnM8LBTZ5p+dvRC2RpNw9PjtLM/yCsp2jHbCE48/Sufq1VffDF9/9ht0hLg9eP8ynS8s8pHViIX4qbffYgkG1AI/f+4inZZHH3k0/O3f/S0X2QBYcbjnyftPhhd//jMDmWdnwtLiMkssAFDClvQPT38YHn7ooXD02BFmQgHMfOE/v2AlIw4fDhcuXA6zM3NpuzQcRjgqcC4BCMFhADANsBTAG8BwZFEj2/rvf/ITAsdYrDMz6NjRgC34Z86e4fuPHbuNgLqVo7g3vPfeuwTccA1OktWZtvIHcNQW5xcIpmMiw3U41XBsAE4IpJNTevwYyils0bkG4I7SFXCo4MACZIRDBkcbYAkOMNx/cInZ+MhYgjOK63A04TDCCYbDcu3qNYLuG2vrzHKyrDoDZV5/7XW2B8cXAJYdArnF7FiUWVAGLJ2UYOAVgHAAB8i4Yhb8aByuXb/GdpF9zsysnW2Wk+AhoActSxxjBB8AIK9vbVg2fy/8f+y9eZOc13XmeXJfa99XoBZsBAiAlESKlNSKGbXdXsLdM/0RepZvM/MRHPPPRP8xMxHd8rhnbI/bFimJIiWuAAoFoFAF1L6vWZV75sTvOe8twrLU4Yi2JFKRiUDUlvm+9567vec5z3mOHC/mw+OFx7IfkRTXpB+UDQk+cH9ADa4D4MBcYrxgsQY5gQDG7u0f2tCgF9tkLHAcg+MP4AgQGYq4Hh8f2gmyOYNIVrTEjMTBhnUI6BaAEuYpfaUPMFhhURJwYDxxNAHOkE6g2C1OO0xggJOnz54pm4G5hzPK54OWfQAgABpV9FJBiZcCHjc3Npx1GmmScw3aABgBOxBm8+mpgyQAR7BZXdO6JVDo5q2bCqrQfyRb8EH5PPbFSQZUfJXJi72DlALXTsRTyiSBoc3vAd8V9Gi3BYyzR5BRgEQJdmbcAQ8mJyZ1bQE71Yrmyet3XrfVtVU5uaE4KuPKWqU9yHvAumRMlb4vBvOKQAgfv0PtA6w11hjv5fOsIYAGQAPYpoDSZDcw/wAdAd8kg3EBCObFVKemYJhTA2FFNRt4VSsVyUQgA0DQgheAGm0HDAK4xKbOhEND1nWHuSbvJ9uDtYaDH2RzqpW6pTIZ7RswCmEAY0f2FEAz5hJtD0Vud7e3L1nVzItQJJYAEeAIoAh7arXmjHfsC/MXkJA5SnuxhxdfddY7xRRhxLKWCWrRBtidtEm1HZIJBVEYA9UjKJ1pDlHAmfnInsNYcF/GlTMjSDocHh/b3uGJFbucbV4sun4/+whBUdo8MNh/2baDPQcdN9Y3dD+AbFiwrPmp6WmxtQNbGKDvQusFTf5jXYtxAyhi3FlfQeqC9cQ62d3d154WsmQIfPF7wP6BgX6ND2PI/pkr5CVlxD5EoUEyCwj+MD7sJ+wNgKYw9V+srGq+wYp/vrys/Yt5hvwKACMsYJ2lyaTGBb19QDYAZdYDxXMd8GvY1uamffd73xXARl/ZM5EwYG08X3qu3xEEvHHzpvYBitUiy0QfAKEI+k1NTCrjirVEfwCBAZW9QPV4tEddWDaT0rnEvT/77FPZhbFmznEuExSA5c9ZTPCTfYNgNWPDHG40G1rToRYFQSckowC+0K+X3atV2Zh9BskyFbeO5H18zKb0d0Djk7Nj7ffsOQDgXcUu2Z29CVY99uMZwbNQ0gqCs37ZB5jDXBdWNeNOAJ3zlr0aYJM9nDMIwPHFi5eShgiMa84hrskeye+bdc5lMmmcJc5Zgi3JVmO8WXesYzHVpc/Pfn2u6wFOM/9Yu/ydeQgTHhsPDAwpOMg+GeRIAJc59wEwCQ6z9mG+837tH5I62hdAi7wY64i5xHlJRhO248Xc1T5Vq6mwNp8j0EJxbMYnrFPOW9rE/FXhReqK7O5qHCQPd3SkwBDnPWtFzPYo8ww7cW/mYchk4rmL642PEWioaw+ZnpqOzveGWPUENQi2ra2uap/j+QhbY0eerWB+s04I+q2vretngmIu9+MyKffu3o2eF7tVABubw7YmW+vmzRv28OGjS7CfTCjOXD3L0fZMWs8+vHieY/4yd5hrPEMS1Adw5QzhTFbh0Ybbhb2MNSe5tmZLWXHs96x35NE5D3gPtqKteuZR4UsvTsrzAnst6wWbaY1v+bOdCAf7ezqn+RxjGGqMcMY5eSWhZw32dp75/Jyp2ezsnMvjnBzbeflcBAHODJ4JsY3A55jCqDa/AAAgAElEQVRpDtA+Alj0E5Y69yrki2LFY0MIJxAksBl7GGPIHsY+cFo61bMLzxOwxkMQlXMXe4V6KzwHsc8fHh5bLl9QsJT5EIBr33NdCo21zvqkUPXZ6YkyRHmuL+RzOhtwSSDwuOxM3VpRfYMv1eW/BM85aKmrgT9DP38VeB7Y52/9wf/YwYn+Wb3KzsU6FuhY4Otugc6m+HUfwU77OxboWOA3ZoEAnsM8b0l/0KvvpJIU+fmSeY48CWWWglbiq5rnATwPwLl/jVm91lSx0JUXL21pZdWmrszY4PCITU5OiWF4cnxoxULe6tWqLSw8s+vX74iVBJjz5OmixRPOOFtaemqNpsuloImLY/iTH3+otv7BH/xLgQ7j46P2+eef2ej4qOWyGdvc2pCzByhg7bi996Of6KH/1q2b9t57P7L79+8K0J6ampAjDDMYR+L+/TdscfGZffThz8W8w1EB+IMByIM9DiEP/IDfOAD3Xn/d/vqv/1pOECxhHH+Y8y5t4CAaTj8OjUudDNmDh1/od7DCcTJwwiVVkctbsauov9HH0eERFUmCVcbfuT6scJytUNCQsQpA5vz8DTlUXthxUI723/3d3+lz3ANHGICL9k1PT1oyC4txTdekaCROGhIeOMi8nzGm/QD2uXRGIBGsyKApChiAIxTSw4PUx+72jpjfci7PzuTYUfAygAc43kE7PUjJ0CeuxVhiQ9rP3wB+g+5nYCsTfAEE4Nq0DYeS94Q0ZJwi2ghTCqAKB5lrYicAapiAfI57wnp8VSagVK7IAeW9QSeV9wEwwxgFjCKgwz3JOqhcXFwCGowlNmSNwCyFMRgcRZzMwMLFSQcg4Lq0C3AC4AuAhT7wXoCTRqRjyzWxJaAT96VQLDbH4XaQOK3sh5ApgW29/2XZhetiOxxzrkNgAWYgwFAoEMvfuSbAXdDLB9xjbQN0YWs+GyRG6ANtZWyxS0hnB5gqnV2oaC+AKGuHOcT1GRdsytgyv/nc5OS4ffzJx5cstpCyHpjiAWhm7nI/+sW1Q1+wAWuD9QhQwe8ZO4II2IqxIoASNJOZg7xoL/+Zl8wz+gU4w5iQBcK4YFv6R98dhHaGHet6eGhQ6eTK4og09rkGP4dgB+uF/ksm4tRBNDIdxA5UFsOimOUAj4B+yEBRNLW3f8BuvuY1FAB1WAPYjTnIfArzm9+TIfHdt9+5BH+wBWPourcuDYNEDnsjOtbMzfC3EAz5+GNnWwKwAjqiX//D//gf7H5USJa+Ywf6w96BrfnKCykBxhawD/AozBHmOj/zey9Su629nes/oijryJhAR7ffnl25Oq3+wmImeEEfxYwfGrK11TW7Mn01CoJ123vvvWd/9Ed/JFsFWSLa8r3vfc+Ojw59TY6NaX0wz5h/3Jt9jr6wxzGPvv/9fyGpr/FxL7zL3AsSE67vvXDJrgeEmp2bs5999KHNzc9r/MQ2Pzuzd999V+OKjUKRZPZcbEQBa84RQNGQcfX9739fmSeMKXMOO7HmmL+McdADpu20m3WCDA2BCOYrQamVFy/UDz5H/378/vtqFyAU90H7HqAZRj9SUWsvX1rp9Ez3o63YhnXC37FhKDSMvQmlA7SxLrg3/aRtrFvOBjJHgrwPzHXYzfQ9MGHpN3bGpsjw/PSnH2hdYkMAQc5tAobhGqyRUDeBe7D+eBHgIdOLtoT9kvsQGOE6tIV7hn2T7DOAP64bslD4njUQgllBE5y1mEmnFMzAjuG8475enLiq85JzlvHojYKvzQbAn0th8Bmuy3tpN+sgFFFmDBg75jTnQgBo+cpnyDDwgBYa403Xbu+FFLAnu2EPvjIHIBHAimb+ci+uzTiFZxNsQDAjZGewxrA3ZxBjy7oNgatQ5Jt2hbOT92PD8BzBvkkbuS5t57PsQ/yOPZCi2YwxaztkOtB+5lBgfgfpKp4J2IuxMfbh2sFe9D9IhbFncQ3WDecWbQv1LngPe5Zq3fT1aY1gG8aJZxzGIZ11yRzWNXYPmXf8TJ9DfQjOWfpJIEJEjKjGBs9MXI91wbyX/Fw6rfkPweKsdOrFnyNpM97HdWkj89Pln8YVPKReAoA0tgp69NzTs128jgNzimszX2hDeHZCdomAEO/j/nz1dRPXe9mnpaUfSaYRBAlBHGwSMhJ5fkA2jsC+Mq1yOQVoXi1KT5QE4Jm/A06zLsW67yL4Q2DpWBkznoFHzZpkFHQet6MTP9cJnPG8wj5E8AkAX0HgszO9n8yCYrHbylUv9kntmCBNyHjxYq8eG/fi7wTTstSgKLOHjyr7jkABRI7yxbmlVBshptoJPLd72dwA8/xD8BztdvyaS9mWVtOabScKvfr65g/+XQcn+o15mJ0LdyzQscDX0QKdTfHrOGqdNncs0LHAb8UCgOfSCownoir0keZ5EuZ5w5KxtlWigqEwzwWewy5NROwfAeVID8b0gA8SqX8Cy2KWSGXt//g//4ONjE+paOjEFCxEChTFrae7y06PTy2bztrjhSeWIEUV5k06YatrL+VojY2OSF/R01ZjYsLgUCw9e657fe+735NECgxQgHIeyEkNhWUJeC7N381Ne7myagP9fTZ79Yr99Kc/sTu3b0XFyfKeNist1qwND4/a8xUKE54LtMIRw8kbgwFYr8s5UaHEVErOj6etr4iFA9MJJizajDBKSWGV7EWNYlM1OV+1elWSBDgqsJ/2D3CWaroPDKvSWUnpraT1wvbkb0hb4CwBslC8kJTdQiEn9iFOGM4a/e7rHxTDDIABBj4SFFvb2y5/EycNuyzmIr6DpCi6CmoL4CIp//QJ/V2AAJwggGU5M7ms9XZ3X6aKY3fYcAAaOJADg4Ni4OOwUVQKlmKxq0eAIG2njei34/zjcAFo4Mzh3OFgYSsYb+Vy1dZhcI6O6t6wzXh/rd7QNaXHXb6wQjF/CRxg/wDaAQAEpibOLQ4zAQkK5eEM4+zDGkTuAGcQdhbONbYGFMd5Yw7Sf5j0tBfGPlI+SHjASGU8YMXBzDs+OhIDFiecdgAQcH+ADRx8AiWAH7DtsRN9BXQDnP/8s88E5AOi4CTjsDNOrpl9Li3Par0q4AvJFsAw2JEUOMQRhwVPcUvaCssPx5jP4vxiW4ATHGfmAW2ZmnRZFNehpWCvA8KAUzDlNyPbMY+QsIA1zFpn/eDwwriH5Tg44Frg+wewl2EJ7qpPOLKAaBT63d8HoPZ9gGCQCtwWuwTcERyZmvYgDnreuUJW4KmDVgVlTDDHXfe8ICAYOR7mNZ4+bF8xinM5MZDZF2gPzP0gO0E7+T2sYewP4561LUma/X3Jr5AlAkiH5IszZJtqj0Cfai3ShW1darGODI/ak6dPVfSX9QNbGrYh/eB+zJOg54rdVBcBEK5ScV3jEy+s5ux0lyDCbjAVCbIgnQLzm30TEC0VFZxzsLCiNQ/TjjFkznrh2KSYwNdm52TjIM3A/ZDt4D6a04mkmLPof5+dndjY2IQAUBUmhGEoSYiq9icYxwH4HBkcVJtZv4C/zC2+p41BKzgEFgBhyGKBycq83Nza1Lx3LduWxgvpKcYAxjy65+wrzC+CQYwV4JBkQ+pVFRxeeLwgWSMKNXpNhwmxGtlL2W+xM8Ea2JfsWwA5rPP+3l4FxDg/yCaAdc64AuQo+HVxrn0ZwIo5RRYSc4q9xqU4apFUAtkYrpe9sbEpMPfhwkMFuggsEXxdW0U6x+chew59hVFM0I45HILMrBVqGjxbWtJ4UzSUICAMdsAzsjAocMu6U/BweMiWl18oEwjwh8KerN3S2bnG+t/+2//eHnz+mb391lt2GhWORZoJyRmCaeiLsycwd2Cevvv2W/bpxx+LLUxQAjY6OuxIKoVAF/sdezpgapICsodHArXYR9i/JJEVnSnYX9kkZnbzxnVlinAGYLtJCi1ubcnWBKRpB/OMsUOSaG52TmcUexe24+VyWjHZK4C2jK8z/4d1Lki+DSCwwL7wwIv/Huy7PvnBvgB11hDzgDlIRpLYy/veduYe6yFIvrF/37n9mhfM7B8QY57MM4Bl2g6bnLmqbLB6Qwxv7rm8vBTVHxkSW5znDfZUwEvOFe7FNSAGwKpnvx4ZcUCaOULgsm+gX9lVYvjWanZyfKT5zVxDsoY1zjMHbeecpFApNmKecX0yp8i6o9+3b70mZjifZ75zPeYbgDCvoHnN8woBMmzOf/rFfkwQIgS2YVIDbobsNrI9+Bx7GddlDDmLWff0hc+F+7E38Tuv5zKjPYM15lk229pLsAv2Zv0QNOba/J05T9Yh+1mQS1PdkKiAb5CnYwxD3RbOW85m3kP/XS6EfX9A64hi6KxtZNd4PnWZnKxY7+ylzG/GjOACbXdQtikwmLUa5gyZHCr42qjp+Yz6LzwTMh9pD5rlSK6pYHDpXHOPa+s5q7tHhX1dGu2qPs9zHnOCuakCqifneq5x3XAHzbEVz9jYinnD+XV8fKo2Ya9wruxsb7mMXFQrBoIHew/EEwLqZA2yydF/3nd0fKQ+KvidiCvDjfbX6pxZ5Ugmh8KiGZ1bAOIww+nrq8VbD0+OJX1EAgDrjfaGrCcCWOwF2JN+DvQP6Vmdz6u4tzKAui7X7sSEBzpFSGk2ratQtJ9/9JHNzc5IjieXTVur3bQ0RbXxK6Kiyuzd4ONNF5585eVnVNtc3zyZyui5jswvtTfSPA8f6DDPfyuuZucmHQt0LPA1skAHPP8aDVanqR0LdCzw27XA+//3//Kl5nkk28LjJWDrq8xzZFsAa/xh2Qsf8fIU1C+lXHhoDf9hfWSyXfbn/9u/t/7BUXvy7LlNXZm0wSFkHlbs+vx1S8XTtrK8aoMD/TY1PW57+7u2sb5q9+6/LucV1iuARlex2w4Ojqynp09yJgcHu3rgHh0bk/O6s72tB3OAeMAVUtT5GWe2q6tgjxceWF9Pj3Xls3YGeN1uS5IAACOVytjwyKiVq3UVLa22WgI5cAacJWRiypNCHYok8jdA3+3tXT3B7+xui/2+s7NpY6PDSpFGYzqD/MvEpNVrDYF0sTgp865fSv9wntEBX1lekeNIuj0AAo58MpGyTDqn/jMmgKSAXKSOw8TBmQYIABQTG04sIk8HBywDeJFcCFIlDU/fB1hhvHCeABEDYAh4DdDFgYmutbOM0F92rV5PMT53tmC7LY1K7Mc8kK5skrnRloPmjO8usQBxlLguABcOKjIYyL9wHX4GsGu0GrI7oOXJyZm0REm3vbioyLEDEGFMccQdTK/KASYFmWvguGHPABSEglg4aIDHTdLG0Wo+PdOYAPzjhDJ3+aoia7Wagg3I2fDeoNWLIw8IRj+Umj01LVkZwJSgm+16sGQjAMjBzktEYPiQ2kYQgWJ8ZECQ1o9TTLtxLAE5giQLgSE+z/igKdrEYUxnNEZi7sXjyhAgSwI2PU4+bTs7L9k2BRF7ujV/cEABSVhTaLUvP19yG6kvaPOiBd9S0AOw+vTUi5Sia47N1jdcXgebAq4rxT5JUGHY0qmswDsVW5yeVnr10TFyMKzLgh0eHdvpaVXzIUgGAIBjT4A62IlBKxU75PIOWPK7e/fuSmphaemZgE/Ylh988IFS5gFABTKdwIarCHjg+jj3SF4A1jAeAID0FRvmcl6IExSDlH2+omvMdSgGTGo88wqwAhkWsebOPe1fOvjHZ7o+a+Htt79tDx7A6E67LnORYBE61ejHIxPUL8ASkJFxYY/6UvKHgE9RwQRkHABTCLiQws4aJD0dkCwA07AoAatYbwBprD+uiYwPr9GRUQXOmBfsX2SosF+xbgBoCGAhb8BaQT6DIJGKHLabFo8ltKaRqunr7VcWECAWa35ubkYAFGAI8wL5AUCTvV0v8gfwSiCKYAzzlyKyzCn2r1qjZsk06xbQBhu2FARDX39p6bkAmFC0TXUo6jW1j3ECsAdkZP1RVJFsgSB5wzizZxG4ZG56FkHyUluXdcVcA5CCTTp/bV51JbiX1t3enoBxNNgBBldWXkreATCKsZocH7dMKnlZKHdv7yCSJpgU+MieIamrtXWNW7NZ0/onIwpWcixGIBl5Bd+nG0g4NJu2ubElpn+9VlH7APmpe0E70aYHiAUMGx4akW2xIeuH/V1s48FBaUEPDg1LUgsAunR+ofGCcT9zZcpajZr1ASgXigoIrK4BVhZsfHLC1jc2tTcjV/LF55/Zu29/07a3NrSfsJ4Yf7KUWGfsV8iUsaZp6+LjxzZzZVrnRZD2IGig4NmQM6yxAYU/2Qf3lMHlRXOxRcj+wP6cQawfSXD19NjqC+o6OEBJQCiwfQnY8VkCzpwN2EDZEItPJP2BfAZnE0D6wfGh636nojNKxWVbOk8pAB2KiTK/CAQQKAoyEUFznX4hRVa+KOn9BOrYW2gXZ0LQA+dMImDn6xVN7biASR5/hkeGtL/4mUhmD3ssBVTjknJ7+mRRQWm0l7ExoD9rj2KISYIiqbT2hGwmLaICwb/hoWHt54lkSu9nvvOck8u7nIeKLZJpdO6ZRpIx6h+wi3NAUtN+wfuQy/DsuLYCfWS3OMMYEoLpzAvAd8gw4/cE7dgfQz0N9uVQCJV2hMwS5oAChNmsZEsAx7EdL/YxPsP5xos9hPdzb67nzzPIW3khad7LnAiZUyFgxRiwN4fi2PzMHOEZg2vz34sZF2SXIMHGWcZc4zoCtyP5FAD/0JbSRemyMCftCsWExWJPE3zajGRNAIFNAQzIGfyeMeNZgEAycwMpF0BuAsUqxJznHDzU9wQEICow/wnkMyd5YXuvS8L6yF4+yxGApt2c0x5oOdD7uVa+0KPzQ0GdnR19RZaPgA/P68ib0D4fz4yyR4N8D9k8vJ9xIGuPs4N5zO/Zs5PJvLXMn+F4Mf7YhPezj2BPvhIEICMulkzr2RziAQYKcnKBQc8ZzFyhKGt3scsatZqlMynJ9JCxR8YKduXcTGdTtrL8XPOAbKS4Je3v/vPf2Wuv3bSrV6ctneL50RQEJEhNEWGaGbOEtQSeUxk0Ep9sqxyo2sR3rXbc4gLP09ZoutRPmKOhr52Cob9dn7Nzt44FOhb46lugA55/9ceo08KOBToW+B1Z4L8EnlurZclYyzXPlTKZlDMWwHMerINT+qrueZBaECszmbP//d//X/aNb33HfvKzD62nt8vm5qfs3v07tvZyzbryPfb44aLdvfu62OInp0eWz2es2JUXaMI1cEyODnEEKdDXbfF424rdCTs//5IlSHonzPiToxM54F98/rnYOSrm125aMgUw3LZ6tWwDvT3Sc8eZWF5atoGhYfvpBx/axNS0dcF4LeYuNVkFLsRiKgaHcxgkD5A6QN4gnYSRjd7xpg0M9Fm1eiFdc2u3xDKCcQsLmCJSACgjo8MCcHGUAT0AF3CsAR9xfLgHziLO1eTktEAZghYA5gAsvb3ulMDoEwust9cWFx/LoS50eTFEwC+cDJwTHJJzALhCTgx87IE0Agys0ZEJOUQA2oDwDjjhzHlqPeCmA20vBLJkc8iB5KWDzvtgJOOk4bgChOBM0TYKIQKKU8DN03e90CxOLmw0/hYkNgA2ACJxOAEClTkAOyvpxS7RqodJBTs6m0USZ102CixrnEf0LEO6MoAWf+fzrgV/bmMjAEReOIsXDiztEsMsKjqLI0sCMM7q9PSUnNWgjS3NzGRSDGfeH3Rrcd6D/Ix0XUvOGAzyHownLxxnmIc93cwPB2uD5E0ovhveF3Q4sZ001ttMVfRQty5BOvTSuY8+m0jaRaVi0zNz1ooREDrXOoBh3d1VFCN0b2dHAQ/mCl8Z+3QmF7XtQrrfMJKxN+nbp2cncpwBKbAv807s7GZb7DSCI4BV9AMgEyAUUHFictzOSheWy/dqbjDm2MQ1ll06JwAotB1gtFw+1z0AlwGncLoDuy5oxDJeQfaI/QCghZeK26m4oWnuhCJ2ADoAjrWaF7nzOe4yEQpMnJ8rMEYwgut6EcGcAAMANRjR0tBOZQQwAnIxV2CJMy9oIzclYILT7qzwtsAOgGBkcVw258IZfkmKUjajIo5nWkv0jfnhmsmj2gcAgulrpVYVQAGIzLxDIx+QGoCboMm9+/cFYvB5xpRio9gZABrQmbmiYMj0tIIzP/rR34uVChrOmj45psYAwQ0kQ8jE+UC2Ql82FmvZy9UXNjE6bseHx2p3kB4iE0fg6uKibA0IC+gPUJTOpsUCdHbiqRXyXQKJCSAAtgPqwvBkL2QPYj1TsBj7suYAhYMcFePFHoH9WGPs7ZpjjYbmIkCnQNSDQ81zxtGLW/7MA2EVH2vAXtbZyOiY9fT26V4UUwVQBtj/6Ocf2ZXpKbsoeVYAwPXuzr699tpt7bvoJTNf7927H8lrnVp3d8FSaWdHk0WQzeQUuGGO/OhH7ymgc/u2S7ZwfpEVhXQJ+x3McBjEb731lgoZAmATFAacf/TooX3nu+9qr8UOgGQESwDPkbL4T//P/6sz6PW7d5WVs/ZyxaYnx9V/bLW2vm6nZwQdripj6kfvv2enJ2f27ne/a7u72xZvNSyTpnAfmT7so5uar3Nz85rrn3wM+39QwbnFhQW7MjWl9Simb7FgO7s7AquRGltYfKwzB2Y0gZ+FRw/UR/YOMntcRulYDFHGg+ynUJiZwB6BgxvXbwhw5b3sq9jZ10FagT/Gnr6UTr0IK+uPAIJnesQM8JPAOWeO6io0GprvMNQnpyajQI0X3ySro6+3T+/n3CXAxt7W39drTxddH5193fWbYwKdeYYgq4i5zt9g4XJeM297egm0VRQ88D0gZvkcweeEbW3tWPmiYuNjI3Z6cqR5gX0ZR85S9kXOVoIj7EmMG0DmxMiw6kCQaeFFT+OWJPgj8LXX+voHdK4SoOP+fX09WhtkaLAv8WxBHQvmJW0l0L+4+ERZN3Pzs9Zo1DT3lQFx7hJSATxnLXOOsZ9IGmxsLCqoSP0BP8/C/sRZxFrFRki+sR+xrpmHBPzY19hzydDhOQdgnUytIKNC4Jr2UQMAMJr9RecxNQf43ODgZXFnnvsYkzpZNqmU5iLv5d7MA+YK+zhrnXGiD+xz7OM6z9uuLc6zEs849IO2Mq8JqPGA5EVBL3SfICcTWNBcj/2btcw5FYB7+oINYHmHAp+hQOarQfcgt8Z5SRt4r58DLvnHGcF6PDnxfZ7x9LoyMfWlUiWIAzmgR1Iq29t7OntpK+NJkLKI1Eyz7lkfVZjjNa2XHumMk6VDUWQvbMqaBJRHKoh7cBZgH41bMmvnFKqmGGxXl9cliAJejCMBMJ4TWNMwuPsGhiXHyPMEYwaD3c9hnglSmj+Vsp+/yrRKJTVWkAPYZ7k3bdMYIafSrGteMJ+SiYz2XrIrr83PWjJB8MkUIAAX5zlEB3A77sxzic/AM/evMQB0Mp7IulD2a8biybTaDSmDV/Bb+L4Dnv+OnM/ObTsW6FjgK2uBDnj+lR2aTsM6FuhY4HdtgV8NnsPyiJjn8bZVo4Khv455HrSmXwXScTTasZbVGzF7+Oi5lS7qVqnVrRVr2sBgt/X3w0J7ad+4/017/uyFnAXkG7I5dCanbW9vx7p7uuRgA2RQxPGLLx7a0NCobW6s2/UbM9bX3yvz0S6AcgolwpbEQQQodq3rnJhqvQO9Ap5Ro0nH43awt2flSI90+sqMPXy0YN29zjrLZJN25cqUHsBhYAadZ7GV2y0x4QC4YRRtbx1YX++IWL6xWNu6e4pWOjsRIARQAEsJxwctUxxpAI7u3h4xenGmHHAtqggh9oNFVipRiMx1mQHIX3/ddYWz2bScA5xHHCGcRkB3mKXSAz+FTQ0YN2I9klvAiYhZjeJ31Yrt7mw7MxUph3jKtjZhS3VLn1yMoXhMtgQoUap6oyEmMwAYjh5OJA4h4GLQP4XZuru3K0AdIAQGJKx5bAg7FkePa+GYBic9pOXTFlivAOcwGXHMxRpuOOMahhRzC/1QCnkhm3J8dCKHHueXNoW0cO7B61XQO+jScx00dgFDcOpw7rh+yJhwnWMvmMq8heHKV14wVHEocaIBwcUm292VHQBh+Jl+v5qBwbjgUGJnvgIOecHBIzFNeeG84khjE5xSAC3G3YFWmJc1AdGAbQQ2aGsoSsr3QcMWeQGA44MjT0UnuNFHWv3pqRxUl1PyWgXo56tI3cSY2oTNYH6RVcB8Za0QQACs5Ge5mnye9G6xHHssm/FsCYA5QDWujWNbxXGnkGsSEDVtR8fHcoYDOMHaUWHTRMKZlLlcVAsgGQUbnLWMcw+DH4ef9wH0A6RxT0DZoCPswRNkTkygNGMqxzkW088eRGpeBm64NusNMIK5IDZzo6l78xnY1YMDQy7NlE5pDsLMxw7IVImpShFWdO1HRwTAs4YDkM+Y0jf+HpiUXoTVg43IOtDmkBXBGuDnEFzgsy7ZgF0p5JvUeqQgLvM3aKtzLaStAJpYF8w7giysIWRJmMNBe5m/i+3dgoWfs1QmqbXbqDetWOiRPBSgUthn2MPIeEilXPs2n0Fn9kIyDdwXJiwgcNA7d015B5Vg0sIA5D70i3sAFtKWjY0t7Rfsf6wNf09C/ZKud7/Lnmxsbug+zBV+B1PcZZWSzpSMu24/9wzFdgGcWFsuSVNy2ZuuggAhgH0Y0bDB+U8wc2NrS9ImtOH8gmK1SDpgUw/0FQpkq+TUdvSHWfPMMxjWjEexSD8cPPd9xPX8mVM727sCmCn6ubZGcdOCZTIpnRPIOHR19wj8wV4AyoCstBn5DQIjV65Oab0hfxUCVCo8nUjp/QDFAKnMy4UHX9j1eUD7lOYgDP+K9qkeq9bqKiSK3AuFNKXDXTm36akJgVsH+4eaX9geEJBMhZCJgPTE6ssX1o98TATuMTbsz8wdxnD/cF9APoA0bNvlpadeQyMKeLLGQqFM9i5sxZhxbcDUvZ1d7R3au+Me4OCzjC0v5jBrZ/rKFTs+ONQ5zrpnXUjj/qKkNUr7APYotPFUYd8AACAASURBVAi4S50RZKRoozK1Uq47zR5JkBcAkHOTAqnsy0ODAwLbQw0Gxo3rAy6ynvRMcuiSL8hvcO4QWORaBOMTCZdCEwCZBThOaV9krvX2FKW/70HohII3rDVkXtjj6QttPzk9E6OWgP6+gmc5BWcAzpkDBIY4q7gO8jzS7u7t1rxlHXrh8JTLkSgoFljCXpCYM/DKlUn1iTEAVGZ98rwkaZmoQGUo6sxef0U633taLypu2tPtNS8AwlOezSZW8epLrRXsxphx9vB3wF72TbIDYCYD1LMnk71H0IoznkxBbODr2mW2aKNnzGUUkAN8JUjG+DH/AIUl61RzGT/awNpkjnEmc2/OHGzE/sB5hq3ZN+grn4WRz3PJ+vqWJKZcQ31FgSNswVkoYF2nn3lR6qMjnT0Ui6ft3Iv5yF5F0JT7Yfegze5SLNj9ikvbnJzoTA1rlSwKSUNxRpnp2YmsFvYygg7Iw7AuCGjS7wCyl0oVOzv18eez6KsjfcjDIqA0Mi3cAzkWnjs5R7k/48I1GC+C+DwXYjPVDo05UG+xlB0en2icVWQ0mdS8Z41hZ87FINHF+LTiSUkEuY49hVrLUS0O5oDLn0FcYK4RkObF+A0OuUwT65AAgGfluBQahA9JjKXIRjuz1dUXAs8TcaxEMDupfgkxR7uc/zET+/wfMc/JDuBT/wTm+dt/+D91cKLftSPauX/HAh0LfKUs0NkUv1LD0WlMxwIdC3yVLPBfAs8D87x6UTIKhv465nkAz/UIG2nion+rh/9mzMrVmD149MTSuZw1W3UbGu6z7p6CVc7LNjI4Zutrm5IXwJHZ3tmyzc01Ozk5FCjs2o9Ju3plxg4OjgUSwKj6wX/7h/aLjz+R4ynZDBg5vb02Pzcnx/3qlWlpigKKNaxlmULG1lZfWl93l9jnx4eHdvP6DYHUpPFXqnU7Oj615ZVlGxsZsO5uL+oEMAHgA5PTC2mWVNgP53J9Y11O0r379+SY8JlqhUKEJTvc37Mf/OAHhmYo4BPtJrH0sy8e2MzcrNocALmglwuDEVATRnvQk4UlPjc3K21SHC4cQi9Wdmo3bl53gLsbB+/YtncOrFoFaOiX4+6FPXvsEH3N0VFpvruGaNL2947s4PBEziTOPY4yIBwgEYABDC2cJliNSBYkk2lJKtBGBwzbclxxqGiL66+6ZMXm1rpZvCFmGkxFsX0vLuRccn+cSxxL6YjCVD05U99wFNGBd+1b0txz9vy5azMDBNMf7N5uOTAAkDQ1OalxAnwGjMApBzgjCEBqMGy7g6NDOaboozKWYg6b6XtYsYwr9obRSbCCftMewEHAg1DwErCC8QFsgeEWCoARAMCZ5johVRyHmr7C5qPd4+OAWAQtEpJ7gJWLw4v9YWBhG+aYB6DMstIO96AF9sLurDPAvJD6LQ34SDqnLoaw60ADnBN4mqBoYh29/aqyLgjmAGqMjY+6tE/EGges5z7Y5eQEO1BYtClGG/djfsBuzOeLAvxgEQPy+Asmu2uG7x/sKgB1fHouDXUYsLCDcaCDTjdsQ4A7GJGkcJP6zthwH+z3cnXVpQAEjHgQg/ezzgNYhP0A4vgbn/Px96JyDtSQou7APiw/3sP48Huuy9qjrw6muKQArOS4JQR+EUDAoVe6/gks/KLmOEz5EPRANgEwgD0GcCLoZWPrECSACa40c+k9HwtgWVtFVqJf8hfcHzvAzASMJyAjCaRU8hJIB6ihGB2YAfcXwzIK/ADi84DLXGP+AjIB1MJCJHgBmx7bqO9np9aM0ZaW9oiNdQBtZJByWrN8vqeny2p15DKKtvDokU2MTar9rnVM4VNnyIcMgsDoB+BtSLu5rj5iM76yZ8AGRuMZcBowh74/fPTQxsZHJEfDmNAn+s5eQ3sD45SvgE68B5ZwyNjgZ8aN+cV7GL9QPPeTTz6xGzfmtS6YDzCex8adiQwDnUKbrpVfUw2BaqVs1QuYxSOS0Hn0cEFFpZHxIoACYJ2IO2jDmXZyciDdYAKozG3GG3khACNsBIgOCxgtc4oMUp+BPQk5AvYXAkEMJrrfT58uaQ4wH5nPyyvPBcyy/gB4aefV2Tk7PDwWOMm9APzHJsYtk4zb/u621jS/R0KH68OyxP7Mt739A+l+c83p8RF7vPAwkt3Iav+FXa0sj3jSllde6FoUTy0jCXLGvC7KJgCLg8ODsr+AS+pqoGlfLLoES1+PHezvXoKztN/P7YTGM7BqFaxMJC9rMrC/Mm5euNmvFfT0GWPmHuBsNp3WPo59scnM7IzAe0lQpFKyFfsc68alfQ50Xdor+aARr+fBOuFFH/g7ewpkVklqiKncli0J6jI/FEjPpGVPSbGkkdRA1/xCQX6C5ewRgOqAtTBhWVuA6dkMQDoa/g7gA04DqrOGGP9qHUAYiSRqltQtBzs4mVJGQG9/r7ImuJbYy22Ck8gjAajWrdmiXoQHG2kbwD3gJWvLA3ch48f7RhAHIBMbEGhgfTPnWJsA3A5ge0FKgt/K2onk2bBTKHrM/uPBSQKzrmOOrBr7DPcM+yU25n3IerFH8n7aybUYZ/YB9lH2NjHLozOZ5z8Hbcs6pwLzOwQYg6Y65wJzk2cC9h72TrS9mb/0g+t5IMzBdqBX5Ka4N9eib+UyMm8uSSJ5GOxGZgts9Hxe0m6+V1YV1IYtzffMMe4PeYLnOoHV+l237MpZ7YHOQ2UFKIBKBqACig3t9cjzAeY7waGt7AICU14IlyKj6ctCo5zNIdDbbHm9D0Bk9nhkqjygWJDEEsFiPi999wskbpD58UC1178gq9OzA1qthtaCztcUZywyLP48QQCbM4v2MH+xg7JJCTQjv1epUXxENudZhWuGeirYj3XnpZDIEsprfmt9Sl7LA8GMDfcKckLIIbmc04B1d/Xpe56pCfwg28K6I8gZN4LdcYHnZKIKR2cR/wrZFpjmzXbcEulXmee81zNmw6ujef5V8kg7belYoGOBr4IFOuD5V2EUOm3oWKBjga+kBX4deI5e4j9V81xOLI6oHuCdsUNqdSKJ5ETcKnVYU1VbePJErKqu7qzVG2VrNlo21D9i2xu7AipweiYmSRlu2srKcwEP169fF2jWqLfk2J+dntuHH/7C7ty+f1ncEnYk4DCAOQ7KX/7lX9pb3/qm2Dmkze8dHNhrt1+zn7z/no2PDEv79/r8nI0MDasQJHIJ/YPDcgjQZx4dcS3Ls9MzAfq8ADdw9kkpB4jC8YSh8zd/81d25+5te7ECyOvs12wmaTNXr8hpWVxYFCOO9H4Ygc9WVqy7p1egDym6OOQAxaS3A8AhBwP44sXF6pJYAcwB5KXwFQEJ2gELG5D+5z//ub399ltyztfXYZqdKSX9yePHklVQ+vvUlFh2Zyen9uDhFwLGAUBXV72gFyxWpVoPDohdBugHA+rJ0ydi4AGe4HCuvlwTEKciaum0wG6cKxzgyYkJ++LBF2o7KbiMfZBoQZqF+RGKJAIIMFdgbr9x/z70IDEzASIBzHGacAhxWkfHRmQnmM0CCnDUGxSici1Yaa4fH8uhDeOE041zy/hk8wU7Oz+Xo49dANO4Bp9zJ9wlAWgrgDhOG+xh7E0xT1K8md84ycxPAF4c4sAq5/P0IzAnvSCdA7T0GSDGwQSYaXnNKcBCQC2cb5xogCZJY7RbrnkLYDU4JHDF5R5W7O7de9LoDrIwAES8z4MQWUmMwFgFfNnf3VXQIpVKyLY42DAyjw4OBC4BVvk6bStYxO+YUwDgBGewKxrEgMguGzKqgNR56UKM2pmZWWVTiNmp1G+CSxvW29ctndFUtijmIOwxJBUIIgXteIAYgGjAKZdiATDxIrzSjK4jCzAZyZ0kVUgNG8GO5V6MKfOE7xkz1iXBjODgM37cE9sTnAiFKBkDwBr2k6CNG4A0AhyZdNYK+W4BWGS9MB77B3t2797rCjKgsw8I6UBKTUWAVSj2AtkbB5hg6TGWZKvwHuYhIDYgICxStMoBHQFasQFzkHWPjR00ySo4QxCIYCI2I5AFaMXcJ2UekAUgWnrhFCylFkA+r/kOkgF4TlFgMXMjQJB5B9BUa9VsT8Vg++z50gsFdAhM0ife6zJPaAoP6hpkecAi9YDXkcaF+c31eC+ACbYXE7FldoANcnlJUdA+ACX2Vli7sIf7+vt1PSRoTksn2j+wM32eGB933eBiUftcsAnBP+R5CDLQRgcyXW6B+cL7QnAG29MXmIoAS7l8QYUVCRAA9DIGQCasFe4BEFu5OBeAzloCTGVv6+8bEPOccWI+sb4AcQtdBbHyWUvMK9jazHGCG/t7+wIdK2V0gNOaC2juA7KylwD2ra6u6bojwyOaG7SHtiCTwH5K1QrOAhj4/X2DkkfhhXwXQD9FZ9l/V9fX7LUb1+3k6EDBUfYUJDsoaAtbO1+g6LYzl6V/TJCuSODy0Fn9AzDj12xzY9Pm5q5pX6QfIROGMntocGMf9hnW1u7+ngLHyPwANKoQKTU8YmT7pKXtzj7KfqkAaiRZBSuVvmJfBWvSGc1TySLBgI7mOMFvGM7OGjcBssyNTIq6H17QmR2LfYM1Acte2vXIhVWQgaDoJFkqZMBUdW6HIAtByRDsDfs470fegf00aF4rGyTleteqZ5HLXmZNSUYlmVJgzws6O3uX67JW0ChnLNFhxihtsoUaNc0ztlrOZ66B9AzgXXd3r1HbAFmtJMCktXXWwkLu7e+zcjT/WEusN2qMsGdTPJvnl2SKDItu9ZcsD15nZ14jgbaz9jx7rB5lNsFe92wn2h+KF4d1jR0YI5juYvQjh4UOPxkZJXTAMyIi0AbObwUaalUv3thEoxs9br835yfXJ+DvgeNxtU+SO5F8Gu8PAXX+xlixh3I2Bb1y1QKIwFiuw5xjr5XmflQzhTOcPYO/iSHdaOjsCOBokJziXqzloIEuebFsXu1iXvEsxT6l/S2fN6TRCIoElr0D0wDDjLEpyICNkTZhHyNoxvngMjcx1WPhflxbBcnr9UjuMKZnLM5qgdptlzrxAu3eR4u1tRdxXUB7xjGGEniSDL56lGFlXs+lUVfQABY3IDtSLgQca1Xs5IE57TUqoNujzCJe3M8DW57xFEcbJQbhxeVwwvoMJA/PfOM+MNm7rGVxzUXtA1GWlJ4lCWIg98gDYMw8YyfG3DzVmSC5oBN/XoNIwF7H5wHsdW7WG5bNOEnCpW66tZ9zjTa1caifE/PAEVLnSNUp9e2XwXMzayB5J9mWrMWTZGDpSUz974DnX0l3tNOojgU6FviKWKADnn9FBqLTjI4FOhb46lkA8Fz5m3FkVtgu49HDb0zOZSoRu5RtgaEmZyNil+PEiDkVOTRBAoHfc0l0kBOpnJ2Wara0vG4bW9s2PjVm8UTTJidH7fmzJWvW2lYuOQuIh/Pbd16T5nmlgnwK0gxdYpa9WFm1b33rLavXmgJEXr58JnDr7t27cnCmJsetXq1Zo14TWAFTHhY6jBb0EwEnnj5etG++cc/6eroEGKaTKTl6Dx8u2PUbt6y7t8/2D4/s4cKCnEiAChxFACKcQh64ca4AYgEtAfIeP35qR0cAfyd60J+cGLMcKeKRTvTW5pbAjdnZeTknR2clsejW1tbt2vy8nMwgmUL6MkASDtns3KwYyUii4KDAFKZIXV+/F8DCUQIYB+DGO5+/ds0uzun7qlUrVdva3LB3331H7+umQF+tppRoCibSl7GJMTs5O7EHDx44w6u7S1IJoTAUjs7+wb4AytmZWYHtR0cnVjov2cKjBekjIykCqAO7DHADwFRa7RMUynNdd+YHTjHjyLWxZZhDMLYBSSbGxqVVz2cJusD+JjhAgSlkaUiPJ2jAuAL4JRNZgcRcnznHOAGK4ERzfeYRbGac7/HJKStXq3ovL77SbtqCbbx4YV0gH/bk+gHQc4a/Fwzk+yATA9gCIOPA8piAqFAwi+tzbZxEFaLs7dV70aqlCCXXAVTAyQ5swCBtEyRgAOVI3SbF+fjoSGAkwRrpw1PADU1v0um7AVFzAuNv3UJz2AtBVtDvHehX4UQcUgAUxghWP+AiMhp9vQMa97X1NbGJGW9kkxgnroOMDWPwfPm5GHVINJyenstOyJsIiASsQKInQ6p+0bq6i5LFGJ2YslIJveo99fvuvbti23MNQAxswv2YhzCgZ+fmBRqRyg2zbnRsVAA5oDXg3dWZGfWXfUbyL+gIt1v2ZHHxkpEP+AJbE/syzyluCQhOkIJ+AgpQvGx2bk5AM4CGGGzWVjuuTM/Y86UVFVhlfVMMdHXtpb355hu2vr4qxhwEN2etd1k+m7fT4xObuXpVgAHXBAR1hvWJbCrdWEljTOorf2deMiasf7T1HRCrq80BECJ4Rf8p4Cpd/TSSVvsK5pAqT4YIwUYCC8wPpDcA+thnlEHRVZS9JO+TQpe5or0ykUlZOpe28bFJW1vdEFuUDA72ONpLH3t7u5T9Q7Ciq+BF6wBMKZgHUAZwOXN1RmBTkExijAF25+bnBWQC3iCZgkwR+tZvvvkNjRtzla/sf81WQ3tZyKyAbUqBTorGOhDqDEkFE6poSI+K6Qj4hSRXkLG5e++e9hoFFqsEtQ7NWg2BQlOTU7azv6tsiQvpDntdhVQmI+CM+fX48SMbGR6Sbj3rkOwa3rO7s6dgGmxeGN2Au6yjjc1VMdCxK++nL6UItHz77beVuUCQABYrEh/UwgC4Z2/FJmRwAAABVqMvznsB3LkmsguATAQz0SJ/8fKl5jTrdTxqi2Q3MhkVC93dcpkbzg3m1qpkp5KSAgEQn5ya1llAENqaVdvf29H8oVguADF24Xqwy9+4/4aY0azLhLWUncUeKymxgQEPArVjYp0jO4HeOeAtgZ5C3gtYArKqsOzg0KWsBmcCa2JsfExgGfUYYMYiscb8pL3s8cxDxps9ALuzZiUNpgBewvXtDw8VnOWsISDKGU1Ww/WbN72WQxaAWNi1nhF4EYwkaMaa4SugHrbRmdtuWiGXl2QOoDyyYex/nmWTU/YA9gGkp+08GxGEYg8tlU61Xjg/2HuY24cHRwpMAJbz3MH5xRpD9gMmr4IrFZccAWyX9E1/nwqZxykOnUpLOxpbM6bsYSokDFO9WtcaJVhQLOas3qhoziIHx37TT/HKaF5hN7TXmZ+SxFDIiHoxee3HgN4EgwDHaTvjyF6NpIpk0tK+N3pGzrb2JQDwEAjE7qrjMTwMd1kAMIEUDxKWdQ8C9Cq6mUlHga+C9nXWBQA+bWE9k7lHoAcWNs8a2F+FSHN5GxgcUKCNvwc5Nq116kJUq1qTIZuNfcG19k90T+aSgPMIMPcACtJ3GQHdZF0AAgNiY3fmDNdkzAkeMtcAsEMh8rGxEe2FPGdI8un8XHYUm75Q1L6ITX2fy2pcYVsDnrPHETz0GhauB85zBXOS90P8kGZ3woMC/E7zJ83ZXVO72O8TcZ4n+lwuptWMgkrolLuGOecEeyVrnnmHFAtrT2B2kvAMz+perJ7f8VwFo5vOE8SJSzKFIr9pzQFN5Cjo4cA5/5E1y9hFhUwPl9Ji7mNvFXOXPBDZNbTR2ykZL/TSo0Ky2A4bsg5cw31AwU7WH/2LxVPqM30fGqSwMBJuNZ2/1A5yANzZ52KdR8xz0HT2C7LsFLAi68sSKhgKeM5fXiGcXzpj3/qX/0MHJ/rquaadFnUs0LHA79ACnU3xd2j8zq07FuhY4KttAcBz0oEBdlsCkxzEVoEe9KGTZrULWKdnkm0R4yN6qA49C+nWATznK+yZdrthtbpZIt1lewcntr61paKCewcUsxtXsc4vPn1gYyMTkjUBSH7zG/f1UJ9Iup4oDhwAxuGBMx7rdS8uVGse2cXFqVLm63XYfkk9Q8NUg12DLAtsaxg2ABrFbN5Wlp7ZzJVpy2VSlhALqy6n5BwpikLRGs22teNJK1XqtntwIMcN0JJ2OYPHU2txrHD2aM/RYckuLpp6+AdEJCgQ2gIzCJCEomcwdbFzC731oyM5loBqAZTHweAVCpYBMIqhVK7ghkgvFGDYwWTYQji3MHoAXM4ESGYyebFFBVDt79v8/JzYt7SHwAJfcYYFTBSylsom7Nmzp5dZA6+yvoKcgLPB+tR+WG2Aw7DvAYIDo4zr4YzhOPN+JApIrwUI5WfmB4GGUJAN543rA4wKKMvmpMcteYhjGOhHYs3TV3S0XQrDZTtw4AYHR61eawgM4Rq0Awd7oL//si84aDjh6Ms32221jbbDtGM+BYAGm9N2bAZoAmhFOwBQAfNpP+xx2o/jjLPM+wE1+ZnrcC/awrwH7HNmv8uIBDsCDBBwCZrf9IX/XDuA7UprTiZ1reOTQ5ucdsYewCwgB/3hGgA20oKO5szqy1WB1RSbw1bra6ty1Am4vPnGfTnVzM1chvnoeq8DfaOaM+sba5LGYZ4DBiDt40zevMUSFB7dE7P+m9/4lqVSGYGLSMRclCjoByMWZ5vARUFyAmvrG1ZrmQAq7CTAPw9os2nXr12XznUovAtj8ckTivcNS08WjWneF3RtpZHcaularAv6j81gydN/WK70h+AJ72OdMhe5nxdu29V4Mz+w+8KCB448Nb1H//mZsSIz5OGDRwJ+6Q8gwOPFBTHbKRZH/9hLCGgQBEB7lpoNAM+MB23B9qwVgiJhTQDSAAhRXI6MFbINsC/vD3UF0M0F5KHf7AnYh6CWCqjV62o776ewIVkIoWge7SZ4w9+QMOF9BCn4GrT2A1ACEDV1dcrOyxShg82Yt0ajZUvPlrw4Z6Vs+/vMYY6Cto0Oj9jkxLStLK+ojwGkYh4TTKIdnAOMCcDV4PCwjY1P2IMHD+3WzVtalwQIyFiYn78mJiGgCnsBbOlbt29p7Aig0Vauj+QKAQLmPzak7V7vYsBmZ2YUJKKf7MXI3yDBQvCUoJrLxCStq1iwa/NXxSYnqDV9lfOhYYtPntjVmVmBrUjjsDcBEM7OXrXr12a19gGruDfseYDrq1dnjeAnACWANcHMu/duW39/rz19+kx7BfuB6zlv27e++Zb98Ic/FLveixVT4POOMo+w2/XrN2RvAkWAjZwfAI0KJOUICK6p8KnXHgBgP1UxYLI9bt66pTZ7AT6TrEoi1tZ+AKBNAOXZ0pIASbKPAHzZ82C8A/RWLs5U5PLb337XPvzwI3vnnXfs008+lX3Z17kva1vF/ZIJO953MJugLPIvMzNzklTaPzhUnQzOMsZYgb8UEhyb2suYr6xH9kfmOXtu0DLnnGJ9ocjM+cTe+WrGDnMD8JP1zjiw5qi9gh0YG0B8wEfW2M7evkB0gnnXb9xQxoBqPMRNc8elv5zRyhoM0mvYjvlMJkOW4oaR9FPQRA+MdT7LXq451dUlKZFi0YNJAI5kFeTyWd2T31EMmjkAo5w2AeS32nUriZGc016LjATFf3d296RfTl9Zv9QkyaaTymJBogrgXNLObRjq/tywg/ycdLzzVjo7Eqvdgfsz9Y92slcR4GYvRP+cNcW+QzYXwCRrlT2KArScb0iBBYkb9njk4gjW9/T1yf4KhAwNaf8MUmvh9wS6aDuALvM7BBCZy4wrn6VNtJf3YkOX84jpe+YC12T+MO7sxZyXCnKuruq+XNOLbHpmD/sNbWY+qL7KORJ559qLaDtzziVKTGPnz459l/Iv3DNI91B8HCCe+gHYhHPny6K1nNt+BihYmcspYEFfglQVYHwoFsrY0m5kTSjq6trpSd03gP60J+xdnunheuQq+jo6qkAeY0QwmrM31O9AwkXZFgcHls1wXbIbqfMTV/sJWvUis9KE7R0XIQCgHmZ9Ju3BQp0hSQ94kBEB4E0AhDkPqQTgnIAdQXkx3ut12S6cufSBvhDIk0xUrW4nZxfWNzCga7yaaRdky6IJ7Ez1YkEsfezJ8yxrSfO4VFIAhMLAQc6PABN1JPYPD21slOeCHiuX0d7vslaTrAuJ7bheC2A4muci9JDz1rIYwUR+h+Riq23tWFLFQmMReI7r8kvui3XA86+2j9ppXccCHQv89i3QAc9/+zbv3LFjgY4FviYW+LXgufQFzdIJswqa5wLPYSQ5eO7sF/SZYb45S4n/l99DZseRLTcskeqyZ89f2uLSklLT33jzDhwYi7Vi1t8zYMeHp3LgAXu3tjetu7tgyytLYuHhEMIeg2ki9lXK9ZCTaWe1SO4gk3LAikJbYqK0rQ5jKSpIR7tzmZzVKxcOmsOyieGAIGthViW1FO30at0y+aJdNExyH6FPKnoUyXAAKPBS2rfSUtsC9B3MJr0UJyYmBjztSybSYq2RWg3LLokz06gJ5AiaxDiAOI488OMUUswLzk+MYkdxl3QAuJH2ZdNZlUrHbpLG6vrgOAS0Q2mt8bgcDel9SivSLu0hNir9qZUFngOYugYm2tXezxAcAVzC0XJt0IQAa5cbcD1h7km/+Sy2UGp9NB8Az+kvL5yxkK0QAMMAIvN7wHMAPQbDNU+9uCSxHBxSXuhv0zfuieQ6bcMxw2mVLASMqCQMpaYcOuznet0xS2bchvxMW6RhTp8Sfm2+Z07R/kzGJV34OTDPGRO3ZSj+6IUPcRRxAnlx7aDJHLS6PQjlawPnMOj68necacYdewTQ1xliXhAN5nOhmBOzkxfgIxkJsJJpP4A444/MCGzFg8MjOefci2K4gOdra6v2+p07Yp0TzMKx5B5Hh2eWzXTpvYDQAOg4sa12U6w7+sSc4t5iiW5t2sTElABmQBkAUSQoYCQPDABOuHyLxVoCBnf2DgTIMkcUCDg+FohGUAGgAdAw2AaAkzEDFGE8sQu2BCQHGA3sZp+jFKlbFWjD7xmDzz777NKu3DPI2vi8q0n2CDCH37sm9bmATAC0AMJrT2u1bX9vT9IEAJX67Itl18iVrvX0ZZADEIA27+7uR8xsdL0P1XZegDQATiGjQL8rndqzp0/t1q1bPkYHByoCyVpnPlC8OxtdRwAAIABJREFUTvMgnbF0MqlsBdobZF0Ad7AZnwtgNuPEZx49eqR7AbbzOeaKGNpbW/od845MAgJmyLYsP18RGIomOdIdrDcFhdoNAcMUpENaBFktitLRjpnZWa2v1bU1jevG+rqAJwKEysyRTn5LWRXME5jGMHEBn1xPuKWxp80zczNWBrApX6jt9JGx+Oijn2s/YS9Q0E8FLyeled1VzNvnn3+hNUbQhj4isSWd+ONjsfhhlg8PDVgihg542T755DObv35NgOXC40UxrGGH7u7vK4AGiDU2OiK5j+Xl57a3uy+dZsBzmNAwygF7YPKz98AmHRtH9qtlDx89EqgFYAzjf3mZ4nbXFDygn8hsDA72qZge1/jwww9t5uqsGPJPFp8IQGLMmSvsX4Bn83MzshXA5vbOjkAlfv7Fxx9bX/+AAH5AVeRByAi7eW1Wcwe5FgJa6LYrq0mFncdse2dbTGvPPsqqEDeBn5/97EONQ7HQpXMIUJ5zltoWvGB6TowManw5Dyimffv2HSuXq7a5tWOxuBdeJCMG0D+TjtvY2JDWJeuddcD8Y06yXoMUBOs6k0prDIZHhsWcZi2StcXeJS31zU0FpmE5Y5M2NVIGBxyoTCTt+dKyDQ2PiEkqaaET6jsgg+aSVPF4S6A7Y8D+DDgZshj4GdBS2Wy7uyq2CEs1X8i7nESkVw27nbMbCQwVmqRQYYyANYzmuABHwLzS+ZmY8oxjIpYUU58MLYJEgJWNViMKZMF0z2tM2b852LAFcnKA42enJzZA0emoYDZAYynK0IBRDhsYQJ66JtTxONzfsWScmiNdum7I3jg6PJbEGm1lDMIZy1rgvQHMZk/4/PPPRAZg/yBYuLLywuavzaseQXdUX4CMC2wKMLv0fMnm5+YFusK8397aVhbAyvJLFUPlXs50H1TfAO1pC+s1yGixX/NZP+/InvKvIUjNGcC5xR5H0IdAP4GBoCtPPz1Q+UJgLHsE+xYBWOYPIDo1NdBUZ8xZe7wA77l2CPYxpgQxl1dWFHDn2YH7qPDl+YUy7thX2ONfvnihZyj2ROYDjGwAbDTRyWoiGEbAg0A/12c+Y1/WKs9sBE74/fDQkLL7WA+sQYLIkgbbPxBDnewuPQv0dOvch5EP+5oi9zzMUEOkkOsScA2A7dIoccnrMSc5R3gG7ulCCz5hB4fHhka6s79b2uO4H2sKu0EwUb0B5h1M+NMzPeNxxoT1SnuCLJYXMKaOQEaSSaVyRe/n7OC6vMh+UTAaaSOehyKWPpIw2JLsKZ7bhoZG9IzGmmUejY6O655ca3RsTIHdepMgFc/PyNOknYnPOrxknkvsXLItMMwFngtAd+Y5k8Z/Slgsmb5knqvI6CvoOd93wPOvibPaaWbHAh0L/NYs0AHPf2um7tyoY4GOBb5uFvhV4LlSOtFttLal4m2jYCjM86RSl/3hMwDnART9ZQAdO8CYrlRbtvJyxza3DywGE6kLBk/Khob6BLRtrm3b1Di6zWml0A8NAxIcytEHzMMZwwHZWN+0Tz/9XJrn6XTeGrW4FZROfyHnAZZfdxGNyqyAax60AU55sEcDFvZWLpO2VqNhzXrVYlHRS4AIHrfrTTRMzWrNtuV7+pWaDvgbHAYcLukMR0XNcMRdFzJu7RggJuBeXZIBMDcFBCe80ByZsdgNBmQynYoYcg7cYj8VbYtShPk5FBykiQQL3Jnhc6QRAzK7Tia/w2kASJemdHePQEAxDqOUYJjyMOzoHKwjXgDi52hTxkxOXAAmASS9KKkzrHgJ1I/0abk3YC36rThhvA8nN7QJRw2nSKnZNWcv8Qp6+MF2r84ZmP8AQtIVxzFNeFFMXjj8MOsAW9TGdlNBCFjmSDTgyIdrA3CqWFoEQIOy+/cxy2Q96BM0V/leBdgidmLoK2wmwHPaSZ/57w5n6pJ1HkDfoAHK/aVt2m4LxAiFs0LaOL/HrjiqtI/x4Gd3aPMCz0KQQYGOqE9of5J6je45fWFGAdrQZ6waGO0C9flZDLOGmPqAjQCdkoURmz2hMcEZ9UBBTNI3en+1oiBFKEzm/fF7ci+lW5v3gR0BhjtzEmeYtiJNwFzn2gD0sMn5G3OY6/MergcgSn896ELAyecHPztDliBETIAqfQK0Doy+V3VYdc+ocB/7AnIDXEOgn4qYfplqzhx13WNnKTKfAAP9ehmtH9/P3M0mTkSQA8AWu+BjA+wRVAnF50KROVh6x8en6gNMYb5yD8YS4Ep6+9msSzRI7z8lMAgQkPbye+7F2meZAObC2JWGrIq+xcWoDkUVmWPYBHCSfvB7rg+Qgo6yWJr9fVo/3J/5BZh0/fo1gVis+XK1rLUGoI2ONiBQs9m250tLAjYYy5nZqwJEld0S97GiHezDQVuYdpBRQF/IQNFcJ60+7sWbYcKTBYEtAOcJ7CAlQPBE2RKxtmULHvwIwBo2Z60znrQfkLFP+se90vXt7gJM2xUox3V4EWABHAV8QwKF+cVe1256gVykFBg7CoUybwDQkVDZ3NoWC5xxIPDT2+NSO7DJ79x5XesZYHxzY0tgF0EiwGXNlxi1Obzg5MuXawqGwPTc3NzW9QgAwJ5HW18SInEPHi4+XlRfmBfYncwCGOJcByY/dQUIumqPr9dt+fmypDhgWyPDAquc/ZVrcc+ufM4ySAlFUicUz4ZV3t3TY0+fLdnO7o7AXBi5gGUjQ9TuoKhrTZI8BAcofM26XFp6rnmI/Qk0jQz0CWxXcLjZsidPnynr5M6du7a7t287u/vSWCcYce3avA0PdtvI6OAly5wAAiAvZwPzfGnpmdrO2TA+NmbZlGeHcG4wPk+eIL80q3UKmMiaZZyxeSoZs6GhAe2FBBC2t3ejQOGcMsYAKc9KZa2B6akJKxSd7ev7WUYBJD6LfbnXxsa6xolg19T4hOVzXqCVeckaInOD+SU5pVrNP99qWU93ryRKAD6TKQpVJpUhhcQYQGt3T59077HLwf6hFbuLNjjcL0CRdQDoGQrKzl+/rmsyPgL0T05s/ioFXHtcesbikhqjb7BnCS7x+VCv4/hwz8ZGBwVCAyITNOf8Y12jv++ZKacKwhCMGB8fFXCLDJcKSsaRx6GYtb/f7bSpdQRgiyQPezD9wgaMI8W/+QxFt1n/BAJ4/9nphU1fuaq92qXKMrqu1xgZFviO3ak94+ecs8dpY5Du4LoA4Hfu3NY4cH3szvr2gGufAiIuJYM++bnGj/bRzlBMl3nD2mAPYn9kHbvknRfiJgAa2N4EKnZ3t5UVE2om+LqmdsyaAmsA+8wJ5i92Y94QpOP9zgDnWauiopcepKRY7b4Ce4wvNTE8oJPQ+UHbWXecKSHrwmuAlJQ5ooxF1erISAKJTASyBth3OHePj85c/qe7W8936InLLuaFbo8OYae7FB2a+RdlgvBee8WLsSY0d/nZmf/I6RUVgCHgw17A+cs4AaoTuAMI50QNtQ+UPRhP2MqLNe0N2DOc6/QRu0F4oHg8NmOO0ifY7cxF7oE0XrHgGv7sPWQBMI7ciL0aCcnHi4sWj7fttdduiBQDMYUx+8fgObrm4p4rqBlkWziPyaQFPP+HzPMvwfNAhuiA5183r7XT3o4FOhb4TVugA57/pi3cuX7HAh0LfG0t8KvAc8AkWC0wVWE4Vc/PBJ5L99OxqUsWbvj+HzHPYXMCvqYLtvj0pZWrbemJ54tZm5wasdOzQ1tfXbetjR1Lx7P27Xfett3dLevpxckbtNOz4yjl2rV7nyw+sydPcMJxLdPWbpFG33Dt4rhrjDZqVfvOO29bO4azW4xSW+vWpJApRZEoxMT3AInNuhwDQJJyuWZPl5ak2wuQflo6v9SmfJWFTAFSWEo4Q4EljLyMGem3uzzz2zfevCf2JgVXYdYBIPJsX8gBJFQEYAU5jwAuB7ZPYOhiUy+8hI6lM+BB8ihSBcAQCpV5uiwF0ggWJGQLZ183bGpyMioG5eOIQ4PzEQpFNWGNp5AHQDIy7oUre7qlLQubTiBqg4JXfJY08tYliIpTJzA3KgR3mX0gyR9PO+7v9dTlAEQHuZMgr0Afg1Z+O+a6z4CVAXQtnZXkgILww9bEljj29FHgOqm5gMt1xiMmRw/gEC1spRZXPcjQ21O0dIYsAZcjehXQD+CtHK1Wy1JJnOK0AAP+B4A3sNDDIqe/oe0BuOVvAdB2QDzS306l5Di7XqqPDc5tAJBDsdBQMJLr0M5ikVRwxrfqOtZFghTo8nrhrpAGLwC13bbjUskSFPCMitWhP4sNhofQgG8oeKJpxNolnbltAiVw5JFBIssDwJKgGUEv1+31LAs+h9OuAopkZQBSR0WCAW2Yj6k0QZgIu2450OA28uyFEGAIwQfAB6+LgCyJZxHIgY7m1auBFr7HQWeOhvHDfgJ4E7DanOHJePGf6wTQXhq+SDldXGgcAFNCG0LQRIHAFlq8VWWjeNDEQQHP6AA8pyhdTXNMgTPnt0UZDQAU3ucvX95ngHXWKHq22B0QgbkMoKA1EAVnCEixRmWztstPMc9pA/cjYBQYh9jg1X4jAcJ1glRMmB+AOMqyiOZ3OpO8TLHv6elX6rsCHBQTrVYUSANcUUYPmR1NX/tcLwQOsQ3fB8ahMmWk4UzmiRfZZE7A8GOfZK54oODU2cMU+2s2rVwrK52fMQ0BJhVsjIpIhj56EAsdey9IzRpgzcgmURCC70NhP2UUtb1IInMU4BSNXgVJKHJaqWhOElBVYDVHMb2SCsbSRvR3A5MSUDIUNeQ6BHgBdDRvGwBzVTFVYR4DPBOYQhYGHXPawznK/KbdLtMQaYrHyfhxbeOjgyPpmQOQqe3phIAsSXQUnM2fzlCP4NAy2Zz0ucWyJwPo3Bm2zMOV5Rc2deWK2gQLnXNtdc11+KcmJyyt+n2eJUZbg3QCY8QY025ARkDAqclRq1fPVbsDEA6Q/+KiYgODw5JsAchDygWgGKZvbw/ZYB5kZP6GTKqwPgFCQ8ZWgWyJLooAkmFQ0Xh7cUBnUGMTxtMZ+d02PNwn9jntyOeLdnTsdpR0TIy137K9/UP1u6+/1wYGKKLpATj+E1yhz84GPtb12TsBoufnZi2fZW5QiLSqPTa8X8HCGPU3kIe7EKM8n3NmLVlQLYoXxgnCIqMTU2AEZj7sb0Dvvv4eFf5kztF39jvOL1j+BEXQG2ecGAskZK5dveKB5yjYCmgOqMrYcm+eS2gbWUR7u5s2MT6ssx5gmkwJ9g+yRHgv+wDAL6A07efZaGR02AtBiiTQUlZRKFYtTep6Q+MA45dxUMHbLIXdfV9mTXAtsgu4PuA1Wv0PHj22e/ffiAqGngmIZc+jrdiF77Hl8vKKzj/mHcGAV58DaA/3JkCHTZ2hTnbTqkBmZ8d7EUsCQQDWYo8jhdP0IDPt4T+gOSzwkJkWMrloO3OAOadsuhbBrxfqD9dnrOkv+zPjh215HuK+BNXQ3OY9gMe8389yzumCWPs887isYF11HmBes695UMHrdbB3cZ4gJ4bcEp9nnlcraH33SMpJxUYJuNX8LGOecLZ65l9LdSTYQ2HM+7NpQ5lK7JE8l3kwN2ttFadFjgXpQ9dd93oAPK/6s5ykZhJeCJeJ2qg19X7mK2tBxA+B0l7slf4w9myAVbW9pHHgbGRd+HkZCgH7+5VByPne9LkueaxUxvr7nRQDoM7ndc7W6pbO5JSyCptfhJguit9yXQL/ZM8FzXNnnvMjJBDJ3EQgOpC5ivZqzwc8z/wj2ZYAnPPJb/7g33Vwoq+tB9tpeMcCHQv8JizQ2RR/E1btXLNjgY4Ffi8s8GuZ54mYxQHRY22rAJ6fneohmwfqX359KfPhsi2BhS6mWyNuP/voc6vWzXb3D+z1e3espydvqUzcniwsWne+1+q1tg0P99vTZ4t267UbViyiBbumIng4QzhAT58s2crKS7v92us2MjxmpbOymLHc+xe/+MjeuH/furoK1moCMNYsEQPgIJ20bdV2zLLdOP0ly+fS1hTrtS0JF9Lt0U0HmDiHVaviRkgYoDO+pVR8HE0Y14BXSGWovxEbGDZa6axiz5eXbGJizFKphB3s79iViKHEZ5BeSSedkQ1DE6AksJ5xKgITGweeYoIAazjU3d39lkhmBdSk00m7wGHs65FThdPI+wE45RBK0sRBVUC3Yh6g0EFmjZgAMUDQUPQpZ612ytY3NlwzXMCHM9NxOgKwKDkUaXfj1ALSw4IqaWwotIXz5wCdA38wTckqqFVhDvdEjHFnTOK4i8VMUTplC0TyL+jjR8iuOzXCeq18URW4B0NvdGRcjhuMv0aToms4eUm1gXa7bI47kwLNIm3arq6cWdsBgC/Z4B78EYiqzzhYjPPrQCNtaF3qo7pkj9cDcBDeJV2UoRH9HidS9kmn9TfAC9iQ2Ae2Ik40oDQvgAWCG4whTrqKn6F7i+ZoBPo0GnF78OBJJIUAuzqpaztb3fVsXZe1JlCj3jar1GDcutSNCoG1WzY3N6t2qjSmbOsgOm/kXkqxvvCsChx3FfjKpBVAgcmI3IeDFoBePZIOwDflZ8a7Ui3LqYW1TKaHa5JSfyD+D6RtaDvjFwItIdsBGSf6Rj9oV5D1Cfq4gMIqspl1FiC/dx6+70O0IWRqcE3JDpGZETHcKRxMcIEitoDDrlnMDI8kprxmqOZNu00xtJSceEAoAEOyOdCx9d/lBRhJ6iiVVuaLFwukbWTEeJFDAC3GxwMGzupHEiW8aKczbx2QcWkkgAkfixSAde1L1j7gNvuPgkcRiM61HAiKK7jkWSmePh/m0C8HGGDx8hlnGpYtHiOo5DIpqnEhXVyKvQHYZqxWJ6jghRiDdi0ZH/QnBBVDEIhYADYPGRYUo6RNgOms05BRAXjCLhBPe2FCAn8EygBQXJsXCaqW9m7mJtcDxGU9E2DTHkywBOAwyjZhvAPIjYRXot1UET2uyYpjf1DQyDzTgawOxo/Bge1dq1xImoU2My88q4hsi2iMojog0rEmswhGdgNJgZTWOMEQgZxZ9g+wJQKVaNjHFVClvbzqDfrVFEiGjA1yIwpg0B8CJy3OJQ9uKUhTq6toJIA/e44ylFJJSSwQLCXAjY0lO8S6k2A9fUzrswpEIPtE4e84MmwOmBFMoMaIr3mX/NJepCK6ZhXmciKmM9Aze2C4J61RB/xHSqpxyVZl7mUyZJfUtSIl0fNK5o6yZBRU8v1Wqzb6O/ej79iKeYh9AUaZ67yXQFazCSDYlpyRkDIk0FrYig4T7PG5wbVcYczPaK7BnAOsJejhALCPnSQzajUFqNjbyOgBeKSAI0FHGqlATRSgUfBRIuQug6FAGEHaKFPIAVpkxQjeuqYy57pnKrj+MmPD/QmEXABQCvD0oopkCjFnMxQZpr0al7jmu85VzhPsTpszWWvUyP7xYCHPCuy12IB1RjuYO8wB9kvOSz/+m7oea1TZVJH+uAOonpmktdGoK6gV7MCZ7RJqcT1/kLnhBS29/Y0WQ8IcCtmILpfFmCvwQ3FnnZMJjUvYI2iTt5f6Jx4ERX5Mc/Byp2TO+JlJYIGxdIayB4F0rgG0EohhXqectR6kuzw77cugubLPqjWNc616oYAc/QxnUgCTCSZVqjXJ6nF/z8BgT/dnMdWaKZ1pvrLHcPaHzAX2AuYFWX7h+UQB/ait2Jn1TCCRc5xxaLd4NvGMMgK4vFc/6HnNC3rqrK83LRkH6HaCAF/ZA5hn7DGA6k2e75otjQn3VxAxCvLyPOjPJw2doZJFiqTorBW3ZNwzA0JQOPyNa3J/L5rL+klZpcYe7Flql8HZKEgZiDS+p6A5nrSj4xMFJ9lLmMPYlTOWIF9PT5+CkOxZ3KdvoN9erq2KgDI6MiTmOc+2/7BgqEKBPrf9AdfnhXZ5j/hH+WQWp7Dppea575Whb3ztgOe/F65spxMdC3Qs8M9ogQ54/s9ozM6lOhboWOD3ywI//sv/VVCSKtFHBUN5gIaBCoIZZFvQPBezV8Cisz7DQzMOTHBA3KmC2VSxQgHQJWaHx1Vbeblpaxub9uY33rCe3oJSY9vNto2NTln1gpTk5/b4ySP7N//dv7ZaDW3qqu3u7Sj9HSdgfW3DfvKTD+yP/+hPbXxs3OJWl6OHo/njH//Etnf27DvfedcG+3st1m7axdmx9fd0WVnAYLdZImdAw/V23eKphDXbDlj8xX/8of3rP/0zq52XLQvzGOfS2pI1+eijD+1P/+SPBaYI2AFclNyLs3EFwALIpHP2F3/xn2xifErM9o2Nl/bOO9+wXBYZEj7TtlQCW5jVKH51fCxmD2nHAIMAhgEAVFGndtu++OILe+vb71oDnj0s1IuS9XV32dkJhe7a0gbFIaFYVyqTFXPw5JjiUf0C0wB1+gcHxSwGAD09ObZCDpZd0wsvweZMJO2TTz4V0Hf95mtivQFGAPIA0rQiYIe2Vcpnlkm5swJIihOI0wb7KJdBjiNth/vH0hdFcuf05MBm52blsCcBTlW8bFeATRda3mi4C3SoSm9eAE2kD66btGGZYvOUbW/v2aeffkGT7c/+zZ/Z6cWBUo7Rwoe1BcAgKRSBHLC1L2x2bsaWnj0RAxCnkXmJo4YuMixOmIKMC+OA5ALOLIwxHGTATJw1sgoASVSQNu3ATlexN9IGjYo8Sg/XoblmuylpGV7Y8Mfv/9TGJ5DHSIvRilf3sw9+aqMjw3b39i05vsUCzGKAxqQHgwz5jwt77/0fSwvUJSra9ld/9VdKSR8dG4kYfBe2uPhY9pREhLKWnVkf2OmSscFRbnl6NeANzjTgBv9lZgUR3LlnnvM9a1tAcaTH7cUPy1HR1z4BFNjFmb9la8J+SyNtQx8AZzwAQeAARiH34BouweTAEOPF3wFOsvmcgLLjIy8uKLY4TONXnt48QAcI5aCeGO0xMiJiApdYt7AVBRQkYNIegkQ4Ez8CW7gXbfTCgpHefbSOMSCgC/3HmUfL9v79N1RklHa6w+3p4VyPOBOSJ1wmm4OR7LJA2Axmbn/fgDUabcvnIrAp7ZJLXB+JCgIeDrRX7Bzmc4YsDZh3KcskUhYHlJJUgDNo2W+wt8YzknrCtirSe0q/Y5KWCOxAD4RRi8ADBvpfL2tt0AbGgnbSBtY3MiYenPGCe4CkzbZnZAASoVUcUvSR1WL+qNBqxEIPtRdCAAMWsxf4Zd452A67m+tdAE4nU5K6ABtDn9dZ3rDQW/add9+2mSsTFjOX2LKGg2W079XgbKhDwDz/27/9W5exifRv2TucrdqOmOdxS2UyktSAOck+jORItXxuJ8f7LnVQLisIC2jq55sWSPTfz/1YHPDJgzenJyUbGBiyP//zP9dcYaywOTZOphKWLxA4QFKhIrku5ixBC/bYg8MTy2aLkhUgeAFGRpHT27dfU9CRAsro5COZ8+6334myGhhPD3DVWQOaGymdIX//938vuRikVALgrYClpKsSlqGGgbKsytofEnH/LKxWxvaNN+5bsQu2NeHghFXLNXv//ffs299+S8AhYC26yg7Utz17BbwqZtI/BpBnXwhAYtiHBGtFYyLg2RqWYlybFF72QKlAZ+ZZBjkrE/C9tbVj01emrFBIWqNWthzr+/jMBkbG7LTWtvWDY1vZ2lYwa6S32/qyGQOjb6cSysARK7Ud1xjp7I5kv6jRoGAVDO90Tpgb4DpnO5IbF+dnKlLIHwDvkNLge+YxbWafZp4B+jOHBABLSiwrYJxAuYLaCQJhdV/zUaCWOYAWPvsTQDKfxwab66s2Mdyn5y2XHvOiui7J5lk3/E5ZAomEMuNSGQfTOYdVFDTnWtM8yXkmm2deYdO2AaL67/3ZzeuRhIBW+D3r+fT0wDJZ9irPcvI9yOWb6HfYS5H7YKwOj04Feuqe1brNzc8pwOrZVTEB4swFCp6Oj45o35CElDLrvMgz85m1wT2xnQJ1hbye0fz5Lau+ULsGiZu+nj4nEBAIbbWdlADIncxIAz8EJ4MkWCh4ye9Ddk4q40GEEPRxTe2UCp3zXMBzB3Pj/LwiMkej5QFGPSJzBkSZeEJqCT4RCIFpnQQMr1qrUVPAh72CNSFJqch+LuUVt1Tan3+KhT7PZIi1NefqzbqC7WjiJ9MZOzuHrFAQ8zwNiI2ESaMqoDibJqhK1lBagSW2JvYXgs4EwDwQUFHfwpoj+MEYAPxHDwEKIFGElrEieM5zQq3OWLS0b9I/nmNYq9QfApjGQOxv5UpJ52+7CbmArAeyjciaylixK6uMrdWXW04YiYB+CBvYi+zR3l7kylgrHvjKFRnHIxsdHlI9ozTseD1H87TtgwDZgvXdUhuijDft1aiCCf73QqI8U/JsRYBH2YpeiFfBLyJdZvb2H/7PHZzo98ut7fSmY4GOBf4rLdDZFP8rDdj5eMcCHQv8/lrgnwKewzyHwZmIOcOI15eMN0/NDIxOd9x5rOcpFccRhmGXvXi5Yz//+BOBmtdvzskpQlP2xfKaxdopSZ3cuHXN8oWsPX68YPuwt69OqyAbjhVp6e+992P7V//qT2xsZNiSsTrPx2J6NVsxW11fF3Db19NlczPTNjkyZHXYydIez1s8lrV2Im51HA+00AW4Jew//83/Zz/4/n8Dqm05gH+AsUTC9g4PbWX5ub37zrdd6qBcEQPSAcogZdGyOoyidMYeLzyz4aExW5MO7jUjG7xSgSGIbAr/YUzjmGRt+cWKdJUBLQB5cCSCVjZP/+hiAuTtHh7bZw8XbGRk2F67cd1GhgaUboxbgANG8TY0IjO5rECZxYUlm5+/ETGDavb4yROlwAoobTXs9Tu3bLC/R8GJDB5Hoy5pFBzbaq1h0zOzdnp2Yc+WntvG9q4NjYxI/5QU5C4coULWNjbWbH31pb1+946NjozY4cGh9fb0WSqZsVqlrrbT3sODXRUNRG9ye3fXFhYXpe2L0zI+NmzxmOtTpgQkAIYybzBs0AWCkZtz3PpUAAAgAElEQVS0ShkHFzZ1xh4+WLArs1cslqrb0fGhZTOwofsEiG+sbwhs7evrdnC/BbMSaZ8L6+ntUTE8wNWRkVFpJ2vytHH24kodRp9V7Pt6zaamJqxYzFkdB9XJnJGUB/IRBEEAjl0XOrDSeC/SNrCxuM7W9q49ffrcBgZG5SDm8gX77PPPrL+v1+69fscmxyjIWJXUEDZhWaENHU+k7Oe/+Ni+9y++p/YDxqKr+/7779uf/MkfO7DWbNjz5efyGLEpxXGRH0DPX8zSSD4ksPPC7uUSGM6kC4z5L8FzQBWXOGFOAiC49AkM+7YKQaKfjKY69yXDwgGyqBgs5kQ+5qRkq2tofntBTkDiDz74QKAFWresZweBXX4GvVLazPWnpyZtYKBfDj/rDDABUDaA/KxNZ3I6eO6AmP8dNh8BkUePFxSAeO3WLWvB7I6Yi2J4k00TMRF9XCPkgx5RVBcapTk7cWHhsb311lsCNgNDz1l5DuK3W9jGaxuk0k5fBwhxnfeknZfK1t3VryLHH3/8iX3zrTclFYFsA4EYbI38Bnq54+MjmjsEtgjYAJy366E+gQP9IWMAEE0SGGgyKwASs0bbC/7qujBzCRqQ7SIJFM+G4HcXpRMVo1N6fJQhQaBNxXrbpPvnJeECECdZjtK5ANGT0xPpJQNoOfADKFaS/QC/yKxwJqTPmQCYMr5hrAU8E+hoNJTyX2sDErWtWmvaxtau7MK1a9Wy9XTl7Ob1GSvmU2KF18oUrkVegCCCA/rhHnyPlAIAMl+ZIwCb/Jd0CrY0WLwNAUAEXE7OSmK8Mx+rFeRJyDaoamQfPXwgOQ8xmX3mOXgefYuUEnsatq5VkOs6UIbGzZs3xPIl6EPgGJkHhol1Ivan5JBizpivN62nd8DK5bqtb2xbLOZrbqCf4rsZOz46ilj1KX1/9coVZR4xbs70NMlrxPhdFJhgT3Ndb1//rA8HywCBk5eZJzCJCZ6EDB+yYc7Pz2xsbFisbdZdu52wpGXtpx/82L7z7jt2Vjq2YiHj2QmRhJhwKtk2Zq140jLZvDIy2K/EElegIXK/IqanfmcN+//Ze+8nua48y++k95llsrxDVcFUwXtDgADoySbbDXu6p3t3pFGEdrShCEUo9JP+AEWsfpBCE5J+0O6sdiM0Mxsz3T3tyG42SZAEQHjvCrYcynuX3ivOue8VipxubWv1mzqLUQEQKGTmu++++9493/P9HBdehB4K7+NgQcuj1+M1xUIKBTeFKAZdCAXcKDO41R9EOl9GyRfGwNgEphaXVTiLuJ3o62hDbdSPtWxSTlfT/eJBNpOXmMt5LMcuTJgs17+ALyIMFa+npsY4Usk1FQm2bO5BhcV1Yt7cdASXjXjtMGxpMp85BSmKMzw1nclhdS2pAgJRLCrqgWuAEbB5jXEGsdjPz8s5SgGdc5DXsNftQF9vl4RCzgMOMa8j3rflCi+VrHBM/hpAJl+U+16dK6iokMywY+YCUAQV9sPq9GLHQKnC1zDiOb/sAhT/3+6K4LVP3vuuXf2IRk0ItrrrrA47oZvYOcQnOyvvgsVkp4tri7nuR8fGDDLL5dY4sDhD3A6PgcgcZguwEE2R30a6GZyZcU7b2DMTuBtBIMhOJbOu6OeLRUSIz8rkNA+5lnPZpPjOQl8yW0DAymuhaWB6ema9E8ZeQ1mAoEDLc8J7jxzivBfoeM19hUH2DIB1wIV0Kit8S1NzvbJs7DwbouZYKFczBOeD5rjpZqqQ5Z/L6DoIhSISz8kM57VtFyJMV6AJaWehRyiVkumU5OuykE43PcMuXewUyeWQSqSFawowoNtRkhJMVAmfGSgm5wolpLIFOFwezWMPC//5vNZFc88o61mHxWCOMe9rmhPWxcznsWCEuUEh3efTmbSK5rzGSyUH4vEmPac5HOb88iWTqWV41XlCYZ/YGqgrlAW3bdt6UBePYHJyBpmUQZ+xEKtsFKLRSmUsLxM9xXMdwdLiirpxauojWFpZQLy2FpFQQB2wBtlidZyx60BZJQYrQ5SWMlp4Mswjgv7OiOdsUHErb0l3bq1bVgHQmt+H36iK5///3eFWj6w6AtUR+E8Zgap4/p8yatV/Ux2B6gj8UYzAf0w8J/M8m1wDnecUZijS2MgR23Fuu82FQ7B4vNrVVNgiHkIyzc2nB3fu38fC4jyOvXRYLpdnTwfR3NCKXLaE2dlpOe127dkhNybZuxRs6GDiZm1oaARffnkJb79N8bwBLpiWXAqvcBoMCh/2h4ee4cnDBzh6+CA2dZD16kKZbfpOj9o3yy763pzIl8pIpFJ4+vgxjhw8AGe5BB+FtWIJRacbw8/HJAj19nZrQ8q2UrWPWuKj7Txny2iOPFxPELlsGR/86gP82Z99D/lcArmcaa/nU3y56ILL7cP0zDSWV1ewc+dOBV3RAcpNlVqK83k5dfnFDU+hDJw5f0Ehawf37YUTJVRKxqHEjezY+KRC1LzEKhTKWFhY1ndHZxeej43j1p27eO+b39Rm8fzZzxGLBvHq6ZMSYioUdORKrsi5fu/+A3R2d6uVlkiDn/zjzxFvbMTJU6fx6w9+LYb8ieNH1SFw984tvP76q3Kpzs/NoSHOkCi3CftMZ4WOoahaZAsx3WlLy7hw6bLEdApTxUIOzc0NCAf9yGXSchMR5WDafe2WWrPz4WYtky5I3HvyZAjRmgiaWupw89ZN5PNFRMLE2BjGOTeiibUVHDp8EDW1DKRi678RSIngMMIxxTcy5bMS3bmjMtgKw/7kdoyhs9IAHRYnXI5jB+bnF8TdpWhPcdIIVRQpWXThsZoWaTnQfH7Mz5PFSwELGBwaFoP20KGD6GhrhZMu9WIekxMUHFwYGHiojeO2vn7EauosjrdbIjkdn9wRMvCMDjVeE48fP0ZjE51ZLGoEUeI143KpCGM73GyxxKBBjBT44stsRE27vRFJKBwILWChNmz8Ap3wdGBTPKdbzrSJG9a8LUAbHFBRxZe5+RWsJZI4cuSIRCubIc3PZcJoKaLSHZnX5vfGzRtytTc1NihgjeGSRBjY4rldsOO4WtL1OnZFDjQLx5HOZHHlylX0KsSwAU66bjWnzLdhuRvkjhGo7MdDvi7FdVM84+disWXLlq3r4qS9KzefRdCXdbyP08XxY5Aknb7sSKDpnUU7v0ThBw8e4OhLRxVWqBDYQnE9IPTmzRs4efI4sjkGtVFwZDWQ3AcbsWNC8iSCshukbIXZWpgEOetdfoMfsARefgYGenJtZNilnKviYNNpbrmxVSg085r4Ebq+HzwY0HtwnpM3zbWFHPz6OF30eXWOUOynqEnWb01tja51rv8MCGYnD7+EvbKuNft+sHH+UcxIkePlYjt/AvfvP0QiaYKfWVCKhQM48dIhOB3kvxNXklFvvt2dY6NuKCRybioQVx0TThX6WEw0iA4yq1dVWEym0hI5+ecskpBLzpBRsMPEacLouIZcvXoFp06+bIR623VudRtwfFkcMy5Zuo49+OTjT9G/fTtampst3Id6UMxYVHg/kRVS54COUor65JAzX8PrC+Hzz88hEAxjbTWBaCQiYUtBmlkK0WkcOLBfwjevc9MZQoyWVyJ0ewcxYR6hUoTisLq+OGE4L2z8A4O+KaKZQpSIwEJoCY2ioOsifH7OB2JFPCjmKkinSvj1hx/g/e99V8guB3EoFHMtzJFdU6D7kwVkrnd8P1sEtQt1mhBCh9lrhSkS2X9PIYtrPMWuQp5Cqh+PHj9Bci0pfEhnTyvqaqIok2kercXiShLL2TzO3brNQBUFLeYTq9i3bQucDIp1cw02hVeK5+T2E5HD9ycvfmRkUEWFns09cHvCSKYYWjsmLnxvzybhgljYpXjO9UK3Dx1sWfctic8UKznP2bFDr7LTjWQihWhNre4rfH8+25BPTcQFzz1vKDx/gVAYO3bskEB549YtMw6lAloa69DexiJ62mJHm/WYIisLvjdu3FBYJ9edLHnYdKl7vFpTxp6PYuu2rYjX1a3nnPDZReu/8BVO44y2OpPsDi9TZDO2XYqrv/3tb7F3z240NcQl7hsR0gRvc33hPBMaxMLucL0tlRk+uiaHOQtYsdo6dG3qViGThSIWUygsKzdCeCnz+433Jo4p/4zdduwAIy6P4jk7enp6uvWeKvZWKlhdWUUsGtG9jmUNZlUIu6VZRXZ9Xust17Hdu3eb8WWxwroHquBN8XUdu8dnBHYxGbSc3otdTXDreTdHQZ4s8zJd2SbvQB1IFK9FETIFXI6RuY9SfK/g0YOHKqb19203c0bPF25d3/zAwo9Z66/Pz9+XUFYxlN1/brnHWXgoVBzKChofn1DnYH1Nja4HOtTZLUEnOotxq8mk5tb5S1f1HFEplbA8N6OCNAvsvKcl1lYxOjqCnu5udSMK9WMVkNXlwPwRq/jPYhHvD16vX4VHdlHw2MbHJ+HzEvnHQmAF4xPD2Lmr3+C5nD7wEEaGx7RObd66CYGAW5195bJTz5rxhrjQgzQysLtTxoJAGKFQFGNjk6hvaEDnpnbcun1Tz0fbNvcgylBUIqRkrnCa82eJ53KeO00njJCSFvGGJ4e30X8qnvMB86vi+aHX/0VVJ/qj2O1WD7I6AtUR+ENHoLoo/qEjVf256ghUR+CPbgT+o+K5o4xMcm09MFQPqWIwmrZfm3XJTYncLfYXhUcUUXEQp1BCtLZRaJVng0/0cNzYUI/JiSkMPxtFOBRDrzazbgw8vI/Nm7vFL6foQKGQm7yhwRFcvHgFb7/1jkIQPU6KHRltGLgxJKaEmx2KexOjI7h/97YcZL3dXchnkqiJkLMegsMTRKHiQaHiwsNHj7UhoiO7UszBQaQLHCiUXXjw8Ik4ybU1URM0yE0xnUaWKCRthC51umLkDnOhUnLh/r376O3tQk1NAIUChR2nWuCdDjrCvPji3BfYv3+fBE6iJTo6OrTR42aCm2w6jE+cOKFNVsnhwtmLV+Q83LW9X064oN8rhxwFfTqV1S5OJjCdwg43Hj16Ijf6lavXkc5mcfrV15BKJ/Dg7j0k1pbxzttv6JjK+ZyYr9xUcXM7MTmFmrp6hdQl02mMPh/D/YGHeOcb78o5Ozczgx98//tynvt9bsTjtXKgzs/NyHnKL5+HLEtuYY3rUSFXZWB2fgHjExOYm5/DW2+9iYX5WXS2tcqVT+GAIoERb41QYTuxxe7NETdBTnpYzqTPPv8M33jvTQw8fCjBwh8IavP+5ptvGQfewjzmFmZx6OBBbeAoFrIV3wRu8v95XgzDVnghC+ViHMbk2hsBnP/Wx5Zhn2lZ5xykwE3RjIFXfB1eB0YQDqiLgRtrXhNkj3PzS9canXl0MQ+PjOq8UgxgASSxsoTF+VkU8lm5rSnct7V3ajNOYY2vT1FmYGBA3PPBwacamxjZ6ZWSsD0MRuPcpEPdr7Zz0/VhixHCJKwL3ObCtIVoI3qbLwkJZcOgldAMp3A8vMbpmLtw4QIOHDiA3s2bJTRQ4CHz3oQyGjuXcQNLbsL5C1dx8OAhCQQUV2dmZuRQNugDIzqQDct/v7yyjLt378jl3RCvk9hO8V6MftsRuOFzSgyi205BpOwrMQwlFlD4+g8fPUJtfb2Y8j6XGy7bDa2WbQurQ9HDDk+zzbFychsMA4tNI8MjVqfECzf1xrgHjpFtSBa2x3LTSTx0GbQHRYPpqRns2rUbkZhhesv5KBRDSG7My5cv4pVXTiGTJe+XB1yG1+k2RvT1Dh/jPLeRCbxerMM2uB25d23Ht/l3DLHjWJqfdSiPgV0PPCdcW2ymPM8HRT3mCnCumMIL0NbehunJKRX4yCYn051fBw8ekAtWErFVMDF4XodxOFvdCqZAYYQ2m2/PtUbHRGGaTkAH8TqrePTkmQRtzdVKCYnVRbz5+mkkE0sSiUyXAd3JFr/Z4hTbIj1f04TVGXSC6XwyYah0n7KrhmtJbV1cr7GwuITJqWnhjlh4orzI8b1544YCMCliSjy3RHOK6HLgMv8jz7BkrgdlJBJpnD/3Jd566y2NGdeBCojIyRuhsuKFyxHA3OwMXB6XBFshb+i25fq9uIql5VV1VUWiMXVr8DhampuEbbl06SLefvst3Ll9S0IpXcpcV3m9o5hDa1O9fm9nIRAPY88NFVUst7+uaau7Zb0eoDudNF11ZOQLGX1unttslox4Pz788EO89eZrKFdMILUJbTXNQVYTiMbZuI2JSuH4m4IMj18/YwvnPLdWaCvhC+JCW+51I3YbAZ2dPVxnhX/x+dG7hUGaXvhdPGZi14CbAwNYJkKrrha7du3C82fP0NPShoifiBFr7CnIC4ZM0U76qvXcwp9xgcJvAT49B1y+fEkYsYMH9pucDqvbyJ4X5kAqcsAajjQLf4S7OeQ859rNwtvZs+dVpKFgzHt6vKEOWzZvRWNzs4RV3uM//uRT7D9wEJFIVEIgC8vp1Jo45gcO7LMQbj4VhdQFky9gdOS55kV7e6e1XpeEv7hz+7bGd+uWzfpV4elWxgmfUzgHFNZYsRA5VlIETQfCcwi1Y7rfrl27hldffVXBoX7x5a1kCa2THEPDF7dYRoazTrHYye4o4lbMtU33+cjoqMahubkFHZ2dyoZgSKwKf5abnmuhsgssXjoLYU+ePFHw6PDwMI4eO4pLly+hpbUZra0tmuc8mxTg2bVoM66NoG0WcV5Xjx4/1vp27NgxHVt9ff36M6qySpRnY541TIcWJwdDk9mIx+IQ5zlNElBRkQUdMroVQM73krmZgnxJY8txpAvbzHXjyq6UnMK3TE5NKsQ1FuOxG+c/j0+hsxbyh/+vvE4VAUyRh/eyaCyGlbWUnOePng6pqDM+Moj+bb3o7elRcZkFMX4gdtYk0xk8fPwMeRZJ4EAmlUJXazM62lt0r+U6zk7KPbt3as3jXYGvqSI154NCPZkXw3ujhUZzsouG7H4WPbwqij9/PoF4faOyPhzOEtYSizh4cJ/m9vzcMupqmzA3t4hAwIeGxlr4A6ZjJpPJqyjS3NKMWE0UK6sMKi8jFObzjAOJZAbLS2sSzyOxIJ4NPkUhl8XW3m6Egn5EghaWzxbP5To30aemoPfCeW5uzE51hlTF8/XHvOpvqiNQHYHqCPzBI1AVz//goar+YHUEqiPwxzYCv088p0hG94rLUUImmUCagaF0XP0ObItxRTIw0GBdbAexy1VWy3Cl4sPI2IwERHIUt2zrQXNTHMNDIwpAioRqNOxkRi8uzWN6elLojI5OYhzoeixpA3n58lW88cbbqK+NSTynS8a045tNB8UctrlPkadeLmJmehqvvXoKlUICAXcZbm8IHn8NivCj4mRb+jW08X06moWYccBwzQtFD+7ceYCdO3fIuU5xQu4mIios8VzhiNbDO/foDniRz5Zx+dIV7N69HbFYAA4n+cTcaDPoyY/p6QXAUUQ0GpZwTnQLN2Z0l9HdxE0jx5KbRW7I6c68cvOu8Cjb+7Zq8+51Ow0HmG3gbG+n+MuAr4pDYi03xBSG6CQnduFb3/2O3MgXzp/HzNQ4/uI//89QE40gkyKr3CunZjAUEvucG926+jgyuTyWV9bw6ZkzaG5plbtv4P4A+rb1KYz1yJEDWF1dQjgUwPLyotrNFQTlpQOejjdutN1yTlEooTA2PTuD23fuaPPW1dUBN9EhzopcZNy0GtHXFs6NWCUhrkihintEOsE8uHfvLjK5tFral5ZW8Nprr+uY2Q5P4Z+C5PnzZ7X5pouZQj/Fc27WKUhzE8wpzBZiinl8DwrFLEYoMNRyhVE8lwCmEE2jZEogqNC1nrHcknSrUTjIymVvWq4rEgdXVtYQjzdiLZHC3bv3sWPnDuzavVvt9ZPjYyhk02iM16GxoU7Hyvem4G7crUZ8peuLbkAKesSd8H3lSs1ndRx0UrJzgQJ8XSwkUYEIIOPuNqxa2/WtuWphW4yL2kie/LIFNQpDtthJpzKP48yZM2KtU8Dn5zROVSOk2GFhOm7L1Ujm+bkvL6O9owNdXV3rjjsKSlwX+NkkRAAS1S9evIB33nnbckebUDYWNHgd/m5si+GpG/SAEc/5e6IZ+NpPnj5TSGLftn5EgwE4eL1KuDPQFZu/bIoK1mrPwFq5I8mHdsuFfenSJRw/cVyf54Xb3JKJJUgbD/z61zrKCVhZXhXKg+z0hnijAuoYciuRRy36JtSR8+7hwwfYunUL/H7ypxnKmJersiKEjHE26tqwOgTsID4xp2Hckg6F/7EQZcQ9CTVCK7iwtLwkzAGF9EAoqCDibX19GBsbk3vcdsMLlRCJqHuDnTDPR0fg93jR0NAgZi7FELpCjVuVwhMFU1P0knAhDJJxM9vXLj+3HUhoj5NxYLqQl9ObTmyeH7eYvhS90sk1fPTRr/An33kPlRI7EIyAw5+xmedGbH3RUcD7A8+T3OZylfI1GajpMc50BsapKFJRYWZqZhY3b93Cd779Hev6KGN1ZRlXrlzBW2+8oaIOBTRjyjRBdOsdD+wysGg/V6/e0HuQd26EezqqKdQbnNPifBIjQ1O6Tvr6twpDwb+fnZ1RIB6XlU3dPaitqUc4HNEaZtD+FUyMj6lThQz0AIOSXQyINEGmClhEET4n1yTTUcMimgJF7fliicXm+japJjbntyxR2RKzJQg7TNdMpWRQUXmKg3783d/9Hd5663U0N8c1f03X0wuyllk/dOYNzsgeJ7vYoPc1xS27WKeSuu36VVCvufaUYeA0oqUpipjr2uExa4vPHUAxX0Iqk8OdB/cRqatBc0cbIuEwnrFgXBtHV3sTivlldRHwtbiGSpBnx1nJuOI5ZyVSEhcGDypur1AWxPWw+2Xb1i0aX/M849AzEJ8rOH48BzxMXXO83iqQCM8Q3LGxCQn+FIx5nZAbHouF5dYWHozHxntHNo/BwWG0tbcLFfZ89LmKFzW1IQn3/JwU/jxur3Fs54s4+8V5dYD5/UHdA4aGnqBYyunZiN06FEDFWee6pCB0jqVZ39RJw3NnL3UWc44CqRkPl1ztXZ2d+tzsHuP3xiBNhU9aRgkb42LOqwvZPLusiDgzr8UiOa8zvh8Lr1yv6MDnZ+UYZtMsPplCBu+57C4IC+fBME52Pvi0ZqjYXciL+c+1ZvOWXp03U/RksdeEhPNa4/lhTsGD+w90LbAQy8/Jc6iwb7Li3S7TIVM0HSns8KutiSHAAPlSfj3YVyg5FdHZOWRC1Dl/DM+bp9IExepasu736p7QdUfhnK5mzhPjlueab9+vee74vMfuPFNg8epcN7fWmIR0i9nNeUsMUiZbxFoqi5t37gmF195Yg3DQrM+ms4fcdL/wLgOPnmBpdU3PECtra9i5fQeaG+rg97pNd8LoqLr+yBFnB4Xdwajyks0D51pgFeBlMNB1y+uIeJacOv+IsmHhsLW1DcvLC2hti6OuvkbYNXLNo5F6dY+we6+jsxXxBmbOZJHPFXWdMZiZHXPs0JiendVY8TlndY3mFw/q443wB/24decGMqkETh5/CTEaX1y8v5nPZBcMhCxXALAcAF9xngs1o+LOV7EtGmarMG2eBSo48uZ/VdWJ/tg2vtXjrY5AdQT+H0eguihWJ0h1BKojUB2B3zMCv1s8p+vGbBwlnieM85wtokYr+WpgqO1CtwU6/j/RDqVyDplMCY8ej+LRkxE0tbRgU0+nGMFuF9SCO/58AnW1Dejs7FQ7+0//8ccSaig692/vE5eWmwS61G/cuIU333hbmx6XgwFDDII0gr4thFJg+eBXv1LQ4uLCgoTFE0d2oFxYgccThi9QjzKCcHnDuHz1Bnq3bkEkysBCtqxagYBlP27dvIf9+/Zq486DpuhCp442cBT2FCopOU4BZalUHpWyG7/+8Df47ne/iUqFYhlRDjkxbdnSeuXydRw4uBvTM5PiQZtAu7IYwxSohgaH1NKdyWbk1J2eW8KVG/eESTh2+BAclSKKuayceJm0EYUWFpdRU0cXuEevwzBMcjZ/8cEHWF5dw9vfeFdu0i/OnJHj+5//6M8kTDLY1PDG6R52YsBiPCeSKYk4bA3/+ONP5Eqj+/zcF+clGO/Y0Yfe3k6r/TqLXJaBYBVthOlwMqxVDpkL4WgMF69cMWxKhxOjz0ckNn/3O9/E0sI8NnW2S7CR+Ga3x28QOA0CgIgCbnrpEi/KsTczOy3HMpEUJuyyIqY4N/D8Pdn3a4lVHDx0CJl0Qu/z+eefi/PJbwrsFOooWFPgpXjA8TbYmbTEMwqJ/Ds6w3hMFBUpknAsbd6/EaaI4ShIJOBGmQUDutivXb+BeLwBd+/dR0tLq1isEtWXl7F39y5s7u5SWzKdtSyeUMxPpTNyW2YpKhaIMpqXI5ioFwrDdJtzY0+H/cjIMPbt26ewzhLb4AsZPHv6WCI7iwZit1quQfvStzeLajGXP83aiMoBapjn3OBz/tD1+vTpMznlT58+pfGiAELHmc2xtjtQxH0vFqzCgRf37j+SQEJnL0U9CrccTyMYeNZF/HNnz+LYsaMaQ45rKBiQcE2xgyIJxXP7Ac4WbcQatsR722Esh1mlok4Muvy/8d67WF1ZMwUaMfRf4GVsBIrN17exM8ZJS8wACyMVhSWeOn3SwqXQocjRMsgO83oG6yPRVAxpI/ZxDDluFEk6Ojr192IXK2zXYVyM2bzmM69/4nB4vlpam4T/YQGE4h0doDZDV8gZy023zhBXMJxhBXMxpRhhz+lolLkGFOHNdSNesT+ARDIJl9uJq1eu4tTpU/jiC4ZMbhVyhCLb0tKiijP379/HsaNHEY8xONGwq/nnJmiQxVDj4F/vNiLage5L67zYbHIjMprik12AsotkJYq15I+vMWzOh5raOvHxWej62U//Af/8n/0p8lkWtRj0RoxBQOKXfY/hrxSR7K4QzjPhIKxiCd2gAT8dngJCaU3jGsGCG3/m7Lnz+Pa3v625yXlNV+jfL3oAACAASURBVCaxNLw22aFg3mvdGr1eNM4TbeDxKlz48qWrOH7ipIROzmF2n7DTiNfpw0cDmJ9Zxc7+fWhvbxOOZ25uGl9eOItEYg1/8v53df4omrNjiGiaQCik80hEyy9/8QscPXpEbnb+P/EKfA8z5ixsF1EuFFR8JDKD42DfT+xusHXBml0cagozrH6xxYXxYAgk+eS8Ruxz6kQ2R0E0hn/48Y9x6NB+tLU2wuGiKMuCll1y08wQZ1jZ4rw3qpBlus8sNPo/eepQaN86MuOFeM77jDBa6mDwqJuI971MIWM6mPK8T8YwODSovItcIY2jLx2WYM3utbbWTjlU/T7DbedzAc89x8Dj8WFtLaG1jdeGGUO30CfCfZRK+M1vfmOhNCo4/cqp9RDvMjFuRZPrQOe9ePHE05RKmJyYxtjYuNBMLEIfPXoUvb2bDRqqwkK2yYxQad0bUGGZRRx2UF29ehV79uxFZ0cX1sha91MEJheaxWTj3k8m0hLlWUDetq1fxdtLly5j+/YtaGqq07MIz1/Bcn2z4Mtz5HXzeqHoSUQRxX9T8LHng/0r1wgeN4uEfHbgGm0K1nzOsU0QFvLKCj21EVi6nnmunSxcm3swx+Dq9WsIh+mqZwDrEpqUe8Fg8zZ1SrFwz7WN61YiaQKleU9pa23D7Tu3VQBioZYBxuzGWFxawvz8rNaz7dv7JJZLMC8xpNqI4pwDM1MzMpFv6tq0vi7xPLCwztcUMzyV0vulkkkVKYnka25uVOglC5d81uM6x+uIbmkzhxis7oMTVlelxHODNDEFNdM1QZGZ45BKUhgnq575ISwKevV57W46zr0HDx6qI6m7u1fj4vUL3C7HN4slXKvLFRf8gTBGx6dw8859XedHD+xUdyTfl3x9FYccDjx5Oii0C7FBg0NDOH78ZRVVKsUs5mam8ezZU/Rv24auzg4FzvO+Su+H8hm4rtNtT5wXO+zUMWKhblwe3a/oCp8Yn8HU1Cza2rowOzOn+Tg49Bj79+9CoZjVfSyd4j0nqE5SzuUtWzehsakWibWErkEGSCdTSWUZcRz4mZPJDGKxOmSyBeUTEIs3t7iABLsFg37s37NTUD8P9yOWQYHVW4NtMdE1LHLpNm8e361CuSWec94TtcV9ggwEXANtXJ1R0avieXV7XB2B6ghUR+CrI1AVz6szojoC1RGojsDvGYHzH/xPxh/G1ly5f037P53n3BAT2U3meTKxZlAJcjWZ769vxuyNlXkrE+RTgQezc2twuPwYn5xCJpuEP+TG1ORzHD54GAP3HwnLQScLN1wLi3MSkejaYhsp3WAUIdnaTgfv6VOvoqW50TjFFfhkHvRNyzgfjMtYSyaEu6CLmhuHvu4GtDWE4PYE4XCFUVffjkyugvnFZQyNjOCl40eQL7JN3AQQVUp+TIxPS8jq27bVcn5yr2rcTmRQUyRREcFNZ3UBXk8Yt2/fF7Jhx45+pLNrqK2LIJ1J6fhYRLh75wEOSTyfQFtbuwRnbq65MWSLLznnPFZ+aYMHNz7+7JxcWC+/dFTsx2I+I2qthGVuSKam0NHVJfFF54RO71IZz8cmcPnqNRx/+WVhRi5fvIie7i4c2LfHsG8lqBDBYf7d0NCwGM8UeIuWCHbhy4tYSyTw7nvvYXRkAmfOfI7XXz+N9vZmc27LbL2m8zojcdfvYWAa3fte5PKGg/vBbz7CgUOHhZYhi3R4aAinTp1ATTSk8Cu613nuuGGn+PQCHWCcyhRA6LijcE5MAjf5bFemaEzxiQKaca+6zOd2uTE3N4/zCth8V8WfoM+DldUVCeH8oshGAcsWwinqcjPOzbKHokqBYgn089xI8/xQaOfmm25d0ykQsEIvTeBZLl9Alu4/IjsqFQlaT58+xdT0tNAC5NDTlUcED9umC5kUggF2K5jwOrm+uYeW1ks+bhEfffQxXnvtNYlItqP36dPHEuf6+vrh85tuD268eZwqRGxENVjWagnPG76tEpEVoGVENH7zM5A3TjGDjNX9+w/o9RmGqmLYhgBII+ga36kElzIdehQgHLg/8Ejv19PTo7GLNzRIwCBWQBv0QkEoGIa2HTl80LBMJReZIopZZ+xEQuOZtJEcHB/jUqWYwfZykcz1+RcWljD6/Dn27d+vMfUJvWEC5fg5WACRC3cd//7CPS6kRNm4olfXlnHt2mUJ+zymF+9nHIV0GJYrFAtZSCMb2CBcFJrm9eH27Vu6ljgv+M3z5fWzO8Mw/G0mOgUohvRRyCe2iiILncRcOylaUFAUEsK6Dvj6o6PP5Qavq6tfD+6ruOl2X8G9e/dVgKSTk0JxvD4uYYSvwfWB1/LYxLgE2ni8Ttzb5uYmTE9PqbDxYICFnmYVLOtrauG3MVw6PZZdz0J9SDayCoi2YGHc8S9+biMayO5YMr/yJJZ0zSik1UHci3Fr0wH+85/9A77/ve/A5yFKIcfIZ/gCkXVx2J4PG+9D64x1y3lufIjW/Yz3NgsXk0ymsbK6hlu37uCtt9+21gN2sSyq+LBlS68Ki+aYbHnMvqORo8vw0dI6kufAgYM651wzxsZGJTxNTI6pcOT3hlWQSSRW8eTpI6TTq9i5Yzt6exmC/WJrYo6d65cqMCqwffbpp3j3XRY+iasw1wXxMfp3cr5b4tGG690el43Of11vRRYxzFXPAhBFN+KnTDEyvM5xligPFk45WEEhkCrlPPbt3S2BjPc8uptVELE6DEzAonFmm6Y009Vi8E92foVdwDIfXbgIn7n3maKTFURuLMmmZmH921KFRW2KmC56v3H71i0sL87ixEv7VaDm+v/o8TBqapvR1t6BEohtYS4ERdqC1jQWSIhQYtF0U1e3HN98tmAnGV+fRV+Kq8+eDaobJpVJY//+/eaZRNe1EeNNAKu597Jz497de6iN1aKpuUnF/0iYaCp2fJAHXUKxxLBFmGtYIcjmvHEUeC3fuX1Hhbf2zg7UNtQIj8TrnmHNxFw4nR5cvXIN+/cfxMz0nIT6kydPweNmsc5m2Jv1lM5wFv004+05Yp2TcsXcn1jAZXGYaxLnOnMR+MzBgivnrynQrpowbxbYPQxxZV6NKULQec/ODt1LlLHA6qRxyHNOcVzyhYKeP4zr2mTksKjN+aZsDv59Pq+wVK45fP7gF4V7fvM1yE7nPZyFfGLKYrEIZmZn9Vk7OtvMPc/BbBKimkpyPS8vLOPAvsMI+APKvuFXOpVSdw8dz/w89vNCNpOBx+lAW2szurra4fWxyFhQB4BdqNQ6Xa6o0MmiTjnP5yWTm0HxnF8sSvBcErN2+fI1xBuaUROrwdj4mIT+hoY6U19wcnxYDGVnk3Gbf3n+IjZv3qrsC7fHZLNwfImi8/kCehZgRs7jwREUyw6Mjoygf3MHOjtadT3kKep7fRgZHcP07LSuawY7d3VtwqbuTQgF/JgcG8HTJ4+xbetWFS54sbFYz+JKLpuBl91DFoudYbZ0z3Pq8NmK9x7O5fnFRaTT7FzKorGxTcir1uY2dVdlcyn09/cqL4H3FwcYuO7E4sKyQpNbWhsQjhiXPAuZfM35xXld+1pDiJfJsNDg1bEuLa7KhU6xm3MxGgki4HMpm4fPSibU+UXRQg50+95E5zk7PKz/+HcqEPIKJG5K4rnVabdBPK86z6tb4+oIVEegOgL/dASq4nl1VlRHoDoC1RH4PSNA8VzCObe/v0M8Z2BoLpWQeG4coUYs28g3tznLG8VzuVe4YXDQkRvQhvz+wIBc57X1YSSTK2htacXM1CxofqbLclN3t4QrCgaJJN3BaxKKWppbMDz8HNev38TJl0/JQUPnuXEtmxZaI56XkU5lEIpGMTQ8gsmpGdTHG/D47iW8duKA3DwebxBebwT+YFRhdc+GBhUwWXaQv2lcraiQ41nAmTOf4vvfe9+0w7P1l5tiYl0KDI8yA0pRIpvPwlHx4NLFGzj20gltlirOArw+4zxj2JLD4cXVKzewa+dWrK4sCa9BoY6sSLbxUzRn2zYFXW6s+evT4VE8fDoiZyoZ4a3NjXBzg+xkOzdbjRkoOYq+7dsl7FI0EGfY2nhdv3lLmx225bY2N6OjtVXBn9w8csNNAXhw8JlYu7YDkw5Q8S/JmR8aQiadwd59+5BIZHDu3Hns378XHR0tyOfTOr/sgqcTuqmpSRtNOvQpLs3OL2JwaAQjo89x5NhLqK2vE5bm1q1biISDOPXyS1hZXkRvdzeC5HsrMDWLdDqpIEK5W7nxLpQU1srzMT+/KPGc6iM3306119PdFcDKWkKupUSK3QheXLx8RdztSNCHlsZaE2IqR6Jxr/IcGmGUAr0JMNPYFfgzpiPAuLcNDoN/l81lVMigGCu8QTYtZzUd6fxshpntRWNTs1rOiTxJpJL40z/9HuYXFtQpQAQPrzaeR/KdOX4mgJNiS1n4iqnpGYUcjow8x8svv6yNt4oEhTxu3ryJzZt7NEY2YkSsW2EXLOuV5bS2AzHtbhEjoBu3pdl0mm5x4wy2nYZO8b6JH+A1TqGFgprc0Gyr93rXWbVsa+e/o4BgAlt9whOQYb2wuIi9e/cIPVFTY9js/Pf8DBcvXtQacmD/foRCPhWl+BlYsNPmnWKVCkEGN7HuoLWEc7MJplBrXa8UdjxkJQ9oXnAd4TzknHLLmWbyGEzQm80wt0EG9q9OuMir5fiUC7j/4A727N0pMZvCF1vKAbcVYss5RN4s5wwvduNIZ6Aax4EBhBR6iEHgnKYQkC8aHrWZTxTPTCAghR/im8JhrktuYa3ERee1pX50g6mhu3l4eFQ4mL17iAmB1gy5rV0UAitIJugspxOT7nkHZqbJmidDeESiHBE/tTU1KmZQpI5EwxKVfv3rD7B12xY5pOVkLRbQUFeP9CrD7Wy6z/838dwWds2vJnBvo3hOoY3nlOzpT377AV459ZICp4mEKhQd8PoNUsYgPoxzkL8aPAXDW801amNbTBHY/J2RFJUQK1QMx3BhaQl79+63eL8sPizj6ZMnOMxiDkUkC3WyruSacjAqDoYJe/Gv/tX/iL/8y38pkVYO0HIZf/t3f4O3334TwVBAjs5HA4/0vrxnbN7SjabGerlliRT7yjHQ1cpwyEJRa9r5c+cRDoUU3qg1ypJ9JOZbDmKK+CUbv7LBVWyLzvxR+/o3waFFFU14b6FgRZcnRTp2vIRCAeTyOQlqDC8k3qxY8eCzLz5XgfT0qRMGb8HCKMMV1xFQFlqF12+JorFBRfH8mjBlU6wywYjmy5wNC0mka9wUnQzq60VRnp/ZrHtudeQ43WGUKh6c+fi3aKoP47WTB/HsyT2tFSupIpyeKBLZopAQ7Z3tFnPdzAnTHVLBzMwcVlcTYocT94Iyi750aLMIb2yss3Pz+OUvf4nNW7aqs6e+vkFrChn1eSsIl9fcuS/Oyi3NMEZ2Bqj7jbgpq+BUQQ7USemyZlcGBXq+D99X4ePs0qKInM1hdm4WMwtz2LN337ornvcRztMH9x9qDu/ZvRdNTS1aQ4mEYVHDaOQUzw2r2wTCWh1FNlqkQp69E6FITEVRjvGzp08xODgkkbWvr09rOp8JeG/LZNbgdpt7IV/Pxqjw3PF+Y+cX2MWwvNz9pvhjMXokptOEQKQcr0ciQFj04zOKSo1Op9ZEdoHxPfllc8D5rMX7CAvR7KZjwY9ZKby3mnW1Fj29vYjVxFTIpludAcd9W/uxzAyBxUXNaRZK6GBX7gOIHUnqWu3r26aOHGelgEjA4EWIYrF536ZYXNZ6e/bclxK421paJeCabkN2FZi5rn6NssF9PXz0VC5qoutisRA2bWpDKMzrKq3nNRWeFKDK0GLmK9xGTaweXV3dCIQceh5jBo3BzXjVfeZweXHl2g00t3ViaHAQczPjeO/ddySaR6I1uHHrtvjyPE4WTwN+H14+8ZLWm9mZKdy6fkXhoCyOsKsnHq9HKBjUuTVzQenspsCb4Xgb8Zyfd25hDlevX9c54rN5a2unMHSPHj/F/n0HcePqTfT0dqJ3cyeKRQYZl+D1EMkGTE3y+SUh8dwfMF0emXROnyFfzOsew+cB3sfpag+HY/D6gjKZMJB0YXlF87yrs1XMcyfvs5WisilM14rBApkABh4Du01MxY2rkx2MzFVGJR7LeS6xnQ8+FdMNZXfoHH7jL6s6UXWHXB2B6ghUR2DDCFQXxep0qI5AdQSqI/B7RuDLD//nded52RJ39FxqtWJ7XBTPk0isrYqlaVyYX3We2xgLW0S33YfclK+sZpDKlDA4NI7Z+Tlk80ns2tOPgN8wbJvjzVhdSaudns4oIx5V5NZbXFqQsNTU1KwHcjorjx07jraWFsp1ElElKPDhWTgVI5IsrSQQCEfw+Mkz4UdchTQyq3PYvn0HfP4AMhmiVNw4d/5LCcPbd+4wolOaGx22TzvFnT7z6ScSACk4cVNEYcfsNxj+RMcxhQ06gFxYW83izp0BnHj5tBFXgy7ML86K5Tk/vwyPO4Tbt+9iz64+fV4Ka9xMkgtKoY2bFI4jRXMKjhpjrx9wm3C+ciEHv9cDVhoovkjQd3vw8OFj7Ni9S8edyST176mVuLx+pLPmOHlcidVVPBoYwOaebm2Y6MaimMYNDTdXdHtxI81NjQkwNUIcnTxy3VUoHjNUkxuhNaF1WDhIrq1pPOigymVyarenAJwrFCV6xGrrxF5vaGzShpYbJ7qKI+EAhoeeSqSqjdWhuaEJydSq+JztHW1qKeb7ixObJtfXIRcZg7goqFGkpEve6XYgVluDZ4PDcrolU1nEG1pUVOBGbHtfL/LpNQVe8rzk8lmNNYVoW9QxKA+y2ilmu1Ei6oEuJodLv7c5qfw3/oDPhOxZojc3oiyALC6uSMCleMxzwU3/1atXsH3ndoUsPng4oE1kb0+v+J3hgA+5TBLBAEUVisrGdU5eLFvt79y5K3GU4gyPlePG+UL0DT93V1enRHd+drbz+yg82zqwxQE3xR0LL7TReW72j/qyN5BGPHdKuGAXQj5XQHd3j96DQieLGRRBKADwV85rblj5+1DQOONN2GZFm9+PP/4YP/rRj4TCUGFFc8cjRA7n3PHjx+Uc5PVjrl9bKLdpGaV1bItdlDMdMsalatzydEVyI+3A8sqKBCG5K7M5iY/sTCFHlyIBj4MOcF7ADJP9J8xyhvNliRMwLt37D25j564+/T+dh+wooLOOOCIjFNF5zm8KgKZt3+kgPiWH+fk5dXXU1ETl7E1niCYxRRvJh9y8l0SbVTGJDne6MCmecy7QBcjQ3mAgoHmhkNt8Se3+gUBYjtj6ujhGRkb0XdtkHK+JNXP9UySloMTXfPXV13RNMvyYRRaiuBgOyO4YziliXK5fv4ITJ46rS4afl2OTTqYQ9hthy4hiGx3lliP7D3Ce24WPrzvPGazJtVlYFct5bsowJXz6ya9x8MBueJwVte6ns1xjwzo2I+6Ydd5e8+Vi3CCeS7C1hHOJ6Go1MIxqro3Mg6gjL7qpWeidQIh5FFMq6vzwz36gQjEFNrt4Y986ee4zeScmJmfw2Wdf4F/8l3+JwcERYTuYU8GOlLr6GH77248UXPzK6dNaJynmbN3ag1KR9zYjIJuLz1SxFPZK8ZwFtHIJ//7//Hf40Y9+iGiE+CXLcW79Awv5ixKcKJbtAsELprg9FnYuga5/CtYu40Bn9xZd2LFoncY+FqtR/gY7fhhsyDFdSaQBpx+hcBget0OYEJ/XLVwY10DOeBYUFc7qoJOVeRemkLYx20Bh1JZIZZ9/HjRxYfw5McRtR7N1YMbtb/AKLAazgMLMEE+gFtm8A5fOn0Us6EBPWwSOogmxnVnMIFTbjkh9C4bHRnH48CEVOolzMEVS4/xmICELUIFACH1b+xANOZFOLVsdHl7DyXd7MTs7hwsXL+PEyyd17WtesjPIWjMfDjzE3NysAjbzWfKjyyrW0dVtFyzyhTT8frcRhzXvSuLos6MsQERVKKh7OAuGdFjPzC9gLZEUrzuRMNkVP/7xT5BKprBjxy514HGdp8hMEZH3el1bxIblOa+caGiI6/XEnrdQSZzvvgDxJysyItAxz3MyPTMtwZ1Oe74XxVR2WhWLGTQ31aGzs0MFEH7ZBQHbNGGfU/6dCqKcEVa3gTl7Tq1hLNpTXOa5FrorFFbxWyg8qwBqwpP5Z2Z94TyxBXSK2Aw9N05z4pAyuHnrJlbXErqHExPDoHh2OI09H0e8lgG6Bh1nY5x47nkPFTYsl1WAJx3Xmztb4XJa8qqFjDNFWYc44lzP//rf/nu0trTjldMn4XaY+whd5+rsUJcGkUB8vwpm5xY0TwcePERtbRjbtnYjHPHLLMIgaAUuszBcrEgsvnXzrrpS9u07gMUlssLDerYku50FCxYW5+aX8HhwCM2t7XLvJ9dWhfuLk5U/No6Z2TnNL3bNhPw+vHTsMBxl83M3rl1Bd1e7WPZ87qqLx3WueG/k8wUd/yzm84soPHbksNBK9E8ulxb7fHJqQsYImgGI4ikWK5qjba3teDTwBAcP7EWsJoh0hlgWr9CE+Rww9nwC2Vwa7R3NCAY9ws/NzizonDS3smvRoTWHGTVT03w+aEVtXYPQTETQeLwBPH32VM7zY4cPoDbGa6io516rz8yUE61EcXP6eJGpXGp1Xljr/Qbx3BQWtW34SideVTy373DVX6sjUB2B6ghseOyvDkZ1BKojUB2B6gj80xGgeP67nOcUOMtEg/we5/nXsS3GBWh4CBTSjJjBh1QP5hbWMDQygfqGOFbWFtHSFhdH9dnTZ8iksoiG6dKsl+CYSif076LREKKxiHi03OQ9evREG/9jx05IPHc58xJaKJDx2/Bc+fTsAlweFMoOuWlu3r6DhlgU965dw+7dO1BbF5UIwE3m5cuX8f7731OIl89H0S2v8KucJQyQ807sCx2yJkSLgp4RbyiUkEdbLJgwvcWFVYyPz2pj1NhMRmwZbp8RCehYvXz5JuL1jdi2pRtLi3Nqm+7o6FDrNAMZuUG0N6vcZFAo9QZCKDndBjlBPiX54uWixGOhRIIhPH02hJq6Om18/X6Kx0mUK2xR9oGuMKfLK95rKV/A40eP0NLYqDZoOsJYFLDRLdevX8frr72u9+VGzriRS+sidcXhUtszGe4M+jTu+womJybR1NikcC1uXG7euIVQJKrPFoxEFJjJTU7BwtNwnoSCXhRydGm5kUmlUF8Tl4BObAU3XcTA1NbF1IpuRBSzITfIS+Nc5CbTF/CrlToQCUnAcro8CERqsLaWxloijfPnL+DlY4cwNvJUOAryRelWKxSNa4/HR7HIzFPDhqYo5PVQgMxjYX5J7x+JxCyhnTgNj4L/yPTkRpOCZW1tHEvLq2pNj0Zq5f27dv2qhIof/rMfyIn6fGxM4odCVwt5eMXwLEh44maSm9lgKKqNrT8QxM9/8XOcOnXaiCWWs5RuLjrAPxXS4RtYS6xJJKZA7JED2mwKN16b9hX/FWwLr+11Ud0Wqji4RjynePHLX36AP//zP5fgTHa/RBmH6Uggr5XHQvGRqJQQWcV0KXq8cs9PTE2rfZ+FL37RGcexJYue36dPn1bhhnxzOsr40mbdKEi+4LVm8ngpzr1g9cr5K9HURkQYEIVE0Qpw7dp11MfjEh8oVHmJAVKgsMEtGW63S8KQUS7Ne/DLEM29cqbncklcvHQO+/Yb568c+G4/nA46aSmqUgF9IZ4b5zmd0y5kM1nhelrbWiRORyIhtbd7/QwdNs43w1ylsFcGrzsy5bmesDAh57u40IZvTdGcRQkWgubnWEzskvg3MT4pkY8ZCeNzIxp7njtygjmHw2Qnl0p48viJQjNZbEknEshns9i8uRfJVALLy0sa89raKLq7u4Rh4WdOptYQ5VzMUWWwxfMNiBtVaf4wbMtGPMm6gC4HYVECUb5EN7VbwqXwTaUCfvrj/4BTLx9FbSwkhEQ+z88VM50NDgbxGf7wxrn+FfHcQodYUoq4wLwvmEw+By5dvoz+7TuUc8DzXarksba2Kg71t771TaElDIPEFHTM/DDO82LFh9t37qsThigC3jfYnUBsBwX44ZFBBcAyFJn/ltkEPd2b5DgnmoF/ZmVNm3oEwwYtd3wRUIjep598jP/iL/5CYrc+g4WQMQKl+Tya9xaGYGPHlz0uJlTXxlDQLVtQNwzxH8RfhUJRrXN0ZFPIpbDIwiLvaVkGFSazWF1dweoaHfq70dhQa7AgFsxcHSfEXiu08KsselsItQPEXwjnZjTpKKboSTe2OizomjYXuulWE1qJjn0nnBWGCzuRLngQDNfjzvUrSCyOodafQ0ONT+vR/GoJ8MWxadsuDI8MoaenS2su1+pMNq33MePhwcoycSUjqK2pRWtTDNEIOwncWnd5DdsIsI8/+UysbjK7m5tb+aHhCQUxPTOr8MXt/dvR1NiI4ZFhPSdRwM6mMyoomvDkivAX7O4KBnzIZNIqjDHAkcGNmzZ1Ikd8CMNliTdxeDA9PYuBhw9x8uRJXXePnzzRMw3vySxwr1p5ExTghYSynOAsPvL3nR3tWq/E12ZoMAvCOm6vkGZc14nL4rHv3LXTBD+zaJPLrodQ8rU4T9kFx7Hl+/CLP2uH0doFVzMRTWbJejoFDRYqqpmrhu9Lxz1FcrqeuR6rbGgZMOw8hI3FNYrf7KrjOeEcV0eDxfhmkPmvf/MR5uYXdA0z0JwM7paWJonhvL/zfsSQZhYEeL9hgfH999+XQYDr7Ruvv4rWeAwo5UwnEp/tWAplx5PHR5M5VlZTeP58EoPPRvDSS4fR1hxbNzorkNgKjNWaAjeSqYyeO/g8MDz4GIcP7pPzmh0fDon0BueTy7KjyIeLF64KE8bul4nJUTHNt27ulWObz2R8BlhcXlaRrMJAZZo+GMBeBm7dvq0iD68hDjRzfQ7t34uGmgiWFmZw6/pVtLU0STxXscrj1X2Bu5Xu5wAAIABJREFUn/Hxs0EdI3N6XAwXVcioByFvSOeFhhc+29D4wefvRNKYI6KxGiRTac1n3lsG7j3GyyeOCcvCQqgyBHK8L7sxOTGjQmxrWwMCQbcQdCgTX5XQ3GDODg0ire0d6ijlGhqN1en5jsGh2VwRyyurCPjc6O3uQLwuhkiYxfqvi+dmzeCaxOvExrbo/y00UokdfiyEsuNQRVZ2obwwDfDYjr71L6smy+rmuDoC1RGojsCGEaguitXpUB2B6ghUR+D3jIAdGEphzHaem5b4CioMQnRB2BY6zz0uw+39OraFL71xY8VNly2e07x09twVrCQyCrZsbomjuS2O5aU5MSmJWUklstixfbcQI3T2cLP+7NkjxBviEt64mWL7MsXzkydfsdzTRKVwa2HEc3uh1yYxV4I/FEEinUOabfpDo2ipq8evP/wFtmzpwvz8hJzvfMSuq4sjlcxhZpZCqQubt2yDLxJCQZt6BwafPZXoypbsSDhkcc9dcuRQdKCQzNZfum6mpxcpjaA+XodAyIeyo6RN6cLSKu7deYTdu/fLwUSxkI4hjtPU1KQ2NxTM6Y7iF926FN0jNXWoaSAOJYMYHazJNRSyaTnq2CZPR1AqncXcwoI2u9lsUu9dU1uPpeUEsvkiAsGIOKBEcbS3tipojm3eHFe2odPZRgGDQglZx0So0M1GodGwXhl85RHKhaIeBbfGBgZHrki4nZudt8K0nIhFaiRiUzjPkQPv96vdmkF4dMHzPNbV1Uj8T6wuY3VlUXiO5oY20NZXLNEl6MTc/Cyamhq0WeWmm44zbhYp0FNQyWfSQvrQMUp3ustneJZ0fsHtAxzc8Hvws5/9AqdOHIbXWZKQTXcoHZbtHe2WQ5CbPSOgqxGYeEynG27yN5dW8PjRM7ndKZ5TyOK406kbjQaRzab0b4IUMiemMDE5ux5+tbCwiEgsgl27duLg4f0SUegwphiwe9duCeZhtS77MD87I2GXLeW8Brk5JurmydPHEpnt4EKK5ibwLoK/+dv/C2+++aaELjqqiQEI+YizeXGRbyxmbRTOJXw4uN21nH4UWUrGxc2NpQlYy+CLL77AO++8o89m8CRGRaUAQ2d6KplGT0+v2LScvwzopKDAbgC31yfMATtL2FXBeU2kCp29DGlc59vSFep2avNPTc7v8+r9JOrofLy4rm03MQVqZRxYLkHTik0+rBsXL15CQ1MTOjo7VWTg9W1auI34oz+zsDDrznPbrl9xwOukU5AopRV88ulvcPDQXjmx+fpeT0DXOMUBVCieswBDcZOiL1nvxtH2ySdnNM927uxHgK7pdFLuZjLPhc+hcC7x3IV0OqtuGnYmGOFc1SG42FHgMrgDdj5MTk7j+fNxbNm8TWP9cOCxBHRyzykQNXTUCoHFa8WgFdy4ffuORP7pmRls7t2stSwaDCJeU6M5Q9FuYZHnzi00htvjtMJgibbiMTEizzgTv+o8t0X0P0w8F97AKGlGa7Pa7ksbnOcUz+Ek250/UcK/+T/+d7z3jTflgE0nE0DFC78/qrWUXxuLQ/bvN4rnep9157lswxJgmUVA5+cX586Li19fXycRv1hmmGBS1+jJky+bvA+JMV8VzzkrSw7iTM5j06ZurK4kFWzI6+bDDz/UevX2228hGguroHr39h11D+zauQP5HJnAFBELih7UkFB4K1GAJs/biaLDgdt3b0sIOnTw0DomRcLQOr7IClfegEOxi2vmuE34r/7MKmZzffd4WExm7gA7XRzIZojtCkrIVgCmUDKmiMjAyki0DhOT4xgfH5WbvqO9FVl2JoRDpvAoVI0tnltZBkUTBLmObxEKxToblqhKfr3TG9QawsIgzykFORYgOOb8M64BFN/4zDE1Noh9ew8gU/KhUPIgk1jB1NBdrEw+xP6d3SruTi8XsJr34/Qb38Ts7LhyU4jJCQb9Gm8GkLKopzyKIiTu0X2/o38znK6S5god+OxuKleIgPKLYz03v4grV6/pvpPK5ZDWGkK+c0rFqvq6WtTX1WFtZUVIsq6OTmzZ3CsRr66+VoGYz58/R0O8TqitTDqJ+/fuoCFei/6+bYiEWDwoKGCSTn+iOvj6vP/TRW5QJoZFnkwm1K02MTGhZxbeV23nOe/nHHOun8Y7bTIu+IzAtbLAIjEq+MmPf4LDRw6jt7dXKJmgivRJE2Kcy+l5hoU3rpl8/uAzHc+PzXp/gb8y9wvNSQqaun+ad6bbnAIpi6u83/F42O1HXAkF/nLxRXiwMGkW7of3Cv5eWBofu7vY5WHQdBTfv7xwSSLs8/EJGSimZ+dx9ep1vPXmO1heXcXs7ASOHNmN2tqY7jlcF1kcYwGCnSC8X7IDioaN48ePqWvBUTKOfT3bsItKwc8ueH0hXLt2B7GaOC5dvIquzhaceGm3CmBCt1hBsyy6MAidgfBjY1MK1CRe59OPfoOd2/uwZWs3HM4iCoWMnm0CAc5HrkEOLC8l4PeFVZh5/Pghxp6PoKOjVYUVdl+ypsh7mkdh8nnhTWbnlzA6Nm7GM5NTxwTRcXt378Cm9hYMP3mI2ckx1EVD6OpoRamUtwwSbtpMJJZz3PhrIByF0+3FaiIhHEt2LY2H9x8o2HjLtl4tmaVyXs+5o2OjaGxqMveaeKN454VsGYcP79e6UkHBoMaYAQ12bizIac+wUH+A9xo/KiWX5i4LD8y2YacYkYosQqoT1EnnOrvc3AgEYyaHI5PEts09aG2Jo1ggo90KXmVQt5znVmnTyjyysS2m0MnnSSLqXjDPbWyLoTyaOcxfq4Gh1e1xdQSqI1Adga+OQFU8r86I6ghUR6A6Ar9nBC58+FfCAAqHIMeGLT0Y5zkdstlUUq2gcoI56QSiCEW+rAkFExOYLFQr+MuEcRn3uT8QwYVL1+DyBBQ+tHPXdgSCXjnLGR4ZIAu0UEE83oRbt+/gyNEjSCRWJM7SVcw21Ug4gidPBnH37j0cOXwM3Zs64XbmgbIJyiKL1capULhLZ7JwuMkoLSMQDGN2ag6J5TUJ9o8G7qB/Ww9qo0FEQkFc+PI8tm3tF6aFohZRKA4+pDuJYlmDi240usqyaTFrbVQARWJuOhVyWcojGo5i8OmwWl9zFInZIj05rhZburEPHTiMVIIBWDE5i9g6zGPk5pU4FgoSdGWxzXZ8fFyscY/fh9rGRjnDwkGiG3JqDS/kchpbuq7Y+krxlueDeAiK0xTPFheWtHnl5pMCr3AOKfLV53TeqN7QqcY26gcDA2oL5mfnJra2hk7rCqYm+TnS2nT6wyGEYzEx0qnJkM/JwEGyQclG526PIjNFPAoykzMzWFxaRiQWQ7yxQczTzVu3qFhA1aWxsUGs2EKugOX5ZQT9QXGf6WKkkEJsD3+G85EuJTqvKFgwPJThT8uryxL16ZqiSMS2ZG4wc3mKCkQIEDNTwPjUBE6/ekqi7/DQIPq2bVEBpN7iqlMbpttR2y1jZJIoRAGdmy8iY4hy4XxmeGEqtYZyMY+l5UXAHUBjcxd+9cEHGi/iSzh+dHCy4EJHMYVTunkpqA8Oj2DH9u06926nQy6zy5cuoa21BfsPHJTAwA/w81/+Evv27NIGmMdos8a58STTlefryOHD2oxnWGQJh1HIGte2rVN+XTwX+oeIEwqI1n9GVDat5Lb4MTw0jJmZWXVFbNu2Bal0Sp0a/AmOg+YZcQNuFiiMK5CMWfK2uZlfWl6B2+vHT//xH/H6a6+hobFBTszlpSWhDhhiyUINCwGhcAheN9EJKRUCujo6NKc4tw0SyWxubdFVTmInz63958a1bNi4KTx+/ERdHzW1MUQidDnSRWkwL3RY0pxPIcgI6rYwagt8LEiZFvt0agWfnfkIBw7sVoHIFAKCcLr8KJUpclMwoSOWhTAKzMT7GHzOb37zEX7wgx+olZ0FB34zkE6cVsshT4GGbnU6wgcGHmLP3j1WgCKLjiU43U5I7qo45G4mkoAOwYZ4Ez7//AtlFJRKQEtTi1ry51ZmhZ/iOZmbnZPI0RhvFAM3R3Flzx6tHT4PBfuUcaeiLLHNhKkS71Q2ImY2I7Gc14DhvNuP0F916pvrxXQB8MC+jgeS5r6hG2njeZRuXAFyhbyKlBSgKB5zflFN/vf/9l/jnTdOI14XQpadSK4QvP6ohXegaE/2uM08Nzkcwg5ZrH8Tjmkc3TrpVqYH10OK6B999FscOXpMuAq57GsimJ6ZEuP4vffeE4uamB11vlAMVreRCS+eW1qVkHf0yBEV5IYHh4TD2bdvL7bv2G66WiQe5jA6Mor+vn65junoLORM6KbKOhajV9gWzXQn8mWHhH12OtVGo1pn+Rm4XukWrXnLkDyjvNOJaY+z7fDnGmGfG35mFgy0vlkdNhS9hRpykK9vuhooavIZwA6aZNHGBOCWxN0mSms/EQ2xkIoALMRQ0OQcpps7U6xorV+Ym8HI8JDWOyKntvb3y23M8fPwWBxlFEoV5MpefPb553oNiqv8Wa4HCm20uOmco/w98SR8rqiriSMSqcPo6DBmJ4YRciSxd2sbyrkMkiUvxpaKePWdP0Euk8LtOzfR3bMJjY1xg/lRloJTBXAKnpFQFINDQ5ibnca2bZv1/gykDIYiWg9NEdArd/Pz0ec6tvGJSUQo9uXzCPq47mZU+GOoeFNjAw4e2I9YNIbpqUmsLC3DFwijf8dOzM9P4dmzByoKNTU0oq2lTetSKMAiNRFRRa0vxTLd++Zznj17FsdPHNc9m8I4nzF4Lsj85zEQDUbevTlfPL8s7BphUWgRFf4pOhvneTqTEy6L4uOBg/t1PljckcmBqxfXdSfd0ymtd8xp4LzT/GeQtstcYzayT9gpq4DprNCtT5Gbc6Jgwmftwqx1f2FxiM8XZGITwcTiLAvRdMavra7KWf/8+YhCvXn/Z/dOV1eXDAVj4xOaG93dmzE88hx9/TuwbVu/1v3Rkee4cuUaTr/yirBEj5+wIySD7p5u5TfYAdF3797F8PAQdu3cqeu6t7cHrnIOQZ9LHVJy1cuZzGdYjwTdT898gZdPvoLbt+5ievI53n7zZQWAmnXOZG3w+cLnJbalrOfT1dWk0IC8nvkMpVBpRxEBPzuyGHLOzkUGzhcQCsfUVUTmPY+ZzwLPHj9Gc1Mjenp7dO40H1xuoVLu3h/A4soaIrFa4fB4r2ltaca2rVsUqvn0wV0sTk+gJR5DZ1uznkH8sZgyV9TlVCqrGNTXvxM+P80hENqO3RU72IUT9GNxdgbPhp5pXa5vaOAFi8XlJR0vHf2rKysqFj4ceID+bVsVRMpORDt3gvdCFoKIBOSa19zSgGgshFymKGMJ70t6jnA5lbthhHSv7lvs+OB8ZzipzxtWFsj42CiOHD6E9rZmGS4o7KvDVMEXVjCx+RMVfUzDkZVvYd1jdCfg/OX1ocXShHvb4jnPfVU8r26PqyNQHYHqCFTF8+ocqI5AdQSqI/AHjcCXH/yvRjXkpsuK4uEmjA+4lUJRLtlCNitmNn/C5X7RNs83sJ2F3ATbvFWFL9L5UaD7OIDFlVVMzy3g0eNn6OvrR0tri7iy6VQStbGYxDgyo8mOPHrsMGZmprG8PC9XscTzSATPng7jxo2bOH3qVbS2NMLryomDyL+jICQhb138txx4RteRO/vW7buIhoIoZDK4fukCvvveu6gU85idnpS7vj5eK6eaHs/FDXUBZRdmZ+bl1IxGAwgEyEQ1oURF6REulF0upHIZeF0VjA4+xaaOTgU9ObxBpPMVbQ5+8vc/w/vfegNBill0g87OoLYmilgsjInnI+jt7tKGlRIShRUTTkr8jAMlZ0UcXBUoyOCmcCiXqwnqogDBjd/8/DyikShC4aDEdb1XJqOthXEVQwIBQ2E7N3WjmMvBUaTrJyun8NUbN9Hfv10sa6/bI/5ymUGaBQYmOlFSazmFHL6fFcpEV1shL+ZmQ3292uNtQXYtkTUttSyw0EHOYgpZrVkK/9zlEGPgxeTEFGLhsMQEii4Ui8nEJlucm1+zWTVIFW2THC4k8kYU4saXTlyv1y9uJ0UJbjQ5PnQzbd+xA8Nz87hw6zb6t21DvL5OAtbi7JzGZ8vmHjTU1akwxM2hCbilEMDzaxyJ+WxebeAKsGQbfCGLQjYjUW1kNoVPL9yVA3HXru1oaSZDfhF1tRHE6+qMc9/FOeNGIpnEwKNH2LqtTyKlkByFvNzYvT094lhTTKY762//9u/w3/23/zXcFYpJvN7cCiUlmodi6cjIKPbu3auNIl9b/HfLYW27zHnO7HBUfo6NrfZ0/TrIQFZQHy8SJ5KJDJ4+fYb6+riKJXS4U4iQGAOHFVhKVyC5xwVtkBkEyg4KuhTJ7jccfj8aGlvx6ZlPsWvnLoX7UqC8cf2aijUMLYtFo1hcmIfX50VtjJidVYv3b865WVM4v4272TQF0OnK35N/a/5O/FO5vpmfEMIHH3yIPft2or6hBqQNcH5RLDRhZnTYmoIexT+5Jjc4oomxoYBJxnNydQEXz53Bwf279bPkHnv9YTg8ARQqRrhyVArwEMMhzjkD+zwKYPzJT36K73z3WygV81orKXLSXUrRxuA5KJwasZhz9ObNW3jltVeQzpiOEmUp+HxYWVtFvL7BEpqMq55CR3NTi1zPZNBOTU5JCL/7YEAFDKINdu/ahRLZ9E4Hrly8gFdOHofLUZEDMVtMwxckwoLMW76fCUEWZsNy+dvlUyOaGzzK1x+pVWAyFY314sbX2eZ2weN3Os8lvrlQIF+3kIXD5UCuWILX7YOTAvKnH2FnXzfCgQr8ngqyBQ+c3igiZHI7HHLSMgTOLt5wPRZ3XmFwZWGGzNeLqE2Kpibb1oGf/OQf8fobb8q97/V5sLq2gtq6OM59eQHTM3N45dVXdV/hMREtNTc9pQ4kuvgLJYfWGorIWzd3IxYOCXnD4gSvN67Pbq9XPGZys/v7dwgTRBc1i2bqrChQNDXscwn+HEoxz70gLuT1V18R3oNyT6ViF3sMNkb3J6v4Q0HWjLvVBaBTYkJxzRVj/p/fHv5bq3j2wqhpisVfGSsVEG0B3o2lxTV1U3zzm+/B6+dcIbbLIT6xxxNAIpnD2Wv3MDw6ht3bt8BZKanAyk6j2ngj3njjdTGL3aU0fI6C3i8PPwaHR1HH3I90Co0NzSZjQ2uiyVXguk7hN1tyYHVpHksTwzh65BD++t/9DWrq6tHREEGguILuphjWsmUMLeRx7PVvay1jJ86jxw/R379N4811lUXq+bk5zC8Q8dGMxoZG3TOJ/2IXFtdk3kt5PVHcJerjydOn6GjvUGfW4uIyg0QQCkX0WixS9/Vt1fMRWfYsZPI5hIV8Cn/ziymcPPUqgmGgUFxBpVLA+OgklhdSaGvpVgil18v7I1FxLGqRvR9WMfTL8xdw8vRJzSWy5NmRYgK1cyp4FUscJ6gox06qXD5juZqJn/MJD8V1nVkcDB798surur/t2b1D3U4uO2eCwI1yRUJ/Ll+SgF4ospBWUhaHrjC5wcm5t9haEifZ/WOu4WLRA78vgFIli3whBaeTr8MnSSOSh4IRE6ScLSIYbcCd+89w89YtFcZ5j7lx45q6DdvaWtDU3KBxpZjOdbChPq7Ojdo6itZOfPrJZyrwnzzJYnhW1zwLWPfvP5ATv7m1RWs1i+8LiwtoiNdj69bNMh+cP39O9zJmOywuLiDk96BvWy8W5hcwOzurdYEOfyL0Ll26rGLD97//Ayyy6DszjfbWRnRv6tKaQrGXhbTFhUXU1tXLQMC1eWV1FQ3xBjjUocn8D2Y6sGBj7gPK+KAZJZvRHEmsJfQMcOjwIcQiEawuL8sZv2f3HlUX2RlClCDvEewSdHh9pngTDOLo0SN6vuPz671bN9DWVI/OlgbkkitIrCyqi6XkDyJbMJkdvJ4oUPf2bNW6l07nMTY2KePFiZeOI+QH1lbmsLyawO2791Hf0IwUs1T8Ad3nWSTi+WJmBkXtV04f07lgAcB0LhSsZ4SCujCI3mtpbRIicGZ6AVOT87rG2JFHkZzPMqlMUuNLw4EyVBR+W0ImlTdBzEWDfmMxUzgZy+RglvYXOC0O73qxQUGuFStY1OSLqCvWZTrWdItQCLcpwPO7yjz/g7aK1R+qjkB1BP6IRqDqPP8jOtnVQ62OQHUE/t+NwIUP/zeJ53yolDYl5xrFKYfEc7qiKZ4nV9fknqIg9KJtng+mpsXdDg21GZbcuXMjR465w+0RPoWsWLqlW1pa0d7WinNnv0CCbiOPG/v3H0YwGBVjcXR0CEtL82hqbsL27dvlshkfm8BPf/ozfPOb38HuHdvhcefFw6VwyG9+Jj6QG8a4cZa8+HKJEZxcW6G9G+e/OIN9O7eju7MDXo9TXMzt2/t07MJO+L1qa/f7Ihgdfo5CsYBNXS0oltIolwt6bidHFGUPCg4H1jIp+NzAwO2b6NuyGf5gFPCGcPHqDbS1d+HC2bP4xhunUVcTQyJXxOLqCurrahSGNz83pTbuoN8vwYsiLUVyOpQoNxcqpvXacG0pgFjt+PoMRmzgZyYHdWR0TOFZ3NCTj87X48bDOHoyCMdqcP/BQ2zeuhVuBrWhJFE3GqvF5MysNmn7DxzC6sqy3MZBn8dicjvVPkyBi5sYOoj5FaXoTQ7s9BT8Xq+EVBYaiAWYX2AxpIjZuRltFotl2+HllcjHVt5YTZ1agOlIpBDFz8lvOsU66Ion75tuYbL35QxjYFUKY9MLiERr5K43bf4UkPNCjtTE6rT5pguam6Se7f3o3LIFf//3f4+nT55JkOHGrG9bv1jw3FR+73vfkzOexRO/l0KU4YSKba1wPDI7iyjnssgT10LciMuJS3dHMTqXNViGfArBgAdbt/RIgGXgKTfANbGYNudLy8ty4+/ctVuOOrstnhtH/j/d9RSfL126JOGOzGeeH24KKVbzMxOZQxfepcuXhD+hQ8/gPiz3r+Wo4v/bLfY8T18XzytOljFKKmhQjGZ45dzcgrjar732mgR6anJq4y+X5HRji7/NMH7y5ImuGX4uftmBoMwn2LPnAFYTGTlLe7u7sWXLZgwPP5NY/srpU3o9zodwKCgGKo+f4yRHfJnsVMNVN4gVSzy3cR9fEc+tUl+FBSS6VP34+c9/juMvH0NDUy1cLjWqI58ranyJViCChVkBv0s8pyBZJLrF40Q2tYJrF8+iZ1O7WLScC75gBE5PEEWHF6WKCXwlX5ZzLhqp07Vz7uwF7NmzB3v27pKLNhQmZsRs0t1enieeC44YZVHjPH/48CEOHjqEQplt/T6tZTTRsaV90hLHz5z5DDt37pK4R1QORVAWd27evKn1MV4XRyaXx5nPPhd+gsiPyfExDD19ipPHX1KxkUUdp9eBjLIGWBzzymUuxjyF/Q2IHCONGy777/raKJTb6+zXxXP7z7kur98TbPc0nagFB9LZFIrlPLw8bgn+Hngdbvzypz/Gjr4udLTUAJUMHO4oXL4aFVMD4RAWVpaFguK6Z0yIlPYooHPtZKGOBT/DOSdPmkIWxTWOXzgaw7/513+Nb33r2xKFWAikuMYaEr8pnl+4eAk//OEP8eX587h27QpYA3nvG++gvaMDYxMzmF9YwMkTLyGTXEVrc6M6dDhPuE5TBMqLn+2Qs5vnhB02FJEpoHN9M5OgAqftEted1YF82YtPP/sMb73+mroEinmiLljINU56wzmn694Ufyw5U9eq7nlWmLXNb7L/n+eC4rkkPEs0MsZ3Yja4rm4sNEgxVfGUODOX049f/urX2LVrBzZv6ZKTltc9Tfx+XwgXL9/C1dsPsWvPHhw9uBeRoBfnz5/H84kpLK4msHv3Huzd1Y/2xhjyiQXzrBCsURGV1w7nO88b8VhcX7jOUYxjkOWdu/dw7fYDdHe2oyXmgcfpQG1DK27cuY+Oxijaw4Anv4aC04uzd4fx3/z3/wPWVpMK937w4L4KI+wI+Ku/+l9U4CWHfsfOHbh27ao6pF45/QquXb2ma4hIFB4X8VIUThlI+e677+rPuK5xkC9cui5MFQXZyYkJPTMQYUZ0G4VzFn+vXrmsYwqE6rGwtIbXXj8m8TwWCyKXKcBR9sHtYBeVHy4XO03SyBezcHvCEmDZVcLr/tyX5/HWW29qvWxrbdWabK/HNBnw+YNznIgPupZ536U4ubS0rHtCLFanafPw0ROMjU1LbGX2M0MYV5dZaDchnXQkByMxZHNclwuIRMMSv2dnpvWMEIuGUSFqSK5sgxfSE6JCUF2Ym8to7VtemUO5ksP777+HaE1I2A6KzHRZezxBFTI/P3cZq8mCwnoHBh7ocxOTtHffLuGt2JUxNT0p1A2LrOFgGB0dnbo3suD++NETLC4u6R7F+UJsFY+BHVscs1u378mxzueR3bt36xo7d+4sWlqbde+kqP7DH/7Z/83eez/Zed1nns/N+XbOGd0NdCNnAgRABBIkxSAGiZIse1YjW2OP5dman7Zq5x/Yqtlx1VY5jGe88liSJVEiKUoMIABSIHLOoYEGutE55759c9x9nnMvCGnpKcnrn6juKhZIsPv2vec973nPeb7P9/OouFNTVa7iKedcARnD38Nr/ZsIvdKSImX/8JnN4j7XEb6fMPNchPwpQV9fv56z5NJzHFmU4O+j25yFFRaF16zp0HrPzsI13H+2tEiQPnr4iIqfzE1YZPhwTa0C2FnTvHnrlgo3waIiDIwMYfOWTWior8Pi/BxCC7MYGRxAWXFQCEMvswdyzKmJwcLOQHY5cM0L8J5yKUsEWWLS0rhw8bJen/svhpg3N1TB7bLhTtc99A8NK6TU5fEKl8d5x+cHDRIDfX0qcnSuXqn/x0VHznF2eSlMPKWcIArdzP3wel0YHhpDMsG10ZXf01lVLOMuZGp6SvO2obFBKBc+v0qKysSO55yvrCiHn+i0fNHb2Mvz6DBhtYxBQxghGk7y4dE5Sl6kAAAgAElEQVTc5xlMizER6FkhUd2sjgXhnCvf1qe/s6wT/W7HxuXvXh6B5RH4go/A8qL4Bb/Ayx9veQSWR+BfPgIF8dw4z3ko4sHecC+zDC902OVSLojnMkSTa5k/sRfEkc8Tz4V0cRCpEIXb58eNm3cwMTmFJ3bswMz0tJACFGB5QGSIGYPK6FbhZri4OACX2wiLREL09DxUOGFjYwtWtDQBFEjYspzLql2abcGm7bvgljQMa36RWRoLRxQwOjU2hMOHfok1ne1Y1d4q5xmDISsrqxX8SEdjirJ1lmgSPx729muz3tJcD1jo8M1KFCbnmAzktMWKaDKOeHgRo4MP0Ulh2uVFJJlD//C4wpmuXLyAg/t2oyjgw7GTZ9Gxdg2qqyuxFJpHPLaE8pJiCXoUzh1E44jRS8e2FTaKi8YwmUcRFJzYpuVdrmObcaCPTUxJDKksL5MDkAKuwiQZ9Jk2eISpmVlMTs9iVVsrskmKZxwVyHk2ODyMONmnXq+c1RSMGW5JsdPt9yOWSAhHQv4qUSFsMea1iiyF1a7OVnk65ulwikTIhDZt5Ww7F9bHbkQsurb4PXSM0+28srUJjryGw/fKw1cr2bEWzjWrEVj473abXIUM5qJ7Sugcp8GriNUqnJBBOPBATKG5oakBVocVXq8fdqdH7cqpLHC/d4ClIBSXVuLu/R40NbUgEg2jqbZCjFo6lSku8zBIIcvOALhEDOkEWakm6PPa/Ql09c/iie1b5ehLxJfEs6+trYLH5ZQDWEiEXE6u/7v3H4i1zDl9+/ZtE8QVDIrRSrGGh/dDhw7h29/+tgJVKVPwc3CO8vDHtngKwD/68Y/w6quvGDEsR/yGC7mU6fYwOroZCwrQEqXFcjUHft0UVo4B7xW+NxNitrQUURdAW9tKBIN+Bc8ODg6YgFi7XY54Hr7p0qRbdMvmLXlETUJiLt8nXeK8NWB14vqNG4jHYli/bi0OH/4QL734ou5XCglkStNFyUOzPht5qQoKNM5PI/gTv/PbiefZrGHcv/nmT/H8C8+irKIIOSRhtzolcBD3w9+bTBiOr5Ehf915LkHS5kQiEYEtl0J31zWUlQSFS6Jrze0Jwub2IWt1s/8GoJvcCgnr9+52Y2JiCps2bdV400FO7JDbw64IooXofLMinZFcKawQq0Kcvw/7+rF+w3oxpxlwaMLoeK3pNI1LFOL3UXTdsH69HM2cmxRghoaHsXXrVtgo2nq8Et3pGuQ90HXnDg4+/TSGB/q1DrD9PZVJMEtZ/5+uRbpROf6GD/8ZX77wNCkEP/7m0+XzxPNCWHThZwriBMebf1co4KjwSqRE2orFpUWkkYJPGRNZWHNWuOwuvPPmj9DWXI01qxqRSoZgsQXg9JWrO8rl9WBgaAjFFLn8FFXyjG+KOHQYEikinIlBnKj6xjFn94wcuRm89/4H2PsUQ2vJ3KXLNQUGEY6OT8Dh8qC7u1si2JYtW9DUUK+iJ93FFIl6+4ZRU1uLgM+DNDuO7BYhBdjVwDWWY5OWsJgVXopIDAqyFFbJw+aaYKhZAu8aYZxoFVgQTmUUYv30/n1ab9j5Q+QDC6C8txXym5fNjXM9/0zIPyDU+VV43Xx7QOE6qHPmMdGIQj/dw58nntPtzgJiPEYGeZEKrnT4PvPsPuSsGT1T0hnD7X/77fcxObso1ntHWwuyqYQKhYeOfgLmzbLI8dorLyHgssCNpD5vKo+j4LrB+UGhjIU0Cr8sTLDLxu/zo2XFCjS2duiZ60EMqVgUM6EY3vvwMKypKIqxiLpiF0JxK3qno6hqXaM1imsfxUrOa4ra69evQ2NTo54ldPry78m3Z1cZOzn4HuhC5zXjOlxZaVzpDOPlfWeKBVlkslYcP3EcDfXMzIAc6Lw+JhDWrj0TUWzDIyOorGzGjVt3UV0TxIaNK+XIJqLMbvWIeU3RkQGXNjvnKpnzDIX0YTG0KFSTeOkDA1ojGX5JnBvXTBYWKGCPjk3IQc2CNYtufO98TrIgQXQGefxc3ynq7t13ABSAE/EwpK9mmTVh9hfxZEoYj3gyI2Z3mTBxMXVaNNXXKayRexKtEZyudPnyPmLwYs6CG9d6MDhIrM8G3O66hr17n4Tbw2tg8H6xaEJ7u7HRCRSXVMLtK1JxfHRsROLyyy+9iIrKcgWF89nGkHZmMRCZNzU1h4b6RrS0NKtYeOPGDc0T3pfHjh1TCOiZM2cN6oqu+VQWAwMDMmysXbsa69at07Px2vWrKC0twfTMtOZucQmNC15149BwwXWQBVuONa+1EYENu19dd+kErBYTymrC4mnWsMHpcIndT4FfHYAUpwGE6YpXF0VK2SzcL/Efvk9er+rqKpQybyFrGO9uh1t5P8w6mZ6clnD+5K7d2jOcP38BtbX16s7qXLtSRY+ZyXE87OkW51zPIO7dc1mUlptOJYYOWx1OdK5bp/ejcHWXS8gfYQhTaYwOj6CMmRmLIXTf61ZHJUOl73bfl8GFHaPsmmSxOR6NqLuG5pPFuTktqU2trairb9T6RqMC0WnCBCkY/IGuf109OzpcmJqcRTye0f6G9xYLjBGi3xwUu83zyOFyivXPEPKy0grhktjpw7Gi0Yb7Y/5jNvWFZ5WBzRWKvArtFlKKxgC5TLT2F8Rz7SvyAvrj5potB/5kWSf6lx8hl39yeQSWR+ALOALLi+IX8KIuf6TlEVgegX+dETh76G8+x3lOvrFFB32X3SbxfGlh8ZHznIdNc143LvSC07WAbTEYgHywm9Um1zkPaBRuh0ZG5S7xeT0ILy1hcWFOnGMr7IiQd+h2YGJyHBs3rBO6g69JYe7G9VtoaGhSKCPbZ3OZpMLkKPby53nYFhubLNFHfNj8GGVycNttEqonxwYwOTGInp4usYApoMxMLyCTsWHNmo1gBKnFaYLD6Kwix5wH5YaGKng8dricRswlsiWXsSOcTCJjyWCw94GCmhrr65DOMfzNgdHJWSSTaZw/fRrfeONVYWJ++s4vsOupvWhubsTY6KAOZmReU4yVu4vbfYFDiSYxB4MC21SfiwI7RXGFeRqXLkVLHiMysOPW7TvCkXjJUU2TC29cyWmKrG4vEpkM3v/gEL762qsKzKKAEY0nFSJ1+sxZNLU0i0tNBydduHRdUnCgiM9DqVrgl5byYWLkxGf0vocGByWmK1yU1zyWUts53dw8slD0I9vVcL0NK9cfKBKKp21FAyJL8ygvL1er88BgP2qqa1BeQWdZRoe/gsuZD3QHHaV5RzXFSzmVbQ4dHA3KhONjhBlLNgG/zy0WejyVVeAfRR0WN3oGRjEwMoHSimrEEmm0tbVhZnxErrdizlG/D8GAD36PE3a2oifjyCSjQNqgC+4NLeDNXxzHf/gP34XbbUN4aQ7T0xMoKQqgrqZGRQjOcboa1Y5/7hza2ldKgKariveNwbD0y5HFQx4P8HRCuhwM0DKoBY4JhQbeDxRnjn96DPv275UgQN6sne5auW8Ng7rQCVJwiheC4+je4tEzow4LtjFDwWOBQDGuXb2h8du4cZMKFR999CGamhvVXs/rT0cf/+T9zvlPEaDAUC8EFsphnGN2ggsTU5N42NsrwZqt20QuuFgISMbleKabjU4+Cp4M9FMRTq65eH49ocj824nnuZwTuZwDP/zhD/HaV16BP8g5x84Uu1AvFMJqq6sf5RUUPLyFrFDeVwYHwmJNDpl4WNiWxnoe5Olit8PtC8Lu9j8Sz4nwYaGEosmlC5fQ3LJCIkoqmUIiyflqRGkWA+Sod1hlOOZ7Ur5C3uU8NT2NztWrDdqFxQ4KaSkLAv4S3LhxHSMjwxLxKioqxMbl/cB74Ve/+gSrVq1UW3uxz62ikD9Ygof9Q+h92CcHb0tzM4KBAE4cPy4mc2lpEOEIg58NPoTzi+I+kSPGh6yRyEuynEcF/MmvP2v+Z+J5Yf49Em0ZEihslAmoNQU1hstZlFtAx72/yIc0cwYsdjhtTnz03ruoLPViw5oWJOMhwO6Hy18uYZDYKYrnLMYyMJm/R0XaPO+cayUFEiOcFD6RKS7CatN6TCxSR+dqoWtC8zO6Z1tbVyqfgt05M7OzyljYsmWznjF8VsXpjHU48J//8q/xb7/1LZSVFsHtsCKdjMsdrjWZwZtci5wuI6TTqZuBnO13u+4qCFvFNArrXLMLgaQSz4HhySn0D/Rj95M7kSPH2pIzz18m8Yl1bvzmxm9JqlfheMNnBEc3H84q02WhkGZclpyr/Cpch4J4TpHPfBUQN/xZvgCFMHZAMfQ5i3fefRdfevE5eHwOI6BmiUdJ42c//bmKQls2bsCm9Wvg5Rq1tIQ3334XkWQGS5EovvOdb6PIbUXQZVVQdIqZBk6nuld6ex9icTEk/jxxRJzPRH3IIQ8LEiqoWBCwpxV2HU1bcOzEacyOD2BtXREqPDksRNI4caMXf/Rn/1FrFzt4JsbHtZbs3r1bfHJ+JhVCXex6smvtiUT4/AN6e3vl+Ga3E/+dhQJmPtAJzO/nOsrQRpfbj+4H93H58kW8+KUvKfdiYX4OPo9bAi9fnwVCYitSaSeam9tx+84VrF6zAhUVxfr/bqdHa5Lcyxkiwlhk4VpH9EVaIel870TakIfN58Ox48dx4MABPUecLgY6xzE6NoaZabq9zfOBoeBce3hv+X1BhBajcgMTw0Xhc2RkAA311Yy8hd/nUuFeYaBSL+1YXIri2LETaG5tR11DE25ev4pNG9aitDioDj92sZl713Ro8PdyDjy4N4pz5y6ivqEGT+7ahuKSAK5du6Sw7EQyKZcz8SDBQLHmZ09vn4qqLLQfP/EpvvSl59HYWK91xyBzIshm0xgbn8TsTEiIKwrPT+19ChcvXtC/M+iX4/LMM8/g0qVL2LBhvZ77LqdPAuzJkydVLB0cGsS2bVuwadNmudxZCOGzi5NkdmZGc48dDhRoW1vb9Izj91AwNux9YnGIXoM6zrgP5DOP46ZCdI4dW9MaF3axscOMBfdYPAWv36/rxS4yivMFdzTfN6+H+cqpSOJzk49uHNH37/fg5q3baGpu0fVksCt/V0lpMZqaqxBemsXE8AA2r1sNv9uO8dEhrfUs+jF7gKaAUDSBssoK1NVVo6ay2nRFKFuIjHaXChRcDrgWEcdInBFxMGSdL4aWlKMTLOJ8Tatbhivq+rWrceJXn6ClqUFFy2gmh+YVbSgtKdd85NrMtY9rDcVz7k2JR/IH+JxPqZNzeJhFpUrt0XmPErvn9nq1l6XrnB1QfIYy16S3pxcTkwy7XiEzA4OKtZhKOP/1Z5W65+g8z4vnZh9Cn7l5BvD5TQOA1rz8E27Zef6vc35cfpXlEVgegS/mCCyL51/M67r8qZZHYHkE/hVGoCCeP84856ae7lCK5066RGMxhBbMJvrzmOc8PIgrmG/RF38wH95DETqRTmN4dEIBRU6XGytXrZIjaGZqSkiM4uIiHfjCkRgGBvsUzkkGJg8MdOVSPO+6c0+cXx4w2T46PDSoFliGDxJVwlZeojsYPPhIpMmLNQ4K4YkY3G4rJicGsLQ0jYsXzqh1tqamAd33B9Dc3InKqkZYHXSTpxAKMzyrGH0PB4VqIR8zlyMSJmOctuS9huIYGp9QmObtq5fw9L7d8DKEz2LDbCiGT0+fg8PhQl11JbZuWC3e9mI4ju6eB9i2dTMWF+eQySQVbOak9UcnqLy9Ky8J0VFFN12BXUvRi2K52qLp3MmHJ4ldbffg8tVr2LJpA6w8VKeSak2W29NmRzKdgsvjw6HDR/Ds00/DQfa1gkYTmJqdwyefHMN3/vRPjbjDYwYZ32kegCmu22Hh78674BUey4O0HFoW3O3qwooVLSaEUIUTh5yaDBKji5FiEt23PAxCbiWyMr04f+EiNm1YowM6hURy8Pl6waKghD+6wekilAObjHM6wVS8MEKVXPVyizHoK24ECrdHB9xEPA6nJYM7N6+huroOo+OTGBqdQLCsAk5PABU1Daiqa1SIHVnqhz46gpdefAVjYxNyrXMedopra0XA50I2GUEqHkIunYDDZsPYfBYffnpFnRAHD+5HOhVDMhnDva5bKiq0t7WjisFYedH69t27Evw4p/nP3JzBzvAg99577+nwzgP4888/L/ZnNByTuEmh+b/8l/+M3XuexNzcDBqa6tCxaqUEUDnyeX0zeeZ/nuNZYJ5T0KMr/3HnOacKnXMsZNAxRk7wsWPHhQYhgoXixbvv/hz/9tv/i3AHvKcUaJsm+oJIB8Oi55cwKDY6PU2hKwc7EikLhkaGce7MGQn8zzy9X2OpezNHji8d3hS0iElxiP3KMfDTgZwivoQOQHYu/HbiOZ3nZJ9///s/wNe+8QbcXjq9MzprE49A4XJ1p8Eyaa36HOY5hclkhg56K2KhORz58BfYsK4TxUVBCQMUz20uiucuZGECXyms8vodOXIEO3bsVDCvgskoOtM5zMBkt1tOThYr6Na0WgwPl8WcsbFxCa4NjY0Spdg0wyLLxOg0Ll28puBTFrKe2rtHohHHg/f8gwf3MTU5IRQD7yuvJWvWrZxNn+HMuYsoLilVsYycbeYa8L6823UDWzZvlHgyPzcv1AhDYXXtDKDokahjQPO/m3j+ePH0cfG84PJ79CclvLzzPJ6KwkOEBJE5NiccVgcunD4Btz2NjvY6ZFNh8c5zdj/8gaDEvtm5BcyHQmhZwe4UIxznfdWmHZ/h1/w0KiSZsgD/GR0dV+H2TtddiaHEYdRWl6G2qgJLkQimZ+dRVl6JoZERoSg2btyA1atWIcHQSmLNsjn8zX/7Hr797T+G3WZBEd93OmkQK6mkyg5i6xZEexVjjCOTKKz3338Pf/CNb2g+PWqLkuhv3uPF69f1Gju2bZWrnaK8CRlleG6e1Zt3nysfo8D9ZZij6UvKd57k1wKaLyWY84b/LGxPwtL/xHmuzjM7kV98PQccTi8+PvYJVq5qQ1VNuZ4jvAcS8RzefvuXyCSSqK4oxwvPPSNHPp+d1+/cw6Ubt1SMXtneiqmRfsQWpxXS6GJYZSaLlf8vTqujs1MCL0VKA6MxQj7Xdbqso6ks7JYsnJmowiUdvmL88M23UVPiQzC3iK2rGjA1t4C7Y2Fseeo5df1QyKR4ajpZHHJsF9ZD3pMqOGveOBCJkBfu0XpPYZO4lz17ntLayrnCkEOucdy3EI3E60sEGB3TDodNBcLpyUkVXJk3wKIZC7q3b/egqroR/f330dRcg4qKEvhYxGXxOJ8Vw2IZaxe861IZk4nADgGuj9HIkp6V5Ov39vVpvEyxiGGfHhUGxNC2WPLPEb9Z22zsVMjiww+OIBKJK0+jvqEap059ioPP7ENFeTFslgwCfo/QGdwXJFLsBAN+9tY78BeXYdeefZibmUZ9bRVcDnZWmPBmk1ebR/xp/lB8zWBwYARnzpxCWXkRXnr5BX0mTjx2W1y+dAUrVrSjsbEJhw99pAJSaUmpnnM/+fGPsG37VuzcuUPrJV/e43Xr//EZ3ts3ohBnzv+p6UkhTliMN90lDDqOq8C3bdtWLCyEYMnZUV1VhQ8/PIQdO3YIAXP27BmsXbsWHR0defSdKQJw/aWoymeZ+Pb37yvHg4J3IWeHc4X/v6qyHA5bTp9HXVLptHjy7JSgE54CfMFRXl1dA5vTLTRdoVhVEM7VjWK1as0mz5vrLp3pi/NRdaksLIYRiRtsF5/p7C6qqqoUko+YPyACuzWF5rpq+JwWpGNhOc+53iyE47jXN4Sc3YviyhoVCdLxMJ7csUP7R84lL/fc01MoDgZgYTYDnzexKNLJpJ4bqWwOd+/dM92LlZV6De6zmxvqEV1aRCK6hE0b1sPl8WB4Zh7prBWrO9c8WnN4nTg2FM85VyoqylBUHEA6xcJVVp+H5g+icVhkYHcP57WKGsmUjCzs/Jjm/Xz3Hubm57B/31Naa1mgYuAt9w8GHGTWM4XYWswaq6IiKxx5rFAhBF0diXkWugmnfgxftRwY+q9wilx+ieURWB6BL9oILIvnX7Qruvx5lkdgeQT+1Ubg3Ed/Kzq4+Kg6xJtNqQk2S8t5TPE8ElqC1Wp40DxAcsdcEM0LzvPCYcEIVMRGOBR4dJ/IlfkFBItKEQwWw+l2YXpySm6S3p776OzolKBAjvXZc6fl8PH7veJv0olGtwyxLeXllejt7RcXkq6wDorwbjdu3bol0ZRiUnf3fW2kV65slzhFLvDWDevRUleDaGQBs7OjuHv3GpaW5rFp8ybxi0dGZ9DU3Im6ulbkLHZMLkzLgVNVWYex0UksLs5j795dSCRD8HgciIajOhD4PMUYm5pBIpPCjcsX8MoLz0rgiiVT6OkfwdDYlNpT9+/ZBbeD7bXUKZ04c+4cduzYLlzAxPioWKx0Ljrt5GxbTFhljmGVKYl/hsmZloOVAiQDxOQCtlmMY5UtwukspueW0D84jC2bNorROTs9g+mpSdQ31OsQTnWObOGTp89i144n4LDwAGnTwe2nb72D559/Qa4iHuqFDKZ4lkkjtBTStaZLiNedPHQifdSarcP7LHoePMATT2zXAVgoGasDVmFDzPfxBXmwonBDYZ2HJqfTi9Onz+CJbdvlLh8Y6NfhtRBYS+fX0NAgKqsqUVtbY9xFnJ8KfjQhmIWASbYkJ1NJjI+N6zNVVFaqrb7E78P1K1ckFHi8PoVnsS2ZOAG6IunUI0aF7ysSS+PwJ2dQWl4pFjzb/SfGRoXT6OxoQ8BrRyq6JMRMJplA1l2J//6DX8qd/txzT6O+rso4l1MJDPT3CTFDt1d7e7tcq+9/9BG2bdsuV6PGM+9yo3uO85ffR1Gdf89290sXL+vviQSgaL5u/VqF+a1c1ar5QEcqub50ljutLmSIbiHqJ1/EcjgpHKUe4RpYfDAoHB5yOf4sMCQxMTGtNniK5yxG8fqXlRVjw8b1+h0mVJKFM7uEeAUC8+948PXk3XzCldgVqBhL5sQ85zGWXSEul133uqR1O1v5iWiKagwoBIW5trCwkklLoGAYKtcfE4T4WH5Bjk58tnrz2qfzxmITGEqR76c//RlefuVFBIuJMGEAr03M3cmJSYkVbW0sgBlyNO8ZoonEI+ehnwUOK9vu00hEFnH8k4+wpqNN4jnXMQ/Fc7cfGYsLGYaW0nlJgd9qxfvvvYfXX389f2hnsKlxvnG+GkYucwnIX2dhwC90kdXmxMWLl9HY1ITqmmp9D1vv5xfm8LBnAM0NK4QpOHjwoDAwdOXLgWzJ4sSJ49i6dbPuFYoxHuIwrA5kLHYk0sDJM+eVJzA6Nq4QYAo8DGhe1d6sYhg/O0WK2zdvSiAmA10dRMIfmHHPZTk26bwMnHeM/xZPnceD2AoiYaHQwv8uiLa5rB0LoQVMz0+hurZKKAjiC8g86e3uQjI6j5aGMljIPHf4YXUVKUAvkc4qfJpCDzuRJECKg0KZNi+pWO0YGR1XJwULFouLS+p8YagdBfcbN25i1+49ckYiHRdqRAGk+Z9jJgfd5wP9/epyCvo9Em8o0f8f/+f/hT/+zndQUVai4EVmH6SSMRWb+dmIpuLaJrGG6C8nBbIlBR+eOn0abStaFQ6s+0dFtZw6L7iyvXfoKFrb2rBuzWrEyLFmZ5FcsOQKM8yR88gpV30mk4DHxSDGhO5HFpYZFF3oWjIStKmtqg5i4e/6LCRPAhIf+CxGZshl9krA4tpDLBMF7sUFFrxKVBB70PMADrcVdQ016lxhZ9Hk5DzOn72kgm8ivIQtG9chHosI+VDb1II3f/6eijrl5aV45fmn4bKmEPRROE9KYNZ6weKbncUv06nG92rWp4yKpQyq5jh7LSmt7wk48c57h2BLRrC2LojWar9c0zcGZrB+537UN9RqTvAZxLEv7EkKojnXGbGfWQbP6vGmtY2FTOJ1uPbw3jDOY6fETXK2792/L3GO75VrcseqdhUa52ZmcPdul+5fusVXtrflme1zyKatgDWL7u67eO65Z2C3m/2TwQpRXHYbBIjNAZuTDtwskvGYwqw5eXJ59MTA4DDmF0OYmVtQgOP83CxSqTiefnq/nl2aF1YjvtPhe/HCVbicXiwsLEmw3L17GxwOC9atXaW5akVarnc+k3h/cM9jkDSnsBhOIBJPYfuWzairrYLfy3wE8veZI8DHJTuEcgrsZm7DkUMnUV5WpefQ8ePH8Aff/JoKphy3sfFxrGhpFZ+coZ5PbNuCoJ+CP4TiI4ecPGu/z6diOfcRXO/ZscV7KJWyYWBoVC7xtrYVyOQyWquu37iOtWs6xcymq5v7ETLViR9joejG9etYu26dxmZmZgY//vGPtY4yDLRQ/OUv4tibaJzP1moGXxOpdv/+Az2PiXWhQO1yck9kkWPaMOXNesQv7k24xpmOhoT2uyVlZeqENAghw/bnfxvB3DDqKbTzd9nghtPDcM+0Mg34vBkfH0cg4EM5cTOTE1jR3IBsdglFAScmRoYQ8NjhtEJmg+LScmRtTkRSwMD4LAbHpvDSiy/AY8+iKBCE3xdAPBrD3PQMjh/7FTZuWI/1azo0B2KxsCnU5Gywubzovn9fc4L5Dgxun5ma1D6wrqoSdVUVKqT4WMR0eORy5/6Brn0G6RbutYcPH2ofXFZeipKSoDog2G0xOTmldZVIPhYviSNjkYHBo/x7/jfX9KKySswtLMBDRrrHhZ4H3VizugNuh8GLaW+qYo4xmmSzj9If8mHKpsij9U1M9M8XzwvPquXA0N/iwb78LcsjsDwCv1cjsCye/15d7uUPuzwCyyPwu4zA4+I58/gknBDrwLbyTBYOCxCPRsUMt4uTaUTzwleBdW7axM0hRAdPO91TMVgE2bUinsqg52Gf3Odl5WXovnsPzx48KPGcYh85j5NTMygtK1FY6PbtWxVMWVFZIUHx1s07aG5eoUCwle0rEYsyrMmIMeQxHz58WOFA0WgS6XREbiM6isjH7MIFKPUAACAASURBVL13F3ue3I6ioBd9D7tx5fI5OYUlvnrI27Xj/MVr+MM/+hO4PX58cvo4ysoqUV/fgkwqh6NHD+ONN16D3Z7B9Mw4KiuqcOtGF0qKKmBxujEzNwuPw4K2pjoJHslMFldudmEplpLw/NwzB+ChsTydwAeHPkZTc7PalquqKnD92lV0dq6S4Hvzxk0ddCjw9vb2iX3q9wbAwwi5oBTM9+zZJSGYHPJgkV8HNrl/7Q7Mh2K4/6AXG9avg9NmkXtsanJSjuZAMKh2a4psl65cRUNdNRpqytUaTF7y9/7x+/ja178hgZQHPArUdDbS6U3X5Mz8PGpq69TqK6GP4m3KcKmHBwd1gKTIT7FQrFC1g5tiDL+nEF5n2N0GP8B23577vehYtQZ2uXGJ4CnB6OiIBEj+POeA5kFFBVauapfImkzF84xSup2RLy5Q1E1rLChK3L/fLVFqdcdqzM8yRI2isgWhxQUT12gFQgtsXRcEVoGtFH6Hp+PwFZWq9b6n76Hc6xR/PC4HDuzfQ9UcbidF2SiCFa241jWCjz8+gueeO4B1azuQTEbhdZswRhaQGLDFgzP5vbFkUqIAP4vEmwzdc0mcOXNG/FYKOJyTLDLcuXMXkaUIdu/aha67d9DU2ICq6nIVI4wIVgj2NTz8RCyN4mCxDuYUpMVezjvz+bsYoqqwQkAHfAotbMv2+4rwl3/5l9i+fYccd2VlJRLryevW6ybiOsQWPKGPry3S5fI8awoKFGNSGRuyFieOnziB5qYmuUW7um5KhORrkGtLFzVRGJxnzD6g4Ne5ulNCCJ1w5MCr4EKH2eM7uBwPzwz+okhCIZnvhoJFDmfOXERX1128+PILGB0fwOo17RgcGEYqkRaffWzUMHZZdOPnoTjsJJPaZpyEFM8txKkw2DYVxfnTx9BY9xm2xYjnAWQUGEp3ufEzU2CgE3zXrl1yQxbCNnlvUMihEGjchgk50yNRilB2+APFeOvtd+RY9/g8clRyPH/60zdxYN8BvP/uB/jWt76la8FQSwqCvP/JoSfuYtfunXK70lXrzMSEbOI/aYsNp85cQFFxmcRQOiJZrLl69QrWrV6FqkoTssd5RvYwhVoKUryOGvuACaZlEGI0wpBoI5w/vuZ/3vOl4Cr/PE764z//uHg+PTuN4fEhtLavkGhE8TydSGN8qB/jwz3oaKuDy5GFxeFFPONAVVUNMhYbjn16Epu3PaEQW4NsolvXuBIZSheOJnDq1Fkxc+nWra6uFUuX915JSRk+OnwEe/ftV26DLZc0YmLB+m8xHQK8P8bHRnC/uxsvfOlZxNgRY7Hhr/7bP+DVV19HfV01rLm01gXmE6gzKD8wWSFjuN5nVBDlF4W8732PP/uaXpvOS7KX2WlgumW8+B8//BmeffZ5+Lxu+DxOzE1PoaqyIn8vmKYkhpAyN6S2rhJ+v1PYED6PWJCikM6OGGHVTLTBoy8BC/LdEFp7KJoSi5JMYWh4SNiScCQqB3ZJWan+fWEhCrc7CK83oGJW94M7cLht6O/vQySaRFlpNVLJHMbJirdZ8bWvvIKgzws3w1xdPvz993+IcCwut+v/9h+/i/KgW9grdlh8xhw2NzizAHi/UGSl27uzc42uZWlFFSYnhlFZ5Ibb48XYXBgP+kbQd+8m6jwptFf5JTyevd2P+o6N2LR5fR5NU0DKmY4Zrn0KMA+ZOW32LXTVszDfA4qmzPMoFC+5XvL76UY+ceIEXnr5ZXh8fkSJ+gmFcO7MWcPEb2yQuPuDH/wAmzZslChKoXZmeh5zcyEJ9ecvXMCuXTtQWVUKn9+JnIV4qoQK3n0PhxAOx9E/PKzi2bYtm7GqdYW6WoqCQTmqiWO6dOU6ZuYWEQpH8eTO7fiHf/g7/Kf/9L9r7pgOF48QXA8fDmB4aByvv/YGrl+/qb3DUmgG69Z1YsP6TiwtzgnbQlycCpexmFBbVpsL585fRHF5Fd565xdY3bEKB5/eB5/HAS+fBbxDWSxnvkqO/HfOdxsOf3QcD3sHsH37Npw9dwZf//obetaw6E1cCp8Ld+7cwc6dTwpFFPQxvJzB6+wAYGHY+agQznuERaXh4SHtB9MMgrY51Q1Al337ylZcuXJZxY3W1hatqQWEIAtlAX+R1lt2Au3fv/8Rh3x0dFR4FyJ8uP7zOcs9qSlsMgTdBHYzb4DIHn4PwzyJy+K8YJG0vKxUlSh+Hna48bnNf19YmEddfa3pTnA69TzgODpcbu3TOjpWa/7x/3PesAuI84rPOL53utZra1oUMMpift/AIKLxuDBjXrcdS/Oz8LgdqChjQPow7NYMaqoqND9ouFBHhdONLJnvORvKa9iJsYi52Wns3/1EPlfBgsW5RXTd7lInUn1tDaLhea1hqZRZu5LpnAqvA4NDSGczCmPlWAYDfhkFGG7PkGze54GiIJIWB6ZnFzE2Oo6KikqUlVUYDFAmo0BWLkAVlWXKT+F+w+3yqjN0fGIcPn9A48/xm5ichsvlUagpjSbsRoxnrPnf7cPk5DjGRoaw68kdWmuJHSIaqYBeE96w0DCVR1vlH1oGcZUvxqkjjOeTfJdPASXGv1sWz3+XE+Py9y6PwPII/D6MwLJ4/vtwlZc/4/IILI/Av2gEPk88l/NcTI6s2NcJiueRiNonTaD9Z8sqN+8FAb0gnkssoYOGwrnVrjZ7ih4MZevp6RX3mRtgiuZDg/06JPLg3LKiDWGxKR1ye5PnTPGHLOw7t+/pQLW4GEYnHedOw47lYYvvgQekpVAItXV1j1AKDNNji+j4yBB+/s5PsWf3k7h/t0vhWeQFU4wam5hEWUU1FkIRlJRWoHVlByZnZ9WWTufYhfOX5Ghva2tCLhtHKhPDwvwChgZG0dTQitKKGhz55BM8/8w+ZBMRuBxWTM/O4X7/EFJZCulpbCE7NOBFNLyAU6cvGtd85yo5z+kkvnDxotjSdPHQwUOnTjJh8CMFbjUxNxQTJPgwvMsCCWp0CZrxt8HicEt84MGL4gsdS3R1cfwovFAgdLp9GJ2YwPBAH/bs2KJxT6YzOHv+IkpKS9G5hqFrNjmmeVAhToaYh6nZeQSLS8QUbWyokyhAx1c0EpF4ToGObGuKAnRZim0uQcm4Kw1tksUXipW8bgyhHBeDuLmxDcl4Wgf9tvZWXRc6r1pbV+iQTWYnnWz80+Vxy6lLIbSouFhc9wKOQ/qXWMJZHVY5JxxOv0Jmk/GoEEQUyhJydQKLc1Ny6M9NTcLltCvQM5ywi4FeU1eP1vZ2jc25c+cxMzOtYMBtWzbCQ7FRttJyLCWd+P4//gP279+DjRvW6KAr6jKd8dmcRHmOCfmvC0tLug5knvPveHj/9NNPNR8oXFPMYPs43XJTExM4+MxBuRvpmmY7O530FFINi9qMrcHQ6m6TCM3XpSOOhQQjfPIAmVUXBl+bX2yhZ1s2f7L73n25PLdte0JjaoRaym55vqiFR1ALLKx+FO57uQ7Nl8RLBqnJ6UVHIg/xdpw+e1aC3u5dT6KkpEjsc7ZdmxZ2cmSJnDHO8/nZOTgZsJoPDTWCiAkG+03x3GZ1IsfxlfOchT4bwuEULl++gfb2lRgc6oe/yI2l8BwSsaQO7Zs3bZZoQOFl+/btEotZfCMyhmuQik8UUjg7UnF1ZFw+fwrVlaVCmzA4TeJ5HttCl6aFoaEgL5lCQVa8fBaJKIBRZBWGgvckA4VjUfQP9InrXFxUqs6LhcUlHP34V3jxpZdRXBJEV9cd3O2+i4qKcrBEUF1RiebmJt3bvC4UJngdr6iLYglfeuFLEoEoTliSYYWYZjk2Vjoz7+Bh/yD27d+Py5cuY+vWLSqqTE+Ooaq6AvV1dRrWCxfOa90ZHR7Wet/e1iaxSKGJFeUqEpnW+N9tG/04pkVO/8fE98fF86mZKYxPj6GppVGoFWJbKJ4zd+B+11VsWtcGlzODVM4Bd6AcbpcPWYsdY5MzWIrEdL21FjJY12GRg5KdC6mMFfMLiyrgsiDD1yY+i25H/vn+Bx9i167dKj4gk5AILlqW5p0JFuX1Cy8t4gTdtF97Qw5wiu8f/eqknl8Mm86m4goGBn+ec9fccHlMDJnk7H2gOzwOXyCAn/zkTTz//JckHrHQRAGd74fcY66Fp85fVYGYQc2RxQVkMyn4fR4J5OyaofBGVzfxM+SPN69okKOUIYj8Ht5vTQ0NmuuPB+LKgW4xqIPCM1qfFxaFC1I8ZiHNoG1GUd/UhFgihUCwFIlYRm5mFs59fheqqkqEWWNgs8sZwMDAKI6dOKXCUU1lGV58/lnYGXJtd+HdDw5hdn5R4us3Xn8JQWaJZJJs9jF4nZwpuFPgkigp8bdP2BXekyws+ItLkIiG0FZfKVZ6cXUzLt3owsxwH1ZVulHpTsEfLMLJGz1oW78dmzZvyAcjGye7aoycIVkT9E1Xr4JD02mDkhgd1WfmvakuN5dL78UwlC0SN1lkenLXLnXM8Rrz/7MoeOb0GaFnKsrLtee4cP6CeN68fzZt3Cjq0ezsIugcj8Yi2H9gDzK5OBxOBiunkEwCt2524173Q+x/9oAc6t1dt/G1r7yGloaGfFC0Ew6XD7fu3MfoxDS6ex5i5xNbMTczhr17n1JHitfnlSCdiCXwwYcf4aUXX4bXU4ShoRG5uI9/+rE6ol5//cua60BKDnCKuXaXG3YHsRlZvPnTt/DcCy+hq/s+7ty8jpe+9Bwa6muVfUIBWYG8Es9zplMHLKxHhYpRLouVhZRx7VHY+cXC/M2bN1S4KicqzcXCjunMKXTi8OoYJJXpG2G3AddlInM4Ubg/YdcIhWgW8YnyeGL7E4jFo1orua6ZQPSMglKJ+jlx8gTWrzMcdOJVJienNcfZVUA+OK8V8TrcT/B3M6CWxRXi/8g/5xwpFFyYl8GuuHAohLraukdBtPydDGxl51+h2Mu1mu9zeGQMFdU1mJme1e9Qkdof0LxQ9gLDgcNhdX6x+BmLZdDU0op7Dx7gXvd9g0nLEZmYQ3NdFTraViCViCAamUPXnVsqGpZVVKGsvAL3e3qFWVm9dr3C6blBNzE3KfjcplOMiMGJ8UncuXUXC3OzWLWqDYsLs1i7tgM2WxYTk2MYZYflUkzrTFVNLQLBIrADh4UCXntOZuKpfB6X6YxLswPViXgsib6+Aa2XHF8Wc1hM5rWsqamSwYPrVigUVqE8UFSEurp6hMNR7YlCSxGFuZODbrc7MTcfwlIii8NHPsGG9WvV1df7oBu7d25HS3OjwoNp6uD5QftLsfcLuxGrTBr8KsjrjweGFvJeVDjMo6uWxfN/0bFx+YeWR2B5BL7gI/C77fq/4IOx/PGWR2B5BJZH4PERIPNcW0+KjqbLUWIQRSXuwunSlXgepkhruLyFkNDC6/AgoQ2reSWzMc0CDptLB146rC5fu6EWXB5mNm7aJKEmGg1LgqIIzAMzRYXpmUm5U8kDT6YSaG1tVehS970HKC4u0wGbHE8HAxzpkLdZH7l5CiINDyxsBaWLjliPeCKC+91dOHvmLGLhKJ7atUeHGWIRZmZnEAgG8OSeXRgZG8XmrdsQVrjRFEqKK8Vaf+bpA0hn4nC5yRoPYXR4BCtXrgGydswvRvBwoB+7ntgCSyom4WNodAzTi2H0DY2gsbkJne0r5Dxn6NTPf/4+Xnr5yxIgiK4g55ku8oGBQZTpEO5HOsWgTeIdkvD6PY/afQeHhtSKzpZntjtTLJ2bn1eBgIfMisoaTE5NyRVdU1mB2zdvYOXKNpSVlhnxXFgBtv3bcOyTI3j6qSfltCOjlgzQDw8fUWBke1urxCB+Fh5U5ufmkOaVstrx8CGd4qt0jSh2UkbsvncXa9asNiiLDNEyXh04jVhjnNIUFcWZtfFgmtHBa3p6FuPjU1jVvlpt52xh5gGWqI/JyQm9FjsP6Oajm42H1XDEXFuK9vUNPMwa9znnAseR7eMUrinGLiyGcKerF4GicrGdM4kYnHYG4cZVyLAhjYcPuuWIS6d4iI1KvCIaweX2oqi0XK5GCkmHjxzVXBzoH8Bzzx7Ewvw8isqbMTGXwPvv/xJ79uxAe1uz2uNZ2OH4scBANAiFDRaBPvr4Y2zctFn3Bz8nhZm33noLf/InfyL0ELEBZLNS1KupqpSDnWMqHIQBOxuRWkiN/BHRpHUinc7BQ9dWglx+I1ALxRCP48bNGwrr2rx5s4SG06dOCmnBwz6duM8efFZ4F2KSDA4mIaGDv5NcWQY5mijbwnaqcPikg9O0mdNFSNeZ1eHFybOXJUZTzFuzulP3OQsrlQWntJMFBs4VFhgYkJmGx+vRexbPlliYfBcMBfLCFwVrC9jJQmE/P6+yfJ9u3LvXhztdd/DMwafhdBNnRPyBT/ggYSuyGYyPj+lwzxBQHsrZWVNAqyiM0WqXeG7NJXH606OorS6XiPw4tiVrMWxxcuJZshgeGcLI6BCe3PlEvhsAElnpLnc5PWpFHxgYwNz8DDbSmerywOF0Y3Z2AWfOnscrr7yK8xfOqeuirKIUfQ97FbzYUFuV5/mnFQbI+X/v3r083melnJF0OQq7lI1K+IfNCVhdci+ePHUGb7zxNVy7dk25B1u2bpFgcvfeHRXTtmzerI6O8dFRzTl2ZPD+aqirl9BfXVkpZMBnbO7PnhqfuYY/+7vfdKcXRNp/TjzPZmxYXFrEXGgWFVXlcp5bclZhW0IzU+jpvo61HU1IJ0PC5dg9xfB4ArC7iFuK4153L2LxhFBRdvGI2dGSzBet6OwmH96hQoahX5hCBoth5JkznNIEIzP4leuTeEZ58dwUiM+eOYPiooCKheUlDOfN4HY3wyCzWLN6lYIsFRpLzjWxLxKpP4uzo3ieY5IrZ4rNisGhYQUmUrjPycVLkTaH0dExhTiv20R28yK2b9uKRDSsdYRsfT4fKVgR3UFRMRpPwOsP4nZXlzBLd27flSja1taC/Xuf0ty2SjU2EhL/pNhUEIwKgXoFbAuFanYBsTuJ36MMCJtDgmo0nMQv3v0l1q3tRG1NGdrbG5VPkUnzH96rdvzdP/5IGKxIaA6vvPSCkA/sNHv3g48wNTODvbt34olNa2BNhdWZReROHqBtVpQcxWSiZwJ5h+6S1k4Kd/FUCnOzE8glwipKu4qrcOdBPwIOoMIWQRBhtK9ciVsDU7D6K7DvwL7PnOcqHObRNXkqPAV7/cpsFldv3MDI6Aj27duvt8OCIkVNPr/oRKYoSnH2xs2bukbbntiOquoqk7+RSKjQFFkK63vo+m+sb9AzbN26daiqKNVaHVqMI5O14cNDh/AH3/wq7E6ukaaQjZwLD3vGcPb8Zbz8lZdw5/YN3L5+FV959WU01taaWNicFYlUTiiOgeFx9A+NoqaqDEG/E6s62pWXwjBMCvrvvvsLobdWrewUomh+PoRgIIjF+TmcPXMSX3vjNQnhyXhYBQ1+8VowhmRmdhEXLl7Glm3b5KQeGhzQ/e9x2eHPM9aVc0J+Nn8mfw0dDhZ1DTee6xGfdRTLZ2YoHEdVXOR6wzXdy2DjVEJjbDI4DL+d+7RCCDWf5/x+Cs3sQGMXDH+Wz3xeH3ZtFXI2DMfeoevdPzgIf1ERLly4iFqKvomk1koaEohHedDTo1D5FSta9T69XgfKSoqEqaNYzz+5lpIvzlBWXjsK/OrSyrHQHlJRm6gn7n34rKLBg99DVzyLdoUwbRXf8vd1RXmFnr38jCxa8/1y/SHfW470RBI1dY3oftCLOFn8gNYc4o1aGqrRVFOmDI7xkUEUBXwqKA2NTSronHkANY0tMp3w/VZVlOneDHg9iEVDyGaTeq7bbeSFe5BOA4P9A7hw8Sw2blqvENtYbBHXrl1RMbi0tBKVDGqvrMbk9Iye4VxvlClDx7nPa4qF3LNzz0/cTzorpCL375z3XKconnPfUFNbLWwLC2Lkw9M0QGRVPJHC+PikBHoWGtgxUFFVpf3K+MQ0cg4//uF//ED7Bhp2SouC+Mprr6BtRaPyD7jUEiWjvaXY+4U9gglVzu+M8rGixuHOjkcz3/NdE/l9Ff9u2Xm+fCZeHoHlEVgegV8fgWXxfHlGLI/A8ggsj8A/MwJnPvxrWgPz4jmdwfzGvHieyerwHo9EJJ6TeU7xvOCGLrizCv9dEFDkBklnhZLIWa2YX1xSWGNJWQWWliJiWFMQHR8d08GOAlxbWzuGR0YQCPrksG1paZQLlocrHjIonhcVlYDBmI319XDbibeIw+f1SR4ovAcetIRiSKXkLuN7Yas5RfmlxQg+fO8jrF+zEXU1Dfjk44+FTBkaHUBJWQAZpLBz15NIJNlq3INdT+7DiROn0da6AqtXr0Qsvojr1y+itroGbncAVWW1GBmfEjO8obYc9K5SILc4HJicW8Qnx09i0+bNwiUkIguILi7IFbp1+3YJxBImhV1J6LPTSTQ7O4+mxhY5+5LpJMKxJTm5JiYndRidnp5RYYKHFQrsBZYm/zz47PMSuoXH8HnQ19sj8ZJjKKEGFqQyWfgCRfjkyCG19fKgSBQAneAT09M66LAF28bDo9pjs2pLt7p8ag8mImd0ZERYHbrhKXLc774rAS4ei+pgqZZ3FVTybkfydvNuZYoXFLKoBKfSOVy5cg3btm7H7MysDl10L1G8YBgbD6sMcWMQKYsg7ESgYDkxasaiqrISXh/d+caNzWILMReczhReeBhbimVw41Y3mpoaJQao48GWw7kzJ9X6TaZnS3MDQqFFlATciMyMyq2fylpUMCgqqUA8ncOFS1exZs06XLx0GRs3bBBex+oqxccnLmByYgy7d+8QU5ZMaZs1J6cqeb48mFOEoXvu05OndOh89tlnNY48lNJ5TtcjxZqXX35Z48T5a7OkYc3S8Um3Hl3+bhWJVLCgYpd3bMoVbLEglkjr8546dUrCKj8/HZPEDqxfv15YEb4ux83rcatLg50NEuOibN3OyeEsJrrOmXQH5oQ2IbqIwmYByfG4UCoWs1jqJuRveHwax06eV4Ho6pUruka8l4UfyWNgeC3lzGdIqM8nh34sTgGF4Yg2zVfjnP9N5zk/N0/OLMSYggx5p3RwfvzxCVTX1GD7E1uRzsbh9tiwMEf3sUsFFqKnODfptrx3t0sBouwKKITCsVXe7mKeQAq5ZBRHDv0S9TUVwjJIPCcSQM5zp8QwOt55Zqe4c/HSeXz5yy/Khch1jbx6iufRSAKDg0MS2TZv3YTiomIJRuFIHEPDoxIQePBnMDJRVmfOnMbOJ5/AqtYGxMLzyingfU2HIsWH0ZFRiWK8nrx/CgK1y54W75zdMnRZz80v4of/9CP8xXf/QmvB22+9hb1PPSVe9eTUhIo2vF/J8icvn8ILxRGPm6L+rBA3DMBc09Hx6Knxm27y33ycFOaEYaYbJNHnzZeC8zyTYf5CHJFYGG6G8VI8z1pUF4kszKK76yrWdDQiujQDb1EZ0hYXysqqAatTHT1kbv/4J2/i3/ybP5SA7fPZ9aeCO7MsyDrVMcAuF+M0hLAfLGaMjk3oz02bNqm7huK7BHYGM+exLbxPfvazn+Hrb3xFAXvE+bCo1j8yjQc9D7F71w74PZzHaRXfhDnLD0oB28JSTypmOkFY1AothYXtIYuezxk+C2fn5vHL997HK6+9BpvLhevXr+PJHdtRHPArNJTdSUQc8R4lXquQKX3n7kN8fOw0xsZGlSfANed//e6foyjok4AmvEEeeF5AbnAQCrgCjglfi0GY6Uxajt1I1IT4pnNWJLMWucqPHv4V/uibf4i6GgYfR2GzcF2Lwe0kgiWncOAH43P48OhRxMOL8Dpt+Po3vi73/pvvvCu0yfYtG+F3ZGDPGDY811ZuNEyHGpFA7K4g9sIwylnkoEDNz5zKZeH3OIAUWepe3O4ZxrWuB0BiCZX2KMrsMYn1o6EMpiIZPHPwoBHTcp9hWygg+nx+dcLRAcv1+F73PVy5egUHnjmg541CCxMJ/cmODnYCUeSl6MnC58LiIk6eOaW1eOfOnSguKpKI6/N49ZxiwPPw4JDmFIsV6SQ79eh8d8HpCOBHb76Jp/Y9iarqINJIah2wWvyYmozg0OFPUFIdhNWSVrj4vl07kYyEkUqw48gPu9OHrgf9mJxdwIVL17Fv7070PLiNvXv3CDvm8bhw6fJFvR+GTcei7MYCjh8/iXg0jmf2PY3e3gdYu2alnP8lRT4k4gZ7xz2BxcZuHgqMRFKlEY9HdB+RvZ6KRbUHJAKNn108+txn2B/ifci2Di9FdU8x56OmtlYdcMTmNTc3o6ysVA5sh8tp1kiXU11jLofr0djTcc7nANcfPruIAiot8aOmukritOkYsOme4fOBLnN2wXHeEI82NjWJZDaL23fuYPeep9RdQxF/YT6kghQLWIcOfSRhnixzp52hqW4hWyh8F7oTGEpq1lXTL8fPzQJcPJJU6CYL3MTtsStoenoKiWRcwZiFbinlurC1wmLVXo331djoGIqLS2QcqatrQG9vL6oqq5XFwNfhvoAPXe7NWKxta21CScADjy0DazqC6MIMFmcnNT6BojKEk8BiIove4XH0DU+gpWWFkCbZRBQH9+3C4swEysqCSKbJdGd3B/OHvFhcMG537rNaVjTAas+ir78HfX0PUFdTj+JgCTz+APxBE9q5xPsvlTGFD69HXYjshuGfxAU2NDRKdOf9SiME7xt2b3BNYpGELv6SUppYyIl36DqooycS1Z6TxYSe3n74fUHho4gCKiouR84RxPf/6SdyybPYxka4P/t3f2wKyjaoW5ChoTQosPPiMz7Vr4vn6gLKMUSX+B/agFgoyqpzQgJ7/s9l8Xz5eLw8AssjsDwCy+L58hxYHoHlEVgegd9qBD5fPM+pRTeXySgw1DjPwwqus9FtV+AH5tm5PAQXWOcU07gp5WHSZnGAQgKxLWfOX4DD5ZXQt2HDRom8dBdHQiGhNzZv3iJn7jcZNwAAIABJREFUXl19DUpLizE8PCjnCp3RPLQ8eNArLiyDh+gE9DoNt1rBYHIfm/fA98bNfsENL2HPSZBGBrFoClNjszj64VEE/cUILYSwa9cTWIos4EFvF0iZefb5Z+APVGIhlEB5SQ3Onr2INatXI0rH+Wgfiot9WN3ZCYfNjUzKgu7efnj9ATTWVMBhycCSSyFFNm3WivNXrgozsp5hR7Ys5qen0PtwEBs3bxbjWEzpZEKGXh6wysrK4fb4JLxRYObBgC41fh5+iaPMvMw025vTOgjxkCehKpOTmH7m1Gls3rwRDx8+QGlxERrqas1YcLCI9UimJSKdPX0Sm9Z1ijVJlxRFOZfXg9OnTkscoNBJHYx/zs5Mw+Uvht3llaBw6+YthYKtW7tW3QkU5Bic1tnZIYxOKhGXE1ONDFa6DPkvPLBY5AijIMBDGZ1Ld+6QHV+inyMaZf36tRLDdQjNZnH9+jUJMAV3ufTUjFVzgkIrRXMGY3IOFVA2dGazCMSgKIo7UzOLEqf5ehRoxYsvDqBKRRynBHj+XTq6CHt0Uo57K/nLFhOA6fL4cfNWF2LxFKpr6zEyNon29k7c7xtFb984HA4rVneuRHk58SQxzM1OobqKbetJdN+7h6+8/hWJ5tSMeHjjfKWo2t3djQ0bNqC7+x727NmTD+5zS0gOep0ScSmU84xHB5yZ50Y0NQe/PIuaQpTdJVcaQw4nJyclpHR0rJKIoGIWRVJiaxgmyvDZvOCt8EEiRugqVABs4ZoZbAuFVbq9s2kyas08NIJ+PpTP5Za7je+Nwsntuw/g9pcqFOzwR4fE329sqpeQxNfidVKLPy8k5zK7BJwuXW+KubyfuYYY8Tw/d/KypJzJPCmrXmBCOTMKanDiv/7t/43Xv/IVFBcHESj2IJWK5l3ngpyqxZuvyXXi3t27qK+rkQAmPj9DE3OQeMGVwpZL4ciH76KyvETiOYsMnwWGGvHcyrmRSmN6ZgqDg/3Yt/8pdYpIOEsx0DeL+/d7JCqwMFhTVy2XYWlZlUSUO133FKhHJyU7Da7fuIYDB/bB43XBxaA3v1MdJhwbtvobx6xFr00xlr+bAoaZDwkhFOg+J1KGrfAUz//wm99EUcAvZM6nn/4K7R2r0NHZIcwH70/eJ1Lx+NP58F+uJxcvXtS60VBXp9+puVZA9fya0++zrgDOC3bCPBLPGeqrDgJT3PmM+MO5yzlI/EMGS7GQLikZwTaLHel4CuH5WZw9eRRPPrEO2XQEdrcPdncQwaIyxJM5+IKlQgwcPfoxXn/9VXVKeD10Kkeko7Dgw/fNQisFGQrp6uyn8zyVlmh1/MRJfPObf4h4dCnvPOcHsKsrh8IyhTaKZNu3bhHSKUs8FAsT4SROnDyNr77+qjpY+Pd0Y3JeS5CR89x8EdlCVZ7iMBEtEvPzXG8/HcGhEK5cuSqUS01dHTKWHE6eOoHmhnqsaGmCJcvuFX4OUwS22UywKOd9Mu1EIu3EP/3TjyRWxaJh/Nmf/jHaW5vkzmTpjzOi4D6359eN3xTPmZXB+eVwUtg012s+FMGnJ8/AanVi1849qCgr02d1O3NIJU2QKZdzq8WBZAoIWdx4ODSMW9cuIx5ZlFhaVl6Fqto6NDTUA9kUAk4LrOmoiokU5gueeNMVYlFxmCsN2et8L3ye6VmSScFF7TwWht3pQShpwdVbXZgaeoCVFS5Ue7LCVYyF0hhdiOPFl19+TDwvICzMNOfc5lxgx8KlixdRU1cj97Yp9GS0hjFgkwVHPi8orBJrRMHV6/OrFNw30K/uI2ZRUFjlXUmxl850utCJ9uDnt1qIPeP1CyCVtOLchYsq0K9e24ZkhkVzN5Bj+GcCP/7J29h9YBs2blqLTDxGYBy8ZOnHk3pGprNW9A+N417vgNznbSsacPP6Bbz44vN6/yzCE/vE8ObJiQnU1NRpjaCY7fX4URwoEaaqsaFG4iPzAZKJqO5Vm8OJBPdqdhbRWTBlt1EEbpcT2VTKzG2Gk6tZgNgWdkvQOW+Y+Q6XQ+i4h339jEnByvZV6OsfUIGd+wiFZSbjKCstxdTMNBxu4rnM/ox/0jzAfU1v70OtdVxDuCfh2myzpVWcUkHlUecT93lG3L527TqKi0pU3PAGg0hkszhy9Ai+8fVvGCxSPndicHAY/f0D6lrke3v11S/DYUsjvDSnZxrFeBoU+Hsp1MtwYTf7SCF80jk4bR6kkmkZO/oH+nVfsfONAnpbe5ueL6aIzxhTdr7w1s9qzWegLHNsKH4zf4FdHsTy8U8WAMDAZoWQFqOzcyV8LjsyiTDs2SQSS7N40HVTAcJbt+7E9dt30dKxFpUNLYikcpiYWcCF8xdRWhTAlw7uQ3RhCuVFXiyGmFMzh0g0gcaGFbDkbDKfcP/G4nMmHUc0HsLS0oJwQURieX1BzXGaXILFpTJUEDfFPTSf99wHTk9OiYPOIgyfa+rsIpoqkdRrczxYcHI4bairq1FeDAuR/J7RkTEFzhocId3+AT0f2V0xO7+A5pYVgMUBb1Eljh0/iQvnzyGyFBJv/Tvf/hbqaivhsFlUzBEaL5NRscdiU49G3mme90s+wmeZwFDufw3ixXQZPd49tf3gv1s2Wf5Wp8Xlb1oegeUR+H0ZgeVF8fflSi9/zuURWB6B33kEzh76q5ycwGQRS+EoBHjRdc7DfxrZVALzs7Nwu+jg+IxxLrEgL8xJPHmMf07WIg/AOYsdI6NjYmbTsccNMpmx5LKypXft6g4d/p0ON06dPivsAnnGk1PjchtTXOKhimzmyspqhEIRdK5sh9NGEc4kBVEo5KHfsCxNgFYBLcO/z/AQTpcqTSo5YEmBSnMoLSlBSXGRQviWlhZx9foVOaqrqsuQzThQUtKIn7z5Hr729T/A7a7rSCYX8OTuzTpUOiwOWLJ2PBwaQwoWtDc3wGml8zwqjmgiY8XA2AQePOjB/r27kYosIhWP4vL1OxJL2HJKBzBbU/me6bBmSOi+/QcQiTEMtARLoXlY6T5SeKIZXwpCPGBGInTSBiWi8QCYSedw+uQV1Nc3qrhw7folrGxvRW1tpYK1KCazxZjiJA8tb731Dp55+lkdGCnO8JDI0FVyxunKpZhA1iXDFSnyEQnh8vrk4OMhiK3HPDw1NjRI9Pzoo0PYvXuXuM88cPMfw+M2wiU/L/+CAW3xZArZnBU+fxF6Gcx5/yH279uH02eOY8vWjXJSsoDAzgWGqDK4yyWMCIUwm4ogxLzwwEaBY3Z2TvOErjaKsolEVL+P197l9mNgYEQHO7qOyabmYdm0W/s09jkLBc80PGS7Lk0jk01jPhzVQZ/CD1n2dAIe/fgYLO5SVLWsRzjtwt2uuygvCmLL1s1iDtfWVCGRMEGudLPx+vKL85jFKLr8+/r6cfjwESEK6mob1GZPd2lDY71CMCmENDTWYWpkBD4haAziQMUhZhHYbGa+8xApISMLm8OFobFZoUDqaqpx7JOjeO7Zp/MuVBMALDedUSGE8eDB07DizYHfHCYpojJIzbj3OVfo7rbZPBLXKSbwWnMN4HgSSxKLJeDzBpFKGoH3vQ8+xGtffR0LC3M4efKEgr4amygYhJETrscqFjR/z6OQYWmzht+ut5gPH/7/IEP4PXQXpzNqKU8mM7DaGX4H/PVf/1eJJqUlxSq+EV1ERy2LI/wcFOf57/wdFMYWFxY0Z8jEdrvISA/LsWxCyZI4eug9iSvPHXxGrji3NwCvv1TO8yRx6xYydqN6L58eP4mvvvF1RGN07lvkrBsYGsDkxCR27CRLPgWfn7xbi5iyD3p78cv338fX3vgqwuEQjp/4BH/0za+jOO8atvCasuvjESu8sI21mKBSDoKpJkmopcM4S9665gh510787d/9d7z+ymuoqa4EcgnMzc/i+z9+Ey+8+BJWNDfC73FLOOZ9Sucm73cWtuxOFyamptHb0ytePQsrdF7q90g8o5uWvGiyiRmGSvGQCCDHI0GMwhgxPswuUIFL84/FEiOI0q2YzVAUTGExEoKVFVqrQ/MpHUtibmYSZz49il071knksjpccHgC8PuLAJtLXHeyzw8dOoz9Bw7oPiPHntkAllyWYB8jpnCI8rUThSVTGCdSIQO8/c4v8NJLL6M06EE6SYwEOye4HjOE0I6/+Zu/xb//93+GYNAnHIxQSRYrQgkLzl24hGcPPq0iWyqZQNDvU8fJ9NQk6urrhCuyO2wKq81mLOr04dzgc4HIAofDiZ+//bbW1h3bt6Guukr3tNXpwbUbNxSQ9+Uvv6RQR75uoaj1qIChVc6JdM6FT0+dx9FfHdd6uW5NB77++ksIuK1IJ5f0fJSgx5sqa7oLKNhxHeIcopBEhBCfJfwiS5nYr7d//nOFPW7dsk0dNBKryPK38hpmYbVRwKcAzu4Li0Jqcyx4JuNmbaH4SEGQTn4h3NIqwlPwUl8CJ43WHc5l5nbEcerUGczNLqCxaQVWrVylcGqOo9udBnIphMNplFc04PTp00jFFzBw/yK2r22C354Ve30+YsHJCzfwx3/+5+oES7HgLCG2GPFkGkl2IFDwtzklfl66fAVffvF52HJZrQss5DO42eV2CKlFp62E0v4+YVkodq9Zu1UCJP+OYYhkbjMsmkXD7du2S6DlXoWZH5s3dCLgIeLEKnH/6vUbundWdrTLec3xszs8GBubxsdHP0FzUzW2bdukgjeLXRQJDQue2LkUBofGtH6UV1SzjA67I6vXMRkSFGnjep8jo6P6b6KeWGQhtoRcanaVbNy4AR4+k9SxY/YVnAd8HvMG5zoXLPYjkWTYNbt8mKRAPFVWmRfsRmPuSmgxJAyGsCa5jLjbZaUVCAZK0dPTr3WUeDWX04lgUUAoNf7ecHhRmSDlZWUSt/ksGxkeVg4OkXXEohFLl1fLTYFVYieLuOZ5wVnEn2PBgtfNIH/ScHr8uHLzjtaATRvXqojtYEg453/OggcPHuq+HxmZFOf+lVdeUkcHv+Zm5sS9J8qHeTh1tVXCjRB7om5LWGHLsh3LFNbCsaj2tAuLC7oGbW2t8Pk8cmXTYZ1KOzA2Oo3u+11ob2tRN2VRcUBjyq6kYKAEszMLuHHjNu523UPL+nVoaa5XB1w6HlaWgi2bwmBvL0YGB1HkD8Dp9CDnCqL7YR9efPl5FJcEEE8lxZu/deOOAsrJJF/T2aZg+2Q6jUtX7sBmdaG9bRWKA0UYGepHLLaAtlZmXiSQTiSFdZucmMXEQgR2T0DdhHRps+jB8SVe8VF+Sn5dNfPGbCZMIYPaNPciGRkp+OxPZ5ISz2lQCIWimJqYw+zcrArngaIASstKNZaxeNJkGYWIaOGzOo1UlmHKJTh18iRGRohEY1ffmkeGDBX4VXzPJ+oU9pmFbJZCyDUxbHx/FqggJ+a5upDMPfOZ8/w7yzrR73xyXP6B5RFYHoEv8ggsL4pf5Ku7/NmWR2B5BP5/jcC5j/6Kipk5zIrZUlgys3AycKsgns9M6RDEjXMhILQgnhc2oQUXp4Q69sGzddruwPzCEkYmJvGwb0Csx5UdHTqIjY+PakM8NTmBpaUoSksrsHbdarV50jlNHjhbbLlBv37tBmprGxAJR7GmcxVyaYpdxvHKL4rIBfHPOHKN2CzBmY5DHsIoFlC0y2WRisd1mKGQR8wI3bpkChM9snf/dty58wAlpS2YnU2hvKoGnWtWIhqbRrCIVvAUnGQfJ7KYnAuhq6cHzx54ConwIhwUk9JZZG0uZK0OfHriJPbs2A6fy4pwaAHnL9/EU3v3CR8SCPiQiMaEtKCgF40lcP3mDezdu1+OMB1aETfiCZm9eYKtChOyUhpcCcUYipc/f/sonn/uJdy6dQ1ZpLBjxxZYbTm43BSaY3JY0xXEg/XpM+dRV9+KqupqOcs+/PADNDc3YMvmTTr0UuyiqEuBjO2203PzCpLiYU2s5+FRORbZAs/DFd23dNw1NNbC43LpNela52yy5sMfjcPRJe4wiyp2N3EEcRz75CQOPvMM7nRdQ0NDlVztdErRnXr7Zhfa21sNS9xtRTwRkyNybm5R74Ft4Qzdo2Chttw0QwEpzJOvmkQkkkBlRQ3Onz8vVIWKB3nRvOCA4yFR4+Kyw5lLIxQJw+nzYXR8GG5bGm4k5AKjK6pnZBExWwXCliLcu30TVUVulJSUwOf35rm5FeJxU6CXYGghj9ktvnTvgx650Xl9XU4vfvGL97Bq1SrMzc2qvXnz5g3wep2Ymp5AbXkFMnFiagoCoHFhP4rqFLmFn5fuKwvmQml0d99HeHEBddUVCi8lz5kCgviyBWxOXjxHvpvBmLLNvcH72ri+DXKD71utz1aX3NJcHigosbXd3HP8nAGkUzw8u3D06K80V5/YuU0s8IH+Hjz99H4TkMfAUApqvCcpwkr8ZeOCeW+Pf/1zAZUU3yzWrERet8cvYYrOc2JQ/v6//T2++92/gEvhpdRdcrA5rHKumqKTKaYURHTmHZCrS8QNhUvycHl/kQecScbQ33tXLloig/jldPvhCZRqLPg7Lda0chASiQw++OAInnv+Rfh8QcQSCYxPjKOvvw/rN26AP+AVrmVmeknhgffu30eCrNtUUq454jZee+UFOGyKKDZIDAfvP1NEKIwFr/U/Ny5WYmSsGYkEfBVyqL/3vR9K/O7sWAm3y6LOmVA0hZ+99XNs37oZHe0rUFVWKrc271NeZ4pM/w977/1dV3Zfee6XIx5yBpEBBoA5s8hiFavIykmxJFlOI9uzPKF7fphZa/4B/zIzP0x3rzWrRy1Lq23ZlmRFVg6szJwDQOSc08s5jPc+77GostytafsnGajFxQIBPLx77rnn3rO/+/vZFpsDiyuruHXrNo4cPlTkE1vEpTUueDLYGV7Kdn462M38oggqIYuFRacdiYTBK8g1LfnWFDpVYIUNmYxh+IdiIdiZ3mu1c1lFIVdQkfH8R+/iwB5ikCLCSXh85fD4ymChi9zCzhwHVtfpmhzGo48+qgBHMsxZ8LOVkD/SjFnAVQ8FClabRKh4Io1fnn0Dhw4dRl11AAEvA4ANX5odAxMTU7h75w6ef+F5dTgkU3F1CvEINhJ5FXmJWJLIybyO0IaC/K5evoxXX/0aaqqrNNdNqKwDGTHX7YjGiW6J4cL586itrsLunTtQWeaTCM+5l8yyayCKX/3q5/jjP/wDFZEp5nIt5T3LdGKYayWXs8LmLMOtwTH8+OevyZVdGfDjD7/xFVR6bUA2pjWTyQCirucNVonzitdbiVOdYvEQphB3b3AA165dE+Kps6MTkVAQFQE/HAz3JSahKDixiGDACQzo4xzlfarEMS9eyWYC/8ZnE/60YROTGU+2OsOiJ8Wpv3mTTP463ZeaFbDLo2Z3UTWyWSfOvfMGqvxAITGL1noPHJY8HI4AIlELPrpwA9/6kz8BnwToFOd7jCfTSGXzQt7w/5m58d7759DZ1YXGmipYchl1/rAY2NPTLac8Cx+lUGauuUTAJVNZjIwsiDu/srKoUHMW3A8fOSTueH1dIyKRqNbPDz/8CI8c3AevyyYRn0Lx5OQ0FpeWlXnB4FF2QLD4u7zCQtUwmmpr0NraIucznwc4f5QNYmUXVh6jI+Nobe1UYYdzomDJfB56KAQPC8t2rW+mAGpCL3ULInYk+fl9j9/HtaRkNCh9L1ng7Hzx+NyaZqX1hwURBzsK6T5Qpwr0+nScF1wODAyNqBCcz9tw5fJ1hSLz9zGrhoWWtbVlU5BFFm0tjepQY7Ao8VH8HpoeysvLTWgsn8uY48AOqeJ9qbT2lYqq/N38XjqahThjUGciiwuXb+Lko8cRj4VQX1eJdQaCSzznvaqAyal5FdOJJGHwMosfZHC3trSiurIKsWgMG+srqKoMoLGxWgVSogHdxJSoJGfnHUhFynAsLpTP3Pwcjhxm3kVOKByeq2vXhrC4tIG9e3ciUO7FysoCyso8wpgQZzg+OoWJ8Vl14HR29sBT7UbA71Eo6MbaEqy5NOKRMGLMOCgrh81iw9DIBLLOSpTXVKO+vgpbt7arKO92ehANcxwYwD6N8bEh7DvQr+f5S1fuKrOAax5D5GsouMfXsKWlmisw4rEoHFanKSisRuDwV2gtp6CuEFyPR/dHnnfe12kA4NWoPBe7KagaZgofRowgzZV2cmoc8XhEXaTEEy4vbSCVZJHKASdd9VyfrVDOATvwKiqrUVVVI0Y/v+D1E9vH4nga5YGA1l5Fvqjwqqd7rUcqzBXvXXorWh652JsCs4XXQ1E8Z4ixvkRDz0PiOV/j8JlN5/k/axO5+cObI7A5Ar9zI7Apnv/OndLNA9ocgc0R+JcaAYrndJVqQ8y/H8TV5+AUuiWLQjaFdYrnFASUq2Y2NyV8xMMu79Kmh05eib0MFcpDznOGEJHxevTYMSRiMUxPT4p53tLSLMdJQ0MzIlHiUaYVxrR9xzaFDNF1NDg4hC1b2uSu7Wpvg9vBoDfu5eg0pkPIqs0EN4wlnIURzyn+MRqSGgXFKgvsEu6MmJYjMDmfw8zsDNZX1xTed+bZJ2G1eWGzBuDxsoX0Y3z5a6+ggBgslhR85G8niTywIRhL4trtW3jm9CkkwxtwO2yIJtNyqEbTOTnqnnz8UTgtWaSTCfzitbfxtVdflSAh4qgKDdkiM9OKjTA3ZIvYvqNf4YV2G11XhgNbKmxQhFYoZ5rCIEVmIjUK+P73/havvPxlfPTxB+jd2ome3k7Y2WJPR3za8Fz5M9yYkBl85+599PX3Y3x8VBsphn5WlAeKPGojiMgxDgvu3h9CX/9OiUtsOY7Fkio6EKvDTezs7JSOh23kAT9DT4uORfq19P4Nd5hdDgy8c3l8iCRSiMcSGBmZRGN9AyLRVWzf0S33E4WseCSD2Zl5bZ4YbuV00Y3HYFC2eU8gGo1L0OMx8YMuYqIWygLcfBFRk4JHoZEucWnHxsbkYufxl4RIzpeSeMCChsdGd6wVN+/dVeGhrtILF9KwZFNqbV+NWjC2lMKnN8ZxYG8/ulvrhMFQuzdnSDQigYvty+FIRE5yburKywPo6eoRmofjuba6gdu37+Kxxx7DyOgw5udn8eijj8ihxkCsPJ2oRYG7uC8s4m/owKNL0HBtuSkkO/7dc5+J+T00cBdf/dLLcDkoTHETaZAbObl/TbaBOgFKr13kuxp3MFFIZJhSHObP2+RGJAM5Eo1hYOAuerf2CrlEZxjbzLkPrqyowaWL13Dlyg186/e+KUfxxvoqFhZnxSB30HZKBBEDY0vdLUW9nBtz/m4dY1Egflg0/rV1Ttcs2+J5jugAZ2HCL8b3d//f7+Lf/pt/K3FHuCk63O1WhCJhFXgoypTOOc83P5+enpZowyA606Jvg9/tlGh+7/Y1UvnVWcE1hsgij78KFuKaxLTNI0mh2+3Dz376S+zbdwiB8gpcu35T+ITWti2oqqnCvYF7iEYicDr8WF3ZUGGG4XSHjhzG8PB97NxJ9roDbgdRJkk533OZ7AOn5W8jntsKZHXnkKOGQYEn78DPf/aaRFwGmfp9DiQSEaTyFhUy33nrDZw6eQKtzcQ4GDa0CZGkOZsojixGRkc0JuQGT0/NKNiX7fbMDujt6Za4yIIciwMsCHENIl9+ZGREKIbGxvoiaoTrFl/YnGMeD+XzggT/AjbC67A57fD6y+XKpNKbSybxwbtncWDvVjjYYURXursMHn/AiOcKL3bovnL//ogCk4m+CZSVIc6OCIm91HMMt1hkHzqt6Z61m+tlaWVdIufXvvwyqN0Tr+D1lSEciuLKlatobGhEy5YWdVpkskm527kSzq+GcefOAE6cOC7Bfm5uBteuXJH7tKNti+5lnOMUG7VGxlO4e28AFdU1uH7jlroduHYfPXIITtas8xl1dFFsLFjcEnx/8P3v4ZlnnkJ72xYVHngPNjCYooAuByXFcx9Wggn85V/9HWxOrwS373z7VTRV+4Ec56YTyTRfl3OLBQ4twFozyY6mw5RrHVnn7C4aGhrCwYMH0djQYNZ+stwlHqeUD8BuAt5vlIRRFNBNR4LpWil9GFTPb8yaLcV2ijvMmUAxW+JmNqfus4HBISwsLonxz+uyvsEvhrbdUQmPuxJ/81c/QFujD9s7KpCJLsIOFksDSKbs+PTybbzw6jfhC1SowEZTAO+bxDGlMllh3+4PDWtNi8ai2FhZ0bMERVQWQHn/YK4G57YRz4tsZBUOKNcx5HoVH3z4npApTc2N2KCb1sr1Maq1PRKO4MKFi3ji5Ek9Z9ChzTBRHhNzLvYfOKDx5zXC+zjd/8ocKN4jOcbM++AHOzpYGOb9jfP84IEj6hJwe8gmJ8/61wtqFMNNiKbpSOK9jaIqsThCVxSzCLj+lb5OwbxUXKSBwO/3oLOz7YGHwnSOmSKeuXZNoS0RT2gdvkfhv7lVxbWxsQk9hzQ1tijgkx1cev6wmKwcIo5oLnjQcSSkksmOKBU2HxRt9V4Nus0cZ6lTyRR5Td7O5x1M4WgK128P4uCBfcjn2A3FQhG7FvIqyvD8RWMpjIxOoq2zW/flSCSMqclpjI2Oo762TiI410zeqzweO+x2Pm9k1Z3Apgv+viyFV4tNAjrd5x6vF9WVlSra8zrh69mdFaiqacbHn5yD1WayQ7q724tF1HXMzS7KfZ5O5ZVtU1tXQDRCXnwEtdWVcLKzgyGdLPbZXdhY38D84iqGZ4Koqm/A4uKUjBHsJOBzRE1lPeKxpMwmiwszuHL1M5x++imEIxkkYuyLtGJ8bBzWQgb1dX5s7aEJZUPP4NaCDROTcwinrUjkLNi1a6dyPLimc/1gdyELhLynasyLXSg8pzRwcF4xS4AFGt4vcvkMxsZGkEhEhWujEWJifAahYFzmGwaHE//I5xHy4KdnZmWoqK9vwupaUOaa1rY2rUXk3xObxrVd6KAiWqwknmtuCDNn9iIPlkiK53z2Z5D5F8TCwZBQAAAgAElEQVRz0wBlhP7S3NoUz/+ldpObr7M5Apsj8LsyApvi+e/Kmdw8js0R2ByBf/ERkHhOR8lDznMjiufkPKewXMimsSHnuXEsfVE8L23WSps5oVzoLtamuKC244LVjvWNoNifDPWKhsPawPChnC7FZCIjNvq27VtRU1MpN9fq2oo2tXwovnHjFurrGxGNJrCrbwfCwWUJGtx8cZPIjWjJeV4S9R84NSkI6lgMGsIIA1kJR/x/uj0phNABf/78eTR3tKOmrgXRaB7dPbvw2YVLeO6FZ2CxsE02K9RBOpmGy+7B2OQM0oU8ulpb4KBEn8ugYHMgmbMo4OvGzds4feokoa2IR8O4MziKAwcPwekoMqa1OTVOcrYfL6+uyqW2/+BhsWUdCm80rbElgZE7hpJoTNc0XcEUtn70dz/Fiy++LNcPHWROJ1EhZDMTn2CCHYl94c+T0x75h7H82c9/hpdefAG/+tUv8Gd/9qfCjxix3uisdJ9zkzMyMYn6hkaJ0XSLczNKEYi4mbW1VTQ01Kl1maGdbCH2ez2Gm14MHi0JEdxkqYXeYsXswpI2MlaLU7xYBrLu3NkrMZvahdtZhrmZBbUBd3S0yMHMTVsqncfqyrqEPYpAFAjoKGcnA8Ust8eFlpYGCSDNza1wOrwmRDabxYcffqiCDMOtduzYoZ/jB8dmdWUJ1eU+RKIReH0U4AtoqClHbGOZoAm43AHAXY3XPriOkbkg/ujbr6Ku0rR+szjBLgiOFzf9dA3Sjc6xYXGBomMqQfxATEFb7733vrjZR44cUaHowsXPEAj41XlB4d/jsMNVxPVQZjIfFgk/5BRTVKHwsri4hNHxCfgClWo9P3qQQa52IUC4GaeoLzFIp91IcHo1tS/TscjijQnv5FziOPCD54Bjw3Znm9OjALjJyXG59s08hFxjdFtnMwXs3XMAt27dwaknn8TQ8BBsDovC7Pr7tmoOqvuADmX9NNEf5vdbCuQ5f95C/cDt+Btcq/TRMgdAIq+VG2OKQg58+tl53Lh2E9/5zndw985ttDQ26pgo3gTDIRWNWOihGMdOBW7Kua5MTk7q3VDQ5Oc8d3QeVge8eO+d17C2PC9sC8eNoX3esirA7hH7mv9GRjQLOG+9/a6wLXfvDGB1fQP79u/DyMgworGI2vopzA7eHRZa47FTj+s6n56dlhhKLMfLLzyLZCIizjHdixLTiu7Q30Y8ZwbAw+K5xeLG5cs3sbSwgNOnT0k8T6VjyFucEsfv3LqBu7dv4tvf/Ib8wywoCuNRMEx+ivvMBqDzT3xaq0PCIwVNcvpZpOR85vvn//OcKLfNYsWFixck+m3d2qvx/vw0SsY23RgM482SXe5DLBlDnM5ufwCJWFrCOhFJb539CY4c2omAj50ExAj44PaVCdtC+AfPfySWkPjEjiGKvsahbYpFpfWGznPNV6v5nURokO1cVl6F733v+zhy5CC2be2SGOj1lilQ8uOPPsbhw4d1DoRjoAhH6dTlwf3RKczMzEuoD4WCYkNv7e1RgSbN0Fmx5I0gys6MTz49j6bmFty+TSf7C8rAoEuduBae60IuBRfvBRTk4JL7/8b1ayqmPffssxKazHVTvAEUBXSLxY5UzoJ03oEf/M1PEEvkFLD3e1/7Evq724BcSrz0FDn8FHBTSQXmUogtFUpcvC4SCYm9LCx+jaxou12FJzdZ1MSwsACRz8GvkEYGihq3OV3n5k5qinSaAMWPh5FMX3xgMQGhZPeTfWQ63sz6Zq4nFg94b7t48ZJCJpfXFuH2+rGj/yAa6tvw8QfvoNJXwJHd7ViYvAu3nWuVDwWLFxdvDOCxZ19S8G+pg4bngNzmm7duipFP1Nkzzz4Lisa9RHgxTDjJ7i+nim0GB8L11WAoOG78YLDq3Xv3Nb+feupJobkomDJjwaCh0hrbjArmnyiokq5g5qNs375dwjnn6ZNPnHowP3J5Opuz6vQynTHmXs+CjXmm4tcpMDtw88ZtdHVtFeIiwbBPa5EF/tA6WVozjAPYCNJ02nK95WtwPZfAmeNxpcR3572JayPvhbzeyZVm8VY9TjIZmBXb5fJgIxhUgYB8d2J1OBa19Q36Nx7/hQuXcOrxJx/kzVAs5RhlMsli+KZNhWZy7/ke2e3Fe2ZpvpREfP6+UvA7/+Z9wmQpmOI5j5PvtZSvw3vW/NIalleD2La1F+VlHkRjQbGy1R3jdKmQ5XB6sbIaxN3B+zh29KDpiClYEdoI4dLFS1rbzjx5WlkhgTKvzj1/LbMD3HYWlK3iz7MYw/k/v8hiQ0BmARog3nj9NRw8eEjCOTF3A4N30Ne/FUtL81hdXRLfnN0oW1ratJ7NTM/rua61NqluLjcLp7msRH12RLqFsGEh0Kb1anoliWA0jvIKj76XSBSXwyN3uZcdYDKOpLGwMI3xyXF0bd2B1aWgipJ8vVwmgT27e5FJhZBOx1XciQSjmJiah81fhXjOgv179+H6jWtoqK8XCotGBnYUqttIYjnRYbxncC03Sy3FeT7XmXtVDuMTY4jGwmhsrJNpgIYXPiMwlL22rsaEyidieshkDZ+4Lj6+B0MRlJWVqzDPZwsWYjva27FtWy+SmisMbzUda8bYYQrpnwdqPOQ8Z+GM4bb/SDw3OKRN8fyLK/Pm55sjsDkCmyPw+Qhsiuebs2FzBDZHYHME/okRuPDmv3+AbaFD2xAUGDCYhYuiOgObchmsr65IjJX7qIhDKeFaSqFPfHgvfV2yNPdwZJomUrA53WLpzs0vqCW7srwc83Oz2nTzYZoCDV16DJdaXl5Af/8OlFcEHoSBDg4Y5jnbu8k13tHbKeFdXGMH2Z8MgyPmgviBz8U4s4k07EtiWvTwX2Rwm4g9bt2zyKQSmJwYw+07dxFKWNG/azemZ5bw9NMv4srVa9oMHDq0D1XVFAvTcNqdYIDhwPCoHIm9HW1wWnLiw9tcHsTTecQzeXz62QUcO3wAFT6XWLbV9S1yApJPSVdWNpUSD5SbQYqi0TjbgSNy4D3z1BlkWGAoHU/BvH+Kxdw+EFXD46UYF48nJAyfOX1aDqRYjAKwWxtACqESZ4p8SrWDMx3VZsPY2Kh41HSeB4MbeP65Zx6IT5JGxF62IpZMYXxyGu3tnQ825HwfFA6uXbuKAwf24dKlC9i5qx9+urDZPk7HWbFYwdfi7xU7Ow9MzsxhdHIa1dW1qKttQpnPh/XgEmqqA3IDUzxPxrOYmiATdQivvPICbHaKlRFtgsfHJrVhZ+AU+bwUxynksSBDp2gmk8LKKl+vAeWBqgcbdLrrrl+/LkG1tbUVKysr2oQTMcEJ6/e6VHwgvzyToouV3QEZEJqTgwMpePHOpzcQyzrx9a+8BAeI7khianoa83NzcqBSFGDrP+cknahk4TJ0jg5tjlkikcSVK1f0vokO4RiTuXvp8gUhE5qa6oWucNmKbiptFUtiFcfPCCLEBMzMzkuQ397fj08//QSPnzyB8jKfeNZkupbCBlUzUSdIcSEQi9gI2ArREiPYoB3Ynl3aXLJTgMxgcpKJbGHBhEGWPA4VfDIs/AAXzl9CbW09auvq0dXTjdfeOIs9u3eqiMENdcmdajzBRRA1JQiKbl8Qz0vCzz8W3ijAks2dErbFanM9uFa4Bvg8Hm3Q2TFDpAbFQR4vzy/FIjqU6+vrVQCgYMRrjviW5uZmhc7V1laLr5yKh3Dr2kWsLM7i1OMnJSiTqesL1AA2N7IFu0TojXAEK8srwgcxO8DpdCOeSEhk4h6faxMdrs2NTehoI3rIKaQL/42dCV/60itac27dvIaTx48hUEbWP8SYpkBh3JZmFP4LFAxY8uwayhvuedF5Pje7jCuXL+l6dru4bmSRKdjEuE7GYvjud/8jnn36DLq7Os165nBIZOI6wvWcHxQQKT6S2U7hn+d8ZGRMxaX+/j69VzKGWSAozSVyqjeCG+J/E5Mk9nWJVywnuCnccP4mM0ksLM9hZn4OPb3bUOavUDAtQxPfOvtTHDu8C16XEUSIB3ognhd4vHSju7G8soqFhSX07+iTyEtWNV3cxVErus+NeM556vMHEAxFJdokkwz//FAFBoo2JqzWiUuXLmueMxBZxRphCziGNrz2xjuav7xu6VhOJlhIzCEajkjw47wygqtFAYMcr5dfflnjwHWZxayJyTHs27PTBBNbc3BSrWQocBpwub1Ip1L41S9+iR07tmPnzp26B3zuPC8ViRmGDKQLDrz30UVcv3UP+WwOjx8/iuMH90rsU0gurz5d1wxrZhYEl32H2NhElUxOz+j+wSIenZoserOojGwaa2sraG1uglNO6IIEOC7oJuyTZRdzLTuK4nmpeF7KPimJuA9fx8Y1SoySEXh5bfEapTgt0TRfMEiQWFwByBvhMD45fxkubwUcDo+Y0E7E8ezj+7EyMwSPk10TVjjcAXxy5TYeOf0iyquq1e1BJMjAvXsYHBzQ+ezu6hKGicWsW7dvScDfu3evCh+8JrkGGFGWWCF29piMCR47nfFXrlxHe0cbamp5PwHszMhQoZRFdSKpuO5ktA4U8laEQjGMj49L0F1eXsTiwiIeOXrEYI6UX0GE3OcdWSrwq8BkXO9mHNmVkEYoGEEwGNH9FxZWqj4vVpTGtyRClxBV/JxzkHgQ3pOIhqPQzOIhzw2LhhxrHjeLhyr6gI5nSZLmTzGoOJMrwONjUS0jUXJoaFjXfFd3t+bARx9+JLc55z/vw7zSKZxWVAZkhOChMciXHRCfi+GmaF16ntTSUHSam1B6iuiffz/XQhOQntX9mtc5Cx1kvQ+NTgjn1Ld9O9ZWF9HYUGu6CwHlDZQFypFMGVzcyuoqqqoCmtd8PxRvue7R7Xz3zl3s2b1HODU5rpmhwMszF9f9kRkbEmQLVnU8cZ7W19Vh+P6Q8g8OHTyoZ152IjC3Z3jkPqKxkMRx3mdC4Qi2tLTj7p1BCfo0APTUpXV/5dzjG6ZZQTVGssTtXDfK4fWVY2opioGREXUrNTXWaexSSXaG2nHv7n2N1+FDexUgvbqxqm7B3Tv3IZPKY2RoGP192+B25RGPrqPAHIFwBMH1IOLxLCoaWjG1uIze3l7d08zaFtf6zuuD+D4+p7JoyAIIn4lM8CcDX1ng4HMpg1Iz6qhi7kxHZ5uc5xvrnHd5zM3NoqmZxZZqRGIR3Ss57sTKMIy9srIaFRVVyGTzmJ2dE2rv6JEjaGvbohsgz5eK63p+MOugsFRFJJsCq/VfMbSZHadfFM+LQRilIhLn4pGn/nRTJ9rcIW+OwOYIbI7AQyOwuShuTofNEdgcgc0R+C+I5//YeU7edUk8Zx99Rs5zOrMeZokbUafwwAmk0LMib5PIB27EYbFjlXzqhQXcuTsgwbC1vV3OZLkzwyG0t7ehrKxCm4nzFz7Vhogts3Sht7S06HWGhkbQ0dGFe3cHtWkLrS9j3549aGpuNtgAtYEzTJCMXfNRcrEK4VBq5Zfb1rSwk1sajwTFuo5HgwgF1zA+PomPLt7FE2eeweDgMF584SWJvuRSDw0P4rnnn5O4wXZs8nnXQxFcunoVr7zwLFKRIFx0r2XzsLp8iKayeP/cBzj92KMSYcmQ/ckvXseZp55CY32tNugUjblB4aaRzsZ4MiFh4ldnX8e3vvlNJGJRE7Qnx78RsCSa83MKm1RcAIWddfd0iJsq0cKSN87+Ik+a7iNuTigO0R1nY8BePi9uKTc75YEyfPjhB3j+uWfR3NRonGd5oixYlMiozHDt+g0cOXxMbluKBdzIclM+Pj6GvXt34+bN6+ju6ZKTteQ813svBYZSgM4X1EZNhvqGXOMOZFJGjsnk4ti6tUNCns3iwOjIlAoUxg0IdHa1yn1EZMHw0KhceJwXO3fukjhCsY/uYR673Q7E4lF43H6EQ3GJXZwbJccd3eel9nX+LH8HRRO1aufYXp5DIZNAJLiqTThdq4msBc6yWpx9+2O4/DV45aVn8NlH72Dvvr1yoZZEeJ4bvjY3wWzD5wevi3gso43+6OioNnynTp16EMLJOcl25+HhYbz00otCJRnYEFVvwxU1Ajo3qBRWHGLosnWcm9HX3ngNzzx9Btu29SAa3IDf55FLS+4sCg5ynhtOsQRZzpGiA4sOSIN1sMDn92FifAIzM9Po6OhEbX2dgv+S6bTEKIojTodLzNq7dwfEjCUfe8f2PtPi7fTA7fPh3/27/xv/8//057A7LIjFQnKxyUGr1n9DwlcgnSVXnB/mqi1ds6V5++vCW7HOZ7OBxlWy8+12F86+9jq6O7vlhuYGm27SVCIpoY/Oea5LHG8FzBUFmhK6hwIiRaXbt2+jpq4ae3ftQDYZwc3rlzA9MYLnnn1GiBy3LwB/oAYFq1siNP9QwDedDE1Y39gwwX3pNIZHRlT0O3r0qAQqrleRcFROd15nFPg7OtolKlGnXF9fxdUrl3D48CFhAwym47dnnjPUL8/CXRHbkskyGDKLd956G88/9zTsthycLqu42GRuMwia8/XC+U/x9FNPwVUM+KQgRUGG1y/HqwTcJ6+bHURcStbWNjAxOSmBnSJiQ0ODrklyoSmKc+3mmjIwMKAxaGttNVxiOpplaTWFE/H68xksrizg2s3raO/sRuuWdjhtLsTDIbzxq5/g8eMH4PdRoYcRzz1+wE53No+XnHSbhLGbN2/hyVNPiNUrDFMxdJDYFomR+pVm7WEBg9cyiwhEHjCgs6KyArt27S4GT5sMjB/+8If4H/78zyUsU/ijUMQuj5HRcWVAUNzhGG3ZsgU7tu/QmhUIVOg64tjwmDc2grh14xb27NmD2blpZLMp9PZ2Y2J8FPsP7JZ7NBrZgI889VwBFhudpua+OToyhvGxMZw+fVpceTnqhb4p/qEb1+5CLGPF/bE5/N1PfoGAz4+tne144sRRVFf4DWaBXVAUKO2my4GoFq6Zk1NTwqdduXpVjm+upewMYycR56Tf41QRp6OtFVt7uzUnzFpWEs8NuoIfzqJ4blAapjOt5Pz+4mMHpS0KbTwcibu8XxexZLyH8xplcYxrkr8sgGg8i2A0hWs3bqOyukY4pS11ZXjsUD8iKzPwOInjSMDl9ePcZ9dw9PTLaG7tQHhjA5988hGWFhdw+slT8Ht9ut7oYGXRPZPNYHxiSsfM8MJSF5KE3weiuXmeMLgKm9Y7fuza1a8Qbs4LCucsiITDEc0tOYV1X84iEKjEe++9B7/fi3w2o4DyzvY2YVnEkWbRoFiwkJxe7PgyGQJGuGenGO/5CgT/5IKen4hK4vksrZGlv0t5DqV1iPMzmUhhbo4hjkG9dwq4vN+xK6T07MZ7uArsRN9xmc7RKV7EW6joahAY7Ngg/ubqtetoa+tAbW0dwkGGL4dw9+4dPHL8ETGqg6F1rQN0Wt++fUM5JSxM7t27H81NLXLom/dqijWl98+5I8e9CrtyXugZhf8v5znvZ/y8+NzJ8WHH4M1btzAxNYuq2jr0dvdgbWVRY8ywZGZZ1NbVSeQmKo7HwOddq4Vhvww6tisoWNgum0OB3gwpb93Sht279xg0jCULuzWlYqjD5dE9lLkXLEqc/+w8tm/dpvfF65hrKTFQ6maMhHDp8kWUlfs17uwwGJ+YRGtrBy5dugaP149AWQD9LS643B510rAgXgrj9fr9QklVVFbB5fFjJZyCw+1GWcAt8ZsTJh5L4dy7H6O2pkmdZ48/dhw1teVIZuKYnV/Awvwyyv2Vmj/bt3XDaiXKZQOrq4sYGhxCNl1QmHXB5UUPUYHZLO7du6eCj9/nQ6DMr/sVUW0sSFex8yEeg9fjELJPa550bHZDsgMjgZu3rmut6+7plGudoeJEMg0PD6krkMJ8IpVQQYpraU1tnQpgDJB32J2IROMPupyeOnNGxRjTeUMzhhHPS8xzzgauX1p3lKVSFM/5bENnO8VzGk6Y92BYXr+GbeG1simeb26PN0dgcwQ2R+DXR2BTPN+cEZsjsDkCmyPwT4zAxbf+Q0HtuUXmuQkAMu6eL2Jb6KYtiecPc4m58SqFDD5wn9FtCAsSKbK1BxFLptHe2SWnGTdEy4uL6Oxsx9DggJiGFRXVEs9X15bleGO7vMfr1qaWrdb3B4f1N79nV38/lhfmFPRFsYfiBN1TfHPcHIfDYQmGdLT7vD45aTNszXa5zAO1eIvaJcpllU3GJZZurC5hdW0Dr717ATt27pUj+8D+vWhqatKG79133sWJEyfh9vC9eeXASRegUNC2pgbs6G6Hz+NCKJZAwUZStg3nL1xE/7ZeNNVVIhWPIpaG2uQPHdynMCVy2Cksynluc2B+aVEtsFeu3cDTZ87I/cMwN359dHQMa2vrwo50dXbLPU1hn+xmtrg+efoxs6HPZcSGpst6fn4ebW3tmJ2dF/vU5ytDLJpAgI5nhWnlJdhRQGf7euuWFrlRjdz0OWOXrOHh0TG0NLdq80ERnhiHN954Q+69jo5WMbG379iKMr9fLcFyG1MIkHjOggwLBC4kkml1IkzPL2JjI4S11RCOHDoEfxmdrxs6l5FwDEOD42isb0ZTUyPeffd1nDp1Qo5uhjROTs5I0GLwHR1oZJlzM85z5qPjPm0Ym9FIAmOjU3JUlQo7HBOKpkR4GIEip7/pDlW8HoXrfBLJyDoyyRjsDG+1u7EWSWFpI4ZL1+9h/6Fj6O1pw/ryrIQJOkRLDmd1BhSFaQoVhitrx9p6CPPzC3JjcawZnCaOsM0qZ9r09BQ+++wzCfnf/tbXkYqFJcDz9cglZshoOpMz3OYMRUIPJien5Pw/depRHTcxEpY8N5MFzXteb/zDToNUlq7tjDb4LChxw08XPgV7vndeRzdu3JC4ws0+N+P9u3ZKDApHI5pnvT1b5XTnppfi/8LCooSTZ555Ro76AmwYHZ+SqHzs6CFMTI5i9+4+tbVznpM9v7G2jqrKah1/ud9d8on92gr1m12rLCIRBZWH3UnkBMXSPN548208dvIk6mprYeE1bbMik0qLBy8URLGAVBKLSs5HrmGldYvHf+febbRtaYI1n8bo8F1MjAzisccelSDm8pbB4QkoMJToEKvDh7UgCyEjOv88p0QBTU1O4syZ0yr6schE9nUoFMHU1JQ6Hejgu337Jp584nGFW9K1TPHt8uVLiEbCEtyFpS+K/YbFbhjGDzPhS4VLHYsKI58zz9NpFm98+MmPfoQvf/ll5LLEmxhcEnE/7DLgsb/55htyHLP4wjFLKUzYpTnJopkJ76MjnR0M7FAApqZnJGpuBNcl+vPap6jkU/cMBUVRkVUkYoAthWgiVSjMcw2lEGIcugxMzSCZTeLOvbsYGZsQ8sHv8avj6Zd//9c4/fhRpJIb8Dg8ch0T30GEEHnneYsDdqcL09MzWF/bwI7t2x5kGVBct5Crm8uKtRwKh7Sa0UHJ+4L4vHlobWAOx83bt+WSZ8cLBSAarOlA5Tpx7NgjKrjRQTw2Nq7rbv/+A8K6lK5NCpR0UNLdurS0jJmZWX3/7My01q6nTp9Wt9Tf/u1/xk4GYsciOPrIYSFZ6DLmdUEXJh3LxGPQLZxKpvHm62+pU+LQgYPFzo083B4TVMniGIXMvM2HhbUo/p//+H3UVNUgvL6CP//OHyOfTqC6plpFz8WVFayvLwppxaKXR0JyvYR05jJs275dDlgWiSoqKrG6vKTOKJbrHFYLygMU4k0QJYtMnM/NLa0oq6zSuWZOgMtp0z3K43b/GtOaXxfmjU5icrgzeXjcXnVY8XPeD8KRMCqrqozzn4WcXLa4vvF+7UEolkEoGsUnn32C+poA9m7vxJ1LHyOxsQiXnUUHCyqqqnF3dAbNPQcQjMSFhetob8VjJx9FQYGsNPqbwhBxNlrzHU5MTk+b0MKKCnR3d6vgYxBfDOJ26D4xNjqmYFqXy6+MkO6uDkTjEeFN1H1BtJ1CKXNFMdgCp9utLjsWdCngUyxfW13FyRPHxVZn5gmL25Yin5kdBxkxvlmoTet+wDnFtZ/IFRZ8kom0sl/27tsNu9OgTSh2Prw+8BxxjaWLmkgWns/amnq5wln85DHxgz9buh+WgkP1PJGOweO267h5blg0Y6GJhcpYPImFxWWF3/I64j3A6/ZobO/du4uvfvUrOqZS3oi51k1I8/rGGkaGx4R44c/yWuRzWqlQESgv13MDi2wx/m4Kscp0YaF8SN9fQs9x7iaS7BScMPeo/n4k0hlU1zagrqYGK8uLypehOSEcDKOhqUHnkx1U3b1b9bN+rxNWBt3qOdXggxSanCuoSELM0ratO7Bnz164XRRlTTebjUJ7gaKsyVGIhCK4e5v3jVZMjo/i8ZOPIhtfw/DgLUzNTAnZww5KvvZGMITl5VXlZDAYmIUyhkm31TCM2IZ4PKVnBHaAhsIxNDQ2w+3xqnDNwndDaxc8ZV74fCw6pHRMoY0oZqYWxRXn+FRW+FFV7ce2vl5k83kMDowgGc+gf8dOeNzMF+BatYHrVy+ry6e6sl4s+KVgGHsPHcTE+Liev/gc0VBXh6bmJrCbiPckdtYxlJkdo0TxcHx5P2HRgcW3hoZGzd3hkSGZF6qqKySws3AhE0M4qK6k6upKpLM0fVg0DkTf8J7OvA52kLFIagpRUGgprwles7wvsXvUiOemN4I/VQocp3DOR1ZD6jLBrmpyYrYDcVoyhJhumdLzBeffodPf2dSJNnfImyOwOQKbI/DQCGwuipvTYXMENkdgcwT+f4rnFLscbFlWYKhhnrvcJmjxYeG8tPkpccb12Fp0h+T4QCyWLjmRBbGZuYGg+Dw/O4tjR49gbnbaoDjsbrWnEo9C11BdfY3EGD7IU0BgWyo3XqFQFNu3bUM6QZHUK5YoN3F8wKY4U2JhciNOgZLtyJ1tbQrh40Z5W1+/nLRyoeQy4mMWskkgk0Q0tKa22p/88kN0dvfIsdnWTqG6A26XF1ev3EB1dQO2tLdZiSIAACAASURBVLZLxKVglaJB0+bEuXffwonDB8QtzjBgy+lFNJnFJ599hjOnHkM6Roe7E5mCHaNj42Ket7Zugd/D4E+KVDaJyrfv3kFHZzeCwbDEhUwqpU0mj5WsbJ/Pr7Zrbvh7unslHJ89e1YIiLp6ChAJOJx2WK0FbYC5OeSmKhKJI52iAGJXa7nL40U0EZeriG2xHI6/+9sf4sUXX3jgPH9YPE/TLb62LgcRHexsw52YmJBgyPbs5uZGOdAZGErXOcW/knguLEcRfUDhnZtPq8OJkYkphIJhEDGxb+8e1NVXwu02m206qm7duIfe7q0SJi9d+hQHD+01LtecBQP37kvwoRA3P0+nmb3oHkzA5aY7P6X5ms9ZsbEe1phR0KRAQFHh6tWr2L9//4P2dQqFNHizmGBHBs5cAsnQChKxsHG5OvxY3Ijj6u1B2F0+PPHEk/B67PrDOcfNPucfCwQuJ9nnDAPzSMjgJpdt7sGQaWnnvD5wcJ+CUPm+OYb8m3OdgXShUBi9Xe1qFxe3Ns9QziosLa9KyOc1xfZ58p4ZbsgQrq7OLXA57XIVUyzi3lKoIjuFOTo5Lbh6/RaCYYo+FvR2deh30g1NnEEwFFKRhgKiv8y4VsOhMBaXFsVpprBDt+HiwhJ8/jIJMfwd7FZ47vln1Y3hclNsAT76+JLwBusqgtHJmRWehK41/hwD9Ng1sXVrD8r93mIL9n99iTZubIalsnDgRiZfwOrqGs598BFefukleDwulf7omM1lMqYDha3bRZwUrzGe55LLUpiCYtgYERGra6vqQqmq8GLo3i0MD97BE6ce0/i7fAF4/BXI5Om4dSIYSeHS1es6v3192+R6JvefYikFczK02RWytLiI1dV1NLa0yBl/7r130drSjN07++TkoxigtnObRXNkemYGj504Dq+Hc+hzNAPn18Ms4/+SeJ7N2ZHP2fDzn/0UX/7Sy7CA89NwzbnGeL0+RGMxicG8Fnbv3iVRn2s9r3k6nSk8s/jCjgXmG9hsLkzPLuDylSviHbPQsrC0gOUV5hYU1ElTU10pJI4ZY5fWHyKL+HUW8CiwcJ5QGKFAnM4lkSlkEEvGcffeICwWBw7sPYBsMoF3XvspHj9xALlMBDarXYxgX1kFHC4vsuzJUIihA0PDI6iprkZ5WZmubRWuFHRLbNMyItGQcgc4fl1dXeJps+A2P78k3AuLUa3tHZrndM2WV5RjZWUJkXAYK6trEh3b29oVBkth+M233sQrr7yifycyiuv0/cEhJJIpvPjSK9hYDyoE79y5c5oHzz//NLb19kioI2c+ElpXKDBFczLxA+UBhfBt7e013G2JzBaJTSNDI3j7rXfwzNPPoLmpXgVRdnJEo2F43U7dxyKpAm7cG8N3//KHct021lahpa4aW5rqJCqdv3QZ1XV1aGmuQ0V5mUJ+/f4yCaNclwbuD4n1XF1ToywOisDEbqWScXHPKTYze4Ofcz5ybZIzlI5jCYAWNNXXqHuK551OXwqdvA54sfLao6hlUB4G00GxksUkoq6qiFgRMiWgAufk1DQmp6dMR4OTbtw8ZhaWEYyE4PLYYbNkUEiEUekEurc0qKMrkYohW8hhZHoJ1rJWuLwB7OrvU/g1URq8lngRs0CkfBEWVRQkzsBSuxzS7AbifbK9vUNjxA+ej+GhYXUc7N69F15PuUR9FvZHRu4jnogq44OinhBWaZN1wTH0EUUnLEhOCBl2lfCZ5/Kli7pXU+Xzeb3CyrA4X15eqUIfn31YVKEwaZzYFLu5plt1TZ09+zqeevq0mOcl0ZxjyjWt9AzG647rEr/O8eU92wSOGyxKqTuAn/NneZ8qien5fBoOOwVJI0BGYnH9XjrrKRiz84Tzm4guutfrauoQCjILwYToMjCSxybB087nEKt+B695XiP6k6DDOqJiCd9n6X3w+lVHSpbhrh6NJX++tbVNnX9ErPG9c/3ia7Orhy5mzufLV6+qmNbTZbok2H3Ec0+sEu9tRLWwCMxzzlD6poY6tDQ2wONlt40JbDeHzDlixcWLlzE5NYODBw+juqocidi6pNqFpWXEE+zgcAjFRuf9zNQkujs6MD01gZ7Odkzdv4Edva2oqKo07vlCQYip6zduykk+PT2r4lMoHMa+ffthScVVkLApT8MOp8uLquoa2JwuLC2vmE4GXjcOJ2rrazA2PoS62irNz4C/AhvrUXz68Xm0tGzRM6vH60BVTYWS2tdXw7h75z4a65uws78P8UQQ9+/fwZ07N9Hd2YOa6kYkEzksrq0gqy61HLo6O3W9dnZ0mC4kdvPY7ZrnbrdL541zlB1bND9QHK+qrFHBPZVOYHl5CW43j4OZEezqy2g9SyTier7ntccHTqtwahld+4Adbo9P84x7BD7bcR5wbWf2gcdNNJiZDyXxXF11LDQXi+NfFM95ruk8tzA/hAgeYn9y7KBi0dIg6zbF8//6c9fmd2yOwOYI/OsbgU3x/F/fOd884s0R2ByB33IEfrPznJuskvOc4rnBtri4YS+GGP6aeMMH2iIL/cGvLQBul1tOGra5zi4uKdyRDsCqmhr4vQwyzKpF3DgdXWqDra6plDiwsbGGm7duyLlDfAQFira2Tj2sb2luRqDMg7XVFQkmpSAsbmYoBnEjWWq3Zuv7hfPnUV1ZhdbOLgwOjeCpZ5/TBreqshyJaBiFbAKN1RVYXZrDwvwibt6Zkpjldudgd2SxfWsPKsurMTe7irX1GE4+dsq0bTsgNAsF8eDKIgrpOOqqq+D2BxBJZLBK9/TwCI4c2IfaCj+i4SCsTh+CoTAunP8Er7zyssRxiWhkRxJzY6OwMIOW1nYhXYhwoErJ4+EGT7QNvvd/2BT/xV/8hdqLuXnhxrW8wq/zQ4GZGxcWJbjxMJtNh5xx+RxdqUaA5R8KuXSbUmymEPr4Y48qJOqLzvMsGdvRGMJ0RNU3ShikcEv3Nl+jqalBAa8tLU1yLdFRb6i4Ut8kFnEDzzZ9I3wCi6vrOtbO9l689eab+O++823EYhty3S0vruL+4Bj27NqrDdudO9exbVuX2n7zBRvu3L4npxOd9HTk0zFIJIKaKCx0W5MhT5ehC9FIUhtvOqop7pn24pQELm7sKfaQNe5wu2Bx2mDPJWFNBJGJrCKTSiJncSJn9+P989ewFkrgkeMnhDMgT4JFEI2hx/tA6KaYTsctxUmKKpyTdbUN8AUC+Oijj3HmzBMoC3i1QeWG8tatmxLOKez19fUjuBFCQ30tUrHog1Auogx43taDQZz74EO5vB97/BTef/99fO2rX0GZ3wU7zXPixPK6ssjtSfczrHZ4vGX45LOLqG1oREtTA/7ur34gcZ2OcV43vH75nvk3BfSS8E+8wUY4iJYtLdp4cg5RTOG4UXDiePf0dImHGgrTgV2Pi5duYXllGU8/9SQymYQKYQtzs8XQMcNIp1Bvgsc+D3f8TaiWh5cxwV4Y2pYjPsCgFD7+5FMJE0eP0MnLuEkGoHLu8Zvtci/yvPMc0HXLQhyPsSRGc61Q6G4sjpGxMQT8HjTVV2FpbgrrK/Pooss0GkeuYEN1fTOsDi9ef+t93LxzH698+asKk2S4XG1NlYoR5IeTPc3fScfqxPgUjj7yCAo2u9zab73xOr7x1a+gMsCAN7434kAWFciZSKflXGZwbb+Ck2seILEMj9sENj8cIqripbrRP3ee53J0uyd0Tb380vNwOoh+4LjnFYpJFynXkKXlZWElfv/b39Y6QeSUCS2Nyw1NR60Y6UJDEf+RV3Asi6Bbt2/Djr4dcLpNMWhteUHXOsfXOFkN15wFJXY38No/dPCwxIpMmgKqDXanFbFUDDYXsUBZfPbJJVjyFrzwzBn84Lv/AU89eQzIJ5TX4PGWK+SYeQc5Ol9Z4srmMTIyiq6ubgk8dK6K6byxoa6b8YlRVFSUKby0sbEBFy9elFOdTly+N+KemlraMDIyjomJUWEn6I6sqCiXwMfCJLtrWLT1+8pUqFlcntfPMRTyrbc/UoG2obEBzzz7HFq2tKsj5+KFS0KjLC3O4eTJYzj56HGx/Tm+Y6NDiEZDyvSgQESBmwXTu/fu4sSJwygPVMBucyKVyMLvK1eR8NNPPsYf/P7v0UDJOwG8XheScXLbc0hbXPjrH/8S+w4+InwEMilYckn8/O9/hHA0jJe/8lXU1NYjn0kalr7WB2Ze2FSI42mi45wC+ptvvY0XXngBnZ2dugcQz8D7j81SUH4CBV0KjbxvEB3ldHskkBOREg4FJaZxnip4srlZAjjXW85XXn+cf5zDvE7pzB8dG0NdfYPc2hSxW1pbMT09p2t8z959mJ6axe3bw5hfXEHDlnpEomuwWdLw2QuwxiLY2dOJ9tZGxOIbyCCN4eklTC5l1TVGzI0CFZ0O1NVWI6vCZlbXp8GR2WFz2tU1UhLLP/vsvAoAXV09GgPOU4qobW1t+rdoxAjlFM+npidUoOZ1w7W7FKLO4rQEb0tBRfEtLVu0rvJ1ea1TqP/oww9172dBN7ixIXeuuda5Xkd0X+D9uCQSU2BkAcvvC+DTT89jR982eP0m56XkPi898/B9lDpqjLHBrjB2fp3PSiUBnd/H81QyG5TODcVvdl/xfFHUZJGFBRM+F62urUnUphubRSJe6/FYHPPzc1hfX1EnEQvWHGe+B9Pp45BjnoVeisjsMuDX+UE8CMeF3S+8f5eKg+r+EP7Hqc4mBq1y7WZXjgLk2e3gZ2CrwbDxfsX74rUbN/DI0WNw2OwIB4Na18kt59rO/y+rKDch28tLKPf74He7VTBdWV1R0ZxF7IqqKnVWEHVjszNMNq1g35bmenR0dCh8VtkQCT7zNCqzJhoKIhoJ4vWzv0JnWwtOHOhDIR0zWSKwiBVPPvqNGzdR19CI5dV1tGzZgtW1ddQ31KO6jGHMdOHbVSB0e8oU1srfReSMzWFH7B+60cbGZhAMBxEMLWP/vl1apywFprE4sDi/jPfffw+nTz+G5pZaidgpBqnOLYO0pZXldVRXVaKxqRaLizMyrdDpHvBXwV9WpSJjrpDVuSHDndgW3sN4rfAPH+PcWutNUKt50OJzPzuUUsLC8BzymWhmdlrzgN9fVubD+hqxLxEJ5jU1VeoIZD4R176V1XXU1NShsrJGr7ewsKx/Z7ceO39OHD+u680gW0wA/RexLSVM428SzxUu/gXx3DxDFx50cx0+8yebOtFvuV/c/LbNEdgcgX8dI7C5KP7rOM+bR7k5Apsj8N8wAv+UeE73KoP3GGqWz6SxsbasjShdcg9/PIxAKIk6+lttzBR8nVhe28Cde4PabE9MTmHvvn3Y2tOjNnK63LihzWYKckWGwhtykLItlEF03LgSvXLr1l2xhYkc2dLSDLfbIGS4eSqxMksbQ27CSptJPux73WRa5rUZmltaxWcXLqG7dxvqamtQX12JQjoJpyUjTMbS/BKmZtexuDiL+gZu/KPobNsCt9OH1eUYxicW8OWvvYpsPg2rs4BU3oZ0wYnoxirGhwZw5OB+Mc8zsCMcTwt1snNbL8p9DhRyGSSyJvjxzTeMW5wObbp7KDYxAJMC7v2hEfHP6Xjn+NOdamOIWTojjAI/xIZNGkwCN9cMoKRDm+I1x49Bd06nHY5iOz0DWfk76D6nSEv2J3nt3IDRRcT38O677+DokUMSoQxb17DIJW9abHIbciNcVVWjlmO6t9kyTaeRCTnLo6GxDlUVZP8SGEBki0G38OsKLC0UxA1NpLLIW224eeMWKivqcPvWTXz16y8jnaJbHpibWUAua0VPV69EyWvXLmLr1k5tvBj8tbS4InxIf/9OjI5SpM6jvr5WLngGqtHtnOMcdngQizJYzKlwSG6AudnmhwkZdckFSSdcS1srbB4XLOko8qElFOJBObnzdg9G54O4eX8C5TX12tCVeV1qneZ7FTfV7sDA4H2JCRTQ5ELP5uR2L6+oVGGECJ8tbS0Sm/keOcfJrxUKIRjG9u196izg+UGW22469k1wG8Vyumnp/O3u6YHX78PVK1ex/8AB1NfVwGU3mBxhABTUati7dGnfvjOAcDSJ0QkKuSdQU1EGj43CtVXOOx47RRGDUTBIGCMS+SSg5ok2IiIgk5eYyuOiQ+zSxUs49shRFbzIOPV4XUinCjh79n28+vWvIxReV6geGfLEgFC5o7ONQmQ6aYQbFnkeLsSV/v83LWUsDGizns7AznZxpwv/x//5f+HVb3xD4jXd0xwDFjzomubakyGyxmqVMEI8DUXRffv26dhKrnP+La3XYsedWzfQ0lSLjdV5/PTHv8B//2ffUsEgHEticmYRy2thdHRtRd/ufRrfGzeuYdfOHWLQlvlNUC4dhUuLS2qLb21tl3hCwffsa7/CoYP70UpXbjYtkYwOZ84Prn0M4mOB6taN66irqcKWlhbNWzK0S0JZqatH6PCic44Fg4cDQ/MFB5YWN3Dh/Gd47tmnJZ4zMJTnzev1I5FKi7fLLgSGslGIOrifwXJx+Ng5kyLmxRRIuFZZrCZngIxtOiQnpqYxPTuDdDaDru4urSEMWg2H1iU0mwyBFFxOt8EVra4Zl3siiT27dqtQoOYIWx7JTAJJFp98ZRi6P4psKitha/jedbS3VKGmyockETx2D6xEzlgonNuQZwdNJoeFxSU0NTYpyI5M4bX1NRV1GhrqURbwoaG+TkU0XkUb6xsKu2XRjesgC17EUnA9+6u//s94/oVn1A2iTgBAwh27mjo7u+H3l+NnP/0Zzjz9hK4RjgsRFj/+yc/UDXXqyTM4cuQRvPnmO9i5a7dEzsmJEfh9Dvwv/+Z/VJeT207MQxAXL55XaHZbewc8LJDCIgzIufdfx0svvQS/N4BIKAGHnQiXHM7+6lfo27ENu3fvQJLFBnak5HmNZtlTAGdZNdZDCX2+MD2OG5fP4+iR/di2Y5tSE4hqCrhdyLMthB/sBuOEL1gwNjmu+cfzRq4x8wuWV1dR39CI3Tt3qsCczzFEssjB57rJ9Y3hzzbixjLqJoiETHcPxVAuiuyyIKKqUsGqtZpjmsN5ZpKYexrFRTp4hQFzsCMoiXQmi+WVNQVQctw727bi3ffeQ3NbPU4/cxI/+psfoKWmEo50CoV4FH3bugBbGhZnDqOzy7D7u7B1205MTk5I7GfRlMfAroFSMCZZzrp2CLUhdqWY98A5a4TTea3p3V3dumcR4bG8vILdO3erS4trGju8KqsCyg4ooYr4vVyv2Q3FIjY7bIgSY8GYc41rOLEkg/fvq+BNVj7XVyLXOttaVeBJJin0ssPvc+Y5X5fmAorgRLmQKb6ltVE/W3Jrl0ITv/hsxoIn8zF4vKVnolIhnueK1zjHiMVSYqUyxPOw06AorDM7ggUq4jSqq6rkzOfX+EylcFCnGxMTY3rPZMqzI4/oDorlxBkRRUTnMTFE7HSbnJnUePDey/BWFg4VzukwXY1co+mc5xjGY0mtFZw/FM15r2Whm+eLIm9JyFVIbzqNzy6cx5HDR/RM5bAyaNXMSxaA+fzEQOW19XU9w2aTaTTV18tNHo4E1QHi8XlQUVmpziqrzYnFpVVcv35LHQs7tvWqiMC7MgtPvJ+TBz49OQ6f26lCWVVFmZ559u7oVWckx5T3KTrYg1x3GpvEXb905Sr6d+1S1ySRWQ3VDN50oizAjj6DJUvz2s5k0NjcqI4uiu8TE4sYGxtDd08rOju3qGDNxy52FkxOTOve2tbagFyBWTcZrKxuYGF+Ba2t3VhZXlMRgs8dbDIiWofdiL3dfcjnbUgkwkinY5onFLg5N2mWYbsBnwFpdOFcI25LeT/s6NK9lfdZh0HfMLcmk5J4zrWX4jmNHOvrEcQivN85hGIkdooXHgsHfHbjOabTntxzXheV1VUqrt25cwd7du9Gc3OTinfsyqB4zgciPhsp1FyfmD3Jr4vnfBrld1lg4f2T71mBs6bRrRSIzuPdFM//GzaOmz+yOQKbI/A7PQKb4vnv9OndPLjNEdgcgX/OCPyT4jnFV+4sudkVtmVFOBDj7P3c/VgSIUtMXu3Niw+42UxOm+zF5TWshygSVWnT7vX5kIjFMD09KQ5pJBLGgQOH5YThZoYBW3QPB8rLHrT+zkzPyfEaCka0MQ9uLMsV+rCDhL+bwo0RfUzYl9ildm5mbSB6JFuwY2UtiKWVNbVTry0voaO5AadPHkdodREzU9NYX0/i3sANNDf5gUJIriO/pxyhYA5Xrt7Dl7/6dfjLvUQfI2NxIWf1IrKxhrnJUawuLeDUmaeRLtiwFori4uUrOLBnF+qrA3If2t0BzC8u4d133sQf/P63EQtHhN0QP9Tnk2RNPvnK2ga2NDepZViuG7aYC8kBtZHT0UXHGsVEiu4cc/KvGZjZ1dUJi5WCdVbCM5naHAcvUS3ROHhe+PqT0/Ni99IJSHfR2bO/xMsvvVAM6/p15nnB5pBjnhtht4v84iwGB+/j2LFjEl83NlYl3DPUjhscFl4ULcc3LBHYiOfc9rAdmfxlCmADA/fF6+zq6ERffw88HquC9ibGJrGluVNOTDr2zp17G/v275IISzbmxnpITOUdO/pQV9cgpylZ+Tx2hn4Sb8CgMpvVJQcnhR3OFTos2SZPpx+FSW686aS6e/cunB4PGlpb4LakYYmuArEN7baSBQdujy1gNZZH35696Opshy2fUdcEiwEcPzKh2R1BNymFF56TMn+5Xpt/PvjwI+FPDh4+IEciAxwD5T4hJSgkcAzpiGX3BceJxGE7uwOK85juaoaPkQ1L0YHbRr4uaxMsflhyaY21IkWL1yeHe3x8WvO9d1sflteCQm/4XTY8engvNjbWtcEvtfIz9FGFJ+IjrHQNpyXQ2D1U6+gyI4YAErnefPNNHDp0SG7DKANB3eTgZpBI5PH225/ia1/7KmLRkHlvVmYL0O3tkLjGoF3D26XDkPtzzhGzoS0JwqVC3MNrmx7mClY56pxur1raf/yTv8cf/fEfFdmoRE1xG08RKyvRl4J4ienLMeamnOecIowKG+XlJtzV7VU7/vVrVyXIzU6N4P133sALLzwnt3UomsTe/UfR3Nql4E0y12fmZjE1NYEjh/brfGbTCbneiWxJJVIoD1QKtxOMxBBksOXtm3js0eMoczsp/worQG42CycMPMxqGKwqynz28YcSjJj5oCA/l8G4qG29KBaUxkp1iYec5/mCUygkIiGefOIxOOwUOeggtoqdz6IDLAQ22+XSfuO11/Cll1+Cl1iufAYuhiuzAMM5wHBiK4umTiTTOSFR+LOxRAIr66uYnJpUdkN3Z6tC8phLYc6lKSoR3UWxi0Whe/cGJLT4vX51hCTTSayFVjG3OI9oLIlUMottPVsxPDCAlYUJ+N0FuJycjy7A6oTVzo4Zu7At/Jtzkp0wxIA57XZdzyw4sCDFEGquhTwOFmhY+CVWg0U9vicKNrwnKAg4kcS1a5fRv3OHOltYhGHxiOIvi0/bt/bp+v75L36JL3/tJV0T/Jyi9H/63veRSOawbVsf5uaX8Mwzz6O2rkHBg6+d/SmikVX87//b/6qOBg/RAbmsXJ8UrN1eH7J5Ih18GBkbweLCCE6efBTpJAMKPbBZiFbJ65704Qfv4/f/4JtwOIlCScFJtEc6DYsngFAij2gii9deO4u+3k70draguiqAeDIGb8DwhJ2cWxQVFZprET6D40DHLcW9hsZGnUcKm8FQFPfuD2FsZETF1G093VrL6YymeOtwkdFswfjktJzZXFvJoa6uqhaWSaKmw26wT4uLKli1d7RjZ/9ONDXXw2rN6d8osFI8p4t3amoWAwNDKsru2NEPn9+PxcUV9PX24fvf/0ts6+/CyVNHcPnCR/BykYvFkNhYhc9lxY6dXUjkwliPZjC9asWx44+rUMT1hkU+rjkrK8taY/lBEZiCrMfrlIu/VOhXR1YB6m7je2eRhYVQrkvsWnA77eKNG9Gd+BMTGMr7q1l1jDDHeeVgUGvcIKLM0BdUbOOfaDyGxcVlYTxeePFF8bmnxkfR2FCvDi4+dhFJYa5vcy35vGSEx7Rm3rh5Fdt29Op8cezJay8V1/heH14n9L4KnDOG4c5zY7AbNon2HBNeNz09PRqTNXYQxKIKAeVrs9BQWVGO+rp6BPx+5SLwHFPgZsE4nogr+L2xsb74vEYx1QQDz88tIhpNIpXKIhZJYC24hr49fXpG43rG4+P9p9RxxOe1W7du6X3yPur1+FXU5bMO5wtfl25kvmfiXngsfAaiCM1rMhRhV2ILGhsaUV4WgMvhQpyu/1RKobAV1ZWIxqOam26rCy4hnqBryu5k90viAfucKD6i6fh8MjAwiO2929DT0ysmfywR1+uNDt/HlcsXUOb1oK62Ak0NtZgaH8f2nm51WTE/5/Llqzh05JieedbWg+qwCUejqKquFtufwb1PndyJ8ooaWK1OoGBXUYpzhEWLuoZatHW0ydmdz3rx85//An6/Qzi0mppKdHZ0CXk4cG8QW7cSWZOH109WfxjDI2OoKK9BTU0jJsamkEolMTwyAK/PrfPKoFQ+Yw0Pj8NppxidUicVBf1tvb3CCikkWFgUE1qvPJFsVlkKNgfzAZjvYtByZu5lsLg0j0A5uzH4PO4BClx7LXKTJ5MxxJNxceC9Pr8Y8JzTLIQ6GTZOIb2mUnN0ZXlZhhD+kWenGDj+24jnfC4z4jlvcw5YWTFg541c54Z5zutkUzz/5+weN392cwQ2R+B3dQQ2xfPf1TO7eVybI7A5Av/sEfg18VyhSYaN+bnzPAfk0lhfXdZm9GEh92GnOR9ES4zeEpeQm6toPIFfnH0NiWRWAV3b+/okWsUiEW2sKfhRQGQr/M1bd7Bv3x65h+cXZuV06e7ukQOJQVl0JgY3wujqasf6+gIOH9yHtvY2I/KkU+IrUrhiC7gwMnLfUjjOSuiwOFxIE5JoT8xmhAAAIABJREFUNRsbCtYtDXW4fe0yZidG0dHSgOHBQbjsHgSDyzhyZBcqK92GTW1zIRHL4ty5T/HEqSfQ3tUKdmdbnR4kM0BleQDhjXXcG7iHiqo6NLV1oWB14v7wKCbHx7C7f7uCOenY4cZvcXEBRw4eFjPVOMrlH5VDii7fxaUlcZTrG+pQU1OrIFSOL13B94eGUFlRia7ubjmd2cY6PDyC/p078dEHH6C/vw+tbS1IJGLa/HAjzs0IWeXchNJBNTU9C5+/AnX1ddok0Q105colnDl9usiW5Bww7nPunVh4SMRTEgHoJqNraXVlFf07+xWERkTCgYP7i7xTg+OhcMUfNvsew2/mZ+Rwk6VMBywLBYuLaxI5nnn2SRTyGb3nW7fu4MDeg9rosIjy+tlf4uTjx/VauRw5nHm5BBmy2du7FbFYFEtLi9i2fascT3QpiSXPgMeCcTnyddmGztAqnnu2nXOOUSCJR6Nius+vrMDnyKOhzAY3TFdDOu/A7dEFZB1+7N1/EH6vW50KCq/MGbGZG8CVpVUhACgwkYmssXI48cknn2JhcRGnnzojsaW2rgbB4JqYx0QKLCzNY2joPh49cbJ4PVthZeghKT52u8IEKX68f+4cnjz9BLw+L3KFnNyPPr9XIhqvTDnE+H6KAZMULc9fuIT9LEwl0wiUV+n9vv/2G3ji0WOoqAjofU1NTikwkc61EneZ7jr+Pz8SmQQsNga1puVyu3b1msbl+COPKDSyqrpcwjk3zvF4Fr/45Tv4wz/8Q51L/aGIKWOaabCmC5OOSHLG5Uh/SDjXHGEIZjF4kp+XEABGBKLQ4UQ4GtO4UgR86qmnVCBjsBm7LVwOu4pybi8Z7Ly2iIowbkE6oSOxGCaYv7AR1NeIkSISikFuv/z5T3HmiUexODeBi+c/1rXf2dmFjq4e2J0+2N1sqbfj3sAAZqancUriNMSgFpPablVRjpcOxR++P4qjQ2MTWqPoYCTLPpdOynlOIb+6ulaCJUsfPl8AqURMbOwrV66hu7cHPb3G9ahCh0KOOWZspee1aToIChZ68CgW2JEv2FU0mZmZxqMnjgnZYrGYYMoImfdOjgu/36A7Pjz3gUSOQ/v361zRqM2iR76Q0dxmSDMdlCxEpDI54Rwo7qgjIplQESGfTUvMI66DohaLAob7nhLHn/kIRGRQZL135x4C/nLUNdbB6XbA7rKhsqoWMQpt8TSWF+cxPzWKkycOoqmhQuseiyUscDi9AQnpOTj0b1wn6Dpn6DQzFziet+/cxvHjJ3SdMTQ6zwBgG7EDDliKQg/JEURhcErSOf/ppx/D4bSir3+7KfbxvrS6gbX1DXR19GBpaUUdKkePHYDb60EwHIfV7saPfvxzTE3Po6t7K2pranWMRJgsLswL/RWLR/F73/w6etq2KBw3nYojq3NPF71V7HYWEs99cA6nHjsqxz/XK6fdjXQyY5y7iSS+//3vqZDTSJY58SPplNaW1VAUt+7dx41b9/Ctb34TlcRB2Un/olDuQIS5F1YbPHaHUFomLJVOUmgt5P9z7frhD3+IV7/xqq4XziOrjaisO3Kr9vf1qWDH9YQrOO9Nn3z8idjEDE/dvWcvygIB3Wd1Lcu5b651CqHkVVMUvT84KExV97YeuZyJxJibXVBBl8zv4ydOIJHMYHF5WaIi55nXVYHxsVFUVjnwlS+dwfL8JAqJBIbv3EWFz4fxkSE8eeY4VtZnYHH5ML1awPFHnzCCOI8XNqGFuIbw3sfA7eWlJQl57ADiswc7rXgv5ftXocfrVZCqw27QKBRrGYy9pbUF27dvVbccnbsZnUeDKRHPPW1wSBxjzjMnhcXiMxXHmusnu2ZYYKJouLyyqmeB7du2C9VEBMyhQwe0DrNTi+ePBc0Y0TA+vzkvFqvuXWPj4yjzl2FH33YhVui2pqOaS0OpKFk6Hrr6yfnndcnfx5wLDlBzc4vQOhTfTWi2FalcBqOT4zp2BrtWlJer6K5OgQw7V9wIh0IqyvOD4zVwf0Du4ECZcfSLi50k1msc62u85hvE42ZQO9nTzM/w+X36WWYvsGOEyB/eT3k/4TrFggdf4969wSJHviBcjLBLtbyuy9RRwEI4x43BqFxn3nnrXTz33LMq9HC9Xd9YV+cLC3DMMyAuhd0SRLs47XS755FMkd2fFW4ukU5JsGfoMFFdfM756U9/hr27d6tQzPsMhXpiTt5/71251+NR5jJY0NHejrnZWa2pDPPlvYX3Y3ZPDgzcU5GlvLJSa0r/rr2a68xM8Lki6Ovfpa6gXIZFFjtGRscwMDiII4cPo7Gp0QToWn24fPkKlpbn0Nxch9q6anHJw6EIbt++i4MH+LxEnBkk1E9Oz2JrTxfslhzu3rmByoqAukT475FoCjV1Lairb8XoGFntjZgcG1TIMIsbO3f26zniQTGb1zXzYHQfzco5zmcEVh+4lhCtxWuMheq5+Vn4yzyai1xbs1kbVlbCQu/w/khzDAVyw7dnYLZfBTRiiTgnHC6Gq6/h1s2byjfasqXFdPixcCzXOa82rtHS7U1+kd6J+USPnca6gZwJf4HdaYpYxBbq54rYForoR576002d6J+9k9x8gc0R2ByB36UR2FwUf5fO5uaxbI7A5gj8i47AhTf/fYF8RT5xM2BH4VQUZfJZiVBWWjVyGayvrsBVRCyUBK0S57wknBvGpnEeUdDlJjqdy2Fmbh7RRAr3BoZw5OgxCZZcmBk0RbfV6sqyHpoH7w/izFNn1ArNjRAdXC3NrfC4fZiZWcC59z9GQ0MznA4bPM4Merd2SpCmW5BiDzdL2rIXrEWGuAnHotsHFNQdLiQzBawFIzj30ccSvwI+L55/+jQaa8qxPD+N5tpqhNZWcH9gAKPjo+jq7dXmhWKQ3WLB/YG7cuIfO3wALqdVThyvh0xGKyx2J+YWVoSG2bPvMOxuH2LxFMbGJxWydfz4I7DbCpiZnpILv8wX0OtyUzs6OoKm5ga1PjOIjA5ujlugolpBe2I9ZzJYXlmROLdt+3ZthCiuMtSMm5DqymrMz82hb8cOw5+UM46bOFNAoGhJcWlhfkEc6/+Pvfd8kjNLr/xOel+ZleW9QfkCCh4N30DbaTPdTc5wRHKWy92lKGoVIUVQf4VCEfqkDX3YpejEFTnDmeG0B7rR6Ib3HqhCee9Neu+kc97KniaXjBAjxJmejaoIBHxW5n3ve+97z3Oe3+kfGNBBl9fq9u3bGtf9+/YaLGYXGbdkvFJwMcPu8OL5yDhqauvgcfvE9GUAZHVNjUTraDQkYYEH/3QmCbuDc8BwIxlhZkabbfngIiKyySzurdvjx42bt3HixHH9Wx6Mx8ZGFWTIwxi5wnfv3pErk63wDpsLyURKB3gesuk453GJh6xcPqvPxPehILRsQVxQFiZKZhNSGbrLTCpAENdAdyGFeB6mKaZR+Lh7+xKaatywmsiddaNocWNsdh1Tc+t47dXX4K9wwWkpIF8sIKfDnBHmRj4yiwCNDU3Gdc3kMD4xIQwAHf5Ol8Fa50GYuA6iBYihoaAeqPShv79HLlmK0OaiFaa84c6m+5VonktXruDFMy9qvsNSQp7/zlIysD9p4n8MlzXDOCcmWWgKwe5wYmCgX+49hdrl8/jqy4t49ZVXNKeePx9RKztdoxRzeSD2V/jlzOa4e+kkLRW3WfV2zExN6b45feqkhARm8FG8533A4hq7GS5fu4Uf/vCHMJUKKGQzMJsMDIYQICZ2UBjhbDzcMrxUgXvbrmpeG/5briGG+PULPAmxHSabW6I33aHhENeJdaEhyDTmWPF1WNQh6zqZ2kD/wC40NjVr/Ohso4u6KAHVJLfzwtKyBAz+HdFG92/fRHXQCwsyWF2ew9tvvaGCFoPe3BVBhYXef/QETrsN3V2dKqTQCcyjuoGAyCGXLwgDY3WQ7V+E0+7Cneu30drajMYGdhewSGFR4UxFghLXXMMhqrWLIbGFvDBJN+/cVdjo4J49GmePxxBg6TzGdvdDSc5XChkUzo0C6JWr18SKHdq7GxZy+TMpCWx0VUugELeecgJ51GkMPx0WGuCVl1+GlW34dLKXiODQVdu+HgXxuA3MTUkdLCpc5vPYCoU1/1k84v1Ipu3W5pbcjrW1NSomcX5w/SHSYqC3V7kRmVxSIjPd7NlMEZGtKKorg7h66QvU1wdQV+uHmSK+jQF0PticfuRhR6FkRTJTwKPHT9QBQfQXVRMWxijE8Ae5zEQedHe1oyrohcNBUZhhssRCraFYsKK+sQFWu0WIoatXv8Jrr78ioZ1rLTnPvJ93D+zB85ExrVc9PW0KW34yPIlM3oaNUAKfnr+gtfDokUNoaaiB32NHTVUA//t//FOkCiaFCL7z5stGwa3EghJDW52IpVLaM5K5PL64+CWOH34BtdVV23cGOzLYOUTXZk5hsouLizh16rSKfRPj45gYnxA6geLcnt27VaB0OmzauzkbiFowusBKsPIP9GecqRQAKSIpRUDz+6OPP8C7731XRUiKpgwRdHm9WFhcxoWLl1BTV699aGZ6SuGgewZ70drcDI/LhYxyLOwS1tQUUSpqb2Ihi9eFwePcnxMMsgzHsBljYGRcgrDdaofVbJEwRxY1BVZ/VSWaW5uFCjv3+U110wx21eDgQBMs+SRGnzzD3MwShoYOSAg3mbJoaQ5qHGc3szh4+JgKf1xn+aWQZbH2iSyza6+kg5nXjMVbFt3ZqcBCENc0zl129XBdNgKeswpJ/fKra8KW7KaIysYNynHbnVWsK6gQwbBohnJyzM18JjF441wPKKSq887lUbcDnfe3bt1SEWHvgcN4/OSJ1ggWNbl/8l5ndkehmNX4lR3pxbwN+axJhQAWvdvaW3UdTGZy1lNaM3mPMQeAz3aFolWIIaKrKDazGNDS0vJ1B2G5k1CmB0sJoeiW1iHitZhZzC4RCsG8dw1cXEoYDYr1LGLOzc2pG5DuYO4/CjrnmMWMzBXOXwrkxPYRf0Usj4tdF6UiGhqJ4osjmSTmxA6nw6JrEKioMHIpGLZpd6njaXFhCfNz8zh67KgRBptLq2jLLju7xQ3kbLh67aowY0P7d2v+cb9n0SIeSyLJ/A+us0UTWjuaVYh0u2ywWYpw2lgcyMLp4vNYAYUiRX5+vhR+/vOfY2jvADra22AxFTE7M6mMBKIHg5VViEUTmJ6cQ1NTK2LxFJLFIryBIPYMDOKLz87jhcP7sLo8Cz6SsaAfjzPUvQI2O5F5TiyujuDAgUNy/hvIH4aH+3Dpq8tC073wwlGh3NjNxNyMSCSErq4O7f3ao71ePHz4GB3tu5RpwbD1kdFJeLx+9Pa0Ymr8HtZXJtHb3QEuk5FoFpF4EZFEQcH27OSq9FqwvjKrohZfjz+Xg7X/ywMHH3qMZ2uOJ5+ZDOnapOIbDQ2cw8QbMb9meTmEhQWDK0/hnGsfu4P4TMjPx/uBz0vcl9jp5PV5ZHoZGR5GZ2e7Cjg04sh5vl2UM2B220hB7h96DqNwbjw/GGAXhrWqBUpdhVwr6eAvO8/LHQ872Jb/X4+UOy+2MwI7I/BfwQjsiOf/FVzEnY+wMwI7I/AvMwL/mHgu/ZkBZzwMk1Wdz2JrfVWO3rIjtIwP4AP0N1sg+edq2y0Z+IhQNCqe4eNnI+Ke7927Hy2tbcikUzqIh7c2JXrz0HDs+Ak9EFMEoeuNjpTBgd1iIQ4/G8W9uw/x6qvfQXNTA8Kb86iu9gv5EgwGdHCkq40PzTxs8dDKh2SKh/FkGvkScO7zizhx+ize//gcwtG4XDBdHe3wuax46dRxmAoZFOlWLmWxsb6O+w8fYXpmHtU1tWodTbNFeXQYbocVJ48eQXNjA7LphAQzsqCJc4jGk5hdWMGRY6dQUVmtwFQGtv3n//uvcfo0wzgtQoxQyGZIEp/t6YKlgNTZ2aYDJMOe6GgjLz0UiYvrzS+2J5PnS2YzBWKOD52BPLDSvUax5/atWzrUkO1N5EO5PZoFDv762dNnYsG2d3YiEAxIIOd1+vLilzh9+pSEWIowdB1RdKdbj8FlCwsrOlQ2NjZLFJ6enlVrNdESFLqJnmlsatDhkGSHMjNdImjO4GdTiKdLjl8Uttn6vbCwiLX1kFjcn39O19hbKiSQ59na1oLotshM8ayhoUFiSyaVg4dM1QwFCIcO6Dyw0aFOJyGdaRTt6IJ12Z1AkSKGwVz1Byv1M0UOtmOTvc1DNdufq4K8HiWENhYwPnIHTfV+Ca/JnBnRtBV3Hz6XUNfa0oBCJi43E685hS3O+xs3bqKvr1/dEnTz0a168YuLQttwnO7dvyvxnN+HIYcqXJiha03nGwMU83mGx5pRyBTh9wSwvkZnd43Cdq9dv4lQJIRMNo2e/h6J7cR12NmOH89K9KazkAUFOn2Hhuhmc0uEKIfD8X399Kc/xcsvv6y/4zXhdeDPdNaSqcovcmjZEk9HqYWuSYYFZjP4y7/8C/zPf/zHcurzIEyhl9ecAhgdmMtrm7h07TZ+97d/W0GDdDJT0JNInt3GKYk3TJyLRf+/QMGlxI4GY30xCia8tmTBGsF2OuharNiKJdQyv7ayhnPnzmPv3r3oaGs35quEB8OBTtHLaqWLNiPUiJisPOSbrGpXp+svlcnJ8bqwuITz5z/HO2+9hyeP7kn8dDtNiEXW0dnRKjHcWxGAmfz8dB6Png7j9MmTwpxQoKK/jUUEFgEoZjC3oET8Co/xFiIc7Dj/wSc4feqERAOKYBTDVPwwWbYN+RTR+WuTmO1kdtM9SFbuZ19cRN9Av+77WDSsol0uRcemRW5JFigpnpvIA6d4YLLg/Q8+QHdPF7p7uyQY89pRlPJ5vCo+cJ1ki3xeAqMR7LkwvyREzdmzZ+VEtzlNEhbppqYQybGlsC6BTF0ERCyFFITHAhGLHXSyer0eCeYU6NweXkMWgVi8IbqpiHw2q+ueL2a01umymIl4MRlBmU43rly6AH+FA3V1AXjdNomxdfUtyBVscHmrkCtaMDkzj1giqa4Jj5vu2jg2Q1tyxzc3t0skoxv97t3rqK+rxNmzx7C5tQEUzXjyeBSlghVnXnoZDpddHOlLl7/EkSMHUFdbozVyatJw4AYCQUxOzKC1pRktLXXCUEzPr8Fk9cDjr8b/8r/+bxJ3/v1/9weoDfpgNxdQKqTxwbmLmFxYR4XHgX//h/8GmXgINnMBNdV0n66ruOLy+bG6uaV15MOfvg/P//vZX36F40+nclp7I4VLjvHTZ8M4euQYPv30PJpaWnDy9CmJXCym0q3LAlY8GtX6zd+TycwCjdNGd3RKXV7cS4UGogNThXLA5rDh4sULOHP2tK5FIVtEpb8aswuLsDvcuHrjFo4cPab1jXkj7W2tMJXy8Lgo6LEAwEBiZkvENW4MG3W76JhP6r5Xb4lEZlbF7MibHcJ+8Zpeu3oV9bV1KtKwENzZ3amAxHgqgeW1DTx4NKni2CsndsNjimF5ZgzPHj1Bd/ceBR1Oz0wjnYpg354eJHIZLEdLGNyzV3PVKBYQN2EYAugo5vrLe44COou0nNdcX4waQ0l7OVnPBhO5YHDlGeS7toGtcFIZHy6HDYloBB6XXYGRZOCzw0TCeYkhoindoxRmy/iicngmR4PCOYuZFAs5/rdv32P0NLq6exSUzuL54cMHkUjE4NRrUCAmNoeFR5Pmrc3qllubRZ7rN66jv7dHmR/GvWbV+sc9n+KkxxdU3gD3cuGf8nmhjox70vicRs5FHrkCuezGOmo28XXcEs+NMTJpP6brmvcau09WN8LaR2mIoHjOdZh8+e7uLnVf8F4i35+FFeKp2N3T0NSi7sCFpSUVa6trqvQenA6rVk1qoQ4K36m4xFIK+FwXNza2dE/ytWuq2UWXQH19tTjx6WQehYxF+RJffHUBTq8Tg4P9uHXnlvYyv8eHgD+ARJxdPVEFWk5Ojmoe7+psUbePzCJmPq8UkS/STML8mUmMTYxj74F9KpZevfKVQq7ZQSTTRAnqjJwcn8a+fQcxO78Ed1U1lje2cOTAYYwOP0Mxl0Q8soa+vnZ1K3h9AdjsPjx4OIqammasbowhUBkUgk5zqFBEKpXBvXv3xY1/7fU3jOsBk643Gxr4fGXQcYpau4ngISYsGKzB/NwCwhGikrrQ0FCJxw+uIJPeRE3QB4/Lj1LJiXCsgNGpRZjtbuRLBeTTYTTVVeo5jc9ZfE4o49zKJ49foNRK2894hlGF+862dC0UzfT0FCor/crb4XPc3NwqorGM7je/36uiIAt7nFM0yVA479rVrfuCzwTsplMQcSSsjiI+nypUWIXccjzotngu/f6/FM8lkKs/q6gsEYfbbXQf5n4hnpcDanfE83+Zs+XOq+6MwM4I/PqOwI54/ut77Xbe+c4I7IzAv/AI/GPiuXGQLEo8J6O1mEtjc31NB/oye/ub3HO1QPIgSE+b3GcUYOmINSOeSsEfqMLcwhKmZ+d1iNu7b594hqlkQg5OOlHo/nR7KoTbGBkZVngWsRoMMqMTZ2pyGjdv3sWxoyckVPncFrlLKyq8Eqx4iJDTLU+mrXFgZss7+eA3b9/HxPQ8zr78Csw2J37y8/flgmJ7b3trE+7evIqTLxyA1VSEjegFs3EgofB+5959ue946CVHMpNMwmY2Iej3GQgGhhhZyNimqziHksmMm3fu4eSpM/BVVMLr8wsZc+/eAzQ1N0vY5eerrq6VgDo3uyAXNA/LLE6wjZiiGhED8UQS4xMzEsN6e3vE0eVpraurS9eBotbTp8+wa9cujRXF0NmZGbk/GQTY19crTAIPKWwBZ7s2Xbl0nzHojyIsX48HmfPnzuPNN78j5w4FDx5m6caWuJqIY3FxGR0dXRL9yTrngZriW21tLZ4+fYzevm69Dg/vFGAoftJtSqGN4ixdbxTU6Goy2skp5jslADCcixgJFgYo+JNL3dTUgMqgcYB79OghmpubJECTl00nOVEGFPaM4k0BiUQU6xvrQv5QhCWHdWhoD3x0+SVTWFpZgcVux/rmhhAkvgq/igLEWDisdiwtLqGxvhHpeAKJyCq21qfhcZWQoXPQHUSq6MbsYhj7DxxEf38XzCZ+rqQCB+ViFJszqPFhgYDiNceA16implaFHf5MsYROUR7iiWNpbGwQ3obiCIVz8nR5n5VyJaTjGVT4A0IVkTdPBMvhI0fg8XkxOjqMQKUfPb1dcsfOTkxJNOb4MsD10KHDuoc4/mXxiPOALkEWb9gCX/7i9VCnwvbX2tqaPhOFJroNvYEA0rkMJicm8IPf+r4wBxRJhAQiYoBcdOJlEnHMzC9j+Pk0vv/972nd4PpBcdlmNRst7+SMms1ix9JlxhBSiv8GYsk4BDP8zXCKZtXWz7FlaPBWJAyXz605MT42rn/b09Ojf0eEhdGhbdHaQyHf6TSrC4JCFdcQQ+ByShxJpjNYXV3Dk6fPhJ+oq6mH1+1DV2c7XA4Thh/fxeT4sAI+Q5Ew1ja20NbZi9HJGbzz7vckEBfJiC8w/HDb/S9BIAM7A4opghM/Y7VjY20dd6/fwttvvinhgwIY11jOW0OQMBzAFCLkZy3QJW+EnbK6shkO48bNmyqGVFVVGqIdvw+D/TJpOBhyCwoY5C4bzvMf/ejHOHBwPzqZC2EyglrN5DlvbUnEUCithHaDsc95SYHm0cNH2NjcVNt+BcMitztH+H7oFua9tL6+qUIL5zbXmvZ2OrsDGhPNo21Grro9yJYtMbjXpsBbCntyrBNzUcgiSyQQw27NZOdaYTXZFfZ38/oluF0mNDfXoJhPw0WUAmzwVlQjDwc2Q3FcvHQNr73+Hc3xS5e+0n1EvA2vFZFUx44e1/zw+Ry4dfMrrK8vYO++3aivbURoK4aZ6UXEExk0NDWhvaMV4fAWvvyKYbc/kFBDFBbvrcHBIdy+dQcvHHkBbqdFgmgqW8KP/+4juDwBLCytYHVlBe+9+yaOHd4HUyGNRDyMm/ef4unorPaTt157Ca2NtXA5LEgn43K4EuHBcGmH24NkKod8kvdDHvPzdKnaNFYWK4tJeWEp6Jy+e/e+8E6ZQh7+6qDwIhQbKVxTLFd3gtul1xHv3WaDy2mD05pT5oY6HCSaGz849Xgvvv/+3+Hd997RXOH1yWeL6raYmJrB1es30NPTh61QSHOX7ngynZmHwuINi0ss/lIMZ5YEXcO8GSnms0hC4Zz3iRrcGHxZNMHlcAlFNjlO1neDAhvpTDVZ6edm24YFF7+6hHv3n+OP/vAP4CiGEV4ex/zkc7gcbjQ0dMDlDYpLb0IW9fV+JDMZzK4lcODwC1qPJLVthwxzrfL5/AbmTHsG19u8Pj8LH4aHFcJ9sAjEv+Max7nF11rf2MKDJwZGozpYifDWhsaTWCAWpugeZweGg4xuG4uhLBAZoY8UqeWELZbk5uZ9wywE7u9GILATV6/dlxOde97i4gLa21uVIcLuDLnIGeTJCBp2b8kNzi4bhqBbdc2npqfQ2toCLwuixLuJO8+sAoZ/5iQcsgjD1+I9yvvEKGwbDPRyLgSd3lyH6WqngEvcSzqZ0b5ClAafsZQh4LCrAO/0BtWxQnG8RjkiNhXgKXjyWWBzfV3Fbd6/DB8t5YvKMfFU+DC3sIhPz53DwUMHtW4S1/TKyy/CxcKnKi7sAGBHCouMVj2Tzc7N6Xmit6cbHq9Lc8zo4OHz13ZBLxLBrTt3VMzn+sP9KZNOIFDhQaXfB5/HrZUyEtpSR47f58bs7JSeQ10uL9xeCr8e4f2uXLuFaCKJ6vp6jX0uxxyVkkTgwf4+oV8W5ucxPTWjwhZd9c7KGiTZ1VMEWuobsLY8j/a2eiQTmzJH8P6z2egWH4XZ7EDJxDVrA719/eju7oXXV4HhkVGMjU1ozhLHx+m5MLuoe7y+vlbzwmIxjCZ8Vud6zDlWXVWjcOZgsA51da0oFpNYmBtGIReFw2aazsnBAAAgAElEQVRCha8KFqsXZqsPT0emECc6hgVZSw7trQ1yv/MH56VRTDL2qG8iGoVuZMFz23nOnALuIwYqKaeCJcVzFihoEFhYWEM0ltUeVFNTpTBR/joeJ95MMCJ9ThZ6+FxG3Nbc/Lw65zo72r7OMSKu7B9znqse+A+c5xTPWcgSzMxqiOdGt5SBrPpmRtORV//bHZ3oX/icufPyOyOwMwK/XiOwsyj+el2vnXe7MwI7I/BLHIF/ynnOE5qdAWf5vJixDNZ0uxziNvLQpfDKbYax4fAynGVlZ7rE9GJRYT3EphC5sLEZFsfx4KHDcp4vzM0hnSKvkpiISrFj/RU+hQ2xjZruJjog6cShu/fOnft4/bXvSLzLpWPYWF+RQErnEUUGOrN46DWbiB0wQhzpbLl77wnszgrsO3gQt+7ex/1Hj9HW3m447UoFXLv8BV5/+TQCPjcK2RTMVJnoWtFPFJdMYm066ArK5TE++hyz09PYPzSEyqqAdC+X2+Ct84uH/oMHDqO9oxMer08t2/PzDLUyOKMcg+6uXiSSSfFLGWBGoTOZSugAR9c/HZlyW20aLlEe4OkuOnjwoIQvXoMHD+5LVKmrq9WBOJ3J6vcUpMmDZngemfC8TnSICnFRWSnBW+IGhYpiXg6uK1eu4J233t7GnTiNYD0K3DabcDotra0S13jQYZFgdnZeznPiPZ49eyaXV6FI520So2NjOgB2d3XpYM7ArmG14HbqgE1xQkGaFrbrA3kK4iZ+ngdyq1JE37t3jxyALAhQCOdhi6IzHce5TE7t0jyY8YsiE8Mv+TNFELqV+FmJRunq7JDTdWxyCr5AALO8ji52CCTEtpVAkslKvO3u2CU2cCqygmIuRKCFmP0mux+RtBUff3Ydh48ew8GD+xDaYhAe3e0diEYjEngpOhMvUy4+tbS0YnZ2RtfnwMEDcgdTwKDQwmvEAyoFd14DFmEIOS+JM21DLp0V95zCAV25P//5Bzhx4iTa2jvEMaYI8uDRA7We83PuamtDfV2thHteEwZh8prz5/K9yet54cIFiZ0dHbu+zigod44Y4pHVQNUUiyp4UHwZmxwXp5bIHDLxeehVmBh7wBUkZsi/PEw/eTaGlfUozrx4WuGdKGZRyGUwMz2h+7axqdFACTDc1EIxnaK6EYbJa8yCCucrOwgYmMZgM85h/rmZ97fcyhncuX0HXbt2yW3Ptm468r7OOeC9K2G6HGJGTIrxPVZW13H12nV9vpraWrS1taOmtgZ+f1BiMpEUpXwK02PP8OUX5+Q8pyOUIvjU3BJ27zsEX0XQEPxZLKRmQIE4b6AVtCbShV9kLwGXDwtu37oNByw4cviQxA4jdNkoUJZRNsaSbwQPqnDFsMNYXE5ECmTzCwu4efMGjh8/JtclnZkG4z5n3JfbrfNlR/9HH32M1vZWDA4OCC9EMZholrmZGRw9ekzrKjtXykJimW3LQuTs7JyKCq+/8ZYEOM41IlnGRse1vrOgycIY5xaLFpwzZjBYLi+Rjp+LYhvXeIqWZWwUHYVcD7g2UwgmkiKbp3hORy2d5wzJtaOQzeHeneswm7Lo6GiEmYVRK4XzKlgdXqxuRvFkeBy7hw7q3vjqq6+wsDCvwg7dtQ8fD2NyckbX/PTpF9HX2wmrLY94bB3zC1PYWN/EQN8eBIP12NiIYGllQ47fXV2duH//Ll5//VUVwbgeERXxzjvv4fy5z3DmzBlxy8ORCJ48e477j0bw0quv4/HTp3j86BF6utrxr3/4AzhsJYXHfnXtDq7deUxICqoDPrz20hk01tWoiMR9ilgSu9uD+cUVfPXVZaTjWbQ0tahI6/N5FKrH68P9sbamTuvN3NyCBM0o2eH9PdrfeK/QpcnrQAGb+Cqiz7juERfV1tIIh4nOc85Io1CjIgvn23bR6ufvv4+33n5T89NqJiqmIFH8r//mR3jl1de0nnM9oTjGeyTNfAGrRWsw9zF+73A4pDWd3597D9c1LvAG3s0ocvK+oK5IpzLFVF5XOUuLRXXy0HWeIO86l8UHH30Mu82Ld996A4nNaazOjyibpLOjG/5gE+xOPz78+BMcOLAb9TUVctA+eD6LUy+e3V5HjLuKxTMVkK1Ethgh4olEEoEgcykMNA7/jAGZ/Ldfd1VsheTCZcGRxX/YHAhWBrB7oB/3bt9AkMXcYl7FCt6Di0srynWhSIcSsWI0E1i3C7/Br8V8Fcb4TKSgbqIqKEb6cOvmHWyFNtFQXy8mOIX56prqrzFkCvaW4ZZ7M59zjMIK72POezrrmTHAoi1RZAryZoErQMb6mvYcBnzyWrFo3NPbo39LrApDNFlM5nMMf6YDmM9w5HMTIeKvqMBPfvpjFdiJl+P6w+ejosmhYtWD+/dx5PARLMzPGaGSOfK8Qyqu8JmD+6PP4YTbys6VAiwM3kxn8Lc//Sm++923tT6dP/cxThw7iuameonn+SwDUo21gusbPzufl1go4GtSHOc48LmJHUVEwkxNz2JtbQseD7vQQuKQE88e9BNFFEYhl5RYXszmUekPwOfxCI9D1BSfUxiuTdc58wzY6TI3v4wphtW7verCCm2tw+1mN4oPuwd6hee5feuG9qmD+/djeWUV4XQRu/cfwcjT5xjo6cPIs8doqA/A52WhKQW7gjZdmJ1ZVfHdZk8jFk9gfWNTWDw684knZM4EO4lYDGHR58mDJ9rv2GFQV09TCTE9DB+3qeDCgjeL5tyfuTUHAnVYXprC85F7aKjzo76uBskEsWJWbIbTWFrZgo1FjVwGyCcx2N+lThZeO+6VHGPeN/wqC+iGiG4U+/8htsUofGeEo+P1ZiAvzQyRaAq5nEnYKQrn7FLkGsf7zAiYtsi9TyG9Mhg0Ps/SEuZmZ2Qa4f7OZ+9/zHkujrkBOf972Bblf3B+bjPPKZ4L28Lone3A0PJz0Y54/ks8cO58q50R2BmBX4sR2BHPfy0u086b3BmBnRH4VYzAPyWe8+BL5zndZUXya9dXJWbyAPdN8ZwPoN8U0su/5sFL9EEewkxmsSOnZ+bkzOYXDxtsLSeDNx6LIpeja9AQj9n2yeC2xsZ6tf1TcJmanMSDB48VDlhbUwsrChgZfoaurl1yJ/EgQXeW4YAxhHMetvhwPj2zjOs37+PM2Zfws/c/QDqb1f87cvQwhp89xu0bV9DcUI1XXzoDn8cFu5P4AzrT2NJstAzLKRZPYmNjE+lkGvfu3NXr790/BI/PIzf55MS4glA5PrU1NXI9sh2XXHByhUfHJrBnaD/mF5ZQVWUIvDxc84BApzIFc447Pw8dpXR2m80GJ5iCJsUq/j8elPnvKZgTk8DDv9xuJrPEU/47utvef/99OZV58FU4q8kk4ZTOUwOLYdMBd2lpUSJGR2e7+LQUQCh2MLCU3QPjE+Po6GjT59J7MlEoiYoxzUM5D1t1ddVwuR3C6DDsigcX4mbEtybPdmVVHQIUx785fygIsR2bgiYLA0St8MDFQzEdZfy3FF3I5u7v71e4ZWQrjGwm+3XgZ7loQ9GcXiOKA06HU9dkoL9Hn4XjnyOT1ulEvlhSoUGMTJMJbrkoSzBRcE3nkImtIpdaR6kQh5nhm1YfXIFW/Mlf/R08FUGcfekMamr9yGcLqPRXaaw/PfeJBPzf+Z3fUTYAhUGKTRRfKKizE+C9d7+n+cjgVuJqiCXhD4NlW1CLPt2iFiY2FigeGKJBPBZXcBqRMBRTOZ84J4TBSSXhcjjg9TCgMWE4r0sMAbRpbhDjwvunXOgi5ofz5+jR4xKQ+WvDpWkI5/wzOvv4a86TSDSCT8+fk5hDZA1FL75nMmzpuOR6wDlH4Ynf79nwOApwaM7VBP2YmR5HLLolV3p/X4+uv1DLFgoUDMSjW9xADPC982fOqdHRUfgDAezq7JQQK5Y7iz0s6tls+LM//zO89867mgP63Nu4qGKeCIKsweUulnSPcJyeP3+uAg4P06dfPKOAO/H502QzUzAjD5vcZur9KaQTIdy9fQ1DewbluB0YHMJH577AyRdflkuYY0NHI2VILgQUsTkWIuBvB+JyvtGB/tGHH+L1sy9p3NhdwvfDe9wIMDWc54Y4Yfx/FoEoNDQ0NCISJWLAENA5LteuXcOJ40eFX2HBxUs0Rzq9/X/1brQO3Ll7Vw5+IoPofhWPumQSr57fiwInv8rud8ONGtY6w2La3fuPFHj89tvvaNzY4cKCFQtgYkDH4oZ7HSakknG47SYkYiH9PVv1ec8bzHx2muT0usvLi8IC0NHqdHm2xfO0iiLEOBRyJtisTqRicTy8fxuFfBzd3eQMU4SkeF4Jj68KT55PIJUpoL2zR/itH/3ob7XevvPdt9UtNDu3iCtXrmFqclbrye/+7m+hoYG4giQi0Q11Jly9ch3RSBKHDp9Ec8suFehYBOT1OHz4MFpaW/ChxFsHTpw4hevXr4vzTxf84sIi7t5/iNfeeAvReFwBmh9++AFcDivefvM1tLU0IBLexOjkHHyBWvT1dsHvdaOaHRzJhAp2dNGKo335Kp48HcHx4ydx7MgxFS0Zmsi9rK2tRXOZ9zpDFycmJvH40VPtGZF4DDY3w46tmof8f1yvNzbW0d3drfueBaXXXn9d4nkxG5ZT2hDP5R01Aii3eeMqeHp9qK2rEdYktBnCRx9/LMZ6dW0NmptaVEDhdeX15ZznPc31gr8XDkSB1gYCpXzwUoChxDfDHkrBlb/m/apOFBarJGoV4PR4xPn3+Cq4/OHil19h4vkEzp56ATV+C85/8DcYGuxDfUMbzI5KlMx07xeQiG/B57HA4XLi0cgMXjh+0shv0N6zHTgs9LHxexbC2d1ULOURjUUktBtYMRbvmPWRlzua+xKLDyx8Ew+0EYkqNNLtsCMS3pKb2e/zSSxmsYUB2E63R2uPxcJuG6ODjW5zitMUqVkw5HXh9yR2jJ/bzz0kQmSFFZ988rH2eI4ru8b27NnzNS7FCBLluEdQW1upAhf3Na4LFMurqmqxskqXb8LA8Vjt6vY6dGi/wqX5+Xkfcj0VT3z72Y3vl++D9zWLWHSq8zmHc6gs/lOYvXDhM5w5ewr79+9DIsnQUDsSSeZd2CXccl4zHFZdZtWG6E8TBPEm7LxyWExwsojCrqJCCdlCEX/+53+BCr9fJgo67Xf396pzQcgvZUnQ7Z3Xe+L1UXh5Lqdgdq6LfCbg955fXsS+w0dgsTrx4fuford3j1BSDDOvqw7g4L4+1FV7kUxuSJjfWNmCxcTivAstLU1YXltTgYjvK5MrYX5pDZlsSdzw+4+eorquUc9YNHek0nHU11UhGPCJfz7y9DGOvXAIuzpadW9NLm2is3cIw09GhV3xuhzoaG+E2UyXf1wBrCbYsbURw+LiKvyVBsJnMxRGNBrXM3NlsBqVVdXo6WWAsdG1ENmMqHOI13twsE9scCNwu4jllSUV0QYHB3UtrRYnSkWrum2WFidQFfQIp3T18k1kshYVId2+SgSCQT3XxyMb2L93UPs493/eDyzsc678PSb+tnjOTk9tNUpX+IXznNgWiufsCCW2hSJ6Kp1HSSHWU8KWMddHpgrl1WzB42a3oEvrD4s3LODNzc+pIHPq1Amjo4G5BXw++wfYln9KPFeBkGgwrnlmi577jKBkI1T0m87zw6/8wY5O9Ks4fO58z50R2BmBb+0I7CyK39pLs/PGdkZgZwR+1SNQFs+VTr8dGGp0Whdg38a28BCztb72tXheRrfoEM42323ueZmDzod3g3nO0KWiQvnmFpeRzRXR2tquwzhFZh6cGfjFICaPxy9R6tKlixKY6FBpam5AQ0OdhEAiRx49eoTTp04j4K9Eic6m0KYO5ER6EHfBgwQPqzzMGY5xg2+Yy5vw4598IBcVw814mHvjre/IKfr40X3U11Wjq70V1UG6YIrI0EVqo5BYEq+YTmseKvN5tqLb9HsGjdEZu0EMCFvr0ym0tjTqUO2wWhHa2pRzbPeeIbmKiN+geN7Tu1v8an75A361v7s9bqPvFCUxRSk4kDnJYDgKADxoUIgtjzd/LjuDymxKCjgUhImMoJBBoY4i3Z07d3QIptucwjnb6ontWFlZkqucgU50LR0/ekyCg94HkT12tpqXhC6g86e6ulLvi2JuNkO3Hg/f0DXp7e2WGGiz08kIJJIpTE3Pi3VKF7TVQn66RSIcPzPdTZFwRCL/48ePNR4Dg4MSZg0hIC8O6tLyov4NXfkUzym8JhMJWE0WYQroHjS4nLzuWTnO+Vn5f/iD7cOHD+2XsAmKArkCCiaznO5EhvCQT6cc3WmVgQq47Q44GKqZ2AByW0jGVmEm49nkht3fhLnVJG7fe4RAdSXe+M7LwhtMT8yoZZp89u7uXYbbmUK4k4F1hjObogev4f37jxEJx+TabW5ukYOXB1XOEx42iyUKsCaJxMqik6hUlEDys5/+TCzqzs5dcu7x81II4bWMRiJIp2LqwigjWMpc6nLxQchwMezTyhPg3KZwTPGcRQuOl1AFNtvXIjbv5+GRYTn79u3fL2FReQYktLPDQwJ1UXNkfX0N/f0DeD42hcqqRjx79hS72lvUKt/S3AC3y66Wf4p9dJWyYkBRxGRx6vBNNz1FEM5/ioXNTU3qdpCoz4IO76lQCOGtsDBHdNmTd27gAciCzUoUzWbSmiO8LzmXDKdpXnOIwhcd3XJ8logxMAp5dH+SNURBsVjIwmk1YX1lDjeuXcLevbvlRrU5PBifmseBw8cBM4uIFP4yEhGJKSBPWqG+FMQtNomEJYsNkVgCX178At9/712JjeoaIeudeIicwYDn/crrqbEhk9lMAd2ucaDjjjgLrrP8d2NjY+LSnzp1SkUEfhGJ8wtR1AhiZRAv5+VLL78sx51cqpmsxub+/fvo6qLI7RLCqRwsyfejUM8kA4ttuHnngbpLiAHYu3ef5kssGv9a6DcwBkSyWOGyFZFLx9UdUlVFly3nfVHdQ7wOdfW1EtM0RgUG0JYkXmbzFM8N/jaxLWbYkE9n8fTxPaRTIfT1dQr9ISdsyQJ/sAY/+fnHOPPK63C4fBgdm8STJ88QjUTx+7//+8JDTM1MIxJO4NNPzss9+frrL6G7uwWlUgIer00iM+9dhmI+fTqOfIFrbFbXg8UpdowEq6vVjdPR0akOBRYriYq4f+s6Knw+7D90GKtra1jf2lSnTaGQFc6jvrYKHe0tCrLOFgCLzSl3qlzYxHrY7VheXMLTp8NYW99Ae8cu9PXv1lrAcF0KWU+fPhG+i0VVFhFZOOHcePTwCRoamlBX2yCxjHxu3recO+Jnw3Abi+2cTOhat3d0yLFpMXFfNOa72PN0ZQrRwY4tIsISmJmZVWdLKpHAvXt3UVtdg/3796tNgo52rs9Ghwjnern7jPKVsXexYE7xrFx85fei+MqxVR29jCjaDsRlFgJxLizYKmzT4RROCWYbNrZCePToMfKpBAqpCOqCDiTCS+jp6oLLUwlnRT3Mdh9mZhfx/Pkj9OxqUvjr86kl7D94WJ+TgrbB9DacqXwW4H3LMeLe4a+sQIFdXuSWM4yYLvztjjX+nkImBUSukfOLy3jyfARnz5xBDQXBZEydeHyO4V5Jl36WlUCtIyYJtLwvuZdRdFXw6zbChUWlsmDNtYnZBvkCi3fGdWYnBQtn3O94z3ENIMLDKGwl0dpGhIhRMON9wYL28+dj4l0PDJAF71eOw/37D7Bv7xA62puNAPjtQiJFS37/MvO8/AzHAjvd1xQ0a2rq5Gjn/s3nu/n5OXVnTE2P4fjxo1jfWMXQnt1w2R2IhMJCl1CQZxddZWVA85bzSN+DYdDC40AFB8437cUl4Ec//glOnzktJFhRQbT98Pu8CjcuZLIqzHDe8BISc8PiA9etpeUVzC8uomsXUXIujE1PorK+DvF4GuurUaFC2ts6ZMw4efwwirkYfG7uqTQ3lFDMOxQYzIILQ9iJxvL4/Cp2VlXXI5HI4sHjYdTWNmi9YgeACoYOO+bmZ3Fg/xDmZiawtbEMp92EIweGYDNzruUxOreG9p698LkDePiArvM6dWBVVNjBxyo+jxTzxOM5ceXydRw6sk+h3ezII2owHI1p/V9aWVXoJYt5DDa3W52IR2MqkHFt7+jsEAaQ++rk5DiCVZVaY3mfFgsm2K0uhCNrKBSSyKRj6mqKxdJ48GAEVpsbTpcXdpdDCJhKvwddnW26htxnhU3L5dStwDWUr8lnR85XIctK5JZzX2EANfME3Lr/GbY7OTkhvBjxPkTrsSuA+wmfMxkMywIdC0nc64kqCvirsLa2Abfbq4I5A9HDkbCeQzmXKOLQLMH7jHujsY4Ya47QLP+E85z3IUNpKaJTPNf/IMuebv5tdCA/5/E3/vsdnehXfRDd+f47I7AzAt+qEdhZFL9Vl2PnzeyMwM4IfJtG4Oa5/yB4gM6X2+K5QqlKRdiJZhHzPIPQBsVzOmPpVuMh03BL8uGz7BgtO1j5YGoxEytAR6EN84tLSGaMUM2pGQY7Vii06eCBA7h755bE7JqaBiPEL5UQp9jhtCKZjGH37gG5V+i6o6hw9uzL8PsqYC0BKyvLEgIonsdiYVRVB3UQzmYKsLHlVU6TksLYIpEkLl25Igf0iVMnJEwk4jE51sldJz+Y4YbkjdMVK3csxQVxiKlNEblBIb2AbK5gBAIWsH1gLiEW3kIiFsb89IRcUxTPeUg/ceIEahsa4QtUYnR0Qu26DEtj2yoxATz08IBijGVRzmQ61unS4WHNYLfbsW/fPmFb+Jp0w9HtS6cvD44Up5ZXVnTI40GHh2C2+lJU5WGEB9qZ2VnhUCgU0pnIQFEKt3LgFfMK4err7ZMbkCGidPXT8dzZ2SGBhuZkYhjogN47tF9BYjxk0dFLdysPcPEEOaqAy2OIGnT4UQCgk47u07Kbje5UOpvovL99+zbOnDmrz8iD9vLysjjgHJNnw0+2Rf82XWshI+iGchlBlxQX6ZSis48iB8eLn4lzks59Cs3kiIu37XChUDLj8tUb6B0YlPOPosj42HMFmx194QgaamvhNJlhzsUw8ewmGmq9En2SWQsyZj+WQzmMTc8rKK2hsVZBlwwu5fvlD7JdKeBT7KT6TfGch3+e9Yz2Z4awWTA+TsHvKZaWViQAU3hmJwQdgmSJklnOToetzZDe58WLX6C3pwf9A/3IUlzabl/nXObr+Sq8qKkOfN3eXxZaeT+WxWOOL0UTOskikZjENs4tCulknFJE/TqvoERh3XBF0nF74uQxiXo2u11u/TIfWIfQQgEPHz7U/+Wcmp1bRslEF2oO+4YGFZxHI73dZlE7Odu62f7O4gUd2hQXiaHg+6RYyQIP5yevNa8lRQIKlxy/pcUVfOe1N+UE5Txx2u0qgHg8LhRyWQlLDNkL+CvkSGRBIxCsMNxzEjApbJsl7hnWWMMVywFV8dBkFcbJVMxgc3UB1658iQMH9qlg5PFVYmRsGoeOnpKISy6wmQgW/c8izXL64rg6XB6DA+x04+HjJyoWVQcq5LZlIYljwClCMYv3MYWJXJ4CKAuAFsPRbaK4IsixXpNiFMUM3u/MPvjq0mX81m/9QA5uduEY67HRpk5RlPgA3psnT52G3eHSdaPXmAI+hYir166oQEdnK4tmvN4UvXmNKOyXQOb0VXR1d+PuXaPLhvckRRIKi3Tes1jCe1nc5HhIeC92jfDeo3uec45FL2IWjh07pkId2cYsCnINLJmZKZA0cDzkN5uJxQIood+5dQ3RyCpOnDi8zVBnp4Id3kAV/vQv/jPeeuc3YXd68ejxM3HAWSx99ZVXFbRK9IXd5sKf/9lfSYRqa23E93/rbVgsGZSQhc/r0Rhk0ux2cCMWY8HCismpadQ3NGJxaVnsYgb/rqyuqFNJAcAri+jtaIPX41ZBKRKLKTuCn5mdJhYW5vLEg5jl8qQQR4GQAqrdakU6mcKnn3yMjbUNHDx4CIO792g8VeBlxoad+Joi7j+4h0CgQhx2XlfOC4/bi/OffY5TJ0/rs5rJsDZtz19y66UPcxKy8GIUwDi3ONeZrcCuIKPYYSA6WEQyONgWrG+GhEvYXN9StsLo6IgY9nt3c25QVN4Wvsku3w77LTu6+ZeGh93o9DL0caObgtefOQPGZ6ALO6t5o/mh/APiXxKoqqxUl0QskdK94/JWYHJqFp999jkODvagvbFSwnk+xQDBatjdAZjslXBX1KqL6PGju9hYm0UqnUJNUxf27N2ne9HrrdC85/hR4OOzgHGPWfWe4sm4xMNfOFGJR2NRuKSAQoYJc2/lWs0OEJ9Cw1M4uG9I7GyFWiYTKtyxSMAcFc4JrmdE0nAOsLjEPYpDQqzK6NhzFX6N9bJdf0/xtrahAe3tHduZMhZMT88IUdLS3KL1mRgSMqG5v2SzFIBZvGSHHIR3mpmew2efX8S7v/E9NDW34MHDx3jy+Al+71/9EC4Hi4IsjBr7AQVxCpecH9XVNbonucby+YL5KRxjFh7cLo/m2sryspzemUwSCwuz+N0f/jeYmpoQXiVAfnipiK3NTa1vFPjDoS0V1Ph8QPGaeyAxPiZzEbFkVA7vRDKNUDiGL69cVkcTC4G3rl1TKO9gf7/W5UwiA6/bq2cxzju+51yRnRlh9PUPKHuFDm0L0YAsnlpZhE2hpqYJH390Ho2NLcLGtDTWoqHWD7erALuZ6KIC8kU3TBY3Uuk0Vtc34GGRwGLTs4vZ4sCNm3eF8mKXTGNDPaoCvMcLCEcjetYqFXPCBu4Z6EJTXQAehwmZZEi89pVoGqFEEYP9+7G4sKb1KxRax+7BLkTCa/B5XZgen5YJoaWlHUUz7xWHnkd4TbjP0sHPoEuuueT6M+9iYGBI9xG/mMXAOULxnM9YfGZj7sNrr7+ifdDj9sFUNOPuvRswmYzOQF7LeDyLWzcfwun2CSmYyjAQ3o662iBam5s0NzPgPjoAACAASURBVLj38h7h/sv3wzkjhNv28z6/Z1V1pa5vsNLIJDKQY3weyEs8J3aKLnMaA/i8zK4Kvh4Ls9zj+Frs8lhbXYfPGzCwXWT5W21we50ylCi3xGFXp4bX41UA8f9X8VwsRa473A+5lzoY4k0s2y+Y50Zhrbgjnn+bDqQ772VnBHZG4FsxAjvi+bfiMuy8iZ0R2BmBb+MI/PPEczqhfyGelz9P+aH6a9453cA84MOCeIqBdm5hW+LJtFppa+vqJFi2t7XJqc1Fmo4hBmsyUIlsXD7QM0yOD+EUhCnEEuVw6tSLQkKAD+RgWOOiWm8r5Ronx9uKTJoOHrocDfc4wyjpdDUO/gZvlYde4V6EEGVbKV00dDgCOSpb/LdUA7bD9PhLvT+3T2I8X5OYmWg8Jgd8MhaBz+0AChmsLs1jfW1VYuLeAwdgtTuFrlnfCCMRy6BYKGHXrg4sLi2InUnRisIC25AZ5EU0Cdv0HU6nWprJ8zXErSokk2SpWnXY5WGaQgnHne3ZFPR52K+prtFrEV3Cg7n41GSDJpISUngo4UGCLjNiFdZWVnH82DHcvnMbVcFKLC8t4tChQ4hFwxKf2A6cTsUl5u0e3IP79x+Kmc1rMrRnSMxoCiEMOWXxgeNkd3gxOTUlJi+DS70+n5yQ8/MGK53vj++HaJXTp0+LG04BhZ0IbD3mgX5za10HZiI2eH0otpNzzdBWjgcPdRQSeT35Pihy0m3X19enqcmxITO1tqYak9Oz2NiK4Mr1Wzj94kty53Gebayt6hCcz5L9msWBPftgLsRgK0SQCC0YgWQlO8IZO6IZK3zBOjx9PixHMkMbFxfmJeIz0JIuKwpDdH0SqcEiCAscdN/y35BHb3QwcO4aDHsKJBSCGbC1tLSggEeGNdKF5bB7NT50qg0M9CGdTmiO0n1Gxzk/b31dPXxeYgEonhpu33KBi78ut+er/kMHaZbBXbxPHHpP7Bygs43jyXuHh2diaFiEunXrFnbvHkR9fY3c8HSplh3OdDzSxU633NWrVzG0dx9cbhfmFpaxuLyO9957B+lEDHbiWVBS4YViEg+0OSJarHRWJ+UmfPrsmeY272+KsRR9+cXrQaGd4jPFfWYZLMyvKRSN9wSvK512dIBTwKIjjkGzYunTXQvy4o3xEOlZLnUGihIKsV0T23awbUvgElZs5gIiGyv4q7/8U3z37bcNMdvixOQsXa3HUDRRfGTAJcNQtwX0bfGcbk2KQhTS5pfXMD07J9Y7ETa8b/n3kVBU14GiD98XcSl0DVIw4X1AHjBdfHSHV1UG9L7pHBfX3cziVgGj45PqpDl27LjEc63LDPotMaCTjm8WhqbQPzCo8baarXATCwQDkcHvf+XKZYXY7tG9QzeeES7LNZVC7Ytnz+iz03XJ+U0kCu9nXneKOvOz87p+dbW1aGyoQXNjg4H1spKXbHCZed/OzM7IudzW3rrtJDU+Q6HEtSIJq91gxNusLpTIwDdZDFfn5iJqa/1YWlxG/8AeuVV9lVX40U9+htfeeBu+QBXGxqZw/vwXcmwO9u/GoUMHEI5wzavAp59cwMzMnLoJ/viP/wf4A9y/8kZGBlv5rS6uEmADQCQaw/nzF9DW3omFxRVMT8/i9TffULFyanoaW5EQqoMB9LS3oMLrVmdJsCqowo0RWGi4jDle5U4szvV0NoPQ5ibGRke19u0f2ofenl6Np/ajEuSWV7eWiZ0IRXzwwfs4+9KLhmtTABNDaPrssws4e+Yl4cSc3LsUxmuI1dvytcRYBSHHYgqxtjscupfL+x+vO4VcjrnwTg6n5iE7trZCUYyPTWJ9dRkvv8QOrwpx03kvcR0so5+M72WEjXLaG9Anw92tkM7tYhRfk655Cn4KtlQeCTMz6KYmxiQDn8+NXCatYpqLa57Li4XlNcBkx4XPL+Dd104DmS1k4uvIZyLCOticflQ1dCGdsyoMMLSxhHhkBZ9d+Bx1rX04duKUCr5kZWtt9vi2nbTEJRkGAP65y+vRuBG3ZWQGQK5rzg2u0VwPHz9ml05RYd/uCh/m52aRSSZQUxVAnqzoYlGubBaDq6prEYpE1XnldniEOVIWSToFl9OpriuOJfdq4ui4b/HL7aHAmFeRhn8W2gqru+Tpk6fYu2+/0COVlUEVsviegpVeFPJJFZy4HlDonpiaxifnPoM/EMSLZ17C7NyCUEvvvfsOAl471ldXhHFjsYzPFGT0cyJwTWYBiAVGzg1+Fu7BPi9zMwIKlmbBnF1NfGZ6/4O/U1FnYKAXTocVbnMJyXgUc7Oz2n86O9rVGcggTu7PExPjWrfYXWi2W5Ar5dSFR5THxuYWQtGYQiL5TDczOaEunpqqKqMYWTArLJtoMnYr1dTVoCIQUGGQheiW1g5189Elzz+fmZtDdU0tCkUzfv7+R3jrzbfhcjkwPjqMM6ePwWkr6QfXyEi8iKcjk6gIEAVVoTV3eXUdgcoqhCIxuJxejfnIsxG0tzXD57EZnTfxBJ6Pjml96+xsQX9POyzFJMyFJJCLK58hXrTiwfA0Xn35LWxtxjE+ToNCDh63BbHoOtZWFmQA8Ll96O/tw3I4pYIeHdcMr1UXVamgfUFdZemUilo2pxvVNXUI+IPKzmGI+8ryqgp7Tc2NKrqzc4gFRBbr2BEwPTOGQKUPsThF+FWUikTthVFb1yj8jdvD9b0SAZ/nF9k5288CZRRT2RxDcV/rCtlmpqKeWyp8AbjdPhVN2JXJdXB2bkYFWT6Ts7DI+4GIqq3Q1jbiyfh3LBqmkllUVlYL/0JEIZ+HmJ3jrfCq0LtrV6c6hVT8ZRHvHzjPuYaSxKKVhwHYBizSCOBml1OJzwG/EM9ZsOD31Yq1HYi64zz/Np5Md97TzgjsjMCvcgR2xPNf5ejvfO+dEdgZgW/1CPxzxHMeROjc/KbznB+uHLzz9z4oXXdMBqNYWALuPXwsUYIH6b379qG6qgqxaESt7jx105Xs8/uFYCDC4vnoMFZXlyTeUXSkSErBmKGJgYqAnHcUlRiYtL5OvAYksvLATtZnLkeeM9uT6Rr1qD2bYWd0R+VzeYluFJR4COIP6uV0k1IgVCO6Qr/45wbGRA/aRRM2Q1GkMjlUVtcimy9iZnoGVYGADh/5dByXLp5X6Gh/Xx9q6moRqKqGy+eH3eWRePvX/9eP8cbrb6CuvgZjYyNqbe3r69ZBU8KDWKUOuYoobvf09ao4IBfhNpO63P5tOOsNDijFLAmq244/sqDpDIrGYnJlK7SPmAw6ftjCWjIhliRzclMtsgN9fXK10jHGsWEbNl+bTjcexCgGU+xIxJMSclZX1zE5MaW5QCcSPw+DoOg0itNN6/HLCb6wsKD3zUKCAhtXVvQ+e3t79ec3b97E0aMvfO1U499TKKVLlcIaBWaKosRuEOuxq7NDBQ86AClYsNhAJzIPnbt2del70plmiNYJianRaFiYiJ9/+Cm2QjFUBKrQ0dklxipDtMgnXlleEEJmaHAfOluq4TbHkIuvwkqWvtmFgqUSH124gbrmdmxFwxga2i1USldnu+YGmZxs6eZ14uekQMRrwCLAxMSUDrYHDx6QeMtW5Uw6p/dZxh/wM/IahSNbGB5+qmCvw4dP4OmTJzh8eL9EtI2NZaGO6Nqk4EY8A/mpQn7w+uQMYZwHaDohy9gdjidd8Wz95s/8/vF4SsUIXh+6go3AOacOxxTPOe4sYogjX8yqqEShhpoG3zMFN+IY6NK9c+8uvvvd78qpyVbzDz/5BN//3m+IxU6OPPFADNo1dD6LRJ/pmXncu/8AaaE+WtWCTrGop6cbwaoqzSteX/6gmMU5PzO7gMcPn2NggGzWDbkpm1saxaEN+H0K72QXBUVgHvzJjqcjmNejzGFWpwxxBzpsGyFj8uxSCBSPOAW7BUhEN/Ef/4//gO9/7zfh8VaQpI/n47M4eOQkbE6KbjyE54zXoQS3LZ5TdLNYHQqem1lYQjqb0+Hf67ZJQK6oCGy734z/QNFBwaEmtslvu7+TSeFRGHZb4fMICUN0g/5diQ5sI6RvaXlVnOVDQwMSXYnt4BsyWSwqhjx7NopgsFqiqPIX/C7hAyQ4MBB2MyT3JgX0boaims149nRYLsODh/bD6bFLBtU6U2CWgCGyUmBnYYo/c41lYO3y0jJWV1ax/8B+dYvQCWnw3FkYjaqQRmFs957dcllbiPTKp5HKJGB32hSMZzbZhTOwmcyYI0t4+B5qawKYmprBW2+/h1yxCKfXi5u376N3cAhurx/RWAo/+pufwOnwaF36wQ++j3hiHRazDUuL6zj36QV1I/xP/+MfoaqKQYg5IyhZmRx0IFsxO7OgjqjDh49KtJ2amcP5zy6I80+xdnZ+Dr39Pdi3dw8subS6E5Ipun/pVOZYGAUxdoHYbE6EwhFEwlHhENbXlzUX9+weUncKhW3imDg2XDO497BIZHD3WaBN4bPPz+Gtt940JGqLYbynI/rRI3YxtInHTX65RRkfvODcswxEWb5Y1PcwHN8GA5+COgtVc3OzEuRaWpvVlWHinlAoyv0eT6Tw+NEzuVyPHzuqcef3J0qGHRbM/jXCgfm92JnFnw0CsZWFZ8nQhqjO4g23TaFYbHZcu3FDaz2driyeU7xlAYKFTRbPiRah0FssmWGy2JEvWOGtCAov9J1TB2HJhVDMsjhtNgS/ilq4/Y0omln8MGFrfQEOSwbnL1xAgY50b4Wc+sRjEeNF0ZP/jvOcY8l9kdckWF0r0TS+jVOi+5kCP+cn90xeE+Li6E7mWkhHMNecry5ewLEXDqOhrgaZdBLMWdCayOsp171ZQh7nOH/LdZ33FhnnxLQJ45Vl5ohT61o2X4DN4dPayGIm12Cy+rlXsBuHewh50OxKk0hf6cPQ7n443S4hz3gNookkxiYmJZpzfLt6enH58hW8+cYb8DmtuH/vthzKLKbyGhuFMiPEkdeUBV6OCVE07W0tCIci6vQJVlXLgc7iJu/5xcV58fiJKItEttBcWwm71XD3r62uaI2jc50hqvx8FH+5PjBcleK5nMB0KBeBxaVVBXcTlUSnPgsRHB/OJaLiiB1hoahCru+87scssUBE6sSSmF9YwcZWGHV1jdjV2aXPwgI85/TNO7fx4osvqivxZz/9W/zwt3+g7kL+iMdicHuDeD4+hQC7bVIpuaOJGKQw3tHeiZ7uXiSicUxOTKLC50Jra72465PTcwpLZ/ekx2XHkYND8LtMSISWkAizY8yDjNmJ+fUY2tt6USoSQZIQNmdpaQr5XAxBvwfcSRvr6hENx/Bkah01NVVw2hku22DE+ZqKKkCwg5EdkpyXqXwBW5EEQlsRifvswvR5/Sr0GXk2rXj8+CF6+3oVhDoxOoyFpVkM7RvUnP/yy8uwWj1wuQIqHLIbpaGxBiYzUUtmmS7Y5VBGDPGalvFC5WdPfh+td4WsnOTxWFLufGZSsJuHc4ymED5DUrTns+vc/LyeC/hr7vV8De5P7MTYWA/B6fSiKlgjEZ54ouaWBmyFtzD87KlRvK+rk0HA6BT9+9gW7WVGnMLfCwz9JvOc3T/Etoi1n+XT/TaubXsfPPadP9rRib7Vp9SdN7czAjsj8MsegZ1F8Zc94jvfb2cEdkbg12YE/jniudNl/9rVWnaZlz9o+SGbvxdnuUA+uEOH+OHn41jb3EQmV5SbiQzZnu5uzM7MqG2bAnigMoD5hXkJkfFEWC3NFGUpxhq87BFhLhisprA8chCzGTn/yFF8+uyJQi3p7KSxlIIP/w8PZru62mFx0OHnNMSyUkn4CzllyCgtUrQ2tgoe+ik+iQNKMYovJta3wd28duM2osk06hqb0b97SK34PrZrb61hdXEOzx7fg91swp49A3JDVdc3IlcyYzOWgNdXiQ9/9iFOHT+Jqio/Hj66j/0HhiR88WDBwgLFtViUY5LH4ydPUNdUJ44wDzIUtylyyjXncuk98me5FmFCLBLD85ERfQ6O2aGDh9SiL75jviBh13CFFjG/tIKi2SanJBmaPMT39fTo9aKRkH7mwa2zowOpJJmZKVQGWNywYX1tQw4hirB0+J0/fw6/8Rvv4tbtGwoTY1v2RiSm16YQQIcS5wffOx3t9+7d0+GpubkZo8+f4/Dhgzps83Pxz+m66+npUiAWsR10n1Po5gGwuakRLiIH1H5vkyjD8FK6U/k5e3r6MTc3p3lGsZ08dgrxDx49w8effI7quia53igmURw5dfo4dnW2KoSNwvvs3Cp8jiJ8tgS6WxjwF4PV7sOth5Pw13YglQeW11bxyitn4XFbFRym9vHKoEQqjltZYOT7ZhGEWJnevh44HEZgHUVnr4fj9jleeeVVjS8LN2XBkYiUJ0/GMfLMCNh69ZUz2Aqt4fGjO9g92I/Ghjp1E6RTaRV3eNg1RAOy+Y1A3zLTkwUnzh+OKx1q/LfJRFrYnT/90z/DO++8o2IF3yuvD+cUQymPHj0qoUbBlrmkwQcXY9dg89I5HgqFcf/hQ11vIi4CxC/ksrj34L6chP29PTDTXUsWMu29JZPcb5evXFd7/W/85m+iqalGY0/Bnq53ilY8lFOA4XvmF0V+vve/+Mu/wqlTLwsXwvczMz2JqalxrRENdbWo8Bvufwow7ADg+pDfDtmz0mnMYF0WoPLbIYZl8bxEZAt0CM9lkrBbS8gkovjZT36EV15+WY7reCKLmfk1HD56SuJ5hmNiJa6ljG7hAd6ka2uzu7CxFcWXl6+gpa0Thw8fQjYTMdjpVqccsXRKU1ikiEU+fEtrExwOm0R5jifb8j10phZywgORC8352djYjK1wDCarQ0W8Cxe/xFuvnJGQS1GL7nN+Fq4fkxMz8FUEMDU9p9C1rq4mmJDTPGX3B/E9qWRK4ZrEA22sb6lQKcRKwINYfEMoLM4N/n3Zjcsl0UBhGC52rj0uF7ESKVy4cAEnThzXPaciqwoaRpAkOxkorLOwWMzlJJyn0jE43eTRMkDSDVPJglKugNXledy+9RUOHdqLO7fu4cDBI6gkssPjwcr6lq4B+ecmsx0//tHP4LC5sLKyhre/+waCQbtEfZvVh//zT/5CzPTf+73fRktLLRxOk7qCWHQqEeN06TKCwSocPPwCslmG9sVw+fI1NLe146NPPsWpF0/LOR+JheF1O+E2F+Fx2dDa2oxsJqm9hwI4x4AFOnLbHU63+NP19VXYtctw29Oxz/uSAiXnIBEEqQTDA13qTGCBpViyqog8MzOJIy8c1rhxnvN6UZxl0bGQh5js7JQxm9nBYgTEqsZLJ7HLrdBIuq1Z7OL6O/J8BJHNMOpqq+VQra2rFraFmBMK2nT9X7x4CXOzi9i374C6arLpuIrHFpaNmMPArhYi3HjPmG0omSiEGjgWSykP6zbOjWsD7y7+O74viruPnz5RMc/t8QjXweItRfNAgJ87if379uLZs2E5hoNVddgMJTExNafOqZeODMCU3oCpEIPZxHBfBwLVTUjm7ICVBRMHQuvzyKe3cOP2bVS1DKChsVX3GjvWOGf5fwxEUmq7I83IJpiamUc0ntQ6V1tXq/WC14hrCNEXDC5nIYmdYQaeKKf9lcbbQ/v3qYCRSSW1d1OAJq/dqiBOZi9kdc8aCDx2+pBNbkc8EdPr837gvc+/q/AHsbFlFLsobvO9Eu9CnBfFzDfeeENFbiK2+Gd93V14PvwUnbt24diJkxLPI7E4bt2+DX9lEGOTk9h/4IBCg/t6e9He1IDhJ0+Ee/vwww+1z3LN5x7BbggDu2bXXu5ymnHn9nXU1xEjswuXvrqCvXv3o6mpRc8PXKvYHXPo8EGtvV43Q0mrxPLnfKUhYn5uHjXVVSoWsQuI48a1nN+Lz0SVVTXqMqB4HoklFarNuiARHRxPPmdwz+BcTqZTcopzXfMF/OLHc5xZQMzmSgoH9vurMTM1gz39g0L7uX1uNLU2YTO8Kezcn/yn/4R/92/+LQrZvJ77WOSjkMqclcXVFUxOT2ttYZGOz0bHj5+A3WJj9Qf3bt9Ge0cLiqa88C7JdE489I3NTRzYuwddHc1ANgqfIw9rKYVMMoqNZAYOfx2p+2ht6UMkmpArP52OYn5uFM8e3UF3Zzs6W9v1/dZTbizMzwqDQ0G+usoPp92CdDKObDqh+5AdjiW7S4aHbKaI2dlFNDe1Ye/QQSGJiHBj5xINDOyk2LN7AMVcErFEGBabCclUGjdv3oXd7kMuZ0Y6lUV/fw+sNsDlZn5HHhmFZ9t1P3AOspjOH7zuxC3xGdjI5eBaZTzrsJibyRjrUyJuPJdOz0ypY9TjdeneYPGJRb1y9gsL33zdmpp6FWgonnNf5MbFfaC2rgq5Qk74l2BlAA319Vqv6cj/x8TzEit7/0A8567MNZnMcxZsLMoO2X6c5/cpd5YCeOG1P9zRiX5tTqw7b3RnBHZG4JcxAjuL4i9jlHe+x84I7IzAr+UI/HPE87LzvIyFKH9guhjLgp1awek0zRd10Gdb+Lnzn8Plq4DZYpdwTh45henpqSlEI2G5jnkYY8gdRQm2bZIQQVGMIigFGgassZ35hReOyrHntJIfbEYqnZS7K5NJYWZ2WpxrBobOzc5L3GtuaUV9YxVjQLfRLHSFlWClAEAjJ3s+tx/a6fySZE6FU4/eFMckBRiBaKDzPCyWMfnIZLTeunETfjLbgwHk0jFMT4zKAUuGtsVuh4wuVgfqW9qwtLyGsaejOHnsmBxcDqdFwUo2uxGIyB90zNM1RxEulclgZOy5REmyoClu8jDKVnyON0VXuuF4uBEz3GyVY5WIAIqQDY2NX78uN8JyiCQFgfnlFfgqa1CnICorxsfGEA4bonl7awtGRkYkgJLFTRc1WekMypPDEmYdNOkeL7e+RqIhtXxHYxGYiRSw0ilb0numa40ubCJkDKebSZgVOsYp7vDwXeHzfi38UuTgYbOltUWIDYpXFBwoblDMJ5ue74eCBUUZFj548GN3AkVJOg7puKdof+bF03oPaxvk+tbhybPnEmbW1ze3RT26fQM4evQQXG4P1jciiG4toq3OBZcpDpfdgnA0haX1JPqHjmEzmsToxDi6ujsxONgNs8lgz1LEpmCTTKSwvLwilxrdexQpW9vaJJTkckkVcDi75ueWxPFkC7t4uXYKu8YhliLozZsPsbZGXqxdgW+h0Bo62psU3EpcCMUXOhvZZcHrQwcl3Xm8zkTzhEMhuTT7envUcUDBSg5szQPyhwsqLiSSSXR3demaDI+MSKA7efIEbITcqxOCN0lOHSdGGCqdrkaA4/jEpIQ6crV531DoS6RTyBZyuHP7Nk6fPAErw1xTaWxtbKn9PxFPYffQPnT39BksZVBsNjjNPHxT1ONcZgGCB2UjwK+Azz77TJkJL738ipyhdEQzQCwaDWFlaRGh0AZqaqvR3tYqrjjnD7tIytkMLOYpGJQuNP59Ocvga+85kC3lNbdIZIlHNnHr+lWNH+cURdqp2RVUVNahfVcPzDa6vHPb7vWy85yfwyEXr8PpxcXLV9G5q0cBaRY6nlWUo3OOrOSMAicj4TA6OtslNCjwOGd0y3Ds5UAkiopDri4T+ostKJqM+yudLSho1VpkcCRF0LxhqhOexoqJ8Wk0t7QjGktoTbBas9g7NCDRnvgMOWRNlm1U1Lw6B3j/UzjLZBOw2Fnw4Oc0RBMFL+qdGeKDfkV3s1zGDN0sSGhnIbMyENgOurRIlKuqrtJnpQuR3SN+L4XUKJLpuBAWFFrpPM+lC1qP4tEQzn3ydzj70kmMjoyjWDRjcGgPvIFKhGMJpHJFVNc1KoxudHQSVy5dRzFfkvDy9nfPGCHPJqfEcxYO/uDf/Wtkc3FlIHiJWsnkMDI8qnk3NDQoEW9rK4ZHj4fR2Nym0D6iuZweFzI5stKLaGtpQktdED43A/mIPymK5c8OKGJoLGYWQwwRPRyiSzIHn58FW2jNLqNdOJ4Uou1k/8oNSQ483fcO7VsUprju8t7jD2N/tcq1bQTsBYUjEpbom+I570GbDQ8ePZbY+ejJU32+2poaVPsq1J1B3BDnGOcKmee83xcXV7C8vIYzL57VXOna1YlSMSOHPUVzw2tuBIXqS+I5YUEsopSEDaJ4zi+6PBUIWyiqcM35zlnrsLuQ1drG35mQThFBJTYHtjY30NDI0G8rVlY3MTYxo2DD5sYmVDmzKCXYAcRA3aL2K3dFDUw2P4omu+5lrteFdEgC8u3hObzy2lvq6OBexbWD8315eUndUq2tLdqLuMdMzywJ0UHEBMXB2dkZuWqJqGK3Etdjin/sluCaQlf18+FhHDqwX6gSrsPBgF9rdnlNVAeAulrIpDe62YziEddQI/yYc0l5GE6XHOhZYoNiJly+fEP7BHFHRLsQm9PS0oy6uhq547l40TX98MEDtLW0CodBc8Lg7iFMTE1hcWUZFQG/1mYyLtbW19RpF/R6VZyempxUdgrd2Pw8fL3ZuTnNAQaU8h5PJllkCaC2pl74u/WNLYwMj2FgYDfOnTuvPApixfis1d/fi2gspPHivkbxm4UkFmUo8sejRlcRi0NcL4iS4jVgh0hjcytswhWxm4H7XkFFz5WlJbS3tqowXADDctmplIXDxWJhSgGRxJdQsLVYndjcigqTtbW2hehmGC8cPYJMPg1fwIvC/8Peez9Hlt1Xnie9N7AJ7z2qClWF8qa7qy1tU7Sj2dXGjszM/Ce7++vubxMxI05IlCiORJFNim2orq4u730BBe89kADS+8yNcx6y2TSSRgrNDyITER3V3VUF5Lvv3vvePd/z/RwwuNuB7373v+Prv/d17IUjQJ75G3ZUVRmdSpvb2zBLkE+rAM0C/fDAkApu2+vriO7vo72jFUVLCbMLi3C6A2hp7USAXQ3bm6ir8qGUjcBhTutXu7mEGAO9Tby3FjQ1dhvrRW7yHFaWp1HIxtHaEEIqHofdaoMz6NHN5QAAIABJREFUNIDZ6WmsrS2joaFeTncGeFJIT8SiSCZiwuukhDtzYHtzF3t7UcRjKQwNH0JNda2Km3yeBIM1uHP3Lo6OHELQ54DTbcPK2rLyRR48fIZEnM+KOr0ju1xWbG+v4NDhfr3r8bnE4jffX1jAZvcD1zwL2+wcKBf6iJFhIYxzml0uRng4uywMljnfHVk8dbpswjLxscEOLBakOA84x7k+2fHCfZLdP6US34Vr5WL3+vk9s+pS5LxtbAyp05DnhDLC7IARZaCv+Lj8Vee50Sqn4jn3KTLP9WeLDDk3ir/loNxTb/1JRSf6N3l6rXzoyghURuB/1QhUNsX/VSNb+b6VEaiMwL/5Ebj1/v+neEO2YRtYBgNjwAOfjQo2ubX5DHZ3yJF1HbQgG3xQI3CnHFZniGpELPAcrQA4tnLm87h5+y6cbi8Wl1cwODAogSYYDCCVjMNhtWJzYx219SHcun1H+AeKsBQNePDnQZcv5BTeeMijK7KqKgibWcr3Z/xeHlL5+3T51ocaMPFySixQBmLZ7XRik/NtMMwlTrGtmp+PJ1cKWgcsYR6YyZjmizoPdERkUIjjyzbFI7r7KGzzxfzBw4dYXJhFc1NIh7TxsXFsbG7i3PkLaGxsQb7AQoIDVdUM+crr9/p7+uV839rakGhO5zw/DsVhI0jJQMbw0EjSRTpNbuisnDp0L2+sb6h9mYditeyjJNY0r4Nhe16PR6Ixnascv46OdjkXea/oJpqamhL+5vDICKoU5MmDj9FwT4fX9hYDrtRBLSH400+vqmAR3o8ZPNdYDBfOnUFrS5NaoHlg5pTZ3t3B2voGdnf3cHT0mMQeYhqIE2GBQwcthg06HNjc3BFTlc7P8bGX8PnY4u1AOEwBfllBWiwWjIwc1TVsbm5ge2dTYYbZTBqnTowKX8LvxftOzA3bmjnnyFGdmZ1DZ0enrnOwvxsNoVqJ2RTayGPPZAvY2NrRnJqZnZdDsVg0wet14wvvvI5CNoatlRlYiim8ePZUTsxAsB4WuxduXxX+4q/+B1rbOnB4ZBit7S3IZ/NwO5149uSpWKTkrp88fVpCM3n3ZqsVS0sL6OlsFiedYiKRJX1EZTC8koKuzW6Ua+iULpbw4/few5e+9CUJbjOzMwj6A3jw8AHeevMNjQHXEAVujqvwC0XOqW0VUthJwFZnhsBSpON9oCCZzWXlEGT2QNFk05xgGOSJkydx9con4uFyXXJWKdgyY4hswnRIGBHbSJ+X2Jaf/t3fYWBgED09fQaSwOWGyWbBfiKOly8nUR2oQmd7O65fvYbN9XWcOnECHZ3tcDvtYrqKAe6yKeyXBQi1i+cNdys/m4284EwWEy8nxLl9+603YaezmpNT240xbw1MTkpjR4ea1rByF4wv6bwHWBXlGugfirVG+7bWNYtkZl4XAxbjyGdT+Ovvfw9vvHoBbnXc2ACbB7fuv8BbX3oXhVwabnYS0GVKjrQQJUYRzHDdWnDz9h11JAwNDaJk4hokO9oo9kxNTuveEzVlhAk61CVCrrDdYoflYB82lrixH7Ngxv2U/GhKmmSZ09X30/f+Dt/4xjclSlAAZzGFYuCPfvQjvHbpda1vitrPnz9TwYGYJAXGgqGlTrnFORfp9OXc5PgSdbUX2VUhQ3xaFIVS2N7ZlsgvbrXDLjFUAYzaQzlnsvqeW9s7Ym5TfKPAcu36DQwODqt4Oj72HCdHDwt7sx/ZU84C1yeFJAZNl4QySePxkwcYHhpAZHdPjmxy5Dt7+5WfsReNo6GxRS79VDKND3/2oeFs9ftw+vwZBWByr7x//wHeeedt9Pd1C+/FTAiOTU1NHZ48fo5Xz5/F/u42coUS7j94jOMnz8Du8Ki74r2f/ERhpuzcoJOSTtqXE+NyBf/7f/dtOOwWRPbCaG1qElKA4iqvgeuSxbyp6Sl09/WoiEOhlGKutGdt8pp4emZqFjLkOJ9XIYMhq69delVjTNe04Yi2CiFSFaxSECbnKQX3QpEB1gZrncKiP1CFP/ve9zAwOIz+wUF1gPFzZRNxrK+vqKuH+BbOdyKZ6FCuDlbpvuyF9xT++8Ybl1DIZ9X1Etnd1fOW4jNFUBY66Ca3KlPE4CXks0ZhiPsD96GbN2/j1OmzKpy/nJzG1k4YDrtTz06byQSPw6qiHTEnzD95Pj6OQ4eOqNOKe9Xuzg5evXgR4c119DV7MP3iPoI1NbDY3ahpaIHVHYDV6VNTGAsZO+tLSMd2tV/ceTotAf/ixYvqZFHB2cb9II+xsTGJ1ryfXEuWkgUuuwsOl1OFRj67Jqen5faemZ7E0aMjaG9t0boqr0Hu7Rw3v8eLhYV5Fa0YxujxuRVwzsI/CxQsMDOAld+rnDXB57LxPsLCPUXEvNBsxA89m1xTYPrY8yd449IrWF2aR093O1xOu9aHgeQqGMG14V1Mzy9hZXkdfn8NTBYn0qkc+gYGVKRi/oUKKxbjHWmaQeUwqxOoXBChsM+xIW99PxrF3398BW9/4QsoFJLwee2wWpwoFlkMzikEmk5ndvXVhWrFPF9eXYTb5VQBhEXbZrrMGQ5tscCm96qs5snmxraKiTRTHDl8VPOGzzPy39nVIpwcw5AVmOvA6sqqsCkK9M2xI6uEJ8+e4uixERUVvH6fnpPcz6pr6pRVQGQbzRBba2Fsbm5hanYGXb09OD56HOHdMN778Xvo6elBfU0tmmkWsNlRMhVVLOZ+TDTT3MI8zl+4oG7I+to6vTvQ8VwVYFaFBaurS3p/vXDxNdiJOYobxZ9EfA+bq/Nw2oroag8hk4prL7E7fSrENzd3q+NQRU51cBSwF97E8uIcDg0OIBbZh626BWubYSFoyOj2+d3wep1oaQ4hFYvj5dgEWptbEHQ7UMrlZSKJxxLaz/r6ulHfUCujhtsbRCJZxPXrD9TNEQhYNR/HXo5hdWMTC4vMVmlAXW2TnpOZTBT5fBxnzhyF3c5ORutB4YX3pKD3qbXlVaEF49EIPC4H6mqq1XkYjWURCPpRXcNAbtfBc8KmgsvM9JzyZHx+J6qqvUjE2U24LGQcue7sMuWewmcXg0TZhReL0Qji+CxThe8eEy/HlfXCjhmYWJw0Qkn13JZ7/CDq22q8E/AZxH2V+2u5H4zjyf3g8+K5Cnos4h2YZCri+b/5Y2zlAiojUBmBf+URqIjn/8oDWvl2lRGojMBvzwhQPOehmwqugSsxtkwevySeFw035u72lsGj1IG5LEoZbsjy/ysjIww+eNH4pwSFBcWTKdx/+AinTp02GN6JuNxntVVB8bX5Er2xtYsvfOELOuCLpxiP49gxCrEWHXx5+KR4XldbjWIpIyYk3Sp0kaVTGdy7d18ttwyyZFiXERpqkjhbyKV++aaRyV6g+G9wXA0HJdmuJhTzdLmZxaLlwYyHX0M8N5x3PDTRQc3Pd/3GJxga7pPDPZbISGS22T0KFaWTp6+nVy/8bNEnH/348VG11W5srKOqOiiHfaihVodNMmBlmDFxTCmkM8zOjEw6K/c1ud88PLOdnOKywUmX/CeRngcXsnH5RbGdQhGDwOjy4een0MoDM0UmtjPzUEgBU+43sm0pRNPBnC/Kkc/vuTC/jLr6BuQtDvz95SsKRR3q74Hf60TAZwTaURyiALG6toHNnR00NTXrQMXDDnES+ULGcN6ZiWYgtoCftYDd3Si2t7YVLNXQWIexFxP6PSJYiGKhG46iAQMtiUegG4niSiFHdrRfLdycri46mCIRFYB43ds7O1hZWZP77fjRQ3A5jFZ84jfo1MuJS03wjx1j49MKHdzZ2Rca5t0vX0KpkMLczATikR343HbNe/48HjDjyQzu3HsMp8sHl8+L7v4+NIUakYhGEd7e1r0OkIFfXS2sQb5UwtrmFu7evY2vffFNeN2OA/ROUl0VvId0jxut/XYdQm/cuIlg0IP+gR7dN4uF4a8uTExMi8vONnveU4owRL1QlEqks3L2RyNRNITq0dXZrjXm9RCFYYivbHvm92cUQbZk1vrk96Mj8fChQ2hrbZHDjfMgQ4RLsYhsPieBMsH8AJNF48AWfIoH/JVriIIQBUn+dyKTZiUAG5vbmJmaRS6TxfrqGt564xJ6ezqBYk6seLuNug6RSMwfcBqM9gNeMAViFvIoQvNe/ez9DzA6OqprshSyBqOcuJQDt2s5sPhXd2WDaf7rX+W/9/mAY/GcGR/pcCCWiCOXS+HP/vS/4O3XzqOhrlr7i7+2GT947yN8+3/7Q5hYvKG7nQd1CqEMVDxwZBMZwvm1sLCo7pcz505r7pa/OGa3bt3EiRMnxfOXKH7gtGfxsUSBvBxqhpJY+hQzWNyi6Oh0GV0EEk6zOUxOzWmt9vcNyM1nOALd+Ku/+j7eevt1I6TTbMb8/LLQJiyqsEjC9fn82VMVXE6eOHGw31m1P7NzY22TnSJruHjxgm4NgzG5X2xurmNqyhAXKeLyzxfzOQnE6TSvk+J6Tk5NOiSPHh9FIpHGtes3xWD3eV3I5aJGyHHByFXgILKAQLwPETsshnz44Qc4cfIEHBaGOoaRSmfRPziMx8/G0d7Zg1Bjo3jWRDyw6HD1yhWJ9dmiGQ2NDRKOXnvtFTQ21Wv+T01Ng4SVrc0dObhrqmrhNJfQ29WuQkdP/wCqiIJhN0eugO9978/VXcOOG4r5LG50Dw5KjKKw09bchHNnTmrtB3wecbzpSGZHVC6TweLyMlo7u1Ts4H0VykMhscacETFcIXfGF8MUM9kMPvnkE3zn29/WM4H3hqIl/504KhaoWDirqqrRGBtFG/K0syowMYPASqxVEeoMoZtWzvh0StkALI6wYEMsGrsDWExLxOPCcrE4QlQCO5AY0ut2s5gSlOjF+cOQZ/6eQgATCc0xilzqerLYhMKiGHzv/kO0dXQKDbW+sSVUC/dqFqtdNjM8VoZV5+CvqkFDSzuWNzaF2Rl78QxVAS9OnzgqbJLDVMDOwhMUs3G4gnVw+uthcgYQrG8WboWfOby1jhqfG/tbG+q4yZQsaD0Qx4li4fNCIeA5Mppj2N3dUbGZzmFWpxncSFes2+PDwtKynmF83lBsd9gY8BhBIZc10DpZ4/nKbineE76P8PuR/50rMIOD6zSt7AKn3QMULRJ5WVAie51F7OHhQ7r/3D8XF5c0rp29A5jfiODegweorw6iyu9CS0MdCtkEgn7DNU4+NecG31OysMDi8mFsbAoPH77AH/zBH+HnH32iPZF7t9vrgNfvwN7+lu5PW2sn7BYr+np74LRyLiRlCuAesraxoWLq2sYWBocPI8TOCq8DO9sReDxBXL9xH+fPX1IxkGMz/nIMJ8+cQKGQkQFg5PARTE9N6t2EWzifH5zv6pspmbGyvIZYNKUwyOmZOeFRdne3UVdfA5fLpsBKPpuN4j7RUXuoClZrvrDjY2FpXmPPd5mTp05qv+W95Fzd29/T+On5wW6ckhV2hwu37txFOkuElVWce74HEAVD8behnl1ADK0uYj8S0zvc1atX8c1vflPfiwUq5sfwvYmIKa4/m8WEzfUVdHZ2KWicpgiiZsLhbeTzfPeMIhlj8H1WAfBOm0NYFL7fdPcOolAyw+Pm8zEDK1+fi3k8fnQPDpsZra3NeDKxiGzRgs7uAaxurmufbW4OyRlPJ35kL4Keji4MdLUgshvWtfJdkjktA0O9CFR54KQDvMTgZSdu33mKC2fPwWHnnrCMazdvqkuyCBtqappht3sVQkrfw5ERds9lkUzwZ3Zo3+C7utfv13s13w9ee/Ui0omEPg87hlhkyuetiMb2xUtn5x6fY8yQYOfN/NySEGp0tlfX+rC6sonwTlTj6/N7VcyyO9gpV8Tm1jbsNpcCTLkHlLubaGhIpRLK/HA4rSo80AjAeaX3dYnnPKWw6G28DxgFyYPiZNl5/kvi+S+wLWXxnH/vzDv/qaIT/fYcaStXUhmBygj8K4xAZVP8VxjEyreojEBlBH47R+AfEs/5FmqnK5bslUJWznOKiGXhqeza4KiUxSv+SiGIXwwLk5Myk5MwT/fZjZu3JUaQH8pW1CUeVPZ29YLsD1ajqbld32tmZkYHVB5QKBILKTE+LswEWcy1NVUwm424MrYzx6IxhMO7OtxQdGboFgMqKeIarjE6PssW1APhv2g64KEajFKxiikcU+Q1kdduljDltBtcYrZmU3gee/FCwhMPZEYg557wK8dHT8rRvL0bQV19M4LVDF5yILYflbi0vrqq0CMKwjyw0R3c3NIokai+vhbFEgPn6Hw13OR89zeb2O5rNcK4trbEGadjh7IL2cR02lPMnJyYlGDLVlwKmfz/HD8K7RQ4+Lk5HnQy0iVqtGk3yMnF+2y4hilqGyKekBEmHoSIJXBJCDU7PXj87AUyyZgEdIocne0tQutImC0V5TRdXl2TCEo2OcV58ux1LRS92UJvdUjA4sGaIX8fffRznDt/Cg66m2JJzM0toqmxWQcjio88wM7MTKt1msGDPEi77GQaU0TkoYtsUcMpxVBCCr3E/0gkliBZUggXW4/pduO4sKhCcdZUsqKqqg7xeBrj45MKq7Ra8tjdXkdba4PY12vL80jEo2qf9/kDQg9ZbC5cu35bAV50llcFgjh7+jQ219dQW20Eq9EVzMLR+MQE0rksBgb7UeV1SohhsYHONrrjnz59hiOHRzTHKe5TWP3ud7+LP/wPfyAHId2qbHOne4vziQLVi4M5yEwA3v+l5UUk0hl4vF656H08yNLNTHE9m5EwyTA8ik2cW4l0HuFoQoL102dPcOTQYaEdKAbQpUp8QSIW1/riuLolHLGgZNf65iGYn4trk+Iqz608jHJ+2ZwOxNRpUMC5M+fw4tkL1LHDIZf9TFxEKQun0yJxv7+/T/eYggtb+PkrnbQUounYv337jg7Vr9Nxn0rCwzTP3yCe/9ruLLe5IYj/mqj+OdGdv2fsZWQ6F9TNwPtVLGbx19//M5w6OozWxpBwSMFQK37y82s4ceY1NDeECEj/LAOCIYl0XieSCQSCVQqDpcC4srqGgUGK2sbYlcPSrl27hnfeodOToWwUhCjMWSSysjvB7XAY3PpiUXN5Y2tL48BQZSKZiEagS5/jT/Hu+rWbOHx4RIUYrgu6n3/yk/dw+sxJ+ANerXsypdfXNjRfXA6nglwphjKHgPsdRWLeQwq1/LkTUzPC9RDrQ8GR40Su7urqiv6d+zj3Qbb3E0FCjBQd8Wy3J2PXbLEh1NAkBzIZ3BSi2BXC78GwRbof2eWjPY3dDGYGK3K7LkgYu3LlE4n6DmsJ0eguIsyN8Acxv7iCS2++LQGMQYoMO6wOBsUyjyeSyBXMiMbjGB09hnQ6iXiCYcob+szEFbGzpaWlDdNTMxgZ7ENNwIvLn17FkWPHEWpsRjKdxfLqOq5cuYJTJ09gcHAA6WQSa6sriCTjGvezZ8/gxfNnWF9dRjGfx8kTdHAHtYczHJCiNAMcQ01NcvRzzbD7gwVZI09DM+8AN2AYLrO67n2srJA9bnTdsIOIoiLHht0q3V1dCoRUHZdCYjanbqLnLyZVdCXqiviGjs5uVFdXSSynu5aFCYrodEVz32fIJYsqZK+zW4nzMJtOqQhGfjIFxFgsqjVOIZHPVRbHKJLNzs2os4U/n3OTzzChgBiaaWanEdeFRXss3wModslhzzHgPS5m1WlgtrmUBxJPpcXDp6hZHfDh6OFBeJ02pKJ7iKxPYml+EqmCCR0DRwC7Dxs7xP1k1R1mKRWQT8XgsEBhly6PVx1efFdgJw3dsbxuCf97expT7m8sDh0eHjICtWvrFNpJ4fD2nbt6R2GBIZdJwWFjqHhe2QDZLO+XWRx07p1cUxTHa2urUVtXpf06k6UwzTVg4EnW1tcUxEjBnN0O7A7y+f2YmpwS0otjQvzQ1MK6Ml/4+K8JuPVsJTpqa2tdeQ5ErbB4xplTMNlRsrowOzuPubkldHX1Ci3FsEavzxBGCwoGLug5yXeapoYGxGMRFQQohLIAxjXKoihRIEQhsftvcKBXOQt8zqyvb6u7o7auEXny/A/erbj3sKDHontTqElcau4ptXXVaGpqOHD1Gt1Ue7tRPH36QoGe3N8ZBs01ubOzCTtFUXWxpDQnxeiPMAchI1MEi+GcN1w/fPfhz+Rc5PphIDjzULjXcAyHhwbFmCfDn+GUapI6QB1xHlvNJgwN9iPoN4In2SGxE97TuyYLs+xw5BeNG3xH4HOVa4F79uTEOJpDdWhuaVFxyuX2ob2jQ8WYXDYJt9OK3fAaErFdWMwleFwe3Y9kKoumlk4hv7heuY7JdKcInU5G5T6nKWBzN4lgdQNmFpbwzhe+hNm5WY0RA0A9LjdWl1e1J549dQSpeBSxSBybGxtYXl5ET287AtVeuba9gRoUig7cuPEITaFa9HeFkEjHMLswryDebN6E9Y19hMMxFeFCoSoMDnUgsr+JdDKrME0Gp3INOVxucd25p588cVKfmcUHZhSxkF8sWuUiz+UTSLDQxXvjCSASSSo7wednXkpRRZzJiVlk0gwmdiLUWK99j92IxA7tR6Linbd3dCEeZ36AR/eW94xFOyK2WGBhJ4y6QH9VPOeaMNPsYSDZ1AF1EKIsbAuxVwfYFkGiFGFkOM/LZpiKeP7bebatXFVlBCoj8C8fgYp4/i8fu8rfrIxAZQR+y0fgN4vnBsbAQbGnVEApn8NemM5z52ejUXZ+fsYULruyD5zpdI1SSBK2wmJD0WTG1WvXJc6OjBwR77ypoV5WkHwug53wvly9x48f18GXh3YeYMpsQnIU+f9PnTqFmupqiaJsSaY4QOzAkSNH5IrkgYri9JEjhw/CjTJ6AaczsiyUGS4VCpMGcoCCJcVzHpaMYEMDGUM0CNuQKTCRNTo9PYWFuXmJ4Ssry2oFpnBF58vm1g48viD6hw7BYnNiPxIXm3ZzfUOCA9noo8ePSWDg4YxCBMVPutToQKcIoTFXaCBZrXkd3ChGyf1EYXp5WUWCtjYGiBbFj+YYMWyNh0oe5Ik64Z+nQM7rYdAYRfS+vj6JYjz4GyGSbfqH4jkPw3SI/0KUJIPUoArYbU7cuXcfkWRG4tWFc6dRXeVHKhbBxMsxicoMBzNZ6SoKIBKLKRCUbFTy3I1QNF4XixB0UdvkaOLYbG/vio85emJE95Niw7OnL8QzZSGELM/JyUmEGkJ48eIZYrEI1imKDA+jv68Xn1z5VIdrHvI4Pi1tbTh+/IQEEY4nxUciEM5fOIc7d+7IpW3MHeJk7OJOJ2Jp+HwBcTcZ1kooKsO6GkLVCtyqrwticmJMP//YsVGJPjW1IYno2ZIJf/GDv0VDfUgc52NHRpBksBfDztwujL8cxyYD3oYG4Q/4UMxnJFq+//4HePPNNzUedLr5fH7hXthOTkQPr/ndr30ZZpPBOt5YZ3BcA8I7eyoU0Hl69eoVHUAp8nDOn3vlokRVzm26zTnmdOOSm8u5RmE4GonoQLq+GYbN5cftO3c0L2ZnZiQuci1SZO/u7sLIkcMqlnl9PoW28XqIx2BbPA+dDEA03IIuMe2FjzGZUFtfi1BTA/7v/+v/wdnTZ9DU2CQUUE9np4RRXpPP41RnAt28DpdLYiSvU2Ibg2BtdmEUKNj/1//63/Af/vCPVBTIpBNwybr3687z37hNU7j7R8TzcgGwjD+i4MyDdpJiTj6Lj/7uRxjq7UBLY70Y2a5APdbCSUzOr+KNVy5KuFNXirjUJeUP8DqIKaBQQAQH+bNvvPmGsAVcz7x3LORQ8OTaofBDoUpolFJJQakS2k3k0tPFzSBQ4MnTpwq2q62tR0NDI46Pjsq9yhDB06eOqMB19859vPvu1w5wH3Zcv34Vff29ckPy+zidHqEUiJvgnKmvq8Xw0JCc3sQnUCTk52ChjngWcnJHR09ov+J1koXLz8395Pz589pvdsO72nf5bGAxkaIrBeDevj4hK7hehFHqNERfPhPm5xYwNTGt4FeKtytLywd5DgwVTqqAwwDNZ8/HcXRkELk0hdw9nD13AZMzc1hZ20RXXx++/s1v6bNRGDZQRg7tWfmiFQ8fscvphDpqwrtG1gIDiu/fe4CvfOVdrTOiMzqaG/Df/9t/wauX3sToyVPIHODGvveX31d3Tkd7u8aJTG/y+E0WEx48uC8XLIu2/P6pRAI//OEPhYfppNjs8WgspmdmMDAwJOwB92Qhrj7DCRnF3/IX/y1fBMbGX6K/f0BzgXsvn0Nc83xusLOqq7NLBVJ2R9y+dwfXPr2qvfbSpddVhKCIxGcHHePcAxbm5zRGw4cPC9vEva8c7ljI5Y0uA+WO2HQfOeeIWBFT2mLBo0ePVLDmnOAa/MEPvq/AUj6Lf+/3fs8IsvYQSZPTHmzkclBwNsQyI5jvFwV2dnXl8xk5mRl6myuaFOD8/gfvw+N24htfexe5ZExIpEwigsjmHLKpGJbWdzAwcgIluwepHLsgigjV16EpVIf1pXlEd7eRScXgcZPnD3XhcHhZ4OEX16Lc8w4WIFMqXsdScbR2tEssZPcdBcaFxSXlA/CZY7MAddXsOklq76MAyP0uVN8oZA7FUF7f6soKjowcwtj4c6TTRm4DRfOWllY0NTZqD+X7BYsIiwvM29iR0M376HS68Om1G4ilcipid7Q2yZHc2dYsYZZ7MpE57DLi/KU4vLK+i/c/uiLcFoO1+RkWFub0PsLODkMUJNokhrm5OfT1dgqTFY9F1X2QTCRw7+5d9PYPCBVS39CsLpHX33wLi/PzCNVU487dO1qfzE1Z39hAQyOdwVkFfe7vx3Dnzl2Fc3M/GBoYwO5eWGxqZg5IrLbatAaePHmK7q5evbMQvcRn/8jIYc2BGLs0iNw4CFTl52aIMfe1+voGpDIFzZP79++jpblVeyznNTuz6utDendjsZCO7mw2juGhXty4dRPHRk+gwI4Os0UGChaJtjbXcfPhBKc5AAAgAElEQVTaNYVtcx0Gq2pw9foNCbU0FvAfvosY8yOB7m4j64Xze3Z6CiePj6g4ffXaDYT3Iroevj89e/oQp08dB0opdbjdu3MTwUAQHo8f6Uxe+Ja+gWEUC0aBlOGzqURM2C86x7e3NsT3txN5ZnFgcOiICoDEA9E8Eqqr1zWGdzaRzuxjaKgfiWhC6Jb5uRm0tzehtr6KiQSoq29CeDeJlxMLYqq3hTyIJ/cRScRgtjkRiWUw9nIOLhf3Bor5FgwNdyOZ2oeTXSFOr7owWLSgyMz9i4W8N9/g3hJQISmbTQm/VywQGZeGyUJkFLFI7IJir50dc7OLCFb51IlhcwA72/taOwrfra1WQYucfHaKMFyZ0HKu52QyrXcY/rO2tqrCSKi+Rp2Z6iBR6tCvOM9/g3hezoHgemMZnqvB5nR+Fhgqnf0gMJS/VgJDf8sPuZXLq4xAZQT+2SNQEc//2UNW+QuVEaiMwO/KCPxj2BY6zymeU0ndD2/rAMevsmBeFp8UhHYQwMN/5+9TPKd7kfxHulnIqyUzkgeqpqYmCQdEmaytLqOliQfMABaX13QgooDEf/h9eJjhV1k8Z0s1HXUUtSlEkJPKkCU6s9gaPTc3owOz4XwhX5jys5Gj9/kXZoLeKeRSWOBhiQdqHvYp5JGsaCAxGMpoklCwtxvGxvo6ujs75BDl71Og5cGMbi+2CxNpa3d55LZPpnM6vJJ9WltTjc018kl9coyz/Z7XwDHz+70Sz6PRiNzCZKjyuol5YHtrNk/UBj9LAZl0ThiI1dV1tLd1iKfM/y/Oo8ViMIgP8CzlsaOoWR4HMVbTFEA3ddghx5fIBGIgysxo/lkJ3AkGrHLQLHLPuvxBrK5vyFV3+tQJxKP74p/fvHkdQ8ODcqBTJGCrNJ2gdP/xnoihTHfgAe+Xh2p+32g0jp/+5Kf48pe/Ap/PKXcRhT3iFK5+egN9fQMqDPD+83MvLs6Lhf/2W29hauKlEAjEDPFnUqSj4MqPu7S8IgcTXXrtbe0KAns+NoaqgB+HhodQKNBBbbhkPS6vXKi5bB6bG1s68FKcoNhoQh6mUhbFQhrRSBhT0xNiKHd2dcnt2t3Th0zRgkSmiCuXPxGOgQ7uUB2d7DE5ciled3R2yLXL4oTuZzYnQYPCCe8fRT2KqUePHpM4cOvWbYkgobpqufbn5xd039kJYLNRrIEKIrzXa2sreOXVi3j+4jlsTrt+LlnLnC+cB2z3Z9AWRQDOLYpmXAPhvRgOHz2p+8q2frpZGarodbslolI0p7udWQQU1ALVQYW1uZweOWIp9vLL6GSwycUmxjjDwibGcePmNVy6dAmHhw+pkMC1SnGTon4mnZQzl8USzkEet5kHYITgstuBzGBDPOfaptD0hS9+SWKql3iQXFrFrV/Gthhhpr/6RXH0M9j5537zV7tnDHY6tNYVgngQEnzr2sdoqg+iNuATssbsCsBX24q//Juf4otvvwWvk8GkZfaqSUgVfl4KNlwHFPDIvaZwPDUxpf2F619u0DxFB8ONTkc5xVWKnRRCW9ua1IHCMbVayIEvYnZ2DmMvJ+Sac3m4buuFJCCuaLC/ScXA3d0IXr6cELqK1/3ixXN1XdTW1Rzs2xzfgj7j3NwsGkMhsYopPnNMDYRHAhOTE3B53CrolFn0FL0onrPAQ1eox8PuBqM7h4I5BT7eo8amRgmDvMbNLQo+GYmC3FcprBI1Q2zKsZGTmkd0YlPMIu6BQrSByrJqX718+TIunD8Dr9MCr9uO2YUltHf3YHxyWs7j3UgE58+f0z7BXApeB/dHk9mJSDSq4mQ4vIPx8TEFUjNQeGjwkNYchazamhrcvn4F58+eRG19A2wOhoPmsbcXwc8vX8ZAf7+eTex0ssoSX0Iun5G7WkK6yaR5yo2H9+Hy5U9U2GAht7auThkYvMcsktBhS+ck14GRVE1hkEGzxhwleilXtODOHWIyzh8E5TIzg+G5eQPdtbCoX/lc2QpvoaWtWT+rJkjOfdrg/iqYkM82s0RfdupMz0xjazeM/oEBFVmFxlG2B5FsBX1G7lVyoBfZAUVhDHpuPHz4SM9TCvMzM3O6h4eGh/H8xQvdq5OnTiFXyCpPxAicTMDFZ7bqAixSl1BkmKqVBQB2rOS0D3KdFWFBtgDMzS/iwYOHGB4cwOHBflhLeViKeWTTMUTDqxJa17f3YfcE4amqR8FkRSBYo7F0O2xIxyLYD28hurcNFFMqknJvpYOe3Q1cj1wvFPXpdiWyhfdraWMV0VQCbe0d6nyjC5vufuay0PlbEibCCP70e/ks8sDpcKuQIazagZDHvZLdFyyo81nOAhnZ8LlCTs8F7scUzylEUjDkfkCBlV0jdDo3t7aiu3cA169dxSsXzmFjdQkL8zPi/XOesPuHa0+fnR1nWxF0dA7oObUTXtc/RFq1trUgly0IfZaIZTA/t6xut/pQQE50i8msjg7uiwWUhC1pbu2Aw+3B46dj6vRxWO1YmptHd3en2NtmSwkOJx3fPmF4iJJjTe/O7ftwu/3Kl+Ha7+qm+Dym95nGphBWVlZ03eXnQijUiKaGRoXDEltXV1ejdwaOM+cD93MWeNk1wXcGt9uHaJz7RgmR/ajW9dDQsN5NVlfWhObj+wL3QOanpNJRNLfUCG/n9vrw6PFTVNXU6pnC4m6eQi+7eGwWRPb3sLUdhj9YJYMBPyP3EBYDuR+zSMT3T3X+FAqYmZrE6LEjWF5ZwczMPHr6BvS+ys++urKAI4cGYLeV0NJUJ5Ge+Lbt8C6CwVrs7sdx/sIlFEtGtxbn/+b6KnKZJHa2N7RmfR4HmppbVCgINbTi5s178HgDaGhoRk0VETYWTE6NI5rYFYeduKmNtU0sLy2iWMzgyNFBdZQwTHrs5Tz8gRC6W5vhNieRTEUUqBlPZxHeT+DBo3H0DxwR4s9iKaG5tR7R6DbyyTTsVgeSzMsIVKtIwkLe1s42WluaMXL4MKqrA+oWczs9KBUYOsIOyRz4Ks79hgYE4viePhmD1+dCU3M9iDGnb4UYIL77UziXeG6z6D2GHQ0uvofl2GHlUHGE+0gksi/jQ1dnm+aTgyneei7/ungOOs8PsC10npfBkyoCCOxC8dxlUF0KB7iXzzHPT775xxWd6HflwFu5zsoIVEbgf2oEKpvi/9QwVf5QZQQqI/C7OAK/STyXyFwswME2SYnndJ7vGGn34lgb6IYyN5D/XWaCU1DQ7xnnZonnPJzNzs1jbmEBTpcbba2tOuQT2cJWdmJb6BKyOz1q36Yww89A3jkFpzK2hYxRIgaqq6r43q7D2d/8zd/gO//u23rZJk6AzrqW1iYdzIzg06LE8N8knrO1nG5uihFCtBy4U/RZbDaJC8S2bG1tYn9vFwuzs+JC0+FIsXlwYEDCZ3NzK8xWO1bW1pGmgyZNTnRAAo2H4aiBIB4/eoiTJ0Z1oOfhkddBNx/FawpN8QQDPq0IheoPBOMcLMwotJvl6hXSwmJDNBKXO6u5qcVo3QdDWg03N/8sDx50D3L8eIgvFzX4J8vuVv4/HvTLgjlDHCWq5Pn3yIfN48XzcYUPNja0YGd3D2tbWwg1NEh0JqeTrc9s16YQQ6GYeAfxtU0UiW2Yp6Pa75Ozi4ci/jl+rsWlJbmK+DMODR/S4ZdZmSXwMGcXK3Rt1WDgDgwMaEnyEMUW4cj+Po4fOyaeMB/sxLNkcjl0dXVLxLWTmVwoIp5gmNYO8rkCmunSL5WwsryEupoqHe63NzcktvFUlUvn5BCkoEBxACab4Uy3AkuLsyQRo6UlhCW6GyMRzTPOd4rsA8PHkMiUEI3EcO/OPVjNVrz++iUhhhobQqirq1YgLEVR+Z/Ea+U8I798Qj+XogA7JUZGRoQGuXr1Gs6cOavAMKulhDu376n0UxWsFTaFHQcUWlkwSCRiAJ3cPh88frfQKBTgy8USzgGKR1wsFKo5p+nSf/DwGVzeKjF7KRqcPnVK4nlkb08FHoqgVz65jBOjJxCs8rMPQmxrBgG+8sorunflQhRRMhwPFmVYiLp27VO88fpFMWnFMSfO5GBjpYBIsYCIEBLCc/kcFlbWECQHm+uVDtWDfYVCxuVPLuM73/6OgsU4h+haJX+Wk9QQz435Xy7m/bp4znH/9S/eX4WEHgSPMoCM/4/NLBSV8kXmA6Rw6+pl1Phd6G5v0doz2X0IhNrx4599jAtnz4j7bzDp6bwr4eXEpMEI5xjlC4jF4lhdW9MHaGttPwgLLWrPoJhGtyOLQ1z/dE/yXqj4aC7AZOXnoyTJMTPp+3Hd041N3AIdpkQZtLS2YnigUfsDhfbJyWmte6676Zkp1FQHJT7IIV+k+9wlNzFxPkODgxKtudfz+rmmWYDknknmtZELADkCKTxzjZGrzj2C95Zzl9e9vLyiQg/FWYYIEj+xvLKkzhMWsdKZlBzZ/BncZ4hlyGY4T21CLfA+kIGbTaeNecXQ3BKD764Lx0AuOTsWTGYbbC4PzHYnbt+7j6bWVszNz+PkyRNaAxSNKVDt7UeFCyEW4+bNGzhxYlTdNkQCcP3xz3BvuXz5YxwZ7kNN0Kf9mtIMO6T4rFL3ztYWRo8dRcDrhdNhM5BLCrqloJ0TH5/OemIlYkmKgHa8nJjS3nfptUtyjTPPg/sjXdID/ez+IdfXQIlRmDVUZt5nE2KJPO7ee4hXX33NcA+XWJzI48ULBl0S0bOO6qpqnDt3AUUU4At4tY9xvfLZbOO64hjocxrrjGuERa5wJCIGe3tbq/YduoPpJJXgLvwKA7KNXIpcjp0ULA6YVehlcZliMbsM2IlAsZ3PzHv37uFLX/oyNnbWFAKoZw1DLclLTiT0/HTY7AcoNKgownDIktWELDsxbA5kGdR6/6EK1KdHj6O1oQ4OcwnpRAS7WxQXM/D6vVhe34HZ7oYrUKNsEfLvuZd7HA7YzUAiug+rmR1jRkim8TwrYnJyCgF/UPepo71L645zoaOjE3kUEY7sYXMnjMamFoWt3rx1G2+99ZYKwD6PWx0oDDim8MxxZig2Mza4numQ9nj9Cr2m0z4Wj+nnMpDUZDOBoh5vLwsOLCbbrXa0tbfr/9EJT2TI8KHDB+87Rdy6eR1HhodhMRdw68Z1nD17WmNN/ATDpze2tpHKZNl7hEyaWLwiotEtON0mHD48oIKkxcz1bMHm+i72duLo7u6FyZTS83VqelqZCPUNjcLUsNOhNtQgYXd+aUmO53Q8o6DndCqOEjKIxsJy/lL4rKmph9sdxED/YSzMr+L27Qfo7u3TNbOwzeJXsCqArq4OI4DZRH9DQaHAFKJZVPG6PdrriW4iro4FL71HoihhmYXlwcFBra+S2SY2PufkkyfP0dvbpwIuu5+ikYSeCYuLfI/J4eTJEThdUDGduCQWQsjbJ5uehWbioYjD6u3q1LvP1s4uurp7dG+473Jf0HPd49F7SllU515NjB9NA0+fPEVbRxeGh48o+PThg/sKdKWu21BfBb/PoT+XiEU0lgwov3L1Bv7PP/zP2N5ht9GMUHZcs8lYBFVCCpXQ0VKNdCahPStfMGNqcgkDA0c01uwMYVgmzAWsbW0INTU8dBiJWEoImMWFadTU+lVIS6YymF/cwPnzb8BlNcGa20d4Zw2wmbEXiyNXNGNsYh5uTzVKRbP2Z1/AiabGGrisNqQTKWU9ZPJFxBJJoW2Ip6HZgh0JxMExwJPMdaedBXNmLhjiuYEAtMBssuP+/ccyC3R2NcPpssDrCSIaSeu9jwHkdfW18Po8CpXe3dtHwF8Np8urIjzvFx3nfJdg/sKJ0aPKw+H9Y8FP4vgB85zvRZw3JTLPP4dt+SXxvMSd0nCec0IWi0bY6OeZ5xXx/Hfx5Fu55soIVEbgHxuBinhemR+VEaiMQGUE/oERuPmz/7dEB68OaGRMSpY0lG/pVHSCmksIb2/JOVcW5vjt+O9lbuDnBSy5iIRzNeuQ9uDhY2yH99De2SnWLE18ZIB7XE45rFqamtDY3KI/Q7wGD0t0LxIPQP4oD+V0dzG8iMFORATwsPri+XMMkXVpt2J7e1PoCQWMMhQrZziM93Z3EaoPiYNIbjkPSDoomemKMkQ4/jw6LHnAK5bIYyQv1BgJCgwKizOb8NGHH2B1eQk+Lx20aYn+3T296OruhS9QheWVdTnP3R6/OL8ywxSI5piXYHvm9Gm9+FO44LVRlODnoVuP7MvdvV21rFIYpdMvk03o0GSMOeQqo1hJccNitqp9mqIGw1Ep1O1Hwp8x6RXOaWNAlIHU4M/hgYSuLiO80yQ2ajS6j/BuWGNFBA3Hg6F/+3tRbG2FcXTkuLiUT8eewxvw65CytLgkQYbhrjwkuZ1OuVafPn6kw2dff5+CyBjcSRGOItkHH3ygcaYLcHh4SGI4RUOKh7k8w9aIBaGT2a42X4p1ZNZSROWfo0t+fWMd/b29cmvy3qSzWYmVdLeSJV9D3vv2FlZWVyWo05W/tLKKPjoJU0mMPX+mtmfOOc7lwf5BdQZQdOT8WF5eh89frfZiisYMA+PScLttWF6alyhF0VGiAPnP+wm8cukdJBNp/O3f/gjdXX0S5hio19Pdhepqvw539DOLa13g4ThviFk7u+rAeP78hZxug4PDEqCJdHnnnXdgMRfllvN6vJianMHS0iqOHD6qAyZFAyr//J6qIvEAKXG+LBWT+3ng0FKgIJn+7CQoKYywULKIC00XNAtGc7MzCg88NDSEpaVFdVgQNfTFd94R6sHqsCCVSWN6alqIIPJhKUwahRG6qYMSXf/8z/8cv/+db6GhvkZOWwouFOxrqqsMJ6e2lSJsFrbbW3Xfrt+5izffelv/XnaKc0+hwEXcC/EYRrCn4dLlOixfCz+74WY1QkeFjGDVgyNyIAr+qnj+a/tUkaJNXq5bhipyc6KUScHihz/4C7SGqjHQ0ymURdbkRLC+HVfvPMLhoQEEfQy+zEusphAwMTGFjs5O1NTVqsjBeX/j5k05XQ8PHzHCYW02ddFwXfC+lz/rZ2HELB6ArfMGQoXIFvL/TbAYGACHU4iop0+fazw57l985wyCwWrkJXqW9P1ZjKHjuswhprBFRypFT7LEv/a1r0ksZXGQ18vi1vzcrApERBawM4Z7IItyDDbkV09PnxACxaJJbvOJiUl1bfT09koQW11bUaAg9y6iubin8d9tdovmFRFDdChSeGf4opzrmYyKK7x+7iV0n2rKooTvfe97ODF6HPXBAFyssFmscHkCyJs5f0v43vd/gNNnzwpB8/obr6vDgc8KuqWHhg9hfPylePrEK9y4cQOHDh2SSEt3I9ErXD/f+vpX4LRbxU8nI5kdUkRSUDyjcHaI4v2Ba9xhtyGfyWgs1HFwEErH3SgST2B5ZQ1Dw8OYmZ3Hz//+7/HuV99FbRWDEZ3ihG9urOH06ZMSzRlIaWRrUMhhscCEbNGKW7fu4vSpM+okIuqHwjLnyc6OgetaXVnV3KqqCYoZTbG6oYHhgiZsb26KTcxOJxZNGPrLZ6X2f4cTC0uLePr0Cd796lclbrMzpSx4U2DkF+coi5jke5exZkaQX1HCJX829yAW/DhOO+EdJDMJNDaHcPHCRQltTx49gtvpwCsXL+rZQGGf95WzOMfCFPcAh0sC+svJKWWU8Pnz5XfeQtBlRz4Zxc/f/wk8Tjt6BwdQslixsLwGb7AWRROLpB7U1Yfkqq8JBrC2tKCgVs4zVsAMFyyLAHkF/fLzc/xYbGKH2e///u/j1q1bQpGww4LFYXZ3EC83NT2Dd9/9qjBtvN8cT7LPGaw7ONiLyckJhX4Tn2YEPheV1RHe3UVPd6+eBRSAO3raVPzmewsLY3QyU/ylMHjlylUMDQ5pPqprp5DHXngT21vraGoIYS8cxurKkvYSIr0onDPEkWPG0E6vpwa3b93Ha6+egdmaRXW1CxarUYxhh0w+Z8bW+j4aQ+3KGAmHl8X953xtYRHP7sTDJ09xnCxrm0PFIj6vT548hWQsgyp/NWKxXaxvLGFufgINDTVax3R7Uwh12L1ob+vF7l4MP/3ZR0K7cL2zY4riKDF3RE9R+E0k4zIb8Fmws72lPZzvCiyssxDPfZAFgv3IrlBRzF3gXsJ5aHUYBRzuaXy/ITqnurpO72prq2Sd2/Ts5twktgZmYy/iu5eF+4XJKGqqwymXxd7uDp49eawCUjSW0Fqn8M9uHxoZ+MU9l+9MfMbw/Yz3srenCw/u31Xh8fU330apRJyeCe+//z76ersx2N+DQi4Jn4fFfwPJog4MTwCT03NweYJYXtlAVXWtfgZd1NxzQqFavYcUsxvI55MqPlitHrwcX0JVsAlt7T1wuh1wurnfZRBNpDC/sIJ0Iouejj7s74WRzcQxvzCFgcFePReYx9La2oP97S00BBxwe2zIFjNY29zEo6djcLqD8PpqdB+dLjuamupQU+0D2yZddif77ZAvmlR84PoMVFWp0MP3aH5mjglxT10dXQp+LiJjYJg0IuzEsitkPpmKobWtAR6vHSbwPrlVRNzYXEdTc6Pc9BTOyWon85x5QVynBm6qpCI+37M8boeCn7kOdS45MIyYSoaJhy+CRROLdr8IDDVaJs3qTOSbEfcbFjsUvlMiHs1ABZW55xVsS+V4XBmByghURuCXR6AinldmRGUEKiNQGYF/hnhOgYvuLbrCiWwxl/LYOuBuGgxWA4FSFtJ/EwaBL690DcFs1eGUWBMeAOk8rgpWKYQxVF+Lpfl5ufqCVdUSIMrYFwZd8gBFdyZ/Jg+hFEnkfM1mdPinA50C3soqW3ijeuGmkCD3uwVCEwwNDSn8kOF4wiCUBX8GC5l/IbTxECz3fIkHfMi5TD4lBX4ezO1WM2ZnprDDgCoTdBDjZzh8ZEQHUrYK02Nrc7qNkFSTRagCHhaJfBl78RwXz5/XYYxiW09vj1qb6SSsqq5SCysDMemqohOqo6NdTnKK57weCsEU0CiWU8Bgaz2diHRuU4yisNnQGJKTngd0HtZ5vTyYUujir+VuAYqdR4+OyLlMoWF1bVViDg+Z5LgSPRDZj8sp1dbaoZCvl9MvsR3ekehLpEp4b0+8ZAqDvEZKjhRITcWC+NjJTFaHcoPz7JYAd+7cWUPwpVhHF7HauinWUBBNi8nMbgAWCaLRhFxpdA6yhZxYm0Ihp66FQo4s0rwOQxSZ6ObnuNGJymujwEAxlQfjSDShAg7Z33tCDxGTkZCDivOCLd9PHz/TuPJQ5XZ6Fbi4E94WPmNhcQ5Op9UIrnI68HJ8TOGIFKX2o3GYzA40t7br8Mfwtp7efrlWTWYT/D432tqaDSctBXQ5tDNGu3Iuj9a2Nrx4PqbPTDcoCyMffviBnOd+Lw+VhmuULNG52QV4vX7xYzlPeQ7kuLEAQicbHW0Hqp5EKol7PFmaDawI1xJRC0RWvPXWF7GxFZarlCLQG69fMhyydJgtLmB09LicwvzcnB+5Yk6ufiJuypgRfi4KkSyGlQNqWQg5eviQAtQoBGxtbSAUqtNeQXGO4jbdv9k0A0NdQuw8Gx/Hq5de1+8TA8E5SlGFYZevX7okoZ5ThuIaf5+CL+c3XfN0DxOXwAILfzaLHlw75e4Lnr7l6f2VgFA6C1nk4d+jSKrxJB+dXSrMQJALMoOf/PCv0FgTwKHBPs2PosWNlZ04ljb2cfrEcdRVBw5QJMSqzMshf+jwYVi013COFyQaXb16Fd/51ndQOEAXEXPAn0mHqrEfGRkTXNdqP+ealwhoNUTUAuTEzBdKKlYwtG5ze0cohb3dPRRy+9obRkdPftY5cvv2TYlz+/thdPd0Scjiz3ny9LkwKRS6eG/lNjaZ1I6/QN5xqB7tbW3CSxCrQnes28UiYY8QFEa3zqqCDymg8jOouGGB9jWimugg3dnZUrGJLlRmWlA8ZqeOnOUs9QiBkjfEchZEyNV3MEyYQolZRZc//e6f4vChYfS1tSGfycLudCNbNKGqrgHxVBapXAE3bt5BdU2tEDEstpHfTz4vC1EUYjgG5JvzPnANDA8PS0CmaMcOGo/LLoyQuNwWG+JJMoMndK/YPVIdJOvXgqDfixyRK5wj5bVVFtBhFpKsLhRScYO7ITs8yKDnfnpidFQFNQb80a3Z29OtseHPFcvXRMQZ/7FJeOf+4HF7hImgmEiXNPeK+/cf6JlHxz+xZBSoOG84hnwWBfxe3UcWQihmNjU1Ih6NKuAvQX5zsaiOkm9845vqMqASZfDPi3LMlsUkkwrJRuYFXfYU3/k8ZwGJc1pT1EwEVdbIK3CYsb65pjwKFu3Iic+k0uJhjx47ps+s/VpjbEGJ4aPZHMZfTipQmQLpQH83Dg/2wZJP4em9m8gm99UpNLO8gebOHtQ3NKG2oVnZKE3NbUaRO5kUaiqTjCMW2Rcey3qAZ2BYOdeP1hSzO+wOFVq5FxCBpHcXBlhW12BhaQn+QLXeU5jZ8cYbzCggNiaFLMOPM8yMyKK6xgeXy655xevhGLAYRawWWegUc7k+iRRbWJpBNs81lBDmqK+vX+gVGgDYdUasDP++w05cWQQP717HieNH1eHGQi/nANcfny2JZAaBqlo43V5Y7A6YYcfd2/dw5MgATOY0ggGHRMpMKq77tLcTE3s66KvFxvomYMqqsNre2SWnP00KFJcZlEonPd34FMBZQF2cXxHaYnuH7xABZDJxpNJxuNh5UWBhuBp7YWYdRBBLpDF85LjMEVxPU1PT6p7jXsN3NnbVDQ7169nE8eIeHmMmwt7eQUCyVQgbdnNRTGWHHwtd6oIo5LgLay9g1xPnPHFPfO/x+wOor29UZxk/O58lfHeJRCPaG4kJNFltMkEYHYxH1YmxtDiP1eVFhRBzDBqbmlWk5bOD7wqcExTR+U7JvYLzm4WdM6dP4vnzJzhx4iSsNjrBrVhYXMbYizFUVwXQ0daEUF2VsjyIedvfIeZvB6BG21oAACAASURBVGarA05PEMxg535FdzXfUVmYVJ6JGYgR11fcQaEYV6G+mLdgcyOBWLSEUEMb2jpbAQtd+DkUSlZsbe5jaWEVpZxJOKl0MiJsz8bGivYeCt+FghkBjxeJvW2cPn0MTi8DYSOYnp2H1UYcV5dEZL53NzeRqV5CIVdAwBdAks94mwPLa5tI53KorQthbW1d79cNoXoZMLY3t5CIxjA83Iee3jZ1MLLYns+VhHuanVlAPBGV89wQz62wmN16V9ndp8FDPaHCs7EbigUeG9dNNq95sb29ree62+1UCHCpRFe78Zyg81z7D+jgZ6AsL+UfFs/1LOdZ5UA8ZxeXHOsH4jl/PfXWn1R0osoJuTIClRGojMDnRqCyKVamQ2UEKiNQGYF/gXjusFrVpm4uFbC1sSZBo+zs/Lx4Xmaef949SRcXxR6KoGabDdF4Emvrm3rhpcBNYS7g88iRTXGZglN9Q4OcVjysU9iiq5IOdLoHGUJJ1IWBbQlKlKOjrSzi8VBMZ2MZTcKD2uPHjxV2lk7GdaijyFAW/MmOpVgpnEHBcGzq78KMCQqVPp9EJj85sPkMSrkcJl++gMth1wF3ZWkeqURSruaGxma1L9OtU6Igb7bKtWnRAT2Pjz76EIN9fWhrazkIoSrKXU7MDA9uvOYyYsXgey+qdfnBg3sYGOqXiMxDBZ2s/KwU+ulIpghALjEPExSLKDTz+9RUM2QpJOckD4DlAyHvGQ/z/DPkAfPQw3HiwZXHmefPn2k8RkaOyU23vR1GKplFU3MzLHaT2Np0/BFvMjU7B7/PL0GM6AWOnMVcQj6dRp4uUied5RmFhJFvzlZZinX8uXaHReI5D/R+v0diKIUOCg9ul0+/UrghW3hyalLCKtnFg4P9CjxLxCMSGNIMefX7JciScTw5NaXPV1VdLZcc/z9Zt3TP8u+3tnB+lLCxuSZxsKu9U2zqeMzAEuQyOaytrKm4w2BAi92iFu+Lr5yTO5BYhP1wGPdu39Jc47zlgTWbKyGTBxxOH9a3doQhYWAt5+d77/0QX/7yF3UQJGaI4/vxx5dx9sxZzTmDP19CT0+vhDYKrZwTx48OwWFnQSINj9uHmZkFLC4si/tK4dcQQ/O/CGT9LI+Ad6IMg6BDniIYD7V5XLt+A6dPnxbPtBxKxmLOq6+8omIN28Apwj169FCiZU93N2LxuMaCTGYKtRR9WACg4H/lyhUdRMlB/+ijj1TYqqUwgIK6Muh87u3rVlGFYgqF7USchQUbJl5OCrHT0NwiPjQP5cRMcIzu3r2D6P6e0BdcrwaOIyeh7+HDByoGscOEDkGOD7831y7DV7lflF3oFNh4uP6827z870YR0BgXfpFpbeY40aXIwqHdjKcP78KOPDpbGnXN86s7MLuqEKhvRVOoHk67WT+fc414FmIAGhobFXSqDhFxvtP4y7/8C/ynP/4TicP8bBQHHj9+IjGA4g3XJAsuZQQMESZcG5wHXN/sbmFBy+X2CA3CrozW9nYJ6hTsb13/VD+PrH9iVdrbO7S+Xoy9kCh68jRDP6NwOV344MMPcfbcObH5KRAStzT5clzzvKOtDZ2dHSp8uN1eFXboemY4H92HFGoppHCcGdxMcZRuVbpC2Trv8RnYphfaR4Dh4UHhLrKZlP4OC1aSLiwW5EsFZNjFwQ6SZFLzmZ/HcGQbe8WPf/xjcclH+ntgKuRgsjqRzgNObxWsDg/cgWr8j7/+ES6+8hpu3rylzqOvfOXLSCb38eTxY3zlK1+VIPOjH/1Y64YCNsW5W7du4tKlV4XKYnE0T+66y439aExj/OjxY0xOTOCrX/4yQnU1Ek5tppLGhV0T/DKc55pcWgMsBFHEd7rdxl7NwOmCCc/HXmptfOsb35CoTC40A3k5l+k6FUq9WJQTf38vjidPn+GTy5fx1a9+BUePHdO+QyGY8573goxzFZhS3LMMNybnFZ+ZLEDSyc+1wg6jz2ddEDNFMZb7CzugKHaRc849ildgcP8PCk1kuVMkZzFYzxz+fyO0lEI0Oxj4xTVhiFdFFE1G4UcIGSvdogVsb+1IUGe4LfcsuqLp/qZQxneD9376U2GaOC96Olvhd1kRC6/j8vs/womRQTnzC84g7j+fwBtvvo3rN++guaVNBUoWg5XhUCioEE+sHPnbW3sx49ntpBiXFcM/mUrq2olZ4bOP3V0sSgT9VSoCsdi6tLyKeCqleT6oorAf+7thdLS3oirgYwseiHKno5rjS3c1n9NcowP9g8jl+P5gRSya0P3/2Qfv4fe+/lW9g7DbigUQct35/D5z+oz+Hp9P5KBPTIxhsLcVVhMkYM9MT8lR3dPXj0SKDOpaXL15CydPn1WB/t69hygS47S/gwsX2JnDomORyit2d8LIZQpoamiB0+4RJ98f8MLj9aCmLoQHT54KUVQXahBuiXskn2UsuCTjcSwurcLrY0cMsSt8X+C+YVOhiYUeZh4sLixgdmYWbXx+OhgyWdC1tba06Tq5ZzFElYHZ2zubeP31V7X2+E7CfY73JZlICQtHUXx+noHCHco1GRgkBsYNk7mowhbvLV3F7Ibj/eOcY0GHe84ggzgPOoyImFpf38L0zKyuk2uRDnS+I7Hzj12UzMzgveRew/c2Fqymp6dVqGBAPfdyFlO5dlhYZnGQ/93e3qr3BgaV7u8n4PVXqdOH71vsqurv6VBGCfEtzGbY3VqAxVRAMp2H11+DqdkljBw9CbPNLowVX9j4TklHPsc9l91FKsXOzhJyGe4HPqwuR1A0OdDR3QZ/NYN1E0hn2LXlxuzUIna391EbrILDwS6gbRQKaWxsb8Jud6OmpgFelw9LczNwuqzoH+7FnXu3tNYCgVoEq+phhRWtLY1wOqjYM1fHKaZ/PJGGw+PD1Zt3hL/hezyL8Cx+KLMhm4XL7mCtFMGgB+984XUh7vjFNUBs0Mz0PCLRPfT0tsPndyCVzGF7a1/PIObr+PxeON1Odbnu7Uf0zhcM1uhdhaYVvq/yvZR7W39fD+rqq42sFKKAStqtDn41usQonpdfevT7KtByb2YXVwn5UlFFJ/43i8w0SZQNQNyzTrzxRxWdqHJCroxAZQQqI1ARzytzoDIClRGojMA/PQK/CdtihO/wRd0MUzEPu8WE3Z0twwVE55jaIn8Z21J2rfH/G9xeutfIDwZiiQTGxiextrEpoXhwcEAHMToS2XbNn8UwLDpEKCDxYElnKQV0igUUDejY4oHm4sWLaAjVIZ9PGzgPMnQP2sp5qDIcxHRy8kV8W46k9rYWmEp0tRj4EgrUe7sRhTYabuyyOGCWW2lyfsngT+ayGDl8CIVsRu7DfDqFxYVZ8JV8dnpKLf3rm5vY3Y+iprYeHV3d8AaqxNgmrIMHfAozZDdurK3i/IHzmp+N40Xhn4dJhZlZrRIYKKRR6Of183o7ujr1//m9+A8PeHKkmi1yhTIUk5+fYgHFdYrO/N78PuV7wWvkoYdu/vL942HI4bCJPUr+JP8M0SkUMemiS6fIBi7i8aOn4rQGqr0KpNzY3kZtXaOc9Xfv3kNdTR1qa6vR0dKMQjatggNdftkDdM/yEkNiI4bLTuGvRVhtVH0KCO9uycnX0dGFJ2wjP3ZSQWHEt1Dw5uGeIhr/Xisd3CU6oU1w2Q1UBznQLBBQQKRbXBiXtXUJ0USi8HDrcbnlzt/bC8sBp2u1miXiUAxuaW7TIZrutTu3b+PC6TNyMDtcDtgcdgSriBxJiS2eSiTgttnlYrvy8d+job5an8dkccDq8MFfHcLVG7exux+TC3VwaABtrU24e/eW+Llk9FIMpGDC+9Da2oZbt2+jqbEJI0eOan6yQPTo0WP8H3/wLeQy+xIK6BJjIWJ1ZUNznddDXmyKbt0DMcduJXqGTizDmaXAXrpSi1Bo6sLCklySoydOSIDl19Nnz9RKnctk8dZbb6iDgKLywvwcpiYnJTD19vXB6/eJLU0hhugBij5l4ZpzpRx6yjn2yoULCG9tyGU7fGhQ4WDJpIEX4u8Ty2O22HH540/xyquviVlPcZAfmqIU18q9O7fxzW9+HXU1tRJSOWe2Nje1nnm/R46MIBCkK5IIHTrXeMAvaY+gs9jgiKckDPGcXM5hKAvn3GMmJ1mUcQhRoj0gl4dNGBwTLCrKJXHv5lUkozs4e/I40skMxmaWUNvSg0PHziCdSiCbYueGFROTkxLF+gcGJQxTQKXIw89AsZnIhzOnTsndz7HiOuR65xhSnGFRIRgMaA7ys3CN02XPz57L5oQiYkcJ5zmd3htbmwrmNIJaS/B5gyrirK2uw2qxa1+rrg5KvGLIGzFJxCd88MGHePW11xQ6R/cn7y8LgRSt6DYnSof7Mlv019c3xZ/d2d5RECp/j0gGdvKwqMk9lh0KHEuO2eLKIjq6OxDe2RHWiYVCFrpIEqI4zPtHwZYdGwyHpauRQYi87wymZUGV95NdHVJoD0Ki47EoBjoa4PfYkMoWYVWBah/N7b1I5oArn95Eb98gLn/8iRy+3/r21xGLbhrr3GTDrVt3wLDCaCSKvr5eTE5NqEDT09up5wgDdSnqkiOfTGcknPO/m5uaMDTYp06aYj6tNc/CqYothtp8IJwbYg4DKFkobO/o1F7MMbK7vEIkcR4w/JSFBM7PPqKniEjJZdWBEtmPqAtpfHxKrlfis7Z3tnTfKPRFIrtiSpPdTn689nCK6haT8BDcbzmm5dwO3hvujZyDFE0lrKczevZ++skVNDY2qvjMriF2HqggzqJRkV1OqnMqZk+1J2EzqGMxT4PB1QQ7MOyPaK05BIJBNLc2Yj9G57fbCNblXu90yaV++ZMr4qJTJFtf28D4iwlE9qI4d/4CHjx6CH/AJyzapVfOwO8yY3djARNP7+HcqSNC5MTNXozNranARnc480hqauo0xsolIQrJYsbGxrrEsa1wVJ+DoiSfgVzz3CtYrOe68Ad+wbfmc4bvHRQJiTD52c8+QF1DCJ0dndoXR48exc72pgosFOctFnaShPWPx+tSUZtj6fH4lEXCvZDu6Hv3HiCVimN0dETrjI5zPsML+RLefvttrXPeQxZt+Vk31pexujiF5sYQWpqb9Hzg2NeHmuD2BrC8toWpuSU0NLfiwaMnErv57KYbvL2tGdXEbpTyyKQSmJueVsYKn8vsXmBJhCGQDqcbK2sbKJSAQFWN8FQUjuvralVEoXCfjMcQqK6B21+FhfkFOehrDjByC3MzQnExByRUX6P17abb2OzE5vYulhZXsLG+jePHT6C+rsHAM9ksmJgYx+TkS71buD0etLd3ChfG5/veXlTB59wkpqcZqMz5ldbYdnd3gBGYLJILWmUhpi6iggWfl9xDl5aX9Aw1mOVkq8f03kmX8eo6w4rJLmfQqx0vx16gpbkRfq8H0cg+BocP612B75YscNDMQNGc34vrle9aY2NjCsvl+wo7zygwP3r8HANDh/HplWsS/llUaG9tRm21H16XDZlUFNNj99DaSK53FWwuP+49eIKR46d1LzkfOTbZXFqFTXbc0DHv8xVRyMVhKtox9mIZAMPLq+H2OxGoc8LlM8NisrL/A5FwHCuL62huaIDNXMT29iqS6YiEYnV4RtMSwl+OT2DoUB+qanzY2eUzeRmNjS3wMvja7UN1wAef14FsOqGwUY+3Sl2XdMl//Ok1ZApFpFJZrTnuKeUuGQYU281m1NUHJZA7HFbt7ckku2ksmJyYwd5+GAMDXfAHXdjcCCO8E9VYe7xuRGMR5PJZhd8S3ULx3OVmB5NF4jnHn+8CXIPNTSHth5zv4sUfMM8ZxcR9l8UIFu+4YNRxdxAYqqzwg8BQnivYacHiAV3wZed5+Rwz+vofVsTzf/qoWPkTlRGojMDv0AhUNsXfoZtdudTKCFRG4J83Av+UeM6wUKvpF8xzcQYPvspCbDk88Jd+soliGV2cJrm69iIxeIVUsOkwQ4cVW2jJUid7tT5Uj91IVIdKI8DMrgMNnWL8bx70eFi/dOkSgnSCmXKfBZxRLCbqoywmGdo+xfkCZudm0d3ZCrfLJvGuzEjmQZ6irfHfFGUN5vn65jYiqRymZ+bkVvrCO28iS7dUJonN1WW1kSajEYyPPcfh4SH4yFxd30SW3GR/EGabA7X19QhW1Ygl3lBfJ9bn82dPcGh4SOIXRTt+Fl4XD4NsXebBm5xVOnr5efhn6Jqi8JlOpdHQ2CAUC4UQunJ2d/fkfuvtNfALDM1y2N36lddEIYrFBzqb2VJNUZaHFyEsShBznGzR2dlpCXHENVCI5aFWLkMTnblmTE/NSuCrqvUjmYrj8dMXGDp0RC3IDDC8dvUaRo4cRl93F6bHxyRk1NbVwuahS9YhpzFF+JWVNZw5c1ot6rl8RiGhJlMRxVIedpsT6XSO+g3q6hpx4/pNHaQYbkahy+DXmyUauN0O2K0lIW4ojjLIke2/PBgRJUMXGdnnbK2n0EMxoTpYJUdrY3OjrptORB61eLh++uwFTp0+J+Frdnoa50+OanyJFXg5OSkMB0VqOjpDdbUo8r7lC9jZ2sTM1HM5zdzeIBZWttE9cBj78bQOn2yRtjvs4qUGg14hGqL7uypAnD17VkIvRXBiU+jWY7An5wTxM59++in+4x//78hl9owCTJ6cWDrNTQZnOpeTU4+3kgdKI+ySGCJj7fDa6OykeE5R4c69+xJjiBhisF82l9P3pRhN9vPmxga++pWvwO9laJdTDjGGv26srYvD39s/gFicIaxEC8VVYDEKOGb4/UH9N4sVbH1nWz7ZqHTr8bMl08Tv2NXdQLGE6Jml5TWFwtLRmsll9FnoGqZQQzdeeHtbiB8WHMix3t7awM7OttyjxHAoBJXll4NOkjKOiGHDo6O8f0ZHStEkevlBpgE5yEaYMX9lqCuv//jx45rfVrMFFjpns1lY7Fat9ycPbiO8sYozoyOaw3vJPNZ3kzj/2heEDrJbubcZRYn2zg6FyHKc6danC5UOeaJtiMCh+ER8Bdck8SK8Zs5r7lMKlJVQaXxWI9DMwJuoeKB/DNQJ5+LK6gq6e7o1HkRxzM6uC+EUqqdDnkUyl4QS5kFwrVGIopv/0CGG0LlVdOQ9W19bVVAsx55iYyzKLIYAWthpYrEiuh8TNot7Ej8rHfH89cc//hHOnz+H+vo6A6eTz+HZyxdo72jTfsaw2LbWNu2fzKbgxWXTGYkhtTW16jIqmdidY7DW2cHBz8OfK9COwjShsZubm8HRwRb4XCaFMbt8NVha20FVXQvycODJ03EsLKxKQOeY0SU7OtonV7nd5sLHH3+CUyfP/P/sveeTnul13nm9OXbOOaMBNBo5zQAYTOAEUjSjKMuiTVmSvbUfdr1btV/2v9gPTrt21VbZEikxiqQ4gTPD4QwGEzDIoYFGR3TO8c1563eefjljUXbVypYs0d2orm50ePt57ue+z32f61znumxvYM1lsimdPn1S6XRC9x/c1aWLz6imulaffHJdE1PTamtvt/h4/Ngx+X1ueUpFBQNeFZGKQuKGbqI97PxTs1qn4AH7lv2JZ4QcB7HA7cMw2JFNunXjpjbWMUps1PCRYZOG+eDqB1pfWzPg/+Txk2qor7NxHhm5r6rqCjU01Gl8fFQ9vV32deIgjGuky5BUozvHikQUa/ECkcsMk2HSM49Y63RA5TM56zwAEEWaCfO+kyeOOzIboZBV2wCYzc8BFrlnz8gUmYQ9qQOTQcnDsPYZyHX3zn179oBXFVUVjhRPrmDyWytrazoyfEy3bt81QBWzcCS/XCWP4tsJi3lrG6y/46YTvbEyq2JmV7GNeTXXhHT0cI9ptld3DSleDBjIDDBKl0drC5IOju9IVUWlFYCQoWGcJyZnzY+hurbGNMvxQ7H46HIplU4a4E0HAd1O0zNzZviZwUD28JDGxye1vrlpZxCK8t1dneaTQTxLJxNW+OzscIq40QoKXUjtOKxX2PgT41NmYNnb0694zDGabGcdUBADyI3CakbyxZFTYy5QEIOY0NIQVSoZV3t7uxXY6A6iSB2JVuv7f/5T1TW2yRMIm4xLMMT4s94bTHoj6PcZyL+5tmLdO/29PdZRQOGeNZE1L0eveTIcODSk5dV1Y9hTzPX7PFqYnVFLY52qohFNzc4JS1K/P6SOti6hLY13ACaYtTUVamvjTMbejJ9NVkU0usemrIBAOFtYWFZPd5+NIV0ejBXxZuThfdsfMOqkEMzP09VGPOCcNzk9oUgkKLcHIgBFgXZF/SG592IyRV3iPX4cxCu6nYjVeDTU1tUqm8trfn7JTC5r6xrkD4UcCb5c3uIhBqwXnj5vEjwU+CkmjI6N257LnoaEFsUWp5Dp7Gl0BfGcqEkfOnRA7713VRcvPatYPKW7dx4Y+50iQl11pTrbm1URCWj2ybjc2U3V14Tl8QaVK3qs2NfQ1Kba+qY9QgMG0MjNsAdk9ODBlCqrCqqrjWjs0ZRmpjdUX9erenvmLgUqSqptCJt/QDqZUzhQqXy6qPWVFT2ZGtORIwPmkbGysmTzeXs7rq0tOvPyOn3mhFIZgPWsrl65oo6OLlVFq1VfXaeKcFChgEceT0mFIvrgPpMd3Nje1cPH4+odGLQuSvY1Yg57TZJuHUgYFmvxikiqWGQfYz+mMyGs0Ufj2thc0+GhflVVU1DzqZD3Wvcf5rHJVEKV1ZXWxba8DMs8YKa1jqGz4wvCO/eD9F13N1I+APj0XTi+TIDknB+MyU+s+ivAc2IiZwDmhGfPeLdUcvbX8hu5y75h6P+/nHH/p/dHYH8EfvNHYB88/81/xvt3uD8C+yPw1xyBD17/lyVHO3DPAG3P1M80z31eMwyldXxladFJOvy+XzHPP8tC/3XDUMBJEne/pp7MmC5mIBzW0NARA8/RV4Y9t7oMW9Ktw0eO6Mat27p8+bIxp0lo0DsmkQGYgGV969Ytff7zn1djQ608XrRMYdch2+C392IB4MVhAgLSwywj0Qr6YRI2Oqw5Y5oXzYCxA9Y2DF1LZoMm5TE59URv/fI9h7FWWaGvfOmL1uo7PTmuXDqpAwO9Wlmc17UPP9Ty0oKZYza1tFgb9NZOXG6vXzsxkoNqawWGOYnJ4eNHIwZ4AtQ5wDkttFUG6NBGjiyDgT+hoAF/mGMBwCPFANAHUIVWJsAMoDfJHYAMuqL8nmmwGuDt6NSS9AHUlVuPSQxp7yfh5Hv8DYD8jY01A+oBaviZ8usBgmBKCgsIiYljJ44aQyqeTJs5Krqit2/f1erKmhVCjg8Pq7YK/fOCMWO3rEUXgMFrYFE6lbXE1B/w2vXDRobNDSg6MT6pocPDBoRz32hznz1z1kBJWJWAaC0tzfa+vbWuhdlJkwJJpFIm9TMwMGi6qKAZ3C/atmgvG5i7va0nk5MGtuQKOcWTCWNLIh0AoAHAD7iM9M5ZtIlDSIC4dPPWLdU1NDoSAKGQyU5kEglFg2EzWYzv7qijuUbjj+9pZXVDA4eGVdvYqonpebV196HQqV++e0XRyirTUL5w4SkNHTygsdFHJguD3imJ28TkuI6fPK7pJzOKRiqlkkfTEzP6ypc/p2Jp19iqgFbZTM70pgHIn8zM2nxhjq6urRpTt72tyQGJXZjLUhAqWgfEo1FA4lWT12A9wZajxT1vQJnLDHq3tjbV0tSko8PD1gmBLitrBAkXxn7oCAUEChjO2qfQw9xzNNM3rICDXm1HV4ea6xuUoxOklDfGfl0DBqwbcnnc9jyRi0lnClbYAmhiXsOaRSIGcOS1V3+mZy5esq/DWA4FA7p9+6ZJLp08ddLWMKxTCkygVuZTsKftjynkmTNn7L6c77tUMk1p2H5OYYF3p3vDY2atdHh0dnbo0OCgadqzLgDqctmUbl3/UE8mHuri+TMGvm7uZnTl2h1981v/k/KFnGnSf3ztmgHMbe0ddn+wfVnPN27eMg1g5EJYm329nVYkxKgQ6RzmpnXrWAHAKUjyf+4HPVdHcoPOAe6vZNI5sLY3t7a0vLJixYpINGqGrj5PpY3rD3/w5+ZPUFtbb+Z7SNsgxTQ/P6vWtlaT+sA7gMII7FfA/Mb6eq2urRm7D8AqhkwCGrEUpTzoYVNQyPwKdCR2AZ5/7StfNs8CCncUoxaW59XR3WHdCYMDB5wxtiKc255jwBew4ieFPAOTAT+KBWNLwx6+cuU9M8oFoGa/4Y2C6ciDe3r5+dPyutKmNewJViiTcyueKqils1+zs6t655dX5fYG9fzzn9P3v/9n+ta3vmGa4Pfv3ldrS4tWV1ZtHBgzGNeAN5ub63r++efNQPKdd941gBkpmrfeelv/8Hd+x2SW8tm0oqGgAYdBn0cer9sKUg54bpop9pHx4rnxu5goo+FcV1+vbMGleBrw3ZHdgpEPiEtHDGsntrNrzNkLFy8a0z2XTtszpsDGnHjjjTf01a9+RVNTj007HimLbDZpUhE729ui24Q35I+MDg9I7AHQKpgRH0U2ro1r9Lt9JmFSBqYSibi+973v6XOfe8GKslY88ritCwSDvnzJKe6yn1pHi+kEY7rN3/LYHuN8XSZvxbx04m/KCncYuq5vbhsb+AMz52w2zfTf/trv6NpHtwwoTiZ3NdDXpY21BfV3t2hlYVrNtVEFPCUtzU2ZXFDbwdNSqPpXpxsAS4BvNJE/+ugjtbW2mG40hQiKSS+/9AVH55zCk9sxBUQ/m7lq2vqZrBWKv/f97+mZZ59Tiq4yCvQUu3YTevPNt52Cc0eHFfOYrN2dHSbjsrm+rubmRuuEyRcy1nXEc+LvVlRUWXfP9taOWlraNDk2qsZ6upbS5i/AuMM+Zz+lKEzHAQXwt956Sy+/9Dml45tWGKmgG6Ao1Tc0Gxs4kcnpw49vKBiuUEd3rzo7u3Xnzk1VVYVtPnOAQTaNLoSJsVG1NDeaZBb7I+c32ztMbt6jmfl565DjjMN+2N/fp53NVOWFzwAAIABJREFUDQP5KyMhYxZjHFpCdqcgzc3M697dB/rKl76ipaV5dXa2KpeLq64uqkRiW16/W/OLa1rf3NX5cxfs2W9s7OrqBx9pcPCg+bm0dbRb9w1zCoIBZ65kkk6oGSs2uVxeK5Ai5wF4fvDgAVu7u7GYJh5NqKez24oWGODSabC7u2XFD4p4xN2ZuRkr+NTU1tn+CIi+vLqqrW1HvqexodHOT+yNmA9vrq9Z7KU4QbH9+vVPjDVN0YLXBIynM4SiNs+OLoBTp05YDPzk+k35A2ElEmkr7hEbW1ua1Vhfq/bWZmXSCW2sLam9LqCKoHOeXt+OKxiuNEk3GP2Y8eKHgt9MNps2hnYwVK+Z6YfyeopCTnB+Ft+bBrW0dSmVy4hjXWNznQJeqbmhyQgJldEq81/Z2d5QKOJXbZ1jPs0ZlsI0Ba5irmRxHSXB9fVl3bt/T329fapCsqiqyvYjzmvMO583rHzBKcBncnkjbVTV1Fqhk70UkJo90zlnYrKODCKsdLxcKJJS6MU/wmvxbWV1ScNHB1VVHbSvLS5umOk4exDFjLpGx1Tb1Ms9PmUyBet0MjZ5IW/72q2bN1RZEdXZs6dt/6EFpiwxVSbsAJAjn4XEkLnpmE4d12tVc5OeKjPPHQNZi9r74PlfM1/c/7X9Edgfgf8xRmAfPP8f4znv3+X+COyPwF9jBD544984GiyfeXO0T7WncWgijMYGDZCM/RUyCOVfLWuel8F4S+pdHo1PTppky9T0jP7Bl75s4AC65eurywoF0H3MmLbi/OKKyQKQtMBgRNYARhBvsIBgZMEUJTl0uzExK1oST0JMQpSIo+HNYb9o4A/JFDqwSKa0NDao0qQekEPwaOoJLb/dxqxJpnOaX1g0pjF/F23H/r4eY7Q9d/mSabPfvH7NWMSV0ZACPreWlxZ1++YNAwlhloEpnDx9zgATfyispeVVAx9amppN9mV87LEuXnjKWExmmFcsGtOG9lSKAkiNUCgw8zaYmWbI6jMwtcyOQmO4pqbafhZgEuCPn2WMAG8oJgAQWIvtHlgIGOgkPSQnJNVp57V9AWMywzKGke5I2rjs+ihuAM7z2owf4ABdATXIaHh8lvgCeCNt00gyl0hqaXHJnk13V7eSaMwHvVYIcAB8gHI6AdBY9hgrdXZuTttb23aPNVU12jRGmpNYNTTWC3CH621padXdO/dUU1NnSRzSCZjJUQCorKqWPxQ0bVNTFiCBIslzu7S0OK9sJq0okjfIDeTzlpDXNzRagp1GEiCRNCZpRUW1zVGM/Dqa62yOU2RAg9zpVnAAEjTRGU/eSoWidtbnVRlymMN8v7a+TqlMXo/Hp1Xf0qVEtqSVjbhyJa82NndMJuLQwAHNTE6oub5OzS31Wl6fV3tfu+nt/um3fyifK6r6ymYNH+nR8eMOa9F5nrCpcwbyAGLBKgMEX13f0Pb2uk6dHjBZGa+HVv2AdWIgx/HkyZiefuq0KqIh+b1+pRIp0+VPpLMGLoyOPjINbRj+gK0UOJgjjC/gORqyAMChUMQSU4D5sjwEbOh3fvm2amorNXT0kLVvh30BldJIO8gAK5ivgAXZfE5b29uanpnR8PBRAyt583oC9rrM0e9//wc6MnREvb19BjJOP3mixYVFA7vQMscQkPnNR0ACUMzyWuL3kWLh5wBjzLATLfps3sDbsi46oL8ZC3q91tEBS3dudlZ9A32qrq1QMV9UOBBSLpPS2Oh9PZke1amTw47G8eyyjgyfUXtHvzKFrCaeTNh86O/rt4ICbE66RZAXIEGnWAE4ixrMiZPDejByz+RRKJ6gAUx8gTkM+xeNckAJx8STdbxnhmYSVNyoUxTk/c7duzp27JjdozMXAW+5x4CZ9FJcYa7ksnkdPHRIu/G4CvmsBgcBomoM6KBbg4IMIFEoHFA4FDT2oksFebwO811FjwMU77H3YS2jEQ3788Txk46Ml9utnd1tPZ58aHrFzFNisgtxK4zdkP1grezELKbAsLY4lEs7RshZWIslM/V0pBOQYMCMESmOZV1575f64kuXFPAWjK3u8QWtMDW/uKHGli55/RFdv3lf167f0Ze+/DXt7MZMdqm/v0c//fEPNXSoX5GQTx1tLcbypLgG6EgsI37duHlHFXRPxOMm2/PUU+eUiO0qj+HtypKioZCGDg2atIULRRkv3TJOkZb9xZxS96QE3nnnHeuYYC0xz9z+sDFPiVvouS8uLZk0FPcNO9rRGZeB18jWUBDGTFdFh/kb303ox3/+Y331K19Sd1crqsL2jk6xSd64WEPOa5S7E8zse8/zgPVpIFOxJG8JbXMKFk6BBqiJWEyRkP2koqrKQGP2yABsbWEMikGtf8/IFvY8ewz7AyZ+aBznbF2xh7H+kHxAwmpialbr61uanp01mSWkm6oqI8b89Qci+vj6PYX8XkX8RfV3NclTSCoV29TUxLgVlH3eoBkaRytrFa5pViKVVU1drRWSKCBTEKfzaPDgoElMUZylsIp0SCCIpFS9FSe5f9YVHUB0DiElk06mtb0d0+07d9TW2axQBNAWUDtrMQ5/iXgipQ8/+Njm8rmz57WzzboeN9A4trttz5YCMHtb2QOmXJADNGZN7G6u6eBAjx48uG8AJqBjdU2VFcsA8Ci6weinaN/X22OFeWJiOFqpWDKjptZ25Qqy+D4+icl4WIcPHbb9eGZqWkeHjtg8I3bAwI/HdxSOhGzvBgw1k2o0ovHyKKCLHbcuPuSBKquqTLLHCiX5vMVQW8c7O9axwnyGHc4c7WjvsHGnABcKB9XUxFkhZWa1T6YnrBNr8MAB6zagaOL1h7SwuKrdWFJbVhzqtk481tryyrKWjB1dYX/f9pqMQyRg3lFkpbjYhf54JqvN9bg6O7qsiFVTEVU+k1bAS2E4o/qGWi0uL2ro6BFNP5k27xPIANwj+zqxjTiEzBlF0gsXLplfAcVN7rG9q1uf3LxhBYaWlibV1VWbnAs+MIDnm+sYDBc0Nf3E4jjjiOk5ZwLWD0QSkwKqrVNFJZ1LLpPzqa+tVn3YZV0UuRI+DR57nph9NjXSNVCpFLrtdLMUs5qZnVJH50FNjo9qc83R+kbeq6e3T40tbbZPzy+tmJ5/Nr5tQD3xkvMfBanZuRnFE3FFK6JWmGAecj6riFRofnpGR4aG7H4fPXpoZ6ujx4atuwgZFCuW7RVuVYDT7d3rXNvzPrA1xIHf2WctrhhCTewj9jC/7ORlUk6STyr6bA9cXpnT0DD69QElEhmNjc2ajA/nupraapMjdM6mdCBhEp41JjnXRMEcOarpqUkdPDhohcVkImljTm7ivO11xlDUs447g93NA4HnYgVnzLghEuC3Y62O5a5Z54xsr7Kvef7XyBr3f2V/BPZH4Dd9BPbB89/0J7x/f/sjsD8Cf+0R+MvguXM4dd7RuTVpAQPP101jE2DxL78Z43Xvne8Z2wsDTq/XGKuw0hLpjO7eva+Tp05b4gkYkYTlaIZfMWOotbR1GksLVh4Haw62/L8MjJH4YaTZ2FCnXC5pOpqRCHIXMBVhrJSM2Q07DcYygCag+uOREWOWwmZBczmVyWl7Ny5/MKx0Nq9r12/q0eiYMV9o2z980DH3RG8TuY1iLqutzTXVVlcaAJqK7xrAQKI1NTFmidNHn1zX8LFTKrq86h88ZCx0WLud7R0m25JNp3QU/fRizhJpQAKAWcaK+6IwAAhOMs73YIYBzgBCldmN6OiWwXWAKEAD/gZstmPHjqpYQLKFdlaHVWyAxp7OO8+FZwRAArvY5wtaSzjXws/D5iKpAmzIF/IG0vM9EmfG8fHUE3V09poJJAAaLMKTJ08Z8EPSA6vUDMhgmQb8SmfTunjxojGGHj8eNS1fnk3Z3NQxg+3U+tqG6UnDgIXtubu7ra3tdWPvkrwDvM/NLVpyVllZpfjurlobay2Z297dVWV1rWm6Tk1PGTvs/LmzxsJDpxZdagNYi0WNjo1ZsQFgxbQwMTX1eE2HdW5hwQBbWpJPDB82oBGGNhq5vJGIM79InEmoHfkPl1Lbawp6cgZcoJ0MWLy+saGdeEptXf0qukO6/WBMsVRB27GEAqGwvCWXLpw9p4lHo6quiaqtp1W+Cp+8gaD+7b/5d8ompEO9R9RYH9LFi8MGBAN+MXeRQQLMxqyMgkG0olI7sbg2N1d16HCraZbnsh5FwrWmwfvv/p9/q3/2R/9YDfWVSiVjDqCZx8nWJw8Fh2LR2NIwfJkTPH+AbT4HNGP9oQd74cJFxWKYC/q1ubmtO3fu2TN+9rln9bNXf6rPvficwpGAXLRP092RhTFNcShsAB2FCBi7gAaMT2e30/EBGItkTzAQtOLYT37yU/2Lf/EvTOcb+aBHj0YNuEB3FsCKZ45W7PXr10072tG6BQDGlHZXd+7cMXDUkTaC0Qj71gEBAQkcY2PYu1lL0kmwYR0SI86eO6O5+VkDizrbO83rAfB8Y2NRfX0dxoy+8PSz6uw6qKWlTaULWS2uLtgaxCAPgAbG3TOXLhsYNze3YCA6BaXXXntVzz//jEYfj+rixQvGoOMaAG64LrpTiImJeNzM0mDCO6zfT+uaAG2AQdwfID1rEr127tW/J1NDvEDzlkJRIpm2Lg6YpMwZJCiiUb8ODg7YmKA7jBYz4Lbp0idiJgeBmW8mu2de6kZv37kOk3sqlozFyTwY6D9grFzAU2JEPLGj6dlpDQwM2P8B8sugMs9uetophhLbLK7wr+iYTDLXmIM8sxY6cGjP34tVb7/1pr7w4kUFfejaoGccUiBcoWS6oPmlddU1tMkfqNAff+d7qq1rNAmmt95+21iRzz7ztCqjfqUTO9ZJgBEhwA3SBgApyURa167f0plz52xOwTIHoCnkKGQUVcR4szKqwf5+x1gZ5rkHbXCKFUZwdEB0eQzc/NGf/0gvvfSi/Rz3AmiZL7o1N7+g969csXXA/mVFqr0OJJ4nXS1T05M6dfqoxbhwsEIz0xT/8rrxyXXTOh8eGiQSye0uyO93KZPNmXdAGTf/dE92wHMLfJ8Bz4tZGMo+K2TRkQLQ6UhXZYwBjPb3gYMHbR+6cOG8PC66DzxmxMz6ZCZOTz8xUI75heQR8x52cVVVxOZkJlfUX7z2cysgnjhxRpNTU7bOANk62ps1PHRILorkC6vaWl/W8MFeVYXdWlucVi6dMGDZAWAjJiFRU9+i5fVtIeLDPGEv4fVYH4DIBv7udSmwf1lhd3rOYny+kDUmM3HK7pn4YXPZZUX2a598YmzeyuqIVpZXbQ9DRsJqEnJrYmLaGL5DQ8OmX49Pi9uV1fb2hsUL3vk6sYm1zHvZ46AiGtHW6pIOD/ab3rftzSWksgAsPRbb3nrrF3r+uRdMzgy5IgBwYmJ9Y7PWtnZVUV0rfzCkJzNzVlTnTATLeXdnSyF/UAN9/XY2Y/3TVYERN+cH3FYA1B2A1SmCMg/xMGD/47o5U1nhau9sQOzkHEHsQRqNdV1XW2/7DGcDJH6IT0hv1dVXmZ47UkLss811NSbVhvxMJFplRATY2cl0VhOT0ybXh/nw5edeMEA0m8vYPoBZOusfkJh9gs95jZEHI5qcnlZ9fZPWN+M6feqsgj6v+WjAjseQOhxEQiSnVCal5rYWO69QGI/txtXS2mp7FmdBulwc3xSvTp06bXs3BYIHD0Z05NhxMyNHOqWmpsreOadxn7DVHS+CmJYXl42FjYcJ4wMAzc/wzBzPgqwVYdn/OX/1dncp7M4pHVszI8usdbtlNDu/qrNnL8vlDhgbugCw7kJWcEzdvYe0srigna0Nk7GCvEHXG8BvfXOLJqdntLq2rp6OdrtGpHqIj+zXrAfkATF+Rn8fAgHEBgywN1dXdeDAAZs7zFXmCB15dHVR8GL/I64x9l461oplvyIKn05sxh+mnBE4wea/BJ7jneC3OLG2vqhDh/sUCLq1urqlzc2EFUfpoDLQ3cM5taiV1TV5vAE11DdZYZ7roTOKdYv3Rl1djRVY2XMIJWXmOa/hRDkHPHcAfEd6isBsWydF9BIxGPN3DEMd8Ly8rZb3133D0L92+rj/i/sjsD8Cv6EjsA+e/4Y+2P3b2h+B/RH4rx+Bq6//6/+EeV4Gzx3m+WfA8/V1hUj+9iKqgSlGTHGkEH5dtgWshfbtorWQL62u6datOyYBATsI9vitm9flR0O9VFJnV7exCnkdJFoAxNA3pj2bBO7+/fuWsHMAp5Wzt7fTDsqA7IBosIN5JxEkeYzHE5Zg8BFWFwAIh2ba2gGWYJzDBgY4n1tYVHdPr7VbowmNud2xY8MmRYG2NUk/7HgMnnwel2mgwmp2o3k8MWZA2+s/f0vHTp5WfXObGpvb5PGHjP0JAPFwZMRawGn5hp1LscC0NF3oPIaMdYl0BsAS9wjwAhjDz1REK50WeTdsRL8l34DtsCth6QNIwXhERxsTTod16yQWDrDlMCVhsyKTAGsUUA/wBd3ysrkiwDPjCosU2Q6ACuQxSNwDwYByeRimcdPjJkk/ePCgMb2QeuH5GOMrnjBQA7O6kYejJhUCi/z996/YcwNon55GciVt7E9+l2fS3dFp7HAYhbsxx4QLJiasYADW5eUV08VERqa7q0up+I6BsBQ+YBdd/eBD7cYTltyTBL/4wvPWJQE4CbgC+4y/RbIJMIvuLIxo5IKMDf1kRidPnLB5k03HzcAQgKOs602LMiZ1sOQpygB48aw8hbTy6V3TTwZwz2ZSWlldMd3hEiDR0qZe+sKXtLSyqXsjo5qaW5Df6zCzX3r+c5qcnlK0pkJDJ49qcW1F3/mT70h5t7744m9paX5crS1VOgiTcY+lnS8W9cEHH+rGzZum6470xqHDmAoGVVHlUmNDg8LBaiVied28eVtVFWENDwO65ZTPIVXiVzEvZXKOrAOAPM8Y/WIYkgDBzEmYakePossdMCM3xsjRbQYtdOvy5WdNUuLlV17Re1fe0XPPX1ZVVdSAGwwf3fwc4C/mtcy9UtEknADYZuZmdez4CZPCscIGEg+5gmly0wExODhogN3K8oq10s/NzhmwakbCQUxRS7pw4YLNeVitXD9rgmun4AKgzEdjxXod2ZHPdmI4ibPDp0aLF+kEpIPQbH4wMmIdFMlYUs2N9Wqoq5TfV9RuDF36LlVX16uyslmhcI2u376huqZa+/swEpGhYQ3STcL/keggpgAufvDhVQNUT5w8bhIexFVYoQ5zm+tI2Px8PPrIXg8jzl97KzlgP/dK9wwa3ci/mCZ+LmVgNXrUOdrqzb+B8XIKiz/56U/tmT16eM90swcPOGuX5wwTE7Z3a2uzCsWsddIAOhrAjdzD3u5g3QEulz755BN7RpXRSitoIKVAXFnfWDMQp6/P8ZEw9vkeQMd1AywCcBLXuEf0kolzZuxaLNqz5PWIEwba7DFhAc9ffPa8Qn7MX71yuQH4oyq6/UrnpMnpeYUjNfIGwvoP//HbJnWFhAESNJjhpeJbikb8pkvc1NxoQF0ylVEmi9yAT//hP/6JSe5QdAOQqQiHDZxCUzwaDlrhGCAKKYFCqQAp3MaXtURXkElmUZCSS2+99aatBd64HwooN2/fNcDnueefN0kWGO6AenwOCM0YAJixj1354F0ragwdOmoeB0gw0e3y6qt/oS98/iXTnM7lEqYLTUzK5YtOUYOOG9uPnbmOhEEZQHeY5xQCKEjALHU6Asxez0VnAYVvmOzQxt1WsKqrr1FdLQa2QXsZrhFtYgyW8WRgbQF8AcY2NzUrEnaMp1fXt9TZ3a/TZ88LdeI//uM/1rGjR3Xu3ClFQn4l4zvWaeHY9hXlLmXMKNOjvHa2Nq0YGEuk5QtVKF/0qad/UHcePDAZE9jxFMrZL9k/KF5yXYy/eT24Zfvt3Pyy7QOrgK1VFWasTFxn3lEEBchdW9u0uNJ/oNu6LCggsR+wFohZ3CsAKwVipHwoaFg3XimriYlx28vZfzY3NnTm7Jm9AlS1rSf2cc4sm6sL8qqg+blZM46muwNGLRrxbM93bt9VQ0OTFWS5JsYf+RhMUVc3tpyicDpjHXEA9J9c+9iAWc487fhL0L2BrwNnowf3DRAnflrHyh6s6BTgpLWNHTsXAZBTzONcANjPOFIs4XO+hswc48b5h7NXNFJhZAMKZoC0GD02NtaZTMf8/IwOHxyUp5RXMo40SdieE8XVx+MT6unrN8kyOg55ndmFRYuPxD+kUTgvzMzOmlEvbwC/FNcplnN+YIxW1mOamppRZ3u7GutqTeOfovj6+qr53jQ2N5hUESD6xuaW4rGkFX4puvP6dK4456QhA80NXMageGVFtfWNFoNGHz+yLkikkCjcV1ZUGnjO3oFGPCadyMBV1lX+yqemprpKfRR0c1mL4ZjCci4GUOcMEHYXtLk6pyLnMT+9PG5dv3FPFy++CCXFiguZHOeLkmbmptXc0mmGtJA0WMabG+u2P9fU1itaVaXdWEIjj0bxhLXiB944dPW1trbYmY34zbrA54EHvrS0aLJUmWTSAPPx8QlbL8QW59wW/ZV0IOc/Yj1daYVczlF/8ngcWTeLiHuzae/c70Q61gySUX+JeV7C+JvOxFmtAp4f6pXP79Lq6qY2NuK2XjEMpUOibLq8tLyiYIhukQZjn/PcqqvYW3KancU/o9J8OVijdHA5nt5OrHPsexzw3LosHKYEX7FzBxOVowhdoZAT6B7YOxr/J8zzfc3z//o8cv8V9kdgfwR+s0ZgHzz/zXqe+3ezPwL7I/DfcATef+1f/Rp4Xk6+AXk4xHIo3VhfV8DjMfDqs0zzMkOSpKTMJDRT0T0ddZhkgH6Y9gAkAPzQiom2bWxnSwEAXgDOdNbaswG+AFl5LYDbMgCMZAmfc/BHYoAkFWkHPgL0OUCnw1CD4XT37h1LJvmdQwcGlI4nLDkjMXNAB6+ZgsKEuz8yoo7OHgec8npNRxO5kG2M7HZ3dOni0waONjXUWWsobKWypujizJQlkNc+uaGKqlr1HjiouYUVDR8/ackkAOcvf/mujhwZtlbz1uYGRcJBA1ccvXaSjSem38n18jXeAJKMJZuBXYZ+dNq+z9iQIPJ/GK4kPzdv3tSZM6ctoYCNh0wCgJZJJoAGmK47gKnPWMwwtWiLDocd/fUy85zxQVMdiQqeOwAPrcEGJHtDunfvoRbmF3T52WeMzcec4DnxeiSRJL6YhTY2tuq1199WW3unadI+Hhu1vwObiBZpTNwYQ9Nsr6szYCeVBMhcV39/rwEapq1p+vQ8z7Q2N7ZNAqOpsVEVkYhm5ubk9Qf0ZG7BQJfFpWXTeQb4HzzQr97uTptXzAnMrmDZNjc1WnJJ4gnLl78xNvZYT51/yukCKOTl83vse3Qv8OwAtdAKxogR4Km2ts4KHIx7X1ebIn6Al7TS6biZTCbiaL0HtbK2bown5AcOHT6qipp6ZVw+3bp5T8uzS6qvbtTxk6f1cGJc7b29Wlpf0Y3rn8hdKOiLL7+kuqqwfvn2z3X02FF1dfXIi856Im4t6teufWLP+YUXXrCWcYCrrZ1FHTwwqKCvQvOzKzZnYrubOnv2uEpytI8TiaxyGUxE83aNrFOfF2mejN58800Dq9s72q1FGjDXmIkwuP1eM+ADgIJNDLPzz/7suzp//rxJwzz//LOm38qSBwymyOTICPE3k3r8eNz06WGBPXX+aTMfbUaLenXV/hZz7aMPP9I3vvENA3MAaI+fOGGgNh0LJN08n93tLSXi27aOmTfID8DgdfTBS7YOACYpKDlMdafr4C8X+QCcAW2ZXzxHrjGBFn5NjUr5kiODks1oanJUjx7dUSjktaw9kympq+ugtd5jRDY9M2lj1tXVbQDbZ4Ft1mlPd6+N7cjDEQOeXn7lJWM0GmjucVtnBHMNHXKYsaZB3tRoGs1l2aVyqIcNiz6swwRdNKYsEjXE30I+acCoAZ2+gEl6AHqxbkKRiF5/4+c6dOiw6WZjHDw5MWX3jdzM+MSEfV5fX6uaWjpeAgawEzsASYglJiWTK9h6uXP7tk6fOmWAJcAdv0ssejw2pqbmZgNyHOarE3PoziFmA2Jx3b29PSY3ROcHz6xsnAwABRgLU7IM2BJbfvnOL3T25CEFPHm5PH5jW3t8IRVdAXkwSM5KVz64ptPnntK3v/NnOnP2vJnLwQJtb2uUilnVVUfl9TryJtbFI7cxY//8x39hQBux8uUXXzQAJp1MKhoJGXiOYSj3CGOY7iLY2X5YsmgXGIv5U8kWCnTvvPMLK/wtLgFIZsyXAEPE7p4ee+YUHoeOHLG5y5y1mIw0lmk45+QL+A28hj3d3zdgxpOM+5Mn03r8eERHhg6qvaNZ1fhTxOMGoDsgkgMmOfotn/m/gekOw5+7BzBn3pg5rXuvACBkmPJWaGEPfe/KFYfljfeDy6XmllZVV1VbnGCBM395dnSsTJk8w5K6O5sNSOvuGVBlTZ1yeVjPOf3pn35bly5esH0zn0sqEdtWdUVE2fiumVtWV4a1vDQnn7vkjC1eCi6fIpV1SuddOnn2vNKZtJnyYqrNHOLvExPK5uDmdUJxgGuKJTQxPWMgO0VgZMiI/7Cd+Xm2wr7efrvXRw9H1dxUZ2NpBQxjppf06NEjK2ZTIDZ/iSfT1kHF3kERHj17Cmx8f3Jy0qRjeLYMfiwesyJ1RWVUrkJWO+srtu7x9+joaFckGrK9m7V6+9YdnT//lFZXN9SFeermrmrrYeZ6tbG1Y8xjitzs/w/u39eRoUNmPo7PCqAphXtiAvOHcQGA59kjA1M+Ozgs96TzenX1JptE0ZeYxOecO/g/gCVnC85e9+7dVnVVVG1tHTZXFuaXrPhsbP9s2mIVEi7Hjx9VRUVYuVTCZhbFB+I6euNI0kCSODB4UKlMxjwVOHch6ZbPOnFuYXHRxhvtbc5CfB6Pxc3XgqIA8Ssrvz744Jp11gwPHbEsRZAlAAAgAElEQVR9H1Yxe43X5zaQfzu2rUCIjgSfwiGkW6LGtEaqBzkuSADcF7HLmPnmAzKqto4OK+DeunVD/X29ztpPJe0a6bJyuzxaX91ULlc0iZRg1G++KowdcwH2Nk+dAgrnTdY05yWVCgp5SkrsbFi3wc7upsWc1bVt9fQOKRBC/zxshqH5YkaxxK7JBS0uzCuEFF1FxOLf3Py8rTEkb3r7+vXkyZxq65oVCkZM+uTaxx/b3lNXV2vdkIQAztRIUy0tLCiXozAy40hGFQr2s1wHskKQANIpR36Or1FYwaib8w97Y6Qiamvczl8WLJxys/PmSIfhy/FXgeelos9k4FZWFzR0pF+hsFepJJJtFDYcWb6a2hortDMnOMNRcKbzNBFPW+eRNTkVC6bpTmcYskCcJQw434tvZR9tBzx3pO3KwLlDAMIsFON0mZwUf8f2HYt/n0q2cEf74Pl/w4Ry/6X2R2B/BH4jRmAfPP+NeIz7N7E/Avsj8DcxAn8VeF6WbYFV+Cl4viE/yeivDq+fss2N3fYZiQHnjO0w3PyBoNK5nDHQYXwDVJkW9s42IhLa3d62ZASjzWyuaEkd7EAAMphvJr/g9Qrw3PRQfT5LuELol6ZSev/993X69EnTfITdCQgxMvJABw4MWIs+gG40GFQhmzPmsgPM+Iy1/OGH1/Ts8y8YkEyLdjaP3q9XqxsbWpifN6Yd+t0nTxwzQLCnq9MScsvC5ciTAJ5nY9uaX1zU4tKqLj77nNbWt9XW2SNPAJZcTj979TV9/etf1727d3X8qMNiR+ec5MSKAeGwtfN/FkziPmiXN+1Gl2OECaBJogw7kySHj7wBQm5srJshKQC5Adp7rEaHBepo8AKy8D2SaooVtE/DvOX7FCG4DoAvdN9pTeYNgA4gORbLaHR03JJsWrsx3kMqpbraSVhhdYMhmLRGpqjRx7PGGsNMEtCMeQQwTkJZURExdiPJNywpTNYyqbSGjhw2QzASJwxMee602COng8zM7MycgeCYs8ESLJSkeCqjlrYOBcMRXb9x3RIsdNF7e3qs0FFVVWFMQVrb+3q7jSkLy2vM9LHbVRmN2O849+5TsQRYhuY77PJqAx8AEPl8fX3TABVYbADozY11qquKWOKZzwOgx7S8NK+21iZrk2YuZdI5zc7Nq6WjW7t5jy5dekH/6v/618pnpPbOfl147kXdfPBQo+OPtba2oKCnoP/z//hfld7dNX3eP/3ud/Wt3/+nxijGGOvqB1cNVCbZ/8IXXnG0Pl0ljTy8oyNDwwr5K3Tn1j0zvBsdHdELL1xSSXltb+9qdnZZtbXNBniiDY9+MPODeYfWLExsTPqGh4dtvjDnFpcWtbqxbm3WgMR1NXVW1OF71z762J47c455gtRROAJ44+jK3rt339b/0eHjZugGi7KyosqY2XxOLGAuAR5yHawJnsmLL764Z/rJXHG6I2ALPhx5oP7uDkumSfjL8xPJF7pPbty4YcxKrt3ROAc8c3RNHaCA/7sNOAcwYh1wH1YA3NODNsZvyaViLqelxVm9f+UtuTxFXX7uWYXD1bp957G2t1M6ffakJqbG9Mwzz1iRBYCJuQJLk3VJMYw5RAcN4MXU9LStcUB1CgysN7Rt0VAG2EBvP5N2umgAQArQvj/T2QPjn7gF2IwBH3EBhivX7vc7AAk692bB5kaOCE3muAEUADGAS/XW/dFonSvowwNWP/3007+STQGUQV8eoKy+rtbWLKxoQCE0o2E8UmzCWJb1AgvW5EnM/HBHG5vbxjx39HEpplK0oesgZSAk3SYYEtOhYkz5gnPdvAZrCuDy5ImTVvArf+/1117VpaeOKxJAbSioQBD5iLBKyB94YLBLV97/SAePHNVPfvoX+spXv6pCPqN7927p61/7kjZWl1RTHTWWKIUUJFsWFlf0gx/9WMePnzLGPCaFA/0DpvHPTEA2gXkTDdMdUTJfCD7ynLd3k6arbeBtQRaH0HN/++23Td7i5MkTOnOW4oIs1vCRe2FOslddunTJip5WlEskDNgr64on0mmbM12dXfqTP/5TNTY268SxEzaP6Sp6/fWf6djxYRWLeZ0+ecLY2p+yMPcAdGay/TxvToHCitqGebHWAdkcoz5MBdEX51lsbu0oGArb3zcNZ58DvN66dVuPR8ds7sJGBlh8++1f6MGDBybb9corL6mlqVpra5hCQg31m244e8u///f/XmfPnNDRoYN6/PCectmElman1NVQax4MxGf20OqaGqUwb/aH1NTeI08wqs3dlIKRStsvamsAWHd05coVDQ4esv0GqRziAoxVrhM5FkoEyUzOOqUyWTod0lbEYE9bX98wr4bDh49YTMZstLenU8eHjziF7ExKP//5z61Q9PWvf83iC7GCfZX4cub0KUX8jpQEEmWcT4jxsLVZs7yzN/OONIa7lNObb7yqzk7HuPrDD6/qlc+/bIUYfAYAZzEOhS1P4X52eU3VNfVW/Frb2FDtniZ/Mh7Tz376U33z935XkSB/f0MNTXVWzKOLwTFLRp4maN0vxCE6hpx9atcxVC7JPmedsW5ZawDMxEorYCaRpxmymBCJ+NXe3mLXBnB+/fpNHTx4SC3NrQa2UwjnmRP3kZCho4BCzqPRR+rr7zc2N2xifhaT4mA4ZHEHxv3tG3es84riB0Uyig8QNGBxmzfN0pLm5mYtJqFR7Q1Wa3RiSndu3dbQ4SH19/Yrm07rwch9tbc7+wYmvk3NTVYorKLoks7o6tX3tb2zreefv2zsc86AnAU5dwLeIvFCIR4mMoQGvkeXGgPF+ORzRTsPbm3umsxZY0uTktmYyeSwblkHLDE6VCiusdfQnULsIIaUkHJJ7CiR3NbWFlIvEbU0dyqZKqqhod08d+gW2dzdsI4E1ujUxIQZ1BN/DWQOhazLg8/Zb5taWiVXSBWVtSZtw5jDpKfbjC4EZr+B2S4KHsgeUrR+YHGH8SZ2USSrqKg0SRvWP9fFnsIeVSpxvihaEQATdsdzAw8cO/F/Bjx3oHP2SGLSf6J5XqITxKvxsQktr85reBjzVwxDPdrcjNle6/a4bLwZMzwgMCR1uej0KVjXEOdLCh2syZEHD9TX12M+IVwAxJ2yT4RzeVyXW0WLa0U705TZ6dwh8QDyTrYgk7n7LHj+WQD97Iv/bB8n+ptILvdfc38E9kfg7+0I7AfFv7ePbv/C90dgfwT+pkfgrwLP7SDqwswPBh8gTklbG5vy0rLOcXUPcDOtxD3WZ1m2pQykm+Y5EgMwFkslk8ZY39hSS2ubMcMAM3g9h+kXNibcbjxloBtgAm9Hjx61BJn/w8hDh5v/WxunHBPMH/3ohzp+/LgBDA6zK6H79+/q61//qjGlrC01k1EkGLTECqYaLbm0C6+srlu7dEtru27fvmPmejBUHFNGRz8R0JUkCbYXyY2x8g2QKBiQHttaU3xzzTRLP/jomp597gUzZIR13NbepZn5RTPOOnbshDGlHo3cMRCeBPbcufPW8guzCUAFMJGPsG1INJBWMFmAvQQN4IyklJ8BcCsD4iQiC4sLWt9Yt7EFGOS+AbVgkfN/kj6HCZqx8cTgEAY+ACLf57V4D0fCdi+8DkCKMfYkPbg/qlQyo+Gjw3Z9SIUwFvyLhHktp0MhX0BvOqS52XVrjwdMIDlHVqO1rUXNzRj1ZYzhDRt0YWHOWJHRqNN6HAwC9GeNmeTcd0DxWMKYaKsra3Y9OzsJbWxt68HII/mCYZ06e87ABgCWjz/+0MBzAK9ELKbKyqjp1tMu/tWvfNmKIEuLC8Ykpaugs6Pd9NYBDhkL2pX5CNDCXKGIEfAHzECN9m2ACQBQktea6kqT8DG5iyI/59bmxopWVxbV0lhvCd3O9raxVOeXV5T1RuTxBtXfNaCHD8a1vBZXoKJBrkCFxqYmlEpuqaejTl965RlFg2F4hXrjzTd1+MhRS2gB19597z1NTI6rv7fbOiJoX4/FtrUT21JVZa2qKmr0+s/eUEN9rQ4fOmC66iSsCwsr+sUvP9To4yeqrojqQF+nOtrbf1W0AUiF5cl8RIuee7QY4PNpZnHRjN4Ad2EZ93Z3mxb59OSkgTVVlZVWcKElvO9Ar+m5vvnmW7Z+Ozq6rHPh/v0R7e7Qbo7ZL4xvZz3yNze3twyEArz5gz/4p/bsyswyAJLZmRltbG6qr7vLNHbDFM4yDigGM5NrBIR5/+pVM9J05jNGpZ/6NxgxF/Dc4xQLmHMWuzDL25NCcWQtPKIqU8jlba3euvWxPN6Sho8fV219i2pr2/XWW1fU1dVuzMFTJ09aLOE1AU9Zb4wDHTbc59TUpA4dGtLM3LzJDz3zzCWNPnpkYBEACfrIsLUj6MObYagjw/Fpw7zjIQH4jQFo2fyX8WRNAYwUi3GLlwAksKKRwQEoLYMF8wsLBsScOn1WW1uYAs5aJwwgOkx0MzZugTVebXGJOOBcE0zKkrX+8zymp6bM5HTwwKB1eLA3EAcdaRyv7t4dMUM65hsFAoBLQNjx8ce29mGBsqZNhzlbMAkPYgPFQdYZYwXDuKzDy3X96Ic/0LOXTjrguTdorPNguMpkPXJFtza2Y3rjzbcVqazS9s6OLj3zjDyuom7d/ER/9IffUjy2LS9a/PRf5PCE8Ov+yKju3Hmg+oZmMwq8cOGcxTyeYT6LrAZyKh6TdeIduMg+ujD/dGlzC1mhVTOoBJTEH6G3r1cvfu4Fe3bExu2dLQPk/F66Z5xi0y9+8QsrojK+vBGLHSay2wrFgEA8w3gcT4qAbt64ZcDZieMnrKtje3tTy8sLOnvurJKxHcfAG9DOTYcARQhAOSmVpkAdsufjAEwlpXNIcyClg8SBDEAuS/1gsM3nFCpN+iy+awUx1iZxcGN909YmLFbW+/HjJ0zbHqDLtMc9WZVg3IajiifSunnjjoHPMGGL+YwG+zoVCXqVTOyopb5KhcS2FShYv4CeZuzn8qnk8qm6sUWeQERuf8ikXzCnDAacAg1/n8IL+wDjhAxFU1OLXRMSK9jdrsPWzsGshvEdVyzugMaMOYU7dLzZ+5BN6e/uUl0NRqnLNvf6+nvVawVop8ju83kMhOUMcP7sOdrBzCia5wbg6MiQTZuMEc/PKWJvGCu5pqpC9+/cNC8I2ME8O54Da4n9DJZ/JFKh2tp6ZbJFbcXTCoSjJt2ysrKmSIVj3Ly+tqJUPK7zZ06bJBbdTSVkewKOgTRzlr0ROTJk1WDNV1XWKBwK234YQoYoCGjsdKlRoGRuUHhzuvSQ9nCK8XT9+P1utbU12Zz3uH0WSyieMD+IF0eOHFZ9AwVU1jGyQmkbo8mJCUUqIhocPGCdaEhg0THQ1t4qjw/Zn2UN9g9qa2PHPo+EI1bg3dxYM0ksCnTEcLqoiKOtbR2qrG+1ggpns9XVdTXUN+rkydMWg5yiS5WSKTwgkO/C7BU99pR5X1CwODDYp6WlBetIOn5i2GIa98yaxSR49PGYdcZBAABYB4SmMOIquTQ3A8O/3ebVxtamfCG8IJC4qtLQ4UN2ZqNrEhk61hif413BXIuGImZy6vHk5PdB1vAo4KcYsaGBgSOOhr9LWl5bUkNTvTJJfEs2rQDN29rqinLZtJFEKF5SMKHzzReuVlNLp668975qqmvV1Nhsz9W6Iii4FrJWvOYsMzc7pZ1tgPuwdajwcxSYmCucYSCSAJzz7px70OxPWKeSf88QGOCc587+jTY5Z05fIKBUIul0obrLsi10N5qbsgp5j83B2Tk8HIaNeU6Bzu0OWrF2bW1FAwf6lEgm7Szb3dunQCCsZYpH1TUGoBNTAM+JXxTT6RzcayP7NcNQAHITatmTbbH8ZI8pX6JTBtmWEsxzR7bls8zzcm61zzz/m84y919/fwT2R+Dv2wjsg+d/357Y/vXuj8D+CPytjcCVV//lr8m2cBA1NcG9dnAOsbHdmJTPGfujDJgDCpCI8VaWbCnrbRs8hYmox6ePrl2zZLCto8uSYAAXDDRDQb/mZmYsiaqsqjaTTcAcEjmYpjAVYfmQ9MHoRI4Bhhdtv5ipAULBKgJ4I0GhFZakmUQCkzWAXDPQzObN1MpYWGaU5hi9AfqsrK6qualV77z7rr74xS8aE7uiqsaYcwEAhFTKkUPxornoAG0wkEjCYIdmEztaW5rT2vKqlldW7euvfOGLmph8osNHhvXo8YSildXq7O7R5samxkYfavDAgCWiMIhJvHnNMgMI0I/khntGtqas6Vxmj5teZ22tAehmFojmMWDM3rPa3gUcm7efocUaEI9EEvAYJjSsHhKq+oZGA0YYTxJOfg42HQB9mZ3rJOaw0rf1ztu/1IkTJ01bFbYWjGDGFqY248HX+Ogw41sUj+dVWVlt7OO1tQ0dGBgwUAEWdCy+bcB5kMTKACDHcM+SUNhcJacwwXXAdKTFGEAJ4AT289z8kh4+GrXCTCyeUqZQUl/fgDHf7t+7a7I+czOzamio05KB8wVdvvyMDgz0ma7n1OSEsd2mJsetQ4G5wRgaeOlzTKUArWC8A5Q4wKtHN2/eUoONW9b08GH6d7SjyQ94DjiFrEFK66tL2t5YU09XhzZhiReLWt/YljtSbeASxn2720ntJkta3syp6I1qN5lSKrGp08f79Mz5YUWDIeVzbt28c9fMrrr7BpRIpfXqa69pa3vTdPgvX3rajA0BWlfWVk0CoKWpVZOPx3X50gV4V3J50TJ2Cc/TO3fH9dob78rvLurMsYPGFEfmhPUMiHL16lW7d3R+YaCztlwk1i6vMnSPZB1NVpJ5dFmh3gKCID+wvbWlX7z9Cx07eUzugMee+8svvWzzyiRj0MNPZwyIYX4yvqztrp4eM229d/+edTJ88/d+z2E857MGAswvzJmkCtrJAa9HEYpbn+l+KQfKMpMXQL7MqIeV+FkQusw8L//OZ30b+BqFNAAjjzx6/HBUk5OPFAx5FI74tb65pUNDJ5TP+/TJ9Xv6/OdfUmVFyOIeANXIyH0DzjGDZN6yNpknrFcMkw8NHdUbb/zc1jtAEQzXluYmBY0lCviZN0CIGOV2l7SJeVw+b0UK3tBrhg0KKAmAQycBYBcAemPj3jy1kQEgKMrrw/CV9VnS2vqGxsbGder0OVvrFEgAz8rmwshQwGLlmfF6dDBw7Vtb6wZkoLmMLjD648ePHVVLc7M9I/YJQGVA2cdj0wpHKu33ie8m+xQKGoA+/WTSNNWdgp6jdQ6jk3nhANpuY2HToQKQByhb9hX4znf+RM8/c0phPzYVmO3BoG9TMlPSdswpWMaSSS2vreno8ePWyXL0yCFdv/axvvVPfk8lK2oxJhQevIrF03rjzXcUrarRxQuXtbGxoprqiMUtrmVledkKuujOm6SFSTGUjL3/8OEjjY09MaCuob7BzCRNHikW1+HDhwycg8FMMYuxcaS+6g2IprMDcIw9zDGs9Rj7F5CIoiryKOg287xNgsPFmDhxGRD0/FPnbewAcp9//jm5SgVbD8hdMdaRqMNm5/O6+joDIc24OZ2yeVRRXWUSSeZ1kMkZG/nWjVtm6khRFGkWAFhQPbfXY50mSF8g99He5oB67AN4LrzwwuesQ4wCmCOvlVVlZUTd3X26cfO2FheXzcPCj0729pp2NgBOu9Xf1yV3MStXLm1rOhJF65uOgoDSuZLJ8MQyWWOKdvb02R5FFwHwWHkvAsijiMSYoylPsYU4vbO9q9HxcVAym9cHDw/K70MLnWIScYtiadwMOm/cuGVAesDjViaZ0PmnzhkwShG4trbaNJkx0QVMBCBGYmTk3n2dPXVWTY1N1nUEwIvEBzJa7JtIglCggj0N47oqGlKpkNV7V941hnZLW4vFW54/z5MCPsC/I7NS0upWTFU1ddZdtLm9Y0UuQGhEmjOplM6cOmFGmfHYjvxhzJndjuY53RQRzIaTNhf5PfZdiooUGyiI8TMA8R9//LF1xOALwXozzfpmZ10SE1gDLS0Nqq2ttKKG1+O3mANTfmF+0c56vX09e5r6ZTVs9K9dxjxnv+gf6FN0T7t8bHzMpMaQgUJ/fnNtSwP9g7p967aK+bzQDsd0lHUzPDSkxYUFAz4dk9OCHk5whjomnz+oJzPzmp1dMF1zdOZr62rNQBLw2gDZgYPy+8JGvmANUPh55pkLZkzKmZLzG3I6gLEUW9KZgnYNRI9YEZw9g2IXUkTMr4mxCb3yyheMoT0zO6Pp+SdqaGxwDOxNpqekoN9nQD7PiYIuki3EGM6Y3NvW5qJKBcYRTRUKqQvq7BpQRVWd6BFa3VhRY0uj4tsbtvbNMN7jMc+VudkZtTU3mU4+r8v+nCm51dHZp8XFFU1OzJjsHp0XnPWs0Of1aHF53jr7CoW0VpdnTeqGZ+icJUOO5wFYN+9lI2gqblYzLtr5FwkyH4bhJhNW1ObWtu0NrP9QOKIjQ4fV19Uut8thnhuJooixvU+lAgWFJ5qdm9LJ00MKBNxGdPF5wxbTGcvq2irrFGUdMEeRa0JGkYtg30JSjusltjgmoEUzDC3Ltjj7t1MQJc/Im4SWA6MTq2GgW9EQsLyIYeinmueOabCz95TZ5/vg+d9aurn/h/ZHYH8E/p6MwD54/vfkQe1f5v4I7I/A3/4I/OfAc0AykiI7vJaKisEky6Tt1O2AvWiMc2B3WNrlNns+d1o+3aZzXFVVo2w+r63dmJkGwq4mWUsmYmppajD5DJIQmCFr61sGntAOjRkmbfyAUQDFIyMjBmbwDvM8k86aDArJIEmDA+KXzFQQgAm2F8ABh2hYkLCP92QRDUxEwxXQB7NEzL9WV9eMjQmwR9JOokAySWKHnIUDEqCfChgdMYY7LM2GmioVMklLltZMWmJEzzxz2YA40x8200S3evsOyO316uaN61YUoOUWdhdmmpcvX/4VEM61AxAwRjCqYICX5VlMRxp2JAzxsAM2l/8Py5/72tmNGYgHkEICwusBfvF6sAdhfQGmk8QXRRtxgz0TmEw8VwOYYjEDBLgOki2Sz+XFJT17+bJCYUe3FakSCgAkpLSyMy6OVIxH3d298vvR9SwZQ/ODqx8Zi/7cubNWcIjFNk0KI5NJKJtNKR5PK4iJVjat7m4AplorfDAHAZDQaIYVTMs9ICwg+trGpiqrazQ5Nav55VU1NWMGJjMlq4xEDUR7cO+u3K68Bvp7TD7GVKPNkBYzzhYzpkXKxXTkbV46WvaOTILzzvgiEQSYwD0AZjEvMLAFHKRQAzDQ1dWhKBqw2ZQqoyHNPZk2Rhks78nxMQNlY+mCOrrahRNjKBRVY1u/3rpyWw8nlrW6vqOBvk71dtTopcsnTQMbLOvuyCNV1dartqFZO4mkfvjnP7b5fPBAv04cHZKr5ICuqWzajAtHR0bld3t06cJ5S6A9vpIxWlMZl978xUe6c29cAVde//gbnzfwlmdeLnwBrDKnzNAxmzFwjPb56cV1A7jAonnusPe3tzZ088Yn6u/tMyYeYCjSSutbm/IGA3rqwtNKmmmvy4pGd+/cMWCyrbVNFy9eMmkDEvUUro8ej+7cuWUFsj/8wz9QLp8xUARGKMAXngb8/C5MStN5/tSouBwxy0UfAEkAXOKB00HzGbXWPdmWz0bZMoDuPG43OIVymbzev3JFR4YGNT7xUB1drXoyM6PW9j6NjS+oqblTp08dV7FAUQfmI2DXhqOTDOva44C1gMistZ+9+roODR2ztnnWZDIRt4+NDfXKW7GKGAXg7oCqLldRj8ce2esCtvOzMAYByLgv1mVNTa2uX79uBQivN2uALEBPWS4LpmJlJUXAtGmgf/TRNZ09e87iwOTkhAEgAIbMb2IhrFVa+scej+vhw1ErqrW2t1jsxbitp7tbY2Ojpr1chzY8UiAGVlCckWaeLJoRHvHZKRosGyBHtxBx4cDggBXKHNa1Yz7qaDMXDNjjvjGGpXDY399nr8F6/slPfqSL546otiroyLW4/NrZSev2/VGNT83JDzBUX6sTp0+bYSmeCpXhsH784x/qn3zzHxmDE+Yyz5nCVSAU1f/97/5fJVN5ffMf/75u3vhQ1ZUhKwKhN4+2LrEPWTHA0MePR63I2dLaqt7uPh07dkpRkxORgc0Yt3LNMFzr6mqUziTNGJoxg1Hb3dlhrM/5+TkrDjz11NM2NwA8R0cfGYjJHoqBM68D+AfItWXAUtGKL41NTQYyoSmPfj6dVusrK7YeMThEBiGTTunA4KDFgkQiZnOGd/ZSL1IhmxvyBQOampiydcg+19HOPD5tBdJIiNgFWOVSIBy0AiZv7AcsDUw0kXChs4NrcfZ9fABSilbS2ZQy0JxCKa97+OBB0dexvDCtH/zZHysUcKujrUnhgM+0oymKElPiiQzouapq6tXQ3GbyLZGqSg0MDho8hhxGJp20a2Q9MPeRMwM8LwN9o6OPLYZ1dHarsaXN5iXFA6TFiM3soeadkUhaYQImc2NDs6oro3rjtZ/py1/+ssWK6ekplVTQkSNDe/rMmLo6ZprbW9u6fu2GgdKnz5yxogV7I90UyI+gi05nydb2ltpaW7W9sar3r7yrluZGHRjst32RYh7dJqwLgE+Y1IUC3T1+64KrADAsYvC5pdX1dXv9VDKltpYW9fR02b5hAC3SbKWSMqyRYmlPBsjxRglgRJvNGbt+Z3vH4hM/yznrzJkztq7Z31lzdAtxzuK8xtpj3jc3Y0SN2TagflGPHj024JxYdvrMaRtL5DrozqDTIxqttjnCvolZNmuaQlK5y+3KlfccTXK32woWnB0OHTxoZwdA4raWJvOyQJoDObvVlWVjGuNnEamu04NHj9XXPyh/MCqXO6A79+7bXswZECmcr331y+rsaNXIw4faWN8xKZCXX3nZ5jgFSmRQWGfcN/GH+Ed3AAbk6OxDiGhoqLUOFAolsZ2YSWqtra7r8KEhu2Y8ez68fs10wInxvAfpbtvZMVkE/dcAACAASURBVLCWuE3xmJgBwJ4vsAe4lIyta2Vx2jT9D/QflNcd0tLKlgYPH1WO4prbiaHZBGe2HbW1tzskivU13bt9S431NUrsbqkiErK/ubC+ZiazPl9Ed+8+VDpdVGd3r5kXE+N5rUSK7q6APK6C8umYavYIGMRxukoMdjbg2DGDNs4F5xyILl6/Pvr4msXwmpo602bHPJXYhCE7Z7nxyUk11tfq/Mlhud2fyrYgKyb5pKLPYsv8wrSOHkdfvWRSPQUM53e2zQOAYgrPgfmLVJQZmZfcdga0Li5WYbFoawUCBEV783com4L+Z8Bz1gb7kgOeu62jBfC8rHkO89w8L0oO2ad87jn30j/fx4n+9lPP/b+4PwL7I/B3eAT2g+Lf4Yezf2n7I7A/Av99R+CvAs9ha5JQWUv4HniO3m0+k/6V5jnJsxmD7h3Gy7qu/N8MRT1ekw0gQSH52N6NKZ5MG/BpOsmwSEMB07AEDARkhrkI+483QF/ABpJ1kjqAdA71JAEkBFzP3Oyc6V2mkgm1tzvmeWT6ZcNMrp8WVAz4aCsHnCBxgHlkAFce4DFkCSot1yS1GBmGgiSI6ITuGLgMeE4iZmIKe5rYgIsAPLCW04mY1laXrYX54w+u6qlz59TX168HD0Y0cOCgZucXlUhldObceWv9n52dM1CM33cSOa+B2QApZuLo8xn7CuY4AO1nx5okC2CKZMokafYAdfu9YNDAXTQ9GTPuFSAU8JuElUQatpqT2KaVNKDYkRUAnAY8IxmHmUR7OYwzigrINQDGIq9DUYF7JwnmdbgGAEJAdX4XUN+hCJXk9dASHND9ew81MzNvP4tpYU9vpwqFjFwedJrTKhYBG2XsdbTQ0aqFrcnz/Pijjw2MR/5jfm7RYeRXVRqb99bde+rrP6g79x+aviVzK5fJGUjQ2w3YUJCr5Bj/8XsktGjfAiqgwwqIzn3SOg/YTlZVU0V7MzIGDuuStnxkW1pa2gyw4f4BZwE8GUPm6U5sx36H3LSxqcGM3bY31rW5uqqWxgaNjoxYCzbAUmdHs0qujEka1TR2KFGI6NaDOV27dl+RoE/9nXV64dJxhZDM8AR098FDVdQ2yBeq0NLaut59730Dsy5fuqi25npjT25urunVN17XN7/5T/Tz197Q5QtPq6WpXj4vwHne1lY8Lf3oJ7/Q/NKuKkPSt377JWNm8rx4lswxByyjHZtE2FnH90ceaXJuU25fUH193abzHg75pFJO3/2z7+jrX/2KaTtXRCrMLA+gvmgFmLgx/DFCQ1Li0MEDam9ttY4FwAbeTWZEXmu7fvhwRB999KH+8I/+wNrfP7lxzYBQZBRggpp5qcstryXpvw6eAxoBYMCmHBg4YIUzpwjy6ZvDPC8XRn497tpz99KWntYHV6/qxIlhvfHzv9Dxk0eVx3ixhIHdbf3O7/6+YtubxliGWYn+M/I/gKUAZABqfB02IGv6tdd/rvNPP2s65ICjsFN/67e+oBzGeLbevQYQmIloOqWJyTEDqOgKcBh4TscMACBjRvJPwQsACgZ5MEjBEo3jmEnYABDCGoTJBxAB+IEe/KlTp0wSgOsDVCImWh+O6dd6TDMZUCmbLVhRcddAnS0zz0QigW4DAH+KJ4AUrCcAJ9YWWuSY6wGIGCuw5IDjFOt4dhQLebcOIQNDHM8M7tfRbfabZILpWbvcdt/Erw+uXtFAT4Ma6zCxY6wiGpuY0/2H43r2cy9bV0+0qkJXP/pQu4ldNTU2qKOlVR9efV/f+O2vmvavYxTqUiKR1v2Hj/Vkdllu0/oOqquzWfkMGshxG8NkKmXr3faZmmorrFE0Mw19j0e72zEDFfFeQAIAsJk4nkwlTHIK4KqmttKArOrKajU1NJlEAWvp29/+tn73d3/XkQ8C3OH+0XpeXrbOrnIhwTSUfY7vAh1QjvRGyD5HRH1+bl6L8/Omw814AnxubOCDQAdOr7q6OtXR2W7PhWtjnhDL48mEgY51tXU2X7lPtOytaIp2vs9vsd06JwrIuvh+BbQx9yYnJg28Hh4+6nQPFDGo9Bluxl4NMx9fiC/+1m/J53LL5y5qdWlWH115RxUhj+mAAxBvp3OqrK6VPwBbvqCe3gFV1dQ6BtsYGfvw5ECT2mVm0rDYicPsp4C3MG3NYNXmOjJnUZNVQ3INRjHPcnVtWXW1NSaLwXyDQetHgiKVNh3v82efMjmf5cUFk4RCfglgj8Lozs6WFcjNmNPjmPsyJ7MZZGtS1jFgJqwul3W9sb9yTmHvJY5R0JqeHDNprcXFeYtjyO7wmmWpFGTAamvq7azBmMJ6Nn1pl0e7iZQqq2o0v7ikx2PjunjhgkngAA666OJJppS2deZ4mABKEscBxZFTouiDbAvnl6rqapP+6Onu+ZWHDIX127dvG4uaLg/OPcwR/h+NhpXNIHcXNDb/+PikjffMzBP9gy990YokqXRcq6vLevjokbq6BqzrC/CW4xeSHY4sTKvFCIoNFHww1jx2/JgSSOnE4urr7bGCj0dFra+tqrIiqmgoaB047MVWRPT5FKmq1ur6tnIFj9o7+1SUR48ej2l1eVnPXr5kUnqlYtbi/uzsvN0P48+4UBznXMX+hkQILHueL4XHcKhir+Mupbq6KtU31CgAeL67Y/sIzzmXydo5zR+M6Prte4pUVFg8JwCjNc5WwtmVWMH9VUTCQiKrvavPDGszyQ2NPbylY0cOqbmebh2Y3F41t3dpen7OWOdur1vZeMLMbjnL8obZMQX3bDKu+ZlJDfR2WVzbTe3a/IhW1Jh++tjYrCIVtSYRSIfY/MK8olUR5Ys5NdZWqSYcUAudLJGwnX0p9Jc7Qx1jYcIJgLJLyWxBuYJL3//BD6yrE3kWioTsJYFgSN09vVaMpeBSU1Op/s5Gedx0PPLcHeY54Hmp4NHS0orm5qd1ZHhAHi8mzBRFNu3ekNGLRMNmeM66Yw77/CGFglEFQxiH7lqxkG6PpcVFIyVAdKAgRM7wqfq60/lABC6aFBWF3M+C54yJI59YBs/JSRxChAOe275aLOrpz//P+zjRf980dP+v74/A/gj8HRuB/aD4d+yB7F/O/gjsj8DfnRH4LzHPy+2paH/HY3EVcxnT3SwznsvAK4l0+SBaBt1geZBQwVyFtQKjZW19U23tHdaa3tnRpq2NNYN4GurrzGwukytaSzTAMNqcJKYASADAgOckcXyONiV6pmhXk7jQmlxdRat/wpIePra0tJqsAQBOY3O9guGAsXpMKiCbM51m2Fck1YDtACQk6BiFHj502GROMEskGeM1SAg57KODCuBhgA/gBLq1iZg21lbU0dqsW9c/Ucjv04ljx6w9nnb8cKRC77z7ni5eflaJdM70K0kOuTeSWO6LwgB/B8ADIN/RKHdkVcqJOh8BxUneab3m3vmdchEDTWwSnbImPa/BeHFf/C2+7jBXk0pnUwYG0VGAqSM6oCSVSKQwJiSJtLfzrAGYP/fsBSUTaP2uGJAA0O5oqztmZYDIgAfNTS1KZxPyBhwQfncnqXQqb8nV5OSUgWTHTxyV21NULg+T1q9UCgAgbkUKkljAxOXlJXtWjD+sW5jbXCPJsEpO234skTLm6dLqplKZnG7euGlfj4bDxoZemJvTi89fVFU0oEhF1MYR7X2YcrV1dQZkch+RykoDl2A4uos5pZJxY/F1dnZZAg5AZqZpLW32dboguA7MSAF7aHFOZlIm7QCog5TLxx98qONHhjQ5OqqTx49rfHRUYw9H1N/Xot6+FpW8ReXcAWVKFZqeT2ltPa3m+nqdPjqg6mDBxjBdkmk6b8czClfWaeLJnN7/8CObv//wt7+mWvTcc2ld/+SassW8Pv/KF/T9735Xl556Sh0tDaqpjSqVSZoW8NpmWt/90c8VT3nUUOnVN774tCphyueQSCnYM2a+lKU0AN1g48aTGf2HP31dWzspx+w1GtDnXrikA/1devVnP9Zvff4VY4cW0V9AWzQQ0fjUrL73/e/r/LkzOnRwcI/hLhVyAHNONwvt6ADCBbfDOoMd+Prrr+t/+9//F0vyxyfGdOBAv8OqTyVMO5v2b7cl6b8OnvM1ikMUoyh4OYahzs+W3/6ybIsl358xOgYkY81mUlm9+847OnT4gEYfP9BTF87rygdXJXdIU1PL6ugcUGNttWK7G2rvaNvrJMG0DumErEkPAZ7X19c6Rr/JtO6NTOjgwcMGNk5NTGrk4QN98x/9nt0fgA3yIGi937t3Tz6fSwfRq6+uthhlvg8+R3efNUfxr7a2zuYmsSMUchkrHR10mHxt7Z3Wep/NOZ4BqUxa9+7d1eHBAyahcvLkcaezIIi0S9GkEGAR+320z1MY8TjyHvmceRlMTU/q0aMRXbzwtFaWFw1Ah92ciMes0EXsR3KLv8d8AlStr28wjVykMhgDJDboHkBmA9mq9bUlmwOO2aPTQs+9UwxgfyhLTTx8+EDNdUG1NFYpFs8oEq3VyMNJhaK1qm1sNqPgXKmg0YlRA+bOnjmt3f+PvfdsjjM7swRPep8JZMJ7EIQjSIDek1VksbyRa6NtP6Zb0/1hP+xszO5f6IjZiTU9vRPRMzsTq+6eldRSSSqVY1WxikXvPQnvbQKJRHqfuXPOC5Sq3adpdUsKIIJBEkBmvu99733ufc5znnMiMczNTOHIkUMGSC9ZsQqePh1FdU09rl6/g7v3n2DHzl401vkx0NuJ9o4OrWUCk7wfxjjOIe4no2Nj6jTh3kTQm/sFTYspbcTfIXj60ksvIpNNIRxeVDGL0koswtTWNGmvoVcEOzMolcX9koxwGZHChF//9V9XgYJAIMF6jpfPHzD8KRzGNTW3tkk+gXOAqNfDBw9x8eKnei316sksvnvvrgpVBHw5FmQD14RqJHXF+cN5xMIUQWF6jjTU1UkegnOSwBTN+YgsEZAvlQ0gyvAToAl1RR4Ft2/dEVg9ODgkrWt6VZhtVhkA37xxS8DUV958EzYWxHMpLM5M4Aff+TbOnj4GpxXIlE14MruC2fkVdHTuxK5dg+jo7AI9Urg3RNdXcev2DczPz6iw1NLcjuj6hq6dfgEsvrFoSd1+3icLmSwEcT5T758YM59Ta1szVleX5QPCYn1TY5PGnia6S0thHNh/APlcRlIPNHI9ceKk3pcxgHsmO8L4LFgE5mspLcX3XxJrf057Lzu6OBbcDxhrCM6y82xwaAjrq6uoramWfjrjgWIYdfQ3nz0LTZo/VnbyWCVnQ/myVCaPZDaHZ6MT0oOmrM6ZM2ewtrqKa9euSMaFUnjRKIFy7sEOzSU+09W1sAp4XFM8lySSCezftxcuh1vXx7EiyMxzEdcbWecE3AmIcnypY28UEK0qfLMDhWcRelfcvn0TZ84+r6I3/UrYMUaW9+LSOrp7+iVnxlhlzJFb6O/fhWB1UO/F4hCLK+HVFTS1NAiof+HsGRXBc5kUNtbXcO3qFRwYGhQQS1k+zq00/TDiLGzlUd/UgZt3HqKrpx/+QNCQ7EvEMTQ4gEwyhgcPH+DgwYO6l6NHj6qzg2cjmlMz5kxPz3xxxlsN0zvFq8IFZVuaGmtQVx+SDIndbsHi/JzWHu+dnY2hmgY8Hp7Gjq5uFQ843loblP3JZiS91NnervVL+UGby4sLn32ClcUJDPS2obOlCaxgp5IFmC0uSRS5An4E60KSSomFV2Xgzo5ErjOC+J99+jGqPC7saGsGSiw2ApHYMtK5HOrqWuBwVmE5HEcyU8JKeB3pfAFtHW3o7N6ByZlJLM1Mo60mqFjNZ8s5za4oAuYqmlYMKSQDRDehULEhlS1JT51dk1nKrZVNijcsahF4pl8JZVueP30cQT8LbvQVMWTjuGfQ94LMcxYWKdsysKcbVmsZpUIJ6WReZ+pCiRJ/SRUNuKZ47rJYHTKkrVSM4mV1qAaFYlFdmlzv+/bu1dlC9hMG/L0p22KYgrKgsGUY+lN2usGmJ3GAALrhZcTchb9r7DdbxJOjL//BNk7085OSbl/J9ghsj8DPwQhsB8Wfg4ewfQnbI7A9Aj+fI/D3Mc8NdhxP2mxvLCFJZlw+K11Q/kwa0Zvg1Jb0wRYQZZiUidYiU8pr16/DF6hCbV2DpFvI2CEwzMQ1nUgoESGo/vDxUxkYkvVIQIDJtNjQlQoePHig5I/JKq8hlYpjfGxMLFMCrATiCBQRUCI7my23IyOjBgiNElK5lMHipmZ5viDQiQzQ06dOGy2eJhMW5gm2l8QgIkg9MjyMhoZGJZiUJaFmOJNVAQswtDkNRk9eLdUTI8/gcVjx+ME97B3cg8b6BoNZY3NgeHQMmXwRjW1dYoWSDbSjcwdu3rxpMEJXwwKg+Z5MdMh+4ufw9WTgSXYgkcSOHZ1irpMltqV7ThaPWPBOp7TBec8E4/l+vG4mq2x7dTgd+j6ZeNTILVdoltokgGh4eFSMNTL4mfRSI5l/Tp44Kba43VoWeG4AkDSHIpMzLdYcJXSSYmSZ0NPTA4/PiVhiWUCFw+GBzerBxkYSTx9TQ9qJw4f3w2Y3w+W2YX5+FiTR0QS0rq4GXh9/d11MMcoT8HnLKC7Bz8pKs7RczGBqehrh1QiCNfXqaCDoQGYmCx8/+dGPpWHKAkZDrR9Om8GwYvv62MSk7pksYOrde/1+JdXUnuWctIHa5zRSM8zztmQtjOdIA1HDWJUgrcxZPQYA7XC7BaIz6SPbLp1MyqTWabZiYmwMna0teHDjGhy2HAJBK6wuwOoOIByrwFO1EzdvDqOpoRFDfR0IeunMW0DJakGuCFy6dhuJHAF1YCm8pvd+7uQJVPs8mJuekL7ziedOGgZiLifmp6Zw6MAQHA4LYKnAbHdidGIR//V7H8DqDKK7NYQ3X9wvY0W2R1OSgIxFyilwbpDFyDGXIa3ZiT//3scYHp1Gf99OHD9+AG0t9VhemsHdO7fw1huvweNyIp1KCaS8fuMukuki9h/Yr2eghLdSUks+dWddDsoqRQXWUdaoBBtMFocKPN///vfwb/7N/2zIAvAnNot0dDnOBLa8bi8KWUNOgvPwy5rlhmwJBJZQ9ofr13h+W9q8m4ahX2Keb8Wrrb/5eYl4CrFoDNevXsWewX5MTI1h774heAMBxOJZXLpyF2+99WsCNChF8dnFzxQHKS3DzyRARnBCWtNi71KuwYH5hYiYpGfPPC8g7NLlz2E1WaQvz5hCQItjyAJSa2ujOjC4vrcYcjTuk//AelT3Rf34eCKutVpbGxBoRdAwkUzL8JiyEJQyorwIi1tXr15BVcAjg1lqL8vMkwxydkyYOc4ZrEdiiMWpTc+CShm5Ugmr4bB0jNs7WgVWsdCpdWIjwGZ0+nD8ymWylQ3AVUXVUsUw3bU6tO6uX7+pLh8yMynT1dpSK6krMmM3lQMwOzMrZiiZ1mLUO5y4efM6GkNO7OhokIyRwxHA+x9ewMDgQbR1dqNiMePq9atYDC/ixKnjYmheu3gZ/b29Km4ZRRrKC1gFmv7gRz9BtmBCx45e9PfvxkBfB0r5uDHfaYIo/ecNAaS8VjKVCaK2tbWiob5Bew+LlSzYUqaDoDrXCb02Dh7aryIU5y8BRgJKKyvrMhomaMl1xfnMGEJGK/c4PlOC6Hz27MLinqGCKSoCakfGRgVahdciWt9kpPOzGbM47o+fPFYhj94NLJBQeoa+D107uwTuLi4s6jN7unu1nxHMJLOa65L7YSaVNPZ0VLBnz4D2RxqR8hmzuLoVB8h8Z5xzOly4eu3apmEo5bW4txYE/l2/ekNx82tvvQmGnnw6gXs3r+LJg9t48cwpuJxWeGsbYAm2YC2alIH49NScCjccE64br8eJutogGupD6mhZXVmXWS4NZ1lgouQN1xh1rZdXyP4vGJ1PLqcKGuPj01hcXEJbW7Pm+dLyovY37tMEeGk2evXqDbz55pvqfKP8yJYJN+ec4f+Q0tgaRZ85FXPY2cKC0s1bt3UOIfDMa9gqNG91zLELgM+WjHMyiPfs2a1iu9Npl1yTjkUms/ZGFjQ419m/5zAZTHZ6/RZhFngeDNVifHIKe/fvF/v+wYP7ihVWM4v2Rfj8/k0TXvqL+CR3RV8RdqwZZzMWKZ2YnppGwB/YZF5HxEgnoEoZIALtY2PjMo9mpxXnMj/r4cPHGpcjR46ouMJCDAuFFdCjgB0mGe350zNhscH7ens1dow1z54OS14tVB3aPLP5BJ4vLM0hnUspVj59/ESSNpRtyWUI9mfAcOJ2OlS4Z1cU965UNodkKg+HKwCz3YOnwxMylYzHYpJGamqsw8ToCN7gPuR1aT20tbYJjGXnI70heB6k7NDS4rIkw27dui1WNcegusoHj9eJpqY6WFjQz2fUxUFCBIv9XFcudwALK3HtVxxXjlE2k8b62priIMkeBM+5301OTmEjmcaDxw/Q3ODHQE8bUhvr8DicMJuo3b4If3UtvMEgzHYrqmuCWJiYQb5QFFDPIzc7BXgdXpcdplIBxXwG6WQcmew6EskYmlo6kMoU0dDUqTPBs7EZTE3P4eXXXkOxXMTC8iLGnj1BO1nn7O4ql2RiTNY3fQz4fwN2/uk+WgILN0VENzbQ1Nwio1gSEUhq2dhIiNWfKxTVjfPC86fhshXEPGdHhdFpxH2PzHCbiA/TM5MYGOiGzQ447W5ul1pXyVTC6GrhOddF03kT0hl2hlTg91Up5lQFa9Stw2fs8ZCVzsKf3fA6+WsOTQbzXCeCLZ8mSfNt7knUQy9VUJBhqMvwYJIpuNFtaexbZWxrnv985qbbV7U9Atsj8E83Atvg+T/d2G9/8vYIbI/Az/kIXH7/31e+DH6TZU72z5ZsC5NVHkwjq2uwW81invPLkPowQOetVtAv9IM32ykL1BnN5PD++x/A5nCis7MLO3d2GyCxzSKjp9jGugBjtmo+fvIUz51+Tkkr2dXNzS0CUchgJkhBcIosMuq8EiC+e+cO9u0fgtvl0DUR7GdCa7PYdVAuFsoCXKMba6iuqTLURCi3kc0pIVxeWhYITTaKw+4yAKjwqsAIssC2QGgm32wjZWuun2wpAvLlokBusjqlWZtJa3zmpifVblvIpNHV2Y4qv1+fy99d24hjPppFS0cXUomE9LbXwitqceZ48P2ZPLEYQL4kQcVMAVhcXtYY8/tkOk5PTWlsCJRQx5VZEBNdsoII7LANm9doAAo+FSP4+TTP4r85RmRsZvKGnALBofGxUdTX1SHGVlo+70hEhmhHjxxWgigGc5nM0qLBvKpAn0GGV02wRvqnTCplbFrIClikRExDYyvVU3Drzn3plxNMaKivRWRtRWBJdH0NXhpU2Wxix1NG4ubNG2LWs3BBli3BBiZyZGURHM4kEwI1mlubUR1ku38ZDpdL7cL8vQf3H+L06TOYmpySzAj/kMFE/WCyxFraWgXAUA+abDkWMqixSh1btpETtOGYFgtFtRcX84YhKxmYW0Ujvg81lKuqglhYXBIQQZAkVFMjuSMmwJT04bhPT0zCT5A9Ecfc9FO0tVXDZCmiaLIgVbDD4WvF6EQYa6trOHv6COpDbhQLaYGOFpsTM/MrWFiJYHRyVoAKW8YJNizNz2JudhIrS0v4w3/1LYEmkbWIDND27N6tAo/JQlkFGy7fuIePPr2GaDyL/+FXX8dAV50McVPJJK5fv4rTp47B5bJKAokAiBk25HOUCCjjP337beRKZZw9cxJHjuyVKer01CSmJqfFRiZ4PjU1hvsPbovRWV9HrWyvxoHyC5T74Zqrqq6SrvDsjMF2rQnVoaauScWlR48e4Cfv/hj/y//6r2EyM/6YDMMwE2UxipsSS05YzYa8zFbbOf/m899ixxIsYaK/e2C3wYhjS7lYdoasANmq/OI6yaSzAial4WyxypuBv0vm4djIM6TTCekmU4M7VFOPxeU13Lv/FC+//AZM5gLyhRTcLg8+/OAjHDlyTG3tmy4RKqhdvnQJQ3v3aDzXwmtIZZLY2b1Drf685qdPRrG2GpXpG2Nid/cOBENV8HvdyKbJzrOKmUiAgKBCNmNIfHhcLo05oQp2B2QJ1lohoJ5g2Ho0IdDW4fKhtqERC0uLeh1FXI4fPSK5Dso/ECglkEbWP4F3rguv36fCYolyGRanPCQI55GRSdBB0hpOr9j0LHFkchlJtczNLiJLOYlMHIO7+1Dt9/Gq1co/Nj6D67fuYWdvL9w+H9wuO+ymAnLZLJZXFsUcJpDMLxYHVlZW9eeFs+fwyccfY0dzANUem3SPHW4/vvNXP8TLr70FX3UNZubnsbq2Ju+F3v5e3Lp5FTZLEUePHAEoZ7ApX0N97YcPn+DypWtoaevEsZOndJ/FAot+LDZW4f79+9JOZjzv7e3TzwnI0gCRxtEELlkEIujC7pWNaEzxhOAZi7bsliJ7d2BgQPOIgC33IQLkjAeMNwSDqNVNyShqKzPusajp8/pUIGR85TzlmETW1oyijN8nfIqxnrGQnxlLZTA+NYeOjk4Vdw2AydASJtD0+NEjDA0NKrazkOOkEfNmwVsAtPwtKL9j+GgQsKR0huKWlT0eJhXTuDYYdymBYLFbMTk1LVAync2qk4BFR+4FkbUkPvnwIoJVfuwf3IFSdhXlbBILM4sYH5vFoRMn0dTZDJPLBZPTZ+g0F0tIpzK4e/e+PqOvv08AKk07t8xoKWcSj29oH2PXE+M41y7NHgkUc4woW6ICJruuTFZUVVerW4L60ywWsxjCMeI6Y3EzHF7TXkcwe3D3Lu2dLDDTk4NjxTGk7I7MkaNRad6zm4160+wGuXbtGvr6+mQAa2j4G1/cD7mOeJ6huXN4bVVrjV0gkgJJJdHS3CjPgNHREUkKUY6FsTBYFVJx3enyYkd3LyamZnHv4UMVI77ylbcQjUTQ3tYCq2IY9yerukI4Fiwuck4QXOReRiY8r4GFuFAwiEQsrhjc1NwsXxHt/07q2leQk3ms++rTsQAAIABJREFUSfI37Oxy2ByoDlThyeOnKs7ReJ1jSRNKFs5YN2dXA98vkUogwcJ1Kv1F5xzHh3t2ZI3yNzHpl7Ogzr2R90JWM4uCBFipS065HMbDLYUtMuZ5favhJZSKae33BHAJepYqZlRV1yBOk/B8ESNjE+rsoz/AC2dOoZRLwu12ydi7t3cXAlXV8Puq8d57H6Cujp4oJv0+iRgEk7lOWpqbkM3SiLwFFqtJHYTsqhl+9lRnTa7tZDqP9XhWnTUsrvGZ8lw6N2MU2BhrWMy6e+eeClXpTBLNTbXo7mpFPLKEfCaBYMAPj9uH0bEp1DS0gGB10WSW5M3E8JhxHslkEAxVo7qaXSdGrODYsCslQ9A5tY7VlVk0NDWgYjHB7a2C11+DYon64ZB0FuP/tetXNC9amij7FZDEzlqE0jgeGT+ze4nACO+D5uUGil6EzWlIMfGrwD2RyLfJgpLiQ0as8JXwKvp7e+CwiPO9WcCmvKMcZfR/7ifsDO3opBm5CW6nH7NTSyomRyJhBKoDkpXi/KJpMOce35/GoYyZnNtcfDSopv7+c6dPaS1yLEySGNuCdXigN0g6mw6o0jtnsOTcFkhO01OYYaUpqdnYvwzQ3ADO+e8jL20zz3/O09Tty9sege0R+EcegW3w/B95wLc/bnsEtkfgF2cELr33J5Uvg+BMpreAKSbYTO54Pl1dCcNltxrmm5tSB18Gy7/MBNXhFEC+REciC6amZgRQp5IZMcu3wOdikaZ21A1OKNFimywNQsmEJQDGtv/6+gYdgp88eapDPwFkGehZHLhy5TIOHtwLFwGeCpnwBqhPdl02k5dREVlrlBZgYsSfs42arbeC3yrU6PYI3KXmdiFfkukZ2WOnTp3Sz3lfTEQor7Il4cJ2Tyanklqh+aPHIeDV7yUTeAqmUgmfnP8IdSG/Eo2a6oAO9UurEQyvJPDcuVeRiG3oj8thlcRIKhGTHE1kfU2gIxmlbMn94MJVgbNbJp/Hjx/X9THBN8xSyZRLa+z4xdZxAiH8ff6M/6YRo+RHTCaNKb+K5Qq8VdWGaWM6reT4uZPHEY+uIx5bh9/rRfNmez/BbKvTDbvLLSYbGfiUxuC84efwswlm87kQxLCaTNjZ2S7DKQKSc/OLuHz1mmRQaNxJeZR4NIpQdUBJbHWwWrq5ZCbdv/9AQBaBCRvlWizG/XHsyd6kBMLIk6e6tmBNtZJ5ai/nCmSoZRAK1uLa9VsIBgmOZCWJEQmvoJG/H6wWQ6+mJiTW7SrBDYdNQALnOMeUBRh2JmxJ9RAIkJS+iWCu8dwNw1wbpqbn4bB7BLqpSUPszd0C3aQFrPnlwtjYCMXyEfL68fThDdTXeuD3U+qlgGiyBJOzDkWzG8+eDeOFMyfh91hgNzPt4+daYbI6kSsAa9EEbty6pSRwz+4BVFV5YbOa1PbeUFuL+/fu6Rq5hthmzfb2aCyNfNGEzy5fx7VbdxGNJ/GHv/87aKx1I74Rl4lseGURL730HKqqXNIyt5jsyKbYal1BOJzAn//Vj+ANePE7v/tNNDRUC6xaWSKTL4zDB4/g6tVLCK/O4Y03X4LX7YTNZIHH7ZX2PhNdMm4J+MiksLVNgAP1rRlGOtp3yBiMkhff/vZ/xv/0r/9HWG3U/s5uspsJAuXw2WefY0dHJ/r6egymmyhoRqLMeUjmGpN3Fsw+On8Br732umRmpMdKa9yy8W+C5wLllehTz5hrl/rKVgGEpVIew88eIeB14dbNa2ior8feoX2oDtZiYXEFo6PTeO7MWZQqGdiY58OKjz/6DLt370VTQ5sYeyz+EQz57OKnKgJQR9hhMYnJTqNcgtzUeU2nCxgfm0NPzwCuXruKob0D8AfcMJdLyKUz8Ph9oBQT283NVoskCZx2u3T0USqSmCkYwezzo1hMSgZJBR+rC/F4DsOjU2Kx7h7cI3PQTz+5gK+/9VWB8HWhEC5d/FwAbteOHeja2Qmnx4H1eFSgnN/jg6logtVCgIGs/qI6ZiYnF/D4yQTCkbgYfy+/8QpcHheikTiePnyErs4G7B/qRTq+Abedes5lTEwt4tPLN+CursKe/Xslj9AUDIiNSzDls88u4MUXXxBASqDTYrbj5s070iWm+WI6soCj+3ZhZW0dq+sx3Hv0BK+88RU4PD6xoJOptKQtCLa43Ba89uppgaB8toU8QWxKfRRx7epNsVApRXLs+AkEqnzweuwYnxzGrZu3BB5+9atfE1uWv8frMTpNSmLEz83N4NTJY1+AzfPzCzLHZIwiq55M+3d+/I4AoDfffEugL6VxtmS0qHnNtSMJhU1fCMZnatCTnf7s2QR6enoVM5KJGDo72gV4c6GITVkuSvefxcyy1YlMwYzv/+BtyT0szM/hV37lGwL9+vv78PjhI5mUvv7aayqibkRXBURqf7TZ/prPwZYMG78v81Z2F5WNdUWsSmAtzbKL1EUuIry6hsmZaRw8fEiFrYDPj3Lehre/9746r5yWKLy2GHY018Jm9mN4fBXPZlfQe3A3Dh4/IiCaoJ3X58XHH3+sLjF+j3uIy2X4jTDGEtwsFuk3UhEzmmNks1gFVFILnZ0JnLs8OxA8Xg4TXPcL3A/VhBSX2X1BCRzGoOGRUcm58b6mpqZRYveF2YSTJ0/gRz/6oeRJKH9CHf9MloaghjwEx0zyJlMz6nTjvLh8+bK8NTh23BP4N881/D15vtgdeDoypgLLzq5uLC8uYw/Z6vksfF4XSsWsipD5bErdIasbKdTWN8NfHcJ7H5xHY0sbunZ2SwP8hz/4Pl558ZxMolEuIF8qw0SCgDwDCIYXv9Bi32JGs3uB18UuHHVAORxY59nCZhFbWNGSMjGpLMbGJhVj6C1CiY3xkbEvJF0Yi2dnpzWn+Cp2hvEzuCdzntqcNs0RjjVjCeV8eCaQ7MnKioqnLOBUV1WrYBIORzA5Mak4zPMCx4vgOvdKdg2FwysqnC8vLaK5zotsOi6wnWUwzg2314vllXU8eDSsAhJZ3C++8joKmQTK2Q3J7rEz78DBQ6gJNajzcWJyRn4QBE7ZUcN9J1QTQHQjgsaGBhXEevt65OdDo1nKtt27d1feNdR6D69FUbE61GVRW9ugcxeNRCcmphQz2LHH7jtKwVGyrVLOobGuWrDtyuI0QlUe1AarREhIZfNIpPLo3TWEhSWSOmqRS6ZFSNjyj6BJLQsILG7x3MPzSnwjApe5gLnpUVSFfLDY2bnlhNsbQi5HUNgOl4teCxU8e/ZYBcWurj6de7hPJpMbkpjhfOJ7k2TgI/EhxCK6HVa7ToUCzdW1wEliovwTu/xmsLS8oi4cdmEcP34UKNFs1QCyTeqd+KlEGk2W6R/Q19ettZzPlDA/u6L5wn2ehc66hlqZ65IJz8KIy+1V/JTfTl0j0pk05man0drSJGkddojwhz8Fz7XzGQIuJkhChwVhFsmZs/AcpJ+z+8xk0fmVcYH3t1Ug2JJvOfziNnj+i5Oxbl/p9ghsj8A/xghsg+f/GKO8/RnbI7A9Ar+QI0DwfAv41mFSTDQDlLJLy5ygtEnt+w4rdQ4NI8Et8JmJpcyddJA2vrbAczI+2OpJQGt9fQOjI+M4ceKEwCWezaNR6r7GZLZG4JJJFnXOFxeWxFLi+1KvkuAEzciYABOYrKqqFtHk/Efn8fJLL8BkolyAwdiT9R2lWXJFWMxWtUbzXhLJuEAsAq2lckHMUKNoYBZbzWjlNEluYC0Swdjo2KbeZUisQLJkaMLFQ72SZX6SCcgXcmLqaZxMQDoRRyIWw8riAmYmJxHbiMookawxtjffGJ1He1cf1tbCAoKHhvagUioKlCYb/cfv/Bi1NbV44403cPXaTb2mf9cuFRSePntqAJEms9rIe7q7da8EgWemZ5BKp/DCCy8omebvU7OdbGYyHsnspGkYQQUaw8USSaTyOQEWbr3XTrgI9KAMl8OOVDKudIgFFCa0BM5ZCCFDm0mTwVozDKiYwMc2NpTI+LxePUcmMGTcZvMFLC4t4+Kly9K+HtyzR63ZVjMEnjORI8CeSKcE5BJ4IquLyT/11wmYEPCnXjCZWZT76GxtExDOZJMXydb9IjskzGYVTSan5tDd3YeJ8UkM7h6QtjeLH5IhMVWU3BMgY9GGz1SGeZzbZHkVSl/MIc5j3iPvj+AZX8fiBL9HJjCZojRapAQOwTpK77AYQePTffuoK50XiE7QjGZ3g739mBl/iuj6HFqaa2Cy2rCwmoDN3QDY/Hj0+LHAc5/bDJfNLC3xbJ7mXV6sRWKwOtwolMoCbmpqQ9g7tBu5bEpjyblOxiGlMNT+DeNeYokM7tx/hPGpWazHktKI/73f+jVYwfb0CH7yzrvYO7QHzz1/DIUC5QrIvjbDanIjnSzjypW7uP94BA0tDXj9jRfh8VIyIIMrl68inSL4ZJM2ef+uHbBa2UkQQWQ1qvVLGQB2NhCspRY3x8zQnn4qwIRyAstLYYGHhUIWExOj+MavfBUutwNOSipwLa5GpKHqdLnQ19MnCZi/CZ4zPrDLgd0jW+D5uXPnBLCbzQbIXhHUS71gs+Y0u0w4P7nmpe2azYnpfefOTdgsJkyMD6PK61bxjvq9bNknaLOwuIojx46JeV6u5AWeT0/PIbaRkgwIYwlBP8pF3L17B88/z06aBKokI0MmfBF2h0WgjsVCkDSP2dlFRKLrMJlLaG9vknwPGfaMNdNzczKDYxs7AfkdnZ2SAGAA5K0xdqSlU03ZqgpKBTJZPYhupNS5Mj2/qDlEdvPk2DjqamqkNTw1MY6uzg50trdJT57BM5PLYyNOmYM4ent6YGIXj96XcY7ACxmJZhVUrt96gFV2uJRy+MavfgN+bzVGnj5BW0sIHqcJPrcDxVwJFosbDx+N4cnoJDKlEg4dO4Lp6XGcOHxAewnXCmV8bt2+pdhAvXay3snIf/fdD9Df24f6ahd6OppVbJqancf03CJefeMt3LxzV8bBBNtYWKgJBTE42A8Xa0CVsiSjaH5KNm8smsAnn3yKpiaDfUsWLsHEeGxNz4TAabA6tGkox6KXd9NY2qq9gF0rdocVx48dknEqO5EIoHG/IntXcgBia1tx8+Ytze2Tp07qdQTA+MWYxecm48hNwz6Ci2QOEzSiVzYBecqJ0VAxFKqWhAZlpLbMCVkc4R5dsjhQMrvEdOZ6YpHwxRdfxCcff4Svf+2rMob9/l99H7/yjW8ItGJRyOelVwhBT7diGtedUQevbMZGQz6F8d9Es8d8QUxb/gr9LKwOm+QlWIC+fecOEqk0dnZ3S38/GSvinR9+hJ7OdpiKy/BYN+C1cf/ww+VpRsUdwEc3Pkfbzk7JjrS1tou5TmkwmtLu378f58+fF2uf+7IhWVSC1+dUsZVgWF1NraQcGFtoTu31eOH3+nTtNEtUvKUUBw0hPR51RLBz4N79+9q3KPdBJjkB2/a2NhTzOYyNDEsKjEAuZVEo00Gwkt0vBC/5RRYwPz+fzX8hl8PYeevWLbz00kvaA1lI59iywMui9Xo8ibbOHXj6+Cli0ThOnTwJm+TOipI/czqs0ncPkDyQTCJTNMPm9ODm7bs49+LL2m8JAtMcnDJPz506oThPBnM8lcLyCg1iuS7z6lqRj0tVlWIPzw+Mc2QWqwOCRfRkUmcfkwWSO1mNsAOtLO1v7mEsHspQvVxBMBDEjevXNRb37t+V/BG740hCYCcW907OOxY/aGzKfZd7o+RWNmXnZMheKmF+bk6xtn9Xv+TM2OlDiS5eA4tSnTSE3jSt5rNjBxDPZjw/VIpxuOyGAbPTTnP0sjSsyTq/eecBvP4gCmWTCg31tUHcu/655jXPmD5/lXxSKmCsLcm/RR08ZqsMRRPppNj/XGMkCrS2NqNcymsdJeIbkiTbvWuXuvWowW2yuaSbTTkaFggoX8R96cHDR9rTqgPV6OjsFLi8vhbGRjTMUi7qQj647NT/T4vA0LFjJx4PT+DMudcwNjEtn5/2pmYVuto72jR+nA98piQl8FzMYk02k0R9wIn5+Qk0NtXAREmbNEkhbty+/RiFog25fAU7urokiUcz18OHj8t3g12NJAvwvEQpIbL7aQS/HonKJJoEknoagXs8MiZmoZXnIXaExeIJ3WM8wTO7RZ01HR0t6u4xSDasxPAcbUjcce2Sec7YOrB7l0DvtfAG1lY20EBDVBrJ07/EapKpar5QUGFzZ3eP5iMLHDU1dSII8JzBLqVikTr7VoHjfx94brDStSHqLK5uWF6TZF3MBnhOIk3R6LT58tehc7+/jRP9Qmav2xe9PQLbI/CzGoHtoPizGtnt990ege0R+IUfAWqe/zXW+KYeIm+M8hU8iPJgSuY5ZUm2wPMts9CtA/OXB4IHV8LvZD3ywE3d20gkiju376ndma8lM4WgJwEtghJMOCV/kstJS5ZABhMRAuVEqcnKZUJN8JxgBHV5qeN79uxzhnYvmSk6KhtMMSZOBHlpAEhQgwm2P0BAhEw/uxgwTDSZkPFQvaXRS3aKNL0BgZRMFHfs6FJCt8VEV1LKFmm3WwllPmsAWzRNJDCXjMdRKZHFvoCxkVGZshH0qK6pQ8lVjfVYSpq0be0dkvkgCMBrJfj/ne98V9+jvM3I8FPs3b1brcNMRJn0s+WYEikEETT2m4ULMmQJMJOFSPY3Ey4y9flvgu804VJxBBDTl4zWRDaNp08eq4W9rbVFUhBMrgieEORRlwFBA+pge3xIZ6mTzOSW7FYDJGQrb6lYFCuLzHkmymwXp6blaiSi1mkWI/j8yHA6dHA/qvw+WFGBw2aROWTZbIPHVyUwgtfPxJvJPxlqZH4zgTR0ZBcFkAUDASW50sG0UC89pvZfysrMTM8hXyjLnPHpk2fYt28QG+urGmPKKkiSx2JR0YC6tZQXkfmrnXqm7KqAQHo+T5pZEfjk+5MNTyBY+vplY0wI2nKOEHh7+vSJNNq5XsiqZiJMFhslAV599RWMjYwhHUuhIUQt/Ttob6uXRv2jZ9No7z2A6bmI9EaPHdmPjuYalPJpg+GXKcBic2GF8h619Zidm5feO3WVd+/qRV1dSG3dFVhx6fJl9Pf1ob62RoxVztNCsYIsTU6fjkgW4NnIKFLxNQT9BALSSoq/9a++Bb/fJeYy12IuW0I6XUIqUcbFz25gdHIKh48ewKnTR2EyFwXMdbbvwF/+xXcEgrEoEouvoTro0di1tOzA5StXZPLbvbMbr7z6igpQnHsEHLimrly5Ir1vAsBLi9RljqO5pUF6szS9sztsKvxQQ3ZtbR0Ewzl/6C2gdU5i3JeYoUbLuBmJeBoT49MYGNi9Kf/ChF780U2WutFFwDlMtjrBFFLXWOCpqa3FvXt3cPjQPlz85COsLC/g5MmTaGpqFet6ObyO1dUoDhw6qoIdTV1pOkdN2M8+vYjXX39DQAoZ9gsLc9i7d0g6s1wrmWQWXq8TpXIOuXwaFiu1Z83I5QA7Df2sZJEm8f4H76B7Rw9QNiOVyaCxuRGtbZQOoAFkFvV19dLGZndKKU9z2zQKXEt2K1aW5/Q3pX18/mpEognMLSyjrrFFYMnGelRFssWFWezfO4B8jrIzDsVGEvU4z/7tv/u/kC9U8M9+53dQX8O1kRH7nMx9yh5UKjT5pNb2GK7fuY0m6qcXc3j15dewEYmgUk6hqT4g+SMbOyYyFYxPLsBsd+PTS5fQ1deN2roQitk0urt2KB5zrRPY++DDD9HftwttrR0aU3YcvPfuezi0dxcCHgfqm1vw4UefoKd/QHJGbDvh+hwZfoYXz52TdrfP50Ke89huF9jP7hU+O/79/377L7B7d7/krsbGRiUd0N7CQgWBUqOwwz8E8SjHs7S4hPHxCYGChw4fkezB8PBDsRsPHDioucwOHIL93KMINhNkJuhFQJvgExmpnG+BgF+GfQRvqZ/OYhtBbe5p7Iah8Sa18Rk/qdk9NTmOI4cPobmpWQVY7ZM2dn5tFq4tDuQrNhUXaRhMCaZXX30VH398Hq+8/DLy2RyuX7uqmMa4xH1KGs/V1bofst9ZEOS+wmInf0bwl3/YQZWX8XbS8A6gvAthSCtlHcraC6lvT81xdoStRCKIx4vwOWsR8nvQ3eGD27yOiWcPYYYPh469BEd1PcLZGNL5PGYmF6QnTckOMmPfe+9d/MG3/gDnP/xgszuqGYNDe3Rt7BLjOYHgNu+J+vUcY/5Ndr0KnxYL9uzZo9jDeMb9kjGbshP8XbKVaYDI4iRjYk9vn7F3cL+YmtSZg3Iw7HZ69OihfEXIjqUvgGHGbez1mVRGrP14PKHv83V37tyR3AuLvfw+5ZFYYJ1dWEJTS6tA7fff+wC//qu/JpPWfC4rOI8dOpQuCwYDYlz7Q/Uq+noDVehmkdBkxtjEhPbfjvY2XLp0Ef09PQivLGHvvv2YnJ5WPDDmFs1r63RtnPd8hny+vD4rjdsLXLtlAcHPRp6hrr4WQ3uHNCbUqqZcBs9AlEoK8+wV2DRJd7t0xnr99dc2TU8zePbsqQqb/JxYPI71aBKxOGOTIXdDnX0WN1jw5pgQ+OaY8Czi9/nUNcFi87279xBeDaMqYHSr8XfbO9olv8XqNeX8lhcmUBP0qZMwJIPkCbGfyZpej6fQ2t6lgjBZ+OwUslaKuHrlsoDYo0ePob6+UfOBp0IahlLajYUV6s3Tg4ZSMizU19WGUOX36g/NfhOxKMLLi9hYj+heCeYWCcSbaMycxMDAHl0nmfAkdXDN8n4ZC3jxJAEU8mnFFr/HirWVBbgdNsWc7t5dmF0Mo3PnLhU3yWoPeAiKzwuY3tqbDKmnooBtnvvYuUhm/fzcOBqaQ4CJhAFKJzowPR1GeC2JdKYoHxsWn/n6zh1dhiSgnR2klJsiq9ykfbSQM4zCeQagxwefAYvtHB8SM7gXiqHNMzQLam43Esmk5pjJxPMSZY0Y9yjZ8lPm+RZ4zg7K/v4enZXW1+IIL0cUS9jpVxWs0jkjGtuQ7BPnHj1o2HXELpGqqpCIIOx4sJgo59Sj1xVyub8Fnqv0Z7TlqKhouC0ZHaPMPaR5XjapE4Rne3Ue/I2sbRs8/4VPY7dvYHsEtkfgH3gEtsHzf+AB3X677RHYHoFfnhH47J3/Q7ItX7DJN2Vbvsw835JtIdjJNmfDNNJ4zZc1z3WQ3TTh4bG6bDIOr1arwRq6d/eBfk52GQ/XlG2hrvAWqMCElIk8EyqCCXx/skMJ2hCI2wLPCaizXZatwrt374LDYRWASwNSJrmpZEKvo245EwAL9SWLRTHJnC4bPB6nJEIspHLpi+xTtvSWpP/J62DCwL9v3LyBfXv36v0ol8JroB4tf0aglUkJjRcdNoJhlS/AjVLRMPtkIktW+CjlMdbWUbG6pL/IxJXmqW6vT+x8tqIzqZ+emZaOLcHdvu4d6OlsQ3R9XffFz7TZbRgfGxeYwcR8I7YhRjkTrPGJcf0egeJgKKh/u5wugQpksTY2NBogQCYjmRSr065xI4A1NzOL2tqQmMsEoahtT/Ccbb5MxGQAyzbYSkUtxobOvVS1Bcbwi+wzAscettVTN7NUQmtru4w5CS6z8HHowD7pf5srJVhNBhAzObuMZIYmej0y5Zybm9U8YBLK8eY8YNGF1z0zPQWf24Wmxgbjmdoshoa+wykwh0Want5+6bAS1OrsbEEhl1KCxvdhoit/qwpbzR8IAN+3b7+ePQsYyRQZaYYeMZNhgk0EQ5j88/UEJKTrvjmfyLAic1Is/EpFsiLGGJOVTtO5hEwEyW6+cfkWdnY04f7dS6ivD6CuvhETs2E4/I0C0QmM7ts7gJb6KiRiERVxzBY7snlqS5cQ3Ujg3oMHArVOnTqG9pYmpFIxjX0Jdty8dQfdO3egtroabicLIBUBUCp62BxiXRF8CFa5sboyh8nxKaxFNnDq9GlUBwPIF9IyaSOgUi7bsbGRx3e/80O1br/48hnU1lE/dVFgJQ3ZnHavtPc5T6LRMCzWMvyBKjS3dgtA+dP/+9+Lqfcvf/9f4uLFz9QiT9mmQFUAD+4/EEOQfF0CLzQ7HBl9hoMH96twxHlBEJo67nv2DGntEjzkvFGHySZ4zn8ztshEM5fHajgqeSgWvJjcGwxSldQ2wXMC52Rn0/yVybYZc3MLAr4i6xH0dndrTT94cFs60SwssYvBZndidn4FSysRHDt2UuZ8jF8EM51Otwoz/HwWfwjA7ZGBqEfXyu4Xj8svbV0fmbSFtMH4NdnEzKZWP5nhiRT1lZfEYqcH8YGDB1EdrEIynRbQI0PaHM3VaGyXF3OQsYHrz5CCyKGhoVbriEDn4soaFpfWYLG6ZNhLgIYAcHNTDbq6mhHwO2VGxzVAWaBYLIe/+v57Kpx0trfgjddOweNmV01OsZXrv1S0oVxxYHp2SfHs2dgwrHYL2lvb0d/XjY3oEnp3tooRn0nnUSnZcPvuEwRrG3Ht1k1YnFa8cO4MNiJrAhKbKXNQKSuuEXw+/+F5tLd3oq2tQ5rlBKGXF2ewsR7Gzp5+3H/0GK+/8RaWVlYRiW4oVvVR9qFcgs/rRjy2AY+PHRolFWC9bo/Gi0zxzy9+jq9//Ssys1tZWcK5c2dRKRXgYRwsGfq3LMBQQoQdD2SBs/CxZ8+g9rmJiTE0NdUg4KdOr1vPkLGAEi8OgUCGKbEMIRMJAfbFIgsb7ERYUowmSMtuG84L+S24nWKL8nNzOUMWivPo/v278i/g/BsaHJTUD8FcXgfBxHyZkgQEzmbw6YVPJNnCn3/wwQf4w2/9gYoqZA9TJobgqlHoTCtGkw3P7hQC+TIBdToVQ4xOGTs62zsk38V5RVBWxqtul66fhoGMaSzGsrOJwHQil8ef/dlfoqGmE/lUDGdP9sFWWQVyCSzNx1A2V6Nx5y409XZg9b/pU1/69IaKbnzu9D05foJ+Ad5NvegUZmamVESjhA1jrwohZMJTLRmoAAAgAElEQVRnc9Lw5jWz4EYpEhb4Jbe1eR55NjwiiRB6k1BKhwAaZR04txLJlJ7nxOSUuhzYYcKuK3YMsTDLAgfNWzkOQ3sHN31dTJoPHFu/1zCZ1D6Sy+n3ZqantVepiFIqyfiXxe/J6Vnt5xMTE4qBTY2Nin/snGJVp1Tk+jW6z6gjbba7sLyyhoE9uxXcyDofHhnB3qEhAdLnz38AGwsFZjPaOzpUNOfnslAjkNzK7jlDQoascO5bvD5ebyy6of2IOvtnz51RTOH85BmLsmDcyjPZgs5U1FbvaGvHxYsXdc7hvnj06BG9nh1olMdhB4XY+SYLaAdCeTbOFX4er4dnAMYrnj34fwLjg0ODMsWlFBG7s1ggvXHjhooiLEqz2MH1w7lpnHVMKBZiiEYoiZLVOYTdVSzS19U3oKauEY3NrTh/4aIMJ18+9wJyyQQ+//yiQG36FLAjpao6KM3u+bkFbMRjKnSz6PV0dAJeXwAhdrBZzXDYzGhsrIPDakJ4aRH5XBrzc0Y3S6lcQTJPc0yLPHIIMPOZ8kxonANI/LCou1IyOqUyakLV6r7JpWMo5ZMoF1gUW4TT7YXF4UU0nsHAnn1IpnNYXZpVQaCvj5KGRnz3enzaF7jXs4hPE99D+wYwM/0MdifN6o0OS8b1xcUokukSgqEGxJP0u1hWVwB9G2jCztjBQjNJJuxi4ZmP/gks/FL6iNJLG7GE4h3PR9x72W3FzjEy0QmaS8bOTWa6A+lMAlabIWn0U+Y5z4bG+Z8FFnb17dzZachTlS2Ib6QEpHOc3F52cKaQKxidIXxeCRrCUxamrlGdDNy/pibHVPTbPcD912rI2H2heW6cR/lVVhNoxZB1YZdZxTDfJbOC8oSsbVpYICJ4XqK0yzbz/Jcng92+k+0R2B6Bn8UIbIPnP4tR3X7P7RHYHoFfihH49Mf/e0VMX+qbEjwgLCuDvbJY1Er0URHz3Gm3fgGeG7rPVh3gDX1B4+D8ZfC8ZOL7GsmZjDvXYwJepce9eaBnklxVzSTOYIfz5wRrO9o7lQB+GTxnUmVonleLkXz9xnW0t7fp+gjE8NDPv5lMOh12gctqqfZXS8aFB/FDh/aLmcP72mLiMFlhEmAl2FEqqc2XWowCa2dmxNBjEsokj6A2GWpkMEu+pVxU+zeTWploZnMCjykDIYM99qGygbdYlLlZdC0iCRgm175ACO07dsLh9iqxJ6BOxg21VAnmUd80GHCLUc773pIR4TgQVCRbmuANnwHfn9dnANslJaVk8hC8J4OfiS3vWcBboaC2XBKGCEJWBwxNWI1dlnIbQbgchtwN9W85hkyUmSQyySXzmc9QAFK5LMY0QQ1+j6x4MpfYdk45FoLa1JR+5yfvoLenG/v3Dsm40GauwGm3qIU4nTMhlasIRGWLPMEKJtfUzqSJKD+zr69XieSlzz/Hvj0DkqGh1rEhmUIzr6IAKiaCBC+ocUoAla3TXo9D98/nw2dCQIDFEn4Ojao41mxfFruxmNf7kZFOrWAyv6S5Ks1zsp55pKjIWDayHsbKyiKGBoewHl0X+5FMSYGBNutmkkaWNA3RrBh9OomGmgCmJx/BYa/ASqAjmoXJEcLoxAJaWltx6MAeuG1lmAn8mizI5oqYmJxVi/r1m7fR2NgsNpnbbYfbYZVRJAG7eLaMzy5extCeAfjdLqRTCXgIyMZj0hZl4kgQwEjs/ehobxIzOJulGaoZZqsZ+WJGTLuV1TXcvPEA6+s5zM+Fxdw+fGQf3B4rqoM+dLS14e6d+0in8jjz/FlJDuXzKbHh5haWUNvYhYuXLgn45Jz/7d/6TSXLb//gr6R5T9CcergH9x8QkMRiTySyhv/t3/1b/NEf/ZHmGwEgzlOOo1jklIuijJCZCftPmedbalHZbF7PLBGnmemsClAsjhGEoWmZAZ4bJoBbIClZaOw4uX//oboQmNizxZ0g9JMnDzA+OiLgiuZzvqoQxidmMDu3gueeP4tsLgOXw6Y5xNjAa45GI5o7LGxxHnONsuhCdl97a5f8HZwuCyw2Q1KH4DlZefMLSyogWmwVdPd2oly04vath5Jj6uvvlTHutevXtb64plmQovwB5zCLQtV+giAOgUCVSgEul01yWFaHA0+eTCBXMOHGDZrZJfHSS2extDSF558/ApfTBLuNA0KgwYnrNx4iES9jbHwB2UwCL587hF27djC6CpSgRE8+R9krO2Zml1Gm1JWpgqvXL6tQubu/Bz6vDb29HUgmErCayNIl43cMgeparEbXMDw+jMNHDmp9U+qJoBvjDYtmXFs0caV8B4EfgjmMHdSG5jMkEMICUrCmTgxFgmjURibvkfGenR4E9giSsZjCzoJgVRUOHz6Et99+G7293Th86ABu3LyCpqZ6dPd0oVIswCfDuhTKlIUolTaZ48/Q1tKO3r5+7YOTU1NG10uIHhlG582WQbKgm0pF3QxbIC73IEr6eNwBjTvnx5Wrl9WNQKNLY/8xpEHI7Da06h1GcU6s+bKAWcq/sKg5sHtA10HYh/E+kyuiWLbg7bd/iPr6Gjz/3PMqOlLz+dSpE2LI0oCa/ydIPrR3rwBwflHGiyxgMocFPnGDrhjSLTSybaxvQCGXkVQb9zp2gRTzBWmmqwDgZYdJWvM+zz3lv5k9/z//5XvwOkJobahFR7MD5uIS7CigXHBgea2Agt2LXYf3IppM4fbVhziw7yBKlSLq62phoxmtmcVgFvmM+PrkyWNJcTEGcl+mSTiL0EcOHxYL9dmTJyoAcA/iQjDWNc8QpS90wA2w3IbaunrdF2Mgpc+6unbq/Q/u32cwestl3TsLvJQqufDppmfC5risrUUEHFOihnsB5zZlYBijCJbvHhhQDOYcIkBKwD+8GtE5hd4lBJwjMg+1q+uAkiReGseurSlO0BAzRxknq02xjs9neHgYPr9f+x8Zu+c//BAHD+zXfk95Dd4n9ySSCri/EAzleYRjJhPazZjE7ydYXLbbVaDY2bMTxZIhb6P9oFAR+5cyMPR7YQcbJedYDOD9scOCc5LFZN4rC+Aca44ZzzkPHj2R1reK0qioUMPzEn+PkkZb50JKivE8VhUICAzmOmHhgGcsmZqvrel+2BVndM550NwcQiYV1xmDrH2OO/X2d+/eg7LJBF8giPMfX5Ap9omjx4xCbCar8xJDGmNBe0cnXB73F89qz+CgiACUfaGJPb1TWChy2C1obKiFx2FTQS22EUF8Y11nO6fHg7HpObS2taqwyzOUATrnxfTmeuT4hlfCigHs/OH/zZUCysU0cqk4ivm0TIdX1zdQU9eM0al57D94FB5vAOMjj1DIF9Hd3avCAnX72a159+49dWESwOa4HT+yDyvL04jHWZBgwa+IB/cfSfO8tq4FmVxZhVbu5f6AD3W1dTr7sbuIhWSefylrwjnMeMPCsWGGzn3ShqLO/RV1s9BolGdczh92jfE+GXt41jf2X6OLketzyyyUz5rriAx7Xhs7yRjfXA4PYhtJyQ9xjrS0tWjORqKGvBu18Pk+gUAQNTW1Ausj0YiIEm1tzTLSZociZez+LtkWXpksJMSKMBjoMjnmWY9zvGKSbAs7UTjnt0D+LRB9W/P8lyKV3b6J7RHYHoF/wBHYBs//AQdz+622R2B7BH65RoCyLV++I6PlkcmRwcQVcYQMseUVyWxsybZ82UyTiQIP1VuHUf5dJOBqI0hdRji8hmfPRhCPJfHcczQmrML0zBSy2TRSqbhYXkyYmIwQOOns2CE2H2UdmEjwsEs2MBM6fhaB5PWNDR3Sjx45qkSObBrDEI2tqAbDj+9HQAwlyo8wuS7BbNmUcaiUdNAnAM2DNhOU8MqqgNdkJiVTOb6eCR2TQYLSTPKYGBMUJKjG+6yvCaKcJ2AGrEXWcf3aDTQ1t6ChqVlsIgL31SGalz1Az44duHbhfTTW12F5bR25IiSp0NrRhVgiLf1egtnU4BQLP1SNRDImlpekbuJxgeFMjgneSFu8VFKizHshS5AJLq+Z32MSyZ9vgTxMaJk46fmQJbc0v8mCNNpe+TPKfnDMOIZM/MnkFOPdZhcwvQXWEyTkNUgLdnOc+JnGs6exXBlON81gU8jlC3j33Xexq78Pu3f1A6XCpgRQWaDIRryAitmJR4+ZCGa/MCubnp7E8ePHpB3d29ertvPI6ioO7hsyTPTM1Co3mJ/TM7NqLS5QroRsu3gCBw8ehNVMgJQs4ZKe8RZhnokVQRFqG6twYrHjwqef4vRzp3WtBCoPHDigeyczc+te+Rw4rmRKNzU1yLCWGsYETR4+fCjwpaurU/OQhRYakRE8KxUrePJgDA21VTBVUnhw7ypa2zuwFs/CH2zHjTtPxGo7uH8AXicZVhWkMzm4PQE8ePRUBpM3b92VESb1T9librWwuFFS2/LdJ5OIxVNqcw4FfJieGENtTbWA4JbmZjQ0NIk5xnldLGYkO0JDxmSSjHnSuAGzrSI9aLPGNIOJ8QXcu/tYXSIvv3IWR47sRTS6KqA2Hkvhw/c/wjd//TcFguTySWQyMemjd/Xtx3/8T/9ZXSH37t7BC2fPwOWyY35+VpISBEbYXs812tlGIJiASRF//Md/jN/7vd/TWuGa4/PjnOaap8QFpZnsZmP9EmxmEs+CC19P8NwwmLXjg/c/wpkzZ1VMI/Bns5lRllY6gTKj0CdJVBqiJdOIRmNq36ecAkFi/j0/Ny3JAmpk7xnaC6+vGquRBO4/fIo33viKCk0E2rkOCBQQ5Of1qJC4CdBvAZNknn/04QV1JfT1dyGdS2r9zUwvYmUlitOnzyCejMHuMCOfT6NQMGFsdEaM/oXFOSytLOHM2bOSJiLIMDwyjrVIVIAXpUFmJ0bw/KnncGj/PjQ31yGdjgKWkgqM8wtrmJtbx5Urd+D0uPD8mROorwvgBz/4c3zrD34XXo9TLEq73Y/vfu9dPPf86zh//hJWV5awc0cIX//6q8ikCb6ZkUkS6HDD7a7G06fjAs/bOttx79Ed3L15R2z11tY6dO1sk9xEuWLBRjSDpaV16RKXKiXcuXcL4cgKvvLWm4ols7OzAjg5zkS8CNxcuHBBOtqMKwTgRoYfSZM3EKyRES5jZTKVFVN2V38/Hj24r66Exvp6yUi5fV5J/RA84r4yOTEOr8eN3/rNb2Jufgq3bl3DCy88h9raINWe4WYnUDYrkJls2J07e8QeJzjLmMECCfcfxi+LtSRpqy2mr9GBw68vpxrGllouUU7M8APh79+4cV2SGXxfgx25+crNf5B1ygLlVhcY35vFWJpqHj9xHK1tbSqeMO6vrW/g/v3Hipn/4p//c83r6alJAV7UtCfgKDs/UwXvvf8BGptbcOTIUa0rvp4g+Fahe+tvriN1ktG/QwUgdtmwQGcUZ02StaGWvF17BPcigmBlpwPv/OQCUHShkI7j8FALKvkF2Mo5BLz1cHiaYa2qxdzGKqbn5mGreLCytKL1uWdwYDNesqBrAOcVsJDAkohJslM/fPsdAdSMA9yP2N1x7+5tvHjuBd0nY/UXOscwC5Dl3sD5Nb+wKEBS5tp2O0ZHx1FVzc61mOZUsCqgfZ17K3+fmsz0x2iobxSQx+fGeE9gPJVJq0DK/YXfp4Qa2c1b3VGcQ/w9Pr/FhUUM7hn64rp4P7Mz07p2nlO0L+cLAnXZ2bMa3cCxY8fEsuZ+wedEk1R2pPj9AUmasWOPoDc/gyPF8dgCp7c8Zwxw0+iu4XVw/7p69Zquk/rXVhqm5zMqanOtuJwedR8ND4+J+Tzy7KmePceLn8Mx4LnB6Ia4p72ZY8XPEYhPr5lN80+ePTiGnINk3BNIpzY8x4rFh72D++GwGfdDKRfuq5988olhKFpdrc4+w2zbLtZ7LptAOpNEV0cHUqkkVleW1T1BI1VqYo+MTSCeSKOusRHlQgk1VSF9JovoLHbxvMgiR6i2Rux3xpXDR46oID4xM4eV8JqKSDt3dAosb25sQIXG0pSoKuU111KphDoEN5IpGZ7TA4OAMJ8579fYmyjfR2k7rh/GcO5LWXhcVqyvLqCUS8Elo/ocUtkcqkMN2icPHjkpya6luUmRS3jW5evr6uq1l7Gr5MaNW7peysIM7OpBPhvD/NwoWlpCSCXiuHXjFsoVgsJWZPMVNDQ3w2K3al/s7urWGLDwSPCc3Q4yRrfT0yYFl8OpIi4JKvlSCTZ5j3DesBOThUTD74iMfyOWiFpjRDv9m+9LTTTGOIMFLp37+Tm43E7t+VyXHpdXPgcr4WWx4psoJeNwIBqLqWuLZ69MluQGs8ZAEoB+ms4SuHersEEDX5pl/13M8xKvivt6maQDng8M+T0epmUSWzGY59w7GK5Z6Ppp3AaOvPStbZzolyut3b6b7RHYHoH/zhHYDor/nQO4/fLtEdgegV/eEbj4k//zb4HnBKcM3XC2eSo9kxYmmZY2utrz4KwWd0PiZAsk+jJ4zlbZfJkdmBaMj08J9GGbMBl1SlTt/L8Hz549RjBkSGMwGWFST53yxsYmXQPZw0wexsbG9Xls6+XftQ31kkqgnmtNqEYalGQ/M/EnOMfWcjJiZYBYFDYs1g3vTef9TZYNWURk/JH5w/ZRspkpXcHDvYwhTZT6yBjA6unTul8mRjR1I4BOjWEWFXhNfC21hcVohQnJBNm4hhYzWS/U+V14egc7O9uQLZZx9+FT7OjZhX0HjyCTNwAZAhJMcgig0wyMRppkchM8JEjMhFjGmTarkjkDyGCyZOifyvBpU1rE0OYuKPE09HipF5rYLBqQpVZQ4kcWN8ERfhFA2YhG9XxppulyOZRcGSx6mjEZXQk//SIwZNH7kFHGL7XZV8jed4rFT9PQK1ev6fr279uLYJVf7HO7zSztdovNj/GJOSU9hiZvAmuRNQSDVUrinzx5pGSMyTz1vGuCAVQ2teoJPMzOzot5zqR6bn5OpmZknTERL+Qzas9nkYQAAAFzsVmLJemY19U1aEx5X2Ri0vyPzE9KXBBMox4xTWu5Bi5duqz35BjR8NLltMFiLgukJADDrgGa4HL8KZdAxuHJkyd0PWyPz6QqWFmcgc9VwfCzuzBbLQjWtaFircLjZ1MCoQ8f2IPaoEuMfLvTg/DqOp6NjKtN/dKlKzh65BhCwQB8HidQpmxIWWM8sxJDMpVBJpVAe3MTglU+2Cxs0S4YSafZpPZ1s8UGysoWCywokHlMAIRJbxGlSh5llGROOTExi7W1JJqbOMccyGRj2NndDo/bAGwcNhf+8s+/i1defg01oRBy+RTcbium5lfwZGxJ2uwDA7tw6eJnaGlukLYv9aabGuplIpbPZiT70NrSKvM16tD+yZ/8CV599TWxj/l8CPjwiyxvxorqKh88DsYbIt8Ga1eMNKtVxR0aj7FANzuzIOayEbkMYFsyAAI9DSCQIE8inpKudjKZlpmZ20WGLU1pzZicHMOdO7cVs44cO45QbSNW1mJ45ycf4o03vopysSDzP64t3g9jCtcuCwIsxhHs2IjGNVeks1quYHZuSqagNKgka9Nu98Hvr0Wlwg4dMindmJmdQCZdwMpSRO97/MRRSYw8JtO2qwuNTc14/HQM7753HrV1Dfja138FH/3k+0gncjh39ix6e9phMmVgd1ZQKBWRzfC6zHj33c+wElnFy6/ydzrwwfs/QGdHE/p6uwXKF/ImfOe77+DcuTcFuF/89AJC1U68dO4UgkEPbFaTzPxQsSEWyyAWzwhMbOtow0YyisuffY6cgK02mXaySLMRTeGDDz/F4OBB1Nc3IZ1N4aMLH8JkLotNPTQ0pCIXi5YENbg247GEukmMZ0aDxTKK+SRdK1BT1wCHy4tnw2NwuDxqy0/EEwh4fZoLBIVoPBmORjE7PSN5BmnE5zJIJuIIBv3IpCkD1I+DB4aQSidA2V6achL8YgwgmE+5Akp/MJZyrnAuTk1No7GxXvI41BdnbOaXUVSjye6Xt1G2uBjguQks6Bix8/z5D7F/3z4B6Jt+01/629Dh/7KEGucRYy3Zklpzup6S4iDj1I9+/BNphbNwzA4PmVM3N8ukWPq/MsOGgMQPPrqA3/jN3xaj1ACXjX3JkFKgjwXXBouy7LzISw+ccVydFOykYdDY/DK6eAz2balSRqZSRDxZwoUPr6K5PgS3ZQMN1SX4HeSk+hCs70bW4sJEeA6xZAo9bbtgYxEkvoGZmWmBe/27+qRtTlNDriWjGMUuIYJdhkwcjyL37t4Vg7q9rRUeFd0MXXK9lnusTDDdem6M90QLOa7LK2GtHa7R5ZUVgdhLS3My8mbsIJBrAGomAd+M/YwhRtE4b3ixhJc1dgQkCRCzoM4/9OPg9XHPYFzhfkBNaZqSsvtFUhZPn6hjiPsHf5fmmdwPh5+NYGRkFGdfelFFABbM+Lv8jPbWVhWDeYaiQSu7IBg3JFVFxv9moZgSMrx+PiveA5+niss0Ts8XcO36DRw/flzkAYLnilfseDAbZsfLy6sy6qXU2dLiPA7sHdIcIuuZex917Q1Q29A6J3CszgqzCXaXBYlkQv+nvwfBVZ41OM94TZyr3d09khGymu2olKi57dDeSGNJAyhvELjO3+eZxigEMF7Oik3c2tok0sbszJQMybmeFpaX1SHlcntx8NBhAbxL8wuSimERnUx2nicZhwb37tUYsijS3NJiFKE24hgeHtH5icUmypxVV/kxNTWJ3p4u+bKMjQ6rwMNCndvrl1TP0NCg5tXy8pIKBKdOndrsVHMJtCcZILIe13XbrRVsRJYQqvLCK/Y3sLi8ikCoHvFkDlWhBoRq6rE8P6ezE88+fO4soPE8qsJKKiMtdMYPFgDSqSjmZp+ho7UG8Y2IOippEJ1Kl1hygsPjxsz8nLpnBgeGRLyw0lNCZ3rKRRnSgizK2cg2V5elExl2mDpsKt4wjvJZsGjGczRfz+dhrEDji2tT3/n7wHOXQx2ejC+mCuc7OwB5nlnR+YrvT+Nbrzcg5nouz7O5IQ/I5+sL+ASaU2qGEjrqIqOO+d+QbWFkJFlDB3zO+c3usi3Zlm3w/Jc3d92+s+0R2B6Bn90IbIPnP7ux3X7n7RHYHoFf8BGg5vmXb2GLeb4l2yK5BBMEnjvFQjPA862vLd3zLeb5lvwLmedmm0OsHQLniURKwJYBLMbUVlpTU421tbDMQ5nwMWElYEYAhUkrZUjIwmFLMI2ZyELl5zBBzZeM5IKAS2wjjkQ8ieqqKrz6ystwOGkWyjbVnFq8S4Ui7BbKaFAbmYm4IUVCsIQtyzx7s62UGqkEza1OqwG+Sx7FaG2nMaQhj1LYlG2pUUt8e3ur9KLJ5CHIz8SKyQhbzZlEG/RCap9nAOokr80AxSyW16IYmZpDfVMbTr/worQYeV0sTpSLeckQzMzOIlBTqwS9rr5e7ddbUjlMCj2burtMYvnFxOcLPW6rIRvCJIXJkmQJ1K9qAKVb2uVkcxPEIkOMjDf+odEUAVMCGy3NLahvaBALygAZmEDT2C6LpaVFgYQEsMiQY9LMZCmdTKCpsV5jWSG7N5PH/OISrt+4ibNnz8Dv88JH3XNJBFUwPb2EUskk2Y1bt24YmvJWEw4c2K/nd+3aVQFOvIedXZ0wV4oyZ/X5qN2alEQLk2iOMQFZSo90dXfJVI7mpxweGvfx3vh5ZKfx2RNkITBCJpxAMpqyJlMC3ZgId7R3qN3/wYP7SurJmiIbna8P+ANYj6yJRchBJfhEtuDk5IQAqM4dHSp4kFVHgJUS+LmsBROjT9BU78Hy4oSSyCIcWFxNI7KRRXNTE44d3otqn02Acb5owvpGDI+fjKCvfzdGRsbU+k25AbfTJvDcbgPyhQKSeStu3r6D40cPqxuCJqnVAZ+hyW9mSmlIthgSLTQByyGfJdBCQA5KTglqLizN4tMLn2LXrkH09Q3CYTfY/HYnZY1KMruUkXAB+Pj8Z9g3dFBFpFRqA2ZzEcuRBD68eFdGm2Rnv/2D7yEUrEJLSwPefP1VMatZcLKayDKel2TJ/gOHBBL86Z/+B7z++ptYnF8WO/TB/fs4cvSwMUdmJvHC86fgE3hPrpkB7hE0I9jAuUkQfGkxLIkcMplZKGKRjrrSBA0InkuDVczziljnq6vren1/by/SvAeQMV3Ew4f3sLa2Co/Hh4E9Q7C7/JiaWYTZSmBmXWuU85CgvMfjhsdLwM5ge5JNV1tbJ4NkSiEQwKqrD+HI0YPShaeEjdvtw/JKFNev3cfCfBgdOzpw/ORR5HJJPHn0FLdv3sHv/u5vq/uEmrUsRn168XO0tnWip38P/sOf/RcZe771la/BjjR+9PZ78Lu8+I3f+BpstiwcziKyeRYh7KiUffjLv/gxUsUM9gz149DBIbidFrz7kx/i9OkTAkHJEv+v/9/3UVffArPViScPn6DK60Gw2oM33ngR9BA26qhWpJJ5rK5FJVU0MNiPbCGDxdlFPHrwAM2tDdh/YFCyVRc/u4qVlQ34fSGcOHkKy+FF6eqbLIy9lEei/wCZmgXUNzQJYCHow3GnvA815aW7nNmAz2ODw+2Ryd78YhjpbAEut0+sWovJgtqaWrGTqZ3uqQrg/PmP0N21E9NTU3jz9TdkzkgLa5q2et12dRfQSI/FUQJrfEaU6iIozSIB54Qh52XMF4JbK8vLGNy9a1NijGbXjNmGmaZRUNzaSg094ErFCrPJvlnwTOO73/0OvvnNbyo+yNBuszDN+M1/GlIDQqYEIsmwbxM0ZwePwHCrFVcuX5FO9sEDBw395VRSclv0gWC3GNm0jBOc64xLjPvf/svv4oVzL2vvot8H47ux/1H2yyi+Gl1FZslWsFuH31NsLDA2lgXGchbYaJhdoWZ7TpPC5XdhdTWB61ceILK8AGt5FV5bDAf39MHvbYDD0wRXTSMSyKljrMZXq/slk5nXc+XKJQzs3qUx5PVwDFhwpBSQzx+U1jT3/YrkaVIAACAASURBVNqaGt0n1zI7DZKSReLaJsBe0u8TqJPUhN+nPYeeAC2tBLFtKmyT2cp91elySqYjHF7Gzp1d2q+5v5Dxy64HdsBRsoRjw72BoHksGRcgu6XDTo30sdExadYTUKbMWENDI5aWlmAzW9DR1iF5OsYo7mHHjh3ZLPLxXOJSl0V0fUNrZc/QkAr77B6gfM2Jo0fEziagzpk1PDImg3GaXlLznnIzvCbGOF4TWekEr/kMCcDydXz21E4Pr64KPKc3h8NFuRay/KkfXsbi4grWIzFpg1O6o76uBoUcPRkqWFkOSzaG4DlJDFwbjx8/RkM9degdureKpSB9bRYJx8fHNa9YcCb5gecvnoc43xmfzbBgdmpOHVosNvN8xyIGJV0E9g4OqgjP9+BD5TPTOiHpAWUMP3uCnp075T0QjqzBJukZyGCVhedkPCH9+mCwRuellZUw5uYXEN2I4cyZF8SkPv/Rx5LFy1J2yGmXJMmVy5fQ308TWaN4xOvuaG/H0uKCPGUY780WGmyn8OJLL2ptf3rhgjTy6eERi8c0/7j/6wxnc6A2FBLzvJRPIeh3AZWCZJSoz25zB2C2upAtVLARS8Ln9GBufh779+/TeW2LnCKd/3xBz5LFFgLvwWovFmaH0dJchXw6BpfdiWSCprhBuP3VYpA/Gx/FemQDHa2dWjPcP6zy/SDIbHSUUqaOsc/gQZixEo/BG6r5wpSYxRnpzNMnyME9xPCnoXQU/xgdXH+bec5rpnyU02kXeM417XK4sBpeN7pCU0nJEbFAmspkJT9GeSuH06M1yI4h6qVTeqaqyodgtV/rh4QYGmX/fbIthmSLAZ5/EYdNlm3m+S94frp9+dsjsD0C/zQjsA2e/9OM+/anbo/A9gj8AozA3wWek9nJ5IlJGhlsPECTae2wWmRcZJhlGon9l01D+b0t8JwsV1hsYh2bYMHExBRWyLoJBPT6+gbKCyTFSN2IRQWEMaEiIykU/P/Ze8/nOvPzSvDcnCNyzgBJEMxkMzXZQZ2VLPVKcpI9ttf2zFTtl50/YfMHV23Vjmc9NVMjr4O0sseyW1IHks3czGACQOScw70IN+etc17clhym9pvUqgKqWCAJ3Hvf93l/6TnPec6pxOzsHO7evYs33nhTzCT+m7/D1za3tCCRTiqZnxibQFtbJzxuLwaeP8fg4HO8+spFtDQ3wGqj+ds2HLxeycoQPCdYQmCC+ozUdXdgZyeButpGzM8vid1ndZqVaBGcJ1uszADkHRNkoV4qQdempmbJqrR1tImtSACaSQ4ZNgTmCM6SvXX9+jU4XW6cOXkM5sQ6KsN+3L77EPFsAdUNLXj9zXekc8qEjoBnYmcL+QwZ1fMI19TKOIyyEkyGCWjw/Qme8+/8P25yZI8ytmK1ZWnERGarXck0jbr4+/yZmO27DHJKjZCtx3uiHi4ZdEzcCMbyDxP8W7duKtkcHRvfBSsLn4PQBBUMtqJV4AG1i/l6aojWVASMdnYWEbJ5WOwuXL1+AxuRCL785S9/zhRlAWJpYRWtze2YmByXUdmpUydQW1eDnp5OFTEIstQ31IrNVltTpdgQHJqanBVo3tTUKoCFTLBQOIzt2BbaO1oNw7eSScxSXieTYr4fQXQm+2TcM34seiwtLWJgaBA+f0hJO8c8WXf37t1TQYcFH8qqENwRo5ExJ6s4mxdbla3KNNMjQ4/sYwIIKiiJCcWOAA8yWTMGnj1CZdCCtZVZxBJx2F0hhKpaMTaxoLF26EAnbOaM4m93+zE1NYup6TkcPnpC+scEA19/9RWYTXnYzEWZ1RL0tziDuHn7jgxZAz63mP1kUdMgV1qlxZIKASxmUD7DQmYn7Egl82KRkzH/8NFdLC7O4itf/TKqK2uAog25XAk5GtyVsjBbCvB6DdDNYXXj3p1+2G1O9O4/IMkRkzmHidkV/P1Ht/EHv//fY3FhDn/7Nz9AIODF0cO9OHvmlEA5drDkcmmN0w9++hG+9e3fRGRjE3/2Z/8J/+pf/QEyacr8fKhY0qzO63Xj+s1rMlH99fe/DqeTppVsN7d9LsPC9nO/LyAm5cL8ssBzzgcWe2juSQYbgTYawvLZknFH1ie7Klpb2lUQsJqpQ50Tm5VADbsfyIivbWjC4WMvifFtc3ixEdnG6ZMsYJRb1Y3xwPHGOU+QifL4BIMvXfpUY+NrX38bNbUV8Phc0npmMcVm8WJubh0/+P7fyYPgwsXz6D24D9uUD7lzF6++ekF6tWTjEvCkZMeDx09x/sLrePh4EE+eD+GV176E5jo/PvivH6GQzeM3f+Pr8HoLcHkKyCjGNlhMFfj7H32Kta01sdtfPn8GzU0NePrkkT6LwNry6gpW1jZw5sw55IpFPOkfwOCTF4isL+P9b76Higovgn6/7im2ncSHH3+MfCmPcy+fRn1jLbyuAG7duInauko0tTRIwioWo+63E1abS0XKnZ0oJmfGEI9Fkc7EJWvh89Jvgf4JfgHh3DZYkDp0uA8Dg8/E9PbZ8wj7KS1QgssTgNdfge1EGiaLEysra1hZXsXs7Dy6u7oMw+nqCq257EiiEfIbX/qSmKSFXAYOG8Etms9yD8hrPWSxg8/O2L+MvY1rPtdLXrehvW/H7Vu3ce7sGYGWhoGw4YNAwI1j7B+D54SWyPIlUA4Bs3/1V3+Jf/tv/81ul4/BTleCIj1/g21b/pJCvzzwKN+Uhj8YUNcIJVwIPh040Cv2NufQ9PQ0Dh3sFejKa+f+QKYvx7lhZFzEg8eDKBSNojEBa84tgpS8N77GAMoNk27K9Pg9Ds0X7pM5tqaYeI9FLC2v4PnAoNYkAq6UVqutp4mnGQ/vPEeBUmyb43jtfA8WpkZRyjvR03sWocZ2gecmqwnOkk2FTa4jXCMvX/5EIKTmai4nTxCD3V5CJldCU3OLgMe+gwcxPj6q+d/e1ipAkMAgnwFjTDatxWQzWPImCCRnQbW2rk764wRR2WnCz4xubaKttRHLywtaJ6qqalScIABPCah79+7j5MlTii0BdDKZXR6XjKspL8I1nRImlOYqA9bcf7hPE0QOBYKoraoWiMj2BoLnJ04eF3Apfel8EZNTLEg7VBw/cvwYBp4/laRZ7/59RnGZkhksWJgsGJ2YgMXqEFuXXS80bpdBbZGyeGsqgJN8wHFJBjMBV47thw8fqRjOeSEygYsdWCnpgHOdolRGJpvHwsLyrra2V2cQStPx/WmcS/NIrpOUoSMJgjGiZBKLRm6vE/NLCwLsJQeSTComjCn32XfffVda5eMTE0jQWySTlqExWf30KOD70u+C18q1k7EgoM5nsbxGiaEqGTeTDDE08FRdTMlEXAbAM3NzOM9uQKtdBYu62moZBEc3t1BX36gOxrHxKRUn+DmNTS2au1xHK0Jedb5RE5zjgax0Fvura6rFMOd5inOInWxdnfuQSGSlxc1zR0GeMuzgSOi6CXqzSFsmK1AnnZJeNnMBNksBmcQ2knFKX9mwtrGJfMkCWF2YX1hFV88BNNe1iIXPNb69vU2G2jynGF2GSYHyW4q3HV2dbQLPgwEL3LaS5GqcDh8cLj/c3hBbYTA0Nizfj6a6Vt0f90lJIrHjgHrl5UIdOzpMFnWsffbkOTzhSnWR8exCwJxdhyWd8VhcZGdOXgbNJKKzE0hL188xzw3fBxZsZj8Hz7mmsZNseXEF9fV1igHPITyPMkco0u2zZIU/EAYVz3hepp66zWEzDFsrQziwvxu5fPafaJ7LPlTXQNk61cR3wfNyVynnzR7z/FcgCd27xL0I7EXgCxeBPfD8C/dI9i5oLwJ7EfiiROBfkm0p67ESPCf7j0yTJbbE2m1KZNQWvGsQWr4PHpx/Hjxn8i/l1JIJQ0PD0j0v5KlP6lNyR6mW9fUVHabdHgOgIEDJL7bLJxNGezQZvzwkk3nOhIwJP5PhbCmvBI7aqQTnuzp7sLiwiHhsW+223T2dOHT4gCRAHGTViiljgOdkwpcEJJBVb8foyASGhydQLJjQ1t6O7t4uJFJx3LlzR4kL22ZpckiAgQkh758gL1t2o1tRpDIpRKJRMTiZZLhp8BQMKsEeeD6Al8+fF/ifTSWwv7UGFnMJ8XQeP/z7n+Cdr/6aDEPJsKeUhlNJTg5Oi0mAutPlweramoBofpUBcybsZV1TAg1kLJGFxviQLc9Y8RoInpQlXcrGonxOBM1dTrdAdiNBJxBk6NZTBoSJLJ8hjcqOHjsGt9drsJbZIp/PK1klaFzW5+X1tba1ydgqtbOJkJuSJhbkaMyZzqJosuHZ0DCmZ2bFBGRM2SJNRlNHawfWVzZkuEgWL3Wem5sbxUZcWpqX3AxZwzRbC/i9KGSSAqBGhifExG1oaJJ+KUENsgBLpgK2tqMqlrgdHiR2kmJak/lEQIjJIFlj1Cgl+ECmK5NUgistrZ0Cp8gK5+sX5hcUHzLDyAxnfAiQcByQ5RhZi4rtRuY2wRQm1dQ25meVC0VkoIdClcgWrJieGEZV2I50IiLj1a79h7GxlcfU7Ar6Dvbi4L52ZJIRfT69PKObO3gxPIb9B/qU9I+PjuLtN74kPVi3wyIzRSWxdj+ufHoVr158GT6PS4ky5RdsDkOXnszzIiE6MmVZIGH3QdGKRCyDgWdDAhLrasNob2+C2VxCMU9DVy9eDI9jKxFD3+FesdwdTkMSIJcpYn52BVvROI4cPiRwfWJyGPf7B5DIufHd7/4OEvEd/NVffg+FXBpf/9p76OluF9hPAJ3AF4HsK9du4UtvvYe7dx+irbVT0iuLC8sYGBiUeR7NHpPJGC5d/gSZ1A5+7ctvobq6QndD1rfkIyQPkFLrfi5XFJOSLFMyY8lcbmoyCmkcR/xOcG1qalrAKFmKDrsLqWQcDitbxym4VEIsviVG5/LKKlY3NvH6G+/C6vBj8MUYHE4WA/bDQiNNEwEDFhYIfxpdJqUiZTpofpnDjz/4EJtbEbz/7XdRW1+JVDqu6y3wd/I2LC1u4emTF2KHFop5fOWr78BcKuCzmzfx6995X8+RAASZ2jS4u3XnPsJV9RidnMfw2BTOnruAk0c78R//9HtIx9P4g9//Dny+AlxeowhA8LxYCOLK5ftY3VyBzWnB8WPHJQnBBfDjDz8UYJMtZBEIBVHXWCdG5vTkEq59cgexnU001IXQ3laPM6dPoZAr4MXQiIDdqtpK5EsZ1NRWwmpyan0vlrLIFbIq0pBRPz29hJqaJq1/ZN+Hw14Eg244nWQwWpFIpOFwuAU0X/rkskAudiUdPtwnTwwat7bX+xF0m5HJl+DxhWBxeFA0OShkKxB3eXlN4Cg108k4TuXTkv64f/c+aqtr4HF78OqFl9UtYCpRGoRyMIxrQUU3AuZc/8jyJFBaNgBlwU1zp0hGtEN+FseOHhM7mSxhw4SWeru8b8rxEPz+maQVZQhoyGgUNDP467/+a3z3u7+t9YTjpqyCQOB3d+QIPydTXO8kI1cycO0y5lzfiEh7/cTJk5K+YEcV12ECWiy8GcaQBlu3JECZI5Imqzu4dO02GhoN8JD7KvcFAn+S2CoWBe6Xi6+M0fGjB3Xd3AsI2hLofTEyhnSWXUvkd1qkIcw9qLYuiGQsi62NNPxuB3yOGMLeFOylLNIJEwqmIHy1zfA1VAps9Vrs8k2gHBrvnGau77//vj6PMee8lXa3WP0WxBJJo+ONTyyfVaGC98y9gEU4Qx+9ZMgK0d9EgD+llHj9eQG68vqAWeOL82/oxQukUjEVaMnYpoko1wN+NjWYHzx4ILkXgs78Ti+U1fVVdWGxyMC1gTEje5rXSrCaTHH+bGlxEe0trTKiJbjP+T888gKnz7CLhoQDK0ZHJ7C9HVfhjsaJHZ3tGBsb0dw/3HcQuXRSUlUckyaLFZMzszBb7EjTWJZFAzN0T/xjAM8unUvK5AX+nc/6xo2bePW1L6kYweIEC6dkIKuLgLI9BZPY5zsxQ14lk05gbnZKezdZ54U8i5QuSZyw2BEKVezK4xQkJ2e2WQWGMq6UYOMXwXyOWxYkCd4OjwwLZG1trkdzY428K9RFYTYLpGdHoWS0ds8vPJMsLq3A7gwgwHldzCGZ2EEmlUBNdVgdcQToWWBuaG7WeZEyP+xGYMcPx+Tyypo8PTh+BgYpO1MJry8gMH5ocBA9HQ3IpuMyHWaHYSabxdPnz+VXY7HZsLy6Kokcztu2ti5MjJHVbxfQz7WFTHef3yuT2WPHjmgMxmI7hlm734vqypDWGpeDDWIpPU8y/y12J+4/fIJwVYM8b16++BosBasKCSOjI5LtCQT9hqm7hR2LSZ1VgqEKFEpOFROnJp7CXIyhvjoIHhcLeWqFVyJXtCBbKmFidgZzswtob+7SmYXna04RnuW1bhUNw3QC5zaLHcur6/j41n1kKZtSKKp46VRHihkBn1dmrXyWPJNxTBA4N5uMYiGfo4nFAGmeG6bJBM8J2PNzuR5S85x+OTwbMwY0mOczDoTC6kzlGZxdRJl0Xmsf92gat4+NDiMU8uPo0UOKBX1g/lvMc8ZN/ToyADZ8TUxmjs09zfMvSq65dx17EdiLwK9OBPbA81+dZ7V3pXsR2IvALzgCN3/6f/2cbIvRbm5It5ikeWgc4s1YnJ+H02bRoVrGWj8HnstkbNc4rQymljXPeaien1uQniHPtEwyyS6ieRDbMWOxbTFSmpobpRlKGZCd7R20trbvMv8cSjaZZDFBJDhM5hzBP+qtkvnLpJfslitXPsW+nm4BsFeuXMaZsy/JsJHyCtl0UgiFDtkmMrZ4AxYlj5HIDj74hw/x9tvvCcReXlvEw/6HiO3QxM+mBJVGpzSdY9s3r3NnJ4bLly8LNKltrBNrm4lKJmXoijMhZzJ55vQZ1NbUiBV29dPLcJhzimt0Ow6n14+W9k40trQKDKYZZmw7irbmxs+TFhYb+PmGzrlRuGAizDgyeefrjHZh6j/n1FrM58Eknv/m9zKIy+IEk04x/2tqBfbzfciY9/kCYlSVtV9p8knQnV+8T38oCK/fp8/h82MB5OyZs3ruBNLWVlfF/KbBX0drE/LJGPJkNTKBKZmwHU8LSL99975Al5aWNrGPqEtvhQUBr1/M9Tt3b8voki3wvb09WFleQld3h1hQZEORycfke+D5oAozdXWNYq5SxoD3QZ3toeEhMa532Irs8qOyolpscJnf2VgQopSQCbNzMxpTBL8JspKtXDIZbfoEXMrSBowvgZGm5ibsxGJ6BtTeL2XzCAfD6Ghv172QPcz3ZpwJavH1BNOZAL8YHkEyVURlhR+1VX6U8nHpfzo9QZjtAYxNzgv4P9TbA7MpK+3WfL6E0fEJTE7O4kBvnySKKB3z2isXkNjZREXAg0w6LqkKmyeEn374MV4+e2ZXSqYgjVDOZ7boi8WWyWKbrM5cDsl0Bk8eP9f4/9LrbyAY8AlM8pFZTtBd+vvUiN/C8vqa2NJso96/3zBAdTm8WF2NYHF+BYcPHYLJlMPg0DPcvPMQ6YILf/xH/xrx+A7+4s//C9xuO373d34bXrdD+vOsvVGHmjFNZPMIBCtw714/qqsaENtJyvyV4/Lo0SMav7H4Dvof92N9ZQFfeec1tLc3Kyk3GGYENw3GsMlsl842wGtnh4Yb0zM0rvNi/4Fuged87mky4ZZXBKSU5fvDFUEk4luKw2Z0HYn4tmQhKD91995DvPKld1BV14JYKoerV2/ia++9CZedEkjUPi8aDNh8QWNxbX0THk8Qc/OruHb9ltj8/+7f/RHMZkNzllr3sVgKPl8Vlpc2ce36HTQ3teHeg3vo7OrAqeNHcfnSh7vgeRZuBwHOgtrcY4kMxqbmEapqxP/7X/8Br7/xNlqbfPjox1co/or3v/EeAkETzJaUGK9WswfFvAfXbzzCwMggahpq0Nfbp/tua2nF1MSEAI37j+7BbAXaOlpw8tRxvBgcQ3WoBU2N9fC4KRNh6FGzo+bOnXtaP+wuG1raGkDsGXkay5HxW8DA0DP0P36K+vpmuN0Bsa8PHToM4nX5fBpOdimYchpHlMWJxdIIBglqvRBTeJZGwedOwWYtYmVlHk6k0VxfhUKhBJPFLi+AktkhBufQyASWltdx6PAxLCytoLK6klaXWocmxiYF9KdTGbzz1puSknKwGykWlQGqjGdZ4OPCJJPs0m5hmEB6Fg6nW9JblJNaX9/A4MCgwHUaK9KTgMU3ru0EgcnKFPJNEXVB39QWNrSLuW4TFPr+X38fb7/7ttYEMpANFuiuVMuuprDBeodYmeXdmIxzdpdQoooGmCw8WkxmeFxuPH32ROAjzSApz8QvrkFWs9UovjocYnNe/vQmfu8P/lDxpVa9WMslaI3inNhgAZCSLTLfTqGmKqiTAOUUng4M4e79flTV1GNufgn19Y04e+48nj8f0NrJLoJwoAKr82vwO814+aVu2BGFx0bA2w13oAmz6zuY2ViDN+BB2OtGW2vr5+vog/sPJYXS3d2DYCD4sxOQyYzbn91HTW2d1ufN6AY8HicqKoK6R7+PsltpgcKRyLr0pnNpAxjkuj46PqZ4ca/ien3s+AmBdmVPkPsP7qK9vVXPh78jIBDcR/MyLT569JjGB8cFC+ksLjldRmGce8Dw8Au9F3X2OT+57pd14isCIVSGKakTw2d3bsPjdeHc+XNixxPsTaWyGByiFF0tWlpa1OlGs2IB41YzcmkaErNzQb1LmJ6dhz8YQiAYFsuW461sVMmzAa+H3TSGHJBJ18n/Z/H7vffe1RhlUYq+HjwfUd+cz392dkGs5p59B9Txd/XqZRw93Kf9hwVBFsQYFxYjGVOOJXqFUPZjYXERuYLp8y44nlPYpcW9mzIvLOLzrMTYMsbRyBIuXjgl8Jafz/OFQU7oFljPYjwlc7hf8uf5kg0er18m2NGNFcl/ud0OrCwt4sXwC9TW1auo5Qv4JdPCzgteA6XXeMbY3NxBKFwhaS4CxfMLS+jp3q+zit2cQ2VFAGabTXtMNp9XoeX2Z3dkKkpZH0qwMabsVgj6q9TlZujKF+B089zATkqf5KsoK8KzJzvpkvEtnDzaB6uZYG4OllIe8dimZMySmQwWltdQ29CGheV1HDt+CsUs9w/O1yTmBTyzwG+MScaZBYR0Ooeh4TkcPXYQE+P9sJpiCAfsMBWLsFlYfHQikaK82TIy9BWKx7WX0BSZPiUkbNDomPtmnusdSISg8a0DM7MLmFlcQpydjJmsznT0bOHpgeeAdMqQdOI44jWpkGtVb8xugY7AtTHuCJCzi49jl/KJHJculxdxnv9yWZ2DOaJp5MqiC03MWWCkMTClzDgmVQSymjE48EzrdF9fr8B4g2tOpjqL5ka5kV8kr5eZ55xDn2/qYp6rVASr061CKddWrau7ZB9+P/XGH+7hRL/gvHPv4/YisBeBL3YE9hbFL/bz2bu6vQjsReCXGIFbH/7pPwPPDUkWgzGnA3EuI0kRUzEHl41MPcoe5HXI5qG6fBD9eQCdB9VkNodYPIkf/egfUFlRg3gsiXfeeUdanwS+CIoR3zNam0tiHjMRJftrcmJKpowEaZjwE+wiGEzWHHVYDVB+DvPzszhx/LiSYrK/JyenUDSZYLU7ZSzHpIitvlUVAemokvrFtlyHzS6d3Vy2iOmpWQE8m9FtxGJJvYYgZUd7K069dEympvW11UooHDaHDu+UqyB4TVZZXX2VmEedHZ16kowPk3V+p/4s/052GtmBDx/eE8Oc7O2Du632kjwJhaV/SuNLpiVkQhkJQU6vJchB8ycyLAXGkD20Ky+wuRlVzCiBwJ8ZJoU0TMso8SXAIe1zi0X/V060+Z6SmslmlRSxXZoJN38nGt0UGMxYK7FL7iAv+QubwHgm1wRXCAKpiXfXyI4J8P4DB5AiA9/jll4uxxBNPaemZxFPZBBLpJHN8znkUFvfiFK+gGNHjkoSiOAIGct+nwtXr3yCjvYW2C1mgbYcI3yvialZbG5u4+DBgwIrCIoq3hazAAUa0ckIz2JBY1MTvB6vIV9QLOk7r4n3TQNWFj14TwT+mTBTNohxZVcDGehM8PieRAgZ+8FBGr816P2rQj5UBlhQIBBlmMwaxrEJMQzZ5s6xRjCAABwZ0UygE/FN+HwuVFaFYadRncmKn166gpaObmmbV1XXwJzPwWU2Oi68gSCmZ+Z0Pf39/Xj/m19HKZeG12VHLp2QcVsaVnx6/QYuvnxBBmh8LpkkWb0OpZjUN6URXmQjIpLYyuqKQDijLd7BDuddc2DDVNeQ5DEYZWRsTk5NC0Dx+H1iExL0ZMFqYOAZXnv1FQE/xUIW8WQWd+8/xf4DvTJ3+5sf/lBmnF/96lcNs14yfDNpMR9HR4alkU3m8fZWGn/67/8z3v/vfgPXblwTCPmtb39TTEnG8cqVa2Ig/vo33kVVVUBgAIFzkk2lU21zIV+wYXMrg+//8ANEoztobKhEe1sd/H43gkFKWVBywIZC3oTujh4BUGSuEtyn6Vjewm4JM1xWYG1xGshnsTA/j43IJjr29aKxoweZog39zwaxv70VdWG/mOGlfFbmZtSIpbSFNxBGNJ5GdCeNH33woYD4//GPfxs2CyV28pLMITM7naE5axY3b93DiVPncPnSNezEE3jl1fN4+vQhfus3vgWbqYBSPiNGXS5bQGQrgRfjs3D7qvDZg6do6+jBu28dwv/9H/4j8pmMdNI9bhaaLMhns58DDZ99dh/jkzMCEI4dO67xyLlAqQXKylAHubmlETU1lQiGKM+SUVFLWwGZzMUStncSmJicQkUlgSS32IEVVTTlzSAVi2NualoFk7qGGtTX1Ul+gKAVOzrGxyfhdrrVnUJww2yiFrdR+GDBCnAglcrh5vWbmvup1AYO9rYApjSW5pel3+txOQWgOFhEtDkk4zI5u4SN7RRyJjsSmQIOHurFVmQOQR89Nepx48ZdVFTUCWz4QQAAIABJREFUaj6zehtPbOHEiT60NNepN8passHnDqqDiPsQJU4ELVnIrLYJ1KF00f37j8QyNllKms/UU+ba6vf6VOihLBi19Qnu0eCVc7umqkLFWgJENJOmnu/w2AheuXBBc83MOHB2CXDnl2aqYm4APIb2Oecf11cWCOcWFnDh5QsCqQgqPnz4EF1d1Nx2wyJtfAKr7LCy7vpuZHD1ylXs6+pBe2sHNmMxTM8taI/k72ayGRkze90uMUoLuSwCfjfsTisy+QLyJTP+/scfw2xzIhisREtLK/Z1syBdEhP4BqW4dhJobmyEKbOD10/3YXtlHKbcDuxWC0pmF8yeKngqW5Ao2rC0soLY9hp2drYkHVNXW6e9ZmN9Q2bir1x8Rft9/6NH6OjoElhPs22ClCw20gMgkYqJiUr/iydPH6mzhJ1sbqcHqTiZrBaBdDxfsNBB4JjbFAvHXNMIxBMEpTE25wDPFDy7cF0jcD41NaV1k6agXK+4x6j7bXhc19rR0Y7aulox/VdWl9Ha1qL3ok8Fv1dUVqAyXKn95+kT+mU0ybSVEjeG1I9hTMpixfz8gvZdu4NzgGPB2FM5LySPxY4ymuqubYhVzXlHQLD/6RNdW7iiUgA8C9pujwHuct9NZ7Iap2Mjw3jl3Am4uVfkSYSwS5aM0jSUYOnvfyLDTXaAkE3f09MFn9ejtZGvpxwd5d24H/CcwnMEC0lGcZ5mGTasr0d07eyWogQc74vnCBU1pZntQDyeQG9vF+w2QzaEn8VzIOWH3C4PFhaWBLZ3dnZprkpCx2FXTLlepBJxmU3nMmk8fPhATOiG+gZUVlfrGZJZTs8LFvgHhwZU6FA89HyrMTs9o6Ipz0n0K1lcXkZnd7f2+wMHe+UXwzH1uP8RWppYMHSIMZ5OJpCmTrndJ1NVenTMLizi4quvYXFpWbIu7G4huMszMveDrnaeabLwur3I83mwkL+9gUwujq2dKKI7O6iqbcLE1CJOnjoLu82heUhpMUq3sPBL3w6/P4jJiRl1KLCLKZExCTyPbEyiImyGz22W0elWJAGXM4ypqRUMDU+itraRvBAcOnYAgYDHOEPmU9KO55cx/mwwmZ3SXue5rLKS5ukVIn7wWbGYQb13kjF4TuL/v/nmW7uvz8t0/POOGTbIUDJF3TsZeeHw7+ycMDpbOM5XtDdQfqWu3tgb1iMRPRvKZiWS7CChwSgQCIQkI/bwwT20tDTi1Knj6kKS8bmAc2OtNAB0Q7bln2qeG2uoCXntLxbYqK1OA+LdpXYPPP8lJp17H70Xgb0IfOEjsAeef+Ef0d4F7kVgLwK/rAjc/Om//0eGoYbRmcEoYRJEwJVyAjy8mnIZ2Nk+ScOhXfCcPy9roJfBc7GfzGakCwUladtbMbXWM8k6/dIZRCKbAscM8z7j82bnpgXSEjxfW10XUMeWaRpwEQgYGBgQQEoGuAGQxjE5OYHqqkqDUUhToxL1YTNY24hgZT2CRDIjtpaHOp9pmkUWBfwy0VSSECPDiUmeGYf7jiqxnJ6ew8jYmMFUtprhcFokg7F/P9l+ZL1AkjJM0BPxFKqqQ7A7qaedFbhSZogz8eRnEJQmu4qxcdhtWFk1WDlMBnldFhNw5FCf2PDUQeWBv0D2jd2J7Z1NmEp5MesIihta5YZhaplVTvamwUJP7jKKyKRnUlKF4eFhxYo/Z9LL5JcxJOjPJLvcps/CQ7ltWmaufr/YdfzDZ0tJE6edoE7+H5nolZMYJslOh0v3SWNRl9eDtu4ebG5twkljMYsFP/jBD/DOO+/BZLZhdn4JTrcfy2sRTE7NSCe+p6NL7Mfa2ippXLqcNjx/+gh2qxmd7a2ooHGixmIRY5PTAv94j/wiI/bJk8fo7ulSfCjNQl36trY2/Y6M4ChT43KrHZ+SNWTCEgAj456xfPToke6XABrBdAJL1E8ncEBGJHW/mXw9ffZcjNkjhw/DbTcL3CTDlGgYP8PAGs0CKFZW1wTsExRgkpiMb8NKve1cBqOjw5pXvQf7NEZHJ2bw8MmgDGTrG1pxpG+/DGbZhfF0YEAGibwP6viSRUtgzmW3SAaFCbfZ6cKj/n6cOnESLid7xUuwW+0CjkaHh7G8tITqymq4XS6NJxaSknyuTocxRnweGZwylmRTk9lJA0WCdpSNIFCS3AVc1jY2EN3c1O/Pzc7qeqgjXRkOaV6urpN5v4IjR47g/v37KoIxthyHjB2LSrdu3UJrawtaWuvF2LZaffhf/uc/wbvvflUs86qaMF5+5ax0dcmOJPgb8nvw7V97W8akTqdVYL20XAkuFggcOgGzB//wk0/F6uzpbMLZlw6hsjoIu93Q8kfRDJfDh3ymKFAgm0vB6TQjXF2JZJ469k7EIqsoZeL46Mc/kn8CmfBpykFYnejpO46F1XU4zSYc7zuAVDwGh4XCUWQvE2gtIGeyIF0wI54p4vt/+yMUsmn8D7/363BYjTU1T0kdtqBbbZLl+eDHn+C3vvt7GB4ex8efXEFndwfW1hbw+7/7W7CUcuqcIfBL0CyRymNoZAYb22lMz6/CH6zAV945jr/48/9Hc+T9b35THRrURTba84uYm51R8cNmd6O6mtJDQM++/WJOEri6fuOazAz7+x/g0KGDklchyFiQ1jcBjRLm5pbE4Kypq4PL49EaGgwFZKYbCgWwHdlET2cnqqorxEgkEEQAztCuZvGM8ks51NbUqbjH9YTGrAZYzT3FgXzeLGb7k/4HiEaX0NZaiaoqD3a2E3BYPTIztJpKAo3FdDTbMTwxjWBNIz69cQ/BqjocOXoYDktKXT8NDS2wWFyAieBVTAWj1TXDRPK9L7+BcNgPW8kCj9MouBE8s9qtSGfSms/slmIXw/Xrt7BvXy9CFRVIJMhmDWN5aVVFOII42XQGs7Oz8HpdAnkJDLMAQfmG2upqyW5w3eLz++jjj/HKxYvSYJcGMT1FyIDX1mIA5wYwtPtvlqV2pT6uXr2K2roGmUOyYJGMx7G1RUPMRqMLw8T9g8xNhyRf2LkyMTmNG1ev4be+/R047U6YbHZsbG1jczsGu9OFRDIuDWnG1AwyZLcl61FTV4tULo+dWBLDY5Pw+kPSHifbnUC7pVREU30Nrl69hu0UZNKc3V7Gb3zlVSQ25rC5Nq+uosW1LbTtP460yYus2YNgRQUK+QQS8ZjOENwj+ayqq2rw4P59HD1yFBPj42KiE0ynwSLHHAvEBBgp49De0aaiF9dqAuR8bpx7k+NTcNq8Av74f1z/uZeVjQrVdUIg3WyAtywAs3OAe+Pjx48FbnP/GBkZ0d5Y7jAyWOnUQjf2AJrZ0uSc6y7nQVtbi3w5aGptGFL74fcaHWrcW2iozPc/evSofs73LWvNcz9mMZbrJ9c6XqO690oGyF6WN7l//wF6DxwUmE7ZrYmpKXVBcA0jY1oF7EJRRXcZdQPaizvbW1BX6UWDzkiUKeNPLPpdvjcLg5S3IOmAsmDs3Kqrq1HxjHsfzwZ8RjzP8IzA840kdRjLTAa+QAhr65HPNdVpYMvCA4vo1DbnvZaNTDvamuCwmzEw8FzXy2IFQW/un6OjY+r6I5DKucSfrUU3UFdfg8mJcRlwuuwOjI2Pim3N8wsLLZLmYYcbTALgw5WVKJlKWFhcQG09x82mulDSyRQGng2oCMiCwOIK/R+CCASDur/jJ46h/9EDGdIe6OmUfF51ZRCJ7U2srm6goqIeG9FtZGlWYbaio7tbc2xqekadcJQQIshP0D3gdch012FxIp/NyYTabC5gI7qERGoH0Z1t1NQ1Y30jjkCwClXVtToL8DzMTgXOfT4rkiGGBkekR+/3hxFPFXDo0AHE4yswmSjbEsJWNAKbiR0BmxibmNV+Ut/YgGBFGLX1NaipZgGPPqE0Zzb2AxUsYYXZwrFkx/DIqNZWFtGM8zw7HvKGF4PJLEkZFky6e7oVP3YacU4JsN4t+ZXBa85pdgvy9SyOcSxvbVErn4V8O5KpuEgKLG6wu4+yRDyDkdXPbgzu5Vwn3R4Pctk0fD63CpJc3zjN1dzz+TppdNr8DDw3JNf4x7hHAzwvEjzfZZ7zvbW27no28ftLb/7RHk70y0pA9z53LwJ7EfhCRmBvUfxCPpa9i9qLwF4EvggRuPGTn5dt0VH0c9Y5ARQefsvgubmQg904r34OnhsGnGZDvmNXuqUMnudKJckeoGTG4OALjI9N4utf/4YYRwQVyYiOJ8ho5gHaK81oJmtjo+Nim1LChaacPAjfunUbY2Nj+M3f/E0xgKnF+uDBfZx+6SThZjFdyEhkQkewb3N7RwZ4y6trAhO3NiNqFaUZ5bNnz8RuO3z4iPTS73z2QIamqWRWh/mOzi6ZezHx+OCDvxMbi4Du2MiIWMzUCp+fm8f83CKC4YAAF4JEhvmcoanK5I/GYYZhE1mVKTQ1NaK6KoSNdWpFRwQMZ9MpNNTWiSXl9VJr24F4Mi0AnVqhNEskY51JKBMbguTU/Dx06JBYUwQH+MXYp5IZJdOUDCErmz9nYknAUuaZu239THAZcwIETIiZiDLZ5e8Q6CTITlCAyTMTfxY1yFwyJG8I7JR0LQSL+WzINmMSzASLP3v89ClmlpZRVV2FlsYmtfEyYzl0+CiKhRK24ikUSmbc+uwe0pm82pTjsTg62tvUmk+5DJqWVYT9Mjf86U9+jG9+4+tYXV7Sc2NsKFXAeHOMzM/PYWNjTRI9vC4CEtT35LXz3hkjAtj8HLLamPwT7Gf7PEERsqOYQItEj5J0+QkuEFymcdzLL19AdHtbkj3Upr506RJOnjiBhtoqhHwEJAx2LmPD5OzO3Xtqm+dMInuRhqT19TWwmrICWadnpgSGslDx8GE/KqtrkUzR5DGMbN6MzW2y9HqwE9/EytoqXB6ftIbZxUEQXs9TQHBBcaL0QGRzA8tLi3j14itYW13B+uoKohsRgbV9vfs1XsgOo3ksgWzKz5Tb5tllEQ6HUFVd+bkmvBji2YwAb8q9kF1vd7rF+KVp4PjEuAATdnCsrizi5MnjYt4RKCUIevv2Z/IE4P3zPjkHmFizCEZm53vvvQezxQSXx6ZnarV48b3/8n10dHRjYHAAp8+cwLETh5HOZnD79l0ZvzXX1+GNV16Cy8UE3+jKUFGpWEK+wEJXEDvxAv70z76nItqbr53FqWP7YbGyyyGugoahrkHTvCI++vBjTM9MoKY2DJPFBLPNLs34fR3NuPXpJzh2qBfTkxNYWllFZCuGQFUd1reTePVLb+P5k368ev4cLNTNZmLPP2RZut3YSaSRN9uxurGDv/zh30rq6t9891uwlAoqSJBNT8kpautGott48OgpLr76JRXvPvroEpZWFpHOJPGHv/+7cFhKsJqLMrvkGpDJm5DMlPDBh1cRT+WRSGfx2rmDuPTJx3j3vXdx8MB+pNXp4FJxgQxNgqPSODazGGLIiXDcsaukubkVT570ywyX0h8E0nt798mgkvNiM7opI2U+V+ruci5x/aHE0sNHDyQF0dzUiLA/pE4DytewMEpwhfEwCn2GxjG7iSiB0HewTzJaZLsXyXYWImKF1eLC3TsPJV1QLKTx0qlDcLlMMuhdWVpBU0M9KgJ+FMigpQxROovVjS24/GHc+OwB3P4wYsk4Th7u0XrANamrex9sVofkH5Ja5+YxNz8vduS3v/NtFNIpOB1WuJx2pDJJeRdw7eA6zLX22dMBAbvtHSzMFbWXcO543D4VO30en36Pawr1xgncEdj1eN1irdqtVoFs6V1Q88OPPsaFCy/D53YZuuTFvEAhAmcGJ/dnzEq+TsXUotHFIp+NCxclL8VnOkOGtNOuzg5DDsjwNKC+MMeS1ebE4ydPUV9bj8XpaWmC11AD2etHIpNV1wvXPALxBLYMPwKa2eY1jlfXN/DgUb9iR3Pdfft6cP78Wdy+eR0ehw37OjvUJTMysyYt9qCzhHNHu5CMLMBlLWmdIngerGnF6nYe67Ec3D4fQtS8d9iNtdHl1jjJptNichM4ra2pRk93jyRGCOwS4CS7WHvL40eSoyC7n4xtguRkVNM/o621DZWhakmL0Iyc69PTp0/R2Nig++PncV8jgFdVWSVwnusS59Xjx09w7txZ7ZeU6qFhI8cur4e/w301FKrW+SASXddr+J5cV1lcXlpaMNjY+ayeB4f04/7HKiByTyIgT7NR7sE8H3DtZTGU98Wiu3wmyqQFSlCx46dEo9mk1k+emY4dPW7s4SYTYomE9mnuv3x/s9UKu8OJhYVFdSglkpTFWsby4gKO9HUh4PftStKwGEo9axbji+qIGJ+YQriyClOTUzh18oTmgsxaKU3Erit2wmUyigefqSHdwYKnDTPz81pHWNhgsYCyK1cuX8avfeMbuwbjeTx5/ARNzc06T9E3Y3pqWvfHvZsmzzRlJbGCaxHPIZSF4dlh8MUAGpsa1PHn83iRiMclbUcmO/cw7u8Eg1X4J1vaasPA4BBaWltgd9oxMTWp8yTvobmxCdub2xgaHNI4iMXTWNnY0DmJ55zW9jYsLswjnYqjtaleBdG66gpEN9Z0ZoHJoTmVzuexuLyqQlpldY3WAhcZ8ukE/F4PHHYrPDTpZoE0B3idlCXJqNNmaWUWqUzCKBbaXDLZpaxVRVW1AGnep1j0oZAAbJPJKsNwrr/0TNneSeLQ4YPI5+n1My1z8O3oFtZWIrj/oB/RzW2E2EUScGleOl300qmU7JfHRekW4zlyPS2WzDK/ZmHx4aN+nZ9ZOGXhh2OTMnk8I8qvgZ2n6ZTkpoyCDtnr3PfKGYyxcrF4QGkWnie4jjDOnE8rKxsCxlk0pdQVteJTmbQMWI0uhqB8cNgFate5zI1Mjh2CWfj9HlitJoMcw/Xyc7kWo2ius688I4SIg24MBiHnZ8xz+jPYXG6d9XhWkKfEz/058/a/3sOJvgjJ6N417EVgLwJfmAjsLYpfmEexdyF7EdiLwBctAv8cPGdutpuQ7YKlTAiZjNpRFPPckAuh3rBxepZ+Kpl1BaMtVF9sPbZAiX82QwZiHh9++BHefONtJQZMWMiaowEhQVy+lhISBDmXlpYRDITEHCPgyQP7s2fPlZy9++67AiMXlpcwOTGBiy+fFWuOB2uDGV4Sy4+JlFgnak3PYXxiQgkBwWyaPhEUJEhKwHp9NYpr129Kb5lM9/YOapDnMDk5ju3tTWltnjxxXIf5eCwGr8+PyHpECfe+/QdUIMjyZ/G4mDlMopnYMymkgd06zQszaVx8+TyCfgfSSbLed7Adjeh7ZUUlmhqbxL4hWEBJShqF0lBSUjMmKOknQ41sHgK9BIgJbhEgIHBPoJwxY0LLpJx/+HP+HpNLvo5Je5ltTlMvJjb8PwLKTE4YGwLS/H8+BwL+THCZfFrMBkOSX2rXFsOROvZF6YtSm7MMkHIUpAuGvMH62qqYSG++8Yaht5tMweHyYWZuEdOzc/D4glhZXZcuPlmAdpsF1VUV2Fhf1TP98nvviKXtdjoEABAk6enulikZxx3Zy7MzM9LRJKBHE0omabW11UbhR6CWEQfqUcvk1GQW+4ysajKFy0Zrfr9PjFsCJAZoVZC+8+Ejh8UUpuwCW9PJsOfzJSM4HPRLE5SMPwJclGzh2K+uqRO4waIImYHEFB2WDNLJHYFVBLe3NqMy/iO71esNoXvfYczPr+Hho6dIFTJIFdNKBQ8eOobaukbJ3LBtfGpqRpIc1NfnkM9n0ziwv1OApIeavAHKiRTEhmtvb9Hfs9mUfkY2sMHcYlGMDGGLDFNZyCJ4Q8Cc44VyNgRAGTulxiYzMjmy42yw2h2KEbWyb964gTOnT6KpsUE65pRgIavt9u3b6D3QC6/Pq+cxMT6hccXP6Ors0nf+m+3fZMDGd7L48z//Afbv78X9h/fwre98QyxTPte/+9EHyGaKeO3iBXidQFtroxjjVJUhc55SR8kUWcx2mKwe/Mn/+R8kWfHVty6it6cZ+UJabFqX2vgpR+XCzZv3cOPmbenpv/r6BWxubeDypU/wO7/1G3CYC9iJrGJk8Lk0iMkCbGhpw2Y8hQePn+PNd7+CibFxNNXXo7OtBblMClZ2HvCCCDYU6Ftow9jULG7euQ+fx4Nvf/ktAyTl+kl9bRhMcgK6/+k/fw+//wd/CJvdia3NbVy+cgWxeAy//u1vwu+xS6ebYIwklxwuDA5P4N7D5yjACn+oArU+O7q7uwSUUD6HHS68XxYVOdYITspc2MJYGTqz167ewNmz5wWK37t7T6xZykgRdGYxKp5MoK2zC6lkSp0hXm9APg8EbNnZwQ6F9rYW2OwWeUOMjoyhva1DEhUmE9dfg3lusFTNYrjv7MQxN7co3ef9+3pQKGZRKGVQMJHlSNZlHpc+uQ4LrJrvlDsIBNxoaKyVCR0lCuqqqygmYwCu2RxW1zexnUgDFhfi6Yx8CcaHn+Ng735JKrBgSakYaoa/GJmAxerE2voWIpFtHD5yFJGNJZQKSZw8dUzSCywQEjwn9JJMJFUAPXbkuKFRQDZwPgcHPTZSGektr61GNO/JpBRDmbIcxZzRvbWrY04QnOAm5Ud+/JOf4pWLF+AhcM2ib4mF313wSSIu2jx/TrKFDHsL7t9/qHl5ZBdAJXN7bmYGbW2tcLkJ9Mfh9XtV9OOaxn13ZmYeY2MTqKyoQENNlaQpUukM8twjS0C2UBDDmwaXLJBWVYbR3taqQkauAJkkX7lyRQWDUydPYnZ2EjtbUbx85iXsbG3AQ5AVJixGsmjv6EZNyI3s1jJikQXkkjtaKzMFMxo7ejE8uwbYfZJNYDcVxwb301AwqLHHucH5QzDUkDbhWmMWILy9E9M+xf2ITGKy0Cn9QNk27uFcA1gQ9no8Yp1PT89oTeOexnHPQiDXOe7pLS3N2v9pOs4OJJoHcx958uQJTp48qd9nnGk+zX38+fPn2td4ZmHxiGA25wklYAhOk6lNwJD7Lz+P8jncY9mV8OGHP9V5hdfOswDXQe7D5X2S70EQmONGRrO7smQy/aTRYb4go13u9wcPHtK9yRzUTeCV+t5Gx5lh9k2iAvdgp84j/Hw+P64FLU21GlmG3rNRnNG5KJNVlx21/dmVVVlRJckW7kvj42O6Ll47zzX8Ylz4+SriUfJJxsdFOF1uFUZ5DuE04XfKsfC5sOjw/Pkz3TfXprpaFiAyAkx5ruC9sdOQ102JPsaERWr+DiVOevZ1IRKJyqSXvjcedh1ubeP48ePa51gQ5rVwj3VwH0nQ+HsLyXQKzS0tKsCI1GC3o4ZmorpGk84dH31yWfdErxE+E467kZEX8HkcaGmsg9/tRDGXkYxJOFynuRVPpRDZ3EaKknhWi86RLc2N6thIJWOKt8tFM3YX7DYXzCULCvpMSnolMDE1LumdjWgMmQzntg3HTp4Q45wdKypIOxw6Y7G4bzGzsM+Y29RJaTKz02wLM1PjqK2pRThYgReDo5hfWEQsvo2m5mpYbCzSOmG3+RHwGdJi9P1gt4vOOiYLMtmC5ngmW8STZ8+xurystXLf/h6dA9k5pHVQY5J7JskBQsh11iewb/zTAK3LXkl8FivLi4oxwXaOYTLPs1l2TfIZ2dWxxLGqTjCYxDznPkRZsGAgDH8wiKXlZaytLqOurlpyMizK8lmXmefcUyRxZbif/DPw3LhSg8Uu5nlZtqWw6yXxc+D56bf+eA8n+qIlpnvXsxeBvQj8UiOwtyj+UsO/9+F7EdiLwBc5Av+SbAsPyUwopWlIBmqOus1x2EoF2NgCSskB4yT9j9ofCZSUAXX5+tiMRI2MEoJZjx49Fuuxp2e/TKUqKkOYm5sRQEuQjqAgQcm+g4ck28LEkgAFEwkyWcnAevPNNw0m1/i4DtQdrc1wOWzSmGSSQsYL2UZkl8gwzeVBNsfrInBlxqNHD3VfbH1nwhbbScioiC2yy8tkrKWQSsXhcjtlAiUWnsMuYKWcRIZDYczNzol5aCID2+HcbWu2K+ljUshrHx0d1WdQ+5HgbWd7G4JeKzbWltRyT1CTAAJN5dhuTCM2JjVsD2arv9lqg9vrUUJJKRYCvtQ9JyhbZuLxmihNQs1ugudkJhMA4Gv4/0wOjeSfoDAlFAgCb+jffC2/kyHE5LYsqUGGP1/H58LkUCBYPiPN6vIzlzSJ2SKAhHFgUkZjPr5fMpOVJAXbcvk85mdnBHjTfIogNMEZ6hxPTM9IkidYUYNPLl1GsVAQ+7CnuwvNTQ24e+e2ZDP8fi/ufHYbJ06cUHIaDviQTqWUsHNMUGZEhnJbBqjNscSEj0le2VyVBRk+i8HBQd1DZIMmX36NSxYKGDMyDwmgE1QgIMCE/MnTpwK4CWIT/KL5JsGRtbVV6QO3NjdhcWlRYIXXH0B1dZUMbGnyRaCKoMnI2CjqqquBfBw2UxHpVAKZVEzmmUzqCeL4/SF0tO+D1e4WGzlH2QjqrpKlZrFjayeGdCon1qjV4hTrPx5LSCv4xdCAzC4p1dHW2oz6ulpsbW4g4HOL0djXu08SB4bmaUlSHMkkE1ej/ZpAtswCpfW+pSIVC1dlhuTSypK0jt0evxjdggV35SWuXf0Ur7/2isZxRSgoQDOVzuH69ev42te+prlLIIvdEBxnBIY4VjiGqalPoJHvOTe7SgEeAR/DwwP46tfeBU08qSn8Nz/8e+zfdxBnz5xGLr2J5qZ65CnZYi4JsCJT1GRmrGyI7mTwv/7vf4L6ugZ87a0L6G6tRclEnXGztE9T6SLyRQc++MklrK5H0dHZhnMvn4EJOVy99CEunjuNsN+DYiaO6YlR3RPHwujYJJK5POxumvx2IZPNY2x0DC+fO6sxSRDUKCKWkM4VEN2J496jx5idX5Qszbe/8p7kpcgMptY3WcIs9Fz+9FOxRds7OvHSSy9JS/75wBCmpqbx1huvIRz2oZRPI5NJKWbURHf7QxgZncHKehQHDh5Cvd+L8WaaAAAgAElEQVSHZCqBYjEn3e21lWVENykn0aw5y/+T5n+JrFePwN6V5XUVbTo7u/Fi6IXmwMWLFySDwTVsO57AvUeP0NbejkQsoUIli3x9Bw9ibnYa586eljcBWdscPzKWJSMz5BeAnsmmNL7K/gs72yxquVW0WZxfRENdAwqlNPKlFAqmnAoKZrMTly/dRDhUg5nJWfgIrsW3cLCvG4GgB5H1NXjcTjTV16kqy1izu2grlkBjczsePXmKc+dfxujQc0myEMTa3FxHQ2MdQhWVGJ+YQV19G5aWtzC/uIGJiTm0tNZgdXVasjUsAAWDfo1ljq2VpWVsb21pTSFox+ITQfHPTR+TWWn1Xrp0Ba3t7SqyPep/KHYl1wGXw4lwqEJrOeXByPS+fuMGujo7UVtdpb3USiKxjG8NyZV/iXnO4uTjx0+15/YdOqJ5uhnZEGjFdY+sVbKfybYleMi1eXpmHslkRrrtLocDbc312sPYOULgNJ3LSlJNnia7/gaST6mu0lyiPNBf/OVfoLoyjBNHD6O2Ogy3w4L/43/7n/C1L7+DILWUiwVMz8wi3LAfZrMdzbUVSG2vYnt9CZUhnwqKRbMDVY0duPnwORzesOZ6VUVYZtIswjQ2UrYpJzNDPlv6GBC8pQQRQcbtWExsZq7JLAgbBqfsdCupyE5DSxaVCZ4TFCcr2ejQ4t5m1pwhuM09n6/nekfwjutXNsMC+eTnLNS+vj7t4wTNKXnG7zQK5X7OAn5TU4tY7GVQnd8ZP55DaH5M4JNrHGUuKJNVVVWpa+N+y/2VAHt5DeQ6SFY82eh6/yJZvruSLSxQs9OI83RlVR153GMJ9BNAZkG/u7tTRp1kpDc3t2gNXN+IyKiT44hsfO5dHrdLhSTurYYEDIsIBXXuUcqpvqEBY+Pj6Ozq0VyVTn2hoPNK+YzAGHLP475aBs75nXs/SQMsTHGvZUcR/59dLDw/cM2hHBq7xPh6FtIpW0ZJtYMH+2Quyg4+yvjxrMHY8HXcs1nMDVf44XA6sLK8Iskn3mt0c0vrJI1lAz6vQN+62lpEohHJ2XBdZtcMu0vYqUUmNQssXBO5V3Au8PcTqZwka2h6W1ldJcNRdhm8dOoEhocGEA76EA541RnCOVwqWXTWo5Y810Ya1lOzO56I4cC+Lmnx89y4MDcHq42guh+hYDUKMgO1IbKxArOlgOnpCcnqjI1Oy5PB6w1i/6FePVN2X7LoyHMYi5bUPicLm5rrPEsx/pzDKbLcfV44HR74fWHMzy1LPstkyaOltQrpzKa08CtDzagMG0SEZCxmFKckG2QXw7tQNMHmcGNre1vycCQkcJ6wYFFXVyuzToLnPF8ZxUoWTHi2oi6/vWzMsAue81RgFE7mZigRxsKnf9efxyTzcRbb7Q6b/AlIJmE3Ds8iHJckuFitTlRW1mg9Iglhfm5G5vFNTfXqfmVnKZnnZeBc3Rn/TfDc+D0W6wzwnMxzyrv9c/B8T7bli5yh7l3bXgT2IvDLiMAeeP7LiPreZ+5FYC8CvxIRKBuGlsHwsmxLma3Fw7aY54k4rDRYK6f4/wQ8L+txl6VbeJLOmcjqpbQHEI1s6e9k8lXQ3CkRE1OYySqBTpmv+YOSdXA6nNi374ASTiatTCCokUzmGXVJecinVArZxU6bVfInBCIM6VPSq2jMR4DKZhzMMwUBtmS6UwuzpaXJYLvnqY/t1s8Jbng9PiVQhUJGgEsylVJCzOSbSUHZHJXXwSSer5cZEWVH4vFd1ppdJnxsSSXzyjBXZeLKayvAaclja2MZqd1EnprgBIHJZqemdJEavP4g6OAouQyLVQk4k9mJCZpB1SjJ5XUz2eLnMiknK5SFBrYylzXpOQDLYCUTWQLwbMnlH/4e35PgOONMELqcAPPemNTzfQiqkU1nMlPuwXhOgnhMZjGYKZND5jU1S9kCTYYU5T3iaSZ8CTzpf4QL588hn2XrsklxWV3bUAJKrW8WN5xeQ/Py2tWrSrgp/0Egi5/d3tqq8UGdYmqX0iQun07gxdCQrpe6qmSlSrrATK1Qh66XbcYGcJLTsyPQQgCGz25fzz6BvGR2kaVJkJjACgseqVRChZudWFzXSpCFSb3D7VZ7+rPnzwUO8NmODr+QrjTBAeogC9QRo8kkvXMmu2QWE4SoDIWRTSQQ8nnh8zqQTW0jvh2B1VISq9h4Tjb4A2EBAFmTCUkWJWx2sUh/8pOPBDIEghWIx6kfSlaaTfEjA1FapVYLAj6PtOlPnTyKreg6crkU1teWUVtbKe14GtVyPtJg0zB65b/JTM/qOws0ZZkVzml2iFBGhABWfWMz7GKW83WG5MG1a9fEwKZpId+YckyjY+OSGmJcOPYJnJP1KtBgbFTSR4w32c2EDAkYJ+JZeH0hEMAiCDE7R4aeQ+xOq9mJ1157GzNTk6ivC8tQUlrnAv0NbWCz1SnAb2E5gr/8678R2P/eq6fRWhdCETktDrkCO1EcyBUd+OlHVzE2MY2K6gq8896bcLssGHryAC8dOwKfy4aNlUUUskkZ1HEcTUzNwOHyIMlnUyipG+D2Z/dwuO8gmhrrNWYJ3PFaaMa4E09hanZeUjC5TBZuiwVdnR16Royz0+0UeD41M61nT/14smnJsKQHA1nawYAPBbLmi1nYrIaER65QUIHNavfg5u276Dt8FEGrHXPzMwJV+D4E0Ql4sDBAticBC34ROKCEFp97ZGNb0g3sFGDRi+xOFuYo3cNnE0smMT0/h9a2dqwur2iM1VZVC+icnZnGob4DyGTI6LTsGhE61UEyO0s/Are6dwiUEQjhPOOyTHYsW+fB5Rhm5ApJFJBCHlnazaJYsmF+bh0T4wuwmQ1zOErPmK05nDx1CMuLi0gmYjh+hHJbUMFqcWkFC0srqKtvlJFffUMj1peXAVMex44eRDS6KnPeXCGPSJRAbAO8gVp8fOk23J4QfH4nNreWNZ8rwmGxim00yuZFloq49umnePedt8Xgl1wBjfco0QTKPXHdSCOZNuSyCF7HYjsyxmPRp7qqVuCuPxBETW2dzFbJuGxpbpFngd1iMcBzme2y28VYV42iFusDZIgb8gQ0Ovzss89k7igDxJlpmXSy2OXxugxprVJBptk0ZybTc9/+Xty5ex9HDx9BbXVIhs985twbeR3cL1hQJPDqcLu0JhKwHZ+cw+NnwwgF/HBagbdfvwBTIYNiLok7Nz+VhFBPT4cKM4FgJZIFB0ZGJkDPS6/dgqqwX1ruLBqY7G6E65owMDYNk90r80OryQS3DKdZ1GbBdEvaxl4P9Y2dWF5awPnz56THzsIV750yWCzEcU2iLj7BVEaOOtfUAiewSg1yypxxvaZHC/cPgtpk13M+cC8PhYICANlVQKYypeTISOc+yL2sualJ6zBlVgh+E1zn/kgw9sD+/YoR34fgLtc2FgD4eWTEc42kZAXPJzQxraut0brK/YUa6/zOzxGzvFTSWYeyLwScDfPjXQ1nGVtnVVTjekwGOPehTDqrMcAOsO6uTjHQCYCTJMBiqli2RWOPJuOapqYcs4f7+nQdWptKNPZ06OcE5vkL1DrnuOK5gNIjBM+5D3Pd41rA6+M5jSA/iQk8b/DvMt8u5rXPkalO6R4W4Bg/6VtzDZme0Wu4z3D/pgY4nxNjRM8R+olwH+fPyLzmfXCPpgxOR3uziu9kEN+8/RlsDpcKPqdPn9YeEt3YQHNjg6RpqLlvtdt1XkqkuNe4sBGJ6vppjD0zPaU1upjPorWlRXtNdCsm8JxAbVdPt2JEM9hcJonx0WERM/wcky5jr83mc+q6opzRTiIBFpUrKsPY39OttZBdK3w2kc0IIpEtuJ0BeD1BkS+mp8bxYuSZCqhVlZV43P8M3V29sFmdsHtZnB1R4Y5EAcaVY4SyUxxTPJeSqMDro/rW5PQUmhtbJctks7oxNDiKBw/uoamlGoGQFen0hsDzpvp9ilOOHUv0AeD5S3JtGRW4LTa7irFB6tTbeG4yjGLJOOeaQvY5fSnUFcGSubyMjDNlqUgmeBle2bU15pk/l8PI8Ah8XvqosLuT92N0nq6urWqO1zfWS7aFEni8FhYa/IEQ3C6vinuzs/MyPybzvLWlSdIt2sOM1gl1AJXNlUXm+CeGoWXSD8/QOY55mHeZ5+xZMpTayzKTnId7zPNfiVR17yL3IrAXgV9gBPbA819gsPc+ai8CexH41YoAmec8DP9T8JyHSwIKhtRCAdtbm3DbDJC6rBdYPoASVObry9ItYp+bgEwxKy3KpSVKd6wrCSV7ixIflAeg/q8MzxobpHO5uLgsphc1XT1ur5jGTLwIcN69e0/JHVlHTFQJ5lKjN6BkLwcKTDL3ZBJKkJYavzJg42G5aJhxDg0NSbqFxpJk0RjXTFDYrrbs5aU1yURQKoAJtjQ/XR4d8JkQ8vPtTofAh3IbOKUWCAoxsSEYzYS9rq5e0gdMlhk/fhnM7ASCLoh5ThYNmdhet0dyNWQ10fzPancJMMkXTcjkCpiZmVPCT7CczDQC54ODQwIVmXgypow3QQImtQR2yTjn9fCLCSyfi9HuvqmfUWOVSRQZcWVZFpoHEihlssP3YALL+BjM7gJ8fuqDG4kTYyXIp1ASGLgZJet0RSACE32yoydnF5Uk19ZUIUZ5HpsVqyvLStDIKPSHaLTqEqBH4DOVIeBXEOOvv/8RfGrHd+qeW5tbdO0E5c6fPYPkzqZ0vXl9TLrJxiKIREkMtczn83rOfBYcm7wHJqEEuPhzSViYDJYwwSTGh6+hZjELJf39j5WE19TWGMBuIiEGJIE5Aup83+bmZsxMTSC6sa74s02aWrO8JgLbBDk5pvv7+9HQ1IigPwxTzoL66hp4XGaYSykszI/DK83vbYF1bGNWSz/9A0w2JNN5vedntx8jEef9ew3GZLaAUKgKXl9A8jDRrR1EdlIC3Q+TxbYVRcDvRldnK6xWIJXcFgPdyQSUDNeiSeA5r1uACtnnasU2WOEyleMUNpvF4ExnkxgYHEQgEEZNbQMqq2ok40IW45XLV1TgYEGK0M/CvMG843Mmg51je2RkGGfPntXYomwOGZucS9KFJ+Bgc+DSx1dx+jR/xyPpnmKJbOuEjMNKBQucDj+GBgfR2lorhioLKgRnyUizEhAsEVg24cmzF7h09YaYqL/9a+8i7LUB5gJK5pK6HYqwI1dwyHTzo0+uwOa0oaunHS+fPwW3pQAbZU9sZkRXl+Fx2rSmEDxhG/l6ZBPb8SR24kmYHR507+tVVwV1gjl2yoVDrjWUuEln2SlArWHAQlDLCKukPThvKL1gtloESLAIw58y/oBNayT/z2zhK/Iye6N8B4sxNrsLmVwRT58Naqx5zBaB5uwuYMeM02V0wLg8TgFylCrge1MyKegPipG8sR6FxxNAQP9OqfhFCQrq8fMZ0XTOQ1kEsunzRcmyBP0B+RJk0klJAoVDfuxsR7U+JRIE+B3Y2o5icWlec5Va6ATPKWFgFGpYKDJA9GK+gDwlW0opWF1UqqXcCYEfXqoTI8PjmJ2a0b2HQg4cPbJPElHU9W+or0dFKKxiDIsMI2MTaG5pxU4sIeCY13jz+lVcvEiGqhPFfBpbO9uIbsbQ2d0Hp7sScwsRPOofUBGDEjosYnJdIPhHhjm7Cfjsb928rvfjPVKOxmHn9ecloURQi6bRBDi5LhA4t9kNsz2Cf4FASIAvr4syYtQkJuP3+LGjKOTpf1CSXjI/h+sVi42cU4wV5yXnM8Efznt26LBwx7HFAtNmNIK6mhrNT7eHxduYQDsaGFL+oqW1A/F4UtJElMxyuayaV2R8a293OcX2pOYwmbnhiirMLy7i02s3JIEUqqxHNp1AfWUAF04fgzmfwtbGEuLbUTy834+ung4EQz4BeA43i6BuLM7PYWx4CF63G9VVVaisqUM8nUPBYofDG8T6dhx9fUdQyGQF6HHOcB7TGJBFsHwurbhvbkZQ31AnNj7XCDJjDYAZ2osHB16goqJK98exy2I8CzQGyFzARmRDRTzu0VzvOfbJBudeSaCcE5HPjIVHFnGmpqf0s8mJSezfv19sZxb5+X7c07lesQOBBV0W1ykZYphQ00CTn2PMfe61ZF+za4cFEZ5P+FXe18ggJ9DMvZn7Nc82/GPsqZRSKQqUZpF7dsaQpGluapY0itHpZVWHgXH2oA+FIUvBMcb3pawIFxPuz2T2Dr14gdrqGhUEjD3RJdCS68it25+pqEBJkorKKt0rzzWUS2LHR7lLjffIswE7qPgZLIhybVfHQi4nkgHPEZcvX8bbb7+t/yMwzv2x3PlFc2l1HoUrpEtvvDavZ8riP+dT2UtBZ5N4DNlMGs311SJt7CRSGJucQjZPRn0JF1+5iJ2tbawsLep6Ke+Wzaa1z7L7K55IIRLdUiwoa8MzAo2gCXCvLi/KrLapuUPr6OTUFKZn5tQVQr8XAtvZTBIz0xNobWqAz+NWd5ibOvWZLFsysR6JYnVjQ2zwvsN9+jl1zSnxpT0J7OYyIRqhJM2m9g92wrwYfgqX04oNerJki9jX04ex0Ql0HTig+U+fChYBZNpNLXcr2d1k0+fkXUHyBeNISZrGphYUixaYLW6ZOd+8eQMnTx5GMkUfoRU0NDSiurJF/jwsWFg5xlh8zRuybayjssAQ3d7SuIlGovKBYbclpQIJnPM6rDzw7/ogSb7FYpAm2EFkgOdlyRZDd5zFeY4VowPEbLDPaVRssmKJsU/E0NnVqfWYRR8W8FwsSqcyoOqj1+NHNp/Xvs+CostFnxJ2N+TUNVBmnrMIq0IjPXg+1zwvGtIuLEbKoNkQkzFZHXCxy3C3wCTZol2Ppj3w/FcrX9272r0I7EXgFxOBPfD8FxPnvU/Zi8BeBH4FI/D/B54LhCXzdzMCp8UE264cRlnzvAwYybRqF4Q3Dq4FaZ6zlTgRz0jXkInu2uqGAEJD9zOLjcia/s7WeIKSBDh5DCcbkmDb6dNnlGg9etSvhPX8+fO7rdsElig8YDC6qaNKqLxsismEgOA5tWZNJQK3TACncPToYSUEBGV5nUzgctkCVlbWsLYWQUNDHaqrmYQTvGDSQpCBiZ6hjRrdYnutT4kBmVJM7smo5xevn+/HJFMMuV3WFv9Pmqg2C4JuE5bmpwVuMQGkYVpnV7fAEo8vJAPAYEW19CgJlJDFzISJ78EEn6A2GdJMUMmOY4zIEicYTi1uAqH8PyahZQYxQfFyzPlaxoiMOoLdZNHxvQhO8+9lzU2+nwEOpPTe+QKNptJ6b2pikg0pjVMYhRey2MjK488Jmvzog4/Uek8Gkt/jwsrSAl46eVxxY7s55Vv0jAjC2pyA2SrQIBgIiAlHzVmOA44LgqOMPf/v1VcuILUTxejIiO6JzHOyLtkSzASLxQEm4wTvGHPeA0EDgrUE7fhsBJbnKLNhVdz5vTyOyVAkeExdaD4/Jsx8/dDIiAB4FmUox/PWW2+J2U3jP44HMQMzWcQScckiEEySPI7ViunpWVSEqtDS0IPpiUl0tDfg3meforO9DigRLcxiYOApAqGAtHg3NiKoqKrF2NgkhgaGpEOcTaWRTJRw8cIJzQ2y+4tFE+pYaPKHcOfJOBZW1yTZ0nugB/fu3MJbb76GfD4Nu8Y7QXPKIxCINUvOQQWQ4s/Ms/h3sinZ+UEGIJ8ngZqSmWDgEtY2NsUcrW9oRmVVtVqunz19qqT2xPHj2IpG8fz5U2mfl01upQnb0vK5Bn+5UCGQnuC9CZiamcf09BxOnTwNv5J35uQZjTl2caRTReQyJpm9HTvWK0Y6ixzqMMnnFWMWYWhCS43x8alZPatvvPUqPDYWZ0rIFbJq3zaZ3Zid30CuYJPkx6fXr6Kmvkra4u+9+QpcNrNkoArpJEqFrMAZjntKBwQ5/9IZDI+MoWR1qmOimM+rANXW1qJr4VwgoCYzPkpABAKSGCIIRMYsC0IsDhIk5fyROSW7Zxw2FTj4HmYTPQSKYjLSCHZ8YkxyGpVVVSpgcF0ic3BiYlqFxcP7e1Sw4DpNMIAALtdfVjN4PQQpWQhkp8yzp88FOna0d6GiolpFuefPBgQgLizM4fXXXxP7Op1NqwBKKKKQIzO6iP5HjwWkff1rXxFAwbnCtnpKRIUC/x97b/pd6ZWd9z13xp0xXswzUKh5YlWximyxSDabZFPN7tawWlmSEycrsfMl/0H+DNsfHC/HSezIcrcctdISeyCbTTarWCyyWHMBhcJQmOfpzvO9yW+/uFRbS7Il2/ogCVgLLAAE7n3f856zz9nPfvbztDjSJH4kSjLa2t40+ZYGy5Y4AXju3J9HsUiMcpFSuQOV63QG+JQvUuBpVvIgp/v37pssTLDJo9MnhuVxIUkTMrAPiQE6CxzNZenevYcaHT9m3SVraxsWH5P723rnra9rdXlOXg8FVWlza1tDwxOKNifk9oW1l8zqy3uPDEQjfp07e87iMeD8wf6+zbFn01OmSY5pNKB4rpg2RjFA5tTUtE5MOLG3tSVuMQTmKeaBGIbikeD1BhSNx229rW9sWkcKGuJoP9M80eT3WgyhiIxpbcMokhhCvAIcRZOa/Yf4fuPmLV2/ft1eo2h7AeaQWQOHf/zTH+vb3/m2Wls7bO97+nTG3pM900CoMiC12yQ8eC06aZgkrJ1StaanM7Oam1tQtKVdhVJVIb9bb736ssKeqg62VpRP7ym5u629vaS2dnc0PDZqTFHAL7oA0C/f3toyIA5JjHy5qhNnzmsvlZUrEJQLE9ZMTn1dXRYzTKbCLZOe2dhYk9/nNRAx2IQMWsbiO3IcMKyNjV+tK5HosmdFsbaludXIqHzPuQHJLQyGmXPd3Z32PBxT5F0DtNnzYYyfO4/JZ95APZjMANnEKfYf9hvWEF/zOjxbijSwh2HiE9PZYwDreQ3AWQqEgOx4hwAuO+bUXuso4nV5PeInRQ/WYcNPhNdnb2G+wpRnDZskzIOHJik2NDRi9+DotjugOOPMeiZucG0UeWHY2l5dKFixdWt7xwDjH/7wh2ZY2trcYsC+kQH+f/+FKfbOJrT/dxzvDo/Hfg6Q7eJMZJ0XzgdAOfubnW/SaVsXxABnXVPc8Nt7s64Bn7kXWPaOH0ubdTIQg9iLNze3rdjE90ikMQ58zTygCMr3nF94Hr3dXYoFYbxnlC2UNb+4akbMXb0DGhkZs04QOpF6OxNqjceUySaNrfx48ql1b9EhxRzkzHniBAzsJgNh+3q7TFZkZYXzSk1nzp7Tj3/6Myt+hyNhvfzyy9rb3dbayrK6O9ttXUeCjj8Bcdft8Ws/ldbuwYEx2/sHBm3PBexva2mxdVzGXJ3zojekne0Dmxfr60ihdWlleU7zM9O6dPGyirmySVidu/ySenuQF6vaHEU2yun85NyDcSiwt8uKBcSWjs6EFTVLFQr1Mc3MLumLL77Q66+/ouXlaVWraZNDam3rkt8bsPXu5TWQUDzUGafIEApH7bzCPoWvRblYNuNXuvYgSpj0VKjpkHnu2D442uceFJvs41C88VCPHBJJUasrK0a84exgev4uDL59Nl/okMIMlk4gCgTEc+IHMY7iKyz1QDBoZ4OAn/fhDAIZxmXv4bbzpvNJ7DICzF8InjumoRQJ5PUrGIk5huF23vkzAhBr80i25W9h4np0yUcjcDQCf6MjcASe/40O79GLH43A0Qj8bR6Bvww851BJ6y0JF+zFne0tuasleTmBH344usfO9w3wscFgN/AcKQpkC8o1HRyklDxI2eGYhBa2OcZfB8l9Y7kAjpKE8WGMvmzOEk+AJo7oMCNJ2mB9YWqFtApMH6My1mDWwPrxGHuK3y9VqqodHrCLuZLWVzeMLZnoRIbFuadyyTEHIwF/+vSZYtG4+vr75PNgAEqiBKBFYgiIIfvZ6rqTGHLNaGx73G5FQkFLckimSX4BjwB3+AAkZExIXmG0lnN7qpSyltBMTU6qr7df0VjcNLKbQjEzv4MpUyhW7Gfpg7Ql3yTKDY1yXpNEFcCbpJ3/3wAM+BmgOO9HMsrzA7DjPvkEEOZvAMlJjAEJuB8YeiT+JtNTRuMSdhuSHmh2epXJwbg+MFCQ9wfYoK0YsJWEHnYkIBrJarylTZ/ffaRrV68YgBBCYqezXankviWwzCtMHklskA0o1+rWPkwiBeDPvBoeHrHiAeZgsJPuP3xo13vl0gvyqqq52ZnDa+6wOWhs0EJebe1tjjFVwG/3anImNrcAzR1zMcYKTVmSNgDvhrGoSR9Y23LV5i1zCQCZ94Xxu7C45AC1sNR9PvX3dMLhktdDkp83cAFm1+7eviMzYJIVIWNTu+RTqejR3s6uKuWMxkf7NTuN/npR2SzdCl3GGgWMYu7yrLNo0rtcZvbXHAurpzOhrfU1G2+YkyS/yMWE421a2Cvr9p0HGhoc0MkTE7rzxS1joQNGo12KlAvXSlcGhR3mPNmwox8MEOoAm8hRME+cwkLVWIAwt+nEaGqKaHZuQWsbW+YT0NnZrVwmayxYpCFmZ54Z+3losNdhtzahZ+qy9Q4LH3Ysz7JhBsh6SuXzmpqeUXtbl8npVKslVcqAsFxP3ph3HjXJrSbNP3+uzu42xeNRR5faHGxhcQPES0+mpnXn/gMdZHKmz/3u119VW6RJbp9UqhQcs0JPSJ/dfqh8Ubp85ZoeTT7Ug4d3VSpmde3yeV26eF4eulcw28xnrfiDqS/riXkB0HSQTGn7IKPt/ZSBX/19ffb8MDJudJowp1LppJqbWwxQ2N0BdCTW+TXQP2hFMcYX2QdAWoAGzJPNaLJOt4zD8oOhBwuW38XwFvAQxizA3/5uSo8ePdGbX39J5apjjIiWhsVAMyUFyC0411Up6+njSYtLFCPXVtcNeKdQ5RSYADOjGh4ZtK9hcjK8JpsVCCqdYv1nDAiCmX716hV71rBl6fzwub3GcARQB7xH0oP1SJxgjQ7HS0EAACAASURBVAF0AH6aZBCGgwA0XqlSr6hcq6ruwTi3yTTpVfdocvKR5Cqpr6ddHfGgCtmkwgCRNZe2dzCM7DPmJNJWS8tr9vxZ4+UKxTCPNjdWlNzd0uu/ds3kRna2Nqy40JHoshZ+jFfRgE9mK3rw8Kndm9dDHGyxMQMg2traEAq5MFa5HzOyrDsaxi+/9DXd/OQTjQyPqLWlWUNmrNxkMkxirdFNwENwUxQoWRcHAF0uX9CnN2+qrSWu4cEB+xfmOaxwACXHjNuRfjJWpZne8d4eY7r+4hcf6VvfetfAOmPDFvKanHqs9fU1vfHmGybJwTylIIAW++jYMfX29MpHDEBXG8A+gGk1GsoBKwyzz+VLVT19NqdffPyJxo+f1MTJExrs6ZCnnFXQVdH+xqLK+bR1EE3PzGljZ089/UPK5PLy1EommdaR6NTWxrZ5IxSrdbW0dWpo/JgKlbr8obB2kxTG68olU8ZShQWOnNOF8+dMB5uCwDDSHuXyoVExo08R3InbFBV5Nsg8OIXdom3/jA3rxlj7pmtMbHfWFX9H1wAAOnujdYjUq6YTTucOLOWG0SWdMuhwNyToeD+eB+sXgB9mPNI+zGNY4QDigO+A6cROZEsmjh23PbWpyaulped2hqE4jQFzw+SaNdFgqvP/kWULhQLG+AWc39zY1IkTJy22Maet4MQ9moloxTr2AB4ZCwMEjSjgyFGgQ+4Ygtb12Wef6dy5c4oGw46Hjdtle/Tm9qYVrilGsU+xhjsSCTsXQP/FCpK5wTmGfejChQtfnWUcPXlnX52dnVEytWddL4C7586f/0oubX5u3s4TFD7s+uo1pZJOFyJjRrxEts+Ks6ypw6LbGv4hlYp5nvjrJYsT2WJFXz54LLcvopNnz1unAd4olWIe7SblsniWFKxYODA0bNJ3gaawbt68beB9V3enLr1w3n5vb3fD9kCPK6C2tk5nvdTqWllbNw365hZ8dny2b3Yn2q1w1tYSU8AHa5v471c2X1IqmzO5KM4sF89ftLXodHVUFI74DITGwyGTKWnTyAmbagrUlUnvmFxbZ1uHvC6MkcPyNLVaQTgcCpgeOIUExpQuCzPV9vitQ+T57KyB/+FYRDPPZxWJtSoaS+jevUltb+/p/Lmz2t9bU2tLSK3tzWrr6HCAZvYSWWuDnWeID23t7XbfqWzK8QYyGTiIH858osOBNcQe1Djjm2yLdZzRdfhnwLmB6PggmeZ5Uc/n56yQxd5okj1VPDH27DXpGEVOqAGe83zoIvF4/VY0RpLMvBKsC6PJxoR9huKSaZ5bJ6kD2xMjTcHcij10NbF3Oh1czofbzpZIK/pDESs00RHwq/nKEXj+tzl7Pbr2oxE4GoG/qRE4As//pkb26HWPRuBoBP7Wj8BfBTyHEYWWp6dWVoAs+RAs52DPJ0kYCY+xHg14oyFdqgLUWcJX09Liiubmnhtbtauz28wAHeY3IC16r1XTGCV5RLKFRJSk9tKly5ZATk09tcQP+QfAimoFjWGvgecc2AEF/F6fk0SidYj+p9xKZ3PaWt1UPpXV+fNnlEztm8EXwBsJCgy2vb0DS1RIfLmmSATgFY1PZDgcc0sSDoxHk6kDuzdM4bK5NCK4ioYDBtyTzJqpXzqt9rY2h2FdqXzFHCP5DnqrJtsCu47kEy1LwLBcvqRipa5gtEWReItK5ZqB+TCVSUJIuBlbQG5AAABxRyKm296TVtmBgT4D2QGg+X8wYknsYa6T+DiMcRkYhzQLDDGSY2trNr1LtNlJSpzkA+ABYH0fyZ5wk7x+nxlZbW9t2xiQ9PBesOQARykeUODIZIva3ElaC/7pk8fVHA0aqARABJjeMKkDQAfUg5HW2dWlR4+fGKjf24furAMCzMzMm547mrMvvHBJPV1dpERmyMbH2NjoIVtt3Vqendb9uukOM04AE4wdOuaAhowB4ATJV3Ozo1POB3ML1htsWQPZjd2LeSwmWU1mRgb4CaDFc4BJN9zfra62ZgNIJ6cmNTn11Io9zS0tNjYAZjyn9Y11pVJZReKtdk2Z9IH6e7qUaG/RzvaGmZeiu9/bP6Sfvv+hFWtgIQ8P96q3OyFvvapwwKNC5kALczMq5nN2HxQsYAx2D4zo4/vzWt3a1/kzZ80ocnNjVXfvfK7vfvfbTtGmVDBAj7Zy1pv1ZRjC57DPmd+Md7AJzXRHaoCfA5R2dDXbGqc7AGNAWueXV9bs2aDnnWjv0NjoiKYmn+jSpQsKhxwZJ9YYQEuD7d+QdwJMhW04Mzsrbyisg2TawPjuzh653DAfMbQDqPOYZrTHFRTYyNLyiuKtAMiOD4HP5IPQ8q4pBuNxY0OlSl0rm5taXVnV5dOn1Im0hB8RhYpJg8gd1L/9/T9SS1u3rr/2dZXKBd178KXm5qYVjwb13W9/y8w/YQXXykWFmvzK5zJW7HKYpllb15t7Kb3/i1/q1Vdf1fLyisk9rK6t6fSpUzaHKexRJGAwMfuklT+fK9i6hmGHRBQFl57ubmPJEgcBgNBy9zkaDlasQ2KB4La/n9TWNhq+eQMZwuGY4rFWY4O/9c1r9rsAh9ZJ4fMbA7e5pc2u9/Mv7th1rC6vqFwoqr9vQMcm8DRwZA3A3Ftbm/X//uiH+q3f+g2VK0Ube1WKSgCIbu3Y/GW9wBAkbty9d0/XX33FiiqmPW+sQMAVoAv2AodFyf7gFK7AuRz5CQf6qAk8BzmkQCiipbVt3bp9X62tXRbvUpldVSop9fa2ary3S1507WFhUtD0BuQHEKQrqFw1qZZkOqPh4VGTtPIG/Fp8Pq8To0Ma7e9V2O/W3PSkFalOnDquXDGnRE+XSsxxV0hVBTU5Oa2ZZ/M2F2GLw1CkCNk30Gss8nT6QOsbW0plikom02qOxfTytZd0sLtn+sjD/X3q6mjVsfFhFQopY6fDUGVUihRymQclR4aJvYJCU6VY0LFRR+KDvQxg3unoOvTgM0M8R3oMzWDAWgp4gOcUrJCLQK6B2Pzii1eUzqZNv5h46XL79K//9e/rd/6b37X150ebvlz4yhCSoi8dEcwjupzyxYpWN3f1xz96Ty0dbWppb9brX3tRIXdFgWpBK3NP1RILWQdGrKVDT2efK5ktGfPWU06qXsmrXJHWN3bV2t6pUtWlRHe/ApGotvcP1NXfr5OnT2l7a0NNFE/yOds3KKCHgk22j1BYRA+e8wOdQ8RKt9el6WfT9vXx4yeM2cz/Jx6hp00xp6+v336fYhAFCoDm1dUVpzh/cKCTJ08cFnEKdqZgzaPxP3HilJaX16z4xj6B5ApMbPZSXp89lP1zY33dOtKqlYLt6wCCdJcgrcJ7s69QBKZboru797BDK6gsBR9kyoJ8nTUwuQHMcx1m0OlHMo6uPWDAuh48eGCdOuz9FDCdwgCxGoPvrNKptJpb20w+jkIe19Hw72DdE4OIP0h/3b//QOfPnlMThYZc1iTEAMt9Zn6etY61h48fKRaP2RkKUL5CPG9tt44f9k32c8aEsw33wL7DHCUG4DXyyisvOQWzw7MJv8MH5wqeKecCzlncY7Xi1o9/8r5efvlr9reAswCqFy+eN5kZQHS+5+/aWuMKqKRSIa+ltS3NL6/L0xRV/+CY+voHtLK0rCiSS6W8QgG/Ep2t8gYc8JV5uLa2pXv3H2t0dMwk7ijoYh7s90ljIyOKhJp148ZtXb32kvzI2RSKmpmbN/NvjDWRpCIOw34eGxlQuMmRyGEPhPFdKFZNxgt97pGhETNrf/LokWmW9w8ggxM3Rvja+o7FkY4E2udVpZObCmLESVxEhiedV66GTE7B1nF3d0IZKwaULTazRomdhVxBne3tdobaT+9rL72vzu4+FUrSZ589kN8XUntbh5r8bvV0tam9q0WhGP4XNbnpNKN4WaZIXrWzLsB6vpg3iRSKTZjR0hHEc3I60gyhPpRzdM78jc5SJ4Y7YLnz4UiScQZnz3s2PW3gOWuS8w97F/KNfO8nztWq9hmJxbS0tGxnpWgMacKwdbbBUmf/wui0o6NVnYk2Q+p9mJqbpJxjWG4Fxl/RPDfpM7tuYiirySk81t1eBcwX5pB5zt8cnnH5+yvf+MdHONHf+kz26AaORuBoBP5rjsBRUPyvOZpHr3U0Akcj8HdqBP4i8Jwkhg8YhabzHfBrY33NGL+wiC0ROgSTAJQALJ3WYhhL/q/A0Yq1GvtMtgJgAgCApBBNVgNWKiVjgQMIp1L71orssJ0B8YIaHBpSc7zZWMCYa6FJ+vrrr5suo8ddkceMRl3GDgK44arzxaKB55j6lSo1LSytqJjKabRvUJ1dDusc9gtgFQd9gGWMGGGitTS3HLZqH1grOCBKrsB9YRaFHAp6jDCnfQqGg0qnk4qEAooDLB8ytUk4nYO5owfZAKQZM7SCXeWMdrbWLaFEOoWWbzRHATtyparcvqBqLq/K9KLC8kan0gAon8PGq8N6cwwiAcphswEkknDfufOFMedWVld1fGLCGJ4k6A8fPrT2bZIfElNYivw9QC+vB1DA7/IsTXMZoHh319EKb2uzNmqyIxhDvHeDkQ6wvLDw3KQfkMkAzCXhW13fUltHr3Z2trW5tqxTJ8bN5DEWCRnQRqJMssb7YBy7sLioM2fPGjjN6wBcM2+YL0+nptXXN2gmlJh4/vZv/aay6X0zAGOs0dZFsoW5BDsQwBoAj4SZ+4HhRsLPWDcYi0+eTJrcjOlthsImh4MkDM+KeUGBgLlEF0EmC0PTYaH39g/YXH/06LG1pGOid2y435AuJ6dzKRaNGtOW1JK/hfHIe1Ak2D6AMdul7s6EMbbv372rYAATtlYNDI7r01tf6vbnD5RI9MjfJF29dk49na2qFvOKNXm1tjSrajGrlcXnxrxG57mlrVWx1oT++e//qWLtXXr91euOHILq+t//5b/Qb3z3O+rtoWhSM7M0xgZ2HCxExsrRoEYawFl3fh/t1rRY66tiSGePoy9N8QitU/S2l5ZWFY+1GBvUXa8rhuFtNq2JiTF53DD0HEY7IEyjqGYSSeXyYWKL3MY9+SNR06dFHonCGYawQ0M9yuX2FQ4ih+RWpKlZuUxFyyurijWH1d3TqVLR8SyAhc+4M/dopXehayq3FUsGuzrlgwXsgZ5aM1ZyperRH/zBH5m+9uUrVw1MfTr9WB988FO99NJVnTl9UgGvF6hB9UrJDDEx0EPvlQFi7s7NzevJ0xkl8zBSOw10GJ+YMIAPoMlp399XVyJhBRkcMss1zH8BMCkG+LWxsXPYWbFvc6atvcXM+hxTyrIBijwfOh4aDGbkeup1jxaeL8vvBxhxaWd7R5evjhs4AYAOyxlmNmtnbn7BQLLrr71unhWJtg4NDQwYgA0wCOt8YWFR586dMSmrW7fQQe6Qz+9RwOtWyOfS/i7FxibTuY/FWqxbBCPIO1/eseLSufPnDDDyAfQagE9s5dk7RrSAJMwnZLGK+ZLa2xMGqNRqmITWVaHQlStpbmFdy6s7qoviK9rGaaUym3r1lUtqqlcU8cLmrBpg3proUrFcNxmeSlVaWiU+ua3IBUPz5KlTun/3Sy3NzGh8oF9DPZ1K7m2ptSWiWDM6+1VlS1n19Peo5gormQZ0Datac0AxuqMwMA4cgnvy4I1AXPFoZf1At259YTrysXBUqf09XTx7RquLC0rt7+hb73xDiQ6kZ/ZMCiWZzRnoj4GfmV9i3of8186O7QPHxkbUlWi33/chqM5KBfg5NAy1Z+/y2Bgy/+mQOnX6tBLtbbrz+ecmE/Ht77xrcSYSh5mPDwUSL0n9/r/9vv6nf/Q/m7fG4vKiVpYW9PJLV5Xc31MORm5Xl8M89zap7vbJGwjrsy/u6sn0E7W2x/W1K+cVVFmP79zUcE+nAoBXdSne1qVwvEMff/q5QpGIBtoD8tSKqtbcyuQwVQyb9As+3aub23IjY1avKZvPG/jX2d6slnizzQMrTFbRC0fSbVPxWFwe7veQKf3p7U91+colA4QNCETnm46Yw72PdT48PGQeBwDM7KMUawDSwPgoCgLU0vUCWAybGikKYtHaxrYVRIjvE8cmzJAb6Q7eCxmYra1NKywD0p8+dUILz6fV3dVlsQbDUUDB3t5+i5OA2M/nF9TV1W0xDpmcRKLNKey7PcasxxyUmEWcYM9lT2/IGrFmAI4fPHygV155xQptGNJykuB3YLtTEFxeWbZOAeYW0liY9O4fHNhexXUVrDhQtgJxSxsm0SOKBIOan53VyOioddDMzs3q2kvXbAwpiBPT6JKxa6lUVbQCnVs9vT3aZ09uazWZH+Y8xQsY6o53CnE4Z0SChmeGlc5YlIfdApATOIOwT6+ubZlUCsxinsXk5BPzE1haWlD/AAUQXgc/nG0rrrSGKI7WNT23qIXVbUVbEypWpInjJ8zzgMJmvVxU0M/6wCPGKU5ube9rZnZBkUizXQv+M709CXV1tmni2Iidw3zuoD744COdPndO3b29mp6ZtXPY3Xt3TTpuZGTI1gueBG2tMXUnYtadRSdJte5RqVzX9g4FtW3Vq3V1tCf08P4DM6y9cvmUavWy5p+v6uTJszauPj+F65L291aUTe7IXasqfZDS3s6eBkbPHXZElI1pTdFnZ3fX4o3JLKmuwYFhtjAjPuwc7Gr8xDEjWdx/NKXlpS0rpAa8PiXaW9XR3qyBoT5VTQasLI9T1lTdZAAhFmDW3qw8c9PrMWk6P92ErBsY5MTSQMDmtG1IDozunLVZY05TzFfgeeO0a8++XHK6AmNR28N49shCwSxHgqmh2Y8MC9IxzA/2BIoX/A5nMrrvWB/zc7Pq6elUW6vjZQA47zS+OoahX5kr2zU6+7MB6Oa55Px/ikhVzJ2DmN47HWoOa/3POmivfOMfHeFEf6ey2qObORqBoxH4Lx2Bo6D4XzqCR39/NAJHI/B3dgQ++dN/VnfaMZ3TMBC0HYa/0jcEnHaZhq27WpYfs7tDZjnAFYdzwFMD3O1w7bBDaMX3+IPaO0jqyztfmkYon8gGkPBaMlYuf2XAhabkwd6O6YIC2iKFAXALiA6rC6BtYXFBr15/VSUD3MOmQ+owNh1Ajg+MGjmAA3aTfCRTadVKFbVEYya1Achquttet2lXAwSTLPf39xmj0Plbp80UphGsVhIPDuLJlKNRDoMGNj7gO/rILfG4HecBRji4N6RCAEz5W5JzihAkmt5KygwvYZTevPmpLr94zQCIaLzVxitfrhi70kCqulteY5PC4nQbCAJjja8Bc7mPYqFo7DoAl2TKkZHgA2Ciq7NT8/MA9G2WXANSbGxu2OvxjEgWASkAG3xmvpe2xHbNEhqMHp9qeGTENHVhQyGX0drSYsx9xhJmOqw3knfY8zCJJ46fNEBrZWVDZ0+ftoLIjU8+Ngb6EKaSLpfSmZRd9+LCooF28eaYMTVpOccAMZ3JGXg+N//cTKQAJACDAL3fevNN1Utl0d7d2tpixQ+uq6W1xdp8AQcoJszNzZgeejjsaOvTLl6Xx7Si29oTJtkAFXtv/8AkfLhHXiOXLdh4RiMYIjbbmMMkdwCRsIETj588cSR19jZ0fLTPxoS5D4DJcwZwCEcjxhLkufT19qpSq6opHDSpn9XVNadd2+M348+AP6TN7T19evO2UumcOjq6FI9jgBc0MJruhoC3rnxyW7mDbQPQSRLROvcGw/KHmvWv/uBHGho5pqsvXlEkHDbw98H9uyYJceH8WXtmgOfW2uwFOHdkiGBBA5wDoLP6AwA2SIpUqjaWdB0MDvUY+I/BK4Atsg2BQMiKBMuLS0olkzpz+pQluQbIAWgEgybRg5mv4y/grE8AYcwKcrmCvvjijuItMdOkpXBCPNne2VatVpbHXVdnIuHI0zRFVa04hbLl1ecGuDTWQSMws/xJlD0+n0kCLS4taahvUAHTjHXkH+iA4ROjzb6+IZNXADQiIyeZP3P2pI0diTgmdKwNCnOwzo396XJkEyi0zM3OWrcE94OW9hvfeMsAXIwkYcOms1lFwhFbR5FIUNVy2jSdi0UKQ+i4l2ysiTMLz59b0YkYBBhPBwWsbAAMng3XDAAbDFKcypv8AUWL9fVNi4+VekY+2PX1kq0h5F2QN4lEW3Swf6BwKKx4c9ziKL+/uLhgcYGuDe4Bo0vARQoggEdXr15Va3NMxXzGJD7QO0eSAECNNcP4MnceP5nU5va2Lpw/ry4KgAa8yHTPD5IHBlACQmL4iOQB5nWATGGYuwb0YxDp1+3PP1egCe3nVpMO4FpKpZx1AsRiTfLWCvK761b8iMYxGo6oUicGSps7e9rY2tWJk6eNlY3cE0AQwAvM0bu3b6ujrVmxSFDNMfTM21UqZeVvcltHAMaYvmDcTDLnF1eMhY1RL5JIvX19ioRDtifiFUC8Z1384A//H/l9QQPaYW6XCmWLtV1dCXV3teve3S/MQJB5Qfyi8MTaweeBotLQ0KD2djZ1+eJ5tcUjctcrWlyYV/8AUlVV238xrWTNNcyHKZag4byysq579x/q4nmKjVt6+aWX7booxuYLaQNtMaPNZPL6N//m+/qd7/2egk3oeW+oWMyoK9Gqne11pTGCrsFoR9bAr3Ldo/aubu1nUialtr25op62mE4M92j64ZfmW2GSa2XpysvXVay4tZ/MaGNzXedOjNrzQUoECTJYozxPljwyCQBj3BPxAtYrJsGMCfIOnAmQtQKMBpgl3mYzWTM0RV+bbiqmHfsZ+xZ7L/rMSJwATBOf6BpCpuvk8ZNyyyn4U5DP5XMK+JFIQQaLQvOmyXIA6vG+qWzG5iUeANFIXPkc66fJ9m+KPXSZjR0bN0b64ECvdrZXdGx8zLA51iEMWF6H2Ib8BKa6nG+IfblcWn393V+Zg1ocCzmm36ajfsjsdgBJgPOs+XicO3PaCptNwYiS6ZwVAz3IiZWLKuVSyqbZ6702/rC6c9msyW4wHiaBVi7b2cC0oOt1k+yBZc8YQD5g/iH5Bnt+GdZvR5uezTyzojh7aW9PP9uNc8ar120fo0uO81I6dWDdZI8f3LM9pbklbpJuFAX5oABCfIExz7mAsxQM9LnZeRsTF91+0YiePp1WT3ePFcox6sUEuL+/x9ZjMOg3neudnU1l94khPu0ms7r3ZFq9A2OqeyjEuKxzLhwKKRTwmcFvrVK0joKV1TUznu/o6NTG+pYmjh1zjMqDAY0M9SuRaFU+m7V1yTqKNcfNwBLJHq/f6UDgzMb73rxxQz093RY7WptDFquy+aKaQiGlM3ntH6Qt3uPX0dPdZ+afFFtGhnt0794X6u0d0NAgEl1V00wv5A/kqpc0PfVYkSBGwRSJvArFoma2ndzfddjuAb91Q+wnU8rmcxoaGTXjYDrSiP0eAGZ/UG6vXw8fTdo+jeRRJBxQe2tMnYkWdSR6VKo4nVuO+BPVfccjhDhELF2lI9HrU3dvnwIYnZspL3uNI9lHcQdyN+uOsyZAuyMphXSVx2TpKNQx34hbzG/kpB49fGCSNz6vW63NzXbuSqY4GxVt7lOgisSi9lrECvYFdNfpzGj4/LA+7t69q/a2FpNyMlJKDb8MWpuQtnIIPuxHNfKXQyycfzmL89rmG3H4OwHORDZPvTYmDX8S1snlN/7HI5zo72yGe3RjRyNwNAL/OSNwFBT/c0bt6G+ORuBoBP5ejMCNP/2nDhfjKwCdb2kTdh0eoB2W+e7ujjHP/IBff+7DafV0dM8dzdaa6Y2X6jJ21uef33b0YqtVvfrqawb6kOSlkmlLQs+cPqOF+Rm1t8bV399viUwD1OZAzXEYlhKtwpifAYQBLLS0NlviwKGdZBnQnfvg0M/BHsCHRJr2WHSEAXNM+9MlA85gg52GxZdIOIw00/+USlWvttCmrpSNMQWIhuEf4BcsZYBL9KjRayUhcIzXHC1fDv2OhqrLEkfTJfV47PpctbKqqTVjQcLGuXHjlq792isKRqNqT3TJ3xRWtlA0ZiegLix9dIQdE1SSbIeF7mglB78aa97r+cKi6fkuLC0ZaLcwP28gDYByZ6LjMOmQsbrQGjVdeEzhaE9Pp+05IZsSCIZMR3tkdMwYvbTVGoA6CMMurSePHuvll15UV2fCQGo0fGFMrm/tqLm13TRk7969p1AgrFOnTthYzM/N6crly8ZK4nnNPHtqCXl3V7f6B3qVzyGDEFU6kzF2OaA+AKMlt/EWjY6N25z59OYt5TIZvf7KqwYC014N2A/j3OR/qiUDYqamnliCNjg4YCzozXUYy21OC3V7txZX1rW2viVvIKCffvC+enq7FYqEDGSYnXluACagM+y3s6dP2XM1A9hcXi9eu6bd/aSxmDL767p0bsKeA63ZPOepqSljBAJuwkIm6eP5UDAgq4Nl39oGI5mujIASiW798Id/bOZtsIEBn7/+xutmIvgnP/qhJabjx8Z1+eJZ7azMK+KraX9rzdbAo6ezGjt9QS2Jfv0f/9cPNDQ0qne++U3riGhtjpvG60cf/ly/+RvfMTAayRa0YtGahnHY0D4HKCgVHbCDpBNpJeYXwCssw94+DMoA2zHODejxk2mTawCAwcRzY31Vr15/xZjTGA2Wa9LePoz0qnVmdLRh7Fc1IBid6nS+YFJI7//sfb3+6jVL+h3TVkczFeBlYWHBWGltrR3WNWF6/bm05uemrSjS6MBo6Ok25IZMGzqbMVZ1Rxus8D9jdzZiE8AE84d1ZYWoSsWkFkLRoM1X4l9DaoYx4sO0hv0OM5gx/PSTjzQ2MmQFM4puL1572VjRaE2j37+zd6C79x4YiHP2zAmFfBUcD02qgokAWA5bkH89bp+NzZMnU9rY3LS5eOnaZbs2tJVXVla1tbmlL774Uul01tYswFNnotOu68y586rV0wqF3abRDng00DusGzc+09DAkIHyFG3yhZLmFxy5hBMnjilfyBr49ezZM/X1DZhc1oMHj+0aBwYGNMsp5gAAIABJREFUjM1JrKPot7O1qXw2Y5rPic5OM/ot0BkyPWNM/EsXX1B/T++hpm7F5CFgyVIAQ9KGQmRvb5/Fw4N0RnVfUM/n6UbKaWtjTVevXlAkTJGhpNWlZQ0PDiuXyVuHht+PdwDzr2q62nL5VJNHs3OLer6wrJFjE8bSzeYKBn5VSyUrziIhMTk5qUCTz7Rw93a2dOrYiE6eGFM+m1Qpn1P/8LCyxao6Oru1c5A2FruXYhaMabdb0XBYPYmEogba5hQJeeU1nWSPFpe39cnNO9rZBxCKaW1j4xAoq1kHw9LiooGDQFewrjHCi7c0a3112aQmvvPtt81HBNmvna1tzc0uW2EPyalSpQhkb8/fCK8evDdIZ7xaXFzR+Dhs64i6unrkdXsVDiFXQocS3U50KLj0g+//UJcvX9fgwKhUo9unap9yla27oVx2ye+LqlBxayeZUbFaVsVV1S8+/EDRJp+6WyMa70uoLdqkBw8f6SBTlCsQUzDerkRXn8mAoLMMAEixArmoocE+NTV5zN8CkBrMjo4D9jI0nlO5gnYzWX1y46befOsbJq/y9OmUvvOdbxuwxp6SSiVtryd2YpXIXnv+/DljO9PRgYwO69TxTnAK/8+eTRvb+vrL1w8LnU4Rmf0aJi+xKpk8sLlO0ZVPYigg/97ugXLZsnUAbWzuWJcF3VbG+va6rFDb19elbGZXsWhEAwND2tzcUqKj09i5fE5OTlkM6+vtOyyEIUFVt/f/5JNPdOnSJQe4PCyEA1Y3YovJQeWzKuXzGhkccIyEay75I3GVcHwIBlUspOQqQwRIy+MOyeVxTKp5Tc4E/I1TMMib1AexivmPT8CeFbdDJsHCWAE8Q0YYGRmxuMpaQf5tcXFRlapL2VzZ/o7Xevz4sRKdCQMxB/q6tbW5qlx6X1976ap1l4TCESsGs3eNjIyahBJeMhQV2LPZB5E1Q75mZ39HEyfH7X5ufXpbl1+4YnMHYBdp7YcP7toZ4803v67dnS1VS1UtLa/ry/sPFYi0Khxr1W4yo2A4ZvI8PB/khzgdIUuWyySt844iAPvxqRMntby4qGw6JVetakU+jOXjsZhJNi0tL2l+flZXrhBriS9Fu07WDl0+dCI0ZGeGB3tsvuXyWZPXoZsMiSe6piannlmhcn8/pXe++Y4ePbyveCyssfFR60wBFF9ZXjDfEq4zGg4qFATsDloXAjeQTqasgysaClsRyYzJZ2aVwDgVQ9lSSTOz8xobO2aGqJWaW89m5uyMhAEnsnihoFf9fZ3q6cbQNqpKjUIEoDngPQXhhnwUBRaMupe0sb2t02fOKoH+vHW91EwKjrMzLHGIBY1zc6Mj1e11pN8A0xvG48i/GE4taWrykTrQjve61YEh/faumY07hWDkGTvU2t5mHRuA89FITHsHjk8M+zcFffb1ySdPTC4J8Ny6Tlwyb4XGPm5vaMx8h3huJJc6/zXVM+vYslKkx62mUPiw046uKCdXaeQ8F1/7749wor8X2e7RTR6NwNEI/FVH4Cgo/lVH6uj3jkbgaAT+3o3AXwaewzQhIQOUBPgioQ3AUjbZBwckb2ggNlqPDTQ//OS4jss97CcSTTTT0Wx98823LKGC5UybMadnvt/eWNW1Fy9ZIgjAAoAOkA4YwnvBgoZhdu3aNcXiUWNQk4Aao9oYj44OItcNA4rrdnSXPfJgilitG2uQa11ZWTZgGyMx/p7EGraXGT7VpbWtXW3v7BhwAUszGo6YjAkt27wmwEO1jCkZbLyCJYckpLw2194YD5JRro3ElCQ31OSVK7dpbbtIEHx5955eePGaaf6iOduB5rPHZwA67OtoJKpiPu+wzn0+AxN4fcfMlQTDYZhxHYDc6P/uJ5MaHRk1Zixs7o6ONgMx0F73+/zWwgx4DksNxhRSGSRLGGchVbC1va1INGZsUQCpplDQrp/uApKdcqmoX370C2ORM14wo8YnjitXKApLyrt37+vUqdNmLLewMG+sVrTsY5GoGb0a687nNUYWLCKALUDFXC5rbC8YiSTFMJGnn82ZBEMs3mxFFgoVt25+au3ax8bH7RkD/gH+93R3qVDMG0BCkotJGAB9Ema5x6NUKqdgKKpns8+N2b24tKIChQmfx0xiN7c2DIinrZx55fO4lEknTeIAMILEji4GWNMAZTANf+s33rFn+ZU8ieoaHho2Rj5ABuPFs3s6PW3GZyOjQ5bQoRne0tKmmZnn+vDDjw20hmkKKHr6zGmTJeIep6em1NPbayBVtZxXe8SntojPdNa53lxFypRdOnXhRd27jy5wytjaAKOw5ikA/PQn7+nNb7yupoDPnh1MRRiDEO+ZO7BBMQvDYwB9a0APuiyQLVpaXDI2fiDgVm9ft9MRUa3r8eS0jh07bkaUjx4+1Mbaqt588w153C5tbu0oW3TAy2qpoCafR+fOnjY2HX9rIGBd+uiTm2pujuuF8ycN0HA6rR0WJh0j1l6ezpj2fWOu53IZ7exuKZHoMFDKYbLmvzLDdeSE6hYn+Hp0eOQwQXY6uU0H9TBWNIArgIFGcQo2NcD6j3/8nskK8GmyVYegOX9D8j87+0x3Pv9UZ04ft6JTe0dCp06fMTM5JIe4R1+gycCjpZVVpZP7GhnsMSmlbCZn8xypF2SP6LAgBtKJAuuaef9o8pGizREDCmGx80xgjyMZxNfW2u7xKhKNWEyTO6BMdlPVGrrkMTPUK+VrunPnnhLtCZNVgVn/bHbewELmNeuDT8BHQN6JiRN2b0hYTU/PGPucYgtavDCv52amDbjgHhgj5GGIF/hK3LnzpTY3tnTq5CkDfjY2t4xJjGkezHaKk8QeCgN3v7yr4fFxK2BRKEGmAODn+AQ6xE1aXVo0huT+zp5JMyDv1BRE953CjU9tbQmTTsBQ2RcI6uHjKXn9TVZ0O3P2nHKZnFaXl2y9EtcBVaefPdW3v/XrcrtqevLwnsJNPvNNaI6E1dXdLY+fuBMyHXVMZZEPYB6lDpJK7e/rYG9XFSQrWpq1kzzQyNhxhaItCkfbVap69P7PPzbQFRM8QDiAscHBPrU1x1TO55XJFRRrblFnV7fuPrinQi6vtdUVY4F/59ff1v7ejrFQPR7n2Vbo1vA6klbGspQjJ8O8WlhY0Y9+9L7OnRvXxsayWuItSu6n1NbWoteuv6SBoS4bT9bwz9//Jb0keuXXXpfbhdcEUkcUdp2OqHqdDie/o+FcrWlmfk776QOTtUjubGog0ayoT2qOOExtTyCqYHNCa9sHVjhB935sZNT2CVj32UxKoyODZvobCHhVq5TVFGhSIYd0idfmPF1dDyYnrfhGFxjFuZ6eLm1vb1mctiJWiK6WonWENUebFfDx/pjJ5mzPAGA3hfB6zQoNPGc+AHAL+ZwG+wesE8gK5Ygm1RwZKQpm/ICuKwc8c0wzD/ZT2ljftULmwuKyAcIGSlcrGhkdtut8+OC+Bvu77BxE3KPAhPQXhfOZmVn7d21t3dZosVBSJMo90EHlPQTf+y328LqAko50Ud3WC2ecZ7PP1JXoUFs8bqD3Z1/cU7pYVaHqUq6QV6jJo/GhLp0YHZDXE1S55hQFG8A59895DY8K9p3h4WHTTx8/dsy6YPA4II4Sl/lA150zC7GN14FMQNH44cMnCjZFjZXPOHD9PX091k2CtFAmuW+Q5NjIoO1pgK2f3frMutsc9nHEOlWI4bwf+5zjqVGxglBXX6fF7f29Ay0vrWhsdEyhpoCa4zEtLc6rWMqpo73FTJohDtB58cGHH6u1o1ulukfBcFzZQtn2Bc4DEBiYy/A3KhWn4wmptuR+0vZxpLMioZCeTT9VTxfAcrfFFzoU6b5Z31jV1asvGsmAcy6mvMxZ5iskgIH+IWPbtzSHtLa2okyOGBs3w00KgqtrGxY70umCdrb3rCMNGZpwuEmXLr2g5/OzaonH5KpVNDzUbwW47c11I2OY3Fy5bNJFLbEWm7fMWOIcc+DJ02n92vXrSqZTFjvxw6AgT+EZxvsvPr5hHRKA0ajtAZ4PDnSrv7fL9uq6K6Aamy0mmvgpYO5eqX7FYn/45Kmezc4Zs/3E8ePqODRbB3bmbMW5EZN4zlEQFew1ajWVyiUFwyHHY4P9FAa9+VrUVCkVNTP91M4vFAghWWCEzrrnvM88sD2XLspy2Qo6GM8DpnPuM4N6b8BAdDMcNcNup1ODczcA+n/IPHcZ8/zPg+eOga7TR1vHeyYMeO5RuXRolv6Vnrv0wuv/wxFO9Pcu8z264aMROBqB/9gIHAXFo/lxNAJHI3A0An/JCPxl4Llj5FmRx+PoAwJueuo1uapVR/bjEDxvsM4bwJSRQA4TfpcBARjtFSypW152mON8D3j74P59kzFAAgRjoJPHjxmQQ/IHe4j2YqRbkA64f/++5p8/1zfeeMPAXq4HYKthggkThgQfQMYYrodayw2JEiQSkF+A+Qz7DEYRrBb+hiS8YWxHy/vcwoIBqbAvHzx4aCZh4WDYkigAvnAw5IBWdq+0sDqMcw7+jvmXo/cMAGDMIskSnFolr9z2jFQtmPzF7Ny8xk+clssX0M5uUgNDYwoEI1rb3DYwew1G18GBjSevDyvKYcnCzgWgCBhT2SkwgMF5tLSyYiakgAxzs8909uwZtbe1ml4pSSEa5Q3wHOYUDB+St3AkakxfgOjxYxOWvNGSixQMJmRbm3uWSMNij4QYs6ra29qNIbwGWFYoKtrSqoWFZWMJ7u6sW+s6Mjw8p0Iup4H+PmtN39ra0LUXr5pOOwARjCiTh0DuB+NZSXPz89rd39crr1w3eQckI3iuMBzRO0cXFnY5IAqyFyTMFFz29nbMII7iSCgc0tbGrg52k8YWbW5pN93zW7c+M8Bn/yBp7PgLL1zQ+jp6sit69GTakjZMqmgLX1p4boDJhQsXDMTf3T/Qs5lZAwVgdhdzKZsTgCDc59kzZ0yTmAdCIQDpAcYP9iPsb9i3XAtsx6mnz0wyAACHeReJhk1Pn2Q+k0yZrneRgk61auzU/Y0lPfzihtxV6fzFk9o+yGp560AdvcM6eeoF3bxxS7s72xodHba2ehhuP37vT3TlygtOcSEHGO0xMIlx9vkB1DEmy5uW6pkzZ21dwsBHOxpQoqkpoI7OFvu7plDEOgvm5hbM1JW18+DeffNDOH36hMrFgg4oisXiBph2JtpVQ+4Gbdo6CTmmiBh/rurDjz7Wb//2b6s54pMLM89Do0RAPz5NKqRStTlI4QdpIaRAkMZBH9eRQSo5c4A29HLZik3o9/7iF7/Qa6++aiAijduOopMDnDv8NGogTjcHY2s+om6vPN4m04Pd3duzLhYKPSdPnrRuBuafMfXrdd29+6WWl2Da9pkO8QuXLquru8ekUgDWYAmat5wbkKNgcjR0MSDhwhw2qQe8zSjoVTGSLGnm2awePHhkRQZfwKuhoX4rqFB0BEigsEEnCfcJKATIaExRCgb1kBKdUVWqGQNuxkbH1RpPaG52wQpXDx/c09lzZ4y1vL27a0ArBZq5+RmbuxQpAQPpPgD8/+mPf6bvfe93TH4H+RE6ReLRqEaGBiyuWEs8z8ntsQIURo03bn6mKy9eNcYwIAngoHXy1GrmmQEreHr6qUkfVGp103IHsEJWKdjk02B/t+kAU0gp5LLaWF0zA0mKUK0dbSYfASCOng2dOeji0kKBhAPsd9jCsNKfTk4ZyIMXBOPd3tGhp9OTZgSM9AjFnCeP72lkoE+Lz+c00Nej7q6EAWEAwjxfChrITwDEFnNZuZAyAKiFNV2o2Lo7ceqcvIGotndT5ouBzAvgaS6f0fjoiI5NjOlgd1O5dFJraxvG9GzrSKijs8uApluffmpgJBOBYsbBXlJvv/VNu+a557Mm3UOHBcVL+JwwXG/cvKVCoWTGq6nUrjyeqoq5snq6e607Ch+Qt99+XaEQQLVLNz/5TPu7GX3z7Xfl9gAgA+5XKN85e7RpN3vk80f0kw9+rqqrrnQupUi4ScdHhrW/sazU9poCbqfodfz0BbmDcbUkerWXTOvJ48emuY9UF8UsCgJ0Kxw7NmbrzgPQXUImzWs65uw1PPsv7983KS4K3ez1be2thwUwr8nPOEU9p6tr+fmqerr77XtANEBexgYpJvZa1iaFZeIAxdn1jTUr+OCrwjVhLE2RCZAeSRiKkYCkpg1vEkOYZ+asaNSZ6DYW67OZGaeY53bp2MS4ni8+t1iGpAaSTbwvnRrE/LXVdYsZnCfoduGcQ7EZoI99g/2ZAjIAP/fP2nUkwDARxRzRq6HhITOcnhgfNRY2xYK5xRXduT+p2aU1G7NzZ47rxQsn1dvRbHOhJjxBnCIlZwy+Ziwt7nZ22vd0XRybmFDfwICtWdYm5wh+j9jmFCuKDhve4zGJE841+E9MTT/Vl/ceWNGHPevMubPWsbK2uqRcJqWJY+MGkCLNgSwKRR/uxbr+SoDbjm8GXUSQC3jvG5/e0NjEqEmbRPALSCHpMmuyZv29PdYxBQher2M6+dSMrpFg+uWNWzp19gXV3X4FI81qCkb1+PGkSfJQXOM9Ys1RoW5thu/I6nm81mUXDDSpl+dRrVmHw/joqEm0MWYAwrDn6WA8efK47RFcJ/Ovu7vPzJiRaqMgGQnRUYj/jzPX2MvQCmc/RAIuk3HAc1M/c2NYumJdCpcuXlAw6EiOIPGHjjpmwcwnJE6Iz3SiQS6Aae9xITNGMQM5qi2NjI3bmQ6ZwIH+TkeCxRuw7qafffCh7d10UbDuWuJRdXe1qrurwwqcaH0zz5HTonBULVdtrOgayuVKmnw6a74RdCymrEvBkUJErxzQ2p5FFdIFvh9Olwf/30gbmHVbMayqvf19K/Awx9qam60YGPB6zOMmHAraesqXSrb+8CagIA8RAYmWnd09Kzh1JBIm3YJ0mHURZbM2R3mWgPqOv0nJYgpn7q9kWyiKNcBzY53/GfPcwH1Ok78CnjuS6E5O43Te1Y5kW46y46MROBqBoxH4cyNwBJ4fTYmjETgagaMR+GuA5ySmDakKxwCqbKCz6Z3XD53sDxmcDdmDP//ysEFqsOm8GMB5DDjHaHFsbNwSyCePJy2RA/jlkJxJJdXRTov1vh1qSUANcCYZikRM/xCw6N1337WElwTQ0b1Gzxv9xNpXEhkASjCDAf5I4mB2AlQ5DFMZsEriBRjdMCBzwH+M6krKFrK6e/+uJR7Hxo/ZtQCe8wv8TjFfMHDP6/FZGy/JkWNAeqg1egii85okY9wTCUJnR7N2lu7K74bVJmPpDgyPy+1rUiZbVkdXnwF4y2sb8vqaDAgFiOF++HDYag5A39Bs5GeWWMCq9/qVymQMdH344IFef+01M0glAeGauR5AYhJ6wHn0aAEhSTIAC7/88q4GBgeNRTs1NalEoktev99A9ZGRCS0uLmt7a8NAUqQrrLji9Wpnb9+A+2A0prY2mGV5dbRFlUrvG8Bw8eJFk1tZXHhu7H3Ae/REKZRg9sY4wxiF7Y/WLawupCYOUkkdP3nCgF7mCok+z+v73/+Bvv71r1syD6i6sbFm14Jp3rGJY/YvAAVzpKdrQH5/2Jjzn9/+QsvLKwaqoKtLuzaJGIkuYGIsHtdHN27pe9/7nu7fu2PX+87bbxlItIkxa6VqLNCz5y7o4aPHBtL19fR8BVw0iiYANyTqXMM77/y6Hj9+ZKZ13Z3tpr0LaA9DD3mUoeFhA1I2tzfNMA2d3tOnTyrkDxizEakUWH2b6ytqjfjlqeQ0+eCens0saOL0Cc2ubMkTiuv8+atKHqS0urJsWr2//ZvfVS6T1r0vv9BLL12xpBswkGIYXQWsO9Y4Lfe0pzOP6BhgTdApAiDE+tvd3VYsFlZLW4sBBV9+eV/ZXNFkfbq7e7S0sGBzwedz6/zZM9b5gLEqxQKYa8y95MGBaYkDTAIU/8mfvqcXr16zdeV1I0yAGRigOcCsE0l4rpheNvwCANBn5hbU3YuxHJIHFdPOZU4AKtOmb6aDW5sGYl24eF5uF0w1EmSHpWq+DkiwoOFKgcntdKvw/8xy2E0BxwHaiXewMxvxh/XLvOEZ//KTX2pvb1MtLTG7zze/8abNL1B4wCcAJNYX3wMkMX8BZ/kdwAuuB7mWTDprUiw8g/HxY7py+UVjN5fLBbW3Nev2558dskN99nwAb9Djh0kOAERctCJiMaxQGNNUrzY2V7W2sqmTx89o+umMRkdGjAW8sDhvrG3isWPSzPzz2us4+vTo2vL/qvrpT36mCxcvGUg5Oztj4MnYyLDi0YjFESR/0GBPIqkSaDLTyQ8+/KVe/torWl1bNaBw8smkMYExSQQseTY9bZ0PFJfe+/F7xmZ94eJ5FQpZPZ+b1umTE7a/7G5tyOuuq8aYlct6+PCRWjo6rXAzMjZmcgkAubl8UclURonObgNDQtGo7S/loiOZBXhIEQtG8D/9Z//EmPTXXrxsEgrPpvi9rDF9Jx8/0MVzZ0ymgnXgGDsXrOOnp7tTzZGIeQWwc7CfZesB5SsudfUNaGVtW4USxoH7JulEMZAOJeRLWA+dHS2mVc06p2D04NGkEl096u0bsDn4859/aAauxCmKOPPzz02OrK+vz7poMHbGFBhg8u69+3avmDzzee7sCaUOttXanNCf/smP7Z7zuaR+4zd/3WSQ/F6X3v/Jz9Xa3KEXLr2oUikvj4+9gz3KkQ9BBibgj2t7L6WffvBz1VxVvfLqyw5TtlzW/NQjdbZEtL6yqO2dXfUPH1dH/4hC8Q6Lgyyej37xC42NT2hgcETVatkKtjDE2Q/Pnz1nXUYUYGEZOz4b7VpZXbGOL+a0UxBCw9yZl6xJ1i+xfWV5RQe7aUXDcVt3zFPiAfutz+8UrAHVGSdA9Xg8pkRXmwHlAMh0cbCvERucfb5mQDbruK+vVxVY7sEmOys45owem1/v//x9Xb9+3QrJ4UhQm1ubJh2RTedtvaPjDwhoUl7ZrPkyTE06RVfmPt1q/D7AvjFpfT4rkPL7fHLf/B5rmXlKgefzO7f14pVL1qlAEa5Uc+vjG3d0684D1T0efeP16xof7FZ6d03PFxas64J5weuyx3JPvCb3ieQMBAEKzOzPSEtBOMA4/M6dOxb7uQbGi6IZsa2hx17IOp087HXf/8N/r0K5ZnP7v/2H/52ND0WpX370oZJJDJ0Dam+J6YWLF4zpzp5BQZ8iHP4knOu4Js5bFEsGBge0sLygYCiojvYOk4niTEeHB10ux48fs64L9tXNzTXlM3v2Nevr7PlLSqby5gni8QWsoHLz01vyun1mMjv1bErBaEinTp+yvWZ2Zsa60zbW1+0MCFgP433q6VNjb/N+eGdguHvj5i/1e7/3u0a84IxEJyRxIxpptjNROEhnBf47fiso0t0Ga5+9jC60nR0IEh7duXPfkHM6WTo6O7S/u2PdWCdPTJhGOB0xEAfGx0YstrE22B/9TQGCi0mOIOEFwEsnITGC+Mo5iPkai9AlwO7kMRmlR5NTdk+YmwLEo8tP0R95GJYnxTDDjg91wgHPyyW6L4j7Ja1t7qi7Z8CMZe89fqJEV6eB3RAQ8pmUwx4P+u01Ga9KETkgxF1cdk6lC484QNfa5o4jc9Xe0qIS3QD1inq7u9Tk92l3f1cuJPaKdFpR8IpacZnuAdYbXgnMHaRfOhNdtmY4l1JYweOA+cUZGl33vzLznDO/2aRbO6oCIQxD0YCnK8eRmWxIHl196x8f4URHGfLRCByNwNEI/MoIHAXFo+lwNAJHI3A0An8N8BxWcYNRzrnbtB6NeV532OeHIFTDpLPBOm9oETrMc6lmmohOuzaMuadTz4xVA3gLMAWICtAHewimFsgV7ws7jFZRviapJkl/MjmptdVVvfbaa1+1aZN4AkaS7JC48nqLi0vGViTJIyEEwPR7/caKwtO0YdblACwVS6QaOuIwoqxJ3ltT1cbAq0KuYIlmvQp7p24mf0hVIEPQ1tqmxeUFY+mQcDYkVRra59ZiW68bI5p7AVAu7D1TvZLV/kFKBwdZDY8fVyjSrIN0QdF4uyJR9CxdKpYrpucJQdbpVHWYdg3JHB5nA/i354FmvZtWXZcZg8LUR18TYOLK5UvG7AYwJDECuCDpQToG1jnXB5jHdfP6sXjMfkZixj0DFHT29pnmOGMMuEJb9fjYuMlAIHWwvrmjpzNzymRz2tzYMHZja1vcQAzAc1qnjellBQZuqGasRWRkSKIH+gbs/kgkv7x71/kdEkWXjGnMB4AKcj+f3PhM4+MTlsACRiwvLZlEBFrj3BuABr8LqzcUjJoZ59TklLH0epGR6GhXNBpxdHoHAW+KmpgYN3mV9d09vfDCJWNN3bt7x5LJaAhmb5cld5h4oTOazRcUizVbYgpYTpfC97//fWOBAbzy1Jw2fYcpTNGgtzuhleUlY93GYsg4OIki7H2KNgNDfQZuT09PqbMjoZ5EryW23E803KSIT9pbX1StlNfW7o6mZhcVS/SqVPepVvOaWR2dBbRpv/XmG/rw/fdNXufM6RPa292xIsPqypImJo6rr99hb8NwAwyAOcmzguWMkS7Pfnx8zADQ1dVFXb5yxQBADNkwtwVkRdbk89u3rTDy8kvXjPmJuV2lWrE1SszIZtKam5vT6dNnjPFJEQJg5Y03vuEYowlg0uniME8z+8I5tvEerD1Lut1eY+q3JRyjOZP22cU0c93GMG4AksNwRGObcQ/43arXHbC6AZ43dE4doN4xDjNZJIyCy7XDYhv9DE57OAAX18y/zfG4unt6rNV8+tmUxUXAom+88Q2TMALMQ37D1ijxr1q1700PFqYe0hLptGaezVhnBSDC6MiYenv6rPOD58FcBuj0+1w2P7gnABNj45ZyViiEsep4KyDDgb48XQvIOjma8YB8m+vITmEe57T07+3vKJ8vW6dPV3eHSQ8geQFAzvgQlzFSY9HNzT7X5NSJiasVAAAgAElEQVRTnTh53NizJyYmFI+GDPwO+PzGrIepClM7EAybP8O//6M/MX1ePihaInXF/eOXAJDKgPT39ZrsC/r//oDbmurX11Z045OPdP7caZMFq5UKiscArMsGWLO+D7Ilbe2mTDOcTqTe3n7TY97e2VMwFFJPb791Ekw+mdLgwKBJfB07NmHeDTAqf/CDP9TLL7+s0eEhBXweM+uce/bU5FVgVFLs47oAzWGrOuxfj7KppDHv63R/1CqKROPKlFGNCRmAFW9ttyJoMByxohGdOMQU008u5i121OpV09ulC6Fad9t4YTYIE918LWLN6uvrN4kIQNq29jaLXcx5xp75SYEnSsyuS6dOntbE8Qn5vbjhAeRl9cH7H1vRxx/w6MyZCfX1Joy1+4N/9wO9+fW3TZub63DBPndXJApKVjRCHglALqDv/+AHCkYCunDxrKrlgvY2NhTyIfqC3Jjf2K4Vd0DP13blCUQUikRNIgr5CRisxENTGXa5dOL4hBVjMKQt5Av2PCgQsJfD3qZIiNfIxsa6Ab+scfYl5grrlj3disPonafz1qVEt0ZD8oTuCgfAczsGvy6ZBBugLIVT3of1ihEh8cCZM31WMEdyAjkoYioFhr6eLiuoUgi0bdTj1udffGHdS/4mv81VChoRdLa9QbsmTI1Nr7lWt9deXVmxQhiSHWi4I0VC7Ovr7bFzCEVCYjygNWeSRiEYeSkzUAyH5Q/6LVbTqeND/qnq1u27k/r5x5+pKRzRsZFBDfcnNNbfaZJdzCn2lQYBoOHJQGwCaAS8BzgHgEWyCWPj3Z1dYxfzL0Va7oE9nLMLXT1Oh0zeClfs67fv3NV+KmMsZ0wlz507b8D84ECfPvjgfY2ODGmor0uhADIbbluDlXLViq/cK2sJgJ9nbPJ6eEkE/Lpx86aNESbGPPv5uXk7T3AuBNDnHFIu51XKJ62I3dLaru7uXkUizWb0mckWjHENcE7hv8nfpHhbi3whv8VsCq2bm+tWIKcAnExmzLwXhjUdchQQC9msFQORV1lYfG4FSZ4NsRumPPfZ1ztooC7yLoMDPUok2vVk8rHtc+jAc08URRcXVgyQPdhPa2h4VA8nJ00OqlavaHtzy7okstm0AdzHj43b9wkzcY/anA74IT+g6e2TF0PUat1Ae86xvAfdGBZLKkX5vT6tbW7q9ud3rIvLMYhuMlP0wf5eDQ30yYcOuKumOvJNgNR0QyJUVSqbUTV66YVCReubu4q3tEsenxbX1mxO4XGRySSVTeMJQddNWdeuXlZ/X48ZgNOtYQvO5bNzH+dN1g9zhGfJOQ/meTFHB86w2ltbVCghXZU16RnmK88ylc5qxwpeLXbWoEDT3dNrRQv2VdYnXRyA9qdPnXTOprDfDw8KXzHPMSM/ZJ6b+v2hYahJtphh6H/IPKcwRbGV3IG1x/u8+w/+1yOc6ChDPhqBoxE4GoEj8PxoDhyNwNEIHI3Af3oEPvmTf1JvaJc7uBV6oIBZgLWOoR6HWYAFDAB9h8aiDaC8AeY2DrMNQLeItiFMEbQNiyQzO1pb3TSdXyehOVB3T6cxRTF8BGiBgQSoDouKxBDJD64FFipMKpJNQBBLGA3Ur9qhugFQA/gCYvL3AHaw0fiwtnG311qaYX9ivocJJezxDz74QNGow2xD//vtt99S70CnMaAAMEiQARQPHYjs9fLZnAHuJJuc25HaIGEleWi0gnJdJIMO23vd2HDjo/0GnquS1d5BWpubuzpz/pLC8TaVKy6tb+1rbPykyQA0BcMGTIRCAUsGuT4O+ujGA0wyPvzLdRijHi12A93Lxr4kiYZpPDDQZ+3DJFCO1AwSFyVrtzW9YK/PxqUB9AN0OSB16lB+pq7ZuTnFWpot8eY1kVmhRZ9kGtDtIJXVez95XxcuXzXAE03qT298ouWlBfX09hh76Fvv/LoB5gZWumTJ8vP551asGB8dV0vcYfKhMwtDGYYWrcDImUzPPDOmOT9ra+vQBz+/qXAY40XZ8yYRgoX8a7/2NfsZCTsABSD2+saW3nvvxwbWdHZ2qLOjXXduf2ZjgBkoQOQLF86bfisA5g/++If65jvfdKQj1laMcWvFExAst0eZXN6A1i2TNtmzFvdPP/3UjMoACfia50KRB3CCOcvzufriFQO0KIhs7exoaXHFWHBd3V12bR6f2yQfmpsBUfOaeTqtRGuXfvKz901+Jo4Ouqem5pBXkSCGiS75Is2aW9lSKg9Y/uu6fftzAx8Y93e++Zb+4Pf/b/3Df/C7xnpbeD5n4CeMfgpNyIdQTOBrihasGcYRABcN6wsXzhvjHfAH9vng0JAqtZree+9neuX6a/r01m0zR/vyzh3rkHj33W+ZoWRzS0z5AkCZ1/S66RhhLbz00ku2ntDhZa7x3AD5gwESXgBCilN/pk0O2OjIRjnrm68xs3s8NWPgBn8PUMdrM8awKtFI5mf4IphZXrjJ9Jv5HVjpdKzw/7l3YhtzlzjEdfX3D6hQKn7VcWOgRiBgYJ7DhCuaaTIyTsyHwaERffQR8jCvaWhwyIw0eW6VkqPpCniGjAwxhTkcjIV069YtY36eP3/RrtEAJ7fb2tRhawJIIUuFprDfB4TrgP7EZFNwdTtmzgC5DrbvgPTJFEalVbW1xbW9valQU0SqeWxt1zAprhTl9THOgKUuprEBvBbnXXUD/mGdE+cAbjY3tq1IgpY7MQy9/EqpoLaWZtPMT2fSBuhhWLeyuqGhkRF9/MlNnb940WIJRTIAH+IE84nCDaxB4lAoCPBclcvNmMK+T+rWpzeNodjZ3mbATzOseDwrkOMBuGzuUq5YVyabVSqd0vDIqD0D5AB4lmPjxw4NlInFfv3xH/+x3n77HZMnOEildOPGp2Y6i3RLrVwyI7tCNqPPb3+msxcuaG4OH4Q2tWFAnc0YoxaWJUxT4kC9isdFWRvIsuTwMfBqZm5end29KlfrCkZCjqzOwJCa41EV8ll7Thijrm9va8aMB1uUSmV14YXLCoVjptmOp8P1V1+3PRHt4Hwpb3sbnRVotbNvMH5IT4wdG7d5Pj4+bvtxZ3uz+SAUCnWlMyX9wb/79xbrJ06OaWy0X8n9Hf3kT9/T937rexaj0CEPhvyqIBkmtP0B6YCCAybhgM5/NB7S4FCPuhJtWpx5puXZZxru71Z3okN1j0+t3UNKl6RcSVpdX1c+64yN1x/Ulasvm4zSP/8X/5utsXis2daBsY8jEb1y/RWLj3TDwPZdXFiw9QjLnqLngwf3LV4i4/UisTLg1+zMnElIzM3M2Br8vd/7Pf3hH35f165ddcBzj8uKhawBCn38C8sfQNXOI3VnrcNAp2BHcZE4ByiJjAXgOZI87N0UU5GxqtYquvnpp3rx6ou2/h4/eWJjbrJOLv9X3irIXLEHU9wiXtK1MzPzzPY61lE8GjNCADJOxFXOIuwRxFueMfsrZxrGaG19Ta++8Zppf2eTSQWDEaUyJT1f2daPfvqhafpf/9o1nZkYVsDFWnWZCSjxjj2OtQC7u9GlQ+wz00nY+ocFnEbHGjEfPwvWAr9HcYF/G/4yVGFctbo4vz149ESDI+P6l//q/7TzyLfe/bbdfwr5rHTKikyhgFtjw0MOkGyyeHmLGcxbwHPGgzMd19PRkbBiPfJGzO8zZ9mTO+0eANwpMFy+fMWuGzB4eeGpHj28Z3sHXVh0+nW0JwxA5zkjtVMswBbnkOdSS6LNZGRMuKNec+4tk1NXT5+yhZJm5hdUd/nsWXldLi3MzSreEpPbVdfc/KztMbD1GavdnT25XPhheDU1+URjY0MWMzEhr1SLTnyPxsxYFHNhur4CAeJAt6bn5tTT169iqWBSf3RHAJzfvXtH3/3Ot+X1uq3Tin/NoLqSNjY9hf5ymW7FdSMvICvI3yO7B6hdK1e1vbWjh4+f2FkklUnb+ZNnjLY7xcDjx8ZsTru8LlVM69yRbIFQYdJ3pZoV7nL5kr6890jZfNkKCm4MWK2DEZm4krwuqcnvUVPAqyuXL5rMjHXRUIm1vShg3Yb8DQWECtdHl4Xbo6XFBVWKOdOYxwi+zB5UrxoYTucVXVaYO+MXws6Gtj4/p7jBHKZbhPfI53Lm3UKh11nPNbu3X/2AXPEf0zwv1yq2D6B5TsG3XqOgzn068of2zN/9X47A8/90qnj0G0cjcDQCf49G4Cgo/j162Ee3ejQCRyPw1xuBvwg8h3nOhwPuOO2NZoQJeH5otNNgbjZY578KnvN1qVqRC1mAfEEzM/Pa2d5Xd1evensHHJmWTFr5fMbYOWNjI/J5/ab7S1IKqEWrP8aXgH2Ae48fP9bz5wu6fv0VY+yQJKGBytckg7wmLeCO9rgju8DfkZyQmJHQwhY3uYRMVj09fZb8ktzu7e5ZCynyJHv7uwqG/WoK+g18QtoAFnwTmp6W1AFGoc3L+GBKWjewFNCIJBzA7Vf1FM1gtFq1RDkS8kq5FTV5awY6Vap1HT91XoFwXPHmdq1v7ml+YUV9gyOKRputpbxSdhh9lmSvrRkYx9cADSTNTnHAozSt0d19yheLBu7zzGALkbzClIIhDbgB0G9JAwwdr986A0iwSPC4bkAr2KV87xiSlcycdT+d1PjEmOnTMw4UEyg+ACTf/uKunkw907vf/W1jZ/I+2XRKt2/fMgYXDMqRoWF98+23LPkCZNzb2TGA/+SpE/TWanlxxRKkUCRsLDjAt5a2VlXRG/a4DTjimXZ0dKpc9prkDe/vyFg0Oy33TUFLkHhdxzyyZprTLreMSbiDKZ1bpt0MI9c0ej1utbW0GBtv+tkzyecxlvX83DP1dCYMMORaeL2mprCyhYLyxbL2DpLa2d1Xf/+Qtb1PTT21lv5zZ8+Zdjr3DNOflnkDHNNJtcQjBlTAmsW0tK29w1jSACsLS8+NQTYw2O+wOR89UTQYVntnjwGGaC7vb68ou7epUj6tZLokTzD0/7H33s+RZ9eV50mDRBokEkh47wquvO9mF7vZnnKkSIkylFYbu5pVbEzsH7Mb2o3Y+UkTmt2VNPJs0Ylkm6rqrq4uXwUUCgXvvc1MpDe7n/vNrCY1UmikoDaCHCC6AmiYzO/3fd+7791zzz1H++mCToye1dbmjrGuMF7r7+sV5po1wWp1trdpZmrSWHMUDpwCD9C7W3fu3LF529/fX04kczb2gHaXL1+0eTs3N6fW1hbTm3746LGZrnZ29xpT9rVXX9Pks2cmyfE73/xtY6WlUkdKZZLa2d3R4tKSRtBDbmg0OQba3L/7nW/rV7/6FfMR4D7RO2cCOM0sThHIUDB0Sc1AzKGjmz57DjfHaq2srNpcBYSvzP8KGMU8AJAx8DwAkAUb0jHpQ4OeOFaRVyLWILWxv7en7t5uA2phzcPErHDgWc8wElnHvCbvO/ZkzIpwiwuLNnYdbe3G6jOTQrfz/pihTT+fMlBq/Om4DuI76unt1oULF41x7pgxA864bA1hsHnv3l0HVHchIlMGCQg0zoCUxwhAHT5dGRSRND17qL7+DhrR7fU8opPHMUX0+TDVRd81q2IB3h7/WPy8fgWMLzoFQpCIEkaVSIZsau8wposXLhhD3GdgdtFAIFipq+sbpr0M6xod+uXVFfOzoPgGqMaas04iikWbGwaaAtgB1KP/m0jFX3TrTE9N6bPPbuvL737ZmOCzs1PWHYJUAXrV1YF67R2ihxu2S3TGD2Z2zNY6UlMV1ihdTBhZIjfV3dOnze1dK04AYJ8/d85AeooBIb/fWO9L61tqaus0tiTMTYyCqTMAFHls7Csmk0UVMhkqp0rEYlpYXFKVv1qH8YSixKlCwYBeWLvoNAMMq6paBbdXW9s7itTWKplKqy5Sr7pog6r9IcUSSUWjzcZA9/r9qg74TUcZCS78LugGwSeCwjX73J/96Z/o3S+/a++TSh7YfuxyB/U33/p71USarKPl2mtfkL/apYX5GS0vLui1V14zQ2DuJZNLyuMtKRQOGBs3VFOndKqop+OTxmauDft0/vwpeV0F5ZIxba8ua39rw0CsxrZOdQ6cVKC+1SRFTPP5iLE40ObOnmojUWMbz80v2ljD5Ca2sN54RuCZsLjr6yLKZzJmZk3hF8Y4Wvj8HoU/5jVANmvbJIO8bmPTsvbGxp6YLAfFdhtfKyBxVnF0kP3+oHJ5ZOWMBeAUPEsA6bJ9n3MCe1PF6+DUyWGbq3Qt1ddHtLi0YIxi9oGOzk5ja9PJNnDihHWcpVN5e4YUXNlXkdlhHJiLXC+SaE7skIr5oqKR+rKs2Lp5SSBRxjx15CLy1uHDGGBKGmms0872pu7d/swKP25vQA/HpvXRp3dtPf76176iMyP9KmbiiscObA0Sm4jVFWPyypmMsxD7ClIqnFcIqRQ0K4VcYhIFBPZTgHzOAzZidK1xduP/XR4Dm/sHh/X3P/iRtnf3LUb0dHfr9KlTJkXWaKbURe3tbNs5ifMUcY34x/NBy57/Zy9EGid2GDcAHfIE+9PM7IxJdvCcMJCFgXx4GLfOKOLM+z/8thIJ9tgudbV32D7NOmtqoJvGa8asFMphoWN0i8lybTiEAJeddyjubGxty1PlV220Sc+m5+XnrFXfqKZoVPvb284+GQ45ZqCJmI0bhS7mzNOnz3T61BndvfuZSXQ1NtZb0XVpad7i2/DQsIL+oOMRsrVr7PGGaJPmV1asSwbddQrXGIMy/+nC+uIXX3lxnuMcxLnwyoVhFWGDZ/KanpmzOWqdD1XYh0IecauYy6vKE9C9O/e1uLKi3v4+zczN2j7DvGK3pBDZ09mlaF3Ezk4ZmOLGOke2MG+FXWTgKD7wXrfv0FlwZPrlNbUR2x/pCuG8WFdbY6a3xA28UwDxWStO0dUxMXa5vfa3tneYnorTrTU1+UzFXEYd7a3WtZfKJlUdqLYz+srKmgYGBk12iy4o1lNNTcRkgng9R2rR4wDmyNZU0Q1ZzkcgvP9Xguc8IIB5CgjsdD7OAmXwnGfL3ljpoL34xv9wjBP9y9LG498+HoHjEfg5H4HjoPhz/oCPb+94BI5H4F8/Av84eO6AWQ4j3WF9Aj65YIH/GHheedcKgP7jci7AO2kYLFU+7e3GFTuENZhU8gi97Li6ezpNnmBtfcVYfyS+62ubjoRCFSxId1kTtdc+k2gCHr/55psmn6Ai4JPHWE28Pwkb71+RNqmwOrlGEkjY5RzeYcnQAp5Ooq/qtQT5e9/9vs6du2Ct3TDDEkcwYgCefJb4wTjl0A47maQNgBktSxJ2pF9ih2g++8xUkmSR12DMuA/+n+uCTbMw91xRf0a1wSqToPAHatTe2WvSLalMwVhRtPZPzcwbsxVmEooHgCeMgRlvlr82DXofLfeOVjQmh41NjrTIrBla1lnrNjrJAMS2EdLGajIFadVE6pTMOkk89wSrx5i26M+WiwRcP+8N43VietLAne6uLjONcl4RJlPBDL0ePB7TlZeu6fTZ81akAASDPUYHwMOHD5T4/+RW3nrzDZ06edLYvsuLi5aoMq/m5+bU3dll0gTcB0kc9wVQtrK6ajIRzU1NBibBAH706JlSqayBNbDVYG6ajvnRkTHSAEtJ5PnI5NNaXl5Ue3urmTACkLW1NSseOzRd1J6ubgUDAU09n1ZdNKpoU9RYdYvzc7py8YIVaZw28pwBFgDns/NozvqNadbe0alUErOsoiXC6Ndy7bAtt7a3TVoE1ivjHo+h5180eRiY85hMwtRnbnh9Xktcafvf3tnSUP+AGuuiJvPwfHra2J9o5St7pK31FSu8FH1BLW0dqOCp1sbaloGLgI7MzWw6qeamBtWEAmbI2FAfsUSUZwobj2Sf9dDf72iuc32YU87Nz5lJJix9gIqnT5+acSGFpMdj4/L5gho9eVrvffvbevedL5tMxdiTx/qt3/wNk9pwuYoaf/rEWrJPnTmrnt4+S5ABiP/6r/5Sp06OmtlcNUlxAXNYkmbADjTHYYUxFemOcNYP10owYv4nk2kFQmHTbKfgBWAF8IOMAvPAChMmmSNdvnTZdJaRbqDgQ+LMa/CskXUwrX8Bqh1Zkl5TW6NUGpPcip8AhYC0IyXk89lYATgZUxBGdCZlzOitLTThI/Z7/f0nrKiALABz2bRdC8gg1aijo0nRxnrHqM/0m4OmN46ckuns7u6YxjMa4QC4MA1ffBiI+/mHsdFfGKBKjycwbB0yiRrWOMR0f3WlcJBWvpCSx2O9CgYmOqC5w2ivgPLEQnwhzFAVQ7lU1opidPpwLV4Dw/PWwQJgdef+A5PuwDj27t17isX29dabrxvQAY4Ca5uYgqTPxho67CtmyneUSJhUTOwI0Cps3QkYB87NLxiT01jBwvBzU1euXrbOg3zBrfn5FbW0Apr6rFjFGFAomJ2dNjAOo03iDSAlYNomxbndPUXqGnTz5i1jp8PURY/3xMCAXaPP49GjiUn5QhF1d3doY3VFxVzajKu5X6fhqGSFSnS7k4eHqkrF5a/yag1pKmQqMJ8sgzp0agCs1xsLNy9/TURr23smS2GyC4W8gZVOzPUp2thkIBbjCJO/tbPLgGekL6L1UXV39ZjhJmOKfMytWx/r7JlTZlrY2oy2cFJyh/Sd799QVaBekcZmDY0OyesrmdcB18E6qQtHVMwCkOZVKGXlD/lNN35o+JRKxSqNPx43r4QTJ7rU29OqZGxHif1t+T2S30vBGOmcjIq+sFq6B7W5F1NXR5f8Pq8xTGHYAzhSTASU//Cj6zpz9oJ1n7AGYGfTWWOFHfbNfF7v/+hHVngiVmKayHkDNi/7lnmetLca6FjKZ60jgCIoY2pSbmyKBuS5bP+o6ImzfxFPyxieU4Ar8TsZA0KJYUjIMcsxrqULwRjnmDH2dOvBw3tqaW0xA0SK6mj5+3wB88JAtuXgIGadalzflauXbN2vrCzb9QBUG0hKRCsUlEll1dbcasVHxm9oaND2L+eaMQwvWKcQ8+HlV15SMpfW3My0xh8TS39bLo9fY8/n9MOPPlEildarX7ii7vYGNYSrdf/uPQXwAOjvd+bm4eGL2MT3rFuh3FEE2Mt7EcfpAkNrnL/hfdc31o2lDSucsSOWAgoDsMbiCS2vbuji5SuafD5jZrUA4G+9gRGzx4BpJEjcrqLtpcRqNO+JbzxLzhgdnR12vzwfk+LJFbW7vWddeJ3dnVaU5bkivXSfuOnxWbcLjHKKiVU+aX930wwj6cRBo350aMjmvckKlmTSTICuR8kE7jzG3secOYcRar6geDKpyak5DZ06r0zRq5mFZXX3nVCV2yuvy21kglw+Y11txBYK4BA5kHlBHgpJOUdySIrWI6NSY2di/tERAkBOZ8P21rZ2tvaMRe3xVVuxGTJFUUW1trTa3OVvKc5QbOG58JwofIz29yibL2p2fsnOLxQLCgWkyvDJqFIxnzajzIPdIz15MqESZrnISqV59gdqxHS0rs5A7/pIxOmMLBTM7NVkgQJ+OzPDPqczoCgMTlN6Pj2rlvZOK4AyHwDIKYLwzIiPnBtZG3jcOPmAw+hn7HO2P7lVMgIJwZLzIJKBeU1OjFv87OnqNHN5ujnypXx53z5QV1ePUrDdPdW2Fui04BkSExkTzpvEDD6s6ymXszXldCP91zHP7dpg0ht47pIPs2nrmvVaYbki18bZ+Rg8/9fnj8d/eTwCxyPw8zkCx+D5z+dzPb6r4xE4HoGfwgj8U+A5B2VHHxggK2dsYXexKG9Flbgs32JsJYfqVU5ana9LJMp+r9Y3t9VQj3lXTAvzK3K7aOVOqK0dcC6jre110y6tr8OQqcYOz7QA017M54pECSxRALKXXnrJQMCJp48tEefQT+s34GlF3gGw0zSCM44MA+ZiAGboZZukR1W1fV1Cg9bn1/e+931jxPT19au1pc0SaBJmZAWQMAkF/To82DMgkpZpEkZasgHSHLkDnwEkMCEvXbpk712RlGHsAFa5DozqNufHNDzQY4ARBp8wf06fu2gGYJ6qgNLZgqoCQTMSpFW2t6fTElsSOKed2QEQeH2+X2HQMKbwVUtut259cku/+Au/YBIrGDwxTki58Pe0lpMgDgwN69nMnOoideWxSptGK2x3xzWxZOxgkjPmQjKX1dTsjBqjDcba9lhrPGC8rP0XCZiiqtTV3adf+IV3lUkn5HaXLKn+6KOPlM9mzRxreGjIQFr0cgF7Y7EDA5Wi9bD0quQPBo19CRv7+dS0Aczh2oh1BQCuUSShiEKbLx0EzJGF+UX7f5K4/v4Be8aMF6zBYAgDUoD1mPb2tvWrv/oV7e9tG9sR6Q/uByPFleVV/dVf/5V++7d/y4Ck7q52Y6eaXHNZNqRQlMndAMr5qgOqjzYY0A6IMjY2Zs+Y1nyeC0kxrGyAXqSASMw3NlYNmOjq7lVtGF3Vbc0vLqs2TNHA0aHFZO7UqVHF9/b1fOKZpmZn5UMTeHtL4YBXrlxKF8+ftmsYOHlW79+6r5x86u/tNykcxhU9VRjHO1sbGujrMeNDklrWMhJAmPUizTE6etIkEyguwaacmHhq4MmlSxdtXvE9AABkCzBznXw+baANwNj4+IStOcDo/+s//bH+5z/4A2MLPn36WDU11bp46bIgisvtRIz9gwP9+X/+z/pf/v2/L7N6i1ZgyBZyBlCa2WbBkfXhM4DL9vaOYwIsj2n3Asasb2xajHj27JmNOWsBwPXKlSs2jymaMM/TqZR6unvLUkEFxwdhe8vRVS853SIOGOc1ZjhFmdGTo3YtvDdrmzUGCEUs4l6RsAE8Y97G9zfMEJJLv/bFL5rcCTquLa3tZoKGBuynn97W1ZdeVpAOkVLamPYAuLw/14ccD+PMGBtA4/EYWxcNbjNmA5XlwzwCKl8411/RhefrRxML8nodlrkV60p4NcDK9Km/v1utrZi97quYh8kI8OhYqVXAc16Z4h+a58RExgSA5fqNT6zFnv2N5KEAACAASURBVDiEtI6/qsrMYZFPgXne09evKl9AzyefafzJfb10+VxZsiZhawfAF3+E7c0NbW6sqa2l2YCQaFOTZpdg9AL4u82ANpMr6pNPPzOmKPG3f6Bf3b1dBuxhojdLrKqrM7AUYMXifTFv8YzOEEdOIWfzhQIBz4JCy8Mn41paXlNnV4/JgI2PjZmu8+mTo8aYRI7k3uMxpY7iptHb3tJoxaaFhTl7NhR+/MGAaRkXshnV4OcBoO0qaml5UdHGqLa2N7WxvmbmhH093RoZGtbO5pYVvgpiLh4pvr9rIFRTo2POaGxft0uR+gatrm+aNEfe5VVdtNE08JEZ29naMe+DGeRAagLKZVNKpeLa3d3SQB8s/oziRy4trB7KG2zQ9MKKfvGrvyKPDzmTWdNt93ur1VAXlbJpi3+h2oCBbxQBhwZPKpMu6MZHH5uklEsZXbowqoOdVQWrSnIXczZWrJWWrn4lch4tbu5raW3bCqTdHW2KRkLGsgW0XphfUri23kyFs/mSeQWwQDAMpLNjaGjApvKDu/f1e7/3u7au6ByiYwyAl7lMpxMxkPWAnjmyZfHDAyuKEL/MYLOxoaxtjr+AY9DL9/kac9zyEcWAc+YCnWf7e3QzUcxy/AwwmQQIhO1OtxldDptb6yqWihZjKObX1jaoWHQZeEznW6FYMD8QgOHz58+pvb3N9jLe0Aq3Pq95ggAO93T2KHGQsE4xCmKYlnKN3CP7IR0mzC+Y4z19PcoWC7p166ZGTgyabv9BLKn13QN96/s/sm6yS+dPq6M5oqG+di3MLpiBd0W2itiGzAevXzEO5XooMvH+n312y/Zdio2sDwBVfpczFddq5pcA5y6Xuvt6zZ8BtvvWNgXQc2aI+a1vvWdmwYChgKKnT55UXV2tjTnFSWIp0jGYuQIOc26K1NVaPKeogLzO0OCIwsGIDmOHBlgju4Qx7sjoSSM1oGW+srIuX1XAdKVW11c0ONCr2MGe6fsXcykdHe7pwvlzJgNFnAQYRQqm2udVJpWQ11Vy9rqyNw8+MBR+8q5qFb0BrWztyV0VULQ2ah1HzKk29kcVHINOn8+08ZGIefjwsXWHNTU2an19xYo40WidCsWcDg/25cfwvr1d8VjC5tfa6rrtXayH5pYWO8PEjxJ2JqAYXZE4pNiCCSjjRCxoCNbp6bPnRi7BjJzz8Ecf4VfSrr7eDiOKUKy9d3dM8fiR6qL12tzZNNPlnd1t21PYk5oaMAutNZ8N/ChSmbwV9vFfoLBB9OeM5DZz3qL5twyfPCXONXSDVLldVvD6/OwP3ux0MJk0oLN5Ol1ghZyB0xwY6F7EjNN8hDIpPX/21AqTnW0t9pwOE4fa3t2xoiFyTkjv4fsAYE5BPBKJylcdtG4HilHNzY7vA52lFLcoCtg5Fy75PwDPi9Ys5XSrUQjCdNXxCHI5kjKloopul3x+BzyH4U8M+PyedAye/xTyyOOXOB6B4xH4+RqBY/D85+t5Ht/N8Qgcj8BPcQT+JbItHhXlRUOxDJb/uPnejxvw8XNYeUVvyQ7mscOUnjx+pq2tPQPJMUgLhqpVLJEoB5RFuzWFwV/whQ4zQDlJ8dDQkCXvMJgBJF9++WVjPgf8yBF4yhqMssSHlmPngOyA1YBRfI2ONmoFsM5IbozNmCtaYry6smYSBRcvXrLDPcx49NnRUEaDGimNwRN9+tJr1wxAMvmDYs6kFUyiwFWlRDxjwC5/A7CLbiZJaoUlzniYuWlsXzOPbqutMWrMxWAobGZNp89f0MNHY2poaVN7R4+KLreZfT19Ombts8PDw8aoNRO1ctECUB4mbUXzPJNFcgJGUpUe3LtvID7gANeP1jWgKYAHyYnJqJwY0swSDOa8SbCQ/HJPtGyjVUx7PXI6ZnoI7cpXreXVdZNgMDPL1jbT7UbKxOML6Ecf3jDJmbq6BtXVR3Th3LCaWxpeFBJ+8P3vGziPNrTf71N7W5v81X5NPBs3oLohWm8AOOAlRQB0RHf39o3ZGqmLKh470r37DzQyfMJaucmXYPI5EhxeS9xhnMLyW1hY1NDgoFpb24wBvL2DrM+hugDEwwFL5peWFnVylNZov7zeai0vrZrxG63ZgHKw6oqAcVVOoYKxfjb5XPsHcXX39Zk8Dc+fZwJIDnuuq7PTwHIMU9c3Noz5jzHn0uKiMbpcMIoBburQZvUrmyvp+fMZY4OFapzCEYZqtI8HfT5FgiEdJhLqGxiw5DlzdKCpp4+0s7mhUG29dhNJNXT2K1vyKhk/MlY/hSXYdw8e3DXZHlq/W5sa7Xl6PS5jk22sbxm4imRJpSUBk1IAlHPnzljLPexfJHdYP4AumPIC9AN08MzRwL1586bNs//0H/+jXn75JZOsqK0NqLu7zTHAzObltkJGRnfv3bfnz5yq8VcbgI7kQsEobU7izQesW9YyZrKsm63NbWvnJxag8eroc3us6wBAitgA87LCOGedAbIagw42ayph7GbmA/fqsE+d4hYzDWY4f/P48Zha27pM+5y1QAGG979//749e8wPAZtgBc7MTGlrdUoDfa2mdQ2rvr6hqQwEO7I+07Pz6h8YsLlrkHUpr4APOSTu24kdZgZJyanKax0W6IEDDDt2yxWwvCxjYzIUP/a9sqkq3/ng4zsKh/0WSwHcqzz4JNBh41d9XY1CNTxPzN78/wA8r0i3OL4Q/I3kcbTPi9L2bkzXr3+k3/7N39AR5qK+KqWS6CSvKYyGcUub0pmczfdbN/5eJ4d6LcZQtLOODR5pMW/GxYVs1gAuJJiamlu0sr2nUC1geE6xeNqMN8N1jZqem9fu/r5+9de+ps/u3NHI6LDqasJaW14xz4X19TWdOXP6RVEQuQUA14EBR6KCsXVjnMx4ubzWxVNbF9XNj2/p61//hu0XJitQcKTImlvb5fNTqFlXtddtDNf4IV0NrQa4YICcyuYUooC3sqZaj09bGxsKhYPK5jMmUQRLGtY0Ek+Jw0M11EdVhRRCKGx7EOzs9FFMmaOYAtVek8Fh7jP6+AggAYUmc6kqZKbPMF+RpCjkCqqGidrZLq/XpY31ZevW6u3tVCEPuFyjxZV9La0faX0vK08wrFQ+r6NMwtib8cN9k7goZvN69epVnQBwLzn6wweJI409mTTwHA0vDGFrgh7V1/mVOdpRNrGroM9ressUCd3+sDIuvzzBqDZ3D3W4f2D7md/rMvAO5n8uX1IsljSt7ObmdtvDYOA2tzbbXjY181yHBwe6dP6i7TOA0QB1SDQA6CLZgE4265p1AiN9b3tXly9desE4Z5zpVOFZIweDpFo2lzGAsz5aq1w2/sJ5mMIM64ECN0WjbJb3MwjRAFfm6VEyacWP3l5n3QdCQd24+bFee/UNZbMl/flf/I2dBy5fvqLB4QGtri3rxo0bJqvR2IjPQdr02TFkBVgFMKWLJhwMK37APfkNxOZ+uK+JiQlb98Sv6elpY4939XQrlc/qzmefaqCnx8BWig/3nzzTBzC+k0f6+q/+kkb62xWtgTFPNx1MfozY06btzQcgOLEMoJOzknXRJeJW9Afo52fE0YoZPAA74H2lOA/Q7oNxny/qAImV5lb1I7GRTFk8/uiDDwzIjNbW6svvvmVSdlnrNkJbPqf9/V17hqxRCiCcA4hzvM/s7IyaGlvU2dZtMimsWYDzja1NY2tjFrm3H9Pc/JIS8bS2d3ZtbVx96bLqwgHNPZ+Qu5RRtQdPhlXT4kbKqLW9zTriDFTNIy1YtLiDaAf/cS/5klepokcb+0lloX+48DLg7ImpdcI6C4dHME4FOHbGNZWEHe7V4uKyFZPv37+j06dPmqfB5uaadegBVlN8yaUx4swYgM4+iZQKBZFKYXRze0ujoyNW+GffobtpdW3Nzqh0zWzNb2tn71Ajp85YcR4z6sWFGQ0P9ai/r0PhkE/bm+t68GDc9hrmvy/oM7kowHOAZjoCO9s7lM/iz5C3tej20mHiVj6bMUmXo1jMro3uRKSsMvmC6hoabU8MVfsNPIdowRmMf9YRxvcwekc+zbbqsp+AY8VpeuIA53R2cSjLpdOannqmaq/HOt+qvV4dxA/KdWCIJ8iwIBuTU3ML5tt7qqtrlK/akaxijiKRQ1GGMz9s+META07HDgbZtgn+GFnnn9A8N4l0th+2Tw9GzXhtME/RgXdsR3kWfFx5+98d40Q/xZzy+KWOR+B4BH72R+A4KP7sP8PjOzgegeMR+DcagZvfKRuGVsAYDqM/YRgK0ITUR0pYBaFrDKBqh2uAXNJSa6N2DqMVdpUdpqtcloSNPXmmUDCixsZWHezHjCnotAcnlTg6MJPETDqvw4MjkzMAvCOJwTgNZg5JBrItaHZiHEkCU13tUiEPkP2TrHeuyUBlNIjLlE1AMnRNYfNxQOczzFnYw21tHaqN1JfZ6LBvJ/V0bMISKZhBdfVhXb50TqdPjiiXS5X1mYuOCVPRAXoPDuKmp0rSi4zMSvk6GRNYWRVgIH6wr/Hb19UQCZv0B5q8ze0d8tfUamtnzzSGQ+GIaUQj/wGTHcY7bGLuydplczljR1VY9RWGO8Bzgft1uR0pk6OkTp8+Zb8PYIrMAXIsbo/T6g5glC+S+MBGcjQgCzlkD2CgYuBYMGYVzx65knSeAoX0bGLcpAS6OrusGFFf3yiPt1pbO/t6/8MbxigicT443NT5C+dMqgHU7//4wz/Uf/e7v2PANMkeLbg7W1sGPKE3i44rbD9YrfMLy+rp6TP5C96bMb5161MDNAECTp8ZNMY68jsUQ8jMTAolWGMM40ePHpv+Ms95Y2PNgC3YrI1N9Zqbn7VxHR4ZsWdOMgdz6uGDx5agZVMJDQ1SNMibBIoZdRWQLUobI5EiRUdXt4HlBpRvbWp7a0vXrn3RGMwmoyO3gSM8L16Tggq65Y65V1ALi8sGtA4NjerhwyfWiUGR6MHDR2YeOjDQL0+ppMmn4wYGDg+dsG6H508fa2d73dbFw7EJ1URb5AlE5PL61RytN71zGJHJo7iZkyEV0drSrJmp52YYyrrr7+szKZPkUUaXLzug1OTkMwOfW1ubDaCMRMIv5iyA8YkTg3b/k8+nTNf11OkzikYb9ejRIwPg/8N/+D/1S7/0S8ZiDwV9yuXSNkdRAUkkM6YNjC7s22+/bQDq3c8+VWtzk0ZGRpQvlZRIJY0hyfqGQQkj1dED99jrwp5D0x8gkusHoKmwwh3wCrkGB1SvaJOb+WBiX91dHdaBAIADkx5ABB1vXttp/XcKW9zX47FnBipcvnzVwJDKNbW2tejZswmLi8Q+xvRge1ZXLg4b8I8EBpJJdI14fH49ePTEwCB0rdG4Zv7V0iVSALxzGHzMBeIc65j5AQB29epVR/aE9Wqpv6NB7sSxfwCeV1jpkn5085auvfKSFfWejj81pjZzG+CB2BqNhuT3o4Ne0Twvg+ame17WOi45hQuARsYI8CVbdOmjDz/UubNn1N3ZbpIkjx89VFd3t1rb25XNFYxxPz39XPNTYwaeI4UBOJxJJhWprTGGJdI0SNXACKVjB33deAZzYJiBLjOcbGrpVHWgRt/6u+9oZ39Pb7/7joHLAJtnT53S1NOnCtfWmJwLck+AcgCBxA2KTQCHFAtT6bTCkbCtUxjtO3sxtbR26KPrN9XXO2A6+O1trcYe5tnPzs3anEG+gU4NZAISiUOTmIINm87lzecAaRWKC56CS0eJI0XqI/IHq3UY2zeQEDkaunQAj9paWhU7PNTS7LySsRg2CuruaFV9JKij2J4VsWApM2eJv+NPJzQ4clKPnk6pLtqkUCBk4Hl3Z6chQMguYPqaySY1Nzutc+fPmhYycePB42ntJ6SdeF7uYK35jORKjmQWjFpkt4I+vxK7gNbnNTQyqFQ2rVu3P7MYUCq4TPIBjeKgT6qrq1Zsb11V7rzSR3H19/U7rHtPtUpVNUqjm+9xJHny6aSO4vtWKASY6us7oXA4qvfe+47effcXrNhIET3a2KBoFI3tI33yyScmxYSsErEfEBwAkp+xrh39beQqAqb9DIN0YmxCTc2NxqqenJwwAJ5nz56F1BWxwExES3lVedE0rxgPs++5LXZtbmyqWHKpvq7e4jWmkTb+LmljY92KquwdLLWJZ881cGJE0zOL+u733jefh3/3+7+vfP7IuqnodkCqaGRk2EBRzgnEaTq6WMtIuNDJBAOYuUpnCcVdwHNME4mZxCNiF/PW9oitTW1truviuXPGug+GI7pz/5F+8OFH8vh8+upXvqzB3g4VUnEjGeBfAEBOXOXcwbUTz+YXFgyQxYwasNak5dJJ9fX32xmCogXyWNw7c4s4aAVy5g1yLcmU5pdX9d57f2dmtlevvmzniYP9A+3v7mppfk79vT36xXffsXGfePbM9NQBWYnbfX091hkAQL64uGBSJZwHuFeIEyrQ2eJ46eAxwfxweTza3Ts08Hzi+awuX35Zn925Z+eX1dVlfeGlS8ql4lqYndTe9prqIyHzLtna3tDewb6B7309PepqbZXPpEXyymWQ76IwWa2jdE4Fd7VWNvfU3j2gSLRFH16/Zaa5XCuSL8QVugrpPkSyh3MBknzLyytWeFjfWDG5t96eLgOYkfAjvpr/S6EojsysWZ4vkiRDw8MmmcQ5d2Fx0V7z6ktXzQSdcdrb21VXd5cxq//qz76l4ZFTymTy5h9BUef06VGlUzF5PRSvm61gOz+zaF1uFO0uXb6o9Y1Vk0ThHtra2pzCpYH+nMcd2RLznTAqdlG5dMaKFpyFMQnFjwX5lXBNraL1DfIixmfPxgHEyyYb1iFTtiFx5ovJdzHODqD+wqvEhVdEzgolnDWR26F7pCiKxCXTs6dbkNdg74hGm3SURFKM4hMND1V23icOMJ+2NreczoDWNpsznBnLum6OWTb1Ed6f/bLsjVK2qHjBPOfaK8xzZ94750U+Kp0Al986Bs//jdLL45c9HoHjEfgZHYFj8Pxn9MEdX/bxCByPwL/9CNz49v9aMs1CuR3dYYx2SiVLJGBT2fm7lLfWcy9MlJ+U3/0nL5CDOyZAsKE/vvmJtUwnEkkD96ydNX6ocG3IGH/eKo8iMGl393X69BltbmwZiA7ISvJMIv38+ZQBaiSeaE/m8ymVSnmnnVsuYy1z6DeWNPBN0QF2+B4HehJmkmgO7olkSsPDJw08jydTxpBFImT86VMlE0m5i7L2+nPnz1irOYZNLsZCRUtsYcNySA8EQmqAHXe4Xwbn3drf3TEgjOSKBB/G78WLF4yllTjcU2pnWe5iXj94/0NdfvkVRaLNqmtqtRbWnT0MQxeNMY25YigYMt1Okm+kaQAJAYxND7xEYohGpCPnUuXzmTkrDB7u/y/+4i/NgI+fAdIBpqCVC3jNcwVcg8HGB224FQ1ZkiGS2q3NTcUTcWOmtbejE96h+vqoAQ0kRfsHsL9djkZxiYTLZ1IgANeziyty+ZC4gV2btUSrv6dbba1NxiqitRo9T+RfGCcAO4Ag5gut3OieIrlRVV2tg8OYAQGOLisyKkhbNBprEcAXMzvYXgB+JKMkkFyzY8TWr+kpmH4wqs9bsjQ9M2PSGryWo6dcNJY7WsOvXntF2WTMwCSSTUANZAUoKMBmByyAhQ14DVN4c2dbgZoaA0Wmp2dMOgRTW0ALGE4kqnQ2VPsd00mAXOapAe/7B3r48JFdA6/H+wBuA+rwbJERgSE71NehGm9RywtTpi2bLXlUVVOv658+VNHtV3Nbl3a3t/XGF6+Y0SFdChRs0JL927/5G5MHaG5usrkDEI4++etvvKl79x5YEcExXK3V62+8bsafFekTkxQpFA2cSSQc47GR0RFjsd28caMM/tEantaX3njdwDgASxeM6iISHz5jfiPl8s5bb1vB5fHjJ9YyfebsWd1/+NC+xhAwGPCZ5EZHR6uBL8jswEYFjIQRDqt1fn7OgCbWMKZ13A/rC/CR52KmZT/xQWaNgSagcE6pZNoSeRiUGH2+eu1VJY9SZZkPGMB5HWWTGht/Jq8nqMETpyyu3L7ziU6fHlZN0KfJZxN2T7xWbXVBg/3tyhZKCtc1yOuv0dbOgVbWNxUM1qi1tVV1tawNp6vDunHsWvPa3z8wVj9gPvfBXMQ4l4ID5rLMYQeucLACB3B35FooFlV8DiqSTR9+/Kl6urvsb5AHqK0JlxsKnMIPsRD/BMBDQBGnW8VlXQ5WhPN4LN5guFth+edLLhXcfpOrQLec108m4wbAoJMPmMEl8nludlYfX39fo4N9qiIme50xR7InkS2qKlBjX7PWkUVBD98XrFW0sdHYn+Y9gXGxy21j8/DxE5Mx+trXvm4xuaOtRVsb6/a8mavI+SC5dPvTz3Tu3DkDrDBiZe0tryzojXdesYLu4eGRDg4Samvr1tzsogE3DQ3IslSb6aRJGbhlxsEAQnQVAC4CqCNzQddKLp83EImxp3iH7BLdLawHnh9MaTSyjfHrksVuulqI2xfOnFdtqNYKfqkkWvcFJY9iBoTn0Gev8unJ2LixeZubW7W4vGb3x75HhxN7CYUB5F7wCqBgiy4+ngQleTU+Oa1swaW92JE6ewfkD9eakSA3xf4KQP/s6biOEil5SkFj+Y+ePKWN7U0bQ9izAV+1Aj6PQn6PVhZm1NJYp76+bhsHCpeYwtaE66zTpa6+QbWROntt7ikZpzBSpYLbpY1NPBfq9Od//lc6c+a8GQVjVDo7P2ugN5JCdDnxrD/48Ibt8zDL9w/2rKvjzp3bJrnEfgEjmTVNfA8GkFcqGJO/t6fbfAKQq0HyyTH8Dlix19EwZpHkTaLtMJYwNj/dS8wxAGVe53BvR6FAtXUghENh20+RwllZWdTIyJAVXzByralr1A8++FgTz+dUHajVf/97v6uqUkJVbvSSC1Y45DxDvOX/2RtnZmYNxMMsdWx8zPbJ9o4O8/RwzDsdk9CLFy8aIM06xg8DMHN2ZsY6qaL1dXa9FBmejI/bmsjmsiahdvXKJfOL4PCxvLRksaOtvd3GibMAaxs2O2z6CxcvWZEHebL2jjYFQyGtLC3bdfK+jB2dWpG6OiuaVWLU7bv3NT276Jgrlor64ivXtL62plOnTtqYfe9733nhE4KZ++zMtHUCYlrJ+YxONwBd2NzI3hF7+D2Mf9OprFRw/C0oBhPvYEEjX7d3GFd1MKKp+SV99+/fV0d7hwrpuN56/VWTzYPFPPV8Qi0tjbYudnc3rcDf2tJi55TlpQ0d7mf08suXlc8daWN9Xt2dTQrXOF4DENMLOcnnDaiuoVm5qrCezS/aOQcTT0y8M9m0Pv74Ew0PjlhnVU2oTk+fTigeP1Bbe6Mx3TG6Zc0vLcyb9TLPv7EefW6X7t65a+dP5GfoIAxbbPPoMBbXxOSknQNZk2jNhyMhNTU3GSB8/94jdXf16u6de+ps77IzMsD8hx/+0HwK2ttbtLg4r/papyMjVOM30P3gYE/pDED7aUcOzGT0OLtzriHu5+waDTxHEo3uRJjn2YwVNTn3sVa8viqFArVyyfEAonhrcoz4A1QQFPt/R8qRwO84BzgEmkoBtkKggTHOB9fE2qeYHk84prGOnFDUCCt4CpBvcGalUIHXDWuUOMt43r79qRE/vnjtmmnLU7TgJp3OV+dz0Tahfxw8pygD85wibJUfFj5dhHSbOXvr5+D5/3SME/3bp5rH73A8Ascj8DM0AsdB8WfoYR1f6vEIHI/A/78jcPM7/5ujFghwjsDAfwGe08IJeJ6ww2vZevKfvUiYaBxUN7d2NPZk3ADCqakZ/cZv/IaxaGB2kwTA+PN4XVpcWDFTT8DJdCptDHC0lh2tU48B0gALAJUk7sUirHNMQ2nJdpdbMCvszM91gdGuJIHAHAowlvuLHx0Z2/Eomdby6pp+9MFHplN5cHBo73HtylUNDQ7Y9e3t7SiTOVLscN9eh0S5va1DVW5A2k0lM0nVRWstObekwhgyXkuUQb5IcJ48fqR33n5Hh3vbSm0vylXMaXxiSk3tnQa6nRg5ZQxMU3Us62tzvwAN4ZqIAa+wlTjsA96TsFGAQLICABRwncSjt7/fwGAAWgzSSE65H34XBhjmobl82oA0Mgp30aNQMKiOrk5jpTlSFkUzYMTs8sTgoPxoT5rp36ZamloUqgkaG4gEkuS1rr7eGN9oV3o9gHFZPZ9Z1Ob+kfYPDtXUFFVHe5sK2bQlwcVCRjWBanV2tJkUBIBQPJ7UyipFFJiy9WpubXGM3VwuPZ14ZuAV7H1AI5JHxgNWMMAvQAA60YCR3CcgO+MC0623t1cuV86Yn4AHXBuJLLqh0YYmk59AGxlwlnF/cP+efuvXvmryI4ALjHdFl5f3R7sWoIJ/MKSrQ0GdPHPaZEMOD2IGHqDNTnIIi48kEFkBpB+4z4bGBrtuEkiuG8ANZuLjx49f3APvwXPAnA5Qb6S3Vd58Qg9u3zCpgWhbt2ZWdvT4+ZJ8wXp1d/eZlnRbNKCaYLVJBPC6PHfeC9kRpI64NuYDhQWSyFictvwmY3XzPWu5zuXs7yoawvw+Sev+QcokdsI1QQPc2tuatb29pUhdRMl0WpPT0yg/6OVXrplWLdcPSN/e2iKfxy0ke956802bJzl0teXS4tKKJcgXzp0xwIu1htlovgDbtGCdLswF5jLjyHpiHlIEg9XLPQCic7/WCm9su5/8ALgxWVawg3zBTAKXlpZVzBfU291j3wPgY7y8VW4lc5iTVmlmelkq+dTU1KzqarempsZVLKZFtcnv8xuAH66WertaVHR5FQzXK5ktaGltyxjbw8MjTixwwXTL2lz0VntNX5j1SlGGOctnPgDBKh073IdhgGUN6ApwXjFCtjVq0iQOwMHH5t6hxp48UX9fr7q7Ow3Epb2dz0jUOLq1hHl3mSn4OeBh7+fGQA5WvjOGPPdcoaRMyZGWuXH9hrFN9/d2dfrU+hvZDAAAIABJREFUSSsmOZrC4BZuK3L83bf+Vp2tTQpVudTWGDFw01XlV94bMLZyXi7tbe/I53VZjHd5fWWAztGfpbsE0CeWSNgz/5M/+VN983d/x8YGoAbZAUDyoaFhK6QODQ4bAFxbW2frmmtnzU5OTejqK2esUJHNFPRsYkrnzl3W3u6BfvjD9/Xqq6/aM8AgcGh40MBf2KToHyMxsra6qo3NTZ1jHZblvypjbcbYLrfFGoB65h7xhjXDe+N/wD5HYeLoKCmvy6tq7hPPiGRM4XDAtJNh5AMKYZz93e9+T9/49W9YQYbOjtrakLGwWRN1kRqL2xQdKFBEwpj++tTS3Kp4Kq3p+QX19g9qanbOJB98gRrTUIfhCSu5oaFeR/GEFT/vP3gqjwemfMyANeI9ReiAz6uB3g411Ia0ujSnO7du2DgMDI0ac3/05Bn5/CHduXffQN3u7i55XCUzIM5m8NTwKJ5Kmekg+/vNm5/o177+DXsuFOQBZQHr0LxmHnb39Gtjc9ekUbq6Ow0E5DV5thRFAceRnmJM2Q9YI87+nreOjxs3rqu+rs4pMOTy5vPA/AFEdwo6ReuKQ1IIvfnDeML2RLT6g4Fq1TP2mD36q509y4DkoJ1vKOyiLw6Ym5NXf/7Xf6eDeEYH8bR+95u/pcawxxDYqanndm+9vX3lPYcYVNLks0kr7uOnsrO3Y0XLitkwnUjsGcwTfoeiFHEBIB0mPZ4pI8PDNqcqPil8JhYTuyuSK2aOms+oWCrLpeQdWTXumbMJbH9ixImhIa2trVuBB8Nn3ovOHq6T12NcWRMUD1gPXJedPVC+8/isUwpfBoooVy5fNnYzIDm+GLD3maNtmLTTJeCvtvtEDg0ZFIpPnDHY24jl3AMF5L2dPXncPjtHhkMYGjsQLLFmh/3TX6P5lXX98P3rdq6IVLsVqfHr3LmzJh/E/FlZXjS5HOtc29kwXWwKrd6qsFJJ6ZNbH+vkaL+i9QEd7m+qoT5s0mvhQFC5NNrhObV3dCntDqgIK/0I35SwFYGRC3v+fNr03ltaOhQO15sBbiZLNx2FO/S36UDJ62Bvz2Icnh+A05wBMI6neEFHXyhUZ94XnGMoWtKldubsGSWO4uY10dLaaEWih48eaqDvhLHy11fXDdzmjE0XAuejvr5OHR05smTRuiaLTd09HWYsjsQcRTjAcwgmgMKmae52uloA3on0VVSVig54zjxiLhzGD+1MhFE2z8Dr5mzsdG4BoPOP/aIiksLWwb7t7DlkCp93Lf1T4Dl7HOQKvBbo0GHfZG5Go3QmRIwwYhrx1XQX0sHqzHPugXm5uDBvzxZdefYhyDvlKnJZusXpz3IEZBjWz7XPHYUz9wvw3IsJvRWECBGOtGPl35W3/+AYJ/pnM7rjXzgegeMR+G9pBI6D4n9LT/v4Xo9H4HgE/kUjAHhuwLmB5w4D/SeZ5/88eF4BcX78jTkMe2E3F0rGKF9FL3tr29i5m5uwCL2me354uGeapYAcb7zxloGjtHXDQOTgjQYxmpvIosBkMfZ1NUxp2JMYUsJwdXSpYa+QCDoMbb9jDor5E0A+yYTLbbItewcHam3rNLbjRzduaHZuQfFEUr19ffrm7/yOEvt7BjplMknNzU+rNhyy9wyHHFkQWmPHx55qZnpWr37pmlrbmixxd0A8JwHgH8AZSSomgzDMvLTar8+olMtoamZO0eZ2LW9s6bU33zUmTlW130BNY5JXwRYvan/v0MAmkjxen6To9u3bL2Qr+D3AdJKd9779bX3p9dd18uQpfetbf6ezZ85ZMj7+dMwM9TBTS6YwSgVWcBt4zlghEcNrM/aw3K7fvK5vfOMbxk4CVDNT0SIFjiVLXAEuaBlGEoJxdvRcG63tmMJHQ1O7Pnv4VInkkTE4SQRjB/tqaoyqu7NDfp9XezvbBpwAcDI/Pr39md58621rS4Y5h0416B/MQYCq7p4eS1DRF2dMkTkBBCBx/PTTT6248s1vftNAGAzZkMAARJcAe5ssMQN0wzyuo7PbCh/tHZ3GpgR8oEjz/g9/oMa6sM6ePmVgAPMaEIpWfMAPWqP5GvAMsGFg6ISqqn32rIOBkLHu6RCAYU2bNl8DAD99+tSe28zsnOqjUZMr4XphI1IAoCACaP69731Pr7zyij37ra0d0/Qf7mnV4uQjba3Mqy5ap0ypSqt7Sa3uHEneoBn0nTl5Usn9NTXU19r85NoBE0mSuf65uTl96UtfstdlTCiOUISC3VuROyH/5OewkWFck5Y6WrgZXb/xqa1b2v9pYYf5eevWJ3r5C1+wos3C8opW1td17vwFzS8uWqFje2tT3R0dpj27sbaqX//a1x0ACPAZVv30rO7df6jhwQEzpESPHlkKdIOzubSBYRRD6EChkICJG8kuQA1SD8gjsS5g+fN+/xh47rSYF21uA3hwj5OTk6ZFj8Z+MU+5CnZ81vToix7a7z3yV0eUTaPfXquNjSXFYju6ffu62lqb9dKVl/Xhhx+pr7tdTQ31CsDy9lZrZW1LqWxRfQODJv3CvdIBcO/eXSvA0e0Bcx52M+NcAalfMGzLJpLcB2AMRS0zFk2nbb4zR5iPFdNg/p7X4efJXMH0+hcX5mzdAhTyBJFI4TOdJ3wAqsCwtPcozw/WEGPEa/HajmwGRHGfSm6vAdQ2Zn09amlqtMIVsk8OQG9iMsZQffDggUqFrOI7G+pojqqttdXkqGaXN5UqYmTsVU9Xl8aePNL5s2fkqao2qQgKlgBLPGeMgVmHH3/yiba2d/T2O+848hywkVNHVlBFI5piIaZzdBCgbdvd3WNMYLo2nk2O6c13r8kfcCSZ2Ffa2rqMwXzr1m0rFGHgS8fO8yk6WsLWkcD65llUimWYi6Kp/f3vf19TU1P68pe/bOP/6PETXbhwwdZTxby5MsdYe8TLih9FMV/Swd6BSUIgBbO8PG9a7TCIYfuPPR7Tq6++ZoU2ihvXr1/X4OCARkeHtLe7ZexTpMkopPCa3G9fb58VmW99ekv+kF+tbR2anlvW6bMXlcqWtLdPt9C2ert7tbuzq0w6Y0apiXRan929Y/cJiLS8tKCTI0MaHRqQp5RVPpVQNhWz7qhHT8Ykb0D1Dc26ePmqEsmsgVsUKQDtgn6fwiG/rQegq3B9nQ7icSuePnkyrpmZOfOo+OVf/hW1trZofX3V4vza+pp29w907dqbmp6ZNs+EX//1X7fCsxUmAL7LBQtkdRzjb7obnG4JDHfpQHnppasGmoYMMGTPdTqxKF5geE33kstbpcXlVWPPsgdSiEcOIxz0q7+3S8+fTRrIDVhJoRw5KYrLlHHoukikchp7NqN7D8fl8YV0+dIFDfW0amJ8zPYB4ipzifMF8iLMX843MLApWAIuf/HaK/Z77FXcH3sHnRIU0TA8rlwXxVP08QEJWev8DffO+/CZOMy6ZH4Sk+gAYdyRLqL4S0wHXP3hjz6wfdIk3qqqDNyvSETx/gCsxETOVuwR6HqzTzmyVXnrTBoaGbXOPH7//fff1xdeflkf37xhwD5gaF9vt/2M8QfM5hxhAHogYMA64DD3Bds8l8s4hTKX7J7m5xZM95z53NnRWS7S5Y0B/2h8Qg0tHfrw5i15kZTLFfTVX3hDUxNjxnpHuu7oKG5xmxgCG9v0xrNp85pBpa+hocPOOd/6279SV2erLpw7pbHHD6z41tneovrasHa2t40N7YVpXYVcSNHkS+jco9Ni/zBuzHsKPBR6wmF8GVLyeIsaPNFvGvLEJFj8FD0w6kRKjI4hitWs0dr6Rm1tY0YKWMtu6laottbGL4l5cCKmjq42TU1PWaeQq+RRtD5q56zxx49NHouOrM6OVkVqQ7p9+2Mr0rlcPut8wdvi4HDP9sjmlkYjCRC7K+A572seNh6eD8QRax818Jx1ZPr0GMF7PQpisO3xqNrnt3j5OXhOgDd3BgeYhnle/sz/4xzw46B5JQdgjlJA4Hp49ozV2vqyMcWZe8xN1koKT4dCyaTwiPtNTS12RmMecaYn1hAz6N6giEPRkMK9A+Hz4UifWdGobCLqjLRD73HUHF0GnqNsDnjOGdm00MuWIhXvpotv/P4xTvQvyhqPf/l4BI5H4Od9BI6D4s/7Ez6+v+MROB6Bf/UIfPK9PywLF3LoJFz+9MBzGDf0fWYyOWNBTU/PmhY1eo8kVrH4voHnsJnrIg3q7u41dhaSFoB2gE0tLa0GpK6srFrSw+EaMLtYzJiJmh2QCyVLcADZaIfmd0gOTYsRcz63W+Ey8xiAGhC9JlyrltY2/fXffsu0LzH3IzGBPZQv666it1lSXr/yy7+k+kitAXAAN7T6cl+jI6PWppzP055cNCCRe4WxyOEeFiIsysdPnhjrtbG+VpntBZXyGT18PK6rr7yqsckpffH1t1VVHbCEFxCFBMQxHEXyxGeJLffEZ/7xXiTMgIb8Hp8xoOrp7dHa+oaxeUhUu7p6DHiAjQrShe4xzDBaaGFFwsAh6SN55H1JbGAltnd2WALD1+HasOKxhIq5klzFkrXs7+3D+AwZS7i1lcIBwEPOgDWSsIN4UskcwDPX0KWJp0+NNYSGL6BbHaxCj9sAJBI32mthgyNnAnuOxO755JTWNzf09jvvOuZ/pZIePnyoL70G2JQztjbgM0nlH//xHxtoCMubcTIt8s1NYyi2tWFamrd5gp4o8wpddViSMMMAzvv7T5jB5e7Wlh7e+0xf++pXLFmEqcfrAGxzb8wtgDTAqOaWZpOGSGdTpiHONaHLjvb53q5jGobxX0Njoz0fYwfKZWx82pph5TGfAVRIuimAAPzzPB0WX8xM7FL7G9pbmVUk6DEJibSqtLKTUNYV0ObukUI1tSaJE/FLB3Q2pFIGkAFIOTIIeQNzAPwBbhxgftMAVeZpxV+ANYaRLOsNRjdzAWCBNbS6vmXzvrenU9VVVQYyIRtw7sJ55QCmi9IPP/xQb7z1tumbwwjtaG8xBukHP/iBfvHL76omGCon5kAZSIYEtL29q7X1VQdo7+pQQ1NUkJ9hSyLfAKCRzxbU2dVtzH7AkgKmcGiwlk2LTevUSGaOtMlPfLhgtjkGxx7TtfYZQATzsbOzwykSFJwxoIDnmA17lM0UFagOantzUwuLU4rFt5TLHqm7p0uB6pCx5gdPnDBt+ELJrdhRykDLwZFR1TU0aW933543UjXINACIwno1ne0y09zkpAqFshb70Ys1DThGho/UgGNe58RjA0dgaJe9JiqAImDt+s6uGfHSOQHbFS1migzIIwAuwtJkXfH3FA8ZB9OUzgJgFMusc5jfHjM+BnhB77tQKlnhEqkj9PTR4oeJCtucZ8v1G0iPHEYM6YQFba8smDYzxZlAuE5zK1sKRBoUT6YVOzxQTdCvTvTSYUBm0sZGROuWdexHpqpQ1Mef3LLCzle+8tWyHAryPh49fjLuxP/aWiXiCTOyXJhf0Nmz501nt7urWx/fuqHzl0+qoSFqsQgt4gcPHpuUSCFf1J/+6Z9agerE4ICtDeYfAGpFkon1iiEk8RXA8tLFi/YzgHQKzACmfAYQBSznZ4wx8YKvKWYwjhRB9/b2DbwmZlIUonODuYaJ7+rKqhU56Sw62DvUg4cPNDoybBrvPT2dCiJAbt0LjgcJ87TSHfbs2aT29jZNSmJldU3Fkldub1DVfticfvmrayxm10fqVR+JmiRSspjWUTpp8iC1YUyoB7Wzsab62qD6u9sU9LnNlHFjbVlVgZAeP5/TxcsvK190qb9/yPGfqKYLKW7FUJjaR4kDM2oN1ASMeY75cipFFwBFi0ktLa1oeGTIpEaSqaT97fzCktzegEZGRk1X+9TJU+ZHgYyYae2jyZxxOmCQj4A9CyC7u7Ntz8u07a2jxCn1M1eZjxTjOVNsbG6YpBadRezzGCwS5wDgAF75jF48BqMAoKyz0dFhK2qYJ0JVlXJIee0cSB6//vKv35O3GgmPGr392jXz2iBmP8d0tlS0PQYvh+UVAEJMrGsNGK8NBS3GENuZKxRoKFxxYiGOExfOE499PpsnGLAi1cWcI9YSv4nlzDFisRmge72OVEUhaybrFA4ppKCpzf5//vxFO4OYB0QBubcDO2vBGudcRewHlCR0WreNB08Tp7jI/sX7nb94UY/HxqwYQZGIGIb0HEAxgDlyLICY6Kyz39KNsLSwYH9PUbO9o92u3bwb3HQzZW2/ATiFtc18514hQvC+a+vr2t7bt04Ub3VQP/rghjzVfgNev3DpjB4/uKehoUFbO8QtYjfriXMLnQr8P92LsXhSa+u71sHBesTzxVUsWJeix12UR+jhl9TcHDUiBRIiFBwam5utYBwIhY28wHx3eao1PbeoYqnKZIswdC0UMorW11v3F8gshV2ugS7D9rZ2e65jY2NWTNnc2dPVl75gwPkPfvgjK1oSqwCHYbmvb64bm72xicK9x7TxecYUm12FonVdVdE15Eav/kj37t42wDl+lFNdfdQ6QYNBDK0LFsdsrbD/0b1I54DJMLLvoWvv7H3EjyzM+2zWAOfYUcLWhZ9xhWiC/wvAs3ngVD4j3fhjvhiGpzvsbl6T9/uHsi0mjTc9bWvBKRR7tby8aAbGzG+uFeY53jjEFOY+90SnCmcm4nvFGBtzegoE7G3sZTzripzZ57ItmII65rCWv3D/JnFmA2g/Q6UF8NyY9BTpQNR/7OPC6//jMU70r84gj//weASOR+DncQSOg+LP41M9vqfjETgegZ/KCNz6/v9eBs85DHPodoCpzzXP/3nmeUVa4McvCIAMI73kUdqYdRycr1+/qZdffskSN1o5A0G0GzH8wphpTfX1DQai5HN5M3qCuQvoQ8KH6R8Ha5LJxoZ6ZTIJ0yLnek3io1R6kRgCXnAA529J0PywuK0dFKDWre2dPTPQ4ucTzyY1ODzi6CFiruT26MG9+2amCDt4dW1Zly6eV4lkdG/XwLfuri4zhSMJOEocloF8WDtu0302iYxqn+much0kyACr/T2dUmzNWH4Pn4zr6rXXtLl7oEBNnUZOnlYmn7dkFgAGlhLt99W+wIu2bRIPElzA2ErLaSV5AegFmT51+rRdB8ass7NzBvoODp4wo1CY+un0kbFgAfOVd5UZ7gXTvwRURvMVnXFACgAx3g8W/uFuTIUcz+JI2WxK7R0tWlld1MmTw2Wgw2NAEQkiRomHRxkDw/d2duz5pJJo5nssYd3a2DQZEwBjY9Kl0/IHgva3MMPnFxdMj7q2LmJmdTxPxhBQ6+WXXjKZiIP9ffvdN998w2GeZbMvXo+xcLS76RhA892tUE2NAZobG1u6e+++Tp8+a8Dz5ta2njwZM8Y8yf7506OqCQaN9QcwCZgBUMD8Yj4wnwDQaFE3DXkVDcSgOATbHZCA9YD5KXPTYeiRkHu0trmjsbFxY3EDxDMW3D9MPeY64DnvyRw7f+GiFRp2V+fUVudXJOCxokCxKqjFrZjiOY+ePJ3R6OgZnTk5Knc+IVcpZ39vTDmPx0AM/vFeFUkbrgUwIxBwJH2cte4k706rNwy+BgMP6XYAUP7s7j1dunTRmJ/Qtg72d62jAIDVDUhcLOr6zU/0pTfetDlAhwa/u76yZB0HL1+9YuuHDxJm1gSFBC86vS63Xc+zyQlj1J0/f9ZkHgJBdKJTisUA0gtmIAvjvZBLWwJNwYfrBzjjOllz/zD+lFwUo5x4BtuR3wFkhc2GMSrGZIAJPHeeMwACppA+r1/xg7g+u/2JpLQ2txbV3dOunt5eVXkDevRoXBevXFVDY5OeTkwqlcnq7PmL5u9QhGUYCtt73bv/QM8mJizmzc1M6mB/z2IYeujMI7pkWJ+MNx+AZvy8r6fXOjzoWACIAHzj9wC/+FsAbAAQiiz8/MTIqAE5sGffe+899fb26OToSfsb3geAhniBiSH3jJeCU1xECreoDz/4QMMjw9Y9AsgHuAdogREgTFje4+DwQCeHR8ogJbIfjtQMcQSpDTTNb396SztrS7p09qTJGdTURU225bMHY6ryBzXQ16topFa7O1vl7o2QSRzBfi0r6JoGMutxZnZWv/mbv+V087hk6wggjnUG+5y5immtw4rvtxjAXN/d3VJLe9SYr+YvEAgpEU+90EnHT+Pmxw7j2fR1q33KFwu25ih6ASRdvnTJClzMG16T+2SNW6EhdqQP3v/AisDMP4fV7zJgl7H6+OOPrWgFSLa4vKxz589ZB8DS0oKOEnErbMCQro/UKeAPKZvJa2Vl3d4DkA8dcAqTSDJQ0MEQlS4EzI/R2IaRC7vbXy3ls+yBPq2sbaq+oVW1kUY9n5xVW2uHMTV9Hp+qPB6TImkb6NXDJ3gO5PXaq9dsbW6uLevN176gZGxP6fiBtjZWNDH+WKcvXFFKfgMQI3UNisWSevPtdwRoDyDc0d6qTCpu7HgkTyINEfPJgI/KfkVRDK+CM2fOGngMyEnxwIq9gZBmZpesOEhh6+HDB44J8cnTunLlqv7sz/6z7dNNjU0GDHZ2terGzQ9N25vdnjhEAAGoBcDDjJaiFKB4UUUr2LJOIkiLpJxiFQa37GEmlZVJ2z/A5PaWFpPoamxCEgS5Esc7ZX17RyUXsnL1un3ngeYWlk2+6tzpM2aKDLD83nt/a0AjQOev/MqvvACp8QRZX1/T0MCAlubnrdDKmYbYzhzi/MKzphvo1KlTVhBubGi0vZ79kDnHXAZ4JC6YXIWZJ7udYs/aqoGR6LRbV11VlTo6Og1cpfCDJj17AMAhZ665uVkrelUK7XwPUJ2Yj/ycw1J2Oi7YJxiIE0MnDNw22bdwSHfufKbacK3tRxRY6drgjAag3tfbb2Al18pa4l6JpcRUrpX7obsK+Q3WKQCtSRp5vFY4m56dVZ6zwOhpTU7NaGxiUju7+3rn3XfU2dagpblZK1LCGMdrgaKg3++z/Z+OBsyMrYBFBxEFfpdHu1v7Sh1lVE3Bp6pKwQAF42Ud7G+osxNJuIJK6LHn8/LQ/RKLmwl4bX1UhZJH2YLkqQpKbp8mnk1ZpxTeNnRjwZjnw7p0UpxtcxZP2VefTz638dvY2ta1V19VOpPT7U/vaP/AMSjv6Oy0OMOA1Ucjtr7xNOhoa7PzEaQN5LCQRULaDrP4LEz1eMz2ZySEIH2EagJGhKBzr7Wt+UUnEecs9koK3vjMQG5AvgtsmYJCJpWx+c2DPEqlVHK7zAiZeczZyNZIWbbFkapyJLX4KGPlZRk0CleYd/6X4DnPm3nEHKAAwnyAJY8kG5J2xMbm5hbrmKCoQHEL2ZZYPGFncGKonQ+KJS3Mz9k84qxBPHNUWwDKKQw4xWArnSND6Migl41DeVLkH/R6Fs2U3OtzmOcmS1k5E1CIKhZ16c1jw9CfSjJ5/CLHI3A8Aj83I3AMnv/cPMrjGzkegeMR+GmPwD8Fnhu7UzC8AM9z1jb/j2mew/bg8P0PPyqa5yTIlfZVgA8Aw0AAOYikInU12t1FviOkGhh4BzFL/DCLqqlx2DSw0Thkk2zyAVsXJpTXy6EexlTewFnHnJLEwQHLHMYmSY4jg0CihP65aTsbs9tvBlsYItZGIpZ8kYhvbm0ZMNrZ0WVJDokiSfre7o421h35DszzYNdiWun1SFUm2cL/V9jnGUu4AIZgegK6wFbbXF9Roy+nfDph5nCjZy4oGIlqbmlVQ8Ojqq2v1/LyiiW6vM/T8Ql5PA7ISQLN2FT0dUmwK/rWtO2SO1CMAHzDsDCdctjkgDm0MsNihv1TKKKVSpbhktflAJlItQAuI4sC4NfT02sGqsi5kGyRHFZ7MJbzqzZSo3jiQB3tzXJ7ikqljxwZCpfLWFg8h2y+KG+1oyFv2uGw23J5hQKO/ETQmNp5u8+acFjVAb+Bu8jufHr7tgaHhswEFGazw1L2G9DomLVuGvgByIR53sVLF21skDz52te+Zgaic/Pz1qbPayZiuxro71awJmTgE+AteruNDc1qb+9UQ1OTyQTt7O7p0cP7unTujAExMMMBK0j+YJ/D5gNQY/6SFDLmchXMjBQwAnkWxo/ng1ko3RDcI3ORMUCy5e7Dx3r1tS9ZcukY3LkNXAKc57VJON944w2bKxRekAqqD7jVEHQrHdtxGPkLq2rqGpInGNVn98fV1z+ono4OdTbXyueVAaaAM7zG1taWPRtkYpgvjBMserJMNGkr2rrcG3PLAVq9BvAAAMEKa25p0v0HD/TGm29YQo4MC3OM67ZE1wpGed17+ESDw8PqaO80PdjW5ib96f/zf+vay1fV2d5qoLsxS5ESwdwT0KbIGBWsyIJEEt4HlXZsPpO3EwcmJ58rk86ZBuzli2eN+YgmKkxRPvgaQMtS6zIjncWbyXGnHpuXJNsAHMi9wA5FbxZJCX4dYIAuC58HtnhBxSz6sFmNPb6n/f0Nnb8wqmq/1xj2wWCdPrl1V1e/cE11jU3GMLaujUDIZKqWV1YVidTr/v0HpnV/+swZwaDr725Xe1urjXnFLJACGWsYSQMAJjopKt0OaDkDmlf0kZkr/C0MaKQZmJfoc1PA6+juMlZmpTOFtcBzhN3L2mfc19eQzig6vgWhoBUfAL6JG8w7pI/W19b17rvvlAHjjP0esZCf37lzR6+9+sUX7FfmAEU+5hsySwhBffj++3Ll07p87qQB0QWXRxt7CXX0DRkj34w5cxmVCjl1drRbtwcx24A9f8B0ken++aM/+iOdPnNWV66+ZGzlIB0lPO9EwsBR9JABV5nn4+NPraMC8A+wL2adMZs6f+GcxXjWIexYpJQYS8Dmmzc/tjVMjMBXgfhT8TKANczaZ80TbyoawRS3AHDqwnVmOot0FusEQ17HFM+RQ2Bd8Fqmhx6t12HiUBNPxy3+8n6TExM27nR4AEDNzy0Z2AW4hRzHxQvnLEYjXeQP+AzstiJHns6goCafPdfa2oYunjul588e2bM6iB0ZQxbs4ZCPAAAgAElEQVRDVADK+dk5M7hGpuLkyLBC4Vo9W9zW6samLpw/q0hNSE/HH1mhsNpTVDK+r/3tDZPHidQEFW5oVc4XViAU0f5hQn/xl3+jr/3aNzQ/N2865aztXObIPCwAccHRkOCB7UkH0cL8kgYHh8tG0DFbm3QCEHMO40eq8oX0+PF4ucjI2nVp4umkmYjeuXPX/EG++93vG7gYCFXJU+VWKBhQXSRizPlf/uVfcjT1XbKxpJhK9wByYsQXxgRJmIoEBHEN4JpnwrWwlkzCBNNpNPZzGQOhI3W12trZNRPxzq4eBQI1ej49pw8+uG4xrq93wCRjAJDvP7hr8x/w/MyZ0/YaZp47N2vr1u/xaHVxyQo9nA2IpcxTYhDrlPvgrMHPuZ6WlrYX3gOsB663wijm+isdZ8Rlzk/t7RjeFozJz8/Mw6KpRc0tLTZfkONwzH85Pzl+FsQEwHPWAF+jeQ6ATZGOAiT70CZdQL3dVgwgOPJ+GHtTpKQIx3iz97Y0txh4jocEZwTWB2AugD7vSaGZ/R8GOua+FGPpEsJvAnY8MROpPGJkuK7OiBY/ev8Dzc4vWAHgq1/9impDPq2tLJnMSUtTsxVZuSbmEnr91hGytWWa+XYGxQw+kVY4VK+9nZjiBwkNDZ7Q/u6WDg+2tHewrtjhtuojQbVHa5WKx7TH3MkX1NjSrNmFRQ2PnDbvgIbGVhVKXiWTGd1/+ERhNNgjdaqN1Jr/B+ecO3fu2dgzb9mDiFWcBeYW5vXm2285klfPZgyoZs/jefBc8RoJhgImgQRJZfhErzbX122/55yNKffu1oYV29CGx1DYWNv1LcbS3t/fUbXfp87ONisCM++IU/h3cNakc4NCKqas7KgUOgDFIT8gycO+e5ROG4iOD5AfibCyEbXj2+PI+WFGymt/Dqo7+zNnR7Zbp/fDYaP/uC8EBQLGBQJCfT2yN0eWS+AxwzwAPD+MHdmzZ+4Q+ymgUVxwXofztFMIQ7oKsgqkFt6UrKRiWurkKHjQIlFWMM1zGOovZFt4nTJ4Xuk4tTNCWfPckYoq6fJbx4ahP+288vj1jkfgeAR+tkfgGDz/2X5+x1d/PALHI/BvOAKA506bJwdix3DTkQYoOf5yHEyLtFJjgEbr5OfyCMaoLZvWfQ5aOX9vUhtyWxttPl8yljCtso4RY94S35pwoGz3U7IWe5cLXern9jXJCEkosgEAk8hBAPDBvGxtQSMV/UMAMadd1blmh/UL2OMAaiU7nANuw4QkQXQUE10GtBzG0NoNvTiwk2AuLS9ZcoOhEQkeifLK0pJJjPT2dBvTkLZ3pCt4JTrLSXacVlfHYMnRwHWkQvg+4DTmcOOPH2qgJaxcOqHN7T0Nnz4nl9evw2TGjBS7enrNtIrrJ7kFWDxKpCyJBph17otW6RpjqQLeAPAACnBdMEUZI/S3AdUAb2GTP3zwQF96/VVrFTZt11zaxjiXyRuwhvwIwD9JNexmJDVIqkmE9w9gPtaovrbeAHCS4Sqfy+aExwOTPWnAiYNcOvIZZjhYJAlDbd5p8wUcQjaB55I8SlpnASATDFb+hiR8fmHBnjXmrbRC+439mjF2OM+GhA6GLQlla0uLfvCDHxh4BYgBmPX666/b/VckbrjWaBSTL78j71PCnBHgd1er6+smvwHYexpAGY37VEr7O9taXlw0ViCJniOhcmAAJ0AhAByJoemeri5qa3tD589fsLnCvcLgBwwiYaVwxO89n5zU8uqqzl64bFrOgCMvvfSSzRNASZ4lZqgVrXtAaYD+QiGncFVBW4tT2lqZM5APzfOct0ZVNU1aXNlWKBzRmdFRNYSrFKh2DL94z0p7NnOe/6f4ADALWAOztcrLOkFiwjESBUBhrjPO+AxgigcTFOAilohr9OSISWeAaINTGFPY8mi3cgXpxief6tyFiwrX1JoW8czzSS0vzOuLr1w1dirMc/6uWDYcc9J61m05nlDQqdDHypOJopnTYu0yOYilhXmdPDlozGuA1oq2NGNdAYcq8hn8DSzGo6OMgSswH/kd5jdGp3v7e/YsK7IbxApYurls3opEyVhM3/27v1Z3N0WWBnl9bnl9QYXDTfr0s4c6e+mqauoiL4ogSPRQoAA8pHOjf2DQwABAE0C/fPrIjB8rc5N7ZY0B+HHNrFWkdVjngEMAeQbwEXORNioXKIkB/A6yJbDzG6INFqeZvyYVUzYqXlxaegHE9/cPGACBxATxu2ISyvtWNM6Z48wPB3SHYY6cgLOomdvvf/iByVQ1lY1O+X1iEf9gDWIMff36h2pvqFN7c72BvvWNzapr7lSm5FU8ndXq0pI621oUrQs7MjTlbiHWFWPGPQAS/cVf/qUV8EZGR+1eQwE0kOleShuoR9EBgI64h5wXn2HbO9JedRp/+tikHgCqHGPenBVaGGN+d2dnz3Trv/71rysQCtr8RpILIP7subO2HnkvR+RXViSiEMWz8Ff5TZanra3VCl6whTEcJo4Rz6anZ4xxyxjCaM/mc+rr77XiBprbFPwG+vr+X/be+8vyq8ry3M/b8N7b9E4ppZMHOUCogAKaorr7t5k/qadnqqprzeopMz0F1QgPAoFMpkx6byLDe//ixfN+1ufceClBVU013Wt+aSJYIjLce9/v/d577j377LO3gUEbG9vKpLJWHObZnzx+RLFYxBjQyBYBGhvoZbIwTtoK3fehwRH5PVUtLyCXUTQ5EPYYwHbMJGPRoPp72q3rJuT3mkTCP/7ssl55/S0N9PUom9rR1MR9nT/zlP0bcBHwHBkOWOXx1i4V/TGFIg1KZ/L6wds/1qtvfMm6v9D3puErFGBccyadVhGmkE4iKRAImx8InT3EQcZxYuKhenu7LX4C5GezZevQwscE0I+uEoobSHXx3F977XV9//vfN7AyGPLpxFMnTNoJWbLHExNKJhKm6w/7nHHf2ty0YhKgru1llYrt90NDA66jpljS5tamxVvkqYjUsFkxPYTtixZ7B9rTPp8SyV2TicrmXFF0dzdjZxe61TY2EnZ9FN6QeQEMx7CROQnAubi8aPMe1nY2uaOejg67LtYVe3Z/v/M7wAeBa6SoQ3GL+0Tijmuj6Mm+U9c7ZwXWPQkoBlP8Gx0ZVENj1O4NvxA7d9RkBeDNrS1b0w3EnHLFAd1daNO7eczvUWRhD7p7576BlMxVrpm1Pzc/54o2dh7wO/knig3hkMUOwhAkA2O3O+jUitSQEJxETIex0CFK8H4UMmDWI9GEbwVa2Wsb61Ykm5tb1OkzZ1Sucl706q//01/LD1g6OKjXX39NtWrRTGnZi06fesriN2bRvA9EDuIjpsx00mEyTlfho4eT6uzoVVO8TbWKjDGf2N5UKOjRjZufqlhKK+SXKrmURgf7rdNuY3PdCrgUFInXdFs0N7erpbVDwUBEO+msHs7MmaQVxX7AX+IU/1HQwmB3Y33DwPGt7W0zZe8fcF2T16/dUnNzmzG86eTjmpG2KVVKRsxYXFzQsYNDSiV3OKHI66mpqbHBziAQSygaQD7gLNbTN2zvtbq2bOcuupP6B3otdpg3RjRu5yuAaPb3eDzszKcBxilWlyvK5PIqlCpaoyMwEFBXT4/NH85+JsfiBQjf2xc8NZOYcuC5KzI7TRQmpfuiDpzXQXTmNeA584c5zPwvlfJmyE384BkeOHBQ24mkMll3/ojSqZbNq6kZk2G8PIL2H74ByIPhHcLZ6ndlW1yvEsVPjhAGnv+e5jnPch88//8xedx/6f0R2B+B/2lHYB88/5/20e7f2P4I7I/A/+gI/CHgOZwOWNh1lkn94MyB2WCWug7xHnheKlWtdfqdX/7KkgzM0QDqFhbm1dKCPmtVGxurxgTFmOmDDy5aEgeARRJA4nXw4CHTqUZrGjCEJKGnG1AE4Nclb58ZAKH5uOcGxEF6j7kOjL+1sWFgMxkAnwFlAFJm5+bNqIlEHM3Kg4cPWcv3TjJlrd3GPm5sNjMvdLph0bQ0A2YnjA1HEh+NOQAekAbAlk0HnWFTkIfVWnbg3uTEQ/3mxz/QwfFBhaMN6uobVDjepO6BYW1u76i1vcNehzHiM63cSEmQSNQLFSTGjDOvSfIMYMP9cP0whWCu00oNkAGYRrJ+5cqnJkOTzcFcj5tmJtfjqZEMe+0iAWcAycyQqqHRWGMANQBcFy48p6A/qK0Nx3hqb2/W5taajb8/4DMAn9ejdRz9b9ixgDkA7yTCAFNdnd0GQsAQRQueBP7Y0aOWbM7NAJo3G1AOoABLHM3eZGrXWm8xlKKAANBy6+YNjQwNGihAknb9+g0rVNAeDyhoAE0sZvMFdvjIUK9Uc5rGgCau48Cv7cSOJW0ffHDJruHrX/+6AxZrNT14cN/uB5Y2oDPzAGNSrsFMwebmDDzI5jOmZ01S7fSPqzYH6l0QPDcAfsAFftbQ0mbFIMwH64akd+/eNRCXeQtwwvxnXvLs19dXVU5vKVTNqjHsVb5YUMUX0ePFTZW8UbV2Dhgw9vSpU2qJelQqUIwIO2NNzPSqVZsnXDfXAChIcQrAC6AOUAVwHXCH+QYoWWfw8rcwZQGZMUVFoiaP9I7Pa4CFFXfKtESzBP269PFljR88qPb2Tk08fKRrVz7V17/2llqbGtTchHTGrjEXHRzrcUkvqX19uZpYqUuInV4rRoEBk5KCdYup3Pz8nA4eGrVnzHPhmus6wE4rtfakeEKx6vrNWwbqUHB75plnDBz1Ig20vm6xhdc4d/6CPV9ArNXVZQ31DSifyWhnc12//PmPdPLEQTU2hk1CKBRpUjTWrg8vXtW5F15QvlJUejelxfk5W+tICVD8GR4eVUdXl4H3xCeKPp5yyfTImcOwXwHMmDOMPz9nfnI/yDtMTT1W/0CfFQ+ZZ/y83nliMWwPUOP7zpi4YOvECokep+0PsM5r0/kC05rixbe/+U1FjFGI/viurRNegxhBHOEakEZCmgKQFDM+wNlwJKy5+QUrYL7y6qs2pgB8gE0wapljmCJjytcaD6uzOW4s1GhDs6LNnVrfyWg3mzNJGOQIYEUbAzaIMVxB5UrVQCnTga/W9IMf/EDzC0u2Ti5fuaLuji49nnisc+fOamNjfW8dblgMB5Q8dOigHk080quvvmJx5M6d2zZ3KdJal8TWurvefN7iE/Hnvfc+sDX4/Asv7LHGizYvKMp9evmyAYT8LUVFnqtjqh9UJo3OcdCkmwAyGbPXX3/dxoB1+5d/+ZduTko2Z545c9YKIQBSD+7f0+lTJ+25NDU26uH9R+ro6DbjRqSKhgf7rWhhpoutzbb2KEwSO5C1unTxUwPuDh06onffeUeZ3aRJWqBLvL6BnM2A7Yvp3U3Fwh71drfKJzw4PPqrv3lXX/7qd3Tq+FHdunZZTQ1htTTFlaU4vDinjjbA5w4rSkUaW1VQUPHGVgPPv/ePb+v5F14yg03uEQPmgJ+zQE2lYlaBsNufKFQB0t29+8DGCqkZnx/dfuRQCiY3MjA4rGC4waR6GEPiNMxdOjU6OzqtA4vuIeRMeF4nnjpp8YdCBSAaEjiso831ddvTiJl0ghG3fvWrd2x+AvIN9PVqbW3VgEgY0hg1T0/PmlQUcbC7p0cNkbBodoFtjdZ5DEPJ7YR1RLD/YQD98osYw1IwDunBw8cGgPb29GhgoG9PymvBiu14cAA2U5ykMwpWc1d7m10XsdfY6OGwiPfsDwDvdakf9twigOaa85Z4+umn7d4BodmHmOesU84nrNljRw8ZIGl61B7fntmvz9jzG5tbtj/BKAaYhK39+PGErRPWeU9Pr61Z3uvI4aPq7u5xpuHt7c5fADYARqCwkv1ODo9IjamyeSeYP0BZ0XDEzg0UYOvdVbwuewmFe+YKY2HmkNmcrT+kV+gAnJyetuIE5spRpLf8AZOGuvLpZVtPX/nKl9Xa2iKvt2ISLcSkL7z0BQObYb5D6ODcxV4cCYVtrJC4jjbETRJGVZ+2NhMa7B+y801fX49122UySV269IHy2ZR6OtuU2kloZGRQyd0dFQs583VgrSM91NTYpHis0YxcQ/FGTcwvK18sW4cenX2sw9W1DZvDzA32PYofeDXQFbC5sWLrAZk4zraHDh/VzVt3dOjQ4SdrO7GTsHXx7OnD5p2TziTteUHSuH3rjp2jeH+KOHRNHjx4xAgAnJs5PweDPus2ZH4Qv1l7rtCML4VH/X2drtBdRaOcolJVFQpahZKu3rypfKmkYydPWuyFrd7UAHjtytr80Z07eEUct85NODMOPHcyME6yBZa4A9A/bxhKl2gdPCde5HJpOyey39LRg8wQZwfz1ajUrLMQfx/Glg8KBZz/uQeY7xAm6rItzqDaabQ4ko5jsNj+yf9MlgU5l9+Vbdlnnv+PZor7f78/Avsj8Mc0Avvg+R/T096/1/0R2B+BP2gE/hDwHP1EgLPPmwTVNZPr4HkdvHY+fjCiXAumGTamMpYcbm+jg9qhcCSgnZ1tNWOkmYep7VjjLc2tBtC41uUmS7RJZJE1AHhobWmWzwdgj+5hzRIL3hcWFm33gB7InvB+HKpJijCtfPXVVy3hQj8XlgtgDi33JEAwC2EvwnyqeXxmxEabKdrfrc1txr6BdQt7GxZWKOQz9jnsumrNjQngK4ATCQsGmdVyyZhE6C2TMC8vzCm/s6F0Kqm1jS01t3cr2tSinv5hlarSyuqaDh4iMS4ZkAR7q72ty5hFfJB8k+ACHpIwkhCTnLjiBRrIfkvWYVYDoJNM02oPkH3w4LglQIxZsVxQEI1LmDkVpxtpBqGW0MhYoJi9UUQAaPr5z39pGqznzp4zZmQun7YWfKQwYFrzgYYp0iSFfNGAK/SPB4cGLQGkdRfQiTEHXHZM+aAlSSR96d1d08nm+aN7TjECFleJdvcEJpZdunvvnj07Evijhw4Yo4zX4LkB3vOcuHeAK54nzxV2aLXK80COJGCJJ+xTknUkgpKptM2td9/9jV566Qsmq0EXAUl+HYTn+hl3QLn333/f5hZfMw8PHT2sQjFvQOBA/6DTLfb7jQE7OzvnQJqubisgMMZtHZ0GKvBsAUVhZtUlYQAXmCMAuY49HzPWV09rTMnVWUV8FWPJzaxsqrV3VLcfzcsXwlQvoJDfr67mkIFhdUCRdWk6tDbOQQOZuHZnpus1iRcAEq6d9wQ4d10hzkCz3oFiwBemfD5nJwz4CkOf+0SvoVSpyReM6Nade0pncjpy9JhWlpc1Njqs1aUFDQ32y7tncEZhyeJEvVsFrhioxx6krifs83pLOOANLH6SbADCddM1hnnI2CEVsL21bfMJQLiuP8sYADIDKqM9TSwBqKXzBVmGYDBsiTvfX9/YMqmDUBgzvbTpz3Y0t2h7bUWpnQ09uHdDnV2t6h8cVjjaoli8S/cezKp/ZFCzi9NKAIyNjyqzu2tUfIB6wOu+/kHde/DIOgNgPXvoRikj37Bt18a8dwUn5Cia1dLa4ticHpnGLV4LzOHx8QM2jym6AFpR/AFQ4DkRcwxIqGHa6rpsGsxo0WcgWqlc0crqqj2Thw8eaObxpFqbm2xe8LyZr3y215EsHrJ2AC4pCgECWXz1B1QoFvXjH/9EX/v61w18IU6ia83YzcxMq5TL6uzpE8olN9XaGLVOHfmDCsbblMgUtJvOmkyOt4rBI1rrMn1z5rwZ2KWQZJnX1PS0gT/sA7DcX3rpJU1OTFrXCuvpqadO2Thhgtjc3GgSOBRVwpGQgdmYywHe0WmAVMrk5IT5EoyMDNtrst4BdQFS6XYBpOP7J44fVxrDSJiQkYjNF4A05hxDzPqcnZ3RG2982Z4hYCNx57e//a16e3vsOczMzOrUqZPGTiZuoCI2M7ugtdVlvfb6K9YBhe8EIOvqyop1CK2vbdjcPjQO2Iw0T1GZXEa3bt0wHXqKMHQToIueSCDlc9iufW1lVc89e0FXr12xmIzpZXJnw+QpKqWMgr6yejqbVMql5fEFtLjh1ePpJbU1Nymzm9DxIwcV8MmuDX175gGxEwkHiny5MjxYwDifFpfXzffg9OmnbW6eOnFMqiINgZRCReUaElQ+VSuwgWO6e/e+3Vsfhah8zvYJQHkKvLRJYLJrKxxwzO8zfwuKRgDDrGkKBjdv3DS5qBOnTqt/YMDWCqCYFWqLeZu7SK5Q5FlaXDTpljNnz+ru/Xs6eviwKkjQYCyO8a4ZAddMro1uI/aU4dFR9bS1qpTPmecG+s/FSsmMu2H37mwnbN8dGRy25wKYjikqEhMUAVknzEOumXgEuGx61NGopmemDJg/g1eKme5m9gyn56zT6Lvf/a7t33UPE8a9UKqaPJUDnOn8ylk8tpgWixkoTeHz5Zdfls9bk9fnQESAW/ZKMwSuyboQANk5cT377HMWKyjWMcd5z8nJKTtXADKOjIwZSFnfgxh7k1Wz80XOWL8Uzoj5FrtrVSsqAaBzTQZY+hlbjI+ztkaIvcgKMV6sQ7pViEtcK91npUJen1y5Yh4RxMaNrW1tJXZ0+dPLtj44V3zn299WIOgzzW72Is50xJOhQcBw2dqCzc6+hryWyaLNTNszHBwc0tbmlgr5vJI7SfPg4Od06rBOYdzfu3tPmRxz56idxQb7e5RJbSuTTKi7vU3JxLbKGCv7AwrTBdnQrLQnoLWthBXKKWSNjY1raXnVDMA5J0EOuHvv/t5ZqKypiQcqFiuKxYn1BXV19igQdH4XeESks5xNy3YPz50eV6Va1tT0lHWdMI6XLn0kfyBsBX6vB+a1Vx1t7fb3rW3IFkLkSCvegCk4UnyOd+18fmoWY6sVilksUYohkCOkVCZnEkR3Hz7S9NycSeY0NDcpHIypWmbvh/XtU3InYWPzlS9/yYpkdfDcAet7Jt3/DHjOvvR58Nz2ulzKiix1aSvmXLHkCoLsyRQjiLcUgOloYo9jnJFbwwyWLjrAc9by74PnVnv3eYydT4HALEUx3Kb47g/sM8//oGxw/5f3R2B/BPZHwI3APni+PxP2R2B/BPZH4F8YgT8EPId57qd1d0+6pa4Z6PTFnflO/XsGnnt8xpymJZODOzIFTn4kZ+B5JMrPUspkMSJEhzRm7CgkRdbXARUwChy2tnbYVIDnxlyOAgKSDMCCqhqbkPeGoYPOJEAhMhi8Jwljd1en1lZXjVmH1jqmXqPDI09AN9hMGMXxM7gsNczZsphiVcxEL5lIml4nAC96tLTGZ7O76uho1c07D9Te2aceQI5i3qQtiuiA0/5KClstq1LCDM5jYGIhvWMgUCZXVFtXr0ryyY9xXLlqyTkJLGNIQn39+k319Q5YcktS85kBoDMQgzEGwOYkXgDq3fgDCmLaduzoMWP0HTt+1MBPmEpIRwLQmEEaLc/Iq5ieetbkDADGALa6u3pMvqVYKulv/uZvDZAjQXvmzNM6eQqTrpK10vNcYPH19PTZePE6AFcUDSw5DAQN2EzsbNszam1r22OVeU0qBOAzGgorl8qYASAAMaw5wHiY57C1ANgAULhntJv7u7s0MjxsiXA2l7WECfbf4sKCgZIwqQYHBk3/uLEBBp4z+HImslXBQkK2obWtw5h4gP4dHZ0GFgz29xtTERCB8SVRZ+wBzJm7JLbMUcAeknWv32fa8K0tbaY7e+XyFWOpomHL31B8oAgD6D+/uGirsA5UA5Lw7ACC6h0FfOb7yMtYa7qnoJWZB1IxbVqxMysbauke0fX7M6r5aN2PaZTW/wjM84wVGOosQp4XySvAPwktY8P1t7Y0qKkRbXz00V1XB8xIkwfZ6ywhwXWs4LIzpwwFzHws4PXZmmJMKBphkOn1hbSyuqFf/PpdfeNPv6X33vutero6dezoQQP0Adpgr6F76tLuz9jnfnMic4y2z9HQXSdEhe/5TLqF8QDoZ8wB1375y1/qzJkzxpxEtgEQAZ1dnlfAH9DJkydUreQNZAJcamxstvmdyRXMrCwYipph7NWr1zUyOqaV1UXlCgmdQ0O/6tHKwqzC/pqmJh9Y8n/h2RcVCDUrXwzq5u1JlT1FNbdGzaw1Fgkpn0k7s81C0RJ35Gyy+ZIVFzCOpMAxvCf5Y1IxJPjV6hOpFAosjCnrd3p2Wg2NDaa9T7w7cvSosfb4Gp8F7hl2LmCLmY+W8hZreV7MfYB0gIOWtnYrFhHbWE/eWtUkqMxUNk/LvANbjiL709bmJGxqNVtXt2/dUFdXu3r7+o2FWalV9fNf/NKMbBubW3TlylWTiQD04FouPEP3Q1CTD2+rKRo0lnBTa4eiLZ1SKKZy1aNIKKhMasfASPiNFH7QS2ct0V2CPBP3g67ve++9b8+T+To+dkBtre26e/eO3SMFEcDS06efUnNLk7FR29pbDXhh/ZWLaFx36vyFM1pZWdT0zKRJ9wCioaGPISl+EseO4W+Q1fj4qAGlgKzETrpaMJRmnVvHiklQIb9VsphY9wpgHFlfFBuIFVx7vRgBq9jjDeqHb/9UJ04c08GDYybLUISp7ce4sqCdRNIMMy+cf9bkjkIBx8SngWBxadGkRHiOjMujR491+vRZPZ6cUl/voJOwSWwawA54CSP7wb07ikb8Gh8ZVDzkVSGzo0I2pa3thMItA/r40+s6cnBcucyuOttbtLayZBkScigNjc0KRaIKhiPOzDcYMSkRWOs8u48/vWKxASD4lS+8rFDAYwA1oi10kLA/wHxFeg3ZFmSWYOeyuNHNprNjcWnBjD9hv1IUn52bMUCT4hL7OPJO9XlIgYG9/O/+7+/rhRe/aOcF9hUKGh0dbTZ+rI1jR46YZBeFqbb2NqWzWY2NjZi0TBD5m2LRpJGIsR6fX4+nZ9XW0WUFzrGBPjU3xI2Be+f+PUXicXX39lqsZA9YXV7Rn7z5VXv+k48fq7MH3fRW51mx5w+BJAxzBkkWQD/2OwoCxRzeLV02Xo6hK9vv2BsAzZlbxGnOApxTZuYWDXBGzmuRy08AACAASURBVIt5z3onbjMe7COA7sw1wPUqRpBePCQobjipOIo+N27eNFkw/u6Zs2dtTAGfmR/sZ6wlCmDo4lN85JzFmYy46or1y0/Y7qwl/q6YLxg4i8a86aDwtD0eY8ebaWsQpjOEAjpdslZos84ykxh6YPHlzJmzNq8X5ucMIA9Fo2rv7NHHl68oly+qf3DIpM12kzvqbG/Vs+fOmnm0J+CKg4zh7Vu3TJatXCxrJ7Fj9wIwTgcHa4GOgscz04rFo1asDwboYikbSYBiSdDHWbNg+wnyO7cfPbSOieHBXp19+oRW5qe1vjQnX6Wgtsa4asWCStwXTPdQTJWGViX2JLlgTrNeIlH8X5ACdN48nCN4rtMTd+WtFi1WRKNI6xU0NDSm9o5O68RM4M8QDllM4hk1BbMmHbW2vqoG62rc1eLyqlDgYp+Kxpvk9wbU09lpWu+cm9G9p/uA9ctzMsNsiBx28EZeEdJG0RWOyhRa8QSq2n60k0rrxq3bqnm9Gj1wUAFjeQdUKdXsfEUxEvCdQisFuifgOexz0zwHP68biboOTwNb9iSm6uB5Xbd/Z2dLqXTSiijMZ7oR6GjhjIEcEkUWCk90MjEH6T7kPyR6KAy2t0FeQZ7RaZ4/Kbbbad0pyJjPkce451akYU3RZbYv27Kf+u6PwP4I7I/AHz4C++D5Hz5m+3+xPwL7I/BHMgIf/eI/1ByT/F/TPM8Z8xpdYA7q9QMzw2QAw+fA8zqb2e/HGBSWWNm0YAHRzWhRmJ8BqmbU3EwLd8S0RTHag0kMWxf2GonIkSNH94gutIVnjIV0YHxUPl9V0UjIwB7a6EkkaT0FgAIkxOSShMpMEH3ORIgEDrYbIKlpQ/sd4MQbcE+AWbDTSgBImYzKpaqBbrlMTo8fPTbQmQN8qZRTQzyiU0+d0G8/+EhdvcPWyt3YEDPQ3FOFteSVp1oWlkUVNNEBERYXnDlbYlvZfFkdvf1qbOlQR++ApmfntbyyqrPnztlYAqBiZImRqjP5ctcHCEDiDjjF+Lh2+Yyx4ZCToR0b4AaJheGhEd2/f99Anb7+HgPPMQ2Foc4YGfM7lzNW0uLislZW1jQ8MiqfP6j+viHNLyya/vC/+Td/ZqDK5PRjAwAikaBe/sLLuvjhB3ruuef06NGExkYP2mskEkkzC3z++fOmn8t7/PBHb5vsSSqd0sHDB+1aSZLmFubU2dGhjqZW9ff02TzhWgAFkVU59dQpvf/BRRuTv/3bv9Wf//mfO9mW/l5tbm7YHMTkrC49QUs8BZI645piSDyOZqtj6QEqktzzHvfuP7S265MnTzmJmN2ULlw4Z0xiki/ayAGXATUB1rgP3pPX5gPA7+nz5zQ7P28a4Z9++qnu3LlrOsqMN+Pw8cefaKB/QB9+8IHefPNNS3Rh3wKmYHS2vuHAwps3b5omNc+C5w6YffjwUTMPK+5uaKSnRQ0hr5nhKRzXtbtTylQCWlpLmi7rqePHdGS0R6mdLQPYmReAJg7McHO9zvrCBHJ3d1utzTFLugFppianDGwGHIRRCLOQRLaur7+zu2t6taWiM5kkIUdShWQcdlw6hz5zWH/xF/9JX/3a1/RoYkJf/epXlE0n1dIcV3Ib9r5rtzdJFgbCMHOPvHuyAJ8B5y45BozAKwHgvFjA4JdCTtkYlU4rO6+r165ZQQMgx4o4Xd3WgfDOr94xY7/O9rhKxZzJguAfEApFlSuUdeXKdZ05+6xu3Lyt1tYOVWo13X94V2MH+9TZ1qL2xialMGXzAZ7ft/s+fOyUUhmYex49nlrR2QunNTTSabIXQb9XsXBQJTMQpPgRM4BwcWVNSyvrxlKkHZ94Q5EG4CeVThsgR+fG2OjYnvSCY5RXVdG169dMsop4Wdc6Zu7xPGGh8hp0eCBN0dbSaK3vyCYsrazav01bOpfTxMRj6yphvQHgtzW3GGAHSMe8Jg5cu3bNAL0LFy7Ya/LcV9dWtLg46wxy+wc0MDhkZqjLK2va3tkxEBcw78Kzz6m9rUVt8bCS64tKb6/JUy5YITIYbVCmLFW9YYXjjc78Lob5Z1gT03NaXVu3DiHzWUAP2R+w9UDchjnPGD18+FDjw2M2poB0ALEA55jzpVJJHT2GTnjUwHLAcUC86clZYwMDnkeiQd29e9u6EOgsoqg4PT2nN17/koE3FDaRdKC4QGECAIZn4CS/nCQVz5Q1VSgWQGQslmCwOjw8YqAuIDoFB+Yev8fXAJjVik/vv/eRVleWdOLEEfX2dautleeSMvNTjD0pfiLlABDoE892UY8ePdS5C+dM7iVXKGh9fdOKrQDSdBMcPXLCGKqfXvnENNcpNLRjHNvTo+HBASEaUyvllE8lMeTQ/OK8rt59oNb2dj13/oxp72NeDZh/4uRJY1oXqzWFojEFw5gT5vc8Ihz7HE+DW3fuWmEU+aUXn39WnR0tKuJ3QUcKFVnBmq+YXMbi0ooVtAGaTUc/4LP7RY9+K7FtEiXsYax5CrHs+RREkN/BoLahMW7+C3Q7fP8ff6qDh05odHTEgD0KSHQRDAz0GyM1Z3uf39YDXQLIZgBKIsfiqZbU3NhgeyZxDhbvwvKqmdfC8h7s7lQrcluS7ty/bxr1fYOD+ujjj3X2zFn1dHYoRKF0lsL9sFKZlJZXlgy8pajOeDA3env7ND+3aGcNK84GAjp6eNyetSvChs0ckvukqM/18jvMGXduKer+w0kz+AVcpwDIng64znmGziC+h5EtsTwW5dxTstcAmKWARexGlop97PTp06axQUHKnVkwfa+aiSrFo7Nnz5rmPtJpeI8Y8x2ddOs8ctJXFLhszhcK1gFl545SSandpIGr589fMAC1VMkrGgsbg7ixock6q+juMFC4sVnvvPMrGyuIDx9d+lCnT59SOBpXuSplC2Xbh4dGRtXR3mbFDky785mUnn/+WVVUli/gN4mpq1eu6Pnnn7d1CkhM92BrS6vFEs47K2sbevR4Um0dLUqltnXw0Lgi4YB1eGDm3NrcKZ+H7gcMrmv65O493Z94qLGRfoV8FUX90oGhHi1NP1LUJ3W3NCm3m1R6Z0eBeKPy0Wa1d/Xq3v376u0bUE8vfhZ+ffLpZTMqPXLkuBXPGaP0zpqidCYWytraBDSm4NmvtrYOY1ffu39PA4MDzk9CNY12hrS8tmprg6LdnfsPTCN9fX1LzS3IuHGmaZenUrGOLtYTmucQGDgvYFZrZHCTOiM+cSbH68ftpRiFcuZgblLQLVaq2tjeUcXjsWcRiTcom8nr0cNHVgiNRcJmyt3Z0a4Tx448Ac8hRDhAxRFlnI5L3TD0M+kWwHPWAmcx1mViZ8tkaSikcJa1LqpqzaRu2APqHY7g/pxZrJMsX9DNG9ft3PvM00+bSaud23/PMBQ4vUxRh3s3s1AHnjP/fhc8D1nXSz3P+TzRZ98w9I8k2d2/zf0R2B+B/+YR2AfP/5uHav8X90dgfwT+2Ebg41/+b6goWkJix2LTEXQnccdOBnQsO4kS5BtM/9CxzzmQG4i+Z9gJ+ABbFKAONjNML14b7WwAHFjoMCoBvhoaokoktuTx1RSPRVXIFa01P79nVIm0Qlt7uwEcMOA4kJNAAMbXqmWlk2hnO6YaCRXXTOLAv2Gh8h4kMqYZaxIH7lqt/dhaWZ1BobsXuMvu8E9ST5s7TD+umUQQyRHGhUQSdhTADdrh6M2msgUVyjUFfX41RmOKhcPGsKUoYHq05by8mIeWSlpfXlQ+u6XVtTVLYMYPH1ck3qzG1nbJGzBAiiQVNjQAlmN+O4YqSRLj6hJ0J3fAv/kM2BqPx9TR3moAPtdK4mVM4zhyA3M6cPCAMbJcGz3t3gG7VwA0WrEZC4BlNDZh3sPO/eiTK3rra183thIGbySHJKP37941ozaAibHREfX39erjSx/Z1wBIwbBf125eVXNrq5aXVkx6orenz0BV2Eg8N/CW9z94X+NjY6qVvVpb3rB7GBsf0wcfvmdAys1bN+zZoZVPMoWxVVtLs3LptBUgYCfB9OR+Htx/YGMBq4mxq7OmMVfDeIuktbmlxbRtyfsADNDiv3D+gtLJXXV1ktjC5ofFX9SNGzfV0NBkuuc8f+bM9evXDbThOpljmG49eDRhnQGAnKdOnrRCEDI9ycSOVpZXDHThevZ8U50ZbCBoYC+gienWZ3J27bCETV6mWlU8FlbI71FibUnN0YAK2R0D/Td3M9pKlxVv79OvP7isU2eeNZ3m0faoGqNBZyzJivYBZqG/7kAQgEiuAXkBih9+k48AfMnp008+NuDUilrBkOu+2JNvQTIC4IUClbGYQ2iqs4YwNSwrHI1pfSOhtrYe/f3f/6MZkKULaX3xCy8pHEKzvCJPDZakK1rRjeC6UwDBKwZy1XXOP4u9e06Ne7qq9rx8n0nJ8N68DhqpFJxg6hno6vdbDLh48aKee+5ZqYbxrjkP2PMH3NtJpg0EPnDoiH7969/o1FNP29dIiMSaGjQ+PKgKDP6Ved29eVkjw33KZtIq17yKNnQo2gh7sKbjJ44oEkaPnZiIDqy54ioaCWtyasp0rNHwP3DokIHCSHrAyKTzgmtkLQASIMnCvVDgozBHrMXILZVJG6OVrgxkE9BwH+wfsOfryPrEZaeTXinTCRDW8sq6SakARhDveF9Yt3VGO8albSbz5KQs+D4Pgu4CDEY//uRTHT9xUtF4XCND/cqmE7pjRcyoegeGFW9o0U9++rM9g9sj6ups0fj4iGrVkjyVvHa3NrS7s6Og32+Fx5ovoFxZFiOJqfGGmBWEkOqC9Q/gTUwC2KTwBTSDSW06gxlep635hflFra+u6qkTJ00/G7PjXCFnICugIsWippYWJbZ3DFgeHRk3KiJGfBQJz58/Y/Ps2vUrVmRDyuHFF190OuLhsMkRuC4ZJynEImEfYg1SIHNyVhX3LKIxLSwuG/uXoh0mlJjjIt3E3CYusN6QmDCpMg9gj980p9fXV8w0E/ksn9+je3fvWoEBs2FY1MgTsQdevXJVB8bH1YmBJV0WFHVrHj2aeGxdQQNDIwZUsneOjw9rbW3DpLJg5kdCEe3uJG3NJRObWpyf1elTJ8zg8ns/fFtvvfUVRfwePbhz08DKQ0eOYFqhSs2nWGOTSaugL8zewFgVChX5/GGVKx79X3/z93r++Re1tLykvr5u9fV1mSGpkxBCdtivYqFk0jsUQSkIUGjlM4UEmNzEH163ilki+7jtv/gfyMyuKVbaHCnkbW4TaxbmN/Te+x/o9ddfUTDoMeAfjwpMWzFOpdiBZ0Q67bxH6GSYnZ5RZ0ebmaNm0imb667gj558VluJhMWCarmmocFhM7C8c/eOdRE1tTSqXCnpmWeetri1uYkMTtk6i9bWtk2uhU4FwH0Abdjw7B0YFi6vrGhledXmCXITGP/CsMeoF0NUfFMotji9ZiTPAIIr1h0WDDeZpjUgO9I4oyOjNhbsRRAGANIHB/ufnNEw0CV+O9a5k/taWkb3fsyB7qGQAfDEB0gFFIPZbzDCZpwJV5x3YOAz94lFrEH2VFdgpmiJFn/RzgcAoVNTkzb3WbeMO+NEIRzNeEBXxoNiEHJtdRYy44KMTGNToz37oeER07vm2XIImHg8aSA+3R6A9y3NMLUzVthxkjM1O98AiALEUuRrbXESV5zDOBMyFhSAkqmUAfutrU22PijCsN/x7Oig8CighnizMcUz5aqu375lxcdnTp+2TopY0CdfJa/GkEe1/K4quV3ldxPG1M54goo1tWpnN6uO7n55g2F19w2YVKDJPOFzYPI1aW1tLiuTSSmbKahQrKqrq0+VqtcK6s6jo2rzc8+iQg1KaHV9U/GmFmULJesUaWxq0sL8ghUo6Vji7xg72xltz3T7QB28rp/d65/rZvb2NVrnFfxPkOwDQC8qV0JyJ6xkJqd0Nq9pJGM8yPf5FQ76DaSnC89Y5zZiwNSco9171zsePrsG1z3GXISwwR7DWc9kajJpZ0af2DFw3Dx8vD7rtCSWURh33VIUlVyHpXn+7OyYcTLMc871Bpx/Djx3+yCGoc5LxbV8uSY2O8PAuldNZc4fyAtaB4jrZNsHz//YMt39+90fgf0R+ENGYB88/0NGa/9390dgfwT+qEbgo5//x3of5N5J/DPTPncwh8WCwSQMJpjUgOqfMU44RJO8cDAnITN9XFirSFIEnYEVyaElOeWKgQ4knjBRk7vbJuECwFgrV/X44YROnnzKQDp0u0fHx+X3w1AvGZh57PhxYzZ1d3aqlMtoZU+mobun22Q6nHGRSwDM2GiP6QowhrwEyaaBTbDLkVLxcVj3G+uR7wE22yHd44DlbCard99919hgADwA9TBzeQ2SZswBOaCnMlkFYW9Pz5kWbVtXp8LxiN7/8D298PwFaw/3FgpKoKO8u2ysIU8gqK7eQdW8AfnDcWMAkVCurKwaQw3QNpFMKxShNRjz0iVjE6MFCVhLkrK1taljx44bsG5gZ0AG3nEvMHBoe3fssqC1UAM28EEBoqm1RQPDg6aF3NQQV0tTg0KhoLHI5xeXFWts1vTcop4+e0GRBowyE/YaaMF28iyLBeweFQn69coXXjT2ayziN0mbXCmnZD6lqekZ02wneeTzRx99ovb2DjN2Gz8wajq9jOePf/iOnn/ui1peXlRLa6Nu37muN9/8krX6wjIlgZ+dnTeZjqHBQd29fcda9jGaW11ds/GIx+KWGMGaBDygiANTdHV5yUAqfzCoUrWqL776qiVnV65c0dzMjEYGB3X88BHFwg7UqfmqxnZbWlw2mY8jh4/Z+FF0ANBC8oc5e/nKp2Z89tRTT5uRIQw41gnyCYCoO4ltA/3OnT3jTB3LJVXRNC4DCsGAq9qzhlU3jt6xz28gA8ZZJJ01kvgYbOaM0jC3QgEDjmbml/TKV76mu5MLerSwqbI/agDomxdOKex1sigk2oDiHd2YmCUNhKDwMTc/Zyauz54/90R+iXVw8cMPdeL4MTU1NNrvsoaQjHEfNRRB9sBzQ+UdmB7yq1wBXKFAFZbPE9eVy3f00eXLeumV5zQ8MmSgL4xSNOTRlk5sb2lmyjGWYSIa8Famlf53Q9DngYDPB2O7IgphFpj2HMxIkA0IctdFvPjxT36iwYF+8zqg2MEH405yDnsdZixsbvTBARXwGsB3wOuPq1zKa+rhLbU0+FXOJ834DX3t/qERbSWzamrt1nYyo4Pj48ZKBThhvAC/AZRy2bTmZmetkwD5Bu6NZ837zszOm2Zy/8CgHk48NjM2xr+xAUkE5g5mohWbJx6kmIqA0jWLLQEfsjmu4GfFTY9jLfIZQDrgDysSadDG+pYBdoDnsFEBnTD55RophAAYYx4KYxjzZxiKppVcLGhyesZ0fAulsr78xqsK+WH0+fTuby6pXAvo5Zff0MWLl3T/3h2dPXNKhw8NSdWs2lsbldrdsTk2PTWnjc2k2jt61Nc/olLNo82tLe2m0yb9ApB9+PAhNTeyXt1ewjVg2jc3O6fBoWF1dvRYlxIFE8DzyUeP9NU3v6yNzXXT+01ldhUMB41JDGA4O7ug5eV1+QMhvfDCy/r40idmOvjhh+8bG5054IUhjTnk2qqOHj1isdQY5UGfFQJd947f1h963YA8mBET44ktMHZtTAtOFxhTUtiUMOH9XpkPBgUV2JrMBQpLjCOeH+hGv/3Dt82IFTCpvb3VYq0BmDBDqxgjRnX96g0D4UZGkR3xqclkSnassME+mi+WdOqp0wZQHz1yQOGgV5USAG9CU1MzSu6kbDwBMLu62W+LGh4e0Nb2pv727/9O3/3ONw0QTKyvmEn3gcPH9NHVm4o0tGrswEGFQ34Vs+h4R63Dg5qv1xdWIpHR3/3tf9F3/uzPtbSyrGg8rLHxISV2Nq0Dy+vxK5vOmqcFXSwbm5s6dvS4mXxyHkDmgmtib2mIRdTb2WHxhT2WuYxMF3OTIg4dRz19PSYrBKr+ycfXTP/8O9/9ukZGe21PYI2HAjHdv/9YiwsrNo+GhvtNnq1UrJgEzkcfXTLdfsYXg/LhwUEDZ6OxqG5cv25A5KOJeb348mv63vf+QU89dVKZ7K6mpiZ04OCYhoYGlM2mtb6xZn9XLnu0trJr+1ehkNXa2pJisbBGhgeVzaRs3dL1AEDNfoGGP9JN83PzBt5SRObsM9Dfo6amuDwqmaa31+e6YtIpGOsw1JcMXKWoxjOanp40DXUY64DWZuAbitrv1ruJbt++bXGe36nL3vAsKIRQMFhd27QCOmcKChl0nrAHcg6AlIC5b70Ij/wM/zYT4z1pKZO1C9HB5TXwut6Rwef1tU2trC5bEQpmPPMaQB3ANBpzsZE1wtlqaXlNXd396u3rM8kXTJMBx9Fy5+dIsyHDwvforCsXkaLzWDfB5cufaGx01KTY6FahgwsAlPfhfMY5h/2eYiadGpzrjIVdxYei14qX1okVCKgFjfLeXs0tLlvcQCKFjqDFhTk1xYJ67aXzUiEpfzUtbzmrne1tFSpe6xL89PodHTh6SpGmNvMG4H03mSPRiIb6e6VqUel8Wls7Sa2tb2lycl5Hjp405vm9e/eNXLC7s22yMsjv8IxzmzNWXFxeXTe/HXwHYGfnshmTA2xrxePHp6HRcde1tcf2ru+N9fO4M9J0BBhHDHE+JZ+B52UVihVhrbm5nVQyk9fc4opJmVFga2puMPNdzHYhQiBDGNpje/vsnatOQ92Ae98TUVyXDrhgRmGdohnf4xxGvGNu8kNkFSlM8tzZB3mdejcg5Aw00I04sGccury8ZJ1B+O0gh0Rx4p+C516Tn7FYarftDE05Cxh4TmGUztJQcI95jqHoPnj+R5Xk7t/s/gjsj8AfPAL74PkfPGT7f7A/Avsj8McyAv9f4HkdjAYURBu5VnEGmHUpCCfVYoTJPekWB54DFqKzWyw7Fg2azxy2SSwxgFtdXbZks1jKGQuLBGJ9ZVWxcMxavWGHAdQeOXLMdCJhKsH6PXL0uIEcyDOoXDAWPIdlWvtJnA4fPmwsdq/fa4ZRMLuMoc2B2utkT0wbcY85X2duk4TyASjCtWfSeQOe0TZFEoKEEYCFv68zFAFS+Eimd51e+Oqaymgco2Wb2pU36NeZ889obnZKnmJBQ11dWpqZUnOjX8ndhCKxRpU9PnV09auprdNa2R0I6DWmGWw6tGbXNraNgU9SzfvXzSsBIOuGgY6VXjStdaRbSOj4WS6bt4SltxcjsLyB8rD/YfNPTE9paXXVktUD4yMaHR4ycHN2ZlYnTz+lXL6k7//gR8bq8fiC1hbNs4WZ3NbaZoxhjLUaY1E9c/qkThw7rHIRoN6rcrWkbA1QsEn5QlnlIiCZ35i+sIS//KU3dOmji/rKm1+21vWf//Q3+rPv/Dutb6zqr/7qf9e//XffVTDk08z0pIGvMIwdszigO7fvqDHeaEAEf0urOrIpgPAAFOjsOuPQoAHv6GZiMtjW0aFPLn9qZnw8T9igJ48fNyPHQ2NjikcjDkj0woDyGSgF67a/b8BYnTzujc0NPX78SPPzMzZnX331dQNkASiZU4BOdDuQ9AIGTE9O6vyFc8Z+o7UeSSDyOxJjABbYghi4oU2POaKZuxZLxvLbNhbvphqiISW315XZQRu0xWQ54i0dau4aUsET1r3JeUu2nxofVB/AHVJExYIBb5h+MTc2tzYMgABQN+YhAGoVtrNrx5/ZY52NmL8AxrdOx7SuL1osFw38DQVjCgYjxjjE3DOb31UkGlUoFFM2U9XU5JI2trcUiuJHgEld3oDhTCplMYPxBWxGBoVi2sEDFMdYR/8UPK8bD/8ueG5iq0/Yb46F57V149rIfVYIQ683EApo4uEjiwms67pOOwU81tCvfvUrA/AxqAREzeXL8gXjymfTOjg2oFIhqZaGkLq7nDEka3R9O63HM4sKRRqMXQ1YZzI8SELlcwZEobHMMwDooThgTGR/QNlcwfh7MC0BDeiAcJJUVRULOYGzY8AI6FNCa7hald+LkAcyUAw3hmhurGDqOmadA9J5/VKp6vwGmlqN+UshjrhWLOSNUUzBDiNg4qHp5oZCpvfN8wYRoRsiVyyZnAISUjdvXNXzF55RS0u7/IG45Anr8eSMeUfkMimFfFWdPDam3u4WbW4sGUA2PTunhsYW0+kdGz1i8hiwG2H954t5Tc/MGOB/8uRxGy+6ERhb9gAAfsDzmZk5K0gFA2GLGe/++jfG0qRY4Q/6FAw5EznY3oDxAJYws1PE4A18FZzuL4Aac+7SpYsm7XLr1k37+sQJ/BqQMWCv8tlcAfBhXJgjrE32KeSoeJ26ESis2ny+ZNrDAD/Om8NvcaCrs83+zVzeTSZs3iMb5gsEzZQYsA8WO3sX5qow39lPeG2AIsbgwYOH2tlOWjGU1wR8R98bNjDszAvPPmvFAoBzQEb0yhfnp59Ie6FZjD8I+2dDQ8ziFeBvOBxQLp/Vf/yL/0P//s//TFF/TZV82tZhvKVNq1u72kkXlMnl1NXRppFB9oq0zVFkk/yBqDY2kvp//sv39d0///eKxqP66JMPdfDQmD76+EMDmQd6+60w7uS/Fm3cjh87bl9TpKIYzmfGGCPtfHrXQFYAc+YoppesB2IkD4YuGTo0KGzduHbfgOSnzx5TvIHit6yrIZuleyJkrHvmwtLSvDH7AaoBTJHYopBsklXFvFqamq0IBpsaBjVmmTPzq8oXKva7586fMfb67u6O+im2eGXANXOGDrKZmQXFom3q7OjUgwf3VKsVdejQuHXXUPQd6O8300KIBDxXk8AJhU3H/Dfv/lYvPPe8zS/W+uBgnxobiKMF+fxoNcOKj5vk2tzcrMUlQHDONazb3j48NLosNlDE9TIHg2Er6PNeH3zwgWmYO1Z4l70PzwOAmv3/6rUbunDhWdsjkQxBJoqYyNyzIs+ez4YDP2sGQBNX62AsACEmgwAAIABJREFUhSZiDCAo+wLXwLVStOb7nEWY45wRHeO+bc/Auei6/SoVK1okd9NWmEfCjzXANTgmds064DjjIO9G0YW5QreJeQMkd/Tg/j1bkzCkEbZi/nJGgkDAvkihEJCf+6GLg7GhSEBHCmz64eFRW3+87vzCgvImfyeLV48mp61oxpos5lN660tfVGO4Jk8xre21eVVt/5PKNZ82k2mVvSH5wg0aGhk3aSyKJ03xmHq6O1QrF1Uo55TYTapaxRi8qMbmdpMlpCsBfwkKl4ntDQPQKfxsLz6WNxDU7NyCdeshmcYYIgNGXOFMyzmou2/I2Pq///EvgefWOWoFZ9dZw3qiAFeTT59cvaH5xVXJFzDvl67uTvX0dWugr8/2BLpWlhfm7exkzHO2CcBzK6r/LnjuwHy3F7EP379/zzrwmG90NODDArhNnKODDW8bAlR5z+Sa/YF5ZPD8XpelddzQIeX1mJcIZYC6Yai7/7oEHOD5Z8zz+v1+Bp5bn4cC4ZB1LrI/7IPnfyzZ7f597o/A/gj8947APnj+3zty+3+3PwL7I/A//Qhc+hmyLZ/72GNrc/B20iyOeQ4ggPkl6gLusMwB2km30LJtkifligEPJCkY11nLZAUQrWTM6fm5BX3pS1/Sxsa6qrWy0pmkyZ/AkFtfWdP4CC3tTl6BxHFs/KAZUcIavXLlmo4eO65MNqfeni5V0Fv1OtYe701Ch5QHsgckVYCGgKcm5YEGJ96de+B5/fr5GckW90kiRxIJuIvp3OFDh515JwfvgJM3INEn4QSc5N+wAqdmpxVriKs51qjOFkCUsMkKBKIhlWAyV0vaWJxXPplUPrmj2Zn7BmZ1dPWob2hU69tJHTxyQpFog0mj8LokGyTdW4mkWju6TDOZ5IfvA9DxQRECxhZAMO3MtDDncymT8ED7mIQUIIFrd/rRzlSKsTKtVhi4a2tqa201kPrwwXED1AAWzp0/r2QypZu37+j23Xsm4QKDFLbeoQMHTd+dabC+sqxPPrqk11/9goYH++D3mlFVBQ3KIEmx08FFaxqlD+YBQBVj/c47v9Sf/Mlb1q5/8YPLOnfuOdVqZV28+L6+9OXXTBcYIIPEnDEH5MWQDgZZZwdAQsBA0OXlVWMmIasAaN7c1GKJPYkbzKfJx5Mmr/DSy18w9unUzJQpjQJKkBQ+deKEAaZBn88920rRWv8j4Zjp7re2tBsQR9v71atX9MyZ0wbSdPd0Kr2bMe1Y2KJOj542dicT9O67vzb5BYAYgEl+ZlJGplGPFnvcQI67d+4Y8AAjMGwmYIBCjlWNXEgk4NXywozyqR1tb65rYXFRr7z2Fe0WKppf35Ev0qCJiSnFwyEdPjBuWqp0IRh7tIosz4rWVpdtjgDKMJ/DSPYA2Pp9Tjc4m7FiwqmTp0zrljVeT8iZa/6gX/fvPVRjY5s6OzGS9SsU9uvG7asaGx8FClYk0qKrV+4YEFbzsE7Qva2YrEUoCMDSaGA+DMZwqG5+W7bY8qT//PNhqN4P/vnvmVMZ8hp15dV637pZ89r8QCc5Eo1YAYnCyulTp53ESblsEiYA9+T/6P+iw3zq5AltJxLGeG1qaTcAu6+7XSFArVrF2M6AoMFIoxpbu/S9//pjvf6lt+yeHj68b8BQIOCz1ydeNDc2WtGBuUnHA+A5ICIALwUI2NGJnaS1rAMgmiYyRr7E2XLenkmQ4gZAFiAvOv3yWqeAKg4wr0MHsOr42M1hvoZWPVIHAQOnWAfJZMIkFQANiYWAJ6yL0ZFhKxYBzBAnAWto56eVvlBB0imk7Z2EPvzwPb30wsvyeENqamrTowcTKhXymp9+rL6eVo0Ndatc3NWjB3cNyO7q7jEjvWyWde5TV0+fsrmiMYsp8PCciZ0hM3Ck48AVIxk/5j7PbG52Xqur6zp54rSxvX/wg7dNtmD8wEFbs9NTj8234elnThlY5tjigHbICbliCrIcsJ8prtHlxPjzbIgPxFfeBzCK9wZcBPh/+eUvmFwGIDfyOq+++qr9Lf8hBcXvopfe3NSm5eUV9fc7kKmnu0vv/PJnJoMCE9kZ6iGRUFYimZIvENJbb71leyIxGXPLM2eeeQISEbfpsgLoG+wftkIhf7u0uGRgJfINFCsB/FhDMLhhbs7OTJpRLNrigFEw5InrmOW6uq7ztkA+gmLgL3/9rvLppM6fPqH2xqiKpaKa2jpU9gSdtE46q0x6V8PmjeGXhwIingPCH6Ok//yf/05f/vKb6u3v1yeXL+nUU8d169Z1dXV1KBaJ2lri/ZHpoOsMDXfmGpIMBw8dNFkt4jHgeSGXMnDatJmr6HG755bAkLmxyeIjH8hc9PYOa3F5Wc3NER04hKkuXg45Xbl8S9OT87anjI2P6PCRA+pobzHpEAy+kUzhg04gikTp3ZSOHDlsMQCJkSQ+DhG8B3JaXVu1dXrq1MknhTye++TUY/MAoMCytbmtocGDtufm8hl1drRqaKhPyeS2mhqQOnFSPUi84BkCIIgpJPtPcmdX58+ds/07Fg07M0wzWmUv5AxSUaXq08OHE7afYwjc2NCo9957z+4DxjjXS2w2MHpvvLg/9lJe14o5oZB9bXJdXowxN3Tr9i09+/zzVlSkwH771m07M7HnAJQjKYOUXl36hJhD8YH9jHnI9VAIpsDAfsWaYi9jfmEyzXxNp9Kmbe9k01jbTo+d30HChg4r1grPGkkqClTsL7wW85lrsRlbw1x2xc5vAOkjnOPCEZNi4fXPnj2jWDym2dkZW6vEWIqXrGs+Ew9cEaz4RHaJceQMwvcYO96P+UnhZjedUSZX0u27DxQIhu0a0qmEvv7m6/JVcwp5S8pnEtrZ2jSjUaT1OK+l8xWF4k3q7Okz82TY2RBLKsW8UsmEdROEo8ho8XfICLYosYOMi5ObGh8dMrPP3u5O62CcfnBDG1sJM6knHnMPTY0Ntt+3NWMk7NfA4KB1iFT3SBv1wkb9LFsfv88+u73BsG6eJ3J/e5r8Wzsp3bh9V8VyzQgaHV3d6uhsd9JqMLRrVW1trJu+/fPPPmuEGScD47HXM84KzPO9ncidFSCouLgD+YN5y/c55/BMneZ62c5VdEZBkMkV8CJI2fmcjg5kzjjvMY+Zw0hh4RPCczNpxmrZBY0nOyAnOWSf3LX8c8xz9lFWGsxzwHPOpPvg+ecOVfv/3B+B/RHYH4F/ZgT2wfP9abE/AvsjsD8C/8II/EvM8zp4bkyvctmMukj4OEhzcOdgzCEfsKZUdBrcAH8wnEm2SPph2gIcwnRGm/XxxKQuXDhvTCLMwz7+5JKSyS1rR+5q71RvV4+yuby1t/L52PET6u8fskP15ctXrS2Zf/f19Sigira3HEgKAMfBHd3Mu3fvGMAMgwmwEEAc5jrM9zpTm/sxI1G/A49gKdXB85/97Gf6N9/+lgGQFAIA4mAOc38c4mHQ8fcY8MG8Gj0wru6eLsXDMTXHGpTYTpjeNOB5kbZsVeRD5zmX0+L0pPLZHQOQevqHtLGd1NLapkYPHNHC4opGRscMqOV9SCz9wYhu3bmvlVWkBo7q0qVL+trXvmaSIySO6H6S0L7xxht2zzwfEg/Yf9wrSQq5BmBPNBLdS6zLNjY76Yy2kikztCTh4z+0y9EHRxoF6QKSetjWGEbGW1rV3tltiXUqmTQmH2aPP3z7v+qN118xzVBa+PP5jCXn6B0DhACAAD5hSDU1NW1jTSK8vb1p9/naa6/q0sUreu21N1SpwpTb1Jkzp1XA6LFcfKLx3traZqxUgCPY8zCVXKLoGE0UCCg4tDS3GpDO+MFWT6UyunL1qgEjSMX4Ah7duXtL1WpZo0ODxqaCMdrT1a2lxUXFAD+9zpTs9m3MUaOmq/7222/rW9/6poE+sVhEWRjsERhRjklOSgfoBkDwg7d/oBMnT9k8YWIC0GHsx7UCBvBhHQweaXERjeCCDhxwBRJAC8fKpEPCr3xmV3duXFE5l9Lkw/t64YXnzQCtvXdAdx5OaTOxq4rHr3S2aLrXyCE9ffppx3r2SB9//JGGhwY1NDRoBosw2grZjMLGeiNPBsAsW2fH2TNPC765A2lcQswHwPTk1Ky6O/tNqxqiV6mc09zClIZHBh3glQYwadA//MM/6Nvf+oYBosZRs2JB2th2DICBG9mssSIBZrgIXv/3P1ibv/8BMEnHigMOHC/emaNVDSUgzgCKmGlwLm/Fj1OnTlvsArQDFKQNnI6JG9eumtwJOuC9Pd0GdHHBmNxihAgzMBblWSGK7Vcg3KjdbFlv/+SX+ta3v2uSC4ANFAnwQRgZHtba6poBD1YgQnagjIEx8iBF3X8wYWa8XNfDiQk1t7QaQGDGgG0tWl6at7b4C+fPGtAM4GnMcw+AhUdegKc6cOLZu/e9FvpAQ5OZoMLWBoSgawcGKmsN9vGx40ftOngWzY1NJg9jIAjGyKmUdQkBnlI8WN9KaG1jU2sbG/L4vZqbXdSJ4ye1vrppkjlhv0cBD5+r6utq1r3bV5XPp6ywiQYwa3BgYNi0smE4Xrt+wxiFA0NDtifgKwDLGUNmfDQo6gC4MacAKQFXFubRYa7Z61y5es0Kp+0dHSZ3gpHdbnJbJ08dN11e1yEBSFrWOmzY9TUlUil1dAFMNVuMRG/6NbpEfH4D84jhPBM6PGClzs7MWczqIY7H41bc5W+RtoCNjG+GK3KE9eMf/8zMVomNFH7Ru07vJg3sMuO+KgWjsO0tqUxOkViDxWj2KWI0sfub3/yWFQNZC5OTkwb+ob0NCM6ctU6JQsG8Iog9APq8D/OJtUrsdzr7GP6mLO44Q9W8xf9slg4gDKXp9sqZZBUx7f/867/UUHe7jh4YNqmOYkXq7B/Rbg7JhJgmHt63/cqMnsMYDwdN7zwQiOiHP/yJurp7dfzECTOIzBezunLlsg4eHFNvV5d+9MMfWWzhmlmfN2/eMgNMrgc2/Nrquo0JbNvmJrp8ygYwE8eJmSw+QOfd3bQxthkbZL5Onjxrv9fWHtejx3dN+uanP/m5goG4spmi5ucX7HpeevlZjY0NKxQI2jNfXFiwYvprr76q27dvmU42Mm94aRAPAAkBPj+5csV0yO/cvmfPHI125qTzpCjYuuHZNze3yusJ2POKREMaGuzT9vaGurra7bWRpsJfZHpqxuYUOvzhaEQ3btywTrm2llbT979x/ZoGBnqtQ8xkW/bksQDxKdAiRUYhhLVLYYQzFWPDPOe+KAzj3dHS2uK6jApFm7OcuZgX7DnMLdb6T3/6U33lzTdtbrsius9+DwD51q1be5JezjQdhjDm2HROEVT5mtjEPKKIg6kwRWq+puvLnZcwgy/Y/IUcwT4IEI5HCM+ceIx/C/sx7w2ZgicNsaLu4cJ7vP/++3ZNzB+um9iFifbJEyds3SBnxrkI5j2xgnHgzIisB4UDvkdBlhjAmqZgUz+j0n3HdWCMWr8PZJE4G8B8vvTxFX3pzT/Rb95737okW5ubdPrUUcXDPuuuoZtuauKBdrd3jMhw/9Fj9QyOaHjssMny4CuxtrpiRcWGaNik3+QpWaEmlyvJ40WeMKONzYQ2N7Zsb+jp6lClmtfI0IAxthdnkOaZtX2UZ8e9sUfBYm9vaVJ3Z7sVniq+sKpodv+OPMtnhe7f//6eIriTMUGCp0K3J1pMfm0D5hfKisYajc2e2NmWP+A1sHp7C23/ZYtjzz13wSmcc9438Nx5A1F42ath7xXaKb46H5R79+5aMYPrYY+n45HYS0ENHxn2KPZB1r2D5Z3pMGa3zB/rmszlzPSZfZtnhWxLXfPc3afrIjVF9n+GeW4RxUc0q6qMbAv7H4c37Wue7yfD+yOwPwL7I/CvjcA+eP6vjdD+z/dHYH8E/mhH4F8HzzkQw97KGYsaVurnDUONgS4n/wD4B+Bn7ZnBkGOvVWrGCoSVduniRxofH3Psr3xG2VzamFemObublm9PdoG2eICAAwcOyet3TLNPP72so8eOGYMIkFewNAHxSkjEkBhKGdNrjVmCCJACaMzBPBqNO6kEA/t9TxjYgFcuEUDyIG33RXI+0N9nB3VAD8zTYPNl0c32+3X58hVLLnt6e5TL5jR+6KAz8atU5SnXTFoB2QV0TfKlvOnIVmE5F0qmeZ7P7mpuYcESsc7efhXK0tZOWk3NbZZAYTwJYMJ1wqjZTCT1eHLSDNZIXvk5SSAAORIctGwD5ji5GfQ/e4z5BThBgsM9ZWCa7yXIAP4kqv5wVJev3dKzz14wZt4vfvEz/clX39Sd27f0wvPPmTksmS7t0dl8Xo/nZoXiJPqvxbx7r8TWtk6dQCsbY7OcIuGAJY8kQkVM5PwBS6zRK+cDMIAk0Iz6fDDPdjUxMam+3gEDjm7duqGXX37BGHleb82eK8kYrLjHj6fsWR4+fNSAeMArEngANwA77nNtfV39ff3aSew+kVzYTiQNOOru7jCTuweP7qmrq9W0gJnLJGcAyIBygB+pTN5AHGdWuGSvXZ8nL774goHu6DZbGzNgMDZkQfSLPZYQev1+M7iDpR9HK347YWMAaN7W3GbXTEIJaEL3BSD3zZvXTf8awNRpisLeR1Mc2lRJj+7dVDG9o1qpYK3hsWhUgXBMkYYmzcwtKlOoaDtbMR1Tk/YJBc14jffgvgDmaX3mWSJnFPR75PeQTNOej+QIBau7On36KQfU2n97SXmNXNuZFqZ285qZmdf4gTGFIn5tJVbV2BQzJl+l7FFjU4d+8bNf6PzZpw1kAdwxI0yTKi8be5rnGfAB2ORdHMHA9Z+qttj8/6cf/CI63A40r7szMN94LYABWMZ0DgDS3r33SGeeOWfvRWcBYETAJyV3tqxr4s7N6wac9fU6tm04GrD7Jt4FkBqB0RyOKRCKK97UoTsPJo2B3t3br0Z0i701KwwAsqMvzDPm74lJSOLAPAfwIZatrm2ouQWTOJ8B06wNCnBWODQN6JoKeWRXGizmOAtjB3BTsGSeUbgygzQD0c2+zXRdy/6Q7t97oGy2sKfRHTNQEuCPNQSICkfPpHSIaeja77HxmRfvf3jR5nxFPvn8IWvtD8XiyhSL6mjr0I1r1xVDo7ZYUAADuUpBPR3NSu2sKRz06MiRA05OwOM3uQ2AKjR8qWkUihRUAdgSZoKK3jHP2xvwaTuxbYAZ85R4wFqA7czvz88tKhZDk76mialpPXj0yBjzJ08c1+2b19Xf36uhgV4zhKTrCKYk0hXReEzRprjp5xK/r169pi9+8RUH0laQeYnZ9wAo0eImNm2sbxoTnXUNuPrw4QMr7hKfGDfWJkUGgLqmxjYDV5l/FE8Ay2FEOlNKnz0vik+AZBgtF8vO6ND2kkBA3/ve941JDEjL84DRTHzgeukUunX7jsXCweERixXMHeYBhqPJ7S3Nz82qMR7T2bPPmJwI870uyWDSB1ZMcjJr7BHML+bTw4kprS4taO7xfXU0x3T40CHtZosaP3JCTe1disYblU3vanFu2gC9lrZWUbBE2oIaIOuejoZvfPObunr9ikqmpz5onRzdnW1anF+w50rBgf2He1tf37B958UXMHx2+trNzXF1dbfaArY1bBicsyRkrgCyTU1Om99IYxPg9m099/yL6u1Hkqqqf/zH/6rOzm698PwrSiR2TdYHEPvCc2f09OmTFu/oumF/QhqIQi3xkjXKeqNTwPSyK1VVPVXrsEB6qlb1WnGfswISH3S+AcRubKwZG5YiKnsVc7S7q0NtaO+nkuroaLPOI85HW3sAKXGLojrsfvTV2Z8prkxOPlYmlTaTbQpBSDaBbPK8bt2+bX4mFB/YtwHF0W7nMzJMgM3b2zvGurYiq6pKZzLWBUZHE+D92XPnDBRnvk1PTWl0bMwAcfOAQY5rr9OOucw+zDOhSMC/YYdTdOnr6bUiMr4EdEQw5/Gk4TrqXWDOswazXc5TeBY4E3POfiZZE0QuB8mebTu7MY872js1MfVYCQr1qZTdj0lzmJm7x67ZCAN+v80Z8wUpla0biu+/9/5vrQDOGmZt8jcmcVWiCNtg8ZZOLZjd+AdwrbwvnRBmaOtDNsy9l8nCBH16NDGp/oER9Q2N6OrVm0bMQF7G76mpr6dDzQ1htTY3aGZqQomNdeuixAsGrfNSRYrGG6y4QbwnpgK8R8JBRSJ+A9NhqgeDUQOq0+mcdSpanCkX1NbeqBiSbDvbSm5tawrwvKHBxrmlpUnFXFat7DHVso4ePigv8oPekOmV10kgdQlCRyJwpJb6v11l3BlsOndu1+UD+zyTzatYloLhqHUc0QXlFMHwcyBOVrS0tKDtrU09deqU80DhTGCdqA48t4L1E/NSJ9tiZuWqmWEocYcPijDOd8VvnRDo9SOtx1mpZKbNFNLcXEZ2DaDcSXnJ5OQA8yF78BytAO9u0K0dOynVDUNp1dqTdau7qnLG8mAY6sBzB9TT8kJ83gPfazWdefV/3ceJ/mgz4P0b3x+B/RH450ZgPyjuz4v9Edgfgf0R+BdG4OJP/0OtfiC2zybZ8Hk0ixZeDK1SZmoX8KPj68CqevKLsRvgLck77ZmA1yQalZrU1NxibcskNDD++ADM2k5sqLOzXZksCZPPTI0AL1eW16zFOBZv0MDgkL0erdnvvfeBnjl3zhhJ6DKmEpt6+vQpY8sg9wH45dQNHWCMFiqaue4DYMMZxJl5I7rUuZwlK44xXzLQnc+00aqKfErRtZlGIgYGwDDlb0jkSFJgQDMu7ghfNW1iH3qKlpRLFeRLgJtrFQX5rVxOO2trKhZzWlhaUmdPr2KNrYo0NCsQjhtIB/Pp4sWLevnll431RUIVisY1fmDckuJz585Z4uLYloC1Wf3spz/TN/70G7p08ZJp8h49eszAcQoUJMeAGY7RCSu3ZLIBU5OT+tqffssMo27dvGnmerSjX7r4oVqaGvWNr39N8UjYEhfAT6RVANKu3rxhxmPNDU2mXfmFl16yNnSkNKKRoBlgoS8LEFKseAyk4j1Hhkc0OjZqZoOMdzgUMmDx1KlTJsOCPMOlSx/prbe+quYW5BQAX8oGjgKMYRpIoo5OLYzwq9ev21Ol44FkE2b36OiIMTBh2zN/jO2ezWlqek6HDh9ROpXUysq8Ojtb1NvbqXCYdnlkVpAnQPPYScyg6Q1QzJwp5GHCJ43x/8ILL5jxINeGfEQwFJAHWY1K1cBzEnQYkoBlJOHXrt/U2fPnjdVLizLPgomBoSzPo7m5Ua1tLbYG6JZAp7h/gFZ6N6OKZY/KNb8e3buja59c0thgjxWMejra1NgQszbzUCRqANOj6TmlyiFFmlo1+XjC5g4GpjBjt7e2DDRCzufkiZMm4dHUEJG3VnZatJGISbusr9f1WF2CbEYGJg/gMQZXoVDRygrg3ZI6Ojs0Oj6odDahbD5lzzaXK6uxoU3vv/eezp99xrTmkQSwYoMB+iGl6WCIx42p7czwptU/OGhgcD0xr4epzwMELkn3WMJMgg6IzAdSIQC15lnAukCeaA8gQOt2Y2vHsfGDAafzHfCbFEutUtDNa1dMzqavu0ud7W2SF6NYl5SzVtB79sivcKRB0YYW+UIx/eKd3+rshRfkxbAwggkn0gZOaxegDnYcBQln6hd6oqttMgVeOiU8BhhY+7h5QMCKDBsogBZyKEh7OobG7hryxiD2WQdB1TSMy8b8B2QslmDUeUx/e25tXT/+0U/MABXpFsYDgItxhxn77HMXNDY2YnrlH37wvhULGkxHVsbypCPk6PFTxkTG3+AHb/9Iy+sbimOs19npjIEDfp04fEgbKwvyss7zKWOgd3USa4JmgNze0WX3xrPiugC+eSYUTmETLy4tWws/rPtoY4MZDRJXAcEwFyT+M0a7yYx1jDx8+NjifyAc1d37D0w/Hxkg5j8gKIW6kyeOWtwvF/MWj9s72pXMpVUolUya5+SJUxoYGLIxpeC2m0wZM39rK6HTp582OSmkuohLC4tz1vVB7ISx39aO9ICMAcm6gUXb3tb5ZI+je4b1RdfB8uKiSTQxroDkAO8AXv5gyOYqzwJmMYAi7wswzfsC4gJKr6ys6Vvf/o4WFpecOamX4lTC5Dre/81vNDc7rW7Tfh/V06dOqAtmp1x3FMVn9lbWFmAooC/73OXLl61AwPpEAmxq4qEaQl5tLM8bgFuoeNQ7PK6O3gGLJzbfvDWtriwpX0LT+7By+aKCoYi2t3b0ox//RCNjY1aMq3mcqSWgMbEEiQWARJ696bL3D5jhLZ4O7Ensv8zf2blJHTpMvIApTZEcdnfICqKMgevMcZJwnV09+vv/8kM1Nrfq9NPH9dv3fmV7MPr+b7z2VfX1Ddqe/pd/9R/1hS8+b3O9rwdZqaCuX73iOi2amoxlTyzimVBsAVDmun1Bj+nooyHu9wW1ML+i6elZ6+BgXTopCo+dCRhXCves+WNHD9sZidiGaezuzo55pFCk7ulGz7xJscaYfvv+b21fgnlOtwdFEgr/dIGxzpmvjAmger7o/ChgiJvMUxUTYsasaix+JFLoLrCOBWRCBMBeeAJAE/MBPgFoHzx8aCx6DLYNJPTUFAyFrKPC4o0REtJW0GJfYI+igGUGxZIyKYxR221OcZajaF8vZtbJBnVmd71QA/DPmoUoQaceniNOKo5rSpqJZ3dvlxqaG41VzxqpA+fOQNt1L/J8ITIw3gcPHLK1w96AVjvzjuLR0PCwrUf2rcamRjvjpJK72klsqq+31wreMPRhyCPbAmCKFBAALq919dpVLSwu6Mz589bhtba+rc2tHSsgMheR1WloiGplad4II5VCVgdGhqxIEQhFlMefxswuqwYEY0LMHEC6aWig34zbzXycjrBUQTu7GLfSGbdj3XXhoF/DQ32KhP0m+7O5tmFGzbweprldHR3O0LlWMWICTHX286ovrFLVdW8x/oxZXYrv85KE7sjLfukAdStD16o7LF56AAAgAElEQVQmYcRZlrM54H+lRmzF1BUpIJ6V89yws08hZ34ZjJ8V0yGIfE5KzeH0rgPVvZ1jorN/uiJZk30f8Jw5xO9RqMR8eWhoRNs7STsnETMoHPK5tY0CGftF2v6W9+d62ulIsI44/r9eJNgDv9Hmr0vIWHeWx5j2dnkGnu/JtvBQjCjzmeZ5/azxzCv/yz5OtJ8h/7/svVeQnPd9JXo6x+nuyTkPBjODQc4EQBIMYhIlSiRFybaSy2Xvbt1aV926b/c+bt37tHcfdn239u6u7bJ3tZZkS5REkSIBBpCIgzBIkzGYnEN3T+d865yvG4Bkqda1e5/sHhRqYn/9ff/8O7/zO6fcAuUWKLfAEy1QXhTLw6HcAuUWKLfA72iBkub5o0PwbwHPeRSN7Owgm03BJoagAZ5LOqEAyWgwkDNMNE0K8IhvMehlQMUD++rqGmZmZmRqRlMpo2y7gGBoS8wmsrhZ1rq6sirghYaCPT29qKyq1jUuXrqM+sZGPHw4g7179mDo0kXJTNTVV0lGg9dyOKyGWSn1b3NkdJE1R1kOI2gqBasMKEoMJwIOpUCEAWdwext+n1uHcJmkSpPV4LhSd5FgMNvKYPkxCMlK45tcUTPlmGmeSrYLmb2ql83AwVArmUJofQPZbAJrRWDK46+SmVTeTHid9weVhdM8i6BWfVOTGOoEXvnznp4eBYoMmhgs8Znu3r0rptD2VhBdXbsQjyfFPifzis/1F3/xF5K5IaOHhmI3btzAqVOn8MGvPkRH9y5MTEzi9a+8rkCX4M7G2iqeP3tWwZvNbJIObnVNNXYSMQU5BNquXrkKu9WOl196WTIhZKnnCxk4bGaBTwSLr1wblnap2KBuAvlxVQIkU0n9jMxCAkiUJGAw9cEHvxLzmYzSAgyjKDLHWPbO8TM4uF9AE4GFS1cuo7bWkGWgDANBNwbHDMA4Do3y8RZDY3jolrSXyfhva21Cba0PyLNc3hDJlD4sJUIKBoNcGs1WapRT2qeAdCqDH/zgB/iTP/kTA2DPpop63hmBirHwDhyssiBQZuPrE7g2dEPs0X37D2B2bk4mYAJOUxmkEknNn9W1ZbEiBwb6JV9ByQcCAnwmjrWdWApfXL6GTCKB44f2obG2EjevXkQ0uCUgmKAMGdYEW+qb2zB0f1oA7959+zAyMiLjVzK9CKgG/AGNV8kZLC6qQuCN118WI5MTeH1tDYuLCzh08IAAGEkJFMe8QG0zWX5ObKyHMTU1K3ZxfWMNMrm4+p3AJ01Dk4msTDr376U3QUxsS7L6ZVxWlIjh97w8wSOCho0tzYZhoOWxrJIC/iJAUGLTlRJ8nIuck9K6Tqd1m9S3LjHXmOhh2TkBSOr619U3iB27b3BAbD6KB1z6/FNsra8iHgnj4P598Fd4xTrPIl1MOjEZZzyTze5BHhbEkllcvXYDR46fgNtTgUTKMNsUoM/+ClOeyCWGHkEItq0YiQS6CkCWmUQG+mLZGlI1nHNcY2g6SMkjGs+Rxcy2ZvRvt1nEpFWFRAkwyVEyB6o8oBwAPSBu3rsjU+bGhqZHkg9klOcKWaytrSAQqMBLL31JzMwHUxNoayHI65XMARNODqcboXAEZpsLQzdu4dbwHVTX1sNNLWcmz6I72NPXi9bGety/fROhrXVJZpkLeVRXVcqwkSAMGfnV1ZVFxjLBMDIv7ZJRkKZ1aAfZTA470QjWtzfR17+7CACaUeHzKjHHRBlfF4+lJGGRSmVRVVOjqgLKQXB9uXTxIiq8bpw59ZQW3FQqpiQe7zWVTSFvZtXBqNbN06fPaF0gm9dZrICijEtnZ5dAdALrrDDgfuRyOYrrFXWHzfjkk49x4iQlWtJKQJEhTTb1vn37xay8evWKGM6sNuJn7i/spwP7DwgcnHwwiUBVpcYywUjew/vvfyAD0G9+81t4OD0rQJVttP/AIbWP212B8ckpDN+9h5WVdbzzzjtobWnCT//2R0jFonjx7Bm0tTRK+osa4TRMJGOYVVf9/f2G70MgoASqgGmbQ+sa9YXnaVjttmFxZkKnAV9VLTKwYc/+w1q7An6fWLHZdAqJdFp79k4kKr15zifOsZ/9/BfaD46fOCGGN/ujwIQpK0uslGGxYnJySuA592AylxcWFmVYyb15dX0FVodJAD9lHDi/Ca5y32ewxj2OQGyeUmsWG/7jn/8N3BV+dHa1YtcuY58oFCyIRTJ46aVXtF5dG7qIVDoqs2rqmXNNZUUD2ddnTp8ydNBDIcO8OBZV5Q9Z87kCjSApR2fFwsIqpiZnBKJz3SfgPzc3g7b2Fqyvr2mf4Dji+O7sbBewx2SLy+nAxvo6KgOVqKttgBmURkkgmojii0tf4K23vo6V5WVJRHFPb2xoUNLSSAASpExjdPQ+Kvwe6atzreCaLo8MykXZ7Lhy5ar2OyYb2K80QKfBaom5zbHG1/F7ArmTk5NKTJf0z1fXV3UeIDi+uLSEPXsGpH3urfBK2o4AJxPQTGgygcKDCIFmrtmcQ9wDuLaVkkD8bBhzEjw1PGEkC5LPix3P/dCofGESKqHz2NbmFnZiUURiEYHavFeC5qWkqfbhIpGB44SAK/1MmGBiHzPpRuY5K4Voqsr9gH4b8gXw+bATDEoyjpVxfvk9hA0dd2mmL6C+vkHJeyYZ+N59g/1KdO9SBYgZ5859IvLB88+/IK8InntYWcR1xZTPqFqLALbN4dQ6TgNoAvVMRiwtL0vuhsal9JGwmIw9LpnOYnMjjFL1G/14mAwN+Dyora2E1VIQ8zwSDGvOczxQyoRJOPrPkAHv87pQw+s6HIDFLqmZUpuVzoFG/z9mnhuwtiBt7U+sO+IAIXieSaUlY8j1lOC50+2B2WJTJQOr/XgWKlWW6jqqTnvMOi+FEb8LPOcYoG8OxxKvw3lOwgmTEgvzC6rQa2trl0QLZR0517gHcR+j9jlfU6oOrfB69CT0ZZExNO+l+GQl5vmTmucMOkrguYB8ScKReZ5/pHnOvhYv4In2KoPn5fC43ALlFii3wK+3QBk8L4+IcguUW6DcAr+jBX67bMuTKsQGcKwS9nwWdqv5ERhtsEFNCpIZ/EgHUQd2UVaRSPHgTSOsCQVYDMDJ6uO1WL4a3tnG9MMp7N+/V1rVM9MzmF9YFEuK5dM0ziL4xdd9dP5jBZoMgsSazOVRV1OFqmo/LFaysGLSIlVABzJZbUgmMrBZHbBYGaTGxS7n4Vx608WPkjnRI+NQahWnKQljMCgJcBkmWNSoZekvg0aWAZPxzoN5Tiw8W94EMx+7YEKWTEiGIya6lGbhMOVRSCQRXl9HLpfC0soKXB4aENaiqq4R2YJFzFSCgGRNUfeR98VAjUwj/rt+/QaefvpMsbSZeraGCSiDQRpqEaCqr2vGJ59cwIsvvCBdebKYhoauSveVxnS8PmVpGGwRcGa/MGjZf/CgghkmKMjuWltZkTwCdXXZ51WBAEwWE5I0+3M4sbS0ouesr6vH9taGzKEIXJB5TjAlmcrg/Pkv8PQzTwtcZ07F7qAkiUlBMQN53jcNHjl+CCgysBobH8WpUyfh9bphJXCYzYpJRzNEBlkEE2gYFksYAbDB0MsjshPF2Ni4GHLUAGaCgUkaMpvm5pcxOjGJpoZaHD68F+YCmV9GtQIDRbLkKvyVCIUp0VBk9JOxPj0r+RcCes+ePatEAIFOVjgwSN8Obokhdv/OPQXvXd09Yt0S7CfQ0dDYqDH/0Ucfoam5RcE8+4iAE5MYBFDCxfJ3Mvy3trcUYHJeECxY3diSDAuNPdub6tFQU4mFh1PIZxJixEXDYV2LWrBOdwUiWZOYwwS6CBwSQNjY2kZNbZ0Ay2QqLeYvxxfZdG2tDThy+LAY0wRRWWpN8JyAMO+nRDIT48zC+Z2HzerB7MwyJian0NffC5eHkisZg6FrtiGbAS58dgHPnX1aICInCitW2J/8MNipaTG106mU9Kk5JymbwDFZAswN+SdD7qXEcDTAcwN8JqDDtqS+OZMmE5MTAhUYhHPtYLuL1ZpKCpxl5QPHsgyG00lJU1DfOby1icaGOuwZ6IfNYYXdY7DDc3kTPN4AdnZYnRKQfM7y6jompx4oKdPS1oqHM9NiSXJMM5CnGarH7dFz85oci/w5/5P1TICCwIiq3TkhiiAB2YjTDyaxu7cblYEKgX9ut0+JtMhOCDYrvQu8KLDKgXJImTzszgo8nF3EJ599oVJ3n9+pPiYo0d8/oPva3FzH1AMaEHpw4OA+BCr9MBXliZi8LGTzRhKC1RKsuHC49dz/5b/9WCaXLL6goV0iHkV9TTXcTivGR+6jq52gaFbrCVd7Ap1cZ8jazIvZRwaj0XcEMLmWkcVPEGx9zTDeo0Ghr6pCkjIEe2lm6vG6BPq1ttAU0q39gH/LOc61lwxstlVHe6eQoQ8//BBf/9obYkgGKn3SQadyDNeNq0M3lcw6ITmrjBJIlL1i33JNuXz5Mo4ePSoGLMHw/fsPqM3o98BkHtmk9CiYmZmWcSFlA/gspeQT+5bApBK11MSOxdWWHLfMlyq5bDJhM7iB5dVFrd+8Jiuw+DwEGKn7S7CVjGUZHHt9Yl6Pjk9hm39ns+tnZ597Dof278ONa5exs72BI/v3YOz+beleZ/J5+W0Y7Z2XiSn3YcMPopjgJdMSwMraOsZH76KjsRYVTqv2jItXh/Hmt76FhpYOJXcoOZFNxVVBQXCQwPe6zCjtkqFitdXG1hZmZmcxMTmJN954QwlEt5OVY2Rlm/W3bEPeQ3VVjfYo6mVT/1xmysghtMNEb7eSDwQ4uY7Rc8Ltopmm10hyZ5jAcuLH755DKJLAV994Dd4KN5aXVvD+L88hk6ZETIV06ju7WxCPBzF8+6aS1xwntTU1Ajf37d+npFE6aSQtmSB4+HAa+/btRYXfqco3t9uPmYfzuHd3HGeffUFjgusUJUmSqQRWVhbR1t4Gp8MFf8CvOcF9LxqLoqaqShVsNHXdCUfhtLu0Jg3dHMKpM09J9oVrbA1lcKorYWfSPW+cUbi28XwiWS+PXWA2zzick0rYU97IbFHCUwa0waBRQZfJoamlzZArKfq2cJxzzWTinaztklSQ5NzicTQ0NujcwvWYiU3uAzQLf+qpp7QnCxw30eebfZnVnkC5HyWs6eFCsN5ixfqGIYdHNj/HW0m+g/fNM9HI/RFJDXG+sO9LbG/OF2rvsxpjJxJRgofzj5+ZVKAuNs8E/OD5gNfluY9txAT07OwsOjvapd9OUJXPwLWVyQQSGpw2K/KUF0wmVKnIOcq5wAQNWfBsRwL5nKOTU5NI57NoaG5GJSVYMnncvMEkfRYnT55EVWUAoeA2EokYdiJh7R31dTSTthuMblX01MucmmB9METgnhJ9Tvj8FTrzcX9nIp5a51tbYSVMqbVOc2irtSDtf5K8yVAfuX0Hm1tBgzRSW49EksbRVvg8XAd9RQ8FJucdYqeXiBOl6qwnqwEeHWy1LxkwOsFz8TjEPGf1ZVbSXLmCSYlgJs5YxcI/Evis6iFjDS+xyw3AvvSzRxD632Oec+5SFseoKLJJgpBnH45Hziue1aqraxFPprTvM8HHKsEMZfgcRrUk1wCOR0pi8RzCduc4JPP8kWbbE5rnJRPV3waeszqtBJ5z7JUNQ8uhcLkFyi1QboH/fguUwfP/fhuV/6LcAuUW+CfaAld+9e8LJXanmkCGoGShGFrgjEb5mQdgsqgp21JichtNZjA5jIN8kbDKVxWApeU1tLZ16NDNgzOZbASzaPQ0ODiAXD4tvWcyxQh6lgJ+w8QzIo3gFoIpDic++fQz6QYTyPC6PBjsG5Ccgc9P1uQGkskoTOa8Aq/FxWU0NbbCbLIrMDKZCOgY4EYJJOczERghI5uv4X0xuGagWx0IiKFTYkKVmDdsJ16jBOiJvWJhaTdgIWiSN8OUJ2+6YMi2mHIG85wgGsHzjTU989j4BGobm1HX2AKnxw+n16+AmIEEA0gCTgwsaV4ZSyQRqAxI21zaj7mcWOgMRhnAGYxGsuvtCAbjuHp1SOXWLIvn78lMpCwLzcrW1lclMcCgf215GTPT09h34CB2ojFJUfzilx8o2CVwFJfG7xqaGxuwub6Gnl2dkgdg8oLmr9Q1XV5aRjSyo4Csv79XgCrjm2gkjtm5FQW9r7/+mp45m00im8soEcFgiWxPi9kmqRTAKl35GzeGlOig7rCFgFCBhpdXcejgEZl3MjlDoDqTT2mcEshnObvMymIJ9PX14d69+xqL1I5lwJzMAg6XB++/9y6ePnUMFdK1pkSQW5IEBIl8vgCy7DuLRaw26uoSUOvu6pV0AcEQ9geZiA8eTApw4ZglA/X6kGHeSikASgNcu3ZVwFyJuU3QUJq6TOpYLOo3AsYcewSZCBKwX8m4JbuVTEAy0D/+9DMZLAYqvNjeWMWxQ/tQWeHG5uoyrOa8NLtpisc+IVDv8Pjg9VfKdGxkdEJl5X0Dg/B4/djYDMHmcAuwZYJkdWVREiFvvfUm4iyRlsHfsJh9BM5pdlkyDCWGbXMy6ZECZVydjgDGxiZw995dHDt+EHaXFb27exGPp4GCFe+++zO88MKz0tbmvTEAtlutAmiorU/GPMcLg3Tq7xP4Y3soWWQzTGD/Xgl6sXRf4GeOxqBugUsEjDiWCKwSmKa8DPtcyS0lAEz45fvvKZlSW1WFA/sHsRMKIpdJ4cHkOHKZDKqr/Ojp6kI4EoLLXyF9f6fTi4WFFUxMzuDw4WOoqa5VtQNZgwSsKFdBsIgfTGKR0Up2HN+Heu6qqikapRpJNq6HhhwLPRwIVpAVz3nKMVVXW4O62iox0Lm+ZrKUvsrgyuUvMNDfi7179wgApBRJdW0DVtdD+Nu/+zmC4Rha2jpgzkcEhp09exZdnT1iIv/ivZ8LbNy/f4+kgRxOm5j3BJ7S1JvNZOB1e1RlISaifAmteO+Dj7CwtCp5kMH+bqwsLchA9fDBfbj0+efqJ8o8ULM9UF2L2oYmrT28N/6cVRSUPKFoFdt/fnZOc9xhd8Hr9atSpLqmBstri1hbW9Z8ZtXDrt5uAWFmk1VSKmT+b27SuG4VTt57KonV1XU9HwH70dFxVUScPfuMqpcqqwPIZFJKVlksdpx97nm1A8FDmv2SlX348CGt85SK4nrI9yN4R2Yyk2PsD66/ZE4T7OEcZzUOv6eUFkEdgjklli33B+oC+yv88oFQVRCTyDnDuNnjc2J9c0XmjjJ+LBiVWVznr127Lk8FAoyvvPKq9rvxiWl4Kvy4dv0WgjtR6chzv3r9y69iZnIMr7/8AhzmPA7vH8TM3Bw2g0yO1cg7ISfzSer+p+D1GNrJ3L4z6Zy8NO6P3scrLz2P2PY6qn1umWn+8O/exR/84R9LHqqzuweh7U1Q/SyXycPh8oohv0UzyOVl7TMEvCkVxcTs5StXBZSfOXUK5gKNsQ2zcK6FTFTMzy9qDS4lvcj2575CwH97J4T2tlacO3cOhw4dkCyD4bFBfWqySw3QjlVjiawLv3j/PKw2E04+dVxg5/LiOj4+/7kqNFgtcOr0UXgrrBrv5z/6VOcLMl6ffeYZGR/Kn4JSSbmcsQ+urWke7NrdobWc54T1tSA+/PBjvP3WN9UXZM92dLRgZPQuGpvqNBZYCWCMkah8CKiFTw3z9rZ2JUDcTg9i0YSq4yx2M5ZWFtHUbFS+PPP0aVVfZdM8QxEMhCTqmATkeKZ8DM2QOb6YROVayLFr+CbYJEVDYJj7/8TUDMI7cVUCsL3J1idYzfH585//XGOZySDuSfLXsNhkHioA20rTXLdkyN577z3p73Nv4v4m/wHkUR3w6T05hvk7Apr8zzHAhAoTxPzgXGF1CK/HJC6TS7xfjln2OxMQrIiR30pVAOGdKOYXllS5xHnHeywZhY6Njen9eC15C/gDqohRZUIopPMnz4WdXe1KDlCShhJqrLzjGYCyOFX+Cnl73KRHg8er8w+FPmhCyzbmWsLnaO/sQDyTQiQeV8VeQ10Dbt0c1jn22aefkaQaKy1Z0ciqmlgsgqmpSd0DTekJ4jMJwrMj+4T7OJMW9AahsTuNNnlWIYlge3sHW9thgd79AzTQZXKClS4pOCgbZDXj4/fel/SIv6pG3gOsEnG7XToHVAfIUDcMvJm05DguGd6XEsyGhKLBPH90NjUO8zrLW2UObbDIDfA8I+kv7pnUO6f0GauUWEUgGZiiAWfJi6R0/jU0HQ38ujRHn5RtYZKQayN1+XnO43gjeM71lTEAP9P3pqGhSWQFm8MhTXyay7L6jGx4noFKevXcV3mG4HpKaT1WYhUzAr+meU4deOPg8PeZ51km4orMc1UYFg1DS+d4tldZ8/yfaPBbfuxyC5Rb4He2QBk8Lw+OcguUW6DcAr+jBSjb8qSWoU7Z0jI0WJ8lWz7KEjypef5Yk1j1kTp0Ewhg0MCvybSJJ6ivWBDAxeCMgZQBsOdkmMWgf2cnJNCDYAVBMQaO1IdcXVtT8EwmLdnrFz7/XEDn008/g5F7I6j2VWFXTze8FQ7cGr6G6ho/amurZPTFANtfUYW7d0fh81WiwutAU1PNI43zkq4igz/qMzKAZLCoYKRQwNzDGXR1dOp7SjAwiOV9GYz1x+WxagOzQoYieG7oLVIRM0tNVBPLszOwEzyPJxDaWBNT997ICNo6utDY2gGz3QW7qwIzswvY2NxSUFjS/6QLKsGG69evCxguletSloOBMgFJstEY9FKz1gSHJB1uDw/j7W+8LdMnGmgR7KM5X29vj4A9gpWmXBaJSFh6xJuhHSTTeWkck0Ea3A6Kmfj06adQ6a/A2Oh9PQeDSb8vgPW1DVUGOO1OI/COhFBfXysGqAF+WJHLmnH+/DkcPLRP/WKzU1eTIA8ZhdSppv0oZV4oHWLRfTBR81d/9Zf40z/9l2KWMdCbnZlHc3OrJA4qKvyI0hTW5wRLoPneZHlTSoY6sgRr+DUDNQIHHMTBnQSi8YRYl8ePHEBjXZWCV4K6DA49FZVYXtmQaj3lZq4NXRb7zO+rwv37IxqDZD0RpCDrnaXNDDKzOcPILZ3JiIGv0ul8TprjZ06fFsNxYnwMt27dFDgkPWoUFCSSFU/g7cKFz2VOx/sm0/Lu3Xu673v37un5X3vtFeTSaTyYGIUFWfT1dCKfSaGQSSIRi0q/d252RoAAy64bm5pR39AowNzu9sLm8CBfsMLp8SEYjsrA8INffQSYyN5zggao/FhaWJB2N5mEBLrFAi+RzFg9YU4p2Pa4qrGzk8bi4qo0Y5taGrB33wB2IjsKSq9cGoLVZkNllV8AFll5Xg+9Djbhq6hQwoK66wSarTYrJsbHBRqTeVpinv828Pxx2TgN5iwy7mMgT5CIJpRTDx6qPZk4IJBOhiT7Kp6IiVFOVmg4uI2F+Tk0NdZjJ7SN4NamwJ3uzg7U1dSgqrYaMRqKOmmqmsXkJI35TDhw4LDa6K//6i/wwvNnUVtTpQQP17xSJQqTDYl4TMxDGY7SMFTrIdmgRvWK5FoKJkkFsMpjbWNT4BHnZndXB7KZJHLZlKFtW7Ajm7MIPPdVuNDXv0tgBEHhVJF5Pjoxg4uXh5BK5/An331D6yqZ79tBzt15TEyOSV5iYKBXAA2lR2hKSs1wgoisuHByTcuoYF/mduFoAotLqxi+fQ+D/bsxuKsVG+vLqj6hbjyrWFjBYKK3hdWl5B8rZ5gYIDuVST4D9KTxnuGZsLa6Jp1bymFQBodA1tjoKMy2vEx8CXIS4CHznHsEwV4yTrc2Q9IlFzu1woPW5kaEIzHcHr6Lg4eOir19f5TruxcOlwNdPR0CugjCdXXuFnua0gEXLnyGQ4cPCdSfmXmo+cVE0Ztvfl0AHrV+KQlBYIcgpMftFUjGJBylRwj+nDt3HsePnRAgGAoH1W8Et+bn5qUJT+DcYrZg7969MlHmusw57/La4PHZxfxl/6gaIm4wYQmkcw2kjjbXFq4lDqcXI2MTKJhtuHDpCtbWN8Wq9boc8Ngt+NN/8cewIYNsMioJLUg3OguYDONf6inTrJTM0WyG6xTBJgsuXb6Ck6ePw24twJSOY2t1ETeu34a/uhLb0STi6QJee/0rYtg6bYZfCEzU7DdrfnEc+wMB7elOGYKmZYq8sbGFt77+dZgLKZgKBOa4T9rV10wOcn4QGGM7f/LJp5Ju2YlGsbCyil29NMbMSh6MUiGsUGKVBecRf0ZGP6ss0qjA6kYI587/SusujT3preD31UifnABqfWMlTp0+IvNxq8WlI0s0uiPQlixigq40DP30k0/ESOf+yuqeuoZKuN0OJf2mJmeVMHvpS69K9opSYxOTo+jqboW3wiVt8NHRKV2Tc7ahvkZA8f2799C3u19JoVgkjnt3R8Rw3rN3AKFIEP5ARZG1zKqblHTMue9lUlk8mJpRIoVAr9dnSFRQQoUJOd5fyZPD8KExdKf5QTPpSJSVOwZbm+cS3hfbnvOF+xdBaP6M+tZMQtGI9qWXXtLf8u84Rq9du4YDBw6I2f6IKMDqQgulM8wCtjluCRgbGuUlYoVFngokRLAyjKzxunrKqPllxsp7N0gYxjmS33NscA3MFUp+OQWNEeN5bTrPEHyntB/BU+7FXO/ISGalIpnuZDPz9/UNdcXqI2qUG6bizLVTe7+rs1NtymfiOYd7AecBxyKTIvxZLBGHO+CD0+NBJBzB7VvD8Lq8Ml2tq6nF7t5dhuElzVxZTkX2s4s+LQmZWDLh3NTQoH3Lo0oJ+ilkJZnHNZC9ZCR3cwiGoljb2NL9cszTJNRm5bk6o//0iLnPShmrDf2D+zE+MQWT5I9YucG541MCgKa09G2hEThBYCbpyKRW5ZMkzSlQYphplsrGeL7hbyklJsvorOHHwSqlFJnneYjtbrGRUc8yh8ca5kbhw2O5Fq7vJMqUPEf4voLniwiL5mYRPOfZkWua9MqZKB5FQJkAACAASURBVKXklcmspBp1+xkPMNnK/TAYCqs6jmd/3j8TJSWCAaWWuEa0tbYa/ViyCFdcUtQ8Z6XY7wLP2cI0bqYRqpMVqI/B81ICtAyel0PjcguUW6DcAn+/BcrgeXlUlFug3ALlFvgdLXDxl/+2oDJN/pMpUAk0N6RbGEQxaItQA5La3vreQNYMhihLT6lRTDmLpGF2R+1fqw3b4QjcLrLgyKK8JtkDHv77B3Zjz54+jI2PCNBmEEK2kQFG5cUo5t/SMJTAIg/xFy9e1s/+4A++LZbxuffPqcy7r78HlQEP/AEPkqmYgkky4NpbOzE7u6ggZHNjFf0DPQJaS2XtZN8QgCCLm6wk6lWSaUeA7dbQVXzvO9/R8zEI5WsYLDAgUqLBqIc12sFCTfQcrATTDK9HaZKSeU5YiqCzrZBFIRFHiDrLyRgezs2hvqkFTW0dcLh9SCSzuDcyhpbWdgHh0ielqWkyhXujY2hqbn4EMhGUo642241GdgRkGBAT1CrkrQgGIzLEItuct0eWHPuVgBVLntk3lFlprK2Bw2JIYeRNFmwGdwTcVNXUFjXDmwQUUihjdWUZJP2Qwep1ewWuECwQk7aoJc8Sd15fRmqKbWw4d/4cWlsbxX7dDm0qEDS0UgEaOi4vr6GttU3l92TgEWS9dvUqXvvya2JQMqAnMEXTQZq4JVMpI3lhpkyEMWbJJiPIxnagTj6TIQzG+LzrGxtobieTuw7NjXWo9HmQScXF/iKISCYcgb8f/e27cHt8ep7DRw6Iscb3Gx6+je5u6sx7xCyjqWZHR7uSJVVVBJOAeCIpjW3qpBKYoREdmWkcm5FwWGX/DCIZFKayWcNU0USGKCV1rkvXv6WF+uzA6MiY5EzOnz+PP/3T/wV+f4XYYtub67h98wZaGuvR0dqEqoAPi/NzMgEjsMLfR0Mb+nz40BFDP9Tjg9nuRHVtE/JmJwoWJ2YXV/Ef//Nf4sRTJ7D/4CC8XiasnPjoww9x+NBBAd0CrgieKxAn6JtD3pRSH2QyFgS3YwiHopL1IDvz6PGjCFQFkM+ZcOnSVTG+9+3rV9+RMUYANRKNyUyNkiYlTF4l/iP30dHWIqDqcTLuMXvOCM4NozJjzTEjnQJu372ryoXdfX2SPOD1yVp0eTyafwSjXG6X2JzU2CWQmYzHxd6+fesmQtvbSg7U1VaryoHP667wIWVisqqAqUlWdrjR27tbaxvb+b/+9V/inXfeFvuNQB8BGiZCyIgj+BuPxZQwIXhJcJrPmkjG9ZmsQ5bIk+lHozSa57H/KdPAKhMmXchkZSk//95q9ZLTjmgshBs3L0t6hZUQZNom0wWMTTzElas30dndi4nJB/hf/+Sdor66TQARqwvISKap7Z69/UqWcH4ypZlndo29SjNkAvU5Qh4WZFkkAwuu37yDjY0g+rpa0ddWhY21ZT2H2WbFyuoaVje2MXjgEGwOr+Q0tkIRGUqqyoAl8rkM4gkCrmmNJyUIGprQ3NiCaDSBudl5gSPNNMCVTICRoBXDMxKRtFAgUInlRTK2a6RV3be7Bz6PV/IyBKQePJiDzx+QBwaTNUsrC/ji4gUZEvK1iUhSyRGy7QmcU6qKOupcT6cfTAtYJSO4o7NV44o60JTLIbOaHhA0KuT4IluaSS+3y4ON9U2ZEa9vbkl2o6+/TxJVTARRW3thbg7RSFTjoK6mDq+88oqAc6fH2BcJUlFCgoahBM/p78GKl1DIAHmZPNy37wAmHzxEXUMzduJpXL85LDklSmlQR/l/+5f/Ah6HGU7KlGXScMvrIaLEpEAstWW+uD5XCNzmfV+/cRNvf+ttWEw5uK0FpGNh3Bi6icXVZQweOILRSRrG7lPyjJ4m1O02mQzfh6npB1prO7u6DG8Cq01sXxo8Hzp0GEcOH4LDkkciTl1jA8g0/EZyqjRjopB7MJOIe5k4yxawuLqqChvKYhAkj8cjCG1vobWtGTlp/DMxZVJFRCLrwGYojgdT49i3f5C2gVhb3cStG/cka0aAeX1jGR1dzTK2PnPqafUdk8ZM2BE0pymy0+XUvKQ0EJNpBHpdHofY4Kx2+NGPfoKBvkEcOnQEN25cl2FkLL6DXb3tcLntSkyFQzElwsgIpkwT9+Arl6/gyOEjAiQvX76CfJaM9H3wVLjhdFPCLKG9gAklJuKtlCFKZeB2eZGIU9s7oTajbBdlvAwZOXovuPT3NTSI9nF/ZFVOQaB3hb8asbgh08J1lskZJl8pZcQqoI6ODjHBOXe41+xE4rhe9Dpxezxalyl5df7cOVVPcd5yr+N5gmbsqURcVQJk6Q9dGxLA3trWqnNPyUqe4K0A0VRaCfHNzQ2B6MHgFvYM7jESk12dkjRhWxsa1RaZcRMsN4zlY2Lssw+Z9GSSjWBrCZUNhSJKNlKrnYAsddzpl3Ll6hX09e0WOYDrJTXC52dn4XbaxbTn/s12ZXKD843SOKpsstrA5w9HdpDMZeCpYJJuSxU4kVAYAV8AS4sLOqcQhOeWwzamjIrNYSQA7g4Pq2qBiVvuITyrcn6zwoFJisG9g0p0EhgmOB2OxLG2vqUz24GDB5RkyufTmosoZJBMRHHz2k3NqwMHD2JyalprGvdmSZfQV4dVQh6PEksce9zfDLNV6twb9/WbH9T75rnZRH18Vl7IMDStCpgcK41kHAo4XR7p5xt2RUayg31jeJ0w2UGSg0GhkWwLr2UyS7bv8cdjsg3PRpOTE7pPnlWZOGP1HddQVm0YoHVBZ2RW1jGZSuCcsm9Mckj6yW5RcjLIOREOob+vT8lJybg8YRgquRrKJBYHZdGz1FgG+SBMXHNPyudgczr0PCXm+ZNM/bLmeTk8LrdAuQXKLfDrLVAGz8sjotwC5RYot8DvaIFLv/p34qeUyqtLBZkMwnWQNhMkp1lWSoAaWSwlprpxADXAdgZxT2oWk/FkshFcKOCjDz+VHjcB0spKH7ZDazCZ8pibnxMLy+XyormxXqzd/oE9YiBV19bKeM7pcgl8f++Xv0RkJ4LnX3xRgMPa8prKZhkQTE9PIhIJ4ZVXXoLX4xKAZQRoUODBwFNa274qRGJJzC9QUmQR20HqXFsQDIUQiUfFoLWZCzg82IV33nqjyJYyDAr5bPwoscKlb0tGD7XRWRbKhqDerPRKgRQZ9x43UokILLkkCskwtlaXkMwXMD71EK3tXagIVMPm8mBsfFpl801NzWpLBkOUAxgevoeOzl3SfqdOcFoGhDZpkZKZTLCipMGZJhjmdol5eunyJRw7dlSAJZ+b2rHsV5bnjo1OCBRZWyXry6tSYpbSEgRkGT5ZQpQpYTDYUF8nJi0BUQafZG0yoCcDikwoB43CCnklFfjMDIoIsBC8nZqcViLjqaeOAyYGgAYzzuiTnNjri0srCmgZcBrBuAkffngOr776miG/wd4xm5UAMExqDZmMPMueszkB5tFYEiMjY2Id873JxqMsTVtHO5oaqZdf8ejaLHtmCT3vnYEdx8ZH585h9+5+AaX8WSQaUR8TlGUATjkMtgUB7r2Dg5oeBJwlzUEuHc3BlEDIq7SebHWCJ2SvkuUWTxCsd+KzTz/TM9AYkAFrOBLBvfujqK2rR0tzk9pq6NpVbKytieE80NeLSDik4Jj9QqCdAElv7y74/V4sLs7jyrVL2LdvEG6HBe5MGJnINqp8HlgLOURCIdjsLoHmJmcl3LWtSJk9+Nd/9p/Q1T8gvddDhw5JCumHP/yRQPOG2mp85ZWXYbcU4HM5ABoEs/KCfUyTy3wBn312AcePHkdldSWuXL0mAK9vYA8sVgd++rP3VOXx4rMGS5eBMMfW2NikkhDS0bVxnTDMewlkkY1OE7iSFwHHGdn8BEUM2SgDQC8l6wxfhRITkwE+5yXLxUuwjrHQqfKFuslOF7IEF2g2lssjGYvivV/8HG6nA4OD/ahvqJX0QzpvQTznxOLyqpJwND2ljj/nNkHdD375S3zj7W+IsUez3IzZggylZ5aXxaDkuOru6kJnezuS0Zjajf93wiEBp4sbG9KdZr+3tLQrMUgAg+OYY4Vjk6CMAD+bH+lUFhZ7ClvhJXxx6VMcPnoCdbXtSMVNePen7ympGA5tCFDc1VKDZCqEW7eHBFQU4ITNbsj4DB4YBKxMNuVhzxmmxulMEg6PU6xm9gMrfSySuAK+uHAFG2tbePPlp5HdmkA8EUHW6kSyYEHB7sGNe6N48eXXBYL6KwICnahJS9ZvIhnT/GDFCGVDmExQYi+ZEoObz0tjaGqqZ/MWmV4SmI3sBDE3O4211WV43S4xP8lEJdOUqA0BNIIr1Ksl0Lm5FcbNW7eVeOru6ZbkQCabxPLKElaXl3D62FF4PTbkCgkluvhcFosXhbwDqXQea+srmHxwD2eff0rJs/raFsmzsMKHYNqp06d1v0zO3bh5U0Dk6soKzGbK1bCKxoWPPzkvr43BPdTyBq4PXUV4awvPnjmDUydPwuetwMr6GgK1VQKAyIQ9ePAg7t69o/WdgBs/830kHbO+hiMHDmD64Yx8GpyeKsQSWVy5dl3raSIRxR/+4XeVCKZvQ0NdJdqaGwVSMvk8PjFWBA4bVI1EgPTSpSs4duyYTK3Hph/gpS89D4elgEIqBpsZ+Mnf/a2MYnsHBhHcieHQ0ROwu9yoClSjkGbizIS79+7LzLBvYAC9u3drTt64PqS+3bunX8xQm4VJYqMSqFQdpSqLdFrVGATsCLgfOHBIa/rq2oqSRhwbXP9Hx5g0zGB3b2/RqNLYV3mGSLDvrDa8//7P8e1v/x62NzZ05sik8/j4kwsyS7589QYqq2vksWExZZX0XV1dkaY6mdCcn9/4xjfEMuaSMjx8RzI8D6amsbiwiO1tMvzTMqx2u+xobKgViz8c3kZTY60kY5jgIAhreKnQiNUpL473fvG+PCyYCOTezAoxzgWyrQl+MvmuKqe8IeVjnJUMY3NWUnF/1hwsnp84geizQTNlVmWwjWhYeuzYYdTW1eg+CDYygW2YOxtyUEzO/uxnP8P3vvc9gdwEYFOpZDFRm8Onn36Gl19+Wcksgtl8X+5tlM7hvvzss89qX/NWVEjL+wf/7Qf42htfU9sx2U4g3dgT42hqblKSiMkDJjR5T2J5W61YWjLkx3hN9iGBZ4LeNNR1OmjGyucmoSIlUJaJRfon0EC8sqrKSJgXK/14Xsym8zoD3rp1R/txY0Oj7oFtwXajtByfp16a7gVVnin5bbeL4cwqHDLXSUpg5SNlVXSGcjjx4MFD9dHW5qb2c/YjE2Lzc7M6W/LcQWY8q6RYMfDgwTR2QiGRCJgIo+msEgoEaLNkUhvnE8kb2m0omKzYDkflYUCfG957Z3sbLMjBbmKqMofh4ZsIxZI6c/C9OL/4me/P++QZhe3B++TX/MyflwxbS+eYX6seLZ71WSdpLoLnTABTpozJeSZ6mIgk8MyksQxfYSSBSxKOJFwoOVP0ryhh5UZ1Jv19jOorQ7/lcYUq739iYgy1dbW6i6rKKs05noG4BnIr5zjjS+UBIrKMR74YThc1/G1wOCl9lsHK8pLWzoH+fsOUXcanJT8mxic0BDUpMa0zQVFORuA5PywE//Nintsc9N4peuzQB6JIgOHnMnheDo/LLVBugXILlMHz8hgot0C5Bcot8A9qgUsf/lsDPGdJpugnJW5oCTwnMJUR4GLRQdww0ix9PDps/8bPeH5lOeX2dgRXLt9EIs7y2yi++c23MDk1ApMlJ5NIlkrv23tAIOTmxhqePfucyujJ8Gptb1cgwRLeDz/8CJFoFF/56ldV+hmLxjBy774CLzKcKiv9+PzCp3jmmTMC0BlYks0oALMINLMCN5nK4V//3/8W2RxZ43YBIRabVcynmroa7AQ38fbrz+DQ/gHjcJ7PK6AzSr3tj/RuH+tMqpgVFpY7k+xCXeY8kC2YQfaP1ZSD05zGzsYidoLrKNicWFzdQFV1HWwuL1bXt5DNm3Dg0BEx5ktyAAzoqqvqBBqRncUSat6fAqc8y25TCmgJGoZ2wmKrJ1NJuL0ebG6s49bwTQEnKlOOxQWQUXIlGkkKAKCBajC0oWCxqbEJedKQaGAmrVXKmuSxwXLs2hox12/cGiaPHqdPEhiliZNFbE1DciAjQIyBkMXuwEcfnhe4R7A9FqfeqEdMQpZ6SzLGRPYdGViQ0ScZfp2dHdKWvn37ru714MFDCsYJKq+vryhQ9vm9Ygtnqf2aJ2hN/XIrRscmsLkdkqY4+4tg0aHDZHFNIJfOoL62ToASA08y1wgg8DlZAs6+JajF17EKge9JkEPl4fX1CuipZc6/43jg7w3DSgeyacoz+MXwY0kw+2JkdExAsZH0ScNLY9zwjsxRRQ410xw0hImpB/BXVmFzc0t9wPegcWRPVyc621sF2lZ43JqTsTgNxOzSLlb/5zLY2FzH7v5d2A5uYH15AR3VHpiSUTiQQyYegt0Mg+WYtyJecCBh9qLgqcHQ3UnMLa+hs6cbvbv7xLodHR0T6y+diGF7fRV/9L1vo8bn0TWowW1xujT3KMNz5vQp+H0+gTPUr11aWdVzdPf248c/eRenjh9CZ0u1AWjnCFraMTo6ge4uMvjdqmLhvOQYopkeQYfGhnq1p2HKaySpCK6wrY2kyWPzUIKFT7LRn9R7fXLBMwrjLUjl8lhdXMLi3Bz27O4TiH754hfwuJ3o7u6E2+OAl+PT7sHI1Kp04dvampWgcLvtiO7siLH+i5+/h9/75u/LuJbPFcuksJOIYnN9Q/I0ZLezmsFJUzyYxN40tFqzMm61eH2YnH6Inl27BAIzQUDQgkbANFhjxUJLczPe+cY7KKTNSCdT2A4vYnVzBpXVftidHtRUtiAeyWNsZALJRARdnU3Y1dOG6OY8HkzfR76Q1rrT0LgLyysRbIXiOHLiGKobCQABlkwey3OLkrJpbGkQ+5TJMK5taytr2FzbxsriCpKxJE7s7YY3twyr3Yq02YGc04fh8WnA4YHNyeqTDGqralFg0ou6stkUfAGvtMXZj+y7krEdr19KePDzyuoGEmmaMVJHPy6ghG0d8FWgmrIH5oISHja7XbIJlJWhhAeZ97E4jSwp5xKTcTENHA8dOagkLzXUF+ZmsLe3B42NVeSzS4qAa73V4kMyacXa2jbu3LuFp84cQmW1C8l4BlubUa2fHGtcAwj+kW1b8sLg/d+/fx9bWxFsBfMYn5zWdVk99fu//y2kkjF8fO4DMftf/tILcNmtmJ+ZxZ2RUXR078LE5LgYtVzDmSjifsRrc63n/sk1lMaBZsoGWe2SxEnnzFhe3caVoZsYun4T2XwWhw8f0H+nw4qVxRnkWWkVjeL48eO4deuW2MK8Fs0VyQJ+/vnnNa+4bo9OP9Rc7u3uQDoWgrWQlbEhkwbXrg9j/+HDWNsM4dQzzyGTzqLSS3kIG2bnF3H77j34KiuVQPT7/EqofnHhMzjtVhw7ehgBv4tp5aJihFY5/SdbVCzTHHWQZ2XiyPkformr2awqAYKSXB+j0ZiS5EwQdnZ2P5rjJodDCeFbN4bw9JmnJO3CTC3l4D7+5As0tnZifGoWu3r36JqhrSXsGejD7TvDAjmbmhol5UOTQrKFOXaov8/7Ghq6hu6eLvUL1yJKaDCBxbWhurrSOMGYKJlBHwImdwkwmriESJOfxIDz5z6RGSz3J1Z6MElMRn11VaXOC2Q/8/l5HuH3ZN+eOfO0gG1DCs7oA3+lXxVwhpSZS6x9JrvJYiaLns9CIJNjhtVYTLiwWq9kXMtEJEkH1DI3CAOOIjuZ8nlJnD//sX7HpBT3LzK0uQ9yneU85XiUVrmFUj1xgfe8V+6B/f19xn45O2NI8hUKkjjh17xH/g3bntfiGs///OD9lQzCuZ96XHb09/Xq2fnB13Ot4GsplcMkovbcysqiNJJXSQrufdQm57mBY4avIeucJqih0JYql1h1xEoV+i5QgikSieiZeN7gdZmEYPuUrs3rsJKE5wsmEVhVxvMXPTn43AYYbmh4U86JoC5HNSvQqIfOpBc9Kli9Q03ykpyfDDdBbXIaePNsFsdOPGFUueVzGOzbDZfNglQ0rPZ4+GAKk/OskDTWy9LzM3FS2v9U+VisMniSMf3kmioIuwgIl/ZBsrvJPOd85XmCVR30HeE8Y0EVzyIuGoby2YpM80d7aJGFzu9lXlsUOjf2YlYxURLq18FzwxOIkmfjqKqu0hzmc0R2jDYuncFY5ckzt5IN0vd3Ihbjem9oxVMmiXsCxxgrmLgvkpTy2DC0lFTnLVCl3zgfPAmeS0RG4HpB7HMyz5mg0lb0BGu+DJ7/g8LE8h+VW6DcAv/EWqDMPP8n1uHlxy23QLkF/uEt8LvAc8pviL9J+RGC5+kEzEVDnhKYVTqwPym5wJ/p9yYzciYTshkzxkYeIB7noXoK73zzTSwsTqvUnGXu1dV1cNjdGB+7LyDl1OkzCvwZvB08fFigA2UZzp3/WKD6a699GY1NTTIkJNuNuslkCzodDpXbkgH25ddelRwA2S9kSFEfmyWiwe0dwGTDT376C1htLgzs2SfQlzqsLP3diUbw0Qfv4fu/9zo8TiPYLQGtYkqZTI8kVQyTTqvYcZlUBuZ8Fl6HEWDRAzPN/5SGsZvhNKURCy4jvLWGvMWGuaVVBKpqUFPfJKmEQHU9MjlKK9jEkh4fG0drS7MY4jQ8ZdKBFyZgLJbiJjW6ydgpmfdZBP5XVtYIcGLJ7Oeff4Y9gwPqQ5aT+yqoR9okrXJq0vLZaG0qEMdFEIk6vm6xrWSaSvOwokQNdVRr6+vx1//lr/Hi88+pvH97a0NgAwMismhHxybF9KIhIuUICIiwfW7duoHmlkYFuGxLgjsE8wlgDAzsVcBN07apqQnU1TbomSk3QPkJBrEE3Gkuy749cHC/EixVfmqrs/0d2NwIYmxiCm1t7dikHIfVivnFObz4pRdlXLW9uYngVlD3QuYT9e0ZUDMgZUDNNmQbsG8JLDC4vn37tp6fbD6+huAKmWAloJasSbIBc5kkujpaDLNZK9lgOTHfmltadR8EQza2NtUuBJJuXL+O9o4O+ANVMgibnZ/HzMwcDh8+TF43fvzDv8E7b7+F6qqAjNvY/ixZJ0hIoJr6wV3d3ZicmkR1TSVq66qV1LJagLvXr2H/7l0w51LYXJqFzZSXeWUyU0DW6sbs2g7yjgB6Bo/gR3/7I72WzxwM7SiAld56a6vYrOlYDF96/ln4vUx0sMTaCFbv3B7Ggf17xQKj5MhOJIqllXWMjI1hd/+gTE6/9sZrqA1QR5hVAzbJUczPL2Ogf6DIKjUMdgmAUBfdYbeqrUsgUGltYd/IvKyYwDJYrTShM3TEH+ugF63LfgM4IGs2Z7FifSuIixc+R2NNLUbv3YXL6UAtmX31tQLOKKvg8boRTWZQsNCgjPI/lWJRl96Pa8zSIvWQX0YykdYzPZgeh9vr0Hih5j3L6qU7m82JXc3qBiaXOIYoX2WvrIXD7RUL92c//4UYnTTfJfDGcceEVSKW1PVMeUM6J57cRraQQGd3B1qaOzEx+hBetx/LC0tIpyJw2nM4eKAf43c+h8mcRVt7K9zeKrS378Nnn9/G6mYEMco5WYHO7jZk40lcuXRZBpb/7J//M0MuJZnCrz54D05K19htYtI3NzRgd1sNfOYw+YhImWyo7+zF+Owy7k89xIFDxySfQQQmtLUFr8splm7BlJP5Lfut9MH+0lpTNLMjcMdkVySWVr/XVFdpLFGXneASgagUpY6sNknBEPAiyEjWKAFLn79Suux3742gualFc+HEyePS2WcVzNzMNE4eOQyrJY9QZEsJN4ejAvmcHdvblF9w4z/9+X/Al7/yAgKVTqytbMLjMkA0JtHIruU+Q8CMmtBcEwmqc0/q3tWH5bUIrg7dwMjYqJKRnLs0g3z/vZ/JkNPjtMBlM6Oq0oeVtS2YLGQbc080FWUYlJ8RWExmLvuf1+Z+5aDJNGWAzHZkCzaYrS7kCmb8q//z/5IcBrW2337ra/QRRU9HCyLBTQT8fs0lgqG8DteyhYUFrctcs9j2vkAAJocLI6P30dvVDlshjUImgc21VSUnbtwcJpIJs82Fwf0Hsbi4IoYuK5ZoZH391m3pVTOR99JLL2tNJgOXlTGTE2P48qvPaQ0i8GWA5QSZmacyqnI4pzY2NlXBQ1PiVDr+iJVO4I5VRsFgSEk8vv7AgYMC6bm3JrM5PHj4ULIwJ44dkj66NLQzedy4eRtrGyH09u3F1MN5VRp1ttRL5ujP/+I/4623vq6KLcqTGEafccRiSbz+5a8qaZnNJ3Hq6ZPY3toSuD507ZpMmGuqasSY5xiUjITFiu3gOnp2tRp7l8OlBJrHQzkSk/T1t7Y3BWyzYo86/BzHBGBL4HDJDJl7YClRwzWMfcbEjEPJ1hQCvkrpy8/PL6lqiokWzlNqs1N6huPIV+HTGsN5RnCS/3/wgx/g1Vdf1brIMcv3IHhNdu+FCxcwPj6B73//+1prngRj+XXJ70UAeCYNs80iU1W22ecXLuK73/2u3mNkZFSa6kyCEGjm/VJqjexu7se8NvdWAsvcM7m38jPfg5UHBD9bmhuxMD8v+ZTu7m7Nbya1+ZnX4DW5bjKxZ6y/rBajpj8TqVaZszLpRtJEW1sLxsfH4PW64K+sVDUM108C51xvCMjzg3OACTEmB/he/OA5hN9zz+Z78pzJcct1gBWA/NmuXbswNDSkdYrrAZPc7I+52VklYugPQjY95zEr5NhP3LNpSM1+yFLTOxLD+ua2EhJk8DfX18LFrHQmIYZ6OLiFq8MjajfeM/uNCX62N/tDSXpKIRWrsEqGoKUkc2mffJJJXfpaAHmB5wgeH3PyT2GSlv2RlQSPCQ6tbzbQzsdkNvxODH1zJon5Q8N01ADPi5UlMMNusf0W5jnXgBzu378r8Jz3riTPcrdOgQAAIABJREFUxrbGC++LySCOT54pWFFDw9AAKzBtLjHhZZZLf5w8vXncsKvSkN5BvNsnmedFqRjW/xUNTn8beE7/ISYRrA57ETxnJenj6lmOhTLz/B8eL5b/stwC5Rb4p9ECZfD8n0Y/l5+y3ALlFvgfaIHfDZ6TykH2OYNhmiMmJHsgQ7JHGsSP2S4llg4P/IZeIotSefZ2YG01iKXFddy8eQvf/8NvY31jCdlcUkF+LltAJJJAPpvB6VMnBbozaCPbnEEkAzUG0ZcuX8bMzCxefe01NDe3SIM7nUoqcCEQMT42JkYaD+8s0yWtmcxrAkVkgzEYI2uUWsYwWXFr+I6Aa0ookH3bt2dAgFYiEUFnUwDIGeZnBHtKwSUBCmmMxmKPAlCYDXMngucOlrqSg8eyUAIgLNW2AonQOqy5GEKby5JzmXw4h0g0IaCCAHqgulbgBIGD+/fuKzgmQG2YzLHs3ZA0YdDIlAbLqqnvquSF/kFAptNRoYCko7Mdt2/fVFkxgUEGtyyLZwBDA0zer8pj7Q5prba2tCjIb29tw+wsTfVaBTIyyCFri+D6reHbaovnzj6LnZ2g5BXm52fV1+wfUC86yxLsuPQ9a6prxJYjOGC1mhCNRRQMMzhSgGR1Cjgi+5bjjCDmTjgqA71z5z6Wni6ZlASyPvzwfXzjG2/B6XJI5oNmmQwHNzaoNR5BZ2cPbty8hUBlpRIHQzeGcPz4MenYM5h1OYySZwbEfM5gcFtmgAxKeX8MiBnoEcxkkMrxR5CjxN7jazm+CVaU2HGcB9FoCA111TL2MgywgPmFBQExHm+FgvgAy5Ype5LLY3JiQlJEldXVYp/TEHBufgFHjx7B5UsX0dXZjgP79kmKiDrHVrLX0hmEwjvqN8pfUEM2GA7h4MH9cHvJTAcWFuZVnXBgcAC5eATZeBjB9RWk4nGZpa6HYoikgUB9G6JpIBIJI7S9huqaWiwsLMm89viJkzJ3vHnjhiFrYzHj9FMn0dRQj42NdYFkHe3t6O5qF7DEpBTZXGRR37pzRyDf9OwservbcPTggMqrmSBZWFhGOBzFnoE9j8yCN7c2NUfJQOzp7tI8M8x4jcRbibH8JMvOANULkqkosfB+W6l6aQlkqJ2GSTJN6WQSG6urWJydETB8785tNDTUSfLD5Xao74hI0jyWa06pyoTtTSbjT3/yLvr79orZuLS8qrJ3mzmN1pYa+P0BQ3c2lRIISLkZmnGKrSfQ1IKdeBKX74wiEjMAr80NAm0ejQX2L4GShw9nNH5DwSAG+voxO/sA/oAXkVhYJqu1NY24d2cUI7fvoq6mEtl0CLt3NWN9bQ69nWS5WkCIw+OuQV3DLmxuZ3F/fB5r22EULBZsbK2j0u9T35LBOTAwKDmayYlxeJ025DNxuKwFVdwUsglYc3GY0mGY7XYE6psBpw85mxsfX7yCE0+dgc1ih9PmQD7DsWqWIafFCvVjyXyQet0EyNhfJdCOc5Bz1uHyCOjimlIyOyQzkOu32t/pkJQNpbTi0Zj0qlnXQ6BnbW1TCagLX3yBr371qyrtD+2ElCydmprEYF8fGhtpRJqVeTO1pbNZSmlUYHR8Aj6fG599/hG++sYrcDvduH3zrvaZ4eFb+PKXX9cQ4pwnm5cANMFAgomUBilYHfjsi0v44INz8HgCqnw5fuyY9OrPnDoGpz0PUyGJRDwEt8uPUDiudY5rDOU2CD5yvFM3mIxk9r8qWiyAOZeWCanF5sLi6iasdjeaWtvxd3/3Exk+M4HIioinTh5HW4uR5CLztSSDQQCO7c81jmDk559/jq997WugpFc8W8DDmYfo29UJW4E+HDkszj+E1WyWJM3QjRs4duIUtkJhmRdSA5268kw2DN+9j8XlNfj9VXC5PZKvunr5CpaXlnDy+FE0N1XJjJRjXaaSBLrMrLQx9K0JOBP4pB8F161ohHrhNIg0pMeYaGVikJ/Z5gQ0qZXOtp+YeojRsVE8/8JZSapkZbrJvSaHXN6MX7x/Di6XD+2dPQLPK1w2jI3ew9r6Kp559oyY5AuLi6ruoCeGw+7EF19clr7402dPorOnTQCt3eZAKBhGOplBLJLQuYSmrk67S8+VSkWxE10Ts1bj0GyYD1KOgv1LzwvuDaqkaaKhaK303Hk+kQSz/GMM40qub/QHoV4+Gb8CsO00pKQ0DJP2TgSDYe2TvB73ke3tDfj8Bpje2tJmaHnbbKipqdX7MuHLSgMmnLQnF6s9mABiBRTBX74/5xpliDgO+Tc88xA45vdMzmdyKbg8LjGgqf9PU1aatD+cnlF/lRjbLTTxnplBJmNUy/EZeP3SHskKFAKnHNvGnhsU0M79eCe8Ix8Cjlv60ChxmEgUzeKNJBoZ60yI0RSbex+9DhYXltDfP6BnIPO8vaNNDGVKFtXVN2B7mwbosUdAPv+OewiftwRO832yuSxWV5dUHcd7ZNUVz6bsRyYZ2P6cRwcPHsbU5JTat7W9WZV0a6srYp/XSsqmEh63W6CuJA7lA5TTnKLufyqbU+J0hVJDJhPaWpqRiO3AZsqitaEam+srAtDvjM/rrMG24mdq1hOw572zj0t746/7fxhrbYnE8eReaYDn1AM3DEMNX4mczMbZ1lkazJI8UCjA4TQIDxYzEzMEmEuVpQZYbYyjIpFGeuiG5rnVxPFfYp6XpFSMxOCdO7dlnMq5TSP3+flFrXX8YLUkExhM0nBc8mxDAo3d7kEub9JzEzyPxw2ZHwL3lAXje+o5iklYg9yjUj559ujLJ2Rb9FszJV3yMg0leM65ls8bsjNPsvSPPP9HZZzofyB2LL+k3ALlFvjH2wLlRfEfb9+Wn6zcAuUW+J9sgd8GnhumQQY0S2CT4HkqnQAdhqh5XgLIHwFVT7A+HzFCeVDVReywWtx4MDWPL764iDff+irCOxuSEbhx46Z0yAP+amTTKbS3t2Bmdk7gJUGpvfv3G8GD2FOfY3xiAm+88YaCai/NvhIxBT5kWPFwTamTy5cvY3fvbkxNTCoorK+vE2OLJc+zs/Po6OxBayvZS2msrK5LPqOxsUlsYU+FFxPjI2iociuo4UcJQOXXBFDIXOYzMlglK9lsIws3AI/DBnMuCy+lKawO2JxugRYBnweL06NwIAmv0yL93qmHswhU1sBkc2JgcD8qa+oErJHl9u5PfyrAg2CREYxaDCDX6SiygKgvXtB1FLRmswLF7Q4nph8sorWtQ7qbH3/yIRob67Grt1sBvHqzACTiZG3FxCLr6OhBbU2dmJ4EJKgPuzBPVlWbgnQCMwQrKd8yOj6usm+ymGjClk4lFMwwMPZ6fQjtRMTISyTT+OzC5zKGPXnyhII1p9MmTVkxtGQsa8gTeDwVunfqbRJIJRDFexsaouTMcUmnEFhkGfzi4pzAEA6pcHAbszNzSKYyqK9vkiHo3Ny8jNOoCX5r+Ab27d+rQI361NTKF9spl9X98m8ZlNG0jgApQXYCfXv27FFAR3YU2f5MXLAdyABksEUggwEjAQoyit0uB7KppCHvkKFpl0kJIeqYM6HAUvmvvvE1vacCX5ZO0zCrANwfG0dnVw8uXryk9wlub+Jrb3xFvgJ+nxfxaMQwn5SWPI0YDd19vt5qJ6M7KqPOe/fuYmNzCz29A6j0VyCXiMKGDEZv30Rwc83QxIUVzR09eDi/itmlFZw5cwrNDbWYmZ2FyWJFa2uHxiuZZ5tbQVy5crWYLLDh9OlT+NHf/Fd86523URXwy0TU5/UIjCLARQY9Gf93749hfnERB/b148BgT5GJZ8HW5jaikYRK5Am8kFFGsINzmO3sq/AabSLz4ce65UrG0VfAbBYgUwIFyV5kgM/xarDiHmug//pSSOa5Hec/uaA+eubMKdy4dk2a50wMdHR2wO/3IRKLYWl5WfIfrS2t0vyVcbLZigRZ5vEEPvvsCzQ1tSGfN8FitaOluQUBH01VCc4Q8LAXGalObG5tPzKRIyDI5yL4+NHnV5Sk4NyklNCunp6iYatL8+b9X/0KVdU10qHP5VIYHb2jJB0rGgb69wJ5EybHJuC0mmE3pbF3oB3bm3MIhVZxYJDjOAkXme1pCyprWmG1VyJrciEYSeHK9Rtitvb0GoaYaysbMiwk2JCIRnBwbz9aGgLwOguwFGIIbS2jkE3CTU8FqwMmpxd1LV1YDUZx8doNHD9xCpWBSpbCSJ7G66Z0UxJmS0EMT66TBKw45gmGPKnZy/J7aggb3hH0GIiprQlQJliFEosbIEchj/WNdcQTMYHENLwjcN7W3g6rjUm/oMYvk2Cra2vo7e1R+1GK4+ix4zLb5Xydm5/Hndv3EIun1X+c+7V1VXj1tRcxNnYXT504Cb/XLxCR0iKcL2ScEtgjyMM+4NfSHs5lUbBZMTu/jH/zb/4fVFTUYlfPHszNzmHf3gHshDdQU+XAS186DZvFqCSiiTNB5BKgxbG8sLCo5yRwTvPK5ZUVSQNRSoVj3u31o66xGTaHB7fv3JeUBiVTuJ6lUjHMTD+QpFNHa5uAbyYouNcRLCwB/7zn9957T2tabX0D3IFq3Ll9G+3NDXDazHBaCtgJboDOEpT5CofCav9wJAaz3YbDJ07AF6hSUmwnmsTlazfhclPiwYGAP4CxkTGcOH5CevWh7WW4nWThGtIIBJaNxHPqkUl3U2OzkrgkiTY2VAsQ5ocqyyLG3sH25p7KRCD3Ha4v84vL2geefua05FRk0pphcoq4mU2Jd0qfsZ3279uHpvoafPThB3j22adRX18jiShWNXCecn+VtJjZqv1vZmEazz7/jGRdmExaWqB3QQ4VHp8+kzlfXVWDnXAENpsJldVumWoSMDe8WtxFwNeifYK/Y4KdUhMVFS7DpLcox8GzFBPF3IP4eu6LbCOOK55t+gf26h6ZZKUWOhOwvFfuU1wzuAcy4UAZNIJ/BNp5NuHZ4Ic//KFY5xwjvB73OoLVBHmp40+9d7Kw+TOep7hW8BzD8UKt8VA4pHFPwJyu5/QQ4B7GfZMSH5RSa2/rwNGjxyW/8eknF/S5t7cXjU28T1bIZdR3PLuxDSh7RMCa83x8fByffPIJ3nzzTcSjcen+n33uOQMgzlOf3ZBvkV+M5NhMmrtMxpEaQGkfVqSN3B8VcYLPzTMLzVRp/ru0bIwZgr9MSnLMlxjaXIs4h42zYL3eh2cN6tg/eDCFPXsG9bNwKIJ4nGQMJl/GZcp5+PAx3f/t28PwBSokLccEAH0seGagrwHPQobJs5H4SyaS8LrcAs+jiSSCkSi2QiF4/RWor63BxtoSktEg+rrbENpe1346t7KjfuR98rzD9acko2No2htnwZKEYKnSswSml/bA0h76eB/luc9gnlNWibItnDtM3CQIouchuRuup/SDYA6Z7cr+5DPZZVxKCR5jbxaDXf8pnUTN82JW6JHmOX9XkGEo91OONZ7PaZDNsU+iAskNfDZWeXLNZ5KN3gHb2zvIFyyGBJCF58qkTHk5r+iFwDW0JI+jQ1ExYfG7ZFt4o9zHqXdOGT8aXkuahqB/wUjQlxIOx1784zJO9D8ZR5ZfXm6Bcgv842qB8qL4j6s/y09TboFyC/z/2AK/Bp6TN13UNC/JtvwmeC5V9BK7vKhzXjqsi3FeNBTV8ZbgH2ywmFwIBWN4771formlAb2727ETCQqAZJBKckt4e1vGfYN79yn4IxAipnWxvJTGjmQFffs730FTUwMyqagO84b+ZD2S8aTQYTLXqitrFLgx6GaAyKCOEh6vvPYqrl+/iT/49nfEkCODm4SYn777Lk6cOInh28Po6GgVmETZjGQyYWiuF0uKeR0GoQZLuV7vkWCQDQtsKEgvmoAUgU6rw414MomO1iY8HL8NcyaCff09cHq9GLpxC72798BXWY3ahhYxZ5ggmJicwsPpaRw/ekzgE5MDLrcBYFNjusRAInCQVZBJAyR2mVnSHvfv02SsEd4KN4aGLqO9oxVHjx6G2WIEo9QnZdBPVtePf/xTRKMplcjv3t2Leuq974TFODewdoN5JH1zhwMffPArAVcDfX0KbKj3SQMq/p5AsdXuFIB/bei6JFTIzCK7mFr0NLtzOA2gwGBHGmxQ3g/7gMmNRDKOrc0gLl68jOeee0HsQwJabAeyas9/fA7f+MabAgCmJifgdnkErkxPz8JsodYsS7Cpl9suqRgyFRkEUsudLHjKMRDI4LOTzU4mLNmmpbJn6s5y/BKA4HvwmQlql8qjS8zzEpuN4BRLoDlOeK8EtPlBJjfB4I7OLt0TvxYAnsvi9vBNJSRW1jZw9vkXZHa1uLQsORSy/Q/s24tKXwU211cVYBJIU/AsI1ar5koynUI6Y8jt8LUc4/v270feZBUrbn1pDrlEBLHQJloa6yTLwITAxlYQ/YP7se/gIVUBOGw0yg3LvJTSDGS7xlMZuL0+PJxfxL17owLSnzp1Cp+c+xX++I/+UDJJTqsFX3z+mbSWaYxa39iEQFU1VtY3cefOXdRUVWDvQKeeU6aXFhtCoQiikbjalrJA1IB+/vnnpDPMeUhQSwpBDNOLci1iZz5KIFmxE4kItKisCigQJ1hRAhHY7r/JQufoDcfTuD8yDn+FR4B/JBjE6Mg9MRYpvSOvB7MZC0vL2Ld3EFbKZlBb3xeQkSLBmPGpB6pUcSjAD2M7GJJ+fXdXM1wOk0AW9v/Y+LjMRAl8rayuCkQ8eeIplZ6vrq/L1JD98KUvvQin3SaGOduws6tbzMrhO/fUn0zsPZgZQ02tH6FgBBsbITz/7IuYn52Dy2bF2tIMzj59BFZEYTWnkM/GkZXWsEvVH6urm2hq7YbTE8BOPAvYnJhbXFG/dvR0q+3uDN/HvTsjAo339vdjd08rHJY0cqltRIMLSMS3xJ5MpS2A1YWW9h7krE48mFtBJJ5Ce4fBJqfkDuv9Q8EtaXaPjd8XIMbECNdNwyDY9GjdKklYEDh0OclyZCVHTNJZNGPcDodx9+59hCJhAXycUwP9faiscKOxpkYAU3VNjZJFlEXifkLdfurnci9h4oEmvFxXObeHrg3hgw8+Euv229/5rtaH//D//nuZVX/nu38g8+qrly7h6VNnNM/5ngQb+T7PPffcI1mnksyFyWpGisBTKo///f/4V3A5q+F2UYOZiUwH9u/bjUIugvo6D44d2SuZCs4B7RPxpMBhsqu5hwQITOdy2NzakpFgQ10dagMVWFtfQ3VtPZKZHDK5AtyeCiwsLmjs0O+B5pMz09PS16/0BwS2cQ3geC7J5bAPuFex/ck+797VC0+A5tEJVLjsWF6Y0Xvx63QyjpWlRc1XMmybmltwcegKIpTuqmvQuvDU6bMYGZ+SgWmSWve1dRi5O4Kuzm5JTPk8BMy5Dma1VxLY5fxlApJrIEHB3b19+ll1dQBNjTX4+OPzuncCsCUdaiYp2fa8xtWrV9WHfX0DuDU8rMQGvTHefvtNSZNxP6TJIMdzNJbSff3Zv/sz+UX0dHfi9OmnlPB3ueyPNLb5/EzKUwFjdGQMYw+m8NrrrysRyOqC2ZlZebrI72NjQ2vR4J5BGXiSAc2kMvdRnk8IBBqmjkyGLKCvr//RHsMkQUtLvQB09n1Jtug3/VP4rBxzw8O34fNTJmxHYCOrt1gdwnWRprkEbWmITpCZmtzb2yGxozm32DaUsON45bW4Z3FPnZqkiXoEV65cwfe/9z39nHsaxxy/5vxVcs5iEchZkgXJFdLIFLg32wVYOx00YLcpkWgkIFhdYy+y8ZOSiyolpfmcfE/6Bty8eVNMeILWlD555ZVXlKCpDFQpqcPzEwH2Eku+VG3Ez+z/B9NTOHBgj0y4KWVEk3FKnHHf5/PV1lYpsXD5yiWdBzs6uuD1+iX9w/FkrO8Qo557NxMkNHNl37HPYvEwlpcXDTP2Cr+qEjfWtzQ2yJSm1AiTBWwbAsFD168qydDa0qR2rq+rRVVlpeFbkOd5Jq7kCXW6+3fxfTzI5PII03x9fR0urxvNTfWIR4JYX5lDc10V8tkkMqk4tqOGjAjHOFnnZO2XZH5+86j/pFzZk1Iuvy0kUPHTI9kWVr+xAieLRDop8kWaY8FN8JySegV8fP4LyUOxYuL/Y++9guS+zyvR0zn39OQcMYNBzgQJECCYJUbJpCRKplaybEtrP67f7n3b8r1PW1cu23t37V3bcljbVForkBQzSCJnDAbAIEyOPR2nc+6+dc5/moRo7T5dS2TVdNUUBsBM9+//y9/5zncO74FdnZ3yNGCemgmNOnjO5A1l6P41eG5INk1N3UVzS7Pu3hznTDqnRCHv5lzT9CFYDYcEnHNc2fcEz3t66V3UiGKJ0jIFLMzP6XO30+SVsnj0O9GdlLDOumwLNeDMRtKFGTVWNnANr1PkVf1J5rnFbui6c8+gbMu9MjcPfO4PNnCi/x9jyo232uiBjR747PfAxqb42R/DjSfY6IGNHvg36oETv/hTUTepYUswlmxAlXxWjXJNskD4Pctzq6WyZEnuBc/rYDkvzfz+Iy3GahUmGy/HNNzyIpMuKqCPr7Hk3oViMatgPxyKoamJJc52MXMpY0GQgcCc20stXKsMr46//770pF988Uvo7umCuVZAJp3E/PwC0skUDuw/YBieEmyvUm/ZKBsnS1sATrUmncz3jh/H5576vMA3ypaw/DuVTuEnP/mZguhvfvMbSCfj2LF967o8DbnAhukZ7+xsTyxWL9EuI1sso7d/EJVCXl+UM4nHU9K6JKjs87oQC87AUkqho9kvSZdwLIbO7j64fAE0NLWgZrJiampGoFBHe4cMFFkOXDfSq+uCEpAjm89qd6hPKMVCtjwBilQqi5XluJic/L1Aox+roWWB52Tr8XkZwPA5yA67dPkaLBYyK3MygNy3bzca/D6kkmtiG5ElTuYPWVqtrUxGePHDH/4IDz9E9ncNLdQYLRXEvmMZMBnMDLYnbt/Bvr17UZKkjpyqYLWYkCeQISY79TtrMgLjmFA7tmY2xGdmZ+YxPLxZsgwMUAk88CsaDeHChXP43OefwNzcnIL+TcMjKBXKAqv5DARiCCg3Bnw4deoEHjr6IKq1ykdBHgGO2bk5PPDAAwrO+fN1oDa+tqZ/I0ttcGAAV65c0ef6/P6PQNm6FjeDT0Or2dCEJ9tS8h4Oh1jMk5NTAvYoecCfJUDI9w00+BGPhrSK9+4/IMA/k8vLDI9sXYKVB+87IDCL3UatzzpbtcigcZ2FrgJsZk9gxqXLV5UEYOk+KxPCoSAS0TCG+3uwPDeF2zeuIeB3w+1yKhgfGBpCa2s7zFYjgcJScjGxqF9qsaNissFkdSCezOAfX/khvP5G+PwBJNdiGB3ZhM3Dm5QUYRs5HmTNjm7ZCrvTqQD2tdd/gdGRQWzf0i/Ag8mRcomgWhW3b93VZ3Z0tmsdbdo0JDM9AmEEnikZQzYkASKuS0Pj/GPWHQEpGtZRboXACJMXdQ36OqDAPYhfAoNqQCiWwrkLl7Qma2XKMawhnVzTe1OmJpFMwePzybyX7FSXnaAAZaesMiG7fGlMpsfU2fb5G/D2O+9pj/T6qC8d1L7w3PPPaw6cOXfWAPVtZKEbbOWhoSEkUkmBSVkm+VpbZLjLig0Ptf/TaUQiMSwurYAqEdTGrVD31WWCr8GNocEtuDY2gV3b94htvDBzB1958WmsReYRCc7AXKXcVQHxWE6gD7WgKUfB8fU2NsBktWNkyw5kCmU4nF60d3WyeAhWiwNmMPlF+Rlmv/JIRBeRz4ZRK8YR8NmwlszA7u5EzeREe3c/qmYHlsNxVRhs37HLYEKWiwhTN7tUgM1mRlt7i9YV+9+o1KCJpFExUTeA5fpl5UZTc0DAHBMSTpcPhUJFmvC37txBW3sbsrksUumEEmg2sibzORw6dEhrkuaNBE85v7ifcQ1RduTJJ5/EyVNn0dzRiZbmdvzFX/x3pFMZ6bB/7WsvSWubzO2//G9/gW9/+/c0zxbnZ7Fz2zYlQOrzjW0keMrEB2UiJMVA/WvuoVSoMjvwH//jf0Iub4LLSWkKMmO5HyfR2c4KCxv+8N//jpKGTpuRQCC48/7776vShsxcSlIRYOP65blFaSGrFOYNEzwmnrl3cK2TKU32K/eQmhKPTByb5Y1B0LZuZsxzkxrTlKLgWiNIyn2NngSDI1slm7J1dBhXzp+Fz+2Aw2pGLp2QwTbHkS/uJWmy/WsVjG7fgbHxm3D7muAPtEq6hUkkntfdnd3aJ9mmbVsGZSAtq0QmvMwWSRvxLlE3xqXME/fBlpYmsdQpncWkBPds9gdBMp5T3Es5j+l5ItB9ZLP6ngmS02dPa/9QQpUgcaEEl9NtnCmVGi5duoIwE5OPHJNJdblSgJMJgiINKg0ZJSa2+TuroTB++OPX0NUzqASj3WFVP+zbu1sM92yWyTNKnFnkm8Fz1WJyIJmkRrdhxklgl2ufiVm2lb4q9D4gCOpwsJKrRecjzxLOeUMLntJxhjky5xVZ6JLfqBEst8gHhn/S84NGmaurQWzbthU3b16XbAuTrB+eOCWJNGr0j18bx8OPPCzGet3QnAA21x7PUFYmzMxM49lnnlE/8//qut8f7ZXrLFy1z0yXZybmDQNsAqU8I3g/XFxcVrtcTq+SECQXWKysGjKkgrjn1dnmXLcESzn3WeFFNjXXGNcsk9djY2PqQ6MizJDs4qvOEqdJ6vbtI7rrMVFQq5oFjBvygGQmM0FTxpatm9erTKoCRfl/nJd8RgK3/Cy2iWf2+Pi4+ozzC6YyUmStLy5jx46dYp2zGockBH6/vBRUhRyTO9xTaXJLKRJ+Pu9HLofhd0FmNKtGaBre3tamva+tsVkSLjWzFauRKLLFIhaWFkTMaGrwYHVpFp2tARRzKVXwRZJVrVXejwkus69+lSRZnU1fJ6ncK9Xyq8IDo+KlzjxnMrqkOZEnaQQm5Aol2JwuJVYBB5KJnJLc2dnvAAAgAElEQVT80UgY83Mzes4H7uNdBSJU8F5ixAq856sswNCquYd5TqIH52p7R7v2JSaYKMfHPY4VCJyDTACFImHNJU4xegfk82W0tLZrzufyKY0t7y26uzLBY7WpbXXwvC7bwr2SDVQSfl22ReA5X/Qd+AR4zuojMs/vBc/ve/zbGzjRv1F8ufG2Gz2w0QOfzR7Y2BQ/m+O20eqNHtjogV9DDxA858WWbEqDAWroB9ZqDGh+GTyvETz/FbIt9zJA6xd7Mm4L1RIa/C2IRtL44P3TCtweffQhsZWWlufFqCZjbOeOPWKLhEOruHT5ii7YZI4+eOSIwAVesN997z1JDrAEmaWfpXxKJosEOULBkEADMmVo3sWLNl9iM9EqiWXO+bzKxqmJ+8hjx1R2y4CPQSYNzagx+rd/+7f4+stfV8C8srws0zSCEPeCQWIq26xwOV3Szpy4M4nJmRl0tbUi4HZL4qS9oxvehkYBcy67BSgl8eN/+h52jA7B7fMjEk+gpb1TmrYlSgksLCtwIHN129at0kJlUE65HLvN0I1l+ylpkstTBsWFhcVlpFIZbN1GU1AgvpZCKllQkL9t2xaMXbuiRMW+fXs+0v0ke5HAP8G8AwcOwWKlcSaNuYDLly/h7JlTsFnN+nrmmadk4Eo21QMP3C8W4bWxcTQ1BhTAUD+ZgEeAUh4wI9DUhGKpgoWlJcxMT+PY0SOwWGoKfljGTtmWuvmVEZAbAQ+DdJbVhqNR/RvL5AkokiXI8uuJiZt49dWf4emnPy9wjgwyMpaoVxoMhlAtU4vcAOuGBvrFYL969TIOPXBQgChZmdmMURLNOcLglO1g0F6XDuDvEliipimBJyYX6mXSdUCNP8P5QrYgQQK+l3SLy4bWOYPJEydPSvaDOp4E+Qi0uj1ejQ8BmUoxD7fHLa1xMkspyUHgnizLfXv2SBOV7DAbWb+F/EfMaouV4grroEGpLKYYA3tqptMHgPN9cLAPLU0BWExVRFeXcfv6VQwP9MJqYmBuRTi4IiasLkRmkzR2Wb0g2RG3R3rfFqcXVbMdDk8AK+E4fvHWu4jFqU/bLYbdjevX8LnHH8POHdsk98Hx5+f7GhowMLQJb731Dvbu2Y7hgQ71LTWeLWYyP0s4feoM9u7dJwa93W4YgTJBw+TVSnAFt2/fVv8ScKZhmmE0aJjMcqzY/2R7Ut+doA0BBrIauX75XgSOJGuznsTjnFxYieK9908I3O3r6ZAudTGfQ3dPtwB9SrKQ8dk/MCT2pLnGOUoArwSvvwFXLo/h9p1JrUuCgC1MInk9kixwewNYWY0gmU5qL+Hnsy30Yajr0Nb1h6nFvDh9B889/Tk0NzaglMvAYbUq6cdKHyac2O+tHQQFPfD4nbDYzZidXsGli9eAqhlO7gOWIo4e2oXbNy8im4ygs6UZa7E4egd3wsQ1RbzAWoXTZcFaOgqn2wmzzQmnxw+7w6c2skSefV4uGusml8kiFlnF7ZtX4XFCWu5+rx1efwss7k40NHfKuLJYNsHq8OCizCMpG5GRTjefo8HvwdBgH+yUrlrXrK8DxlxrYpFbDXY4wSxWo7R2tCKbpbGeFbNzS8jnymKNUxmXwLLP78X4jTHt1/fv2YUtw0Po6+8DE0mcd5K04Plktcts8sbNCTz6yOM4d/EScuUqOrv68Hff+0fYLA4l/779nW+hWEzB7bHgJz/5F+zfd0CSVdNTk9g8skkSBWxz3eCUbSXYw/l3+PBhYy0SHIYFdocX3//+T3Di5EW43AHs2LEH01PTyGTiqJQycLvMePjYIRy8by9u37yh5CyBf0p9EdSj9AP9OKj7zKQejQR5rubTGf0/geESz09ql2coj0X5myasxaKwma2SJ6OBKvdIzjnuRVwPXCPcu7jH8fv6nsdKiMWVoJi33IvjkTC6O9rQ4HUjmYhJuuXOrVsy8CVgRRPipeASHnjwqCoNloIR9A9txmo4Lt3zdDqPvfv2ifH85i9+gZdf/ooqD5h85prkXuhyGvrrhiGoIXHCvZg/193ZpsQZZZPIDOYZT0Y3z12DGe3Q/sH5bLPYJOfBKq6pmSkEmhrRNziwbo4akKEywXruFavBCN5//6QqENrbm+F0UaIkKwCd78/z72MJrhqyWTMi0YySwVabGePjl7Ft2yg62ppgNldgt5uRz2eUBAmH4ijlbUp4UCaEgDZNl5mcYLs5v2WimTekh3j2dXd36Mxmv/I1NGRUbAh4X/dTqYPZHq9fiWCys8miJmBMZJJznXItsVhEz0A98uXlVWSzRVUKcL4yOcQzifcRGp7SmP2hhx5aB+pt+NM/+a5IAWTX17XQeadgQovzjXccvtgmmGvIF7NG0kZyJHYl5sj4vnp1TAC22+2ToavWchPNuytKgvBZ6nJHfEaep/w3Vn6wrXx2Jtj5OTRJ5eezGonVGKxI4jzmGcC2yXckn9L8uO8A5VOqOu/LpbJYxVwPQ0P9MoPnecJkDfcEJiP4OUxo8L7HV13yq64pzgq7nbtoQh7A9es3dM/j3aOQN3S4CaCzQo+msryfcM8vlotobG5CpVRWBRSr6sg+54v7C+9r/LNcLMHGfCTnpd2BRCaHRCatChP6BtGIvlbKIuBxwGEDMqkkliLZ9aSA0Wc8A/m6F0CvV/DUySr3/n+dgf7JcIH7hgGeS43d6IdSCZlsHuHYGiwOJ5pa26Q1TnlFs8mm+wylaMjKj0VC2LF9ixjndfC8ru2uWOEjzfN1zXd9XkWJPvpPcBwJnqeS9Htw6YxnW1npGImxeohzkNWLVhn5Uv6QdyaXm/I7TvmmyCfHZltf57w3ruP164A9vYJ+lWGoZFt+BXhOn4I6eF4H0DcMQ38NgebGR2z0wEYPfKZ6YAM8/0wN10ZjN3pgowd+nT1A8JwXVupN80JsSAgbmoKfBM9JW6wbX917sa8zYO692PO3XX4PYtEU3n7rAwz0j+giTUB4anoCg0N9Ytqk0zmZR24ZHUUiHpfxIwMw6gU3t7YqkCB4fv78BVy/cQOf+/znpRfssEDGigzgJ27eFAtseNMmMc9t0p80zE0NQI06yQ5Mz0zh7NnT+MpLLyqYkA6plSW8WQWr1Hrev+8+BS3B4KqYS3WD0Lq8B4N0BqD8kgQJ+8lihalcRLVYYOwp1irMNjhcbhRyKZirGYTm7mLq9jiWVsNwePxoaetANl/G0OYt6OkdQCyR1KWeAR3bL+atLFfLYqgyaGffeDx+sftaWVJvtqGlrV2gDJnOY2PX8fgTT8LjYUCcwo2b1wUG8nkIKDBQee/d98UEGxgcQSZXUcnxmTOnBVKRtR2LhsUiJbD55S+/gKamgMwhGwPNeOutt7B/7x6B5wQhmfxgcEwwkWCjw+mSvi5Ll03VsoJbj9eFUrEAn9+HmEqCaYxlEQuN5bp8BqvDhguXLop1Tib6+PgNMT4ZSF+7dg0HD+432GWVIn7281exa/ceyR7QXI9Gb3zP1WAQ6RRN0IrweJwqNyYoMj5+HaViWeyyzs4OQ0qlwi8G2pSLsEpbOR6Li2VGsMxAmAnQMTA3WIIER8hYI6NaK4OVFesSRQwSqaFLk9Ce3l5VQ3R0dX0kOUSWHWUqdm/fKgkdGUfaHAJvCSTwGTmn21qaZIhHsaN6Qko68TYyd/OGsZ3DhXAkLrPU6Zl5jAxvloxCY4MXhXxGDNA3XnsVhw7uQ0ujD4loCOlEDBM3rqLR55X0Q93ETgZxMt6roWqywebyoqmtG77mDuTLBlB46eo4LlwaU9A90N+L4OIinnnqSWwaHBAAdunyJe0be/btl8b7/r07MTTQsS45Y+iLlkpVfPD+CXz+85+XZi+TGgbr0Qqz1WCncj1RC5rySux7MtMJwvX2Gjq+ddCJn8lEztLSoph/BBu4Russ9HryjlUWmXwN12+S1b6M3u52lEt5Gc76fH4l6W7dnkJzWyfsTjfuP3g/2lsoCUN5pJqSVG+8/qbGvbevRwkmi9WExx9/FOFIGG++cwpmmxuBhgYxofO5rAJ+suM8LqcAJTJFyaCMrC7jsaOH4HZYkUmuAeUCsqmkqm247zQ0NmNmfhnzy6sY4Hi2tcrMLZMp4+L5qwKmVpZn8OADO+Cyl5BJhuGmbE2VbHk3ihaXNGgJZxTzKdidFWTyMbg8TqTSeWSzVfj9NEu0wu/3qVSfSROaMjN5Q3SMfRMOLsnErpOJwJYOeFsHEGjpRLHEJKoLy8Gwqh26u3rQ3BJAf2+P5pvFXNPcs9qMfasuccQ9mOuJAB3XEMFVft8/0I9UPi0W6uLiKl555ScCWHxePz7/1OfFTPT53Uhnk7hw/iwaPW5s37JZe3q1VlYCirr3BJcJbjE5+v7xD/Hoo09gLZVCOJ4ATA78+Z/+N/i9jZpv/8f/+UeoIQOziVJg9O6wIZspIplcQ19fz7peuJGgcrldYvLyMy5evIhkIiF5hx07d6Ja43ytYWFxBd/7u3+WaeW3vvX7YgBHIiGsBpdQqxThclL6wA2n3SSTTCZ9OLd/93e/JVmpB48cFnu2u7tTSQUm4mwmasEbAJdkBixmgYEEwAjYeVxuJZnJUmff8dwim5b7GIFyQxe9Uf1PoJTrRlrtpSLee/+4zFUJhJ06dQr79uzSvuz3UHaigoW5WSwtLmiPM9XKyGcTaOvoxuLKKmoWu+bB/MIKfKzC8Bn+Beyn6clJnaUrwWW0tbahUCxoT+K+SVNLnqHtbR3yJWHFxo3xcVWxEKSPRMNKlPMcNhJNNJc0AF3SSCnJ5nW6iaHpnA2Fw5iancG2HdvhpxklgVHKkVmsugc4HF5cunJTn0npMhpVE4ijfAv367pxMxOlhgyJG9EY9cwp6cAqKCatLdi5Yys8HodhgCtjwyxCoRgqJYfuSdFYWMB4S2ujoQ9tZbUe9aLJhoZMSdkn0UhoPTnvlP44z+D6miDAzvlA4JrgcntnJy5cuKi+I4P+yJGHlHDgi/PX4bBJv53gIcFOs8WON998C1u2jBryMVZKl5U0H3SHsNvwyj+/okSh02bFo48+YlRbra9JtpnAP1/sb+6bbH+pWpIpNYF4ssvpVcHn4XlZNxpn2zlPOS+5Hxs69IaxKROfbAPHlZ/HL87NeiURpfi4r9+6NaF5TxNXVQyt64WTIU7pIhpNOpyG2ezS4orupWSGMynKZ56bm1GFCuVbGgJ+SY2QAGLIBaX0+QTsCdJTHoYgvGFWTEmonPZstouJmfvvv9/Q316//7JdPIM4h3kvYDWM1++TeTS9HkiQGBjoF7jLaj1WqNBUfWl5SX4WHS2GUTnBcybJQ7EYkukMYtGIqkvamhtgrhbgdzt03wrGKWtS1Nrl8zNZXa/gvPdOfS9I/r/693rswLvPx8xzAwaRNn25qqqi8Zu3kM4VYXd5ZF5fLLEKwKfzS142+awMih960KiU+iR4rkuSJAM/llAx7ixVMc8p28IX5wOZ50xacQ9g4pDzk+ebXfsWz02fjDzpYaDKSpsJfr93/f5ugOfcj1nBuB6gfBSfGOA5meYm3b11c1tnxJssln/FPKfB+SfB8w3D0F9nxLnxWRs9sNEDn4Ue2ADPPwujtNHGjR7Y6IHfSA+cfOPP1sFzMs7r4DmbYoDL98q2mAgorAOGdRkLBkUMfup//+jyTskFEwMuFyplK9KpgphndocFk1M3sWfvDpkrRaNrKOTL8Hm8RjkowbRiUcE5ZVsYTBA8v3DxIq5dGxdjj+DXpv4eGQiR8UNg4eLF8xjo70dfb4/AQQYB0kUGUCrTgI5SDhX8z//5Q3zhC8+A8S7BOyNJALjdXsRja2JmsrT70qXLeOSRR8QMZAny5cuXBU4w0CRTjs9NYGgtlYTL44bDDAz0dCNFczG7E929A9S3QaWUR5PPhpPvvga7uYpSzYylYBg9/YPo6htES3sX0pk8UpmsDMrIaCcof/v2hHTF3S67AIonnvwcFhaXBGKzfdRHH+inLERazC0GXKfPnhH4RFao0+XAxYsXZCbHoGXTphFJaND8kAyroeFRrCWz0t+lPIvNZhHofvC+fQpcLl08hwMH9iIYXBao3NzUiuWlZZXuUlaGwRRBdAZ0BHvIUCbTOBSJor+vB4vzMzLDGhzqV/mvDEEN5yoFz6zUridskpkM7kzdxejoVtyauIPOzm40NTUbLHMTsGvXDj1TsVTAJPV+fX6ZhVrJWi+WBNp0d3YinzUka6hzy7JfgmTRcFRAEplPDPQZJDPYJ3DAJA3ZZQy2yaw2gCcjecTnYjBomIaSSWgAtPV/N/5OUJvVCxWsSgOXjGmrQBrO3cRaEh+cOCHjVIL/+dSawbimcZxyLjax+RjEUy6AEgiUuwG1xZ0uSQ7xOVh6rEpkMWOpKTqHUCiK0dGdYukTTN6+fVSyA7cnbmJ6ehJPfe4JuMicTK+hmEti8tYNsd445cvFHAKS+6F0AA1ogWK5hlS2iLaufgTau1ExO2FxuFGGFfFMGdFYDGdOnUJPZzu8LgeOHD4koItM/4mJW9LbHrs2jmeefgLd7Q3qWwJU1LKmfuyVK2Nau+xnJkHUf2Sei2nqVmVFPTCeX5iXCSP3lUcfexShUFiBdEdnB3LZjPqBYyImW6Wiue/xegWYsH8N9qIdSysx3L47DdTKaAx4MH7tMoaHN6GvtxdvvfMevL5GuH2NKFdYQdGIWqUkxiJBGI4rDeHI9ty6dTPcbhv8PheaWxvEJA5Hsvj+D15VhYYAPBsZbRV4XHbpq5NhWy4XtEfx+/RaBPyRci6NgNct9rkhzWOC2e6Et6EZuRIwcXcKNViwc9deFIsmzEzPC9hraLChwVdDNr0KJ1V2qmZkkyV4HH64O5thMztRKZSRS1NqKQaHk4kRGj2bkMua4PM0wVTJo1YjYOKSwe1SMCj5p+7ePoFIVrNNMie5TA7pQglNPf1oaeuEw+kTaHzx0lUl4AxQtAVHHnxAz1SjuI2JLGOjaqnO/mdCpG6KSCkUJjSYDLE7HShRI7vCBEERtyem8Pqrb6KluU1myWQNS5+3msfS4jzWIhEc2LNHVQtkCNPUjsAy1yqlTSxWBy5fHsPg4DDcXh/OXLwEl6sRf/c3r6C1hRrFGfzRH/0BGgI0mc2qAiOdyMJscmJ5ZQm79uwQk3t6ekoVLQTDeMZwv+A8ZfKLewirYuwOtxjC7394EpNTM6oy2rJ1m0ynT354Ao8+8qjkqcauXoZXYFQNW7eMKmnkb/BqLySrM5GIwWa3oLevWyxaMpZNJabN6HFAPeKSvBfCkZDA8anJu3jw0GG0SeLMgSKZ1GSmp7n/J7RP8XwlcMw1oKRz1UgQEjT8+Ws/wReef17nFisBkqkkOtrbBJzzrGS1UaVsGJauRYJAIYNkOo2p2QU0tXaibKK5aw6ZXAG9ff1aa2Q8kyGsagBKVfn9em9KVxlyNBbEojGtJYLy9D9IxNeIeKO5qUnM+9m5WTiddgGihiyaYRarZDUPmVJVRzTfv1AuY3JmGpl8Tmtw79498Hk8MjEnal0oAqfOXtOJTvPxaCwEj9cws2X/87xiZRCr07hPWy0ueHwNmrc8Ry5dvCDPjJWlJc3T1pZm7TtMKoTDUWzbugcrK0FUqkXNf1Z2UW+bwD/7nFrv9O3g8/K8agwE1A/8f54RTILxzkAgl6xt3j/6+/u119sc1BUvYGlxCZOT09oTORd7err1c9WqkWBkdYeYwmYbXnnlFRw7dkxzk2PMOwrbwc/58Y9/jK997WuSZHM77GKv15MsvM/w5ymjw/Hiz/MlE18miEk8sNIA1qlEe12Khec2u7ruL8K5ZzCDHZI04Z7MKiE+I79nUpiVCPxS5UlyDR2dnSgWimA1Fe9SHGf+LNu2sryiRDbHgvM5QL+ZVFb3m5WVVWmtUz6OmuCRSFhSKm1tNJxNqBrRZrFIM5x7Tv3MZpUd1wcBdFUG0RxUAHpBz8V9ied+e3uHno39YpiU5zS3mVihdNmtu1M6U1hFlKdJOI2lTdBapxxgKpnQ+3bSC8dhhsftgNXukhxaZC2hChJKvFRLBQz2dMqThEmq1ZVlxHOGFwyfmX3C80wJnfW7dv3PemKyfsf+qMrzHtmbj4MIw7NGSYt1byL2dalcQ65QwfmLVzG3FEShDFUM8k7FBAiJG1Yzpb1M6GhvxeH7D/wSeE4gXQD1OvO8Dp7X73aU8mNihLItbDfHnlrylGjhfDESBE1IZzOq5GH1JE3fHQ6PGPE86x1Oq5JFfh8NilkJaVR6kiyjlxK0RnzC96BnkPpiXbaF0lYcHLP1X4Pnn5Rt4dttgOe/kdBz40M3emCjBz7FPbABnn+KB2ejaRs9sNEDv9keOPP2/2tUL0pK438v22JiUPWRoaixtdZLH+u6q3V2DPW5XT4X8oUqqmUrJm5OKqhubPLB46VZXFUsXpaBm2CFw2ZXoEfJCwZgDFKpY/v000+jrb0DP/3ZzwVkf+Mb3xRIQEDl8UcfkZEXGZ+h4IqYfzQkI7hL4JQXbALp5TJLxwnshnDh/Cl8+Su/hWQyJpCE7DsGSjKvzBummvkitUhd+Mu//Ev8/u//voLdOtP8Xl1RPnONUhhC6AuwW81Ynl9Ec0s7Onv7pGHe4HNj9vY1ZOLL8Dit8DS24MKVa9I8HxzejEBzB3L5kiQ4GGweOHCfArjbtyYkheB22sX8JkBDsDWZyODylavSHf7ww5MYHhmV6ScNL+9O3cbhI4cEmtC0iUEyAQ6yF3NZGqcGBVjToMxqcyGZpVY33z+N7q4OfPWrX5b5Hw2iKNHB6oA7d25h3769sJjsCK+GkMuk0dvbLcNJAiIM8sQmszpkZEnzP7vVgmx6DadOfoivfvUrCIWD0j+vA88Encn+MZtt+p1LVy5j647tuHtnSmXdBw4cFADxV3/1V/jOd76toJMM0Vg8IrYSNd8TSer+WjRvumha6fcLpPR63MhlU2LCen0eAdzUVycDmMASAak6qMTxI0Bf1wm+V9e8LjshyRwag67LiBjMZJrc0ggvh02bhgW8nT5zRsxOmrlRjzkaj0su5v/5k+/ij//4/5K2qddpMPrZdpqG0mzz3Xffk9Z3T3eXzEe9NIgtFgRgkOlHthijQo+P2u8xSdbE42lEo3EMD2+TxAiZio88egwzs9N44/XX8dJXvwKfzw2LoO8Kxq9elM7qnh1bxIoNL89isLtD4Lf0icsVRNeS8AdaULU4ULW60Nm3CfmqGWWTHXZ/mwxH333rTWklN3g92LljO7o627U2GPj/+F9+Ihb1YH8Xdm4bEhgSi67B5fLgzTfeETixe/ceWKzcY4ygnuzxu9MzkpAhIMJ1X5c8qZvy8b25Lvh+w8PG+xKQIvhEBhulXFh5QQCIQFS99J9l/nNLYVy/cQetLQ1YWpxBpZxHY6ABxx4+htdeewMudwP23ncINpsbp06fFXuQWvaUXyBoNjczg+3buL52IJEIo7HRDZfLIk3YsWvTsJh92Lx5WKC53+dGJr0Gm8WMZho/BpfQ0tyosvzx8TGYzBWxfKPBJSXa2lsa0dwYEIAMsx3ZUg1WpxewOjAzu4RQOIHurkFs2bpdOt1ubw2JtRkUC3HYTcBaOIVimkxzE/Y+uQfWmhP5VAHlQga1SloSJUw0zM+HMHZlEnt3HcRQbxssZhoClpDMZhCKRZHMZCUf5fU1oad7ED5PI6wWJ2pWC+6szGNufhEuN4HkEoLBKJ599jkBIBcvnMX01B18/eWvCpw2mShzYQA+XBsEy+416OVeRDkWJkPX0kmYXE5DHz5dQCKewXf/058KFH7+2Wexddtm+LwO5HMpGSXO3L2LXTt2ikHs83u031NGgecW9+u1RBrLyyF0dfXB6XIjJ6NZD/7vP/4urGYXspkk/sMffRvdPT7YbCXMz89hZnIeR488hqvXxjC8eUjAFecU9wQCagQNKX9CQImgMIG0psZmZNMZaSBnaSbd0iIQv1Aq4YPjJwQiPvrwY8gzCdXajnff/gBdnb2ShNq0aRDXb4zh0KGDkrogK3oluIhXX/spnn76KTQ1NiEZycr7YnJ6Er4Gn9ZWc2uzDPbaW1rR09kt2QiLySKwNZlOoVQu6+c479n3TIZSboZ7CtcEwSuCt2+9/ZrMagk2MdnJPYw+CfWEFYG2tRjPRA/MxQzWVua1j10dv4FgOI7V6Br6N43IHNjldgukJPjNFys3wlEafrvUf0xG0vRSvhE+vxJTTLyyCmj/3n1YmpsTQMg9lQkE6nqThU0QmGA0WeM8A+UpYbajXCxKxqZYraKprQXRNZ4FUazFY9ixbRsKuZwkxnr7hvHdP/seHjr2sJLPDqcFW7aOaH4yacF9w9i/eS8wdPjZNwINbQ789F9+igcPH8Fg/yBu37qDO7fvCvzv7emTDMrqagjXrl1FR0cr0pkEevu60NbWrHnDvmdSZTUYlpE1wdzuri71BT+T48BKO53tt28LoN25c6fWiioqJKtRFbB/8+YtmZSS4U9JEZ63BOPLFcOgm9UOa8m0KgieeeYZgcWcY0zCUsaOICX/XYlEyn/V6DtiVjv4eTdv3hS4TO14rkfpYOfzmkOU4KIXB/dZpsd5XnK/5u8GGht0B3v33XfVZwSkWe/Cqis+CxP1BJD5rHxGvjd1z9kmzjeeYZlsRu/Nsef+Tbkhrj3+PPcIepLw75w3drtL/dnW1oFwKCJCA/uG/88kR2NjQEkRp9OG0GpQCX2+N5+D85PznwmC06dPq63cf9h+/jtl+pg4NnT4W1QZQnIEgXBWArBCh14kk5N3ZYbu8gawvEz9dDdampvgdXt0d2LiifIwlDqhfBdNLSmp1dtNs12njOMp3cLxoiyhqVrB5qEBZOJRJOMR+ZSky1Ux2TkG3Ft7ekkMMSpBP/4y7pmG5rvhL1T3HjKkeNZp178UTlAH3iABGJV0nGM1ZPMlGVgTRG9qoWwLVGxGGA0AACAASURBVDnIiirK8FXLJfkqkLyxe9dOWMg8p+65kb/Xi4D2x+x3yu8Z7WOy+dr42EfrW3f55aBkd9jvPCPoUeF0udAQCMjvg8xzftGgm8kNKBFr1nxgf8ro1eXUmWxIrK8D5wTRBZ4bBqaSkVH/8P9JTrB+xDyn+TR9Y6r3MM/r8csGeP6bjUE3Pn2jBzZ64NPXAxvg+advTDZatNEDGz3wKemB02/9F95ADRYfL6f12/E689xglpDVlYOpXIGVmoNyszceQMC7yWSULssYzZCcYHBakk50BbdvTQlIY+BIYy4Gn03NDQrym5vbxCaSEVqOBlQs0aQetF2BBL8IGJ44cVLAwPNf+AJGhkfw4bvHdVGnVAtLd8n+XFycU0n19m0su3bJ0JKBVCpdlHHplSuX4PO5MDwyCKdAY6O8N78uLVAp8TkJVtrFxuVznDt3Drt37zLY5vcELWTp8VWqMOwFvE6bDEPFqrI5kBSbPAOn1YTF6QmY8mtob25AJJ0T42dw04jY6f6mVpn4ZXMFXLhwQbIfZATSQLIh4EM+m5Z+NrVTqT86fu2GmH/sN+peL68EkUwYJmDN7QHMzc+I9ctxINvs7NlzeOKJJ9T/U1Oz8PsaEA5HxGIvVYDWtjZJeZD5RwYezdBYEh2PRdHZ1SGAk+A02eoLcws49MB9cDisYpxyapAJTeNFsqEpjcNEgN/nRVOjB81NATHlqE3vdNHgjZIohoY72WWcR5R8oW5xU0urZDv8/oDmCasMurt74PV6xACVga0JYijTiJXJGWoWT9ycQGdHh+bO5pFhBXCRcEgSIwwyCUaQQcf3UCXFOntcZp5mk0Axgg39/X2GRr7YXoasyC8HroaeJ+ccS+LLJZrMOdclfxy4dfsWNm8eVQhLhi3nNBtMDXrpPudyMuUj090faEQmm4PFZkNjU5MCd8rhsE9tTDLQwM5mmNkSbCezkwAJQeJ0JoO2tk6xFIeHydYkGJ/CmbNnpcU/MjJsSJlwiZqqyKWSmLo7gYDPjf7ebrHK7twaV2k51yjfl226ILauR8AJZTAoKzM4NIymtg6slQCH24/kWlra5T6vD+l0As89+zQ6Ow1pIxrpUSs2lYjhvv27ZPJFpun1mzcxN7cguSWxLhNrSg6Q2cY+9gYaxVonyJTJpAR6MEhWP+s9LCr15p8NDY0Kfg2dZJ8kcFSmn2YyISrwiGuWoBABvkrVhp+/+ga6u9tx5coFbB4Z0hqOxCIqyafx4f799xtSCy7qqpM9msPM1BTymaySA6UCNe7dcLrMaAx4Ua5Qv9uMTLqM2ZkVPcPaWgxDQwPScvZynmeTcNstMmNMxCNK/uTK3PtsyKbTyGez2j7JNnZ7CBpY4XC6BWCQGcc1RQYrzYU9Hp8MAadnbyGbjWE1tCjT5lQih862ftisbvRt64W5ZoWVvhU1yjzFUSkXVOoejSSwFs8hlcyjUkyhva0BNodd4KuJ0g2ZHKLxlBKG8TgNXfuwZXQHLJRisBjgBM0buQez6qWzq1sAWXt7G8bHr6nf29opzZA1TGtXg8jnMkoG7dq5Xf1NHWayZ1nCL/CHlR3Kn1mRSFK324K//uu/V8Ls8ccexejIAFwOwnIllAppnDtLM9CnpG/MPV2JuFpVUh0EYaanZ7AaDGHXrt2wO13Il8vw+Vvwwx/8HLdvzwjoe+a5z+HgwV0olVIye524MYHnnn1egObi4rwMpylDokqjxUVV6/C9CdyQAcl1wjlNeRvuX5xzZGtSQisaW8O58xfw1FNPy6yaLWdVlalmw/TkgrTayTbnsckE79DwIPwBY/5yD7py5bKqHDKxNbEn2euUtvH6vPA3GNUU3G8ID8mgOEdpA5raQmAfQT2y0HlWklFL0DKby6mKguuJe284vIrV8KoMfmloycoetpUAJtdeS1Oz+pPrTAatuQzGb1xHU7MhIbQwP4dkIo6OthadK53d3Whu7UCRgFzVIp127s1MJlvsdsNgG2Yszi8iFo6hUizD5eDZu0n63aw64T7FMSVAxnmxlohLdotnGfXQZfxbKOhs53pmhRINDslC55gS3Ozu6tb+TtkkJqHePH5GyYHDh+/XHePqlUvo6KBkU1EEAWqxk0G9Fk+goYEyHGTIm1TJNDszJ8CWiT5WzBDw4zmZy+YlC8JEGJm3zP2yGsXldiCdTgqMZltZtUapHr5/fC0mIJKAYSwek4cKgUTDvLJFc50Mbo4Xq3GoM8/nYAIwk86pmof/R9Y11xrvILxjsRqpVDPhw5NnNFb3H7xP8id37tzWvYHs+eeefUZVLXUfBoKgvK8QmOTnc/3yTJI0iNjWRRmdci5Tyon7OCvFuAdTi5wVH1x3TOhSToUJ47osUJGXl5pJOuvcf7u6uzE4MKjx5PvOzc3rfJWUE5PKlDBJpSQ1Y/il1BAOh3SP3L59q+Rt2Ea21bxuosp7Du8EBH75Z1t7O5ZXVrCwuCCPGM576olHI6vqQ85nfg5/jrIzLa2tAt63bN2quxQPaY/DKQCYJuKsWlpaXpZcFOcV5yDvvE2N1HFPolwF0gVIa56/TNCc/RUj2Nzgk2cAZdlSiTXdeazmKtrbmgWes0KA1Rr0ZUglU7BbTejv7kAmEcfcNBMLQXhbe+H2MMEfw65dO5U40B0bZnmGkGTA+7GkharldSlCVvUYyRDDPPMT4Pk6Q1zJ9/U7Otc774Xcq5eXgyJVtHd0yneD7G0i5ALEUcPc/JxMUJmE44t3Pf6PNMd5v68Z93x9UdJsPXagtNDk5B0lh+qVe5y33A+4p/Jso/wNiQeNTc3IFyi9yEoEG1xur2FEiqr2GM6neCyGwYF+EWGYAKq3wQg8mIRn3GJUPEk2Zp2Prv1HjTYJQCeQrnbQVLbGu5yRwOdrwzD0UxKMbjRjowc2euBT0wMb4PmnZig2GrLRAxs98GnrgROv/+daHTQ3gHOixoYBkHEh5eWUoFIWIIgnholxKdVFtWZS0EV9QWlGyuSKDFurGI00NaOpoMFIS8osiCxpmjYx+KGe9+ZRQw994uZtHDv2sJh/W7ZsVZksf4/MWOopEyR54bdeQFdXN2rlisABmkMeOLBfJnSLS/MCIt1uB3bt3rkOdpYVgJA381//63/By1//mi76vIi7nY51jcykdBWddifMFhvsDo/kDAjMEfih9iMZRwxI1UNE1tfZLyYrdS3LFEeFzWxSiT+sNhCDJysw4HWhmAgjuTqH/q52mN1e6Z67vX4MjYzC4fahXDMrePjwwxP48pe/hOCKYdzGII5MXQYCKl03W3Hq1Fmx48hYpSQAg/00gcdsFiuhBVhsNNOibmaPQAQG7Sw53zwyKsDw9Okz2LFzh8aMus4EGgn2itFWqagcmjq/Tz31lMafLLMto1uwML+IXTt2oLODgX9Gmr4ENdi2eCyFtSTBmjTSmYLYvb09rQq4CVwYjFQmUgoCghl8MkDi2BLkMZkdAkX5+QQYmFRhYMPEBoPORGJNIATbOjM7o9J7gs6G1vgNHDhwQL9Dlhx/52MQ3GQYGnq9CkhXV1fEKKMeJwExysBwLtPgiiATgSSVOlcNQIFSPgbr3CKmXktLo3RnjbaT8cSS55Keg8ZjW0a3ak0QmGCQSNYXg3Z+BpMfTMq0d3ShpaVNOu/sO64DrovhTQPwuBwCPymNUy4ySDaMbw0t4KIAFSYTOLaGZjiZ/3aBBZfHxrB5dBRtrTQx4zNQjqGK0OoK5mZnsX/fPskjcJz59/YOQ/6BQAafYfLOXY1RcHlJ7HKH1YxauYTW9jZE8kW4/C3YueMAxsfv4sbN23BLO9yFI0cPGax6jx8nPzwj6ZwnH31Ymrk2mvhFw3j99V/gm9/6JnJiRq6io7VV4yLw09+ActUwOrx44Tza2lqxg8kvtws1MfyLMtAlK6+1tRO5vCEbMDs/qzHnfDl0+LASGvFkXOxQAqKHDz+IQr6CM2fOqz/mFmYk59PU3IhUcg2tLS144OD90h1fXFgUiLCWSqO5sUlSEFcuXoSTGt7VMpJrMeTyaThcNoEcZFA6HV447G7NjeDqKm7fvoVNQ4PYOjKMajELS7WIQioOh9VIuhRMJsRTKfQODCGZzmq+M2HGz66SPRxfg9Nug8/jRsDvU0KLyRNq1DY2t2A1HFaijC4I/DdKAh099jBa29rhcHpR0Tzk3mwkeGR0y2SnxS5fAZpGjl27JBYu9ZGZdKSPguQLvH54/U2IxpO4Oz0v8+GBoSGxuOPxGGbnZrRu9x/Yj/6BgXXGZgRnzp2Xnn2xUMJKKKzqmP17duHMqQ9l0Hrf3l1IrMUEKo2OjqiKQkq8IkJWtEfmiiaY7B785GdvSFt429bNeO7pJ1HMxdHod0iz/7U33sVLX/uGIaNiNmnMuAYpNxUMrkgSiclGAl89fb0ykKvCgumZRfz9P7wCu9OHrp4efOXLXxIQ+Nabr6K1JSBWpd/jxas//xmefOIJgUlGUs0swO+nP/2p5h0rVsiQHRocgMNmsHCZZLVameCqiR176coVPP/F5wUAc54xOZtKZFHK17C4tCTwM51J4/bdu5iamUZLWws2DQ+jt78P77zzjqRMWjwO7N6xXWud85razMZZSt+OquERwOQfzwOal4phb9EY0pSyq7sHK6sh7QcjI5sxOzePgcFBw5yyVMb1G9cFNp8+c1qGj26nW/tgcCWIQENAZ3FfX78kSy5dPK/3a21vVwLo4pkPUUrH8PixQ7hza0JVU609/TDZ3ZI/YdLN7nIimc+pqoGgMytlvA4v2ptaMdw3BIfMoUuo2Wr44MSHePjhY3oGAttM+PJcoHY6z//t27fJ/8FqJmuaGt8Ejo17B8FESpzNzM6rmiW+ltSeG4rGUbM58Dff+2v84R9+B6ViHr94/VUxjoPLq/C5/SiXahoXsoxLpSTuP7hb85cJWYJsp06fwabhzUocMvFHTwCendFoGJGVJbS10GC4X9UPkkdzOuSPQn1wjgmB9vMXLmJwaABen0v3BWphE4wmECm/iZoJU5Mz2LJlu8B26m8Hg4uYvHtXSSrKxXEuzkzP4syZc7rv8Pyj4XI+VwSh3b/5H/+IJ594XPeeq5cvK3G8ODeLcjGPxx97BIVcVufO8ffexQOHD61L6uR0npC5zTnDM4Tt4t95ZjJpMXZ1XM9z5MHDMlrlOqMkFbXsOdcslLuh0XCuINDVZLUIcCcjnIApDcbv3JlEgz+g5D77hWcr1xBlOaIxrg+e8RN46KGjStRnc1mNNyXXZmamDVPTWg0Oq10VgH6fHy6PYdTM8/TxJ55QQmd+YUE+CoceOKwEvUtnahnB1ZDuPJyPvFeNbB7F3ckp/T6rXVxOB9yUAnHYxWqnjNWJUyd1LyB7nImYYiGDkeFBpGnKWjNjIZRUgpPPzmf0uqlz7kCj34uFuWn5WDQ1+NDb0yWWNvuLCWjO1UKhLPY9qyQDPg+aG33IpuKYnryFmZkpNHaNKBHD52dFBu9vlO3hPKEHDCuBVNVhrilZw+/FX5FakcHClsziL6EdBjhcZ6kLWK6RGc57Cd8no32c+4zu7RYbzDab7lBcf2R98z7ESoCPGebrBBvOdBIN1oMZ3k+YCDSqjkpK5HBd1I3VmfAwqiKianRHB++cZRFUmLjg3sa5wTsa+9fFfSSZNGQR4zElXXke8v5oMM8NycD1rMC6Xn09JjGem4meegDDdc09W4SeCn4JPOfP3v/kv9/AiT5tgelGezZ6YKMHfqM9sLEp/ka7f+PDN3pgowc+zT3wq8BzcgM/Bs8NholAxErpV4LnZB+R5WEw0inHYdYluFQxSavy7bffVgDPS/ZXv/qSAh5efAmi89JNgJXgJI2F7r//AYEHNF0kSGiYjFbxztvvijH3wgsv6jJdLhQV9E1M3FRAQVO2XD6DfD6Lq2NXMDKySXqhAhmtLiwuhKQD+gd/+B0FMWTw0QyMDDdDE7ImwFLtt1LfNaMg5dbEhJgvLPtWIPIJ8DyWSGNhOQiX3YLBvl49k8nmkBEhmXiZtSi6G73IxZakORzPFbGwEkKhVEVv/yA2jW6Fxx9QmfvlK1ewdesW6WYS4CPozP4ha4ZAGMHzsbFxmYr5fDTyzGF1Nay+Ilg5MNwjUJQgeV2XlEH366+/gaNHjoq5xaCI4Mq27dvFViR4yrJmBqwEihhMUHeYQRW/J3jOktjRzaPo7+0VOOewE5hjWb2kZhWMVKtWnDhxDgODmxV81mp5lVKT0U3AmiwzBkXsQ2pe8/MopUKzyyoIjJBtXFYZNWU6WK6uUvGAwUQnmMUAnICpw+UUiHf61CkZgRJUYnvn5ufV/wfvu08MbTKNEpGoQFv26+KiEWz39fXC4bTr88jsJCuPzCbqBDMhwOCSfS0zwgqNtNwyHqOJJUvE84WcAVRaLAiGQpJ4OH78fezbt98wqqUOs5nmicC1a9f17GSie7yNAg9D4QjWkgnNL4K+NDod6O9Bc2MDCrm0DCcLZJdSpidpVBUw8GO/8LOMknpoTXF+k4V3Y2JCZrGs2pB/loxzbbg+PiY5JCYeWFlAsJ6ACddAM7VobXa4PR6EQqsCXGoEq3NZZNMJBfoELMsuF5rae+HztiKdruDEybNi/tZMRRw79qCY/2SP3bh2SxquTz35uJixBNGWgiu4c/cOjh17CG+//RYePvYQPE7negm4Cel8Ce998IEqRGgaTNbyanAF+/bukZxQY0MAxUJhXa+2jEyWBrdnKXIg0Jx9wgB834H9RgBvNuPSpUtoa2tHtWrRnkJw9a23foFUek2JsMOHDqK3u1uTt1quSFKCQf/C0gJ6urvR2tyC1FpCpp5dnW1iC1MyweGyIxQNSS+ajO9stmiwOWkU29Or5AzF/HeMDq/rkpeAShEFmsCSWd4QkIGcyWwVa5ea0sV8QazieDSCUj6nz2wO+FGjcZvFAqfLg7nFRawEQ/JS6OnrX5fO8MIfaBADvwaHAHpj3CtaY9JJrtRQKTPBRmCmikI5j9XVZSVP0omkmNY7d+5W+ykFwUQg12I0nsAHH5wQu3L3nt2SS2psCuD4+8fx2ONPCOTgvP7wxEk8+cRTYl5fGb8pYOalL7+I6bsTiIaWsXP7qPT7CTh2dLRpLpHNzfVsMpVRgQWFCqWvXLgzNYd//v4P0NHejt/9xm/DairC4zQjFg7irXeO40svvSwgn2Avk4XZXBqRUEgJIUnnVI1EVHNri5KClFogm/6tdz6UdA/3Kf6f2VRVP/27l18yDCUdTpw7c1ayE1znhgQC5WAMA0Yy0U+cOIGjR49i+7YtAtW4xjgu2UxB+vRMlP3gRz/Cy19/GZWa4bXARJTd4kQuU8DVsTGBely7Xd1dYiITUJ2ZnVUikADV3Ow0TIWsTFi55xHYIlhk6GQzYWfIERi604YxHxN83OPYZlZG0YCYIDPPSSZ1hjYNKznJcSEb/Pj7H2D//v0YG7uK/r4+JNcSkini/xPsT6wl5B/BBKQkQZ59Tu955fIFlLJryMVXMdDVJjPq9q4e9A1vQclkk+Z4vlgQQH/j7l0EmltRKFJCy4cAzUU9PpQyWbF9eU6VTQagTLCc657yL0x48X7gchvMYQJwo5tH4HBQz9iQZZBEg8iilOKiXE9K5rcyWS2WMb+4hKn5BUzcuonHHn1Y86JuMlgtV1EuUirOWBOrwVVVR/X2diAvjwSbEuY8N86eu6DqLsJvrC7ifKeEk81UQY+qWpxaX4acicFotVjsqtCIRqLq+4GhflXYrawsY3FpQWcHx4hnOqW2yGy3UU6M5racb3YjMWJIUDXqjuOhD0s8of2O493c3IpjDz+MlWgM//iDH+J3f+ebuH79mpKM1OI++cFxPPvM0/D7PCIGzExP4+aNG+gfHBAjvL2tTX3LhAUTMCQa3JyYwJEHj6Ah0CCWLxnJm4Y26axmlaAB1jpkBswX+45a9rzrcZ2VmFxMpiUbwyQFKxo4L1kJQtZ3ayul0gyvD4LPrCAgIcGQS2vE1bGrePFLL+hsYsKXPhyslGCCLJ/Ny0hXzH+XU5/7+i9+gW7Kq0gnnf/GRMQ0jj10VKxugrZuj1cJRhrM8oxubGzG1PSs5FV45+lo70BLgxeJWFSVgzaHE20dHUqCzs3NorWlCTarCSPDA/DSo6Nqwmo0jeXVkFju0zNz2L1zJ0y1qrwCWG3V192B4OK8Es6sLGFFhc3h0hinklkRPXieUdKrq6MF8WgQqUQUY1evwN8xJF1+u92q9W6sb0qQcEO3aK7wzGe7yE7nWJHMYRBbmIzhTP3X4Dn3C/5fXd6F9xGODXFnelfUE/C887JaMhKP4+7kXXmocM1xLLkvfsQwr/sdsVX8vs4+NxsJfv4cmfFTU5PaO+uGsdxDCcrzfZkUGBzapHVFvXM+hDxwJFPO2IFzy0jwcF+jaTClnDg35FHEhxB4boDj91YHGoQeFdJ+5MOk76sVVT3wc1goQaU0YfDr7PODT3xnAyf6NAepG23b6IGNHvi198DGpvhr7/KND9zogY0e+Kz0wIev/bmY5x8bfvJmWtdJ5FMYl1Sx/qoVOFg6+QnmuQLa9RJJlpoaerd2BR3ZLAEbw5jq8uVL+Na3fkdsYZZlskS3ZZ1RQt1oBts7d+6ShigBYRpmyTC0WsPbb72j4IfgOQH1Qo7MmQpi0Sjm5mexbx8N5Rjg1cRmIiuss6tTv18qmDE3G8SpU6f1cyz+JJBKYz8GqT6fR8xzMtIZ3OWLeV22GbCcPHECe/bskpkjAbZPgucrYeoG5+B12NDSFBDIWbPYkcrmBIhXClk0OU1Irs7DihImpueRKVYE7vT0DWBo8xbUzARqyrhy9aoAq507t4OUI7KMyUpjvMA+YGBx986kodlqtUuuhQBroKFJBk2sErbYzGKSk1VKtg+DED731i3bFLhwnBnMMAC1UQKAAH8mI/CCADHH7oUXXvhIF/znP/+5wFECsZJhqNDMy4pqmcANAW+WxJI5bkUikcHNibvYtXMXzCgjkYiv65UnxWYUg99LBllcpeaUhCGgFGhqQ7FEnfYpJVFYts1kDYEVBmBsI+cQn0VzMZ+TzjqlXwiykynFcncGg//0z/+ERx5+RHrFKk03maSJy+ciWEOGJoNztoHMTgJmBJPJkurs7BCjqQ58p1JZJSjYVgZ/rHCwWMl8ZOBVEcOVGuzU6SeT787t29i//4DKrRn0E8iNRiIaC7K7yUJjoEpWZiQWhb+hQSX71NCmHA6qJZhqFTHPK6RIwSyAnEEwAUf2D+crQRitzHU9U47fO8eP4/kvfFHLUOZdtRru3rkr5u/uXbvWg9GioXVsN3TcCZ4YciE098yJcV3IprEWDcOCiph82VwGH5w7h/beIVjNXtx38BiWVsIYG7+GQJMX+/btll4+QepYJI7LFy7iuWeeUh8vr67gnXffxRde+KKhyzs1CZ/Xg7aWFpQIiJfKuDszj6HhEQH8MmzL53D2zGncf/Cg2szxIHhO0Iks50uXr2ku7ty9S0Ey9wqyQ9s62hX49/X3C3zkcy4srMqslImJH/3oFfT1daK1pRHDQwNwU2Yik4HdarD7CdqbaehLzdVqFfFoTDINnItMnCUzKfj8PjS1NmMtmYLPG0BoNSbmfzgSkXY/259OJXDkgQdgrpXFXHdoT2LRAc3jbHS4lCkk1x4TV5T3aPB7kYhHlXTi+FPTPMI9s1BAoVRGJBqTnFNjS6t0kAmil6tVMSwHBofga2CJPBl3TO5JFEUMUcopEDQ2DHqrVMeRaTK10LkmOP4E73wNjRge2QKX148sXUvNFkTCUTGMuSZ8DV60tDThytUres4HjxyVNvebb76Dl176GmZn5/H6W+8h0NSEndu2wmqqIBxcxH37aILr1T5LkFtM6vWy/BqKtBlFrlhDqWpFsWzGn/75f0apUMTvfesb6G5vRsDnRHh1Ge99cALHHnlM5w7nDwEnVrUMDQ5KV17Pu54AjURp4tgpkITJ26rJhvn5ZSRSGYElHo9TGr4LCzM4euQQHHaXNJspz0IAlfOJwA/ZstLdNpu1P0oSJZeF22lTwoSMWBFkYcbyUhCnzpzGc1943kh2Wii9U8RaLAGblaDqXVVZEJA8eD89LQiU2SRXsRoOYfPIiMDCeCiE1WBQ8k9kKAsiuse4mOcP91sDzDIkLAyGel7zlOxvAVAWCxYWFwW6k8lMM1OPvwG5PBPOlGmKqHKKa46MfSWGbLZ1ySoIAA4uhzC6bQdKlRru3L2FZGQFqegKNvV1qhqju28AvuYOlE0EPQ3pkfnFFWSLFXgbWrRGKOVx9PBhOCyAy2aBpcY9zYRSlVJUhjkvEwQ0+mbfG6aeBpBsaGNTKsdgzBpVcUZynu/BNUBmMxfdaiiMc+cuSMqsua1dZtmUL9mxcyuGNw1qn+HZzsoy+poQOOa4Z7IJmSsTIGSSgRt7MBhS0pt/so3tXZ06N7keG/1GVQjPH5597HuaaxOQpEY5k9Nej1fG0TY770n8HJuAZ/YxdawJ5NG42+slWJ2UQeji0jIGNm1CZ1eXnnNs7JqSyjTq5vnDtXj7zh2BjzyLYbMjFI+pyiibTqG3pxuTd+/A73Vj757d8s0QqSCZQm9fr0B39pNhbs0EdVBgN/dJnp/8N56hHA/+nVUJTC7zfsWzjnIhnPM8d0pF/uyCzjLOI5vTuCeRyc+5x/nKuwwrXvgnz3MSKDg/+cVzklVjrHBjxcXRo0ckeSUQlQCs2TjXWLVlFreZ7OuapKbYv+8dPy75FZfbo0Qczy2O7+VLFyWdwv3b4aSedqPhoaFkdRixWFxnAqtpuGr9rPJiW8m+L5aVlKQJL80sI+FVdHe2qwKwwedRG2iuzuRKW3snVsMRJQYoM0ZTWZvZjOZGP3KZFBxMWtZKSrA3NrXC5fLpDkymdzIeA2olbNk8hFh4WYnyWzdvwN85fHjh3gAAIABJREFUqL2RVVe822qNlMqqgJNkS82ku47X41QVHhP+TBIYewT393rF6MdRB0FzY+8w1k5dio7vy3+nNBBfdea5ycb7OqUTs0rWc80x4cdzW4It95iXGoIyxh1DZ9s6eG7cSSqYn5/VnkRpHyYD6FHEezHvpf6GgOTh2Jfsl7VEQsmpxqYWJcD42UykGDJITiVKmSigWSj3A84LkRtUHWs818f7g448g3Ffo047ZYlMWnN12RbGJKpgWX/xZ/c/+nsbONFnJWDdaOdGD2z0wK+lBzY2xV9LN298yEYPbPTAZ7EH6uD5x6WZvyzb8hF4ns0q+P1V4DlLnmmcZuifG8ZUNA9MZ4syCyNrmED58ePv4eWXf1smUgwUyHimdAaBdIIU+/YeEJtocnJSIAF/l4xZfk/wnADviy9+Sb9L40MCASdOfKgL944dWwX6EzhkIMLghWA79Us72wdgtXjw/Vd+qLJYozy9D8HlZXjc1K1OC0gjUEc2psfvESBHIykeID09XTKiJPjxSfC8XDPB5nJJ75x9wyC8arbg+sQdAXkNLgdslQzmb4+jnEthfjWCUDyJzVu2YdPIqIB2h8srAJbSK9ThXFlZwrGjR7ESXBGATJDE0I2sIRQKY2Z6BoEAGXs9AkYYXBE0srsYLFQVoDqpDWs2wNeTJ0+rjL+rs1tAEANhKysBJAdAoz+7oUedJAic13OzzJifSUNG9u/tW7fwhWefBkA5EWL7JYW2HHMC+VaZcqbR0NiKf/yHf8BXv/IlBXdkuhEgkXa9idruGQFUDKQZxBIcL5ZrCIVjku4gM5KBPAFrjhUDc1Uo0Fxu3byTwX6gsRE7tm/X/xFUZvBOaQrqEhMAICP5wQcfFMuW8gyJZNIAjh00pTL6Uwxdq1XyQQzQUsmEWOKUM2Gwe2vijozkmKAgK10l3XlqO1uxllhTAF8zWZHNZBVMUx+f40HwhG0kYMmEB8E4zkX2aUtrmyQCSpWygn8CYtQBP3hwv6R/GrxuQwbF7UE6bcg2MMDj+xGsYOBLBr4hDUO5HcOgkextMs8ZXDrsVv3OyRMnZW62besW/Rw159nvZHNxLrOPY/E1AZosRSeza/PwEJbn53Dn1k2x0BOJGFyNlBiicd0o/vKv/gmff+p5vH/iQ2waGcDBg/sEslstNoyPXZf8y7Ytoyohn5qeFHOZ0hTJVEJjsnf3biWISCFlUJ0tlBU4c85RhoOmc+fPnpPhHo1/+WwaM4Ltlarm8vbtO9R31Ot/7bXX0NLagrfeeQdPPPmEgJInnngSi4tL+OlPX1eY39/biXwuiXIxC6/HgZGhfkRCqwJa/F6/ZAGomcuyeIfDJpO9TCotpibBn3Q2g1Q2i0wuh3ypJFZqgy+A5sZWyUkxOdLS3q5gn3OkgXqtqRQCfi9sVguWV5bhC7TB7fHj2vh1dPV2ixlPMzq3xy3wnGxRgkczU5NYWZhDMhbV+qR0BjXy+T310QnWEwBaS1Jr+Zb6Yd+Bw2q3qjqqJR1D0hi22CUtQoCB2rK5Qk59yeoK6iDLzaJSxYULF5Erkinpxt5994GVRLMzs8gmEzhwYJ/Av1Q6Kcmi8+cvYPPoFrFj33jjHfzWC1+S6duZ85cwv7CEr//2S1iLhuBxWRFZXcYjx46qooHnCPdmsl6dLhsKpYyqTXJFVjA4YLG58Dff+3tEQhGV6L/4xedRK3Mcknj3+HF87etf13OdP3dW4/PQsaMyuCQrlv4WTPwQsOYcIpBLcJUyNP5GVlcQDDKqEmiEd+bMSenT06TP6/XjwsXLAiq5NljZwvOKBrack1xjdVNByouU8nmdS5SfoB69xeLA9773PTz40FGDjVvIiSFPxnEum0WDz4/Dhw9LmolzgZJWPEvI0OR6JIDNcaMRqN3uxvTUtGQt6gag9eoS7tlcsxx/fl+pGjI9fNWlXcgSZ4UL9Z75Z3wtIfCI/hGUC+JcYh8RuCdITyYrhdYkGcxKEhpsm01IJdIILoWxaXQbSjXgzOkz6OtuxcTYBTT5XZK76Okfgq+pDU6fH6hkJINWrtlQrlqxEorj1dffFBP5kWMPIhJe1u9Vyll4XB7UqjRarKlvqdmeSqfQ2tqynhTkvxOo5XiWtE9yLnMfpQSHpCcosVKuwN/QqPn0wx/+CH19Azh06LAAOJ5xrAKZmr6L+w7sQ0Ds/awMpunXwDsGk+6TU1OS1KHBJ6UdKOshQ9FqzTBu7OnVPYBeHGTm59MpeL0utLW3CWRNpQzJLZ7JPCP480xa8ezNZNakh815z0Q+5yRf3M8otVYuVTAxcVf7uMPlwRLB+nJF48az+rXXXlVVCHX8mfzi2fzB+++jo7MTq5EItmzfpv2LVXMry0uIRUN44YtfRDGf0/l65vRJPProI+pTp8sr4JIVCZzLNEYeHhkWoDw+Pq6zkAkEAp28W1H6iu0mQMvnY0IoEg5Lo5r7xblzF9HY2KSvltZGSWFxXhr3FO5DBDeN6kOaxNMMlN8bniNW9TGr0XjuLi8t4dDhQ+jt6dG8ZH/QG4LjbWUSLxLF8tIKwtGItOJ5v9S5xSqJ9natWSYleO6hVlab2A5qmNMLgHOI3jMOSfKxkodsdaDCc5yECatNBuRkI3NO9Q/0Set7y+ZhTE3eUSUPdcwD/ga1aS2ZQTyRlN8Bk1O8L5FY0drciKZAgxJsa4mofDq4X3d29WifYAKEpraRUBCbh/uRS6/JVJ1SO7ZAu+4mvMMw8ce9SvPdbFO/kXFvgMassMirWo17BkFm/t7/jnle93kx5h6Z/WXphlNOkePEM0tjRiLAunmuwXw35Knqd4xfBs8N4Fz+DPzzHvCcSU0SU7hHETzn/CNZhr/PCoXR0S2GqXOe1YQZgeisnqLEDe+tPBe5zxla7iaB55QmqpMC2A+cgyI5iMhjJFgE4pP5vq79TvCc481XhXrpqg75WLbl3lhtAzz/LEauG23e6IGNHvi37IEN8Pzfsnc33nujBzZ64DPdAx+8+me/xDw39GiNUk/jZTDPaXr3v2KeM5g1yBykuRiALcFzSgDQnIgMJwJ/P/jB9/Hss88ouCHATQZ0R2eHgB+ynro6exTQkeVLnc+WllZdvhmkULaFBmEvvviiQA2ayVWrJYGY586dlX4qL9MEFFi4yQCcYCUZyTaLB5l0SQzO9949jvvvO4j+vn4F/CyVpWxGoZAVsEK2WZFAZTSmwGR405DaSwNKXdY/IdtSNZFjbYK5WoHLbhUIbXd78eGpM9h/4D6ARlvpKJbuXkckuACTy4dEJo/2jm70DW0SuJMrVqQzSmMrn5el2lGBeyy1ZmDBQIIBOYE8BlXx2JoCSQYORpBhlglT1VRSIoBBCfVmCQgxoGAQmc3kpWfL4JRtvDY+LvCRZeoMdFiqzwCDfUa2Pv/kOBLcZgB15/YEnn3mKZSKOTG8innqDxuANmULyFB0u31IpnMIh0IKTBsDgXWdXovem0E92eYE8DjuMmvNFyQTcenyVTz77LMCCQjYs00M5hmcEYBnkMxx4Hxg4MgvMvEIYhC85HOePXsWjz32qIKk8+fPY3BwSAAtjer4HN09XYZprZIFmY9K7smwYhBMk1SPx6G+a2/vQnAlhJbmVvU123+NbOsGPzw+l+YvQYnZuSX1D19k81NGp6WZoFtZoDoDODKlwpGwgHeCnQQyKbnBn2fgSzM+6vvu2D4qyQ6Wg5voJVCufiTNcuXKFfUJkz4E1oxkiqF5zDn75ttvi3lOORYCExyDWxO3xESkfjhfZCYrmNScWQ+myxXY7DTHK2N+blYmmdHQKkLBJfg9HiRTcfgCbsBCE103+oZ24p3jpzA5M4O+gW7s2bMdmwb7MHZlDA6LA6HVMJqbmuH2utDUFEBnd4fARIJHBNApRRBcWZEMEY1OCRhy3yD7lKCfy+nUz1IqgxIeTHQw6OcYUTOYADzXdF//gDwFyPhcDa1i08iIqgDoi8AEBkGXyalZ7T/pVBxepwUNPid6OlvR2tyAeDQqdjnnDoEsMkMpBSNmdiYjhiclh5hYoLQN13k2X0TNQlZsDsGFRUSCZFR6sXvPHmlNk83JhFapXBQ7ntJQNNFcWlxGb9+wtMWZIGKfUC6KzxaLRyXpwGoZMvMJYjZ6PWhu8GsdkjFHdFNGygSlWNVjs0lnmObElF3o6BqQcauMbKuGES5ZizJGY4qLYIyFpqROZHJZSUJlkknMzs5oLtz/wP1IJNJYDUWwEopICiO1toZHjh4R2JvOpCThQMYtdde57ghOEwzZs2e/NKf/+/f+Aa3tHdi7ayf27NyKu7evo9HnweBArwAog3ntEPBpMtNkMif99my+DKvNjUKphmAwjJ/95OdKKNktFowMDcrUee/+fVhLJSXL0tTYKJNAalDTeJbzlWAbdeONsv4qrDSwttlQpGxNjbIw1AUvSbKBVR5MTh7YuxtuD40aq5LpOHTokPYQJuMI+taBTiaruN6Y0Ltw/rx08impRACIcjcExr77J3+Cr3z1Jbz99jtKrHD9MSlCVioNNgmik23+9ltv4ksv/JaMNwm08WyllAOrnnjmWKxutefkyZNKIjJpSbYwQUzuMVzzhvkikM1QEzils5BVM/w/jnGuYBiHas+n3IuJDGkP7k7NqcKESUKejavBZezbu1uAHFnUTBxxjTFBYDPbMXlnFl19QwjHE0oIW01VlLMJ3Bg7L2mZrp4+tPcOwOb0wAxDi9hi9eDa9SlcvnoTU7OGBNKRI/djaKALVksRJhOrOmqoFIDGQJPMKA397TyWlhbEuuVYGkaAhrkz2bCGIbkBnFPGikmBZCotQHg5yOcsSGqEOv5OB3XGuXcW8cYbv8CXvvwisgRP6fdQo1ki930bVpZXMLe4jPsOPvD/sffez5Hn93nnuyO6GznnMBiEyXlmZ3OkljSDSOqUqJNMkyrLVef78e6fuLKurnxnqa4kk7bss2VaibsUl2F3yU2zuzODSRjMAIOcc6MDGp377vV80LNLlmXLtn45qrGFmgXQ3d/v95Pfz/t5P4/2G0BlacNnXMKf9uRn9kESr+xl7O+cA5jffM7i4oJkTVhvAOC5Vc4u7M+sMXW1YVUUBKr8Gqt8npPAywggHb/3QJrWdU0tVvQHNc858wDq9/b0CtgGKOY9Ze8XkjIwpDG+pPICI2ra65c+87IlYjFbX1vVWauvt0ca/YwJqm84V5EEYP9sbGzQHsdnssbB/GXO0eZUujnjdyeTgcfDo0fIHpW0V9fWsGfnpBOPD8LRo/1WS5JQBqVVWksdgI73gtufpEFdcB41SLiQVCaZgXyaS1g90Ge7fRRGMabQMflS9HT36vw3Oz+nag9Y6+zpZ86fF1DOekp1B1UcLU2Nej9SSDxneX/c3dlV4oxECFVC9XW11tHcJKAbEJ5vXyCo15T11keHj1pVwCcZMpKgJLUhXSRSaelmM/4ZmxucdYJBa29rtWpY0zp/5i26F9W6SHWKTDlLpsTGxvqKEoveYs7SqbjNzjyynuFTGm/sa2jE024kBDjr0e7l5BFrG2cuvnL5jMZx2fi8LNtSNsF0euDuva5q42fB87JhLWOSxAeMCPYaklEkZNAMdwlYx94uf4aTOPQ42ZayyPqhYSl/Yk9D+oa2Zz7Tv9HdqGTckDUaGBi0mto6GYZSFRPQnPDa5taO5gSECcYiX8xL1s4TJ46LrMEYc0kSp3nupGIOTU4P7xHwvMw8pz913kHuyu/TWYyKpE8zz/n7pZd/t4IT/f86iq3cfKUFKi3wd90ClUXx77pFK59XaYFKC/zCtMB73/+/VHv5CbPElemWvygPl2xEOm1edByFj7tDKRqkfAmkOQTPORA7lkfAARdi9DgWyfXrHyuoGhoaknwGB2xAKw7FBKwEnYBRSFMQ8MMwcezoor3++vekU/qVr3zV2ttbLRQ0i8WjAgreeutNO3XqpK4LC5FrUHoNw4rDOSZbaE9SLk3J8a2xW9bW0mrPPPW0wHNARb8PI8K0AgiPlyA6L7ASxismhwP9fc74ssxzkc6kWcHjsUAobBlKdv2ANGk7yOVtZX1b5ffItuxvr9jN9960juZ680XqbG07Krb58VOnLXmQtVjyQKAb2s3oH3NPsCv5LLRUAWMcaygnoCSTzihQd0FqUSwiEgaLy/NW8hQVVBLIAr4RSBCYUoaOySDAEKW6SMQ0waz/VGAEOE+wC6AB+x+GM39HD5vnRyIhFPCrVD0ZJ6h3owQ2GaaPgLCw52LRmLScm5saBdZzf7DDCdiQU4FVCIDOtSi5X1petcQ+wXSfABOSJGX2E+8n+VJmQgEmUMIrU6mEA48I0tA/R+YH9pbX57WbN25ag0CCPbHOeD1A9dDwsBIsYnRT1uxFAsAvJiYsu9XVBTHPh4eOqVzfQ/G4F31br42Njck8DbITAV5be5eSBY5l7iol6I/t7V0HCmGqZgA/6BLnLJPet4amRoGvR4eHFNQxD8TazKWtpbnBRo8OClyrDgNywf7jvkvSiKU/STiUE1tlgInZemNszNraO6yjvU0z8/74uLW2tApAASDjHrl3+pjrcZ+SW1KlSFBgLGNvZ3vT6mvQzA3a/Xt3LIL5YdhseydqiZTXLl192Uq+iP2773zHuns7ZBoK0N7b1W1PXHrC5pElOjiwkyePax1x5C9YnVFpyg4eOSo5BxIbADAw+7kXZJvGx+8peEYyA0CH53NyLXmBUvz90sULSpgI0JZmqWOWARIBCGEMd/Xqk/bWW2/b1vaunTh+whIx9MQT1tvZYgfJqPk8RWdem8laU1OrgniA7bg0uUNiDWIODDMZMANdXKojfvLeNRsePW6TU9PW29ZsLXU11tiEPEC1EkP0K/MODXnuKxQJq1qEdbIqQILHJy1cxj5mhqpkAbQsFmxleclisZgY9y2N9fKWcDrPYGoE/QBRfv1MkgENdAAigN0Prl234eEh68Kszu9kO2D2eVTy75XxIMA4Bq6XrlyWfAAg8r07t+2Vl1/S/cDARmrj3sSEWJXx3ag9+8QVJZn4+0E6ZbNzswLxY7G4dM6vXLlqHZ3dmmPf+cvXbWVt3Z6+esWuXr4ozfd8JmUeKwgoho0I05qEEdVGvkBRLEHWWfMGBGp4PH7J/ywuLAroZA4g8RMMBe3W3duSeAIg29ndUdURpn1uvc9b0O9XgheGsFeAkQNeWWe3ozHpIAN0rSwvW093lzU1NMj0MZMr2Lvvf2Cf+9w/kFY+icUycM2YY87Rt5go09bnTp+zmUfTYt9jfgl4/ud//hd28fIlrcdTj6alFTw4eNQ8JRK8WY0lkhTvvPNTe/KJJ+RpQHUIgCoJWYB/KiTyVmWxRFJMZu23Pq/mBfMAgA5JMZi6JGtqq0OWSlEp0yCACiCNOcFYQ+5nbOyWjd26bYNH0a+OWDLlJBOQNEF/nmQdawUJY5lfppICFQGdreCxbLpo4w+nraaxRQmbxtqIvfPmG9ZUU2WZdFLAfHV9k126+pRY/8FAyA7SJfv2n/wHC4cb7MHDaQtrnffZ7/3jf2h1dWgOFyT75cmVtDeXDSslB5J3yW4S6TwPawJJg4MM+yHVEx7J0pBIhRnOvNQ4z6SVKJuZmbXPvPyKPAeYfKwF7773nn32s68K3EViI4RGttdjt2+NSX6of2BI5uBUhgDSARyTsDh6dEjXocKLBBhJKYDTgb5eq6urlm47wHk8vqfEF2cWgF0AdfYLZIAwXe7v61SSjOcsn6PoJ9jx2YwznAUY5gxwZ3LaUumMxg1JY97D/s/r2a+Zg4DGJIj5m8D9qio7NjJsV65cVsIRw1EqrY4fG1USspy4QxamualFoPLmxoYNj4woYUNCtmysSPvCxuc9VAKyV7S3t9nM7IzWJIBd9NBhUJ8/f8lKRZIAaVtantFrITswP9y9OSkszmGsfo+mpmxeidlut58Vi1YPoWJrU1VEPAvjFia9AFv052UwuaUkB/tT8NDkFH8P9jBkVjgv0eY8G+eC2pqI9nDmLP3HekplB8kEEgasCYDazKXzp0868+Fw2JKptG3vRnUW4SBLAqmxoc4G+npsZWnRUok98xayqqAKhpBHypg3EFb1D944eOsAMldHIprPgYCTDyHJsLW1q0oD+pEqj/34nq2vLVoo4LFkbMeSyZgdPXleazt7I6QTxyZ3FSWSYNMXbO+iGP20KYmusua5I7iU1b4dG9yB5/z/J9rgfK68cHKcbVmbSs53hXVD+i6fhDXaW4v0hd/9+vCwp/MvknRU8jw+O3KWODwPf8r0tVw5yDmadZW1DIPrrq4enQlJnnMGgSSARwJnYGeA7qoE+QaspyoFqSjalp/5r6wS+TOyLYea5+5s45jnStwcMs81Js3Jpn2SZKiA578wwWzlQSotUGmBv7MWqIDnf2dNWfmgSgtUWuAXrQUAzx+zSryUQTrwvHy4JOjjEAvY5C3kTWEOB1jARx3OKcVHnBF2I8A5UgHObNHjw9gQGZW0Ds8AKAQDSFgQoBE0S5uxBIs4Yc1NrQqCYRN98YtfUlBaZlxRmr25sWm/+Ztfs+7uTsvnkmIy8lpAEwIlghgFKYcBR1lnUYZXgCsHaTG9drZ2BaATbBP4wWAPBtEKdzIZhWLQSiUnfQHTB1OuixfOi7HnwHMXyChAoaQ6tW9N9bVi7CLF0HfkqNU2tqhtfKWcWOfxjSWrDfnNG66z9Z09q66tt/bOHovtH6ikXtrEJB28HgVixYLTC4WNCSBc1vsGKOC5aBueCfb+w4eTkoM9efq4An0AVgJ03gOziP9HMxNWNMxFgbD19dJ4BSACgCHAKUujEFBx7fK/N2/ckHxDLazFbMb2orvSBAUQpm8BZzK5nMaBgL5c3hKxuIJughuA+K1NkgkjAvYJbrgvJBIAtACwRo8dE1jPWIM1zrUZH9wT94fRKfeOuSzBLSXLMJG5/zfeeMOuXLlyKPHjEjWwNy9fvmwbG9sy+AKI4bkBGWBfCqAgGRTw2/Xr18WKI7S6+oRjfAKcY9SVz5fE2gf4517Qx88wF7xegarTs3O6T0ATQAPYUowQ2oR7IxjcT+5LN7+9vUVsQiQfMC9MJJMCGNBxfjAxbmdPH5dsSggGMea15lU/wGiG+Yr8A/dN+7l49rBc2eu1ja0tAeAwDhn/GN12dnQqgYFchAMznAQCrDFK02vq6gTYCMzJYfwWF7Cwtblm2YOUzc9OC2iuCeft7PkLthsv2tkLz1siY/aHf/THNjh8xLzegsDSjuYWi25H1dbzC0v2mV96WXrf6IgXClklCWgnJBPu3rtvV598WrI0VCgg48J9kTShHwCHc/mCJAra29ql8Yo2OH2FUS33yP2iG077APyubWwIjEJPngTRm2++JYY0RqUBT9EOkrtWyu5bIeeY1wLjUgeSGyqUvFb0+G13f9+ee+55S+7HJTWChAHJub1Y0uoaWuzNn7xrR4ePyUzzi6++aCFPXusgQBVJNungplL6HRIa+6m01dY1iFGa3s+oAgBG5cL8nDTWR0eHdY1U2lUo6FuaAgUL+DyGySEJswg+AbGY3bw5ZqdOndK9AxYxBkkYIb3z4YfXrKGxXka6AEIkE/biSbt587ZtrG9ZPJky8wfsmWeftTMnT0j3e+zGxzZ8dFBrcSqdVlXE7PyCzPgaa+vsiExVC6ruWV5ZFPP8wkV0/4N27dpHlsuX7NSpM5In+MvXf2Cb27vW291pn/3MixZB6LpAX/lkHDw3OyMQhIqBLEnKINxBQJO8Y8d7vEo0eIy1D71j9y8JBMDKkpcKlLitra4eGveS3LlnZ8+ccmaLh4aakXDIcgcuCYpe/EE2J1kGPh/jThJcjLnuri4nUbJ/oMQfFSkTExOSfCrLtTBeGZPMPdaEkaERm3k0q/FKO5OogM3OfPzjb31LJniY4b337nX7x//4H1l9XcRqwoClToucdgCkBbQGvPR7PUokAhSy3pR8IdvajtqdO3ceS24xL0gOsuaX9c1Zx8KhgOWyJDsPPUjEsCxpDWZfRoIEYI85BCCXK3jt4eSUvCeuffiBHRsdtuamert184YdP3HcmhvxCcjajRvX7flnnrf43r59cP2WtXb2WO/AEZuenLC1+Snraq03TzGrBNf88qrV1DfZ6Mhpy+bMdqMJ6+sbto2tmL3/wcd27aOPrLmlwVZWF+y3vvarls2nbGSw3/o628SQxjxVPgHJpJj5TrudhIgzqybhh5xDvuD0i9OZtPYL9KwBwUlS0faw0f/yr/7Kvvn1r1sxhxmnX8Dca699T/4dShCSrMjllMSbnZ3RPnny1DlbXtmUdAzrIfsVMnH4VLAWyofB7LACCukHkpwZq6mtkaEpFWJPPnlV119YWBQoiF44yUGSRkOD/ZpbJI1IAnPOQTMc34K9aFwJffaVmrpGOyiYklecg9gvh4fxe2myxaVFjU3GIXsPiR0qAUguLi4sqL+oICGxxH5/6cIF6+3r0/hiPJMAoOKMffenP/2pfeUrX9Y1WTfZq5DWcAlutMnd3OJMxpmH654/f86aW5ptL0r7tNnDh1P2wx+8aV/60lc0T4qljHTjuW/GJ+uTzkkej01OTeozSRLiKUA1FAlLzhqu3+KS2hE4fsjKd1JnLrnrKu5cEjqsiomCKuY4I7DfRWpqdT5rbWmz+/fHrbvLJSu07/oDktU5MnBEFQ7IsZVl7AC5q8NIB+XFOGe14QhLtSHs6Dr8eNZWze816+rosNXFOauvDirxV13bYNF4UhUXdY2Ndv/+AxEaqBhk3IRJmvT3KMHu84csl3UVVtIsx5A4l7b5mYe2t71phfyBBQM+6zwypLMilZeMCc51tB9nHEdEcedy2OjsgwK0ZdZe0LpEe3N2cVaZn4DnzKGfB8/pe/qAtuSLRJUMpSUc/kl0497r5t3jc0b5vPEp8Ny9gyt/Ap7DPGeucf71Ny3dAAAgAElEQVRABpHPoD8fPHiovbqnt882N7cFmENuYX0iEeNkyVgvnawe51hVtPgwqIcA44D8T4Pn4qCXuT6HcjMyMy+fj6iiUELGtSma59pvHrdTBTz/RYtpK89TaYFKC/z3t0AFPP/vb8PKJ1RaoNICv6AtUAbPP808l5jh4UH80+C5B/bqoVGPc7Z34DmQB0wbGJwwaDgsU3Lq8WFwFBfAS1k0XzBSAchglAIAcegmoAeomJtdEGMOwKq7u1eggQMLS/b2W28rSH355VcEOFkpbX6/02YksASUfPnllxWYcX0O32h88kUwUywdalB7/La1sWsff4Sx4eetipLq3IHYQuh5c9D2eGqMCmKZKi4uKDh58uoTAunFfNFh3QUmyDl4An6LR7dtbXnJjo2O2n4mZ95gWIBJYnfL7n38nvW0VFtNlc+i+3lbWN20gcEhyxfNjgyPWjBcIwYOwZ0LDhCTxPzPp5J0ZFgAnsoMfhIFtIUzk3Tl0U3NTTL2y+Qyh8GwM5EjuSAWbFVEJqwEyTCxkGxB9gLAjNfRJ/xL2wHW037lAENSBkjAiA1aZQdo60Zg8ucEQAvk39xQIA6giXHmqRMnZUBKXxKc8bldnejXw/5fkEwNYDNstUczM/b8iy8qWOc9jAVXRVAtwJvg9M/+7M/spZccSxY2GEAa+tho6fM8zzzzjAI2AmtYbgTyfPbBQU7l07yG54VdmdxP2pnTp2x9Y13ACZ+Dwdrw8FGrqXal9RAYPRaQKSuMO0rt+aIKgH5vbmmxfaSHVhxLnvFOsEdZelNjk8rk0T4HRCdwJJ+zn4xpfALaYoDGHEL+BV3yqckJGxkeFPOc0m+AUxJQjG3agPeRRKCNPl0tIIY+bORoVCAq5nHoPtPuaHmjb63vQt6Z/vrQ/a2xvFh+Zuub2xY+1EeemZ21SDgijVcr5mWAW8gd2Or8bcmsxFN+e+qFL1qmVGX/+t//ezt+6pg1NdZKoqClvsFqwtU2NTVrH16/ab/5G79mpSJBfd68HliUmLNWK2EzN7cksKKnp9+q/Ix5AHYkU8wle3J5W1xaUmUBMiynTp9RP6vcvr3Feru7ZbgKWxwGG1UuHukCJ+3W7Tv27LPP2htv/MAW5hd0H4notj0YH7PWxmqrDjujxu6eXgtV15rXH7ZwdZ35wzU2t7xqPb09trW5Lh33oaEjCuoBi5P7aVtZ2xbYxtx77slL1taIGdy+kh0k0xh/gKEwGDFoBLCG/U6SJI3kkscMcFfM44BP4BgmpCqLR481TyWEVyaOib2Y5gB9xtyENXr71m27dOmSJEFIUNHHrE1+eQmk7MHkQ4sn4tbd22cdXd0C7gtFkgQZ+853/ty2onsqmX/mqSft5PERu3P7ppirJMUAxoEcYvGkzczN2uULF62QOpC5KHOjsRn/iU4l3WSO6g3Ye++9b7W1jdba2mHjj2bt9t371tbcYGdOHrP+ng6ZzlJtAcse40SSm+wRMM/L5qXpLJIfJGNJSHqskAekxByQ+eeVlj7M/IePJgWMNR5KOQHmZ9Np6fkjKUNCCLAJ9moI8zv5cPg0P9u6OqVpTHVJU1OL5Hq65RVRtKWVFevs6lZyjjWCJJxjCnv0O76Zv7R7OBS277/+hn3h8//AEvtJMZphTLMHxZP78qFIJFP23e++bsNDo3b21KiFqnimvMBaJiqsZzStMaplrDN+2OOQMYBlTQJseWlZwCSG15KrSsNQdyxK/mMNYHyi8exkLg5lFWClHnqOMG4B82EWkxxb26BaYUPjqbevR1ryN65ft2efeUo6/Rj1AiyTmOzr6RW4Nbu4ZheuPGnLyCxl9q0+7LPV2YfW09GsxMO9+xM2dOykdfWO2nsfjFl9A5VOPjt+8qylDrI2OfXIPr5+Xcmhjs42u3TlksV3N+2zLz/lql8OE9Cwu6kmILEA85l+dJVCgHdBGW/X1FbrWeYXFhzgG3bm0bTL9s6OvfnWm/bbv/U1y+N3Ij3llP3oR2/ZL3/5q9pnkD2LJxM6EyC1QpKEMfzgwZRAe/wN+F5fX1UyA5xweGhIyXD2fEkiIcF2WC137NiIzjC0J4DvvXvjOrMwJw9SaQGATQ11eg4ODA68BwAMag8s5JCQObBEfF8GlHinoOTMnGfPJoGAbwv3BLjNOtHW2qL1IUh1hddJxHFf0d1djV1kSWB5owXuEroeydORMN7a3NL+AYgoqbWs88uAuc34pg24DjrfnPmQqSGpwt4BE5yzDCAnVXzJxIFdvz4m35Fjx4cEGNNXJKzZZ6jY4ZkBsWGvc0Zxe3PeGurqtA9ILiuflyxdPBY/9Gjx6Xfl5DDAKn/TazGH341qfWdfTUsyZkhtNTM9a+fPn1fVCZULnKNIcBUKOa2TJB1IblK1IUYzuvMBpIo8FqGd8J0JRSTLxXznXMPawhrd39MrbfLZRxNaO0+fu2jpbM6isX3zBQK2tb3jku1VVbafjKt6QdVpnId9fquvb5LppyOB5KyQObDN9SWbeTRh7S2NFglXWaSx2cz8Fglz7nSsc/kPIKUC29rH/Db5BbAPUx1Vlq5Djs5h2g48/1nZlv8085y+d8ahSO1FHPPcaaEcmoM6L5vy52l9FmHmUKqF8465hLz7cj5JOkHn8XeZ13mFClLaRkkwv19nPggBDdKlz6lygL2ShDp7LAairHeaM2Y697Ge86x4ozLflFw+lG1xz102DXXXL2ueq6LiU1IujHmZpiJn9nPM84rm+S9ocFt5rEoLVFrgv7kFKuD5f3PTVd5YaYFKC/yit8C7f/1/PtY8d1IZHDoJyN2T/23Ac1iOcrk/PMgKBPb4bP8gJzYmAWsZKIAFxM9obXLAxqgQEALgEVkVgCmCJ5jVBLww3DggLy4sHZoq9VozBlW+kpjiHMyv37iuYG9wcMiZAgFW+P323e++ZiMjwzZ6DGYPZZ8BKxQ8trK4buP37ku2pakJcB5AEo1PJGiKFo402erqlt2+fdvqal0p+xNXLoupJMkMHd6dJiT8ndj+vm2uLllzY71j10ZqLFMwsWombt+y2PqCdTaErLE2bBvRfZtf2bDG5ja7cOmKDBOrqmvVdmXwnOuhe+31+KUt/O6779nTzzxj83NzAiEB02AXE5yQYICdBcDkC/gNMQS+YHHyeciloPuciMM4b9XraXc0U0ORiNhfjqEP0OnYzIC1/L4MoAOed1Bu29lhnmJJTEG4O6srywrEU+l9a2lrkQbqfsrpRRNMEvgC9DAGKLPfi8bEygPwpMyb0mFkL9Cw7ezukjRJWZaEZ8MgFskEDGZ//dd/XYEYrKb9RExJGAEn29ti2L366quH5qRZlfEzvpyWZtT8wbACMl4LGI2urmOiN6l9KHt3TCsCV5IyaCcDVnltfW3L5ucXbT95ILCCYJX3A8zHk3FLHyZrnLa/08qF6Tc5OWX9fQOOSb2zI3AVU0jaA3kb+gogBGADRmpvT5clYrvW1dFmoaDfQkGqBkJi4cOkduXVzsCrrGNaZoSpRNnvF1gVDlUJuMEkr621TZUCgApzc7MCyQBIAgTlHo8SM5vbO1Zb3yA2FsAm84mAPh6NqsKgOuS1uYn3ZKCYLkTsjZ/ctCMjZ+3962N27NSo9fV1WlN9tbXUNQhAX1vftu//+G37ra/9hoB3j+UsFAQAAOBNC6RIJNN289Zdu3z5CasJBSzoR8MVHXskTIqqYgAwgZlGX9bW1Yv9LL3fg6SdPnVaxqBIccBkC1bBtHaa4AuLyzKpW18DAA9aT3enVfmLFttZF+sco2GYzJTfh2rqZXLY0tFjg8OjdvvefYHf8b0dqwp4ZHaJVn1DfZMl4ilbXF638YkpmcCRCLl4/qy0or1WlEZ3KITBm18Mca8/YI0tbba4tKo5OdDXLZC9JhIS6xspDwBlnhs2IGMU8PQgm9H6MvPokfoa0Ae2IWOUz65vcJUHsN0ZczBMfcWMZTBZrK2xpdUVm3jw0No7Ac8brbO7z/b2EjY5NWO3xidsZydqoaDPfvu3fsNy6X1J+rBuMT82tjal+Uzi4uKFC7Y8My8dfLwCMBj0BRxgAlschuTKyprtRmOqzvhw7K5AKCpSzp46ZvnMvuQOSHaQjCFpINNGEpvBoO4XJi4+AF4PJfaHEmAFpHqqbH8fhm+9xfcStrq+LiY5axeJM1UZ9XZJ0sVJMAHmOAM5gDGfxy8Afju6Y16YjEXXxoCHzOXOdioymmVGB/A6Mjpir7/+uipjmN/MEUA2KmNoc5Jr/Cz96509O33qlNoikz2QljZrJ0DZXixhoVCN/f7v/5H9r//LPzW/J2feUkaAJSx6+o1EHPJKgFNIFgH0AmDevHlDSRZA87Nnz+hexbo/BN7ZFwFUmfOwaouFrJUKAGCOQSpwy+fX/JFBbDojQ2OY8bDazRsUA5bXLS8tia1MxculC5fEoMZLYGQItnOzLS3OK+Hhj9Sav6rafvTW2/abv/ZV216escnbH9m5k0MWCQU0NyenFyzU1GsDQyek/f3d116XZj730tzcZtu7e/b2T963hsZmSZuMDvXbF159Rh4jVJlRPUT/pVIkvpyvA2ORJGVDfYMqsgAMGdsCsAsF6+3rNRJ9fIWrw0qsoeff2dZiXkwjm5ptc3PH3njjTa3hGBJfvfqUqlPo06//o39oC4sL2o+QM6MNjwwMCDBF+oR2OTp4RPeAD4FYw7XVtr29ZRgiMgdJtLJ2s9bCuk4k9gUOtrW2y0yXChP8PUh6Dw0fVfWBJEn8AY2Bu3fGraoKc+icGLc9fb1KnBwZ6NdY49okM2DuUjkHM99dL6eKAp5R4LmYuhjIOqkK+pf9BhCY9t2LRtW+vD8YCEr7mT3ISX95lDyGtU5iCFAerW/MMvnssjQI6+rk5COrq2uweljyqZwtLa0KmO4b7LXmFnxH0OdHVieuvYb26uzsONSOd9WArHelQkEJSQd6etT+7MuczTh6llnnXJMkN9UFmquplNqZyg7mxI2xWxrb8icouWpG2o5nQYYILXjOmki5cBakgoZnkp53IW9WzNnu3q4SiyTW8KDhrEXyOxbdk548lVcdbW1WVxux8Xu3lVB6+ZdeVaXc3OKSQGDOMvRTR1urPZi4b4ODA5JGQp6NRKTOEeaVJA5yhay5GCrfu/2xNdRXS75p5NQZq6tr0ms5t7H+OaNw9sS88+OAJJHNy5CW9YR1s+zHIC3ww3O7oOxD2ZbH5/lDqRUnhVLUfGIcQbooG4Y6uyK3BpdNyh0Y7ir53Jm+LNVCwpv7K0dHzjTUvT6rMxVtLNmWUOiQPe5TdQZrHkkI1ifGPX2oatUACSGfKmZ4Fs7RrIGA5yQjSHQ8VpaBaKJbFb9c3+WEC+B5mVCg5zh8lWOee61AksppTD5ONFTA81/0KLfyfJUWqLTAf20LVMDz/9oWq7y+0gKVFvh70wKA5+XSzE/AcwLwQ0mIn5Nt+VnNc4XtYnOUmeccgMuyLQBUsEk4zBPQYTzlgsI9MZIAYQHqYatwvehuTMAjoBFasgDugAkc9AlMARMAKAlIMQwFOOG1b7/9tp07d14smjIThYDy29/+trTQn37mSZVcZzOUTZcs4A/ZT956Rzq558+fscZGwOuM+bzAXEVbX49KU5jDN0aGY2M37Je/9EVLxGOuXT4FnmeLRduN7dnS/IydOj7qSmA9XpmAwkpanZ+1gfZG8+US5itmLZX32q17D+34qTPWf2TQHj6as87efjH0YeJQMkygidQG/o5eX9A++ugj6YHfv39f5dw1NRGxTwFwCRoE3ni9ls1nFQCjmQuji8DIlarHJD3S09N7GMD7ZZy1G42KpUb5tmOB1Tw256SP+JngHI1STA/RIIaBDmuSsmaAPfoIIAtZBUAYdJ4BpQu5rAwzKS+n/wi0pGUsgyevwIaTJ09KR7yhuUlyF9yDkij5vMYIQT6McsYTATb3SR+cPX1CgRTPzd/+5E/+xL7xjW8IYH7ttddUgaAkSi5vmzsxscQI7mHOwoZbX1+z6hrKwHM2NHRU/9KvmFLV1AbFviwVvZbaR+9+VzrMsAUJ+rkuLF3GIFqa6DH39vZpvSCQhoXP/YtdWCgKeKEfujo7bXHBSbwAaiHbQjB/+85tq6mO2MULZ215cV6g1OjwkO1s7aitSCBQCSDZgkMNXK5VnrMyxypidWl2c+yWnT51UvMJY0WuDWMLpjn6tlRs8A0LGqAI5vbuXkLMf8BWElbMN9q4vq7Gbo+Nmad4YLVe5GcCth0rWkvPCZtbjdr41LRVRdDuPrDR4QG7dOashXx+mXTeuDNhn//CZ626ym+lArr9tAVzutoOMnlb39gx8wettaXdLLdvYLIK0mWS5pWuNsA5YBdAIyxS5gZeAKnYnp6dRAHsYtYXDNkokefeJV2RL9q777xnW+ur1tHWbBfOnbRUYsciIb/kUDw+r+Qm6po7LJ7K2362aL5ASO2C3MLO5rpl0gk7dWxE2tqwoRsbWmxza88mp+ZscWnFvMyz3S2BxV1trdIpb2yole7ttIA9j9U2NJnPX2WRmogV8vsWrvJbFWzyZNwCPjT3XfAfqEI/N2UPp6Ytlth3prLptMCD7s5OJUEYVxg5MydIRAF6sQ4BDFX7CxqHmIGik13y+GxlfdPm55fs+InTZp6ArayuW0Nrp/3kp+/Y2vKiNdZX21NPXLaA3yPAjA8j+TW/uKDKiFPHT9rW2qZAi5bWJgfSkdRDpiZSbXfvjisx4PfB8jaL7mckVzV0pN/G74zZ0JFeJSAa62ssXIVmtUm+goRiFskAgOEiDE9Yvui5k7h1QDCgSiqVFeg0+XBaQCHJRfaQdGpfIFRNjTNjBHGrCgUslUw6ZiI68UUMI0s2+WjS+o4M2J3xewIXz547b/fHJ+zK5SckgbC2vKJECtUzgG+wywHOAbPLCSrYj6wNAOesHcdHjumavM/nN5uZnZa0BrJGLS3tAsymH83ZW2/91L75O79pTQ2wROk3lxBCJga2MWAy43x3d8/m5hdUfdXT0y7gCFkF5gqgHBUuMKEBjQG92ENZ29FjJmlTRrAEbvHsVEIJZXKGw5gJUw0WT6aVjJicnFQ7AiK++plXbfLhQ1uFnd/aqrU3GU/YxuaqHTs+bBu7Mft47I6dOHnK9mPb1hzxWelgz4LFlDXWIfcQsKXVLcuFWuzclaeVRKU64CBzoL0vkyva5lbctnYS9uDBnObo1vqKtTdX2eVL5+V/wbhCbgjglURjWaKC5K18Ig6ySjxIpsJKahd03D++/rG1tLbYmXNn7Pvf/74MX2trIxap8loinjCvF8ktj42PT9n9iSmBriQPeC9rrgwmW5qtqaFJhoTst0gLkfRFD//o4IAMJUnW0lbsgVRfbGysqSKAJBuAOHs17UtyBskPDDVJ6LWT6FlZkUQRSR+wasBKzJMXF5fN5w0ouRCJ1Mhj4974Pe1lJA74bNj1MKb9AQBVZwJMG8jYei9uXd19+nzOPJhoQhhgNWGsMXbZd5F3YexsbKyqz2HbA/Yj4cL+ylkMggJjis+Fye3Bk8FP8iX1WHue10qepKbBMumcxeMHdvbMeclr7SWiFoqElFwF4EUHHgCdahD2SMeeRnIobHu7O4dzFg1/tOSDSmbt7kSd6XlV6LFUH/NdsnCZjPbdneiunT6NRFSN5sIbP/yhfelLv2w//OEPrburR7Is4/fHLZ06UBuS/MMPIYhRpKckM1XGK/0r8LyUE7Ma2S7AcCp0SH7BbuczqDrgfnkfvg+MbdY9ZIRyaIVHakQ+YGyghz90dMDu3bll/UjmhAJWFam2Bw8nNe+7Onu1zmMgTEIxe5Cwvd0Ny2dJfnhtcGTUGhpaLZsFzK5xioA6WtOX9CtJ/aKSgoDWkiXBVPwx8/rQHPRTJqHuA8qyLQ70VtUE5ttK2LoqvapQWAkdwG83xsoyUE4EhvHEZdz6gtY4/+LT4PxGBNST/Dwcn+xPU1MP9XuIL4xp1k0SHyR7ke3ibM++DemGdVnVeYDaxZLan5nOOR+CA4nj+vpatTNzyGHmXPhxI7k1//AcRBzCPdI4Xs7QEFwwDMVMWi3ys5rn/L0Cnv+9CXcrD1ppgUoL/C1boAKe/y0bqvKySgtUWuDvXwu8871/LvCcb3cuhXn+nwbPfcWCjOzKwfmnZVtULilmitNIpKwYw1AYJRyo792953Qpe7p1HbQ0Z6YfWXd3l4ATZDHa2trFIiOggyG8sbFpTz31tAIqzLI42Hd3dQvggK0KsAOAOjc/J5Dx2WefU3AA0AbY+61v/Ssd+v/p//xPneYoj2Z+O0hl7J2fvGMP7k/YF77wOTtxcljBVLGQsXwxb2/88McqDT516rTt7e4KqDpxfFQlzGW9RQdalCwaj9vswpwNDvRZvfRNs9JBn11YUgn1UH+PdTVWWyq6Zr5i3jIWtAczC9bXd8S6+/vFPE/nira8suJMouTbVJJEBUZTBKoA8keODKjsG/AVljlsJMDiMptIrKCAT1IXaOaijVoVCAoYRvaFb8AKMcwPGUOUwAMqLCwuqo2le67kQNHpSxeKCsz5t762zmZnZm0/kZTBHQzFpsYGVx7uRW83bwXY/QGfY3oR4AkcVBQoABQZDYBgxogDvgO2G921nt5em5yaElDE9WGaHzt+3FqaW5wB5862zc3OymQMcBK2Vmo/ae0d7Qrw//AP/tC++c1vqK/RB0cGAe1agu6VtS2BiSQnkAMoJwT4zJ2dLevr75NuqjNOg/Hn2hSZm9gewXRMpcYw42qqawQ8oHkOIwwQPZFKWCRcLeDJSap4xYzlM0geAA6JgRUMCcgWmzgH8OZX2fvDhw8Eng8dPWK3xm5Yb1eHmN+hqrAAvrLhrpufn5RlO2kkx7gi6PT4/TLLpI9hn3NtQA8Yv2urKy7ITyXt0uWL5oOpjnlZKm0eX0Cmp1PTs9Y/cETALWBnPp+xXCZtC7OTNtIVshzl5tGMre/mrLlr0OLZot17MKHg/stf/Lw11VRbKZ22haUV200e2ImTx6065LeidF1dRYv031O8Zs2aWjsEAvpJWnkcI45AnrZB45h5dB0Gt9dvDU1NAro62zusmMsITCO0PxArOytQjLJvNGsBOPgcWKWTE3ctnYxZR1uLpfdj1tvTIaCOv9c3t1qm6LX9TMnSORMbtBopDED+MPPmwC6cO2V+pKg8XpXTe71Bi+4lBQpuJ5O2vLlhXe3ttrwwp/t66flnBeSiQwybEXZ2PJGy4ZEh62hvEFsYxjnXCAUCAgYAEGDOsw4sLK6opBwQluFIhQPjBdYi42RpeVHJq2efecbwISBx1VBfZ8eP9FheVROIYEn/SSZ4aMBv7uwKqEBGo7t/SODtB++9Y5trK9bV0Wp9vV321NUrjxmOY7duSdKGuecrOhkJEggANtIel0zWus0vLFpDA0aCg6pe2IntmwejwGLecumUEhUnRoctVBWQXi1VOzCH6WdVKEnGIGvp9L508ZHgEihdpAKItdoj/e+FhRU7ceKUPZh4KLmCjvZWVVBQEQW4xnoJoxZADK8I9KKRA1pcWpbed3VdrV0fuykwExkj2N3dnT1am+J7MdvcXJfUAvuS1tN84bF0lEtU1khOxFX7eK21uVXrCON5fnHWHk5OKCnXPzAocDqXY83z2XvvfmChQMmuXjkjo0okeQL+oKoLZCIYIkGSs5nZOSdXU8zb8eNDMkR1BopObxgmPYlDpM9kGisTQa9dvnhBJnqf2HaX/8+jOcQeimlsKIz8B0mPoN2feCCw/Lnnn7P62np7NPXIDvYxq+7Wc/O1ubFlbR0tFgoH7d6DSemLI0fR0Vxn2cSWebNxa6sHlHTAWlV1g40v7NjZK0/JNySd3ZcWPH1NjiS5j2RHwGbm1uyddz6yYj5tF84O2wvPPyupIYyNaT8n0xWxtnbkxEhmsr87U+dCzhlkxhNJ9YN7DUmPgs3OO48U5HZgCBfyaa19DQ3InLGTkny+oYoU5hoVD6yRAL1IiEzcp9qpRkxzpGTYw5ubmpxMRMBvE+PjSlJjmo0hL0lAJFRIxjMOHKCd0ZhdX9uwW7du24ULF9VuPAdnExjXGPoiVwZ4DTO9vq7BotGYLS8BsOeUIAOUR8YHM1Ilh3MZVbxhaMqeQjUVewyeEoNHR9SXMHfZR0g+sqewr7IXsW7UNzZaq0zDC6rgGhwc1NmM+6LvOFMxtkm4QRKgQgzw3C+TeMaDqzJjnWYNwRS2WEQSpd6SiZRM2f0h+nZGc4f7X1lZ0ng9OnREZzuSfgD8JA04L+TSjkzB9dn/ORcwP0hAlKVo0EaHhb+6hqRSl84aXd09Soazr3LgeO+DD+zSpctaA6anZ3WfVI20trRorGxurKkNR0iOZzM6e9KnVKswj5BkAfQX+zkHaF2tdQmzb0xX8URA/om1C9by9u62M9UuUu1QrcQXwH7AR8KjStU77a0tktqB8c78np6ZVWKRRB6+Jzw/bVvlN82f9bVla25usIF+ZIgaNVa93rDWDxIfkeoq6aJXsY8Wcub3hS2fc1Wh8iDyMQb9h33lAPXHXzDBD3XMAUEEIot1jlxQSmewNPr79WjBs89QjUAiCO8NZx7K7CFxIBlE2N+HZw5456WCq8B0LHcdrPXFfQGec18kjcpSdgDkVKpgeozUI+OivaNLCRjAb5IiJHBkYhoJO5Pq1IF0/UdHR5Tc4neHnHFJCDowHDkZF7scKsccxjHOMLToMe0pkh6SVBT3/YlhKPd/4cVvVHCiv3+hb+WJKy1QaYH/TAtUFsXK8Ki0QKUFKi3wN7QAmucE4wq+DjUWCeQ/MSJz7BXYeEEO/kQgh6WQlAkD8pRlW8T28DqjTX6PqRKBwO07d+3atWsK+svA5qWLsADvmqdYsMb6WttLJOzD69ft1MnT+vyWllaxT8oyI0gEAAYS+La3tklxEVAHBswx6f0AACAASURBVFlTS6P9wR/+gX3lq79idXWYifntwYNpAQY//vGb9sJLn7GBo0MKtADM//p7r9vO9qZ97Td+zcbv3rJf//VfUcl3LBa1uflZm5qesatPPmnv/vQdBURXLl9SUA2QoUJQaTDCZM9YdC+qQzkMxdKhkSoBHuWmNz++ZlfOn7RSJmFbK/NWjdRC0W+TcwS/w9bR22uRmnrLFhyLB11jsQzRMfZ6bHcnYdtbCTHGYZqj2y5WejAglih9huwDoGQMw676ev37ve+9bi++8IK1t7XqPikfrw6HraW52Xa2t6y3p8cOkkn3DMjLRCifLShAyWdSFg54xWrMA46Ea8Uw3d7csL6ebmnXU97vAjUHrhHREDA6vc+ATNL4fzHfs7DIY/b++9dkrgaoPTc3o4APHdwbN26I8Ub5OsEvbGz0669evarxSJBFMoA2JSEAaEKwC/BPwH/v7l2BGFevXhGrDXABAO346KiAbPD7nd2YAnrai4BK+vC1ddIIp6wYUIMAH/BmfWNFgDzJFkDznZ1dAd/9/UecRE0qpf4ApI8lE2LM81rKxJEegPEN+5JAEO3qru5OtQ39CiM2XBXWewh81ZYyUXVl/kuLi2Kgjt24oVL1svYp1yVAZfwDwvCagzQBMHOgSomnze2omOfIE8zOANiExPZCGqNUom2bra+vS+X0vlJWUh8AvIWiz/Ilv+1Ek5IlOXfhogJmme7Fdi2fTtqD629be0O1pGBSmZwdP3/VvDWt9sf/7i+s5A1Zb1e3vXjlglkyaosrS+ZvrBeg01BXY9sbazZ0ZMC2t7a0NiB2vX+QEViPoauVDqxYRNfUaVwTyFO+nkbC5CCtBBpa/YAjADRo+F44f872otsagwT1JDFgMT58NG1ZdNNDEY2BXGLbIn6PY9TuH0gHHBCTZAqgE/8CjLW2tiu5UHeYmNnYWLdbYzftK1/9qvoVoKEsf4HUDaDJ/akpGdYdHRy2yYdT0ga/eP6M+f1Fe/e9t+3VV39J7L6pyVklXJqa65UkZFwASjQ3NmpcIKPA+snYZCzCFk4li7a9vW+TUw/sweQDa20DPGq3jz66Zq0tTfbVL3/JGusb7NHkpMbM8NETMlEGbEfeBn3lcDhoBQwKc1knK5FMmcdfax1d/Voz//iP/m8xIali+dVf/ZVDPWa/jd26qSqXhto6iwQDAiyYUwAvzHWY24DnwyPHlAh79GhGrOzquhpVV8DUleGbD237Ga2daJ0zv8psbhlowqYsFpTHQ+oJUEUAKWBdbZ2YiEtLK5JRSKcydvrkKa3fSDLA+IaFiIa580Vos/0kiaqgvfba6/bSSy+KSX7x0iXpMJ89f077F9/9/QOqyBALM5e3H/z4DYFoL730isYXSRsSqy++8KIAL+6bJC1rRFNTs4XCNeqrax9es2IpZ21tLXb69GnNVZdgYS3I29bWtj2cvGMvvPikGK+pffSr2+3hg4f28UfX7fnnXpAJI/OZhCxz8Tt//hf2wosvq3KHNQ0TS5jinR1tkkKAKczaKyNl/D7QlD84ULKMn+gnrUVirtcqCXWQzlogGFYygTUTFmd/b58ka+bn5rUeUxlE1QwAF0D08Ikz9ta7H9jzzz5lm0uzVltVspClLWhpCwVcgvcgm7Wq6hprau22aMpvC8vrdvrMceAztYs/SIKBfHrQ1td2raGh3f7Nv/lTa6ivtS984RWttQC9rIHcNyxVgHQSouwDZQY1iXyAL+QqkLu6dg0Zq+PSc4/F4/bBh9fsxRefV8UVySjkWlgvqGoCkJ2bd4abrKHsK+fOn5NxObJhg4NHze8N2Pe+9z21Id+M14a6WoGmAMvse+xDiWRCQK400Q9SdvHiBed3ECLRyBqLtr3Z0tKyxlBnT5fAb8ZZdHdbY2v87m1JrZ09c9qqI87slKQFUmarmzsCZ2Gck8xANxzGLsAxZzHGHBVoXAvWdnWkRuBoR2eH7oN7AuDHUBvfg52dbfVtd3ePRfdSAtYbGxsOiQ1mf/Xdv7K+vl47dmxUc5wxKg+VfM6SsbjY79w7iXueh4RlOp23Dz/8yHq6+3QfJC29QZ8AUPZmDEnZm7jW7MyM1rqm5ka1M/fF9ZCdK8t/kKjhGXkd1TR3792VVM/Zs2dlLlpdgzRVUvOOagz2c6px2EfQ0qeSgyoU5sjG5rbkP5Bvk5myx+z+/Xu2vLyo/VjzDG+IVNJVlhRLkuTjbDJwZFD/ch1IBHweX0jVSROcZ9zbVLUclQKcC/CT4GzD/tPYUKdxMTo6ZCvLS+YtmXV0dGnuIROyF6M/ojIHZb1uaWyw7a0NES6YB3XhlNXWt1t8nz2gQedWdyYnGZ+1QsHtGVYCPC4beDpZPogLnKU+MQd1siU0AAlP9z7OrC7xzv/i34HG/tbOnuTL8IHgM0QMwbAeHxISKKWCjY1dt4EjGM42aH7I46FYtJA/bB78jg7Bc5J9qt4r5m1y8qHmG2OZ8RuLJVRVwBrKHObsxZgi0a3zHPsLJvJVIZ0Z+aKfeYzZ6WmtDZynGaPO4cXJJpbBcxlo6PRAArYkEF3PTvLN67Ec53WqkuQbUQHPK8FwpQUqLVBpgf9SC1TA8/9SC1X+XmmBSgv8vW2B99/4F6VySackE8TOONT2PiwD5e+Ahv5SQeC5Y5xzuC4bCznDUEAgAAwn/wI84retrR27P/FQOreAETDEHj54YFVBny3MzVgpn5UxYWtHu+3EYnbkyFFpZYutWxV6DGgQlBJooT/b1tIq8DyTTlmNDCAT9v0fvGEjo8fEhKQ08969hyoT7+zosZ++f83MF1CAg073fmLPmpvq7Xf+x6/Zo8kJu3LpgqUPktLqJFgbPX5c7OfBI4NinKf3nSmgmOc8NIdx9HVzOQUTAHcc/vMlSOfudUG/16Lba9bWUG17m8uWiiHDYearbbaPbt6x0ROnrLOn18lFiCkYEahaV4NpVNaymbSFq2otmYDtadLRBDDlC1AM9hR9QuAaDleLZdjS2WOTj6bFSuVa6Gij5QpoNzhwRGDVg4kJBbJN9TUW8jv5ikzJZ+b1O93gUs6C5thnSGcUPD5b3dixZCJuPV2dAjMJiGACA6gBaLkAO/NYSxVwh+CFsQCTC8YRQChBEGZtAMVtbc126/YNu3DxghjdGFDBliubg37uc59TAMYXwAGgOoEVkg9zi8sae1QnoD/c3t6qNidJgMYreqUAg7DNZUgWT4olB0OQ9uJf5Gpg/MF4YtwDdsGC7x/oFSjD+HYAOsZVGIHGZLrGs6NFzhitb2xQYAz4jSQFFQr1tbVibqG1CiBLMLm1uaGx39bWqeoK9KqRJYDxT5u0trQKHOb69XV1Njc/L6Y/ASNfgBsAktvbm2IPtrW3CjwEfEG7GM343WjChoZGraOzy959933r7OgSENDURDBessWlGRlg1tRGLL2/a9VBjyUSKQuF6yyVLlrRG7S74w9sYGBQPgS7O1t6pkjQZ3XejEV8eWusi1gBwGZg2PY91Ta5HLN7D+Ztbydqv/GFV22gpc7e+NH3bej8WWvraLNs+kBa4MwXOkw2Y/6gQIitnagAokIRw0+0gJ08yvb2nm1v7VpXF6a1aIg7czvAPcwdGWeMY7TGuzralYDJZNMyb4P06wkG7catuzb1aMqqiynraKyVLMpBrmD1ja3yF+Cz0V7ns6miYILRnulkQuAHIBL9gRwMsjEgFJSTA+IxsRiHe/GY02YP11t1db394I0fWG1NlZknY5cvnbXGxnqx/O7cvm9Hjw5r/pIwAVymCmRkZOhQZsStuSQCGOdU0DyaXLUHDwAa/Pa5z79qvX3dls6llDB4+60f23PPPm1H+/stn0XWImUffnhPIAwAenVNWAAp7F88IZzZHFUGBzY7v2knTpwTUPJo+pF9/PFHtrW1Yb/7u990SRWf165d+0BSRpjYeosFjWFAbeY6EgtUjxw7dkJrM4BTIpHU+G9qqrOm5gYB9cxbAEfaEC1tVQMdykwB0GKIG/AXBNAxdgHBmM8AyABvB5msTUw8ENDSTPVJNm8NtVQMBCTXgtY4/QVAjmQS1UQYSwKgw07N5dPSV29vb7eVlVXtJdwLzwdAJt1wTJ7jcSv6PLazt6s5OD4+IQD22Ohxi27v6rlYRxfn55WA6erulYwWVTIkBi5dviAZJOYn18WjIhbbt/W1bXv4cNLaOprt1JlhfcbUwyl5fcB2htl84dx5GRMiRSaGZyZr3/vh2/a5z39Raw/VC6wTs9OP7PnnntO9szYAosOuDVVXWVU4KD+D/URCbYokhdNSD1o2j0QDe7TX3nnvfbE7WZepYFpeWhTAeHRw8FBSDVkmZ7LKa97/aMx6BoZssLfTtpamrCFUtMawx0rZfXN2ED7zVkWsuqHZAqFa8wWaJI1ydGjAglUAcOhvH0phFb0WCdfZxvqO3bp1z5595mkzL+cL1rUq7WGAlSTJAdtgSAPakmQHuMwV0gL1WfcB4XZ3AeKoUClo/b55a8yuXn1C7YOZ5MWLT6rqDLAPEgB7hDSTSZo2NQlUBvCmb/ECwOSVOYmJbHtbiw0OHrHaSFiVX+xt+Iyw3kh/OV+wRCImnw58V6h2gCmLTBqeGDs7e7azHbWBI0fsIJuykgdwHFZ5q7TUL1++qCQ8FRKqzEID3QcA6rdEOm+x+L6en75BBgXAnTMPax5rEj/zDIVc3lJJKja8kvYBAGet5n7RhmePRcIKtjdttri8aR2d3Zr3q6srzrPEa3b6zGklumGmC2+FwSuZDqe7zetg1OvMAeXaSIjNH1ajRMRUzxbzkn/TuIT53dqqPZy+5f7oW+6dygnt4eEqnR34f9Y75iZrBhWHECN4L+sr62E8tivWuDufOi1/PnN4aERG0nfv3hN4zvtYz6cezdj4+H175ZWXJRmjz4jHlMSYneX+mpVQ4PMw4Y1FY7oWrH7WKLderGiP51/2asYkAHk6684QrOmsNVXByGNz03giqmRlvpC16kjYPPmiPru6tt58MuP0qhJE8k0HB/IqiMei1tRQrzPD4BGq2czSWbOamkZVjkjOy+9VYrksz0RilbFPu/FsJAWognOVMGWJlkMDYS8JOWSd3DijX0kYyBw2k7d80WPLa5sac7D6WbtIBpDQ4szCGTSdSdns7LQ9+dRVmdUivaPzLglfhsNj0fNPDEN5H+A585FEkZtzUa2PtCljiDMK7HKesbqm1lVHplJqI56NMcAaQN+tLi9rLiA9xxnoE/C8LFXj5Kp+HjyX94MkzEzguTfg194CmQcSg4D3w/uvMM//3oa/lQevtEClBf6GFqiA55WhUWmBSgtUWuBvaIFPg+efZp5LveNQmoSDcAbGZCFn0jwHHIcLqwM7/+/Ac4BjgnA+h99nCx6ZLH18/YZlcnkFSL/3e79nd27ftr6eTrszdtNqq8NWVx0xX1XAVjc37fTps2IEEnSdPXtOQSsslfn5BZVswyhrbmySciGBAVq/lDl/9/XX7Ov/6BtiLML8+1f/+t/axuaOtbd2mi8UkQYwepywsZ95+qoVsmk7d+6MvfWjH9jzzz2tMl8O/c8++4z0WgGAho4O6rnRzawK+AV2OCCwKFaxY1873WKMI4kv/YfsGK/lLciZPrtvO2vzlk3FVXJaCtfaD3/yrj3x5NM2ODRqHn+V5aXTDCDvt2w6I2kSGECrK5u2sx1X4AHDvbqmWm2fSh+IcQa4AGhOkAJT1+uvtv/n3/2pwF/AKu6TgJiy4nNnz9rRwaO2ubUp0G5ve838pbTYgy3t3Vb0wGky62iqs3Rix+prwk4/uuS1eCrrpEZ8fgVAmHRJ4kVt4EBmAqCyVjDSH24MAHCvqeQbAMTpB2P0mrbFpXkbHh4U8xbZE0+JQBEN65TdvHnTXnjhBYFrAN1cSxIGhYLdHR+3QFXElldWFTgPHhkQuJA+2LeF+TkZhrU2t4ipzf0dHMDcghEKw5ef03oWgPX5xUWx/QFRy7Irvf09ugeCO5hY9Aufv7y8InkFnhUwUaz1qrCYsjCyYWkBhDQ21CvgrK93lQokLijJpwwcBjNMQ9hWN67fkE7ryMio+pr2U3m03+9MtLw+O0ilBWYxzmAXwhIGANmLRfV7mKgYisIAXlhaF9gIs1YSKEFYtC6wju7t2Obmqp05e0ol4AfJXYtUIZtRtEy2ZIVS0FLprL373jVpzC8tLlgkVGWdHa3mt4J5UjuW2l0XI42x2tg9YIVwsy1sHdjNOw9t4/8zwPvqZ1+x3qZauzt+23pGR6zkKVl9bbUVshkZd5ak/56XjAT6sgS8VCfAiqeYRSC5Auw1W1pc0f8DcLEG0I+wY2GSHWTzqszAOLKmGn3giI3fv28DJBU6Oy1bLNn03IISSK2hop0dHbTqugZL5Qq2sR21ptZOC0fqtB7RH7A1YY2X8nlrqq22/v5eZyxWKNqHH31k/+Dzn7d4Yt9u3LyheyIAV9KolBM4UR1ptNGR49Ltra0JW3dPi0xSGct5KiTmVuz2rTv26udeVX/zNT4+rvtGXorkRlkyyxknpiyd8tjs7Jq9/8H79vyLz1pXd4dNzz6yU6eO2UEKrfOidXe020Fy36plhJuyyamHzhQw6BOgi8lnFZIpBQeMsUp997Uf2lNPP38IIiMZ9NDGx+/aZz7zitoaJvM777zj9LeR0vB5lcBhDgJsAJRHwoBGRWme856BgSMCcXL5lBUwsSx5BJYxb1zyy6N1m6WS5Bb9iA/FxMQtO3f2jIC3MuO+KhwWiM43oPvQ8IjT4y2aZZB/qMY016tkCfOBuQCzFj8HrvPgwZRAQ8woAfEAUJkDAGSAkKwjra1tTj/4sKrFGwxYIIQcRckwRgZE397atp6ubskG7Gxv6zNh1WNEy9hi/aurrxYIC4DKXOS5fvSjH9vCPDrUtXbxwmXb3t20RDKqdgT4BNBDeigSDmt+MedV7ZPL2fjEA5ueX7WRYyfUbh988IFY0Jg0RwQq5SS/RBUOQBL7QTAclIyN5LwiYa09JBtIbAAmAoavrG7Y9RtjNjI6av39/TKYBQCFKUrblcHabDYvEI15c/7CRSsCJjbV2aOJMStlYhbxFayro0VjhPqrUF2j1be0W8kHC7rNbt2+a/39PRYK+83rIxEEUxggPSCpCZ+3yvw+qmRSFggy35lHyDU5QJckJwaTJDdhH9NXaMl39XRovwKAnJqasVKJaqS0ra5tWF19va1trAsApo9ZS9miSeqwtmDwyfVOnz4lNj/tTYIctjuVTYxj1hYSyuy5McZiVcCee/YZrd2SzNnaVHUD6wRJVPwyjp9A39tV51GZhEHw8WMnbXV1wxobmrXXtbQ3WXVtxKI72xp79D0SRlR7kbADiOTa6KqTUMwUkcZwQDXzBdBRXiaHWtXsO+y9gM4tTU7Civ8n0YnG+JEj/XovTGTWfNYCzlvIFLV19KpChPkAACmDUM3j3OP3eD0uwQCjFzCZSi3Y8VTN0CdNjc2qpOGeqQokYUCVCwDlhx9+aGfPnVO7cs9ULVFR5VjHMVWVcO9UimAuyn5ZV1+nuUgVDAa4VBBQTQP4TzuT/I7Hd9W3ruKLCiUko1YlecO9UDHwxBNPqI2QVUNuive+9dabMornXkliNjQ2KEFCYhDjZSprAJJZn8tfrOk8P/dLApNxybmK8yxVDcsr89q7mOfFAv4L0ceyJEtLJDppP7MEBuwl0/rDuZjzKJJZ9B/rJedHEl6pRMx2d7attjpija1NtrS8ooo6pz/uE8h+8fx5u/b+B0qKIb/GOZeqOcY6a/qFi+c1j+hH1rQyGCxmP8xzzur8HlMiybsdmtwXqRwp2Nz8kn14/abGXTHvM68hneOS9SQXOUNBTHniiSuusikU0DUYx1SMloFsZwLkGOHcy+TkA/UJiZGySTMJY1cBUmVNzc3a+1hzeBD2C2S8yrI8vJfxz/k2FoUcEtY53Mm2lJnn/3nwXAaih+B5Fs+AAOsSrH2yfz8r21LRPK+Ex5UWqLRApQV+tgUq4HllRFRaoNIClRb4m8DzH/xBCXahAxg/YZ5/wsyAaePAc4N1cgiec+gtg+difqCF7kWD0THPJSHtDVoG2Y5YXGXjN8fG7Nd+7dekKYkO8eLcjB0bGZb+7uLqshhtlLPDHhLzs71DAT8BC+A5AR3lwZTbBpAv8flsdw+GYIP9H//8X9hTT12xnt5+83qC9q1v/2vpTcKY2tjZM1+wSsHQSy88J5Br5tEje/WXXrH//ff/N7ty6aLYV2ivAjzNzs0pYKHUl2tgLBrbi0oWhMCX9uIQXxawUTtg0FZ05kTSrEXf2FswfzFtiZ11i+9uKCDx1TbZj376nl26/IQNDI5YrgAcAaMKMyhnTAZwkUkf2PZ21NKZggyxkvtJBaFibgYCMmUrB0Men2vv7a19W1xYs2CoSgAdxmmw4gFjAeaaW1qlx0rwmE5uWdCzb0srq5Y5NLes8nmsu7XeMsmodbY2q3+DkRrzhWqsiC5m0cR0BqCVkSglsofMVAAckhwEdYA3sIwB3ZBd4NkwfAU8BIh48OC+HT8xYnV11ZKgoSSfknfajYCYsm36ikCcwMmZfzod3JW1ddvZ3ZMZ1ysvvyxzMP6+n4QZvmkTExP20gsvCtygFBzA31VCuDJnEgIEtQCBj2amxQKuratXkMdYSx0kpaXr9Fj3JbcCiE2Sgucqa7i6AK9FDE9AvSIl7gGuVbQHDyasq7Ndn1lTHVag7jSZMTT02PSjaQEPJ06cFDAESAHYQxBJG3KvtAnXJQkCELm/n1DbUXbe1d0lph862OjgtoodF7J0OisWbyZNfzumZSwOqy5rH330gT355BO2n0pYY0ONZdKwSKuk310s0X4HqioAJIxEqpQowwy0kE1Zcm3OvIWMNOcT6ayFGtrN39BpDxe2bOLRgqWTB/bclQsW8RZscXnB0p6iPfXUVVVfHCSS1tzUgD6MtFZhb2K2BlOcec3aArJK39D/9Dmvg1VMqT7jB5kc2IWwc0n2AGrB8CMZxroE2IRuPuy1pZU1K3n9trgwbz0NPhvua9czmr/KovGU1Te32eT0gmN7JvfF5AeMbG9pNj8VNx7Hgmct+2f/7PftG9/8puSLkMIAACEhRD8UPQXLFXK2ML+q9QbWYhBgN5OwYjEjqRIreK1Y8Nn9+w/t/sS4/dKrnxGAQnULzwf4Sv8DMkln1kou+eiN2NZmzL717W/bidMn7JlnnrY3fvjX9tlXX1GiIZs5EHjR1dFhqWTCfAE3xgCiAEOZE5K46usRwMPYGxu7ZTfGbltjY7MdO3ZMbD6uiJ4vc7es442xLKz1E8ePaT0CbEXHGZZpY0OjJBYADAHQmF+sRwA34TA6vUm1EUkJ5ivtCOilebN/IDCPMba3t2tXr15UUg8QTJU70jImCetRAgX5EPoUUJXFLRmPHzK8WRMAs1yFQG9PnypBMN5kbsIsRXoJQ2pAbe6X+cT9YDh8/PgxrUtlmRySRujMI4PFmkaVSDadtY5256eQy+AzUWvra2uqRuL+jg4dFYuV/mINpg9hyl+/Pma/9bXflhkkYBzJj4amekkNARiqWqSAmXBOY17mjQ31Aj8Bnx/NOvActitrB+sJUgnsBTxLLpPReoT0RTqb0d7H3IbdDCjHa3ldb2+/GOcwcQPBkPS3WUdJVOA98uRTTynRPX7vnpj/vX19AjBX1lbFYk4n4paObVtNlc+yB3GriwQsFd/VfdQ1NFhdS5uF6hstWF2v6jK/N2wPJybFPPf62BOcb4pb90xjLh7bF3hORRIEUPqjnHilrxmvrKmfNkdmfkxOP9AYhiE+MzNv3T0Dtr6+qeQlhoCwgVm3WSeRa9nc2tUcBQSFRc78BgTkZ+SY1tZW7dLlSwLyqHhC9ot+PjYyYpsbGzIfZ73CgJTkLW1EH3ENvFJgere2taiKALZ3PJ7QfghovrCwZEtLq+rv+P6eNTTUWovA4gZbW1uRmaQkNZBrKZC8g12Mvr3HDnJmS8urSiC45B2SKQHNL+6VscI8Yo28e+eO1j0SPbC40fMmIQXQ7PYuEhN5m5qalGQK0iEPJ0m+ndI6w5yMxxJai9iPWHtJPtEnXJd2YqxTpdHU3GLLS8uaLwF/leYIfcU1SMhcu/a+EozuzFfUWswYdQn8an0mbVdmeGMqzr1TOUff8Hu+Nfe2trRG8LxUZwwc6dG9MK+Zg+zZrLMksdnf/vRP/4N9/etfF6DOvkl1GNdFI/v2rTHJNqFRz71ytptfmLfbt2/Z+XPnrUamlQdixHN/rMG8jvUC4gbtwFrC5yLrBIhM+xcojykBnu8qociZhnvs6emS7AwyThH28QN8JtLW3Npmm1tIygRkqN7d2WE5pGuoHsyS9E/ZwOhZQ+slvh/XGYfKkpXlZRvsG7CVxWVrqG1Q5Vpif08yOFWsCRkMXge1bjvwvOyH8gnznCQk/SvgXIbDaMY7z4mDdM7Wt3bs3fevSX7MigEL+kPOlFNnOhL5/FBSpSLrJuQDyA/lykrRZmRO7HTYZTotzfMp/Uz7MQZmZua05tK+Mvf2+UUg4MxKcoc9AzCdZB8VJ+UzJfsKSQRAdPYh1s6yYY8D0TnLcY9u/P6sbEtJ60MRsgaxDf4EYqg72ZZP4hurGIZWouNKC1RaoNICP9cCFfC8MiQqLVBpgUoL/A0t8MEP/uCxbMsnzHNXcu0Oqu6ATADjRdP68HAtoMPxlqRjDPOcwylBAl8cjIsE1oEqMX1n5xek2fnlL39ZpdD9vd12++Z1y6CvDLDb3mqNrZixBW3i/oQCKrSwAQDLzHPAc5hGBNXcB+XUHKwJ2AB6YSt2dnXb+prTV0ZGBh3Rqek5i8aTAkYo4QZ4e/rJJ2Va9mf/8U8FFAFIELR0drbbd197zV544XlrwvQrl7VazIwODqSjCbgtg8lDuQf0cAlYS4f6BBbGfwAAIABJREFU2oAatFfQ7zFvMWNVnoJkW5J7WwIKc8GI3b4/acdPnLKBwSFpjsM840CP0dn66pqYigD0aIrC0pX5UmeXQAi+aM9gVZVt72wp+Osb6LPaWsy+qsSKAmSHBYaB4titO7a6vq5+QlOSoLWvr99OjPTZ6dEO9SFtQxCfTcZsZfahba/OWVtzozQ7ewYGrWtgyDyhWjvI5QXaAvoyLspscBc4Hxo4HZqBbWxsCQAm4KQvYKAD7MzMPLIvfOHztrO7aaEQ2u0ZCwbCAtwAOGBcolsqw7N6ypqTj5mssAh3dqMCu2BPoplNnwAWKrAqFcWCe/rJpxQEutHJOEa6wplLwVYlocMvkE0h2FbiAiO+w0CQIBFgl2QJbCi095GeYSw6Bi4AacnqG5oEqgLUSX/bR8IgJY1kVcAXCpJvOfTSdZUKJWfCBpCHBFEZdFAJv8qKzbFlq2C5OfkkgAvHIvcLUKFUm5JmwB0C0Y3NTQHMBJJlI1YnszEvVnAwCKjvzLw2Ntft7NlTkgAC2EIDNJtFRzckVmskFLTjI0dlaub1FGxzddH8mbhl9uOWyhZsZnHNatt6rbV/1D66M2keX9iW5hfspWefstTeto2MDtkPfvKmvfTiC1YHu5rkBkEu2r/RqBJpMAR3olGxGmHIexX8urWmzGBz+rSAU3GxHGW+Go5oPNJXJLRoz1DQAbQkGGCWUU0wOflIIPiZoTbrba2zRCprNQ3NFktl7dHsoh0ZGrX6xhax4Gg/QNhCLmOBUl7JDpirkepq++u//r5kW06dPm1JPB+CVZqTPEcitSdZiNqaRsukS2Jgr62ir5yw7q52VQU0NbTaXnTfVpbX7eHUhL344ouuXL1UkrEczwagAlDKWBezjiRkCRkor/3lX31XgM+x48dsZm7afvV/+Ko0o99/76d2+sQx6+nuFgCDKbN0aMNhZw6cSOoZAC8AmRhjsHD5O9UrACoAdIwnkjFleSTALxi209OP7Omnn9HMYZyz7goM9/kl/0KyB5CTOVI2rfX5i5JLoY3wLyAJgDwPcy8RT7rKAY9PYApt4/E4CQzWI9qT5AjmmZhCsofAsMTQkM/bT8Q1t2APAxACMLK+AZjCtGb9B3AHAOO+dnY21M7Mj3LiTLJIu1FJ0jhpAicrlc6VbGNrVwlG5C4AiNHUZwNjXMT2YjZ+d1ygU2tbqw0NDyp5yTxkXrKe8DfkYcbGxuxLX/yyGM2AniTcGJdiTh9KKACIs6fIONZgu1INk7JYPGkffHjHjhwdtpHREQFijG10t2ulP523fDYrZqskPGoiGiuS/cDYMRFXgpe1iooYJLdmZueVQD46NKz9Cp8Gr98vMJ31mRnX2t5my0tLas/z584KwGyK+KwxULTph/dtZOiIEpPIlGzCRq5tsPa+I+YN11jOfDIFr/IGbXrqkQ0NHxEzHfBcoJ2YqPxMgpRkmTM/ZT0CkHMVJa6Cqax/DmgJYxWwXzINftbDtBjsyKxU19RrzVheW5PZZHNrs84KJHUZq2urG0qGIk9DUp22nnhwX6/hc6giQCoLM28kmk6dOiENcZjCgH5UNNDmAMRPPXlV3gkyEBUr2yefEyp/6HcSKKxhzDHMNAH1lxZXZXxdXVNl0b1NzXUkQjDTBCjt7OhQooL3O7ICSaeMZQolm56eExgO0AjI7/xe3Bxj72S94Hf4atREaiwW21N/8Tf0pE+cOKG2xdiX8c3v+gf6xeotS+0BQH/wwTXr7OzSmq9zQTDgEsHZnOUK7Hf1mpO0J+sayY2ymaMSyqmUNPPRgYf8wNrAPbLXM85hlNPeqp5bXVVCl7nIOGccl89svM+NB5d8ZB0iKUcFG/vbxqZLJjiz95LGNs8FS57z5be+9S372te+pqoxknJUjjCnka1iL2FesjaQRHEyJ/ViwPNdVRXR3g6ozrUE7LY7jXOA47ff/on6gj2fcy1rJ2zz8lmHBA3vkcdAGsmeHfmbMHbqImGBvSR4NrY2BfwzRlpbm2xnc8Namxtt+OiAJeVzMm/BhqMWrg6Y119UlRiG4bWRaltbWrW66nrLpnIiceQtLTk0qhZ+XqrlsWyLyC3u5COfCiSWNA+RAsw4woPXb3vxpO3GE3b33n07e/aCzmDMA6TCGCwkVaurw7a7u60xRkJCMneR0GE1JmQPB7R/Ap475vn09JTmPgQI2oekEhV/jKmRkWOqNKLtqZQDRNf+yzzJOLNbGTcXCmpXpBHpEySrSISUAZ2y5jnMfs51Pw+eC1bnjOAxy8A8PwTPqYz6eeb5pZd/t4ITVSLkSgtUWqDSAp9qgcqiWBkOlRaotEClBf4z4LkYuZ9inheKDjwvA+hlw1BvIWfBQ4Z5WboFJodK7QWmoisIuxYJDhMrDTNDr49SVK/98b/8l/bKy68o6Muh0Zk9sJPHRi2VjNujuVlraW+X9jdl8wCLrsTeHaoXFhZ1iH/66acVOABOowvuAFxYfFmB2jdv3pIOLqx1wHMO74lUxgJVIbv+0Uc2MXHf5hfm7H/6J/9EwREM1bt379gTV64IPP+z//gdO3XmlJ06eUJtoiAe4ycO+X4HgkjOIJcTQxzAC/AcRq3vUPucADHgLZmnkLGA5Wx9cdr85lhdKU/Alta2rLf/iPX0DxgYfDAYsf39A7t7566A/bqaapWRo7lZ8nrFbkOPl0BhCMO42nq7PzGha48cG1ZZMbrQPg/ltF7bTx8IfAUQQnNzaztq//HP/8K2trft6NCQmL3f+J1ft7qqnIA3ApdsOm3efNq2V2ZtZ3VOFQaLyys2OHrShk6ctnyg2rxVYQEMtCn9o7LyQ/me8vAisAbMBECD3VVX16AAFsYWADDSDceOjVhDI7qWWQFA6YOcGG6UzwP88/kwc0m2IN8yPDysawFo3Ls3brX1TQpqARLq0JD1+ywR35PhHGPv+Oix/5e99/6uO7uuPPfLGcBDDkQiAOacilWsHFUlqSRblmy3x56eZXf3/Cnz66w1a2Y8M54ZW3Y7S1YuVVAlslisKpLFCBKJyDkDL6eZz7l4JcluLcv9Y+tBiwKJenjv+73fe8+9Z5999ja5FEAFKwFVaFl24D6ZJfMFBjosSH4M2w0ZGJLnmdkZ1TfU27xramzWwsKiMfUBytDKBsAAhKNlHnmflVX0uTuV2t2264AZDKjHd8dY7DGALIRpYBoANrgHWmL46VqWqx0EfCb/5j4xJqPFGKM2QER+BsMR6Rt0UplLjY1JB/Btb1u3BIxVrhMQgfutsuSR4YDND2sSmZdEXUL9A/1mKIgpIwWrCBrgXnT6l6RSVn4BJAe1sjCjlijM9B1t7OZ1Z3Ra9W09aukZVLbk08joIzNnpZh14cxJYzY+mp7Wz372lnkKNCRiCtA+XS4ptburxaVlDQwN6f0PLhvYsq+rTw11DYpEYXXTrlI2hhvSPk7GJmBMegDJmYUFLW9sWfINMHPn1m0D0U+dPqOhgUG7XyRc6HJYWV5QX0tE/fuaFYk3GHgeTiS1vrWrdz/4SCdPn1NbW4cBVQbcoMNdQfM15wqC8phcwbvvv6cnn3zKnjlAL8ajfHZre6PprWfSRQ0Pj5sZJMzzvr5O5XOYyNKanzUGOSaH3/q9b9pz5p4AjBaXFgy4ociDTACgMv/meQI0Fkse3bp9R5+Yoe6AfAFAcOnxi+d15cP3pVJBL73wnEqFvOoa6kyGiN91zDqZ1wDMcMYNc0GAQ4w2YQQDWADAcR2AXMbC3jMGZY2+9dZbeu2116xTwjRys1mTeAHYgoHOeKGnzFx0JpWA/jDHHdt4cxOWOIAm2tpbam9rt7F2LHVXlF3fXNXMzLStdeY2LNR79+7tyTC4yteHH35oazyRiNk6JxbTvcPcBwBjXLg+iqbINRj7PxjQbmrL1hxFCf47wDlsUow9ueaqRBLFup10SR9/ckOXLj2hcCSoWBR2ad55WzAbS2V9/3s/0InjJ3Ts+DFVBHuzaEAf+1JVfoS970//9E/17//9/2AcSOZtJg2bnfEtaGT0gT1fV8zid7PG7KQAwz2xRxbLsPzv6MDBIQOLTCasUrZiMxr+nkpFfT09BvRev3lT5y9eULKuzgBiCnbIGbGEMAsFPE9lsqqrT1pRYmdrW4tLSzp89JjFOuJfb3+/XcfIyAM9+/RTGn0wbNcTLqXVFMhr+O4dHTp80DoDkAWLJBKK1jcpmKhXuiAV5TM/gYZoQg/u31VfX4/5KxieZvJcdGs4E9ZoJG6xBpAeYJtnaXINHo/N/WpBgz2eOAjIbTrcfjkQrYzXQMwZ/smnja0djU9MmDlmRWUDZrMmDxazzgokvSgY2f2NPjSW9eDQgAF/6GXzerqDeBbI1xB76LpgHnI9P/7Rj/T000/Z3zlXcA9bm9v2DJaWl4yhX2Xpsp9OTc7a3M5m8gbytrUl1ZiMW0wCTKdYSsccn+eAaNeh5vYkr7L5khWmAA+rXRLsX8xz5i9rlL2H9YLfBt0yTz31lI0j85h4T3xn3Oiee/PNN02axs5lAStfWsEMbw8KGoCZ5VLFClzEf6SIkNV6ND1lXh6sMZ7FuXPnbc9n3bCeuHbGxBj5yQY1JRtMCo81zO9wfe+9956tYzPbDAR1585t+2/8/tzcjPneVOVo2K/Z67k35jVFNEB/9kqk6QBMuQ7Oc+zbfD7XCZHgjTfe0DPPPGO/84Mf/MDuF8kWiu8U2Vzhddm6Fk+cOGHgOfu2m29Fvf32z8zEnH2bMwoSOMxJAHskUog9XN/Eo0nt6+4z/x5+Rgxn3Blv1jl/55qZY8jzsI7wPmFfpsOKOGuFg2JeJ44eVmd7q0q5tBrqMI0tamEnpq3dNUWiAdU3MN88KlOQgDjBGaBQUcDrU8mTlz+IfrrrQHBSLc4r44vis80nJyWI8TbQMubzFHGIQ+xvdFJhGrq4smqm2bDBmU+uC4G1C8PcyTZWDUlNBoXdxesxnwY8amy73vs8fs7reX9kbHjexGPzqclT/M8b8aK7p1ft7R32TCn2U6RmjB9NTRkxgcKW248A3SeVTaftZ5yHOUNUOyX4O3GYRgAzGbedz+O6QmkOsB843XdkWzAMJTfhNqqa59Uza022pZYe10agNgK1EfjlEaiB57UZURuB2gjURuBXjADMc4cp/gJYLqcF6TStS3YoJmkBPKfJeI/asvfdtU36AhzmXSLodBjLqnhJjn3GzvUHQwbAcGiGldPW0qTU9qay6V0l6xPy+H0an5xUR+c+a0cGHK3qp8N2oiWbRPLll1+2A77Pg0Y4rcYlA2phhpOs3bh+09iHADYAs2Y0ReJhoA2EwpL+5q//s775zW/agTydSevKZQwW2401BBB06vRxa02FaemSBuRUSEJgPNFyjZ6vY+iQ/BgrECZjEMkCNHlz8lSKSkQCKuxuamV+UqXsjoF+W0Wvrl6/rccuXtTg0EGl0znTp+X++OzG+nrT96UFP1vIGSDPWMIMQq4klysa8xz9TcDTQAimGUzGgEljOGMtj7z+gIHksNqNnePx6v6DB7py5SOdOXNGRw8OqC2JEVtRgVBIQZ9X6Y1lbS5Oa2NpxhjISIIGY3Vq7uqTN1avUKzOmGQkoCSs1YSqKqtCkk/CSosxLfEBP9qZgMHbVggASAAUZbworQRDgEbMM/R/XaGCJBSALhwJWzL9+eef6/SpUzYHSbKTjU0G+gK0wVBEl949i5LW19ZMrubxixeN2UkCZpIGpGnGbnY6/QBHPCemK8+N+zFGXSZjQBS/x1wC8OdzYekxrvw3qEyMK/e1trFprcbMAZK2paUF9fZ0q6GhzhjxsNBhLZKcM++Mrf9Fm7wz/KzKybi56XRJXWEKENTJX5BMDj94YHIAJOhcC6AlTFKAAN53dW1N4XDQZHBg+iEVQHs3ySsLEwYv7Ly33nxLZ86fNc3ZvBlULhiAjI9ACUZuMau6WEjlQkrZ1JbS22va1xhTKpXVRrqsD2/cV0v3oOKNbYIWyrpJNjSYfMjZs6eVoSXd59P//Wf/p771O7+tpoY6ezaMNiuQYg7PgK4ImLmjDyeFOGtDsk7t7c3yB9DUTTrDtEDQxjoYCNkaQGt5cm5Om4CeMB+3d2zdY6wYi0RNR3xzfc2kS9qaGtXeGFI07NXq+rYZBje1dSkUq1fFG9DDkTFjBJrevsejo0cOKwrIBBhRKtlzuPLRVbV3dBhLjnVioFh7u4395s6a1tZWFIs2qKmxzQCFUNCrUBipE69JsyDlMHx/XJ/fuKPXv/66Aa4AKT/96RvG5FtYnLdYBRAHGA2wCrDF8wuGoppfWNQ7P3vPilFf+62va2J8XCdPHNO7P3tLi3PT+u/+3e8pHg3L63fa/HRQMD+dzAOGkcRujzFMDQzxUBR1c441y3NgEWzv7Kgu4UBdYj7gF1rz6PMPDw8bMA2gBHjOuCAzwtyKI1+D5I5JeMEg9Bs7cXFh0UAK1piBTV7Y1ngH5E3ugPiITAHPDYCQuHD5ymVbt4D6to3ssSfp3mAPImZwzQAsvJ5iBoazVakH/u60x3Pa3oFJ6rPnxRdMen6vp6f7C58Gk6EIBPXeh9fU3TOg9o42k4NJpbYMQMfUD6kbAM9EvF5tre2Ooe91Egn8rhUOgjCa0fIN6rvf/a4Vh2Gmc29gWrCV6ZxAZgbTwrPnzpimfJWtSViiMMt6z+Y9Gh2bsOKyAccejxIx1jL60M0GqGOgCKC/uLyshaUlDe7fb8+jo71V4SAa7K5QSMxHsmV9c8s6MawY29amhaVl694ZPHDAGMoYaB8c2q+ZyQmbv13trVqfGZMntWp67/t6elT2+LS+vau6xhY1tLQZcL6+k1IiifmqT14kIfJIRoVNOggwG81pPEQAHE+eOGWFcGIsI0KHC3Ht3LlzFp9sLpaJr3QsBGyP4Yv9LV7n9mgkpqqdMuyBww9GDJxsbm0xE1CKdg119erpcZJirE0AUSa4xYd4bI8tvW2Gnz3d3VbgdKoWDui/c/eujh47ZtdDkRFpIwPPfT5tbmxqfWXNiqDNLc0WawBE6UiiQMT+jLQMYZ5109QUUxht90DA7TWstb0zFgzcqhEo9w2YWAR4RxoqGLT1yFzmPugIY1+E+Wx7AUX7vbFizbJeq90ldD+wJ3BddGFwTsGjoVApWOGGfZWCGvGEYg+yYLD3na+H0z+nOy1RX+eAXwr3Ozsm5cU4YGhN8ZquAZjkFHX2EQ+z2S/kNngPrp2zALGuyujmPEdBa31j1YrBnB9MyzpHsVJWVOH3AEqZH8Tkja0NizsUB8wPxmS+fKqjy87jszEEEOc5d3V1al9Xh50XODfAenZFUOe7QhxDh51CN4XGhYVlO6+y9xN/kV5jf6fzBhCdQhtxg33ys89uqrdv0Ay4WZdIiTE3eR3PiGthzDnjcL20e4yOjtj90Q0FuYG1gVxLIhZWXTyk5flZRUMBY5mPLpQVq4soX8yqqbnBuot4zli4B+jqLMkIG6VKweJm1WuGMwV/quzvqqRJ1YfHgeeUmlwxC/CcuIe0IIU1JKsC4Yjdl1Ne5L2YT78Im7gz0C/pqXPeV9D5HQHgW2HGJRiceYhzfPEsWd/V2E8BE0kp4hDzCyN3CrlWwC2XLV5TPOIM6QocOetYo3Bjpt5maruXpxghosSR15j0lq/8GuA5xbcq6F+9rxrzvJYe10agNgK1EfjlEaiB57UZURuB2gjURuBXjMB/CTyHQeh0MGWgBYdUwHNfuWjMc74c4u60BgEjMco0EH1PBqEq2wJjDVAZ9tvY+Lgdjrc2NtXV2apyMa+Q3y9PuahYfULeYFCfXPvUwCNMrZBtIVEEQEOmg6T6y1/+soE0KtOC6lrmYZJg/sSVIdvx2AVMpNxh28zraMEPRxzjq1Q2wIXkiqQZ5hBap9//3vdN+xK2md/vdN4Bz8fHJxwDPYy8hM8ADdqKAdSQj2EkYLAvraxYuzhJLgzASfTcB3sV8VW0MD0mTyFjScZKqqLR6QXTnW3v6DIAkYQFoKG/t1d1sYiWFxeUy6aVLxbkCfjV1dUL7KpwCKaSK1aQaANSoE8McAVjt7mpUQtzc6YfSdI7MjJmci8dnYC/FWvJRloAHVQMF08dPWJANKaZ5UJOIRW0ND2qjaU5M7LyBcOKNLSqsX2fyv6QdjMuuSSZAVwmQebLmfHRXhuxn1NoAFhbW12zxJ6kHTYkMiJowFZZsDA8Ad9SqbzWN5BP8RrLnC8kGmZmZi2RBuzneVBg4LnBoASQYi49/dRTBpTUJWKmpU/CCuCFwRYty8hSAGZW2cQAho6FvoecCPZnyQBTEks6JEiqnYFofu85A5BV5QUcwAMQhMREc0urgRrTU1Nm2hYJO1MrjOccMIPGMfq2Mma3k5FxX8yHalLKv5mbVpDwkH9XrEDCewN8o+XONWD6CpjpClo5M7ADAABcS9TFDQC1YsGematbqcgMVYz5+/77H5qZJ4xSNPBv3b5rLMT9fX0mfXP18nv68pdeUCmf0urSnBndNgSldLagcqRR3/7HN9R78IQOHT2ptpZmPRobUVtrk4EXsOzKZrJa0f/xp/+b/sf/+MeKR4Km0Q37nDuHCWYFNgPRpULOo2K+ZC362dyuma719O4BK1nHXPXIb90Jw6NjejA+ZmuMwtjqyooBrrz/9OSklhfmFY+G1N3VoRZY+YGyPQdAfliyXn/Y5vDUzJyBgvv7B5VJ7ZoONEbBtIijfU2RhusD2AFogTmKLNIybDnWP34M7S1WqPBUAqZzDKDb39slf6Cs6ekxMymMRxO6d+ehVlY2dNGkhLwmm8P7nz59ytiVsPFOnTppBRvmcSqdVmOyUbF4nXZ20vrOd7+nVDqrF196Wfu6Os3gc2lhVuGgVxcvnFVLU6MV0IhHgBSst3t371nBiuIAnT/4Plh3SskVr5gPBux4vdbNAHBFgQiAGQAL6SSmDUA2wBUsXkAhQCpAfkB/WIV0OhBfATSsA2Jry74TA4ixZpAnTPR2TH4GgJm1Q5eJPxhUKp0y4HhsdNRiKJrQyM8AyLhirgMii6WCMUm5J0BYwCuumb/TSQQDFtYzMYK9gwIacQKjQL7ee/c9A84A8rkxV9x1ZpW5ok/vfXBVTU0NOnvutAIBOmRSaqiLa2Rk1OQx2ts7VcIbgMJp2RnXMa7hENIisCTphPDqb/7mb0ySiv9uur7ILnmQDts1UBmGPIvg/IULam2n4OLV1s62jRd7QJo5/uChM4DOZqwwhebv1uamgXPsK3hxEJtgw1J83d7a1OzstJ579lmbv4BOxK+dVNa6D5aWV01q6InHHzfDUwqwLYyDx6OrH1/R8888KU85r6X5KXW1Ntm82liYUsxXtk4lCk1ZthdfUIFoQpu7GYViCQWjMW3voEUdV9gPE7VigCogNSCk2xs9tkcwryiIM06EN6TGAHmrbOCq14Fj83Kvzs+DIsLA0H6Ldexf6DQHghFNjE9a7M0VCgZks06RAmprbTXgjTHhc3kO7EmAc4DHE48mLD4C6lHcArhECge9fNjkgIrHj53QbjqlDz+8rNOnT5spKdfywx/8QBfOnFVHe5vFCOIuMj889/37B+X3UXjJaH3NFfaGBrpUFw84dvleoZbxsE4FMwhnXyhZsWl4+IEOHAKoj38hz8LcJPZzZgGE5nOqbH32X8adc1lVJo/OM+YQ+yLXC3jO+gOcTGfTWttYM2Y9nWuDA0OmFY+cDHsC+4vJI6VS2tmFQOB0yO05mEFk0AxqYWNz/qH4g/E4cnbss+z/pltOZ54q9j6stYcPHpp8EvPV5FTqEko2uk60aqEEQgWAOHrsANwULHieH310RX37+yymYBLPHsV48Vx7unvt3AcoTpcVQDda4+WSM86ksH7ixMk9ED9t/2bsq51Y/f37NTeHhF/IgF7G90uvvmwFERd7pEKRebFmxfwDBw9rZXnT9Lkp1FM4dMVOF195Bpx5iKsUkpcXFq07jC46ngProb29RRNjI2pIRHT08ICCeFdk8AHw6qNbM0o01ClsczWkhmS9sMDgvGAlfgyOIUT8gvyOk1N05wgrzBvbfK+7bk+urlL2WacE5xDOJOVywa4Fc3uAc1jbdJMwJ5FB8e4B81UijZFhfuE9q8UI7jPgRUqnSgBgT3fyjlXZFua3M6aNWDzCl+LatU+si+X8+QuaX1gwDXuKNaaHv71tey7dCdWCGvHcTm6QCUyuZ0/D3e5vzwDV7ozywK8HnlPoIF+oEhWILedf/A81nKiWIddGoDYCtRH4hRGoBcXadKiNQG0EaiPwK0bgV4HnVfDCsVtcu2xVtsXeytixTt6A7zDPSQoBb5yZpEe5oixBwZjvp2++ZS2atBqPPHyoUMCnTGpHpXxW/b3ditUldP/hQ31+6466Orss+YLJw3eMEGErkXS//vrr8vuBIGEBw8CFjYWUSkDbm1sGtj77zNMqFXPy+Z2pKOA5zGtLBSowoxIGyAOGO9A3ZuZTAELnz5+T30sigalZ0RIvEjdAIRjuJKgc+gEyAbz8Po9Onz6p25ageS0JIOmKRoJ6/bWX5S1mNDM+rKa6qCWJtyeWtbqZMTOr+mTSgG4Y9SsrSzo0NIAIjhbnZuTzVpQt5FXySN09+yVAutkl7e5kVFffaMBqLB62pKVUxtQuakl7fV29JZ8wnWDE8WwAIQB5AeUAnUiqAXIG+gcVNYZ4QOnUtmK+imbG76ucSxljOlOUHj6alcJxtbZ3GUiwtr5mSTFgBPcDwMI4AOpkczl1AtZ3tBkTGb1gxpcxh3E0Pj5mySlSJuGwX9s7m3vmV4BSMPadPA6AIkA7AMFLL71knwNriTkJoPHDH/3ImcjV11uHAgwlig2wzEmEkW2heEKi2JistyKNJZl7uaXJDPF/BtB5DRCtyhAx10n8aP937dYZA6lh6wE2AIrx98GhIX1+65aOHjthwBiJLNo2xiorAAAgAElEQVTrBwYxqKs4U0eKN36fgay8p99Ld8YvA+Y/14t35oNmnGiZIABzVVeZlvwtBzgdP2kgAgk7IDq/Q1EpEPCavAVz3pmTYpDltITjsTrrcADUhpmczWc0Mzup7q4eTU7PGmjEQwKczWd21dJUJ18lr831ZZULafnzKZW9QcXbB3X9waxGphYMyPzdb3xdpcy2ioWMunu7LRn3+MO6+vEnqosndPzoQeWzKcWQZEF31NFp7TlUixTohSPvQydCNpcyWQx8CVh7aBsXChVVmBvZsv6fv/i2egf7TceU50KizVqny4OiE2B/MZtWIbtrXgoFY3v61NzWrmAkrnSuoKlpZIOOuCKG4RIl3btzx8AWrgsT2aXFRYVoIe/vN/ZxZ9c+09YeHR83pjgAJWxfAJzNjV27PgCl8bH7un3nEz37zBM6f+GsFucXNTe7pGvXbljHBAARhnXobiM3gK4xDFckDuobEvas+GN6wb6g3f8/ff9Hmp9ftpZzrhU5qaNHDoj6YTwaNN1cr9+xT/k94u7KMtIXANquEwbgiqEvlvPCXJhhgdFKAQ72KvEMYCZqOt1ItDzUxJgzc6aYxf1mMilbj5gkAgYTi4krsOUZExjWFMiI/ewZgE8AXdwj6xMpIyQlWCPQHHfTDhQkdty+9bleeeVl0+2uSmMZw9CKtyX7ffp/iPHcF/H74cMRY7hnc1lduvS4gev4J/D946ufmv4za4PrQbqBv1McdYWvXbsXinMLS5s6cPiE3nzzJ/rKV18xzfr6+qjJivE7yBnt7qSVzxbtd9B2B4BdXlpVW1unFSx8HjpovPrbv/1bPf/Cs6YZDdhTlRIzo1mA5FRK16/f0MzsnOno41MQ3dNl51kh00NcByhnH6P7KBQIqJDP2/jRXdTX26MjRw5raXlN6xvOFPP+vTsa6N9vQBx7FTEqEkuY1Nfo2CNdeOwxm+sY9wFQHT1xXD99802dPHFUnnJOi7MTaoyHVBfxKRH2aXtjVZFQSMur69rO5NXY2qXu/kGF4vXmN4GPCUx5Co4UQpN1CdNbX1xaVEd7h4Fxbi4CeruipA/NYSus0WEUsy40QFcKMwCM1rGVy9r1Y4R87Nhxe+7BsN/GHVCXGJbPl00bHNBtc3vLgOnDhw/Y+QQdbsadsTI/hFDIpD8A9R2I7/SpKbzxDPOZjIGe3AfSHr19fRZXV9ecvNVLL7+sXCGvTz75VI8/9pidVcrFggHtnA9gYDvTTZ9mpgHTMZjO2r0M9neoIUERxVqrXAkTjXN/0F7HPEwDXkcjVhQm7A8NoXVPJ5tj29IJB/jNePI5jCdSNBQBkDwCVK6aYlN0mBiH0d1joCUhnXMAsT1fzBuQyzMZHRtVNpPVwYOHzJwbiRfWN3IufE5HR5ex55EyA/Rm7VDMpEBDUYf9FvNq9jzGKlnfYB4L3A/PiTXO/l2VdKKYQawGROUIxjmHePfo0YTNU2T4eD1jw+sofFFMevKpJ1Usl0xLnPMRRueA5QDgvT19du7jv9FlxLret69DPo/ryHIGx3U6fPiI/dv27FTGrhewnY6e9o59KpfRaaeg5zcpvzNnTllxH6mYSJTiQdp+nyLR5KM5K9RguM093rt3x9b5oUOHrfhBkbfalSa6LgGt8eCYnNTAQL+dB8tFOhLzamlMqG9fuwJMDVU0PLmulbV1NTS2KhKJK1FPcSQqa6iDbV5B65vNivODgzSq53PipDNb/kXw3E7kUtmMVxx47mEfdWbFdMulczll8wUFMGyNULwDZHcdeVUDWXcQ2ZOAsb/+XHEc81/u0XXPOfCcL84eyLZUuxOdaXPeziqcPTe3dqzoyp5DRyidEZytd1KsiaDNm6r/C8+GU7sRCqxbCl8ad1U/NwzlPOHO9r8O87wGntdS4doI1EagNgL/+gjUwPN/fYxqr6iNQG0EfkNH4NeRbWFoSE4r6LRyCK+OlVFfnCCDOdsDnu8xzzmElz1BY4xhEggDfXNrU9NT01pbXdHA/l6FgwEzUKJ9tbG1WRPT0yYNgMYxySLvhwYpyQ/Mc1hAMM+RHvD7i8bGQZ6Aw3k0HNOj8QktLy3q1MkTBiYGg15rfyVZhr1p4AftvwXY9EhoYFhJchrQ5ctXjGX6ta99VcU8etQuaQAAIWGpgpzcHyxeEmaYgzA5AbHRWQawAACGdQ34Eo/4VUxvaWNxWisL0wa0bJcTWt/JWQJGMQGDUdjRly5dVMBX0b3bN5VNbSsU9Jk2dMnHfcRULHo0NbUgrwcjMiRgYPTQ7l+2dl5/wGeyDdwXber7B/rNsJLElPE+dfKkM9yixb5U1NbWrrGPOkzvtaIKAHM+rbnJEW2uLBojDaPQ1d2cmjv75fN4tbqyZICXmad5PAZ6kOwAgvBvwHsATRh925vrCgWCxqyH6c4YkmDDKLt48bzpCsfiEZP5KBTpXvBayzWJFBrjtGPzeieRE9C7775rjEF0kJHu4TpInpF0efRoXJ0d7QaOAKDkMlkDYAcG9psRJO3IplBhKhWu4FM1vHVGalUWOCZgtGF7bJ7ANAY4hxHOdxNhoBhTLFsr++b2jgql0t6YeNTe1qq2thbT4qdoQ4u/a2t2n+90Qt36Mca5o3bttV177NlUZVs8fq8KxYIzHsxkjL1JyzzFkf7+gb02e4+NPQBHZwd61Mh9/FwLleKBySp4AgZCI6OTyWDuVtHM7CO7n5aWdm1sbRtogx49zNOAtyTsyYqFtJJ1USX8Ur7kVai5X5+PL2t6Yc2u9anzJ9WejApydyAEQ7WkTEG68tGneubpp+X3SaV8Rk3JOuUyaWMok3/DZqSgheRFueQ1+YBcPq2dnU117YMd7MbH6wmqXPKpVPBocXFNf/nXf62XXn3JQC7a6SnkdHW0aX52SundDeVTW8rubsgLSKyyNjNFeYIxXXrqGa2ub2p6dl4HDhy0MTUN2VLBJJImxsZ06PBh5Useff+HP9Rv/dZv2fP/+No1W08wpQGfjI2ehY2+Zc8kHkeexzFOATqnpkZUKu/qW996XbkcxZySJidm1d7epZHRCZMsQe8Z0JRCB8AvbE7W6AsvPL+nn+3AMkxtZ2YX9cknN9Tc3K6Dh46aFMnmxpp5RTx2/pTSu1sKB/3mt8A6Ye6aF0PZyfRUzWatvZ5IQUeR32fgGWBvwB+yNbu85DSFKXICwhULRaV3U3rswlmTkTAmZoHOCxh7DggFIKcLhdcDTHoUsPsEUITVOzX1yKQ0WA9cN59XXxe32EMhs1D2GhBGtwPdQl97/StaXFgwJiuAzxfFWwBa6wgomCkj4BJgYy7LPPZZZ0FnFzrEHpP8oaDxcHjCipvEImeg67fY4ZiRzoSXYiwM9raOPiWbMYn+rl56+Rk1NcXl91WsKArQBGPy7q37Wl/btA6YRCKkjfUNNTW1moQW7HPz9yiV7Tny3AcH96u+AYkVwOCUfL6AFcIA/Cgwz80vmuwKe2NjU5OtZ/aVj6/BgG8y5m5dXVz7+/usuwL9ZAMfJWMBw2rNFysqmJyX34oOy4uL6u/rs32FdX33/gOTZOroQqrGZwAnYFUwhNnmnMldzUyPK5/eUmMsoEA5rea6kLxlYmdImaJHgXBMmUJFXX0DCkTqVASk2usuM+ZmsWCGt2ao6ffZdS8tLht4W+1cc/I4xMGSxT1iENIJxG/zESgWrZhaZagCyuJvQoGJvYV4RofCwsKSOjq7tbKyromJSRWKFbW0tqqnr9cKUp2d7Urt7KgVSRUkRtbXlUrvmoQHBZ7Z2RkreAEUIynD+mVPY5vH24BYf+TIMd26c0czs7O68NjjJm/DeqFwefTwYU2PP1Qo6LfYg1moY8znbP3Pzy1a8Wh+bsl+fvxIvyIB59/AnmOgpBU0fU4qLRgyBjBxDvD12NETe3uLW/+sE5Nf2wOV+X32HmM+R8K2xohDAPH23h4nacTaZ545LwOKWEWFMVXfWLf34qwBUH7s2FEnoRcKWFEGkJ29KZ8rmm77vq59Ngev37hu0lhd+zrNyBYAkzOPgf+ptFK7mDUjadWg2ZlZO2ONjY/ZPOQMBxHCZKRMDg3fD2cAzlwhsHCG4lnxXJDz2NzYsE4fO7f5fXZdAOTI45w6ddrGhjlGTOM9rl+/bhrqPd10h7BPhq2gf/2z63ri0pMKh8IGnAPWcr5rbmlRajet2XnkhQyaNSIAJpcXH3/Mzg14EWCoXS3CjIyO69HEnLGm9w/0Gsud4gnScsTb8bEJK+xwnuS6woGQ1vGcSCatWJjNprS6vCiPCgr6ysqltnTkYL/5hOzubKmla1CPpheUyVXU0dmrYDisuvq4QiFWfE5erzND93rCgk3+824116X2S3rne6fzKnheKfF7xFPHYCemMaaA56msM5sORSJWmKS4zRwxzfO9DjmnNuTmb3Vf5mfMRae5zqquXocz90XX3oocvVUpLfT6d+w5Im2U2NP1D0foXtlx3Up0zMhjnSPkGhRpKIQa+37Pk6lqjmxA+Z4xKs8Q6ZZfFzyvybb8hia6tduujUBtBP5NI1ADz/9Nw1V7cW0EaiPwmzQCvwo8d4nbHqtFSERkTNuUdtNf1jz3KI9cwF6iA4BrOsvGoYZdnDLWJWwuGEQcjne2t9TclDTmTTjg19b6mjq6u5TO51VfnzTQicQQkIsEDFAIky8Aj69//et7wHbGsVAqXkv4MGm78dkNtbe2qL+/x1p4wyGS26w8GHwWAWGRGPCZMRdMIWs7RaO0VNbC4qKZjb726pcUjwJC0Y7r2vtJiGCnGbvI47WfgQICAhbyaK3DFPWb9mIqkzFQjoJAKZdSyFvSZ1fe1fL8pLo6ezW+mFOisUP3h+/rT/7jfzC94u2tdZVLsEDDuv7JR9rX0aLRh/f16utfUb5Mu3FePl9Uk5MLKuQrpr/JM4CBH46GDHiEBbqxxfddSzwAR2hJ39xc19joiHq696mtpXWPgVSWx+fXzMKymlpaLVFdWV7UyL1b8pVySkSDJlVw4NhpraYKKnpCKmTS2lpfNaAMCQeS2SoLFxahMyusWOt5sQB4LAPhYMZ1dXVbOzmMQhKioaFBBQLMm6yCYQwzfRoZm9LG+rolwlWjVpLyans3iTJgOUAx7HNYTAAgANQkqGj3dnV2GBtvc31DV69e0alTp6wg4feiAbwn12Judq7Nd8/Zbg9Y5zXaY3X795JDNze4N4ACAEnAiY2NLbvGZFOT7ty7r5PHjxvYMfzgvhmo8fyR0AEIhHVuTHDmUp5E1n12tW2Y7y5hdYZbVQ30skoqmpkgMiw864CxI1eWV3X69Fmbx4AxS4tOKxZzTz6XMSVRhlnJe2M8ur2dUiQct7lz5/Y9FfIAfL2anJpWZ1e3ko3NSmcxt1wyAL6YT2l2akxLCzMGSPSgw9rcqWDzfv3wvRsKJZp09OCQCjvLOjbYpWjIo7qGemXLZQ2PTGlkbEZPPP6EfN6yjX8khJFt0e6NezKNXr/r+tjZTmtjbVMbm6vKZHd17twZe57IXQD0b6ynDDSAwf3Z9ZtKtjbo0pOXTN5kenpSG+srakom7Bp2N5ZUH/WbSS/PJ9bSrfa+g2pINumDyx/p4sUnvtB0RaM56PNpY31VI8P3neTCbk7PPPecFXvQh380OWkyGk8//Yy11CN78XBk1LSaI6GI7t17oM9v3tHhQ0f13PPP6NrH7+vI0T41JGHdOkPheKxeU1PzWl5xxrIAi8RAQCjAB+Lqt7/9bf2n//Qfv2h9RyMcqZk33/yZNrdSpp0dCscUDAR1/twZTU+NKZPa0ksvPmvGoRTTGFsALNaESVWZLIQD4AAm6QzK4TXgpRhHEQWmbspY5twX5MGtrR2TTWDOT4yP6rdf/6pampt05coVk5gB8Ceenj5zWm1trQYM8xm818L8qkkbNDU5Y0bmIsBnsZg1IJliGXMSsJ0CSrGCpEVAG+vISVzXSy+8aLIk5lGARj6ADWUnpIzoR6CtoYIJaJOuXfvUTFApaJ04ccw+h2uRh+JTRbmstLqybvcCMEc8JHZQkCN+jYw8tDFgr/no2k1FYvU6d/6kbt3+TF/5yosqFjPWrcL7U5xqqGvSzlbKdJoL+V2T8jp79oI2N3ZMSouODmd2K3362TWdP3/GYmG5jA64830AKAYsYo9IZ/JWTJ54NGXa/z5fUBcfv6hA0Gfzgb2P4sPpUycNHAf34rlSEIJNDRjp8QU1MTGlI/a88mr4/yWsfvbOOxYbb968Zaz0Q4ePWhFmY3PbjCEpAH187RO99pUvG8t0ZmpMyu+qlF7XyYO98hW3FfGVtJstS9FmxZLNWtnYUf+Bwyp7QvKHAAKzBmhhQkh30frqshoa8VdAJiugq1ev6fHHH3edWnmMft0cNJ8LD0UJ9gm/yVCxFjDLpSj+9NNP23OCeUxXwxNPPGExOBj22TObnp5TX/+ASSQtL69pa3tXp8+cNVY1xoKA7cTbeDRi8l2Ayxgjsy4AzZeXF60QT1cY5snE1TzPd23d9qaGZKP9oavpy1993YyNP/jwig4cOmRa8xPjY3riwhm1NDWYPjbzAiASgBVg/+6d+6a3ntrNWtfPoaEuBb1O6ssKthQx/Tx7OseS9tzp+gJc/+53/kkXLz5ujFxXuGUeZI2Bzb5RNRhlLJ12uqxYweso8jnN8ryRDtCR5too7DFfg6GQ5heWTMcceaPt7S3T4758+UP90X//R3b9rGnmLx0SXgWUSVF0lUnJYfb5h3/4B3ZdibqYzU+ug+9cWySEzwBrBQNc5zPCFz9j7cFWZw9n/zaz3mLO9isXNzJ7nSqus5Hnbx2OGLTm8yafg8cEQOy3v/2XeuWVL1lHxvYWAHzI4hpjBHvd6+EwR6HMZ51YSC5duvSUk9rzMp5InC3tGdYOKBRJmPTPrVufm2QUe05P7z4DzvEOSWd27b2QZyEWFwoe7evu0u7ulsmqrK+vfCFNRBESc+TR0QklG5qNyLGxvmmdjMiptTQ36tGjEe1srSmX2tTc1JiOHRlSPBwwkoQ3FFcqU9bU7Kq6ewdV8QWscBGN4kGRU9API5ziBmvH+VK4LyLjntTbF5QWx0B34DmG4ziFcO5wP6foyXxJ061XKCkQCltMMpnCPdY5BfcqHG1Ff/v5L5xbEGE3Q9E91BrW+p5hKEVWyAw8W9Y3RcOpyWnrHGF/amxsssIRMQwGPB2gFAzr6husSMazY66xFlij3CnzBq8Yk9RxEL6TcIGgsycb+euC5zXD0N+k7LZ2r7URqI3Af+0I1MDz/9qRq/1ebQRqI/Df/AhcffN//wUiuaHRDlests2XAY/L1kLsr5QUrJ6rDYTkQOsxNhWnWQ7DVV1PY4QYUw1gI6uPP/lUiwtL9t60mtN+vrQ4p8H+PjMZgkWKNjZJViQaswQaoOWJJy/ZYXp0ZEyzc7PGCgWE8XlLBpCbHEGhqFwmr4+vfqKTx0+YdEhqF/1dElfHyoRBiC6oI/zuaS7vMTQB0wHnb9z8XL//+7+rUiFtDEvkAfK5vIEfpkFaxKTUp7IBObKCAUkDh35eg0kbIDvsMMBCX6WoXGpD//T3f6XDg/1KNjTqnavDausaUF9/n+7dv6dz589ZgSCV2lY+l9b21oaNSzQcUnNrs7XwdnbuUz5XUizWoJ1d5ASc7IXJgxTRDcdANKxcoWLa7sbaQtsXgK4qewDgj9FYsaiWpmaTWBmfmjIWKONLFwBs+e6udjUk4qaVu7C6oenFNWMghnw+tTc3m0a5GfPlspaIw/QD0Ib1TQJK8gxw0drcZOwlEqCqRjEt+rRTM7ZILFB0AEwAHIQVDDAAKMf7wLLGyIv3AxC7deu2JY0kywP9ffYcrl27ZoxSQAGnG+yYpQA142PjBgwM9PeYrAfvjRSIadDSMZAr2PPjC4CBOWR6yCaVUjL5GMaYn/M7jsWLhETBmLKw/CKxmIG4Qb/fnjmdFceOHFWxSJsyGs0OMLX1ZLqjPlsjZoSZzhjQ4UzIPAYaxKOAE1klG+o0v7hgoJQBzkUKNyFj8d+8cdNYwpiHUlyioLS1van9g93G+Gc+AgAApPBckvVJA3aYM5k0UhopnTx+xECgj65e1ROXnlIgFNH65oaGh+/r2Wee0srSnLa31lTIpQ2k3VqcULKpU8Vgqz688Uj7+g/owmNn1NkaUym7poCnqI31La2sbqtQDur65/f0rW99S8vL86qUCyadE0YD3kcnB14FThcXZmcpVzYAKBrD1BI2aYsWFhcUi6E5X9Tw/REl6hrl8QR0f/iB6hvrtDg/q7bmpBrr44pFgvIHAAnyam9rVrmQUTG7a6Zr4WSnfJF6m2Offnpdr3zpVZPAMPNfv9ekKdA8D/h9xtbEEJfuEMDL1tZ23bh5U+swIZuaje175NhRY3ACCL3zzgfKZIp6+BBfgS599fWv6uNrV3TpiXOKRLwWnzywrAF/S2UD+wAOAFG5f0wLAcDuDw+bBvrzzz1n7DueH0APYMVbb7+jZ55+wcANdJkxL2XdESeuffyRXnn5BQMX3nv3XZOeQkMaoIq/G8DKug4DeObsWYcTddpKpRQzpiFeBMjlSFc/uqpz5y8YUzBR36DJqSlNjU9YrIeVCrDCd9NG72w3xjma7TB6AcCd1JDP1tT8/JwB7Rh48h1teDTLnWGuYwyy/nIF/Boo/iwa2HLo4AFnQFqmEOrAGMd4LxgAVtUY56MwOVxeoXjXbfdAhwZyRWjG03mCxAqgNuChFa0s/ocMmBkdGzOG8Pnz5/Xmm2+age30zIxa25qMvXz8xGED71O7O1ZAvXr1Y7W1tunJS0+aETIxD/PI/QODioSiVrQlRgCktrW26Cc/+bEeu3jB7gEJItjwjL9161i3A6o1QSs4U2CemprR+MSErQfGtK291UD+K1cumwY890chAWktYzHjURGPa2NzS3fu3TOAirleLhRN1om9ZGZmTvG6BjP5TWeyqmDs29Vr8iMD+/vk95SVTW8ol1pXNFBWc0NEAW9B0aBH2fSOgrFGhRq6VdfQrPmlFbV3dZt5tO3z1WdYLhmghXdGW3ubmU7D8gW0BCQj2hGTkQeyjgUKgzBUK7BL08buPnvmjM0lDF5DwZA9J9bWo4lJu49kslG7mV1jymI8Ctt8bnbBxo3CB3sjWt7xeET7ujudhMj2jnW3sQbYC8xMPIehZULlSslY+gcPHTC5jkqxont3h+2+Dh0+omK5on/4x++Y/j+Tj/Vg+7zXo9aWJkWCdMnsGvO8UECD23UxAP4zJxPxOtfN0NZq0hwh3553DHusSbY4U3UkmNiHIRowv/ks5iXeIxSz2to6dOTIUTtbsd9gkMxnOvNFPDfofkK/mr8HFY1EvjDpRopoanLKYiqdV8Co94YfqLsXnXDONMjHAbjnTcKFToaBwQFbywDwFDdikYTJ1sASv3jxgu0jFMOInaxj7o/9zRmX4gdTBfmdvFm1YOc8ZfyuQw8DzCCfm7N5bCokJm3CvuqY6xS4nERUxnxoVtdWFU/EFYvGrOPk7r37psd++PBRm08fXr5sBRE67YIBj9pbk3b2efRoyorGHe1dVizFvByGM0VLiidcV1vHPvOVoJONecG+xPonviUSUVt3SOTAlmYuE4N3drZsrgOos+6s48bjM6meUCiqtZUNY/WX8kV7Jj29vWrv7LD7C4Z8Khcz2t1c1tritFoaYspnMGqOmixMItmhG3dGzIi7sbnd5Hy4jnBA8nkK1t9ZrvhM39sMQvdMQClIOfZ39Rhf/TvFWZ9jrPNbnorrbENGqVTWbiqjfLGsSCxuhvU+X9GkAjmjOJUUTm8YcbrzYbUTiFyAM6DJrlU76AzEd9dR1TyneMJ5j7iHRFcsUW9j6TcD+4rlE909PVYUS8RdZ43rEgo42TLrcmJ93tHJkyess4vzbJVo4DHDUAqrP49L1Aesr3Cvk5B9hivLQ17Ah8K6Cv1WKK5KSvEeNc3z/+bT3NoN1kagNgL/xhGogef/xgGrvbw2ArUR+M0ZgY/f+tNKtQ20eiivgn1VJixnc4CQoLekAAwYS4QdgAvIA2js+iidMaO9D8Y8eyDB55/f0uoKzL/GL5Kj7u4u3blzy9gzPT3dCgGkzC9Yuy9JdH1DvRL19QYybW1vaWRsVEvLy3rxxRdNm9eLnirM5SCs8qx1jo4+fKRCrqIDBw4bkAj70+NBa9lnpnkGnsIQ9/mUyzt5AxhzJFho0cKM/+rXvqpC3hk5mUkRSS+gRxEzPhIKzIv2EhS0s0lKbJfh3vkddzAPeD3KpbflLef0V3/+f+nFZ5+0lv3/929+rOdf+rIlxxh4jo0hMeDarGlXrhpRIs/R1prU/My4GhuTDrAuloylQ6stVwCza2ZuVn19/VpZBeToNKYzbGxntlewPwAvmNeNPBxRNJrQgcGDpue5uDSvzq5O7aYdW9VM7opFTc/MGiuLVKqpuc0Z0KFV2dxq7cq0w2czKWNCMk7hcEB1ibgB6LC1YAp5Kj67ZpiE3BtJMckmbCwAYgAiGIHMoVLZo1Qmp4mJMdMdzebSZsjGa00Pczutu3fvGfM/EY/pwECfFVDQZUUH9eDBg9bdAMgA4ImOPCDN4SOHFQ0HVEQ7Nxg0sIE/gBh8kQh+0absIVlzBRnHzHVMc74oAPBvxofBwOwKIIE2bgAi3o97pGUZliJMua6uLisAffbZZ6bzb58PsG+yLV49GBnT/OKy1tY21dW1z3SqMX8s5nJ66qlLev+DD3Tw8CFL/IcfDOvE8ROWUAPm8VlWiDBZg5DWN1aVzm2puTnpOqg9HmVSaY2Njqu1pVX5jDOlbW9rt/mP/jhmZbfv3tH5xy6aBvXq2pqZp50/f1bbG+u6f++2AdK9+9rlL6/L5w2p4u/U5U8ntJMvq+9gnx574ogqlW2F/V5tLG0rqISmppc0u7SiM2fP6N79O9rYWtdzzy8dAJIAACAASURBVD9rDGPAExjfsE2TDUn701TXYLIAeAVs72yro6tLb739ttraO0xmqB4ZoBiMXZ+++70fqGNfh6KQ8dNbWp2fVjGfVVNruzZ3MirDjkwk1JisMwZqOldWNOFYsZgvIuHAujEpCT9FPceeNGCA2VyWFe5o6yeOjY6OmRTBkWOHDZyg4wJAFDC5UPQqX/LrL/7qP2trJ6NT5y4Yk7+xsV6njx9Vd0ezKrm0xUuuMRKLOpBsdMziG2s9Fk/oykcfqa+3X0MHhuznfDnJhaLefvtt0+7G+yEai1rxD3QAg02uHSkmrn9mekLra+smA8Ia4TnHE3Umh2P65oGA3vnZuzp+9ry2dlLa2d5UPBrW6sqi6ahbN8iBAyrQrRON6yc//anaW9vU1daileVlkyvB+wGQEJkkwHLmJCac/CH8oYPM2jdZqLJjwuJ5QGGDdcTvsC54PQA0LFzA6aoJade+ji/iB0xYYq3FowI6wT55DThysh9otRM3ucf9AwMGrmZzGX362acmr4H2MZ0BxFCKg3fu3rP4j3RAW0eH+vcPaGV1XW/85Cf63d/7bXiyBnp17wNgdJJcgPo/e/dtXbhwToND/Y5JH4BZfV2nTp5Sc2OTtm0ciWvbpk0+NfnIpCkw9SWOZHIZk9hg3+EZMCbOYDTiVHuNuOlMNSlMPHj4UN093Tp+7Jg9X7qhAPwolFFYBjikKAYwDDM2lU1Ztw77U3tbm+bm5tXS0maAOZIuMNPTrH1fQFvpgjFnd9aWFPHmlN9dVWMiYNJikYhfmzs7Wlrd0pHjBxQIA0zvs2IxhW/WIHGGZ+vkc1zBhH2OAjcxmeKhY0m7ZwoYyjoh7hPveT2xlqLB7NyiGUKjGV0scT9hi9vs62h2I8vS1bnPmNmhWFTDD0esu2xhfsnmRGNTi10DALC8JYUjAXV0tKqQy2t6as7kfSgwjo5MGLiJDNjDh8Nqak6qp6dL0WjIihqTj2a1tbFrXQ25QlFLK6uanZu3+zhx4rh1EW2srSngp0CSVX0iaiAze9fEI8zPE8aQHRsbdXuD7cmrBujWJ+Im3WUdJrbZEGaR7SpbgdYBjQ5837NfMPCezoo7d+5Zd8KhQ0etqDz84IEakknb27d2tlQfjxkoSpFvX2enuvd16/ObN3Th/AUDbddWV9VQz/pPW0dRrlTSzu6OgdPMQ5OFyuXMNwSWOnOMwg1nLzSpkYTDE4UCEHGTwi3vxxqgYIK0CkVFijqAyHbeMS13vBBmbX7SncHPmptb7fmjee3xlSVfyQBxk3/zes3AFJCa2Mheymdxbey3KhWVTacNuKYLaXNzR909fVpYwuwzoLGJcZ04dcLA3O3NVR0e6lO5WNbM9Jyi0TrrBEBiDZml3dSOGhsbrEA7MzsteYP2Xu+//76+9KVXTL4KP4fRsREDcilEcr98ztr6qp1xmMOus6VgY8T3TCbvvDnyJetA4GyYCAdNsqmuIalQNKqCLXTY40UFPXnldtfUVBeSp5hRxUxOqVImtJuTFtdTqk82W8xkH2tsiMtTZtwxfHec8l8Gz/ck4AxG3ptoDlp3WuCYjVLa9LgiLucWzr7IHZZE52LcmOAeT8EK3ar4jGgCyEzMZP0wh/lyBVAn/VX1j3HnqD0muhibrEng8EXxifXv8QeUyVFofmgxjG5E5gxnIj6LjhWkkXgt483PucftrS0jB5w7d1ZF9gE6Lsg5TFbGdfvAPGdd2R3/GuC5O6O7Lj+n117RuRf+pIYT/eakvLU7rY1AbQR+jRGoBcVfY5BqL6mNQG0EfjNH4Mob/2vl54fxXzyY/1xGgpEBPPerYGAQCTQsEQcexi3JBjwH4DI5CUsIvdrJYH4X0ztv/8ySSw7KnZ1dmpx8pGg0Yu3DAA/tHa3a195uoNCrX/qSGTolmxotaQ9HIma0NjE+odGJcT319FNqTjYqAbBZQTc7pI2NVTsEp1MFvfXT9/T7v/cHxhz2+kry+ZEA8CmXKRgLBmYLCT6gBgkGDD7uA011GIBPPHFRDfXRPfMkj4p5JwEB2GYg2x5jqqpXbZybPfCcxMYMnQBIaVMv5VXO7ery+2+rqT6u9s52/U//89/p9/7wW5bQw4RJJpuM+QO7mGuBNQgrGfCht7sTXqPW19YUDNFKnDVgAjYaQDmJCPqeJKowolbXlhWLRxWzdm+fAYgk+ySk0XDUmM7IGTTUJ40Rff/+XZ27cN70XknWSIgXFpdMY9jrC6hrX7f9nKLC6MNRM4ODFe7Y/jB4S/YZgDIwiwFQSNwxA9vcoFV+2WRUAADRA2Yc+XdVigWAyHk6BlQolXX37m319/fq4ciwsY0A30n0r1y+qp2dtE6cOKWPLn+ob37jdWtHBowjgYYFvq+7x1i8GHjV1TUYk49Eq7+vx7TaATxIzkmYqoApyT6t4twfiRtzvKmxwVjGMOR53ow3gCzzneuv6r1bO37FMeuqP+c1rgiBTi5mivUGOvLagYFBA0dZIxjujU1OG7AF+9AKCpmM1paXTUfo7JnTmpyaNFCbZwdjFgkK7pf3fuedd/Tss8/a3wGiYe4+8/wlhUKA+y7BhA27ub5lshvIfZhZXz5vQH82lbax/c53v6tnnn3OijK0W6N5fgDTWk9ZM5MTWpibUWtTnQLaVDSWVKJhSNu5uH763mXlvQX97r/7qiraUSmX1cLUirpb+jUyMq08jOFiQYvLCzp6/IiBZNevf2pjxfpra2mzxJjxA6ivi8UNQGKdX3z8cSvOwLLm/ig48F6w5d58621Nz86os6VBnQ0xJYJeJZjvdUk9GJvSwtqmXn3tVVu70XBYkWhcd+4NG5sViSE0fgFtWHtVLf0q65/xslhWKNp8ovAAS46En5gQCCJJENAufgQhNKxj2thM23P88KOPtbi6YWaKmK7OTk3q9PFDeu2l5+UtF0zCyBdwzxIgia4O5n6ysVFbOzv67ne+Z5rrg0ODxpbeIxZa4YkiCddfNZJl7QCqv/rqqwYyOTmgzJ6RbVYjD0cNDDt37oJpbVM4A2S7feeuzjz2uK5eu6bUzrZSsChbmkxnvr2jzWQSnn3+OU1NzyhWV6exkTG1NTeatj9gEvPZuiKSyS8AfuRcKGaiJ033B/VTiowU8ijS3Ll794u1xnvAsMcYFJZ1Q2PSik0jIyNWkDMzwqakAevcP+xa1ipaxbCH/Z6AsXKZP4CPHZ37LF6/9NLL2trZNlBoanpahw4Oye/JG8iHZAkgD8/1rbfe1tlz562AQmGXYgJg9utf/ZLy+bQBt8SYQCCsqckZY6W/8MJzOnrsiDY310yD+J/+6bt6/Su/rZ3tHV25fFlHjx4xxjwyZICL3/6Lv9CrX3rF5EPc/uhY78ztqol2NIKM0o4zkkRyoAT849KUtQ38JPxWIDXG/Z48w7vvvm+FpNnZOZOu4Jn6gzDZKzZHAIqbGpt1+/YdtbV3GSMfmaKm5lbNzS0YMP3MC89qeXHW9nA/sjTZbfV0tKq1OWnyRO9+8KEef+oZtXV16+iJc9rcTts+U10nXL8zUnYM0Sr4BciKiS3AGmuJZwZIS0yDFU2BlJhIfOV36CZZWXNa541N9TYOsVjYurcYB84IN258rpbmVjO5vnLtmuqTjcY8b21pt2fJ+3MNgOANyYR1N9B1QPECiZ3BgQO2j2LqCoDKekBu48Jj562gvryyqHfffUehYFSHDx7TwtKyQpGY+vcPamxiwiRl4siZZDP2fDvbW03Gx+Mt2bOluEVhlPXMswIwZh9h/yBGA6i3tzZ/wZTlvhkbJwPnZGyqf2d8KTqjCE+Bc31j26RpLl++qtbWDr1Mtwwdb36/pmen94q6ASViMdOaB8DGhJNzyerKqk6fPPWFxAX/Dame+ZUlxRKuw6n6ZWa2PidxwhdrmyLZ9m5at2/fsyIx7HxkghqTDbZfUIjn/jkDsIaJK5zlANjpzuD6FxacXwq69ex/mLk78kUaITKlc7umMc58IH7xGp4P73Xo0CG7FleYKWt3a8sKrK5bCzIEZA2/nXmmpqes0+vZ5581ybpMaluFXEp9Pb1WbL91666efvpZBQMhK4wtLM6rvb3VvBHQX795644SdU7m6uLFi3vgMJ0iPo2NjVnxjvXNtVmHzp4kFH43nB8pEBSQYfP6dO/esO0XTz75tM2bkXt3bQ9NNjXLDznDj0nxjuKJsFTIaHVhSicP79f2xrKKubTFs83dgpo6+jQ8OqNwlHXht6JNS3NSyTpY/q5D4ZfBcweWOymff84+Bzw3bRXHPIe5XirZOYMONppE6UiBeY6JLRKAAOOEK7Tb2Tt4nsRVZ3TrOoHMY8fOQa5Y5L6qn4/mecbOJMwdzrDM83Qur9n5JZsTjBuxgXXDOHIWZc0zP4gxxD1HRMBLAA+FRXsO7AeumxIPF2cc6vxk8FHZY+L/EnhOmP+XzPOqbEuVMMTVn33+j2s40W9m+lu769oI1EbgV4xALSjWpkZtBGojUBuBXzECH/74fzHw3GmcuxZNvqoazNVfIzGERR30Vgw8J9kCIEd2whjnXscAIbkxYMDjFbaDGxvbxqQi8Ud64I/+8I80PjFuWpDDw/dMb9Ja23d3zbgPuQdAEcz1AG/3dXebMSMt6eMTj0zfMhIKqiUeUzTsV7GctcQCRhCmiA+Gx03iAS3cchmQ3GcAuFe0TDsNXUALAHPMHo2BUpGxljGl/MY3fks+DwZNAOYBSz5IeM0gqepMtGf2aN2yMPHtf3vM8z3wHEAlvbOpQmZL5XxaD4dv68ixY/rHNy7r+Ve+ZICHPxjS2uq67t1/oMcuPm6gL23PGJihzwk4HQmF1dLcYmAiLG0SDCRXbmEe2dBg7GuYprQ/w04iCUL6IJ3atWQeBiSsxYH+AWOCzc7Mm7Yx4woTuM50gFP2TEdHxy0hxSCxt3+/jSnjbm3YobCBICSBgNC0SsNwr084Rhrg+cL8grXtAlCRbAOMAf4xr2C4MdaA0ownoA9AjLWvk7wFQpYg0SpeKucNZAec4LUA/gBb3d29euMnP9KLz10y88FMNqu5+QVLuABaKIAcO37CmMZ0EsCKG3k4bKxQEjISZYoGJMQA4sxhEjzGFBCBnyFXwr/5OwkeyT3AodPxd6zl6jqpMpf4uSvM/DyhZMwAKPi9mzdv7kmvRM2UkUJBsrlFzc1txigsUmgplxQOBk02oS4et7mZyeW/MHMDbABgwMDxjZ/+1K4NQJgCxaFDB0xDnuTX1jHJJYysPR11W9LGmMva+COBQZL8gx/9WE89/bQBHoDnba1N6u3p0sbasq3zjz+6orBfamkKKBZvVCjWo0qgVT9+5wMVfWV99esvKZ/fMsPO7FZRh/af0Ceffa7Ovh4tLi2ohGZ70K9YLGKdBEePHlM8ljCpCsh4PIcDg71WCGHO5PI51RtQUTEjWYAbmJq01RNbHo6Ombne9uqi6kNeXTh11ICNdL6knXxFP3rzXVtHR48cVjwWsaIZsjqAWyTaVYmcquQBjO64sWbRknW+ZwCGSKvQKXP06HErVDz22HkrSjnghS4NpCiQyAlpeW1d3/n+jzX6aEr7evoNSEALGmZ/W1O94pGghgb6VZdwRoWmU+zHOC9jciHhCIWzss03OgGYy7CzAaOvXr1qHgA8e/4wXhQAeOaw+ij+MFdbW1sM0OXaWeto8qMza7qxeBFUZKzkCJ0KwYBdH2x4tHhhjAP8EraQdkins7pz/75dZzQUtHnW1tpqEisA43zni/g8Nztr6xR24KKBZhGdOH7cgJN333tPB4YGragHSM79IQu0uLToYq5kjHqklQCqiCnEFuaMYyrjd5A3RmjAT+yJmHwDIDt+CzOzczp34YI9Y+Ii7FMMXk8cP6yGOGaoTiKJDhqKhpg00qHCvGecrly9aprvX/vaayoVkVXBADFrnSCLiysWcymyIC+F1MXHH1+17oBkXdKKbchKYBrZ1dlphWDkIj784H2dPHHCmNjVrpZSBSNXmL6sZTpZPF/IRxFf2Y8oNBjAHvIpnUmb/IkzMZYZ1AJGOsAubiATgKV1l8DO9Xg0OHTAySGU0caP6uq1T8wYFNBwaXlFJ44f1aGDXXrnzR+qLhpWxO9RQzymSCCoyYlH+vT6LXn8Ib3y2utqau1UOBbT6vqqAa/EEvYRwDKePcWTO3fuWGeNSTLs7Kivr8dijXlDpNMGbjNvqqa1Lm4CxCMbVtLUtJP2OXBwyGID65tiLx0fFIQ5L9Ql6tXS2qaltXWtYv6ZSmto8KCNA/IPSIcgxQKox/xaWV20cevvGbB9gDUMa7a3p9800YcODKihoc4Ks59c+0Rfff1VYwwjZUXXEoUWgMQ3335Hqd1dPf74RWPs/uxnb+ns6VNmcA5DHzZ3FdzjfrguPm9ocEizs/O2x8Dgbm9rNNPZf+5n4Yx9MfZ2sdpk4JDA8dOBVdH4+KQa6hsVTzSYnMet27eNDc95qbe/V137IB9MGqjJBAHQJjaw9oj5AOgtzc3q6e62YrZ1a0SCymAEsCcfxtxivJ2uuusMuH37lpm1Dx44rKvXPrP3Zn8n1nTv63K+HZik+5z2NPsgn4HsC8V92OhVYgLzIBKJ2b+ZD3TWcU11yTqFo873gNfQlbK9tW3j4TxTHHDOF4U29mQ6YpCFYd8AqIYNTRfEnbu3Daju7e+xYnE2s2tyd7wWtjsFAMx8Dxw4ZONDdwDSLD09+2wur+A1EAjqo48+MgNyV9ilM4L1FjFfBNMB9/uNgACj34gRcvsWz524wljCpEayh3EEnE5E/ErtbqPPoxLeOHgE+P1qa23W0vy0YgEps72uYi5lwPj2zqrml7fUs/+ICpWQllYoVidsLwz4vErWJ2yduHOmK8Q4Jrv7btrjBp7zVf2OCTv//DnznPhtzPNc3iSQyh6vmdz7/CHr3vEHAybbw9sRmxhv5mUhD9jOGZhbcoJUXmO1u0+0y9j7fLwnkO5iX+KswXNdWl3TxtaunYGIH8QF1wlYtFiMxwedCQDmrAfWDONFDNnZplgdtLVkc/AL8NwVDTi7Vzn33ur12Lkc8Nz3L2RbmF5VqfYqgF5jntfS49oI1EagNgK/PAI18Lw2I2ojUBuB2gj8ihH415jn7nCMaWVKnmJWQZ9rdwRshVVHIkLC/l9inhdpj5TXQIpbt+6Ykdmf/PGfGGsrUUfrLozgOpN3yKUz1oKM4RmyITAO0Qju7um1JAWQFObKmTNnTWf1pScvKZfbQdFQHq9LYkOhmCYmZu2zvvKV1/Zaun0md+D3wBx3LdR8N7PPQtGYKxzgATH//M//XK++9oo62pIGXKN3TnZkmteYnpkutmuT9Zi5I2/mWlmtHRR+DxouFdceOzM5rngkoK31RW2sLhpQfWN0WifPXVBDQ6Ml7UtLK2Y2RUJ44OAhS2aNK8T7l2X6pQYCZrI23gCQSGwgcwG4ALCCpvMyLf4bK4pGAtYS39LaZExk2EbkNbCPeT+SB0BuALa+wQFj9gNoAIABogLI7+vpMb3ZkdFRS35hxsE0B6wFKDJNSv4HgJNOm7QDbfQkqZhOOlC63uYJADZMLhL+Z555xpIjQEGALAA1QNHxiSnV05Ye8OvDD9/X0888aYACwDVJ2Mz0vM2zZLJZ77z9U508NmhJMEk5bHkkDwDMAdApsDz++BPa2Nw0AL+A3rDJC3kNiHP68o41BwDA37lG2IYHDx5Q0BivaCQHjS1PC36VOQiY71q3ndwLP3c6na4ww7jw36uvqYIjzJl0CnZwyEy6kJX5px/8UC+//Ip1QNBKbqpHRotyhRvmJ5qsJOoksSTIAIxc9/Xr1w28HBgYMPAX3XfaxK29GkClTLeFLNF0k7RiY0A3Bte6k8opGmvQ+x9ctmIJjL/W5mZ5PSVFwz6F/T6bSwtz05oYHVYsJvX2H1SyeUi5cp2u3rgr6NSPP3VWcwuTWp6b11DvQTXXd+qv/vbvdObiOb351k915vQpk2bCYI0x29xAS7xDZ86cszZ8nkVDQ1jD92990bKPWRvsf3TzId7mMEr0VEy6iLV6//5D3b91Q4WdNT176YJ5B6TyZXki9Qaeb+2kbe4+eekJNTcmDbRhzAC10KoFQGc+UzACeAcAY1wBPwEX5ufcXIPJi67yG2+8obPnzjigzkd3DVqr6MOytjwqlCoafTStv/zrv1Nnd69ef/3rJufxybWPlc/smvRAPpvSl199yVjcpgONvnOxZEz7+cVFTYxP6uChQyahBGsP4GhhwXUbIB/AmgFYALRkzChEAUAdP37cilA9vX26d/e+FdWaGpv01NPP2Hrm85ZXVlVf16Dh4WGl0jt6/tlnrAWeAiSyPGY6Z2iCR/UNSW3u7OryRx/p6JGjYjqh4Wx63m1txn5mbTCHKAgBEsJyRuf72aef1+TElEZGR0zr//jxo2bYWyoXjKkKEA5wDwOUuAfDFSCU94I5y5rhnii2MFeIJewNrP94vME09dGEBtiiGIKGO2uHeNmLbNXKmsXCxYVp/cG3XtPa+rKamloM0Pz81m0NDR0wHftEXb0V7N5//0OLB5iuRiIOyMlli7pz+75JnwwMDCmTzigWj5n8DHsWYO+tmzcMvH3pxRcN3AKEpKBBXGS93bxxwwB05JsAdZGTsaKnP2jz0MkSODkoYoYVm70+5Qo5+YIAk25PRS4lEnYAJEUS/DfoguE5IimCFEUkHDGQDQkcQDrMuReXVg00I2bweiRqGpNxXX3/uwp4MHL2abB/v4RvR1m6feu+8kVkpB7p1a/8lrZ3sxo8OKS7w5+bBj1dH+wBJsUljxmbAqjyjNibDhw8YBr6TkahYsVc4iSxmxhJMajKUgdUX1pZ09DQId27d9e6jDChRJqHOU7HB6x81gMdWVvbO7o7/EChSFQHDx6yOIVsFWMIeE6nAvGF4m139z6TL0E+4/Obn9v4oV0OiM7cpSh769ZNA/qffOqSGcxSzABwR/+ZPXdja8e6cV5//XUrDs/Pzujyh+/r7NlTOnfmlHUoEGNNBq3gnhPvj4TQyROnzDeFdcrn+n1l24stthSLNl7sD1XGd3UPcYz+gra3N2yOdXZ0m8Ex5rIUsjCVBURkP/X4nPkvZy8MmtdW1yxuOWmcnEoFB45StJ6emtHvfOMb2k3vamN7w+ReeB8KatX9jDGvGneyV/3Zn/2ZXn3ta5pdWLYzUrKBLqxtKzhT4KJwSzzm76srKzbH9/f3GLiKJAgxjSKdgd5DFHQDVmShWPvWW2/qsYuPaXll2QBZ9i8+n04bilHs1awP1iSxAMk1zjx0xHC2a2tutXXZyP69u2vv9/LLz9veQJcJMZkYg0QgBuX1dUmbK88//6LdCwDsjRuf2V7PGYfpj4Y6n1X1TaHrhbIe85fi5dLSoo0PrPLlpWUrLjhJLbd3mbTI9o6dIXjO3AuxLhyoaGtr3XwHfIGQ1jY27XyYbKjX1vqKOlsaNTc1odamBi3MzWl25q7WN7OKJzvU039YG1uwwwtW2GceYs7b2tqkQIAzZhU03wOt9+Tn/kvM8yp4/ovMc84AxDq63pCBCcfiCoaj8vrxHCjbukGOhjHjDARgHYvjZRNQRQVXyKboU6FUUyXa7Ck2mnzXrpnzsvaZbxRvkV0yr55KRf39AxbzifXMFz4PpjvF82rXBp9b7ari/Ip5KoUc/D54XyfbUtU8Z092sjK/KNti/0Ze5p9pnnPE2rPfcGfsSqWmeV7LjmsjUBuB2gj8sxGogee1KVEbgdoI1EbgV4zAvzQM/fkLf5GFDkiqYkZ+Dw3G7ovDMIfRYCj8LzTPOXxzIEfjFPB3enpWH3xw2eQGYKvFEzF9+tknZuCFFmVXZ4clWiQrmIOSDB44cNASpu3tlDGxYWo+8cSTunvrtk4cPqSOtkaVKjmVKnnt7uwqGq3Xp599rnii3pgyu6lN+QLo34ZVLlQMIAeoGB0dlccAT496+/osub5583OT/UB//ejhAfX1dJtpKjqqMAONfb53SHeCj3vUQBUNQPdU9lKUitNEp+V7dGRYhdyuGuuiZhYF0Pu9ty7r9//wD41dFqUV2sC7uEkOzC8sqaO903SfDfD3BxUMhy0xBQTb3Nq2hB2AGHPT3/nmN9XejiGlx5hJaEFj8ogWLC2/tA5/YdS3p7FL0o9u7hKao8GQWtvarMUdQIgkZF9Pt7Ep0RKnlR6gJxGPm7QOXwAyJDDhIBq4ZUuiDwwdMDCHJNJYYNmMtrY2jHVOcgq4RLJJks9r0E42YK3ktJHnFpY0MHTAdGmnph7p+ReeNYCT54Se+8jImBnzoZn/1ps/0Te/8Zrdn7UOe7yaeDRhOvC8Ft3shw9HDUDks8ywsVhyrLA9pjnABYk7gBAJe5UxifZzibEL+A2g5PeNYdfT8wXgQLJlJm+Cvec3MKQqZVBlJAIcAXjx7+r7A54V8qS+PgO73vvwAwMr9w/uN+AJ5n4hn1E44De9/l3W216xx4BvFpqB4DBqS5asP3zwwEx0AYCG9g9aiztzloTXR7GnVLR7A1jAtNHWM4BdIKbddMlAgcbmJvs8Y3mX8ra+Q76KVMxpd2tNt29dVzqzqSPHzqi965By5bg++PiG5paXdPLMcaUzO4qGIhroGVJmp6Dv/fCHqmupt2R/YWFOq8tLZgzIem5v69DwgzEDzo+fOG1geEMypPGJ+yY1ZDrXXqkuHtXS4oIlzfwb9h3saJ7/J5/e0P3PP1NXS53OHD+scCyicKJRTV37tZWtaHltUx9//InKhYJeefE5BXxOIoHnTdGhmpTzb5J7ni+Ju8WkWFyTjyZNYof1yfzCuBHGeGtbizOz9AIS5RX0AZ7LukcKFY/+/jvf1/0HIzp/4aKeuPSE5ufm9PnNz9TV0a6XX3xeqa11V9DAYLPsCpBe3sMAx2WTTmpINhiQA5iNHAbrh7kF6GgyF42NVgRgETdTTQAAIABJREFU3gKsAGJS4FlYXrdiFHEMM1vuwToTuveprRVd401jUg4N9ioeCevA4ICbawASVnRBSihg8SUar9Pf/8N39Oprr5lEA10RszMzVqwDTDPtZQpae7IVaPpfuvSkQoGImpItJv2TbGxQIoFhY940rZ0ES8FYnVXjzPWNXQOyAVtYI2YUHYlY4c80lAOBPTPmtDwVRO4pIO4aAM8+8NHHV830EwkciqWJeL16enr1zNOXFPJnTAoEABl9Xwom7EOOTek32YK//4d/1LGjAPxHFA45U09kPCjaRiMJA4/Q/2XckUMBdGOtz0w5iawDQ0Pa2twwhmNjstE6JWCdImVjhpLIHZg8h8/mV3t7h81D7iufQ66J4ptBPE76qVwwTWj2rVAwrHLZY8bUgHPMGUAm1jDAIaaiQX/IXgeD1MM8vfqxMvmiSY+gp/8Xf/FtPf3kk66bZnNF8+OfqqO5zgoejEE4GKGuI28gIn8gqsnpBVHsPnDwiBINcZUrdM2wf6OF7IDfKqgF8EWnFp0HSF6QZG1vbdozpPhDN0K18wYgkmcOqM6cx/waE/Fr1z7W4cOH1NyCRE3Wfo/x3dmB5U7HF8a5eQVjcdXVN9jZAFCY9+Ceevu6TSv77t07VkwgdiC9FA5GTd6HYgYx8v79YVsLgMAXLz6mSDRsz8QEKIr/H3vv9SXpdV15ngyb4dJ7X5llMquyvAEK3pEgCBCkpBZJkXIz6tZoZv6C7pl5n7V65lWzlky3pJZ6SaIBaEACIECgYMuhUN6l995EZoZ3s377ZhRAiFT3PE8kWasKmZER33e/e8+9Z5999s5b0B+wVDYr4Pz1N35hh48cVdHqR6++asvLC9bT0WFfef5LAi49HldoYm7AaqfmRHEGeRjOKhTBASbZw6enR6yluU77HuuUuEOxk72BfYhxYY9gP21sAIh1exLFIJ498kGcewCZmxobBZoGgn6bmZ2xza0tOzCEpEhcnSacN7SGvcwtJ8dy8dIlW1pcsq+9/JLNLc7axOSE5mG5Y4C1Vi6KsJ9xPd///vetylttgWqn5V5mxQf8Pq1RYjDs7b7eXsUi/CvQyaZziOI8YChdPHREcN0A4Tx3Pld7fzKlAlhPr9tPKahLticc0fphn2tta9NnXbp82Tq6u62ppcXiG5sW39ySqSxnkaDfZyMj9+zZp5+0TIb5UqX4xVlqaWnZ6X0XTEU2mc7uJKyzs0NrmbmLtJs3gGl30i5duqS4Mzx8SMA3wD7Xtrm5oVhDfA2HIjrfibGNb0o+K48Xuv0A/emGoajiuvJCFqr2WHxzTTJeANjoh9NZp30c/xUY3FaUL87SwoJNjl2ylfUdK3lC1tTaa3X1rba1nVbxqKmxSdeFL0BDfUyyMp+dy2GIU8h3hTjHpC6pEZR/4d8g+gp7Ph2ShaLWMrEE8DwDi786LN3ztY1tG52YVocosVB2oT6v5AI7Olpt6OB+ndPzhYwM0uGMCD4vs+A97lowVWVdEivKEl9jSNSls3quFMFg6vNv1hEFMxmp5/OaL24svQ/OXslEwgYG9ojM4oykd0F7JFt2Nc/L4HkZzneGoU62pcQZnvNQwC/po2LxM1+iCnheSYsrI1AZgcoI/PoRqIDnlZlRGYHKCFRG4F8Bz8tMpF/3kjJ7lsQA5rnfUxTI6nQWCa8e6Tiro1XyL67tUi22JY8SmkgkphbyH/7gVRmCITMA83xxcV6MIA7/AES8hdP3LVp3V49af5VEpzJio8N0+9rLL9vK0oq0fZ988lGr8uQtk03qEJ/JFOz8+ct25NgJi2+uWzK9ZakMWpgZ29rctt4eB5STfCKbAAMRVnt3T4/AoXLysQ1rKBKyY8eOC+xAK5pDPswmsc9LLlmV1KMMSYtKOALBsIzNkGUAPI+EgnbtykWbmUJ/u2h7+vrsH773M/u93/+uEggSPZhaTc2tFq2pkWwL/40hXv+efgGoJEu0ywOsA+Yh84AGLonHTiJpHZ1d1t7eaYcODVlzXUQ66zCxAK3ACGh3dSx2DKNIojxqzUUKZ3FtXWxV6bACnHd1aRwolCADAfsKtnxLc7OkdebmZ5VcAeA9+sijNjc7Z+2tbTLBo70W6QaYviSdMCgBOQAHytqwJFSASw899JASLQEIANT4iPn80sCnCDCw18lffPDBB/bII4/YVjxhm5s8s7SS9UNDfWIeKXHzIPWS1HWiCQ9TG/MpNNABpTZWN8SKB5ghcQZIoVDAtZU11bku/rtsGAp4zj3y7K9evapxAXRypn8Z/V0G4Bm7sn6tAxscI6qshc57q71YiSwJvpm/Omhr6xs2PjlhiVTSjh8/aqFqv3mrKLokze/j+RXNH3RSM47x7gohZcY7n8sXiTCFo+R2UvMLMBYwAEYeIB0mc86oL+M0QkmkfSHbTjoQ6O7du7Z3b78ZoJ3fZ0FfyRZnJi0c9Fgpn7H11SW7eeeGtbZ329DwQ1Yda7WLV27ZanwL7pdkBHq6eiyXylm1P2JXrl61tt52+/GrP7R9e/dYJBSw4YMHBeps7yQtkczZwhIa/lGZrqVzm3bkyKCAcp5pQ12tbayvWsCHRjga7hj9pq2Qy1ljQ4t9759/aEuzE/bMY6etLhrU/YUbWs0XbbBr96ZsYytlw8NH7f1z79pAT4cdPXxQBSDATLS46TIBAAJoE+synRLjHCDq2JGjkhFgrIcGDwq8Q7O+b0+vigEUIzws+2LOfOjKZ/PS699KpCydK9gPX/2xjChPnTolWRWtHxkHmvngwBULD7p1WMsAk4Dv+Zxjoa9vrKtQw5wBhAaMBGyDcT48PKz5yh/mF3OeohTgzr6hwwI3y2aA3AvAIbGk3F3R29Nt2dS2gJu2lhYZhgJ+AdoBKoO4+KtDlkimJefz4ksvCfRmTlPkYl2x9hk7mKgAf/zB+FgMxJLXVpfXBToBbLI0kbdB1sqsYMFqvCacZn86k5NhH1q7vJ75iVwHa5Sv8mfu1nqkLbyzk7Q333rT6ExIphIy1kQfPxgMq/jw+htvSdbj0UcfsoAHGS/MgQuSHkkkUorfaABTMCVO/OVf/qV9/Rtft317u8zryWldI+OhjoDtpO3spPSZ0lv3BWxo6JDdvn3LVpZm7MSJ45IkkOxUzkmGlZnE/M1zEJAmXw3nF3Lj+g07euyYzFlZ0yrE7sqlURCD8VqsclrijMXONh0XPrt44bJiD190NPT0Eu/bJEOWTqGD7LWFpRXb3E7YRnxLXQg/+tGrNjR4wKr9ftvYWJNPSSC3YQf29qnIuJNK28TkjJ08jVmwz8LRWssVS/bLX75rL3z1Rc1z6fr7vA/uT3I/yZTum8IO18QcA7RGbo17oGjgtM0BldHBb9iVXSqJMcyzYN4ztoxlU1ODPmdldVlzitjMs5qdQfbBmX5W+YOSk+B8wHxnbXT3OBkRuoXKBULmEMXcxDbA7ariOddKdwnXDrgZjoR0vnBdLR7bWF3V9SGbtra5afsHhyTVxLng+rWrMnM8+9CZ3S409mJkWDjjUJimk80rwHx7i8I9hdhtFTSIH+nUpg0P799dh3NaPxTDyuxzxonrZxyDkk+Lav4zBykUw6CXxM3UtFjcHDeI/5hXZthzAiFJkcCG5udOn94VOSRNVzJ777337fCRYRVD0J6nQMEzJKZQIOA8w/NgfZc19ien5215Na657brDMFBGAi4p5vTW5qZM3NWpQ/zyVqmbgfFk7TBn6Lgod8vomShWLbsYI+3ykrpKOIvxexSGVTCT4Wxa+3oaY+mlZZuniBqtEcu+o61dezla6JwTkGiiG0CcBmQCC0js0QmIDvyKOukoKLNHcj5jPlDcaG5pEUGBsw+f+7Of/Uzg+rFjR+3+CL4KMKOJS1WaL5FQzAq5ks4NzFfOrKxXuh10BEG1UK1jopRYAQN7TDQ9SEpRuA244h3+BniSVJWsmsJ7Oi15qcWZKzYxtWA7SfaTMGUS27v/oOIkxTMKKqFQ0FqaWUPIkUFccd1vkvxB21tjuLu/61qQbcFPAfAcGN/NCZjcFBSTyYy64BqaW9St8sH5S7a5ldC5nfhTXj88y1Rqx5paGu3Y0cM6B1LQDnr8junNAFTBhufeSyqcsPaZP8wz5uNWImnrm86wlsI0Ei3OhyChtcT5nnlJQZg5wTpgHvC7FG4pbCA/yLm2DJ5zXyqA7cq2SHpyV/NcvHS6Q70eq8LslwKD37fLUHfdoWXJvQrzvJIaV0agMgKVEfiXI1ABzyuzojIClRGojMBvGAFkW/hRWff88y/jYFnWIISZaYWUBSVnvntYBzr3+ByD0kpiVJJBOJ1Pj2QngAxhjUcjTmsZzWJppe5sWUNjnVq2SWo4aAMoIDcQCUd1yAY0zGXyAgGvXbuu5PSxRx+TnMI/f+8V++pLX7GaWoDCgu0kE5ZKZOz998/bE48/KeAtHPVbMh2XxEooGNG1Of1yx1iGVQlI2dHZKWY8LBuShapS0S5fviRmIwkd1wGYTFs+yRtt24yXEsgCGpl+JdP5fMlysHkCQSWc9+7etrXlBWtrqbe62ogYWv/nf/xP9qf/0x+JEdfZ1WMPP3xWIPj4xKSY+b/9O7+j6wTIOHho0NK5pHV2dQnABcxLpbOSHABMp3AB42ptbUN52yNnjttjZx8SwEQbOLIMJHWMMYkv11XMO6mRTLZgm8mU5E14XiRL09NTMnKESQlrksSR90KLenZuRjq4SKLU1dZJ+gUN1Fg0JlB6cX5BMju9PT1K0gHPAZFIODEiIxmiPRuJlbNnzwpkAVhfWFyU9AWgXX19rTU21luwGv1RnzTon3nmGem0w0gETMrn0gLPSeBIhCWBUXB/0+KNHjJayhR0lMqi85nJCqgA0GSuwZrFOLIMdAFI8oxJRNElJSmDeQegAAMdaYzHHntMYKbTDHeJHv9dBrPL+pl8Ztno7/Priu4LEnCSaK/fb6Uqj5i+//Bf/97+3b/7twJkkYzxI5teLDgt3elpma06eQePPo9xKyd+ZZ1YmMVokN65fUeeAGVPAuRSAOl5nStoUWDK2E4iY1MzS7a0vLwrx1FrdbUxS2xvWl00ZKuLs+qUaG6ote34hqWzGbs7MmFnH33aPMEay5UC9v1Xfmxh6d3TyZCzTCpj+wf2K2EtGN9L2urSnL3w/HMWCrpEe3RswpZWNqxkQcvkHSuspjZo07OjkvTZ09crrViY5hR+Umgte5w+LyA6oOa9e2P28bm37MXnHreGmiBIqwVr6u3SjVGbXNiwx576kvX377f//Nd/bantdYuFnG53W1ubxg5mN8+QNQAg5ICcWkkP5NJpFfn6+/cKACQOnTt3znp6u6V7TUEiFMZczWOpnYQ1NTTa+iZyIrV2/dZt+/FPfmrf/f0/kGcAX04fv8qymZR5SwWx6wENNjadiSKGoTV1dWYlj6SXAEa4HtbM3r0D+mzGF+mWsiltmTEKi573AMDE3LHc4RCsDup7gFNliRUACcCGoL/Kqmn9R3YLvexiQVIMvLfiuD9giXTG3nrrHTHPzZy+P9dUbrVHroV18eyzzz5YPwLrij5JE6F3y/OSrFKWwg/FGxNruty4gyGxeSh8BGx5ma4UzBYdWxVwnudBrOJ5sf7S6ZzdvnlbzMfW9mZ1hoQiIYFgqRSyDhnb3k7Zz19/Q50w3/jaV1QQQi6MvYL9CUkTxh7fCbwd/vN//lvJsDz91BmrjQGIBXfnRMreeuttGzxwUKAXJpV4E3z4wUe6t5e/9mXNyUg0JpY6O1557IkjsF0ZT5jqSF2hCc29Ef9gub700kvqzBEDvwqjxpQz5Qz4BZ7L0yJNLAjbG2+8ZY8/9qT2GkBgiiL+AFIoGQsHo1YdjAr8vjsyKuCLAjbdOqnEjj32yEN25+Z1a6iN2tzUpH3lqcdtJ75pJY/P3n7vfQuGo/bMl5+3huYmeStUh6rtrbd+obkGY9Rbha4/RQ3HHAf44u833nhD8ZtnRJyni4iY39ba/KCICIOUOMO6K68vYhZxEzkN9nHnJbFh77zzln379771oPuAAvJNeaTM29de/rrlS1UW397R3jQ2NmqPPnZWGuawlk+dOinwmXUwPT2jQgfdI/v27tW4ItWCzATjzLmCzyOeonN9984dQyOZ/RzQ/Owjj8rYESY3vzA9NWk/+N4/25/96b/Tvl1bE7FSlZNfYX+mkMuAT0xMqWDuzj0+se7HxyfN7y1YT48z+i13KwEGlvXOieWME3FJnUI+E2iJ7n42ndW8BVTkdeidIxXCnhoI+mwnmbJUNqciMQV45hZEg/6BAUm5OYC8zn75y3cEgDc01auAw9zieblC2Kz2NK6JZ8wfPuvd9z60+6OTAteRJtrcWFchj64KtM/HRkcVX4jNzI96mYLmNN8BlYk5ZWkRV1R25vLOD6TK1tc2VHTjPWCvO2kQOtAyGlu+z/cAzzd3EtbY3GIb6+sa62ufXpWM2uryslVX+62lqcHa2ukaiqsoRGGafRumP3ES+Rj2aeYask8ffviRff3r37AbN29J9oYiCbEWj4nvfe97iuuDQwd01uKeu7o6dd31tQ1W7Q+LUc39YVC6tLQg41PHPg9ZdSi4WzCksE6XlytI5nJ0k7CHBfR8SwViqZeAKBIGZ8nl6Ytimk9OL1k2Z5Yv0p1WbcdPnLLF5RXbptukpVmFZfYh+U9QyBWY7M7bZfD880LkAOy/DjwHVN9JpC2dzVtre6dduPSJLSyv2uDBYXWG0GkpAkgmq/tNpnZsbHzETpw46nT0ma8Cqj+TbSlrnrPu6DhjPhEPw2i+eXyS6UJyCj16uh+Ys0geqfPGS/ytVrxnjnIuYV9ifjDvWlqaLJ2iSOJ8XNz/HHj+RcNQxtQxz0uSBCx5Ac8LAs/5bzj/nwfP2acrmueV9LgyApURqIzAr45ABTyvzIjKCFRGoDIC/wp4Xm4DLYN9n2eil41EYWsh2yLwvMoxOzi+SrPV538AnsPCc0BileRcYERhiHf71h0llYcPH1HyBivTaTjCokyo1XxubsGmJ6ekXUv7/uHhw0puMWeDIUsL8NDgkECt6dllOzQ8aPGtVfMFkCvJCqCfHJuyM6ceku6ux5e3SMTvjvgYHOl60Vathrcs8GZjM+6MQXeBApIhLh9g991z5+zll15yGt/qhaXV2xlalSVcSpa3UgkdSZJGr7RKb1y/6fR8PSTnHtvaXJYJI6BTfDtn+/YPKYmHRc7vwYRkHAHDP/r4vDSBASrqG2stHEUDulEsonyhJKBufn7Jrly5Ks3v5ZU1l4isrVsL7d9WsP0HaN2vt6nJMXv55RcFRsIyo73b5/Hp8/g9mF3ItjgANK3knDZ25Blg69Guzc9u3rppbcjqdMG0QudzS1qcgHCYsZKQI/UCQ51JwfXwPUAjElOAeb4ArGEYMj/KCfXI6KiA/HA0JvAcgA2WKiAaIDdJ+djohMYHLdN3fvmWvfziczJGZezQipfGOJ+bydri0pLkG8hkAS+Rl0klEnqGmJ9ybQAcJOhcQ/kP18o8RDucNmmAdscCDUqjHdYg9+E0ah3bvAyYf9Yy7RaZuhJ2NY0fAOg8mTyt+TCOkfrxiO0J4EfXQFdHu4WqA5IZQdsTEJp7unfvntreAaKcFEJOreHML6dVbWqVhz09OjJq4QjMNbPm5hbp2QPWu6JRQXOI+wRoGhkZde3qhw9LsgXzQ4pGczOTWuMtTbVWymdtYR4GdNIWl9es5PHbsdMP2ydXb1koWmcj41MWDIYEnmMqOTUxYQeGBvXcamMRq4kE7fFHzsjYl9UnDePbI+avrrF8yWdzC8vqDonEqgV2dbZ3SCKloK4JdHFX7M0337THH3tU8wj24YWPL9nO+pI9+/gpK2Z3bHpuyvKegNW19VlDW7+99e6HFos1WDQUtlPHDll1wKNCFs8dABC2IZrUPMMycMM4YbwXX1+X8R161zwnwGDmMdISsGQBVzxe5m5ahbRCDvO6gIpamPrFamokSwDgS0GH92DdwTgE0ARk4nP9ASfnA/iLJjUyFWhL01bu9Pg3Fe8AcQCL+Crr6VOoAizhXgA5mR+YC8JY5z5hITpgbsvSGdZ0UVrRIyN3LRYNycwSY9piPifZFmlZy7jQL5ZkIpW1d8+9b197+WuWSm2peChwz+sKWmX5I8Bc4hnfF7gOk7zKpzWOhjla4Q31tQJ6AIvU1QGQCSRPd4YH+Zqi5jPM0J///Oe7xYCIGO7Dw4ft9Okz9sbrr1suk5PkwGOPn7VwFDZ3waKxqGXoBMqXzB8I29LyuvTK29vabWZmQnJgMJfXNzYF2BDrR8fG1XHjDP5qbXpm2r71uy9ZbY1fa4E5eOnSRRVNo9EaAXbZbMGSiYx98MFHdnj4kKRvYEEuLi3bvXv37dHHHrNXXnlFng3aK70+ydGcPHFSY1yza/RLTMF0FECJva+2bteEkB1QMlIw/z1imkYjyNlk7cP3z9vJk2eccXIBQBU5FeZQxqzotbXVbRViZhcWbe/+A7a1s6Pi04mjwzZ+75Ztri1ZPp2w/p5uC3oCtpNM2wfnL9pOJm+biaTFGppsz969kurq7u6wsdF7trQ4b1965ksizvLcyh0u8fiWpH/Yv5lbxBCAUeRr6BqhSEDRDqYoQCh6/Pwu3+OeR+7f15zFwBPfg/HxMVteXpK0T//AHgFltTUA8nN2+/ZdsanRrF/d2LKV9XVbX18TA5ZOLMbv6FH3/gBwAG/E5bu37wlQ3jvQb/39fep6YFzpeOC1zF2KqGj342nQVF8nvXZkW9A8R1qCNQgj9u23fmF0axw7Mmw16N7HN2SWyHzmvMC8DQSqdb0UL2tidXpf4jLeCn29nRYMwIZ2HgGskfK/uRaAXdY2awhAkrXKXsaeHglFZZ5K3IhvblpvX69VlWCHp/XaHIadMkjPqZjuCnJxt0d2dTsN7gjFnYTmHD4yxIe7d+/o2VCsYs5BFAC8p5jInoUsDkbVAPHEILpKouGwzS/MSaKoo61Nr4mEQ06/H5PPoulcRocYX+ogovMt72Id0j/EDz6PNcbZqlxQKJ8t+Wzm08TEuGIAgDfs6GgdoH9aHiEpPEM8PhsfG5fE1tNPP6n14ApyJYGseAQQR+l44T1hQbtCNt4sGRsZGVdnAUX8xuZm24hvCGhnv6IbEsm+5hZkUpzBNd0j3EMkFLGaaK2TjYnRIUCxLm47iR0VsvAdCVbjIcF5hIImuuiA217N//X1TYG86koQaO6k/ZzOf7WVdsbM66221bW4zS2sWiZXsnS2YJFYjeR5IDgwZrXRqNXEYroGgGQBxOqEcGbh5TNH+VxCZ9gXwXPAZzoBsjl+6rFsvmjTM3PW1tlpdUjxFLgun5OOKpTP+gVJ6h0+ckheAaz10q6XzheZ56wxOkpZj4Dh7IcUD/BkQG6LvRJteBXxdxJauxBPOIdx3Yw964VxoZDiPIc8OhNxHv11zHOMQZWz7OYenwfPi5BHYOcLPHdn7DJ4Xk6JKuB5JT2ujEBlBCoj8KsjUAHPKzOiMgKVEaiMwG8YgY/e+H/KEua/8opyYlM+iEvzvJCygAdNxTLzHNaLV4dSWG9igcD6cGKuYnVzWP7ggw+V2Bw8OCyghLZOzBkXFmZtJ7EtZlXfngG7cuWara3ACC6IgQzTBpYK+sfnP/5IzJ/f+sY3pAN56/Z96+hstWxmS2xkwC90XFcX12ygb8CufHLRUslNyxWSkhIhKeWzAfc5oANeYjK5Km3OpIUFLMVkOjkxPaMkGpZ0Vye6wS1iNI2PjVk0HLG21laridXIUC6R2lbLNRIUwVBM5ql3bt+Txi2s3XwuZYVc2mqi1UpMJ2aWbf/QIf0csDcWq7WbN++IyUjRgDZwmJkApjA/AUtgJcJEI7GpDkfs5s27Vl/XJFZxd3efJG0ABQD2ATayubQ11NfYU08/Lsbc+qoztCPxIAkFSPX6AxaKxpRIAYKThCEzIG3pWI0tLy0qeQRohvEYRZ84BZsPHXDMFfMWDoXs9k1n/NbZ0flAkxIwYXVlXQnS0aNHlRghLwEAXZZr4Vr4ObIYAHb7DgxKJgKQAmkCgBrAQ6bSjeu3rKGhyYaGDtrf/e3f2O998xtqpff50Yx2WpvSkS4B0K+Jkd62q52J/AfMQViPPHfA0LKR2QNgm2IQhYC8a0N3DLrig3Z2GIIw1AAh+DfJPSAh4CVJ8hfBc8eyc9dV/qKVGCATVhdmZWnAl2DIVlbX1FXxyMMPCzzHRCCfTVustkZFDsbozt07mm8AII4hX3Rgyy6jnPEFNADQAaAG7EZfdujgISuWYLhvCyxfWFxyQF1VyYq5jH3zd39XifnC4oIN7N1rY6MjtrW5ZgcH91tDbcSQL4LxdePGbZuanrGhQ4csmc1Z954BGx2fsWIVOrcla25qsaXlRRn3sV4uX7hsoaDPDg/utQOAjXlkMwICmJOpnNU2ttvEzKK1tndZrDYmMAL9du4VnX2AUQzyAIoFTqdSmkPoxid3ElYb8lksWLBCNm6hcND6B4etprnL4qkqe/+jy/bscy+YSf8YhpoDccKhsBiP5947p+S9t6dXYB7M1YbGBktsb9vq0qKKQEgLINmBdvH777//ADwHFIH5i/Y5TELkimAXwygHMAdEitXEFCdkuBbEiDJnLc1OPxhwTfIGhZKYnw2NjdbU0ipPCJ7L4vKSQDWAktOnT0muZd++fZqvzDFAHz6n3N4OOME9TU5MC+g8eHDQae2HglqnsPe2d7YUu2DuIo8Ba1CAaKFgLU2N1tXZqa4NFe+qvLaVSNsv33nXvva1F61UQELBtfqXwXNiM88JoA8gRv/m9w1j5rxAJGQzkJtoa2sVgELsUadOHq+AKitWlcQoTqUpGgJ8mP3TP/2TfBBgPiJb8YMf/FASX4CsL3/1RYHQFC6aWuotlXFSDYDnyLYkEzlbWl6j/fMmAAAgAElEQVSz5aUNge7R2mqBXwBV9Y1N8rOgyAOwCJhOp05jY5MMkffu6bQ9ve0qmH3w4Xs2NHRAc4LnFglTWADYKUjOB71l5LfYa0LhiNYtbF9J2CRT1ren37a2nbknwGI+k7ZMIikQKJPFRLlGcYNns76xpnsgxlGsTGWQEctqHynkqyy+kbCLFzEfPa7uIgBBuh5yeQz2Sra8vG7374xbz54BS6Yz1tLaZj/72Wv21a88Z9Pj962Y2TZfMW1drU2SZKqpa7bvv/qaxVNZiydzFozWW1N7l63Hty2VxpCxyfbv3WP379yyb3z9ZWtuatCzJc6zm1NARLMbOQzYzICnAK+Sq9hluCJxRdFRRtC7Js3EP+IhklzEpYH+fSpkA6hOT09qbvT2dmuPA3iDhbqwsKzXYmoNeN7V2yuQEuNC2OdoIAPkjdwfEdDOeMuEtYj3R0T72fDhIRXhiDsUbWRcWizZu+++pzMFnWR9gHiptPViYohmd9F1z7GHXDj/kUyHJ8fHrL6uRsW8TC79OTku1+EBQx7gn/teXFgSCAyY2tPFnAooRrPeHJjqjKtd10tKr1Phyud8MLgGuvPYo4mpn1y6pCJ7NBJWwc51MvgtV8xbgepGFbJK6OWXdL5BV3tmdlY+AEgZYeZLoejixYt26NBBgebEPMD13t4exSgAdJ4lnX50s2DE2tfbo1hG3Onp6lLXSD4LSBx9EFcyGTomKOibjFIp7vKMKWwkU0nJqriOKdN/I9vDGLH/SfYGSQ3JazipEfZVigCQEhgTziV0pLFH0lFARxD3OHzosPTQe/t6VNxIphN6r7npWWusa9Dc8HirBPKypsvFguXlNbt86VM7cviYTUxO2fLqstXU1eyyzOf0nGA4b8Y3NIdgnVP4ZE4mthO2vRlX4Y+5HImENfdFSGDue9AHRxpttxify4txTbxYmJ+3yakZFVbxsXHgNAXFgMgl6npLz9j8/LKtrW+JgFGFufDWjsw8Y3X1tn9wUOcWfDZqojGNNeuGWMxnSzllV3tcUia7Mjgl5FS+INtCsOXcyVjmilUy452ambNoTUReFei7U0jNYsJtXrH2MbBmvzp56rjmoYB7wPNd9yN9tKRb8Cmg+2hWc6csjcdz9PiDWld0obIfuYISxx0kBTlzOTkf7fN+Z7TLM6FI7c5N7vxUZp4r7DB3uAqnGbPrmfoZ85w8pVBV0rnbaZ7jnfGr4DnXfPKZP6ngRJUMuTIClRGojMDnRqASFCvToTIClRGojMBvGAEMQz8vOVH+dznRewCe0+afS1nA6w7Jn2eec4BFiJHDKjqgfPF7MGIxJgr4gzY5MSVgGN1TjMYi0bASlNt3birhqq6OiLWdSaNHnLXW1iabn5uRkWhjQ529/vPXBOI8//yXlMSQLJWKGdvT22HJxCYikFbIFWz83rjVRWuto7XJmhrR3F4QEM3BGT1VQFR3nR5LpAHT0af2C6DQQZ6ENBAWUMxBHSCYBAi2KsAWiXkApj1GmKurAnsD1X61UUcitRasjtjs3KJFQmGxo9tam8xrBRu5f9eqw9W2mszbb//utwW8krikU1klv3OSPWmypeUVsefQMvUH0A9N7rL3C7Ywv2hHj5+0paU1OzA4LB1wwIDnv/KCQKmx8Sn76KMPBTS0tjXZyZNHxUQH7FlfW3WgcXun5CIAmm/evqPkDTYbsi6Ap48+cta8u4AZiXVzY6PM4XJFE1sdYA7GYE93l42O3LPG+nrr7Gp3CX4G8ANzsS3STKutqRNoAHBBUoSUBAUCkmTm15UrV+zEyZMya0Pih4TXgefI6EwL5CTRh1Ha3z9gbW2d9tpPfmzPPfO4OhJkjon0RLBa7C6KDgBfY2MT6mSApYUBKKB0WfZE7P8HwI8DM8qdF8xZpG64bxI/WNqOkZoW446fl83wyqBQGTj//Br6IvNcn6GqUhl4DFkJBnoWNm6VXbxwSeaFoWDQwrC6SgUxpFkrMJhJLN977z2B59Ls39x8ANqryFJl5vV7BNghwYCUwE4iZQ2NLXbt2k3b2NhWUae9s0vs97XlWTt6cMBaW1oFLmxh9Orz2czMtHV2tFlPZ4dZKSe24/bWpr35+lu6loamBqsK+GzPwD61lse3MtIyBQTO5WH23bV0Mm1+C1hye9NqIwHrbm+0Yi5pTU31mqMYeh48etKKnoC9/+FF6+jsVmcFYMm1a9dkGMe/iS/4AMBW60ayKJORXNDs1LR1NMVsZ23WejrrraW10RrbOs0XabB74wv2T9//iZ0+9Yj1dnVbU2ONTU2N6vkCQgNKX7hwQZrksA1J0Jn/yDjQYTItoKxewN3KyprYqYwPbEriFd0sS8sLAs8BrmrrGuzwoYOumJTL2tzsjABj4kZZsiVUHXKiuKiew46rqlLHyf37I7a2vm77Dhyw8bFJFQ2IS4AVdN0A4DDnKDghlcJ1MncBFJgDAJkA6axpJGQAvk6eOvGA6SmppoY6sS+ZjwIedrX60drNZdJioAPw0BmEFniVx2/bibS99vPX7SvPP2eRENrOrpOiLDMCWCdwK5FQnOeauDYAEHTkVUKtqhKADlACSA24KPb0rk6/ukKk21tSrEDT98///M/t+PGTdvrUGTESed9f/OItO3XqtPV3d2k+tbQ2WTqzY4Vi1oIh5FAoiMEEBaSrtu9//0f2e9/5jqXy2zweF2sAvWvQjb+lOB/fSqhgBFj493//D9bT2Wmnjx81j6ekImj/QK/YygBkxP483QUBTFs3FNNrYiEne5PLC0BnP1FnR7Fk24mE1dU1ODmIxUVrqK21cLnYlU5Js5xCZHxr0w4c2CfZB+6TOYYeN2sdU0K/L2TFgs++98+vinkLWNbf3yut74aGmI1PjNrc7KL5vGHNwZ49ffbXf/2f7NSpE3b40AG7e/2yJdYXrae1zjqa6szrLdnSVtLuT87awaOnLVLfbu9fuGojE3O2uLxh1cGQWK35dMoWZ2fticfP2Je+/IQAY8D+t956y5577jk9c8Dzxx9//IEXA2BZYmdb8RpQXYWqcFj7KvMAUJQ5yn0StzCwRQLjvffOWTaXshdeeF7FMwBQih3MLyTUNta3VAikULe4tGLRWMgxv73wbQHDs7Z3YK9tbGzJU4W9EMYpHVFogff1dVt3T4clklsCUbkuwO3R0TF76qlnJblTSGdsdmrG9g0O2vpGXLF4cmrKzjz0kP3izTfVidO/p9fiG2sWDPgtvrMleRvOCTCqAQHZG5i/gJmMFf/NHhSL8AxhXmNc6/YYfuYY0SmtYwBJAYQBv7V3damLAMYvcxYW/cCefhXuKSoDHuIJwRjI/NlLwdfJgDH/6GaR9BmxFHPZXNEuX7liyURSJus/+fFPtE6fefoZFXuuXrsqCavNjU1rbGrUtRF/f+e3v24BPx0XWZuamNQ9tjQ3qTBKXBNYvAuaUhtejye0XhkPAPemJsxNOVO5Aol8CwyT16iTy0pnFDfKcoDqGtv1CHFGrq6QzZ9YrE7F5VhNneIxhtGvvPIj7Qt0sKWzKWtrb1PhuIo1mYQ0UKeCKkUT3o/rpRugOsh63rZPr1zXWaOrp9PaOtpUFKcwROFuz54+S2eSug+Y9w0N9SpUEicDHmeayh++KHrRncfdcQ/O24TPStvm9o4ICqyDIPGZc2ah6OTB8C4R+97J/+Brsjb6sS2vrFsikbbmljZraGq2kbFJSZKtx7dsaBjSCV2fdPd4dE38EWiOyTaFCCdz7kw0GT95EvF/wORf1TyXJn8mZ9uMV1Oz1sLSyoLVN+LRUWdej1/72+YGpIFFW17C8DZth4YhfbRKe7waP5JducfPNM+dDBWm78x7rpF9jM9BZpBxCIej+p7rYsrobAuxhjMpRXLWEF/qRKmtcV2hu4bq5AVlSTx6VnX20qrYlZ3c1TwvM88B1YHXs4W8+YJ4bFCEhvXvfIDK118BzyvpcWUEKiNQGYFfHYEKeF6ZEZURqIxAZQT+FfC8DHZ/XoaiDJiUWSwcipFt8cM8L4PnmB9hkgjtXOC5S350qIXhKnYJhkBZASkAVoDrMK5INmk1RZeZlmwYstFonb7H7yYT27a+tmx9fT0CgN9/710BwH/4h38gUC+9Hbdrn16yJx5/2NJJ9Njz5jOfTY1P2Z3rN+2FL3/JctkdAewkEIDjsE5oo90VnBHz3DGHTXrZsIOKRbiqmLl5JSvA1/mPz4tRi7aryxtL5q1CqxGj1KLaw9P5onm81XySjU9Mqx19b3+fldBER4Ykk7Kl1RWbWN2yhx57UqadFAs40COXkEewE57sro43DLQ6kq1cRu3KSJQAIjS3toudhC4uzEhkCM6fvyBDu7YOdNFT9oMffM+eeuox81SR2OUkM0Cih6wKBQ1a3QHEYZw2NQJsOdPWa1c/FQM6k6YFmhbyjAB1SZUUkRGpUmvz4tKCDEJhtcNSI7H3wrzKpmV+Bigc9Eckw4O5XRlQcUATEhQhAX+0aQ8OHrQSUjohwMkNW1patK7uDjFHkWwBcIE5OnzoiPRoZ6enLLEdtyOHhx2zGwNUn08sUJjNLa0tMl+E2UXy3NvTqXvB5I6Euyx5gQ67AxUdU+uB5n+pIMCw/P3yawAIXnn1FfuTP/m3undkKVyXBYkq4KNbYM439zMt0HIHB/Apz4EvgDeYWOjjw/j98MOP7cyp064gICNVv+YDAAmgE+9Kgg6zD8AE8IPkcn5hwQb6+62js8OyhYwS5pXVDRU5SFKv3bilYk5jU6sS8/jmljoIetobbW83BSWf3b1332K1tTa3qw8LCxS2PvN3bnpShZflhWUVNUius4WctM4z2ZLV1rVYS1unTU5N2tDB/fbJlYs2Oz1vPW17LJ3YttXlaetqrbeWBsDVrDW3Ntv84rLF6pqtub3XiiW/La9sWiqTkwldY1OzLSwtChSFiYkGeE1tnUDmmelptc0vzs2Zt5CySKBgp44PmS/gsfbuXttKF80XrJOW+907I7YO6BKLWFtbiwAd3ou4A5MWvWSeC2MIkKA2/fk5C/p8KpoA+FL4gT1NoYjiEnIRra3N8mkQEO3xieEJcA6DG3Atn0NOA3AJMq6Td0JnVQbL5gzLZDgr2ZYtm5mdsYbGZjt37j07eOiQmIsd7R0qINBBgvwDzx22KAaZeBGsrjmADlZ82bi2mMsL2JyahgHaINDHsb3dhORauI6sGOTITvjMRwxHj1kxDja9OQAunbVXXv2xPfXko9ZUH9F6Lpv6lYEL5inFjLKRIPIoyKrwc+Yr65HxRY/ZFaraxQ4GTNtFLCzDOvP4NB5onQP+/s9/9r+oQwAZHb4vzWRkLarMdrY2LCa9XwpFNBbwOXhP+Oz27fuW2IG1HbX9gwfMAnnpXSM1hvTO2saGQMlQJCIJl0B1yD766LyKqV9+5jlLxrctmdy2js42FSwpejLG6MfH4ztWV9tgb739jg3s2WMDfT3aP5DsAOienJ6RxASFq0+ufGp19Q1CsQBZ0ZVvaWy05eVFAUHosT/x5BN6rgC6APSAbm4/Zb90cR02/eWLV21ycsEODw/r9Rjzbm9vqhNpfX1F0i5+X9jaOzrt3sh9W1pZti8/96yN379t+dSmRf1Fa2uImDefUtEu6fNbsui1prZe81bXWcEbsdv3p2xjM2mJ7ZR9eumK1YQjxg5eV+O33r4mAaAENvZFeYV4PBbfituevj2ae+zbgGQAa8xNWMs8fwol/AxA7NMrnwqA7ezsUgymIMXaArCM1UTE9I/GmGd0abjiARI5B/YPqSsB5nlUGvheFQ+QrKGgjA50OkWRE4mblEx3y6zmSJj1tSFwfk9/r8BnvsbHJtRRghE4hpzE2vnZGUmhLS6vSqqHjh32CfYifgb8hlwPgKEP74bdbovxiXF1lNA1B/jP3oYmPnJGKhLjn5Km2wBfFxf3id38PvENsJkYwPqm+IiMDp8NO54OG7SxOWOwnoktPAuKdlwHxQOta4GHjgjA3wUV57xW5WVdZQXSJnYSFovWib197ty7ArCPHz+hz0Wfnz3SgflBxUOMkYsFuhs8dv3aNe33kBsIJcxZzNeJh4DyxDOPL6hOKgBcmY5WAQznFS8pcKiby8cezTMoyVjWjYUDeZ1k1GdG22XSBmPlfB4cYxjT8LX1TZudW7A9/f3ar9Ath9WON4t0z43uOSRX5mXyTEGfGIKfBOD56OiEzc0uiOE/dHDQJiYndJ8UI9s727XXoc7HnkD8odNRhYGA39qam7VPuM4BF5skl4bGe5HinTsv6kwgrXPknhJ6Lc+NYoT8I+ir8SFZxf0hSeI3X3ZRADfFc85hFKrxwbl+846k0uqJWcGQTO8peEMWgHxB7OAaKKZQ6HLKgmjsAxlrK9K5TzGZ57PL6mZuyEQ1m1Xhh/fYjK9pDLl+uh64rim6IDNZ7R0UpejQYm9hrRZLu7F8N6/YPfJo3OhykqfH7jVybs1knXRP/W5Bmv2jtq5OnhecQ+mK4FyjPRP5n9qYOhMoSCNvhFSQCgQ6X7nXaB59xn9nJejnzjDUjQFiisgcUaDivMP5ns6Xz+c6FdmWSnpcGYHKCFRG4FdHoAKeV2ZEZQQqI1AZgd8wAsi2PAAOd19D0sKXYxs6TUVaza2YMb/Htdk+0HopkRgBTDsmISzGcisySAcgMEnxO788Z5cufaI2ZFiTaBtPTo2LgYc0xPLSqrU0tkoqhRZuDEUBNI4eOazPPnfuHWkgf/c73xEr1vLbkmYhaTt08KASwEh12NKJpP393/7Qfv/bL1jAWyUTxPqamAEwffFr1yn1ATMMQMDdr2vf5mBeKHkEoPzs9XP2ja8/L41UWKZ+2GRWtHzOSQhUx+ptfjVuvlDEXv/5G3b2zHGrDQcsItZzyQqloo1PzdpyIm+PPvFlq/KErDpca6sbcYtjHNbebFvbSNg029zMolVV+S2dTEreBnDmxp17du6Dj61Y5TdfoFoMY0AwnhGvI2n9/e9+Wy3mVz65LMAQKQpSbcy/SNYnJyaUxJEcwv4eHh4W2A5AuLyyZC+9+FVLJnbEjESyBeAbzeEnnnjcGQqaR90DGPHBYoNpSJszBnrtHa2WTvP9kJjzAV9EmsDo2ZI0AmDIGA/WfqkkpmzAXy0plrxYUoy7R4aye/b0S67h+PFjNjc3Y/fu37UzZ06pSNFU32ivv/aGPfH4E3qcJIGw2gDMBTIXkdLIOXMoDG99Tu+d+QEbjGtxkisNYrYzfiR8Dya0gFHasJ1OLUk8r5mbm5cO9dNPPyNgDQkOpBY8gALMl1y5NR9t87yAWt4HgJGkG+YZf1grsCxhlCJ3xLPASBDmueQi9Hzyu4CPM8XiiwQYcIWOCPTMSUSRHKIIwXNAxgUWHVIi7Z09Mpzl2rd2Etbc0iy5iqeefkL3xLpYXVzQcwIwgWEbjdVIzoD7xiwXEPPY0SMy0vSV8vbeu28rIUX/G3AXVu/U9Jyu7tTJk3Z/5L6KKn39g3bpyh3ze722vb5oB/d1WSxcssbagKFKMz8zb8srW9bVuc/MEzEL11ptS4vdvn1LoPW+A/vEwgasAzA/fuKEzP5o+UbGaWrkvsxwMaw7ODxkR44eF2hEx0g4WmvxjbiSe0CyV3/ypvlDUZlXwozfO9BndXUk5SUbGxuXf8LU5Iytr63Z/n0HBO4NDPQL/EM2BjAbySj+7u7uFCDEWgdswMyvOlgtKRXM3IhDdM04oIskvSBZJwGpsE+ZS/pTlDQHYz8xMan2foDF7cSO9K6XaGtvb5cWL++BBu++fQPOHK2EPEPWrl69Ju1eroE1FY1EVHiB2ffRRx9rfgPavfjii7sAFIAPhp1V0o0FYUDiCWArEo5oPgNuIxPEGvmbv/kbe/a5Z6y3t+uBvr5Ao125Fp4N8w6GLwAJ8bzajxGbM0fkq9yRQZwBQEdCosxARjKq6PFKPoD3RMueuITuMOxWxlggIUCQFeVDILknwKKAk7ABGCR+sI5+8INX7M/+9H/V+gAy2U7H7fLlC3oP5szQgQMO9MoXzBesNp+/2u7cH7GLl67Yd377m4boTA6WLBHEWyXplfXNNdveSdjE5KQ9fPasGNF0sjAH8AiANTkzPSeddwoXPb29Nj45afVNDZIwawJUTW9ZNIzucVbjtLSwrGIQLGnkEWBBwk5FJojng44ywCTMVyRQzpw5o0Jne3uHQGIVV7M5u3v3nsDLQ0NDApJu371thw8PWyqxbdevXLagv6SOj/bmesundwSIbeU9li56bWDvfsvmzeYWV808AWtp7RTgmkln7eOPz9vU5KStLs7b6ZNH7LHHHxVoRgcOQD8A6Nz8rK2sIAnSpT0AkBmZGebzHnTGSwV1k7F38HvE2daWdvl03Ll710mmJHf0NwAZsRGgvewjcfnyJ5q7Z04/pLMAhovoefM5Tz71pH3yySXFVuRIWGesGeY7Y4RnAt4fmKay380vzNtzzz5r6UxKRth0MvzWb/3Wg8JqNrNjzc0NNjk1rf12ZmZOUkH19Y22vr5qCwvz6ny7ceOa9h+fv0peKACOt27eVSHgwP4Dtra6ahcvnbeGhlobGtzvZC1KeYG3DjB3PirFQskikRqLb8bFgMfDg3tl75pdWtAa5J6ZC+zZyM1REFDHhgrheWmgA9oDfIsJbiWtxUIxp0Jy2c9jdQ0jXjTYc1Yo+sS2Za/ENJPz2KFDwxYORfXfdGEwkaKRmG3E1yydT2oPZb5zNmAO7N+7z9paWlUg4Gfo0zMnJmcmFNO6ea7b22Jsw1SneFFXX2/jo6PW3d2l11IIoMCOzBUFM4y9Yd+zn/EFsWFjbUPfZ82EoiH3+aGwCg4UejmzEH/ZL5COQg+dPba7p0fzEukoxhG9d+YWcYe48fHHH2nfxTuD8+YnFy7JJ+eZZ5+B4K3uQVjcMnjOQqjYJVBgAp/JWDqVUHzifCFmPXFI65EOlJiKF4DVyK1IXi8YVKEpmdrW74bC1bqn6akZkUnomGloaFZnVUtd3gb39Vtye0NEC84rbe0dNjE5a/fHpixagzFqt+RmkCxk/lEExFyXL2KAl3ZBQ74O/X5McjmXcD50euKu2LX+QPaNtenY/TEVHPw+5EycBF25c66sTe8+o6yt7k7Rkmv6NV9lPX/eQ+8djjhrz1KVDEMZJ56bNM2RHcP8Vv4tAP0BrVviNnOPz5iZmhKJgheoILzb2eT+dlKREG90TRQmuE7Wms4EaK0XLQ94DkFEZAkqDO715b3qxNP/YwUnqmTIlRGojEBlBD43ApWgWJkOlRGojEBlBH7DCHz4+p+XPi9dwcs+z8QtH5ph8ZUKKfNWfY6lu3tkRbOX15U1DMW2xVBP5nAlO/fue2p95yDvWC1eJX1Xr34ikLCjs93qaxrswkcXlRwBGpFw1dZhNFlSIvv222+LgffH/8MfW4CO0UJCh/2bN2+JkU2yWYeuZCZj//yP/2jf+d3fsaDPYwGvR9qzsLg+Q0jdYDiAZ5cuzOEbLc6qknmqCtJRhOGdSOdolrbLn3yqZB0wpr62xupiUasqFiRjk8ukbDtbsnB9i/3sjV/Ynj09dnD/Hssn4lbtc5qUaFxPoI/a3mtN7XssHGmyfNFvCytrNj03Y/4gB/uCEsNcumAHDgxL/729o03yAH/3X//JZhZXrKmt07z+oKQgYEZl0ylp5iZ3tsxflbOvv/yikm0AXPSMYesCDgJghZGQMBPDB2YrzHuAKsYadiBgGkylK59+IrBicPCAwDeAjnwmI6AtsZOSLMqBA0NK7EdGRywUCtqBAwO2tY2MBEABshVV0rEeOgiD0CV4/AHswDgW0BYm4JNPPS3wE/R/ZnpWKVBfX79dv3ZdwCHg+fzCjH3tay9YNpfUIxy9M26dHV1KqrleEkHpCnONkbDusdwir0yqyh4A5/wMcOKTT65Ijx2AgaQ/m8nK/A0JAkw3kbNAfgEAFJAbYJpEfPDAoOYxY+ivDlggBFC7Y4VcTskiYyiWXnVQySzgIEm8k7Sgg8AxM7k+MU6LxQdSImrhl0FjQQUJAJjy+uN1gH8MIoAMzPSf/vQ1e+GrL+r9eB2gEa3usJkZ0tW1TcksrG6sWTQalpHsrVs3xHAjCe/r6RN4jywI7GDmCJIlGK4ynqwPn6fK6mNBu3n9U5ufm9P3AIthm9N5gawI4BU+AIAjt0YmLBhrtnfeftt6OlqsuS5sXa1RC1SlzF+VtYA/YDPTS3AELRJptvvzi9bV3y8GIcAhzxOAQ0BILivwpGwit7y4ZLWxqApbn169bsdPnRbzvbmlVQk6bd3h6mqZc8K+HJlcsfOXrtuRI8OS+0DipaWpXlrEt27etN6ePtfVgWFtOCy2O2AOAJAD6GpUXOJen3rqSQEUABF6JrvUPqScaEMHnHBsRMf04+uBJj3PugSLku4NWMsB29p2Ehis99a2diX6jP3Y6JgFQmgc59QiX99QIwM62L08Zxi301OzFovVSNqCzwNkYC1wHcwN5AEoNly/fkPgHIAcXSyYuMI2p0jDc2MOqiiTSKhAwToosysBfp565qldfWYn/cJrnWa3W2+Ap8QN4nW02q/YWQbNy9sN78fvAPDxb5iv1eGwbW6nLYukUzZr165etYcffkgyF4q/HsIb70WhtiA5E0kSJVPqPnG8Q694hqlU1paWVu3jjz62M2cedjJHsaClUzvW19OldQgDXIVgj8+qfH6Z8Y1Pz9oHH31sf/LdP7QdOjViEcUPpLgwMUa7vrO7Wx0mAOPcMya+5vHa1uaWvfLDH1o0HLOt+LaKKIxla0e7JGGitTV26sxJa2urtUJ+R88nmcCIOCJJhKtXr+tvfCxu3borBjVsUwqeYntb0VLphIqCFFFgCiMHs7OdtKnJOUO/ubmp0QYP7LO//du/see/9Iy1NNfb1csXbX11yQ4N7bdiMWvJnbhtxzdt6NBh20qbhezKH2kAACAASURBVGP1YpGj0w1Dvr6hWfr7ly5fEagfDIXs3t37VhONWndbq7W3tWncorGwwFD2FeII2uzMFdYK910Ta7CAH9kZQLCCtXe0KNbDwgas4t79/mrJji2vrVhja6N8DZAlgvULYI2ZJV1GfB7z10lhBLUmmNvMUV7LM2IeMRcpXLEWiRfM6bWVNc1jWPDMS2So+P0jR47YT3/6Eztx4qTGk64j5IwiUR+8VIHp+VzJPv30miRsjhw5poImBfwjRw/b9etX7dFHz1o6k5C3yED/fpuenBH4iQwafjBzc9OSmoPrSpwIh4Ni+8o4PRBUcQJjRApU62ubYiYTcymGsTYC4aBtbSNhFNZ+W97PiPusX9YV+4yY75iExjG+jWn/gFxAIYLNcd8+Z2wtKRwAziqvJVN58/q4Hr8kOtBl59xEcwxAMwxy5HQANSkeNbY1qIDDNeAxkU6mdJ5gvXHWADyH0c45DlPzQNBvG+sbAj4xJMZ0GVNJWOsyFlVhraj5jT4+rHFY9/v37bfbd+5oT2BPBdxnH8ZkEjPOlrZmdVedPHlS7wPb/8TxE5bJ4rMQsHd++Y4KTMTRcDRi9Y0NAo2RLauiD9EXUGFuazuuWE53FN1IgOe5ZM4ufnzBHn7kIclyJVM7u6xzDF6Dej40yqD7TczEO4J4xNxHOieVTll8a0t7USRaazs7advaTsqYlDMIRRfWQCIZt63tTRWTYO5zfZgcI0EzOjLujKk3x6wmGrLuzjYRQzhDqFjm8dvYxIxNzyxY7569Kg6y0RFH8HCg2Mx6wBDXGYdy1kEHnWnnsVQy64BwFUYi6uCiyMoXv8e5n64HyaN46aR08kJlULksrfPF1MF11v1LqyR+j3VZnq/sD+w/FBWWV1ZtanraIpGo1dbVO7kxYgcyV7m8iCOcCTlTMF/YF8g5VpeXRQ4A4N91VXL77+fAcwB5ntTuUU9/k19whv8ieM6+8UXmeQU8r6THlRGojEBlBH51BCrgeWVGVEagMgKVEfj/AJ5zCC6DduWDNC2oxXxShmnln7m/OYw6VkqZYaXWWw7tmG4uL9s//eP3rLHRtYI+/tgTSowAwicmRm1ldUmAude8NnJvzL7xjZeVKHNwbkVyobHRlpaX7O1f/sI21tftD//oDy3o91o+k5C5JS3bsGrHx8YFFKMze+7dt+273/qmhfw+tdyS8MBY/JdJgJQTxWqRHjH/k8xB1jGhPX7bSmbEVAQsgCmKnEgNiVosZm0tTRb2+wTM+8O1tri+Zd9/5Uf29FOPmb+YsZqQx/yUEJD2sCobn5m1zv695quusZraNvMHY3p/DMCK5vSCASiCvpDF40npLwP0TUzN2D//4BWL1jVaa0e3La+tm5fkAyNFjCP9fsumk5ZPbVl3V5vAgva2diX16EgCRABIwCYmiYVdCFO5salBbKRnnnlaICXyC7AAeV8kBAQo7rZVA6ICEMNAp5uA5I4EHTYcLHVa5Ds6WiUzA1iws5Ox0ZERO3b8mJI6EkLAQ9qgnfQIxQ+0Q7stg5Fglcdu3bqjIghJL9f8/vvvyQQRA1T0awHU4hsbtjS3JPYdoIpjH+4IBHdFgW2BiGUwMZvLKJkkMS8beZK4AfxgdFYGrEncYP3rnmXshoRCWsxW2LNXrnxqL734kvS4STx7unssmU6aN+C1mzdviqGNrA+gO3OIRFRgaYFknLZ0ijI+sbwBEMv6z9wn2u+AmWiaAxJwL4mdLauqcl0e5eIWbFvXEp4T8/V73/+BffNb33JM51LBVlfWpA27d9+gXb9+0+7cuW9feeGrFoogd+Gxmzdv2L17d22gv9f6+3rkRQB4giwITECnwzsnJiASS1wn+MvBwQEViC5cOC9ADTPZrs4OK+bzKsL4fY6NK23bukYLRGvsJ6/+xJobGiwRX7eHTx+x9pYa81pWzN21tS1L7sBS9luaboCATyw93lu6uJJBSCoGoLHPc+DZEkOqw1zvht26c88OHDxkjz/5tCVpLfd4zU+hDBPJgPMvmFnYsvc+vCTzwFRqR4aTfb1d1lBfq0IAxpQyw/T41doPoOfMIrMyrGWMAaJoQ3/hqy/o+8QIGb556cNwYAGxj5gFaMCz43f4NyAf/838ODS4T88csIxxZo0g28PcgsVYU1enQgYxpq29U5/NGMRiYQFjbg45qQPMAOnU6e3do5C2tLSg+e0kgtzreH+AitHRUXX7wFhtbW7S2KBPDXOYeQzDmYIAmvBcH/OQv3/4yg/tzEOn9QzK0jbOO8IrY2Wn90uY9Og1sUhQ0gNf/CozihkPzSdM3EpmvuqIgES00WGnsiYpyrS3tYBPCxwhVgHMU42izZ9xQ9IEiQ5nYMpzJrw6bwqkWJC1+erXX5DEC9fD/eJ5APDugK4aS2Ry9upPX1OhafjAfrtz/art3YeG/KaAJOQJkBGSoi7xT3ILdA/BZMRIesX+6i/+0v7Dv//fLOD1C7xj3JPplHkDPjt/4aJtbm/av/k3L1tdTUhAI+xyfCyQ6Glr67Cd7R07f/6iPfTQ2Qea8JOT4wLMKZSggX716qd2+vRpzckMDOKC2c0bdxSD9x8YtIsXz1s6sWNHhvfb0uyUpZObFvRW2f59AwKO1zbWJZ1y+OgJm11cs5raRlvf2JApK2aFXh/yC1V25dOrMhydmZ2zxx57XN1bkWBA+yJrcWJyXPJfxEbknAB5AQgBxnimN67ftWq6vjIpSRt1draK5cuzZw4mExnJM2AincqkbfjYsIBa9h7GjjkAQ535xTpyjNiogG/mDePGmiM2EttZc+V1xzUg28E6wkuFjoqyLwWvQa8dGRY+Z+/eAUkxAU6zZ/X1A1IHJH+2urqhWN/S3Kr4who5fvyoLSzOq+D4la88b2vry/r94YNHZAqOR4nf67q/trfikvvBaNUVQPCqwFQ4J0Be4F6VV0XbWLRGey0M9zt3bjs2sJWstr5Wc4EOJYpAxBGKoFNTkyoaOYNKCrOYRSJF5+SRZFhJB9WunIgKRTK3pLsjY6FIzHL5gk2MTyrWU8zifZB+qquvU1cVxTgKRA1N9dbc2mi379zWuoIBzBGJuAWIvba6LtkymS03N4tNfPbsIypSycBSheNqFUJZv5wPiMl8X7IZ5kwfibecG5GPi0aiYuUD2BO3YKxLLtADGz0rEgCm8+yPyIYwd2CbA99yxhgcGlLnE92MdOnV1zXY0uKKJF54zwP791tzS6POIQDNFGpLBa/NzsxbTW3ENjZWNbaw4uloIEbRXec1nwzk2SPLHWHoqUu6i44YTGCrPBYKR1UYT6ezNosUjtdj/f19KqIQy5CQWlsnXvfozEMhaWpqRsUw7tdb3LTpyTE7sH/AAn6vzIEhhNTXN1mstsHu3B2xFHJO1Y4ggGQUHUKsC+Iv5wyeNUdu9jj2eggtPHMnBZgT07tc9OTMwRmPswXrh3nG3om8DN8jFjOHeJ0Dyj/rJCr/m8/84he/y15SBs9Zq7w/nTajY+MC75HsY0zVgQIBIYgJNxKBWfc5xaKKxcwhnRe3ttwzRyJH3UG7ucmvgOdOCui/BzwvFmElfHZP/F5F87ySHldGoDIClRGogOeVOVAZgcoIVEbgv2sEfh3zvAzY8QZlFjpAbCGf+BXmeRk8J/FxLBXY067FE/A8UyioBZ5EM5PJifH0u//mm0ZLMYDf4uKc9e3pUUs1LfBBX7VM70gWSaJh6sCkAtDFYAx2yu/93rfV1hkkMUwin9GgQzhJwmuvvSYm9r6BATs8NGh1sQjwGEimpQBov/DlDJbcNx3w5No+YT7C7PV4/ZbF2KkKqrvTwSVZhp3889d+an/8R39ksxMTls/krDpab7H6JvuLv/wrO3H0kO2szdupw/utkNmRrEp1NGK3741az94+C4RrraGx0wqloBn6pjrPo1u8o0RtY23LopE6tQRHotX2yqs/sv59gza7uCQW/ONPPqV2Vb5ge4mRhq5mKm6p5I7TQs7n1UpPizRjHQ5VW2InKSkMQAokUbZ2Nu3dd9+1L8uE1ekxox3uWFJoRMfECuIzAKIA0GnDBWCFLUgCR9I5NjYi5hamdpFISMnd+vqWzc7M2NFjRx17NJ9Tcg3YgiEcgDfauSTRkVhMZmWAEcihAPSXWbG899DQfvP5PUp80b68f/eeNOgB0KQxWjTHpqyrc+3sHq8SaIz2gtV+C4ZggbsvZ2DqEjU+B9AFhhRjyJwFjCNpFMgn+SKPpGZef/1NAY6AzBitTU1N2aHDh6y+oVYyI/fv3t1N1PfJeIwEmnEva40qMSx5BCIBhn0+KcXEEmCCJJaktgxSIQtU1okug460OAOwIOeAmRpgGGARyTx6sq+99rqMQmdnFvT3wYPD0jRH8/vnP/+5QLDeng6Lb67ovvr69uheSF4pPBw8eEjsxHLyPDc3a88+86QKAu+8/ZbVxKLq7kCSoLmx3or5rIx90ffdt3fA7o/dtyq/19pbu+zD9z+2zrZOm5oYs2NHh+z0maNisCLbQa6MNnlbc6NFwxgyAvwDcPXvypOkBdxR9AKoFTi2uGp7h44KQP/owgXL5Us2OHxERpOwAClgNDbUO235UpVtJ4r2N//lH23o4AE7feaExePraouvAfxFvkRsdeQVoiqWjY6NCKBBx5Y5MT83rzVx/vx5+853viNAWzFA3QE5i4SCulZiFQAYX+ipA/LxPvwuHQtI8oyPArY1ak4iNQDwixTB7Tt3xXjf0z+gdQvYg443RqrjY6M2CIu4VFCx0RkxlrSux0Yn7PDhI2JGhiN+XVu56AMbHikYpCGcDERWxoN1NdzTnK6VzyG2nz17VuAigBogC2uCDgZYopjnAeIBvHS0t6tThdeVi1D8PTE+LnB7X3+fCi1f/Coz0VlfrH0BOaGIxZMZFaKQZ/J5kIOasMHBfdbb07WrbYt5rysWoCWMtEVtTb32kP37D2g/QbaGeEGMAvim8PDY44/ZT1//iZ04ftR86BDnuaeYdIJZO/5gyDa3t+3v/ss/2B/80R9bMZexq5+ct2PHj1tDfb2Y7xQIWHeKNxSeds2w49sJq/Ihu7Ft//d//L/sP/z7f28BupHq6wWkMQdhp7NP/cVf/ZX9H//7fxCQytqgE4CuG2InHS+sNcb5kUce1bjwnNAMZ5wymZR9cuWynguSBTCGAXYBdUfuj0myB5ml13/xpj1x9rStzE/JB2B5fsr2dHfIAPL6zdvmCYbskSeesrv3x1QAZpxOnT6jQgvbHkxrtJVZPxcuXrL9+wcFZCGJtL60pMIra6+1rVWSFUimMD8wOsWMlmfDe165csP6+/cKOGcfEHM0h4G266CgE4mYT/EQxm5Da6PWDcA2esZPPfWU5iPxjwJJGRhnfDo6kJJyXiqsK+IAn8ua43eZ8w6AX9NzqIlFtMYcQzekIinvzXUjy3TmoTOSRhIzvi6s4uz8/IJNTsyo42lhfkkmicePH1esWlicEyOezggKzDCmu7t7bXZ6zjo7OiWjg7wKXTcTE2N2985tO3bsiM4QdbXo/DsvAO6XOcrarYkxhh1aKh9++KEN7B2QFBb3zZ7DOPBvdRvhxSImedbpdyeTFqC7Jp3W7zupC8B0CmYBPVsHRJY03yiSf3Llik1NT2l/PHHiuPYvd8Zz8mTEFdYwBAl+j8KFurFysKAL0ktfW99QBwTg//sffCDdeOJPJluwt996W9J5mIizv1JIoPg4PTWpZ7J3YEDxkHaqfKGo2Mp9UhDgM3h/PufGjRvyKCDeME8A2ymMECunZ6btkbOPqBPIdfR4bX1j3ZYWF62trU1nEDokiLHzcwsyxr4/MqriPPPHdU4wF4sCz0ORett/YEhdHhSEKKjircPeSmeW7FkLUpQXQE13XFlvHhCe58teQFcf14emOuSN5aUVSyQwFS3q7OpalBxoT1fEgQODIh8Qu5BfYo7S0en3UQBctf6+XhVNAZyR56PAx1XMzS9J+x1vHs47TqO+SXMD3X2KFXT9iXle5aSCmHvMB9YN+7m65fx+7UtlbwrWCvFHmv4C4B1ozlc5zpfPx58nzfw65jmv473Zf/hdgfJ+J4eE9BKf09jUIqKKCuKJhOQHI1EXn7mmss8PTHlkWjjHumI118bT+CJ47uR1RPjZNQxF00vHeggfX5BtKYPnFc3zf7lXV75TGYHKCFRGoDwCFeZ5ZS5URqAyApUR+A0j8JvA83L7ZhlIJ2kp5pFtcQfrzzQQYW9+Bp47Sx8nxOiR0WRRCSmt9SQLv/WN37al5UUlSLdv37CGxnolNsmdtHV39djQ4AG7fuOGpBN6e3uVGK2uLgvA4mAu8HyXbSMge1c7GlAJAOLShfP2R3/wBxZfX7VqQBBY56FqK5Tdhj43DvzO7qXuAk+YLsEyLAikgqkIgE5rO8kUpqPbW9tifo3cv2cfvP+ehfxB29M7YPMr61bf1Com7tGD+yy/s2pDezpsbWlWYGOV12uXr16z4eOHLRCKWWNTl61vpq2hpc3ujtyzcBQDuZBtbsQtGq615eUNp6OcTYux09reYU2t7TJcvH9/xMKRqJJIEszamhrpDacSG9bb3aFEgvZnEjPQYJISwAWY5xhMkmjDipqanRCTjzEGFKednFZ4Afgbm840L1hthXzBMumkVQd8AiZIzGAKknQzrGjRAzzC/GpoqNPv0TJMO/rALhhaZp+T9KGFjq4ozHqS3cnpSRUrAHL5PK6P5BiQG2beoUNDapVmzqF/jLYviaru3+uXxujNG+j+HhFbcX5uUeCyAJxo2GrrawT4ALhw/Y5Z5bGtrbgSeaclnZF0QjKFQRbyIY79LlMvL2zTJQFAtP4DYGD+ly/mZDII8x8QhXlKIQggBZ1TEkhYczBXy2awgO9qT97VVOeeLl++LIYpya1Y54mERSMAIg5MKX8xHzO5nMaeghEJ9r379+3hhx+WHjzXgDHoBx9eMJ8P07yEHT9+SnIvyE+ce/ecJHri8RV79plHNJcx8iWppxCBLAKMfcYeQL0sHfD0c8+I6RffXLe7t28JNG5vbbHG+lorokddQKt2VWB3MOQxX7DKinmvra3s2M3r98Vmxuywpb1BDMAQxo/+arFp05sbFg06FvO169esswN955jWP4xKQDvmmAzAvEGbW9m21o4uS6YylsoWbGp2ToZ/e/ftU1Grsb5OrHiYxoHqWrs/OmHnz39sjzzysNXWRizoRwM2oyKAgLqs08MH6NuIrwuEYE0AiMAQBeB+5ZVX7fTpM7vt7ABhRasOwO4sPOgU4PqZR858L/CAwccYornrWuJdtztgMKEHwGhhcVFA2IHBIRVvZqZnLJUC8G2wlZUli9UANGFyXNTcpQDGM1pYWBJjFq3nfAGNeGcsCnOS8aMAwhomBgD+wWbeiW+K3U2RDgANYAWgA6AQII11z+uYmwBZrOvjJ44/KC6VmcFl013WRNk3gPH4PHheLg5pzWL6uSsXINkbjEKLrmOjsbHedeaU8tbYUCftXclN0A20C55TdEKygHtirqKHTYcFusaAq1wP95JKpq2vv8+2k3Fp1bPHLC8tWVdXpwqGaM1ncnm7dv2mupW+/JUXLJmIG3UU5wPtCoSSz/L5BKTzE8BswBtfIGTbqSr76KNL9s4v37I//P3v2pHhQwIdZSyMaEexaOubcXvjzTdl2vv8l7+s2HLr1m2NK4xsniesa0Av12lDlwtyD8juFO3atat6DkePHVPM5gvwnGIIbFVAzBu37pjH77Votdfy22tWXZWzqnzK2pob7Mqn12zP/iFr6uy1VN7s/viUHT96VMU1CgP4kgBC30KCZGCffCz27t0nI0UAV9ZIa5OLk1wPLHYVAn3e3cKfYzXznNw85r6RI/JLooLuLOIWv8MzWF1dF2DMXMUkN18q2OzcnORTiL/8HnGbfwNw8kUhhH9TBAL8Zk/hvbhuYiQFSOIwxSk+hzmGVAa64ywz1h3xlHWNjwbjzXkC02UKFozvwuKsdXS02egoXWsha2hosempaT033n909L4dPnLILl68IEY+BZDlpWXJ7WzHtySbgUQJAHFZjxx5CebLTmLbMF9m3iFzgrY1197T3a39lmtnjChqOvkh1yGmtRIIOAmycNhmZmftoTNnbHVtTUUvYgxsbUyby+cwnqe8T/BcCFbb9taO9OuJ57wvxZSa2ppdzXE66XguxCjAeQqUeDTkFSsonPg9rrBIwMLoEZCbeLsR35LfAj4T586dk+Qaz5XPHRsbVXcL6wbwmbnNeuY8xRokNrF35QolMdZhHjsz+irJFnHeorDMOkZyh04knhnjwVgB/BM7BM7vesPwPWR4uEeKJpl0QobLnGEo4A8NDarYwX/z2kOHDuq+N+NbtriyKXmsfC5tA7DEITBQKJQ3S17rfWtjU9173H91JLorP+MIA5xniBUyD/V49ToKsVwjAHeukFUMCwQD1tXVoe8D9gN8U/Bj76XTg98hJgCuY1YM+QO5I85YPn9QXgFIjbS1t+8aTcdtZcWZ29KBwjxnDrM2qpHOUp2JPkfk3YgbSX0298+5onyuYT0xl1yXXkjgubp8dr2OyuSBL0o6ls/9v0nznGdB1wbvWX5myPThH8FXb1+/pKO4Lvxb6BRAMgr5Mr5HIYrimzrCvB6rVqEEJr0jt/wm8FxvrtY8B6L/JvC8IttSSYUrI1AZgcoI/LdHoAKe/7fHqPKKyghURuD/pyPwm8DzMhhUPkzDnisVneZ5mbXhhsyB5wIGdpnnYhsCOwhQgM3tE/B4/vwFe+ErX1XygYYkyWkw6Lee3m7pxwJWwUCGLUbiB+sO1hsmVWXw/Nvf/rbY35DRSrumnpyZxT4vuhbn4aFBo3MavXN0o2nzzezqRf+mx+yY507zMZ3L6H5IMDxekkynh06y58xRAXGzAl+dlnvQNhNp+/kbb9pXX3jeRm9ftcdPHrKwJ2ezE/fU0ry5lbBLn35qZ86esWCoxnYSBYHn7d299snVK+YLOGQN8KI21mCrK3GxtjGoAtRFSxeN4PX1TWlGYqo5v7hgd27fFbtqYWHOmhtr7PixYYF1IyOjknQBgIIxjQ5siWQdplOp5ExBUyT4Pbus+oykBQCK4/FtMZswH2xtbbe+nl4VIbzSITYZqcH+JBElWSKRvHf/nv4GKGUct+IJMaja2tt0XzxnAAtAWpJtCimHDg6rnRcTSoAaQGXYqCSuZT1w5gPgF4CJJBS8sJu2VSyg1RwAFlM52KBIB5DowsZF+kWgYc7p8NIKDMO7q7tLbDbY9IA2ZYDIAQk58wUBrR1QDyBZBvK573Ixge/x3sgskKADuN67d0/yJfv27hVjanTknsCboQODApoAh5AwgAUGCxKwoyzdAjgEiAmAzucy9/LIzXxOtoV5C2vPpxbnjMbxJz99zQ4MDsrk0oHnsLQC9uYv3rF0iq6FOlvfiNv2TlKFBQoRjE8mHbennjojZvXS0rIdPnxYa5dEHBbj5OSUgB7mDaAPsihHjh6xC+c/No8VzFdVsodPn7ZwKGCeYs624xu2trKs9vxiKWkeb9bCoXorFcKWTnvs2o1b5g8GrFDK2tnHztj80rwl0xk7MnzU7nz6qTXVOiAIgz8ADoBzwBbAM4oeXBeARrS20TzVNZJsSWVzNnjwsNh5H3z4kVrYMR9GaxfslXkfrI7Zu+c+sNnZGfvWt74pDeNQ0C/zuL0D/dbe3ioQA1b30NABGxm7L2D5yJGju0ZrjsF+8eIle/rpZ2UyCngEU72uBo1sChibApB5hswrp0HuJCsANACyeT2gMExAJ7OwawJgHoFimFIOHTwoAzjAoK2tpDU2NNvS0qIMDZHwIGZK4oW5kS/Y9NScCl579+63kdEbDpicmdEc4zVcK4D/+++/r84E5IRikWqBRHwxpoBKANIUVADmyiBkmf2LnAbaz1/60pccsKa1XiV2PdfCPAYE+3/Ze88nSbPrzO+kz6yszPKuy1d1VXtvps14B0+YIUiJBJcGEBm7Cv0TitgvCilivygUodAuFVoCKwIECEOYgRnbM9Pe+6rq6i7vXWalN9LvuZmNAQiI2l1+IjInOmq6uirzfe9777n3POc5z8M6j9djfOnWrcPd3Ffek/nKV36f98lk85YrIU2wqOe1vrEieSrANmQL9LsCz51hby5flE8ChQPYxgCEDlCD7fvErl27aiMjowJF6RoolrIqtvA+AHCsvaHBIe1FAMQ/+Id/sH0HDiqmCLz0lCX7MNDfr7hCV0Ik5BdQQzcD7HLAHExp3/noqj169MRee/Vla21uYKJZYzymIgufCTtUxtmlsn3rm9+1V1/7lDSzAUxh4wK2HT12RCxz4gZ+Eax9DJRffPElySoRN5DaaWlp09gRr4nF3Dfa1Ow/7547Z8+cPmnri7PWHgtZLFi2+pDPxh/et2CozvpH91pb77C989Fl23fwiApdeH8AyiHVAxMUFiwsa8BlgGyKMjDJ6QSgCEtxg32ALgSAYydJhESFMwwE7CVet3fs0P9T2JieQe7kiIAzYhx/iJcAukh8rG9u2P6DByWLA3DHnIV9XV037AGsHaTHmGMUYPm7vBY6OvRzANvM3SqQSlGJz+/twfwUGSa3V1fnIADse++95zxLkLE5cMBph+eQzfDb+hqSK0FbXd2w9bUNGxnZpbXHfgUYCXGA+PnkyYzmJVrlczNzAiKRlwAw5xkCEhN7mG+8b09vt8x0+X0keKpnGmLZ7Tu3nhaVKHRzvmD/YV1ynYwb65a1BmubWFJl3F+9cd1ijexzXrHg2QdZJ87AeF5rhd+nWBCNOk1zTmRV5vXGxqr8ROhSC4WDTju97IDfAAUWGSp6NJcxdAyz9rN5+z//r/9on/zkp62vf0Bxga6xZ8+e/ZjEh4kowFmRcXAxa1PPg31vdX3D1hJJm5merWjbNypeCVjPAkiDYJuKBRUWpwAAIABJREFUQ+y1yABxTQJd+/s1LrCXq10+jAnPlo7DT3/ydSvl0/bmm2/a0SP4DTiNcQGw4bAk4VxHQ1kdKO10DeSLtrGxZnt2jVgsGrFiLms+WNtWsmg4rD2c7rkWDLqJHX6f5jXr3V/RCCc+QObgd4gXFCwT6NrTheLxCOhn3bS3t2qOUqji77wPEkDc/+DwLpuZnbL7D+5bQzwmvw2KhcwHpNVg0SN1AmsbUgDfp7hEBwrFIwrMeBFQiMR3AAY++xqdZU4u6Jdmn6wjroO4wtfqfHNr5R/rmLOXfTye/zK+/9Jw08UD93NV8JxnxT3y/sjZ0LlA11JPb7/Os8Q4RL7ooInFG9RRxLMmBlNcpCBJ4ev+3buSdeRMy5yqgvauvorYEYQXV+z5VdmW38Y890iO6OOvmub572jyW7vt2gjURuC3jkANPK9NjtoI1EagNgK/ZQQAz6uH449LSVQP3FXmOQdb2kuthO5mlWnOgdkrNo17j4pxj8w2zfwYIwJIIn+SK9oPf/gjq4/GxGaEqRQKwcTzCFhdXV5TK+vu3bvFxCHB4E1IlgGUYDrBJvrSl74o1nSpAHOmKJDCmWLBTEzY1atX7DOf/pR5pb9ZtKCfRJqO4cBTMzven1e1dVWscmlnb8ks8h8r9zo+vTMXBRjjvR3Qni97LJkt2jpsrwsXrCleb91tcTs82mf+fNI2V10SDnh//uIVO332jAWC9ebx1tnM3Jq1dXXb9OyMNbfBGHWMV7+X9t81tbMmU0mZJzrzpQYlgnx+GqOobE5J58VLl5S0/MWf/7EltzaUpJCcwHLD5LMehri0mtGERlvdLF/KCywESCDxdix8tFMBlEOSb0FaBcDj9ddeF6j0+NGENM1hSzY1NSiJlUFfKCggA7YqQDdscoAujMwwg3WAMOwqWLkhAft83kD/oN29e8/27qd92hmKSu2YCUXBwutVW/eHH34oiRe0uJkzZhmxIXeN7hYjE4AAHWJapmEWBfwYbzpDvngjuvhJgeWA/oCcFG4ArtraWtQ+r7Z1WqtzOTt/4bINDA5VDDOdYZi7fjd/MOvivhhvwLCBgX69x80b1/Xep0+fstbmZiV73M/FCxdkeIX8CddP0kpiX5WzqLZJf+Mb37A/+IM/ELjogPvsU6CzunRViPKzlpz2Lc8fcBsAd9/+PQJPYCGurSdt8tG0La9gVNZjm1sJMW1dO37SCvmknT59WIAgYDogFow/xzKd0fyqap/S4bAOANDSYvlMxqaeTMoo95kTRySLRHkMk8LlpQVLbm3a4GCXJbeXrFCAFddhqbTXpmcWZRSYymzZ6596RcZuy6urtr66bgM7egTYMM927RrVmCHDACDLWMHiRydd+vaBgJU9AcsjrVP2WDBcZ9FYg73zzruSr/nMpz9tt9CvHh5UnPF4g/Z33/57xZAXXnjempoaLZdNi11JQQuNYhj1rC+A9wdjDzQPKEzwB5BidGSXWN6AjPx55plTKkQlNtessTFaKei4QgjrgWfDM+QraxXwDyAfmRsAJJYZgC16tNW1/GjysQp8sGx5luvrdLdEtZbWN1bFSpSpWwDN/E0Vn1ijAJLIl6yuzYpxzjPj2aFzjOdBtQuIz4FxHgh4BA4BqvCsXceBT8+f65fecqmk65ferZVtfHxMYCBrnnFyWuxpgYLEJGIurEvAIVUvf+318T2F99S8R/s/kVXBaXRkyMbG79nAQK9kLrIZZIuiKozS8YI5JoAgAAvFVRV0xGxEc7tJz4T1Czj5yiuvOrNdn+u28VNEHH9kI6O7bGl52ZpbWyy1DVt5QXJVZ86etZXVNbty9YbYw4B4aKWfPXPaDh884DTcnai6k5LxB2x5c9u+/vWv2yc/8artGhmyjbUV6+3ukoa2kwBj7bqupW/839+xPXsPaz/bv3+fff3rf2PPPfes9fUD8sIK3bZbt25oDjF3GE86U9CfJ3Y59ieFwU178GBMwBEdA9/85jftxInj1tnZYivzs9bb0WT1gbJNT44r9h8/edoK3qDNLG/YnsMnzBMIG2rTGGx/8MGH6lBpaW2VBvbBgwc0VwDm0Ulm36DIhK8IwC0FEgoDMh40pCUwhaYgktNc2dG9w6Zn56y7h46WTYGcrB3Ave7uHZrPFK8odrC3Dw4N2UcXzitm8vt37txRQaRaUAS8J07xOVWmLOPjukOc3jnXQmyonlsApXXdCaQh6q21xUl28Zl8Bj9blYVyBqW9ld8tmcdbVgF2fX3LHj4c13pHk57PfvRo3GbnZuzZZx1APD01r2eChBHrgrgyunNEXixcLz4czFtk5mB3j40/1O+yzmD1cp+sRY5J+E8ILBzo17iGAmGB8YwhHSCMB3JgsM+5j6pJKp8DAzwLAH/rtsYayRxnGu2VCTdeCKxTiiIU2QN+DIeRnEqrq479OpPZtmIpL5msoeEBzUc0v+tCdZZJpmVIyZkKjw06Yn7y5k/V/TY0vFPnsPWNdTv3wTnr7e1SVw1FKu476A9o/Lm3+blZycVhvksBpi4at3S+qMIHOvD7DxzQ+cTj9VlDvEExiPsBMObeAd1vVApPmFpL+z+b1Rgy9sjm0J3EPOWct7m6qO43znGsE4xMZc6MsWehpCINJqWNTQ0659ElRgF818iorSwtWl/3Dsl6+XTYK5jfYyIZMNe3M3ifJESaoNOP+yIuhAMBAfKUJzjj0AmXNZ9tprOS6GEeQgapgskAysQ9Yi3FBZ7tocOnLVcs2MPxh09lsrY2t8TCJuYhU8fcauvskqExMZ9r4dzD/VEUYX8IBn3W0dmqbsXGeIO6r379bK+iZKmkPUKdD5HI066gatPox0P4x5nn1VhePatVSTQfB+d57sRn7pczvDtbeZ1h6JMnYp7TecAz2djaUkGT7j7mGsVnZFvo3HBG62FbmJsTiYaOBvYXGOi/bCKlH0tq+u4+K7It/1/Mc7qYquB59QxW0zyvpce1EaiNQG0EfnUEauB5bUbURqA2ArUR+C0j8M8BngMku5fTh+QFjlDyetWCvJ2EseiX3Igze/OqfTwej1oiuanEEtAWAA8AEnDn+IkT+oosCWwwjNZI2r/0xS+JfewppfX3TD4n471UJqPk6/vf/5597at/YcV81pCAtHLRyoWy2Oq/JNY4oBiWIkZE/APAhwzJYvWSWBHwJBNRdzeuHADLBTmRggB75D22cwW7fveBPRifsIHBQdtYW7ZXnz1p8UDBAoWUrSxOKxH3BiL2cOKx2uOj9U3m88esWA6aLxSxuljUkqktFQNIHgtZ2rDDYueWPEUBM2g/ClgKR5QoMy4wyoLhiN178EAM4ldfeU4MKMYN8FHGa9F6AeYkHPlsXuwpmS+VSzY1NyPWmjQvASQyOYEomHnev39fDDuwo+WlJZuZmrLTp04pUUR//gtf/D0li4DKJG8kYTzfbAZwfa+YeDCwGxpJipFtQI7BMXIBgkjOO9oxZ1uz7h6APrQs3Vg7EAq2ekjgOM/i4oVL1tc3ICZuKOSY82oLzhbU8kvSinZqKgVTE2AqreSVe4g3NOi+mS8w4dKYqxb42W2bmZkSoAUbkHbuG7fuOi33QsFKhVKFEela4vlePMZY+W1kdFSACYnxmTNnBGxduXxJ43DowAEZaMKg7ursELBAAYWxJoGErVtl+TrQw6POCn4X5r6Tx9iqyEb8cuEyC3P5grSnpcnvdXMQcOrW7Zt24vgJmZGVzW/5XNl+8A8/kY7vvgMHNBYUOmC+5nPbFgqWZQZHoQOWHyAdSS9/BzQGpJKOqNdrG8mUKhsUd6YmJ83+XxDutZdfEJt6+smkFfM5K+Zy1tnRZo1NXFvKSsWAzc+TIOft5p17VoTZWEzba6+/LHYdcMOTySnraOuyughg2ZoMbHnBwoVtzTMh+V5dWdZXgILuri5bWlkVG7Czu9dW1zft3ffet53DOwU6Pp6cUAs/z6lU9tpH5y9K0/izn/2sWKIUgUpFCkgl6+hoFeC2tbUhc2LYfqwZEnvmDwZ/ABDMLwAUp2G+oELOoYP7LJNOaE5XW+Gr2sbMtaoBGp/NPECjH1Yxc5P5A42O9S0We1OTPq+3v9/Qel1b3VTMbG1r0rxhji6vLAlMgiELMES3BeA5siWxOIWAgOR/9u3brznGmmlv73jKFN/R1WmdHS1PCzJOHzltjx49eso65/k/99xzjulbAmTn/rft0uXLGruGRpiiUUnraC0Xi4oNfA/m429iLlYBimpnD4BNLl+2xVUKOkhTsVY3bfdutO6dXALxi1jE2r5/76Ekqvij4sL6htYwTHsVI0plgc6ANgCodGHkstsqRlBYXVpasWi8UYVNgFOANxkWouu9tmZ19XHr7h6wzs4OPev1tXV79513JEv0+muvqcAkfXxMEwt5y3k8ArzPvfe2/Q///V9aJOi3bDqp9c5aQUoBiQvkxP7+ez+2vv5RO3nypLYTAFPm2suvoPENEGt269bNCsu8RWuOrg9Y9HTRMAYwWXmeXDfXyP7IvQb9ZfN7chaLhCy5uWZ+K9rc7Izih3mDli/7befegzizyreDOc8fnjddCE8ePxGbmhgKIAjzGRke4ndra5O04onHMraFje73ax3R4UFxg5gBCAooHY7WCYwnbjKmyEqFgmGZ1eL/0NnFPHQxnXg1v7Ao0JB7uoWZ7t590uamkMXcq3YdMVeQvaA7yhn3Tms98DPM3aosDMxs4jCdVn293YrtXBvjidkg7F7iB/OUF3OfMQyFYcZj9ktBLSd5mb7efq171io/MzjUb62tzTLVXJhfVvGGmD0xPqbiQEtzs9YABQ7OKWura4qfyC0NDfdr7+eFmaeTR3LeIo4V7F6A08iXEBeIP8i8UJRS9wqdGjKuTgn0F6Pe65VhOO/NeYv4xPkIIJqOMIpKxBPnVxKxYIDC3VZFUgrd9KSVykh8JayxKS6/AZ7Nxua6dbV32ewUXg/uLNDT2ytZqTkYzh0dmg/os6trylO2i5c+VNdOU4VlTMGJcaYAjlkv78vakARdvmihSL3OKsQamNcUyCiK7t69R0VGZMTYi/h9TJ553kjOUPABMN/Y3LBeTMZzWdst/fC0fmZ9ddmGB/psR1eHgH1M4jGgRiqFOS85mLYOu337jj337LNWLuVlyo15OsUKjooUhwf6+1Q40rkR6RVPSWfYKmkCUsB2IqmzAB0pnAsp2ETrwjq/MWYZ81vBy/NJ2/zcvA3vHNG+wRJg7lEQvnP3ttYGhf2yJ2Z1GAXns7aytqZ75wxGEb67c4c9qVz/zl27JHPCcyXuQW5gXRAP2ZvpdqiPRXSeWkHaJeLm+29inrs9/5fguYDxiu7Wx7uHfr2T6Jfv95uZ58xtukmq4DlzgZiIbAseBpir9ksyLG0LS0sWjrAuY9I/Jx4Q/yneEaNYu4VczhV3KYaiyY50CwA6xUB1uPIEKqSdj4Pn/Ntv0DzH2JVuMtaRkw0q2/FXvlbDiWoZcm0EaiNQG4GPjUAtKNamQ20EaiNQG4HfMgL/HOB51b3eMR2rcLN69gVIoc37wQcfSUrg9KkzSoZv3b5l2WzKhocHJU0CMPJ48om99dZbYsPCvHr++ReUjGxtJuytt97WYfcLX/iCQMVIECOrjHTVAaFW1zb00efPf2hf/MLnpR3pKRetnqQGpjjmTySdlTbyqqajGJYAg/G4kmDYx02trQ4qF3ju2nglfyvAXfwXZyaKydW9B3b11h3bf+iwWk337N5pjRGvRcppC1nO1hbnxFoyX8juPhxXO3q5HDCPN2reQNSCkXrLlwpWLOfFuIExu7WRtJUVx8zZSm0JvHnuzBlJTnBfSsazWbFuAM/nFheVjIzsHBAb6u7du2L8oW/e2tKipBQGGwkoT4ekmyStpb3TfvSjH0mWAXZkW2ubwBqSFpjAgFEwnCbGJ+zVV16zgd5+AT4//NH37cCBvda1o/OpHAMAxdrqugD0vr5+Acu7d48q2aWdGFYa7cjonZNIIimBRjGAC++DvrdrySUhckkNCbrfh/Z42aanaJMPqUUZ8NyZkBYEIDtJFGeqVheJCkwgweTvsHhLZU9F63tD7ON0etsKxby0RQGzfH6vWGCAGIBWXBOggxLlbacnDVMMJh/ACexzwA2YeNeuXRczikQddvvNGzdsfm7Onjl5Qkw5ZClI7gE/APlgIXJv6LpWW50BeUiC//qv/9r+9E//1LEPozDQf5XJy0zELA4gXExRn9/p4XcAGKzZ5ctXlBj6/ABt3TY+DjAQN1/ASWTwGYxbOOS1hoY6S24lVejASA/Agvvg2TB+gET8PMn6yjrmpJh57hQ4vbm+bkcPH5S0DPq2WxvrMjpbWVk2j6dgT6bGbaB/1KKxNrt156G9/c671tAcs56eDhsc6rNSoWhD/cN249pt23/wqKQBAN2YHxTVANJhRzLHKcA4FrxfMgPN8Zjm9tDIqKQEzn2EcWhJkjeAGMuY+q2vSxO/vavLPjp/WWxMQGHYrrG6qLTpx8cf2PXrVyxWH5HRIYZ0r772Sdu9a0/FRBYwIqTiDgw4ngljxDVNPXmi3z925LA6N5y2smPFVrtyiClVDXTmYdWwLVpXL4NQZJhgi1MIAaianZuz9s5OzZG1lXVLJhJiiuILgXzB66+/pucBiNfY0Kg1gTZzS3OrBYIeXefDhw/1PImTAI0AUcwz/jCmnjKGbDGxIas65FU5Ftj+yHlQZJC5Z6xeBTuuh2KG09QNix3IfTndX6/mNS9kVz7OTKxuN46x7IynZf6Jj0DZa48eLype5wvIE2xbX3+XJFv4Q+GAP5j+Tow/FuscwIWCHIUNrqEqO0BhEbYzY0zMguFdHwlZvpC3YCRqFy5dsVCkzpqaWy0YDtnE2LikWOh2QqM5UhezvfsOysiTzo3WljYBXN/+9rcFRp49+6x0lImpm4ktO3zimN28cc2+/h//g/3P/9O/NW85b7G6iMBmADqAV6S+uOY79yfsf/y3/7t9+cuva578+3//f9jv//4b1rWjQ/ERg8nXXntVcwv5BWRydu9Glzki74KlxRWtdWIyHS0UyS5fvqjiSXO912Lhsm0nthQLfvrmT+2P//grkpa5c/+hnT77gnn8IUne0HmysrZqwzt3ah7eunnTmhoaVcTDFJQ1Fg6G7PKlS+r66OvrUXEBgFKSIl6fijTO/NInVjnXdfTIURn6JtJJyQ9hhAgISgfZjRu39P7nL3xoe/fusVdffUV7BzJC+EowhwDumRM8T9Y/c0OFYZ9PBURpnCc2n0rEALjStcOz53mrWAbrOBgUy5VCB2xnviL1oPiVzapziTVAzKYLiM/g3krlrNXXE+fT5vVSBC5rbSEz8dZbv5BJaLwhpkIb62l1ZaNiBMz8TNjQ0IBY58wj1jJ7FQxy1la+kLWG5rj2R4oIGGxzr05yRDaUKqSxh129ek3PSWzz7W2NC2tJ0iUVbWoK3Dx37j+DVIgfxrNXhZWJiQm979kzz2p9MJYUOngvimCYoaojJZNRN8t2KiGAkm4PpGXW1lacyaqVbefwLgv4wjon8L7E2q5uGMGNAn0pwPLs2M8pAPn8Zfvwow8k30KnGwVPzg8whylU8iz5f54JZyaP3/+0u4lCBfeFnN87b78jXe9DBw/ZuQ8+sI2NdTt5/JDMwimUIaPDGYP3Z7xYM4wRa4b9io6RHV3titUwzpGUw5cGE1/mgTMODcgbhb2tqaHeJifGBTLzPAb7B7UfJzY3rHtHpyS9kGaBqQ8RAYCfvRWSB7EXwggANwUIzlyMI2cYGN2RWLOtJ1My9Hz/vQ8kj9Tc1CrGeSzO+QSJurj97Oc/tc997rO2uJK2dSS5YJGXnFk5Z4ccJtAUW81kTFr2elVopdDC3AE8J44gAcUzRH7H4y3JxBw/GR1Wfw08Zw4yP6vxs8o85ywBi///D3Du3tNFeBXYPyYLwzkU8Jzn/pR5jqyNx6cYh4xcXz/dFhSUcq4zNUAnRFZrgX2Hcxmde/ocijDEBKSYipz3quC586OQWI5khjivu2tyzHM6nP6xYWhV87wGntdS4toI1EagNgK/fQRq4HltdtRGoDYCtRH4LSPwzwGeo01bfXGw16H6Y5rnN2/cUmJKEgSbbnFpUSw6s6JkCdA2hNGGhAfMP6QlSDhI1AGD0HIGPCcB/MM//EMLBrwW9gKe5iVjceX6dZuZnbOh4WExwp57/lkLYmhmJel0BwBw0BsWc9MnZtjHD/4k7SQsJGQAF+F6dF0rnBZa9uG20O4K+zBfNI8v4Mzjkik798FH1t65w6bn5lUUGOjZYfGIx/z5hAVLGVtamJVkC2aHV27esX17R625ucPCkWZ7ODFt7V09NjU7bVvJDbVNt7V1WDhYZ4sLqxZvbDJf0DFxero6rKkxbuvLS0om0NVFGoC26vXNhNhZ29ubFgr6HVCwtaV7DPgCAp3QsUWLFEACsAUT1HgTrdT1dvnyJckAoGvLsyDZpG36ww8/sDfe+H175+237eTx01bMFS2XS9nXv/Ef7S//6quuXVlGU0isYLRFov5EwApJ7MjIsIUjgIOwx0nknCmYNIiHhlUUAajr7UXGwEkjVHoWKmmRY+Qxd27dvGt9fYNK4M2TFRAjjdYADOcF3TMvkmtYWVwPr3t3x80fqLOdO4elcQ54LMlp/X7GovURjS/JHmAESWlV2555B4oAIxAFB1iQSMJsJRJi71M8uXrtpsAOB55j1rYpcBV2K3roJHyuzdz/1JiUFnTpUMdiT8ER5h9sf0BYmJSw+pEd+viLGSndc4x4xc5zrEXGkHl99epVa2lpt2h9g83PL4n5BnMx3tggkIv3BPRAvqG1udEa4o0qCME4dYZtmOE1ap0BSPHieuaWFgU88EzXVless71dgAga1zDraWPnfmEaot0K26+vf9iuXb9js/OLDqzZXrNjxw5YfSRsLY0t1tvZZ/Nzy/Z4Zs76BgbFTkTqYHFhwfoH+iXrRCu6MzQL61pQW/IUc+oMKZvPFldW7dyH523Xnr02NDSo1v9kYsvmZmY0f/sGhgWeUpBC1gcgKRRgPcza/n277fCR/VYq5ixaH1ZMuHNnTCAXcxCmKoBNVWf33v17Ko4M9A/oucFYv3n9uuYKjFCAQmeg67Sgq+xY1mqVmU7sm5qZEWuRGHf02HHNCYzTaMfv7OgUoDA7M2NrKysCoYaHB6yhEU14tGoL6sTgWaGd29jQrDnQ2wsT3Ce/iL179ymW8bwAXQEXuQcxsjNIrCQE1o+M7NT78Pn8OyA4IDmgI2usjKmwdIsxwl2paBQj1URnSkLgJmAcAB1/KC5JbunXXlXGebUYJqDFG7Lzl27ajp4e29pasXDYax2dLRYKeiugm9n42KSFAnXW3t5p/iD3QveGk8LhPbhe2KxiuIZCikMAfaxzuo4AggKhiBXKXlvd2DKkcdARZ57C0MylHQC6ldhScY3xA+x6cP+BZJsoGl68eNl8/qjt3TtqV65cVUFuZM8umxh/aM+fPWl79wwJPIehin2s4i1M7zyFArNC2S8vjKvXrgr8Gt01KpkOfDm4VrT1WUOA/jynY8ePivmMLIPfD5h9VQahMLlhl04+fmQ9PXTSxKy8vWTdTQEFstWNpAC77r5Bu3X3gZ06fVaMTkwtWZuwhlc2Ny0YiRhyEL09PdoT6UiCdR7wedXx4OSiYJlTAKBAW5EgyrrOItbIj3/8ph07dkLa68QxOoviLQ0yJE6nczY9PSupK5jOMHqRBZmYeCgjUa5bYHlnt5jRYn8DZFekOFjrzCNeDhhdtdW1FXWmyZC1XFahhPkN0xzgEIBO8l5i4wesvQ39Z9eJwPsBmLOOq0xb9h7ei5iSyye19lPbGckg5XPsQV7JthATDx7cr8Iq647ns7HufCASyQ3L4OfR2WZbmxu2ndxWlwTgan1d3BmN+8vW0BRTLKDj6Pr1m5LHYT4TY/kc4gFnCooRkAB4luzR7DMyx8y7zhvGAkBydW1VexGs9d6efhUskCI7deqkitZ0FVE8Ym4lt5OSumC98qwp1hGjRnYOWy6ftVCY+8Uc2CdZLH5XXTHeoBXyHiuI4Zy1pSWKXGV1nvDzdApubqzbgQP7VYwH7MUkHVkyOixi9VEVkvRmkggpaksXMMuOVja7cOFiRQrNdb9QpGpGZmc7LRBVJuQrSLABwGP6Xa9CiSvkOB3xR48mK5IlBTt27JjA49mZaYHeDQ319vjxhPYExixWT4cVslIA3mkVFrhfulh27OixZDJl6VRWXVfIN1Gw4WyKhAvnVM4vGI9vbia1ruvqYhYK1el9WLvox/cP9KpbinWEJBfdVHzejRu3bWhwpwrufCZAfEtrk84cMOsxyR7dc9R8FeA8WyDGp7RGM9sp7QPI7mGcObuwoHFirjIPKNY53XRnGkoxLt7AGmpUfEYOrbqWqqB4tYD5j5jnXt9T8LwKhv96MfRXWei/qo9eJQKouDw1pTVZ1Tzn3MK+xXPD7wKiiuQgfT7bTGyrk4VnzFxgPRHXkaxh/XKOVyFaJvL4J1WY9C7DcKxzzz+WbeF8TCpCh2UBI2i8UBRDarIttWS4NgK1EaiNwD81AjXw/J8aodq/10agNgK/syPwzwmeVzVfq4ahsIwwuayLxNQ+DztyeWlFkhuwqOrqQra2vipglaSJtmeYVQAZgOkkfkhu5DIFe/PNnypZADyHge0r5pVQkIxdvXlTkhtoqr77/rv26U9/yqKRoMC2AiwtvhacVipAFomDulTVZu8TgMBhm6SluaXVCpKecYxzX7lonop8i5hiRbMS7EJ/SMzXjwDPW9utY0e3Wkp3dLRadmvFvLktq/MVbXVlydK5gqUKZhevXLNnTh2xpqZWK5XD9mBsytp39Mig1LxFAcEyWErlbWszZdvpjBWsYO2tLVYq5CzgwUQvL/1kdESRpaB4kMpuPQTJAAAgAElEQVTkLFwXMa+3LO1PigSPJydlGjU0OCgjs2AgIDNQB56HzOMLmscXtodjY/b+++/qewA7tDvDPiUZPX/+I/vEJ16XGWfAG7ZopN7efPOH9sqrL1q+gAwJ7fu0z6Oh7ME7TwALeukY4ZE8IYfBWPN3wBCADORXpNmdRoc1a93dnRWWNSwmTKAqLbkA1sGwbW4kLZ3OC9yAnReOUM5wQB3gHowmTA95AZA7kzFAQeRrSnbv7sTTtvQzZ07b7Ts3pXHNNRVLAPCADEGB0LDYaCV3bcLovztGLdcL8xLgMxQICXiE2ZnOFmx8fEIaqB3t7UpkF+bn7dHEuNN/b2oSIETizDgwB9FerTIjq6Ai4BSgB//2uc99Tux4THF/HTwX6i/RT5eQ0u5cTWoBOdE49wdCAgRolYZ1eeDwISX3pVLBrl+/alsbG3b29BnpqaJx7sD3gL4C9PAMqxrMi0tLYqYur66IJQgYwnqBicg8hOFWbZ7m9/n5gaFhrY+//ea37KWXX7LLV87bwsKkDfZ30TRtrQ2ttm/0oNWF4radzVmqYgzX198nYJHPARRCFoH5Wn1/ZEQARmVEGAxbJlewv/3Wd2zf/v1ilLK2fR6PmOUwEju7++y9cx/Ziy+8LCADsAoN1UuXztvpUyetobHemhrrrVzOqxixvu5M2qLRiN4LFi7g5tIy0iQRaeQDZGotATYY7L8tgQUAebCLYQwCEvAiznAvPCvA2KVF19kC2A7bDmY7EABsRSQjxicmNH8HBwasqSEuUCafz6gjBeBeRm+5nIqJs7ML1tvjzH6RXaDYCMAHO5MXckWAn/wO64Pqz0D/Dsukk/o7805asgFnmgtQASuYLgYAQpl8ykTZo2dQXWvVr4wPz7tqesu6/E3gOT9fZSdWTXJT6bxdvnbfevp6LZFYtc7OJmtojFoumxIrvLEBz4S0lQp8vl/yMMnthIAnPhdgUyBmYksAGeB9OgN7GNCl2Twlil5eaZRn8mXFR/P5ZQra0dZuHW2tVsxnrLmxwXJ5ihGYjDq5qIUlGJzN9nAMGa5hGx9/IiM/dNNhr168dMVGhwdt18iABQMly6Y2LVYXkjY6HT4wmMslYnDAMsWyZLkAOQF5eRbvv/+e1ivmoMQuWMJjYw81r3bvGVVhEYbzB+c+svn5ZevvG9ReCRMcfxBifENjzLIrj2yoPWzhaNymlzassb3XHk0vqhh75Mhxu3Htqs08fiQj1/379lnW47f7Y+OKT8xbgNUW5rLfL8DPSRkxTdBDTksXGoCbwgqgJbGPP++9d85ekweGxxkwej1W11An347JyWl7NPHYGuJN6ixiftChMPFozHaODJnP5+TS0LEnbvDv7BHEPp6hM2f2VoohXoFpALe8R7VbhwI3a41CCOsMkJCiEeeGjrYO11HhD6jAxe+ro8jjjHmZM8xX9gfmdb6QtEidk9cIBdEWB6x1cf7ixYv2zDMnrF4+JF51zaGN7qSlAIQpigatqZGCHXGzwVaX121tdUN7VjafsuU11+2zvLxqhw8flXE6BAE6RsKhOj1rumKSqZRli0UVJNCO5xlQ/JNXQUeHXbt6TTGOZ4fOOV0SxG7iMsAjrP6pqcfSZ6ejgjF25twUigICgRkH9MCdQbY7aywtLUgup6urU39nW0mniO9mY+NjFq1zMQ/QPBoJ6TyE50hqG71tzhs+W12nMy5ob7/1lo2OjkpWC3Y6IDodWPzhmlpbWi0Sdr4VxBZ+h72C7i6KfLMzc3qGhw4f1vOli8jrofMhJRmWx5OPVRAAaCem8llNzc124fxFmUwTexiP8+c/kHQJ+t+9fT2K1aytm7duW0d7l4pbDx9O2GYiabv37LO6KN1YeFaU7fadu1oD3T3dAuG3Eut6TwrGSAwC1CYTxPRma+/ossQ2nUH3bXV9RfOEPbZ7R5fVh0NMItTNLLmdsslHUzY6slvnACRzMtltycFAPsB/5cr1ezaya5fFGhrM66ewE9H6RB5me2tL0lkUAJZWV8VOB5gnzrPHc6aaeDQhnwYw5MlHY7pvyCIUY9ULqvOCkyBkHTnDULem+Sz2IoBmmNrOlBOmeLWH1J1AnFQK/1UMRGUezxmMd3VGr45AUXDguc8jJrzrHtm223fu6X13joxqr2EvQLsfGTo6TTlvcF0QPbgGNPKZI8i4cDajMO+Y55VrAxwXQE4xlr2YG/jlNVdzkKKVrFAqybCcojvn1CrBp3q2OvriX9Rwot/ZDLh247URqI3AbxqBWlCszYvaCNRGoDYCv2UEfhN4Xv3RqvSAY3ZlrVzImJUBJn8JPHNchY0jo0dl3xXlW4/HAuGIY2tn8jY2PmEL84sygNw1Oip2GCAXidv4xLgYrOhm0gpLYnDr1m0dwl955RUlnT95800l8X/yJ39i0UidBTxOBgDpj8WVFYFesJylx/2Fz5nPy0UhUQG7KSNmOgZTMKgEDsrQkdbotJLVlmaS+YRl8znz19VZmWQDdowkW0g8POYpu4N6Nlc0HwlHyWPXrt1UEnP0xFGnJ+7zWWp1zeYe3bdosGjFwrYFI3WWLfvt4tXbdva5UxaBSRRpsGLRZ8ura5bOZaypuVEsNwCBVDIjVinM2u6BfttYW7NUMiGDumtXrzpTtNZWgaQwDNH2hQ3dEK9Twgx4QNJBMiPjvWKF/SXZGQc6+wNhA8T6yZs/sReef75ioNkqLc6bN2/ItA2A4cUXXxD4EPACEJnNzc3YtWtX7VOf+oTYiZJawdgVoCqNeWdUMiAbm5sqBPB1/8H9GmskXCYmJ2TsB6sOjV7auYf6+6xcLAgXrmqfw2hz+tBBzSEYY+fPXxRIikkdxRCAAQBjkkuA/ypoSSKGdv3q2rqtLK7ZdtKZT8HkBbw6duyIXbp00T7z2U8rMUOTuj4GiOr0sBk7Gd5iGpnHTG7TWppblHTBCqTTYnxswpKpvA3t3C2g4t133rJ/9Sd/pESbhH1+YU4yGEeOHLZ4Q6NAvyqDSqaWO0cEKjAf+bBUOiMJD2Rdbty6bV/8/GfMkLLxeFTYUR8E7doeZ6IKcxHAd2V5VZqu7Z3tYsYODmHkSBdC2haXlu3tt9+248+cFEiFxj/g9NSTKTt5/KQArKXFBYHqaLOyBhNIkNTH1JFAK7f0odObViwUpKVLZwZrlIT3Fz//ub5i1In0Eoz7dHbbRnaNWDqVt//0jW9LTmVi8qGtLE9bT3eLdQLGZAt2/PBpATUNzU22trkhySQkeaQR7DF7+OC+dXR2iK0K6IDsEBIT4aDfGWYGw+YNhOxbf/dtMYUPHz6k+6MgghzUyvKy1UWb7P1z5+2FF14UcENnBHP0O9/+lp06dUKFooZ41NrbWiuAV9nu3L6josfC4oJYcAcO7FOxgLUNuxImIiBPFYACrCMOIWFAIYL5KXAIXWUVYPwCUADuuQ+6bwB6iUHIOcDQRXpndHS3MzKEMQ2jGsNjaUWhu+8XoBkJRwRV8J6rqxsae5/XZ7lyQZrLsNmZ++trSF3A/GsSGAeIv7G+bt2dzZZJbwswgWU+MDAo8AU2I9cGENQF+IMGsKdsYbR/KV3AQvf5K2aczhwQJiufBTjIeqEQUJXCIu64+g5AByBo5ikgCmA6MztvRQtYoVSwpsaoNTRErGx5Sbaw2PHFgL0c8IW0hgOhsE3PzFhjY1yFKsAy1i0aujBgAeu4p0IBkLVk3goD3hsImtcfFFAGuEmBFfCKNbp7dMQZgsIwpTsmR0cDmtOOzYhh5/zCkjU1tahAhYY3QI+ViftFy2a2rT4asGDAY+ntLbF7iWXIR7FOkRLKw7z1erVmGK9Lly7JaBXjYEBcgE/WNkUzWKxjD8Y0R/ftO2D5XFHyV2icL87PWQv7A8NTzJnXitYaNWuv99nS2pYVvBG7MzZlZ1/6hPlCdTY7Ny9T3821FTtyYK8VC1m79WBMJr2wdCkSIwtEDKZjhwIQc6S5ET+JkM3Nz+qzGVNiEnFweXnF7t29ZyefOSXQjff43ve+r7UAKM48IE7u3r1PWvv8P/MaFmlre4uY89kcpt5b1t3VY21trQJCHz95LIYyoBufR+cZ853fYz5RWEJTXVrfFV12xq+hqVFSOh0dnWJdt1D0ztMBQB2Djh1PpTDkV7cTIOgvzy2AfWXbs2fYOtqbJTcDMzibLVTkUJzExM9/8XPFr+6eHZbYTMhQFWZ4IOizSDhoG5trNtDfr9joikpFMZjZY5lZ9fF6yY8AkhNfYY/zkjloICgpIkDEQDAkaTcY6QD+gPuwoDnP8O+Y277x+1/Wv3Effo9f8Y39jyKmCAjlsqUz29q3kb6iwMT/A4DTfUdhn59bXl4Uq5liHFs3+znxH9kW3jufx9LCIy369bVVAaCYQYcr+uXNTQ1OQiu9bSM7R2T+y30THy5evCDSA2eTjz46r3mD3A8xncJeOELRuWjRyn3VRSIqeKCBfuTwUdvcTNjs3IL2sM3NdWtuRK6jKFayOguCAc074h7sbuYhseXSpcv28iuvqdjDmN26dd1Gd4+67pNA0Mk9KTbW2b69B7RPSqItElZxjr0OqR4OIJevXFVnZF00qm6+diRR1G3VpljAOZLPVkeMCqBhFSAwm0Yarben2wb7ei0aDpvP61ccWJxflDkvcYsiGh1lnDUoijLP796/r84j7pP4wDPlsxmz+/fuqXuEPY4AQOxkrsZjDbp2jFBnZme0rvbu3SVGO+SU1uY2a25o1vkCKZdikTODA5zdnuVkX5oaKfYmreAri8RBDG1ubpDUXrGQ0/6icy9EDa0uOjrNPAGKhTz3oAoK167ekomziq2RoBVLWXmKIIu0srYu0gnnH4onPDPmC51v7JloyvNMtd4pmFlZ48Q+iiQSrHo3jyke0pH3NNvQGRGyiMBzSA6VBKTSAKvnnCMu+P3ywcgV6SCtdMdWAPjjL321hhPVMuTaCNRGoDYCHxuBWlCsTYfaCNRGoDYCv2UEzv34fy1/vE2zCphXf1ztlRWTKytkzO8lieWgWjEGRVYDxhiyF+hhAPIJgPBYIBIV8EBbMowrgCISZliSJFkATjAkMU3KZdO2tDAnVhGMc5JlACgYRiRMP/jBD5Qs/dEf/beOLeMFSHBsuA8+/NAiobCAwKamuD1z6oR5PQUrFJApCdnySsL+w19/w77651+1+rp6AWjxesBSgPGimOkw+khoyp6SFZ2nkF7gVw44x0MKCZiAQAcO49l01mYWVm1yZs6ee/mU2qHTiZzdOH/Lhnd0WNCTtJnpm2KPb+d8Nr+csV1797kig8ejpI0kAvAGQAwjS6QzAPlXVtcs1tBk6bwzNYXBs2NHl926dcuamgE9FzXWJAaOhZS0UiEtHVYAEYwFMdCEUcwY8aHu52iTrbO19Q27c+++gBO00ZXUAnZvrEliAJmHifHxp2BhWwvmigkx8/7mb/7G/vVf/WslOZnUtkBgzCNhxTOGMrRCezsQtGQqYxcuXZS0xsTjSRveOWTNLY0C565euWQH9++3eDhiuVRabc+AWDx3+OfMKdpuAUsZMwD1X/ziHdu3/6jAHViq83MzMvkiyZqZnZWpGXqwHZ07VNRYXly0glrBYf9uyaQLoOejjz6UfmhnR4cKOTDvsrmUxeJOZgYwEPkSwAvYlK2t7QIjZWhnHoFDD8enbffeg/Z4ctz8nrLtHh0SM4+5hObyw/Exezw9ZcdPPmP1sbhFAhQgyvbhh+/bM8ePK1FFrgRwMiBz1KxtJrft77/7Pfvan3/FPEXkJ7xOFgdgD1Aujx57nWWyObt587bmT2NTo0Xj9fo8zNRaWtr0s0vLq/aLX7xlsbhjvXINzDl0s/v7Bqyrq93mpp9YPBqx1dUl27N7l9jWGUxJI3XmDwE4lS3kA1yftqHBYWtubquwJjOSbeDn0RNH75zi0+59/RZrCFhmu2xv/fQjy26X1X3h8+fs4OERa+tstuR22ryesHn9tJt3K6Hn2VVZ+o8fPxJYzDzlPZGGoLAWkdRA1sLBsCW3M2INAvgCwJ145ri1wigu5SwcCdiq2t1bbHJiWoUdJAsAMWFg/vSnPxVISLcCoBGgFCAdACuAE8BTajsp0Pzo0aMCl0jeAainpp44UCpWJ5FVrtExq72aE7AA6QphHsrULZGUl0BdCBM9EyOeNU53A2Z8XM/a2rrmpBj1Pp/uHeBH8UmRlHBRFnAHExWjV34fdqJM9LJJAbEwcHfuHLVEYlsdPjIMjsVU0GLONkSCFovC5AdgLKtgM7+4aD5/UHMbcJhiF4DT1uaadXc0CbjgfShMVXVyeeYwf6VnnMtpHiB1AcDstP3RiXZGqkiQUPTE04L7ZKzPX7xoz7/4nBjJIyNDApNgiiInBBMao17mq68CzOXLHrtx+47iMe38ff298pcAxB8aHlKBgTjIM1XRoWI+zD2yjsVYFUCW0d4BWI08EIUQjU2FZslYVmU9XNwEoCsqPvD98fFJS6fQ6sb/4I61d7TJWBDdY4BHYsOJk8dVmOUzYYn6Q3RXrdv9+w/0LAaHhgQyARjyPa6b8WKdlwt+q69v0Dij8UuBMJvettaWuHlKOUnENMej2vvG7t0R2z1f8lhLe4/t3HPIEqmCPZmZE1OffeDhg7sC972YHvo96jQAuILxS9wIheu0D3GdzE2uox7vj+VVFZsYO+S/APABoJnne/bsEYsbkAvWN89hC1Z3V5eKRHw2eu/M7RSm1eaxja1NxVK6E6LRsBWyaYG/3CPPjD2aZ0ZBZGNtXQVvnhPzp+zz2vjkIxWiAL86OrusPkbhuaRiwOMnU/osYuLG6opFgl75MAAmUsThGimwAryyx/LivrhhzF5h5st8mX2dzgEfhq8ZxUrG5O79ezoMNMQaLL2V0vhRdPP7vLawOG8DA32WSm/b5tam7tedlzzW1T1g6QzyTXQ2+awuHLLWliYLhwJiqzPXOS4BZIbCwadgcKQuqnvlfIH82f0HDzQOzMduuquIIctLtmt4WPOZQi2FJfZupLkoEDN/UtspgapIxawuL4tBzhxNJXmec5LtamzEX2XdMpltFQrxA1FBp1B2niol2Nx1lk65+yJWcfbgvdW9hmQbZS51J+QlsQ24i0TSocNHLRZrlDzc5lZS8iY9fV0Wa6yztpZmK+ayVkQ+r1SyjdV1da0VYAWbX54BuULeQv6cZVJbmnMa8wB7YFmArYzbcyWxmpELijU0WyZXskg0qnMK5xsGuK29wy5eumQvvPiyfCU4b7KXRMMey6YTes9A0K/zhor02yldL2A6XSiKG+mMdbS3qROqUCRer6gYRCxmLes45w3Y9NSMJOTCdVHr6OqU3wwFBNYKIHgZLf59+ysyZw7Edq+ctOtZZ8QggGP8Ofh/Yrpk5AIByQPC0ie2It1Cgc+ZWqdsbPyBiseHDu63x08eWUdrp2Sv2C8lVefj89D5p6uOuOaKPe1tnSoqWsBnZUTDPXT3Qc5oUhHXkdYpZfpEYqGAxKvsxaOG7wVseWndzn90WYU/ycUEPba5uWr7D+y29o4WK5Y8tpVMPzUJ5pplBhzAVN2tU/aSatcJa5V7Z8/hXAfBpiFeX+kiqfDf4WxUmO+uSFsBxPV97sOZguqcDiEG8BzzY8gklcN91TD05Cv/XQ0nqmXItRGojUBtBGrgeW0O1EagNgK1EfinR+Dj4HlVt1CHz8qLQ6kAHYwqC1nzeZzBZlVnEGgHphUmeM4cDt3UopLBXKEsBg9MZA64tBoDhMKqwowKxhgJIKzhHV0dduP6Vfv85z8v9i0MTpJtwBhAkp/97Gc6cL/xxhsCIUIkUmrzdswsQPkf/cMP7N/8m78SgJ7NblsggLlQ2S5eumXf/s6PLB5rtBPHj9tX/uiPbWtj03KZlBhkMFUB2usiMFOyVvZ7BTC5E7X6WZ1eJ4xID8l5RNfEZ167ec/au3ssW0pYfTxqf/uNb9uf/v5fWFdT3IqZJZt6cs1KvpKtbxXs4aNV6+rpswOHDioJJEFlHABmttHw9cNsy0rXFVYoAPr45KRAj8QmzNKEAPRqazcAA4w9Eg3a+lNJgC+/mMN+LyAuOu5b0jKHOXj79m2xp/hc5EeOnzyp5PDG9eu2b+9eu3PntjRRAS/6+/rF0kR3Wsx1r0/A2tjDcdvR1a0EVCaCYmLnpaUcj9UJtIDFmthMSVIH076JyceWwhRxYc4OHjwgNvGbP/mhnT1zSqCkv2jW0tQk1jPgGm3bre1tjuUNoBZyBoBQ5bZTWfv5L87Z8NBOad/HY1GLR0lgAbTXBPr+/Xe/b4ePHrPTZ87a1vq65QEJ5+eVnGJOd+jQIbHhSFgBMkmskAOAsXXgwC6BcwBm0q1OORPA2dlZPZMqo5EixPWbD6y3b6e98/Yv7LOfet2CfgAgv/n9Tu4CAODStWvSGh4YGCIvtYDPbxfOf2Cvv/KyABjgAp4FYBamcZlC0b7zne/an/2rP7LM9qbmHUkfgA7XwbpjeU5Nz0gKiesEkDO/x5aXl+zuvQf2qU99pgKSrdr775+znt4BMTR5/nv37rd79x8qwYzWha2pIWbxaNgW5mZkkAdY09zaqm6J7UzW5mZnLRwoKZHu7u61psYWMQRh3n3zm98So/3555+1n//8p3b8+DFraY2ZL5i37UTBHtx5YhvLCQHz4XDZ+gbarGtHm0WicSuVQzY/v2aFctn6+no11jD1T58+bVXwnHmHdBBeAhTRYACy7sUipx5U9oplf+fuHXv2+eecdm/e6dgTN6Ym5yyTYmx90pgnXjBe3Pvly5f1zJ955hnHEs9lbXNrTXrjAEMwANH0BWiC3Qy7FF1n5hGSLels1pbXVp7KnwDILswtumdJB0oopM8iNqJbuzy3oPetyqKIhfc0ZiIrRaGGQknJyoBSHtjePgGMdJPQ/SGNfrpu/MgMOHNSmRBGIyokfvDBh3bmzJkKoOLMeCkY0YEACNHX0y2pHeJvXT0GpwXJlSCnJb30ffsF2hC787m0TT0ek/yCpDvEvveLVUr85fpZp7y/kzsi7kQF7jkZJ4qfsJaRjCiINU+Bgs86f+GCvfaJT9j8It1AnQJ2Czy3aJ0V88jS5MV4pAhbyJes7AvYvQdurzh16pQKKvyhM4Gin/OxyCoeMS4sEGIiYF/1WlQcy7oiGn+4HwDchqYmrY2tzU09O4Arxp0CGrGeOUhMIpaurW2Y14OBMeCT8zJwng+A94CNRRUdGQTev4gcRMlr3//BD2xI3RGHJVtFxwbzhQLESy++KDkaOh5SybQKpc3IdJXphmq2bCZlYw/ugW1ZPpO0Ui5tD+7etpdeftmGR3YLlFpaTdhGImOJVN5Gd++x0V277N/9u//Fnn/ujA0O9ImpjpkiBQPAvq1kQmCz4jOdN1sJFVB4tbS22vTUrIyd0ZVmjyFeOjPhec2Tl156SeuVtY9cx66doxYOIGFFQSuq9+FZA+bOLy5of2NcBYhtbUovnCMEBsEUyikoIVFBFwT7MzFxeOewwMViuWArqyvSSa6aJAdDYT0TZKlu3rppp04z572WR2qI4j5AaKX47uZBXtcLgxdgmthPgYOiGnOFv8MQ5pmoYFss2fzisopy7BfsnfOzC3b25LOSM6lKonBeQP4rFq9XATkUxheCzpwk6KLlcjCMWQd+x5wVObYkOS4ATQzP+T4gOjJhzEuY/owX85YC6Y1bN+2VV16z6ZlpnYuIIQtzszbY1y+ZMGKX05LOao8i5jQ3Nct0kc49Bnry8WOBxrCQkVHLplO2vraiLh5AdZjgxFxiJjFlaHinCo2Asvw++yRgMex+yA2S4qgY90KioLAyMrpb5tnsP5zJ8LGgeH3g4BF5OgCe+wJeW1qZl7lnR0ur9e7oEou5mCNGB8znr8rJUUwoyNSaOAToTzdEc0uzhcKY85ZU6IjWx6VDfvfeQ0lZMQfYR5HeI35vJBJiZ7/3/vv6WQxJAZ/ZTyKBsrW1wGDPWzbnZPwoYMOCRo4PeY/l5XUZxXI/FG7R7w+G/JbNbdv09JTmFCba6lKZW7R4rMnGJx7ZNKa16tbx2elTp3SOpch//cpV271rt846PEfGl5j06PFDFUJ5lsxV5iNjPDQ0JNNnmTNTTCu6bkvAc760tiCJ59WzwcuEAgM+M+xZxN66UL0khYqlvAUCdHK4c4nDlp2fTPeOXid/4vdaMAyTniITMdIx4zmjsPfAOicmA56LYOPFOJYjGXtnyZYW12SYCwFidvaJraws2L4DuyXN6A+G7fGTOZ21uG/OoIwJZyuKtqw3Yjv7CvOKvaTqGcIYYejdEKfDyXWjuNN4RfNc9+K+L1C/Ap67ArEDz58yzyvgeUnj56QBedXA8386T6z9RG0EaiPwuzUCtYri79bzrt1tbQRqI/CfMQLItvw687x6sOT7HEqrYAKJO+C5vKBQP5TzoqfCinVsj6rpokwHI1Gbmpqx73znOzokA7Z88YtfUoJAmzqgLskOB3rYWMtL8/b888/r4AzQRwIEY5RDN3q8gBa/93u/pwQOQyuSKuQPMKAC/Bh/OGZf++qfSU6kWMxarB5Tzy178PCJRaJOc3Nudk4awZFg0Pp6d1hLc4N1tLdYtC4k7WPpbZNgVBg3JCrifpbdoZ12esYDViN/fv7Wu5LFaOmst/fef8d2jey3tmiH+XNZ8xbXbXbulnn8HtvaNpucTti+gwctlUkL1O7t6xMIypiR8AE2iPm2nbLWtjaxy2HlAWDTIkvCXyrkra6iW4sxF0xLAAKSdAB5SSYYSXjQzp07p5ZcQP6WVifN8OTxlAD4rh3dls46ljdJNtIVatvOZiTDoHssFpRMpWFuh0OWyeft1s3bdvzoCc2wtdU1u3fvroCv5549IwYoxQjJPEiWgS5fn12+ekOg9sjoqJLV8+c/tOGhQTGfYQkCKgOeYAxIKz7sOZJZadQWSWQx+bBs9ZsAACAASURBVHSJX75Qtnv3H8nsC5ZVc2Nc7HeANzHu0hmbeDwlRlpLa5sNDQxYrA5t9ozmHwAJzFkSNRhtVcM6AZ3FvL39zs/tyJEjYqQCyMHGpN0esAZgEVBBAJ3BpsrZ7Tvj0oOFeX/i2GFptJKoAqahsZnOZe3SlatiyqMZT9K3urxou0dH1fHAGLvWY4C2ssxokSL5b778JStIx9kluwCaPFsKKg8ePlTRA7ZvpC4itp3W1Py8EuzR0V2WzeUFLLA2nn/hRcmc0ErP/e/evddu3LwpFu/B/Xvt3p2bem600QPgrm5uWDAUEYOOBDMSAChdFXiO3ipgEsxmkvzjJ45J/5YiR6QujMKomlJKBa99+N55y6ay6gLxebMOWPd7rKurzxqbuiyRyNvYowkLRZjjDSpuIOfAnOe9HIs5KlkdAKn+3h5Lbm1KPzwcQR7DAZqw1s88+6xtp5ICsmB6Atgmt1LOeDIcsngsLkCOnBuG3sz0jCRtvvzlL+uzpWPsyer5AKrDPu/r7bO5+TnJyQCq5HIAOnFbmF9QASEacyxhOlGqreOMCfNGki0Bv8BypJw6YHVGwg6oqIDe4VBY64HfYQ0TT+nU8YWDlqnIB6G3DICOfA4X7+ZLWQA6oDH3A/sUQAnDWYx4iduAJ4DPxCgKloBR84tLFq5DvsZ1szQ0Noo5zNi2tberIAhQo8JU0K+CGGsG9qm6ffz+ihwLmsoVpncZEAIzZjqSAHdgcGp3EABIbAPYr+pnY7wJCFfyBKQTTAEMuRaARD4TJjdyB5JMygKEeyxfMumWS87D7xNw1dbepusFhHSgOc+mQQAx8QvGLfsEcYwx5t/ro/WWzTlGLffDc15aXlbMZV0zrnq+Cwu6XuItXQ+sOzpUVESk2IWOdgVUcuz2gNN+rxjbMR7pTMZW1tJ2594jdfawiO/cvmU7Ojskj4TeeiQUlGkpckCMAcajSEkQwzCWRcaDOMe4Ajo3xqLSVx8eGLAQHQ/4QWylbX0rZdH6Jmtq6bDEdsq+/Xd/Z1/72p9ZJBJgIUqfG+AWs2PmJTED4Bm5EJ4j4B+yX/wbUivoag8P71T8dUWDNWdSXSppL2bOM2f4N4ohff2DYu3S7ZFKpy1WXy8QjdiFvAexifF2LH+v5hxfJY0Rj6mjg30IYB+Zk3v3H4jBis7xjh3tYicTg/nc/v4BAanJxLbiAp4oAJhci2OYO8kXV/wsqqCo4kYup44s4jhFAJ43utUA1NwDa5FrIP4A5iEF5IxFmSdb8umYeTKngsHo6E4ZaXJegUmOAaQK74CwhpRI2qKRqEXDEZueBkhcsYH+XmuVGSrM35ykX7IZJ9uxuDBnAY9bx8wjigTEE+R3mEfq6gg7eRDWIycROgIwqaaoALOZseHZcL0UuLgX9q7EdtJmFpfFpMYct621RZ1udeGwZdNpFYFgxNPNgpwU8RSZDeIW851xUyEkEBCjm+vh36oFKIw4ia3TM7M2NT0tyRVMl+cXFiR7RDGCP8hy1MdjVlcfsYXZOUmC9FPMI67Qtch/vqC6xvCyWF5Z0/7JPOAaPzr/kRji3C9zjHgXjVFQoShXsM21VTu8f5+AUkgZzC800Xt6+zTPf/bzX9jwzp3aFzgL9O3oUOEYwJl5uZnYtLv37ug5NyKZE66TzwoyMivLSLH5bHBowMJhv/Y3niHPgme7o7vHurq6JdlDzHs49sBW19dEvsDEWibs0Tq7f+++xp0zK0X0qi9LIOxTtw9z2HX5bKnrgLnmipY+nZ83NtcrElmYtxYFQjO2rC88blQIidGttWWb65vWvaNfZ78IADYmwE6t6GlXAR1KjQ1NGh+01ukkQH6NrohqNyHnL6maC6B2RVyxuiU9g8Es8j+YofPvyPmk5KtCB9j+/bvN62evKNqT6Tn9PPfB2UWEj+20vsdZiviiYlmR86wjfrCG+QG3L5TcPTzVXnfgufpCfxvzXF0KFNTp5HAF7TyeRZLAq2iml8s18Pw/I1+s/WhtBGoj8LsxAjXw/HfjOdfusjYCtRH4LxiBD9/83yoqIo6RV5Vt4XDJwbPKPIcBUsqnzWuFii6sA88F1lYOqLAsxSACeC27QyqtnGMPx8SOolX95ZdfsZmZGSXKtECjmTr5eFJMKBKS1157TQwrEnaSh5GREf3/e++9p0TiS2+8IYOzUCBYMf/KCxRsbW6x99971z75iddtcBDW9JY0Ykm4cgW/BcKN0lNdXVmzy5cu2tjD+5beTlhrS4O9/vpLdub0Scumk2rB5qAtE6SqumIZAN19D4YTQCQJ5cTEpDQbT515xtaT85ZIbtjOgV0WKkct5vVYIb1oc3O3LRgNWToXssfTWzY4vNNKHuQbVsXw2k6l1WIMo4qsLN7QZBm12sJS9lo+k1ZCArC7ub4ukHYI6ZH6erVgs8HJFCxSZ8lU1sKRqBJrAB4Sztdff03JCAkoiQlAAUwljJtI0Hk+tMvDrJUuJo3TatcF/kKCp2gen9eSpbItrK7a8tKyHTpwWOy4n/30Z9Kvh+l08NA+6+xsl/wOEjreIlrdJlMtQEYAZPS6SThh2x0/ekSADnMoXyypTZ7rRpf10aMJ6+/rFaBGWzzX5OYi0hUFm3w8LcCsr7vbyiWnXw9LCrAEvd3F5VVb30rY/MKi9Xb3SHIHUAJNaeYS40A3BO8JI/LgwYMC1AHfAOa4JthOFDMAymH0kajBXobh5Rj/RcsXffaLX5yzxgaufUNmhQcP7BWYDJuNxDaVycgQjmIRsiCwI2H88QwBQhl33RvgebEkCQVMMP/gjS8Zzm1iJHrRWg9LU5XPfTQ5afsP7JcEi7SAvV67ffuuLa+syrSS+YlERndPr7377nt2+PARG5+YdMBBNqvkfWsTbf2knTn9jC0szErzH1kQikcYl/FZaLUDVCATgYQJgFqxUBYbD7kTwMmV1SXr7d1hHi8GrV5rammzTKZouUzOxh48sIXZadvaWLB4PGg7h/slkVAuARRHra2tx8KxqK2ur2o9UChj7SMVQtIOuHns2FGNOWA2XQ6NsZhAoVQ6K3PGjY2EXb16Xca5AM+ju0ZsYHBAwDFzGPNaCiWMG/EEAI3X2MOHduWq63ShaBCP11kuuylwC7YaYHNLc6u98+47kopgPAGl+D5xIRyql7ElMY33IvEnlgECMG+In6zbukid7ehst1jYJzNTCkFOziSr6+Ar8ws2uAoXAMIBvyUyGYEF0n6uAOdOksQEVqFJC6jO/KH4BPjEeAFwU9ygWwEQEJCQOUJniycYsTJmx16vrhFAIp/F/LXBmpoadG0w//gMJI0UgwDmMexMJnVP3B/XD0BIIQYQvrEpbptby1Yq5wX4ilGPrILkmwD6Yf+6a//xT35in/ns79n9B5PSV9+mW0bMXAChrO6H98RXAHalwHfz2qY8HeIC+IhtFFi4XyR0GB7GEdmJxYUlsdwBjXjeFPJ4sXcQ1113FLdedgUPn0/GzIBCAKaAXQDszg/DabUjkYMnAozpUtnJcNB5giwDIDt7YHWvoBBCsYHvj03M22aiYDPTUzIpHezvs5amBouGgpZKbFg6mVDRCk3y1PaWTTy6p6IALNn55RXFBGIdjGEMhgu5nCvUsS+gy97eKfmiTBaQsyRpm5npWXvjjS+pIAyAhW9C0I9+vE9rnvmLAWNjU4s9fvxEDH4KQYCO3AfFIljyFArR5AdYZL5gWspc4LlT1AJAZa4g87G4sm519fWarzw/ChDIlQCQbm1tyM8CoJxnBkho5qRRVBTMF7QfEbM4P1DcpvNF/gCdnWJph3weFTTYa3lvtI9h6jKf6IxQB1QkLDkZPxIwHo+evWPxYjJLvPFpnTujZQfeB4IRsWITdDLA3k7DhI0LSCbmzM/NKs5hAE28aW3bofvHTDKXyeiZITlEEb65KabzC54CAhvLJasPO4Y83QYUujEYZQ6zzgQ/ytejZDNTjxkIGaBzLchuAfgh97Nr9x5Hp+Ws5fNqzaFWQdGDdc35iPtkX+V5Ed+Yf8RZ9jPA6Eez89pXmEcycc3l1WGDnBR7ItrmdLsB8prXb1m6BsXWz6sTjvUPSMx6QBpLrH49R49kSuL1+Als2t79+xUj2ffY/2Cksx64bsD/tQ26u5KS+AkF/SogoaXOPuhKgxVN7FzO5uYWzR+KqbDDs11aXtSeIKkYuvZyOVtaXLZIXUxGvpNjD+34ob2S/lpaWbbEVtKmpqd0tvrkpz6tM+ft23dkSEosuHX9hp06cVJEBIxWY/Gozc7N6vO6e/pc7AvWKQ5RkJuZeaL958AhOphc1wDxhOeLDApnWb8P6bWUJbe3NO+5bvBdAbh0vZQxTke726v4xEuyW8ktxRmeF7GT96hKDPH/jL+TKClJAosiGOsG6UMMvlmHxMLZ2WnpqgM2X7hwyQYHnL8CnX4iHlTAab4Sy4lR7CWsDVj37HsYffI5FPY5D7LWnCIK+2nFfLTC8HbmnX4r5CFt8NUVF2/eumHFYs727tuls+fK6qZtpx0wDnjOvNF9FTiPruvsSjxhjvGVOME1soYZKwqkMnCXYfI/Zp67+OuuDfmdyl+cbw2yLRQgAr8q2yLovcI+P/Hy12o40X9B7lj7ldoI1EbgX+4I1ILiv9xnW7uz2gjURuC/cgQAz6t6ge4w7FgZvBw47r4HW8yK2Qp4LkVq9+8yV4QRXNBhFcajM46jZRJtShK+TZm7YQL60osvi8XJ4fjKpSvS2QX4aGtrtsOHDyppxsyOpIS2VQA1EkZYohy4v/KVrzhNbDR/xdQq2dtvvyOQFPZNPFZvp0+fVOIOYw/19bWtjI09mrXz5y/Y6tKKmM1o+sJMP3b0kJ05fUxyG+nUlnV2tNt2IiWmeVlZg6Bb3S860ug3oosJ2H3h/EWbnpq2o0cP2JUb56ypJW47B0etI77D2pE7KG/a0tIDK3qKtrZVtpm5tO3dv8/aOzuUVGI4BWiALmhCSfaS9CebWlpscvKJjY6OQE0W2wjjLtqtAV+XF+ettaVZcimwxwAfMJGCCR0IOU1fgAxMSGGZt7Q2i00EiwtwmvG+cPGiHT5yVMkTiRfgKclyCHkDJcwwNR1LFfmRJMznYMjOnfvQjh45bo8ePVYiF62vsxV02ru7LJ/PqLUZRmWexCzeIF1qjE+301kbG38kNlFfb49KEQAfAIzJdM4uX7tuPd3dlkhsKpmH6QUz79lnT1sciYlcTgkoBqkAxR3tHdYYjykJh61KAQBgBqYYIDXA/YPxcTFgE1sJATMwQMVmrwDWMO4BHWCgo9sMQMVYACqdPAm7vqyEHSYxIBMa2QAvGLu6ZC1spaLP3nzzTTtz5pT9+Ec/tLNnT1t7R6sD7vh9wE2f18bGxiW5glTE6E5MwWJmRRheLlEkcYVxx5r55t992774+c+bt4hWsUuml1eWbXVtxfbu26dnEo1FBShjMsZ6+tY3v2Of+OSnBIagc45xIVJKsHdh/H/3e9+XSSlM9IMHDtqDBw/sE69/QoAPxQ9AB1iiSN/0ULhAdqJUFuhK0enokWMCXShUAWSxNhsbG6SP2rWjw5pbYG+XbHUtaWNjs7Znz6hNjN21jdV583owGs7a4YMHLJct2nayYKuraWtEPz0WtbaONt0LkhDIQ1CEaWiMy+htfn5Oc5nPQ5fXK9Z22QGM84u2b99BaXxvJVI28WhSyfOLL7woUAfGXSqTsocPHwp0g/1PMk83Bkn1W2+9JekMOlxCQVrTAW/zAszWNzYVB5kLAKztHZ2KZayhxUX03TN2/eotrWPeY9foiKStmKN83tmzZwV4SNZidKd1d7YKxCSuVfVdYcIJmIL9TBFJmuMb5qO7oVq8spK6TQAakItgTgLaoteNPrg74GLKmdZzAkgEWAOQYOwojklDFp3nYFhsULF6Q0HJ4OwaGZEUDgxwjHdZ+5jKArr5ADSLJcUL5inAj/S4ZRAaFJgG65e1sbG5olZ/pBEAl/gZdR8R63OANaa4hLnt6dNnLZUuSMeXGJZK0UkQ1PsAaMDwx2C1MQ7Q4rX5pUWxhcXiDwb1PvhkqIDg92nOAiDBqAWcaYg1SgLI6el6JAHG712/dl1AHtdGHGDMpqZnDZ1p9h2+TwzgWSCtAuDHOqa4ATsaOYNofchGRnbanTt3tS7B5vfs3qc9cmZmVsVjTGH5vIcT0zY7v6pndOaZkxbwmj2ZGLNcKmGhgNcGeroUA27fuilGa11D2KLxmDU2tdr45BNbWFxTMZSCKmzNdli4+YI9efzYBuni8XntytVrWlOsd1i4AM54LmDsOPVkEqcIff6+3fvs/j10kdFP9tuZM2cFVjFfuEeKNjzbfXv3yTAXcPDixYsaE2nJl8uS/gFkB7AjblJ0VKdEMKTxb21tURERNj3PJhaNVDpaworl7CnBEEXevHV0dEl7HQNGChcJ3sfvl5m2x+uXmTF/R1Jk+skTFXTxcwDUI2Zhdgno2hiPKy5w/qDot50vyBtDUlep1NPCGQVWAF510oSd7j9zK5svCNwGpKP7LQBQD1i+nVSnCJ8zODQoOZLNhAP8KfQA5OGXEg75bUdnm6SHysW8JRObkvhg32aXcOaaadetsrGu8WTtsqfX1TlDUM5WFGZ8Hp9IBpyJXFce3UglrSkKq8z74ydOKP6kMzlrbWlVLEZfH0kg1i4dexRW2XdgogO6d/T0qoDLdaRTafkPUDzis4YHhyXrRPENTe+HjyZtdmHRBgYHVRzlfMAxSIWwUlEFCsxPmQdHjx6zTCprM9NzModhTbEG85VuMYrgdCCwvxGLmlo6rad30B4/eqRx2ol5bgtyPl63p9LFIlZwScUVVGNu3r6nrqY9e3ZbY3OD+WRi7IB21gSdaOzv5z983148e1LPkdjOfKDTBOkduvqqXRLnPjhnJ08+Y56Sz6afzNjQ8KBk+7humOp0MUkn/eIle/bsC84zIZmwudkp+V1gAE43FARsF7PzYlBTXH3yZErXRscHGt0UlihUU2xgH9/GbwYvEb9f3QWct9Auz2AC7HX3g0QOc5RCLO9PnJO+PPdcLtj66priIx2bsN2bm1psaXlJ17i4OC/jbOT28DVBloW9jJjIs+RaHTi/XZGeQtOeDhG6mAIibzDW6jDS/cEsd9KH+q+MbKHz63EyKY4cUy55xNRnjrBHMU7rG6s6AzCus/PLktsDrKcoR6ySlFKeLirei8930nnEIoqgxBfO9/jviFFfR2dQ6VeY5w7Ud2d0JyVZMQx1hzPt11wn51e+ai8qU3z5ZY7DWNcMQ/8rk8jar9dGoDYC/+JGoAae/4t7pLUbqo1AbQT+uUagKttSBcmr7/vxvws8T20/1Tx3yUsVWHenbLXqw2isMJIAXZCaAEABqIHx/JOfvGn79u0XUwjWEKA6SQPMUECjuCQXAkrqAc0BNDj0A6z9+Mc/VjL8l3/5l66ds6J3zuH93r37trayJuPID8+ds1defUkJLlrBP/nJj+3e+GObX3ZtzvwZ6OuzbkDl5gari8Cggs1DS2qF4eKB1e701GFLFwqkDl4rlM2uXL0ugBYNa9h06FgeO7rfegfRifbZ6uK6pdcyVtjatD07O2xx6b5FYlFbXi/Y+MSavfDSi2oVBgBUyzXJVdljuWJRLCkkUkiillZWKm31MNZClkxsidUHkIbO9+jITgsH0Nf2qaUf8Nzji6otFbYqsiG0/y4vLdrg8KBADGQt+HkSFQDEtc0N6xWY7MwHAUwADAA5kE0AnCDhjjfELW8+W9tIqADS1gpLaE3yIAC1yKfcv3/PmloaxRRvaqi3xZknAisxpfPTEh+qEwua5AhAogNt3ceTAuB6h3faxatXxX6rl0REWPIcPT07BMBQIGAOAUySiL77zvv26quvuFZe10VseTG9adknCfQJZB8bn7B4vFHzBdCOxBQADsCvCgoBMvCe/DusdX6W+cR8p/DQ19cjYzhATv4fRiX5mhjfnoDlcsgVrLox8/tsbPyhHT9+XIxYQHe3HmCH+2x9MyH5gUMH9qvrAdAfNqT0rv1+6Xjni2X7zne/Z298/gsW8DqJA3TxASv6+vtkRklrNaw2mauGggJEHo0/0XyFHQ7rEAD1o/Pn7cTJZ8QGfvudt8XyArAErMIE7NChg0pgMZYDdMCwFkAcyRTuBXZtOBKxtrZOq6urtwvnL0gyBUCB8dvcXLcjRw/a8M4BJdqXLl+wZDJn83OY0PbZ8tKU5TJrduLYfrt395YdOXTE4rFm8/swEs7bwtIa2bnFGmGT12utAzzTMg4Dnr8jzUCCL1YewIjX6c+zdig6ocG6tLwmzd2bt+6oGwTTTJLzTHbbUumE7r+qUQ0oxbMETIftzbyFwZfNbFs+u22RSEjzgOILABOAFUhCm/S1XQcEurlra5sW8Id1XYDTVX3q69euaU0hk4RJIGsWAIdCFqxTihEwW2H0ik0fZr0VBdQi2wCoBzDGHHagd0AgOV0ZjAPgPp03TooiK6PAkscnw8KlxSVr70AHOaTCFWBXlTkqsAIpg6ZmjSna4mLkMtKFvOIlAMXy4pLi0//D3nsGSZ5d150nbaUt712X6+7qat89Pd72gPAEVhQBARSNiN1Yxe6GFLGh2M/6urG7EdSGQqKRghIlUUFKK5EgYQcDjEWPae+qu8t7bzIrvV/97qscYkliQ0HqE1gFdHRNdWbW///+79337rnnnhMKRVX1BgxsJQZYBxLav7B3JYvXrB3+wIzneXF9gD3IxAAwEcu5T+avk5JpsHgPs3ZxacXY3LFY2AzuAG0AGs0EuQj7PCQkIUy2pVwyQ1pih+09VtytGgjJ98Q5JC3i8aiikZiC/pAB5xSErAMgn7drmZudNSNX9htiID/jWpnnjpnpdLzZd5BSgZ1M7AVUppjEHofmMWPAHAg1hI1xSmECPw/2NAqiPETAO+u6aWo0aapqqaBCNq225rg8lbIK2QPtba1raLBfuUxaoUiDRNHRClZFPXwyo+7eAU2cPm/A08PJRxobHbPnyWhPzU4rfWiqi5xSV0eXFTOJF91dHfbsl5bm7PrxsQhisohusd9n0liMAetrfm7OAFjm5ClMYL1eizGlQs50tgGxnZQCkmJeey8/6x/ot/kGSx8QOIjUgkfK57NqaW60+YTOc7lY0LFBjC6R9KnIH4woX4LVX7QOFiepU7H1RhGTM8Tc/KLOnDltkmYUBOgmAHSjMM6+wOcDNlPc5b/pnACMTqTTWtvZNZNe4hwdCoCVdBQ4uY6cFRddB9K+GXxurK3ZfgNwjPzXzvaWAfSd7e22HmCDO9dwv3747jWLAQMDfUrs7SgaCsrvramnu0OeWtUKImjUsy75Qu/fzISFWXfUpHGI/4wlX7DGYYIDXMJspyiRweR6Z8cKdqxVzgNIKpnsUdDpt1Nc4XqQjoHdDbjKvKV4QXyjmI58E/u2ybkhsWFkCJ/9++rKmoaHAMfR/EYmyae79+7rxPETNoYH2aytgdmZWZv7nMWYNxSh0NBG9gcJEp7f0OCoFuYXDLAnblOYgb2MrFQJjxyf1/ZS4uh+gu6VgM07npcZL0dDVnRHNo8Y4EgPTpNb1Qbt7ia1vY05Oqbafo2dOG57IcVBzIghNvAsV5YX9NSlc590mjBnzSA1lzPpD+YDhbmZ2Vkbs/ET52xusc7n5qb18ssv2T0SFxYXFu0zMe9taW61LrTp6Ufa2d60Z8LawacjeXBg8Z/9n44p81xpCNk9dXV12rPinEX3Typ5YN9zZsznDqWjIhErTiSy6HwHNDw8YsUPvhgjnoHr1gjYHp/YR6cec18HWhPreIaAznSTrK+vmKcMHQ4UG1dW1uwz6K4zeRY7i9CF47oJWHvMfcaS+Mxez/xmvRDXkNWqs85ZA9aRyHnLzFWZ13hVODk5wHzCMgUB5iUdLMgb8flF/ASSGSvmoL3Pfkw8RXrJ5mCJYvqu7SWcAXkPOQDPYmZ6WhMT47b22cMPSfAWa4jZdZlIh5c7AN1UFpnvh11G3A//DcmAzisMQ512vNtLjpjn/62yyaPPORqBoxH4WRmBI/D8Z+VJHt3H0QgcjcB/8xHAMLQOlDs2iTtQ1tvb67/QzKMqdcNQTtCHDvf8fah9bm3wnK4P+ZCAgSSNsEg4XH/44YfGiHn55VfMLAjQgqRjbGzUWo0XlxYsEUR6gsM9gJppbuZhsywZwPnVr37VmTtZi3jVDJU4tGNkOTI0rB+88X19/et/x1iUe3vb+sf/+Dc0dqpPp89f1iuvvCLvoaFd0O/Vo0cPNX5iVLFog/L5jAHoJvFRomUV4OxAU9MzJn/R3tFtCe13vvt9DQ2P2H0in3FidEzHR44p1FhTqZJTwBuQt+AzzfMffOcPdf78MVU9NW3vV3Xz1oKeffEZTU4+dKyiXFY9vb06eXJcT6anjbUPWEWig2ncyvqmPH4HZptRXyxqrDjAs9YWJAmcPiSsP8CbdJYkAQBK6unp1tz8jLHpaNsFSLAECNDI77Okch/GeVubJZdm6JfHsA5mF2wipzHJ640t6yfJZV7A6sKt0bXP/sEf/Ae1tbXqtddf0+LinJlOffM//0e9/soL+v4bb+jv/0//s/zBBtMlRUvXmNSZlOKRsEkZALI1tnVo9+BAjTFnRAh4UZePyaRSBsy4VnG//s2//Xf6zKc/51jP8ajJxJDUoatM4o4MDoA94Awa4lw74ArgAkxmwFnmFgxnEkvmGJItjlnL+1xiS9J/69ZNA5h/fO19vfDC8ybHwvXVJXBgLgYDYWtxn3z0yDTHh44dM71XwH1ARZ4PhQ+SN7Sb0YUd7O836RYEKZjLFJqcIZisQPPGD97U808/o42VFZMTIFHl9yNZQdYIQ44EFT1b7ouk9N233terr7xmiT3rbWFp0QD5p648bUn8Gz/4gWPp7iXUFG8yIJvE9PKVK3r7nGj7kgAAIABJREFUnXcswabVnuKAgaG1ioaPHVNvX586e/p1994D3b51R/HGJmMu37t7T8dPjJkhGO3ZtHi//c4PdfL4WT15tKjurlaVy5jy7qu5KazF+QVdOHdJ7e29Klfo5MDIq2ys4tX1NQ0ODtochw3J3M0XnFHw7du3NDIy7IppLS22fgEJV9fXjZEJSDo9PavzF58yJul/+s/fVFtrh13j2NigAQkk2YwxSTkdMLD6YAXyjAF1YLwjWfPKyy8dggiOce2ABtfyDROa9wJsoYkPO9YfQO8VHwRAIo8mHzzQ2TOnTYMYQNHkVmi393iM0RkIhYw1jikjgIfzFaDVnXDqdZ0VrMNswcyJ0WoHULdYkU4Zk5Uv5iEgFlJF/HvRFzBWMDIPxFvmMvftun7oQkG2qWLmh4AOxHI0d5eXFkxioCkWNxM/YgryBjbOvoCyhbK9nzVhMTcAq7rHxghQjbjMZwOAAEQh9cJ1sKZMwuMQdMWcFeB0fHzcQCHuizhnhp4Br0llUaBCkxnQBtA8ncra+CIpQocJADOxCnAGJrDT76Wzo2TzBuZl3aQvlykYEMP8YS3sJxLWuZBJO/CKZ8A6Yc+hyIREB3GVYi5zD81mA+y36TDATyGqvv4+G4diiaJOk33PXkahBXmfx4+nTJ8ceSWkR05NnFJHd7tWN5a1MD+nvh7XKVMqZDX16KFK+ayODx+T1+PYlABX33rjh6p4/Wpq6dD5S1dU9fgVDEV189ZddXX2aGR4WB999JExr7/05S+oIYRUQtlATjpzWpparVhqHUto9x/sq6e328mVVKStjU1jdj9+9MjYx9/97nf09NNPW9eEk6ehEyZoBRDmGM+Sog5jA+B87do1Kz5QgMTvgufV2tyseCSgne0N64yiKMUcOzjYN+Y7Ot8UtYkP7DvFslSq+bWywngnTCqF+XTi5AkzicagmGfDsqFQd29ySr19g/asKOwSSykmGQsW2YVqxYoogJl02kzNL6mCGfKhXjIyVRSo2M/YJ9H5R5pnb39PW5vrJoFzeuKUdne37SwCSIcufQuGhkiw1GRMXqSDvMGIAfOA98jMxSINmrx/T6cnxs18HP8NLhzddmSkGsLRQ33pmq0F617xeG0fWlxaNkkNigKRSFyPZ5eMIc3rHj+Z0onxk6bXDZBLYeHY0JDFEWI4xRU63wBj2RMYQ+Y5MZK4997771lnFh01rBO/F9kPTG6rBu5iaomM0trquvr7+u260FdH79tLx1eZYkPJxmvqyROLU87f4sonsYS9k7j0J3/8HU2cmrB9/OatG7ry1GUrOrPekQ1yRamixRTOD7t7KesK2t1zBWeKfXRJxKKYjyPNxkgD1PrkqRC3MA1GwmbXzjN9A/3WtUAxmq6yas2rDz74yKS+hkePWUEEhjHz2Agf1ZrJujGuxHv+jW6HWzcnrVsJRrs/4FFnZ7t13zGWvJ5z5fLymgHDA/19Sqd3DWiHNU3cQx4HRjd+GJwfnjx5bL+TwhprkVhHfKLbMRhosPdtbG1ZvCAu8zOKidYJEXcdfgDlxCw+o94NSnxl/tItwbmIIioxkfNNOBQ1MD+Tzdj+sLO7rUiUTpImm8cUC4mJaKMDtENaoVhTN8iGHc66IravIb/T1GSFrGwW/4ngoV68Kx75gxQbnfkmRaZYuMHOXK4QhLQKZxlnxAwQzj7C/IvFInb+S2fzWlhYsNgJgG6v29m1eUgMZs2zb5hvxeaGjTFzjJjU3t566IkRcAx8JLegsxBo/hLNc+uePdxT2S8hE/DGI/D8v3n6ePSBRyNwNAI/oyNwBJ7/jD7Yo9s6GoGjEfjrj8CfNwytf2L98G7Ajgfjr6w8laIZhhpA/gl4DtPD0X/r4Lljg5Aw0vLv9GlpaYepBMuThB85BMy/THoFA7tgUOmMY2bBMIflBIjO4Z/EkGsAfP/85z/vGJMewF2/0ums5ucXlE5mTKv1/Xff1bnzZ9Tf12vGRSRuLZ2dSmayJrFCazTmbyuLS3Zdn7r6mlpa4sqivWvAMeaIWd2+c88YeZhOmpwC4C4t4qm0jg0e06XLl611OATAk9hTvBWmVVblQkmt4VZVMyntrE9rc/OJhsfGNDO/r8XllJ5+/oqWluctWaI9FZCHBIGkyekUVwycIJFZXt0wxjdAFUk/LGNatgHMWo1BmjS2E0B4V1e3ajVAcdpjs5qenjIJAhJGwB8kPwAPYbnxN0xV3sdz4t8xDAX0A+SAlQo4BDOMhHJulvZ/n/y+oJmXIYvy5PGMgqGwjQ+Mt7W1VTOHgqOPhm93Z4cePnyopuYWY++PT0zYf7c1N5mxGuZ3tOQDDtd8XqECa0ajPv+hZm5ZBRLZhqCxIkmY0HTd2NjSi6+8YkBNLBI2ZiPPGMZ6pVY1FiiMZLRVSdq8npqBLYwzc4zxhbnM3IGBDoBD4sYYO+NVGZAEGAd7i+QSZitAMUkxmqvOvBQtapjhWTND3TGgLqGBwWO6dQuD0EHTQCe/43kBQKRyBZNHAHxBHgczP2v/Bwjw+g0k2dze0e07d/Xic89pdXHBGJFcOwknsgOBBtZJxrRZN7Y2devmTUuIn750xdinJIiLS4sGfty7f1+f/fznjEmKRAmgBSB5tVzVlctXDOSjELS4vGwAY2tbi4EeSA7s7W7r0sXzBp5lixUVylXduXPP2JRIBNBFQFIPaDE0PGDz5r3339WZU+e0tbajR5O31dqCAV+jOlpb9OTxnM6evazW9m75Amj7ptXc2mwMa1h+zH8ATpMASeyrf6DPQASKBDApScbJiAf7BqwYwnUBJMGCxER1cXlVAX+Durp7def2ffu8ixfP6NT4cQMXMDNkfcECByDhWWMGiRwKvwdAq1isWNcAQJAPTWQ/hShiWF5zMzMGJsGIZS1u7SU0O7+ooUFMVEOan5s18Lm/t8dkh1hLaOTiURCJxVWQX5OPnxjowvOg8AQDELDcadz6nCQErPJSReV8yboLnDyFM8XkWvgeEAPDZK4P5q8iFEz2TGIIwAHteeY5TGHmLPfHHNrd2lQujV51p5nFMq+JBYDpZsoGMEHHjTMjsGeD8Sy/x7Te0S9HMuuQtcj8Z63AwFTNr1i0yboiiO8AjoAoACYDxwYMQLX3AqqVK+J/fF7yIGG/KpVJmfxAOBKz+dDbO6DZuQUN9B9TPpMy3WzmLsWd3r5eixW2bkt5i590lcA05bnDVgf0RiaB1xK3MX+FgchzoWuBPWV9bU0HAJ0e2TozhmZzyydSZYBiAKoYTAPqFIoVdXYPKp3JGXA+ceq0xRTTmA8EbT8g4UDygjF4+PiuaiJ2N5n8wf7u7iEzu8nkWtjHAKmj4bBpFL/8+mcUCseMqZkrVTW/uKKDdFZt7Z22j8JKPX1q3J5Ha0tM62uL1oHV2tyieAx9aMfMdx4KHpUq6Ju7DoF8hs6Kko6Pjendd962fz9/9qzFMuYA4wIQTZxlvjN3AbBch43n8Jn0OKmKYsmMVilCwDSv5NO2fwKUUawFtOQ5sfcA4lFIQm6M+ZjNl7SxnbSzASxXdozZ2Rm9+srL1l1Qyhfc/Ozo0OzsnPyhOArM1hEyNztnxUxiG8aLvJfvzWAYneRK1aTFkG1hz2Z+Ofmgss1fWPWsNRjgALcAkk2NcQPm7ty5bYbC7DWd7W0WUylSm1kv/iWYiJp8G2Ebw+ia/F6PjSWAcVtLs0nTUIBmP+JamMvssRRVMZWke4dCK50XmUzOZGvYZ5vbOhRt7jDtfcwuz547p97ePm1t7+gGXiG1mrq6KSgWDQDN5QpWpKEQxDp3fhAN9nkUmGDvfvThhyYfNDI8qGopbcamjBXa1KxrWLmc02ZmZq34iIHslStPW6eLL+C1tQWQSrcMHU4UwJBlYUwnH02aZvfFi5c0M71gxIbz58/bGZF4g943BqmsayTyrLBtFXGfCqWanW04f6xvbtpcyVGcqJSMyNDUGDWD2xrdOHS+HEo/IetC4ZIYcv/+Q8Ubm9XbM6DdPYqnMxqfGJc36LH1DjBLaR8ziCByJGZqjNwXLHukBv0KNjQpnSno8eNJlUpZTUycOtReP/R1CNA5sW4eOdUq0m1pK1JjdswZ0Tww2totbtvZooFrdSbR0Wij+XKYKWYOqS1HKGGfQsaOnzngnLNBUOVawTpKAP55JhRRKTAaiH6oA8/5jKIW6525g1QZGuvEJe6NvYSumPn5WSv6nD49bmPIvomkCgVlCiesC66XzkQY/xRZ0brfTyYUaEDOyKNImMJiTKFIzDwD8mYa68zL2bPxbVAxrxrPlUIW+9JhVxZzjBjMOX50ZNTmEeY2lKIZPwo+zGGumTFsjHP9MpIDZzDrTDRQ3O2FFFHMs+cwnvDiOnjuiObOd6n+hT2A7WMucXFkB+IakpLITx0xz//6SePRJxyNwNEI/MyPwBF4/jP/iI9u8GgEjkbgrzoCgOc/KdHyk3rndeCcfyfp9HzCPDfeh/uVh8D5n4Hnf3aQ5Z9JQmHfOFZfrzGd3M+zdoAGvDRWaVubtXqis8oh+sSJE2ZSRiJICydJ4vXr1/WlL33JQO5arWBJGYxHEs5Crqjuzh798R/9kb70pS86E8cUOqytyhSy2JyqWsZwsqCZ6VndvXVXn7p61YwpAQ0aYD3VqsZW/tb33lJTS6uBz8iX1METknzAZ64plT7Q6Ykzuv7hDUuAglH0UorKptJqi7RrYnhQq/P3tbT8QNF4owqVuLy+djW1RVXzlE1qBXAacOEAPV2kVmiBx2RKNWOGwkKumFmpjDFI0ud012vywh6HIXTImIadDJALCxLAZ2Vl2YwieXb8nrrchhlUGvM8a1rcgCMAUQBPAJdIY8Dwhu0FMAbbHZahGcPKb1rIqVT2EOzFdC1oLdEkt6ahG6EAUNP09JyamlsVp3WcIkOoQT/+8fu6dOG8MilMQxscFFEtG9OtWC7bXAFMbG/rMIADgzsYdk5z34ES3HtTq2up31hbNdNUmJgAqgACAGO0/dcTwcH+PmN4A64xr0jumFtcK4kn4B7AJOMAWwx2Gc94b2/H5ikgNUUOGFOAuoBYPB/AHcABGHMA9VWPV8GGsNo7uiw5fXD/vskltDTFTQOe9vutRNLY4OjVRxsaDnX2s86UsUoK6tXK2ro2Nrd06fxZFdKY3vrsGTMeAB8k57E4iX9GU1MzlpT39vQozHPwOjNI1pQZAyb3DTgeHh1RqCGkH39wTZcvXTJwtmIt7x7l8iXtJRJKpA4sYQc4a4aNv7Wm0dFhkyCp+IO6e/+hJexbWzvG/H/zzR86+STV9OlPf0q379x0SW+lqvOnTmltdVYLC48VpasjV1T6oKTOrmMKx5rV2NKkzd01haNBqeozjWqASsBz5glrvVIFFEN6CV3ZojHSKXw9nnyirs5OA2SRmWltbba5w7xEtmV7a9d00AHe0sldDfb3mPYt40AiDyDBGPHZZjBmBRufFVp+/MFHBvh+7nOfNW11pIDQA598eN8YqiNDQyaZBGu64mtQWX6Tj7h986bFm96eTpXymE/WzAgP0AZmNLGyubNHlZq0vLJiYBcdCnwBgGHeFzu8Ng6s+WzOQB4AsWqtan/DHiZGwJ4G7CSOwXgH6K4FHYseyQ6KCZjfASAxlra+YcPuJ6wY1RhFMsYxHZnnFC5hPhub3IpQUSfHUkWPllKYbOwpJPK8AecBWok3mBbDmOZaGhvbtL+XdJrkSWQUlu31sFDRPQa44jkCoLruJNrqvRZH+ULLGGCxYIbMDapVvXr46LG6OrstTiRgVUbQC3bvBXTjvpAWwIvA6Y171WCgFOOO9EvAnrPJUgUCVmCgWwjAh/jGXOim+yXcYAUNAO9P/D8OCw9IvlAs4F6QxKp6IlYM5HXIlqABTfxkPAEQYegCDBLLIpGgCsWc6aXzc8BHK9gAxNqfsjGPAf+4t77uXrv+H771ttq7esy/ApDwzr279u9nT5/WwvysgbZdnTyHlPJZiohRA899XiQziBfoDG/I4/dpZX3d1nV3e7t6u7r0/nvv2fMfP3HSNO9NRxhwuOiMUA2sDDipIAoz3BdFWp4rfyiY8AWwtb6xbixdXw1g2hnw2R4Wjdga5flWa85EkGIFBawiGvzhuIGHSKfNTk/bexujUWOvU3Tt6uww+RS+/IGQvH66R9xew/x3GskO/AUYQ3aEfwfkRTudOcv8Zw4AyjGPeX7MdTNrjEZNMog5DJhHkQBPCeI/0ikUrTB4pqMBINOKH76AEgdpp+NPUcznzHyfPH5s7HsAf1jBxGl0mlm3dPIAttIh09LaJo83YN1ldEfxN8VSvqfYu7G7b0VYis3W0REImKxFoVSymOQLBOx++bnfz7NosHNT3WgZDwuKRHSGOJa1T/fv39fJ42NqijVYsQbZjmQ6Zd0dzD+KtsZsDofNawUmdy4HQFu2NU+xkDMYBT/G0hnhZm0+EFcwUr53b1LJg5QmTo1bcRsDcfbFjfU1beHJEQ6bPA0gOmuJrgBiLcWX5pZWI1wg17K3s63uzjYzuEV3Pox0V8UVP5z/BuxhjwON/Q26fv22nnrqWc3MoIcf1MzCjIIRr1577VWbZ4CwFFRY52YwG+D8IuswYv4UqxhZJrSysqRkcs+8Vei6Y60zn8rFsp1FKBStrS0rnd6xNZ3YPzAWOWcH5FeY4xSHHJCLrBOdQiEVS64Ij6k38jKcGzgnZPNF+2+KI4wH/jnp1I4BxJwx6ka8zNu6RjkFEbr7ODPSdYWZqjP7xJwZMkTY5iKm3XQjbW1vqFwq6PzZU1paXFYuW1B3N95BSZMq47MZ84YQxbuQOhh3P+9nTsOex09kW8srG3oyNW0dl8QqngFrobujVefGjyvK+FphyhXK6n5J7OVIAx0/fuIT8JyiDHsw+0h7uzPtZvyY046o4boO+TzWtov1ztODrgm6VpxvNnpqrjOxLtti8oqHPk2A5/V9y5F5KHw55vkReP5XzRKP3nc0Akcj8DdtBI7A879pT/zofo9G4GgE/qtHoG4Y+pNGoRw+64A6P+d7AJO6bAsfXgfPTdHzUGvwz8u21MEpWCicXmG9wOYBgAN8JIGgDR3w5vzFi5a0YvRGYgLYQQIHIEESQgL13nvv6Wtf+5oxZpAi5ZCdTKQsmcymc8Y0vHXjpr7+9a8pkdgzgBVAOBBGuxzui1fxSBxirX70gx+ZdIUxYyokSkFrCSex+81/9e/1i3/n66bBPjszY8xEAHRYwgAhfC7tuhfOn9O7b3+gWDSug9ymyrWcivm8WkItunJmQvnkqrzetK7fvq1COa6mlhGNjQ/qyfSkGZIBTLe3NauZxAFt0krRkh4P2rqHcg0ASYA+YUyWKlVlsnljJ6cyWdPI9gYCxmSDibuzuaHHjyYNSLn6+uum90qSTrLsWO1IV4Q/AR7KBlC6BMjY1BBODw27eMZonjvpEcBxgDZYqQHdu/fQ2JfdPX2W+NMaD6P3U5+6qsdTT9TU0q4HDxd15ennLDne3d81Vuf777+jV15+QS2NER0kdxUOkqQCNjpgxKQrioD2mMahzxs8BOp9evvtd3T8xElrMYfxTgEA9jmMuho60LGosaQAtgApiyXHPmxtjml/h3Zpl7ABoPOH504S6Qo5zkCSBBUmLCAfTH7mLWOH3iia8rwOZjy/ByATxlo4FNCDyUcqw3bNFXTs2LC6e3pNPqiMZEDAZwAGoP67H90wwAbmeZex0j2am522BNhAkWBInd29iiGD4ZOaog36+PrHxmJDQgiA46WXX9Gbb76lK08/bVIRSM0gd9MYjRhYS8L98ssva3Vt1fRhb9+5ZV0SsOiTqaTJ1YQCId3++Ka6enqVSmcdmBNx8jOY7zXAFKsUNTzUb+BeqljWn37nu+rvGzTW22uvfUqVck3vvvuetYgzPwHNTp8+ranJe/rs1RdVLsIIfOjavPM1+byNisQ6VJFfDVG/1neW5PGX5K0ElNxLfdKyzWeQLHd2dXwiOQLwYcy0HOMZsUIPSr7FUk6xeESpdEpJ5BRaWvXw4WMDJ0xXtpDV2sqSgUwAS4BhAGeAgPU5UAdnAOCz/2XsfvT2Wzo7MaHmxphOjI7oje992+SBTh4fhUBnkgIcKhO5qh5OL9oaAXh89ukrSiZ21dHWZsaBaB+jLc5a5vmm8kXT4XeSF7va2Nw0/wXkQABWWWMAIwCdSIYQg2EmG8u2Dpxn0mYKalrPgHR7ru2+VPGpsTFuDH2MN7lfgHUKbhSWDlJJkyE41j+kSDhmgDIgI/OY4idzH9CaOM61Mla06i8vz5teOV0UdAIB6gGC8gVIZ6CjSZuk1dMzoEw6p0ePJu2aXnnlZeskgo1LwQdZG8euB8ynM8mBnRRrAF8AfdF03k8c6MbN2xoaHtPy8qppn+fSSdMMB2ByhY+gxROeI7IvzgCV+FY24JB1AEhWNzjlGnne/DeFC17PWic+1soFlfIZe6YYL1IsJRbVPRH4TGNqFtHmrqnkCWt6dt7ug7EANEX/G6Y98xIWLtIlAI8dbR0q5ku2ZvoGBtTZ1aMdGO+b22pua9PuflJT07O2tnu7OtUZD6mjtdlie0d3j9o6OvWbv/lbunDpvF568XllUgcWL5EkS+7v2B6E1r7x3avENjpjvAqGo3rzrXfkCwZ14coVA5C8mFkmk7p3765efulFK846801Y1FUDpemc4Hlgxk2BzfSfFxft/RRg+T0AUDxfGK2cCVpaW6y4w+ew1nkmAMCmOY7WcK2mJ9NPjJnK+mtpwxuEjqZWvfXDN9Xd2a5quahUYk+FbEZXLl3QQWLXisrosQOwc1/4gFDcoThkRp8FZLlcZxtdBgaCo3sfixnAyzyhIMV/U6Ayw0ak50y3vsGuL5Ut6Mn8vLGrkaPiZ5gwVj3SyvKKFauJm8wHADr8FQCYs/mcFTlMoqOEX0BE9x88sO4gCiT8zqbGiAI+9KMrBpwnk2nbO5E8ize22JmF2At4CHAv6+7AQJLujJpm5+bseuJNzbZeAUsp2gGAsift7eza2F68dEmJ/X2dHB83k1tICFwX18TzQAYHiaBjg4OmKQ9gu7SybNIlx4aHbA1bPITBT2ERvwy0+dta7V44jwHeUlhgjdWlmojHnC3+9b/9fb32+usa7B/Qmz94Q6+//rqxhdlDmWMUF5YW8OPwamR0SF29XTYmGIS3tLSrraPDuhWsAB6LqphPY0NpBbOa+XAUjKlOYcYZQFJUyBs4vbOT0MLCmq5e/bRW1ha0sPTEYg6M6+HhIftc8z0wrWzisPHRHdO5LP3hf/zPevHF59Xa2qh4PGJri5Mt+ymyWDxv5IMS+9uq1bL2zDGp3traVTQStxhk8QaGexCzW8Ynp1S6ota2HmPa02FJx1hLa4ex+6PxJvub587ZDhmX5jgyRDWLu5wJiMHcK8U5JOAo7GEWzDxhHCgQcyYAhKZ7jLjFGqSuhe48+3EqldDZiRMWC9fXt9QYd3OOc5CTu0KCKq/GRgpJURUwLTUJFr92d5K6eeue8oWK0pm8rZ+GMB19ZVtjtUpRz5w7raGBAdsLKIwSkxkLXrOxvmnFp/HxU7ave3webe9uG2EDuTQKVGbkWeCsF3IMfApjtidlrIOBOccZjeKcM6Am+ri9F/D8JzXP68VYzlau3Gvh0OKWY54jnXYEnv9XJ4VHLzwagaMR+Bs/Akfg+d/4KXA0AEcjcDQCP20EPnjjt4zHYfK8du6kvdW1atf/GHiez8lTLcpvIDSvcnqD7qDqAHQHuB86OJJm0oKKo2JN1tpOIg5ggx4prZckDrT8kyRgbkXrPrIuJOd8cRh3wEjIgIoHD+7rtddeU1tbs3K5hF0zwPXeXkLhhqhpKKLL+vpVDEPDljhwqM8WSVyduWCpgKxA1f6OhmNOD7NcMvY4LDOMO/+vf/rb+rVv/PcmR7K7s6Xt7S11tLcphuY17Z9+GDqYJZXkVUiBQFi58p7K1ZxppDZUg4oHPJp5dEOxaE2BUFgr6zlt7pZU8+bV1d2urs520/7e3d5UUzwmv6dmoBsNrugPwwA3TXOfk20hM9ra2VOhVLY/gNcwsEmuAVVNKzPoU39ftwJ+ND8B3RPG1ALwxdwOAzYADAAHgDlfwG9t1rDknFloWN2dXQYIk6QZK9H0r2vy0jrL1VU9ZhaayWEUF1MNncsSpqc1tbQ0mQ6uvCGtrmU1MnZCaxsbaggFtbS0qO2dTV2+dE7PPfOUaf+ShMEyg+UIAEDRhDwHkJ7EE9Y9urGZTF6JZFrzC0sG9HZ0dWp0bMQkMWCeP56cNOaTmWEyXsWyBgaHDSgrFrI6MXLM9Jhh3fOaujZnXc6CZB8gD1Aq2OCzuXBwkDYQDCCWuUuHAwZcmHrBJnR6zjCMPSZ70tzarmAkplIRsM2tn8mHDzR+4riZfGFUFm/rUCQWdQaNphlatiIKRQ3WE3INS6trZnLa1daktmYnt8GaSqdzCgSZaySTrvPjn/3z39Kv/sqv2pwMeJnfrGE6CWpaXl3VxOkJLSwvmxb29s6WLlw4byDY/s6e9jZ31TdwzObUXiJpxrUknjCr06mEysWcrly+YKDuZiKpb3/vDXV39aizs0ddXb0m3wIwQHcHc6SttdmAw/7uVvV1xOTzlJTJpgywKpUwvmxVV8+YSjUpmd5VqrCrzp4m1fJepQ9ytpa6ursOYwhrHyDJsepgb5u2KkZfJUAQ2LV+1TwVkwAiOSd2AU4jM7KxvuXWc/ZAD+7cUk93jyXkFDAA+TvakU3AHBSdfwCEJse8j0Wt+wXJmrGRIW2uLWtooNdMHUuAwBDrKQYUCppa2JI/0mqgT+ogoa6ONrU2Y0AcUkPAZ0UwnwdjRAAypHmc+aaB4oGgsXa5J1jx9ThLjDOGbziofClnPgTMM+KAGXUCDhgLGnZ46dD0rKZyAZkWWLbohPtMtxvwCoY6PydEZKY/AAAgAElEQVR+wPprjLUZgxbDOVivMEaRELA16/Gqs7PbGKFo6peKsBMdWEkcp5OBdQn4YqZy5bLJKADgHiTRKneyRxSdOjqQvUhZDOJZwcA1fNeAJt5bk88TtnvK5DL2TNDUhbK6n0gaOApoEwpHFfQ3CH8KTxUA2zHXWZewfCkQ9ff3WcEBRvH8wrxp/xbxBrDinzPiZT/jegBjKJ6YHIBJ8kilbEq1Ut5AUTN39FJMo5ulbIxhpBmcMWFFB5msVrb2rUMEQBNQi+IRjH9ksdBNJq7SBUMHVXsLwFiH+T3MzC1oa3ffCmwef9AKjOhiL62smWlj0Cd96ZUrioWCCoYaNDUzq4eTkzp/4byBjqVSQXnkLUoF25eQVXEFRLojGtQQDJkOMgxlukQS6YwqHo8aWzGdzCmXSprxMszgzY0N9fZ0q1p2Jq0UWvCOQOeb/bi5qRkvY9uH8RlhvBlD5qor0IQNbIeVTIEx1BCxThhibGd3twFX7Dn8jPiPpBXzxrSow1Etr29YsTa1v6ezEye1vDArb7Wkwb4e2wfpFEIGKRIK6yCxY8aDgLWweJEtA5SnU4d5bPJxMKhhy/P5VmDxGbuemO503DGqdUUi5hCFDeTXvOG4UvmSxQVAPbxNKBLniphtZww0RyoFsN263PwOICTW8Dr2PO6T7oip6Sn7vbCx2YubYwFFQzDifQYA48PB2sOsEAk0gHn2E/4G7KRDjvXL+LOHUfgyZvn+voaHR20PQvYDMJj9m+IDwD1SGGhE80UxaHNr0zr8mJeQCQw8rlaNLf5gclJDQ8P2O06cPGlAZ6AhYPGMe4EdjAhH7bC4zDzjmiAQsN5ZS84DIKaJidNWzPi9f/fv9PVf+rs2thQ7MMbkPaPDI1Z0piuC6+I6S+W8csWsSbilsznby5dX1w1s78UTIB7Dll1RY2975GtAiqdmex77iOm8H2S1vr5jRqLLyxsKhdDKbtLpMydVqWJm7dOtm7ecv0E4ZJI6jbGo7YtMavPKqVTtud+ffKyxsRHFY2HXzVhF6qei5H5CnR2dFvfw5uEMATucOIUXQzzerEePpkzTm7mFMSoAuslPpVLK5D3yB9BGLxgIjocC184LKJxwjlleXrFzMKbrnuqBFVsoZrGvlksebe3sa3cvqYN0Wh1d7TYfMsm087go5M2Md+LUKSNg0H3AfAaM397Zc2eJQk6q5q1rDmCdectzY/9vgAWeTpm0UktLo8URH14HBSfx9eDBpJmtA84DnLPemRsNYbp4Strb3lElU9Bzzzxn+wtri/jL57C+kIejYEnBlTWZTB1ofWvdvmcseJ6sQc6kvBapLAoRxF/2QJ498wng3XUKeIxwwDndCoFItRxydiwPQbblMIExo1A6ypjHLFTzqHGFQNYz64/3/KRh6FNX/4cjnOgoRT4agaMROBqBnxiBo6B4NB2ORuBoBI5G4KeMwPvf/c26POBPvKJ22L7uWBx18NxbK8rnPVR2PdQbdAD6oea5HWAd6M7PARlg//Ln4xvXTfMcrW7YwxhFISVy6tRp07oFrAEM5X2AHPfvPzDW18svv2osQIBxpBgALs+dO6NAoGIAAvIvHoBW2uCLJX344TWNjAxp7PiIteuSIJCc2YEaynn9CwCpWjM9SIwLa1WMKl0C/n/8n/+7fvmX/66xRNGZRHcbaQLTRD8sMFjLqJkXYWrl1YPH9w0AGj9xQkXM/UoZ7a4vqlDMKFuqqFhrUKYghRs8Gj6G/mnIwHozGNvfs5ZfkoNMJmXgC/+O/jDaLSTXGOoBFGKOBsgMO4lxJel///1rpkPtD8Asd0ZZtO4DSAIg158hOr0k1YxVqCGqTLZkEhGwpgB9kvv7unzxvCWQZtp1qD1Zfz+MPEAEk41B+7YM4yhsjDnADTRkkZPZ3U0oeYD5ZNkMUWGUwg7GoPTJ1JSxigBoWtpa1dLYLE+pIBUwWQzbGBbLJWMV5oplxZCDOMhrZmFFLW3dZoS2tbFs5q4jw8dMLxXGL8+We4DVBuscU0YY6IzlrZs3dPnSZQNJmAtm3lkCkPXbOMK2NA1zSfMzM6ZpD9BJspkrlOw+D1IZA9RhhXd0dTtd4VrZ2IWrq5i/tRkAQfIJ9p8rVvTe+x/o8pXn1NzSrsdTU2ppRae12/RGeZYAnbyHeRiNNZqEysfXb6mjo1tDfa3yV9M2R1zrNzIczFXH3IWV/xu/8X9bJwYAiU9VGxPkQtBV30+m1NrVo+mldX1w/aY+/8Uvms4817yytGJ6qYCl6JgjBQSAjMRCLp9RIZdRMrmjT3/6dQNea56wvvmn39XAoJPHePqZZ9z1e6TGeERTkw9AlTXQg973hqqVtMZOjGl1bVP5ktTY3K2t3Yw83rAaG1sMyK3WkPqIqqe7T9eufWDPAzCO5BzZGUAInicgJVIh/DfawbDnYL+dO3fWZFtoAwe8pICDkSfR6c7t2+ru7lRyd1m9nY61eOL4cZufqaQztCzmXQcC4BeMOEJDqUzCjTEtOrYFk3LCPBAAOH2QVrgBIL+iyclH8jfEdeb8Zb337jsaGx1RKoW0hddA83gcpiuSFWUna8H7c3lr90dfHBazgbc1Yg5SLOjXopUbtbXb1BhWseDY6BTAiF3MT+aJmao1NioAO9FiWk35isdATWKVm38U15zxqmt9d3OswY/pnN/ANnCF5pZmJ4uQx7TR6e+ayZ6Ii6ylvFH8CkVYnzAPPfIFw1pYWjaJCcwjk6mUlleWdPncBZurABTOeDdv8T2NrMhhlwdAIUA39zRx6ozpbiMfUKkUVSHm+OhOohsmbEA9cQrAEew9kypalwHGzjMzU1aUaG5uNJYxJri8jq6KwcF+LS3OWLETYIuCEEAOgAtgMJIbPEPGwAqJ+YztG7VqyNZYJou5ddHm9d5uSufOPm0dD1vbK9rYXlEmX1Bf/6A6e7psTGemZtTe0WHPhaInsROpCmJ6NNqivWRO2zt4FcT0p99+Q/KF1NjYap1CrLf9/W0dPz6q9ZUFffnTV5U5SOiNN36kxqawBo8N2PUCXqMxzTxvaW4x0G7q8QOFg14tLS7pueeeV2IfKQ1ZJ1djc5MGjw2q5q1pZ3fHAKSW9ja1NLeZtAaFAv4g5QSwxLqgQAzgbLId3gZbt0i4sK5g8LLvbK5vGHCHTA6SGG2tbdq0IhDxI65AMKyaAVl+k6d4/PiJ6Xj39vTaPAcYGxwZ09peUmyl1UJK3nJWLbGgirmUutrbbM/HRBCAGQC7pRU5Ltka2draNs8HJ2cBS9ZjzxSwGQD45MnTZrrMvDPt+8M478B/d6Zxcd91dGSLRbV1tKu9s1Mt5ikSsv2d2E+Mgt3L76D4QIGozfSYHQgP+IaMVl0iBRkwnin+K/x7VycmjUiwOZQPKRD+PZcvHoL5Pt25c9cKo5idEs8BOhPJhBW9OF+wRmEtLy4u2bkH4JEOktnZefX29Fn3B9QFCALEQtb5g4cPzdyVTimKHezhtQrFJIDEgJKpvO4/eGQdHq+8+trhHsg5raBYDAmmorGtOTuZ9niVgj7/7VWJYlQgpH/+W/9Sf+eXftmA9Lfe+p5+/Ru/Zs+HWEpcghl//959Iz0w0yioIRcSCFJIAwR3xuiAssQtzg4YtlKING1rr0ejI8PWYcZeajGgWNHS4oreeec9nT17wZj4AMqc0SjgTk4+0JUrl00ehqILLO3VlWWdP3fWCAiAvHSLEd+RYsGIfXt3X4tL83rhxeeMvQ1AzFlgdXnVjG7xBqEwhbFycn/Lxeh43ExKi+WK+QlQVCSO0l3T1tZiXSSRaKu6Ovvtd2KGSocQ64P9noIBxbhHj5+YhA33PjrUpd7uVhtvvzeg9fU9TU7OKxpvlifgVxPdieiMl73mXQBhIJnY0RikgOZGO7Myfzg/zMwtmvcN5qGcTVLphAYH+m3fw9eBNQ6xBPCcDi/Og8Thmi9gxTwA5wcPH1hsZ9+lMB2Noa1PrxeFX78qpbJuXrul82fP2zpgz3FsdleoxT+E9TcxMeHk0fxOEowCDuuB/Y/X9/X2a25u3s4exkQv0mEStb2INWR+Ggliu9fAc+aFEXSMmOMoPJA3ql46m5xcpFuXrhBqrzDvJSfbZYXUvww8f/0IPD9KkI9G4GgEjkbgJ0fgCDw/mg9HI3A0Akcj8FNG4L3v/PNaXefV/c2h88+B575DBmW1hDSifdXZkk7o4/CHh2x0k4CRxxh3AI8//vGPDWQhuero7DQmFSfkhw8n1dzaagfmXDapVHLPDrqtLe2OCdbXZ6yUzY1tO3jv7u5Z2/Kzzz6j9tboYSt+xMAQDs0AxXNzMwYAvvrqy5as5bIpRUNReatOfxVlaSfh4hjOFVi8NZJH6Vt/+h0D2jLJLX3xC589BPPK9lqSHBIB01M8PJi707lPqXRe71/70Fiv8WhYAU9Z8aB0sLupQNBvpp9FD8yekno7Wp0OcyxmoByHfsA7klO+ACUBVLe3N13LfwJN1pw6O1vV0430SEU+T80SOSQRSPDQRjVgKASo6nTMjaHjQ8PUgdJmWIksjd8l/AF/WAepvAFmJCewoQFETB4BiQVoUNWKGXICSAM62/yw///Z37SGW9ITiRogwT/BNAPsZB7BnApHwwpFIsqXyiZJkEpjeJXT1PS2+vua9czZCfkrRZPjKVcdkGbGZQ1hZfIVPXwyr0LFr0JJGh4aUjG9q4aARwP9PQbywVQEvDTdzUONVI8PfXDkOUqWXN67d1+joyOWqHH/gJrcF+Ab5oloFwOgbK+t2/OlQOE7NB/FZGpxeUVd3X2ampnR8OiYK2B4JW+laExtroNyEXO5BHHeG9T6dlJ3J6d1/uIzJuHREvEpFqXdv8ESSpMPNr1OIBBkLCq6ceOOzpy5oLbGoEKBsoERrCEYwg48rxhoQ7L8/e+9oVOnJjSIfrZp/1YN0D5IJjU1t6jRMxe0vpfV7cknOn3mrMaPj6iYS2tpYcnmfW9vv8mclEtO15g5SYGoWitpbn5KX/rSFxyb3xPT4tKaVtdW9GTqsV548Vk9dfmC8pkDVYo5Td65peH+Xm1vrKu9La5g2Ksy68Qb0uZuSrGmDu3spbW7l1I81iRPzaN4NGZAnB/ZHVWNWQngSjIP4xeDR77M+NLrsetDcgAm3N7+noFJFExg9qUOUgaaAMhQ5GKeNjXFFPRkNf3krpYWFrS7s206zE9dumRsVBh8gHQAMBShUgdp5dJ5YywepPZ1bGjA2PSwM2HyBwIN2tjY1gfXPtKxwWGNT5zR7Vt3bO0iLXHi5KgOUgmlMzDxa2a6h3EeDxemrHxI8wQ/AckDxjBE1qIqvq+DcEiyeKtFVUtZS/bpZHCSJOhJF53eM5IbPr/dL58RbGyxgswOILHPa4AY4AmSTADt1tGBfIzHZ/4KACeACWjvU6xg7sBgRH6GAh7jurQ0r76BLptnrLtiyaOd/bQOMgWTFGlp69T03KxKlZJ6+/oU9HgUtHt0jFoAcMAxZLCYu0jq8L2TifgzyYtM5sBAOzoJAACdaS/xy2cgF7JQa2tJffTRXStoUBw8cWJEp8+csnkByxVNX8A1YhvSI0tLU2pva7EiLHGRGMh4zcxMG0uT4gyxHGZyKBJSMBBVc+OAFRbkyam1za+t7XUN9I4pnaSoWdPuHgWDsjF2KQLAqF5YWDJGMTHFjI8rZR3r71U42GB6+aubWyrVfOofHNX6VlLff+Nd1TxIJ/TqU596XY8fPRA+sIsL01pdXlBfR4fi0YiBgMjBJJP7ikRDVnTe2d4zILu7s9eKE4V8Sg3+qoFcXDcyEm+99Y6tn2eeuaKNzTVFokEDyMw4tkIZAe+JqHkQUAjEYBeg0wC1WMSeOwam88ub2tpzsj7MbUw0MSHMZzOHxtJZK0pSJGCnl4omiZErFBVoiKpc85rnBXGesRkZGtZ3vv0tfe4zn1Eik9P08qqK+Yx62mOKBauKBmsKeKrKplN2ZkgcZFUse9Xa3mXzizWINBBdaDy36elpjYwMW3GzLitn8inRuKZml6yIQFzntfwBzIPZStGWNcTfxkT2UJxxUl5oZLNP8O98vvNb8BlDljkEkLi+4jq3+J44T/dK/Ytrw4iaP3weHXTNrU5aiDnNdTL3zV+BdV0qmTcJ33O+OXHylLsu1Wy/BsQ1rWczmw6YDAZFp+amFgUDdEFRZCiqu6dDPT1IoRQPXx/UW2+9bR1SdE2w10SDTs6r5qEg5tNuIq2NzV1l0lmNHR817XtA9kg4qKLFmaqtSVWLymcPDovrDWZ6mi/WVPU16Advvm0db2dPD2lwsM/WN+PBfa6tbahA9cX8EjImz8d9z83N2pkA02Xu79HjSR0/PmbAMrGKPXxxacnOGhQcYa5T4O3o6NTOdsLk4q5cecbkrR4+vK+Lly4Yc5qYC5h+/95DIxFwDQDEVoDAzyboJLHq0nRWePEEtLm1o4+vf6Qz586qvbNdnA55dgtz82aszLkgfZBRX3ensumEyaq8+aMfqX9wSHsUp9vajVUNgxzmN4QAt18G1dPdq/W1Vfm9eENQVHOdMzQeEBfp/AH4Xd/Y0uhgl9paYccDntNFE9Lq6o4isWYtr6/LG/Cab0Q6iSF9wQgsvT0d5rfSEHTnOeLQ+sa2FpfWFYm5oqLPU9He/o6ODfSbVBj+IMwtTHKJT5wTkSbk2VQUUCgSN+IC8ebYsUErSrEHscc6bwz3NybL05OTevbppz8Bzl1HhisG8H7A87Nnz7qOKR9dTkk7Y3GuZ2+wIhQePlWA8oCtM9aU6xLx2DWxXlxHYqOam+K2N/158LxKruFxnSd18Lx+Pucz+J65z/fsAbD/rbeFX3wIrj91BJ4f5cdHI3A0Akcj8P8ZgSPw/GhCHI3A0QgcjcBPGYE/Y567UGn4+U8DzyuwgtwH/SR4bhnB4Ze1UtdlXTwAf2Vjw3E4hmlzauK0GVuiuUurPwdqEtKO9mY9uHdbr776mh10S6WqJZMkLDDOYJPNzy3oqaeu6O23f6TxE0NmRGUHYtOtztjB++bN6yYP8oUvfE5+P+BKRtFQRB5A8irsGZJmU6oxMME0u/NlffOb31ZXZ48mxk+pMepXSzOsMxJrEl4Yyo7dXgfPPwHQTWu2bMkUoAYgqYoZdbZEtL+5YqAVzHM0NgtVr0aHBqyd2IwLjQnlmPxmrlatmskXTHc0ZcMNIQ32DZgZYSDAawFIa5YQArbnMhkDPu/cvqvz5y+oIexAOAA2SyQqVUsq6jqlvIfkxxh45YqZowKYAZigzVytOCANcB4AENkDkmozZzssq5h0xE+yeqouqXIGec6I0Ew1PQD5GNgBquTs9xmF0EsyFrCEhxZomM9Xzk4o4kf3kufOnNgy7XFkTIZGTmh9O6H5pXWNjJ0ydmvIk9fwsT6Tl0H33O+DSY6GZ9HY5YCK/D4Y2wCkMJ24Ppi5MOG5fmcCGLeEH619WFNQ7rhPADaAZJhY8aYWHaQz2ttPWqs5zHPasWnl72xuUlAwZEtKH9Dq3eqMzbx+FSsAyH4lUgVtbO9pe2NDF8e6TYoFYJUEkWJOOpuxxJcxQY7lvfdv6sUXnrUCj2nSh8O2TgDOeXaYkh4k02aICuALC/q5F14wLV3Ti63SjRDS/kFW3lBc/ni7Vrf3tbWzq89/5udUK+c1Pzevjq4+Y3HDDo1GHDPTtXaHlEontbAwp09/5lMGjfm8Ub373jW73kTCMdJbmqKqlYva21rTnRsf68TwMTWGwwoGPSpWcsYajDa26d7DKYViLdrZO1D/wJCi0UYr+ACMmjFtpWjJMaAJusQkx2hs10ExwKW6SR1JPHrDTm/XaaQ2NTe7dW26ph57LeA4zMV4xKdc5sCkBGBi37t7T2MjY8ZQZk2bxMvGprZ3d61IQQGoq6vDgJnm5ri6e7oUizrzTVrib9+6a2Z1586e187Orp48mfoEfOjr6zHtWMA4GIcUcsrMC4qG/oAxlpmHrAnHHAcYLxkAhpYuHg20qHd3dsrvraohiHmdK4IRrIg93DeFQr63mGEawD4lcrD444d64jV1dHYYgxzgIZNN22cQbwb6Byz2Yiy7tLRgBSRAc4pmSCfxqyjIwZK9e++WzpybMHBjY2vP2OdRdHMDYYVicW1t76pYKen0mTMGRvtqNYUCAZOE2N7ZtfhDvG9ubTM9ahi2yGvUGbteWLDJhHVsYHAHkHn69IStSeLVrVt3lNwHWG+UPxhTZzfzFYPIovb3dyy2w1SlUIB2Lr4PgDCAvaUy8gYO9KkDKPyN8TEyNMQCOqAofACgLSxtqlIMK5XMyOtDSxtd95K2N3Lye6NmRv3zX7qq7r5Gk3FY29i0Qi4FulMTZw4B0A0F0Bv30aWQVGdHm8KxiMoe6e13rqmnb0Tzixu6deehAYLf+MY39Du/85v66le+pJbmqCbv31Upl9OFc+eMoZpM7GtpBU19/ByQh2k1mSxA2Y8/vqFjg31qaka/HqAV5rzHPAiuXr2qzc010zPu7++xAjKgOAAijFpjvuZKam1tNzNknhcFCEwWn3rqssnbXPv4pprbGEe3jpDc2N/dUXdXl4FuFHPbKIYgleX3qa0NjxIKDz4DzpOprPlyIM/T09mlmelpW+OD/f1WdEjlkfMIqrMlqpC/Ik85Zx1E6Dc3t3aoXPUrnS8rHHEgIMC2dVw0NZncBfeDDAzrCcY3zF72Xq6X4iw+DaxZ5hoSJtyfSUv4fIf+Efs29+jQYL1SZMEEvM6a5TxSB8+Zx3VWbK1ctrkOQM5rxsbGLAbxPtYY5tNcF68BzMUsG1C9znTnM+u64Rh8AsLb6/cPNDO7oLGxUZOvQ7e6TmIgJqMtjgk337Nn4vPS3Nxm3WjsPRSdT5wcMxY6c8U00ff2tby0rDOnTysc5IzhDKmrHgBE4m5Nd27fs/iOtApRhg6UcDTmNKLZ10ro3+eN/Q+gjQxbsVyzvS2VKegP/vAP9au/8hXbf1l7nNN2drZtv8L0G6kz9K2JWTxHijTIANFhRLxjHe6ZH0qTxsdP2r6LVAxz0EmVudgVjzfprR+9q8uXr5isCXMA0Ld/oNfpmHtNrEO3bt6xOIdPDnJoxNbFhXnrQuFswnmKM5RjAPit0+DuvXumAd/W2W4gOKx9CrDFXEFNmDhDmKhQzMzp4eRDixfRWFyBEMUmKRKPa/zUaTufQsbgvcxXZ+6csg6+EucfpKn8yPX4lGO++AImM2Ym5yGvgn7iOwUtijZ8dkDZfFm37t5Wz+E6LuTKakTDPxQw4sDe7qZJzTHP/QHMpb3a2No1rXK6tijmU5DEK8GZJwdtfDl/coak64dn4gzfo/L43Px8/GTKNPcpzDtjY2eIzJmKfW91dVETJ4Z08dyZT7xjHDiNiX3W5BnpMjlz5owrUpaKWt3A64julpid65uamm1/49kyP1gzrHHeTyxhzXBfdGoRO8KhoJ3P/jLmec2M1B14znXWySP1DpE6eM5YE6M4mx6B50cp8dEIHI3A0Qj89BE4As+PZsfRCByNwNEI/P+A538Z89yBDo6dQTs9bfICPAd4/nPg+eHLDjXQnUa2S9e8ltTeunXLDuQw2X7xq1/R6uq6MdBpXa3LMqDRmM0c6PTpM9Zm/+jRY9ODpC2XZJDW5bXVdX3uc5+z5Pnx5G1NTk7qtdeuWsII+MfXjRvXTQLlxZeeN5Y2iRVEc58xzGnzdCCbuy/YjkUlDzL6J//kn+rLX/4FAy8CXqd9aZIHh5qJBkb/hBZ8fTg9aK+SYFQ9xqwE7IBr7illtLe5YhqbVY9PyXxJW7sHunjpotOPB1y2MXZmSQ4Uq+j69esaGRkxXUja4tHLJjn2ep2mJsAc10Zrci6TM83Iu3fv6TOf+awlHIwx74XVY5qbHo8Z1gEWkrgAdMP8LFWKypZcogJghswEQCEa7JGGgLXIVtB0P2yVBbjj/ut/6kUEPt8MCFMYtzrjKxLJ9rZOu79MDr15ZwgKIxtAHKB3eWVNf/TH39NXfvFv6VhPh7H0d3a2TEYB4JBWaJ5Pe2e3dvfTCkUa9e3vvanRoUFdOXfcGHEYzUVCDSZFwpwADCMBZtYCdANKGygajTrmci5nMh9m6haPf8JOrAO1sHABVJCWwAAOeRbABNrPAR5m5uYMdOC6WBsXxscVqFVNi3hjY1Wnxk9aZwSFgVhji9LZksk0wPS78eE1/e3PPq/U/pax7HiOsIWRWMhm89aezhS+efOOnnvuBcRPVSgDjDhNUeb4n/zpt00PfeL0GWMjkvzD8mrr7LQWdBL1xM6GLl+8oEy+qN1UUc09g3r/+l2dPDWhns42Lc4iH9Om9u5eAzbmZhcUCDjJCuQvLl48bwxz5ihMNeSTkOw4NjSiO3duqlzKq6+3Uy8+d0UzTya1vbGiwZ4uRRuC8lQqBuh5/R4rNkQbmzW/uKrxibP6+OYdpTI5PXX5aWP4UwQB5AboQ2uWuQJoDujF96wJk5QwzfO63rVPRQOm3b/Xu0Hq67Re1DF9XmROikXFIjDyNoxlfOv2HfX2DhjL89btuzpIpTR2/ITJClAkg72O6RsM5fX1VZ2aGLdQAXt2c2PLOmWOHz9pMe2dH/1Izz7ztAG977//vlZXV8ws7+zZM3bdXNvm5rqBm0MjI7p9974CDQ1OlzmI1nnU1hYAMAAGrDon25SxLgY6WEwaiES/gnlo0IAL4qCBv61tNi/4WbS51QAG5iRgIqxcgDmKcIDo+4l9x/j2B5VMHlh8AYgArJqfm1FfT49pKCMXwfXANL5x84Z6+3ssZsAGpraEXi81sDv37ts19CEHkE7Z7wYw7mhrNd37165+yn4fLMNCGXa9tLuzZ5q5MIDxMFAVg72wrXmAtLv37ljhcHRkzIDp559/Ua+9+imTqLh9775peVN7i0Qa1NHZaoxLxs10642h6mTAKAiUysQ74hxGj3V3CSwAACAASURBVA4oYU4QBwBprDPqsAA4v0g3xYo+vDYpvy+kr//SL2jiTJ/K5bzefesj3fjokbH7/8e//0sqlhOanVkwMPMgk9FrV1/X2vqmdVadPX3aZK8Az5+98pSWlxbVP9Std6+9o5a2Lg0OnVQuL/327/yuNrd29drVV3X/3m194fM/p+Ojx4wpu7u1bd1BSHcdOzag+QVn1grYBNCEHAPz45t//Ke6dOWyhkdHDkGnuG7cuGV7wcsvv2Tm1jDQrzx9SXt7O0om9vT4wV0dHx3V6OgJ82QAgLWC9PyCTp48YbIsgMBIlv3Kr33DJL0McAzDgl21LhE00elugC28v7drYCCsbgD1QrGgM2fPa3B4VI+nZrS8vGYAmbHaWQPHBnXr+scGDMfiIZ0/fUqL89NaWphSYwS99pxCgLj+kFLZsvyhmA4yeR0f4QzQbfMJYI3753xAPGedcT5A6gXgjbja2BSxdcW8oPDOvkRM4Q9rEmCPrxMnTqiltdGuD8CQdQOwC/DO2nF7sjOgdUUqr2Jh5uuO7Xd3797Vu+++qy9/+csmo8Na5WfsL4DDrNuNrU27Bow6eT/Xzu+ClYtWPCac7EMUP/b2DvTkyWONnxpXf78D/FnPbr2O2rOqlJFowTDVb74OrJ2Ozjbdvn1DwYaAnn32aWPZsl/B+KYjLZHY19nx43Z28FCs92Go7fZgzMd/8P03TToLCY6mxhZnCKmqgdINAZgSSPfkjFmO8WSssVneQFjXPrxue93LLz1jIC3j/NFHH1uxgjU+OnLcGZ+a1F6bjal7djtmQsocB6iGhc4c47kgtXLy5HGb8wCtxK/E3r4++OBDPfPMc8a6x0SY50KRoaOjVYVCzjwg2L/QEp+amtbV1yBg0HWX1fWPPzRZM9Z8JBSy13IvgKgUoilIx5uadJBJ6cn0lBkknzo5rv6ePoUbnJdCIXegYv5Au3u7+uij69b1xF7W13/MfEOGRo7beJtVi8ejdHpf77/3tkoF/Aj8Su7v6eKF81ZsQWYwZF4xXj16Mm3dJL1tEfX2dljXYSTSqEQiZ3KA+WJV65sb8jdQIJB1ilgXUbmoaDhopusUCTht5/MlxeLNyhcryhfLxnynUIpXA11XbUgCJfatAEaxgviPhjudCWYwG2vTXhKpopgVat544wdKZ7ImaRiJxG28GGNA6qZ4WM8+fVbUy+pdFcQK4gdrjHjBfAA8Z97vJfa1d9jtw95JwZd1QdGTOcR5ld9r0n/Ijh3u8byGcyh7MIUQM+z+C7ItXgwIrAhhpIhDXxGewxHz/CjtPRqBoxE4GoG/2ggcged/tXE7etfRCByNwN+AEfjx9zAMdYd+94VkizukHgp8fwKe18qY4P1F8Bxwx32GMwyty7bQr4lpGIno7dt3dOv2bX3lK181MKuppdUO5ySPW1ubWltdMZmECxcuGmuFpJ5Elj8cqmE1PX78WJ//3BecPIfyWllZ1uNHU8ZOvHTpsiW6s7PTmp+f0xd//vMGovsDXlUKANqA+Y5x7sBzx4RE5xhDr62tXf3gjTf1uc9+VmPDfQaC19n19SS6/t9ubA6/kIwpl0wLGGaOaUD6q/KUM9rfoj09ayyjbKmme4+m9OnP/bwKyJvIYyC26TNWnfFYnYGDNAUIMGxSGNWwc9FhBuAmiXAiH07v+O233tWrr161z+DeAFtJaDAN5XogWt28ddvM1QK+BgNEDAD3VuUJVNTc0mi6ueMnTxhwlsO0FS3y5mZjozOGJsdiprIukakbzPIdHQUkTSSUgHFm5hgMKZ3KWxLU2Nxo4w7zl2SVpHFpec1MqZ555nlLnBbnpuXzlBWzluKoouGQfQ+QTVEC/dxgA8xrWVLa3hTSxPiYA86rZeVzWWstN4C/JjViDmqmdU4X3u/1H0r8hO0anQayx4AnTK1IoAFEHIutagaHaJDPzMw6AB3JGWPoxzW/sGjjbkynYkHDvT0Gcuzu7pjmKcxiQO2DgywQhDy+BmPtfvTRh7pwetSY3SbR40HP1rEYjbl4KN+CpMLZc+eshR7GG88L0MjrC+hjCiujx619H8CdRJPWedi/qxsbyqUPFA/5NdDXZ+zYzf2MeoZPquqPaGZ+Qa+9/JIO9neVLeQ1fPyEJfxIjzBOrAd0dDGU47mhgwoojBYyhrgw+mk9J2Ef7IdBH9Pe9rpi4aC6WluUTuxreHDAwKMGtH4xCy5XNTs3r4GhEes6oEWdtQ2IwJzCrDbkdzIjAC6sM/Mn8B4WWzAbPixamWGoBwsAp4XNmAMS1U0AXdwCMIWxxnryKRwMGoBUqlSVPEhrey9hkhAYUQ6NjKmnt8/GnbEE9K3USmpqiqupudEZ3G5t2TigHUxsaWlpU3//gK2XxlhEne1tbr1HIpp8OGnA9ksvvWSgMUWqe/fv270hfYKLAOCeKwYgUVSw7g4Y0oAm3A/t/WbOa6x19HJbjdFJd4nZSRyyzY2JfmhKi7wBz4dYaHHb4zE/CZMqQVeoVrNiEOAjZosbm5vGfMc7gLECBIW5Ozw8ZFIcPJNUOm3mzMh/8DtZz8gwFIuYhO4aoEfc5nNhmgJWsl5hOXZbwSlqDFHuCdY9a9D2BJN/BtTgnpzvgLt3jESdrAUAMEbO7R3d8vuCBt4srq5pe2/HQLbeXnwoDpTLpHXx4jnXGeTxGmiO5A6dGhQG0VJ23RQA/06WaGh4yHS+AftNjiMaVb5c0/ZOTr/5z35fqWRWv/ALn9f5S6N6+OCOTp24oP/wB98yBu8Xv/yqwuGaioWqmppa1d3ba/rGC0tLpi9NrMRvoABTujFujP6NzUVNTt3T3/qFr6rmaVAqU9Lv/Mvfs7VG19TOzobisZB+6Wtf0fbmpn7/9/+9vvjFLxob3+f3mIQS85uiHntFsVDWnTv3bfy6e7r19nvvOp1mOg+amnTp4iWbx13dPP+syVlgEAhr8+TooDGLvd6AAedIziAJRBGbYmLqIKnrNz42MDONSWKxbMVXxhH5NIxqMVHs7XVANiaEgG91qS4MHeONTWYk/XDyse0RrBukZyZOntTy4rwCPq86WuOKhbwq5ugQKSiTBgQvW8wMRePaT+WtQytf9qijs1fdXb1K7CWUPyx8ogFPPGSdUBjl2gAgiQ+9fV3yesom/2EyJbWaAeKsOZOm4B46kT5zYBzMW8aHucC85KzxZ91T+CH4PmGKE5OQzHASSq57i78fPHhgcQuJCr4AXwGJiaPlasX2G84/gPysGa4LoJiYD6DMz5nnMKEB5jGejcUi5ldA7KU4cfr0Wc3MzFmHSk8PEihBxaKNmp+ftc4CChIbm6saGjpm84WOIgBKyAYY646PjalaLamistD1qtFVBqyKDnzNrw+vXVdHW7eaG1vV04vhqzMuZ+8nRrFdUXxkTyyUKtZF9OYP37axj4SRKXFGmZwB+vv6reDG18bGlkng8IUMEUVIziHMH/TdKSAwjowBcYTOMMYEdrTFq411W999fQOHPi9B66a5c/eO2tvabJ++ePGCY3R7fXr8ZNqKDE8//bSdZczHJbFnRVrmDJ09gM3OeDigeCOyXBXFAHKRHbEzg09rKys238/TBeLF0FwqFw/0wYfXLJZ1dHQpmy2ot29Q29sJZQslG5NYvNGMVFtbwyqXMlqYndXc7IwuX7qoxhhFkoKWllcVjsSVzRXNpJuOGV/lQAODPaa7Ho016dHDOW1s7Kl/4Jj6B/t1++5NiwdDQ2M2bhSwvewonooy6QM7i7BeYZ7v7qfMaLSjs8c6ClZWl40FT/ci3Sw25zrbjYBBwYoCBQUFzilef9DWLV1umNMiDUTx0uMBnA6YVj1dM709nYpHGCvZenDSgMgnEjPyNmeZDxSHGOvN7W0rAvAaJHwo2rN2KJJmM7w3ap0cdfCcwh/nBJNxCXJNmL2azedfBM8pbHHd5v/hyB0/eU6vF05ZFwame45kW/4GpLVHt3g0Akcj8NccgSPw/K85gEdvPxqBoxH42R2BPw+em6z1TwHPqyWAir8InjtwBxkBl8QYuGzmXDC/kR+oGJP3wcNJ/dzPfdoAU1/Ab635u3sc6FusvfnU+Ak7UJOQcnAmqaedmnZoEo+bN2/qa1/7uiVz1bJrV6U9+vrHt6ylt25s+i/+xW/rH/2j//WTlnVvrSafu2zTmeTa0I0GaMVAaGtrR2vrG3o0+ViXLl7QxEmYZC45doAUcgFOsgWgiATDsVwq8gPmweCB9VMoWdLQ2hRWoJpTcmvVzJ38waCBNN/94Tv621/7NWOiA345eRrXCs5n0u7rTNCiJp0A6Iw8AUksCQQgE23agK92PVUAzmt65ZVXnQRNqWAgMigV7EJ0gwFaclm0jGsGRMVjcWvpDkcblK9kFI87fXJAJYAsQKm+XnR1wwak+aH71JvI0ek8lG0x5mZNxlRDuxXQhmSae5qemtHY6EkDX0rlojq6OkzCgucDSIIp5smTEwYaAE4DEmN2GY+GzAQW3XWAWoBAfk2uWFI4HFMKUzK/V9/99h/pv/v5L8pjMjbmaWhjwjgmDg7U1d0rPyBHVXZf2XRGkWjEmFgwlAA0uX5MzmjFfv65580UzszkfIAyh1qZ5YowWR09ftzmDJIHXM/U9LSGR0Y0Nz2l3o4OY23CwN3e2TJgmI4LCkcwdn3+BjPO/JM/+ZZCsYiZpF66eFFT0zOWZD7z7DPO2A2GWiKpvf19PXz4UCFvWefHRzR+4qTJXzD/b9y4qatXP2WgTL4AAIsMiEsuYb+OHx9SGGWcatnA89XNPbUPjCnW1qMHk0/0lb/9C5qdeqRYU5NizRh35qxAQHs9oD0Mz67ObpuDdDPA6MQccH19U/t7O9YBUa3kNTbUr3wuqWN93YpFQtrd3FCD36/mxkZjp2GqBjADe5C/h0ZHPik47CcTJpVCUj0xcUo+OjzkNIpNYziFVEfMgCQ0ZEnOMaSlkyJbyKkBczKhSe/Y68YoNrZcxUkLHRqXmVlkuWyfc+/BY/X0D6pU9ZoGdW//kBKYFU/QVo7sRVHtnR1a31w3U9KOjnbt7+2pp7fHTBOrh601XPf+ngP/WxpjioYb7L3IgyDnQSHitatXjcFPdw1xjjXNultd3zBwBL1Z5GAA3wFH0fFGwgUgj3UOmD6/uKT1/wKmHh877kzbPLBWs5+YL/PfYcz0KhVbu2DPyyvLOj42pjAa3tatUrTfTdGq3gJvRrbZnFbXVg2ogBFKjF1fX7OCEqxXgGieuxnvRcIOHMlmdf/BQ+3t7ltc6u7qNDasjTEGbRYrXVyi2MA4wZAkhjM+deYugJ2Loc5I2nUIIJ0F0AnbFbZv1Yyby6Wa4vFmY/t//6239dRzz9rYoc/80YfXFI+F9eu//vdMEoEx29neMqAQcBVmLWZ+gDUAlsQy5hf3yu80gz3kE3I5eRpCKpQD+qf/5F9rfzelp66c1Ysvn9e/+b1/pX/4v/xvWl9N6F/89m/p177xi+rubZJXQYurk48eG3O3u6fPpJPGT57UOz/6oV564XntbG2qq6NDkahPnV2tpgMOWxft+P/nP33Tum5eeeUVi613b9/U3/u1X9b62op+93d/T//wH/wDY9WGI/g1YLoMk7hB+VxBU1MzZgz6wosv6cfXfmwGgCPDw87k9bD4wHxHAgPw3Pw2SkUdJNFrDhv4imZ/MBi2saaLYmtzy4pSN65f1yuvvmRdBxT0AOuZE4wdhUViKLI6FEwYQ2fs6uSurPAHmFytWhF6ZXXV9o711VW98tKLmpt+oqZ4VG0tTfLVCkpurVjcBiQjZgcxmg6ElEznlC3XFGlsU+/giPyBkOuuWlu1vZ57g9XtOjJcxxOGqNwXADieIL097SbVQbwEKGeuIYFWl07hflgX7r6Yb0V7LXO17jvA5/Mz5gwscRerJlTKUxB2OuR88X29W+zy5cv2M8aD/ZCCzanTE/Y5AOgOIN4xgJ7uMrS5kbOj2Ob14DPBPbnmPQyoATQpFrHuARzRMWdfN3maUk39fYPWGUTBam9v26S2Tpw4bmPC9VEQZM7wLE+fHLfzTM1bVblWUFlli6Eeisq5sv3Z2UpoY21bL7/8gpmcY3rM2GCcGsfs0u/TXiKpUDimb37zW+ru6beOjFQqoXNnz7juiGrVtNmbGpvtPFfXwMbwHD+afL6ovb2EMctZmxRMAVt5PsQ5CtCwlen8sWLXsQF1tnfY3sgzxvOCggHXjgktHRbEqL7+Ppuv7//4QyNRmDxPFCZ03ggHSJYYYM4cPezmwmCWvYQCGPJ1SLPxB8C9pwtzXAoPCT11+ZKS+5uafnxXXi9F86CaG4mNUfn9IeUKFe0lMlpa2dD2/8vemzbJeaXXgSf3PSuX2ve9sBY2ggBBgODSzQ1kL2xSVs90a1qSZVuhGIfmw0TMb5iImS+WPbYVI0sKyZYlLs1uskkABDeAIAlir0Lt+75mVe575victxJNtdzjsNyfurMYiAJRWZnve997n3uf85znnK0dtLW34+TJg/C4TGJ8jwwP4/SpkzrvsZixsxtFY1ObmP88G5DlnUttoKe3S5KC2WwJd+6OoFy0we3xYf+BAUxPT2BtYwWtre3gPJueGgfKecSj24q7kuHLlzB49ATmF1d13mBBr72tU8bILGDRNDWRiKG9rU0APDXE2ZXC4hGLujanQ8VNFjdkKGyixAwL1tydCTgbhBNDZJBG9intV78IWHM98HlyPRI85//TKD6VoZRQRHNZki3cN0w8ZxnrmPGE8ZjrkNfDNcP1e/vWLRw5Mrh3DmUxh2ahZp35VFDm3212xR5+lqgdInkYsmaV84BRVLLKRJ5n/q/Ltpz8xh9UcaJf3xS3emfVEaiOwD9iBKpB8R8xaNVfqY5AdQR+M0bg+sV/95B5brDPCXAYDA8yvI3TKI2AktJ91PF572BqHFSph220xhud8D8/uPJnlEZgmywT6suXLmNg334B4gRj6hrqpeXKxIaMLcoJsG2dCRWTr4eH750dHbwp0/Ktb72shMFKaRVAkiRsYWYyQwY6gYY/+ZN/hddee0UglcBf6lCTWUSmFcF8mNQCy79n8wV89PEnYrVT+qS7s1Oaw6W91lEmYgJ59r5XDDd5q9ItTidQ43VjN54S+1ytsDbAnEuikNpFfHcTZqsV8VQGN+4M4+wzL6NoMvQcY9EY1jc20NPdsycjYNJYkEVIVh0ZodSvrq0LCVzjNRDg5ne2u/J+L75/GRcuvCzQqlDM7AFyRlJvJmOI+ttZSidQ/sFos7XbHCiWyUIzih5i9bA9dg8Y59/5b0y4LXugCJnx7CKoJCEV2QMmPQlpGpOFRACebEQy48mozSGTTYvNNvxgSCzvmZlZLC6tSvt+anIWc/PzYpin0gn89muvoi4UFCCbYwuv0yEdc8qwqDhQKuG9998T+P3cc8+qfZlsRkq9EKjkH7LsCYp6fH5s70TFkCSjdmx8HPfv31dLN4ETMjYJ4K2vrQkk6qIBHVviyQg2prEScnZJ8H2bW5olkUHwgnP31KlHMTk5IWbmgYMHUEQJE+PjOHxkUAkxxz2dzmF+flFa2WfPnYcnGMDYxITAFcqvPP7447h06RJOnz4ttigBJwL3ZF/HttZw6Z03BRJQjoZMrO+9+prGmGw5aunzmaTSaQNEcFrQUhtAcncTJXY7cJ6bHbhy/SaOn34CswvLePrJp1BkYcJiRiKTk2wSwQeuWwKjZHQPDh6Fx+3FgwejAkEJahwdPIylhTlQWslsymN9dQF1IT+CAS+mJyck+0F2XygQFNM7Rw3T6K4SdQKzLKp4/V7pK0uXPJ3G1PSMWG8t9XUC1SrgGOcj2+ynpqakK0+moYz/ZLJGlvCmijJPPvmkrp1Jutq7JaVTlpwIYxdZi4vzMwiFg2ht74YvVI+puSXMLa3hxKNnkExl0dTSIgCL8kh8rgmxtW1obGzS+xB44HfOY87zgYF9OHjwoGJDNp0A9hizTOZZpPrs2mcyyyToyyIVmf1nzpyRWS6hfYIKZP8xntbVBuU14HTYtMaLhdxDMNnqcGIrsgPqIvf0kG0Y1O9S3oGFShYoxb6Hwb6lEhXjJkEkgon19QSuqJtuF/DE+TY4OKjiHu+TgLsBdK0oPlMiiXGB/897JHuzq6Nd7HjOybHRURUKeS9kLw8PDUl3ePDwYXR2dKqARrA2noip0Mn4RVCd7815wbFra21VPOfzZScNGbMshHHtESgkOEfAkbGKcS2ZzMLl9ODdn13E+NwCXnz5OwJVCNzTfPLB8H380b/455gYe4Ce7g4BfdT/5Z7l9vtVFCFwbmisG/rJFRCf341uDxPmlpdg9wTw0x9/ilQiB7fHhlOPHcS77/4Y/9u//D/g9zbgrTdex8HBDvTva4UFDty7OyyJLmoW37l3Hz6vF+tr63jmyfPSrKfhsok6xJQBNxudM2UzjVfL+OTqdZn0Emz8rddexV/8+f+Lf/Lq9/Dhh1cwOzuP3/7+/yQDSALflEojG5dzm/JJXKf7Bg6oC2t5cR7ffukF/VzFj61NFX0InJOBzy/KNLCoSZa62+dFMBTC9NSMtJoz6byeM9cW59nv/M7vgCBnNLajoujWxoakYjxej7TEm5qa9oq7hnyZ5Kno55FKa16xwJQr0NyWxRsb5mZnsX+gD/HdiIyF9/X1opBLY3psCE5zEe3trdjZiapDpSZYiwfjU7C5PGhoaYc3WAfYaCBJ6ZFdbKyziNemohr3ee5tQ0P3JV1kAG5GkaS5sQGFXEb7Bj1QOKd5f5XuA3YcsHBsSHYZZp/cV/klOYg90I3nD0M+oogvvvhC65IgN5/p1+XKGBdYiOEYE+wl+5yAO2M1uzNIECBQXAHjKV/H8wljKs83nPscVxaLCFLyPjRfUklsb29qT+Xr2PHELgqC4dyDNjciWFlZ17XTNLOlld0ASVy8eBEXLryofYt7EAt6Vz64gheefU6yLjCXkS1mkM6liIOqgMICfLlkQXQ7hptf3RYr+ejRw/K3YFeLyWJSwYQ63Xy283OLkm/p7umVvve1q1fxrZdfMgpp6lSjz0xG5qDsoGFhmfGL643Gtoxh/GInItekGPp7slwsuFH6hs/s3LmzKsgyLsh7RQXvIt5883W8eOHFPdPVnDoUCZKzGH/j5m154qSSSTHZKV/Fghu7a7hHVMBzdS04DCNjdQVRboX7h8kkf4ZgjR+5TBojD4awtDiHurAfbS1h/Ru9AdgR5PX40NTchsuXP0a4vgWzCyvIFqBxam0OYKC/XZJhn127hqefOo9sJifT0tExSrUYRvXUKSfI3dfdgGA4oCIxJepSyQJGRqY0L06ffgTZbAJLKws66x4+dBh+L/e9LXm+8KjGsWchhHMonS5gbGJaZr0EqllUZSGB3jYEz7mOyEIneE65LAM8t8NG4+6HaAnJL3Izl9eHQQaoAOhG86ZVnQlGLKiwvY3zeFIdBVwHlDPSvDCZ5W20ubWlsz/nM39OzxbGac5t7klc35zvfF+e97luWDjj+3g9Lum0K4ZznWoWlQ0fnT3z7AogXukMrXTTqqOtCp7/ZiS01busjkB1BH4lI1AFz38lw1h9k+oIVEfg13EE/v/Ac4OkbdI5msBEMZdSG28lyazItJCYWUkqlZXtJaNMPtmqSza5w+kSQE0t5PaOdv0bGSjziwv67nQwWaVkBhljdWhvb3uoS8tklIfpsbFRvPzyS3ssR8o+EAzySLqFbejUSKeswl/+5V/g8ccfQ09vt6GfiJIADQsZ37xWEKgpIZdngmjDe++/j1df+54SYDGWUgmxvpgAh8MhQy94TwOVB/EKCMPkucbjlGSFw+NHXgkGSTkxuC1FJCMrSO5uGUBtqYw7w+PYd+w8sgWTmFjBUBCtLS1KHqj/y/EW07VErdNdJfpM5MK1YYEpTJaZ1PKFZAtvbUbEgHz88SfEUCyXs7DZWLwwtNS3NrfFGqY5HP9OsIdsMbKLqYMcqq0RI5vXQpYvx51AV+X5isnDRNNGkDYDr/RZsw/NGQmQ8X4JUDP54euZADNRtJgM0zMm3+WywTKlMWcsGlXr8uZmBG6XB43USK0N48OPrmCgrw8DvT0C6CjJQmbx2voaxibGVYBZXl2R+dTjT5xDc2OTmGFup13JNUFEfsba+qb0OSk9UCyzJbxeWr3bkYg0lZnI0zDSTeYhJTTyeVByYGV5WaBLMZnUDCboQRZrdDem1n+akFGzmUxA6vFTIiGdz+D+yJDGpbOrCyNjYzh+/Dhi8QTmZuexvLQsEGP/wH5jXM0lAZJk4xIEZSI7MTEhkJmAGRm0lI4hIE9zM6fdoTVDVlVfX78AKqO13IpcIS9Akwx2t8uBhrAXQY8d0c1VFFNxrR0arX5+Zxx9Bwdx5BhBhRQy1NT2eLCySdNFg5nKAgXXkgB5sxX79h0Uw/Xtt3+K5qYmnHv8NCh/OzE+gpnpMXS2N0kPl9IyTN5tNofY0VtbESXdMuYqlbSWkqm42sfJLuY64FznXGIhhPM8m0rC73E/BJkIrLMoxWuqmPyRdch/Z9cHmexkQxJg5xdbybkOCdLyGROQ4b37fV7UhygtYkGuZEIBNixv7GB0cg59+w5JD58xhsUTvpbFDrvLo84Il9MtKQj5BhBk3WOzMeFPpRIy4aTOPT0BCB7TeJFjSWCITMZkIiXt36++umUAx20dKFstKt6wzf7RkydhMpF5Z8gZkMknAMNqFRjqcHlgoeRMIiGQknOOgBsNEnltBM8NtixlMaJwO2n6Ria1IWfBecEiFgEnaT2nUgID2dqvuSeQk4WpgtbD/OKiQA+yYlnMJFDb29OJjbVlAfCUg6CcTSgYEFhKE73IVkR6+5QM4fOmdr/b6xaQ7KFRJtdVMgmP2y2zvGUWDqJR6T+zKGe107SY15JXjCZwyGujRAzv0wRjPN+/eBmrkST8oXr09vViBbuTmwAAIABJREFUf/8AEvEo3v7xW3jh2W/Aai6jLhxQh47LYdM8M1lZNCB7PS8GI8Fmgstk63NMFMNNZjS1NFN6HfFMHtc+HcbcNPWUU2ho9mN5aQ5/9Id/jLaWPnx+/TM0NrnR29+EXKaE7a0dSVBd/+JLJJJpAT4Bfw0OHdgPt4NyS4YE1e7OrsAhej2YKEFDvfh7D/DhRx8L+H3mmaeRTsQxPzsrzXzugydPnkR9fa2e3xdffq4CEZ8/43k4VCvAe2NzC6+8fAFeVmlRwtD9ewgEazSfuYcwto1PTAjEIpOzf2AfnF6PdIcJSM/OzKvAQ+PhmkANujq75L9AySV2LpGdS310wyjXkETgF58PP5txnkAqiy1cf4ZUmF3SHvw3xoymxjrsbG+grakeNV4nVhbmEI9G4HM71L0mSRSnR5IQm5EYYLGhJlyHmlAtktkcltbWVCSkkbjLZdecoyQWAecafw0iOxHNXe5dBN3EJnc4BXDztdyzK7IrfN5cLwRlK0XfCjjHAhbXNdcv30dM+j29ZBbm+G83b97UZ9WFQvp/xR3J1himpLwGXhfBc34u5z0LzbvRqGGGvsfCZicOP5csdl4b90wy71n89/pq9Ps8axmdGVkV7ziunBccb8Zmxs9SkZ1lZRWM7A6rim+ZrKFvzkIZ9cH5Ou7DV69eRX0ojGMnjiFBzfhMEj+7+B7aOjp0L3x/jpvP40MoEFIBMJWMi+HPLqlwfZ200unzwedPc/K6unrsbEfQ2dmNxYU5xX4WFTkvuI5p+MlOrPv376lgzrjE+LW5san1TfhVXV42m84xjAH19Ybm/v37Q7p/SgRxDyFj2uPlGkigVC5gY2MVJ08+snfGNLpcOOfqG5qxE02oOM8Yw7NDMOhHW2uL4h/NoAmyc0/iM8vksjqTZnPsnLBJWo/McxYheW9dnW3a4yjfR6/K9ZVZrK+tgAdIFsiCgSDGJ6Zk6tnW0YsHEzNIZYpY3aAkHPeFJvT39mLo3l2cPHkCNT6/Cj+UD6PMFgFlyprFYgk0ht0ooYCdWByxBIt6Tty+NQSbxYZQ0IdcjtrlOUR34urW6u/rRjwWgd1OIJmFeovOdnzf1bVt3LlzH/4AzcshU9kmFZVy2rvI5qY8IgF0njMCAb/WvMVGprlRQOIkNPYRiGlv+BdVoBQDuGYzpNEZaLDPK0A15zTPS/x3nrO471DGi10LLAAbEi1GVwI7tHjte/YTWsNco4uLlMJyKXZx/1C3Z5kdH1aju0n/8SREDyOTJNF4dhHnYa8AVvn7LzLPxTqX5KHh58SfV5nnv46ZbfWeqiNQHYH/kRGoguf/I6NX/d3qCFRH4Nd6BP5r4LmhH2yw0AUUW2g6GUcxR+b5zzUFK+B5RfN8T1D84XhR53Fjc1NABuUvCPTygMyEnLqKBF2of0gzOEp4MAm/fv26kqnuni4xcnkNZMTxD4FGMs9zko/Ji0luJJGGAdqVKx/i1KnTeOutN3HhwgX09HTB6XJIGoKmkoZONA0gPRgaGpHB1L4DBzA3PyeWOpO+9rZWasKIsUTghYASQS8mhgQ7yWAi04x/J6COQk665t5gLbZjSSW65XwKhWQE5nwcG4uzcLucyBeLWFjdxk7ODbevVqwot8cldmFlrL0+DyYmxsTaIgufkh2mEjWCzYYONVn0ZEQ7KAWyit1d6ozW7yWklHjhsyEoaSRUBP8JHIWCYSWZBHKYvNN8ksxcgjRsyd5YX1eCT1kDArOG/rfB5JU2dcHQDfb4DOCg0h5bedBMRNgeTrCBSbfD5hC7nc/RkL/Jy4iRoBgZsclEWoArDcCYzJCL9jd/+7d48fnnkYzHxWSOsZ3fbscHVz5AXX2dTKeoL/yj3/uRoflOBms+J51hJob2Pea5xebAdmQX6WxO2qL3790Ts5XjSabzW2/9WC30nFvS7nVSnzwmBiAN+2woY3RkFE888YQALH4ODc54X0zkOJ9XV9Zw8NBBwGZBtmQAM6sbG+quCNXWqsW+u7Mbp04+iqXFJbQ2NWP4/l00N9ZIlqaznQaBXqWABE+oQW23W2S8R4YVAZREmsl0VkAFQXOy+Zg8JtNpMcSYXLLQxDnKRDJY4xSjs5iMYmtlXjKhiUwen98axjcuvIJgbRMW5hfVjm53uuD21+j++IwITnCOra2tas6cO/ukns+//pN/oznR1dqEpvpafH79Kjo7muGwmwSaUOKIiTHb1WPxlMxdORb0MHji7Flsbqxhd2cboaBfrfNkOFPKKZ5MqTOA7OVyIS+ZCwJlB/bvV2zgczeYYhaxzAl6cO4QmCXobgB5hmQLQfOFxQWMjY2rcEEpC85ZPvNCKgKLuYhcyQKTzY1ErozPv7qDVK6Iffv2aw0H/T64aHbK1nfORXYjrG9oTbHVnrI2ZKwSMKdSMLV2CeaFg0Gxq1l04roiY7ES/xgPCcbzPW/c+EoyHdliXlq8BMi5vqmDS0CIwAD1pmv8Xj1TgnL0g9iJxh5qwFIKgZ05vT39aGsjI5z35xMrlmAIGcUE2lhkFIO7mDekZYKBvTWcE6BHw9DaYC02t7dVFKCeOkE5dmsQ0OD8DYbDYkVf+/RjPPPkWWl302AusrMto1MCk/w9zkeyxPk4COoVWNSjnBSfx8IcGurrDeCD8hoOm3wJqPVM1i+lgFKZpO6dY8r4wDjPuMKYTiCIwDn3hI8+/hSjsyuYXzVkfNgd8/3f+i15W5iKeTx5/gwcVrJ12WXCAloejAEVo0cCo1znjGUs7FVkN/j/LErBYZFUyMdX7uLLL+7IBO+1f/IC/vqv/hJ//L/+7/B56/B//1//JwYONOOll5+Ew0rJEwd2dmP4q7/+j/juK99DY2MzbGQ/shOGcSlHo0BqvptkSE19Y1htmJ5dxO0796U7z/k10N+vTifKjXx05YrAJDIz6dfxn/7TX2u+sIjLayaATk39/v598PtqEAr4MTs5qs4qMkhbWpuklc41TQDLMHguS4qJBafl9XXcHx4Sm/XIkeMCLVl05nqrq63Vurl1+6YMb2UWSQ35ZFJdBHwfFkoosRaNxQWWsqDJ9cYiQF9PrySlRsfG0NrSLECPxermhjBCfg+KuQQ2VxYR9HtUfGEXRiBUJ6bs8vIafIFa+ANBRONJMXdZIkzI/NmFluZGfPnl5wKcuccwHjEWV4xDKXFFYJYGoDS9vfrxp1oTPGdU5FkqgLl09/cksFgo4Prr6enGjRs31B3DfUBdLtJ2rtdarHScUTKOZrB8PrwGvpZzi59BORZ2yrDAauj45wzQOxjQ2YF7K89RLN5yX6nILVWMrNkFt7yyJh18r48APkkBDl0fz0eMySyIU3KJ/2+3u7G0uKLiU+1eBwtMRcVJ3gtjD8kJ9LDgdTmoCW6x4LkXXjSKyjBJh5qFD0KJa6srKBVzOHniOGanZ2U2eevWbWxsb6NkgorbLAby2eezORwZPIL52XnFP0pqsHOBa5ta5YODh3VWYccZwXx2opw4cVxAOeMKC3g8Z8nkvVhWwcYgKdQqBvF9eFZhASibMrpJZDFjYoHGjJqAD0eOHFaxh3GHhAuSDFjMisZ5rrBL9oyeLTSibmioQ73Y+x6B6IxhhtyZBXmadudKSGXyuHv/gQBeAsosHD1x9jHkMuy043Ejj5GhW8ilk2isrxMjPptOa8/pP3AI8WQOG7sJHDp6Eu+8d1EMaRb4Hj35CLLpFFqbmmQCa8wLh+RQCJ5b7U5s7+wg4DYjnctIaq2jqx87O2lcvPQhSvkiens64HSasBvZRHNTq4oBFrP68OQZQFka7oM2uxNWm0sdVXMLy9iOxAQvU9aH508W5hmDGZMp9xMM1OhMzz2C5wrGAXarVZjd3GUpa8hx2oOlje88gkpFkBB0pVPV8BvRXhaPY3x8Qs+bjHG+H+VxqJXPIgfjGAkufAaMBTwnslOC8Yp7OotNTD0qhuGUkWKRiLrtMq8X69yQjhFwT61zkUX2dBn3APSKPFgFPOf1sPjGmFwFz3+tU9rqzVVHoDoCv4IRqILnv4JBrL5FdQSqI/DrOQK/DDw3WBmGLjfb69nySfCcrLH/GvP854wPg7WiP6S+APjss+vSomYS2cKDc8Fov+SBmfINbLWlvmM8nsI77/xUiTzbSXt6e9Dc3GS0k0d3pYVJ8JyJmcDzcgmJeAp+f1AauTyMM+kjqPTtb38L+/fv02vKhYxMn8hmZLss22YnxqfFPqWeNMFwn9+rRGJra0OGdEw2eODu7e1TizgP+JQNIHuMB3wmzkwYnjl/Fj6PG2NTs1hc3xKoTTb6YH87bOU0LIUMSoWsJBaW1ncxtpDAqceflikYWeRk/iaSbIGnVuQC/DVedHd3Sru4lCvBY/cajPRiAU63U4w2MsjIbma7vAk0TWsVyy0cDgicK1KfRc8PSnDJCKSBX6V1lcADGVWhGq9hMprLCTSXCSaTEfUx83fLAneZ9PT29+PWzVsC7ivyCyxmyNyRwGggoOSHX0zmSoWiCiDUdaZEQy5rAFh8PbsMxEBOZpSNWT0evPHWT7Cvrx/dXd1KziYnJtHR3o6fvX8Rz734nO77k88+xavfewWmUkZayVaCIaWitK2pxUwg3mKzC6yiKWShSOkEm8ABJuQEogh+EAxnC/Vjjz2m++VzJZBL2ZVzZ89iZnZWBnVGW75NzC2aKBKQjGxvY3p6RsxzCzWFiwVs7ewgXyrh/YsXEQyFcfTYMTy4P4zaUAiFbA6HDhyEz+OCy0lwkSaYZhRyNDK1SFKGzLxsJoVcPo3RkSEcOrQfZqsHTlfQ0IYuFTUfWMRgWz9BPz7T23du4fChQ4bJXSkPcykLJ/K488VVMfbqm9pw4844go3tGDxxWiay8WgU8wtLAqoItuQLWTQ21mFzizrVfukQ05Rue3sXH334iTSQV+dn8ezT57G1uSbw3GwuqejjrwlgN55Ae2cP1jd30b//EOYX5uGwWcS+XVtZUjGAwLuX5oyZrCRdCG5S85XJejy6i3QyKUkXgmONjY1qi+d64dzjOmOrOq+Nc5xSCHymTL7JZL5z5/Zeu3e9wWTPZpTAE2ToagrBzNKMxYECZTNKVnz46XUsLK/h7NlzMuHtINhXLop9Z7IaYzt0f0SFnYaGJs0Lzm2yHvkarjGCVuy2IVDD50NUgcw3yu2QsW5oExtzXEB/Loeyhew4dpbkQfkGzj92T5BUR6CH86xSlPPV1AiIZrIvdmuxZHQ8jIzJlJEsWAJwuSwLW3nJKpB5LiannWaBJo3j6NiIYofB6LYhHUthfW1DIDSvkwAgixhsy+eVNlCuJpnSv1tMJZw7c0KMbq41LkqCWCx+6L5zLNJBzGuaylH+ikalfCY3vzK0nAd6+8TkZFGI7H7GsAfDD7B//0HJnhAIiSV2VWAjQMJiItmyhjRWWXGCnSTvfngNS5uGnAiN/AhedXd24PiRQ+jqbNEztrPjpkwQySJdW4L7BMsZ64zufrPGkl8ERw0fiyJyjH8mO979yXV89eU95PNp/Ms//qf46MolDPQdRm2oGX/6p/8WTz59DGfPHUWNl2vSMEJ997334PXWCES2Ww1L6nw6jbu3bwkA5X0mEmm4vX7EkkmMjE+hb2A/amvrdS3bW9vIcU1kM9ha38Bzzz6LTz79FNtbGzJyPnBwv9YAYzq7KiQ1ZrKgubkVXpcbD4apwwzJbLS0NGB9Y03SOeNjhtwPzQhj0bjW1dTsJJ5++inpUTM2JuJpyUCwMCNWb7GAgX39YAGXnQtkiPKLeyq9SjY3t8TUnZtfwIWXXsKNmzcFGj/yyCNw2ox9kXGUxqfkgna0NaO1qQ7L89OIR9ZRF/SCnilOjx+uUBMiu3FkskX4/EGZJFJChMApi3gWGwv27P5pFXh/7/59PUsyWSlJY8iS0E/F0DVm1wznLLuzojsRjSf3Iq6Hinkl93aD5VpWvGRBhZ0d3BOMvdzoBqvsY/w54wjn4rFjxxRvZiYnVUznF6+H8aZiTErQmvOA1yVWtd2uP/w731ddGB6P9h+C8vw3dWlls5ifWxALn4UsPgMCuOxEMST0IBNd/tnc2FLRJRSsxejohAD2J86fVVwiqMx1xOumVBiL+CzG0Ai4VMgo5g89GMf5p57D2voO/uY//x0cLgdevPAsDh3sRS4bh9/rxNrKBvKZMuoaG2W0vBuPY35pUecaPqNQIID+Hpp1u2SovLK6onVNtjfPaRz7w4OHJMXG+7h+/TMVBXimE5DqMGImnyG/DFPauMaAhWI+I849ekuYiibFs4aGWqQzcaytLaOjs0XFHeOLxALKG9FbpYyhBxM6n3DM62rDMlLl2tncWFfBxefhWYrnV8OrhdItJrMda+vbGBmdxMwc558Fg4cO4sD+PumKe9w2rK8uYWF2EuFADWq8LkQjW9ikAabHh0CoFi5/EKNT82jv7kcRFnz5xS3DrFi+E34c2NeP+tpaQ1vcbjfMvDe30NrWrvltKiQwv7SAjcgOGps6kMmacOPLO4p1x44egs9jQyIWQTAQgt/rRSwaQTaTQG2ohlQGrT3On/aOHiSSGWzvxMQ6p48Pz3E8c5BkwFhMLwsSQwiecw9nZyXXHMeBPi2SZCRQbZj9GOfAPdBcZ0rD8UdFzArzvHKu4+9yzbDQy3/jeckw6aQRi7H2GG94buZa4JmNxRTDpNT5UAKGRqYssvI1fH7qFTVslIzrKhvXwL8QPC9Tsmbv6+cdsIb56z9gnu/Jz1SZ57+e+Wz1rqojUB2BX80IVMHzX804Vt+lOgLVEfg1HIFfBp4bh1CCjwRVLUqEqHlORhm/Khqh0kIk1vpQB72if072GduMSzKgI1gwNTOjhINAJplQBw8dwuTklH43GKoTk5oHZyZYTCwp89Hf3ysGE8Hz2dkZfOvbLyOdTqBczBggWq4gNrkJFqRSWSWpb7/9tphqJ04cE4jhtJtQLlB+wSJ2TrFIrd0dZHN5Xcfwg2Gce+KcgEQyeXgw571XZEjI1jYkLgyTNMOgieB9GV6XAwvzc5ieX0b/wUGEautQyqewNjeOYnIbHhuwtb5imKjavPjplXv4/g9/X3rHVpsZy8sLiMV3JW3SP9CtJJjJIT+/kCnCbXUbaSJZPYm45FZMNL2k0V22iNXVTUPGQ2CsVVIjhhmfYdApc8xSSePJZzB4ZFCyFy5WE4ppY3yooy0D0rLMTZmwE0AhkEhddkqnkCm2sLgk4I6JORmulTEg+1ksYOqss4WY+pml0kMWI4EQgmNM0qSNX+T70xyRLCwLMiWzAM1PP/4EL7/0LRl5Xv3kqiQ0CJaePX9OYN+lK5fxnW9fgN9ehpVCzxwj6YRbBbgT2LPYqAlehsdXI2CPn6knWi7j4sX38cwz3xDQMjk5qWshMEKQhUAKzSLzKKN/YEBgLbVTOe/HR0f1+QTbE/E4hu7fF8jOeyWrKhqLUkAWr7/5lt6f0hCU33HZ2JlQRGNdvcYqWSwIkKDUBe89GU/K5JDsut2dLRw8uA+LizPo6+0WIOV1kXVVkIQJAVIVNkpFtdGzW4JFDRqsWe02FGmOVcgA6Rg+ufQuAn4fQuFGRNNAPGfCN1/4FqLxBFLxJMbGJlVgaGtr1rxbW1+SXnIg6BNje3t7R4UNahKPPhhBe0MtkjEawx0Ayjnkcml1QRAAjf6Xgtcjp88hWzQhVzRjeWUJdeEaLC3MopZM80wKDbW18LhdBrBRgNrVybpb39iSQS3nJsF1ziMm3pQA4Bwmk5HAFseODEMz9eCtRlGLetp8FpTc4XNiYY6vpUYzJQDIaG+t9SGfjsNsN1jnJYsTX90ewujEFJ44dw6RzXUcPrAPVpQl75IvpbV+SiUTkvG0imt8xgL0yPCNbovpS/kZdh9Q4sQwIjSAIqb0LAgWigUx1AkAKE6azchQKoX6y3sa4MtLKzJrJDhEEKG9tU1ru6mxCTaHXbr0BKLJomThi8ASuyMIbrMzgkxZtcTzGu0WySERaCVDXExCG2UWsmJ5EzinBI3H4YbLbshjfXXzpmSLDg8ewY2vbmJjcxut7R3o6OzE7dt3cOb0Iwj5KctDfX3KdNjFaCeLmew9i9kuduOVKx8jEAjjwOFDKoqyoPZgeAhPP/Uk+rq7NS4ENDs72wV+rCwtY2MjouIQn3sg4MPs7JTkfSgNQ3DRADgNlnIsnsROtoiJ+SVprxdyeeQIjHvcKuT+4H9+DaGARwCh12MX05LgvuSkKClCo0ACrHu+FRX2sdinlBdyupDKWfDh5dv49OMbKBaz+MEPv4twqAbbmzGMPpjFzMw4unpDuHDhCbgdXu07nMMson12/Qv86H/5keJ1NpWCzWzGnds30VBXKybr1vaOYrWnpgaJVFbmhIFgGBPjE2hqbJQhIqsQLU3NYogyFt+7d0vFMvqMULKLkhMEG8n0Z4wjiMr3IZjZ2MTOAz8KxSzu3Lmp+ECAt76+UVJmkW3uLSUMHupTAYMyETabUzJeMqHNFRTrCDyziMd4wzFkDOR8JuOcEjBk9nLu/fb3v49r1z9XcYPFLHaU8PrDgaA6mMqlPA4fPoCm+jBSsQh2NleQSUTgd1kR8LpRtDiwnjaroNXU1CbTRRbSFubmBYZ5PE6EwzWShOI+mGPti5Iw2azm7ebmhjwKuM9znlTkUwSe2yxob28ytPrzef1OxYiQHWP8Hc4JMtVlhJtOa8/iuiG4ys6NSjcS5wljDQE8vgdfXyDQPT+vfYMs6kqHDOfX5cuX5WHBvxua6W6ksxnFAAKKZFiTzc7fYecTY3flfcbHJuGvCera2AlmrF/DQJT3RWN1FsCOHT0Ot9ur2ExpDq718+fPwu/3Sr6FYLEBCpKly06mPZk3moQWytjYjGNoeBqh2hYxm/k5/QOdePHCkygVaSxcRDlvhqnkUudWJl/A3eEhuLxeRHZ20dfTpwLh7NSUihi93d2orQs/PCdSboPkA8bLR06e0BmnEtOpYU7wlp2AfG574h/qhFtcXFZnEZnV/E4yAOMkimYkYwlEo9twum1s3lCRiPJ1jLvaE8yUq8rKfHM3bhSDKOnFZzAxPoq2tha9FwF8j4uSLTynFGB32tXFhTK1zm0wW514/fW3FKuDNV6cf+IMPG52X+xidPg+6il14vcgsrGGaGQTdqsZDY2NYvFbHB4srW+jrrkNwbpmrK2y8HxVz4WG8fv39ePwoQPqmOOZanF5WWcpv7owHWgMerGyuY72zi6kMyXw1m98eQvJWBRHD++H3crOyi0x7f1eGmpasLKyoPfd2dmFzxeE2eTATjSJmkBAXXojoyNieFNuh2PKgi73l7ZWdo5ZFWtZ6AiHg9obsnnKGBqkCRYWtc867Jr/gqlFN6dMyt53yRcazHP540gj3dA8Z4cMi5ccc3YR0fNnenZez5r7NDsMeE0s/hrmv2Z1VHDtzM9RBggiz5CkwvhNKSCRQgo5g3UuTN+Qi5FhKCeGmPJfMzA1s7BisOa/rnluFIq/RvCRbMs/reJEv4a5bfWWqiNQHYF//AhUg+I/fuyqv1kdgeoI/JqPwNfBc4G0ipgGc5yJeIWtTEYbwTlqzP4cOOfrCYjumYjqAE2Az/h9A1A3tGtpdjUyNoraOoLku5Itod4kTdJoIMQPJnBH1gsBWiaXTHj9fhob7SqJpDHit17+lsBzl4OMs5zYmUoSS5QzoQxKVgnJ373+Br7z7e/ofW2WMvKZhA7bTD4Nhg3bWHOYmZ2RHu6T588hzdeUc7CazdJVzaSpm11SIkxZCX4ZwLShi0rwaX1lGVc/+QTPPPsCbC4v8sW8dF2L6V0kt1YwcveGGHjhYADs3v9Xf/4uvvW976sgQDydoMcjJ4/DQ6Y5aApKxgyZP7xKG3KpItJKxp1YWl6Cw2lFQ1Oj2IPUSiXATBCFCWQFlBYoks8qUeef3Z2IrpfAw/nz1EcvwmHjuBQNzWGypATGkJ5vEkO2Ah4YBn9k5jqUwBuSPgQTqRvPAoJhGvUQjJIcQlFyDwTMCdwwaST4y2RNX2WDaZSIJaRPbvP4sRtPiln72dXPJIPRUFcvJlhXTzdeevllMbzfefcd7N/Xi4GORtjZim4iuysvk01qufN9OZcyWbJXbTLqk2mimKxk9i8J4CNAR2CF85Ht7acfe0yyL/FEEuNTE3B7PWI5MnFUGzOAm7duCohk8r28tCggPZfOw2yyqPDg8Xrxzns/w5Gjx/S766trkvbY3d6W5vrYxCQimSzcHj+Wl1dRzFN3mfdgQkN9HYIBPzq72pFOJeDzuhHf3oLzYTcAkMnnjKINE0izWTq8XENkrtup8Vsg8JFBZGUen1z+GerrQoin8th35DR2EgWcPHNeuuFjD0b1PvFkWmAGmdRms5EQN7c0oVM64Btis9HMbXVlBVd+9jO0NTWgrrYGHS2NmFuYQaA2jJ6B/Vhei6CNrebRJO4OPVDBJJtNYntrXYl+fHcHh6XxaxbITW1ZFjfmF5YFJteFgwj4/QI3CQwSDPjs+nW88PyLexqshq45GeUsEnDukjlK4zwW5QhOkbFJ6RvOMa0pAqM0wM1lUGDbuteHRDqPktmOodEpMTBPnT4t6Zmzpx7RerVZyyib82IkMmYV8iXY7dTjpdmuYZ5Ldr6KFyYDJCBLmoAAQW2j48NoJSd7n6Ani0DUFabsDqMH1xXXCvX5GbPYws+C1k/e/gn6+wYkI8NCmNlqllYt4x4BcrKI79y5IwM4AgTsyiDYRxCChay/+Mv/gI6Ods1XxhJqjNNsmCAdr5/dLWRx57UeHBovdnIQoGb3ivwRtiMCXJeWV/QMjh89BAsyKBa55otiAnNdM7Zmc0WUy1YMj0zgjTfexlPPfBOHDh1GIBSUXwFNBAkEn3rkhNrtyXBkcGIBhYOQTGUwNbOqbgOySq9e+wQdnW0CuSI7O9L3b2/vUKyenpnD1OIK+g4e1lidrZOoAAAgAElEQVQM3buH0eEHyGfSYpofObwPz37jSfh9TkS219Hc0mgw52lwnEiI6cn5wvslKMTxqxTL2FUQTWdhsnkQixTxweVPxeL95jfPoae3E4sLa3jv3Q80nzs66/CDH34PDptLsbYmEMQbb7ylIgblOlgAoYyUBVCXycrKMsJ19dLjlafC2ro6LThBaeT44ZUP8dprr4lJyvjCvYxFx7t3bqsA1dvbg7W1FcXVc2fPiUXObgVKRXBuZnIFTM8tIJvP4tFHH4HTZcf8whwG9vVpnObn5lFXWy8zZ8pQFHNxyY5wzn1x46a+S3+4rlZeDyKZmsq4fesrHDv+CNL5EhaXliW3RrYzQbBAIAi3x4up6SkVtmlsyeKn1xcSgz66tY5jBwcQrnHBlE8hvruFRJTeFozBFsl15GBHwuxGU3MHPF4/VlfWZe7JNUUd5qamephNFFYw9LPLZZqOUw6tBsPDw2KSc++kTBL9VFik5D5ETwwaawcCNDg1OgwqLFTGf/4+ZdpkFr3XvUIQkZJJ7LgiKM7PY/GNEkg+r19zkOx6doYQaGeU5FhRuovxhltbNluAw+4UeH7mzGm9N7v0OM92Y0mtPz4DMnwp3REIeBGVJBkLcOsyJ+b+feOr26irr9cZhwbUBBkZMycmJ7RfcB89duy4QHuLxYG52QW897N3cPr0o3r+6VRcJAd+LmMkDYwNhjclkwhauxHZzeDLG/dhc9RgcXFN3WvpVAx/8M9+AKezCLujgJ2tBHzuOrz3/kX5GGztRFRs4PsyRnk9Xnz88Sfo7upRsWFiYkRFTkoQ8YzCQkxDYwOuXbuKo0eP7D2HEoaH76vriYQGvo5xmkxsnikIolIGiexzdhG0tLaipbkFNrNDcXJ+fgZ37t7Ed777kmTpKCVixJWszmaqF1jsSOVKkmYJB0PyluBrPrt2Vb4SnV3dOidwzstPw2KYg7IAGtmJw+704MsvbwnU5vnv1Ve/g+3tNUQia8jn0uju6ITdAkyMDKOcz6KjtUngcaFkQm1jC5Y3dzC3vI6jJx6FGXYszi/h9u1b2p+4t3NfVMeL1aL5MzE1pfnE81mEHQ+hEE6eOq09hMX+y5feQ5wxPBzAwX19MrEneM75Y3eWsbg8C4+X52YXnPZaZLNm3L43hObWerg8Fty7+5W6A2oC7MiyY3s7jvqGBnprolzOIZ7YUece9y0y2jOFHFI5g5DCfc3hcKOru1fgO8dKILdV7YjqKjA6UMkIN6HE7if6a6Qzim1j45OKdb19LMCZVaSg3wLPy1y/3AMJnnP9rq2uqSMuEAxqrbAAzjMd5y3XaibFzlKfQH6SOwz/kcp3g38unTt53Jcfap8LTJcomCGmxjilYqlY8IYkYWVvP/3NP6jiRL/meW719qojUB2B/74RqAbF/77xqr66OgLVEfgNGoHrF//tz8UCjVTn4d3/XJ7FJL3EcimrQ/zXTXkqIDmPqHu+YntJK9FfGv8Bsd00Ll2+ouS5VMrj9GOPCFQql83weQNwOf2YX5xEY1NQ+pXUUaUeK5mHJ0+eUgJF47zR0XF85zvfRSGfhQ1FgQ3pTFpt3oakhUUyEmT4fXnjjtjs0lYvlTA3PY6W1jqcO/eYgDBT2YzJ8Wm8//5FfPe730U4TJZoXtqabrtLYAiBTaXxNOkigCatXwKgXgHaZBh/dOkDgYPUlqUkhRh8qTjcbD0vpJHaXUc+uQuntYxcoYw/feNTnH3mRbXKU+ag0s5MQj8BBoJzBLgIfptMdmxtxtUaTWmXTCaJZ597RnqfRuvyz7sAlEBSDNvAQfdaXGkABTGLCMLwN5isGS3tZuSLlD8x5CSYaDCJoUQI2VxkdQkglxmUWcxug9VmtJIbc8CYKhVdWALU/Lu0jMtkhRkvMHSG2VprGDXx/8lg49+ZnBVhRTJjsJAI1lKmIhQO6+441pTw4Dwje+8nP/kxXnrheenbUlpHbPZiAW6HQ2PHBJlSLmIbWaww7emi8p42t7YwOz+Pk4+eUtcB5TRGRsc1ZAQmyKLc2dnG7MyMZArOn39SBRw+K44ZmZ2dXW2oqaFuvgMelw+mkk1AHYHFjz7+CIOHDxu6/jJr5HMy5hFZeUQgCQRLYicYEthLIJVjyevmuFQKVsVcHnYLWXEmFDjgFguKIPCYljZ5IhbDvoF+ybNQHqmQy6KUSyGfiuKLqx/KQLC+tQMmVwDhpi4Uy1Zpy66trMDtdcLhsquQQBPR2H/Rb+7t6RMwQuB1cX5OrEEamZKld+m9izCXCqgPerCvt10dEK1dPTC7fJicW0FzWzdKhTKGh4Zw7PhRrG9viFFPNjnnS29vt5iKRDkIOpMlza/Gxga4HYQbOQ/syGcJ0tK4LY07d+7hwKEDGiN/wGeYFlO7mqxKixWTE1NYmCf77gBamps1fjCxe4LrxyqWNIt4TrsdJUqfsFMEZmxH03jr3UsC/qkvHA540dXSQAs7w4CPLP6iMccN1mhCgAKfDceP40LwNZdNCQCqFBIr37+ur2wUI/fWANcmDEYfARICRjSq4zqjvBCN8gwWoU/yJVvbm9i3b0CgYIVdSzCGwDfb4TkvK5916eJ7ePbZb2hNE+gmiGvow5oVCxi/OP8ZAFgMLEuTnevUom4VMpr5d6o9jYyMSa+cQKTNyjVMfwEyEo21T8azw+XGTjSNB2NTuPb5LdTVN+Po4CDaW1uMwkI8hnt3b+PsmTOwmsrY3t6Ql0FHe6vWGPXWzTIszWndsKtGckQaizLu3hlCNJrAY489Lg3f13/8DgYOUEphv0wAozvbGBm+j3u3b2HfQA+e/cZTMk1ktCaYw2fP4EFgjcD19Mysxp2FRt4/tZYJohHMsVjtuHPvvqQuaA5McJJSQ1ynLKi53B6ZdpJFSiZkJlvCpUsfqCDBZ/D0U08plvG+2QVDvX9KI1CKwmx1oGSy4bPPrgkcJwOZ4CIBqOamRuwfGDAKBtvbYg2PT45qTxjo75Ns0OLCgpiWBJTYkUAd6K3NLflYFCgbZHcgk8+LFdzd040Ho6Mya2X3FHX8a8OGRAMLVKZCUeucZs00VKW2fSwRh7/GD7/XhYCPmtAxeZosrmxhaT0mGTXWjB12ss6Tmhebm+twOHi/jLFZePx+5KxkvlrgQRbNXgtSG/NwIQufywGrwwGz04N4AdiKZwCbEy3t3YqZ7PRhXGVXAwFYsmE51ylhVings+jCuawibsFg3RtdaS5jv4NhWGxINvG9GI8tijNks25FtgT+sihDmRoWmzjPjE4Mi0B6rkcrdfmzadjI3i4WMTc3j462DpmMc4PkHkneK6+N4N1uNIboLqUzmjAzuaCCbxns0AASiQgKZcDlqUEykdFz49ysq6tBbdgLu9XYpCfHptHe1gOL1YlkJo2d3ajiDc2nuc75fIcfDKnozaV89NgR1NWHkUnlUS6ace3ap2hva0ZjfVhmvtwHuV8YK9XY1/klk3ezGTl2nNy6h2SmhHzOgvGxGUR3o/it176LYJCFdnak3EUo3Cw97WScXgweFf5bqLVttcNic2N+cRX/4c//SkDogYO9KlawQ42FXJ5d+LHJWOwhqM6iRCqdxMzkNOrCtWhqCsHhIkRc0Lpk3CkWgFLRrL1hZWVJe77N7pYZM88Sn3zyEQ4fPgiHk51xJZ0fuR4JxHOtbUeT2I5lVMwsZNM4evgAAn4vRh8MG8axLg+2d3ZhslgxeOQonDa7uhk3NtbU7di/7yCiuym8+eZP4XTSI6UTHd3NMJnzCIVqYLc5sb25ju21ZfR2tsMm4NgsrfFsARiZmsfk7BL6+gfQEPYhXOPF/aFhZDKU8HHh0OEjep4ke3D/pMTS2MSoOvS4z7OzrbOrBx1dXUglE7hz8ytsb6wi5PfhqSceR3Q3ok5Ol4v69QVYHCQssJDgQ7nkQTSaw40bN9He3Yzu3hYszE1geXEJPT0HsLvLOGsTgByqDcBkYiG+CJ45+RR83hqYbGaYbOzsYtHF2I9dLo+6jNipmEjGBUWTEc51ShKBTo2cc4W8zl/METKpDJZWVlWsoTwV9zYyw2mAvb6+ubeOyf4vyTtAvidsIixTdjGlZ8pzHU3ouaa5bzCecg0ZcdaY1NI+f+hhusckrxyB9/TPeV7SHrlnAMyYw9JExRDVOG+VcOa5f17FiX6Dct7qrVZHoDoC/+0RqAbF//YYVV9RHYHqCPyGjsAXl//dL4DnxkG28lUByqkBXSqkYCGYQjauXJyMrwpA9PUhJDckLykNEz784KqYLATLSP4olNjO7MHy0poSFr8vhHCtF3fvf4ne3n613B4ZPCZmEfXMd3eiWFhYUitoa0ubTBcz8V3sG+gVkYStpATW7g0N4crHn2J1dQvhukbEExmEQrVI7O6ilM/iR7/7fXR1t0qqwuVw4Sdv/0wSGq+++j0kEztwuCDtXF44wSSC8bp/6jXyfopMtDk2ZiVsPr8f169exTNPPCHwngkQZR/KxbxkRQiex7aWkYluwUVmq8mCLyYjcAUbjTZitsRSHqdUFmjJZIDAHEEZtjsnk1mMj88KqPH53XB7qDfeK+YVQVYCfQTIaITK5J3vx4JDjuA4ExYCrspKqQJhSKYQFSTIwPZ4k8Uw6RNDR8/cLJY5EyjqgfKfmFiSAUo2kPTF9+ZGZV5UWPgEPSpGogbTk0w4Q7OZPyOYwX/f3tpCW3u7WMh8zkworXY34on0QzM3jkFFP52gP1nQNF4zWvPZmm6A70ePHMWhQwews70loJryILxGMlzJ9iUIwiSb+r68bgJnn13/HEePnUAoXCtGFOfYz957XxrYBOKbG+sEclGWY3V1XZq+fB6UULh0+SL6+nrQ2toEr88Nq8kBlIzCBAGaP/3Tfy9NfjLqNPYlggOG1AjHsVJoIqOqwnri+PC1fA3vmfrEfb29AmzMNLAkoMjZZ7Milc2KjUxN4yODg9KfzaYzAojJ9L194zp8TjPu3vxCIMPSxjbSZTtOnXsGkWhKhnOxnR3s7G5j4OCA7r1YKCOfLYiB39nRqURY2t6hACYnxlWoie3G4bZbEfLaceLwgMa/7+AhrO0kMDQ2K6O2xvoGBNkpUuPH6vam3o+62zyA0ZiWWt8RPaccQgFKFBCssakrhHqmZEomEuwaIQhlFitycmpKxqxevwG+cH3tRhMqPkxOTuPs4+ek4Uz9VbIMea0EDomjU2pkY4smk0EEOB+ox2+yoGiy4/InX2BzN4ZjJ44jFdvB4P5edbIQ/CLzkQUmAnXq0CDIm6Nck+th14kKQWXKIv08VlZYrpVY+Pe/k9bLIoEh98Q5T0kcdo/w35nU87OY1HOOx2K7kjGhfA3ZnSzG8PeuXbsmcJ1MZwINBIrY5TA9NYmurnaBZCkW7txOzS+B5/QUsNoFxpltZAGmBGCzIMkYnoyn4PX4FAfdLo/MbmmmyzlQ1j0yPhVgthhawQx/lKZaWttCPJnH2+9cko8EgTt2THS0tePA/n0qYBDAJSsxm05gdWVJZswuB2U68iiaWUzMGTGJMZaTgAzsQllxb3Z2EffuDksXeGJ6Hsl0VgZ8x44OwuW0IZ2M4/W//RscPzaIY0cOS+aCMZTSJJwnjDUEh2mCyrWVkgGlT9JBjOFk7fMZsfuJkld8zpIDisX2CmZG1wDXJP+QNUpw6ubtewLf2N0QDgW1plis4OedffxxXP306kPdbJvTg4uXPxRDmz9nXCIwTqM+Fgk5Iwhz9vf1IRQOygibIDV9PriefF6fmM8cWz7Pne0Iujo7FZdTZHlmcvjok0/R09unNXH46BH5diTiMUxPjcuItLe7U8UMt8OFkZFx3W93fz/eeOstFYbJ3XzpwvPwepxw2SyYnZnGwtIGCiYPfP4AZqanBZrTIJHAdIG65Q6rAEV2t3Dc8mZDv37k1ucwp3bRXlcDn92iTrJkroiJpTVkzE7krU7UBMKwmSzYInu7pkas0qamRslGsUJraJHHBZgzTrJbic+Wz5BrhOuABQ5DJqyk7jCylynVwzFmgYtyGgSc2VHW19crQHp8YlKxp629U10cjHWNdWFY2O9VKqprgh0fnCeM2XHK21ht0smmcSPnTdlqx25sB4uLc5InyufK0sTv7hhQ/GJxG+YsrLYSJqdnEI2l0djYgjzlKczAyZODsFnZKcU1VcTM5Dy6uwaQSpH1m0YuX9Dr+VmUjiLIyqJasVxEoZjD0WODAi9dTg+2NyKGnwgR0DINzr0aK0lXqMNCPWJa/6ayhOhAtPTWvfvo7jmI4QdT+PKLu0gmUjhy+ADMpiwGBjpwb2hYGvRetxOHD+5HLT0eclmNLXWxs3lgeHQSf/v6j1ETCOGVVy5IeonzfmV5GUePHkV3Z5eMSuk1wj2VxWeeQ849fg5T45Po6GhCIOhGfUNIUkFOFmcSGbichmky4x+vnmay7Frke7CT47HHTmu+ZXMZjI2N4cknz2N8fExniy9u3oPFFVBX2NHBQzh35pTOYV63C++++w4amprQ0tqOr27dwaHDg2ioa8DM1KR8RmgGnckW8Oij5/DuO5fVlcjzyzPfOAernYCxE3Oz8/LGaKwNoT5QgxylA9VxV8Lo5AxGJmbh8AQkvVIXcqGxgSA1TYPN6u7R60bHJGGSyRHk31ScZufHoYFBmWjzmXlrauR9sTA3h2I+K6mggf4eyUCZWbh0mLG+sYhQLQvKFjgcfpRKTmys72JkbAz7D/QgEHRhePgOirkCwuEWaahnczzHmiXv4/Xa4KYMjsUEh9UOn8cPu9uFsszdGed5XsnLxHZoaFhnWwLn7GzgGmXBj8+ZcSocrEEmmQC5HIyDiVgcG5sb6vZiZwnXrdvnQ2Q3hpmZWe1DPCuRkMHzIgswZNTzzMV/53tz/ckHYmsLyXhCuv0sAhqg+Z5EpL4bGQfPC8b3h/U0/T/Bc0m7gMQUeqUY4Hnl9fx8/qmC57+hyW/1tqsjUB2BXzoCVfC8OjmqI1AdgeoI/JIR+PzSLzLPDUDoF8FxtsMW88m/B55XXvOL4Ln+32SWZmY6XcTFix/CaqGGawpnzpxCrpASGDkzM49EPAuXw4uunlaMjd/Dc889L7CKRmfd3T1KStdWNzE3N4dMJofx8Qm1ujeEfHj66Sd1qHe6XQJk3vzxj9Uy6g+EpaWaSGbh9nrR19WLsZEh/P7v/wA+H3WXyaC3YmZqDu+/dwmvvvoKurvaEItvik3ndXp1CjdKCHundJNhBkgmIllnBDkJ7j16/BjCAb+SAco9MNEljcpiKsJuKiARWUMisgo7IVCTFZvFGkwubEgflQAAARuCcWTWEPgm0MLPpOwCCweTU7Po6ekW22dichT79/dLzkLMboFjBMXJLi2ptZyMPALLBAG5+ZHBwy+CEjTxJBDMBIUmsPkiwauiQG5ev4xFbYa2NgEFE5jglHSNpjKhFkPf0jCNMpg/BC3GxkaVtNcJkDKYrtl8RvI7BPko+cJWeIKAfLa8dsodiFmUTOGrr25LY5WAFIEqJlF8LQsiZIGzpZfa3tTyJVBCViiTrQ+vXJE0Clt6Ccr39nShNkSNYJceW6lQEMuVgB2fWyKZUAHmwciY/p966j5fjUxsmbDyGg8fGpDGMMd0fGwC8XhSICaBtEuX3hej+8iRwwiFA8ikcnA7vQLQCN5/8MFlDA4OorOzQ8C5vK325I84hlwvHA8mcRX9XcoF9PT0GMBhPo+RkRFJwmSSKbH9aWjLilO2WMDq+gbGx8c1FjR9ZHGAWqMzU9O4/tlnaAj7EfI5sL48h9a2VrR09qCxcwCZslXg+dLiMhprw/D5PVhaW9FzslsdcNqdei40Rl1cmBfznFq68bghGzI6MonJkQfIJyN4+fmn1RVREwoLPDc7vGhu7ZTpp9/tERl0cn5Bkhwup1PMwGCwBlka8MWiYrdTD5wMTs57motmaQBMHWlqrpYJYGWxHdnROFEion9fnyRzyOx3efwCws6cIRsvhnCoVozfWHRX18XiXC6bVmcGWYZkt7U1NoCqqAQw8mUrfvL+FaQLwOkzj2F3ew2HBrrl50DQJhaPoTZcJ71xslQ5d6XPb6dZo1nzjqCgw07m9p4xcsUg+Rfi5t8LuSYWvAzG88zsnMBYFowoVWO12SU1RBCX82w3GlFxgWPPbgsC5NTo5/zh+uDzpw419WEHBgbQ3NiIuvpaFQXJCGQhQUbJZQLnnHdWxRZKBpCVzeLAzPQM3C436mpr1WXD9Tw+Oq7Cz4EDBwXw8vNpoMlr4TOiaSrXOw3pnG4/ciULZudXMDQ8ouIQKYSUASAb8eDB/ejv7TE6Aih1tLigYgk/z052LwsVBTIiaRxLXXgyxksCV9JpdgFAHhi3b9/Dg/FJGUtubqwhFKxBX1+3uo4iW+t49hvPCKh3uxzIZ1lsHEdzS4sAU5fbJfPfZ597VibSTa2MOUWMjU+oYEEg0l8TFlDJsSBwTbY/OwDIlqXsRaV7ZndnF3/7+ut4/oULKnbR96C+vg4eGhNTz54GkVab5jy7pCgRdfvefYRq6xXrGYc3NzcVq2jWxz/sxqCx4fLSEmoCNdglE3ZzC8lEXBrovD6ysh12m/aF0dERgb6Mkyx00DyWABrjQiKVxvjEuOL74OAhSeXUEfikVFapiPGJKbhdPtTWN+DSlQ/Rv28/Dhw8hDfffBP79w+oQyCyuYnWlia4vCEsruxKfoRMfxa4JidG4XURTHYJMGPBzuf1qgtsemoUA32diKyvwcNnmzM0wje2drARS8HsqYE9UIumzl5YYUGcn9PcrGLv/Pyc4i4rvOwE4RznPJHBbTqtfYDMfz4fdVPsaYqzSM21wAIDi4CUcGIXmtfrFwhNSSqunUcfPak5pYJDJq09k7Ge8XhzbV17CgG0nWgUdQ31CFBeLZNBJpWWJAwVrUgc4H6ytrEBmIpoaKiTFIjfF8bkxDxGR6Y1V0vFHE6eOoqe3lYVNsqwYuTBuMwvTz5yXIxrgtROGkfn85gcn0FfzwGBq7FkVLJh7LQKh+vF+uV9DA0/UAGtWGbH3inFTPplkOFLCRkWkXxel4qTLBxyb+ZOXfmjc0yRHTIm3Lp7Gxa7A53dA0hngJ/+5BI21rcQDvnR29MCiyUvqScW0wb6e7G+tiJTZRYUIpFdZHIluH0BfHV7GHMLKyoo/uG/+D35dayvreGNN97AsaNH8dST54VkXr58CefOPi6GN+9hbGwCPV3dkqobGOhGfX1YhRJ2BFAqhLrs3HvDtSEV+8li57qbmZnWXDh27Kj2WT67u/fu6AxBQgbPlbkS4/rHKhz193bvgeeGzwoLgXzGLCZwrUxOTcPtcGtPam5tQCqVQCQSRX19K0pFq84HBIzPP/kY6hpqUMinsDQ7p2JLU10tTMU8ssm45h+7oKSZbnfDG6yVz0rZRC39DBwO+ksQVC7iwYMRFU0JCHPfYDxta29RF1Ep75DkILe/VCar8w3NV3n+4p5EzwieeQvpNFwuK7a2VlBXH5RcmNPpxezsCiKRmIpFR44egNVWxtC9WzoLsWbs8zVgbWNXRuDrGysIhT16H8YVv8dndNDZrMiXDLkfsulnZxbw5Y2vNCeNc6oVHj9l7AxTWu7TAwP9OHniKEzsxuB+bjbpulfXVuFyu2UoTjm7dC6PkTGjk5SkFEoSUYKMc4JxmLJHfE/uS4yJjHvqIKS0Sj6ncyT3FhZ9fw6eMxYY8A6N4uVlsQeeV/5OskRFSq3ilcIz+C8yz6uyLdX0uDoC1RGojsDfH4EqeF6dEdURqI5AdQR+yQhce+9f/wPmOQ+f0gf82hcTlGLOAM8Nkx/jwMovJrS/yEgmIII9Nun773+IbKYoBvEPfvjbWFmlvqhLzCKfNwS/N4TtnTXMzU/ghRdeQDQax4PhB3vat13YWN/EzMycJF0IXhFwKGTiOPv4GSVPZPIw4V1YXMTQgxExzk+cOImbt+/C6/Pj1COnsDQ/j0dOHkYZBIgBc5mUdTNu3rgtwOXb33oR/hq2/jMRsEjWxdBT1B0q8aqwsq9evSZAt72jQyZoWemNOgQC8TpsNBg0FcU2z8S2EN1cgrlI5qsVGzk37o7O4oUXnhdYSvYdAeqKLMTi4qIYpWSY7t9/UCAvWVuzs9MCbMn2YeGByUlF653McMqMPBgbERAuFiXlPPb6tltbWrETiQgEIMtRQG2xIJ1cgwENGTCu7hmDEmBxOQlAG8w1FVOYjrO/ek9LtvL8CQLPzs4qkTTAtrzGie3J1I8lU5rgHIGNClBBUGJg34Dmz9DQENwur3TIOY/IDuT98/eYULGNt2J2SrCFICulI3jNLDBMTU3i9KlTWF1eFtuQDDyy+jmeBAQ9LqfAKDLnWPAg4CRN6yLZfEW18xOwamulRAnBg6Cuw+P2ax5GtnckkzAwsA/Xr18XiHvw0H4l5blMDhaTIR3D37l//56eFfVNWdThOiFYxzFmYkhAs6IXz/Hiz8kmPnv27MP1Q0bdyZMnEd3ZhUVFKM7IMqKJhAx32cbe3dUtIJYFkngsjnt37siYzFyi7vAKTp0YlPyD3eOHxRNE0ezEyvo2FheW4LRSM78BUZrP7uwiHAyL/UWAp7eHBo+7mJgYxfFjhwWaMvn8+JMb2FpbQzkbx4vfPCf2aTqbhydQB1+oXmxx6sSW8zmUzWbEc0Wsrq0LnKBMBRNqdotw3dLsj0AgWYlMaCnlQTCQUiAEjzc3t7G4tIT29k4BgTTFm52fFQg+Oz+Hzu4evY5rhox56iUTPCaTk3InlNzgiLE4JGNdynVwGvPaYEHZ4sR//Lu3kTdZ8eKFFxHb2YLXbkJTQ1hSKdRWJ7OVLDkWKGieyoS/UugiAECAu729GS6n/R9E1a/HwsoPDS1WqEARCIYkFUV9cWr6U5aF85FMewKhBI8IKgcCfs1/gvj9/f0qtvD/+f4ETVhMrBSnjg0OYpds9bWp4QEAACAASURBVGRca4yx2mDPUx6mIFNRAvTxZAwRPQsDxCHC1d3VKSCPutGUhRk8PChJJILk7EowmQlgGDJRFcNfSlI4nD6sbuzg1t0hHDh0WJ9JsI2GfSvLi2hrbcHpRx9FbTgkKG83so3NjQ3pPpNtnM3RrDinDhHGTQEhlI4plTE1NYtQuF4s5WQijeGRMRl0Ujv4/r27Ani7OtvV0eBxOQQcLi3MSyOcoAzjIkEZegHU1dfJhJHsV0pyEBRjEY3FEM71QsEsPWDGLmppP/74WY2z4ddhNuSuzCxmRvDBBx/glVe/p8LH7Oyc1jYlcAb6BzB07z78NTVialPjuqOjEznGl2gUy0vLMrdl7CYQTG1vFksJtNNQlbIE1L6O7FCaK6Nx5uf19XRjfX0Vbe2tklhggYKF0aWlBTTUN6irgtJLNnp95KgbvasOnY7Oduzr6xFwbreTxZkVMFcqm3F/+AFGxyfx/IsXBObx9ZSD4DU5rFYVtq5d/wp2Zw0OHdyHQiGByfF7QCmD9pZ6eJ12WGHC2vIa8hl2WJVR484jGHCpWEMj0HzBhO1YGrF0AdFsEbUtHahr60C2BKwuLMKSSqOO8jher5jyvH/OXWlC0xshlVJxjXOYHV6UamlsatSa4LrnXOMfdrYsLS1qLTQ1UzvchrmFRa1b7h/t7e0qnnA+9/b16TlyfnnYGZVIIBnPSPOacl6xRALBUBib9JrgnhFPiM9KvxBKWzQyntotkk/jmmABjUaNyUQBU5MLmJychc1uwbPPPYlsLgGn24uvvrojk3IaQxNwP32KHQtxuNxGgWl6Yg6NDe2SuCgiJxmjra0IcjkatTvR3tGJ2bl53Lp1WwWns+fOagw4L1k03d3ZgdVSVkGjYnRuOIwYviU8s3DnLtIsuVTCm2+9iTPnziKdJRvXjquf3tD6ogzPc8+dRyDgRGxnW6Dq5sa6xp9FCM7rYhkIhOrh9NTg//n3f46yyY7Tj53B8SP74XJY8eWXX+Dzz69rbf/RH/4hspm0QPNbN28qxnV3G3vW559/juMnTsh0uqGxDh9/9JH25f0HDkpmaWpyWobPZx57DC5KaOVzuHfvnq7lyJFBo5MOZYHp7EbiOqUkWrZgxsLqjgBZxoSXLzwPu5XdCw7tN9rLJCVnkZFvKVeWbn0mm5TXDBnXW1sxrK1GsLEZ0ed4fQ4cOX4QqcQOWhsaEKCPC6V9SBDIZxTP6eUTCNWibLYjmc1LpqhEWRSLUQjkz1no4NmBhUnO88b6erS2NUs+kHvN558NoyYYNtZxnueSEtKZrL6TDMF9kGcBSzEvTxR/jRteLzsN3VrbPI/S64Xxi5ro9MWJRSNobmhEsWiFz9+A2blV7Nu3H3MLU6ipccHCeeN1I+Cr0RnG6nAhS9a3zSGwX0XLkTE0NTUjGAqhroESiA6x9CnRE4untL8/dvokGutCQMnoruB6ocE8C5fh2lqZitPvgR4r9ExgwYV7KbtIuLetr9MAuFb3yFjL+SPvCLNJZ2DGO8ZMzmSedwzw3Oik/Dl4vtcFyx/sAercewsEz1U0MZjnnEMV5rk6EfdkWx579p9VcaJqhlwdgeoIVEfgayNQDYrV6VAdgeoIVEfgl4zAZ+//m18Knn9dvkXM80LqH2ie820NkNAwy6sA79RXTGVzKBZokFbE6OgE7t27ix/96IdY31iSIZ7FbIPD7sXy0ga2dzbwxJOnBR4R1KNRGU3oxNScmcUHl68IOKyvrzeAMhvQ3t4qsMgfCAiEIWBLsHdzK4KfvvMzJFIp/O7v/j7ee/eizJNeePEZmK1kE5aQiMaRzRTgdvokVUAQ7+DBfpmR2q0E0Y0DeUWjm8kozec4WH/2Z3+G3/3d39PPbWZCcgariRIbBGcENJUJngPp2Ca21xZgKVFP2YHNnBvXbw7hlVde0fUyESZTkaDw9PS0Egsycwi+8LA/MTGO2blZseyZABJE4xd/Jta58GwzNja3kSvlZHgoyRNKWVitAq4JFlA7sr2tfU+T3Ay3xy2WLRlFvOallRVMTU0LeKekCYEIAn1NLU3SynXZLQJKflHSh9dR0XtWosI5QJkbtuXu6dBqnGyGjAxBDYLgBus8KePLUydP6n6YPPFnHINK8YZJMn9XdQwaXcYTcHoozUC2pw2ffPIJnnjiCd3rwvwcpqem0N3VJfNFJldkoecylBti+3gS09Mz0jdnEs2CAYG1q9euCVw/duwISiWjCEAQNxSsVUs9mVH8PQLdLNZQUoca0C+9cEHFCBrZsYBAIOqHP/yBihLG3GFbsKHratyPUYgwJAeKAotGR0fFPDdkCQpiRR44cACpREIsSTLPiyiKcb++sYm29g4BSlwXhVxR8ig3b9yArZxHIRNFR2MYgwf7VNzJFsuSSjA5fBgZndTrN9dX9YwDZH+XygLtyAa/desWBgcPY2xsBB0dLZKm2dndgtdXg/c++AJz07Oo9dtx/HA/YrsR7DtwAG5/GCULOxvMyCVTqA8HsbCyhoWNHSyvrqKJoLYS2IKkPAigb25simlLCQgC4h6fV4AYF9bS0rLWPucGixV8JmSxkWU6NDwkIz2y2O7fHxbISd1wsiR3IxHlzOlMSoxwaj2L3ay5aILLagGfCCVBMgUTxqaX8OkXN1RoGujphA15nDp5VJrHTNT5XAj08Lmrm8PpUiGF868CYlPOgODHL35VunEq66Ty3WIzmLJ8P7JJ6Z1ACQ0C53V1DYbxMqB4RiYu2foVySPOC84vzhlKqnz66aeSRfjhD3+o9ZJOJAVUbW5vCqClmSVjjcVCJh818jckGbD+/7H33u+RXueV4KmcAwoo5NhAo9GNzpFNNnNOIpUlW5LDzOzsPP5pZ5/5R3Znx+NZZ0u2RZMSKYpiECk2m53YOaGBRo6FXDnHnXM+FIf2Wuudn13QA3UTXaj6vvvd+977nve852yuSQKKz5kGf9Sv7u7qVMHhypXL6OnuVOzR2JUZP1jQoBQOiwdGTGEM5OMiGEIW6n/+L3+CRx59DH19PZKRULyemcalixclP3RCpqEmgWkEOllAYTcCf1bZYZ6r0EHN81pNMhLzC0tibFKOyuPxI5sv4djx4wLoeL2XL12UHMzW9oYA9Gyaeuo9eO1rr6o7iQUDrrXe/j7cu3dXIA6bdNgVZID1O4VfYS1OuF0BrT3DzJUSLwQU2S2zLnCLz+yNN95QQerxJx9TzNpYX1dRj2zzbCaHifEH0t5/+cWX0dPTq4JsawcZn+ua5wS5bt64KUY6dXtZuCFIzIIfO0hCoTAmJ2dkqD3AzpVKGTeuX9MzovzKI2dOi01OEEndSZWatJLJ7mTstzqc+OTTs/qswV0D8PvcyKXT6uzgNRSqJnT3D+DP/vzP8eijTyDUHMa16zcEaHFfaG0JI/Lf99w3/+FNnDp5RgUxr8+OlaUpZLMbePThw7CihBIlLtI5xDbjsFucaA74sb06IT1vT6AFsUwZq1spxHNVBFq7UIIVR06cwtjkA+QKBVRyOYQ9XizMzWktcS5IisTlEPOcgDj3Aq4txn1KeZBVTlCUxS3DhyCpYg/15fm7XBOcpwR4afi4/8ABsZnJ9Oc+SjkR6jHv3Tsi4JX7YSweg8vhp7K2nrc3EFSnytr6ugpLBI95AmgJNQm4ZLGmUuZ8tKFYzosIsLwUQblixdZmGqurmwL+Hn7kBFweu0ynf/nuB+jp6cPiwhJaQkG88spzyGa3YDaV4bDZsL62BTMcOtcEQi6sRCJobe1QBw67fchi7uzqwUcffaQYNLJvBPv27RWwSCbuzNQUujrbFPOcdnpnGF1hdda5wPOaGTaLE5cvXcb65jqeeuZpmVbHYjncuzepri92rDx0+igee/wE5qfG8eDeXQzvGUZ7R4eK9CzcdnT1Yjuewp17k7hx676kurgXHTk4ok67d3/xNnx+r2LIiy8+r+cRWVnG+Ni4CvtcQ/QxYRFjYXFJUnDc02ZmpzGwqx+PP/GY9shPPj6LtbVNHDpwEIdH90h6heciPnPuvf+jM8EuEDWeMDqUbt4eh9vfismpKZlZfu3Vl6XXzrMY/Qo+O3dWpq3Dwyysl2Ezc4/fRKGYQTIV15qlx8zf/93P4fVRcoXBoYzWtia0t7Ug6PNiqL8f2VRScYtGluzwmZufF2uc3Y5dvf0yxizXKM1lRjadNYq4AL64eAmlUl5zikx3Ej94PuD8X1vPCbQ22xwqIrMjiQbhXINmq10dMYzvmfgWMok4Tp46ifb2Vj1zxoSzZz9R/CNJQNJBJpZMavIcsdnJFvdgYXEDe/fuxfrWKhx2diTVEPT74Pf61ZngCwTVKUr/ABYS7twdU5wngYP7pM1OCZoqaqaqPBBinAu3b0tSpiPcrCIOi+rUrKeeO/eQ9o5OSR1OTE5rvyBgPjS0W0A5i96SKEvQByK4U7wkO74dHjeLDjmtbTLRacAtx5Ad4JwSUYbmuUHuMCTRdECs2yDoP7mf8H/yNLCSVELPC0ZQ4xxWP682mOeN9LgxAo0RaIzAPx6BBnjemBGNEWiMQGMEfssIXPzwj/9f4Lng2H+iaV4Hz8mo/ucNQ40PqOuhEzyneZXJ5EAykUdkZQ3nL5zHiy89B7udzLpNgQW1KgF0Dzw+F/buGxIbhUwyymUQPGdrLtkpv3z3PYEVr7zyChLxGNx2s4BuGURVqjhx8qTaQqXxayPLt4aJyUncuX0X6+tRtIbb8NrrL8BiLcPG5IHmQSUTivmKtK3fevMN/Kf/9B8NQyJKR2RzAmIJ9hJIMcwtDa3Wvfv2iUnFLzKRHGyXVtsowU7DtJA6pA5LDdn4BmIby1+C5yVnKz769ILa/wkEkAXJz2f7L8H0tvY2Jcp2u1PgwNamARColZXar9L2NZg7BLhz2aL0KZkIZEp5AY0EBwjUtYbDAqST8YT0OVOJpJIIJrJk+Hl8TKzM+lwmGHwPl9srkz2yranpzmIFJR4Oju6B2+nQ8+Hv+P0BJVOGQaihp14vnsgkymLb0WY3tJIlVZLOIBKJCBQkQ//mzRt49ZVXJcUgc9ZqVaDI7Ozsl3Ixhrkpdc4N+Ri2NNOIlqAhAW0mlcePnxATkEyw7e0tAVcEzyl3YaqU0RwKqP2biSr/LdzSauhIl0tKDMmEH7s/JhbowUOj0tyk2RXN3iplk5jOBKnfe+896W8ODw+J+bi5viG5GJk8ut04euwIvF63xoFFCd6LNK53rp8AKb/qQDnHjSAomcQE7HmvBOzYyk2wjcz5uqGimQAk3Xd3pHosZjuyuSLm5hYw9WACLW4T0tsr2D/cD5QJVDQhw3licWFtO6XXEllx6Lpo0miRti4ZrCwUEZxuaw1jemYKx08egcNhhdNJW14zPrl4H7lMHvZaHkdGhyQT0NrRjmLFDIvDozljon4o14LHj9sPZgXgkNlH0IvgH8eUzGOCKmxBlwkYiyhkZJfK2NralhEqx6I13Gow+4tFvYbMS4KaDhefPYseaRVRmCnTqDDo9wvIIPOT2qgEtqntSgNftXszv5ZuqxlVswPZshmffHYeN2/fxne/9Rqa/S6EQwFYafJL5nyKLFiX5lxduohxhck3v8gApmwIOxXqRR3DTLdupLvTTr7zM8mtlIziGQEjGlcmk2kVpyjbwpcxthjsdL6OMko1Q2u2VpNECEFc3jMBxwMHDxjavwTjszlEFpcQag6hraNdcYtgC1nAZMMSoPf7gvqsZDImsIoFAkorLMzPYdeuPkkz0Az3iScekxcBP79UrCAazWg+0gh0cXFeIKKMkiVlY0JLWzvmFpdw6849vPzyi+omIhueLGuC5wSBCeTy/rkWtrc2FXs4z8QqrdDEdQfMppyu9gtq+m7LnJDAH4sWNA8l8MZi3+CufoEonEuUsiKoxmIJtc557efPX0BPz4BY2dSMbm1vVQwnE5LzJ1+kVA6lowwt/sWFVZz9zYUdpj71lam/m8Tg4JCY0YxXBLnYndHb34vhkSFJK5ElSxkBAqOJODs4WgRssvjLopeVprKlIpxup4ptZJnXi2gXL13E+saG4lPd28Hr9WFpiUWOccUTsuybm4Po6mqXtIU05F0OdYewAEJwzEKmt4kxZFZyFEPDI2KJkkWeSsSkU761tS58qbmjB7fu3kMqncbRo8dw7959zUV2c1EGhBrfo6P7JZWRzRSkQ1yt5lGtJOG0l9DX24x8OgozTZlNNtgtLqRjNBuOo6PVp7UTz5SwHs/B5mnG6nYaNasDe0f3o1QpYfLBONrbw9i9awBum1PxjePBsWYBgfsbtayNjhyz5Gq4H1FXe3FhWQx1SmYRtO7u7tKzYTcBnw3nKEEy7ldNzS1i7bLwdfv2HZw6cUprhrGFHQvR7U0EA9S+tyMWzyGTKar4kCuW1QnCmMj4yI4Zt8OO6ckJ7Xs/+sHvANUCKtU8TGbuRdad4pcb62sJ/OIX74uZu//APrR1hnUOoCTc7qERzZFwSxOee/YxWG0VvQ/XXLkERDcpjdOMiilnAH3lGtyeIMqlqiTbKLVx/sJFPbemUBMeeeRhgcHpZAIT4/dxdMcDgN0hAtW51iSFxOsrSct7aWENn587B3/Ai2effUZa1A67Dzdv3cdHv/4N/H4Pdg314ImnTqsLp5xJGYc5Pgea7rLDisBj1YLPPv8CY+PTSGfyeOnlVzAzMY65uWmtS7KiH3/iEY0v4/ziwoKKYftH92u/pazQzPwsdu8excJCBGP3xpEr5HDy1FEcOXoQJosJY2MPcP7cZbS1duD1l56R18b4xH3FDRYn+M0935DAonkzzwJu3L0/hWS2KhY7i+bHjh6WjJvb40S1UsL7778nU1Wy11mcIRufay3U7MPQ7gE98wrjTTyH6akFzMzOwuaguWQZnZ1t6O8dkMeIVUbMNRTzRoGNngr0rlhd25BuuW/HEJidBvQoYJegnRrelC1LJbRuk/GYpLe4V7GYFwx1az4SYCb7fGziASJrGyhQNsjq0HmH3UL51Lb272NHjsHvo9Z5CdNT41hZnkVHe4s6objz0IBTZuU26q3TQ6KGcsWCw4ePYH5xFsnktrofmgJ+BH1BQ7qNpIVKVedO6syTdc5ODJ6DuAdLjo/mvTyHUIfe6lTX4L6R3SKQUPO8Vi1Jq5zMc15IK4vnALZjCWTzRRVR+vsHdGZk7OEX4x4NnHmu5Fl+ZM8ezUcWvHi+ZAGGcZWFABkHE/pm2NsxrWf8M5sNcsU/1Twn85xnW2NPtasoTqNlyrwYcnrGnn3y6X/TwIkaGXJjBBoj0BiBr4xAIyg2pkNjBBoj0BiB3zICZJ7/c4afXwXPDZ3RHMoFsmH/MXhef9s6cFpnnrMVv1AqIRZLo6W5A/lcGX/z47+RXu3Arh5sRzdgszpQyBNstiGVSaglmhIFTKRDIeqWG4diMoTeeecXav/93ne/K2CJeuI0CCTrle30J06cVBs6QVWDoZzS3wmc/MObv0B//26Uyhk8/sQpybawVZ1a62zdplnV2d98IrbMk08+JpPRTz75jRIQGiMRzCA7kAk/2bNMsMno5uGeer7ijJoIoBvsUY4Fk4liPgVLJY+1pRmYy4Y5Zs3Vgis37+Pw0aOSRiFrfn19U4DadiwmmRYyc8jMoobz8sK8QCMCmUwa+imzQPDTRO3JoszDqFNJU0DYzGL0E8gle446pIV8AadOnlSbd6lYFOhjpBkaOgEUZGATqEskU0rSCegR9OT9UAKFwGelmEd3R7u0lglS0fSTCJRa70MhJSZ1li0T0Uw2h4mJB2IX8d8IlPDvlGfp7+839Gp91KvNiR1J6QWxs03A8tKSwFQyzQh0MdEiW4zAGucVmUMOp0tSNKtra9JyJojK9nICz3wfMpip1drZFkbQ7935/ISY6EzUggHKt5g1xwz9cQfOnfsMoZYmaZyb5ERrQTZDc9ug9HN//OMf4z/8h/9VIDw1zakhX8xTw9YBp2unwCJWq5HKGSAd9bINlhzHtT5GHHcm32xjpwGk9D4zGc1b6s7W1yTBIc531rLI0GZRgoCI2UKGmBlvvvU2/B43HOUYBtoDaAk4UckT/LUhWyihYnNjIbIJrz+ErfVNFXr4GS6tE4uSWXY+kBHu9RHMriIQ9MHpssHjdSKRzuPynSVUaxaYSymMDveho60FHr8fqWwJVielF5ol6UOwiaTfmZV1yUhoHm5uoL+vF1tbG5p/LICF1dlAYMKEYgUqlK2sLEtDmmPb3tamQgafI9vdg4GQTAtjyTh6BgY0DgSJC7minh9ZnOxCWN9YRWdHm8ANAkxziwsC4rrCLbCTrWaxyTC0CBvOnr+MldUInn/mSTR57ZJZYnGKX0yqCaJyMpKRXKezyURYyTo7Pih1UtyZQ3ytURThvP5qIaleTKRMEp8p83Um9JwLZCwSsGBxRvO6RrYtu1Eoo5RQ/GLiz6LNM888o7hw9epVsdMJUhMooszHYG8/7E5KLKQFTq2t0iwxLpmogYEhjO4/hOXlCPbs3oXpmUlcv34VL734AuLxqEDZnp4u3Lp1HWfOnMbW1qa0lClbVCjU1CXQGjaMeEuFomKRzIXNlGXyYWF5Bb/++GMcO3ZU4y692ZrB7t07MiLGIjE9ziuyCClLRNPLlqagpDkUQ02sHhjgOYFPxqFikTEkLxCUvgQsiFLXnsUuaegX8jLJld64wyZGJ/9tanKK5VNUylVsRbf1/I2OJMDqsIu9TB1en8+vAs71q7cwuGs3BvoHNOcYk8h0vnT5MgZ3DepnjHGcc/tooNjWKiCPn7u2uioA/fzn58WopKwAdcIDvoCKk7xGSoAwfp04cVxzVbHBbMK9e2PSt+bnEaBncc5iNTpyyLT95je/jl+++w6eeOJRPQ/KPYzdu6NnxRhHJqylVpNeNqVKkukM+ncN6X28bvfO88rJpJceDNF0FpvRmOI5ASmC5mTGcs5JlqMC7TmMSalECk52+9RKiMcjOHliFNtbi0jGN7G2EsGRg0eQTuSQimfRFAhJPqO5rQPRZA6Fmh2RrQQyuQqOnTgpQHV7axV2Sw293W1a4zDxvQ0fDhY9yaTnuqfJr4rUklfh3IDmAvdWxtK63rUhq+UWi59xmM9SHWksvtjIkCXIZsaFzy/i0TNnJJHDgkMitoVIZBFzs9Mq2gSCrfD6m3HrNk0Rq/D4qNFMk9ZtGZqfPnUcSwtzGL9/D9//zrdUDDeZ6V3ColZVIFylakOlbMOf/8VPVPTjRHS67QL6KZNjqpolO1MoZPH6ay/A66W/QAmlIlnINsS202hr60C2EBcoPDe3iIcfeQx2mxubWzE9z+6eHvzlX/2V1hWLoi0tzQJgH3/sUenP26wmFQV8Xo/iCEt+NodTDG8C8IkYTTkdOnNRw763dwDDw6O4dv0O7twZE1O4pb0Jh47sxUh/N9pDAe1FdqcLyWwWnkATkmn6qXjxk797E2vr22gKteD73/td3L87hi8uX8ILLzyL9rZm7nqSgZl8MKGi0bGjx2C3OfW8ydhPZ9O4euUuPJ5mrKxsIJFKoKOzGacePiK9+a3tBH7y4zfhcQXwndeeR2vIL9kWyi9x3TM+GjHY0LzmPCGQnsmXEE8V8PO339Ga5576+OOPIRGPIhQKihlfKuTw9a+/pliQSxXE2vb6HXB7HVrT1KhPJvMYG5tUgb27t0vM9OWVZSwuRlTgH927V9JTLFRQookFjZZwq+IWOx3ZTeKw2BAKBHS24T6xtbGu9ev1uLG+GlEhmDNU3XEmE+weH4oFmsL7YLXbsbq2ifGpaQHpTS2t2IomYHc6sLo8ow6Ikd2jMMMin4cvLp1FJrOFlpAX7a30/yAz3C0pQ4LdG1sJAC6YTE7sGdmHja1VzM0/gNfrQHMwIBk1vzegsylNiB0OGsNa1eU2MzMnc2QWAknaYAGUa51nxfmFiOLfiy88C7fThtJOQZmyLTyv80xGyUSZ37IbNBrD/PyiipL0tOEZkeuXeyo7d7imKdFHiaV8IS3tevoccM+gVJ5RFzLAcx1dVSXgnmHR9aqr758xDOUZgl5FPF+x+E3JP67b+h7N9zr1zL9t4ESNDLkxAo0RaIxAAzxvzIHGCDRGoDEC//IIfJV5/lVJjroUhw6qMjrMoEzNc1PlS3Z5HeAzQCGDuVwHkcik5KHbbvdgeyulVnoyxCKri+gf6MGNG9cwPDyCpcU1DA3tlWRCU3NQrHOyLNm+TWCBSTMP42+//Y4O3d8leI4KrKaK2mcpE3D16nVEImv49re+je1oVAAFGTIyz7NacP36OPaMHMQv3n0Dj5w5hp6+DrW9V0omsd5RtaBaqeLc559JU/T2ndsCeE8SdN4pHJAlxL8T8BEjdQd/pp5vjfraZraMUsDFOIdn0gncv30DPpcVGyvzknAh4F5xBLEZy6BXAHIJpx46LYYYW8bvjY0pgQk2kfHTAp/HI4CYiUSROtO5jNrZCTQQWGDSSODS66F2ZxFVUxXNNLSiTAoZ5pksAv6Anh0ZhQT/6yxoPh++kLfBrgIaaxKkoHxMIpWEzxtAIGg8D45/Z3tYyTlBIyaaBD6oz06JEUo9cO4Q6DPmSg53795DqKlJCbGhU0uzNpM+h7/L65ARFGpiVFIDti7VwvfiHODXV7sclPDoZ2Yx6QkUEFBJpjLS2GbLPa/p4UfOoKOzS4BsV0crvG6n2oTvj91DX1+vxofmmLwGw3hVzp5Kki9cvoyXX35FgC1lI8jaJQt/aWlZmubf//73dthXOdgsBAZ3WogpOyE9VpH/NE5M9gioEhTihdMQjfdj6CibVVRg4efxxx/X+BGgJ2DKnxN4FvOYKp0mpp/0/aNmugUlkhdrVuTyFbz/4ScIBf3Ibc7h6N4+OM1l2MBiQxEmqx2xXAmLkS20tnehmMsjS/abqSZZARZcKBnA+yN4FG5t1fXTULRcKeIO2egdnbg3vrnLHgAAIABJREFUsykGKApJlHJxHDt6CJ09PbA6fSjBhtm5BfR2dSMcDCKezmA9nsGdu/dw6tQp3Lh+XSAz5TpG9gzv6Mm7kc2QPZ7BnfuTanendAjZwwT92Y1BHe6bN2+KcXby+CkDMLFakCsXpce9uLiEjbVNw2Q3nRbASMC5t6cL83PTOP3wKSRo7ulxY6C7U4ahlaoJHB3YPfj47OfI5LJ45aVnUc4lxZ4jeM7nwLXF73oxg4W8NXaHiEFtyO0QTGZ84Zzk8+Q3gUcW//h3A4A3vCEYF3nt/JMmlAQU2BrPdnN2SxAYZrs8k3zDpJIAu3lHz3cJk5OTeOqppwQAUNaH3RW8ToIBjFN2M2C1s4BmFTiQyRbEhKX8QDSWwjPPvoC52XkEAx6xKMfHx6RJTopiLLYlcHxzi3F4ULq1LAYR0LeYeZ3sPTAhR91gh0MdO+UK5yV9E6qSKRh/MIGHThzXWAuEqpEV6hbYQmkgi9WQ9eJ70fzPbrWjv69Ha1gAOsFzvqOZXR5FzSeaxnKsycAVW1+eAQZbkBIxlKdhzOXvGd0vRtGKRU6b1al1yW4amjszlhIsNsuUtiR5DHYW3Lt7V6D5oYOHdN0Ezfn5jGe3bt0SaE6wl6A3AWjqi9NAj4U7grHvvvuu2K13bt3Ga6+9JmkQ3nO1Qlkm+hw4FGPWN9ali079Yo4bwfx0Jqu9qy4RA1hQrhpa53/913+NH/3oh5ifm9E6efjhh4wYnc/gwcQ4nnjiCRlFesWkL0qOiB0Gq+ubYvhOT01LMmd7Yx29PZ26p79/80386Pd+JEBzZXFRe0IhR3CfXU4OtITbJNPADiivy42oup5WMTq6GzUUkErQtHsGR48ckY53sVDF4UPHcPvWPXgDzYin8/D4QpiYnkepasLIyKie1/LiHIq5JPYM9iAc8sFGZjesGlPDC8JmMOsdBOisO91LLBSWVVzjPCIwyQ4cAqWUeaAPATt1+EV9bF4/P4sFqgLZpjTuLtcwP7sgUHJhbgGhJhaD0mhrDaGjPSwzZK+vCZ3dA/js3AXcuTeOM2eeEGD88a8/FlD76isvwowyPvn4IxzYN4LdA30aiyrYMcF5S18RO3I5E95+530VH3xBP0YP7MWNGzdw8uQpGYaWi2WBuM8+8yjcHhpYsgfGhGrZhGyqqEJvR3eLCowOhweR1XX0dA+oO4hyS0ePHZck1dT0lPTuqev/0ImTGo9SMYtquYjmpqDAYBYQWLikjjrXJ+cVpYlKlLUps1jh0j7Cwmu1akUmV8B777+HE6ePomYqor+jhVUNxZatWBzeYBMqLFqbbChWavjLv/xryYqcPPGQvt96421sbG7i2WefxNFjB2AylZDNJHDx4gXs27sX7W0dKmYYz20N7V3s6Krhxo0pTE8vIRD0o6Xdj1hiDbv37EJTUzt+8pOfwQw7vvXqswi4aUg+oYIyzY4pvcO5wX277iOiPZZGtNkCzn72mQyZuc5+9Hu/L1Nbav+/9dY/IJ2I47vf/pbi1KWLl3UGGBjsgsvDLgtK71mRz5P5H1CRk/sWuwzoJUD9+q6OLnVJsBuQJAYWoVkgo6wIi8Izc3OSQNszOIygxydmOEkB8/OziESWd+Svyujs6JTcUygY0r62QcPV9TX5DZBcwML23MIyVjc2QWpGNm+cJSrVtKRXBnqHsbUR1XOnH4HTXkbAb0dPZydQMcPjCkoiKV1MIZbMweVuRiSyJZCfTPypqTH4A+y2CiHUFELAF1TXQ5GdeFbGfvoNOBFZXcPS0opY8UO7B1GulnH37h11Jpa4f9VqMoRt8nt1Lez+SsRiAt496sbzKtY53G4k01mZprJjkTJ13Ld53nE63RoL7g1c63xezBFYDGfs5TrhvsrYWtc+F/PcUGkRwcGQbdnRdPnyH3jEr8KsQrXR/cd9m9f9VfCccaOhef4v54mNVzRGoDEC/7pGoFFR/Nf1vBt32xiBxgj8T4zAP6d5XgfMvwqOCzwvpGUY+qU0y460S7398asfS3Yi2Xe5XBn5Hc1zahofOLgXJAKurUfQ1NSCdCqP/r7dAlV9QS9+9rOfCajggZlapgRGeMh+5513BKh+97vfQY2guImSCTWx19PpLG5cvyXgcXR0nxIammvGolsCAhNJapFbMTM7BpjzOHJ0P2qVKtzOALY342I5bW1u41e/eg+9vV3Yd2CfWIkE6QiSUWs8l8nIvIjgtRhPZQJhRZjIMrdYDeaoyYIqgd1aTcn55P27qBazMJeyMFeLYhulK3akc2Xs2bNHYM7Q8B6xB8mmnl9aEuuIWQEBgc6ODrSJpUvwqYxypSC2KFnOi4sLkgigrAHNoggwcHzI0BJwVSRwVUWlXFbS4LAzyc8boBINPS2GxIwB8FkwPTONTCYr5JcAE5MaMjS7urplrkaJhenpSclqENSltiWTqHBLi54VgUa+Fz+bzHgC57wePou6XAlb55nwEshiy70BehDsMKndl8+PUipMypREut0aMwPiNzIm/pddMjPUEycon1eySbCThoM0m6QMDjW3H3nkEUm2UErl2tWrKh7YbVYMDQ6qg4AFBj5D/p3/xmdAAGpufhEDA4NK/MmMYpFibm4WFy5cwB/84e8J3CRQIVNVynVTqkd6/wbYbzDiuE6MLgSCjZxLLCBxjFg8YMLP5/LBBx/gySef1O+RYXfw4EHDN4DXRpCgWhHYbSGMLgCSCSFBM+D23Qksr2wIBIitzsBvr2Cotw02EyVaqqhZrJiPbGArnkVndx8219axd3gIhXwGdgcTTj7riqRfCBwQpGTxhYWrmbkZLC1FtCZT+RqGKLdgrSKyMIm9I8Nwev3oGRxBrmzCzOwifB4vQpQ68HgxNj2v++W8IFuYc42McLJFCdxQ/5qsPLKvU/kqLDanjNvu3b2NM488JNCCutkEGcjorZQqYiAT7LY4bDJ6pWyIibIVAqEI9JpRrdEck1JGaaNdn+zQakUmhyaC0jvM83QRuHLztpjnX3/1RdhQhlOuooamvwHS1tS1Eo3G0dXVKdac3WbXM2CrOYtmAmt3dP2ZoBPQ47wVW32n6Mifk41Is0rDUJcscwLpNQGoao9vCqGtnWaSbmmgW60ESghkUNP/LHbtGpRUBb84dyhjNTExrvnNNYNy0SDHk3lL4LBqwqUvrmN5ZR2lUg2nTp0Rgzce3cATjz+iIgM1nQlA05BvJbIkkzYW5wikU5qI3Qg00qWmvNvpRBfXfbGomMJ7pgQKC31Oj0s+C9Qmtol1vtN5Y7EqvnCMqJNeLhljQsCJF8vCIItKBoOXwJUBoLM8RoCaAAfnRz5fEAPRYBlSMoAmtGRK2ox4TE3vtTWEwy1GsY2gPuOXwymQmzHN4eCfeUTW1nD5iytiWXLu7x7ajeGhXZIb4Fzl+ywuLUrWhIxHSsXwM/k5HHe+3/LKJq5cvapiAucwTfcI6O0eGtQ+wblLEWHeL+ceQXo+f7IwVXAoG/dEoI1Fmc6uLq07ah7TLJBzjFIm77zzNp55+mnMz80pRtGcr7uzU10H9KuIba0jn01iY2sbDpcH4bYOgV4sxLDjKOCjnrFX4N3VK5dx4MCoum1o6soOETJiKY3C4gY14YmFUV+Zkjyp6Dbyybi0mflsGL9S6SR6ent0/exIIkB24OARmExWrKxuoqm5DVvbMSxHNiT1QB3j7a1teFx2XWco6EEmHdd47B09iAcPJlUcZ6xkhxHnHln6xt5k7HcGi7oi+Rv5IUTj2jMIyrU0h7XvcZ0SLOd9b8VimF2el+mmzezA9lYUHpcHHezkQRWt4SB6utuRzydRKhJU9CCXL+PB9Cw+P38J3/+dHymu/M3f/BjtHWE8dPIYero7sLG2gnIxjz0yvSyiXMsDZlYaCLo6UKs68LN3PkA6nVP32r79e7GwuIDnnnsB9+9NSDqOBf/nn38C/X0sUNILpgR6iNtt9AiYQ7itSZIkjAk8A6RTOXR0duq+H3/icWm0W6wsPufgdnlkQkmurdtlR4EG4g5j7rE4wWdJCaisuqK86u6zWri1s1uqoDVqUjnRpgLCX/3kr/DI46fR1OKH12aGKV9QMT+WSCJTKCLc3oHxCYLds1heiSCXzeOHv/tDtDS34y/+4u8VW1577SW0twdRLGUwO/tAxUxK23ncPiTiScPcORNFW3sTPJ4OLC8l8dOfvgub3YrHnjqBUKtbvjdbWyncv7+IctGExx86hN7OsPweGFe5jkgiYMGceyfjcp24QXNgGhmTLf3xbz5VHBzcPSzyQH9vLz764H3kMxm8+vJLkszZWN9AT08nQi0eVJFX7ChXWED16sxqszkF1pNjwO6T+3fGtFYo58OzDmMoQXPubTzLsGhGooDMebNFdelw/2dRiEVZrjXOY+7fzaEwKtUa0qmsOgtIeqAHBK+P56nmlrCe4/xSBMWqCQcOHzXWYS0lc03Otzs37iERpblrFS1BG3xei2RYAu4QnFY/irUKKvaqOsEikTgiq1HFM4fThvn5STQ1eSSn5vP44LTTHL62E69JSKjC72uSZjgDOM/yjLsEzxnjWKhlsY73zPOU02qRnA0Ll7HtmIgMJF74AiRHsLusYsynWFwkBhYzea7iXsACKdcv4yuLfCzQ9vR2qNDAwhqlwpRvmGBI2Ym1UjMID/yqScDKIFRIxcqQxuO8kGzLV5jnDfD8fyIxbLy0MQKNEfhXPQIN8Pxf9eNv3HxjBBoj8P81Ap//6j9/KdvyVfkWAwQ02I8Ek5ggVMg8/wp4Xn/fesJbZw4bhohlgX/ZTAlXv7ilJJtgD00IN7dWxfCmKeNqZBtdnX0YGBzElWtXpEndFApi9+4hHbKZgJGx/vbbb4uJQvCcibXDStSSSQc1SqtiKNJIr6uzXeAPmbPUZi4JWPLCYvHh/Q/fRndvM3YN9gh4S8Yz2D24D5cuXsPnn53HN77xdTSFAihWcgJoygKRHYjFtsXsKhcNUFIsJekl1pRDy1xUGu8W1CTnQgSJplRANhlFKraOdHQTTcEmZMpWTM4appBkmNuclAAxKblYWFqWuRLZgATDbWYLuto6ZZJHAyoz28YpLyGWKVmrBYFt1EBn4sErIXuSLC271abnRyYPQUD+twA+p3NHasIiEJJJCzVSmVgwoSMTdnV9DVPTM2JFUluTgEWopVmGeWTw8NlS/oXgB5mS9XljMLlrYgJzrCjvQnY5x5Kv4TV+8cUX+r2jR49+qTnJlnYmmXXTPkPP1mAacW7VizOSWTGbkU4ZGu5ssTcMWu0oEkC12gSMEYD49OxZPPX00xonslsfTEyIsU8GEwsK+ygpYbPK7KwOotvsTlRNNFCt4bOz58TqP3LkiORmEokYrlz9At/+9jdRgzG/nTbDWNYAtQ1gnGCgYfRI0zuzwdKlaWaZQKJhEFtn6HPMP/30Uzz66KMCVvl3mp/y3wl+KHmlzqiUxw3QktPOZLajCjveevs9tLR2o6O9A7nMFgrJTTxy8iAs1NS1k6FeQ83mQjSVlyzDrZu3cPzwYRQLaThdBKggc8apyVn07xqWdjnZaWTaUQOe1677dDqRpllZbB0eWw0HDu4n1RnDB4+janHCavdgZWkZmWRCjMdoMiOzsPr6oV72wQMHxH4k2EtwL5VMiDGWKQDb8bQkm44fO0R+OM6fO4tnn3laMhjLS8twOclI86O9sxOZQlZrg0aHVPwoULqIreGVsgzrWDATy7RI/VgWLPKgdK2VuvsWOwoVMzIlE+5PzeKLq1fwzddeRkvQAwengqRVCDIZOv4ENTkPGYco5SDj2prBhuXn8bnW5z7nPceJz64uYcX4SBkXFh4pV8DCk6FPwgKboodkh8juIwDFdcbCBUGhXJ5SQk58+OGH+Pa3vy1mND+La4frhHI/vA7KcDT5WSigRnpFoEapSvPUCt5++z1A7HHKwThQzCfxysvPa96///6vcPr0aYET1Dgn658a9dQXXl5cQDDUhAOHDiCZSCKyvIy2ljDawq0Cd1nQMVkskgWIJqKSxfC6HKjQXNTm0H2QTczY4vKwIMBYYxSYuEYcvJaCAS6z4GGA5xUBOLw3AqEEssTKJyuxzDVVEog9MzOtogjjGuNdoMmvghnZjHxvgtoEevp6ezWm1HeuVkz49Ow5yXMkkxn8b//xf9fcV3eAiUA7NbYdGl8xnXM5fbPAxWfOYh/3lPfe+wC3706hvaMLr7/2qkC4eDwGj4eyFGW43dShzwo0I6hktdg0RymLRZCXxTkWlW7euYu19Q2tMwLonM8dXV0It7YLXObM+PVHH8lUOpNKqwjJOPOTH/8Nnn76GcO4NhWF3+dEoCkEt8enboN4Io3taEwg1uTEA+wf3Qe3wyEPgFQiivWVJcl2pOMxLC3O4eiRQ4qfvOem5jC243Gsb27DVCnCXOT9swspI++Anv5BsUdbO7vQ2d2N6fk5gXzU8iermODV5OSUTLgffvhh3L8/oblqyCXQhDUtWRJ2knS1duLzzz/Xv9M7YteuAc2X5paQ4j07zKif73A6EAz5ZXTL96OJcKlURbilDdHtBFwuL5qCzZLAuXHjphiu7iClwArIZ0vYXN+CqWbG8OAgTp06jru3r6GrK4yenlbkcyl9Ptm2G5sxvPnzd/GHf/i/wGpz4r/+1z9BMOjD6L5hHNq/F6UiwWmH9vparSSGdtVUYU8QqjUH7LYA3njrXYGO7Oga2TcsabDh4T0oFiq4dPGSwOuhXd3o7m5Be1uTWLrRrQSamzp0frlx8wscOHBQfyf7n0aeKjpVKojGtlkXRqlcMEwu80XDw+XVr6FWKcLvcynOkVFN6RA+LxrJ0hsil+c5KARqotdqeThsJkm48Vpp5s7upGs3r8PT5EZ3b4eMlT1WQ/qmVK1heXVVBt3cGxgLHow/UEzu7+nDmTOP4+y5W5iYnMKJE4dgtVbg8VoRjbLTYrfiHTt21iIb2NzYxksvP4lkchNmUxDbm1X89Ke/RCDkx8OPHUF3f0iM/s3NJP70T3+KoL8VTW4L7JaKJHQo8cG9g/JQnCfsoGBcZTGJZ0SurkK5KImQP/6T/xuZXBF+f5MY9ASIuzs6cerYUZnosnuD0iuhZi8sNsYeFsbskibLZFhU4rx1SaKK+tvs1jr30UeSKWlubpGpJSUDSbBYiSyriEE5HZr7elwulEs1Ae0trc0qslPLn54L3ONJlKBGt93p1lqJx5PqKuH86OnqFEjMZ57LFVEoVeHw+BBsDksP3umF9udMooSJsSl1loSbvfC4Kgh47ZJO6+4cgLnqhIkGny4gniTDO4nt7ZRY2DxDrq8vI9waxEBfjyR1zDVq2/NMYRTnWWzkvGXMJhjNmMWYy3MUCTF8nUVnvYq6Lglf84Chs1k6KxlCFgMp7aNCJeNygXN3S3u6jIDpDWEmuSYvzwXudYwVXDe5bALNzU2S2ON5lYVInuN2hFkMksIOQE7wXPJI9ILZAc8NH1GTzrXseuLeoTjkdKkzS94n7Hra6WRsGIY2cuTGCDRGoDEC/3gEGuB5Y0Y0RqAxAo0R+C0j8Nkv/w+B53U2eR0s58u/Cp4zua2UspJtqb/+t8m8GD83WCs0XCyXzFhcXBEgkUrHEI1tyDSOWtIT49OwWd1ivNbMBtjEdnwmTARdCA6xVZbMcyYt3/ve9yTX4nIQDDMLFCQQQ9MjtoJ+/vk5nHn0YdhsJoEbmWwGJjNBVhve/Nnf4uVXnkZLOCCAwWHzYHM9js8/u4hvfuNb+mxqPZeq1FInc9iCUqEgIyayDMl2MRENUYpmtI2KCFOVToyYaALPyYUhEFTMwWmpYXFmQgx06uMW4ZRUxZEjx+D1B5REyVzTZpPG79UbN8X6LpTLKPO+zDZ0tIXR1d0Bn9+FTJZmXgYbntcrPXImOUxhSIaTzEwBzU0hQ7e8VoXH5RYowSRNLM6dxINJEJNLyhswKeLv8b1ovMakJhqPCQwl09UXCKAl3KLXeKitShZpMiV2OAF0srHIjlSrPY1FYwaoRlY+Exi2MxMMMYyuKMVAprfBpuZ7FXcSTCY5BKsNaZr/4WVryDKYYTFB3wTB+dmUqyEoRbDZABuqSCTT+Mnf/h1+8IMfKGllkYHyM52d7WK8rkZWxLAlwMX2YCKZBOakP101qyBD1uudO3fFjDp+/JgYwL19XdizZ0jArIB4mmhSz1U62dTMprGpsT7IFqW+MgF0gggcV0oJGEujpjEnyMhiAk3MWGCgvvfJEye+1Js1zGfLsJgE0yjZY1K6tZ2Cwx3Aj//uLQwOj8Lp9CAaXcVQfyd2dYdlTkupFzLxHswtYWjPfvz640+xb2Qvers6YLVWUakWkM/lZVwZjSXR2z+ETK4Ej8cvyRVKKLDL4cSxIwi6bUhF1xDfXIENJaQyaURTaewaOQybhwyzFj3PTDIpdpnJ5lA7OMGC9375Lp56+in4d+aM4ku1IhAonkjgxt0ptHZ0Y6C/B1abCWurSzh4YL/um/NifOw+nA43apUaYokEXD6PEnJKHjGpJiOdLMd0MonBoQHJXLC4QuO+mqkmkNthMaPGLhGzVbItmSJwd3wSFy5dwg++/y00+VywW4yiWL1rgMChYYRrSO2I4c7Em9/sqhHr3JCpMqRZDK1m6fIzTnBO7Oi/cA0uR5bR2tYm8JzXr6IQNZMr1LPn3Kthc2tL49LSEtrxc4CKiS+88IK6ObhGKf1EgJ6svRs3b0oax+MypEDIaKc0EI3vKAHy/oe/QTZbAn1mjx07jo3VBfi8TuzfP4qf/vSnkvbo7emRJrChw1tDJLIiIKOto1Va5GJSFgqYmZzB7sEhxGMxFTHJ+GY7P+coYz2lY2gmqbVYIZvcABI5bmTbk63Ie9iBPWAxkbVbRUXgOWVgDPY5x51FOz4rFsUY0/nsec8EUjge7DqhPAljH/eNOuufz0U64w6r5h9BRHbVECj8b//tz/DMcy9ibm5J7/3YY0/iypUrsFnLcLuM/Y9FkgR9GXp7JdlC8J/XSOBubn4eLaFWeH1tmJ6ew1NPPSHd6kw6idW1JWkaDw72oaOjVXOXrFWbxS7QkGusu7tbMZ6eEi6PVwCpsR9msLCwhJbWMKLxFBLJhHwU2O1DwH7vnhFJbtGE9OynZ2UGe/r0w7DbAY/bhkKJ88ImtnI0kVIhxuVw4sC+ffB53CgWcijlskhur0leoVzKI7I0LzC1u5uSGlV1PkTW15EtFHVt1loFllIerW3tmJ5dQt+uEWzFUhga2Yd0oYgbd+7gzGOPIqm9qKbOjsjSIiIrEfT29sqDgwAaO4K4x4XCZNI6BVSbqDmczYnZz7XEfZVFKzLbuZlSZoUax+wkYPyomlmEL2mv4XygjNbmRhSJeEr3HFlZh8NJGagcFpaX0NLZhs7ObrFpZ6bn4XK4US4U8PRTjyOXiSESmcOZMydVhOY5gvO4UKxgemYRuwaHYbE48P77H6hg3tfXiZPHDsHlssEmLS7WvVi9LKNqKu+YD7JI6sWvPzkvjXLG9GMnjkpihcAuu3cyqYyY/l6PHYcP7UF3V6v2nUySZwIW4kyYmpnEyMherW8WpjjvuWdxj6bUGMFN7inBJh/isTSS8TSuXb2CoV39GNzVJ/1/Fo4YBzjWXJW37tyV10F7e4+kvWh2akFZ5xC7nXIZTtgcbiysLGEzvokjxw7ATUOYIuWOEjBZrSrOLCwvq1jZ3taOQjYHM7XoYzF4PQHcm1jBufOXVIwdGuyFx2NFd3cbWlqa1DVGVn0smsC+fQfg9phQKqbgdLQin3XijTfeQ81cQyBkQ6jNjUCI+v+UMMmikAO++/oLqJVzOPvZWbz66staE1NTkyJTkIHc19+nc4qkllqbYbVbsRxZxcZWFM3hdnS096C5uRXTU1NIsoOovV3a3DTw7BvogcPBWMwRzisGUeImmy3j9u376O7uE1mAILkdFWQ2jYIv4wBNk0kKoD9EW1ur0ZmYy6oAyUMYDUQJAlto2JlnEdcGb4BdEtTD96o47/M1yRCZLP715QiisU0VyShjQ1P0VJpSehW4vQHYOYdZfDQXMDy8G3arExura4gsL2FjdQkd7c2SO+M5r7mZcnQudRBanTZEVreRy1Ywv7AsUL6tvRlbUcrDOdDT0wu3k34wDtgcJljt7Owpav1y67JZ2aGyU7CXxB+ju9FZx1jNjkF2xRFA581xmySznIbPlAxqbmnV+TGeTGJyekb7Z29Pn6F5Tg+hYhmR1VVDotFPXwsb1lYjsKCkTgqOMT9DhWl2yeg8xLMQvQfU1qc9lGfvOqCuM/rOlYo1z46CKrQmuLcYv23I/tV1z0899+8aOFEjQ26MQGMEGiPwlRFoBMXGdGiMQGMEGiPw/xM8r7+MB1ZpSUp+giaDSZQLGRmG1gEj/vlPX1dvoyULkJKbwo+qZrXTRqPbYnKTlctDOQ/WNL2skiFrNstAKZNNwmY3WNXz80vYP3oIa2sb+Oyzc2JW/f7v/xCVSk7gOYExglFkCeXzZSUik9PT0gseGdkDE0FHSYKYkc2U8cYbf48f/PB34fO5jYNzpab2cYIYRw4dMowZiYEzMbBYBKCypZTgTF23lwZ7ZNHRT1B62Tyql6nra5Peuf6kfqPLhnwmASq8Ls9PwkIZBosJmaodV2/fx8HDx+EPtqClJWxoWbPNtlLD6saWTJ6SWYMtE9syNInD4RA6u9pQqxEwtCoZJ3iUzaYkHUPmJGDHSmQNGxsbkrtgyz+fz8GDB7C0uCQwXWNfpc64SwUKJi6UShGDm6xyMbgJpJkF8LI1lwB1gcCX2SI5BI4dgXEm+mylnnwwJSCW4DGvg4wsgtYEoAgG8k8mk3wvgvX8mYzpUikljMVcDhtra+jpJYu6HVPTD2T42NvXo5ZnA6TkfLToM8ulijF/HARR8wLTpOleqohtPT07h5m5ebz44ktKqvgsCZSZhklGAAAgAElEQVTRaC/cHMKVLy6LCc33I1uqrnsuXJuSGsy2TBYx/H76039AW1u7Xvvyyy8il6OBHZn6dskShJqaNT8k77BjTMhknuNCY0aOCbsMmAhyruh1lGbIkG1mk140TbtoqsnrImOPJnoEXgVMUg6GrFwle9T1rcFsdWFiZhFjEzPYd/AopqamcXCkH92dLbArqSwLWKb2K43eWlpbsbCwgKNHjwhkEXjPVmpJCZUE9FUtdqRLJlDS5O6d+zCVDPbp848/QkgBtUoOG+ureoa8fhqJOv3NiCayaG5th4vGocGgmNQ0q+Xfu7q7xTYlo/4bX39da5rSLXwmGxvrau/2+EMCADc21rBneEi6+owR1N4mc50dDIY5LwFim7TZCe4S3OE85BgaUh00w3UZBpFmE1xuFl9o2FpBtUzWHLs7HIDZhnS+iHOfX0A8Ecc3vv4qbJaaNKSddrsKKgRMCEbwQ9U1UK3AIgNZA0RXp4nJkBvhf9Vlif4xkG7ooxtxpKS5LmazxysmH8EDmdKC7LscHC63TEpT6ZSYwJQFYBFpbnYWJ089JPa9JICou51K69poCMixPvnwfgQDQeRzlCWyC3Sx2FwyBJyeXVbr/tEjR9Ha7MXqyoKkB1i04Vp/8cUXBABzzXo8biwtLao4Rsal3cbiZ1nALdcC518slsDY2Ji0poNN1Izu1hwn4Mr4plhmNiGTzghoou4x4wgLW7pPOzuFyip8lssFsddZjJRgiwnweLySymFXCSWp6sUGFdQcDgHojAUESDiPxEiUZYHRys9YSGCaxQy+St0NuSLe+vk7ePa5F7G+GZXGNQFnstVPnDiMTCqmIgHB/rXVNd0/Wa7snKHe/MFDhwTAsVOKhbVdA4NiRnP/SSbjaGsLIxQKYGBXP6LRTbjdTl0TTbLnphawshJBqDlkSFU5HWJfE7RlMZPawNRYJziWylYkeXL50nlsb67j5ImjGBwcEKuYe8HSygq2ojFcu34dr33tVck0pHNFaT1/fPY8msMdOHbsBArZDKr5DGy1MtKxLbjsJngcQDK+LWkaFkq4nmgQTCYtPS7yxYKKm5LisduxHlnF4NAwYLZr/HbtHpEWN4Ewgoo0LjVigVW63WP3x7+UWqDkELsb/AE/msOtGmsCVtT65xmAIDINnll05nym6SebgLjvc0zIRKVsBjG5QqUgaQ/Oq3QyJXNWrnOOE7tbfP6gQM+x8QlcuU62tgsje/aJpb68sIybN27IU4PyJi6HBTY7kM3G8frrr6JI+SwW1kQU4JjQmBSYnV3E1SvXFD++853X4XQyplZgqhhGldwv2f3Fbid2E925NyFN7Na2DuwZGUFHZzu2Y9uKL22tHbhy+QpOnTyBQMAHh91knA14hmAFjvIqmTzi8Ry6unoU+3i+IFDJMZyZnUY0FtXZqLk5pJjHYmIuZ8jWXb9+DbHtbTz99FOSZuMeztjCbxa0Of+zuTK2o9sCOjkWXEuFnNG1xm4ePv/742N44aXn9exNlSpu3bktg+KOzg4ZlxMwZlcf5Wb4GsrYMV6ZzC6sr28LPF6Yn0d3Tzd6e7t1b5Q7odxZV1eXTE6tVjENKKkOhz2IiYl5XPriCrp7OvHYk2cQjW/j0uUrKiIN9A3Caqqhv7dLxpynH35I3YQcMsbTWCyK8xcuYHR0P3YN7MJKZEWMdM4x7k/s7nGSQV2kXrgZq5FVzExPIRQISh6Hsj3siGAByWJl1xDN6+krY3zTB4SdVyxyVEtFWFDVumFcGZ+YEFGB5xrKv1BuiOcZzkueSfg7Bcq6uZ2auzQuZzTinKY8GhWs9o8eRqVqVry+f+cLZPMZ7TuSo6vSzJbgOouqJrS0EBAnk9snKSVKB0Y3N7C8tACf26WzBffEjq5ugcSMmexeZNFucWFV0l3suCH5hMB5oZhW8aCrswcZ7uNOL6qmImpmmmNDY0hZQ56zDJ8foxhc958x4GmqzBtxmHssX8dBYbdPLJ4USM1uFsbitY1Nw5jYH1CcXomsas11dHRi4sEDyclwL2E3IyXd6JFAAgZjPe+XZwbORY6rup52iD2SV6NEkXbhnT3hy2syPEWkb24yw+by6PxAlrpRCG+A542kuDECjRFojMBvG4EGeN6YG40RaIxAYwR+ywice+//FPO8/v1V8NyQ6DAAIILnxVxK4PlXZTT4e5L8YPummJoEXEXR0sGVSToTdho0UUeX/33q1EMIh1sFolJihN80iSNomEhtobk5gPHx+/D5Qji4/xjW1rbxi3fehdNlx7//93+IWi0Hp12oPAqFsgA1j9sPjzcowOYXv3wXhw8flgEeD/Zupx8uh0/vQVCZYBzB3D17duPjjz/EyMgQ9u4dVsKTz2XU6p5MpAVu+f1B2B2GVjG1famhXqrQNIzjUFK7qofAlowcKZtAIBWwUxu9moe1VsR2ZBGWGuUcKkhXbJhcXMOe/YdRqVmlDeuhZAAlI2o1xJMZzK9sIZGjPIsDpUJGWsNk4zLZqwPnvE5qeVtFwGGbbx4WqwvrZOUlEhpTji+fD4EXfpHxQ0NNJtVMIJlsUm+WDEu+pq7Dzd/jM+Xr+F5kE9MsjEaVBPZaW1vFBJqZmlH7tMflVes9NcCZ0JAdOb8wrwIGQQAC7pQBidOAzOsVS7lujMnrJJuNutU0aaPOZWSV8gIBdHS2SWudjGQCNUYnBJM5wwyVwJ7NaoaDEglkfddMKJarWFhaQWRtA6dOPyzQefLBA2xubODJJ54QIDY/P6dWb+pqMhEV+CkQj/kW0zCzuhnICJ18MI2DBw8JACA7npqhBPTX1leU+BL4zudySlY5jhwfmjpSEoDFCt4fZXPaqbtLg0mC4RabmFlkl5F5xcQwFAxiZXkRrS0hMUZ1PwIIBdWqU4KyOkxZ46k8rty6h614Gk4vzc0qODzchf6eTgGoLpdHZpwzM7P6fMocnTv3KV7/+utK8Gn4RgDGRvO7MvXsi4DLg2iuhniOsikXYc5n8b2XnoMbBXi9JszMTaog4XR50d7ZDZPFCX8oDLvDg1QmL9YlwSOCEAT+qFM7OjoqXdjz589jz55hAa4EWfgsCdJyocwtLEr+4cjhwzsazDumwwRXCeDvaJsKKCcrskb9WEMehV98P2qQc24wBsk4UAZhVpjBzgxq+1sAi0PXTBmKS5cuY2NzQ4zO0X17BHwyKa9RMsFUhd1B/fcsLOaaAA2CUmTJmthhouSb4PmO0aUAdQO85c8JohhsdbPRok4gpVBQPCmWyrpWri0m/fwVglIEmyceTEp+giDZseNHtT7vj93XPff29un9CNywC2RzY0vyHgThObf2n9iDQi4n5j81hr1ev57L6noUZ89dQu6/M6+prf3Y6eMoZJMYG7unYlJHRxtOnjqBTJodJE6ByVy3jMPhliAqxazM3DgHOW4EPD3egGJsKpU1YnwVKg4VMimNF/cMfvO6yBLn3OY9cT3Ui7GGkR7ZniwgGPGLIDrHkNJJLKjCZMXtO/fEyqd+rp6pxaL5S+YoCwCrK8sINQVBM2fOE3VmyMegpoIfAfhff/IpJmdmkM6U8aM/+JGYtm/8w1vwB5uQSCQFqHW0kinbgpdeeknXzXnEuMdYSXNOsoApc/P4Y4+po4hFXI5THdDkXKMGfSDoE8DJayCo7rJ74LR5FEcJxMngsVTQXkqpHD53drDICHY5gliqgqNHjqnT5K03/hbPP/ckggGv0QFQKqIpHEac3T5eL/74v/wxgr4gXN4A7o5PIZkp4rWvf1Nay5QLs6OMFq8TzT4XfE4rtjYX8WBiDL19A9ImZ3dTX/8ugeGzc7MoV0vqSJhfnEeKQFt7j0yCWUwcHBxWQZIyFvQhaA4FjQKzpr4JyVQNV6/fUgytVItoa29Ba2tIhVF1FpkskkzieF++ehneJg9aw+3SVeb8YYcYl7bH61R8NptYEKMZswNOjxsTk+OYuH8fm2tr+OY3XtP8or40PTdCzWHcvHMP12/cRI662imayzrxh7//B9qb/vzP/lTFDRYihnb3w+m0YHp6ArMzU3jiscfFojYK4bJyhcXsRDKexwcffKRix3PPP4H2TkpEleCwuozCGdmsZXaOsMAJRGNxw//CZIJXRolurK6vYmVtReaeqytrmJ+d1/yx28yS+SkXs/I2qNWK6haZndnAnpF9xn5nNSGdSapAw+Idi07Xr98Uq7+/fwDxREprnNfMeHP//n3MzMzIeJpzT8SFnXMbZUKsdhcKPL/kclhZWVGXkz8Q0Gu51zNWk83NveL06YcE8hP0DoebVbih1Ac7eqjvz4J7Ih6T7B4LxCyA1KomyYxQwzsQCMHnY+daDjMzUwLLR/bu3pGc43x3IUtJkkIVXncAt26P4c7d+3qOLCjNzs3g1OlTKuTcun5bRtNEdE+cPAabjUxxq8afxUjuye+8/QsBs2fOPGIUU3cK2JJ4o0yJ2TDh5Zhcu3Zt5xzUpPtiwVrnoqagYhDPEizwstPQ8FmpqUttjCaZqYQklsjAZ4GGcdzt9SMeTyGZzuhPAsU8A7QEA/B5DFPh5eUFeH1e+INBddSQGe520RuE3Y8QYBxZuifiBr+5w0ciEREpgjTzDDTDwc6rWhXlahHpJGVNMkilEjozNYdCAu8HBnZJ+i9frKjjg/GPBfR0qqDiBp/N4SMH8WBqjNagaO9oxeDgbsS2UypSOVw0XS1qn7GaeS4yi0RQb/5j0chY7cb/s8uJXZj8JqGDJAS+mJ079GHgOaWltU1dISQ1MCWgsayK0TsG2jwPzC8sqLDKQgzPhjxX2i1GjGXMj27RBJm+NV5xxrlP84vPVf4kvBZjARsFLl0w+ebGNUr/HxbY3R4VVVggU3eUzKqNLrKTz/7bBk7UyJAbI9AYgcYIfGUEGkGxMR0aI9AYgcYI/JYR+Pz9/2vHa+6rIJDx4n8KnldLedishtRGXdeXCUrdIE+awDuGbTygsh2Ubeo3b97UQZwA7/DwMLJZtsPXlNQQWB8YGJA+IpPA/oEuVCoFsY79vhBQsyMRz+BnP3sbbW0t+M73vkELItQqBHbI3GSiSIx051BcY5tmFbOzM5J7YcJDbVS23LMl/MoXV7B//wExWpeXFmVeyvbdZDKqxJBJQF9PDyYnp8Vot5gNfUYmPgRIyQD3+j0ktcBqM6NWLMkskckTW9Sj8biSJYILdnMF5VwKW5EF2MzUSa+g5vDh/swSenYNwxtolpaz2M/FIqwmk4DNpfUoEtmy2rd7ujpw/dpV6SCT1UQ9ZyYyZMh6PdTXpMGmwZSvaCyM51P/4s+ZaDDrKVBH3WbTaykPQFYwGUNMXqghzOdI1lE6lRLQTgCJyTZBMovNIQYhk2ICQLwWtn/zjQ3Grk2JI0Fxss4oWUOGIgFuAgq5LKUYyLpzqeXWkJxh0qNUyEhVyapzOXRdBKitNguSyZiARCa1vAcCiDabW8kzAUMCZx6XU2xAGudF42wRnlVC+8iZx1Aq5DE/OyMAkEa0lHuZGB/HoYMHNYZiKlusO1qjJc0ddU9UTDh//qJa6QmAcGyMBBdIJKMCeilBw0JMXR+Zr5mYmBAgYQDHQQE4BDhYcCCDjc+GchJs7V5aISvM0ABlspjLpgQQNjcFxD4j81ymiJwf1KOnbrrFhnyphnsT05hbWoXbF1TBYeHBTXzt5ecFcBJUpcElQSuuLbINp6cfiAHHghLbwKmzXytlQYI1k++a1YmCyY655XVJpZhySTxycC+q2SgKxaTMwmhAF0umxJxzuHxoozyCyw9/MISNzagh00S2ns0ANzmuBJLYbs+1fejQ4S91wWdnZ9Xh4A/uADmS+DCSY4KJZDhyXnNe1VlifD/mzuySIFjK1zF+EJhlwYYFBhUHUikj4XbTpNOJMhmuFRPKsOD++BTm5ubR1kFfAK57akSTgQ8cP35CzHwWEzhmBNL5zMl6NZJzcd40rgamb6yzusGo3A+ol07vg1pN8Y5AP6+XZoJcZ5wLfBsWQrKZLK5eu6aiHK95eGQEuwYGpPVPEOHjjz9GW2u7gBq+F+c+QYRAoEndOiwgcM3BWUV7WysWZmcFrO/dOypGbr5Yw68+/DWy+bLkJEaGemAzGffCGEXDUMYSzlvJO3kJ9GaxvrYqsHDXrp4dXViT5hOHoKOzGxarHVeuXMOhw0ewsMB5ZoKTiC01zMmaDAR0n4zvfP4sIvEZkWFt6IhzTlfFJKWsgdTfrWT10iOAALxdANv0zJzAJUoB8HWcC+pusVkVn7a3NlUAoDlxlQaMFRpu0jCRwJkd8UQS5y9eRHdPrww1qX/OohWNEFuaW1S4ILi/FlnDz3/+c/T19+vaadpHEIixL5VM4muvvYb3fvlLGYN63XbJuvA+GZfIfF9cXMLdu3fR1t6qwhDvl8W5VDyJh04+hHOfnxPQRxCdxSWuSQ4mnzvjCBm6mVwB6VxNMSfg98BcK+Hll56H3WqSXA/jEo33yLJkjN7aNsxss7kCpqdn1MXF/Y3SEaGAD5ZqGYf27UEmGcXC7BQ2N1bQ2dUpeRMCWr29/SrgLCwtatwdbsdOYZAFWqfk1rLZgoD65ZU1FX4I3lKCSiBjngVsdqbVkMlV8WByWl1b7Mjp6AijqTmgseCcZfcWv1lYvnvvLkpVSuV4xbimuSclfkzmGk4/fFpSJfkcgfxDWFxYwfLqirpR6PvR29WpjhT5SpSM4gj9Lc5fuoS29k7plX/04WdizD711FOKrZcvXdKevX//CHp7O7Xf83tqcgLJWBzhZnp5tOjeaxWuX4fOHG+99bb2Vn/QhT17+jA6OoKt9ajAc84RGniyi8TQhTb2WHaEcA5xL9uKbuPCpQs4cewEIpE1AZLc34YGB1QEr1YKsFrYAVRUcf7e3VkVKVhY4rUYsnGGLj8BzVyOUnIkKtQ9BAhIct0aPgL0RmChh+uMnWeMJ1x7LeEwIqubGBu7r84Kznd2WTB2MB75fT7tx9xnuFe5vB4Vvbl+FxfmsbAwi/0HRrXHMi50dnXA46YOdVHvx+49Plue6QytbMMcm8+RXWGUOmORX54gVko4lSSbZCIDu8RuMie2owlE1tZVDGkOh+Qj0BTimgbW19YV0/eMDBpeNzR/Npl0fbz/Qr4kU9Xl5SX9jFI5/DnXGuMNgWjGDO7RLOZwzyDor4Khk8xwmzpv2ltb0Uktc8rHcQ9gV4XV8CyJra8gubGgs0w6W0Qw1AJ/UxjZQgXd/UOIJTO4fXccw3tHMTM9CwuZ2jqnWLAV3UQg6EUun1WMYzGUpAieK9k5wfUT9nDv4+ut2NxalycIu9rcbo/OHpVSVftbvpBFwM8uvpgKIdzjeK/hcBuaQs2YmJ7BZjQho1T5z/CMvZVCNltEV2e3/HwmHtyDw0lvBwf27RuVmWw+b8y5UtnoHhQpQWc7o/tUxBpJtBgSKtwHpDPOq6anULVsnODkjZTB+uamJAxbGHM9XlRrVszMLCouskjKAiPjd4GePVbDZJ4FygDJEzQgZTdLOq0uoHQ6iYH+PrHrdX5Wx5bBgtcOTBk1Avk7ZwcDzDckF8k0535C+Tq72+j4IiNe580d4Jx/nnjm3zRwokaG3BiBxgg0RqABnjfmQGMEGiPQGIF/eQTOEzzfOYjWD5RfNYD8R8zzfBok/hhgkQEy8pBNAIfJIxMTQ++5JMCVSRIlJd599121ui8tLeN3fud3sL0dkwEfzS2Z1JCFzkRhcWkJTz71KEzmCmgyOLJnP9yuIDbWY3j77XfQ1dWO555/CsGgCxZqjsqcj8d2K4pFsq8pA2CwX8ic4umeYObogUOIrKyiu6sbiXjcaEktUuLAjKFdfQgE3NjcWBNoQUA+FGrB+vqWtGAzmZzaTQ0WS9Vgg/ETCe7azcjEk3Db7dKx3I4n8KsPPpQBZGs4BLfTilohi8T2mpjnDpsNiVwJ00traO/Zha6+QQFRtVIJVgJINQJiFcTSeWzEMzL8GhjoEyhIvU0xkkpG0kuwe1d/vxIPJgsE6CRnkUyKRcZEmMkiwWwmn2zVNlpf7SgUi5J7YNJNEzCCmHyG/P1YNKoiAX+HbcocSybkbOFnAUGscbcL8RgBZId0f6lnTkCF18mEmQmQuVqSHihfQ9kHg3HMZ5QVmE42OucOE3AC3bUdrWgC9pOTD8SIJ0DC9mxqQJP5XwfXmABRA5fssZ7uTkm9aC7aHdjcjgqU9vqDSii3NtewODeD3cO70d3ZLWbf+uoqfD6ynBwCz0mqMmSGqL1sgPkELC5e+AIPPfSQITNhpU4sGbVRtdUTQOHvZ9JZgeRMyG/duqXn0d/fLyYrAQqCauyCIPDHVnfeL03dyOCmaSATOq4BsvqYQHNOU1omX8gJVFKxY0d7mx0WlDjx+JuQSBdw/fY9ZPNFNDUFsTJ7Dy8+9wyagiGtg7t3x1Q44hwgS/DChXPyD+jr70UykxOz12W3kEKpFnSHN4CKyY4vrt3A/MwDeK1ks/fAWs6gbDIMwmhIKVNckxXJVBaz80solmsYHtkHPxmHgYAM0rKZhAAvrh/qXDPBJat67959kkKamZ6RFE57R5tMhZnPcj5vrK8JOK7LepBFJvmLfF7fRlwyqxOCz4KJOdc55zj/nYk+k2zOdcrGhIJejSvB86qJ0hE2XLl6A9vRqMwSaRrHggX1n8mEp1YuNcQJ9mysR2RaRv30epGIRnsqtJgN9mPd20EJPGNiBQKp68xPAkoG05KdKhasb7Cjw4Fwa1iAFZ87gXRKR9y9PyZw0u3xYGt9XUWzu3fu6h4ZG/k+/DvXgXRl19dVeCN778bYDTEAe7q7xEinLwH/nJlfUiGJxQ1qbo8MdoMFUK496pVzLXN+sbghEzeXWw3wBN82N1exb+9uoxBnIjCY0eeyK4PPdX5hEcFgCG3t7cZ9lItihHON1o2jCaR8tRuJ18yiEhm91F4no7oOnlMXmJIF/DgCH5Se8QeaVHQlwMVHz/XE9SHgjmtCZrYOAX8E5wSsUNe+ZsHi0ookb6gjv290P3YPD6sAQV8Jgs+cPzSSu3j5C/3J+z948KCKMbdv39Ye9kd/9Eda07du3RZg9MMffE/mvQTX+DxoJCqJIeqXZ3Oad3wejK2MmYacAZBOGfGCsYCAFOWjWFShHwQLV/w9mtllcmV88ptPcfqhk/B5COAZe4aZcl8Clwg4lbAdi+HB1JyMBGnUGwp4sbG6gu6OMIJ+Lzrbwrjw+Tl0tLcpNty4fg37D+xXrK8zWtvaOmS0mivksWdkj54DZTO6u7tw9849tDSFEQw1y4D2ytVrOH7ilCS+eB7gdbGoRBNeftmdXsRYiBU4SOkyVUK/jF9cHzQSJCOZ4Cr3G44ntegVe2iyWK7oHhl/aQrKQu30zCxG9g6jVikLvOVYcr9pCvp1vdzzWBB54823cOTYcWks//LdjwTIt7d1oLOjQ/fMAhm13p997ik0N/uxtbWmmMiOJ0pfzMxMysdi9+5h7Bs5LI3ozz77XB0YgaAHHZ0hhJoC2N6I6v5ZwFpeoTeAsbZpzkkfAMpk9PT1av0VSyVMz8ygr69f6yMZTyK6vYXDhw4KPC+VcvRRFEjLPWB5ibHBpSJ5OpPSc2OHggHKs/uM+58VPh81sFk8oTeCoffPPfajjz7S+mA3BFno/OL641rlPvOd735Pr62f8epFdf4O2dRcP1wDv3r/fYzsG1WBh2eOxcUFJOJRGXXyWqntHwwYBXwZLNdYjGCHYk1rleA+QVJeA4vVzS1Nug8Cw0ZRwGALk/Dg8zYhFk9hbn5BEl7tHR3qhgsIFK6gXIQkjyjpdeDgqMBzSvtwH+Ba4n0fPHDIGO9iSecG+hOwaEcQnfGN8Zx7Mr9VXKMvSplG9jm9lsCs1+fGg/FxDO4awN07dzA6uldFeQLpvMdKZhul7XkZXputTtTMDkQzeVRMDnRSXsbtVzfY+lYM4+OT8LubkIrF1YlSKuXR3duF/oEeXPzi4v/D3psG2X2e153n7kv37X1D79hXAgRIACQhLqJWyo4lW7ZkyUsiWbKdOOUkUzU1kw/5MB+n5sNkJruTOFEmGcuWqI0UqYU7xQUAse9ro9FAo/ftdt+97535nX9fkFG5Ziop25GVvixWA43ue///9/++z/s+5znPOZZhojDO/HEXR0eHWiM1xzQKthT3KQpyTuKsCnu8IdXg2JjPr5h5T7zjjMUZJg0onEy66yKSSGmCrqR0o31r6EJZWsy5i2NocBhTCo2OXrdRanNzo8/dszOLqq2ybtFnz3kvZS1zDmaPoHBHEed9/6P3Tcv9PcBqOtdYyNWgSwJvEgr0sO0p9hUKVZ2/cHWtIxW5lm5193Q7NnM/7HkA6UhAAYInKZhXkAELitScJdiHTJb5aeY56iyWGQxiTp157mtjL6jiphH2mFCkCsDzehEgOO09/JEvr4Pn//+p4vpPrI/A+gj8dzQC60Hxv6OHvX6r6yOwPgL/ZSPw5gv/9L5sSx0QqpuG/jTzHG1YwPM6IMLPv9+KH7CfedXBc4AQNFSRGiCxOn/+vD760Y8ZxCDhCRiiLT4Yo8mIjvGhw/t1d3zUgAJmT63N3WbHvPzyy9aSffTIw6pViwpVyzYKRBcSVifyLTYPAuCKRp2IJRIxX99CNutW1jdef11XL18xu3fLxiEN9sPmhj1VsKRGS0ujkztYqjDaSZINgKUbfMA306pW1b3JCbNnADVCADaYQVZlrc433nrbIMwQzPmGpKrlnFbzWc1Pj5uZU4aVlGhUU0evzQuR7ujsaJNKBdUAJ2HOK6rp+RVNz88ZIAbURtMYsz6AmYaGjCqlsscbNhvJGCzWDX09NkkkaUbqheSSRLtuFspzA3gH6KXN3PIOBpFKbqkH7IYpyL8DTpDMA2YCCNbnBKwk7n16etIsw/bWFidXhVzOiRBsQ5KfMEaXa0BaXTef5AjGFM/HSccZmIMAACAASURBVKxZaGGF0LLGcDESMcsXQJSEngIABlY8BydPsKlCYTW3dZixiQYmgJ1lH5BaWMrq9NnzBiq7ejZoeNNm3Rm9ofzygpNpxhGgfG6G9y0YXOL+SNgYSz6DawO8W1rK6tSpM9ZTBRADLGBMAk3q5FqLcUpzs3NOGEnEGcedO3casGb+AhbCOCVxt7kV2tkRmOpFhWNxF2bQB2XOAQxgqknrMSx0EkUbzzqBDJmpTHs/0jmofl67fkuzi5gPZgwAfeLpx6xByhjBxuO9AasAP+7dG3cBAk15wIAzmHCmMyoByDU2q7W53Wzd6dkFJ+jRUFEtKam9MayoisqVV/3zMLlSjRm1tnaYeTa/tKx8sWygEoZXb9+A9WMbUlEb/tFOz3UXckWD5z09vS5iwZyGwUpijvxRMp20gSDPdDmLWWzK4AVgKK3vSGkA8Bo8d1dAwJLu7Oi0rnCmMeNxYn4BDGMSDOBNjGAcC2VA1YS1m3/y1ru6d29Cv/ZrvxIwKEuA8kG7/zvHThhk5lkg9YDdGJ0SPHcrnYcAEmhpDzo8AgOzgJQexM46yIB2csXzASb07PyCLl8bcdEwnowbWKWzZpBOiELeHQEATgCZgP/FlWWNXL+qBx54wMUHtJAZA67RxryWPcpYp5wiz/FTJw3eMXZDQ0Oed0t0ZpQrltJpbe/wPC/n5pWKB1IrALcgDoBU6Maz7vkG0loYPw5vHFQsFpiZOiatVj1ud+6Oa2BwyODv1PSM+vsHHcOTsYjZyPaHWOt2qRsDcz0AxqxnxgTwvL2tyQAm6Jtji6VJ8HlIusBCoairu1f3xtEgRw8e3fXCmgZ70BUVSAsEbPe1qeFi6nKhYk17NJgPHTqofQ/u05I9F1YNZLPu0UimeNs3MKShTVvMcnz36Lv2bjjyoSOeU7B2kQ9j/RKvxu/eUe+GDgNdLrHZvBWGaszmevhn0NWEj4UB06VZjY8HXgMY3AK6h1BPXpP1YbztPWDZtLCf1/e++z3r0DM3mfvcM8UTWOKMy61bo+5cuTF6R6FoQls2Dmjqzoh2bx3S4sw9dbZmLD125uxZ9Q4M2JC6qZW9Kq7JiWkzPLdt3S7kPIhlFEqJn5hyMu9b21q0oWeD0DtobW3XNMxwSyBQYC0a2AM8b2nOGESleFAy+zqQbAOEA64K5HgCXWH2j1IxAHmJfcy3umwRxWNiB90sq9WILl6+4rG9fWdMM7Mz2rRpWPsf2GupGAo0FLsANYln1rmPxnTy9GlrdyeSjTp96oIuXLhkY+xP/9IvGVR77bXXNDsDONuhRx89pFde/pE1z1kI3kPiYbNuKe6P3LyjVLJJPd39ljHJF7JKpsMqF/MGimHz8rxZXzx/A/4hTKF7/Gf2TOY5xXb0tgPTw4hGb406/tPZYk1wzlGW6QhMiOmuowBIAY3njv/A7OyM12RX1wbHjlsjYy5w0e2QbqSY1nC/A9CM38lJrz1LG8UxOeeexrR7zx57niCFwvVxDqDbgU6F+YUFHThwwLEXmanRO+OWEEJmiw4MFv/lK4xnUhuHBjUzM+WYCMBtiRl3kZU8JsS8xYUl0VWEvAydGfhpMCcso4WhciQwhQ/MOdEWn1WhVPYag42MCTjzhu6ecjlsn4Fr166oq7vdZwsKNHShsa/SGUKXAUU89lviIbEIkgHnJJjnxEPOD4wHewgv7xWRuMbH75nljqcM5wLMdRkX5LwgCLB3MNbVlRkVp687viVSjZbBypVramztVCzdpEooroXlvKXtQuGYOlt7VK3UNH7vrserb6BX8WTMuuY8V+Y1c4T5w7PaS6zl7FQumsHN2W7i3l1LGNmjxmbRnD9yLtgzjsQ+5niE4js/Pz2nju5edwimGpu8vpYWFjQ+PqWWlg4bdSbiEZ2/cFItLWmlG+JqbW5TqVhVIpbyeXBxacHzaezObfsVMKcpNMCY5/M4WzJXiV+lCnrtxL2Iz84hDFchcZTLLhJjOor5MHvHcq6s2bms5y4xkELp/X1vYd57eVt7qwsE3BPmvOzxkD1YI/UNFqDehuw/pXmObItVZejC8BEhuMa6kXwtElNDU4sLO8QyziVB4Tt4PfT0l9Zxov+ytHH9p9dHYH0Efs5HYD0o/pw/4PXbWx+B9RH4rx+B15//P2t1Vkld97zOTvpp8Dy7OKtELJBLIOn/oMakgcc1oC/4M8ZIQUszid3IzVHr7H7mM58xC41EHECIhJqvtOmTOKJLCng+MXFPnR0b1Nc7rFo1om9841nrEH/py7+lcLiiYm5ZpULRQDzM86amVuttwuCjFZQTNkko91CuVbSUW7a8yuL8vM0pTx0/pm2bh3Xgwb1Kck+0UFdhNALkwLhB97joJO4+GxmJg9VVG0bBZOTVmEyquJwLdBfDMScyHNsB9mG7Lc9NqSkd0+zkHctEVMMxXbk5plAioz37DykcxTxNigI2WyKiplA0rlypprmFRZXKBScSgNvLWZIvEsGg7Zfk1wnk6qoTxbmFaSdhADeA5jwP2GkkmvfGxw088kJWZMf2HWptXjNpWmvjxlSS5JP3Onv2rJ8vyR3AIc8QTWSYUYAtJHLNzQ1OjDGu43vcM0kWAFUCU8RKxb8PYFafW9aqJLNzshPw0FZJvNYkWYIkd8VgFAAlrLw6cA+wBiOx7DZ/0JmqVrJLZqCSfMMyeu/UGX+9dPW6fvu3f1ujN6/62QLWkhBTsEFm5tixo9q2dYvlLuovrpekjzkJA54xgL29efMWjyWJLEaXXKM1zefmNTM9488GqABs4fvMG9YHwAWgYT1R8yXXAInWjEmr0omTJ83oJAnNL2fd/WAmvegmwBSOFmnjPC4OMb/OnL2ghaVlpRuaVKxUzAh8+vHDTrwBai5evKR0OmNwAECB9YWuN4knSerkzKxa2rtUKVW1MLukpYWc1ysaqmGVNTMxovamiAZ7WxSLVpUvhz0fW9vb1dvbbwYXGg2MM2gI6zyM1m44qpsj11zc2r59u6+dolY61aBz5y4aUDnx3um14ltg9hVN0DFA8huy1MvM9JTH/8CD+9aKLzDiYACuBkZmrK1UymNcN+Osd8oALhtQoyDjgQt0sovlqqKxlCan5/XmT95y7PnsL6OdjGFs1eZxUQwZx6d19NhxdXd1mC35xOMfcsHlPkJOIHByHuge1w1E177pv1tiB2GpErreQccCnRD5clXnzl/w8+e58hZIPGzeuskA5NzCvLtkHnnksMZu3lBjMq7urm5/FgxnjBZhkfI8A2+CYF0B/sTiDTp34ZwLQg8//LAX1szcjIExumYoJAJehap5JaMhazXzrAJDU2RxAEWCa+YFwEqBLISuO+tzNWAR096Pbu3Ynbv2jkBKYH5hUQ/tP3DfPO6DO5HlohR4XhA/iO8B+F+waSLMXjTl+TGKVnwGID1Ac7GE50NS2aVld/uw9lh3SE4EpsZBoZb5ThGGGMXvr7JGyjV9/et/po0bh3Xk0UdVLOZ14fw5DfUPqL2tVa+++oqlKQBqZheyWlzOGWSjiNHX12/Gowt+kbAuXbzk8UIa5tatm8o0Jux7cfnSFW3btsPPEzO/FljydDRhrCy5mLawMKPm5qQOHjxo4Ih/43kG0haw6SnSLXufYk9Brgpd8U9+8pP2dKAD4O7de5bjKORLunlzxGx8ZGLC8SQfrIZYSB2NUWWnx9SRibs4go/Dm2+9rdVoXP3Dmz33kulm5XLIMwAKMpZoy1MYTqnThqctNtVEegVGNga5PAviLRIMaK3fHh31vQGkdra3akN3p8Gy5UJRmTUzQNYKUhesTcBOYirgJWuO71GcSGM6bQ3noFOgWJZmZrJ65+gpx5KPfeLjSqRi+vdf+2NlFxfV2d6hX//cr2rk2hVlsws2156bnVKbC4KDOnPunHbt2aP+/iFdvXpLP/jBj11sRgOcWHrl8mVdvnRBoXDVfirj43f065//NTW5KFvRapXOOeZ4TeViTXOzK7pzZ0JDg0NqbsF/gkJJ1YHbhUwKTkhCwIK1twvSbwmPF14VmOUi+Xb9+ojneF9vnyXk6Na6dOmS9blhZFuNmZiFeSGda7OzWl7OatPmjcH4lSsGzWGeZxphoufU3tZpBvfo2IhZ5nUZtsBMGAPbJV27ds0xn38jflkio1i8L5/EtVIgJ47wbFiXrC3mfK5Q1rWbt7xXUKzf/+B+e0DcuHbN2uAAqnOzgfE794ZEW11/GhD96LtHrUfP+YL1w/ygcMe+m0oj/SbvTxgPc20U85GCMmjKWa0ceJswD5aWgsIs65/iBl9hLMPKZp/l5xYXsl5XgLLcy/Hjx+/7LDAGnGmY5zDQeW/GmJhIgRkQ1THK8mDBfB27PaqdO7ertaXZxyWD/uVlhXOT7k7kuui+MoM5ElcknnLxaGR0LFgrITow0yZc0BlRjyMbent19dp1n8diCYpJFT8DxmD7xl53+Vn6Lp9TjKJydVXzszM+BwDo+1oskVheI0bEFU8kPeeQC1zOFzU2PqnN23d5fw5Fwrp7545yKyXdG59Sf/+ABgY26OyZ42psjKulpUEN6Ua1NncoEkILPOieunrtmuf4hr4N3o/Z8mxczk6wVuikEBcOx3wu9dkVKTC6hlbLltKjKMk6oHMlXyjpxs3bujs+5Y5DSAwQI0qVkucE3gDo79NpQZcj3SIDfb2BXM+aOTSFdJMb3OnwviShgxEb6ZpsC8GYcnygBRhYiKJ5zp4QilE4SrvYxnPnudRzmMMf/+o6TvRfn0Ku/+b6CKyPwM/hCKwHxZ/Dh7p+S+sjsD4CfzEjgGHoB8Hz+rvWwXAOmCRZMIZXlucVCQXGoHXAip+v/70OltSNfDAKQq+XJAGw4bnnntcXvvDFQAYlFNaJEyfMlgJghGW+/8BDOn3muK5eu2gQasvmnerrG9ZytqDvfe95tzr/rS/9lqIR2DKhgJETRkMypTt37um1197UF3/jN1UwWEuuG2j55ssFPfvdb+r3f//3tby4pGgorMJKVj94/nl1tbfoFz/1cdUqSBgEGpcwlzmG10HP+3LHIQwBkwbYdu7aHRgXruSsZ8oBHhbu957/vj72sY8Z7AnVSgqvFlVYXlBuaVZhZF8yzTpx7pLy1ZjaegbVNzBo9tbc5LiG+nvN6gpHEwbZuY+V3LITX8ZsZTlvjWGSafwtAdENKNbQwYVdAxstYJ3RulyXbYG9ODc/fx8UBswCdOI/DEt5xkGhIEgmg3bvVt8/yZ3fb3bWCR1t5RiGAZqTcA4M9pGiOMkLkhZkHiLK5VedrNCOy7MEPOFZADTXOxRgspJYd3ZgnlUMmN/u+Q+pVATYi661hMM4qjnhJSlcdb6EsVVIpULBCSUAwVJ2RdVQWOcvXtZKAcmUs/r1X/tlnT9zwhq4FBXQBEZT9Lvf/Y7+9t/+feu7A6bXCwUUY2CEMR60nsPMR4aFawawvH79utnJGCkCkMFoBZhHlqFuVhYw63TfMNRSB/SpM56plFvVkZW5cXPEoC3AMYlhMZ9TRxsSALBbi4EEThzAOGK9cUb4e8+9YL102Mj8PoDqA3v3WLscMOvK5auWLWAMYXrDwEM3FPDc14nkQalkQDmRyOh/+1//sT784Y+quJzXwsyE5qfvaM+OAaEiM3lvRHE6M6LNOvTokwYDaLHfgqZqPKFkusHJK+ZkAAJ81tTUuLZu2ehngu50YBYY03e/+5zn6cGHD9uEl3Zz1kilVlIU+Zg1Zj4SJjYUs6BqfU6tYdUY9VWRTmowi5B5CZAOaEQizveZwzbEzWQQZFUxX/B4LWbzAtd86eVXNDU1rc997rNqakwrVKODJWagOd6AOXCgdwtb9fChQwZSkTqy3m485s/is11sACx3wTBoBbdkSRgJKRjUCV8HhSrWw4b+Yev6vv322wZpYRLGkwmDMw8fPGjA6e233zIL9Nb1q9qzbZuf/6VLlw1kM78ArngBAnG/xE7e/8iRp+yP8Nbbb1nLfN++vV53PIMrV68YaELyKp0IuVMDhqjlABoa/XxYmxjNMm8oXKHXDXsP/wHY9pZMWgOr0b5GsgUQCkDo5KlTeuaTn9JqqWSjW66NtchcqBdfWResvatXrzrWIzcA0EKsqGshA6bSOFSpVHXivVPauGmrgTPkUBj7vj4KADGPHeuL5z47O+diH9/fsWOH95lYIqXFlaL+9M++oQcf3Kvuzk4XheZnpzU8OKiXXvqRnnziQ+ru6lIsEtUSZrcLgb55XSuZ8WIM+DsAJV8BHC0LEC67aAFQmExg2gqbuqClxWzQSTK/4HU/MDCo3t4OpRsxw1sD40OBP4eLE20dQZEwFte3vvVtA4J9vV2+DyTNYG92dHRp//4DNv7F8A/Q+8L5C/ZhuHT9mg4ePqj5yTFVV+ZUXprUlsEuJeOBdnypJs2vlJRflaKpJoVjGY3cGrPhLR1HSHBRnMEDAfkcpESiESRXQsotr3hPA2ifnJrRpctXzSIldm1E03vN1+DqlUs2A56aWdDA0LBjImxRCmeY3HLfjBV7iA0PAdVDYcWiGEyuqBYGrC3q299+QbfHZtXW1mf96KHhASla1q3bN2yKGg1HFQuHNDM1rn/0D/8nooCNsk+eOqGz589px66denD/fq/vlZWy/s2//mM/t86OLn3k6addeHrt1Vd0a+S6zSsffni/NdTpzoJZvFpFLibomCgWKlpZXlU+V7aR5sGDB8w+TyWD8QEwpPjLvouMFUVDzgc2CKb4iEdFBEA8rJkpOi2KnvMzM9MujrD/nT57WkeOHHnfzNuSF0GJ/tq1q+5KoYC9uLCohga6h8Y0cW9GqWSjzXoPHHiQeoaLK0hxEY8Yd66ffZ/5ypjzP91++MywRoiXrM+6kWYgRxaszTpwffPWbSXS6GovOIa+8MIL+nt/+Ic2zjz67rt64onHLYnF3oihKCAz6477Il4Rl4hV9w0d1zSyXdSMhFRaLbkjBEmSzZs3GUjlOjAJZn/12dHs5pCyuVWdv3DZ+8T0zISlRiiaUWCgUM29bNu6Y219Jt1lxecjOcP9sB/w4jkiv4TvCPOCsbp86brPJ0E8z3q/QQ6IjgbwdArr6KK7iFFcUSpa9R799a//3zp06LDBYhdMkCgM+MxrXXINqsISJ2bEk2pt6/J6j0aSWlhcNtGjs6PbZ5WbN0bUPzCgvoFWhdbY0BQjAMnpOIzR2RjmHBHMI55TIp7wdVBwI/4Pb9xkuaJStaal5bzaOrt9Do3EovZroGA2MT7lLq1cbkm3Rq6oszOj1hb+b1FrS6cKKxQpxjyP29rb1d7ZodHbt31/nE9NbLBZOWc79jyIJWVNTU66iNaYSrigxfVCTiGWIrXV0dnlPXJufklL2bw17enKAUBfpDOqyJmm5rkDcD4zO+tOv+7Odhevud+pyXvauWOH4z1xJ2BcBGslOJ9bcy/A0YnPhszX/h2RLcBzFzooJKW9F68ttfsFg3XN87+YXHL9XdZHYH0Efn5GYB08//l5lut3sj4C6yPwFzwCdeY5yU4d/OYj6qB5nV3uNsvsvMKhepv5+6H1zwPfP2gYSlJNcvTss8/64IwOaMC4C5hpALXT0wtmMvb1damltdEMy4Z0syLhtBYWlvXd735PpVJOv/OVv6VEXIpFakEbdS2kIgzahaz++I//vfbu2+8DOeAGmDbJ8eLKgqqhij7/a5+3LjfgOWDP7PSkfvTi9/U3f/OLNgfEgNNMyEjcR3CzbUjm1mBhGMO0YsMg3b17r5MIWmubGjOiUFBeXTWwdHd8XE9/+Ak1JKJampvQtQuntaGjVY3phBaWcppeymmxUFWqpUuZFozvZlTJZZVJJ2x8hyTGKgzFMqy9lJNJGPzbtm0PWqMXl61/CsjL90nOSFwXlubU1d3p/GJ6Zvo+4wyjUJuFZbjOkpnhgGKJKJrlgF2w9putBQ2rzjr2RRjvq/5+a1ubE/FJM6/KGhzoc6Litm0L3wZJSwCew+AP670zl6y1iq4nL1qVAaXqIDUAG8k/jM6hgS41JCKBNML4hA3AAI4qZVr+4064Ll++apO/BGZeZruFVDYLlftZdBJqIKtU1vWbo4rTPj+/oNVyXo8/9ojnNqAoIA4MShLolA1Y0SsPwFbM51KJgEUOmPXGG2/o4YMPuWAAKDty85bHfWCg319JcAH2uEZL6Kyxt7hHDNO4R8bPJmkh2q4LBqMA2VbyBcUSSXV2AQIEmqEkhy1NGTOf0Vcl7eOeKlVyv7hOnDrj329v7zSzcKB/wCAfiXU6FdX01JQZW4DWJIoYYyL9AcMa/W4+p1wpeb7cvTflAsfFi9fNPm7LNGrX5kF1NEWVnR9Xpbysaq0cmBSGm5Ruajf4TpcDzGMkR2ANutgQDYocs3OzLqo0pOO+dyQaMDV8/bXXtXfvfjP4v/fd5yzdROGJ9xLrOPCz9TMFPLeZHQLHlLDWuiWC7DhkFixJt6VwxHqEuQxgBVsv8GIg0Qa4TiUD6YJQiC4YWs1rZqXSPfCrn/2M2lsyjiO1WqDDXK5FPW8AQmHPYXL62OFHLC8CcAYYPTExvsbqjFs6pV5ooUjIHLDG8MSkzWS5K95naHijwrGklvM5vfnmm9q4cZN1tZdWkKqBjRmxBjzgUnNTkxZnp9ScTt1nhnZ0tJsFWK2tGigLDAEDLwJApKaGNuu+FsslvfX22xreuNF68gAxSFzcvTum3Mqytm0Z9vfqBqTMLUueKOT1xXURN1kbHnZrzgeGokE1I+ia4HVrdFRz83Pq6++3uV1DMqmGFMZvOTNZAa4AP+qFMuIHrFjGg/sh1vJ8mZOYRSL7AbjKZLgzNq5UutEAkzXPY/gSBHq6gELLaPZLXjuMBzFs165d7uIAbIun0mY2P/zQQ74H/C1YVwBeIyM3NNjfZ6Zja0trIBm1dk/Mn/Hxu547zEGul3nGGKEPzDxgHXkqUhDMF72WuGdY4YwTDPStW7dbiqBSYZ4mfI3cf2CqCKB5USdPnLQsCvcEGxUgEQmxgB07p+GNm9WYabaGMmEV7W7ko86eOaPNGzdpJQ/gV9GmgW5V84tK1IqKh8suZPLwarBDUxlF080KJxo1ObOsmyN3DIAPDcDQvub509vb43uiNsL1MtYr2WU1NmSsv97Z1aN0Y0aZ5hbPbeLi2dOnlFvOqqer0yaqYbo6pmY9r6anZ4JY3dGp3bv3eJw5OwAyvvX2TxznMMlMp2NKpKKamZvTocNP6Py5UR1/76La2ru0e+8OrRRmNLypV99/7sfKZYsqF3P6ypd+2z4GMF1XKwUl05hGBgVV1hAsV4Xi+u53nrcEC/vFpuFN2rVrZ2BEmIz5Ptm3KDZX6ZhBu7ual8IAyREXbRPxJk1NzOnFF3+gX/6VTyuRjKpYWFZDKui4Y04mkknLpfG5AIuA5xaKoCMHKaGK1Jxp0ZWrlzXQj7FyQqO3Ry0pxdyamJjSh59+OujOolvOxp9hS57QOYD2fOAfQydDSJMTSLgEUidz87PWaCfO1XXPiQO8YF/zIq4wfwNpl6DghqwVc3Xs9m3PyQaY96urLvZRjIYxTxG0UqsFpraS/t0f/7G1/xvTacveAUAPDyEtU3HXC0UIiuOcKwLz7aD4DigfgPRrEldr4CuyLQHrt+JYz1fGA6PNpkyzu5OY75yBpudzOnrsPT3++BFVa5iAZm3SzrVbW3t+wRJEAPAUDa5cuezrtvxLKnU//nCeqcvaEH/Yr9PpJqH7z/qmKAqAjteF/SfOnbHROHsLZ1P2e9YtPjwUta9dvqT+3i61N2fUkEQerCLRtWh2eFgl/HhCNc3PZ5VMNCqfr6ijY4OuXBlRY6ZNbS0d3tPpDOP57D+8x/JeFA4pLpntzRylG62Qs8QP98xzolhKMaFvwwadOnFCO3buNHObHwpF4gaS5+azlgfLLi9b8xzwHCmm7NK85ufG1dqaUm9vl9LI8iUzKuTQ5x9Rd88G9eKbkUo7ll65dt2dIfw9vGYO744/7F4jgPxhHXroITWmYqqWiy6I4uty+/ZtnyGZK5ADeJb4AVEs4P0p6nMv4/cmfK8U4umspOCMJ0apmPO5ihc+AejS88wwDK13gdmLI4jEqtU7zf4c5jm7G8xzrXXbILH0QdmWdcPQv+CEcv3t1kdgfQR+LkZgHTz/uXiM6zexPgLrI/CXMQKvPfd/mHle16nlM+qGoHVAMNBRLii3sqCwKvclOOpg4U8zz/0eQDKwTmNIXUypsaHJMhaw6gApSHxgAZnBuGGDstmCD9Vjd2+qVivp0KFDWq1wSE9rbjarb3/7204Yf+/3vqxkKqxaOWg7Rr4EYAwc7h/9o/9FDZmME1uSVJJhdD6Xc4vatHlQv/HF33A7OtkkbfFL8/N69pvf0D/8n/9HLWcX7gN2IQtgBJIi1qM2tQxwAXBlSnPzi9q5a4+OHX3P0h4tra362CeeMXB14eIFbdu2VZ/9zC8pEamqVszq4unjmrl3W6vlomrhuHKVsGqJjDbvOaCe3gEDW62ZlEKVknU3SWSRgEEDGA68E81ozG2vtA3Tqss1kQQAlJBQkyhjrlkHrWA/wjznBYBIIsPvA/bzPLj/3h504RNmG/F7sKhJQikKkAQDhpBcWqs0LLfaXrhwQQ8+uM/GpVQvYM0H4Pma6DN/C4U1MZsNZDnWpDQCCRdMu2BxJq2HyjViBpWKSZVSzvMKjVOAD7SrKVSQGAMQHD9+wqwrbrkWDrlNGyCwuanRcxN2OLr0AGvRREo/eukVs6ZuXL+mDz/1pDW0AcnRccVcDVM+ZH8C7XQkZmgvb1B+JTAj/PrX/0SPPfaIenq6rFPKnEUDHdNLQFOmBlrZq6sw6gOQ0fMxEjEAwv1y3YBmAOmASiT1sBWbW9rV29+vlXxR165fdwGBewHkg72Lvi9MfkCmaCzh5A/g997ktM6cPaeuzm6Dpx9+8imD7CT8O79S0wAAIABJREFUufyStap5lvFY0sZyzz77Le3bt0+7du0wiGqdW5L/q9cViyS0cetuvfLamwajjzxyQBu7mzV+47xi4bK7NkjEl4urauvaqJu37hhY2bZ1qwprzF/A2oHBAc8ZANel5axGR29p184da+DGvH70wx/rox/9uMcCoPHs2XPasnmrmbmwo0NRyi5BqYp5RkHCTMpMo1dhvRvCIO5q1aA/RSXAIhvUltAHDrR/AUh4MBToYBqiyT84PKypyRmz8gDRL126olu3RvRbv/kFdXW0WuYiv7JkUFaxlAFbgAw0mtEpRkYGYHNosN+Mv+zywv1iCD+HVAcMYuYRYYIOEdYXABrzHO38LYxZuWx2+QsvvKh9FPhqsqHg1avXbXIMWEnxjdb9nVuHlUkF0kDcJ/MWHdpAvqbsOYWmfEsLDM+IqtCMKeQVSsoVCjp+4j0988wnHFdYm+hnZ5cWDIgDdGNYSkET8Jyx5v25h+GhYccZgDDGNhC/CY7QAJS8iDtcO3sCevOAyBSjejq7FI/GzIbkmlkLzAmAsbpWex1AZ751dbYHz5s5EEL2B0Zg1cx/2L+sE5jEYfaQKLg3xdDAkBQJEcaZoBRIfyXNMPz+959XW3uHGcBmvVcqOvjQQ9bmxhD26uVL2rf3AT9TQHLWI3rwmaYWa/yaXb7m4xGwYQt+1uxZrB2Ax4MHD7lbBsY4THrmHIWPo0ePuiiMnvuGDb3avGmTuzQAyunugeFNIY058rWvfU2/9Zu/FYDctZom7t3T5cuXdOTRQ45DjZj31sKanEbGY8VM8cZ0g86cPmkZImJuITevWDivww8/qKWZSSWjclcYQKCFpWNJd1JEUg321rgxOqXbGFX39Kgh3eBr7+rsNHAO0zMeZ2yrWlic19VLlw0sUqjbtGWbgXNY6Bj8PfvNb+qjH/mw2pqb/QwD8DpuzwpqHxQ/z5+7oLGxu5bdQosf5jcdFp1d7S6s0K3U0pbW+L1Ry0PMzeZ1/NgVvfXmabW0duiLv/VZDQy3anJ6VP/hP3xH2YWCiyd0EW0e7peqRRe90NO27wCyEbY7ievc+cs6duyEtm3dpoGBIW3fus3dRXYxiQBGF2w8ihmisTjv7UWblPPvnCOqq1GtlsP61re+o9/4zS9obo4ugGaVC7lA1o14H4642I8PBAUJ1rvfKhIYAeeyBXV3dOvqtSvas3ePAW/WKwA6MkwYZG7ctMVxEEJv2jJrIZ06dVJbt272/gtwyxxE03t0dMxxjL0H6ZJr1696bfFZ/BzruC5FwR5ERwaFVeITZzDOEoH5e9RnLmIUcZOiBucXPCe4D7TUm1oyPk+wBtgj3zsOgP2E9ygX1jCBzOfNPt+za/d9LXI609yhk4ivmfAGMdEFACRSYAiHZW1tCrrFQt6gNYXB2alptbV3qq25zR12iVSDjp48Zx+APXt2a3mF7qkWg+jEEfYD7gGDbN6U9c2+izyLvVHWCtl1EN/a3Uhq1QJixdT0rC5dvqJ4LK79+/epVkX6LeWzAGsIqSfu986d27p87aY7h/bs2aNyIa+x0Ru6ePakHtq3RxN3RrRaymvnts0GkF2AaoirgLxKuaZkokGzs+jjsye3meQxNjZumT/Gn7PvwOZ+exAgtZZdXHFRA98XOrK4pnxhxfF+5NZtX28+t6LdO5nXS54nFAoAqCmw4/sC0zuMTBeEgWpIc9MLLsqi239n7Jqam+Pq7my17F9jmmJ9v4o+l7QFUiecdc6e1YmTZ1QqV+2rgkQbbPMaMcv7VE1bNg/rqQ8dUSRcUypGTKKQWdTY6KifAbGYmBqJI2dYcsEOM+AdO3d7X5mYnLYhMXkCMkfcN8bh2SxM+4LjMxJRSNrZXP4+6zwgtbwPnkcCxjnrst79GJTezXx3X2QYn52Ei+/MF9YK//M+hz72lXWc6C8juVx/z/URWB+Bv7YjsB4U/9o+uvULXx+B9RH4yx4BmOcfBKjuG0M60QrYtIH51PvM8zpYfl/LeU3G5T/TTLcZWs2SDvz8qZOnzbSBWRQYUTa4xZb/AXk7O3o1PTOrt95+Tc0tDU7SPvL0JxSNpjU/m9V3vvNdlSt5ffV3v6RUMixVA2Y0ADLEyHy+pP/9H/8Tbdq0Wc2trWYxplKJoLW2mtfMzIS+8PkvBEzGKIlzTdevXtXxY8f0hS/+upnUJCrFAjIsAes1SKw5YMNlD/QT330HyZa91lf/+te/aQ1F/hWAc2JyUu0dbTr00H7t3LZJldyimtMRlZfnlZ25ZxBrcnZJlUhaq/FGzSyXlS+vmmXW2ZKRKnmFa2g7xw2AoIUaoekUYDYWaIGTvCRSKSc4lrcACQBAz+d188aowTTAEZJFmL2B3EjCLDySTgDL7FLWyXJzQ4OTbMbIJlBm8SJNE2ii8rtORN0obyTLeqo9XV1qSKdtXmU983r77BrUBieoXK2ZEcX7kGzTbm3pkjXDLoCtwOjPasWKx0hsAxM+WHwk54Bii4tZyzwErfFyC3t3b4/lNDDug6GMkReJFwlpLl+0cdfU7LwBA1icMIgff/xxszfPnz9nnfMjRx61Lju6rWi7MtYraNfXorpzZ8yJ+Kc//YvWaTWzO53WW2+9o31795vVDesUc8xE4v0jRh1E/8EPfqCPfOQjNi5jvACwATdgjANEAf5i7IU5XiC7U1NLJmNNVdicmPFBXQRgoH1ifjGrdGOLzpy/qCtXrml4aEijt0b02c98xtImgC6FUs56urSKI+ly8iRt6sgybFG5jAZ72fdF90BhOa/2lk4t5koqVKsaGOjV9PiIDuzoV7K6YuZzOJ5QRXEVldDGbXvNnuP3AWRgmDOXxu7eMYgf6GOHfI9oR7N2mXM/+MEPLSsAuIN5KfMX4Ahpgo985KNmIZerGP1iwhd14ptdWjQgeujgw/47c78eVwqlit49etJMNeblIlqwkq+Fz6bgRpFix84d1jkGmG/IIGcQt8Eq5rw3b9zUQH+fPvr0Uy4ExiKrgelsqKZCmcJUzXq0aPImYgnNTE+7jf/BfQ+sGbZhtBkk3UjIAO4i7VM33OT+eE1NTnttAfKmG1J+f663kCsZONu6bbsLI7CsT54+q6mpGQNxAOZPHjms1qaUZZJYI/g/AHBjltfbu8Fmpnx+oRgwsDOJjHIYUjY02sT11JnTLk4B4KYSMeVWsmrKNLjb58bNm+5goeABcIXePO/Fz2MCSFcKOtilAoW7IP5b53lNaxaAG312vo/eNCAsAN7u7TvNmkTKCJC4rqFsXeM1MCvQP05bh7h3Q2DCC/jKfeJ7AJOXtUHxB6kiwI9Av75i1iTAX2NTxuA9YCXMbLpU5hYWdHPkltv+f/kzn1Em0+B5g2nm8MCgJicnvDYO7H/QhRCKILBmkZa5NzFhFi0gL/sSc5XnSQwKuhtgBDNGgYkhBpeBbEvR85eCMH9/8sknfJ/RWEQjN0fcWbBz5151dfW5O+PlV15WT3e35QyILc8884y7GIjF6JzDTt40MOCCRDSe0N17+Fck1dKKMab0H772J3rmE09qfOy2Ng0PKRHKaXUFT4Mms5aJx0GdI6xIPKlkQ5MiiUbVwjGthqK6cOWWJiZnXViKRWK6ePGCi9dIPXV2tonaESAYTNfr166rr29I6UY0j0Mu8sE8ff3113Vg/351dbQrEYtqfg4wN62VYs7PavTWmJLJRnV3IbGDsWHEBdLGDHt9UNzFEJKCV2d3s5Kpmgs17W19On1yRN/6xg+9Vh9/6mHt2L1BHV2Neu/4Tb3w/ddsMJuISX/397+iaiVvAL2yiil2LCjsIp8RCmtqZtE+Fclkg469e0z9ff2i8wqTWGIgxFkY6Mxj1WJrmvkVrdYwu6WQg+RK1AD6c9/7vj0I2tpbVC7l1JAODBLZxzBCv3t3XCXr7yPnFDD+2Tv594ZEg4oF2NghdXZ3eJ0xN+6M39XQ8Cbdvn1H3/729/TZX/2ciyPNaOKXSwZfx+6Mau/eB8zyZw5m6QRozPgzKCJv3bpNmaYmF27eeustFyYB2ZF6gbnL95HOIHbgq5AvBN4jTBD2f7rOzOR1h17RRWnmMDFgem5S0TgmpV1aXso6nlJwP3P6jB595FEXXzgdcS3EkMX5JW3dugWby8DLII2WPkUGijHIFbFF4QUR6IFTJOPnllcWNXb7ltfX0OCAC28UEFdpA7HRdFj/+mv/Sb/46c+oqanRoDnAPN2E9QKX5Ykwvs2ueD7j7QIgzbXXz6bEALSzGZv7HhnhsIsQnBdu3rjhzpzt27baMJ1ifi63rGQipqRNVEuqVMN6/c2jeuSRRzx/kPpCZg6pktGb1zQ9Ma5EPOwiFAUSYmUghYfEU1Wjo3e1lM25KEsBmg6iTBMSNEieFbRv30O6PTaujRu36urVG+5UoruR7gj072/eumE5pzucn4eGtTg/p5ZMg9pam2zUTlcFxSuKy5g444eygnkz11BYVbm4qtbmZrPlL1w4qbbWpJKJqPXJmzOt6usdUirTZJCZ7oZEMm3WeXkVeaIGs+Qnpma9fzY1t7hraGH2rpLxiB4+8KCqJYzHUwbPK8WixxPyA+dwiowx1ltYmpme1Y0bt7RlyzZFY0lNTc0Z3A6H0VCP+vp59fZihF1Ti+V/IJvXz4lrALk5I2vnLpjkPkMyld6XbbHUok+WAfMc01AKw+jVEyPrxZV15vlfdoa5/v7rI7A+An8dR2AdPP/r+NTWr3l9BNZH4K9kBNA8r4NTP/2BdaZOXfMcw1Baxfn5eju+0/WfAs/5HgAHeuT5QkE/efMnSiRSTm74XUAcki8SOIAUzIza23sMEvzox8+rMZMye3FDz4CGBtGeLOr55180eP7lL/+2otFVJWKrPlTT6hqLpQyaXrx4RXse2OtW0QDsCADXaLSmsds3zAwslwCjMSiM6L33Tujypcv6whc+70TJbBRY3t41AHoB0IHGA7YlAMGLL/5In/rUpw3uPP/ci3r08cfV3N6hE6dO2ZgPJvSpE8d0aP9eNcSqaoxVVVycUn5xxmztsmI6ceGGmroH1bNpuxaW82YQ7X9gp0KVgrCisgQFF16tCmwWkAm2rzsEYFRynQbsAxAPcya+t7xctC548Dy4h1DQlrzGig2ebyBtwQ2hG2tgG8O9UMiJtEHMtcSE97ZuLbIjtBAXC2atIZMAgBuNRC3zEnwSlPA6TzUoOgCMkEQBnAOc1YG4wEwuYIeaCVYK2OhcNJqyXEMdaLeERyzuawOIQzZmtbqqiBOmmgGHRDzQSYetGk+mtQLwhz5yoaSTp86ora3jvsFYdnHBgCjs41/97GcNlDH+r7zyiuVxutp7zf59YO9uZTLIPwRmZHw+bcctLUiqVHTz5i01t6S0Y/tGg4286hqymJYhl0LhANDCep1r88djuaaXfR49644Og8UbBwd1+tQJPbj3AbPPMbuEfQWABSssu1ywKdgrr76mB/Y8oHt37+qpx4+oAfPMQi4w4Fpe1r3xex6L7u7AmAuQEOBqYWHWBaXBgQG1NbUqWosp1dyqK7duanxiTItTI9rcm1GkuKCe9nYtF6rK15Jq7hpSpqnbBmkUESzfMzmh2bkZ7dy103/PZhd9j8wjugVgeAEqnjt3Th/60IcMKAGmAyICAgOwAjIwJ2ARI/sC44ziFdI6zE8A7iAZfj9R5hpW8oGUDVOU+0UyAPCT9wKUYTwxcqXjBPZdHlkQAdis6idvveM49KlPfdLt9uXiivLL82ppRvtbmltaMTP9+rWbKpVWLflAsQDW9r69e1SrlZVMxTzvmBeMJ10qzGNLNVhMFT3nnJYpULS3ee4G7NhKYOQbT1rTGxmbUqWqdIqOiJJujowaWED79aH9u9XWnDQ7um5Uu6G3x6C0TQZpmfecD0wCI9Wwtb7HJ2fMElxaXrZE1t/87d8yWy9pQ1YZYMdwkvelG2LfvgcsswOgS0cIawIZFUD/0ZFRJaIpFygZHD6HdQf4hiQAANXmLVvM/uT+MqlGpRIpz3lANV6Ay5hlsnaI9QCprGv7AzjmcP0wNIsG5CmuoD3f3NzqbiIkAxwjqsgaAZxRuJD6BwYNZCOz9OIPf6jZuXlLuBx46GEXxpKxiAEl9NIp9GDECuOZYh+SMTZcxcgYn4ewrA1McRi5AfTf0afGeNWsYIoTGaQX8i4GhyMUVGYNchOXYc3yfwCyUyREiiLQ6i+XopqYXPIYMSaAcwsLwdhs27ZFkzYfjrp4XFhZ0dzUlOVhKBINDG/WrdtjlgAzIFsuG5zq6WzXndFb2trfqL425lre4CtSY+COiXRGqYYmRRMNZp1SSKyFoppZzOnW6F3LerQ2t+jUyVPq3dCjvt4ey0RFMM4t5+2ZAegH8/3V195w8Y5C3+jYuJ586nE1Z2DBp1TII2OS0q1bN7SYW1BPb48i4biam9rMQM9m8/aHYB8fGhrw3EFiazGb043RO8rn57Rn7xb7OxTy0uJsTf/yn/8n78vdGxr1O7/7KyqtLioa69O/+7fPam7mnlKJsP7g937HwHkkUjF4h+QPUlRee+GICqWqpXPm5ha1tLjsYhByJDx7JDdYP7DsWZulYtAd19JKcQvvjJI75KS4RkfGvS7R0W5uzujgwQcN2lPQBBRmIjIHAtNkZIUwKcd7BJ+AkELVkN47dlwbNw2rv79XsWTUXT9IXRXLqwYNYfZPTc5q9NZtbd+0JegaWLs+wGg62IhpxFgksCAcsIZg7KZSAWuZecUaQc6DtbV3716D5+zheMqwVmbnswY9mSvoTlOYpkjE3krcpFOD+MuavnDxlDb0dbqgT3cK8dXSRMs5/enX/1Rf/vKXDTBzBkAe7NZNWMZRa4XH4uzrRUvUBMxe6u0URdnPeU5VLWaRnZrw3trYkLTWPs/GEnx4suLFEU9p9PZdjc8uqrG5WZOT9zS8cdCm5A2NEC8CKSVff6niQgTxaffuXV7DjBcgP4VICucfNLM3KcDFUmTcqsoXKNLHfP8jN64brMZfge4vOtqCOFLSqdPnLX3S2dXlNVvFjJozRm7FxQIKQ7DFkbehuxGd/oWFJY8BTPdEKhEQUArLiiXCylAcrVVc6Nvcv9P3u3ffQ3r7nWP2FFlZyfn8NDjY5+JpG7J/GG0Sfzmj1VZVpesqlXT3gCUFKxVNUuzIF7W0kte2nbtVzJdVq6xqtVRUU2NCr7z8gjb0tFmihjlAoSsaTdojIUaBpQagX9bd8Ql1dm3Qrdt3TGCA9U4XANJeQwP96utq180bV7TvgV0qFZbd9VLEx6BadtxvbGi0t0ksllSiAQm9GZ+hKRLXamETCThDI80XYOZ4BpATxHT3Lma4vZ6P7KVI6iHZ4nMq8L7PxOwfAXDOuTwgcHzQMPT9vwGewzwHPIeh7yW7dsbl60NPf2kdJ/oryTbXP2R9BNZH4K/LCKwHxb8uT2r9OtdHYH0E/spH4M0X/qnBc8Oqa62udf1zgJu69jmJ18LshELVwFirLvNSB94/+DXQCQ85QQE8gn0D6/zKlStOtABTYAQfPvyILly46GQ0Gk1ocmpKG3o7nEACXJB4DPRtNHvmxRd/aKbZ3/xbv2kAPxLCUCmslRxsp0Yfwhsam7SUzRpgBVAGGDJQCyiQjmthHmCmzezS1UrNBnn/7J/9c33uc5+zdisAH4A87G9rx66xLW2V5Bw5opdfel2HHzmi1tZOfeMb33bCsZhb0cjoLSd1s7Mz6t/QrV//1U+rMSalIyUVFqe1OHVX8WhYy4WQroxOqLlnUJmufilKUl/S1uFehSpFLI4CUDyEIWYYPRPLzNxnipUDcDEGDU/oOJfX2nPRD4ZV1xCA42ttrTDSuC4STZuYWkcVbVwpZoZ9oG9fL4AE2rwB65zf4XP5nVyxoExzk4HP6akZ7di+3Z9DQkLiuybu4D8b4IsCJnOttaDldq3AwrOvywRZS1kAgSkVS4EuOMCW5TwMRMRdFODnAkMyTDSLSifTASs5HLLUDExtAAOYmoVS2UaWyG80t7bZpJHkNdPQYMCM3wGg/1f/6o/0iU98wjrctBPDQn34wEOqlALpAwCzc2dPK5mC8R+YMwIKLy5klWlqNsiF0WlXZ7MBKa6fa4MVzXsBcuzZvSswMaR4UFn1/LHeJoDvajUwDRsZMVN7186d+tEPXtCTj39IyTigBRroZZvX5stVSyPcvntPx947ocGBQc1hFPnoYTUkYkogq1Qu6N1jx3Rg/wEz4ylGnDhx0kAgz/HRRw+7CGBDx0yzFmfnlW5u0/TinF565UU1xCrqaJAe2DqopbkFRZJNSrb06ubdeRUKQbs/IOkDLk7FdPXaVW3atNHJLmARzxQQlM+dnVvUN5/9lj7/+c+pvS2QHgCUZX3B5MPIFcAQgAYNBUsLMI88NysGcwPjL4pDMP0s6hIkyWsFOcB6Az9r5pnIJ5FsU4gAnKULZFWr6trQrXQKg8Si3jtxytJQ27dt0auvvKTs4rxC1VU99eST1sdmTVHsW1pa0Us//rG+8jtf1eVLF/38MUFFvxrfBTPCFRgpc33B2kq6m4VxgI2NlAfFQpjodDcAzNkgrSq9+tqbGhrapM1btrm1n5Z1tOGJj3gEdLQ3K5kIGcxmbjHOmL6aYeu1ITN+AXFscFyqag7ZpoWsQZhWTN/a2zVy44YN/rIL82aVUnyAoU/xA2Cpp6fbMZXnWgeJkd0BaJ6bmVM8mnRBiecBU9cdShHmMvebcLcLYwHbcxUT0mJgRhh0sZQCeah8/r55JGsBQJWCBD4L/C4xIp9bdhcD18YaAaRCVgFDTsY1HkeWaFlTMzP+/MeOfMjj+uy3vqOeDT365V/5Vc1Mz7loCqC7OD9t2Z/FxUUdO3bUusAUc4hzBqcLRe3cudPdELBMK6WCxwNwi7VIgdByVm2BljJ/dldOJKa33z6qnu4N6uoO5JwIfMRB9OqRCaPbh/kMgPTqy2+qvXWD49fjTzyujs5OxxHAMMYSoDO7gozDmHLLy9q1bZvlLiikjE/PGghDwxnwtjEZV097s9575yfau2eHavlphcuz3vtWiRGlqgaGtwb7SQ1QKbrG3kdyK6JwvFFnzl0MCt+hsO6O3bYUxPBQvzui0qm4KmXMkmvKrhT03Asvac+eB6yfT+EWc1HiGgxeniPrme6O4Y3DamwOCp9cO8/h9KmzOnf2gs1Ff+EXnrHR7eJiwECfmp7Tcn5Vr73+Iz308B719fdKtbgaUz168ftv6Mcvv6yWlqR+/YvPqG+wXflcWgvzZX39T/4vdbY16Q/+zlcDiS+VVSnlVSrllUwDwibc5ZZIIuOFSTUyDSnLk3G+YI5TJKVIFGhnR1UqEHfiam1vVKFAF9ySJXNS6YxWskVNTEwboD51+qSGh/u1betGS8Uw19knmb/ERRi+dLOVWYver1at/fzGq6/rs5/9ZcubUdyEeW6tfIpYTS2W16CYdvrkac1Oz3tPZT5u275Z2eyCpqfoUNniuEnsYC1aAilXMFGAOYvWP+umLk/CeuPP/BtAMh1Ig5u2eZ5cunjRa5u9kt+hSMb7os/PmO3fv18Li5M6cfJd740w3u3J4GJBWH/0R3+kj33s4xocGPKzRoYNbaW7d8a0bLmiLrV3tJrhb5ktNOXpoFuVAdiZ2XlNTk+7yLRx41Ag+0NBAwJAJGpJEs5lALh37ozrxPmLGt682WD8mTPIcHGmC+Re6HCiGMveggH04cOHRIGRfeHG9RuOw6xzzoGYIzMuSLux5ul0ysO4d9cXewxEDEgAVZ06edKA7cGHDzj28Jwr5VUtLq7olZdf0cc/+QmfZ4IzFdr5dAliArzigi33cfvGbc1NzWnSnSVLlg+LJ8IKRYmlIXX3dGi5sKR7mMQPDWi4Y7sLXxkka3JFy+sFOx4a6Lw9rPKy8iozNJbTCleBnsMG6gOSQ1xzSLYsLJk0sJyvqLNrQPNIJqEXvzijSmFJ8WjIBSBiYd/QsLrpzCivKppI2uQ0nWowC/zSxctqbqELJ+E91TE/iQn2shLRuNobOlzE239gjz0DwuGKi8tL2UXLnWUyLerowHcj7qLJzVsjfh5JDOK72JPT7tzKYk4ci7nQz5mToi7SSpim9vVucEcNUjomwpioQ0GGotdaqlTD74CzsNXP75uGOp/B6JQuJTT03b3JXGYvC6SX6rrp67Itf+Vp5/oHro/A+gj8jI/AOnj+M/6A1i9vfQTWR+C/3QjUZVs+CH7X5TS4KhIFACoDlXNTCldL92UUSATXUPf3v8fBFm1JDvhuZ4YhWtTEvWnrfZYqBW3fvtkH8WKxooV5jJCqam9v1ubNtNhPqrOjU+++e9SMp4cfPuzD/A9/+ENN3Jsw86mttVnxMKzPgHlNAhToF9a1TwO2trW6IUQbTMYcDHZYAGDCaS0UypqZm9dzzz2vvoEh/Y1f/AUDq2bXq6qktd5z/h4HeBgyXMvFS9fU2d2ro8eO6+r1qwpHwwYUG5uaDCYCfh45/LDaMkklwxXlF2Cez9oMdLWW0sXrY8p09GrHvgO6NTambVs2KVwtws+yHiuGXeVqoN4IC95GriSjNtcLTLlgTJFU89ysjU4SX11j1fB7/L2EAVwsMP67b+jptMKpWai21gP9wem31gJrDNxjG2i/A0zB9GU8T5x4z4Cj9YzDYY8PQAJJma/HBmSBtqRlZax7GhhAYcxIok6q4/Z2dFdL+aDBNhRSLBE3QEZSHIlH75uyuSASjQZaquG4zd543ryH73HtVTeNhOFnk9Aq7fxBMYFkjZFgrP7JP/0X+spX/7bisbT+9M+e1dDQ5gCQjFZ05hStzW3+HRI4vqKJvH3Hdp08dVK7du9UBdAwmVDJSXMq0BnGHI2kNhIx+HrksUeVaYBNzZoJO5GDTbsCwLGWyKGTj9lpZ3urzpw+pQMP7jOzD1miUK2iIl5k4biiqSY9+53n1b05thgsAAAgAElEQVShT7nlFS0tzGvfrp1qbUrr7KmTKlUAZlf11FNPrRn/MvcBIcY0ODhsQBDgoaGhUal4TJXiCi6kmpye0o9/9EP1tGfUlkmoDe39UFgrlbAmFvLaufchF1kaGxr87M5fuGR5kJY1k1nkd9J0BPBMazUtLC/pzaPH3Gbe3tbulnnM1zAOhOmLdjMA1n/6j//ResKRaMBsXl3lWUWs/x2OAdBSZAlpcT6rdKJZC3MrBoRu3b5iMPnSJYCgIX9vYmJircMCuaGVoNBUqyndEDUrOKSYjh49qUuXL+vRxx5Vby9Meum1V3+iSxdvKBpudCfFM598TKkU+sBFm8U+zViGajp58j3t2rXNbD2YiBR3AGAATgBwLIeEee0qXTBRFwQpxtULVzDfC3lkDSo2FD5z5rx1tpmjO3bsVFNjo+7du+v1nF1cNPDtjhLAeQWyLYxZU1ODpVpg81J4AHhmjp/HVFIhg7PoxJ6/cEHbt23Xq6++YqkFQDLiXzRS00o262uFdQiAyOcEmv8wu8P+GsgsBSC4S2Fr2rAu2hETi0gWYQZIwSSQ5UJAum7a6nVOG36FolzEbH5+hufFe7z9zjvavnu7urs6PSdgnjJ3HaeQb7e5L7rnFUtMrGJmWVt1LLBvQqWm06fP6Nq16/rc5z5vSSs6YOh6gGXe3t5ik7/XXntVe/fuue/9wPMBTKTQurycM/txeGhA3V3ta+aFmGEHe4e7jQyowTYPunMMtFWRCqv6/gBriSisZYpjmJzii3D8+GkD4zu3b7IWuZ8jlQ9KozBRSxUbTI+PT9qfg/fp6+3VlYsX3A21c/ce9Q4M2vSZrprCyoLmJ2/rwR2bFK8V1IxBX5V4GMgQ1KIJdfT0qRrCMDCuCoJEGDSuMSxhV69WE3rr7aOWgtjQg3zDWXW2t2nXru2e8/EY+yIxuqrbd2d07caEHtq/Xy2NKaEeRYzmDYnPuUJF8VSDZhaySiQDvwF0xX/y5psu1i0uLCj6/54X/od/8PcstVEuEctqLgLMLy5aFiKXX9Gx48e8T2xD8icKmBbWn33jm1rMLrqz4u///T9UpVDW8uKSnn32m5bRwqyajpxYnLla8vXCTAbUw0sBqSE/P8dh5FeYN6u6cP6CNm3eZHNOULhgrr7fLTS/MO9iz40bN/X4E08aOL1zd1xL2WUNDw/pO9/5jvbt36dt27f53iKhmpKxqPdk4v1KLm9mOCAda+jC2XPatX2bzzn8e734VN99ma+sIV6YOj77nR/osceO2Nx0ZXlJzS0ZvfzSj3To0EHvqxg0ukhD8XdNfxpz6HRDWt1dXfc1nIkp3DNnJ/YzTFRvjQbdSP39/Zap4f6RPWM9eX1jog6bmXNblcJYWPlcwfswEkKAq6FIzGel77/4Q129fsPzmC6mTz79hK8XCSeAWorZO7Zv9XoCeGX/wWeB64ZBTGcIZySeDeeHencj98S1ES/qXTz/5t9/Tb/+xS86nlPQBtQGeGcNEjcoUONhwr8rtGo563pB351oRfYWZOhSvh+6srq6e7wHwuhnLeC3wNmD/caFYPxDVnL2KqDpZs+evYogIxWJ6dVXX/OzPXzwkNpbW90ZSEcMJrSYXDIX6ZxiWiJDMzc1oVolr4YkBQQMSPOWEquopunFRU3OzKqrp0d7th3Wcr6gfLGsxuYW7wNcP12IYc6tjjJVFUKBOW4MTxpX7YL/0ZTP5Utmm0/NzGn0zl1t3rpDMzMLFr/qas0oXC2okl82KYSYjczV4JatGty0WTNzC+rs6TGLm2JOKtmg48ff08jIqHbv2q3OLvw1gkIjEmSLs4u6dOqKgW3A82JpSYlk2ISJpaUF6/OnU43q6el3zGMO0mXRmGny82Z985zZr/BRQKoLrxYKxdPTUx5Dnnd9P2RPQ9aKtRac6+n0WFtJNQpSgeQbL8arblwf/Inxph4DkQfPHPa8YC1xdiR2PfrJ31vHif7bpaDrn7w+Ausj8DM4AutB8Wfwoaxf0voIrI/Az8YI/HngOQfKelJTl9gg2crOTylcC1hF/zneusY7/oA+MUdZt0vWopqeXtJLL71qVko8EdGD+/do6/YtGh29o1Atrs7ODZqYuKNSadmA00D/kNnAADy7bEhV1fPPP687Y3f11a/+rlvNw7WCD8rWaIcZvsYcAtgA7KhfogF1g8cw4QM+jymcobCKpVUDH3PzC/pn/+Jf6g/+zt8xcF8qrhjEbkylNDsz5VbculcRv4NSyez8oiVBjnzoMcWTUYNpgKjJVFL3xu+ouSGpdCykZGRV+cVpFZZmVUOHvJrS0VMXtWF4q9ItHSrSbrxj+xp4ztjWtArY4bSH5AgAKgB8uc+ArR0AawFgtxrImZQrqoUD7UskaCynsibrAouHBDF4rRktwU6ExrT2+uln6p9cY6/zBVAAgAgA9oUXXtAvf+bTTmLzuZyTdMAuG5s6KQ8kFwIAEEmIVbPDFheXzOwksYeFBPMLWRHYUEtL8wb+tm7Zal1QUDT0QBOwpddAQq781KnTas20BXIwa+x4kmjGA+YxYDwFGN4L0LBcKQQJchgd1aCDQKGo/vm/+Nf61C98WjMzi/rJW0f16GNPmCHe39uqVUy/wlHLiDQ1ZgyYAn5MTU/q3uQ9y1agHdzS2KCQ2fcJF2NI0AABGCeABMa/vaXZMiw5En/kZ0oV06cwRpyemdPp02etwzw40K9333nLWt9JwMzSirsQYJwXqmFdHx3X+UvXdORDT+joO0dVLZfUmIwp05DUUH+f+gd6deXKVV8zrdUADTZ/LBXNwKUNnBes9WI+q2QcBmRJl69e1a2bI6oUsoprVaXCioY3bVEo0aBQqkW5SkiR6qqZvGj7bugf0MVLl82wt0xFOKyJe+Pq7ui0rvaZc+e17+BDa4zrRhVW8jafY96kUylr7zNnrl69YvPGrq5mz+vFpYLmF1es1zozN6PF5XnLbjQ3terG1duKhRsMyrR3pm3w9txz3zNoApOQ+wNIrgPOxA0Agvb2JrM5a7Wo/uwb3/Y6+chHn1ZLa0aFUkljY5M6cfy8piazZrrt3jWggw8/qGQ6obfe+ok+/NRTKhVyyi4v6vixd/WhI48ZAATcsS4/TNdEwlIIANCw5vBwQLph08aN9wuKzImJcToAKlpaXlH/wLDHkjkagNU1G9u2tsB4hRUbN7AeeE5UzRS1pM1q2ZID/Jl1jImljWl7+hyveT9ksJj/aN1j7gsLH/YsYw8ASkENBjGmv0hasC6QS0FGBzZqYOobxBxAV4oBfH7A6G9Zk30Kuj4Ao4MupZALRNanXSu4wegl9NL1ASDDdV68eMlyRhTh7twbs8Z6RxvsUyQQAmkZd67wHpbQQt6iplosqgKmg457GJ3G9fLLLzum/Nqvfs7MxeXsitne/EzPhm7duHHdrNx8Phi7uuYzQBPSXXQXsJ+sLGf1yKGH3GkSyC5RUKxZfoU9hd9vaEx7DGD6G8T0fUeUzdGFEBj5jt+bMvMf743B4U3avWuP2lrTWi0uuwDpuLAK0zLn+YMMAgZ9dFgh73Dq9CmbdKbSDRq7M6bGhrQyjUk1pRO6fPY97d0xrJZkSEkVVVpZUCTRoGi6Rcv5srr7BlSqhZVsaFYRgWLvH+/Hb2C4mbmcTp85FxjNtjZZoqKjvVVbtgz5vtA7J56zRY6MTeny1bt6+sknlYhK4dWSVC3ZdDBfKPozU5lmXRsZ02tvvqXqaki/9EuftsEi8wvz7Reef07/4O/9ofX2YbNPTSAD0WFDYdjPzHGA9Hv3JjW/uOQxQxbildde1+jYHXeZ/MIzz2jz0KBOv3fc0lgf/vCTlsiwjE21ZM34qalJa5IDfBZyee3avjOQ20AepUiR9n3T6pERZLdaPBfYL+reHswn2L7MJzoa3vzJW/rFv/E3/LOXrlx1wQhg+eSZ0zaePvDgXutbT09OqKujw1Jv7C3Eg3RDxh1005P3tGtH0J1F3AEo/vP2WvZdNMn/7Nnv6xOf/FRQfC7kg3h++YJNXdGkty9ApXzfX4H5V5dqAXQMGOKBljnrl89zYbpStRn7sWPH7QnBvVPwoxuGrgp+Bxa1Cw0UhtwNslZ0D0fcUVULR8xmPvbeSU1OTWvz1m2eu6ydcyePa9u2ze4mQXt9fnZWF86f01NPPuFrefGF73tvIwbBwEZLPJDHqxnEpgORr5afigTFdyReGPNvfPvb2rlrtzZv3uw9w52E+CSUS4EUmgH3wDcBVn+1RtEenXXWZyDNx3qHOY7MDSb1eCT09GxwMdfHQc4GIaR8KIoGrH1iF9JMyLVcuHBZm7dtV8/gsAHn0ZER9fX2KZ1MqZgvKNOY0pVL59XV1a6FuRn7UdwZu62OlmZNT9zVwf17VFpZdOGSM2gU+SCFdfXmqELxpHr7B5VItGk5l/c6gIBBvEJGBlmbGNRzqPuccSPslDWFa+y7VAoCg1t0yokniXSjrt0YUXdvr2P5aqGk4YFezUzcVTxcVSaNdFrQTXDn3qQ6enoVSzXo8tVramjKWPIs6FpLeS1cvXLN5zSkZQ4dPqixsVHdHb+j7EJWlZWqu+X2Pbhb1VpReHFSfKN75/r1Gz4Tbdq41fGaAhuMep413UoQTXi+HZ1d9pxgjjHuHHfZp2L431QDCZcqkkKZjIvwPtuvkUk+CJ4T7/6/wPNVHrT9ezhXwjwPui3rReFHPvG76zjRz0Y6un4V6yOwPgI/IyOwHhR/Rh7E+mWsj8D6CPzsjUBd85wrq0tr1P9cl/MIpFsibv0Mw+T9c14f1E0PAG2ZnTS3sKw33nhXbW2dNq8KR2qanLqrxqYGXb8+ounJBW3fvtuGkdnlObNP6Lfs6OhywkUCBvAHeA6j5Su/8xUbTNUqy07KrbW9JpiJhAHsGK6V36treZtH6DZN+ISAPbBV0PIO9JOR+vjms8+6TfXppz7shKgEMwnQFFButWImUSBFQ0K5asmN1rYOs+CisQAMRfKBzwG8DtVKWs1nlYpULdtSWJ5zInD77oJy5Yga2nsUSWXU1bNBiWhYDYmwCxNOkkIRVSNo/cJgCpJBAC/GhsQq6AQIvh8AyIGWqpC0KBUMaJZokTUzPWh39RNZA8P9DbNvAo3mDwLnH5Tw+SCAXiZhiyUMDp547z0988wnzTJsacoYxLMx6Vri7nRujW1HkgeIMTExaZAIVi0SPtwLySxJPHIytCXzvQ09PU7ueIa0CsOOdcu6qgZFjh49pnm0UBszBuL5n/Ewu1YYHzYbUGltbfNnwdAECGNuA8SZfV4La+zuhBmimaZWM57jibSB61ikZJPFGnMe8LIKU4vkjvlS0qUrl1Uo5fXwwYNKRCJqSsMGLpmZB2va2vi1msG2malJbRwaNEuRNQRgSosxEjgUce5NTGlmds5yKnsfeECvvPwjPXL4sDsXmD/IKETjKWXzZX3n+z9S//BmDQ5tUqha0+WL53Xu9En93u98yYn/0sKS5ubnDYICLDCuyBBQ2JiZnTHzEhmKhx56SCvZecXNrg3p5OkzNkydnx5Xa2NK/b09ujc1o1CiUfGmTvVv3Kau1haDsjDI+gYGbGbW199v3fPuzg4DpxQLbly7YtAJgAAwiWLGO2+9Y5Ngnh0ADXIqaJLz/Ar5FT36yAED/efOXdXNW3d06eo1VUNV/cHf/X2DlqvlVb3xyjs6e/qSHnzwAX38k0fcZh9I/NChQHKfCSQ/kBfK5QyM8H1AkWQ8qeVsUd/93vfNKnzmmU8oV8CAtVHZbE5jt6dUKkZ09J13FY4UtW3bJn384x8zANTW1mLt9Wg0pMuXLimVTKi1tdmfZ9DCBSi6Ksq6cuWyDRhpPwe4QhqFQqANfBsaDFTCTLXGeyRmwACtaubsG2+85m6ahw/sXwOvKu70YP7Z5M9FssAjAHYs7018QxoG4CsNoF8u+/kz92ZnZrR12zZN3Lun46zVT37SDG6ATa6VsSK2IkfDmKFPy9zmvQDUMM4EBJmcmNCNGzc8d/Gl4FoByPjdupl0vYBlBmY0ANQDBj4dL4FsF/IPrMeTJ08aLMbssFgp6O74XWtoY16MHAhrjeu0ETQFOOvdS6jWv/HWuy7CYOCYaczotddft375oYOHbWqI3jAyORS1Rm7d1PnzZ939ACCIiTP7BIUENHizS8saGRlTb2+fqhUMK5EWynvu0KkA65niC+DN9PSkCxZDQ4OWi7DXAr4d2WWD1LBw48kGtbZ1qqOzRz95+x3vew8+eEC55UU1poMCIc+Njhu6hBYWFvX44x8yExNQ88KF83r44GGlmzsc0/m9TDKqsZGrNp3es3VQzcmwu5gaCPOw8GNpTS/XNLR5q9459p52792vxZW8evvQF2cXCTqygrgf1plz1zU5PacHHtij5eVFXbt62fGuqQngNJCGgCUOY3hyJqsXfviGNg0N6/BDD6qzLaNyIef7hykOSP+1//gnBgCTjRl3lqEz/sTjH3LHBWDfj374gh5/7DHPe+LDtWtXPHbXr181kxvDXPNpayHdGh1zUWn7zp2WNHnvvZO6eOWKGcDd7W3au2unNm4cts8Ac/D26C0cP5RpyriAt2PHdsdA9jxYuSxKniWgdZ0IUNfdR8qE7zFPAGwpODE/3YsF8zkS1cmTp2xqumfPHiXTabPR2TtgLX//hef1kaeetE9CU0PanWnISCA/wd4D/fna9etqSCW0aXjQc5b1z7pjzbrDwwUn5KoCQ2/G4I23TzkeUdSamZ7S7t07XcAfuYlXy4BSycA7wRJRSc4nJRcNORcgYYJhNjEgkFoL2O4urrmYnnZx/aWXXnJMZiwwsw5A9qKljChAMxaHDh/26W709m1NTE5oeHiTr++td97RoUceNdCNNN7o7TsuJDRnMOjs8F7Lvo2EGM8HcJMOmbnZGa+p1pYWLczPWW/erN8KRYWUTaUp9lLwZC9nj6DgRrHixq1bGr83oSNHjrg7hTWO1AtFbsBWmOrENOaE5ebyK5ZmI/4wzpw3rl29pp07dznWcr88o5GRoMgJ0I32fbGYt/44nUUuZuSLlvdCgggg/93j7wmhO0D369dvunsBKRi6KTYOD2lk5IYlvdjv+/u7FarmFI9UlF2Y0/ZNG1XKL3tedrR3Kp4IZJbeOnpSycZmtbR1KpZu1r3JCZMKMFRlz25vR4+8Q4lEYIxew0DcY+eeTsUisNPDJnKMjd1VobSqC5euqA+fhnBY2YVZDXS3q6khqQgF2OyCqmW8AiJqwIA9HFWqqcUdjjPzC1pYnDerPJcr+P7bWju8HniGdFpxPePjd1Qo5qznX15ZdcdDe0ezQmHONvhXlHzmoIhPceSBBx70+RpZPuSabt4c8blg0+Ytvg66f9C05+zKXKYQzpk7EsF/gc6COc1MTXmt0uVgw9j/h733fpLzyrIDT2ZWusry3lehCkDBe08Sjr7ZNG1Jtu+ZnpFm9wftTOzfsLEKxa6k0ErTGo3psW2mDU3TAyQIj4IHqlDee5NZ6b3ZPedlguyeUaykMZruyYoAUSxUZn7f+967791zzz0nLxHHjjBzPjUdPXnhST2TfN+Q1jR5+2arNsxzC7sWVcwsdK3mUJRt+aeXlxavqDgCxRH4nzsCRfD8f+74Fz+9OALFEfgnPALUPOfl/bJ2eSG5M635BjyM+Nd+gXn+acC8cIsPwdc889y3HsKPf/w6PJ5KGU4++eRpBEM+ROMRDA2OyORyS+9OJQkjIwN44fkX8+DTClpb2wSKkhn59tvvYH5+Ht/61rfR3toMmyUBK+U48uAwE2IZ2hGwyuvPEvQQg7LAZsy3cZI1WtCfZqJAIG/F68XVK1fFYOzs6sDRI4eRiEWVBPM9jd6iYWKtB8JKHo8+8hii4ZABRynj4HIbqQFk4LABmUQEblvagOdBH7KpNK7eHISjvB5NnT1o6uiWwR8BHKctC5vAc1qVWsU+N2lSTnI1BC8JOnBMCsaUAupl4LgiTWNqVtIok0w4AhUmuaBcQz65kIC0firwvGDgWQDQP2Hrm98xWLvRr8/anIgl09Jz3rqlV+9NyZaAfx3BgB9tra0oKycgSRYvk1oyAxfNtdrsAigouUKGGhNYjiWTXDK6qYfqKS83YD/LG2x9J8s2zzIjKzWTTYuNGvCzpd+plnf+v0nCwqiuIUhjWuHZ0s2fM8GmBjFvV+xYzRHOGXYeEMAky86Ct975AFu2bBMoW1FWgg1dHZLskUGmw5iaErwk8LWwtKDugo6uLqTjcZSXlirBr6mtl1QCizP8L6ULIqEgqivL4SmldjMLBOyKKEE4GpUG7ejYhIB3AncH9u/DmQ/exSNHjwmktdtyiEVDcHnK4Q/F8L2//AE2bt6GHbv24NbNW9LqLnM7cfyRY0r+kbXJoHPHzu0CHAkqUaqFzNnaulpMTBjzPgLolkwS9lxORaOfvvaG2q/dDgvqqipk+sWEfi2cQH3HZrjLa1CSy0lOJEnjMRYgMlnp+1LHmKBbbU0lopEgdu/cDrfTKZCIOsAEbLi2gsGQGJmC6LI5BIIhsfso/9NcX4XNmzfDYnUhGs/i9//gPyOWiOJb3/4a5udnxVyrq27Ee++clbTEq195QUAFgemCsSxBEQK/jFNMiglucx5KBsDC+ZDFmz9/RyD9k089jvXAKsLRMLbv2IWPz13GI0dPY2RkDFevnRfrkqAsQUZqDj/xxOMCDeOxqIAsrkGymtPJnMx5N23aJJCZAEBtTY0SdgIrRhbAqY4MFm+QS0mfnHOEwGtDIwFoSpukceH8OXz11VcEGKgAlTOgWoGxzEIMdWQ5FgScWBwRG08s8SxrZnofFp9YZDx16tRDr4o333xTBZPm5hbFCr6PTCOrq7GyuoIb129IN5zriu8rI75UUkBWqcuJpsYmydNwLi3MLwhIYfcAx56xuaq6ykgl2CBgjGuFbE/tDXreppDGeyV4Th1tdpRQvoBrlWzhy5cvo6W5WWAMAW5JtZAZmDGGseFEBn/0J38mgI7sVc4XatyfPn1KYD/ne21tHWpqq3H27BmBT/v27RUYSLYkYweZlATdjeZ5GpEwDSIzGBl+gPKyUsN8LTHdJnze/ODGpgasrqyoM6S+od4UZAExKAlYVdfWo7q6DtFEGoPDoyouLi6v4NbtO+jt3SKGdWUZpVxuSgaKckNcM+vrXnU68DqrqyoFONGHo7KuVTFveW4StkwU23raUeagqH4Edoo9pOMq5BK0jOSccNa2Y2GZczmubpFIPKE4ZDTsKYHDOE9pAgvuDUxiedWL/fv3KZad//gjbN2yGRt7Nkhugb/HQgP3ihVvEKkMmdxRTI4No7ujDdu3btYz517sLqvAmj+I5dV1/OyNn8vElx1cLDhTK3rXzh3aA8bHhnH0yCFkUmSjBxWDw6GAQFTOo3Akhl2796ioSNmT2voGxeZFFloDAXR0diITiyHk9xtj2Tw4R8mi0lKXYhn3el43O7Ykz5ZnLTMWGDPytjzbmrIqpYob7KJgMYO699TCJmhZVU12N+Mz2c82nDl7VntVSxtBu6yMW2nI2NTYiDPvv4ejhw+A5tNdHe0qnNFIMhqLw1NWjvn5RbQ0N8DBfddqMYWhnGFTc15zrlHfm/uE8Y5xIBzP4fU3fq6iNDvXent7VXSYGB9T4YamljSK1DVy3VDPu8Su4halqthpwvXNsw2/uJeygMAuFIKL1VXVAvEXlxYFcnN98m/+O9cbi2KUPCILmbJcBDKpZz8zPaPzRXVNjencEvjZrX+vqqyUaSrXIuXC+J4kCHAO9d+/p/FlAYBFwIInBvcLjgG7IXjv77zzrsB+XgvjCQuMjBUEwVnVoTTe8ePHFX8pzcNzBkFU+cCQ0CA5Pp5lgFSGTHSOOWU9rCoIsHhBk0ojx2SKnQRjeRbh+FDeqamJzy6S73Rh4c+BuM6FFZovBJpnF5fgDwQxNTmjfaa2uk5zgYVAdomkMgmEggG0tzXBBj8WZ4YluZek4aWnDB5nKawWO0KRhPa5u/3D8JTXoKKqFpVNzZpfLPINjwzD43GhobEenR2t+p7nEsYFS+EsY3NIS5wyYFxD0Zgx3p6Zn1dRqn+gH9s2d6PUkkCpgxrxUZ1K6BHEGOcs9UjjPGMpQdZSoo64WDyifYrguX/djBmLGNwT6FkgY+QqFquAda8fDdVNOqsZWTx2CFGaLqd9d3R0FIl4Env37lf8jyfSGBmdwNqaV2u9vaNL51gWnApnOa/Pl5fyicNTamSpSCqoLC/XXmXO4KbjSSQfxjeS8mkAmjXm8fx6KNvCeGDEACWDyM5JybaAHZxGtqWQ9xx84jeLONE/4Ry1eGnFESiOwD/+CBSD4j/+mBc/sTgCxRH4FRmBTxuGFpjnBVDVGBHZjMat2CwrsOU+YU59mqn+y7crvW6HA+v+CKZnFrG2ui7W7te//hUsLE5LJzweS6G+vgXRSBKTE2NYX1/FqVOPi7V7+/ZtMQeZwDIJeuutt9Wm/M1vfsvItoA62epZNYAzgZZ8giRDvyylOgpFAZoMme/1Qx6ec1B7KoE9JmvxfOJLNvRfff/7+Oxzz4mRWFbq0mvtTKqtVrHkxiYmsWffASXZbK9NivFUKpAiFIkgm06oRdaSjsNly2ueB31qu46lHBiYmEd7zxa0btgkwIWfkYoGwWZ7JgFkeSepeZ5jouLF2NiogE+CRkz0Ccx1dnaJPcZnwESWCXksmUBldSV8Xq9AGbY6S/+Z4EKBdV6QbTEc94es84fPMq9x/olki2Gnpy1O3BugoWGTgDW2bJPFR0PFLb2bZShH+Q6+T2dnm5L+7g1dYpxKy7yExpsRsfoOHTpsDN7iZJ8uYMUbkF4wwUYyFSkRQnkE/kklCBJYBcwwCdd7Uc9crGMCYAQqjQlp4YtzlkCFwMcMkyyjV8ziClMmtnSTqUXzydm5Rfzghz9Rm/GxY3uuhJUAACAASURBVEfR3FApDdfa6ips27ZFQA/HkgB3IBQEk7zZuTkcpx42xzWbxcCDIWzdsdMUO8gqTiRw+9ZN6WUTgDp0cL8YVUwUCTxL3wJWXLt+Q8w+AhgEsj4+9yFOnzqlbgMahtJMjUkuE+5L125gYmoW9Q1NmgtjI8P48he/ID1iGmrmsjax7AgM3LlzC909XTLmbG9vlSnfzMwUNm0i48uKbDIOJ3XN4wmc+/i8GIsVZS7UV1cq+YzEU/BFU6jr2IwLV24iTRmB5maB55S7cLhcOProMdy9cwv99++gd3M3XnzxMzLl5XgQwDJ6vmadsaBAzdOamjrpCNPYlzqnZPZODD/A3t17UFnVCIvNhf/z3/wb+Pw+fPPbX8GVqxeli/3E6adx8eMr6Ou7jG//xstGY7e9Xck9QTUCrnzmjBMEhinPoM6E8kp4V/3weYPoHxiSbv2TT51GOOoTu51FnI8/voTDBx+FxVKCyekJfPDBe5rflGHJZlL4zd/8toAaztfrfdcwNzuLrVu2oKaqRjIWfdf6sGPnTq3JSJjdKNVaFwRtGJNYNGFhKxL2yZiPHQrsoKGZLeUTqNf+ystfQijoR3VVBWLRiJGfYRFMnSGMwXZJklCjmxIEhk1bIpDH6XAiFAso3tEXYvv27TKZJEDFayaQQVDs9OnHNSbSuu3okIYzgQ4CE+xWIGOeoCJjTF1trYAlyg3xAF0oUvAzCFazWEXjT447wUmOl9VqpA9UsKIUjdFEkDEciygEnAodJ+WV5UjRVJCF2WQSYyNjBrRPJsWmJzgvD4dUUuDL+OQcXn/jHXzucy/hypVLWsdk49IMlQWjnTu3Cxj9+Pw5gTz79u0ToMplRuDc+DAkkUykcOnSFcX9gwcO6545f1iUKRgtGv8MzvOgwDwW0KhbnUqmdK3sSGhpacPW7TsxNDQqyZZwJI6RsQk8+9zz6Lt+HaPj43j6mWdkrEwcOxoJC6DjeiYIiizlDSKSNNmze6cKkgRYrSVODA8OwJFL4uSRfQiszMGaicNlJ2u+QmBTXUMTfIEg3FVNuHCzH/FkGocOH0FlDVnrlMsimJRFiYXgOQuHLEIAq/44hkbGVXTZuLEHfdcuK74epqa2wypdZTL+GR9WfUHEkzk01DcgEljHjb4reO4zzwjAZIeVFMGoaZ+ziPXe3L4Jf/Bf/li+DUb6I42vf+0rGB0ZxJ5du1BGRmskqDXKTqV4PCxwc35hETOzs+rgosZ4FwurlZVaH8MjI6YwtbAg00TOs6amJkQixvSTnTUEpvm8/H5j6spuIRbM6M9giioW3L17FwcOHNA85zPlF58rCzZkbPP3KOVB8Hz37t1inHO9rXm9kif70ssvK86wK218ckp+FOwQ6t3Yg872dhUGWEBm8Xd6ZhaNlMLIe6UQPGc84jpRFMx3i3Ft8XoLBV7KiEUSWVy9dl2AIfc/PiMWXVmYHh0dwebNm1BdWaV1SZ18AvVca5y3Pp9XbOpjx45pvfN9OXbch/i8HzwYULwkS50/Z3ziWDJGcF0WCpEiTMAGu8uDCxcuKNbxmdO7orW1BZs2blTnDTsnPB63QO8kJfXefltmnLynDumqWzA1OSGyA7sRdB7LUIaDBW8aS0Jxi/GLMYexjNfBcx/PY3x/khBKaeKbSComsTuFa5Xmthwjxmf6unCBMcaGwzE69CjmEgQm2YProNBxwDnD+5uYmFCxKhKJCxjevXuXYjA7CNkhxQIDYwX3BsZcnh18/gAmZmZk6szri0bi2L59l66NnhIra8sqhFy48DEOH96P9kYnooEFJKJRpBNJ2K02OO1OxKIJTE7PC8BNZSwoq6hBTV09wlm7OuwofzPI9e+kV0c56upqFC9i8aiK0jlqflOixEJ9ege8a36sev3qglpZ84ILhWNNqbuGKg8q7SlWcmXAyTMgz2KU3oolkvI7IUHDSiCee12OSuyEmnlWssiPgWdNxjyOBzs9eno2iIEuY9ekAa95iiRozqIzX8+xZTxjtwv14jnHlle8WF1bVwGG3TaUbKLxOrc3nge4F9bV1Zv90uGQYTC7SkmaKJxbWWw0ki2fgOcidsgb6G+XbaFMIz+D4DmlWyQlBkrw/WK2UmSe/4okq8XLLI5AcQT+0UagCJ7/ow118YOKI1AcgV+1ESiA5wXGuCRX2PqYpyEXmOfS3g2sPQTPDZvQgJkFoPUXJD/4czJDYMe6P4qbN24LPP/2b3wDq2uLWPf7sLRENmANlpd8SvIfffSokmgmXYU2YiZO/P6NN95Q8ved73xHhmd2G7W/DZAkM0jq9FoMm9Gwz5kE5E3DciZxEzNZPepkNhIkycEhhnFajE6CQvz8Dz86LxaXkfGwIE0AxcnfS2Fyahpzi0tqs3e5PZibmRHDiEx2sgfJ2sxlUujuakc6FkCluwTJkA9B76Kuc3R6BYu+KHbsP4KWro0C0wiiVLgcpKobhjRsWFozrKlIiAaCNdjQtUEgFBmULCK0d3RiaHBYoG7Pxo3Sh44momhta8Xw0JBYnGQkNzU1or629hPJFjF2pNuiioK40nmTVzHHPsXI4fUy+YnGE5icXTbJXk0Nrl29IoCADOmGhnqxa/l+1IYncBbw+9RyXFNdpYSaDE9JAFls0j1ncnXw4GEjMeHzIRJPY3J2Xqw1JsbdXZ0ySaNZHt+TybhQKIGGFiTpyJUHxArse36uGOqSjaCERJ4xnjZAI58tTTU5TwjU20ocmJtfgt3uFijtKavE7My0NH7JGrx88Ty++tVX0FBXKxCO9/uTn/0Ue/ftx/DIKE6dflyGXrNT01haWcHuPfuQtdDM1bDdL1+6pEIAGduPPXJUTHDOH84TvuHQ0IiAt5MnT6k4wvseGXognW0abPL++RrqxzPRpRb4jVt3EI5QMzmtwsTGnm4VdbhG0wkL7t65j7a2FgwNDcJd6pQRIEEOsupaWppQX1+r+ekkiy2VEXgejSUkw5NJxVBXWS7JmnA0ibVIEnuOnsQb75xFYG0V/+vv/A7u3L2Hvuu3UNvQgBc/95KkGC5d/AhVFaV4+eWXYC+xIJcmWGAXOEKgdmZ2Xnqz2ZxVms9ca/WNzQIeKCfjsGRQ4anA1m17UVpWjT/6k+9hxbuCnbu3YnpmTGDVl7/wCqwowfDQA7hLqSe/JtCFIFgBGOV6JYjLwgK1vumVwAR+fnZZuvYDA8N44YUXUFtfRes13Lzdh9OPn8b581ewpXcHnA43bPYSAVXnz39sGOM2K1555RWx38h65c/6rl3D0089JUmdTDKZZ3hSK9ewq/ksCHBJkzdn4gET/1wuaeR9rDbNPxZRKKlCiZm2llaBQjRWJMgh8EdxiUx6mjESUDdFHwL0BOEIBHCusyAVT4a1bglwDQ4OyaySYCFBMS71N954E3v27EV5ZRVWV71af9QRJtBuJKBoLDsndjk/hwxvGeVmGBeNt4CRvTLMU/6Mv8vXkPnKceeaIQhPEFuSCqScihlozDW5fghGEZxysMOE+tiplAG7bAZ0J7BFcIrscDJQ+RoWGF57/V3YbE588YufF/uUIBrZ62Shs0uAMdDrW9X1HDiwX59JQI3FGerEUw+ZY8lYtO7LFzUcpRpPgnlksvK6ONZ8X8YYgo6MvyyO8osFLsrDsDDhsDuxTkmIsSn4fAFUVFUb2S5pXrtx4+ZNbNq8kWUH2Cw0zaaURgkmxkfQ2dEGyOyTBUXqzQdR6nYhk0wg6FuVV8bRg3vhnZ+Bw8ruEpf0+ZMZwFFWiYzFiYy1BP0jE6isrpcmtKuUmsJkyxtvDBbtHEScCVRm2LGTQzxrx8DgqCR/jh49ItkWhtUd27cZQF/PyUhO8d7ISPWUegSq//iH38c3vv61PHBlk4FkUiClAw+GR5AroV5yE95/7x0VDVkEYsxkJ8r2bb3o3bRRbHt243BfcDmMvjbXAMFq6mjTJ4JrWb4KzYaJqzjX2akOJ64ngqu8Vj5/s1eZAhHr4ZwDlDJJxuOa9yxGcJ7yGXLesajIualYyT2KxqX0K4hE9PusafKZswhOwJQMdIKq/Q8e4NSp01q3LAByjn/w/jvYv2eX5ONopsyxY1cdtf3PfHgOjzzyKBwllNawPvReKRhZcm/iZ/N+CB5rjrKiW+LG7Tt3BYQfO3pU85xFWzL4r169outvbmw2e5ziCmWfytVNwzXE50o2Pd+X90WZJSNNwbVgVwcF46VZmwZYNtrgRkKG46kiV9aKaDKDixcvYmNPD3bt3C6ZLRaTyYCORyMyOA5Ly74EsDvx2htviinPYj2Nl1koJvuccfDe3TvYsWM7aqpZWEkbBrWxcnmoy849oSBhwzVPnXaC55z312/ekk8Cz2kcG44H90VqY7NbhoUZFih4BMnl7J/cC/f6fAxnnOHv8PML8YnPmIaYLD5QVon7hin0m6PSwsK8xoPkA2qBl+YlZQic9/XdhG89qLlC+TLuty0tzVr7JIA0VTvR3lSF4LpPa3tteVkFav7O/YEH6sIqK6/UeYFg8nKQ5u48x21QF8zU1AQ6OtvUyUfgPBAMSmOdOuqMY4kEZRRdWF7xIRAMS/6N8T4SC2vsy8pLYc3EUGqJY31tVbG8prZGBAauL+7DlDOhxJDFRiBeFXitI3nr5GjYTOmbTwqJjKPNLY2afyqElDge+ufISDnH9UypnHUVaykVxDnB95uYmtY1ct9qam7Ghu6NOvuze8K77kdDQ5OIBYz13O/b2xtlrirZqfwZlA+FcoifBs+NgTP3mb8Jnht1eCNNJxvkAnhuMUb2xpvDoOhF8PxXLWstXm9xBIoj8A89AkXw/B96hIvvXxyB4gj8yo7ApXf/0y/xMAxDu5BYicGtxCqJWMj3N5jnv8z45YFUup42q4yBYHVgbS2kNvmfvvYzPP/Cs8hkEwhHQ1hd9cHloBlQhViQTOQJJJIZRXkEAjxMagiaEzwnuPJ7v/e7aG5uQCziN9zpLBmkTCIJejAxpjkUEyu/mOEy60rFpZfKn5NJwzMzWVMEjQUwiSHp0WGaWuZ3+wf1fieOPyZmL3nC1FJnKzRbd0fHJ6R9vnHTZvz5n/4pqisqBaqSQUOm29zsNJ5+8hSiAS8aKt1wW1ICQgi+DU8uYHbFj8079qO1e7NkW9LJJKzpOCo8bo0DGX0+Xsfdu9i2ZaPaZnm9fA68v/X1AFxizdNgNWY0hh0ORGNhmeVNT00p6SNret++PTJbMnQbwxaSpAKT5hIrYvGYCgdkWIoRlm/p5jM0Cb8N/QODqKptwqo3IBYddUzr62qlfzo1OS42W7mH40f5Bpp0sVMhJ/kYfjFpIpLGpJ1JGeUbmDDx2ZZ6yhDP5LCwtILRkRFpIG/YwMLAA9TV1qCynBr4OUliUPfUtAlTfsYA+8ZA1bRkm7Zso21f+GJLL6U7yMgLRYJKRCurqmTO5XKVwWrje1pQ39BsJBT8PszPTiMY8OHJJ07B7bYLZKJ0xWuvv4njJ07i8pVrOP34E2rbHx8ZltxAV3eP5kT/wIA6AsiUJOhDzeOOtlbNNcOCcyISi+LsR+dw8OAR6egSzLx86QJeevF5zU/+Po3xSstKJWlDkOrOvXsCTebmFgT4ULKCQA6fJXXBJ8bmEApGNFeoK0zwnGzobdt7xQYjU9dizQkscFptCHh9mF9cxtLyitheKSbe1iyqyj2mlbu0Cm0bt+NHr72JnVt6sXf3btzrf4CzZz9Ge2cXDh09ohbu632XkUqE8Y1vvIxUKiapAmvWyHVQG5cGqWTj0/OAZoP8nuAxiwB3793Fvl1bcfH8Rezddwye8nr88K9/jMWVRbS1NyIY8grQ++pXviGN176rl7B9exdKKaWUSKjgwLGgfAnBdIJuheIPARO+hl0toyOTeDA4qjby7o2diETXMTB0D4eOHMDQ4ChKSyuwsadXa4GgCrX8+65d1XN85csvK6EnM5DdD3fv3JVedSYdVVpO9iOZ0Jrbaqs30kCSkNB6ZSGnREUOgoXyXLCV4Mq1PgG27K4h0ESZJTLdeW8E3AneSVogEkVf3w2tNbM+XVr78XhSAKHMDG1GmoixjCacFeWUyDFAKOfHrdu31VmzsrYus1Jqg5N5WmBbC7Tk9aXpGRFV/OU1Oe0l0iqmPAbjidjbSdNOXwDdCd5zfnnXVh/GFrKkCVbRaI7SWfKayGYxJgkKGlQ6NDa8PspgEbWRJ0EmJ98ISqIQWKyqrMLNW7cwNDyOz3/uS4ZtbMmpg4DyJwRyGJOp3T41Pan4ThCRsh4sOFbXsCOBe4KJ+WRUEkAis5nyBF2dPbh85SKczhKxdmdn52QUWFbuUUzlexDMJ0ua40WmOseRrF8Wnd54/S20tXUIRFNBw27Flq29upZbt27qPtpaO9DR0a451NRYr4KWU7JWnGtGjoF7a4klA4S9qHCXqHhGMJ34N000XeU1CMQzmFrwoqSsBknYFSNpRswiA+VEWGST70Uuh3AwgIqyUj2/cHBde9nk3CrKKqpVmKYuOeNrMhHD4UOHJFXDuad9Alms+dZVCKbUDKVD3vr5m/ji5z8vsJrgG/W/JYeQziAcS+Ds+T689Pkvw7e2honxUXz00VmtlWwmiUMH98k8kqArZZgoTxWLhLWeFKs1UWmaGZcxNJ8NZaY4zlx/Rw8dkqwU9bvJSqckF+cbYx+LJYp/mbT2Tc5/Smnw3wiaU9+bX5zT/F0WPljoYeHHMLIfaC5S0ogg2+zsLMKRiM4N23fsMKzsZBJTU9PYs3cfHgyNaA+/dbMPn33mafkUWPJ7Htfr5PQ0nK5SvSeLviy8FwgGBbCa65XnGRWf3W6dTzjWWasdQ8OjmJqa1DmI937s6BEjf7a4qNjS3tZmOsksVoHnLE5p3abS+p5gP2VWNm7aJLA8GAri0MGDAhz96+xgG5dpKNcL1yfBYRYiGFM4hlynJU4PokmjOc15IZNz6rVTi5rgquTcMtqLGcMTWRtu3rmj59DZ0SGpnLJSN3q6NxjT1ngMK8tLilWUN6GpZGGtU8qN42C8H4yJoyT12CmW16k+c/ZDFQMpEcN18mDgvu6HXT+DDwa1pvjFzrFUinMho7Mn4wTB2YJ8jenco4El4yo7lozROvcNnqdYeChIx/D9+G/cS9XZRv8DGoQmkohE2PmXxp07941ElyTD3CIhUJefkmJh7wpSkRD862vo3tCBWDQsQkFDYy0Ghwclh0MD3Gg8pjlf13YYy4tzSCfj8tlYW1vBgYMHJIlDTxQyp9n5WVNZpe6ZWIL6+aWIROPSyec+29PdheHhQWzoapNnTyKyjrnxQRVjd+3ejZqaWhWojFRYXrouvxfxLGizE4Q2Un0WsAjMorzxDuI5gmPPMwXjgzyQWDh5KJlozuHcBzmePM/Q0L27u8eQUuj/4vOKuc/zDqWlWMSl1BMLR9y/WbBjzOUcd7msMpDn5yZiMWMwLKLOJx2kRqaFQd2QYX5Z81zdDnwq9A/iVVvZjcB9x3gXfVrzvGgY+iubvhYvvDgCxRH4BxqBInj+DzSwxbctjkBxBH71R+BvA895VwXQvADAMJGMBo1haAGoLDCWCtrnTIQK7fdiFtLgx0Zt0kasrPjw87feQnlFKXq39GDNt4pEIoVs2opEnOzKsBjmBKZ27dqppIWJHRnDPAjzUH7+/Hk88shRjE+M4uSjx6QZK21cJn0lJXl5jhzu3+/Pv476uykxeDZuok5nOTIpY7zHa2cSJcCAwFMspvehGde9gTEx3x45egSeUqfYTrksNYsz0rsOhaM4d/4ivvHNb+K7/+m7eOL0EwKBmMTU1tfBu7qCslIHLn98Bo8c2gNrKiJw3E6wOm3B/GoQNk81MjZq5K7BYbPh9PFjsGSMBMl6MCwGGJOV1ma24xuGPZNdthOTqcV2VSaA5t7J1kojFAkYDeIMjVDJHCyF17tmJGeU6BgwrdAtkBRD27RMM0l6CKLz+VPXOpWUFuq9+/2YXVyBrcSp9m+aKAYCfrV1s52YDDwR8FSUcChZdDlLHgLyTMIK4BwxRcoynD9/QQBHc0sL3OWVWFpdw6aeHsn1UJ+VjFKaNBKAp3wA9VPZYt9QVwNYxCUyCZsSbtPKWwBOC4wi3nEmzWJODqurK3B73Mq+KA/DBI4AGJPQyelZnL9wmW+JuupqtLU2Yce2XpSXuxEO+cQOJgD10blz2LJ1O7y+ALZt34WB+/eU8O7cswcOJxnecdy7f1/tyTPT01xEAkNPnTiOTIoJOyUkrPj5O28LdOvdul1j/pOf/BjNTY3YtrVX4BClDQhQMukzzOKkAJ+Ork4litS15jrhfOY9M/n8qz/7EZ7/7IsYeDCgZ0Pgj23fZEzzbxaY2InA8VpaWMTk2KRAcEpBBNZ9WJ6bQrnThp3bt2B+YUmGtp29u/D9v/4ZvvbqFzWHpmcX8f0f/FgA7IbuHqyuLSOVjGBtbR7/27/6HUQjftgsBF3dGJ+YlMEa54Td4RLDlM+e8zeTg0Ayzuue7lb4vOuYnlnBkaOn8Rd/9QPMzM1iQ087WloacPHCOfze7/7viEUS+Lf/17/Gb33nq2LQF2QPCJiRTUiArFD0I/ChOU2poFAUq6tBvP32GbXlP3biETicOcwtzqKmtlLANMF1at7v2LFNgBvjQigYxD2C+3v3i33M5zE5Pg7/ul+FPU+ZDdkMTVANK5vPln9z/hfmZAE4l3ass1RSNWxZfzA4LJYy5zTHw+/zinlupIqsAlQIdFCjm3GPr+c6JYCuVUy9+ngCnlLDik5RHoogXL7gJdmXkhKNSUGqYHFpCS2tXQYMtlrR090t+Qf+HsEoAmjSiX/YTZTF7PQk1lZXBYC3tbap2MXfN+Z8UUmZcOwJwvN1ZJ5ynfH/GVTJtGSxLZlK6FomJsbFdpcMjFix0JgweFAugPcEqw0T45PqchifmJCZKaVqeK8EZwh+EaQ6efKEwHSCwR999KHi1MlTJwU8EVjnZzImUWaC/2YYp3bNB6/XLxCsvq4B9+7fFSOVHU4sbHGdE1SlLNbdu/cUQ/k6Aq80NmRdjs+MxoGzMwtiMVZVVMDv96Kzi34UNNsrx89e+4li5ezUnIqKjxw7Jn1lsmZNFw1jumF7c2xCvlVU2WIUdFBc55rJWUoQCMeRtDgxueDF6OwS9h45gd7tu4F0AhVOixi6d+7dx9zCggAy3ufy4qI6SMh+pgQU5+Tc8rr8ElgY4RynCSE7bejtUU4DQbKQLRCjl+uPa6muvk7A6cL8PGZmpvH446cFqHGMCtIhZL3/6V/+FIePPaZuJ7fLrsL1n//ZnyCTTkh1+Pd+91+Janz3zh0xqrm/cw5JmiiXFeOXzH7GKM4JMrMJBPN3rl6+ggP796vIRACdn824QbCT98pnS9CbsZAgJgtH8pdIp42BpZOGrX79ffbsWRw5cuTh/s+fsSDPTq7mFuOvQmkhxkQCigTtOIkW83rXjNfnPz6P1eVFfONrr4rZ72QxIZtBPJHAyOgY6hubdD9cyxZJlLDzicCdYXxzf6ccBs82LMjwOlNk+cIK7/o6XvvZa/jKq69KjuiRo0f1XPjMCKa3trSYolciiXJ6A+T9aAjCF2IfgXn+PuXu+vv7NX97erp0zuG5p6+vDwcPHtT5iK9j/OR7898kixNPIZk2/jFOh12GjWRPV1VVaF+iDww7aWTWTDmb+mZJhrz11lvSJl9ZWpK+fVdnh54J9bYJqFPqqqqyQrI7KmhE4ipo87ppIsx90MjY8GxmU3xISRJtUN1uvHcW+AlC82zD/2cs5lri/zNGZrJWja+k3ez2T8Vmc35iUY9rjZ013Ow5BlVVZJtbNf8ILJt4Fs0XFqmb7lOxmwztjo4urXu+5vatuyrMkf3PIjLJGSRYsFOts6UDthwJCqbj0WG3YnV1EaGQH4EQ5bvc8AfXdX5l50EgXodMKo7lhXk8+tgjWiOU+KLJOoHyWCKBRsqmMeZ7yEZPS3KO57G11TWt5fIyF3KZBGqry9RFNj8/LUkhauHX19ULaubYUtaI8ZRdgLx+xX92r6l9Ura5tHvPy8NI9zCvJ87yQMYw1HWONDJ5hbMkx5ednYXOQq4txmmOTyIVh8+/rrVVVV2Lzb1bRZxh1w4Ngg2YbdHvEjyPRPxYXV1SEYxSTFzjXAeU7ysAOkaGMW/a/bfItvB5GMk4i4BzGoYKPLeyI9GA5wUA/egz/6KIE/3qp7LFOyiOQHEE/h5HoBgU/x4Hs/hWxREojsCv1whcfu/3/wbzvMACKrT3miQtiWjQ+wvg+aeBWP5OAThiAsOjtrPUJVZvKmVFOBzH8soy1rxLAtB9fi9amtvgXQuioqJOsgkuh1NgBqVAyB6kURsP5WSNMTE5c/YMvvWtb4m9NCxmcq3YpgQ9yCQkm4pJJ42JCHrxME5wgcDG3MKsWGddnV0CKEeGhgyjStrGGSUs1I6mHnMiW4LJqRlpSpORRzkFMop4gCcLiQfygcEhPHb8BN579320t9E0bATBSEQtxkzy62sr0VxXgcsfvQ97NoGNnc0m6bA74Y0k0d6zDRZnGewONybGxuAmkYeGgukM5haXsXXHXlTVlMFiIQBhdI/J0CM7Z3XNp7ZYyhuQiaQCB8efkhtklXk8Ss55nwQSmICQiUX2M7/U7ppXjCdzkex1Ac15zVuC9AUGegG0J4BLthBNBg8eOCD9dgIPZEkzeVU7OTsOrFaxvcicNkZuBOsNI5yMPpPkk0llmLVkglNts6HRgJZMYJnME9wKBoIaj94tZEoOKdlnG3mJhW37RkZCTLN823lBWqKwQk2RhxIBFmlJO91OsZHECM6ynZ1GXzn8u3///+D551+C0+FC0BdCuceFXTu3Ihj0wuUkc5YyC3bc73+AZIoJpB29W7ZjdGgQvb09sBN4DJsEu+/6DRw9dgwXL5xHM5n1Lid6ujuVl7LtmOZrb737nJnqkgAAIABJREFUDr785VfgdHsEjl+/fh179+ySHAmfXWN9ndjHZLuxoDQ1PSU2JsExApkEJ6nnSXCJbGmvdx1D/SOoKK/Cysqyfk62K78IcvB7ApcERNiCzwSceuA1dQ16Fndu3cD85AisqSgO7dulubF55174Immcu3QVzz/3hBhsa2tBfPcP/gSdXdROd+DEyeMosWVx794NPPnEY6gocyIai0mm6cHgoBi71JcWQUxt0sq2Ze4YiVDaxIne3k4EwyFcvXYfjz/xAl5/420MDA4KiHz0sSP46MMzeOXLr+LalT5cOP8hfvu3via5IM5ZArNc+wSACAQYEJsAKw31WAxLq+sgHEzh3LkrSppPnj6O2roKzMxPqiPl1q07aG5qV2Fqx7bNhs0ejWqtSyIlX2wik662ugbX+67j6aefQiZLzWEjFyUwmCaAjCWFpByUJeD6I5CfhFWcTUj6gUa1kuOxWATM87Mqyj3kMaoLhcA010FFRZWATRYCCm3mhcJQYc5L55rPOc/k1VhTLItAcSQszXH+PTIyCr8/jJ07dwuc5DwhU5nSHBu6N+i6yW5kYckAISkBvYyLnLNsx2eMaGxsUMw1+s1mfeue08Zoj7GFIDxBJ0pGMS5w8hN8ZVzgz4yBrGHSi3kugz8bsjmL5Ee++90/QPfGjZIkIXjOwgLBEl4fn+vde/ewceMmga23b93Wuti2bZvmgLuU7Ok0/IF1FZFomMvX8DppUrdhQw/86yEBRASRKOkiTWG3W3NH7HJJfySkDxwKhlSs5JiR7Us94Ug4qqLcyPAomhoakYzFUGLLYWZ6HlZLCBZLFiMjw/hf/uW3Uc7unKlJ9PcPaH4QUOT6YyGCsZmMXz6rNK8hF5bcSiAchTcQQdbqhM1Zhkgyh2AsBXdFLXbtOYBUNofaSg/S0YDmHzWZGX/ELKVEUCYNj9uleNLUUK/Pi2esmJlbUAGS+ySLQ5Ss2bdnj4p9QT/1nAPq9qH8gm/da8BjQmaZrLqgWGTZuXOXQEmCkwQi2RXDbqrJqTkcP/6odLrjsYiKzVcuXRBT+OUvfVHFUGrLU8/aHwygpbXV+C+w+JvvemAsVycFZT1kQmsTUEsvB8bftvY2/ZxAJ9cc5wYLGZTa4e8VOuR4nbxGrht2dxAkJSjKAiRBd+pzF0A/riPGotm5eT13yp2wwLW6tqZ1QHNnFk0oqUJte67hE48dQ6nTgRJKrCVZgHXIB4OxnC4sBBCbGxtQU1Wp9cv9zxROKf/l0HykBBCvg7GBbP5E3qz0u9/9z3j26We0f2/ZvEVdcdReZ3cXu694/QSrq2prVVTm+qqprRX7XPcSjWBqcgo7duyQkeiNGzfQ2d4q4JrPkZ/HdccCCseSBQfuPxrftjYMjoxKgogFBV4vQXeC5/QV4Bg7aS7J526zIBiOoH9oFPNLyyo8sMBBRvrC3Ky02hknuOfxOjraTYGdRQXu/TRq597GMQ6FIuog4vcsBPOZumli7fFgZm5esjsHD+zX/GMxnWuLxT/GZBah+MVx5f4mGTp1utFE2ZwPGhuadI+bNm02hSnNsTQSScZwB5KJjPbU8XF2r5giJGVKqqqN/BA7KOlNQz+GdR+lYsqxurKqIhF9XqgpzvMIZQQZN5Gxoq6mHpVVFTqPRaIsWJJZn4LdQdkup4B0gufyXCjbAKfdKnnAbVu3YGx0RPONn7l3/0EBzGs+H1ws5Dl51k0gGGTB0q65RGPx2qoyNNZWwGnLIJuOY+BBP3q3bVfBmIC4KSawqyWpOcUiNwu1fKaS2LJSF0z9gTqncV1SWofrhKA1zx3qKCwhUSHP3H6YCpkzHcFzsvgHBwcV27o2dOrM7XDZVcSfmJzE+noQu3bvg98fVMxyudn9Z6R6aDJKfX1/YFXmqyxSs6NRprp5qUEJDbIgldc/pzTb36Z5XgDPJdHIPSov20J/AZm652XI+HeRef7rldMW76Y4AsUR+LuPQBE8/7uPYfEdiiNQHIFf0xH4/5NtKTCneMinbAuZ5wXQ/NPgOb9XSzH1OJPUpAYsJdQwZSv9Or7//R8JAHzm2ScRjQWxuLwgTWL/ehRHDj+GEpsDS4tLeOedd9C7ZZOSxGeeeUogw+LighL1d997G1//+tcFwlASY2pqCjT4PHjwkJhLBM3v3L6DY8ceUaJIhheTZiY260GvwF7v6prYaWxJ79nQJeCcB3MmifyMpeVVXLnRj3V/CC9/6Qtqy3Y6bDJKIhhTVlGOmbk5DA4P48mnnsEPfvBDsZ7Kyyul3UowgwzfL33hRTTWlCOwOo83f/x9nDh2ALXVlWLB3B0cQ8/WPahualcr/YcffIDtm3pw7/Yt9G7uRW1DM8qq6xCNBVBVZVjlBMnJ3PWvB6QjHQlFUV7BdmerYWVmMtKRp9EYiwrM8pkcEZxhy7UBAQlKkK2eEWiczlqk5xkMBIyOsc8nEIngF8Eigq7UkSWQ7nI7BSRRVmf/gf0yEhsdGZa5WQvb3gmO5tlq0XhcoJRgPJp2yrgrKUCKSTv/JrCqBI2vsxp5GAOwW6XB6VsPIJXKIBiKSnZi0yYywSsMEJ2OiNH4X2OeFxhRpqXfvKdJEPPAooNSFyVKSgmMXbt+E/f7B9FQ34S6ygYxyk+eeAS9vWzzd8ugku/Fa4pEaR5Xi/KKGoRDfrHU2b7uXQ9gamZOwENHewdu37mN9tZmpBNxmQJSzz2VTIiZTnO5TZt7VVgSeH3ntsCBWzevY9/ePWKsW2w2rKyuoe96n8aM5qVkzlHeQN0C7LigWV4ggHv3+rFz22703x9Qi3uh+4MMxB07dgpg+fjj82LCknV35syHCEfZDt0lVteHZ95HT1sjnLk4aspLxfo8fPwUGtq6EYjG0dRUiXXvGiKxNP7wD/8CFVX12LVrr/SlyapzOclCi8Nhz2leRZNGZ546/BVl1I4OKHlnos6OBoJiZ86cwZEjh1BV50IkFsPCQgCj44sosZfJSLWmphK/8ZvfUBEmFAjhtZ++Libd4yePYmlpwXSNuF0CrAgaEUjlMyIARgCGuuH2kpzAg7mZVbjd1fj5z9/F1m1b8MTTJzE0MiAN1/GxSXR3b1KXQ6nbirnZGQFBqWQaW7dsfcg6J+tveXkVi/MLMiAkSCtGnc/7kOXN58LCAOeaKQQZPXrKnvjX1yX98/H5SzKcpNGj1jV/T5r+abE0CQYFgiG4XKV63ZYtWw1DmUCH3W7YgWRbOoweuDpKcpzfBR1jI2fEdcx1zkImX0e5pLfefg/79x9AXX09wpTUSSQwNj6u32XMIFuVcZOfJ9A0m8prnpPFHhHYxd8lAFzoWCm8P4sDBKa4T0geK2X04HkNNO2cnp4Sk5D3xOu20dA3m2ee59d8OmUkQ/7sL/4SL7zwIto7uvKyWklUVZSJEcovAi/UWidIc/jQkbw8AwG+XUilCWbaZLrHeU/JFsp8ELSlLnBpaZn+3Lh+C35/SAzPdNZcMztiaGrLziVp5ktKIod7d+8JSOe6iiRiisF9V6/h1InTiFGH22rF2soCfGuLOHXiIILBNTQ2VMk0OqcxSQvU9vrWsUYvi3BYMYNyFdx3KF+wmXG7win95PVQHF2bt6G5vQepnBXj0/MqkO3etRtjo2MCLxtqqySx1NLeLrZ+OMoxdehZcw2wy4kDXPh82N24c6/fdEUAGhOColt7twjgomQWZb5Y3GjvaFPBmfs1N3LGNDKaCaA/9thjWsd8zpy2LHgksnb83//uP+CRY0dx8OB+xcuWxgYEA+uIRUIykKapZkHi7d7AA+zctStvhmtFIhYX451gN58D5xrXBYFv+ZdYbfrsRx99VCxynjP4MxYdCHzznvlaFtPo70Bwj/OzMDe5r7BoQLkiSoYR5OUzMQUTmtmSyWsTKM8ODco7cR8naOt0lwpIJsA9NTOvs8OhA/sRCwcljZNlkZqmt+PjGqfq2lp4vT4E/etwEmx2OnXfpZ5SAYMFggHXEosTvG6uhXiG12DFj370I+zcvsOwo7M5ScqQ7f7sM88goRi0jHAsDq8/IMZ9wRyUY8WiCP9cunRJ700mOfd+yuTQ14LguGTsZMxruki47xo2f9ZIsvl9Wrd83rxuaq2TVc/ClTHndOo6WMB89/33UV3XhE1btujMwGumwTcBTrKhuY8sLy0qdlE+hteSySSNvF6KHVNm/A2ob6R3WFijnIuMUVn4iEQ1n7f09qKiokyfOz83KxmYWCSKxsZ6wxK3y/L24ZlD5wiwaMHzm0uGqgTsea/U4i4vd2jd89wZDkdlXk+yhYqINt4BZV0cKrAaWRNKhSX1XmS8890pVeVdXUY4FEDAvyaJo1A4iLIyyimV6764tijrVF5RrnlNLxAWJGdnZ1RoqG+ox+HHngKtWrOphOSNyNAeHRuHp6IK27bvQUV1LW7cug3Ke0diCdTWNsAfCGFleUWm9jSor68ph8dphSUTB7IJFR7Kqurky6PDoFayYW5TIox/c9dmmBAwzccrgNqMmw7wJFRQqonryc4OxbjxR6Bk3kNpPGNszz/cY7g+79y5q6LMhu4uYyZtA6LxsF4zO7eA9vYuJJMZSY9Re52EBIfdpaITi7nc+xmbyMrnkzCdlEY+z+irfwKeE+znOcqom5vuSl6MBKEImlNeikC5/BQo21LUPP81TWWLt1UcgeII/D2OQBE8/3sczOJbFUegOAK/XiPwX5NtKRg4fRo8J/Pckkn+DfCcSRi/CuC5EhCCoQR6rA4sLNDMbREdnZ2YmBzFyuoCNm7uQSAQxsrSOsrKqtHdtRGTE5MYHHygdvyW1hbU19dJ25UJFhk2H58/h8997iUB4pRfYSI3OjomZiTZdTarkY2pqa3D0uIylpdWsOb1gk3RW7duVts8jafYas1EjOwbgco8alOXl2aTsCIUAz44c1YJ/5bNG1FW5sKDgX60t7fq/exk9nZ2YufuPfijP/6eAHwm10xRDAssgUeOHEBnayMcSGFmdAA3rl7Att6NqKipwcTcEnbsPYLSqkaM07QqEkFlqRM9nR1iW1fWNEgDNWdNIZclS5JMUrIUjaETP48sRyaIBKLJUKU+JNtkmVyT0UbGI9unjZ4tGaJ8QoYdROCD+tnrgbCkRggWkt1/7949aaKS4TY0PCyJBSb8TFji8YhePzE+puTTMCZLMD46iu7uDXoWZF1JU1SAAJmkTF1MSkNgjckSwca6Opq5uVXAIKM1ZykwQGNiCjOBs5ZQ25WJEXVFs7h+/ZYkHvbt2YHqMruKGjKdy2uem2SvYAJlpGkIovC9OCcIpJH9JM69lVrvCbW+k4UUCscku+JwuJGO5gSee9cW8fQzp4EsmXqG1TcxOSvWeWdXDy5dvoaOthZ0d3cq2af0y+z8Ag4fPSaA8PXXXsemjd2YnhjHs8/QYDIlDWOyrwKhEPbtO6DEkcn83bt3cOTwIdy80YdDBw4YU9RUGvOLi9IPfe4zzxqGWSwq9jzHkma8fKiUQ+kfeICD+w4hnTSSRByLiYlJ/R7btrmGyThnQeQP/+iPZW7qcHskn5KIRuGw5hD2LaG7uRaWdEztzseOn0ZFQwtCiSSQjcjAdGU1gO997wco9VTia9/4NlwOF1ZXlpBJkYmYgt+/grqmZqQtTrE3Y2Fj+sVUnIAMuxSo4U229euvvaZCWsYWg91JeZUsfvCjn6OqqkmeAm6PC0899bgAibnZeYyNjKO81I3tW3tkREugh8CngEKCw3kGOAEz/psx8KQskQ3RCOevBRcvXMHwyDBe/eqXMLcwLZ1XR4kTDY1siY+j1EXGqkVznmxV0+JOaamMCnU07ty7Z6+RIMpmNS/ZJcE1xjXJNUEghyxIzmt2dRAE2rVrh2IIv5LpDIaGxwSKUf+VDD0xOa1cm0kBG3z2LJQRPGAHAosmLCKY0g+N3AhqG/a9h2Z5CQMYEKA1jFpTWOL1k0VvmJYWpFM5nD37ofTyOScK3SUEFrn+ee0splDChJ/kcpM1SkNCmqeSkWjWEhn1YnrSOM7h0PynjBRlZvjvvG6uTV4v53I6k1QxlAUOAmb8ksRMXraFGs4WC412s7h99z7eeedd/Pa/+JcCsnn/czOjoH0GPTBYECXrmyDjY4+dEIi2srJm5r7DIQkpT4VLa5agvSk0OFSwUZGzrFJg2d27/dozvD6vgCOCyYytPT2bEI1w3kKMduqWc7+ZnZnDzOwserf1oqWlFbl0FoF1P5LRGPyry/B7l/HYsf1wOSjJQh8JK9LxiNa8wF2a9FHWyulRYWTVuw6vz6+OKXYSEZCrra3Clu070LVpqwwkM1YHHO4yTE5MoYY68m4H7Miiub5ObHbfuh/La2vqUCmrrEZpGSVL3NKp53xhcYngOeMwAXkaDnP8CZxGwiGsriyjZ0O3QNbxsTEBubzxbdt6MTI6gJ6ejTI0ZDcJn/FA/wBOnT6l509AjfGfnQJ3+kdx/uIlsZvJaH/h+efQ3Fivwip11Tm3CcnpeVisuP9gENu2b8tLEGXgdrpVeJW+dCKu7hvJZ8RjYlRznhIoJhhL41uj0c/inAF9CdBRAowxenllSWCtpHDCYRWGeb/sTODc4bpmMZ5FRrKdNWcpiZam7EYU16/fxMlTp3TPBJrZGcHCC5/dm2+9KwC6styDQwf2IZWISRaH+uIEO+mHwTlMSZtsOqnYSjCRhSqC8bxurgFTTDaFZH6Gw+VCzlai5/TW22+rm4Hril0jne2dOH/hAp564knJJAl8z7G3wiI9dAL7jE28fxaHKNvG5ynpm8Ulde/R8JjPhQUnw4SnrIlDxQTGAV6DpKAoXUfQ2E1ta7Wo6bp1/rDbdT2UgWNc47guLC1hanZeex6LH3yfSDgsg8p1n1dnE0q4TU1OYMfOnXmmc56Fzz1eJusm1vEMybMZYwz3RErgrVOmJ06N+5Duff/+fZJbYRGaMau+tg6VFQSp07DYWIhPFS5b7GkaFbPDhJvl/PyC/EP43nyGOdAkNoX6Omrk12BifFpdJ+wUItkinaEBLFnKol/jxu27er/KiiqsLi/DUVKigjLNeaORADZ2d8LjdmjsuG8Pj42juqZOoLDDWSpTSw5lijIsEX52VsU6FhWyjA/JEBw2AsP0uYggGI5hcXkdDc2daGvfiIEHI1jxLinm8vrX/fQyiOn+yWSPR8PyUeDcrCgvVVeG0+HR57BDQv7wNgLn0J5GYgW7ADieJDJkMiS/uOVRsu4PwOV2ywCVbHqyzQmys/BBONpUbM05rfDFeMm1yvV169Zt7QFc4yzqyPw1kdA6YrGLZql89u5Sj7oOWHTi+ZnnFa7JwLpXcZ17UW0NY5lZ507Oj4Jvjzn+6PzGcqAKACLPGxBd3VME0Xm/ImgYE24LNc/JVv8U87xoGPrrldMW76Y4AsUR+LuPQBE8/7uPYfEdiiNQHIFf0xG4+M5/zBWkAApM8k8OxPkWSemDJ5CMBIBM4uFIFLSmmdCZhLYgy8EDNs/XTI546C6B1xsQcGUrAeYXprGpt0dmP9NTC3A6ypQUMqEn8EVASTqHuawSBWldBgL44IP38bnPf15Jup0a1zS4i1GupQIrK16MUkakcwN++MMfK6mnsRPNisorPEA2JZbwV17+EsrdTnjchr3OxIzMPwE4NjuisRQWl3y4cvUqopEgmpvqUV1dLrZQdU2VwJSp6Vk899wL2NC9Eec//gg7d26T6SIZZGToDA0OoKWpHg11VUiG/VhZnIF/bUlt9Nt27sT1uw+w9/BxWErKMTo+hSpqVyej6O5olUZvkMxMl1tMqnTCMBTn5xZwre+6WoY3dG3A5s29YmvJ8NQKGdRR/5IJ7+7duwWAkWFmJB8+mbyr3jXpy/P5rK97xQQ2rc2NGmcy1zpa2wVyk0VrtzHZyKLEYcPo2JCeM5NzJsvUylxbZeGC7CajlyuVSerdp5Ni2hIsZWs0k6VcNicDrFAwLOCAYBb1TAke8n15TfyehooCAq1Gw7SiskqMa2q4PvroMaTi4YcMJI6ByfNzAkcIIPC+yRDj/QjAt0KMLyVgDqcYYUysyITiM4tKa5nUKyvmJhZx7sOzOHrsIPbs2SZTP8q28OI+/vgi9u07jGAwiqnJORw4tF9t2AT4KB2wtLyEno0bBf68+eab6Onu0TNhC305WYrZpMChc+fO44knnhIr7Py58wLpNm7sVrv2ti29pp3c7sbk9JxAskcffUQALU34MjRrI0gRDWuMpmemBaL0dHUIfKDMgNtdJsYd00gBCEwU2d6ezWF1eQU/ffMdVNQ2KYEuc5WgqaYciAdRXebC7PQEHK5SbNq2A7XN7bC5aPJmAFuusT/8w++hvr4RX/3a11WUIZBAE8Rkgq33QWmzev1hYxpsMc+ca5qAFs38qKM7Pj6KxaUF3Vc6l9DzCIcT+PDDiwJRyyurZNpI8I/XyI4Dm8UmAJTMbMUIxhzOMzLQPWRZm3lMIIxsOY4FARCZcdrIZk1jYXEFV6/26XofffQoamsrYJEZGwQ+kVFtgF2jkSuWns2mjgtq8Z88eVJsehWkNKY5SSNRYkBSOiwUkKVoK1G8YNcGwaeGhjoxoAnWBgk0/3/yMefOXcCpU6cltUR5GTKF5YkQIzuxVH4QBBqoF8w1EgwF4BSTO6/zT1A6nRGwmE1yjWfFNiV7kvO+EJtNUcEuEMVqdeHCxUvSjO/qapdWLwFN6tnz9T4fTdoS0sgls91qNfdDALwQQ/hMC8UwPjd+zujImBiiBTYrGagE2zhnRGq0WiUdQ5a1uR4W1gjK0SiSJrKUXBCMo0LQe++/h9/67d/SNbDLoKbCjbrqSv0O9aFplHet76Y6bmSWiBzKSz1oaW6SJEh5TQVq66o1hwhukeHJ+yNjluvBSr1ga4nmJgElMlAJsvBaCBYvLq/Au7aOpaUVbOrZjFgkhtUVr4C1WDKO2uoqhAI+rMzPIxJYQ0tdtWGCV5TCYTcyB7wmFjhCkbDAe74/u0XIYGVHDZmjsQTjdxoZytVEoqivrZUxpd3llmk0NY0J3koWiICXJQdKExOQZvGRmymfK+ch9adVkMhkZK5IYIzzgOuARctEzoaBoWHNSRpKjgwN6lk0NTZJIm1hfkF7F4HgLVs2I+hfUyH2wMFDYgPPzsxqfkzPzKgbYveuXXrvK1f7MDE7I+8KFlFpskggi2C4ZE0yabGFuT5YUOE+MDw6JtPSBEF4mw1V1P0P+DU/yHCmnJeJ6Vn5jZCZzpj35ptv4Jlnns2bGRoAjK8nKMz3b+/swPkLF8WYJ/hOoJhzjPsT5yTvl6+hhBUlOKrLK+F2OAXUUiqEmuMsYoxNTJiYXV6hGCpBjkwW7509gx07d2BtZVn3taV3M1wOh7wROCamE4wFzQRK2C0C4z1gfFmyiCfj2qMIfJKFzCI3C80EsWVsbbPj/IVL2usam1ok1UL9fZpjtre2KFZRkodAfe+2HXk9dYvAebOmuIa98ugg051nm4X5RdC3e0NXj84CLBywW4fjwfnS2tqiec3rJCt/dn7OsN4tZBJn4Fv3ScqHxfBt27aiv/8+9uzZI/Da6XJgjqB0MIRDhw5rzyVzmP9GljnZ1mSeLy7OY/PmjYoVlFoZGhrW9TU1Nus587O5FgmyFp4ppawYD/kzxkAaLD///As6E3BO8Bm2NjfLnJRFe7vTrr2xYBpPI2fugfxMdiJxfrNoxQIMfRIoAURfEBZPCNizeGieA9n1ZFcTyGbXDOcMi2tROOwOzW3uKYwr9LaJRkJY964gFFyXZ0kDmfCpFK7fuq3OFrudY0tQOiNgmtff0NCoNUoZQ873x0+eRCbNjokUufIyEp2YnMH9AbLPKf/SpDjhdNrEhmdc5fxpazfXayRjslhcWpRMDOVyOmlk7ChVdwbXIu9FMmZWSD6J5AMVBvKFEZvFjVA4Lpb8mQ8/REtbK7q6u8zvWtidyb2AMDUJEZweLhUECl+FfYngN89pfA4kWXDv8a8Hsbi0ImC8s3MDGpoazX5J9r7Pr7XKggwBexbJWERmPsCiMeeRkQ4qVSG04NujcyY7Xz51RVSeUQ4jeThZ2IgsQVlA0tZZ0GfOwbX2afD88FO/VcSJfk3z2+JtFUegOAL/YyNQDIr/Y+NWfFVxBIoj8M9gBD4Nnhd0dHnbBQNGHor5PUG/VCwo5rmR1yiwe/OmQwJZyCDMa+ASWMrQMNQJrzeM0ZFxrAcC8HicSGVikkxIpWgW1ohMymhZ7t27UwkcwSKaSd25cwevvPKKngLBrffffx9f+MIXUF1VCUsmITCtsbEZFy9dFfP34KGjGB6fwMWLV3Do8FGZgLF9lYfscNCPm9cu4dEj+7F14wZkk3G1lZOlns5aUeIqxcDwKGBx4K0338b+vXtw6PABJGn2aSVAwdZRHr4t+Mu//BF6N2/H1i07UF9XiXDIK7DMAL6QLjDZSDZLFkHfKiIhL8IBn9iNM/NLKK2sx449R7Hsi+L1196SYejXXvkiOtoaMD0zjoa2VqTIPk6m4XGSXZvEtavUJXWo5fzevfsyXbt9+xamZwy4ury8iM8++xyuXr0mtvLzzz8vQJiMHiaSTEIJdpOtyGRyfm5aEigcdzKBCRoQ9CUYSNY6mWXVldWIR41e8M071yXDw8SZyS7nBROgTwBHYz5aYA+WlrrEKjPGVGz5JXvVMIQfDAxK1oMsJQKh05NsPydj2rBaC5qaa94VaeU+++wzYvKOjo5g3/69xsRKO7uRPaHO/c2bt/Nt6CX47HOfFSuquqZaeqMVlWWSuSETlwy2EmsJnK5SaW0T0LKS4Zum+aEHP/qzv8ZLL76A+gbK9HjhKSOwx6TThnff+QCPHDuBBwMj6N6wGRU1FWhqacSdO7ckt0AmtWHcAh999BGam1plMPbCCy9J7zSHJKw2Cy6cv4i9u/cJTH3jtTcFChBk4BzaumWz7j8EIXhfAAAgAElEQVSWyGBmbhlDQ0N46qkncf16H8YnxrB79y61qk9OTmoOTE1Piq22sbNVGsZWuxO2EhdSaUqocDxTGBsZkeasi+z7ZAo37w9j2R/F/t070FpXBo81g4Hbfaiu9EhCprapBbsPHMbMwgqm5hbhcJVj+/YdAh3ee+ddmeZu37YFJ44fV8GEnSKU8eH6JxOyVGvOMAsJzFD6gtItBBP55+Kl8zLnZHJMCQ2CcgVDPRrPEaTmV0HigMUQGWaWlqmYQyCLP7PY6KeQ0t9Mlvn5BLKDIcNCXVqaE+PSXVopEzy20vddu6H7+MLnX0AdiwbZpO6biXYolNCa42sL85r3Y8Z6Vx6YKcg9JCRNwo4G3idBZ14vi1lkwvL/CV4Vvqe+LYEzu90pQOXcR+cFGlD6hgUYauA6qQ2bSsBe4kI8ZvwP+B58T3bXuD1kMBq2n5HAMK5plnRCMZkSCwWQsBCHC+AUC0XprF0ySNevX8Zjjx2Fu5RMvIw8HViMkNxWlkxpMk/ZGm/AFWMOl/cu4EDJH8FU5AiOrCyvyguB0heUo+A9894YC4wUjJGPMXIuxq+ARVTeH9v3czkbLFbGqCxee/MNjcOzzz2DweEHqKmuhMduQ420cz3qlnnjrXcV37s6KVFVg6WFBUyOjWBooB9ffuVlTK8u4f7AfTz33GdQ5nFpXbEg1t7aht5NvZLfqamuFTszFF5HeWUpkqatB+lsDmPjkzK0Y9GyqqIG//r/+Lf46qsvC3huampAa3M9vEtzGLh3Hbu2dCOXisPltEuiiIWRWDyJqqpazC4uYz0UEosyEovAHwqq2Ovz+1FZU6eOK8p2lTio3WzFnZvXxVZmxw+NLfncWcxkrOXfBLM5hiyYhCIRSTvJ8E8epEZvWVIMKhhZ1E0hINtiRSJnx8TMjJjQlG+6du2aOo44r7nfsuuIc54dApRc2b1zG8588IEKsWTiEwjk7/F53751R5rdzzzzjOZkMLyuTpGCDBGvVWz7hCne8tmz+M3iCq+f3RqMa5Rh4fVzHylokxsw0PhvcB5RU5yAGe+ZBSzOJ64zgub84jzjNZM1Tt+MaL6YZbqNWPg1MnKf7orjWYLX09ncjmjYFHKXV1ZQXV2rcwYBbZp/7j9wQPGTzFiCqBcuX0B7R7v2YJ5TeEahPwu7RWoIMOc12lmkKXe74KQBsAx5raisqlKRL6MurrjpIrHkJI/CTor2lg7JV5Bs8Bc/+CG+8c1v48zZD7F/3z7JwLE4SjC+/94dTExM4eSpx00HHk3GuX6dXL9x7Z8sGlCznoVkyqNEY1ncv/cA+/fv1zhxDnDP5N67b9++vOm0WyD1vfsDSLMjJEnZJRfKyz1iETPU0Kx9YOC+Xk8GfWdXJ7jPU4PcZnVIIqu/f1C+L5qjoaA6IGjg29LahNoael3EJbfEOMX5V/CJYAGE19bZ2am5zkBUkjM68eym+N6f/4XuubyC5AoWYyKYmhjH7p3bVZDla+1Ot+ZNQfLHSMIYyQ+C5py/nGdkoYdDlAoy8l4kA0xMjMngmPfKQjjXj+niMkhsIsaeRMN2djis2mvXVpbgdJRgcnJM2ufbt21FXX0tLHaH9t4HD4a1xgceDMMfCKsQ1dzSjNr6GmnTDw0PSmboxJ5dSCQiSKfiel/OPxbO55e8cJdVI5HMqjOOnVcyBy0v07NTh5Wd0mAqNWnvYOGFevOBYARuT5XIApyX9XU1KCsvM92BVnN+4vdGh79EXX6ceyQuXLx8Ccl0GvsPHlD3CMFsMtAdeQa6doCc8+FexP8vgOdcy8PDw1rDXKuc/+FwDPG48e3guY/FARaV6S8wOTWtczWLlnwNz4QsmvB1JMnQO6Omuhpul1tSLn8beM7io/bEfJ9jwVaUP86KeZ5FLg+e57IsupkOKkkN5nIoguf/DBLd4i0WR6A4Av9dI1AEz/+7hqv4y8URKI7AP6cROP/WfxAK8mnmuFjAeTav0YAkOBRHIuL/BdkWw0o0gHnh+4evI13HZkU8kcHQ4ASGhsYEVlZUlKK9sxkNjXVKyC1woKa6EWtrK8hmkkqCyMhiIkcmEJMp/oygzLlz5/Diiy+ivq4W2VRYicQ4W9pr69HW3oloPIkLl67o/7ds3SFda7JNyHAuK/Xg/EdnUFfpwe7tvcgkYyhzuxGJxQGrHf/+P/4+2rt6sOr1YefWHWr/v3WrD3v370Q522DLSgUAk820uLCCgf4RPPHE04jFacrVp3Zmn9eLF196Hg0NtXA5S8SQjkcCWFucRTjgxeraKnJWF1BSjnimBIFIFjt27EFo3Y+JkQFs3tiJjZs2YGB0BLRcPX78uNEQzVnwk5/8DC+//Cq8az4Mj4xg3769uHrlsvThabJK1mVXe6faku/cvaNxIvt+dHwcDwYeoLSsDCsrqzhx4oQAECZbNJWjZibboAkc01TTQx1StfUayYoH/QNigDa2NAqMZjJK1hMTaxUTkBM4woSWQAkNHI1shJF0UDJkdwg04XMggMj5Qg3SivIKaQlTEoHAKIFVJq+SAbIYkMHjcQtMJpBy5cplHDp8UC31TOAJ4PA9CX6QDc25yhZ2yv8cPnxUiTKlORLJmJjLZNnT2JDsNzJlI/GYJDIWVpZQIr1+IB6Ig/rWpx8/DpstC5e7BOFICDPTM6ivb0YoGEfAH8bWrTvEdHO4HRgcHBCQunMXmepmLVE2hW3KwUAYR48+InAjRXaZzSIN26OHH9X4vP6zN/CVV7+CixcvoKurQ3Ob7eKhSByxWFp673v37sH9+/dw4MA+9A/cF7uUevRknRP07GDHQqUnb55qRzyVEYieTGVx5sxZTE9OoXfzZpw8cVyGlHcGhrDiC8K3vICXPvME1henUWoHouEAxsbGUEZjUpcHvlAU+w4eQTZnx+zsHAYGBmG3WQVSuZ3m2dM8lsk3ATsjB2AYgEtLywj4QypuGQNadh9YxOq7eOmC9M6NvAclXYwxKsFBshYJrGzYQKMz5OeN0e2mwSMZimSC894pWUKgJZFKIJVOGakVah0nCdS68nrblAQqRXvHBklH3bvbL7DnlZe/iE09nWL65bIJsSzpz8BCDwFr3gvnD0E2ggEE9HltBKz4M8YDssmlCe2wax6aL8M2ZVLO+5ZhppirlG0wBqrRCEGuNPr6+nDw4EExweMJdmhIQEpGbWyjF/uSgHwspvuSFJZ4fw8xHRXzQn6fgBQj2cLPTenz+MXYzT8EAZNp6gJbceHiOWza2CUGfmNTbZ5Jadi1VskpGHBBXf35jyvIL7FYxX8nSEzgjrFEwInASofGRrZz8lsw8hRcG3wdQWQjpWTkZ2QWKvM2mnYmMfDggWSNnnz6SenJh6OUgGiCx16CbDIhqYCbd+6jvatbGuCUYOF7bevtRSjgh3dlGX03rqOmtQW1DXXo77+Hp596HOVlHgzcv68iT1V5Fa5cuYISmx093Rs15u1d1KBPwuXxIJYwe0pjE6UnAnj/3Q+wZ+deOFj0sFpBUmpTfTVmp0axsjSDA3t2iJXpdhAAqpSm78zsgkzxrvXdQk1to9jwNXW1khlKZbPo7tkk6Q2ny4NYPI3rN25rnhw9uJciUyruML5RpobgKgs4/P7q1avqyOIXr5feCSx+8nkwjlMug4aOZL5HwzQpJIzETiAb1oIxjE3RtNWl9yJ4yvkiiZ5cTmuPa4lznOz23k0bMDw0pN8dGRnD5k29iu2S2khnZEDL69q+dRtqaj2w29kJYfxQCDbzdyTr43ThWl+f1i9Z7jTtJIBIMJN7Ajs5+Lm8VtNFZUF1VbViuvTALdD8J7OaniWSciAzOm9wzWs3sk1mHAhIc52xG4is3odmneyeYLDJyzvQD6KupkZ7gQxVk6ZLxEiJZDHwYECGtQbIpwHsKO7138dLn3tJMhf8LPojrCwvi0XsLjWFIQPiAXZ2hlArPO97UFtfp+dvYZtLfl3y4MW4FfAHYM3Z1AFXWlaJ6zdvIRCKyFSVXgQbujoRCQXgps9BJCSAkwA6Y+ChQwcFcJsinkXAr/xpYlEVQyhfkk7bEA5Fca3vGvbt3afxZrwlmNwns+o9YoIT9Hey6JXJiJ1eVV2IKeYMaM56Jq5RMooSMZEINcpD+MmPf4pXX/0qBgeH1alAbXzGAILn1/qu4MSJx6Q57ikt17who57xmoUiPlP+TBrzTqdAf7LLm+urNTdpyE3Nb3qUsDODBSEykilztmvnDvkhUO7OIg38iJ4D742vLRT6uab4vgLmcxCIzzHgHr1jx3bMz8+pUM99g198LoYFT6A8p/Hj/GEXBYuNfr9PWueRUBBzc9Nob2sVoM/Oi5r6OsVFh8MFq9UpL5TZuUV58zhcThPjsxkVvufmZ/HIti6daTivDPveilXfuozjrU7u46Z7yGN3oKq8QgUS+lbU19WBBANeM9cEDbgLXaSxVBbLviCCeTPWijKPOhP4GW0tLWa+5H2K+HMSBJylLnm3XL12HWs+L6qqa1Q8o0ya9rtkXH8od0hJmEKewPHiHsBiBZ8pC2P8NzLPuYeym4z73eLikuYA1wLnPp81mefcE7l/MDaxq6vMw6JQRvvS4sK8ihssdCZo/KxirtlDCszzT4PnkmGUabZhnQs854ZKmRq7AxZwb/5F8Lwo2/LPKeMt3mtxBIoj8N8yAkXw/L9llIq/UxyB4gj8sxwBguefZpEXGF2FA3EhASF4TsNQMs8LQHkBOC/oov8y89xZ6saaN4CLF6+jsqJa5oZbtm6Cd31Zh362wq4sr6O5qUPSBj7vitqlmdTs3btXz4PXJv3OpSVcv34dn/nMZ8SiKbEm8wZCPByzX9MmUcezH36M1rZOVFXXGj3wqiqs+YIyhhp50I+ezla0NNSqzZ7ANGU7aJ74R3/y53jxC19CbV09bEwEknG8/8E7OHHiUbg9DiVzBLAoOZJOAR9/fAkeTwW86360dXaqxXpicgJ9Vy/jO9/59v/L3ns3WXZdWX77eZfeu0rvy/sCCgABECBowIYjWz0atRQToVbPREgjfYDRhxiFQq2ICbUbTtOAIIkmARIA4asKQHnvKyu99+Z5I/3Wea8Acpo9HaM/+2VERlZmZb537zn7nHP32muvZZnklkVDPktsrdivfv66eQtZMUNzFrFIZZPVNnVazhO2jvYuq6uqtpmJ+3bj2iXLWc5qGuvt8s1btmfvbjt8cK8Snp//7E0BAd/4xjfV4v/mm78w2Kwvvvgtq66pKrbJ+9QSfeXqFXv66Wesvb3D/tMPf2iju3fb+DhgY6WSoffff19tzNFw2Pbs3i1deYAvwHSYxLTqApA/uH9Pci7tHW22sbkpzUg+Sq3ozDf/diaNgONIcJDouVZ1kk1YyGIJF9niMPsA+m7evGEDA4MC6UmoYKi730F/HuAFLVtnshWrALBcV0EFTXy6BQAG0OR1zGakTCIqHPDeaGQDXj/++OO2k9gW842keWVpxXa2YDYFZZS6sb1l9Y2NFquqUvsvLK30dtquXLpokWjQjh07ZPHElhLHS5cu27Fjj9nnn523ttZdYikSWxtba3bmDHIuB/V7FBowh+T6AZwBDYeH0fc1w68KMOGzz76wF7/9XQGfP/7RT+w73/62ffrpx/bcc1+XXj5FBIo0SDz89KdvKKk/cvRQEQxwjEtAaEALp4fvN8tjDIs8hN/yFArMazPzS/bWW79Waz7SFd1d3dbR3mYffvSJgIjE1pr17Wq2yhBqTHGLhAICZOjC6BoYsobWXZKPqaqpt9nZec3vmVOn7dmvPyOpDwBx5o/rW5UWLuzquJjg16/fsPm5xeK8IAcU09/39fXY0vKCtHj5mYo2CcDktIBCCgok388///yjeGJ/IQnf2d7RPVIEAvwjtqqq0U/1WE1drcYFqQCyahJzafsryfZbQ2Or/Yf/8Je2tr5pj584bsNDAxaDeV3IWDZNUs6fBQSScS2wIgEk2HuIu5MnT2rfo7gAwAj7j/jknol/PhkHgKUSmM5eynU72YZCkQXoCgbc96lTpzWGeDEg10RrPaAf11/6O4pNdF1wPw4gd5IgJdacbloscAdqsXaIO9aNMxF1IAPM862djPbI5eUF+9pTJ+3Bg7s2Ojoo8AUWYj6HhI0DyYhNJ1hR6vJwe7HrOvqSaeiAdPTfYfbHHrXDC4BSsRGjYwwBM7qnkh8GAJ3MSdGszRUk13L+wkUVKZDHGp8ct/0H9smguL6qwhpqa8V0/PBjZDmatL8DyACoANIgKAyjcn1z0xbXN+zu/Xv21FNP2MLCrM3NTtlzX39Wv4usBMZ0FMM2N7Zsi+6TbNZiVRU6QygyZvNmIyOjdvrT0zYzNWv79+wXgCaTyIjZvTvXrLOj1Trami0aDYr9DvhVU9tg2zspm5pZsF1dfZZM5AQyIV/lZMy8KoZwXlHYDASjduXqDbHcAcIO7RuQOTXxR9zB0GXfYk3AdoadCyjI+ah9VX4PTt+eIhpgMCxc5md5ecli0ag0kZHVQCosUlGpcwqAC9Y08Y3UD/PKeuL/WKNz01N2cN+oADbODa5ndGS35qnEhmcMOV/xAnnixAHJ1TCfbn5hsnoFiAHeUvCBbU9hijXO9fM6vD/34zrbnAY450OJYc/7xsXcb5B3A51nsKdZm+zz/H+p00MMc5njUnilk81JeADGUxhD2oa9imtCBgLJjMmpSTt89Kiuh64sPgDO6dbC84Pzk/0FVv65s+fte9/7nlVX4j/gZGQAVn/91q/EoAcYZ2Fz/3xV8Tmd0d5E7IeQoKIAFnRseF6DOYTRTlHQ5wkIeB7ZvcdS2aydOnXGbt66LX+CoYF+pwde4HfTOoedMeMlvVZff691dXWqyIC0E1JW8URcY9nevst83rAAbQoDX3zxuc7F0jkN4AmLnnHluaKuoc7JznDWU01WU4+nOH5Ol50itCuQ+WwngTSJ33799rvycUASCQCbDjX293h82x6OP7Dt7U07efJJ+UZQhOHaLly4oP2T9VsCvdnn6CSAPd3R2qS5Qq+6salF59bR48f1N4zx1OS4tTQ16tziOQAfCuaSeyOWSs+1xAkxRdxQaGHuxDzOm+LOxeSqDIf54PcprhCvyAZyn9evXZMkCvu1r/iMohcoYHwa0l45NzutLj+6Kll38QSSXpViXccqqtR9wPuj5Y+eOB0DSPj4E/NmBbrhKmxjM25Ly2t6Jt1CwisatjQdZR6zqmDEKiJRaaU3tzRLogemN/daXU2hxOSBovv2B80TrpCnAmA7z2IUClaWVzR2rA06ZfBvIGayhYylcmkzr9/Onr9oA4PDKoCz5pEBaqyvE6jNHisGPhIqX0FXSuA588p6YcwojCAjhpEoxQOkcSArIG3H2qcLJxAMue6ztTWdb6wL2Pw8R9CtRhGQOcAfh4LJ74Pn7C30BIjA8xXZFqd5nhd4zjMAzHPWtdfDM6wz1y5Jt5TB83+WqW/5pssjUB6Bf2QEyuB5OTzKI1AegfII/IERQLal9F9fZY/zsxJAQ9L3++D5V0H2UpJS+pkeStGgTiZtcXnVfvzjN8USRLblX//r/9EWlmYkNzI/v2TBQMza27rFfr5375b96Z/+qUBBADSSeQBnwCpavWGeAarVCixOSANabNZwTOw62v4/PfWZXbp81VbXN8QGDWNKtJOUFEIk6LdXX3rRBvu6LRYOqq0d9iogBFIA9Y0tSuTG7922lqZ66+zqeASewioCYAbUpMUe5tI7v3nPct6QHTz2uACzqsqY/acf/K30zmGR55LbdvXiZ1ZfHbF9I0N2+9Yty1rE0oWQ9Q8fsNnFDevp7rfO9nbb2VixmsqotEXj2Yw9mJqxS5fP2wvPP20hpDh8fnv//Q/Fa3vi5BNi78HWb2ios7X1VcckkimUT0UGgLnevj7JPXz3pZfs9KnT9ur3vm+/+MXfqw38pT962ZI7CfvLv/x/lCgD4DY3NVhDfa0SXYzXaJtFExT5FRIs9DNJcpGFARAgGSWJB8jmk+9heEXCaEA7gIGfoddMAkYckWiS8N2/f9d279kt1l1VZbWAthITCgCdRB9db+bXgfFZJVcrK6tq3SbBxaQRXVreB+Mp4o/EGlDs448/EZsuEg0LjAbcR98Wdl1TY5PkfJBsgb05MT1j773/vvTZTx59TAaum1vr9s1vPSejVJJmDPNoOW6ob7aKWLXt7CQEfJBJTs9MigkOa4rr5ToAAM6c+UysqsHBYTGpkSsiiScpPXLoiFhQP//Zz+ypJ5+0jz76wF5++btikgLKoNUPcIXRJ+3WA4MDGkPADj4BLB1gCsPSZwHiP5MTaO4PRe3cpSt2++59q6isUdGqt6fbUsmkrSwtK5kG+ENSaHl+Sqa2yfimVdOinc/b8J591j+yx4KxSgtHKm1rJyXmG1I0Rw8fUWdDW2uzdXZ0aN5JcmmpZt1S0MHUlPmE3RsOUzxxuvuAGltbG2Lttba1CIAmTmAdEjeAULwGDFuSa9r/BUYVCzZJkm11TZjzMqisFBgBYOAtFmzI6AGgARz5Nwl0IBi2za2E/fSNn1tzS4udfPxxMeg9+bRFQn5LJbYFEGE+DCAIoEd8ETMCGaqqpCNL7AOecx8AkABDJdNM5y1Q0O8CSAIUEJd0zkxOTmksOju7BNwSO4CixBQgAbED0MS8876+oM+2dwAnkzY/PydQkvsZ6Otzuu9f2ZuJgZqqWoFAAhvjcbF7AaFYN04mxUmuBKOV0tpmr7p/745lcyl74uRjjowLaFhkWWq8kcdBM9ihZ48Mhx1wj4wVv+86jhST+vsvGfcaf1R1de3I0SDBADvZGUCiAQygz8/xQdB6jUbt4KFDWk/dPd1iqt+5c8uioaDYkoDAn3xyyl559XsCZenkoSuAgl9/b6+FQ0HtDam819597z0bHhm0TAazy3XpEQP+CJwJhSwapphDocJrS8srkkqYnp0XmA/4i5ldS2Ozvf2rt2zv6G6BadPjD6wqkNTe3t7eaqGQX2AjOva1DU3m9YfMH4zadiKrdZNNsRoD5lUHVtLmF+dtZnZWBVp8FvDOiLGXbCe17x49NCKpL8auNE6w5JFZKZk7Em/ac6vR13as66JdRNHgln1xVXusY4xWSJf6nQ8+sbZdnQJJAeF5DWRUOF+JZc5XWOjEzs7mhu4RVjXjBXDNMuS9Sl0MFBopaN+7e9eOH96t8xQ9Z+ZTXgsYyuYLAstCEZildBugBw4rOiEw+N79+wJRKexRVOAeWT+AmXQQAQp2tLXbjevXFd+zszP2yiuv6D55NbFsOfNUwOHMII6dBwYfAOelZxMAX9ajdOA5B5CS2d60qdkpSVK5Ai/M35xVVFXZr956S/rqK6trduazz6xr1y4bGRwWMM05BLgLcPrzn71hr7z8svM88XmsgERROiVGO9clz4StbZ2xvH+S/Rp5F3kylEB9v/n9Ycnj3Lh5S3JrdD5QAKZ4BDN8cKBfxW6kOTjXKErxTAaA7oDKUe1XLm6CAmg5g2A/Q1xAigkmPvFE0ZmCBIU11vH01LS0pulwCoaDMg3lQx17FRW2s43psDtD2R+dJJczZa2sBqBFEi1gH3308SNWL7GFbAd+MVznhx+9bw0NTdJeZ16JP57riEXWPd2GpaICTHTOlNnJcedVkMlabX2jLS4tW0dnp7W1tupZAY+Q3q5dMomsqKzUGuZ1WSPsHaV9ku+JKSc75Hfm4Zm0zhqe6QDciYddHezbM0WJOb+MzSUdlMtZMsHzBUVZ10HF3LMXcwYsLMyLvMA+xBm5e3hA0oJ0Xdy6dVvAOR41vBfFXdeNk9FzEWNTE4NwELNszm/jE3OWy3tsOxG31c1V8wU8lsmndd7Wx6otl864GKyp0dfa2jqrqanWnsWzAw/z0r/3+Cyjoof7nv1dUlsFfGUStji/oOIIewt7Xc6Tt1SeZ4uCtNljldV2+8492z26x5aXV2xrY0Ose/weKqJh8xSSRa11t9ZKsi3sFxRjiElMeilqoHn+cHxSZzq6/jxPtrS2KpZmZufk+cLYcI4z39rH8R8pUJDF98SnAtgfAs8LXmdmDeO8xDxXkQcAHfCcZyUxzylc48PypeY5133ihf+pjBOVM+TyCJRHoDwCXxmB8qZYDofyCJRHoDwCf2AEzrzzF3/QMPSrwBVJZ3JrTYBTSaalBK6XWnq/yjxXYuv3Sbbl+vV7try0Znfu3bV/82/+zC5ePmuRaMg2NratIlZn0UiV3bt3xyorImKcw7qjhZckCtCRhJ7kjmQQ2REeqAs5l4TKvA4mFExJr9/e/+BDm5yaseqaWpkfkfD5pFlasGR8x5oAKQ4fME8+VzRNMoE3P/i7H9lzz78g4CHkzdue0UElhhivkbCiLSkAkIf4YNhSyazAyk8+v2T3JhcFBH7tqScEfkyM3bPVxVmZhu1qq7JY0GPefNq20H2O1dvM0oa1dQ5apLJe7Pveri478/EHVltdIeO1VL5g/miFNH8X5iZlGLa5sSMAs7u7Vzql0oKsAzRLWDCEBjnMS6RWkIfwOOBtkZbeqBKs2fl5gXihUIXt3Tdifm9AgpAk24CXp0+fkgY6LGUA57XVFRnHBYKORc7NA6QBMiA7QgJPfAASkBBiQgpoiC4tyRDgFqDpwECfWqIBftva26T9TTJ34+Z1GZBJ4iLnmKlcdwnwK5kvlr4HlAW8FMMsBzsd9pRj1pb+zfxwPwB/yAZI17euRqw8wA2ADZJf3Qt/W/AIdE1mc/b2b961vbv3WCaRsOTOjoA37j0cdpIA6HKTRNbVNlpNTZ0Y1fMLi3b/wT1pj1dURMTgRcNURoFb23b3zn1pzDc3tlh3b495/R5bXFyw1ZV127d3n8BGwLmR4SGBhC+++G3pi6Kvz/rBDJGihZMOgEnp/AT43iWrsJyD+j2fYVyaV+v60tqGvf7GL6ytvdMqqmtsaGjYfj5lL7gAACAASURBVPzjHwlg3Fhfs6aGWhvo6rCrl89bOr5p+/cMSRbAsRqD1tbVbd5gxNJ5TLYitrK2KcCJ9Xfi2HEluIuL87a8uChZB7TLb1y/JkAIndtAyC+AKZ3KCjCpq8Mw00kiXLhwXjEGaxum/sbmhoBJgDPADdY0QMfp06fFkGTtsw/w2hQ3SI5LRb5MLisABKMxpJqkccx+kM2K1ZlIOaBpY3Nbpow/feNnNjIyou4L2IPw8zOphN2+ed3WVpYlMcN1ML68L8B3CZgDcC11UIiZbY49WjLAJNaZnxLgBCDD3PC7FEy8Hr+YmYC9sMlhNgM0AloipQBzWbroO3HLe3N28TLdOq44AHAP2OgYjq5lvYgMiYnn90V0bVxLqQOkJL3C70nWAsPCDAzxvNZYKhmX+R8MfAAiWuT5vR0VBXbUqYNGvGOeO7a53tfjbNiKF1BkGoNaUhxxLfUAUw4AdtIdrDm+OvmvtPn8QUtnzTLonVtBhdIr165K6oGYJr64Z+KtqqrCYpGoABS051l3mDtizsgaQIccoI35AoTt6Ow2fxCJqkW7dPmCvfjdb1oisS2jPQwx0eGWGarHJ2kKvBYABiniAHWvr2/a1MysDQ8Nq9h0+8YNaPuWiG+b39J2Yl+PeT0ZgY7VtTWWprumssr8wYhl8j4zH54eFG18dvPqDctnkKehMyEu2R06eAD4K6urxZ6vq2uyK1euCxxta6w2vEZLzGZANsaMmAGIZG5LYHAWDwW0fEv+I0V9HeJhcnJCRUXWDcD43PyC9NdjVdVar3iJlAo9AOOAmHzS9cUYIw+SzyRkLokmOrHv5LhcUVNyKj6fwNL+vl5ra643vxeJC7/WH/rxrC5XvJLAgs7fUNjJM3CGKiaK5rfIg/H+rGVAM2QaAMPkqxFPWEN9o83MzgioB2RHwgGZFEBb1vrqyqrWeXfnLmtuqLMc/h4wZCkqAvj7mWsMa9064QPwGU2Y6ZlpvW9Tc7PATpnCwqi/dcsOHDio/ZB1MvbggX33299SB5p0tP1eW5ib1b73zRdecHIWek+v5M44VzibGCsK2MFQyBqbmqURz/zKBySbVTGYe21C3oo9xOcXa1yFK49XQOPFCxesrq7GDh867KSSAswBzz+OsU/nEZ0EhAAm1RRrOJdXVlckbdbbg++AKx68++479sQTTzo5lAAeJW7PoBDC2dTR2S6PkPv37mus9uzZZ5999rlMqHkNnkEoQMNYpojuDwEyN9jQ4LC0rZEJg8FNgaSnp1uya9lsSrIgGAvPzi5IqgrAnBhin4SpjKQKxRvmnIIKY9lQVy3D7Whlpd2998Cqa+vs+o0b9txzz0s2jLEfHhyQ1JH8MfL5/0y2pdQtw/2xz+l5UMb2BXWkMcbI9lDQrq6qsStXrmo/oKDCXkXhADm1XM55sSCHwxzrPEhhSI68iIuJ5aUlmYandzZl8Ir0C4XSufl53RedN4wVX11nlPPPCIZzls0H7fadcTNPxFI8w1F4CZjNzE9aXUO1dbS3WlN1rS0vLKlAgEcNMc9YU1BmblUwYv/NZiwchdmOETpAf8EBy7gjFyjwuKKo67ai9OCR30M8nRHpZGxswgYGR2xqalZdnOyDMNfxlsAjoL+vyzo70FsvPZe4YgqxzrzzDAhpAvIL18OcYzbOPVdV11pDY4POeNYZz954+XR1dysWeJagO47/x4OHM48zX89CdNX8nmwL106hQPfuGiUeybZw7wDneC/BQGcNej3I89Ht5M4m1kEZPC+nx+URKI9AeQR+dwTK4Hk5IsojUB6B8gj8gREoMc9LSflXf62UmPMz2qDRPC9kk79jGFrS1C09uOt3aV/GjEdmZRgGZezsFxfs9t079q/+1Z/a2vqSJVI7du7cRQsGKiyb8VhHR6sdPrRfD7SwkWBuAhLTsgkrFTCEnyHbQtIBUJITmxGNUicBQFvmF1+cE8sHvcbLV64KmBmbHLeu3m4b7OuzoYE+CwcDFhN7xulqv/HGz+zbL37Xbt68Jf3QQ/uGBK6hkFBi+Ao6EnhAwgrQixam2XufnLOqhk61qHo9BZkqoR196dwZq40FbHtjyXYPdlshk4AWZwVfwK7cvG/7Dj9msSoSqWpLJ+K2sjBrs9MTuodkriC9ypMnHze/r2Cry2tK8EjqKiuqJFsBmNXW0Sr2PUCAP+C1xXlMz2oFAMDOg1FP8kzSIEmTQMDqGhzjLODl2naU7JGwYAIJw/qzz8/Y/Pys/dmf/Zm0t0PhoBKZqliFtC6JE5d8OiC9VDghGQagYO5JsDU+ACfoaebQgsUkkCQnbw8fjil5BUxHWgDQAMmKkl5nqSjDe5Q0prl/lwjTmuy0ZUmVSAgdww+t6m1nQJYrCOwBmFzbWBdzkvcF8iQp5xOwMhKrEFt0YXlVOsdTk1P28ovfLrbfZyWlsbG5JgCG4g3v0dzUqmQPsBQWKe+BFnlVdaX0XykMAGo4kCknAPn+/Qf26aen7PlvPS/wb2J80h47ccLCoYj933/xF/bYieNqu0bfGfNPZGposSbZdMA5gKLTbyVBdUUDB4JKS1tK1RR3PLa1k7B4Omuv/+wXduTocUtnc2Ilri4v2+TEuAB+CjvVYb/Nz03ZxuqymHLj42Mq0uATUFlXb5HKGvMGwlbf1Gyzs+jRzgtY3jO6W8Bh0O+Tzv/01JTuuaW5yUlMhGhL3xEI19jYIumWkZHdFoshwROXbMCRI0cUDxRV1tZXBAzCVKQ4AsDBmuW+ADwA1SigMRbo2sLwIzHnI1ZZoTmBdYjeNEDQBx9+KD19xihaERODeWhkVMZk5y9csoOHDtrBA/vFUF1egDl7y0J+v7RzaTFnbwG8KclTlPSYZYCYcRIkpb2S3+FaWAdcH0U/rpu/QRMYGRPuiRimYAJIxzzyPbI/AF+/+c079t//6f8gqRWumb1ufHrMOnvbxbZ2ayBiHoGkhaI8k2O0ypyWBWEAAkUmblFPucSEB1ThngDq1MqPnARGepmMALfamhrNK2Cguovicc0LBN7unn69LoUv/s/nd7rWYrYmdtR5QRGEcUBdW/IU2msSj/ZKxguAiHEp7Rceb8DiyYKAQuaYmDhwcJ/2H4Cl5qZGFfS4Tgpy0sOOJyQFNDAAa7ZRr1V6bWKEv7tx44YtLq1YV/eQ9fT02t/87V9ZKOy3cCRgL7/ykpiLXCPzQgcAHSjnz18U27K6utZu3blrR4+esPsPHog1OfHwoX12+lMb6uu1laVF62ipteEu5AOQYApaKBqzUKzC8gChOY/5wxWWK/jN4wva8sq6XT5/wYI+JCfq5RdBcYT1IYa2mJRhmUEjdYFsysE9uy0SCjntb49H41aSWGHtfCnd4woUmAuz3zHexIO7t6i9995v7fGTJxVffD81PW33xiasvqlJ44nWPn/D+cp6K3V+lDomRocGJd2CDMjRY0fF1i7JpDAXXBcdGJwLGBjTWeD0zr1i8gNCL6+u2ezcvH3y6Wmx7ilUHjp8SOAkvwsgRhcIAJuKKhSi8hiI1+o8Ygw4RxJxJJ8o4qBT7bpN2HP54NpZl4wB6+bc2c8t4HG/R2zsHh1VmYlCPAxb4oaCGLHDGqVbRgUx89j45KRicW2dzpgNyUh885vftsbmJr3HT3/6Yxse7NU+QawHAj77+MP3rbqy0o4cOiCpCaSDnOE1wKcr5Im1nEypiLq4tGT9g4Mq/nBvdAQ9eDBmW9s79rWvPa1YIEZKRpdOjgzD27i999679swzzxSB26Dl81mdp8wF88caWJift5aWVhkx8ncUlLh3CtjsE4wJzHMkVbgnrpN1QyxIbgd5khtX5aPC2QZw3dPTZ1evXpc/AGce+zgFK7xK6Pw4f+mCPfXUk9bS0q7C/eTktKSvYJITI88994wKyxSV+dvZmXn77W9/ay+++KIKrNwrsU2BiOvlHpnP+M6OTU6MqTCGxFjfwJD5gyH7+JNP7OWXXxGpASPs9pYmPcupoBEI6OwAoKYQy89KzyXs6XzAfqZowP7F3sa4wcSHId7c3KKuQuKAQioFczxmRkeHze8viJVP7PEz1hqvI2+etnYVxZCWo/CztrRoFVGKrSkVTCNhiod5e/AAU9I2Fa9cLHarkDqwZ8TW1nfszv0JkRsisUoVfx+O3zcU2WIVIXVbTo9PqDDEOq2uqlaMcmZQKKOgxDVJL14eAPDOkQtz5xXrzZEgTCQL6f+XCm8en6RP8El5ODFlFy5eMfMEJHFGax3AdTgYkidOLpO2rl2t9vw3juvaGMNSDsD7c8ahZ8/ccm7z3gvzy7a8subGv6HRGpuaNO6w5ZHKUmHOIBYsWktLs0xK+X/AcsaYZ0Tk2qgDOCmxr3RCUWT7B8FzlOWd7nkK8NwK2pf8PoqAZfC8nBCXR6A8AuUR+MdGoAyel+OjPALlESiPwP9f8Dyfs0xi0yybegRylpjmvw+8l8DzIOZLHvQ547a6smFv/vKX9u3vvGCZTNzS2ZQSrWgEVk2vbW6uWSzq2Di0bAOaw5IjQeaBHECdh3+SZ9jUSHPwYI8mJgAaTGIe4icmppS8kXCj00zy376rzVbXlyUV0lhfb+1tgLYh29nZlpZlV2eX3b13z44fP2Gdu9otFiY9pnW5pGjjvgqnUrt48d8Fj336xVUbm1ktJuF529xYM8ulrbWp1l797gt269oF8xVSVlsZtcpYhNzMxmcXbHT/UUtmASJi5kejGR3NXMYyubzNLKza7OKqtXW0W2tTo8Dgc+cuqLW1saFZjC8SzFgFJmVpgbaA6QAvA30DVqv25IDtkJTevSuQqtRSj5QO41hTVWPpJCA0QDJt2QE7fOSQAMDXf/oTJbdd3V0CAdHeRVoGAJ1k1OlFOpC8pLXsALXEo6TcjdWXSQ64CmDOwsKcQD/Y4LTVU5ShqFAaVzfO7o+JL9jyMNI2N7cF2vEasAGLr16cC4ABx7CVEVptvQAH2od7+/qLzGWvzOcAHWSyR9eCF6PCjO2ks/b22+/q77/30osWQlvTU9C40BI9PT0liRiSbBI9wH6S4c8//0LxCPMcUhevDcOVGHbGenm1s8Mwhv15685tAUQUPzAJpcDxd//pB2qX7+vttlhFWDEAMCNAzO8TQ5YPilGEI2PD3AO+8XBDqzqvk0nRCZGXudr65rb93Y9/Ynv3HVAC//TTT4l1D6sdkH5q7J5dPfe5dMoZ+2NHDlkmmxIggvxEwee3cKxKCfXM/KKdO3fJ9u8/oHvFeBdm49rqshiWJLYAqxgWAuTo2tM7ilmKPcvLa7Ywv2S9vf1KpDH9/drXnlL83Lhx3fr7+1R44G9dZ0FIcwggBLDF+i9JVhDjviLzHMYyybf08plLj09gx7nzFzRGTU3N0pPldZDmIaJSmbQdP3HcNjc2bHN9DW6sDQ/0WVNDoxjzyPJQROJ9AeNI/l1Xg5OFKAFMpfjkWgH5SPQBZxgfAATAm1K3AKAjAEsijsZznSQLWKy8ZjqVkUcBsYsWK/vc2vq6HTlx2OqaajRnAAYwHFnjjLF6bTysjSKjUPZzTi7lq2vHrT0nW+GAdbOcWInOH2B7c0vADR4Cjx0/oQIIUAOGsnQDMHcwD2HGtrW1SCaKwkupmOgKRO7xGnYs6xiAg/Fg/6b7gjng/kvXwVeCOF/wWTxl0jlHSoUiHZ0eYw/uq1gH+53XaWtpVaw7w7ygffzRh3by5GMCPXl/ZCiIf7ozYDEmUykbH5+yfN4vuan2jlbF5o1bVy2RjAugpEuBmGHfO33qTLGw5rF3333fNjZ3FOd1yAtgVhsK2ofvv2v93Z02OzNhh/fvtuaakFVWRixSUWHhaIUV/AHLAulIjgAOLOPol1xJPpuSVBiFTWcEm3Eq8l6Yz5j3MW/iUtrlS1ftwN4DtrywqP2DWBKbtsiQFAs7kRAo6jp0vDY7PanxHR4ZftSFw+tfvHjJ9u7bq6Ip7Fkkjm7ffaDCKfs3oGbJeJPiD50R/KzERm9ralZBF6AP8JW1QQGndPayf1+5ctmeffZZiKzSN2d/KhluMq9IIAHO4y2B5jt7IOc0XQ3sv0hOOAa2T2cM+yvfA7q5DhZnRIkUW1VNnWKPfZNx4NpVTNt0QDfX1dzcJEbtwzGnCw8oj7QMwCx7xdbmpgoRrD+K5MQFEhijwyMqumqd+/waM655aXnZrl27LsY8xT329tt3rtqrr76iZwj089/65Zt2/Ohh6+/ptkR8y/wwkmHtw2gtjovbO0wa9wDzW9tx6+8f0DVVVFY9kh67ePmK2NzIfbAOea5xWtUFxSz7GjIiza2tinv2WQpiTtudMXS+CxQOAVO5ZuKIgumePSNaU5yfFy5clDcDz1d8OJNvF2c8N1VXV1hbW+ujwxsGPMUm9gr2Dc49/l1ViaZ3wjIYTYbxTHDPRLDP/+qv/kr68HTHdXZ2WCgcEAMd/W2PueIdeucUqIg/4rmkgw/4TEyIuIEhN9dWMLt5+47FKqvs7bd/bc8++3WLRSO2uDBnnR3tVhmLOsmefF4FQQqxxAjPCiXCA3PPWcCeLnkqdW3kRS7g9+/fH7Pdo7sVp+x5PFvyDEknEF2SwRDyVHQRLCmOiHWeQyEqcEaz7ijeRiuilk+n7dNPPlbn3tTEhJM7aUAzPKZ9kY4XnuWYW3w8ekZGJR03M7doPn/Idu/Za7dv31R3UF1NldVUV9r09KQ01QGX9+zZK6Cf60DLXnOyE9e90PXX1NSoTkieYemU4BkRWUR1kACsZ7KuIF8821wRhsJ50D49/ZldvnJdRqNeX9AqKqp1BtVW16hIAfGkqbHGenpbxDwvjW+peMc5SCGE4hQgP/OXTGQU94x/bV29dezaJaCcLijWHHsxZzd7OcVRPCQgyrDGeG/WM14VkB5KElUlw9B/jHnOGvxd8Dxkfh9nWBk8LyfE5REoj0B5BMrgeTkGyiNQHoHyCPxXjMAfYp5/FcAUeJfLWTa1JfC8JOdSkm/5h8BzgXyYSGbytrGREOPj9Gefia3S07fL7t67LWbq7MySDENpz1xfW9YDPkk3CVaJ4QxoQLIFUEDLKgkCgBOJH6wYkt+t7W0x32i3R2v65MknbHBwwGpqai2LEZIHNnzO3nvnXSXUMJc6OtqVRMA8a25sVEJJUur30dZakiYowbQOjCJBItkAQOXj7KWbNjG9YjVifAcdQFkZtft3b9i/+P7L9sWpD21rbdGOHT4gY8K8J2/LG1s2sv+ILaxuWSiIFnvQAgVkZGBjBi2eMQtEq8XYCwf9YrrR9gqgFY2QyMYFgtC6Hwj6JClAQsh9YAIloKzIRCURhCUJmFNiaDNuMjwrSRegAxoMKOmGpfiT139q33vtNckSII8wNTlpq4sL5i3klewCqsBYY45c4o3OqgMdBQqKfedAPkB7QDbGbmJiXHMIgAEAwzXwe7R1wyj+EhB3RoXEwvj4pP5dX1cv2QXpfQNFYeqadaw+p2Mcll4p10YyC0sOFtqzX39e4EJO7wHL0BldAbglMzlpgv/o9Z9Lo/jI4SNWGfVZIQv7O6Z7WVpa1LUi2YJmNdcPgM7Pxx9OFvVyU5LOASAQGxhg18e1YkoGU9+Bad6AX6D+D3/4Q/vzP/tzvdZnZ85YMhG3J55AexogxJk/0pqPARpsPn7CPRQbrR0TN8kYI9MDG7qge757976Quc6ubvvbH/zAetCcramynu5OW1lesK72Nn2/s7FunkxacgCbm+sOUPB7BTI3trRZ3uO3VK5g69sATx6bm1tSsq9143VmssgIwFrmE3aYChIwGSsilkhuiQ2OlnMmXbBr127Y0aPHpOGOhAFyPST3JP+VlVFLZxxbk88Sw7vkcwDAwodjYYasIF3WrAA5wG66QLhnjMdgb5/57Av5FiCLAix59uznAsJu3b1t3/jGN6y6ptpmpqasc1eHdbS0WFCyQTkHaGMo5sN097aSdzTYuSbitMQAhm0LWMfcYdzGz7k2CjwlCSSqGrCaMaOcn5u3GgzXGhucYagAf0zzYI8WbGJi0mLRSltZxhegQevNE/RaTX2VJHZWlpdtcWFWTHFYr+Fg0LHvCjmBaMDRWUG9XxadSmzArwL+Yh2ybwnkdtr/VPLe+tVb9o3nvyGdWQpGfAVsARzC8I55GHv4UMARa7+3t0dFM/R9nRzGloANJH8AZgBriQ/Ym7AuYaazTqU/XexKohtpYXnbPj971g4c2GeRcMCqqlhvZjPTE2KgdrR1WG1NrdZaIpWVNi7FnmNHD1se02pY+IWCzoPpuVkbGBySLEiKIlIqbzPTM3bw0AFLpOLSJf77X/7Svv7885JMCQYj9uD+Q4FNXDeSKrs6u9XFlEnn7YMPPpDfQ1trky3MTNrG2qKNDPbZvr0j1lJfI+mG1o5229xJ2NjEpNU3t1plbW0RlAF2Q+M8rQItMl501eQLdI846SWKDSo8m09FgaWlFTt39oLWSn1tvYA/fCucx8OKY+M3NyvOuN9vfvObFouxf+cFMFOYA3hl/56ZmbVsPicZEvYczoIHY2O2E08KeIU5y14M85XXJI6JadiwzK+YuhtbdmDPXsXrqdOnbGhwUEUNCqvoO3Mde/bslvxSEp1i9qGiZAaFkyuXL+se9u3dLQYxa5rzhfWCHFg0HFSs6BkBRqnPKykXvvL+nE9uzectQ1G0CILrvPA4XwDWoBj6GHKmkQLza22xHj/6+GN1qDFPFARhtXMOMRjspQD3Yiqj6592GuWwqSnAAODBUMXMcHNrU4D3ndt3bPfeUUumE5ZMJezpp56yh2P37PMzZ+z7r71i1RVRq6mqkHRLyUSS8eDa2PuRBgKEZ6+aW1iw5f/PB4ZuHGTlWEPEysOJCe2jeFNQ5HUlFRSDnHzLjVu3VRjlDOK5CHCdwgYdZYwFz0SAxSsrawKQMa6EDAAIu2/fiMBTxo0iGf4CFD5ckdcBiXwlBtjXIS2UOma4fmKOGOQMAKwlLvR3nE+FnHxjkOCjA4r1h2eF6w5JSfKkpaVRsi2yryi4rhkKNsiqMU/8m/Ocs7tUIOI6MTGW/FTBY8l0Rt4EFy9d0V506OABW11Zsoa6Wu0xjfW1OguJZeKNOCp13ZQ6tiABIE1E/DPWANfrG5u6f4oBFAn4W4G8tXUCgIlB9gfAc+mUb25LBx8AHPAXCTe+TyTphCnY6tqqBSEubO+o6Dgq3wXiK6FzHZCb4i0+L7wfXi10dy2vrarggl8H976ytGQNtTVWX1OjQidnlgUKdujIIV0bckY8HzE/nH94o6yurqs7i5hoam5S5xxnBJ0hSPtQ4NeGkHeMdJ0hPp/OfgDlbM7s/oMx86OTX1svrXbAbbq0AOExC3VmuGipI7/lYqdUqCWemL/r16+rGE6XB2NoBZ9Y7BSRMQfds2+vrayu6pmK9RUOR1WA4XfpcmKfZ1+jSMpzAs8YLFwfz5TFonAJPOdJneKd5MW+ItuiXyRGrWBpTKs9bh/xecuyLf8VaWL5T8ojUB6Bf2YjUGae/zOb8PLtlkegPAL/9BH4p4DnJBuAgpn4pmRbSuD5VwGvr74jSTGJFZrDyGL4fFFbXFix8UkSRI+lMs6Qsaurxwr5gG1tIgWTs3DIL7kH2CtPPfXUI/YUiRwt+XxgItjc0ixgChCU5NsZ06H17bVkImX/x7//9/bv/t3/7szIwmGx5kj8YRCTGMFk4RPTL9rxW1tbZAjmgLuUA1gfsc5/9wgpyWeU2rMvX71tM/NrNjA4KLkBEp9MNmkLs1PW09lmkw/vWtCTs3wak8CI+QJ+u3z9lg3tPWThGKwrr81OTVlVJKQELhypsIIvYqGKWncthYyALmQFAEhhsJHEOfBxS/rk0mQnockCKDvWs4BVMeBgm6KtGXV6pem02FWMCS3ApeSH1mhkXc6ePW9Ly6sySwvS+r26ZjXV1ebNpWxrfVWgIuNKooscijMRczHB2DiJBhiWSOp8NSo8SsJJmNFcBTxEtmRjc90qYgB3ZNZKjZTcCj6QbL5fxZAjR47p9U+d+tQgd5IUco8lI0pYeQAItAw/+cSTNjU1I2YcGvG8VjDoswAkpwJsvYwlMJv1hyxf8NvPfvGWHT3+uDXU11vYj7YmoKwzlgPAeuONN6TTSnEFYBBAC4Ciq7Nbn5i6UYiJxkJiDbqxcEAB4BhwmsywvF7JSvzkJz+x//V/+d/U5k0+euXyRXv+G89aKhUXWyydTloATVS0/CURwPigY0/hChAmbdtbaKs7gzjuc31lTfd/f+yhWKcffviBdMlhtDfWVdvq8oIN9Hba0EC/5dE2XVyxmzeuC7wBaJOpX8GsqbXdMtgcRmICBC5evorks3SHASHaW9sEcsH8m5udUTK+vr5m8Z1tASb9/T22ndiQNAGSNWj63751z44de8x++Hc/0hgCfAO8NTbWi0FLDLPGS/InrFmS8E8//dSefho5g6QrFiFPhGxrwendo30vNmsiZT/+yU9lVAuACiDyx9//vgpPZ784Ywu00VdWWE9/j1VVV4m9XlddbZ48mudpCwWCSqx3kikZyb777ruSYaLbBdY7gBygDGAjwLwDC7x2/tx5jT/ayAAUTt87JBCKfxM/MGJhHbImSua3pb2DOAFQmxiftp2dlA0PjVogGDF/OGDBSNDGJx5qjOlYaUU+wu8X8CjCd96xCtmX81oHXzLPS6B5iTXPvEnaygOg57NkIi19363NuF29clUt/6MjI67JPe/kCLbjO4oJtfmjo7+0JJY6oBExyTwC2iETwFpmTAEO2ZvYa1gfzBfsQ8akBIaK4e4N2IenzovlPzo6pPekBLCzvWH37t6xrs5d6gbCQJH5DUYq7Qd/90N7+mtPWnUsYtFwQGadMJYB9y9fu24Nzc2Sc0qns9bb2au1A6iGJwHrAdNMZMLiSTp1UtbT2y/25s0bl+34scMCjpgL1iv7LcBdRSxkF744h9/vOwAAIABJREFUZY8dO2id7c1i0p765IwNDQ/b+va21TU02q6ubrt9754dO3HcGUqnM9ZQW68CBB0D2o/V5OKRrjyNJPhU0C0CqzcSrrDFhSW7d/+BtbV2qriE7wdzyJnF3JXkfth3OXPRg49FgxYSqzTjAFbAeK9fUiAbW1sqJgjgg+V78bIdPnpU3VW8Bnsa81cqCvGV/Y41iP9Af0+/VYQr7P3fvm/Hjx/T+Sj5jGRcoBzr8dq1q+ocae9ot86eHptbmLP11RU7dPCgGKNbG+ua11gkIrCwsaFe7OKGuhqLhjDI9AmEBZRl7SiGAGo31m1i3AHJzI8/FLP1zS2djc70sV6/D8OaAiga3yWjXYD8bMFjv3r7LXvhhRekBY20EGPIOUKIsg7QA5eJcd5sY31LzwLstPMLC0U9feS6nMQSxfebt27am7/8le0/ekzPJw60rbFcOmXfeO5Z6+vpsnRix2qqKlXIhmjgD+KpQeeIO4sxopVpqsdniwvLAr4bm1o0Fy1t7bayvi5Zj7raKmuqrxPD10mtFMwfDNjk9KydvXDJXnr5VQH9nH+AlMzb3NyC4mB4eLfWDfvV6dNnBEYigXHs6L6ib4FHBVDXGRLW81UJWC55ErAfjI6M6rqIOzqvWMt04iD/xXMYMQjBAePoTcxC/XR6UJQKW2truxjbv/jFL6y7u0vF2f3791pdPQAoDPNNxS9nKPssHjbEXYkQgDwazxb4uWB46zwCamxlbcOisQr76ONPdM1IqSAdduv6NZ3XFKC5VrxNmE86ltifSpI07D+MlwPPvZbBdMFMzyTEPPcj03WvR99TjNIa3FxX1w9SdtxXVXWNAOWqqhrt1TDWKWqw77R37JIPCjJM586ft2wGrfe0im7RsCs4QNKoqqxSYZ11j5EtXR7b8S3LGjGZVUGvvbXZgmjep7I2due+OnSGDoxYMOq67thriKutTfwc0I/3K96R/kEP3R8K2vzCcvFZMSY2N11xktDLq1dGxUrOXwrGXBs/gHHOPEailZL9k1cJBu4e5F6Qf0E6DCIKe1rRD6cIaLPXEI9o2HNeU5QnBiEQYFS9uLiss3n/gf3OcDuBVBOyYPW2ubX1qHuL+eRZnAKmus2QSuRslv9LCUAvnnd/QPPctWehh24CzwHRKYqVwfN/em5Y/s3yCJRH4J/vCJTB83++c1++8/IIlEfgvzAC/yXwvMT+BqRJbX+pee5YzCW9aaeBzUdJe1dO94WCZXJmb775a7FQG5qabN++UVvfXLZ0BvkQkte4DfSPiiUz9uCuwNUSawjgjCSOxBDWEAkXyRasXK8fjWyncwnAQ5IpHe5U2v7mb/5Gmt2ATVwP8iQwkz/68CM7euxYUbfbb/fv3pFWM3II6OHCfpY5kTS6BZEp4St9gE+RYAHewR4kab//YMLu3HmopAEwee++PWLSCoTy5W1jedHSiU1bXpi1pib0xs1uP5iwfYeOW7iiRsAURkwbS4tWXVllE5MzVtvUbjlvxCqrIhb0YdDqdNYBB2EqATIeOnTQtrc3dT25PHqz5ESOLU8Sw9+Q1AKck6AwHyRcAoekVe60vwFoItGoWJewEz/7/Kw1t7RbKp21za1t296Oa2y+9vgRq6lEogN224qAEN6HRJcEic8SWBdPbFs05iRdaE0uAeFcE6wo5gg9cF6Lz56edvN6HVDs4shpq8sMNFfQ3yDfgtkjib/HB2gKS5n7cdqt3BcJM6/N94DnD8fH7dChowLz8vk06p3m5W9FVII95bWCJ2ATUwv2MaDY0JDtHemyili4aERakFkaIAP36ZJWv4zVAD/a23aJTQlIDciaSJLIuiTZdUU4cFfM95zZ+vaWnTp9xm7fvmv/9n/+t3otmJhXrlyyp5+G5YzMC4WgjCRl0rQ1S47IL8YaACBfSWiRAQFMgM/LHCMMAfMUFiBt9wDzpz/92Gamx1XEqQj7LZPYtr6eTmuobTCfJ2gff/yx5r6qpsYqqqotFIlZTUOTRSqrbWJm1nYSSGFkBRTAkgNoAGxmLyAmmAPYfsgftbe1CjyHoYfRGQC/x+MXm/bh2IQ1N7fZb9973wYGBlX4aW5BIz1m29sbtrA4L/AEwBowjX8z/5iGYlhIbMkwNL5tIYogYq06/Qvi9tr1m0rOAfjRru8fGBBbtpBNybtAwEQ+a5lcRnrKLsIQ12ANeGnTcGvEH1QSDzsX0JcYB5xFJ1f3FnTABd0ugG8UCE6dOmXHjx9/JOkCu471QbyUdIXRvCb+HMOeolD+EcPeFVgi9snHp+3A/iMWCkVtfWfLpuZmFB/si/U11WL/bW9tWm1VpQVxlUR3nrWfy1hexslfMs/Zl0tFsZLch0wyA8iKSJrZouEKi++k5KdAwQndfcw5kZ+QqS4dIQXWKCxdp4csc+ZMTmuLQg73z1oABO3v7XF+AjoTME4F1JvT+lQ3SFHihe9X17fso9Pn7eDhQ8WiFozMTWkcd+1qV5EinUw5kCuVs/HpOTt74aL9yX/zPfN78hYOcH+ponZxQkWfrQQFp7CYsb68RxIueCogD0BXEAbSxHKsokZ77IULV+zWzdv2ta8dt4b6SvMHwmLPbm3u6H0311dtdXneKmMBq4rC3HRM4CefesF8gZDONg/nCyaCyaQ8EYipVDxutVVVFvQhX5SVTjPdTBSbKK65cWSdo/ONxjUa0hnHzkcrHSO9RELsX9eZUemkqmCOqqvHsa7x1UCpmA/2ecaAGKaQhLcIxcbtnbgMFunKYhuGVQ0bFP1v3ofiEGMN2FjqGgIwDfnDlk8WVPTY3oFRzPmRUzEEE1GkliB7Iv+B7jUFv4nJh1ZVEZO+s9+DsXZaRR9CNRZGKiEnYNNyGQt6MUN2ceU8Mdx9qLvG41FXD2NArISiVTYzv6BrAfBNJpLWsatD+ytnC9evfRndddawAPhNu33ntrU0t0hrnj1axqJrmHM680GKDBXVdbYTTwkkHhoZURcIZwgAaV19g85M3kcxu7lttx5M24WLF+2Jk4/bxtqKBXweW5qbtdHhAdu/Z1SG5ACUdJClMwk9p0gHvgB72p05GBdjxouknOsY6JBMDJXd5eUlW1mat6a6WpmfyriXTpVUWnr8GEG/8AKM+qRdu3JNY8fr053V3zegZwv2aK5X+uTRmHV1ddjiwqTt2T2sPZPzibOUzoaXXnpJc8r5SEEE1u87v3nPaqrr1LVHrFKoYI2vra+qe2Z+fk6vgXzI9MyM9Q4O2u07d83vR84MObZunVec0zIg7WiTVFhtXbUMhXmeKu0nr7/+urp7iD/mmw/2jNL+tbK8KAkT9nT8SaIV+Iogx3bBBgcGJNnS3NigYjhyeXQa4NnAmLH3lqSPOD9YQ8iJAJ47SbGwra9t2K3bNyWnRUeN5E0ydCAk5H3DWYRkEXso9+yKkHm7e2/MpqZnBVrTRYMhttcXkLzOzMyc+QJRS2ayNjn50A4e3Gt3b193UjwhZ3aLQTTF7xvXb1pHe4dVRjC7N5uanhTgvqu91TJ4ZoTDNjU+YflsVs+WbV0dAoEpPLH/smfAQucr18jP2IsJNWJheRXgP24rK4D0Wc0ZJtQA4OzxPAPyWk4+L2sB9v1i10woQrHadYM4YgZr1JFKWEv5vHsucXJHrruQtcI4499AoYHCFmMk/5dsQXsMMoLdvb2ueGUem59f1DMLRVgKW3SJ8AxO4RP9fyc3A9ECyb6kMz4tIuhOBAzNc/eM/jvMc3EXpPquIkDJMNSH5nnemRGXDUPL6XF5BMojUB6Bf3gEyuB5OTLKI1AegfII/IER+KeA52qdxfhqZ93ymYQzIAKwVMune4AugeclEAc2HEyWnUTaxh5MWj7vpCamZyYtk03Y8OiQgJmHY9PW3tZluzrabXZ2+lGLMK8HcHXs2DGxpG/cuClQ7bHHHrNINGheP6yVrPm8QGAO5C5psP/sjTfs8ccfL7a6AywGbG1lQ2Aq+tJi7BbbY6VPCmM0GFD7NwBQVu3djv3sPt0H/6K9FLAQ9igfJGCYSCJTMPbggR04sF8Mc5jUtNXn0gm7fPGcxbeQZai1xuYWu3V3TOB5ZU292IJT4w9t8uEDGxoYsFOnPrfe/lGbXdowSPX5/LaKALCBkFuYEGssaq9973tKFosebY5VV2SeX792XcBLX/+gAADmR1rdajveFFMR4CMcCtjE5LjYdZi3BYKATwm7cPGqdXf3WXNLq5jJZzH02zNidVUVYvKR/JIkkfDeu3dXwEapmALIGAr5rLER7VYHnJOQufEE4HNfAcYxxfri88+tv7/LKmNo+Rbbb8ViLelMk/CHJfkBqHn48CHp5bsZcmA7iRsJGvdcW12rayP8SI7e+s27MmEdHRmynu52C4UClk7FXTu9P2TxVNYgoa2tb9svf/n39syTR2SwRqKP3EcGs7K+XgsQy9to8GZtanpGgDrALQnb4tKitF3zBsvRSak4uRpo0iRqFHb89pd/8x/tscdPqmCxsoQ52tO2vLxos9NTduQocUnBgUQ4I6PPXB6A3zS+vAZGZbD1afd3RQJnEgrjDF1l4pLCE+tEczv+wH7z1ptWVx2zA7uHbXl+2moBMqpqLeAP2fjEpOU9XptbWLbK2noLRSusuq7eVtY37Oadu/b0s18XsDc5NWO7ZEIXsXqx+iptfm7WNtbXBWxT4CoZeebzKYtUODkVZ87lk558ZWW17dm9V2zmkoQP4NDOzqauG5mHo0ePKEHmNYlVWI4wRmH6ioHphzHoJE8weUQOARYxBY5dnZ3W3++kU7wClwsWCQakGxuO0kGxIkkZQDyBM0i/wEZlrefRkY/YdiJjXr9PBYpxmau67gzAHdbulx4PtKu7Ys+dOxjNNQkg5tq5NsxV6wHf8nkB6YxXKAyoDGiDhI8z2gWcyGby0pX96MNPra62QWzBcEWFLa+tCaRDHmV2Zkrztr62ak2Nbt1idozkDGCPB/1ceTG44hlMQqSUuD5iDUAfxr3H7xWjFpYosRQKRsRajYTCVlNTZd09XVaJZi+FBopuRWATw1tisLMTbWdkIqq1d5f2/bEHY7a2tixmdV9/v2KEcQOgRXZGYCtSCUWD25u37tl2Mm/7D+6Xbu7qyqItLMxaRWXE6mpqZI7MrcR3knbjxi2bmVuwb33nO+pMQhoj4PVIrop1DzN0ambW+gYGtc7V6YFckuWlX013TnUNDFZkFgp25cpNAejV1Q32V3/11/btbz5tK0vTdunydWtsaJBJJuAMZq293R0yCty/d8hWluetrq7R/OF68/pClsIgk/XtZ31jDJy2gM9nfk/BcnStYEoIgz3vgGJ+FRDdnSMFi0g/2hU0GdOAP2jBKMXRLTFxAaCIKcBh1rS039POkBXGfVVFRJrqKpoWHIAPgLeNlMz4uI2M7pEkwmW0tNvbLZ5MSUqJ16LjBJCYObl39570xAHxAKuQ1Mqmc7aysGqxiDM4XV5aEIMYkHJ4eMgikaDdvn1LBQHiLLGzbrW1VZJZoCB2785t6+vtFVgooAuzY0ymue+QX2cizH7kU1gzMFn5f4Ay6VEXu5icFEvANja3NZfSMOc+iwbRxLykL7bd/1NsTBe8FopGdT4T96UCLR1rgONcDoXO+fkFq65rsM3tuBiudfUUEFIWi2Ii7bOa6hqB1pFoTEVkbyBiO9mg/eLvf2VPPfmk3bx13Z46edLGx+7bnVs37PiRQ9a9q0OeAYCTRrdZIVs0zy4+R1AMyuYl07Szgyms127dviNzzUhlTCDm0sKCJDs62tu0JwI4rm1s2vsffGTPf/ObjoW9vKxz87VXX9N9EGNozKOhT7fB6OgeFQAwhmX/279v2DJZ2Mxt2h85o15//Sf23RdfdMxgyec4+R5e4+OPTwlYV4cPnRJJ/DcoViNF5go9khYLBi2VyRlAK9J57Cf8n8xEl5bUJbZ794jdunXDnn7maYHPPKch2aP7WluTB8Z3vvMdxTegP2uJ68kA6oeCMlN9+HDCdhJJS2VzkuOiYImu92HY4j6viqqJnS3FTwsdKKmUCkO8H88jSN0ga4JXzOHDh6XZHghE9Ox47foV7d81ddWKjanpKQHMdNupqwdz9QBgvE9ANJ1N8XhK53IwFBF4u76+pWfLsYfj+lm2ELAcUmIBr9XVYpS9bb3ddNPssgvnzqnDze/FLHmxqBm+bRXRCstlKAwG9d4UYqZnJixfyNjAUJ/uNxKqkgQK84Jpt/Z7Qq0oZ8IjVuk5HAkdGYl7vI86p+jqYGx4fzpPRM7GOwLzaXxnFLfumYrYLPlllGT3vgqmuHoXe5/rrOFCWD/MKz4eFAV3dXSq8I5nxcPxSV0zxQc8eaTTn0rp+ZfzqmQeOzs7Z3Ge42rZo53eO+PIc1GxYi5ZLCcC5rQB5S+gFsTi+cf/IhNWlG3JMI/su+QrvoCY8Myr69Yq2PFv/HkZJypnyOURKI9AeQS+MgLlTbEcDuURKI9AeQT+wAic/s3/Vfh94LtkAlQCi5wMQM5S8U2ZYfJg6h7aHYDOQ/GXILN7KCW5QDsRBjNA5uzMvFpcAUKXV1xyCDNrdnZGoFwoFLGpyRkbFlAG08cZo8GS44GcxId22j/6oz8SEOX3JySvQotsPsf1+NU6i4zLufPnpD89MjossHRtddMunr9ihw4fsKrKmBg3MDZhVcGk5dphbQNMcr2zSysWkZGdA5wB1blHDpMABkjJpL37zjsCIvbt3WsLs/N26MB+u37tqu3bM1oENtJiMMe3tmxjfdVu37ploUjY6tqb7ebte3b0GNIlEb0GoFo2k5AGpZIyPz8LyeDQ43XJLoAszD3MnpTUwALNOy6Qy558lsykreABILpmTY0tkgAADADkxuxpbs5pgmPQhyYnAMHG5opVVUfFKkNTPeCPWS7nTJx4rWRy2y5cPGu7Rw5aZQxd34IAKdhZYiymkmrp7ujcJXYQgMW+PcOWy6CNGlRrLnNE0oQsDOmKdJ9lErciaYojBw9aNBQSmER7LrruMriE8Sp2rWNAbe9s2cTkpHRGAXlIlv1+x6AnEWSeIqGIgKzKiipJ3KS9XtuIJ+zu7ZsyJOzv7bZ9e/bIqBXQwQN7yuNXO/kbb7xu33/1BYFM5g3KpGyof8DCXrOQx4GV6K6ubcatpr5ZbeXbmxu2urpiu7p3WSAUsFTWtdQ/KigVYCqjTx2wv/3B6/bHf/wvBOB+8cXntrq6LAmHl/7oRclQOMkM4hngk+KBxxlqwbYCKC92EJQY+YwJCTLjBKs5mU5JCoPXAMQhnn72+o8svrVm+0YGrSoaksngyOCAKx6FIpbIeWwnY1bd0GKzC8vS1n3uuWftxrVrNjI0aHU11ZYB3OI1M1mBfQCyfA4NDksCCKCENUGbdsCPFAVgHkBYSBr+98fG7crVG3bg0GEBe2qP9/vFRmyqa7DqygqBZmvrK0UDSRcnvMeHH3xkL7/8mli66pbwIw2SEyM5FMSwLWbvvvOuGJ/HTxw1jzcvdnoyuWMeb9CC4ahA/kgsongDCECHmSJSS2uzwBbWRyQYQWVfxRJkZS5dvCC5D/4PBiWfAHAA6uosyDrAfWzsnlrze3qcHj5gIvNTStLn55fU2RIOwvxFCijgzHth9SGv5ENDPqm1Cjh458496+0ftPb2XZaI72hsiQcATvY0Sdf4vc40M1DUPM8QA1ntUQAhyDyIJZnNSAYDxi1ARShUIbkCAC5ej99BhgnAEwI++sSwLVPppJjRt27dE2AEgAvOANCJTjgdIIB0krvI5zUm61sbep+F+TlJE3R3dUrKZWlxwTKplPX29EjSAkD2nXd/a/1De7Xn0KUQT27Z/bF7Yn8CRkVjFAridu0avhjNRidLMOSz6qoqyQ84ZimdDz6dCbNzc073ub7etja3bKB/QNeKjwb4Cr/PXrATR489ZfF4xryeoL31q7dtfvqhHdwzYC0tTZZLJ23f7hGLolUO3EINhpXo91oVMj++sE0txu3OvTE7ceIx++zzz2xpedGGhgaL+09aYy79eCvYyFCPhQMSei4WDl3Bj/jgbKHA5IwDKfRxbsIE5RxzxRW0oAHS+Tc/46wofQYDHouEfNrD2KsBqBi7ixiPHjwsPweMQ3lNmJfhWIW0tdnzYQJT7NpYW5P2P+dBMh639bU1FUczGJMG/TY5/lDdTcPD/TIujIWDtrwwZ6nkjiR2KLRQMKmqRDaCTiekpgp28fI1q6yulekwBqqw+gH4AR5raiptc31ZMi5LC/NWFYvYzua63o/CA/UFCkPofhN0qjcUny9UEFVxiPMkJ2PkYDii84/59YXClsh7bGsnrnX+qFOk6J+CpMnZc+fU+UKBp6mpXkz4hblZa21pslCAPRZAsiBzSgqYnLEYwyazHltaTdvd+w/1bFBVV6uCHQUhJKsWZ2dl/D06MKBSsddfsGQWgBx5DKS3nLQS6witezSmAz4KJymbm5+3bD5p3X29Mt6cnVuy2blFO3zkuIohP/zRD+2VV1+2ltYWnRfXrl6ygd5usXtVfEmmJDuFKePY2Lg0oDkn9+8/KLD05s0b1tbaqrna1dEhaRjmms67w4cOyugUCSieMWbn521yekYyZYCWgOY8+3G+SvZNXRBB7SO85627D6yquu4Ry1tALAWjbNZ++tPX7bXXXlNnCxr56kwprkcVmD0egdzjExPq7mFf0XjCQpe/SpWY5OyzGKkjI0Z3HHHdNzAgKS7kXZATwkxzz/CgCjKCdb1chwOXuV72PGRb6G5iDnwW0Lq6++CuefxmXb2ddn/sgdZC165O1N2MZjiZ+gK+enJ6ZpmanBbov7i0pCI15ASZVkqyKyxpkHwgIs8Q7oFnVPZv7ru5oV6SPzrvPK5LB2KIP+yzzfUNAeiVkZj19fbo/FlaXrC9+3dbU3OjnpkC3qiK8Y6H8GWx1O0vTmNfxTnA76JsnApTRdNmzmjOVN7X6bk7SSP+jmKjw6JL4PmXnaQlskwphShJ0um5+XfA86T2qcnJaYHnDfVN6mqYnpmzhaVlFfEYI9YrY0dhbHp2TsVNpHxkWnvnjgB/NP3phKKDpb6eDk2PxkqECcDzAuC+66Ry+Qe2Rqw1/s/lJh68FAzfhLyMQxlDaf4VDUNLUmdl8LycHpdHoDwC5RH43REog+fliCiPQHkEyiPwB0bg07f/z0JJu/z3pVdKD9Iu6ctbYmfjS/C8+JAuNlHJCK5oUqnXwdgLty+PV7rHly9dUXsxD8kkSrBKAEVIYAFCUkkkQDqlrwlb6MqVK2LMPPPMM0qCSrqb3/rWt8RsjoTR684o2QScTSbQAa8Wu+zzzz+zp59+Sq23gaDflpfWbGpy1g4fOShzyiCyL14Yp06mRUl5pmi6eP+B/fajT621vV3MLxJBgCmXcFRK45V7vnzpkh7G9+/da1sbG9bb1WnJ+LZYkSowwMySukJWbLKHY2MyherZM2zxZMa6OgesqqpOY4fWdTQCEOLAlHwWUCwowNkLdgrDXsmWM24F2AKkIKH0+oPSUU1lsja7uChjPVjVADPNjc1WU41cQVLt9IwHiRzMZu4bs9J4AnNHgBzatuttYz1hhUJQ7Pad+Lb5AwW7fPmCNTXussqKert7947NzM4ILGFcSEZJYGHAkpzCGDp8cJ/AQuIKlg/JPcURGLeLy0s2MTlhHm9B3QboQcfCEfMA8qSZz7yFg+i4Z3QfJHUkZIGQA8xIukjOeB/Aa8AqwC4MtNCyJZtyxmTI7xQsH/BbMp+VXub6imPCMkV9vf1FQB82Y9o+/uSUGJVPnTykhAym4fWbtzWvNZGQBQoZ8xVyYg6m8z7zBqJkbVYRDdvYwwfW1dvtih1+j8WTCZkdSgIhENB8UeB5/4NPbXBw2Do7dykRn5mespamRovGwhZAe9RjlkjGzedBygN2npPf4cNp0gYcsxpWmAxEHRmLz4uXL4nJj1QFLC4AY5iiP/zBfzRPLmV7hgesu6NVTEk0T5FvCEQrbD2etp103rbTedtJZhxzcXjI6muqrKmhVkaVl69dVeJLbFLo4oPxxvgObdh3331PRS/AD48hL1Qy1zXJNl2/ece2d5JaU9OzM9Y3OOBMN2EyJlLSRR57eN9pbhdykqxwOsYZ++u//lt78cWXbH5uwerqqy2Z3JKvAcaOgUDUDuw/ZJcuXLL79+7a0888YVvba7Znz5C9/8F7ls17raW1wzY2NhVP8kgI+gUcEJuA5F1dnWJcPnwwbu3Nu2ygb0DgCBIKMFQp8FEcokMABjkdBzJo9VFEy9jq6pJFo4Am6Dh71YkxPDyquAcgSyRS0i0fGuhyJrpF6Q2BibBl086g8OHEuBibfh+gTsAKubxa3FlbxBHMX94fhiCGo/wck1LW7Z1bY0Xd6NAjFl5tfZ00gB2443Tyfd6QzFtZs7CXp6cx4zWxv5H5gZXpdOeD9s4771jnri7r7esrruO8TN4YN8YH40gwm/3794t1icGcPxBU4QgmL4B5bXWVbW9t2fLiooCzzl27JEFw9/6YbcfTNrp71CKxoG1srpp5MWJmvXvt9u37Nj4+a+1t3Yqxzs5mCwULWvuYYFYW2/zpBpBxrsera+PaAQUxY5ycmlB3DVrjFJkAW+lWWFnZFHOcrgjkZ86e+cQO7h22lqYGC/k9NtDbZdFIUHv3TjIhJmkYE0uOMgpB43O2vrGjGEUShm4pxhnTyYX5eYtVUNAJaY6ePHnUfB4Xd06SxLE5Nze21J3AHoTWubS9fX7JcgHEAXLtFNnUTjpiyxk8F2NnJ450U1LAMqa5Tc0t6kbhfAVYhp08NjZhN2/dtv37Dmjd5Yn3cFhAL4ae7a0ttrgwr/UQwV8hnbbFhQWBcl2dbQLKK6KuU2NzY9UW5qYtB6iPbE4QpmilVVfRIZBzkg8w49m7I5XaTwtcR3W9+QIwcfF8yFomA/OUjhrkaqJtKeQTAAAgAElEQVSSPkkn49qX62sqLZtKmKeQswEkNIrmm0i8sC9SbOIcQZoFcBh5mi2KYFs7AnFZRxXVNdbU3qH3oIDIOR3FlNPntXPnztuJx07omYKCFCBdRTSo7oJMMmnVFbFiZwNyQDq8LMR8eP22ubNjNfUt9vZvTll3T69du3HNHjt50hoa68V458DZWN+0jz/4yA7tP2ADff2WyiQtEHZnup41JLFSUJcQOuh0nCAfQVEVlvVOcsNqauvM5w/b5lZScnAUHZjLt99+2/7lf/ffmg89HE/Bbly9aEcP7VfhhLhiXFRs9UBkcDJegJUPHjiyAkUT9PerKyutv69XBUrOm+vXrqjTAx8M5DIwC/3k01Mq2CILx9xjtl6SbyEu2ZscGWLOKiqr7e13fisTXkgOrIlSwYJnRox3MXymuKbupBxnA74yGRUSnPyWk/MAYOfnSGDx7Mc6QStcckYeCoxpC0diNjE5bZPT065wEQpKg//6jWs22NdjsZArPEMCEHudZ4hidxZdeRQKeU+uNRnnmSRkl69etkhFRJ9oY+PFEcb/YnNbQPbczJzkspZXFzWuSAphbsuiZm3yyZqhyEVxG+mWhdV184fDVl9bq7HmgKa7SsWZXM7y2Yz2JrqKNrc2LJ4tmCefs462FmtudD+nw5Czor29w9K5rM6FEvCr53I9FjipwpJJefFR4RF4znOz9PfR/FcxNffIjFe+RBorZO9UsRJZ4hH4/hUZxv8cUAc2dwSLr4LnFHZYhxSC2ctqauqdJFAqI8NXJIXwpeDZhfHqHxi0q9euO7PQogk3l0AMAfpns2mbnHhoQ0P91tbWrHXM/1MQBDx3PTw0GhVln4oybOKlUxBgbOjIVPHDdWQh1gbWXvLoYRzK4Hk5PS6PQHkEyiNQBs/LMVAegfIIlEfgnzQCJeZ5iWX+VSD898FzGKz5HIzSYvt5Ub6lpFFZ0hAUGI/RWzhq6+sbdv78Jbt1847YdTCGSbIGBvrt6rXLSt4FzCfSAsBLppM8QMNshM0KaHL//n0x8QDTI2HMv5JqNZZOtjmNT4A/AFwMzmCC0tpPwjo9PW/zc0sysGpuapBUBAktiQ0sZV13jnbikCQCVje2rL6xSVINJc13voqpUoCNnRQTEVZUyUgJCZUQrfrokPt4Ldh821YRCdv21oZtbW7a9Zs3rHt01K7fumfdXYM2OrJXiWNVNaB2UokUyXUqmbdopFqsN0BmmWFVIWWBljp6yy7BR+M3kcoIOA9FY/bRp6ft2PHHpD1K0vLJx5/q/rjune1Na2lptMcfP2Gbmxi3NRQNRNH4BdDIWH19k92/N2WhcJXAv534jpi+jNed28jKjNiDsXv2yiuv2sbGmnR+f/3rXwvAJoEDkEUvHmDk6a89JZATCYaZ6RklnOjQokE7ONBrzS2NKmQ4/eeQQLJduzptfW3TteV6vEpuAfUwhssVMtKArYjF1C2A9i4SAjAjSVjFpg1HJUMBIOHzEz8NlspnbGltSUB7NATTL26XLl60x048JiAAtt4np8/Y4tKqvfLqSxb2Zc0XCNrs4orNzS/Z7pEhiwU95knHzZNNCyD0BCKWKfjMk/dYKp6QnnYg7IDLQCSkxA3JIYwokYK4ffOWkmBYcxcuXLCDB/aLzbu2igxHo4DRkqwBRQiAfpJMgE8KCOjrw0qGBUzLOSAjLHDY0wDDgCPSQU4k1NYOyxhG6YXzZ+2dt39lzQ11NtTfY0FfwRpqquzs2XPW1ddvtQ3NtrC6YXsPHbHXf/5Le+zkk4p3NLbXlhdta21FmuxPPfOMCgOwzJkXYhYd4evXbxTnbkWgB+t+a2vV6mqjSo7RwU0ks/bJqTN24rEnbGllRSZeSyvLat0GUL12+ZqasBu4xuEBAegwQ2E4Usz58MOPBAACBmJG+vDhbWuog30csWQia01NrXbh/AV1PHzjhWdtYXHG9u0ftfHxMcneAJ4LRMi714W5yzgCHhNfyA0QV7FIzJbmliShwd4EwEY7P1rKrnjmlQwBgDqa8nV1TZKTACwHWE+lE/p9QBLkTej4OHPmc3v55VftypXLNjLUq/ULUKHugqJPA8Df5tam3X8wZh27OnXfjMfiwqJjyNbX2+nTp+zpp78mVjCgOQatExPjWgN8PPH4k1pntKXD0McwchVm6f37Agz6+vpdd0hHl4B/1hSmbs8++4xY54Gg186fP29PPHFSwPjbb79l3/72t6y2rkrX4/TdqxTTxBkfzPXk5IQ1Njap+LC+7uabeO3t7pEZ84Xz562ttU3zTJdIe1uHgG+vP2BvvfNbe+bZp219fcVqaitsa2ddQNSvfvWWVVbW2OOPPWVWCNgnn3xqTzx+0Kqr0LxPSCaL6+FMoJBEcRDZC9YAsQs7ne4QgG2kjGCnTk1PW6yiSvt2fUOLxWLVNjuzINDxww/eE4gKeHXysWNiPV+6cF5dIS+//Ip1dHZZpKLSFldWZaacTmHom7YTJ04oDphLsXLxL1hbVeEAcFt6wgGvQG7OKHe+OsDniy/OWmUFEioVkjggJgH6iEvATuKS+GM8+Df7N+9HLHDfrC2YzADYrEk6T5hXJDzQfMdoFekOpK4GB4dcN0I4KPPn6zeuq6C3sb4mhjxfU4mEJCV4r56ebltamLWFuRnJayDPhIGfTKBlohq11tYmzWlJtgVgDqBqbn5RY9re3mldPf0qOADoJpIZFZvUcYQWd6XrhkLmhnHaXF+zyfEx8xYwUZyzqYmHNjjQbwf271dRg2tk7ABr2ROJc3S/AeEoMGPyy35Id8z2zo5ilIIDWsoUSxlf9l3ihH2H++L/r1+7ZDevXba9u0dlyMtZTVHfmWpnVChFkyJWVW1v/vLXVl3bYi0trXbx4ll79ZWXLBajsw4jQ8y4gzY3v2y/+fV79upr31MHEM82AIqsLzGDPSbpL4BQ1gp/g/65k0V3/gLJFMB/xDJZs/GJKZ1hv/jFm/Yn//JP9HuctTMTY+qg0rwSf160yWH3mxj4fA+oSNdXTU2N9hbA6eWlRUm3DPT3S05lZWlB8i3ff+01GbJiCru2tv7/svfez3Hd+ZXo6ZzRyGjkRASCOVMSJZKiqKyRqEkar8PY45219/mXff/H+lW9VK/qlWttT5JHVhZFjURKYs4JJMEAEDmnRufc/fac201xVeOqt7u2t2a2ewoDqgH0vfebP+dzPueguanp0Zrnq6AHBc8I1LTOGiasuYL2Wa+vAjanS5rnXGs4F5iAY3tzveD54P3339c8DQQC+MN/8yNVLHCc8XcoacXvqnZJpXD9+nXti9K/zmZEcmBfEixdXg6ioqIKX351Em0dHVqntu/aoXumVnh/zzp5ABhsOSb2DfkXSrNoD83yjJl4JN3CcceKgKH/7Hvw1enT2H/gANb1dAtkJsBNj4lbN65pbtAIl1Us8QRJDi5J3HEtoT471z4m9Ums4FrKOcyECveVkrSf1qnKSkkDEohnIkG+PtTxdzgQTgEdbY2oqeL+ZJUHDg8TfoLPngqNhVJlisDtYqVdyZDdkOv6NvPcOKvyGUv7n7EOGZUvbF+2T8lLQdInj0UMj1ejPg6eG2xtnrl/O3jOMcx1iHOC+zfXOJIYWA3C9mJykBVCbCeP16f5y7WDwDrJKvzkxkAAszMzqpTkuXXTpgFVrEg+RrJ/1Koy+ln3XGTcm1WhZxb5QJ42TBsTPKfMDY1Hi8xzYu0l8Jx/vvvwT8sky/9f0WL5l8otUG6B/1laoLwo/s/S0+XnLLdAuQX+q1vg/Of/j86fJX3DkuFn6b1v3s9L/qGQTxvalcVXibVeMuB59Hdms4AzAgkXLlwWQ45lnGT9kAG0srKMZCqmoJwsnJbmDty9+0DsVR6kCZqTIWoAqCEFZwy2qGXu9biQz9FUkDIfaSwtrSiQpO54a2sLWlubxVhmgMCSXpvVifn5ZQGtNOCjiRZZLQQRCKZKU7poZkXQP1cw9IglF8LDOFmDkqohh7OoK0lAOh4X0MkgmfIllCkhYy4epemaWWAAmVZjD0d0zE9lMphcXoXbW4Ouzj5YrZRi8KgkNZ4I6Z7Ink/EKdXiwo2bt3H3wQOxBA8d3C9jtng8IgCdRm6JVEomkRa7HSvBEC5cvomV1TCCwZDM/Nb3rxejTGZSiZhkHxjwU7qms6NTATMNNGl0SaBncTGIwcF7OHXyosDBuoY6dHa1oaGhGlcuXlJb1dbVYvOmzUpQuNwuMSRXaZ5mtUoSZmZ2GqNjE2LXh0IRNDc1I0GtULtdQOxzhw4A+Qw8Xup4k6EPxFIZDD8cx4WLl2XYxzZ46aVXNM7OnjktQ0kmOxobG3Dg6X3Ssibzf88Tew2ZgWxWUg/hcAxHP/1MutEer1/GZ/NLM2hqrsPr33kNOQLAqRRmp2c0BmnW1tLWgc8+P47mljYxYSnPkmLJ+Qcfw+Zw4eWXDsPvtsNlysCcN0rCyUbMm2l+Z0YynsbwwxF09ayDz+/Hg5FhfP7F5xrHNAe7NzQkoPnQswfVz3fvDmk8b9+xXWXaZARKxoScbTLsycbL8x5SArwYTBI05FwYGxvH/fsPxMxi/xpayJTasUpblGOTSRWC51OTk9JuPfXVCYFhe3ZuQ1tTQBIJeZMFdl8lLl+9g74N/bA4XJJYmp2bV4DP9jXnM2KYNjUGxFilvA1BiOXlFSWxOH4I2J48eUpses5rgnoLCzOor/drThEEoinrRx8fxcZNW2RMShbw8soKFpYWBVD53BUY6O/X2B8dfSh2JecxmexktVNPOxyOYv36jTJTdToLSkrQ/BF5yjc58d577ykp89zhZ5FI0vDSyhpugV8E3UoBP+c0QRq+StrwDO4JGxA8z6ezWJhfEDuVLG9WmRAMN2CFguR5CMCQWdfXNyBWKNcvmsnxevw524ZgNeVXyDCdnp4RINfT3S6GulitZOwR25AEBcvmzZicmlYyhMAsAVgCfJJxeXAfTzyxR/dMYFUJNAEYGonyfbBbCbCyEIJgiVUJHgJnklpJZzA1Na01gM/OPmQCkyA821tMS5dTFSUEJwgqko3PKhWrzQAZON4IFpUMULku8v2SYbRkhLImhII0GI4hFA4biaH6esPMOZcXu5BJscbGJsRTaVy8dh1bt27W2rMWWpZmOitwyNqlZE0qmYPb5cNvPvsN9u7eiMoKW9HjgF4CVoEvhuzMLGJRw8OAQFtjE+XArGJCS3N+dQVroaAhgURdcYdLGsUEwamV39FJ0NhqSHc01GlsdXV2wFdRgbFRmhPbkExnxXTu6OxAZ2uzEgHnz5/D7t17xPg39jzDsY79YxgUUoOc+4Z0Rx55PrDv14JrYu/6K/wyXeR3jqvllWWBc0zMEiRnQo3AG8G4qspKo70JOLOEQT4PJgG9XC8IGLFf6HfBRB3NMkfHxqQ9L5b88qLkDZg0iUVTSnBRy75nXRe6O7v0WasrK7rvdCoBc4F64m6BvdyjOD+5T/PZ+Z3XKoGFXH9pPEwGMp+P8hpWm0MmvgQVqRvOcc59aW5pCTUNjfrMUhKLiU2ajTJJxWch6Dg/OyOPC+ofe30ejRvDT8NI0GgOcXAVJeI00CjHYTLMapnA5VwyzLaTOj+EQ2E88eSTWneY7F1enEc0QhPkJCLhEDYMrBdT1zAkNCSzyN6fmJpGY3Mbunr6cOn8Oazv70JTfTUKOWqkuwVsWh1uSbvcvPMAPf0b4fP4xNQ3dKWZXGHyhCa/hoQZUT3JTlCux3BBNCThEtTTpsyLU4airFw59tlvsHXbNtTU1hhGqKzWchjkAkp10ZsjuLqmz+jsZGI6gC+On1Abb9+xU0btrESj3NrDkWHNEyZBKK1EOby52Vk8+cRerQN3Bu8gUF8vc3NVAhXXPqNqx6H7Kxl/02zVX1WptuKeRoCeZzQC5QSIeR2C4RzDf/M3f4MjR16XsTTbmOOH65nWJZpCUnYmElGiccfOnRh+8EDyQNwHuLdHowm4XF68//4HePa55yRFs65nHWKJmBLFPHc5ZCLORA/NIA1TZq49HC/pNBnsJrHaKSHjclMarIDVYAj/8Ov3cOTI9+RTQSB6bmYSN65eAgppUB6J4iBusdoN5jbPhNxLOMbIqpdmvN0uwgKfhRJIrCRRwkEa8zZVhbFKhm3F8UkwfWVlVRUVnb2b0FBXoTNtOhnRnsL93OWqQMFEXXWavPMsaqz5hjyLsSeV9gGehf8LzXPOi2LS9xvw/Jtz/uOBggxDiyzubwcQfFbNhaKcS3Hbkfb6b2Oe8xlZVcN9taqyRmOGpIHxySntjVwP+9cPqA2ZaKMxL8Fz9j3bkobAJEhwLWJVD8/663o65fPBZJ0x5QmeGyC6zuNygDck23mfXAvZt8UCRIHnNA8tgeeG5jmr3AyJyTJ4/l8dNpb/oNwC5Rb4PW+BMnj+e97B5ccrt0C5Bf7bW+Dbmuf8JGlFFtmFJfCcwWY8ugbkDYCv9P7j7HQd7YvAjgwizVYFCMePfyVdX+pH0oiKLEiCUvMLM9K9bWlpxtLSKh6OjOOFF14Qm4cH7ba2NoFyBNMZ5DFAo4Eoy8VzmSSuX7+qAI2MFX5Rl7i5uVFSC2RnEiymbEs2Q812KPAZvHFd4FBTU0Al5wzWxfxLpxXIMtCKxoySXumuM1DKZBSIMyBjiTUNnciwMSQOKMthesS+JpBGgCG6FoTdakKljwZqd7G6vGSEok4fQpEMurv6kcsZ4AiNoaj/vBpcNswlYUdDfQtuDz0QcEOG4KGDzyARCyMRD8HlpsEfJRwKkkFZC4XFPA809eCz35zA6mpQn/PqK69ifHxc8ihnTp9CNpfCwYPPCPCnpnV9XT16+7rg8TrFbuZzr6zE8Pbb78PjrcKGjRuwZcsGZHMJfH7sYzyxZ7fkLAgMUzbFiNYYgOTErCeYzv43WRw4ceoS7t97gIb6erz26isyZ/zs6Md48flDQD4Ft9sOFg6QbW93+5Az2fHJ0WOYnJxBIpFBb38/DtGwMp3Ehx+8p5L6V199WW3qMANDd+6gta1VgE1MZnl23Ln3AEc//Rx1Dc149dU3BHidOvkb1NX68PJLLyIZi6G6yo9IKKzx/dVXp6TNW1PXgMtXruLNI2/C67Dh3oNh/P2v/gHVdQG8+eZ30BqogdtMg8msgmtKB+RpVJu3wW5x4+z58+hc1w1vhR9v//rXMur7oz/6I/XbqZMnEVxZwR/86C3k8wbjmaAlg0RqaHvcHrGpBICZLRqjnDO1DTVI5w02LecjdeD5PgEnArAcn9QP1c+peU7Jm1xewDlNt0hTJFDCRMXM5Dg2rO9FnBUHVZWYXlhBoLMXgeYW1AeaMT41LWCewE5rSxPoz0WD27WVBbEUK2soT+BUVQcTIgTjmBQhGHb27Dm8+eZ3NWepX1tZ6UVHZ7PmEsvsyRgfGRnDut4+3B8eNhIuccMgtKW1Fdl0AelEStr3NI2kuSSZ34auNYFmM77+6iSeffYw8tmEwHNjnWGbMWi24Nfv/KOAlJ27KDuSRDQWkhwQARqO65KZMNmH1Mgm8EEWLxMR67p5LRvclMWACRU+sq3JFqZvA4EXgrX8IuhhvH/r1m0Bg+3tnQISKXPi9ri1JtLMrqenR+1D4Jz9QskpiugSsOZzEwSUaTF1fBNJ+PwVmJmdl/wJKw/6+3qki0t2pQHKOAXQs00I7JORzmsxWcE1SkpROQLpLOM3yzetAAuWFpcwt7AgjwCCWfPzs2Jqcgzt3r0Ld+/eFQBKgGt+YV7gJdnzBDGqaygXQ9C5YBinFgEvVd1UGIxnjj2CvrzH4HIIF89dkhlxR3sH2ju69He8FkFatjHHCwEMalXbvDS2jWLLlo2YnBxHX2+nqnWYvLFb7Ro/1J+/OTiI1uZatDTXiKlL5j7Bp2SS0h8+eSQQTGffSorHble1QDQe0/pMYJFgPoFQv79KX9MzswITz52/gK1bBgAYzPrWZup/OzQPCV5xz6DmNHXSXV4vKisqgGxCrHQy/3kfTNYSCGMCi/sOxwKrkDjOeY9k2X/beJpmoZxHhmyPkYxmopfGjPS34HNIC11SHwbYxvviGCyBd3we7tLsM+oDs7KH4+D61as4uH+/pILu3rsrKRkC/Exe3rp9W/OLfcEELK/F/iL7VezVooke9zO/16vkKjWweZ92p0P96fGSDW8wrufn5tHa3oaFJTKIvTKe1thQ4jmvfZP7JP+O+zSflZIuTJYS9JcBcW2tGMq8d4HjMlLlOltQ1ZSSA4WCDDK5/x989qDul6A175lVFHxxHlhNFlUcsC847jgLWJnDMwTlNibGJ1QhQzBwenpKax19IeZmZmQ8m4jFcPDAQcN0UUz6eXz88Sf4zuuvw+v3Y2FxETevXsbTT2yH12FChcuKMP0UvD6EExl4quoRjOfw9ZmLOPj0s8gm0kr4hqNh7ZHEISnLxbnENuJcJkNZ9+/1ypx7dWVVZpKUm+H4Zpteu3FTuvVNzS1KsOzbuwe5ZFzrAGWMmJDkHsD79vlpRkqdcLvWnyvXruHp/Qe0fvPcNj8/pzMB+5T7D68/NjaGxkCDxvHM5BT61/VozNA3gm3Mcc3PZhvzHMcKvUgkJkZ7b3+fxoQ0rIvJHp7dRkdHNVZ5VmDf07yU5y5qfvP8x3Mer8c24Ocavjp5AfAc/7y/6ekJ7N61U0bmqRQrLAr4+OOjeP2NN3BDMmXUu88rac8qP/LtDYkSGknHdX1WANFUNhZL6HNZ0REINKCm3geX141sBnj3nQ/Qs249BgY24c7tW1hZmkMsuiowG0ijwueCk2uLzaYEBz+H605JS5yVcTxLMYEbWgspgcNEIRNKNJudnVtQxYPT7VHSlEbdZF1zbNfW1cNXUQunvYBIaBEmE+UHOcdccDj9yORsyOV53maFZrYo/UVJMMNLwTiHG5JAj3nbG7Cy5Ey+8VvQ2UwyL8ZaWTrr8z1y9lnRwfOo+lEycZZHCTz2BxMB8nPJUVzr2+A5k7NJJVkph0UCRI2qG+16/pXgmpKCPJdSnojjhSbHrPxjcpBVInyPlUmsIuF3Vtew+oDnU1a/6BmZdJLmecmIXm8Z507tfyXw3HifZ266QRjgOWWCigmrInDONtj13L8t40T/7SFk+S/LLVBugd/DFigvir+HnVp+pHILlFvgn6cFTh39P6R5/u3SzNIB+79gnkfXYCrQsM5gnpcO4/z342We0lPMU5Pb0OR88OAhHtwfkVb1X/7lX+LOnTsChDLZJGpqDGkUgqarKyEFtwSNKBHAoJv6vATPb9y4IWbm/v37BV5PTY4qQNiwYUABNAMImgZSNoSBH7UYCTo4XdTDJlvKACXIaCEDjYw7xg8MBoxgyJBxoOY2Qf5S6W8pmCjpMBL8kVFUPqfANhINIZtJiVlJtguZT+lkCqlETF9elx3ZZAypeFTB0u2H05ieW8X6/q0yNGyoD6Cto0WyD1a7waiLRdNYWgzhy6/PIpZIYWV5Cc89+wwa6qvR1tIAj5uyHgk9q5lgC8uS80AkbsHXJ88J3CPAcWD/frF4yBL/7NgnkrJ49tB+bN2yEclEAg+HRxGLr6GxqQEeH9mFJiwtxXD8+Bm4PZXo6OxEa0cz5ucn0Fjrx+L8lMz4yMCMxSK4e/eeWIIbNw0IfDLYPHkk08AnX5zF8PBDdHd1Y/++p3Bv6I40bffv2wOHzYRCLgmPm0y7OPJWJ0LxNBYWV3D+whWshaKSxPjhW2+hqbEBp099JRPWA/v3IRZeVSA7NTUhHc22jk7YnE6105Xrt9RmNocbr772Jto7OvD5sQ+RjC3jD//NH0h2QKQt6djTSMuOE199jcrqWjwcm8DhQ8/BbbXg0tXr+PLUOXgqq/DM/n3Y3N8FtyULh4UAlaF3SkMwU8GGVIIVCAmsRaKorW/Az375NsKRCH74wx+iKRAQkPPpJx/j0KH9qPBRX5SGq1FJp2zcsBF1tXXSSk3GkwJVKLUwPzuHJ595kvKcxRJtJmcMrXvmpggi8EWATfICmQzuDd0T65eMWQLoLKnftGED3nv3HUTWVrH/6acwNnwP9+7cxt79h2CvrEcmXxDbvKOjC/X1vI+8kZii3nA2jeXFOUlTzMzNI7i2JgCvvb1DjEYCW2SYEUxpa2sXIEJwprOzDQWTwbaj1wHlmlxurxi/ZE12dXcJUPJX+XH5MisNkkjGkmhpaUL/+l6Bj4aGK5NdWYHLc7OLSmr19nTCYkognaEpI5mlWTgcbnzw4Ufo7Ooyyu5tFlRWVci8kskxeQgwSSYtVQdGR8fUXgRUCPJQq3hmZhaBhnqjEN1kEqOTcgtcg5566ikB11xT+EXTTz7ntWuDWF1dU/KPbcIEHIFprn1cp8iaJyhUql6hWSaBIV6zsqpKTEQCJLxvsolXg2taK7n2VVf6EAkHDV3YdevEZGbShcADATOOH16H7/NaZlNe852MVbL0J6dmBfoGV0MyYyMgOT83JwYsWdasGCCjk5/BqgaCmnw2Aow0GB0Y2CBWJaEHMQQTBHUNg07+Dd8z/sau91hif+3SVbS2tGLr1q0CBksl9ZRGGhufUP/NLywa/hJkJ2dT6FrXBbuN+v4EQwiYuGE1mzS2rGaL1mmy/L1eO+oaqiTBwM+VMbCkTrKqPKLsE8ExrtUcp6FwSIx7tjHvl7JOnZ3UY3ZgdGJC6xTlTchC3bVjExKxNSWJqEN95uw5VPirpNfLscXPIRDHNmQfIEfWtl+sen42qw34/uLSIl5+6SUDCKdGsdXwe+Dcpia7ZASKSWneJ5McXBu4VnAv5NwTnlXIi4XJ/uAaZYyrsMaiwXR1K1EVpceDi6znnNjhZA/T9DGXSaGmqhIT4wtIJoLo6e1Cf2+v1mfK/MgwsKh/XmJfEuznPXItJ/uWHgROm11g17kL5yUJQk1iagcHmpoMaZaWFiV72js6cffeMBoDzfz2J5oAACAASURBVFpDJHNGoIpMVYHXIem/k40sBmwBSjwRtCdLVQm0bFYgLv062Ff8bPpX5IpjjebWTDxRp/zipUt4Yu9erRcE+a9duSIQnslyrue8V45Nzg3OJQKrTFixTTlvCRTzRe8VmpZWFOcWE3/sz/v372Pbtm2SDnk4+lBgKCsMTBYTRsdGkc8ksH1DD4LzE7Aig0goCLfXh5zZjpTZgUTeisVgFEtzK8gns/K3YN+ls+lipUBKDHKyw5kE58vt8aqaSWaxyYQSeRwbNOVkgry6uk4AupXjd3wCB596EslYSMkNnnE4RpKphIBOJrOZ9CPQy3WOIOjXZ89h+/adWpPJLj937pzOQwRw2f6U+2JilMSEuakZ+N1eEQ+4x3MdpI4/xyjXK85Bmm2vrYUxOTGJhmbKILnV3kp4FKuneO1r165p/eKaR8kOkhsoNcREDqWUmLSjNA/7p8QCJqD+zjvvYPv27RgeuY+NGzfCRl8XmDXHT506gx/96Ec4d+4sOtpbEY6s6UtgazF5ZsyRFcQFoBuyRtw/Of/ZVg2BejS01Gh9o6n10K37mJ9dRnNjC6YmmcCMI5OKoLLKKY8Nen9YOHZZ4eZ2a3/gdyOB7dD45TgncCwz6TSrMio0T7jmqRLD4VSVWzyZUsIjHI2L9LBh40Y0VpPln8Ty0oz8FngmJshLX5VMltI8XuTzZuSyTAAUVUu0pxnrs5HrKTHSDfKLSUC5KCzfEFqK4Ll8U4zFxjBPZbIpkYRd/gBMTrJa0WDTc3xx3nA9ogQjq6g4BvIZQ4aIeyurF/mdf8f9mms2PXPqauu1Xg/dva9n5b5X4a/UF+cE9wm2D9dprjUcMx3t7SIUsEqR+y6Z53Y7Ne8jMskWcG6iNAvB+29kW7S2aq3VbzxSdiF4npXjOmW0mJCkuWtZ8/yfJ3osf0q5Bcot8PvaAmXw/Pe1Z8vPVW6Bcgv8d7cAwfPHgfPfpnVoXKQgw9B81ggQHmeulP79+M3w2M4yeQJcDHru3xvGuXPn8dOf/juVY/NgfGdoUAd8Bl5erx/VVXX6N0EmBlsEYsgaY0D24Ycf6sD94x//WPrVD+4NSZ6FzMmSdEIyFVeAKnZwMUAQ6F2AQD5+Nk3RKAWxZw/1bQ0zMgacLFwtPqYO18Yh3dg+SoEdAwsGSKWAicEuQXqYyG2hQZHSCAINyOzLpBKwI49YaBWZRAwWmwXRjAV37o9j27Y9qPDVwEQGs8WERDoq9irbympx4dLFm4DZgfsjD8UAe+apJ7F5Qx/MIJPWuCZ1ymWGpNJ1M0y2arz3/qcKHMlsfvWVVwSc09zvs88+QSGfwSuvvojurg6V87O8lWZ9wbVllX+TCZ9MWnD8y3NwOn3YuGkTVtaW4fXZ0dFYhZbGWiU0mCDgZ1ILlf9NBiPBBn43zM/yOHnxFkYejsNpt2PTwAAe3B3Cm2+8hiqfC7lMnBAY3C6DAZkuWJHIQtIt3opqvPPeh5LlYGD/yksv4Oql82gK1GDb1k3SHbfkCbaEVU7f3NYmxncik8PDsSl8cuy42i2bM+GtH/0BCpkorl46iSOvvy6WoZ3gDsdyIqWkA6U9GNzdGLyN17/zOtwWM2YXlnHi9HlEU5SXceLP/+RHsBUScFlyyKTJlLJLesJu8yCXMSMUiWFpOYjmtg783c9/KVCIY+OHP/gBfB43Hty/K4Y/zQMZCLLK4dr162I9k7FGGYfxsXHks4bRHUGFhqYGpHJGiTzblGwsgqsMaiVbIBA9L2YtS8RjkYiqAfyV1QLzCUK5HE688+u3QeC2tSmAmakJGYHWtXQiZXbB7nSp//hhvC6Z8tR+zmfT8Ps8qPL7JEcUDIc1Z6mnLmauxSLQ7vKlK9I1VbVGNIrNmzeLCci4lveZyeRw/dpNdHau0/2o3RIx3L03JBaiDNysLgTqmxBorBdrnNqyAkGDqwK6FxaoPd6IXLaAp5/aA3MhrvlNTXuCxbzY11+flBTMzt27H5mx8lqSbUoYkh4EsktJPgIpXCc4VzlPCL6FQyGkEwlU+Lxae7g+EewhMERjTjLQLQREiwxJsrsfjowpaUBQaseOnfqbW4O3JLFgABsmQ1Yok1FlhqRYnC7MzM7i4eiogAYyEuvqGwTyMXFCEIaJolQyio0bN6lf2B68R/6bQLbBTCYz1FiLKaXF5B0NMekdwPG8YeNmVX5kcjkB640BVuTQxyCs8Ulgke9Tm5bMUILBvA614wmibtq0GUNDd/Ue+5oMes57w4iR+uNxVQgwOXHp0kUE6mqxvq9XPEdDU9cwuGWZ/loohImJKQFZ1dU1yBNMtpqQK+Rk9nv+3BlUVfqwZTMrMdyS01J5fs4w+QuGgti4ZaOYipR3YGUF27S2tk4a6EzU0vyY6w81oJkY0fijPvTsnEATf2WVQGh+BiXDyIxdP9CPOr8LDTU+JZsI6s7OLaHCX23IPBCsN9HIOKs2EkCU5Pij8aNVXgwcF0zIDt0dKmrUV6PCX4Fbg0OQelABSvZyrHHNYqKEa29nVyeikajuhckoSpNYVEFAQ2cDmJLkicuJleUV9TPnEFnXwyMjAqCorc/+4Rivqa4Wq5fyFZTGiITWpK/c3t4qAJ/A6oSknCqUbCB4TTY5x5NxPUqFsO3cSlpEw1EBzEy+cI5RWoG7HFmiBAXJZE6m05icmkJjUyuikbiqjIyEi7EHEqTn3kzddAK9TIxxD6b8F+cdWeGUHqNuvr+SbWSWdv3i0pIANRroanwXZTF4rwToTp06qeqG3nXdmn/UMuf6w5yiw2lIvXH8MSnAfqMM1L179/Sc/F1WZvE5u7s6JcXBMwLBXBqEkv3N8wEr4yip1dfXowRnZZUfX355AhsHelHlscOUimJmfFgJRrZR1mRFMJFGIm+Gvy4AG+xoqmvC8tKy+qo+0CCZN4LZ1HxnG6WzKSOhYrIgGInDbrXBagFioSDq62oEILICgvcViSVx/sJlbNu+C22N9YiFVlRxYEg3UUaJawSZtUVGMgzDTFa3pLI5XL58FT29fVprOF/IGmcChkkkRzFBE4nG4LY50RIwpJwikRA6OlpVZcAqAt47WcdkgXPt4pjO5AyDYb4IghNY5hfHE89tBF9ZDWCc8cgmpg58Uqx4riGsfuH4Jzh76NBzGv9cn27dGkRPb7fWyu7ObjidHhmgEph9+umnDW38KVYS7DSk+bg2xmK6B96bIavi0RzjeOcc5vjh9Xbu3gm726z1x2Z24KsTJ3WkKmTzSlpyj6+ocMLpMqOqitJqCbQ0NKCmil4bPDNkdb9cT2RoKvkts/ZhAtEmswMOp0dJXrLm55dWdEZoam5FpgAE18JYXF7RXsDk2RMb1yMeIwGEngIujTXmHy02JzI57jvUwM+p6q54OH0k22LsR1ljbzPI5AapRXrv35xfS+/zu2E+blS78MX1/NbQXRn+MqkqOTUmyyRhZHwo+41JeVUgkGSSpqG7+RF4zn7jfOOZhPOLZ5W62oA+myavrMbjOZVJI/pPsAKA5y+2gcfn09me7Um5xmw6I68Cfn6Fz43a2iqNbVZliXdOIkwRRC+du41nNsj3BM91Jmb1mKmgJByZ59wbxEgomB5p4vPZyoah/91hZPkDyi1QboHfsxYog+e/Zx1afpxyC5Rb4J+vBU5+8r8LPOerBIL/djC9gER07ZFh6OPA8uOAe+nOeKgNR2LSPmVJPUvYf/XLt/Hyy68oqKLZXIXfi+7uDgEF16/fQndXr9iWlDkg84iyLWKFp1L45JNPFCj/5Cc/QU11Fc6dPYmdO7YXZRUKkmcxyleN5yCoUzIRLYHdBBFkKjp4G88fPmwwchRsMgAygk6+8nke0YvGRI8x7EsSBgStDPagCQ67YQon+F1ai0ZbkkGZo1mYKYso9XzjEbFi4nkLpueDWNezAU6HTwkGsmXNxep+MqxCoQTe+fVHeO317+LUufMKolua6vHknp2o8tMcjRI4ZHnnkNP9A7mCGem8Bx999LlAKgICu3ftEhv20qXziITX0NXdisOHn1UJbDQcgsvhgsnC4D2vACOVNmN+IYxf/PJ9Aelbd+zA0L3b6Ovrwhsv7ocpRx3lAhxOu5iVt27dEsg5MDAghjIBOQbIg3eHEcvacOw3XyBQ3yDAuqu9HaZ8Gm1NDWhva0QhnxTo53Y5QPlqWJ0YvH0PzW1duD44hKvXBhUAHXjmKYRWl9C3rl2mWhbkkY7FFPjRqKwuEEBLezvyJisyOROm55fx81++I0YZA9cXDz+NbZv7kIhFZQTmtBtmeWTfEgSiNvryShBXb9zEyINhvPXG6yiY7fjsq9OYXlyWxMgf/8H30NlUDbeVlKW0gm4Ct6lkBoFAi+6V7d/Tt0GmrYO37gjUo3byKy+/iPq6ahmleX3UrE6o5PvsmTMCXCXTsrSsfqK5KJNFBOYSqQQy1LN2UK7BojJ+zhvKPbAPCCpzPhDI3rljB1wOms9ZEIpE9WwsF6c0yV//9X9Epc+Nzo525DMp3Lh2FRW1AVQ0tIoFStCY84aMQCuNu4KrMs975eUXBAoSUGeChnNIrLqMEVATmKD+LENV6uxSqsQo987C7rIXDdOyCqQrfFVKrly+chkzM1Nizx1+4bAAP/oRXLxwGesH+sR85pimzjcBttbWdqxb16MA/NixzyX547JldW2CbNIzh0VA0Jlz5xXsE3R7/cgRMYI/PXoUsYjB0j5y5Ihkfvi8NJgjOEOwn9IFBFhqacYYicJqMZJmTCoYZeiUJTH0cUvAlAFEmAXKUkrnyuUrYrzyXslsfeKJvQIVKCtAoILAA9cdMiEJ2tEklPMzGo/j9p0h3R9B3t179uD8+fPoaG3C3t07pB9M2QtWuBAA5Jjii+xgtifBJyZaksmQIVUgFnlGpfAtre0CoQhy8j2+FhZnMTk5pgQI11aCk/wZmX5k/lZVVeP06dNagwnasQKHfcrEQ+mL98oxyxdlNsjoZVvu2rUNDrsF6RRB7Vo9L6W2uMTy3339/cJ9CLwQ0LA57QhRsslGxq0ZE+PjuHD+HN5664dKMpART78GArBjk5Po3zBQ7JPUI5Nn+i8YclqU3zLui9+ZPDRY+hWaBzTK5DOTPW22mvGzn/1MFUlWiwnNtT64LAXcuHkPaQFWJgSa2tDRuQ6nT1/U/dfU+NDa0iLge3RsXKCyGKwNDWK9crwYyaNN2n9YjcA9wu92S0efSRUy5flh1KgvybS43S7dJ7WoyTZNxmPcfIwKHkDtIDYvdZZNhkEr5zzBSVaLEHyWVIeXa0MKt2/fkkRXc1NAnzk1OYGuTgLElDcJqx9YacJ+prEmkwy8L7PVqs/k9QjQE1AdfThWlPXqUwKGSRCC59JqDgbFeqdOPxMjwWBYUjsc52Qp02tBIJbZpLU20FCn6jG2EY2vxUrnfft8mj+cy0Z7BvSsrJ6ZnZuTlBTPASXGPn+Hewyv84tf/ALf+973pBFP1JCf3dW9TtVLBAYJxnEcs/0o1cR1lYbWkWhUoDMNRPnMrJrhs1DCyeOrQF19vfpuZHgYQ3du49mDB+QLkIjH8PGnn+CF556F3+WADRksTE8ik4hqTNEnw0G2O6/JpGw8i60bt+H69Zvo7O4RoLu6FlLbsXcltYK8IW0UT8BXVa85YMpnsL6nE+u62jA3PaOkWG1tA5wePz765Dd4/sWXEVtbQXO9X9VjTE6w4sDrdWNsbERt7/G6ZHhJKJFzw+pwYXFxWQD6xs1bUFVTK2mnYCiE5dU1jE9OqtKLc8Vpd8FcMOP55w/LsHFpeQnt7c2qHOCZym6jESrlwmy697XwmhJAbEuy1znnCVKz3dl3ZI6zH9jfXPN4bvr666/1Hn9uJB+thtyOjQD6Ic3j69evYe+Te8SSZ9LW6/ZhcPC21pzW5mad99577x/x8kvPq+JQpqYwxhSB8pKkFI15yZLnmB8cvCX5qvqGeiQLKbi9bkTXwvjg3Q/Q09WFlYUFnUlYvcFzKf0YYM5r72xralbCh6Av1xzeI/dE7kVsB37xv6Vjb7IhnSWhgVr3DiytBuHyeGG22JDOFWRKz7X3q5OntCd11XpVccDPqqmp1vgNhSOoqKyG3e1BgqbvecBLADmVUrKkRBLhfTzOPH90Fi9KmBhHWoNh/s35lvI2hkQc24zj8cz5S4jGk9i3b5+ub1QaOHT2Npj7mUfyXdwjOb74XZ9Jf5FMWkkM7lesSKNcTm1tvSTDKJ/Hign2cVt7h+SH+G+Oe56XaXDN63BPYqKKPjqslKKXUE11JSqrfMjRrN1K4oMh20LZGBkwU7amiPKUwHOpuxQ1z8U8Z+MxuVEEz6VQ9Zjm+d4X/qKME/3zhZTlTyq3QLkFfg9aoLwo/h50YvkRyi1QboF/mRY4/en/+cgwtHQFHsAfl3LR+yzxjwYfgecloL3ExPz23fFQbLU5i+XZGbos4sqVawqa+vr6HoHnNIpjSbbZbMf83JIYmATi+LkMlnkdsjEJnpOFSNkXanafO/M19u17UsA3y595uOeXTKKKrFeXk2X7xdJSSQ1kpA17d+ieSrPJvJY2JNmyoNSAIRdBHWUezCVZ81jZKzcTBgcECMngIxPHZiHjheXVhulSXhqUJp7VkUsnZEAZW1tCOk55BSCWN2N2cQ0tzV2oqiYblNz0PDL5NDKUYTFbsbAUwvmzV/Hya2/gqzNnMD72EHVVfoGH1ZTVyKVkYsXyeAPUY8WqGTmzH//47scC3fice/fsEYiysrIEKu3s2bMddXVV+nuvyy0wOV/IIkfalYXJBzsejs3jP/3tr+GrqFM5ejC8ikq/Gy88swt9na0K+gkmElikDADNPBn0sA9lZGcCPvr0c2zY+RTe/+Aj+H0VqPL7xWROx2OYGBvBd998FbU1fmmekzVJkNvh8uLy1ZtobOlCLJnDx5/+RgBPf283/B4Hutob0dJYB5vFBDPZ11YL4kma7K1ifmkZFpsDcwsrqG9sxcLiKiYmZ8V23bK5H3t3b1F5fjS8pmeurqoGdYcJztPYdHFpRQHqZ8eO4eVnD8JXVYPppTV8evxracju3rYRe7b2w4YU7KyMNxfUb0wKkcH+9ckzOPT8yzh/8Rpq6gK4c+e+9L8Z8TYF6vDaay+jro5SIEmBDf/4zjt49uBBw9TTT6OwLDYMUPqGQaJhSEat/QxZqIW8pIQYMA6PDIt5R5YtgUEy81kCL8CXQDvNC01mLCwuY3Z+QQHqytKStFID9bWwW8xiktc3tyGSJnDjllwRwT2O55XlRc0Hgkfbt20VE5KMMjJsCSJznBHIJYAwOzOLYHANmzdvFdBJ0IKABTgELBYBdUtLyzJ0TKeyAlTJ5ty4cb30yOkLICmSglmJtakplsunxEzv7+8zgD2x4s0CcY8fP4G9u3agusLwImDbO1xOLK+uwldRJfB5emYO84uLuHVnCDXVNeho60B1VZU0lWmI2dvbo7mwYeN69Pf3Sr+fYTY13Amq1/prHiXFuJZIQqZglMfzRZCiVIXChEYyRQkrSg8xqREWE5ryUpSeIphAFj2rYfh3TGhZLQQnKQVC41nDTI4aujduDgrYJRv49q1beO7ZA/A47ZLiYBtTRoXGrEyKkOlIcIiyFjTGJCu+0k8dXko3kUXrFADJ9VdJNLIEqYcsAiGBWaO6wQDBDdYtpU/4dwTbueadPXtWpqeBhkZpdzPZQ8CoJNMlIMxhV2Lk1uCg1unevm6Ew2SzuxCPxQSoNQYCuHb1Onbt3KFxSpIt2YWVlRVIMgFoMXSUKY1B8P/KlcsCbAhOs4yfgCgBY5qPkpFOAJQGoATsa+tqBPYGgysCYDn26upr0FDXgPHRcQF99fUBGaeSjU/JgPqGBsldBddWRQmnX4XfaUNrQ51Yl5z3BLe4FrEiRUa5YNVSHLlMRsAtE3bPP/+CxgSrEghAcY4wgcAqKK5LnNNk8odW1ri1KCFE5i7Xas41w5g1rPnOucXkKF/UGefc5+8qEUAxhyQ112lSu6Df4RynATETMbwngoFMSPC61IHetHmT7iMaCUnje/OWTern4eFRNGltXBRATOkItjmZrxHJ0hhyJ0wycG2h7AQ1vykxwuoIJaAlLUMWOhnoTnz11VeqTopH4pKU4mdxDgvkMkEMeO4/Pq8HkRjNZPlvn2TNKv2VCK4FVRFBoLtkatjc3KxErkxmHXZMTkwoCUh2t8A+stnzeczOzqtC7Zn9BwzdeK3HlHOil4ZVv1tqM7YRx3wpEcT1jfv4nTtD0l9ubGrB0vIKLHYHamrrpDvO/uxsb8Xo6AgG+vpw9coVtLZ3ynC8qsIHp80CZNKIhsmyZbuw0iEFu9MGb4UXNit12X1IJrLyfojF02IcZwvG3sGEBSvRJDVHMM/kFAveY7egkI3B47DAaqbMEg0X05iZW8a1m/fg8lSgrtKDdGxFJIJYNKxqg0iE2u85SV81BZhQi8NGv4aiWaYY45ksbt25i6aWNjhcHnj9lXB7/ShQQsjuwOLKCqqr6nH+3CWZM7a2tUgajgxvzkUmcMmeZqUAwUtJ76SS6j+2rySkzGYlKbhGcA/kXsE5Tsa/pE6om56Ii93P32UypqWlRe8RKN+1c5f2Eq7Z9x7cQzc1+i1WrUUkPXAfIXjOisV79+6guTmA2hqeH43znbS5M8Y5ThUVMGsvIdOd+xFlZLjmZswFrARXMf5wBHPTk7CbCyhkU6ivrVYSmXOU6ysTOg1sz1RKyTy2A/cl496rNB8lVVQ8K6oyTFVRBpGCZ0HOtUw+j1Onz2jPeObAQUzPzqn9ONfWZkeQy1BqxylT1IZAo2ROzBxjZjNiybgMZ2u8FcimjKq2Cr9Pa4lhBJ0sGtMaSSnj4XkuLZllfyPdYmieU3rLSKzw3nnO+vLkWSyuBtUX3A8p81TSdOd6TKIE25bzk+captKYfJTEmongOsHz0lq1iNqaOrjdPhmbcwzOzi8qscy1ZGBgI+YXFlQJU1lVA2tRHobXJMHk3t17IgKwsrSulmuPFYkEtfEdYpVTcojPprWIO7hka0yPmOfybija3dJXlASTb5jnFslpKeFa9Gcqg+f/MrFl+VPLLVBugd/dFiiD57+7fVe+83ILlFvgX7gFaBj67Ut8m3lu6J7nEY+QeZ7UgftRwFA8gP428Jylp0YZv0kSB+fPXxRLmZ/HgzbBDgbbNAbyuCsQi6UEPvEQzWCLv8sghUHZiRMnxCD70z/9UwEmZDFTzzWViivIZsxQ0mdk4B8OxZDLMfikGWgSdgfLPnNIJ9MYH5tAU2OzriPyjJjnDAIMgyUTaeBCm4rbB8s+Vbpqw/Vr1xRgEICIRiLwe53IZQgC8hNYCmxw2Pn/+TSlPoD42hIycbIECwhncxidmENDQxu6u9fDRJZaPgvKrBMojSXTuHz5JuhNWN/UgmgygQtnz0h386Xnn9N3M83HKDUj8J8lqmSOEzyvwLvvUdt8XEy3t37wQzQ21mNxaQFHP/lAwPnzLxwUm4dhBwEPmLKG9IvAPDPuPZjBu+99Jp3NptY2rARXkM0mUOsEfvTd1yVJQDCIATHZjhcvXsDmLZsFupJ1TuD+w08/Q2vvejGCCTw11Qfw6isvSz7k+pVLCIWW8fKLh+Fy2ZDPZRjdiKF15dptVDe0oKq2EecvXcWJE1+ioa4a3e1N2LVtI5oC1bCZTZibnRP7luCDhfIVaaM8/cSXp+CvqkVdfbMkYObnFjA9PY6NG/rQUF+H6soKMdCpmbxp42aBR7/69Xvw+ryorq1HdWUlCskYrC43HBW1eO/o5xqngbpK/PD1F+G25WHOU3rFqqCWAOn1GzdQVVOP1rZ1OHfhKkjy3bJ1B27evCFd1uqqCrQ0B/Daa69Kt5UAOIPdjvY2GSXW19VJe7ekd0wWrmEcmpVWKkuXCWgxkJ2YmNTcIZuLAbAAWDLg7Da4bZQgSQAWCwZv35H+OgEIgsK5TFo6+fy+acMAAi1tSOYgBqbavyixEKL5ndMpQI9jnWxMAuw1NTR2i0guY3JySiDIpo2b8ODBsNhjjF4JeFCLmQkJh3RKHdi0cYukVzqL5pGUW+LYIZufwDLBUgLBBDNYqu7zuVFZ6X8EClBWhIxoi8UuCZJYZA37dhtALIFnzrM0ZUmcNGaLwWyjpEQaD0fHxD7ubOtCR2s7VlaXcezYUWzZsgld3R0yZHO6bIgnojh+/AvN/7qaOtRXNxiAsYta5VkxXAnwEpwj2PCNVBUlk7geMKmQFlDGfyfiSUlqEJiX0Z7VJJ1x9jdlQAi0s9eoMcx2qqtrEEuTzDvKuDQ3twhw6mpvRU9nh4Bzrmkl0JzXYFsbgK1hjsY5B9CDoWAYpNE8NpvVPJXEFHXXaUZroXZ5rKgBb2jlljTliX+wrZnwIOuQ0i3379/TuloCGMh0578J+hIsIyBFMIUGhE/t24dYIq5/03CVY4XJObYzk1Q0P22oq8OD+w90H0zYeHw0H4yjq6tb7HuOK5r/UhefzOMnn3xSyZG7Q0NIhiPYs4PGgVZdgzrMNSrlNwBTrqus3uFnE2jj/7jOs42YUKFGM+UC2Ba3hwb1twsLczJpdprMaG1sFlvY6vQglSPQYsPq2ppY1dRPZ3Irk0xqDampqlFChgAaq0XYB+xfXpsyMVwvqBs/PTUFv78GXk+FQHZW6IQjYc0vjn2OSbJ1qf/PfY2Jx9amZs2jkuQFwVSO/+mZaSU5Ag0Nj7TT15aX0d3eLvD89p07WouZ6GhubXkEjM3Mzgh8nJqaBQp2dHf3CWwj8M25wwSBvEkoceFlUjanxJdMKM1WxOIxVYGQjc7EE+cdxxjHExnDlDfatnWb2P7USGflB9eiTJbJIUqoOLS2UI+cyRYCrYFAE4buPkBzU4vaT1rubpeS5gS7KdfAf5NRziQAk32jD0fQ3tmlOcb5Y7HZpen/1dcn5csRjcU1pCx+oQAAIABJREFUZih7k0mEJPvD8wkTGMb8MLwjqCvPRNIjYNVswcVLV9DZvU4ANrXbCfQR1Gc1D/cL6nmsLi0K7G1obBXLnpUarIxhMjyfTiKdiqCm0g2/zw6bhckpGnf6EYtTQ55M9hycLh9iiQyG7g2rfSPxOFwel5LONXX1uDU0qqoDn8sCpzWHtqZ69HZ1SMN/ZSWE1VASt4ZGkMoA9VUuBGqoT22Ch7rphSzsVkpoZOD1EtgtiKnLn6cSKYGyPAsRtOc9Xb5+A/0bNsFbUQWPv0okB6fHI31/p8uPSCyF2blZrKwsqpqC5zOewebnF6R7TT3rmuo6gceGRnZKCS0SIyiHdODAAcO4V0QG+guEVXkwPTODuoZ6AdgkRKi///N5gWOIMjHvv/8+nnryKVTXGLIvJ0+dRP/6frGuKS81PjqG7q4urSdMyJz8+gQ2b9kgLWzjEFsChK3af7iOMdHEdYD+K0y+yTx2ZRXjs/OYmplGLLIKK1JwWvPwex1w2qyao+OjE9iwcStaWtowMjqGhuZGAd2SLLQYCS6Z+oq8IKqzjotKfJPoTH8IlLwhHFhYXMLtoSFJzNG4ct26XiWn5EUw9RA+T6UqtOi7QA18JliT2TRS2SScHhqmJmDjXE0k1a40dOY+LPCakiVMWnOPKprd0lCTiQPJXxXP6KXkJ+d56SXW/9ISBofuY+uO3epL7q3ad4tVn2S609di584dqtBih9gtgq2Ry6UNnX15DHGfy2jvpcyYz1upMUIJPq4NlOBhdUP/+gFVUlHiJpvjvkVPl6yShKycYGKNCTBWw1EyhwQPi5lydYZRqGRbdD7/hnnO8cKKlpLcl3EmNqRbWDEj5jnNm000WP+Gec52KIPn/8JBZvnjyy1QboHfuRYog+e/c11WvuFyC5Rb4F+rBc4c+79+K3heAse/kWf5BjwnK4Ql7KWf/VOyLXmYdQg/e/YCZqYNEOOFF17A5NSkAAmCaNlsSkzzqspajI9P4eTJkyqHJzhLzXOyXhiUUU6AJcEEz5eXFuHz2tDU1CCAilrJDL5knpgmm8aO6alZDA+PYcvmbdKTHR19KNkDMpCG74+IsXnk9SNwy7QrCxO1xCmFov99wzxnP5TYpgwCGewRPOf96cBOO6JMQnqrWYLnNDGiPxGTBtkkXOY84sFFpKJBAeoxAPdGWPrfgfUDNNcrwGK3Ik3pF7KCTGZ8+ulxHD78GpKZHBKZFH799i9kjfTEnl3YtnkjrCaGZQZ4zrhATHsyHK1+/Ort9wSaMij60VtvCahZXV3G1199jrXQCg4e3Idt2zYjFY/JGI4sajIJid5n81bcvT+NL46fQzSexaYt2xTgX7t2Aab4GrZv7MOhZ59V8MhScbLFxsfHxLRkWTeDm2vXrhNVxMD2nbh85Qq++PwLBUN/8dOfIptJIxGP4OOP3schGaDWwOW0w8Sy4HQOl67fQk19M5rauhFNpPH2228jEQ3D57bhre+9jppKD7wuBx6OToCSDVYZwxYEFpLdd+7CRVy+cgN//Cc/QSgUw/XrNzA7O41wZBX/63/4DzDTVJZM3xvXsboSRG9fP06ePovevvXo7O7Fl8c/x8GndsNdUYm1RA6/eu9jhKNRIJ3AH3zvNaxrCyCTiIgJRbDe4bLj6LFPsGfPPlRU1uOLE6dx4+YdHDnyfY2Ry5cv4OyZU6jwuXD48HPwVdZKQuLBvbsaPwQ62tqaBWATrCXgQd1Qau26XR5YrdRqTYOGedSdJYuNQScDRwICZHjy+fk9GQkqqK2pr4fZahMgc+nSJTH1HFarQJalxTlJ6NB4jhIDPBxxfnk9biWCqMXOwJmAjXSi/ZUKppeW5tEYaBBLs621XUHy4sKiyrLJUOYcZ/aK2s4MkkOxCI6f+BIVXj9i0bgYfxs3bJBGNhnJ8XhUATE1ddn2lIloaW0SW5JGdQQsS5UdZJiRFR2JxPD2L36Ov/izPxFgSlYwGdY0YiPQ6fP5EYzEkMlw/pokb+N1+VBTWYORh8O4cuUidu3egYEN/cikEyy0kAY41w/ptcaTCC2HNC4437ds2ay2z+bSAgII+hv4iAGWFP3JBDI6HB55OszOzKvfuaaQ4Ux98epqMmzXsLqyJmNRAsRkT9NEc/36DfrZ4K1beOONIwLSqYu8ND8r8LxkNJnN5MS0t1ltAlUI2lADnyx0ssX9FTbMLcypXQiAsTJmXc86AeDB0JqAW4I6TArwHpaXVrQG82kImhMRpeTMjRuD2L5jB8ZGyRCkKSb12Os0TgjSEownKGZgFCbpuH998qSkuEZGJ5RQmpmeQntrKwb6+7C0QKmZVVWecIwRYI2ob72IxSNIM6nj9SIUiqK6plaAKH0MmJB64sknEY3HkEmlsTA+ioF1XWIVz8xOCygPhYLSY04kY2KQc9xIl56SXSYb7FbDXG5kZBSt0gbPIRwJYXVtBYHGOpgsBYHaDqsTLodXjPN0voBIPIVgNCaWaE9frwAiau62NjchHgnD63QjlUioLSXnUyjo36yqoAwLX9TGJ4A0PjmLuoZmXYe/Z+gCU6ogj7U1wwCURqUTlDDz+RALUT6oVkAS2fRcCygzQukVtjvnCb0m2BeBuhpU+7yYn5tX8nRldRWbtmyWVEQ8Se3hHBaWFtHT24vV1RACDR2AyWZo5ac4z/NiQSsBROmbou45NYgJ7hJEZ/KESZ27d4fQ1dWFltZmPSPHAVnnu3btFHAXqK0T65NrE8c/QfJ01tBE5pxhMqWltQWhcBjpLDAxs4jGxiaB5mTQkz0tBm0yIfkvVjSl4gnJpVD+jMmRobv3lKDuH9igtTdbMElyhIzp8YlJdHR2IRpaRhW3c8lamCWJwe9KKhZNBFmRRVCfZ5hUOitz6odj4+ju7ccnn36Gzq512Lt3r/wxuB5Pjj1EIhZBTXUtLFY3VoMR2JlkyWTh83j0MxMlyDJh+JwFNNX5kIyvSRKE44km3B5vFVZWIjBbnPrbq9dvyri2q7tThpEOlxtfnb6MBWrDuyx46dA+WAppybNVVVYiHs8iW7Di5JnLCEWMa23b0In6ulpkMjTedkornea79BAhoElZN4lXsF/zZLi7NTZ4plhdi+DKtUEcfO55xFJp1NQ36h4INsLshMnq1t5+/foVsX9ZfcBEIpO6THaurASxtGhII7W2tj2Sxtm7d4/Y/IODg5L/oMQK1w4l22jeC+DKtauqIHzttdeKxsvXxE7m3sDz3WeffYbvf//7SnwwCcW1sWddL8YejmmO0Bi0b906xGJhnD71Nd544zWdq7jmMYnKecak49TUtM4irDAcfjAiPXUmBimNMjU9izOXryOVycDrMsPrLMDjzMNuzkj+zE3texMTDTksLgZRXd+AmoZ6VNfWGJrnGUPChGCsxjjJFUWAmmujw2JCIZOFjf4AiYSqf5goXFldk+Z6oJGa8m5V7PHzzl24oP7x+7h/5jUn2trbMTM3o2QyEw6qa8xSlsowv+Z1DT8Ao7Ll2y+C6Dofiv3+zf1xTJT8gKR7TgkuJlJhQ8FkVwWOzebUnk1m+OzMNFJcY+0WvPLCc/B4HDr7sZKhVMlksRqGoUwcKhkcimhfrPRXq4KFewXPaEyYMNHFZ+ca4nJ7tA6Rjc89jedprY/5DKoqK1RxYrNSFrGU4DeSA7xvrvNKhnHIWlk1aVTH0iejqFGjz5NsCyVamNigHr3JqqRGSQqKbVMGz/+1os3ydcotUG6B35UWKIPnvys9Vb7PcguUW+BfvQVOHTU0z78ByQ1GI0siZfwl1rkBGsUiQRQySR34SyWdQlIefxUP6mK2yczKhLGHUypfJtOEZbxra8tobAooOB8ZeSgTuerKGjGRGPTzcE8wlq8dO3bov48dOyYm0Z/92Z8JJBx9OIRt2zYJOCED2GanxEQONisP4RZJwPzd3/5Kt9fbPwB/dbWAxPv37mP4wQMFYX/0h3+I6mq/wDSWSDMYoJkb9YwZmPCAzUM9QQ8y7ci6ouSM5BzyLCt3ykTVajEUFiX+wufPm2Hl4T6Tgd2URzK6gliIkhhZRNNpjI7Pobq2BX3rt0gf08pnyGeQyqRx6/ZdnD9/BW/98E/gq6qWsd67776DhdkZ1FZV4o3XX0WFxyNQgcxEGkMxIEpTmsFRg1+8/S4mJyZ1f9/77hEBEGSLfvjBe7DZzFi/vg+7d+3A8uIs6qv9krwhY7JANo/FgcE7D/DF8VMC0rvW9eCZ/c/g448/RDy0ilhoDc8dOogNG/rh81BrNi/QlUDgxo2bsUr90Pc/wpPPPI2WTsOY7Ze//CXsNjsYWO/Yvk2A0JUrl/BwZBgbNwyotL+psUlayV9+dUoM+pdefkVB5NjoQ5w9cxLB5Vn8u3/7Y3hcDH7dGBkZQ21dnaQr2OY0AfR6fDhz5rwkVF559XUlTcicfv/Dd1FfX4Pvf/9N3bPdapEh1ezMHJZXw7g/PIq5xSD6BzaJ4fiTP/mRmErUP/7g46MyKfO47HjmyT3YtL5HpfBk4hFsYr+NjD5UsqapqR0nTpzGlSvX8cwzB6TnPTM9Lt1hkymPtvZmeCoq4PV48eWJL/HCC8/LkJKgNH/OoJgAiGR0KEGUAxgzSm7ATHkLu3RbK7w+AaeUaWBwzDmViCcEtJIFThkTGnyurK0pWGVwXE3gMxpFQ20Ndm3fJnmgRDalvuOcIVBSCjg5rylxQVkDmpESlDZZ7UgkWJadhN1CM8eCtEkZxJLZSSCW4BiBCUO5p4DLl69IN5vzhfdFWROOh9VgUGahZN5SNoXsYgbHNLYdGFiPbCZlyM+QTceAlwFwzqiS+OUvf41nnnlOTN1AY4NKxQkcLi4tilVMFjhB//6+fo0nAhIEOHitd955B4cOP4uBDQNiaBI0Z9UKpYMYoBuyKm5di2AmExhsc7Y9gXxqCvNeKBXCBAEp5WSrcq0hE255cRmLi0tGMovl8Jyf+ayATrJxKaNB1h0rAxIp6sJ7VMpOaRMCR1cvX0IsEtbcWpybQpXfLQbk1OSUWHi8HxochoJrAili0YgYmVynWlrrBNYq0UfI2GxGR0c7orGw3iGwxAQLFWMrK/zqagLXRlLAIE1qGVElC5MVdmkz37x7BwMD/TKOzZJdXVrqTRYlt1ZCEYxPzKC1oxOrC0EsLy5ix84t8FU4JStF1vD0xLQY01V+Vn1E4HRaBdZaHG4xJaUDTtNLSmDZyE7O4sOPP8Wr3zkCk9muaod8PIg6v0OeAGS4soqIaxrvnCB8LEawxqh+oKREcDUslj/naCadRVNTs5IUZGouLM4ZoKyd4LAD5oIJVrMdBbMFd+7eRzoPtHV2Yy0SlaSAkkGhsOYRwUlrISvmK+clTUL7evsE+hEAZNKE+ybblfOIFQWcj5SgEYgJCGhnUoZJPDK2ufdxznDM5DIEoJIy16MePs0dBcAlkwKVqOvMKhWv2w2/1yVPDVYq8Gfcdw4cOCgmOStxKLnF7x5qPofCqKlqQDRqmB1zjBha/ATLDCNissxZTUBmNmUOTAK+TarS4bzi2CZARmNP+V0M3sSBg89Ip7s50CTwnNJIjU1NanfukTaHXWx4rlFM8khSI0ugP6xnp+yIhlShIMCcMhl8g5VA3Cd4r0x+8Xe5HvHZZucpE9Yu5jzlqSj/wPbidXu7O+AwZ1Eorgu8Ln0paKSbSmXkcUFpFSbOWD00NjqjCi+eO6pqazC/MI+XXnpJTFpWRXFd4P4zsL4P/ooqXLowiPvD46iqrUeB8mrLy3A6bGhrqsWD25dR67Pg0FM74bJxYlLaxi69eIvVIeCce2o8WcDtoQdYWFpGV08n+tf3IJs34dL1+wivhRAJzuO7rx6Gy85COBoksqrChVTGpIq1xZU1VHjtiKzNScKiv69HCXImGAic5yldZzWr/Zmc5L5I+XMm+zS/ea4pmCRTw7FJIJdmuaxGYDVdkDrUNhdMJrsYun/7n/4OP/7TP9WZy+MxCAMcD5FQTMkceihs2rwRS4tL6vfWllYlUSgPxH29t7dPch181TXUIRKP6fcozcF5QGPiixcvYfv2nZK1IuDNebpj+w75Enz08Ud48oknRXog83tk+D6aGxtUTdhQV4OujlYlCnQOSBmyQjcHb2pcMBFVWVUpxvy+fU+rGo+g9+XLl1QFwjXZVMigpalO5zhWubU0MZnsg81iF/kiGAyhuj6AvIVSKX75gFCeiNImrEApEr0fnYC5DnGdzKZTRSkhsqZZwWTV+ZGm0JxLXCOYnON6tRpaNRK12ewjXXECxxyXvF9VT9DcvkCSB4Fqo3rim0qootn9Y+fwb5/pS+A+/5Z/Vzpnyz+EBtLRNNZihoTdxMQMFpdW1dc8i1RVetAcqMH+fXvArZn7rt3GRKGxx5HQze9MEHAtosY8E94kxLA/2F5TM4ZsTmdXF9o7OrVfEcSm3wzXOVYSMgnPdYD9ySo0GqC7nVxTKd1mSMRwyyCxx5CMySNLeRqdSYqbmKFhWIxhONZpGGp4SAhkJ/Oc1aHFNiyD5//qIWf5guUWKLfA70ALlMHz34FOKt9iuQXKLfA/pgXO/eb/fgSeG0B5sQD2Md1zA5UpIBZaUZkygYHSwZ0/EvBOAL74CAS0FKs5rEimWFbqxML8ithAZEqZLXmZhQYaArhx4xbyORMa6utllsTycwYRPNTzOmQg8b+PHj2qYOIHP/gBKiq8uHj+FA7s3yfQmpdnibKhY0iAgpqvCbzzzruoqqzBE888i4LFJlmJY58exdjoCP7qr/49ujrakUrEZFpHjgrBD4IAubRhQEcQiWy5oTt3dGAnW90w6Es+0osUy8tCcygyvgzd9VzWBLfDAwtZiNS7TYUQXmNQkEE8mcX4xDxcnlps2LIHZptL0izxVAw3bw0KfHW7/ejs6MWOnbuxGg3h4qWLWF1ekqnU+r4ebFjfp3tnsGxiYJCncagJX10YxIVL1wXEEOzZtm2rjO76entw6dJFDA7eFBN09+7dqPZ7sG/vdullMwAh+DI/v4gz5y7g8rXrsNqdYuE98dSTYqQOP3io37WYchhY34OtWzYg0FArJv7s3AIaAq24+cjoE4aBoNOhSgIGKuzLJ554QgZiKlWem5NxGAHeQ889r1L+Wzdvqc0pn/LG699Be3sL/u5v/1/Mzo7jr/6Xn6Km1o/l5UXEY5Qhcau8mUEupToYjJ4+fQ6fHfscjY3N0tYlWJJMxbD/wFPYsX0rspmE+oT34nS4MT2zgJzJgY8++QLBUFwAUkNDJZ56ci9u3ryJ0YfD8LjcYk4GAg1iT+/etVPjjVUIXurw5gu4NUijvnaMjU7h6MdH4fP4xKpkqXE8FsbTzzyFbds3y3xMRl3pLD54/wPs2bNXCYR0OiH2OcvtyXjM0rQsZxJ4aJhgkTlGaSEjMCSLVgCzmUAGQUcnRh5OY2pmHhWVfrHkLl6+qHkjw89kEtXUMXY6sXPrNkr6A1bGm5w7BnOOgW9JIobAoDHlC2rbrNmFcCSJfDarxAO/pGGdzaGuvhaz87MCKfzVlapoqPZ68Pd///f4wQ/fkkmXAP5URuDH/MKigGqn2yWwDpYCpqencOP6dUmdvPj8YbGUk/G4gnRWR8h80+XCqTOXEIlbJPPS09Ml7X6/3ytJGoKSZMQRJOP95zJZMWhpiDg8Ooqjx46hprYWzz1/WAE4k25MVtA412LOKyERjqaKpfkEDdMCxhbm5gRU87P5nZIQlF2ZX17BwnIQTodLY7HSz8SIB5Pjk0pKBBrqBQrzvttbWpBNR2Wc5quuhcnulrEtwfPOzk6tQWQrNtXXwGE1YWV5Bv4KQ96DyZ44qx8KedgEsmZk1sYvgQlM0sHQU6ccgCRoxTik0WRS3/msMuYEkIjSY8CQVCC7mFUN/M5R5pJ0Q1oSCw53BZajMdy9ewe7tm2B12mX4SwTYWT9mu0ePJyaw+Ddh/D6KtHT1o25iXHsfWo78iB7MC3N/NnpeZn90RDTaaO+fQR5swlZG807rcjn0sgkE6qkYb0OKwf+4Z0PcejwK0jnLJJdqXBmYEdC90yNZIJrZH8ScOI60t/fr+okauJyHVtYWRMDnyAd12smPCiR0NJsgOhkfBrgSUHgTCQckaY2mcjsk+bWDq2nyUweNwfvaD2Zm19UQmCgvwNuF3XikwIjmdSZnJxWhQZlByixw/FtJIBrEI1HJEHGqgx5QuQ55qLaXxw2hwDlZDwhPfWl5UXp/zLZVEdmts+vJIaAwNoa1NZWS5M5HF6DjZrPQ7fUf3v3PoFAoFEgP4mX1XUNmJqew+DtIWzZug0VlfS5yBqJn2xW7cb5TpkmQ1aN5tM0WKVGseHlQZ1lyUPlTKiqqkE4FFEykmzggYE+VXu5PQ4j6WemsV+15B+4N3LPVFKOfgouF6qoWe7zP5J6o6Z0eC2MxfkFeT1QI59jkoz1kfFR1AXq0bWuS/IpDqsHsXBCyXHuDVevXUNzS4sS4RwPrD5hIuW999/HkTdeh8tulQl1sSgLN2/cwZkzl5BK5WFzUG87hA2berD3iZ1IRICPPvhCOubPHjqoSqEtW6jHPAOvzyU97XPnTyvRGQ0ncPHsDYxOzODV19/EyXPnMceEQi6DN77zAi6dPo58fBnP7dsFhzknkJGSTVzABdrBgkyeiLgbFy8PYmJ6Gr3re9DT10lUDzeGprC2GkR4dR7fI3huK0iajkAswT6zzY1oPIOrN26hr7dbgCYrS7jusDJB67fZhOHh+0rI1dfXySyZa6CbCVBB7dz7LFqXqN09OzuDG9ev4eWXXxb4znHR2NWJGKW37H4Ucna8/4+fiInf2tqoCj0mNZg0nZmax/TMLHr7OlRdw3MXQXKCoJyj41wHozE0NzVrjfv000+x96m9qrIjoEnzTbKTf/7zX+DgwedQ4fNLXqi7ax1+9rOf489/8ufa827fuYWe3j5VHnR1deJ/++v/iB//8R+io71FCaR4NAS3w4ZoIgVYXbh585YSadyPKOVDsgZB2Mpqyjw55Rly4fxZeOx5aZzzxrku8PxAKSHuPZwPrPziusBzn7+qBrEk/SOcqhqan5vV+bS+oe6RZGCJ3W2QUIwztHGWNogYBJFZXUcPBsqv8T4IkEvGkH1tMuS4+Ls8n8goOE1TbCMZKhkwLh5F/41StPD4mf2fiiAeZ55z/pc+n9fjHLo5eAtDw+NYC/O8lIHZYtfZivOfkm1MUNRUeSVrk83GNY4sZpvB7M4zkc+zd1pJePYrEw5OpwdVRXk5JrnI8mcb03iY1VVcfpm4obRfVXWtzgL8OY2+ub6yIpUVbnarVRUMXF+45hhGxFx3DSlJnl1ZrWnI1HAXk1jNPwGeW0TOKIPn/2NizfJVyy1QboHfnRYog+e/O31VvtNyC5Rb4F+5Bcg8/zZg/vjB/BtJlgJyqRjMuaxhzlME2ktMlsd10vn3ZO9G0gRqPJiaWMSN67cVMLC8vq+/S4ElAYR16/oQi/LAvSrtSgbd1Dz98ssvBeIcOXJEgcTx48cFlLz55psINNTh/DnDMJQsYB7gS2Z+hoyFTQDr8nJQzNDm9m5Mzy3hk6NHxY47uP9pPHtwv2E+aSqo7DkSCkpj1QwzsjICtArQIMuVgToBEN4bn7cU5DCwIoBFEI/yJwxAdYLPW2AmVJXNw2oqgufBGcCUQTiaBOM8i82H5rZeFEw2WBx23HswhHvD9+DzViCTKqDSX48cA2eyYslislgEpBF9aWkMoKWpQUGalVrvyaSAs7uj01iLJhQgS6fZRK1QB3p7enVvlHNZXVrW83R3tsFmzksjWUiD2Yz5hSUEQxGYrNStpRGrR8zFufkF2G0E8qwoSMbCApfDIj11tlMsnlR582owpvJvviymLHw+r4J0Bjv8zv7u6OxQ8M4OY/tdunQZK2tRLC6HxCgkM5ZGes2sTLDbYDJnEQ1T4sCukmEGTOFwFAvzC+jq7pb5kwEmO7C0uKz+ZgBPDWUy4yit0tISgNfjQp6Gbiy7TtN4jsxhM744cQrbd+7D8MiEdJG9HivOnz+LF198QWC1zOioZ5zJaHxS65Yl7EuLi1gNhzE9P49kIoVELIWWJiYq1sPv86nPpmcmUOn3oqkpoACTbEQFyeksBm8OoqWlVaX31N0n+5xjkTMnl08jn+ebtmJAaJhV8kVmtKQI0iWmLq8zh2AwqRJpMrYejg5janpcOridHW1Yml9AR1s7lheXsG3LVklUhGOxR8B5oDGAtWBQYCNBZLKS2UcEm+PJJBaDYZm6En7JptMI1DUgFomIFTe/MKeS6GAkpL4tMDgHlKjp6OjUWIwnU0pmUJqD2sEEaC02q8CM6dkZ9PT16fqUY2LSge1cW10tsI/l2yzzJ5idTGbgdPtlOEr2+MzMBBLJqOYx9bWJWTB4N6Ru4gIuBjZsVtn2zdtDiCWSWD8woCqSSJRs3Eo01NUKwJ2enBQIToYbQViCiDRkjMeisNssmkdsE1YKcI3JmayIxJKSEiDIrUQWyFi1Y2ZqAuu6O2WMmCXLnSBDOoN0JodIIoO1aBJfn7sgo1OybWnmGl5dQSoWllEoy+Srqio0Dyqo7+txC7zncxIdNxUZeNJcLrKEyaoMroYEQrBCgfNESUWrAXAYZopugadsF0OChSCjGaFIFCMjI5KUMaQuLLAzaSSJhhVMjo1h5/ZtSmyybVKpLIbHJjEyNontu/bKRNCcNeHapYvoH+hEVbUbbrcdiRgrepxYmGO/uuH3u5HLJuHwuhFJAXYa3uXSSKvygYklsvrN+Id/OIrXjryOYIgVCzEU0kHUVtq1HisploiLEU79XSaxCKZyHSOoTg8Jssej8YT6iwm8/4+993yuNL2vxM7N+V7kHBsdAXSj03Sa7ukJnCEnaCgtySFFUpJXIinbsssfXPY/4S/eXVepXGWvS0tS1FISxeFwZjipJ3TOAehSZQmRAAAgAElEQVQGupFzBm7OwXXOc283OOSW/WVHwyqABQKDBu593+d94jnndw4DTwmas7ohFAwJhK14NdNHnYGbqlogIcTsiiI0p9EWhH7Qi4srApMa6mvR3MCcDBP6yL6mQMdEUuQF5yESF+x/XCd8fjc2NleNJQEsAqro3czvacXjtBMkKghMW1tlFQaV2Xm0tXfAFwzh4aNR+AJ+3UNdbQ1cDjvm56axsrQgJT/nGFbgdLR3SJ3O13a6PLIy2NiMYnjkkWxNqOwk8M65ms9fgH06rWdOL3sSmBzLbF/+GxcOq4iovPz8qRitra1XEKQJ92QegA0trU1S75Iwov0MrTkE+Cm8MavwbM779Htmm3P99Hs9Cm0mcUA1fjFflK2Xwgvpl14oYDO6CbePfbWA6lAdoptREVYkMatrqmVlw+snYMwPzge0k7ly6TJef+0VqcoZgi17C6sL0zOLqgpirgarIl762rMIBj3IZWy4d3sE0zNT2LmzB5OTY9i9Z5dsuahQ59fFpQX09/ehVCgJPKe6+cSZM3jz7d8glc3Ki/ovvvstLEw/xOD183jtxWeAnAnr5HxfsjKs16p1Pl+gst6H8xevY20zjH39e9HR1ayg0sHheVWMOZHFt/7kFXjsJdhBEJ7K3QQ8viqUrE78/T/8I/r69inMlPc/Pj6mii7a0XCunZmeUqXM6OgjPH3qlAFeOVGogocqeO5wLKoKYQXL6MNHAr1JLhMQtngccAcZ/uyDyxHEz//zL/HUsePo7u5ALp8Woelx+7GwsGIqJOIb6OtnNY8xtWLYqkIlYcHQ0H31LVr+UGE9PTeNlrZmESX0jf/Vm2/hK195Ce+8+xs0NbRo7qJimWGwJFT6evfKJ51qZX8wqLE+NjYqy78Tx48g4HOjxIBtFBCOxPBgZFx9rXtHN7q7u0Tc0iaMY5EBw6xQoso9TcFEMY2d3e1a13k9JIhoOUTPbr/Xr7mR6xOrHThvs3qAeyLOMQRxqbCW/Y+dwfJPrP227pdVsVm2T5HFn80uEopE261btzQnnT17Fv4ggWOj6ue44TxhyEB6EJWDT2URSH39VosYsymoqKj//4DnxnKMa4MB5SkouXDhokQEOe45rDa0tXWita1DVVOs9LNQ8V7KIZ+j0MSitYgYvgiqEpXs3IOVwfN0GrEoc0ocsn1juDmV4ezDrB5gN6FVF4nGnp27BdxXrF34/EkSrq0uoampXvtxrsF8RhSDMGjaVKRZfgs8F5mrWZVTF/t3WdBTpjGoPCdhY3UYEmsbPP+CD5nbb7fdAtst8AfXAtvg+R/cI9u+4O0W2G6BL6oFLrz7fwg856dRyPAwYKbNrYA4N8lZ2gDkGZ5X8Vvc6qVYDksq/y1T7i0uG1LpAj784DPEolSJVkk17vHa4XTZdGizWhxobmqXcnRs9JGU5jxo8zDP76mG40Higw8+EHj+jW98A52d7bh+5TwODuyXtUI2lzHgIsGkfFHK80QiXQaLSkhkS/j5L36F2ZkZ7NmzC99+45s69P/6V2/ijW99Q+BoMU9wLoVoJGzKp6ks9vsF6BIE3urrXvG95IFfCnyFd1LJWPZML1pgLdqZrCaFYD4bQWRjjlAskln6tfKabWjv2iMlDEEkBkPRgzmXyRsbgaJNpeFFHlacdnn/CsSlv7vTIdsWgic8XMu30mJFkSrs8mGDoB7tbGjrQnUgkUUeQqqCQR3eKHJmwBJBZB4KjWuDDTnav9ioDmPYod0EEZZ9M+mdjWIOKNHCwCJgkfYhqVRG4DkPSa3t3VJPu+y874z6EfsWD6gEQHnopMqT3/OgSNB/LZrB4koYK0srAjapgP7qSy+isbFe/peFAkOyeL/0GnbJ137o/pBIAYJgxmLIWvbhpAqKtgEMqwPSmRS8Po8qCxiYSCBT3q25vKoA3nzrXXz1q1/HxcvXceLUSTwYuiPQ68D+A1KVMXCTarTbt24KXGLIHVWkPERXU/3odqssm6DwkcNHEQpWqb15wM9kkwgFfVLQMXiSz4jKaNrNvPP2O/KFpZKZJIEJq60E17KagPchrfnjahAePHm4Z4gnwW/6y9KHnCF2HR17ZEV04+pFTE8Oo74mgPraIDbX1wRC01ZncOgB9h84hEy2iIUFU2bPZ0BlIIkqo+bN6HDNNiUAQVBuaXNNFhtU4WfTaTTUUdUYk+XExuYGnG4ncsWigC1as0yMjuK5Z5/D6sqyQhFX1lb1N/TKj4QjUmNTwaoy/KlpDBw6rLFHT3wCnhx79+7cQXdXp2wiCAYppMzlxMLcDNo7W4wS38IAwIyeLRX2AuBoo2K1IpVIq7Q8kcyiZLEqE+DKjVuIxZM4cGBAh3eG9fF1LcUiYtEN7GhvLj87ArEejSs+Rz5P+TPT2sLtljJ4eWUDi8trAheCQa/IGb/f5CfQI97ndSrUjiAjCZtEJAWP148NevEPDsMXqpE3PVW+B/fvR6mQkd3ExtqKbAYYVEflHUmFyOYG9vf3IuD3irxgyTrL6flc+dXqcmNzI4zJiWmpI7s6u5QBwWocY9uSNVZbTgbPkRh0CMQgqGd81lNSarNNUmn6Q0O+tA1NLfLr3diMiEBrbG7W8yVYTECW9gwnT54ScOd2eqRira3zobmlRupfkkpOu1fKYRJnPj99yYsoWEpI5y0Ci0kGMBRO06iFqljg3CfX4fF7cejICZw79ykO7NuBtmaqp431iVmcIGCurq5efZhtUQnDnFteQTBUpXvm/Sm8j77g6+siZvk67JckAqiCZNgpQR6C3Fx7MtmCFJH09Ke6dmMzjF27dqOluRFuJ7C5sYYYfbzbOvTevBiOaY4ZgTRUpItYJbhqlLqcQ/nVCvZPuyxUSO7x9RcXllQhwT62/8ABROIMkJ1CPBHHsWNPmQDIXEZ9n/Y5Lc0NWo9WVteUoUA/ZwLwjQ1Nem4iE120McqoLxGA5P02MregqkoAOtcAthevn+OGP+fP+On1+8v/RhWqXVZoGxthjV2qvH1+E+zb1Nwg4GxmakpEBslWVX/JzoGgMeE+dTS1B8HeKMND7Tb1a5IHPo/PPFOLVarc2fkFdOzoUhXE2vo61lbWsba6JvJ6dnZGamn6uB8/flzVN5xHaH9FdeqN69dwoK9finGuyfFEAk6nB+HNJP7xn96UTUSo2o/vfvcbyBdSoPDYCidu376FhsYGfPrpJyIZXvjKcwKlK+OHmSzsy4N3hlFd04hATS0+uXAJm5GofucbX38FLmsWw3ev4eShPmTiYdnVyEyD4LkscJgp4oDdEcJ773+KpZVVtHW2wB9yyzpnI1JS+7psRTx1qBc+pwU7OtrMml9gqCtUDfLe+x9pTTh14pgqDdgeJ48f13Pj3M3fJ2BMa5J9e/ZgR88OWEjclgPVWanGZ8F5j2A6SeD1tVUkUwm0tbfD6bbBF/Qhmcgj4K/Hj3/8c7zxne/IsiWWiIrIJOnX1tatrIKFJVrE5ZWZwOthfyIwTtKda1UiHsfwyEMcPnxYFi87d+9QFQEJZFq07N69V2sm7fsYLs1wU44rrrPzczPKbDh0+Ch66HOeTOHmrZvqg19//VXkMil4nA4FSbP6Y2FxRXvMgwcHtFbwWtgmFy6cl/c5/5ZzcjweRSayiq52M15YKcLX1tzZ3aMgZ+4hSdDJ19zK+dJYB3HccU7XvsbUbfwe8Lyyf34C4lb2QZyTuNaSCNLau6NbZB0/RNSXLRG1RyvvxTWW6O3NfWYZPK/s1/l3/yXwfGtQaOV7PnuOf37ye14L54iNSFIVRcyO8QdCArS5TyOAzQq86io/aqr88Lg4pyZFUBkBjQHP2c6s3ON1R8IcF3YRc6zEyeZKmJickW0NyQiKHnI57ncsqq7hPEFhTXf3DuUTBAIeRCIbmJmZFtFGi5zWlhath1yPBfwbvyeTNUQgvwye86uCQ8sfbFoGnqoGgLZQoiC2Pc+/qPPl9vtst8B2C/xhtsA2eP6H+dy2r3q7BbZb4AtogQ9+8b89Vp5TdSn7lc99mssoPQbPucGvBIpu3bxvtXIpoIhYJgmPN4gPPzjPaDod5vft243FpVksLc9pu0vgr71tB6qrQgr1ZAmxFIaBgMIMKyXmLPut2LbQJ3tuZgztbc06QHPjTvCF4Fw2w801fXsZRkb/ZBc+uXgdv/ngUymL6APe2FAn9d5//L//L3zrm3+C9dUVHYIJwBmlTQm7dvZIiUWAhgcP+Sxusash0KizsdUmwMBiLYPnMhFmGakdlkIJTgIf2SjCG3Molii39GBhOYz1jRSePvMVeTAyyM4f9Mi+g8rr9dUwqgI1WFxbg7+2ChvhDYQCQYSCAcSiYSmVPS6XSvFNoBrBtAJyFovUkwL9SiUB1FKrMyjT7RY4yedIZZPdSmuLog4zkhBREU1wSj7aTgFr9MwlqOb1GOUrkS0qRc23GYV98hBmsdpx6/Y9HD/xNOLJtABQa5HKd9NufIZ8njyosTSXB3kqy6hspvel1V2Ntc2EwsfW19Zw6+ZNXLl6WWDV2bNnpPisqg6oNJiEAZE/KstZjk11FO+/chgkcMRqABOqxWdGT2r+CQ9rxccHKwblWawO/D9/91P09h3E+PgMnn3+efzTP/0DXvjK8/C6PfjlL/8Fz5w5LULFWEYw+NCnPkI1K9uaBroEnqi4u3D+glTpBwcOoLW1WepFAp3yNJcMzY5kMiOw/b3f/AavvvqqAGlTOcHrJlhrnhHHBr3z+Xd5WgmxPLlkhdvrU4gpD7wE+DpoCVFVg+pQE+7cuoUblz7B2ZMHkYwsY0dHM1aX5+U52rt/AI8mZ7Gn7wB8nqCCEhlAyj4UDAQFVPHaCfzpcF1g5UBApdgOr10EFUHvPEkceqbm8gq4JQBPJbk34IfN4VB4XywSk5WG2l0BdvRzzoko4LMJhzcx9mhU6vlDT51UACzBDo73yckJAfMEzvmxsrqM1uYWPctIZB2TEyPy1Za/b4nECu1VnMbKpEgC0Kb2ZT/IZ4uor29Wn7Q5PYjEkvjw40+xtLyGF196SZ64BOauX7uqYNqO5ho8+8wZldOz3J+l4SROOI7MGCPgQAKElSYOrK2HZaHBEEyXm76stHqyo6WlAek0gYSk8eL2+2EtEMC1IpnJ4+bd+zhw6DAyuYKqQbq7O+G00ntbol/cv/9QAYb82+pQlWxtpqcmpcTkNVExTwsZKqZzmRxyNrtAJ1ZkMAyUikh66xui0oSXKsjOQyCjoIwDAsIciwQ3jHGv8UOmGpJ2Bayw2NzYUPUDsxdyJSvml1ZlwbFv717cH7yLzrYWqT779u1FoWiVpUE0soKaOh/y2TRCgSoUed+0X5lbVNBnc0ujwDyj5mT/pkUWSUgTcMd2pcfzO+9+BJcngMbGJsKO6N+301iOUClqt6vdOO6onCS4KfzVYkU4GkEknkRLW6vALnro+gMBzd2LC4saW/MLC6rWITHYyiDLWExA+d49u7VeEIhm1cSj0VFsbrB6yYKjR5+SyjSXjcvvW9ZAeRJyDMlLi2Rlnzl48JDILa4PTqcJVpaFTIEgE4OGjRXSysq6CAk+BwJVBI527+7B7Nwczl+4ICCTVlE11fTMtyEe2cDs5Dh27ehCW2uTsT8qWfHeBx/izOkzeDQ6hiNHnxIQWVG5knDlmkzF7tT0tIhO2tiw8ohzMq+RfVlgKqD1jkQ18wNImrFv0Hrj0aMxqexbW9tMcCSrSZJxzb8CsDc3BMTSM9vPTAbZp1kEhk/NzMh2hs+Kz2Dw7l0898xpKb3v3LytahGSoGyjAIlHiw3Xbt5ER1e3bLf+/qc/xcFDB/Hcs89iaWkR//zP/yzCnNZjzABg5QbDWjmn0MImFU/g2PGjyBVMZUVtbQNWVsL4yU9+rvwVVvV850//RD7NdpE1JVy9chlnzz6LiYkJvPubd3DkyGHlEDCknPsRGVzlGUZohdXuUujmR59+hrnFJdTVVuP5Z0+jodqrYPC6gBupeFjzNEk75oIQPC/yvQoMmPXgN+9/LG/p/oO92Nu7E26vF+c+uYmJ8Um47MCzZ47BVsyioa5aa09nVw+KJVpOWHDn3n2p+Ql4U9HNOYyAMJ8D5wMeeElEkrxi+CaJjkNHDipbgsAryTYjlihqHufQ5zh/ODIi0P3Agd2orQ0iEk6hVHLhwsXr+LO/+AuB6/lSHqNjY4jFWMEzAJfTC6uDYa731b9N6PAdvPLyKyKGSMqzkonVe5FoDAG/G3v29Gisc00geP78c1+R0pyVPpyzr1y+JuCVWTdcK1bX1/DpZ+dx8NBhWB0OjU3Ot9wXMHB8dXkRn31yDj6vHz09u7G/v19+5uyfJMs4Fuj9TjKBfuz8OfdPQSfg99gF1NfU1YuIml9cRlNLK5qa2kQOJlMmQJtWVWwrjhOz7zO+4ar6kXDi88pzAztUMoMEs3M/lufaXtS8w3WRY433DRj7JtkdqhKQFRPmvThmtPvme1HuTZu+LdaKxjrldz3Pt+7Lfzsw9Amgz78TUW6zySKO4fXMmiHBTHKH9ktsS9qKnX76JOpqaD3FazM2hVtFNgLPEwnt8dnuHHsktEhGrq1HcG/wgdYY9pPDR44qAJt7GgLn3G9ynlHuiN2maj0KCSj+CPppH1NVDlF3q0+obbeC57RsKRd9Pv5aVtaTvOMexXie20RikYLd9jz/Ag6X22+x3QLbLfAH2wLb4Pkf7KPbvvDtFthugf/aLXDhnf9Q2qo2/zwYXtkgc/OeiGyglDOH7a1A+dbvzUbfhPQUbEVEYymc+/CiwvgI+H33e9/G2toiYvGw1CZebwAtzR1SNEUiYbz44os6HA4NDckPkgAeD1oEz1dWVvCd73xHgJalyJBIeigSyM0JiDEHCSCbycLl8gqsSiUz+D//40+QyBRx5swZqba58Sa4MzkxqoPns8+clh0Dy3kLDECyEkA0h8zKvVZA4EqQaOWeeQgw6nMepMwhhqCntQyeu2x8r4jA80IxgwxsWA+nsLC4iadPvwCn26P3LJayQCkvxaulYMXi/CoWV1dR396M+w+GBHASZKKat6mhAf19+6TO53XS0oUHz2z5MML/1iGvSGVuTqX2VKITfOfhg967sv+wMVzVSPYNhm5ToCODIr2+ABKplMAVHoLod82SeyogE/EIujrapHonyEIgmjYBgVC11Oc8mPB9+ZUgHIEahm1VQEgFfPr9mJudlZVHvuRAImV+32mzC2yZmprisUcKLarNT548rpBZgofWUlFAPFXqVCWxMoCEgVFpm2oA9YUSy96dUu2zjQn8EFUnMMxDIoG6+bllPHw0jp6de9DU1IKf/eynqJOVh/HAZ5n46aefVsgg256gPw+/9LUmeEzgwyihLFJUsSuMjo7ouZw4cUwqfF4/NY60pKCKjePg0cgjecDTO5yBh14PQUOrlPYC03UzhDvotGw+aRVCf1z6Oq+tb4ggoHqapeAP7o9hcvQhWmoDyEaXcGxgN4qZqCxA5hYWcfjEKQyPT6OpowutjS2wF1iRYLzo+cExZlS0gJ0KWYIFCiVluGTKAJ0MyjSJmPp9Dj4CZaxSYMUDlaej4+NSlJN8MP6kVKWlYaVyL5XU4ZjjjH7LBCYyRRu8/iqBkASAzPgq6L8JkhJIoZ1LX1+/LFFu3r6Kg4cOwO0iYEylL/2+LepnQX9QYA3HJG2GSIIRwKPimsG8JYsdmVwJt+7cQzyRRGNjM6YmJtHR3q7wuQeDt1RtQJKNqjn6lhsF5LyeMdVvgSAVlSytdxpio5hDPBpT39pYX9NYpFqez5+qfFqF0PLByTGZJxgUxvjULPr2H4AvENTYJMB7cH+/2pWg7p3B+zh+8gwSybixspJHcVS/57DacODAfqRTSYHynOsKdjesNradDalkWuAFgVyCvbIqCQVUfcE52WF3aMzeH3ogex5WLlBxzuC+cJThmwl0dHXCQsIjk5VyfyUcQ87iwNTcInp27sLooxFUBbw4cfQALAyQtjJg14IVEV8XceaZp9SPXQ4vXA7OOTbMzy8LpGlsalBYJysZCI6wr7OjGPye8xgBFZI1JTx4MCqCyOd24OWvvai+yT5BYpBVSGx/qsdra2o1TxMk5rjwBPyorqkVqMp+1N7ern8jOEPyg18r4InD7UGMgLHDKaXlCkOr8wza9MlaqbOjAw319XruAr7yGQGJtBigYpzjgK/H/kaSilUNJHHMB0OArSa4VOrWDFZXNxBLUHWeEPHW3t4poI5jgZUxfG4E46n4bGttUVXF3MwE9u7sQjK2ifqaEDLJGFLZAhKZAt59731893vfV3UAx2Nzc4v+nv3GbrEqO4BtFI0nsLa+JjKY5BABdOPTntRczP7N9YT3Mz0zo2BWzi9UnhO8Yn8nqUKFNn2J79+/jz96jcHOeQF6rOpqam42fvvldZjPjsGUx0+e0jVdv3YdyXgUz519WpVmiWhMIYFLC4uyxaH3cUNTK1bXNzE2OS2rqCtXLuHw4UM4cfyYbBv+9m//VmQ58f43vvUtkZkE1TPZtPrBzeu30dRch917e/QEqHC1Wj346d//o4gLjonv/9l3UKDyPJeGx+XGZ+fP4/TTpzX3LC4u4erVK+jt7VO4OPcMBDg5buhZzTZeC0fxwbmP9Xrsw6+9+lVU+VzwOlgalJRVG8mkAg2srEVYlUbOuZLguRvvf/ipCJz+gV4cPrpfnugXL9/Hg/sPFAr52ssvoJhPI+B1y9e8rr4Jfn8IHl9Q6+vk5Lj2Gqz8oEXKju4u49WdL5iKh3JAMEmN1bVVrG2ua06jJQbJHK3PeRInaYHzXN+5njHbxe0sYNeOVpRKDoyP0/u9Bv0DAyJPHW6HrGomxmexGU6ip2cP3H7amZiKMirPR0fHRJySTGKQMvvN1OSkQPfW1kZ43XYFv5PMJ8DaUN+IltZWrbesPOFcxHWdn9z/1dU3iBjiukLvfvYXrkVHjx4Smb+yvIixRyPYt7cXXSQZuIdw2iUUIBkyMzOluZnVIvITt9nkqd1c7YPXZcOOnl1SnLNdw9EEluTPXYDb40d7R6eAXQcTZrlHK3Atp7Vg3gDbUjL/rvK8YtdSIaVUkSifE4LmhijkPoXjkfNfbXWbWYsd7B8UX3AOVIK92U8q16aSe/KkwrMicjFWXL/7UQHWK5kG/I2tFZRPQHXuX6gkJ7hskd2SKhktDAF+hEePRvDSV15AgNUUBQL61rKfP7eYJQHinFcpeuHauLzMQFSn9iacU8YnZpV9RA96hYwHgpienkWMZFc6A58/KGKOVU1ci0slk/9CsQJbQUKd8t5Ou1Xtt4x9C4FwkkpPAkPZzObf1HachcuBobLl4l6K+6pyte12YOh/7RPm9utvt8B2C/whtsA2eP6H+NS2r3m7BbZb4Atpgc9+/e8UGFpRkptSTOOL+FugOkOeEhGB55VNeGXzThUeN/CVv5EvOH12rXlYrS7Mz61j9NEUHjwYxg9/9JeYmHiIAr2AbfQ99iMWTcqCgiXqVFPx0EPwlN+zXJsHs3fffVdqwx/+8Ifw+72wFhgeRACUm2vayBjQniAyS21z2SJsVieSyTR+/A+/QCxdwAvPP4eOtja4eLjK0vP1kfzOGcJJmJL2GYU8y9h53abMXpYjDlP+X/FtJUDAQ5BROxv/XAIlPGDy99LJjFRqiUgM+XQCdmsGxXwMDieQsdhRsnhw6/Ywurr3SBXL0MWene0IBrxSSzptThQytDYowFvF8vU1HdZaWqgkXi7bQZiyWXoJ8zrSmaxUNQ6XB6lkSmD36uqKFHkL83NSOJ88cVyHGdpPBKuMfQvvUXYIZfVhLJbAzdu3BUrPzy9IEcTDGw/nBCmpeE3Govjj1/9IJIQsbPIFqdQZ3EQ1EcGPWCIlv2yWhfsDfr0vlYEEvVlCzXL7ocEh/dwCqrprsLS4iJOnTuq6CSLSi7u6pgZ3796Rh/Y3v/lNeVtTpcvnzXL90dFRgTkMAdy9e5eAAP43VZRsMxutUtIpeQfzmWWy9LJ1CTwn0WK3uwWwZNJ5uGQnEhWQpXBUqwU/+9nf43/4m78pW+CYvkZglNenoFVZHxhCiQAlQSsCusPDD1S6T4shfpVdhs2jfklF53vvviegjep9eqw/e/YMnC6+JwyY7nLJfz+RysDtCyCVLSJNCbrVQemXrDM8bjeG7w9p7DTWNSKbiGFnRyOGb13E7o5GdLTWYXNzDZuxGHb1HcDU4gqm5pdw4vBB+FEwtjtlokVtkjfVFOzfJAN4gOf96vBNxVepAEfZAoNkhABbgkr0iE5l5XN6/eZNHDpyBKOPHqGrs0Nl2LOz08abP5WSFzh9vFn6bqESP0fgFeprHO888xLAU7m83S5weHl5Sf7MX335Zdy4c0cBf6w+oU0KgXmRQfRydrpFllDFms/mYbWQJMkKdLI63LLpYexaIpGSHzSVxWdOnUZNNcPkXIglE/IdJvhMUJBji8QMQXaq8KjCZ6VDZ2cHrJYi0qm4/FupSqVXL/2hDZnmwMTElOYeKhvpnex2WqTApKr2xImn0drRKaCCc+fVq1cVkku1PcfajTu3cfDwU/q+vq5WilDOPbzXyYkJkVAM4iMozO+jaQIazAMwSwYBK6k2V1cxNzejnIm6umqFTRKkofKcNhQcn1T/GzuTNqk6CSDTi5/9DyTgqLCPJjA4MobDx05gYWkZM9OT2LerC90t9Shm4qJ2YHPptS5dPofWlho01FbDbnPBbvMhEKgXeLK4vAJ/KACbwwKfi/7iBRF0Ltr+cC61k9i06fmQVGV43b17Q3g4fB/ffuNb5bFXUJuRbCWpQAsPgUulElZWVmXDQnsZr+wGJtDc0iwyx6xPhlgzAXwGhOIYJqjCv+eYvnnjBtrb27C4MC8CheuFCE0LRO5k0iSAzJxZ8Sbm69Njn3MOvdPZf9lPaC/h93ox8uiRAMNYnCSUE26fHwxoy9UAACAASURBVDW19WhuaRN5sb6+oTBOArEkl6jKZvUArcXGRx+ivaUR3W1NAvsK2aTAc4J9m7Ek3vvwY/zp9/5MgbxDD0Zw4MBBAVjVoRAmxkaxb/duY4dUguY+rk+8lqamJs29HNus+ODPCFjyv10uWme0a21gpgHXGdpUEWTXPOf14q23fo2vv/515Bl0bClhg+CkzaFqBlr9MMT4Z//wnwXCvfjS1/SaJGbef+9dvPj8GQG5hMQ4d9JyJ5PO4fbdQVWHHD95GlMz8xgdn1A1A1Xgp06dFHB37eoVDA0OykbktVdfEUBHIJiA9549e+Gwe3Dt+mV072jHjp4ueDz0V87hvfc/UcUJSd3vfu8NrcUeKvqjEa0hff39eqacP7jmXbt6TWP59ddfF5nPaySpztyFTLGIN9/6tcgekg+vvPwS6quD8DiAEkMNSzmkMgXYHG6UWH1l516C8xLzFKrw67c/wNzCAg4d3o8jxwY0r1y7NoyJySm4HBb07dslazSfxy21NNd22l6USjb09u3H4P3bOHp0ABcvmkon7ot29uxAfV2dqrLa21sfk5B8nszEkA1Rfa0CWgmyE5y8c+eu1jhWSVHBHo1Ece/2JTTX+dHU1IGZmWXEExmcePoUQtVBrIfXYXe6UCzaMTo2q/yW+sYaNDQ1iGCZnZlTX+Eehn2aY4xrE4kr9reqkA8epxUHDhzA5OSUyKlnnjmL4ZERVbcxj0KWfW6P5iT+Di3kBg4eVDgrbV0ePhpT9UpnRxvikU0JDnr37lHAZzBEwiyBhyPD2iewbRh4zP6/vLSg+ZzqbWaQtDVUoaWpXtUgmVwe1bX1Ul5zvptfWIZHgeMk5C3oaGsXqUHinOPaWJsVZKfHvaIp2CyDtQJun1gfmhmZwLkhqs2+kcIMs18kgRH01eu3RFiTbCuY+exxzgnJOE3uZoLfWhlqwPUKWfe7R4bKXv73AeeP/1aqbQo+LBIElLjmi7u3yDpqYnxcvv+0vCP5wuvSuOdmRbYxXLOLanvOPawedHtcIgD5PBkGv17O42CeQ21dvQmUTTC7oqQ5MBgMKVuB4a1c1+PxiIhst9Np/OAVdqtNvmmH8pyv6g6bXYGh+jfey5b2INFK8FwZO/Q85/67bNtSabenvvLDbZzoCzltbr/Jdgtst8AfSgtsT4p/KE9q+zq3W2C7Bb7wFvjsrf+9RJBMoIJUY08245VNui6K4Hk8gmIu/Vsb+AoYIa/Tsm+6sZoowOa26uBqs/oEnn/4wYf40X/7A2RzSXka3rxxU+rw+voWgeQ8zPODh1kCnzt37hRARBUcwXOCT3/9138t719rIaODE0FUKpFUWq0yVEgFyHJsgnMEMy5cuYVQfZMUbJkkw92suHv3llToqWQMLc1N6O7sEMhK0Jxhpvwq8LUMKvPr1nt8rOpRFamx5iCgKJ/NTB4ep4+iMzhpcZKNYmlhDJuRFaxFU0ikS5iaXsa33vi+DodU+KazCalpq0IMKmTWmEM2GHnQO5tBfW4d1KnGYdgXwU56T0rlT89ylcnncf36bak6qU4lcEw1f3VVFaqCAd0TAR9+pbexw2krl9hD/y0wnjYOPBCVlTnm/s3hLEu7Cnqnp9Oora42YKtkVlapoQlCEZAbevAQ6YJ5LfkRO51Sncq/ORpF7759OmiNj4+rTd0OhxS19Kbc0dOtAyb/rq9/v4AMAkkXL17W83jl5a+hmGWJrwHBSQAQpGIfIfhDgoHl47xuqukqlh6FUkHBkS63B2sb6wLaCPb6fUHdAhW7DNcjCMXARQLwLGdnwOxf/tt/KzUff1F+5grcMrdO5bVsVkTisO+YkuCV1VUsr6zIcoCAFQ/3wiItdvXjpYVlAf583YcPh/HMmafhcFJRRTA+LdWoUypzK9LFEtK5Ejz+KoxPTuGtt99GTTXJhnm0tTTL97WYSaN39w5U+90opCIYvnMdA/17sbi8AKvTiUZa4sSSuHzjNr7+tefhyScEJPA+GMBHSxYCmBzPVPeSFCA4yXv0un1S3XG80SaICjqBjQSpaY/j8MjO4NbtQdTU1ck2YGNzXTYtBCQZttnQUAdacDMgVW1HNI/KMYsDqVweCwuLIj5MH69S+GDlkOv2eDQnTEzOoq65Q8rYl158Xkrd2toqJGIMpbUhk0qr0oQAHsGXqioXGhtNNUQ6V5SStQibgO65uQURBASo/F6fSKec1ZABVMDxGZHEoWKYh/ze/j40NDSqv9IPOeRnEG+XQLHamnpsbLKvcew4kE7lEd6MyVve5fTAy2C7YhyffvaJ7CH8wZDIJs53VN/RC3ZzY13e82zXoeEhKbQJQqYJ1tps6uuhUFBjlAA67Y5INhHIPHrylCxbaFfDdiDxQMKGwBhVoaury/KG39nRJnJHJKCqB0qaY9hfCfSPT4wL5KQlSFUgAL/Lg1B1DW4P3kfPnl6kcgUMDQ1iZ08Xjgz0Ip+KAfm0wHOqbEl2DN67imIhjl09nSIvbRYvHM4ASlY3FldWkCnk0NnRLosagsWcLzhfER+izzUVynx+yURaIZzra+t485e/wJ/+6bc1B7LNaN/F+YOe/FQ+sr/xvlklQPVmIBQSgcDfo1K0qqpa84SxrDLVNoYUdaiPcQyzAoAkRVNjk1T+/B1aiREQN97XBtzi2sHxzOtg3+A4IeBK0J7kDQE2zlm8n4X5ec3X/J6qbfoqt7V3oqqmRupLWnfcvnNH5B2VwZxP2Qc4rxOgo8VEyO9Fc2MtPA4LbIUsCtkELFTBysPXhfOXrsDq8KChuQ12pwdr65uyjllfXcXK0qL6N9c3elDzmbMfEcys2KFxDua8Sk90XgPbmFVOJFF5Hew/HK9sB4Jh9LFmu50/f1FBn/y76pqgUZiOT2DX7j1Sk7JvXbtxS32bqvijR4+hs7MLN69fwf6+XaqG4NxMQJzrFL3/vf4gJiZmMUZ7qX39GLw/rHmhtr4WLzz/rIDhGzeuYezRQ1RXBzBwYD862qnaZaVKAvcfPER/3yFlh3z00bvoO9CLmupaOJ1+DA49wrXrprLkzDNPo7OrWXsZl8Mmq5G+vj6znqRZfWPFjRs3tD5Qdc55qaa6StZQJHgYRvv+h+e05nFeJCkf8jO8klkieYT8PnmU56mbpWWXlMfcCxUwObkgizAGoNbWV+HAwX0IVoVw8eIdrK1sIBrdFDDu97lNiDrJCLenvE5ZNV/MLU7jxKnDyuNYXFiQVQntrthLnQ47amtr1O/4Pdc1i5WVYWHcG7yLhvoGqXulHrZaMT42qnWZJERP9w4kIisYeXAbhbwFnZ27cPX6Tbz+x6/D6rCYOcXBnAaudT4Fst+6dxOnTp2QcpzWXxQvcO6cmpoWiPzC8y+ocufEiROwWovIpEzYK6uvmGnDChKOXZL8VC5zPHP+5xxFGx8G95IIC1VVq2KGIaSsuqF1CEmK3r270bdvD9KZvDzleU9sC4LrVN5fv35V4dNUjpM4oUAiGPChsa6KmmV5fLOPMLQ1X+TabVGgNi3sSOJxLqQdDsk+VqDIXqXICkGvcg9cLsfvgOcGu90KaBvAl2RhBRQ3Yg/uGQtwWGihZtTSW21YKvOUAahNyOdWEPzzv//5w8NWu5bK725VXD8Gz401P7sqg3CM8pzqeKtFFk6cR0kw57lmucvVjg5TUcPnZYFdcyGfN/ss905U/weCPj3jqek5LK/QQseKpuYW5Tuw6pTjq7a+QXMwPe9VAdXfp9Dz2dkpEZ6hgF+VMtyTiKQoW+BQOKN7Udg9Kwp1dHls31IBxiue5/xjO/dJ5cDQre1w/KW/3saJvvCT5/YbbrfAdgt8mVtge1L8Mj+d7WvbboHtFvhXbYHzb/27x7YtFSuSz3sqmgssIRULIy//3CdgQkWdvnXzbza1JRSsBGgY0OjDwvwqzp37GCdOPgV/wIXFxTmVvjMwdG2NFg5GFUgQnYd7lpXTsoVqN/43/TupsPrRj36EgM8Lh4VgplH9qMJVJbEm9JTWGFSIUQnKQ+vM4gr81XVSqBIIuX7lCtxOu0p+6cHe090pb0WCJgRqCcbII3dxUWXR3MTz0FTZcMvnu+yznc8VVH5sPM/NIYm2LTbYUcoXYSvlkUszgJSHxDxKdhfmFjZw/eYQ3vjOfwO7yyMFz2ZkHUvL8yo9j4UTiGzG0d7RjlB1QIcHKoBYOs5rqIQ+VQCdsfFxKb327h3A+PikSuupuiLwlMuksXv3bqlPCbrzyVFRyCBNu4s2CTmV5lb8Nfn6LJfmYY3vR2sHKS2p3kFJXusOmwOpRELfE4RRsChKUp66fT4sr65hdSMGn88A9nw/KntZ1s2DM21RGCrGgCnarXgcdqQTcfiDBKqs8r8meC8FtI0AlwUffnBOoOfJE8dgt2RUIcADNp85r52gGIHNwcEhEQf8OVWcDGwV4Ev7EJY3W224c+8uMnymDpeAIgPe0B/YgULJJkCI93rr1i1dHwF7oshUH5rny/J4o1411RZUbPEgWQBBehIFDPK7ceOWgHyCgU2N9O9nebUVw8PDmJqYUtDfvbt3UFUVkA2PctxKJGwsKLGPsVSbViMFCGReD8fwj7/4Fx1ICeS4HFYB50311djd0YRMMiq/8EImhcnxUfTu3YuZ2Vk0tDRTNgury4UPP/4Ep47sR53XJgseoxTMaKyZ8m5Ww7OSgWp6q1S71qJRdhPoJ7hvfF55fOV12VG0OJEvWrGwtKZnymp2+iHzoM3+RsBKh362odsp/3N6urOdEmmCZrTEYLhrVnYQBOh6+/eDoDkJDV4X+2A0nsGj8QUF0LW1taChodZciw7OJIaccDkY4OpQG9rsGTQ1V8Pl9goQYXm+fHizeYFwfo8He3bvEqHW3NaJSNYKu8srUIAgLP1bCTrRZ/vSpUvYvWcvdu/ZI/A0trmMhdlJhEK1qObcYnOhqqpOgPmN6/ekEo3FUgJJU8k4rLas1HRUdldX18rDl2ARvaj533w/glPyhy9kEQ6vywOXfZiABG1ESJLxg4F7e/fsFehMH+/LV68oOLOqqlaKcj5PgsasMCERSK/x6qogfE4bmhsbBITytQgEVsYZqy44DxAADwRCql5ZXVrG+vomGhob4fH7RAgxsPjkiacEXhEs9LoInGRRLBnP5bnZR5iZuo8D/fsU3mqBG3ZnAHanH+FEEvcfjqB7RxeqfKwEoe1NEasb64inkrLuYJvzXnh9VljkjT8zPY4///PviRChxzktetg3qGY1YaAlgenJRFKVKiTxOM+wLUkyKLR2ZVlzlTIXBEYRSHaLaOju6sbU9BRcnMepUCxbgAWDgbKdjJmTCHj6PB5ZKBDEpGUI56j1jQ1554cjkbKFgQ0Bf1DzFQkXkjRclwjQM6CQryOwfmNDVgnGD9wmkJZ5CrQso01MVSiAnTu6kU3HYWEwbiGLUi6FLO3FCDqz4sLmgMXhxfDoFBrbOqWeXVvbwIH+fgWxjj96KOU8r6Oq2tgjVdYQeWevr4ugroBrVPRTBUzPagLpDAWtWE088V+GfKo/+/Q8XnjhBXn7e31eebjT/oeAJ+e5peVV3LhJMpc2GkU0NTWjva0RbS11sFONrUwM41+s4FIpX+3YDCfwyWeX0Nm9U6pVLvCvvvyyCOD7Q/cweO+2qs6OHz+qXAxar5FsiEdTGJ+YR1d3GyzWHC5c/gwvvvgSIWXMzCzhl2++IzC8obEWZ8+eBgoZjD8aERnAcS1CJGuqbwj+0lqFfYN7EFa7cO5j+w0NDePB8EO4WZFgtcorv6ujHX6PE0VW5pGUZEUajdWtZcsO0PueIdoMqzbkYzwRRjoXk7q+u6uPUYciy6w27mMsWF9flQ0PldyRCK29/LA7nIjGN1EopdS/SfDSTopAbEtzC5YWWcHTpXmXaz4LhhjazmvhvoVVfalkQiByZ1en1jRa+9CKiOTE6MP7CAY8sFkYal6UZcqxE0+hujaA6poq5W2srjJMvQ6FghXhCCsOgOmpaYkIONaYZcI5bfDePVUwkDDv7+tHPp9R1R/3cXxf9nuGxnN/d/jIYVMRwsq11VVZIFHZTlU490esWOP9knzlPFpXFYQNebS3NMHncSJfsiNVcOL+gxH07OiSMGJ1ZQl379yCx+XUGksChPMXiYKO9hasra5qPNbXN6jKxcyHVri8PtnDuF1erG9uKt9jfWVZ69D+/f0aDwK25X1OwPuJGtzsnc3PfvvD+Mxrn6w9qmBgYx9VMOupyDyKIUTIm9dUKKmE57+tLt8KpFd+f+v7Vfaqld/bCpT/zvfcN3Mfo3IcC4oKEDJ7pspcyj0uq5y4Z+J+S3OIVOjMFylicWFZ+zyO41SaQb02ZW40NjbIDoxhrpxrGpua0dnVLXukhcUlAecUfrASkDkT3DdEwuta/0R8BoMaf9yTcI5ki/CexOEzUwUWVb49Bs+loTcf2qNsVZ47HeASSlv5reD5mdf+x22c6F/1FLr95tstsN0CX7YW2J4Uv2xPZPt6tltguwW+NC2wFTzfutGubD6f/OwJeF75t4rqvAK6/9bfM1TIxkOAA8tLEbS1duPu3XuIRDfQ3tGE6ekJKQJXVzbQ0NAiv1MeAnh4p30DwWoerrhRJzDy3nvvqbSc4Dm9t118bR1iKuWtxm+cyievlx7YJfmeU0kWz+aQg1WveeXyRezv65Vf8L07N7F7V48OxTxM8oAsOw7uroHHKtjKYWNrgFPF5iaXpfrQhFEa6Y7MGGAt2vSfTmsR6eQ61lemFRjqD9UiW7Dj9t0RvPzqN+T1XUAJsWRUwVsElM6cOotkIiewO5OOC/xqaWkR4EJSQcCGgiZZYm8AH9mr2By4cPES4rGoQJj+3l40NTbivfd+o7L3UDCogyoPaQSzZ+dmcP/+kFRhtCggUMwDJZ8BSQyWKPN3peJO017BjSRVlfQMLhTgdRvLGAYxEfhLZTMKR2P7+bwBqUh5mBIgZbPpk8Cd8R9miF5BgJuLCaSgTyz9j1lmSwDaKuA0Ek3AanXi7/7upzh79jns3bMTdqTgkMK7pPdQmTQY5JjD9evXcezYiXIAWV6gkxV5WBwOgecMHeNXKTfZJ5xUx1pQkge6HXY31fJ5+ejy8M92Gdi/X+pflVTned3GY9SEkRr/0qLoA/M/gsLJVE4l5murm9gMxxRw+r/+L/+z1PY/+fFP8Tf//d/oUHj3zm10dLShqbFeQFI+n5ZHeiGTUTvnaDxKT2unB/eGhnHtxk2Bdn17d2JndyfoqU8Lo0J8QaGCyVQG0WgK8wuLOHbilKwKllZX0HtgP7KFPD489yEO7+9HrSyC0qadCgUBkjzc8rkQeOQn1XVNDY1oqKZyjwf/vNR6GnNUNXOcWJ3KE7DY3FhYXsPy0iKOHzukUnkGJ/LDVG0UjUc/3yuVUr/hz+ob6x8DBlQXEpQcefgQg/cf4PiJExrP+/b16iBfKNDj3CmQ/caNq1Lrs28/fepp1NUQkDO+xGurG+qPtfUEo5NS9uYYdlsyntn5XAZvvflLnHn6OAoZ+kPTC9UJZ3UrHC6SOklZMvCTQXcC8EslvPXrt3H48GH09OxEkCRAJiXA/vade9gIRwQ6szyd9/XUsRMYHZ0Q4L62topkwti+cDzdun1bilz2LQItLGPv7euXwp2k18zUOI4/dVjjr0JssCqAbcY2Jeh54cIFLCwsqG339O7A3Ow8Dh8+itraOhEgCna0WdRHGbo6NTmB2qoQ3OUgN74OlX6sdmf+AbMOCBSdPHnKhEvaHAIJjx09ivDmOmanJzA/N6V8iEDAI09bgvgExjgvFHM2hcnGo0t4MHQVvXt7REq5PVXw+WtRAMkbNwZHhgXOdrV16HmQxHo0Po7VjQ09I3J083NzqK2pkdKRBJDDVkJnZ0u5WmUMLS2tAporYC7nRYJrnBsJ3hGcZhtx/SAQx6+0AeP3xp4or3bls+jduw/VwWoBoeo/+TzuDg5iI7yp8Um/aoJCBIpIdhwcOKh2p83QM888g7nZOamj+Vqcf6RSrqnVPBcM0qM5qUDKih8wwSGuERxbvBaqrxniSYL0xo3rZQ/yAHbv2S3QmwSX1+2ApZiFm4Az8oiFN5GOh+FzO+GvqsXiehR3h8fQ2L4DTS2duHL1miFMPR5UB/24c+eW2oMhjKyq4bjnOCc4TsKE7cOKD7Yf742EMAFFgvdU1jL42IxX0//471SW//jHP8X3vv99xBMRhdoyBJa2MVwBObvGE2mp68fGJ0Vk0w874HPjj1//Gqqq/SgVs4S+BKiy8qmlrR2jY1Ow2N3w+kL4xS/fQiSakdXNq6+8LHsY+n0P3r0Nj9OO3n17cHDAkATsC8lEFsPDk+jt34MiMpibn8LIwxGcOfMCPJ4Qrl67rT1IIhkV+G63FDHQ34/nnntOa2slfJqAKNW2s7NzshjhsxQBZi2q+oOEGgkCkiWseKJdSijol9URrc0IjLIqxwRxm8oku50EIsNVU1w5EAiG4PZYkMklzDo8OIGjR4+LFPEFfNqL8Jldu35d+xk+j9GHo7I3K5TyaGxuMMQ21+ZoTBYge/fseZzXQmCR6z3nWl+gCtkcbUfiAnCXl5Zkp1ZXV6NKC86JzPegh/rU1ARyhRyC/hqBxx+d+wgDB/uwa08Xbty8qme/b99BjIxMIhJJormlVhUSe/fu056BZBDXDvYzjhGGrrKvs41ZydDR2op/+eUvcfr0aT0zChX4jGi5xv5YqYwYefgIgw8e4uxzL4jc4V6BIalDg3cUnHv86EFV/9hYUZZJAg4/ppaTSDEkeGEOx48dxa/fehM93V1w2q0KF/W4HKrWYb5NXUODiHT2fRLHBHBJTHDvQjCY+xaKOxiGTZIqleBzg/ZN7B/KDqir1dq/1bbl88D0k42+IdBM1kLle5Md4mB1Ir86qGL/3QDQz6vFP394qOQ3/L5DRWVP/nn7lgoYr68EwgmgC4FWWilKJPBVEST4XnZarC7gnokfJhPFiBc2N6K4dfOuKgj4wYDqmtoQurs7ZHvGeZ4AOvfv/JuDhw7J85zjiNVgXPcp/uA829jQgLW1JVVyUiRAoUzFLtEUAJUV+hWhinZ33Daa3Bn+WFqaMntRCQw1ti0ks4xty7by/EtzBN2+kO0W2G6BL2ELbIPnX8KHsn1J2y2w3QJfjha4+Ot/X6JdC8EwfUjowuMvPY9NGan5eQmpeFghW/yQ+qMczLjVG70STmShitZeRDbD0MgiZqaXdDDnhjqeDGNtjbYVnUincmhsaJWNweLSkpRRPFRR/cxSaoJDPKC+//77Uiz94Ac/gN/rZqEoLAStqSwu27bwung2obqwWKA/dwp37w7C5vYgWFun697YWFUpKG0Sjhw6INCc4LnxUCzogMBDL1XSLGMnKFMByitPjPdOsIEfBiA0YU48KOv+C1ZYikwyZVBgEflsFPHIkpTn2XwJ0VgOV68P4jvf/wHyJRvS9POwFbG8uoxIJA6fN4RYNIN9u3ZheXFahyr6FPM66E/LgzgPfDNzc5ieYiCWU6B1LJVAc2szmpuadBiTytwC/e3szLQOF1RTUl3HgzkPOwRZpHbNFx77WbKdWRJOEoPvQzCKPpj0O42GIwgFgghvhFVSTvUm/S9X19fgC/pVGkugxe9262Hw8MXrpzKQ/YQWB0abZQ6MVNfyupwuBhkSoCe4nVXfK0mtl8fs3BLef+8c3vj2dwW++Fx5AaA899Gqgs+cn1TmXbt2XWo3BpHpYJhPKnzNGwjIYiSdz8PpZsgZwdSS1N08NBJAh8WOVNaCaCyOSxcvyT6lsaERp58+WQ5ZNZUOjwNzifTJQoFHNHYbi54DD4ssAUeJ5cQOgUjsLzduXJHdzMCBQ1IL0jrm8sWLeO21V+D1OhWAmc5Q8eZAlvYV9O8uMDbVgaLVgeW1DXz00UcKsuxub0ZDdRB+Kn+Tm0itjQLFHGKJHAI1TRgZm4bbX4PunXukpKZqkIGkg4N35ZfudvsE6BHYYPZAJRBXnrMePleXvlLVKdhHtjScGWjfwhA8wk8MwWSZtxMOdwA/+/kvZK/Q0hCS1ZDJBiiqeoD2HBUwguC3QhSzOUQjG/L8pxqQ4JvT7UYqlVG5PJXOJDroZUwv+s7ObpWI046HYB3nEILD8UhM/ZeVDnW1Dejs6BLwmS/ERVjJqkje7lkp1mjVcO6Dd9C/b5fIB6edQIELjmAb8iWL7DUI4jN8kl/pybqvtw8Phqk4HcGhQ4fhsdrhtFhNFYCFdhLXFcxHMoDzVjQelbI4Eo3A5/WjWLCBRFtTU6Psj2bn5gS0EkS7cfOWDvS081CVSXgTJ48c1ny3Gd4UWMzcAKrTR8fGNXZZoVKertHZVS8SibYZbDta+tTU1sh2hOAU/X8ZHLixHpYyXaSVxyvgiF/5LOg3y/BehvWy2mBiagY1dU3YWF2BrZSDx1nC7u421IT88HidKFmtqhqg3yyfrxMe5GnXkY/g/uBlVAc9qK+tg83ugcdXjQJccPoDiGUIQllhK5JQAZLZDOaWFpGnQrBoQGWCvrRHWV5cwuzUFE4cPwifx6gyCYCTGKxUJdH+gcGgVEZybuRcFY3RL9ctFToViybjgFUTZp1jvyOoKLWnxYaQ39jhsA1zhYLCNdMMSHS65PvLeYLAPsmG9rY2bG6YUGX5REejCIaqZGFi1KMuPR8+i2QiIy96ErKsvmDfIzFGz39aoFAdy/WH98wMAJIsJEY5L7d3dmjOyecJ3pVQzKbhsJb0mcskUUxFYcmnkCbf6Aogki5iJZzE3NIa9vUP6G85QVKtXVSgY1K2VuyvBOvZliQQCBIT9CSpx+tguzrtLlnQcL6gqpxfScQQFOVak81QeWrFhx+ew759fairr5Jan3ZKBE/bO7qlun/n3ffw9NNnZWnE50a1KW1autobMTDQC4+HRFYSDs0lBRF/oepapLMlxBIZgcYQcwAAIABJREFUjDwax8hDvqYTfb170dhYj8X5Ody6eRUuhx2vvfI1eNxsQztyrLbwhnBvcBSb4TW0ttWhtb0J73/wPuobWtC775ACm7kHicWjWvN3dHbCyuyLUlGgKOdo2pzxe2P5Q4uKPDo7O+Hz0wbJrO8cYxyLHDck90jAsr+SUGZVktNuyAD2U1akERAHN0Qk1S0e0O1M2SiZGIIhl4Inw5sZ3L8/LJsvl4f9lSIAVklYBEIz+FjPxeVWCOv07KwAaL7nhfPncfToERFkbS0tIs4mJsZx/PhxgZcb4TAGhwZlc8RqDSrNSbCTMKBXugFfS6bP2Gx4ODqG5eV1rK9taP5YXVvAzl0daGlpMJZQLpLwaXR37UJTcw3SadqoFdRuBJ4537KChH7ibNNzH32E1157TaQiyVWStCQljMo6j7HxMYH6zFkxY8iO9Y0wLl67hf0HDmptkOWc3Ypf/OPPYSlmsLOzFW3NtQh5XbITDKeAhagV/mCVguBjkU3liVQF/apw8HpcaG1pQnUogPmFedmgMbCZczDnQc4NnBdJGnK887/5jNm+pnrKIzsvris3b15X39jRs6Oc3fHbnudmP6xdcvnTfG9CP82+mUCxgtopgHAaQlnVfmUAXarzspVLBej9L4Hkn1elb92nGns5U+mgPaEU22ZuMAHrRtlu4z0TO+eGUf3AKM85H5prKVutKbSZfd8o4Qt5Wn5l8OjRGNxur/oLxRfV1UEMHNwv9ThzJZips7kZltqcVR6bCji2YXZuQaQz7fQokuE82dXZJjEFv+e4VnuWLYnMXrviec59F1Xy/HcDnlf+V7k/Pss8K0FYAam9Jwn4rYGhwImv/mgbJ/pyHEe3r2K7BbZb4EvSAtuT4pfkQWxfxnYLbLfAl68FLr39HxQYulWhUgHHt/5cnueJCAr53w0MrdgqcFNbKemU97OtIM/zjz64AI8niL1792pTPTM3oQNlMBDC7dv3cPaZF+BwOnH+4kUd8Ame88A6MDAgMIng+QcffCAw6a/+6q8U8umysmCTVi/lIKGyDzO1eSxzdtjdiEYTuHjhMr7ytZcxv7yCOD0qnXaMjDzAvr270bPD+JwTrGE5r8pmeThOZ6XCInhOMJHWJqZ9zGGHYCPBJm7q6+rr5WXJazHqaXpFE9On1QWdgIso5WJIRJaAUga5XAnJjAVXCJ7/+Q+lLCZ47nTZkEonBTrMzCwgl7MgHU+qvJiHSYKEPMhTFUpfXB5OWe7d0d5hguroR+6k/r2oMmMe8qhclw+31SYlMA82PHwY9ZBF78UPKThlfWFUPQRSP/zgfZw8eVLvzTLjkt2hsMDV5RXs2bkb165elTp0eXkVfX29GLo/BKeHikGfbFL69vQo0JIHNrYhr1dhpamUlG6maoHPKgMHvWZzaSnspeSyWdWPrHa2fQkfnfsU8XgaL7zwVdTVVaGQ3tB78DBOBaR5NjYB6MPDD1FTUyelHp9lgABNNiEvawJ+BAeKVLczlIs3XSwKOOcnS7bzRYbAZaQU39jcwMOREYXUsg9Q+ci2okKf5AsD5BikSksbeaoXjK86rUESiQyy2SLaWjpx7959tLS2YiO8iqtXruAb/+abqK2uUTghPZLPnjktkMXtZjBtTGBVPpNDwO1HNJWE1elGrmTBynoY/+k//UQWAUGvA3t3tMJaTMNRSsGRXdOzcnqrkczaEGxox5tvf4h9+w/qOTEkrVjIYvjBoCwFLHb6yFahuqpabW2eEVX8FhEcVNrq8F8soEQ1vINe4eb5mGdE0JxEgR12hw8z88u4e28Yp58+BZ/bKiCQHrUKU0ylMTE5aSoXWI3AUnyLsQzq6GCgow9t7W0CYPie9BLmZ6UC5MLFywLj9/cPoK2ZPvE59c++/n0KII1FOS8VBAxPTc7g/hAD6DzYvacbnTvaBVATNeBhvJBPIx0L46P338bpk0dgR0Fl/XcHhxFs6JE1Dj2b2VdZYl7f0GAA5nIY8e07dzE2Ngq3hT64PlmQkLwbm3iEp44dQX1DLUqWgtS6wigsRslYKrDs3SgNacNCoIBAKUGD1rYOJNMEMlexsLgAt82Glvo6gWZsM44VAkt8b/ZrAmAEhDmmSO6dONEnxTbHKX16CVTSvmjv3j3o6maWhEsKSqfLq39PJlKaO6ZmZkQSct7jPRNU5XxGcLCppQ3DI2Po7mhHbdALp42EmA12VfqUkCVwSCrD7VVQMTJAjsp6WxZDdy8jkwyjt3evADS3rxr+YB3i2TzyFitKFtop0X/WgkgsLiCQVSskS/KauwJwOW1wCqhzYVdPm6wZqJJmu1GJSkCNYCzbktfNfkblKqsGCJ63NDerL7MqiHNMMBQUaF4BtiqBoW6bAysLS6iqrpZqtaqm1oSL0kqEamu6KnBisVr1+lRass0ZYEsAjMQO5woSHCvLKwIkOa/x2QSDVQoGpYqV1SJcZ2g3RWUyK274lXMu+w8BXIbxcUwwWJvWUyR7qEwXYU1vZBt/vygFcSGxAVshBQ6Zkt0Nf3Uj8lYXHk3OIRxLoKmpTb7Su3ftliqaFjsMImbfWF5ZVd/gdXJtJelAcJ1zANu8ErrNcS6/d9mqpNWWBE8JAHJ9ZegfvYsPDPTJwoJ/z2qb2lqq7+tx7uNPZSU0MHBE/X7o/gPcH7yDHV0tOHH8CDxeB/I5rgfGm59jIZZMaX6iw1a+YMG//Op9FEs2rVis/GFga3dXBw4NHIDX7dQ6wLWNbZfJ0Z7Eg1QqjvHJh3C6bVofP/7kPI4cOYXqmnpcuXJViut0KiGbCkuBORgu5WY0NLD6x4bW1hYsLMyLoOP4oSf6yy+/pLYnyKv1lHM9L7KS5QggzlDhZFLkCNXdtLJxuQjWcV/AMHMgnzUh1bKbs5VQWxsQceywBxCLJ/H2O2/j6dNPS9XOEFPah9Dnm2OC+5qdO3bCH6jC4NCwXkNEUCKuPBcCzMxD4D2wumDXrl2oqqlGJLqJkZFhAZm7du4UYUN7La5f/F0SN1zTqKpfWgvD4fZrLno48hC3b98QQN7WWo+9e3tk7cJsh5WlTayvh3Hs+DHkizntQfiepjrGjJNkPK355caNm3jtldcwv8g2nVHfpujAtIHZU507d05jqba2WlkpXDuW12MYfjiKgwcPKucmEtnEZx9/hJDXieqAG12tDfA5rVhZnMXo7Dqi4DxvM+RzOo7uznYsMSzd6xZp2dHWqnFIG66ljTBW1kgeexQIyrFNcovriKliiGvuZUA2yT7uDTj30Jud4Dv3hnxNjWFFBXEPUrFWMcD0E/Dc7B0rhiIkmCpZOgprR7IM3NMGxezFOU9x3qhYuVRU6xVxyu87SfyWmrxc//E4RXrLH1TybCqqc73nliBSPhgJAbgWk+EsEwHGc9zMB4YdMM+OxDRBdM55nGv5vN0uN/Yf6NdebDMSFoDN+Zp7o/qGRiQSaWP3V6JNllOkHNt5Y5376oLOCeyPDAxVW4kAYFtVWrZskWgOK7L40v8bRkBzFL9lVSfXbu79aEFDa77PK8+PvfiDbZzoy3c03b6i7RbYboF/xRbYnhT/FRt/+623W2C7Bb7cLXD+/wM8r1iy8GCQjG6gkE0+VpxXAPeK7+xW0J2KvWyRoLML6+sxpJJZzM/PIV/IYn19Ce0dbQr2vHP7PjzuIPbs24PFxXltvnmQoSKIoN6hQ4cE6tHznIqlN954A3W11bAiB6fDglQmKSsNr88j5QmVQwSlggFaItjx05/8DGfPvohQiOXqKVy6dB5tbY0YOND7OECKiiCb1SavZR6M7w7eRXNbi1SGkc1NOJx2E6ZKhY4k9Tw0cM9uQ4mqQMJIpSKK+YxAEJvdJe9seYVnk7Cko4itzQH5lHw881YvPr50E3/53/1PSGbyUq05bEVYijkF6REQjsaSWA8nEE1kBKjxWlrbWuQBOTs9LSB8184eEzqVz6vNqBYiCMGDBIEOhjgZn25TTcD2YVvSqoMHQQIhW59ZxVvThCIyzDOPgYMDUmSWrPQ2zsn+4ODAASltaX3D9qByKxKOCiTkAShUFYDDWZJPs/Bp2UgYxSLb0diCsrzdWLwIoy2HQfHgy4O8qh8I2sOKz85fwuLyGv7oj/9EAXilVFSl2LwevjYPRQT/+B602aBPa19/H4KBALKpGAJet9qjfK4qHwjLSkq7HU6nQz+j5zGLGWi/MD07j8XVNVy9fgOvvPqq1FJUuzOkk0F8Aa8HmWQaly5eweEjR0SAUF3t9noFfLA/UY361OGjCu8jOXTnwTCcdjeOHz2GfDqLsUePsG/3LqnjrDZqLzNwuq3I5FIoEi/L2uDw2pG3FhGnT7jNg5Hhcbz7zrtoqPaiJljEoYEOWAoxBKy0KLHB4vChurEDiZwFDx5NYnl1A4cPHsKunh3IJOOwlAr4zYcfYt/AIbR3dCAaicqbnGpZgoEM36z4HfPZkuTa3FgS2USgQaFntDygx3yRnq0WOJxe3LoziEw6J8VtKEi7H7tsEKLhMA4dOYLZmRn10/q6WgToY8pgWjrSONgfeEA3B3XaZ9Bvm2put8ctsJe2QFQnjo/OIuRvErH2m/d+jT/7/huyEGEYJkEMlEgL2bG5GcXC/CI2N1ewtLqMcCKDks2p166vDmFHWz1S4VXUV/sxPT0pJVvR5kLB4kNTc5uAcwFfHoJcPNyTILALdGG/vHnzFqqCNVhdWlMuAimr3bt24sD+Pn1PMIxHd1o9EKhSaBnNnJwE6ZgFwHwFU/lBkCocjmqM0d+Ydgf0vGbIL/szw9cYPEuv76eeekogOttJRFQyhZWVFVR5rbIQ4Pt4vHztpK758uWrmJ6dEUhBEJQqZlo5cF5ilkM0FtUcQCCIZNvk5JTmBtrJ0Dolk0jL1kTzq9cjqwL+O6s2JqamcefeoIIoWelDcLtv7y4EfB4szU5jdOQeDg/sU7+mHZLbG4LDXYV8iUpEoGDJwuVxyr6GALsqQWhnUvYk53sSBKeX8qGDB1DIZjT30A+dPrqsmiCYSBBdtio2zt9Z+bxz3iKwxQBRPkceAvj86FWs4D2ahVCJXgaI+DzCm2EEQ6EygcPKkWK54sgERbOdMrmcbKRW1lYFCu7o3qG+Q7CZgXcE8Pm7BBL5bGmJY4An4+nNsGDObfRz7uvt01y8sb6hNuV1d3S0yELozu2bOH3yBJLxCLxU86rfcQ5lVQ6JmQIshSRK2RiikbCujfMfAxZdniDOX7qOo8efwdJaFN09+wQ8O0tRFPMpWRGNTkyKUKqEIVKNzpDJbDqFdDKh8UlAVGscwem8AYzpCc1+SgCKBBirV2iT1d+/TysMfehpH8Z+QtDs9u278pz/6ldfVkNwvn77rV9iz65OZTwYZbVRhRKLIynNPpzNGCCdFSqcw8Ynp1XNQbsfrh+0XpmbnRXYyrBfricMX6aPuttN1W9JazlBbxIttOFitc3AwYNYX1vTGhmNbshuxe2gmtupa2B/IpFhLC4KCosmgU8QnTZJr7/+ughhAu3GZ91kiJj1jKGHE1qz6usblWlRyyBKu0VqfirzCRgbdTOJXpLKdlm9SdlbdOo1Hjx4oDWRc9WOnh61PfsaQXQSWx9//Ale//rX9TtzM9PoaGvDnVu3cOTIQa3vJMlu3roju6g4iaaODiLCmkcePLiPo0eO6JoMwG2yO0jSsP0lFCi6kM05MTExiqnJRygW0+jt7cHi/DSqqwKqZmFVAjNdEvEMFlZiGDh8FIUibbrYL5LlHAILirkirl65gbWVMOprGlDbWI32rkZT/UYCVQR4XlUjJHVYFSCVP8OiWSWWLWFo6AHa2zvATAZWr53/9BPZOPk9dpw4ehBjw/eQikfQsbMP89Eibt+5hY72ZuTTcViLBYQCPu1Tmlva0NpKkjKnvkUbNOaSUCXds6NbZAktQ0ikUqhAzojkOweBSHywamtIAo6njh6VNzf3VszxYH+r7KNkK6KqOZMfor1X+Rspvh+D6k/OBQw+5Yf2i4WC1gjuqfhRUZtXQPWt9iuV96woyyuvaN7PCAN+38fvs4F5ss83liyV1zZqdTOJPa5CfQyem+ur2LIRPOcYv3PnLhx2J/bs2YNQqAoTM9NYWllRe+zd16tKLlbdETifX1gSIVxdQwscCx7cHxLhRKKe4e+hchaLiMsC6doKeP7k3oytzBPwvKLw58+5rxR4LpLIoUwFAetlNT6/Hn/ph9s40Zf7mLp9ddstsN0CX3ALbE+KX3CDb7/ddgtst8AfTgt8+ut/L+X5VuuVytVXfmY2zSWkY5so5lJl1XDlIPBkU711k82tbd5KZRQ34y4sLRovbapr48mIFEYetw/RSAqbG3GpT90epxSVBHIUDJdK6fBKkIF2FVSlv/TSS6ivq0FjQw2ymQScLrvAbQZtUc3HgzJtTeh5ztLyTDqPO7eHsHvnXtwbvIPa2hAOH96vUD76k+oAKa9GE1xE65i5+XkceeqICaVUGW3RWD7QboCAOcFz4X02WKmWtjCEMAObhQcJK7IFYCMcNWqzdBKl1CY2FyaRS0Th8oewREXV5Aq+8b0/Q6CqRuC5k4fovCnNV7hXEcgW7YhnigriZLn65OQETp44ofunulxBjFTjUDVdIKiSk3q7olKqHBAUxFWiB7wJezL+vE8qCLYejCo+6gSnHj58iLNnzwoMZrlrnjY0en3apTxpO/qg0mua3qxSaRXzAsdYxk2wheASAS5a6BCouXH9Jrq6dpggqEIB8WRCVi1sa4K0Pq9H1ytP1EwO127dESDwxp9+V+C5z0bvzZLKq41enipRgroM2LQIZCMaQEsaFwmFjAnJ4+vxoMc24AcPqTyUiXgo+3gSECcwTEuKew9GkMrkMTo2hje+/W2BHQTQlxfmRKq0NbXqvqlWpaLdomBVA9B5XG55PnucpvSYqtpfvfc+Xv+jr8PjdCsQdHl+AS2NDVJZsT/SuocBc/S0Rd4GnyuAdD6FnLWAOBX6zhAi4RQePniIiYf3UMqtYeeOEHq6GlDlYcipC/XN7YhnLUjkSvjV2x/g8NFjUtu1NTdTm49iLouRsTFE02n4/FRILhuf0dU1qRvramoxNcUgTPr/Z+D3e2Ub0d3dKcCF/ZsgJ/scw9zcLg/W1iOYmp4TaJtO8XW9AtDpt08bAz5zAoAKQuWBnsGhZcKCal/2E/VLp1OKSANW2wQ86mBeLCKdSSOVLGB2agNDQ4NobqnD88+fRqGYgttlFzCvvpCn+nIayWQatTW0CwFcgRq4/FXysY5vrmHq4T0UUhFZP3EMEXSk4rKuqVsgJFWPvCZWQMhGxO+Hn5ZEdnsZ+MkhFKyRel7+8Mmk1P063GuqZHhsXj76Csx12JEr0ZYipT5vsBQTjmf6HasdUgLX6LPMkFfmQWyGw1Jy8lkQJKeVBH2padfAscxr4xx56+qnsioiKMFqAs47fA8SSbQeYMk8ASFWotCrnMAVnx/vh23J92U70y+ccwXnuk8++gjPnDwpVbKqBGjBVCzJS59zJG10evv69H4k4rLpBKLhDQXLWpldMfkI+/t3weu1SZm4EU7AYgugpXU3PIEQ8taUAKZYjOFyBKxM2By/8tqo7r58+aJUp/U1tVLUcg2i3zwJQyq8K2sF24/gIK+dVhkkLNjXOA752mwjznkVZajAS6kYaYH7BHiXDVRZaWoAJGO1IMCd4Oj4BDZjSc0tJDlovcK5jcpgziH8HQKDBHLZVvSar6qpUpAp359zgN8XNEGpuYLGGz3jE3EC1gE0t9SjtqYKVy6dx5kTx5DPplEdMiGqBEXtDheSqSxmFxbgsBaQjq1jfm4aDXW1Ijj4Oi2tHcjmLYgk8nD5alBd2yIwsrHaDru1KGskWu3QmobWCSRhWd3F96UNGv3D2a+yeRKTJY1JU9XD+daqvkUvf35lFgHtQTgn8G9IurDdqEYn2GtIhTERNbQsEhm0toRTJ4/A6/l/2XvvLzmv60p0Vw7d1VXVOSd0o5ETkQkQACUGgUGSJUu0LC9b9ow9s/z8w7y/5M3z+PnZa9bMaKxoUaKYSTGCIBGJ2EBHdM65u3Kut/a+VWADJJ/HnvGsZbmaC6uBZlfV953v3nPv3WefvY2+NZ8NwWWxuKmXnDTdFBwDdfX1yMCG0YlJgfAcGzt37tZjZMGJOsmsUHCekPVPv4hg0I221lY0NDSrO+zap9fx5JNP4dVXX8XXv/6c8srCwhwWFudgt9rgKytT8YfzgkUMsrD5xeu5dPkiTp8+rRixYHHzZi8O7N8vCZAsTXJz7KAxPiuMK8H+pZVV1NbVw+ctV9GCoB61ydVJZTVFFLL8AwG/9i2Mndl7cNyTbZzGzdu35XGytr6hAgGLX9PTMxoD0mYPBtHY1IzZmWl0tLXiwvlzeOrJJwXsU05oeXUNdwcGceDgIeX1ni2dupapqUl137FbhsVNdaFZadxsQGyu0emsE+MTS7h16zpqqwNoaKjC5MQwWprqpL+/trIkqRcysqlLP7+UkNRVV/cWAegSGXPYNW/IPP/ZT3+BXTv3Yse2XagIlCFv5X4grWdpCk/cr5lONBbsCaITdK2o8MNu82BqakYdMiyacY5cvXoZduqLZJLYub0Lo0N9qA760dC2BVfujErGb2NtEUGfR1riwQqfipX01Snz0Ty6nDafWt8p2yJz7EQcY6Mj8JWVo6O9TTk8r2dr4INEIoWxyRl0dm7ReGW3GZ+bjIALJOxNeLIkiLQ3KTK1CxvqL5NXYUcJ90EcIzRQ5Xdj8l52Hzwvxulh4Lso7/Ig65wf+I8Dz4vg/MNA+Wbw/v4+8QvAc84ByV6l0zL9pscBC70sKM4vLUsyj/+PazvnCgtsHR2d+OTiJRlS02RW7PV4XF2YTnl2sPuIxqMVKvoae1DzZezKTUbnvQs8zxt5F7OuspNQ6UF7AJqgasxZOO6LBTLzHiXm+b+c82rpSksRKEXgf08ESuD5/544lz6lFIFSBP4FRuCDV/6vfFHDuQiWf8aU2Qyq55GMrEvCoWgUWrzdojbjfWaKsc9EzkYt6zJMTy3g8qVrYhY1Ndehe2uHmDv9fQNoae5EMFCLlVWCd14BmgRxrl27pgM0jaa46f7Vr36l72R/3b3Ti7nZCZx49CjqG+oKIG1MbExei81KgCgrJqzNRq1ZOz54/wNs374NDQ01sDsIHJk/bLOWJm6awLcd167dQFc3WbZeBAMVWF5eFAtGYDFZY2QU5gzzXKBSPotEKkGPJelCUzN18N4o7C6vjOM8ThsCLgsy4SUgFUMqa8FaLIPJxQ1kHWV4/IknJWOSTUSAdAI2StFQd5OfQzPGBNn7ZM3Y4XG7CkCORaw9ggy5jDENJeDlcPCAYBWgx8OWAYwMO4h/CPBIZ/whRtLmAxOfLV9LQIMFC34GD/Bbt+0UgzS0sSY2Ms3kyJZkPKg7boVNcg8qKDBWlgx8FWTBGnCMBQce5AmCEFipr2+QBjYPo95yL3KWHNwOmrYGpMdaBPgr/EEdvv77j36KvfsPoJHPG2npfhPUNMBFWow/apkTSCHY+KMf/RjPPf8cvE6yw3I6iBK44P3zHgnSUK+YYGTReFCHMbZRW2zYiEQxMj6JcCwhEIPSEGT+V5R5Ua4uB8pUpGC32GX06PGVSX5GbNOC2azDapOOqMfpwuWrVzA0MS4QPhYOw19ehjzlgPIEtNhtQe1bB8KxqNrFZXQbiiBY5UeesgZ5Cz4+fxX1Na0IrYYwNzGCZHQO+fQqHjt5EIGKICqra5GzurARTaOiuh4vv/Y29uzdLyCW152IReB1OTA2MYnapha8/PIrkrcg4EiZEzL1m5uapAnspQRGNKrnQcYy5SP4vNU6baW5mpHdSCUzsNqceP11mtKeRLDSj0y2kCOKuvZkF1L+h1CDZA8M84sMTurZNze3SpKDEik0iiUAxJZt6udToojguelusSGVsOCv//qv8K1vfx2trfVIZ6KS0yFaLO12i0OgoNPhxvjYhFrzXb4gquubNV4qypz48X/9f7G1rQH7d29TTuL173vkCCIJiFFLkIrPhCaalAFhu/ny6opAFnYwyO8gx0YPo3nOQgHj1traIiY65w7BL2ohC1xPJuEtLxNQynHE+FJmxchjkG2YUacNWdiXLl3C5NS0jAFp8EjwmuOUv0cpKXo/MBb8XHblcPwiFxfzmfOqq2uL8ifzL/MCYYQiWM78Rg12SgVorOfzun/dg99v5qLXg7ff/g1279iOjrYmAe7Sy83lxZb/2c9+htraOpw8eRJVNTWSauDncE6xoBcLhZGOxTAx0o/11TmUlbNDIYvDR08gk3NjfHIZrR1dmFuZVX7ga8k8Nb4IBmQkgLS4SC3uNoHU+UwWIwUQlnFiIYGfy3tl3uPr1jfWBHrRAJEsXxYkmceIYXFcMAfx9/TvAsPTSA5Y1dlgwE2r6VqqqFBBQ7IvGRZ6DAA/NT2HtY2wPBEonUOWbH9/vwBJ5hM+cwLRpghhuoCoVU9GswGHyeLOIuAPYnV1XesVWeN8boyR1U6Tx3K8/soreO7sU1pPKCcmkNPGcZIT8z0cjcJpA0KrC8ZzIZtSN1Y2RVatG2XlAdzpH0awmgBsRLJRT3z1pGRJPOXlKkgyly+vrOiZVgYDkrZwWDmfCV657nfqkA0tEIryYtQ6hwWDg8MaA+yk6O3txZYtneoq27dvv9EpTmfVJUaNaPqaFE1v+Zx5vdSs5j2xGEdpIjJMOUa5PrFATmNBdkOQaQ27Aw63Rx4cnIdXrn6KCkr0uNxizs9Mz2idZZHlkUf2Y3DoDs6dOyf95eee/Tr+5m/+Fn/+5/8Hzp37UPNzx44eI6OSTcNuoa7+nOYzx9H6uukC4JzjPJibnxWIKeDS4cS58xexrWcraqoqkc+yY4w6+fSP8IjRv7C0LBNEMmrraqqwurioscY11OyRzJzkWGde42fYUWWXAAAgAElEQVTKsJmdBFa7vvO9KF9HTfCh4WFUVdeqI8UUY5YETG7ftVvFK0rWUMIqGg7hKOVTMmnJYrH75Id/9yOcPvO4Cginjh9DaH1NY/revSF1a7S0NEuai34BnBeUdiJhYXh0BncHRvDd776A69eu4LETx7G+sgC3w4aN9SWMjw5hfm4Kp04+KsPousZumSSzO6apuVlgKRFMMuY5l37+8xfxO7/zbfjKfKjwUwM+o/suArHF9ZjXwLzJHMfnwTyZiHOttqH3zl0VXhoaG/Cb37yFlqZ6mYQ+duII5qbG1e0ChweXbvahsakRaysL8JXRiNyCoN8vfwjKv1H+JxCsgcXmgM3p1n3zi2sZQVvp/7e1FiRTksYoNh4X47x/YFg+PJQeNMXRrNZMY2IpefD7xTkW5ooF5s3Sh1+qWZ41soB8thwr9JqhDwF/vxgf061ANrvR/C7uuTcfOR6WbfkfZZ4/DJhv3sdvBvzv/56Y9eZLwDVzf5ZeAAld4+DgkJjnHOMsgoSjCaSyeRW7QpEwqmtqtaaxg4i+PTSe5prLXF8khFQGg9p/sEjFnEpwnHvbz4Hn7BLRnl8aaTIOLcq2cMLxn2nGUQQhm54996LFfXGJef4v8NBauuRSBEoR+GePQAk8/2cPcekDShEoReBfagSKzPOiKeZ9JkuBNXWfkS7N8zUxfopM9eI9G2beZ0C7wJZ8DmlyfKwunD9/WTrgBEuDQR9SmaiYgctLa2JclXlotgbMzE6JpcYDC9u0eXgptjm//PLLYiX94Ac/EDssHg1Jv/nkyceQz5O9xINgDE6X2xz0E0kB4mSokV00PjaCRx89LqY6W6WNARUB3wJ4nqGGaQ63b9/Bvn2HdAggoED9VKfTgNKZFPVqDWPUyLbQrMiGSCyG9dVlMZ0I+vFgRtkWsmyQTcGZjWFjfgLx9RW4vT6EUsDNwVHUt22FxeFC15Yt0u50qDk4L31dGk6S7e2g3nU6q3jycEwgrihTQEYnQRUCMGQeWhgHQ5wz0iSFL/59sxFVEVj/opZcPkceXoumkWSgE5ibnJ5XW/mRI4fE7KS8ioCSFIFVD1wOxsoYyvHwmMqmBQqy1Z4HeOr/3rp1S230bOUtgkkEexLJOBwuh7SrCbKS3c7r5e8QVKC29oVLn2JlbR3NjfWwZRPY1tMtRqs5RFoFTvK6CewS7CFo9crLL+PEseOSuikePPm+/DsZfASOCIAxDnofmU4ZfhOZ/3yuBMvYtv3RR+fxyIH9aG5qFOjDeJe5vcilctJQJwhHkzgaC1L+gWxkSpMkWVDIA+MT4+gfuYczXzkjk7scdYzzfN7m8M7xlKVOfo5gldGhtVipjx8RiPzmm7/BYN8IAr5qpKNJWDNp1AYpQ+LErp1bUFVXA6vTBYvdDdjdiKXyWN0I48qn18UA87pcqCa7lDI/uTze/eAjsXhraqoVcwIqvCcWifjcCD7y7wS1yMLjeCBgwCIOWalqHy/ojMbiGXUGPHr8hOZWHmSTc0zyffiMqOdM8zXTdl1kHBIsXlhYRWNji4yCZZSXMRrVBKs4f3jtDpfRPeX8HBocFRD2F3/x7yQpkM7ENF7YtUD9XxXBrPxsyhC4sbi8junFFayG47qnhuoAeq9dwJ6eDgR8XmRyWVRUBOHw+JCzuDXfOD5i8Si8Ahpp+uiEk4aPNgMS8H7SfNaJhNj5NAYlYD85NYkjR46q8yEajxmTP6dThTgy7erq6gUyEhQmYM15QUA+Fo+JOU25mvqGBrQ0t+naCazxj4pPYolaMXJvRIUGdoNwfrC9/5nnnpRW78z0lAAHxoJztHtrt8wqpVOdy0sCih0x4VBIkg7MtcWODF4fwV+yPwlOP/HV0zJzZEdQNBK5P2eGBgdx5vSpAqvSFC0YE5qxsRsnz7mUTGF+egwri9NoaKyC3WlDuS8Im9OPZJoFRztS7K4QzkGQLaTr4JzkH14H5+nVq5/i0MFDmJudk3kuNZxZwKE3RHV1VUFKZh3RWERMXvloVPi1HmicpthlYwqOs7NzGhfMbx5PWcGwj8xzwOWmfMy6QMorV65g+7btMmbkvCSoTqB2enpWoPe90Sl4vGUaz4uL8xqrtXXVYhd3drbrWasoNDWlNYkA0qefforqKmPqGqwMSpufz4Tjn+azfA9e4/jUhADuu723ceTgARkdak5yLsqYlYC+TSZ+NgJ06QScLDYtziCdYkEnq+4r/h5N+NzucuUUGiH/3c/+Hk997RnJSrE4S7CXnRXjo6OoramWiS5NONlZo24Prj5kIrOjRyaHdoHVHDeUZKHsC9cFXjvB84XFeWm/t7e1K8czJ3PtJYDKbgsWeWQI6KSUWVzPjPr2LDYdPHhQz4XrO58/5Zpqa+g14NF1EFijrA/3D5QHGx8b13jhNfC5cclkvGlc3bNtq4qF/QODWFpYVmGGIDxlz27fvo1nnzuLtbUV+P0+yZlkC51YxuSSXXUWTE5OqKDInzHXB4IBdaT0DYyIXd/S0qjCJzXDKd3C3E1ZEer3z84tqMBA5nN4bUXdBQS++TruZ4yHimHesrOLQCnBenUE6MuCO319Yl+zKNzXNyCWeVV1jXIBu/fo31JX36i16urlSziwf69yO7t63N5yGTT+6Cc/xQsvfE/SNe2NjaivrdFnz8/PqmDG4gQLBOwAYlcP5yHB46W1DezcewBzcwuYnpwSGLl7xzY01FZjdXEWVksS9+7dRSy6iq1bu2F1+GGxOLC8vCZPh609OyRbx2tgF9h//W8/xHdf+C4i0bC6JHZs26q1hmsvCwmb95AkTrB4wrHCeHnc5Vp/xicmJSnV2dWJixc+lrQKzeuff/ZrKviEN1YxPDqBhfUIGhrr1b1HLf2G2hrp17MjIx5PiSnv8ZRLYzvLbRZN0CVFRKNyjzHE5TWxA8VuZOrYBUTWf/eWLSoYMU7sjOMcYdGMBQx1sGxGGpjXCv/eDJ5v3pNtPi9wnjMeLBoyX6ggKsa78SApAtRFIHuz7nlx370Z5DZ/zysXf9lXEYAv/v/Nsi2bX7OZSKPRaYTPHwLPjbQV8xu/Dw/fE7GEHTgExNm9Nzoxo/zArq59+/erQ4H51UMigtWqQjXvm3mbRWcSLdhpyTnGucDuOMr2fJHmuYqgD8m2MP8wx1G2hfmSHh1mv26Y58VCBu/v2NN/VsKJ/qUeYEvXXYpAKQL/LBEoJcV/lrCW3rQUgVIEfhsicP6N/3TfMLTILClurDczzJlICZ7n059nnmvzKgNI84f/Jihl97gwOTGL1159G4FAtdi1x44fwezchFhePHAtzq/i0MFHdZi+29eL3//974sBRWYh2TdG2zcmw1Cylr/5zW+qxZyHo/6+uwLXRkZo3mYTEMGD6u3bvZgYn4TfT91zCzo729BYX62Nvz9QgcWlRYFOZEDxOgmI57J5sbkIgrU0duh1ZJOX+9xIpygxQF1zMlx4mDFsbuqv5sg+J5OTAKHVtEGnCYSCDGybAA5XLoHQwgQSGytwecqwHEri07vDeOzJZ3Hx6g08++wzpDHDSckWHUxoP2rY7TzcEcTgoeNuX79akKmtTb1Oggc6JBQMlTwOMtGM2SG/CGzwgMp/84BebP01Gr5GX/P+gahwMOKzJwOQB0oeHvlati2n0pDm75XLF3H27NMCdWQoV2ht5inFaEmypX4DfoKxlGSJRAQSmMIJf2bYU/odylEsLcHjdQl4djqsiMeikuaJhMPGMIsSJ1Y7ZucX8dHHH2P/vr2w5VJoa23We5OVVHyOlBgoaqnSBI7AzMbqOvbtoW57vGCO5hCIw2vgQZ2H1SKAKLMwh81oCpNlz2vI5PHR+Y8FYLAboszrxXe+87t69jZYMD87JwCHAOHE5IRAPN1nLoe1lVWsrRjWekfnFrzzwQd4/hvPqRiTyVBKgvHKwuXyIByK4+rV21hbjSGbs6G1owVbetrV6j83O4NfvvhL7OzZAa/Dg5X5RaQiIaRjG6gJluHY8YMoC/pR09gkDX3YXcix2+Kjj9HR2aVrpqnexOgI0U3s3fcI3v/gIxUOKOnCdn4ailLmpKY6KG8Ac0g1bEmPy6O5Y2Io+NsYWdrskmo599EFNDe3YdeuPYgnGdukQBmCOQQQ+YoUDW03gQzFDodEkoBfmWH55nOa6zTo5Bwojk1qj3Nc8XD+0q9eFuP45GPHEI+FZLRKeSWaMRIsJYBrt7GoQ9YiNZRtsDg9iKYyWF5aVIfHUO+nqPF7YMmm4C4rR019I+qb2mBzsE0+LxYlgUIa9vUPDOhnBLX5nR0OfMbx8AYqytnpQimGNIKVlXrN2noI90bHVERqbaMEgFUAHoF9mqiOjt4Tw7KnZ6vAOhZ5mBc5DgjYMa+sr4UxMDAk4O2RRw4oDswlxXnLgh//TpYmmb+/+73vIBEzxQHeI/WgCZAfP3ZU+Yo5gNd+p38EaxtRjUfGn4AjmdMEN4vSKXwOlKqg7qzNxkIIzU5zAjUuX7oIf4XPyDY4HMpVBKwldWKl4XEKXpcHXrsdkyNDmBwfRGtbHTxlbj2HsooauD2VWAslkLVa4PF6BdT39t5CTW0NfL5ysbaNxIcLv/zlL/G73/5dzM+SSUqWukPjimA3xyKBy3Q6iVQ6IZDMgErs3GF+NrmYY4EeBsPDI8zoyg8shrALgrrnsUQEW3u2aG1hruMYI8OUz1TPjV0tFqsAoabGVvQPjKChvhGDQ4NoamrQXGFHk8PJwkoGuXxGRSajaW9FNBRVgYXvR1NS4zXBeRPB0uKyOqs4n3g//UPDRqoklZRcAY2BeT9ioBZkTQjqEZAOrW+gOhCE22WTHMv66oKMRV0OSpXF4fcZ7fv6+kbFfiGcQW//EI4ce9T4T2RNkWpyYgJtLc1iUbsoyUS5CoLnKkpS3sYUbRjDqekZFacJnrN4Q0CT0i0erxsLC/O6BxZ3mpqa77NOWSDa2AgLhFZxkzM7T4NJr7oteA1k8RM05zrBNYHALrW/OSYrAgEsrSybbg9AzGaC0PNz8+jo7MTszKzkNLhGsgg1PTdbMEKNquBRU12nZ8j5UlkZQLmvDFOTE2hrb0YiEkU5NeUzGRXHWNTivRKkY8FieHhI90HvDoLB127e0fts6+mBFVmZRgf8FaaATamvWAKpTE7zate2TpS5jOky5SgYc64zRlbOyKaNjIyp2MEiFw1I+dmSN+vtRVdXl4oHo6PjWuu5t+HvcK7OLS5jZn4RiXgMYyPDkhFhgbiszINoLI5gVQ3u9g2gubVN4GMitIGuTrPOcX4T9GUOogZ6cU/A+PL+27u3IJHL4tLFq2huaMPq0hoePXIUq8uL6OpoQmhjHqnUOiYnBzE/P439jxyF1+NHPmvD8PAEOju3oqq6QUWbZDaDV19/FUeOH4HVbkH/3V60tzSjU6z7z6RbHi7iFwvr7GhjfuWfufk5PZehwQExzTfWV+Xj0b2lQ+vjpatX0djcikQqjo72FnhcDvlr8MUsuLAYGQzWyEOFMkT8MiRlZjijWc99DrspKFHF50kJLXayedxONNTVqeNBMjsqGGY0hukTULQ2MB6amw01zQnhQUb4F5waKHNX0MIv/t8i6F4kERQZ6A+/12Zw/nPM82Lwim9Kxvqmjy8CyJuB882s84ev9P7/2yTbYoB9Y2ZPwgrfc2BgUMxzFtGqqqoxMDSGsclp7QEJmLNwTLLERmhdDH1+vtm7JUU+KS/zab3kmlPuNUUssxvgruBBw1Dz04KHKWVb7t8gi4aGec7nmVS3JR1qjeb5Zhb/o2f/fQkn+m04zJbuoRSBUgT+l0WglBT/l4Wy9EalCJQi8NsWgY/f/Kv74PnDG/0HGeZ5pKIbQPaLmeebpV902Kd+Klu0LQ4MD01gdWUDd+/ewe9//wWsri1iY2NNwAZ1LWtrmyRrUVdfI0CPAANbWAliEPQlA+fFF18UWPTHf/zHYEuny2kV0/Kjjz7CM888K6PCLZ1bBHh+8vEF/R7NBnWgyHFTn5QmKBmhPBjxYE42mzlOUMeZIOUcPG4v0vGcWHUnTxxDLpeCzZaXDiNZajImJKREII1a4wTnrHYBV/kMZQeSAs9BliOlVzJJeC0pRJdnkAytwuUuw0Y8jRdffxff/v6f4PL1W3ju+eeRT0Zho3EimcE85Ehb3WimMrbUcKbecGVVNZZXV8WEC1ZW62AQCkWwvraGtqZqrK8t32cr8UBDIJffydrkdwJpDx/ENrft8qBCJihZbowdGXKUkEhnLFhaWcNH597Hc889Ix1sglMEZcvJdhNDkccTq2RMaChIIISHdDL+CPqTWcXDP8E/AoN8rgTLYomoiiWtLc3o7uo0bHa3W2Z/sXgSiVRGIOdPf/YLGdudPnEEC/NzAv4OHTqIyqpKAVb8Mgzl9H1d1Xd/8x62bd2ucUXQStq9YlA7NMY4vvhZBM6SKbJ07QK+yZqT0aLdKQZsa1uHrvUnP/kpYLHhe9/7HpLRGOZnZ8Q03b6jB+fPn1O8ydY37EsLvB6fAJ9AsBp/9Tf/Gc9//XnMzIyjZ9sWVNcEJPPDmP3yxVcwNjaLLZ27sLK8gSQ7Fsrs6n6YmZrE/r27UF1RgeOHHlHLejy8jjdf+TUOHdiLQNAPb1W1uhgqAlUIReOIpdL49cuv4vd+7/cEyBBo8XrdsFuA27f7MDY2DX/Aj507tssEbnpmCiP3hnDk8CMC7Gl2STY0pQ7yWerlG71zguEsdBDEI1BD1vZf/qe/xh/90Z/A6fSIeU7glcxtaZsXNKXX19dQ4SuTKSvHOOcdixUWGxnC1Jc1c5AxGxufUJGF8hEcf9Sl5r+pE82D79LSIp5++gl4vS5EIhuSlOFn8dnaLHbEY2RSwhTekmnkbA51D2ysr8GSieHK+XfRWO0XIJTMZLFt5250du9AHmbO0sxsbILPaLtkVIwxal4sdAKDjMlQXy8a6qqxe/ceHekpzSH2dR64efuO8hAZdgQdKRtCQIBA2dT0JAYG+rFz5w6BeYwXwXMjW2KYe5ScGegfwsjoqIBFFgs4hkx3BHEeIzvEsf7hhx/i2GMnC+Z1jGBe2sT3hoaxffvW+3JTvK5IPI/ZeT7TVjFY33zzTTz77LMC05kPCegWdXapx0wGt4B76Qiv483XX8Pjj59GXW2NWMqcx8yHMsgjVsF8kEzDTSA9xFzxG+ze0y0N4Ap/JdzllcjmnHDSONRiU54g+B6OGA8M5if+IXs8EU/hb//2P+NrT5+F0+ZAdVWVjPkM1GVyD3MG5SayOYKxNOm0IBaPyISWMWLcCSD7yv0qpJiOJIIyBM9NMcJiJyPRFG0YXzLvKT+isVRgegtknpwUazWXdUh+gIWPuvpqgT1+f7lAc3aLGPNbdldQWdmKXJqyLy6Na9PR474vc2D05dPKPyzYURe4r39AoB8LIGS7Uled+YpjnAC6kU2yYnJsSkUten+w4yidDCOTiiEZD8Hv82J5YU7SVqvLy9JAz5fV4e0PPlZhKp3N45lnn8XE5JTmCKUqKKfCrid6FAhME4icVg5k8YA699SnJ6DLzqGp6Wk9J7K86XFA7Xx2DHCe3hu+py4LrbHpjEB1gmjMIbx/r9uuvFcs8rJIyrgzPpRf4Zpx4cIFrRWU1GFhqtg5xfzM92UuoowLNdWPHz+uvM01kfmE6zlz0RrH7BtvKz/zOr7xza9jcLBf8i7sL/I6nXDb2V3ANd6mwiljzedNZjp10r/xjW+AuYvv2ztwT5+3vWcrgkE/hgf7VcwRgGl1COT2ByqxsraKrtYGdLY2aKzx+dtt/BzOJ2OYTb8XStbwvrk21TfW6zq4Lp7/+BMcOnxIjHsyot944y1s37FTZAIVZJI0p07h5o3rytNfPXMGv3nrTeVU+hcQ6Oef1vZOeRDYaRi6sqwYcf0Xw9rhUMGJBQx+ca3mc/j4ygUsh9bkEZOIZnDs8An86Ic/wti9Yezdsw1PfPU44rElWK0JzC9M4/z5T/DUE2fhcpSjMliP/r4RLK+EcPTRE/BWVOB23x2k8ym0tLdgY20V4dU1adJzvqpgSnNUt0sxL0r2bfY+4F6Sc0RGlNevY2V5SUav3HewOHv69CmsrCzjnXff1nhqprRaBYuBDrS1tch8lusrC9SU8KNuP7ninOtcw5KSkGG3GiUGC/Mwl1MhlH8YTxqzs7BP3W0yolkwYQcMwV3OGQK2wsyLRIKCrMlmMHszM/xzZ4icybObv4p776JfzZex1j/DxT+DxYvMc+4dGaMHWOlmk2+g6PtGpgVoulAo23wdX8hILzDPP2PFPwie9/X1w+sp096KueLKtZuIxilR5JcxKItz9IPgc6PsIYFz7pe41nMPyFwRj9Enwg6Xw6GxSmlD5b4vAM8ZfKOaY4G1SPln7tU+mqahFiTYxSg2ul3PejN7v8Q8/2071ZbupxSBUgT+ZyNQAs//ZyNYen0pAqUI/NZGgMzzBxjmhTbRz99wHrHQimRbigZP3DyrxZsgBDewhcODmOtqzCSgSU1XGl4u4sKFT/DC934XS0uzYu5sbERgAduls1hZXVFbLoEdthVTxoF6ozwwEswl8ErwnC3e1GhFPqUNNUFbshRpGMYW51BoA7t27UZbGzUjaWLpQSYTg91aaD8nS9JCE0LD5mRrNMExHqT4ufPzC5ibXMDK8jL+4Pu/B6eL8hXUVUyTzmjAokKMePDTYYwAA9vc82wyz8lAK5M3pkTUrbWno0iszSERWtG5JZG14ZdvfoA/+fP/Exc/vaF7bGusgyWXFnDsLfchmSYjmRqxRl+T4A/NyAj4U5dZwKWfwEW5QANpVnvtSCaMxrhY2w6HWuHJsi+aZfK58iDKw2vRNJT/r2jYVuwcKB6aDDvJinTGitm5RYyN3cPjj58Sy5EYi5iEhf/EPGe7dkH2hFq+1C7mAd2wagtsUJkCkgFmChDhaFjjyOtxwsLDXo7Mb6FxKiTkqDFvseK1N96Sruqu7T0Ibayjv78PbW2taG1t1uvJuOTnkIFI0IkgQT5rwRuvvYnnnntOwIOYZoVOCYLcPLARvNBBUrKZRkPTjGVzyKYUCM1nCawmUxm8/sZb6N66FYcOHEAmFdfzcbkM2EhQh6wpgkwEhcne5Hhz2L34+YuvqQ18aXkOZ599Eo8c2q97vXP7Lm7dvIOGulbEImnEYymE4jEkMgmx3srJtA2v4Dvfeg5BnxNWJJGIbGBpcR7xaFxSHNv2HUFFsFpdCAROrt+6pVZ/yigQ1CSjnwBcOkU5I+Bu35Bi5SsvM38qfGqrJ6OPDF+CQwQJDEDAjhIjv6L7yxhzT5q0Xr1yDclUFrt374NFZlyUWUiYgk+U0gxpHdbn5+awf/9eBPx+HXQpc8H3ljlqIc4cN/wcav1yTlM/mAULGvEZ5nkSS0ureOTAAbGUeT/xOKUg2J3BroW4/A0mJyZ1HZRoWgttyOSxs6sbkxOjyCXDsCRD2Ldjq2SCOKfKApXYsecAkik+Z2qrOmGn7Eea+rxG4zxQWanOFOYbxm11cU6gJUEndrgIsGJSsVDrOofBoSFpIFOWobWlTZ0tprhDQ9sx3LhxHQcoA9TcqOJPOLxRANCT8g/guGHnBAs8HIu7d++WpIfJPaZIxDnOMbwSjqCxvkFAsvIT8y8Ll+JZFoASzvsciwgeyVJQu/zUqdMCfehLwIIT5wJBDLJeCRoRTC+au7LD5Cc/+hGefvpJSW80NTZKj5sGmQTR8zYypDNyZyNPMJuM4erlj5BIrmPP3l3Ik7FfWY+81QOrvRzxVEGPNp0ELMxvn604LPaQfX/j5m1UBqrU3cLuAtYtWZQlKMP5zUIOnzvlo7I5M/eMpEDGANQscNIcMEoz1jKBK5zL/DuLCfKvsGRgtZNJmhX7mUVKGVimWXisEvDJuHDtkcdFyiIJmPr6WjQ3N6Hc5zVGduwaslHTPK374XOaGp9GTWWtAFHmWjK0i4IHKpIUTHNV1MtDABO7izgHWKDhnOG9UuaCuc1LY12y0h2UmkhhcnJWwB7XQuQSdCBAZGMF6UQEpuciJ+kXSoBFsm5YneWwuzyYmp3H8sqqihdHKGulOUkQMGe04sWCJiAmV2yEI8zjiwhWVYs9Sma1z19R6PypVrxYGOc6RoCMhWeOH64L7O6hJjkNH6mFXFdXg7raas0hymlwHLMTbGV5RSxvrlXMDcV1yPhRGGNJxowAKU2FOYZZ3Nu+fbu6j7hHKC+vkBFkIm66BcgkJus4mUrq2U6Mj6tLoaa2WoallLLqaG1TjuE+oaiBzzzHsXXp0kXs2bNbgD+LbDd7+7UmB/0VKuLGopQbyqnYxuIqtfCZc6/fuImeLS3wue2Kg+SDKBUiPw0CdyyoeLC6wvEWw+zcHLq6u3QNLDDcudunf9M4nPexuLSswjkZ+eyAmV9cQiyRxtzsNKq4tlstqK2tUocR16j5hSW8/NrrePa558XyzcajYvCazzayU7wWMuCZQ/jzotGjq9wJX5Amm37Ewmk01rfi1V+/hoW5WXU51Nf7cfDQTrhceaTTMUQjISzNL8Pvq0RNZT0SiZwMpLu6e+D0eLEei2BodBiHjh1GZGMDk6NjKgIx5pSN4hefKzsN2MF1+PBhFZN4jfzi+sH5bTrRkioqLZF1L/+JPM4+e1avW5ibwdzsJGpqqlQUZuGV8ZJfhtZgrv0Ezm2axyrgUvpIoLcgcIGqfM+VtTXNQz47Fi1YwLarnkRZtwJQW+iNMlyKYp9UkQJd6Nv6EpB6M1mB95jLGO314ldxL715D/ZleukPg+efAeXGRJPgefG1xfctytTxtcU90WYgvfgzs14VdAAfuMAC2/u+pIwBz4uGoewgqfDRbJbEBA+u3+zFRpgddZT12SavjOnpKT03yh35Kirg8Xq09yZ4zty+VjCEZpGWayz3lfQoeljzXJe1CTynzFChZ03PkosGR+dJWlYAACAASURBVFKCZxQr93BG85wxKcalBJ7/1h5vSzdWikApAv/ECJTA839i4EovK0WgFIHf/gh89PpfCjzfDH7zrr+IKZOIrN4Hz82edbOh6GfMGwGUPJxYcshkCVhYsLiwgvPnz+O7L3wby8tzYupdufwpPG4/urrZ+k19U7a853D58mUdUr/y+Fd0WI5EIzqE8wB/4MABmaohnxaYwjOWnTIVWSAWi4u1TrboiRMnZEhHrXKbhUAS9bMJtlA/mFIreckMkIXOo8+90RG8/vrrpk04mUYynsAPfvAH6OxsRTIRQ4W/DEnKVhRQHn4uD8GUVzGb983gOUFfMl9ycFjycGTjBjzfWBaDdHZxHW+fv4xnf/cPEE1m0Hv3Lr7x7DOwW7LSiE6mMwjHkgLSq2igGSEYTHZjHqlCe2xdfQPmFxYE9LEAQEbWlvYmadYW2WWbWUP8OxmAPJgWn1sRPCfYrkNcAVR++PnzcOlwVuDHP/k5jh49BK/XicaGWsRiEellFxQ+CsA0WZdkotrF+uIBdXR0RBr2BEUIcBmN/M/GS9HwiT/LZdIC/CRXY7cjlkjC7nSLaffaG2+KFbqlo1MSGG63E3fv3EFDQ70OzQJRJauTk9Eh9YfJ4v3hD/8O3/rWtwqMT1OUKBYLOK4YD4KG1PK2UZOXBpdOo7lOEI0dEjQco149tdDZEn/l02t44dvfht2Wk5Gr1ZKVcR/Zw2QYm4IMX8dzuwPReBr/91/+F7S1E2RZR0trM776xBlEIiG898678JdVoKK8Avv3HpB+PHsihsZGce3yZawszOF73/0GqoMuLMyNIOh3ia1LtD+ZzOHSlZsI1rfiyPGT8IqBa8OdO3cEKJ0+c1o6t8P3hmWKRnYf2bcdHd0y9GtoqMP+ffvEBDXGm8ZMj8+JBRkWBigRwXFDhqC0VAlmZbNYpzlkKoubt+7INK6zo0sHYhawCITx8E5grr6+TiyzlqYmjW8CU0YugKa4hk1LwJTgM5ma7DbgoVtgdAEC5til/ENf3yCOHD6CwcEBXR/BJ5oclnvLJPfU3bUVA/39YmxPz00gnUujur4Bx44dx+L8DG5e+QQ+Rw47t3aKyWx1uOEq98PuZq6gFI3p+DCmmkY/n3lDc1wFBAK5WXhcBGHIimQxiwxdI9/EopRkfyxW3BsdlflnfW0durt7CvIXCcWRz+batU+NYabLgVOnHtMzIDhJwIgyN5yzzHnUzCbgwZxG0KlY7CoWPX/y978S4N3e0iIwW8xN6WRbBLTyGRKMd3l8CEXieO211/Q8yaI9duyYCpacAwQpmANp9nhg/wHcvtUr0JFMaLIuOXbYqVBfW6v3plcDZT/8QT+ySMBmz8OasyJPaYp8BmMj/fj02sc4efq42vW9FZXwlAWRyjiQybvVNcPOHjLHacrMOccc7vX6sLEexiuvvI5H9h9Ed1eH5tba2qp0mbm+cDywy4O5hGONgAuLABUBH2KJsJ4f5z8B4NmZOenlkznNDgB6Y1A2ipr/S8sLqKmrFGt6YGAAjY1NCIfCkvw4cuSI3pNyBPzcymA1BvuHpONLtvWWLR2KA8cx74FyGJw3ZJ/TbPno4eMI+qvua2dTJoYsaD5LFn9MnjGFTua+jVBM2tfsdDl2/FE954sXL2LH9u1oqK+RoXIyGVOOTKaByek5PQOrlQXHpArEyCSQS8cQXluGneObhqK5PFzeSkSSWVTXNaiwOzwyJlmnp88+i+ZClwwLeWR8cgxzHjI/cJzQLJdmt+y6uDcyqp91bulUkYsAJe/lk08uqMDDmC8sLOoeySBNJdO4ePGS5vuJEyclc0PGNAF1AqXMC+za4HsQeOfr+McUvbMC7/jcCbSGQusYHh4udEb50NZOM1LTLcTfo5zN5PSMuj1Y9KitqVdXFk1Lzf4mJwD2wsVPtF5u696K8EZY42nfvr2aW7w+5jd2FLDAJdmWsjJ1lbzzwYfY2t2Nhvo65clAhU+MbgK1zIUsZtNUdWZ2Fm5bHs0NNRqfRmvfVIeYL4qyJJxvoY2QWP00Sd67d6+YuX2F/MW9CcFfzt2XXvo1urq7jS/B+IQKlwf370VlgAbbpvuG82cjFBbLeml5BTdu92p+lzkNQ1pAKIFDMnhZmKZXgc2m8c05z3ywc/d2XL1+WebPZd4AkokswhtRXLl8BaurS7DZsogmNvDYqWOoqQ7AmktpX3TpwmU01zehp3s7/P5KBIKV6sBbWF3Fx1cuY/e+vWhuakYqFsXoyIhiwdhuNjH/4IMPlIPYCcNxZRRQDAi8vraKaDSM5aUlzM3QiLgciVQaO3fuRoU/gPPn3kM6GUJHRzv8gQDKKipQS9PRJItuHB/03DDdTl53WdHSXjmI44wdFhwzlKYbn5hQd0lHR6feg8VBro3cbzJeKuaR0EBqSMFkpihzZsBcA8Z/kcTKZoC8uIfOZ9MPHDQ+R0QpGIR+2Wnk4c8xHUombkWQeDNgvxk4LhJBitfy8Gd/GXiu9fALwHOO7Zs3b8FfEdDzJfN8em5efjWcF1t7ejRPNjZCptPJVyFCCOX7WDDftXOHjO9nZ6aNwa7DIRCe+watY//DzHNTCBF4XmCeyyPI6vgc8/zoU39awol++4+6pTssRaAUgX9EBEpJ8R8RrNKvliJQisC/rgjQMPRh8PxhIN1ExDDPqRP8MCjLw+sDrPNN4DlNy9ZWI4hFU3jl1Vdw8OBeeMtcmJ6ZlB6r3eoByanzS4sIVgZQ4TfmjmQrEzDmQZqgDWUGCGCQee6voGEbZRwIxpLnSHYaTQOdAg6vXb8mEHPXrp1ijVnyKems0jgNFocA/WQyiw/PnUdDUzPOfXQe66ENMVOoH/rInl3S0qS+5te+9iQSZPLZbTosmfZQ03otIK0AJvJgZRWLNi/mOTXPpaFtzUvzPLk+j+jqArI8PFud6B2ZwdEzT8NdFsCFixdlgLp9axe6u7qwQUaewyWWs4DYdFamkQRlGGeCPwQpCDrnyH7P5TE7Oy2tT5IvjW5rymi5OhkTsvAoZZFXTGkQRtYlnxsZZ2ph1sGCB2ojf7L5GROMCIXTeOfd9/HCd78jGZskZWZsNF01OpPqNihIZ5DBRc4rr5WfsbK6LBPF/fv3iZ1KQIDxIp5gyFlWscHIfKSpJLWUbYw3dZ552IcFiTRB2l5cvHQFv/+970vGgYda6s4ODNzFju3bEAwE9P4E1cluI7OZ7cP/8T/+Fb71rd8R2FZk7hod34RYgTSm2rVrFyw2C6LJmNHpLuiFkrnKa6P2OvW5+VxnF5bw97/4JZ5+8qtob2lEwF8m/W3qDXs8Th1aWZgxxmkWve69D85jdGIe7R1dihPBiqe/9pSKD7evf4rp8TGcOnEczQ11yKYTcJeVaRzZLTZEN9YRXltENrUBWChxE4LbW4YsXOgfnMLwyAzWIjH8mz/9t8ZIz1cugOrRRx8VE3ZhYU6dFGSLkvFJ80Yak1LqiOOZ+ts8qJLd6naytT2LeJQma3Exbqcmx/U+BBPb21s1fgiGkrm6sLCMhcUVtLS0Sws5HAkLwGXXAwtQNP/i86AkAY3W+DN+lsaZxbDDZRhLHea0YeqztVrMSIfLmNBS6gUWvPHGm+oSIDuVEksEdAk+xyJR1NfVSaahsaFB8446xW6vA3aXHZFE0uj/2y14/82X0RAsU6GJYCHFKiqq65G3UQqC8i+G2V1kwbPjY3ZuXoB4TV29zB4pQUTQl4CvvCAK3gIsAPC+iow2glTMW4MDQ6hvbEZzc4sxZs1mxEYmY/X69WvqDGBxyVfu07xmMaAIxrCIxAIBZTHYyUHztCLYzTnO53312m2ZiHKOE1xjDiHYSEYwQXqCEwvz85J7okwB8ygBwW3btokRTGYn48+iB4t7NDW9ee0mHj99Rs+9prrGmMja7ZJgikVjArg4f+g5IfmmPPXw83CS2ZfMwmHJYW5mDO9/8AaOnzgMT7kHNqcXwap6xJNWpHMeEzc3WdcpZClTpA4CgiT0oLDg6pXriEUTOHJkPyuaRuqB/9GkORy5X+TgPTAncr6zK4JMcn5nIYLg98I8AXeywrPKd/wZY8dxtLq2gu6eLgE016/fwBNPPIGFhSWc+/AjxZr3RzCbzzZQ4UdOhREW25oN4z2bwfz8nABefj7zFmO+d+8eJJMZyXNI95p5zcYOjkI3S8EIlDFltxJli1ikm5icxsjoGBoam1BdUysQntIhXEdi4RDKPE5EQyHQ2oAmuNU11ZKpWFtdQnWVD9lUTAXb8NoSMokY8jTZY0dUoUuKkJ/dXQZ/dR0uXLkmRuipx79iJKrIOs9QNsgAjfxaW1+TfAgBSV7rECVZ6uukUU+2cHt7h+Lw/vvv4+jRoxpHHKfs4iITnYAY5XPYOdbbe0fjk8Aoi2zsiqI8GH/PVygOM3fKfDBhuldWlpZVTJpfoNZ2UuAoc4rD6RDznD9j0YnPlfmdZs1kDLMbhBJsLqdH6410qnNpJBIxyYFRiuXTq9dRW12nddJ0SFVLv54ALg0u+TM+LwG5Vht+/eprOHnyBPy+Mnl+uFXsiWguLywuo7K6BvFkSjlraW5G6znjyRzFXCqfAJtNzH2OJ3aSEEznzwcGhwtdLAExzZtbmgXKm0KcTTGlMTFlXk6eOqWiyrEjh+GlZBUX4EJBmu/LhZVmxZ/euIlgIIhtPVuQTac+ky0TaG7X+krgnKAxgWvK5M3OTmFLF4tRzOGUU8liYXEVlcEq9A324/btW0imKYOXwdGjB1FbWQ63wyoD5YmRe2LCs1jqdHngr6xBIg0srYfw8htv4Q9+//twO2wqbHM8cAxQy10SR1YazHJMLOuZ0li3paVJ+Yf7ArIkkvGYukA+/OCc5OtsDjfKfX75erz91qvoaKnWvnF1fUOdLszXNMcNBKtkak75Ma/bq7WAeyka01JGzLDcuVdxqOOI+Y1rHIkb2htLi96YxktCRl19dmMer/3SZ1rcBjsneG663LRdLHz/IuBcP3tItmUzoP1Fr3/4hLKZlf7ZZ1I26rOv4v5MwHqhQ7S4Vm3uPC2eBR6WdHkQ3Tf3+DB4zrHELxbSWKRk5yiLZKFYFFMzM+jvHxB43r11m7qBWFhmsYdjnHsHFjMZ17HRYaTTCXV3+H2+AvPcyHX9Y8BzFd/VjWQR89yA54Yss7mAUALP/3WdeUt3W4pAKQL/cARK4Pk/HKPSb5QiUIrAv9IIkHn+RQzyz2sd5hHdWBbzvLjBLoKsPPwVv4qyGATgqCGaSuUQjfDg5pbWL5CB22MX46+jvQuRMPVFqd2dxWpoTYAoW41ramoFAhLcJJucgA9BCmqiso3W6cgik0mJWWyzudSOn82agwGv78MP38eZx0+ZdnePA1ZpxZIBRnCQci3Aj37yM8wvLuuwun3nDrHp9u7dBZ/TCl+5W4xzHtpI2CJAQADCuEwRAJHGB3LUt7UQ/MjDSpAiT9kWK/IWA0zbqWmM1H3wPBGNwlkexIWbA9h37AxqG1sEGuYySdztvY3Dhw7C7nKj9+4AVtc2jBlhsFKyG7wGmhWSfUXTPh7KJ8cnUFtXq/vk/6chavEwRFCg+Pci0MbX8O/S2S2YdhXNTyV5UNC9LLb28gDJuCaSFvzixZck2xCmJupWmn4lFB9j0kTw3IDhBPNlzFQwnORhmODp3NysdFbJtJXEQoFFxOIJQWq2n6sIUVCiJxBDMILANZl2qWweb771DlLJHLZv2y7tZb5XIhaRjAsN01qaGnVd/Dw/mYxkit/tu6+nW2R68jsBDTLPGScydzO5DFJ5shbtyNIwkFqbNruYkQ67G+msFRmB58u42z+ATCqB6soKHDq4D26pC7AbwoxBxoHAeQ52zMwv4b/98Md44umzWF0PC3S2Wan9nZd2dCoawvrKLM4+cQqdbXVIxUOwEZi1ObCxEpaxXWh1GQ5bBulMGF6fRyzS/qEFxNNeDN+bxd5HjIY2wRy3y4HmpkY0NTYUChQclwSqnQLCCE7H4gSqLXj7rbdx5sxpAa+UTqBGLgEzAlYsRhEIZ7s+mb2NjQ0GYJNMjUsavzdv9uKRg0dUKCAzd3WNDDKy0sjSM4UVMm4d0qLPqNhCgEzFC8q72O0CcDgeebEshmVzlBGgcSHZ/8a8jePxr//6/8Ef/eD7um6CIZRpqaqsQiLOcciigU/Ah+YgZR6QlV66vaA5HY+s45Vf/BhH9+2Av9xlWIMONwK1jUiws8DtKYCGBAYoT8PCFHDjxk0xguvqGzE5OSVAtaauRvOe78GxRPYl74kAsORFJH0BFbci0Siu3eyFt6xccic0hXQ6zDyk7Arfn/d0/PijGqfBgE+eDnwtQVdeC39OwInAVGVV1X3zP0pXxeOmGEMpJwKUZLEyJwt4TyTUJUCjz6aWBsVmx47t0lvmHKHEFWPP95cBHk1X6QnA5xONyF9CTHanAUXVIZDLYWlxCZPTkwJ42QHQ3FyHfC5dYJ5nUeawI7S+gHffex1tHU2oa6qHxeZEoKoOzIhZUG4qLomTxaU5cnIlpxEMVGJ1NQSnw4NoJIm///kv8J3vPI8yL7uGOIYoN2FHlh0dFhtGCTTXN2oMsdDhdDvh9JAJztxnpIY0tgpFEY5bFmN5n5RRYeGCBQvePxmT23fsgMftUU7u7+uHr5yGkDYVQTrb2+Gym84JAr5kqBNcfemll/DEk08IJB6fGBebmIDr7NwCqHzCecDnxPFJeTKOD/oUBIMB+RCYgnGeZGZd58TUjBjeTS1tAkvZVXPwwH6ZVFKOJbS2CqvTi97BUTxy8BGZJBLYy2ZMgYgdTDbKoq0uCTzPEjC2GINni92FKNfkdB5tXdvwxtvvwReoxJ79B6SHzkIp4+W02SUZROC5Z1uPmbtkNodDug92EREgZ+GCuYEdC08++VTBV8Ot8aWxHKxEbU2tJFQ4T3g/ZJxyTefY5/uyiEEQnXOgWMRlAYJ5IhqJY0t7J5pbmgpSPBnJHkUjYT2HuvpadXLwmvgsjfSM6WIxz9wUhWVinknC4TQMVgM4UhM/ruIpxwrzPrXtyaCnJM/U9ITGyu7du5Tr6Mty6rGTKu6yy4m5lt/VqcIuNBYcZO6dxMjQEPbv2VMAXR33Nd6ZF3nPNFhl/iM7l9cZjVFXf0pMXfltWK2oqqbJuelouXbtuv7NvVF1dRVefuklPHP2aeVTmoISzOZ6lUwZGToWV2dm59XF9+QTZwRKMr5Fw26uuMwrLJLQnJgFA+rXU4qKHhjU9GZM5ONgsWJhaVWyPdwvvff+R5KpYvGxqbYC3R1NqA6UIZ0IIRFZw/jYPRw9dgKZrA3VdS2YWw7h9bc+wB/90R8inyXASsNwmo5Oora2TvfEXCTPFIsFN28yH+bR3tGKYIDSYTZkEkmsr3HuWBULzSunG2UVlejp2YFPPn4ftnxM+crt86EiEETWYtXzJcCuDqF4Eg119ZqfLFhxL1UZrNS6qBZG7l8KnRr05+CayHGi/J4xBqfRKIkgUZEyyrxlBUKFMde+D46rU+nz4Plm4LoIYH8ReG5kDz/7uk9meQiEL/5GETx/EKw3m7H7nZIyOTXjXux5dRxwn0RZHFfB36EgvVjUbjfI/edPRiI+UFqssF/kniDNgpfxQ7rwySXtvbb2bNW8ZMGW8aPBMIs6O3bukmTj8sqa5ItofM+/s+uIexankx+QU9eal7m74MVg/IbMVxFEL/zjPqlFYnsFYgvXKePHYZVBssBz6d4/aBhaAs//lR5+S7ddikApAl8agRJ4XhocpQiUIlCKwJdEoKh5/jDb/IHNvV6bR2xjBfmMaZPW75ORYyWb7jOOy2bw3Go3h9fJ8Tmsrm6gr+8uTp48jmQqitm5aVQGaxGPpbFjx17JK4xPjQsgqq6uFhOQUhpFRhLBC2oAsw25MuhHPh/VBjqfI+BGIJLa6zQrNAeBl176JU6cPCZwo6LMo0M15VpsNgImNM20497YBP7LD/8OT33ta9i2rQf+YADpVBxeewbR8BoaG+rExuQhUUwjamXmDDDKzxPMS/DcmjWg7ybmed7ikJyDHVkBF4n1eYSX59R6H8tY8OLr7+Hw6SfRvWOvmKxrK0vou3Mbj585jWgihaF7ozpQU1OdEgEVPp9a6hvqa9UyPjs9gzYaFw4OSJeVQAXb6Hu2bS0AZzTHNLqh0pVdXFT8eFgnUEHwggcbPksdEimZ4XR+pjWayYjZTpNVAh/JlA2DgyO4cvUiHHYLtm3rwr59u+H1ULLEaIEWz1o8lFMjlqAGD8VWm0Xt+QQb+Hlk3xL0lsknwfasaScnj1eS9AW2FoFVspJQBFSzOUzPLEgj/97wqORgurZ04NRjJzA/Ny19Txp70Sivro6yMlEBigRw3nnnHezfv1/3zgOj4mK1YmFxUf+ur2+QsWHWmtMBubzMA5vFihSZzzaXDFxtDo8A9P7hUbzy2uvSQd3W3Y5jxw6ivjoIqyWjw7fAModLB/xU1orevkHcuNmLyoZaHD58FH/7N/9FsimBigBy6TTKXVZMT/TjD7/3POamBpFLh2B32nToD1bUYG5yDpH1EBy2HBwuC5K5LO5NLaGuaS/e+/CuZDD+zZ9+B/fu3cUj+6k9ntX1z8/NyISXmswEQDkeCJ473F4xTsnyI2De2tIqNiS1wutrKYFTjYA/gOamFqQzKcRjGygv9wrIJaOX7DwWNhaWlnDj+i2cfebrkloJh6KoqQ0gk4vJoJSgAwsizAkEGwg6EOwha7goQ0SGXjZjOh/YMm+3GbYl5YiIf5k45iVDMz5+D9/4nbMaN+ycyGYIjHqQSRmZE3VaOJwC/skAdro9Kr5QBolFIFs+jaHea2iqKgeylE9xI5rKwl/TANhopEdTYWpyk0FOiQWimcZsjvrrvEeCi9Stp5RULBkTC5wM0kgohH17dkmLV4AWuxcIMKloZ0M4kcKdu3c17rZu3SZmJ8c82dFkqlKahZ4N1HA+fuwQUpIeoXyF9z5zsQgsFkEPguPMb/FoDgMDgwLX2jo6ZbhK/VgCaPwcSj3VN9Shri6A2ZlJyVNMTExo3vP9GVsWJfl3srv1lUujwuNQZwfjxDhSA5xA3tpGyPgCSB7orgqeW7s7UE05E3c5MnGahgLpZAQDgzcRT25gS08X4qmM5k8278KdgSkBr2XlLoyODaGs3I29e3drfoZDMRlJJxM5fPD+B+jubkZ7e50xQ0yzaMquI4Jflbh48QoC/koBl5MT03B5nMjmUyqEcV6TIU82MZ+/KfJSSszIgTA38YtAIPMSGeksZJw8+ZheS4bq6MgYjh49pufDMXb04L77urum4FCOX/3qVzh79pmC7rZPjGyaWL7z3ocySuUzMvIUGczOzuj7nr27VfylPAnzobJnYcz5/EH8+Gc/lz5wV1c3bt+6qU4ogufVAT9SsQhyNhcu3+rDrj27JCERIZDrsMksNJtMwF/uxerCHJwWC0JLc7DFl1DmsqM8WIWltQgqahoEaja2bcF///HPcPqrT6ClrcOA+MyjNvplLGpdaWhqLBgpZ5GjjnoBeGOXCUH0Cp8f169fx8mTlGVJ6TkxfmQ0E4DnOG1tab9vEM1xzXhwvvI7pYEImLIoxXW+t7cXTz75JOpqa/HKr1+Fw+bEU089KWb5+vqq8g9jyiVnZWXJFEFYUHM7xeLNZTlGsgj4qYUeFnDK36UJLv0cmN85L12eCmQ5HrMZfPLJJyoUsrD01ltv4cyZUwLeVDTp7BTznfHYvXunCp4GbKUOu5HFYYFXGvtWs2bdun4Te3fvVaz4ufxM5kAWuLkuMa/yO/cXZO+nUsDy8oqkcih5Eo5GxKLmuP7kwkUcPHgIe/buVfHB43LiyuULePz0acm02dkBJkmWvMlduTwisYSKdS+9/GuZQHMdYB7mHslhN4U75ljmz9+8/Q4OHTqsfM3iPscYn43XV4ZwLIrl9TWMjE9i3/7DuHG7H5mcDb13htQBMDPej509rZidHEZnaw12bWuXcS2Nb0+feRoLy1Ek0na4vZVobGqC18tiH6WZ6IGS01zhXoRrM6+PP2dempgYx92+2+joaEVrcyOqg0GZ37LzhPGQUbvNib37D6G9sxs3r1/G4uywxlp9SwsaW9tgdbi05+PPkomUGOM+Sq+l0linYT070yTtZjxryCKn/I3ki+JRAfGZlAF+XR6vwFd6DnBsc43n/oHF5s8zzw37/4vkVAT8FvZK9/fY0l83IPUXyaiYnxv998379OLfi0SHB9niphthM+u9yD4vHgWK/9b+vcAk1z6uCJ5zPEnGzHQVmv0dv3PvzzOA8QIyxvEZJBKcCzZc+OSyCn7d3Z0IVvqxsr6i9+fr6BfBjjKas9LAmSA6uyyZRyl5JLA9FVcBh+QZUjCYs1kttVISS2sqCStFtx3epukGkh49TUHve6iYeGbZ0Vjorszdl20xazPf6+hTf1bCiUon5FIEShEoRWBTBEpJsTQcShEoRaAUgS+JwMdv/tV95vnDm/fNL2EijYaLmueUViCDlC2thiXFgxs3qPxuZA9ySGWoAZ3BR+c+FgjW2dEpZvT0zJSADLIvl5dW0dzcJkmJm729AvEI7vAgy8M0WWk8wJNZyT+7d+9Bmdcl5jmviQAXYVceBI3xoCHLfPzxeXR1bUFrWwuS8ag0gKl3mEpxo23XwYuH3HfffQ+Hjh5Ff1+f9C2bm+pR7raqPX4jtKbDVPFAI4Y1DYkKwDnZ0iSi52h4R0EPUQcJwepfAv3IRnchiUxkFaHlOTgpDZLK4rXfnMe+R09j1/4jiCTSmJ2elolZe2uLAFin3YE0TY5oRmq1CLgRCCnQwZhopcS2pBwBAVs7rt+6rYM+/x+vm63aOnuwbTWRwNr6uoCv3Xv2Ip1M6jN4gL99+45M2Mp9PrUy871cbrcO2GyfpmFcLJLAvr37dB3Ujr1y5RJ2795hVK2z5gAAIABJREFUTMrEFjcHFaP+TszRMI11oCnIwVBPdmx8FD093QLJKfvAa0XeAeTMGNqshc6L57ghe5aHtdX1dayuriOTs4uVzHjwEDw+Nqb75oGLBymye8mGZOs/NTOpTH/39m2Z8FUGjGGlsKqsMaLzlvmkx+nz+zE2NYal5SXFWdeeh9r/CZo2tbRjdGwSt3rv6nB89mtPor62Umxzl8MisJAGnzyks8uBB/xYIos7dwcFQkQSGzh1+nEg78b7755HOBRCPhuH257EltZKBLwWOPJp2FSsycPjJUuWcjtOeMoDeP2Nc6gIlmE5FMHx00/j2o17GJtcxeHDJ/HoqUPo67spPwAWEioD5di9awfSqagx/RQdyxguMnacA9TFnRifkDYxn6Pb5da8JNOvaNLHBoHqYAALiwtqcbc5XdKaJYg6OHxPQAw1hWm0SDav30+d6ZjkdyhLkkwYmRPKXBgZHY8O3WTBmm4IA24UTUQpB8MxJOIoCyqcp+ksXnzxVzhx4hgamsnGNEQ/gnNkC7udLjTUN0i6hOxpAtesG7FbIRrj2LFK7qXC68S5d17Dod1bYUFa47R/ZAJ1rZ0ys5yZYmdEswAlXhuNJakhX+xoYS7jmKMMCscdQT+C5Rz3c7OzajOnCenp06eUtyIhsmONqbHdTVmUMMbGx2TiyiIf/xBA4v1zfpKJ2dbeDqeDhR3DeleCKTBECw0eBYkBMv+M0R/9Ffr7BsQcZhcNW+Xb2zslncDnxNcpRedicLsd0rTns+Bnkg1IpjpzKBmgfC1Z/R6XHciyQ4LGmwQ7PYbdreqWRSCdJGzKy2XuTLC+3FsOv8+PproGddykkyySjqN/oBc7d+0Q65ASP4m0BeGkHa1tbaiuDsDpMvJPLKgRHBHbNmNBaCOKlZU1rIeWsW//LuUrStogmxdwx4Lfysq6dKLX1ilPY1iivgqPWL1kDXM8U85J8lWFbhd5AxN8oR+Fw5gmFiV3fvqzn+P73/9DPTMCjZQpoYb34cNHcPXKJZw8fljgqeRWCqTMt9/+jbo35NNQMHI1xWWnOnCKHg+Se3DalVvCkZDWJJmGFjqEmM9ZTDHFCYvyHrWXaZJ48sSjGvTsoKLB7+LyGnr7hxBLxDW2b928IfPkcGhdUh5OFo9YxOODzyRgSS6jtbFW45fXSe+GdM4Ci8OLd859gsefeg5lwVpkrXYwc7ktLDCaGyQYK3kRsqw5lvj8bTZJmxDwjcYJTlkk98FmDkqjEJgsanuvr0UQjybFbGaxwGY1hVXKn7GYZ1MnTEzSXi63Ex2dHZJF4Tyn+eetW7c1/igtw+dCM/DGpkZpzFOeiSxVFfZSCTgdRi6NrGmadBLMHxwaNhJgMhe3yRyZgC21l2nwubpGBqwTgwMDGjPsGlhdWZEx8YcffojnnnseP//7n6JnWwe6u7cov3D9pEEvfSS4D1KLDy1b1bmRx927A+rEaWk2ea9oeMuxwDgyh/Crf6BfRRKul5zvs7Pz0pffsqUboyOj8jWh/vqRw4cRjUfk77G8sIze272mS81m0X4otL5eAJ89KsY53WWKFaWI3F6vuuq4tjPONGhlJ18uk5MM3pXLV9G1pUsSOQSqy8vcMp5WMYAsZYcL/QODiMSTqKyqgT9Yo/z8/nvvIRVbR1NdFbb3bEFVwINIaBl2W17a/jQu9XgrMD4xj6985Sm4veXmPblvFLveopzHmJAoQRBYoD7X7FxWcmPRaEgSalu7umQiyXsbHhmVBwp9RB45fAzr4SimxgbhtSUkY9TR1Y2yCpo4W9S9lU6Z4illW1gYYmWUHSrco5ohbjaN8q0RiAyx+CkLWJRtIYv5vjGlQGTz2gJloDBXCsDy/fFg9hlfJN/yMDllMyu9uO9+kNBCiT569zz4xd95mHlu3vtB8HzzNWz+u3638Kf4XIrXVuxCfPj6ZbbM/baF4HMaFiuLmXnN1VzOgSuXr6mg3NHRjPIKt/ZTNGGlzwTXKO43KEmo/Vc6C4/XpzHKDrOJ8UnYHHYVUSmPFKD8Gs3YCZ5zr10wpC+KuJj4svPzQf+lzUUDY5JrCgE5SsJ9jnn+70o4UemEXIpAKQKlCJTA89IYKEWgFIFSBP7hCBTB8+JGvQgUb2axFDfjiegGctmkWJ9Gv9Uwzs35owiem5+QGULkkQAmmabhUEQt4GS7EiDftm2HDktkRJPFmstZMDR0DwcPHYTD7hDripqo1KKmziV/j+A5GZIECK3WtGF/6TDP1mzqZhA8twi4+vj8J7hw4aI0Vjs62rBte4/ADoG10jw08hpsHyYLloc2Hirn52bR02UYMwT4zGE8Yw5XPFhJrsVIthA85xUQPCdwbsvzcCNuHlL8HzaHMerKJpCNrmJ1fhq5TAKuMh/efv9j1Hf04LEnnsVaOInxiSmxpRtqqmHNJOG05cWepHHkZ4dNE28dIO4zgQp647BgZSOCxcVlNDc1wF/mEUM9mTDanTy0kmF56ep1bN+5CwFfhYAVA9pNqfChVnerkZxwul1qq29tbxO7MJtIoKOtzeiaZzO4ceMadu/cpQM5Wf0GOP9MT9MgnAZQIMFcZqfJJHrv3JLpaDIVg9vjEPvTAgeQ/0w3XycZvZ95ndGn5HcyHy2IJbNYXluTNIDL5YbH6xVQOzI6ikBlJR577JQYp2T+e10OaYhTEqetuREBXzmsLPCwfdnuELvf6fJieW0dA4ODaG5tRjxpgDeZOTqcKC+vECDe2tYukJDFBgK11VVBPPfcWQT9PoGdC/MzqK8lW9Do1MLiRDSewr2RCSytLCGXj+D4oyeRy7hgybNwNAdiPxsrY8jGF+G1WeC22GHNkEVIo9Q8aJ+azDtgdQcwuxzFRxevwVkWxNPPfAM/f/HXYjw+9+zXsbC8IsDizp2b6ppwuSz4s3/7A5R5HeoUkEhOQfuX49eStyg+V658iqbGJs0TghlidZM4Rxki4aTUTw6hproWyXQWsWRaWrMfX7gs0JwmngSPqA9MvfRwmCBOGo0NjWZe2vj5TnU8SPpIkioEEY0UTHgjUmDiUYOWRq5pI3kiZp9DnSmpZAavvvYGXnjhBWNKWWDJ8feo1UtzUM55grh8bmTysttgcWkFdptDLLfauhogm8SHv3kV33z2q0A2BZvTgenlNdi8fswtrmN6bEayIeY6IVYs5QzIeGWOICuOn0nAmnEx0g0xfTbZ6LxP5rburm6BfYahaDfgLNsULHkZnzHOxliSLGiClDzcF1mCRGSM5AsLgpSHSiWzYumxxZ1gA6+NMh1s7ufcSOUJHpLhbhWoNjMzJ5PhHTt24pEDB1Vk2Aitw8acaTFMSYK8BAHNlwXDw6MYGrynWNfXN2HXjh64nDnp1BeZjUX5i83Aj/JBHkhnLJibX8TgQJ8kRoL+chXIFudnce3TKzLX5Hy+cfMG9h48htrWbVo3kokocjnqR9Owj4xeygvRLJL5IoOJqSlpNz//ja8D2TTK3E4VJFNxAvsG+CFoHk+mEaFhdCyGCp9XwDQ11cnW5HdKAHCM37/2Qn5hjg/6/SoksfPmvffP4atPPClwiO/LboNQOILp6RkM9N/FH7zwbWQoVwVIEoNrEhnXHCf8QzCZjEmyawlgJlJGHonMYLEg2dHD4pjd+FIY8NxIpRQ9KFikILjE7oC7fX2oqAigq7sL1TU10qTnOlVf14gLH19UgZk+HZStokY2c3BVMKgiDlm1lEgpL3cjm1pHNhVGNhkDUnFqhxgWp92FDy9ex7EzZ+GtakIsa0WlzwVbclW+IRwb5eV+fWch6n6nWZ5r+ZKKLvcmltGzY7eKIOlUBBaC4x4W6Cwat7msFelkHmMsVNVWoakxqG4Fjmd2cDEPczyySBxPUG86KgmuufkZzC0soqdnu+YB9wixeAqXLl3FgUcOqiA3Oj6CkZFheMvd2Ld3r66P610sHsfQwLAAOwKu3d1b4fGWSdaJkkNizAd8aG9vkxZzT882wyTO5fHyr1/Gzh07NG8mJqbwxFe/il//+pc4cpyGnn643C4B8RxbLNzxdZIUSmf0fHnflB46f/4Cfueb31T3DRdBspT5vFl8ZDcI5Sru9PUhWFWFyppKjanVlQ2srW5IvoprzP59eyV3d+bMY7Da8oix4yWSxO1b/fjKV85of7KysoiAv8IwoMXAZc5Ia3+ytLSKjz65hK9/85tYD63j5u2bWFtfxfzCHJ49e1YyJjdv3MDuHbuwODeH1tZGYw0jTxQW96yaC8wpLPwdPXZE+xICzx+8/x52b9+O2upq5SPuN8LhDe2bWMRZXl4UieHR48ckNdPWsRWAB+sbIRXqIuGw8RovSMUxvzCOLGwwZJSjWVqcF8BeU10NNwuvVqvGxL3RSSSzeezcsw8r6yFYMxF4EUVtbTWaW9vhcJerW4zSPITFtZsg+1iFRAsy8u75zPRS+8jCfnYzaP0AO/v/Zzv9MKv7YXb5ZpD7y97mQbC8QEYomHKaSp3R7n8YCL+/D9/EXjddmWZ//PDvf+5apdHOzzNFjc3g+cPXqteqQ9CA5/Sr4LhkJ1A8xtxml1dFXV0NWtuaUFbuxMDgEJaW11SYra6tVUErHk9q/A8ODsnfgVJm7EJjAY0FWTH7LVAHTbDCp3Gue9IqQjZ5waeeY6dgPv9wHIrXXgLP/+FzYOk3ShEoRaAUgc0RKFUUS+OhFIFSBEoR+JII/JPA84JmYhHEepj5IoCXYGwmI2YZQaTl5VWxd4uHI7JPeAAl+ElgvKa2TgxTss75vtRTJZhA4zvqn/KgTvNCGYb6fbDbCGgTpDT6xDww8sDJjTnZX3yP0EYYi0tLuHdvWAeIAwcOiOFEwIPgKg8JRV1wMhApa3LjxnXs2b1d+tFs5yVAw1ZdHnrNAczohAqHpOoIgTwbBJxvBs+pjZ0n+kigJJdEPhHC+uIMqJqdyORw/e4QnL5qHD75Fbh9Vei904/qqkp4HDY0VAUNyEHSYEFD2xwMzMHhwTbaz8DznNUpJu6Wjnb4vC6B3NRkNmw3wxhm+zUPlXt27kY2xedDaZi8kbsp/C4BKDIk2ZYfoMFhJgOPw4VIOCSzNTKmz587h688Tralad8tGhyqZqK2XoKDphOA4DlZRgTK79ztxaFDB5DNsW3csLzkHSnT1wdbmovmpZuHrowcHUYfOxQJi0G3sLgkKQYCvDxYDw0OoamlWa3gfl+5QM7+vjvoam+Fz0sJn7wxIRNDzIZoPCmJizfeegsHDh4QGE9JiY11AlBlGk/m8GvAShZ7eKB//fVX8eixo9i3bw8syGBlaR6N9XUGQKG+vs2FSDSBoeExLC7Ow+/PYf+efchlHXDbvEjEwij35LC2MobVpUkxzstc5XDAIz3teCamDga714+8sxxlgXqshFN4+91z8AdqMDB0DzW19airrUdzaxtu3bqFwcG7Yn/v27sDd25fw3/4D38BB7tD/j/23jNIruy+8jzpvS3vC1WwBTRsN0zDtXdkixRJkc3VDDVcKjSrmAjFxsTst52InU8TG7v7ReuCo5gZaTmU1JRpw/YG6G5471FAwVQVynuT3m+cc/MBBRDdEic29osSEYhGFxKZL++77753z//8f0dt6UakNbxbpxx5LLacO3cO3/rWt6sIAgq3FSOg0/1cKsPn9ulc5tny7/EjXyjj408/V6cC2aZ0X9L1H/T7dd1EoyEMD98TToPIE7JMKTCzGEMX5eLiHBqb6lUUCwVCEqALBbqabUIbUFjjfKQYnUhkMD42ifHxKezbvw/5IkU3kycQDkcUGsg1xPplCTD5HB2tbrnZWBRieCeZ54c/fgcH9uxAuZiBkxkBDW2w+UJYSGQR9ASRWEqoCEG+NwtrFOOJXKDYs2PHkzo+CRLlsjBEFCiXlpY1T4j5MGgRimREQ1FoZzgo3esFHYMpUBinLM8FA1NNXoB1bgCni50iab0XhXPmNNDhn0ik4HF7xejleseOCoUr8jpn4KqC7OjOLqC//6aQGRynhoYmcZvpaI/HI0awLZsAUJNHUITfF9K6NjQ0orF2u2ziwq9fv1ZrNtccunMtId0abyOeV5AvmcA9irb18Rgy6YSCKlPJZXzy8YdYv3aNuljoFh4ancJSns7zbqGnCsUs/D6K1QVlDHCtymV5r3ApBPad996TeN4Qj8FOLJKtDCfXDV5nDjsWFpewtJxEIpXW/YZORTLGed+gKM05wflnYcAeEv/LJiAzmyeL2SbxfN/+AxJyvL6AhHN2ppCzfGugH31re1AfjwotduvWLQnnnCcUbHkv4W/LTRuJ1WN6dl5zJBwM6Dg4nyh08t7CtWtj3wbNLyEzsgaJxoILCz78f65tnN+fHzqE3tWr0d7RqSLA5MQkxkbHVTB6/rnn1PHCrg4WSzWvnMxqyFWLNOyFysFlL2JxdhLZ5QWFiuazWeSKFdwcGsN8qohnXv0u4k0dWF6cQ8hHNJO5zrI5Co10zPtUlOG1ybEfuHkTXd09+Pt3PsB3v/d9OMlbV+HNiKgeZRUQE0J8k0uC2dLSAmamxzR+dXUNmtdcW3hOsvmsum1YRBsdHcb0zKSKbgyrZDEhEo6p04AIOGKzeA8PRQLivp8+c1LXWUdHJ27cuIGx0TG0tbYrFJfnkHghIox27dytThh2Pc3OTevzlhaX1VUT47OHjTifEo4fO6aiKc8ncwHOnTuD9RtWobm1Sfc/Fio43kSAWII5gRG84Zlz6MKf/8Vf4MdvvCHMilzN6pTLSzRkocdOnEghbwJi25okWBMvcvfuEELBCNavXau8iC++OKwur3AkoMLL8NA4Uom8CgwMcGaxPJlYkquexRKaD+wswtrsKt781a/+Hk/vP6AATq/fh4WlBVy/flWh26u6u3D5wiWsIn6qvgE2W5E9g3q+YQFYqDu7CXP+4MMPsX37VngDHoXU8hrj8wXXWnZT8DmJAi+fO44dPSIR3RgQnOqOyBdtCEWbNP7qXqniQThPWaCcmJjExYsXdI2s7u1FY11M+LHE0pKKjiwmTExNqmMglS2g4nChvrEVdpcbizMj6GzwoS4eQygSV4HXGwihUCDay69nTZotiA5jcYvHyPuNZRbhesZ1buUzyErh+VGn+EPPJCu44Naz2ePE85Vu6Mc9jq80sKw8Dv27bxDPrfX5YcMLn09N+PujznHrGC23u8ZAH/gPi+d6Pz2HOgB1RxnxvJAvI5sx4vmJ46flPO/p7UQ0FsDc/BKWEzld//liQR1YzAHhs/yRI0fhDwb03K9uVjs7QyIqYNv47OywIRYJIxTwqRvBMmXQRMH7jr5DtWj0aFHXEtNr4nlt+1sbgdoI1EbgtxuBmnj+241X7dW1EaiNwD+hEfhtxPN0clHOaYu9a4nnKx/CrYd1uhElNlYqCrGjmEbXF3me9XX1WLWqR+IBN8DcPHGDq3Z6u10OT3J4KZyvWbNGmymK5+RTs5U6EgnChhzsNjqejXjO3+qkJWbD78P83IJ+RqGIm3M60Cgu0qVKUZWCnbVhohhAYa+/v1+BlmSdU9ilsCTcQYnikleimELIqkgJvi8f4m12g2dx3nee21FxulEmvqWQhxsFIJfC4vQoioWM0BfDE3NIlxx4at9zyJUdmJ1dwI3+fjx7YC88DkrJRvDj9kdBaNpoGuHciG0PGJTGDWRHxe6SiHTj+lVs7FsvwYYbKPF9SyUFJyZSGVy9dl2CUN/6TVWsBAMxnfo8On/lGXcQCWEwDcJoWFYfVLTBJdOawrEcZxoF00hrtfor/Et+56qIbkxQOoczM1NiywaCxGOQty4YwG+yQFdchyud9mW5TYtyFfN7UZzlZmx0bFzcZ3Jj6RSlkEhmMFE/n378IXY9tR3RIDfOZGvb5Q4lnobCDN2PyUwGp06fxtN796q7Qt9BbrgHYWt0ojMokOLJ+++/p3Hu6emC38s276zcUuYfOgG7W+L59f5bGL03CKdtATu2bJJA7nd5UcwmgXIaS4vjQhlIECWixRuDJ+BHtphHseJAMFYPly+CTMmObNGGYtmFX7//IaKxOnR3rdI5PHT4SwnJFA6//e2X0NJUh7q6CAr5tDagpLZQMFCHCBsMHG4JYRQy/sN/+DN897u/qwBDnj9ygekqY/Aq8Qvcs7LIQDSD/gs7bt8exO3bt/HMwYOIx6Io5XNwOezIF3JyJr755q9QX9co8ZzjR5Y3BSwKPOT8tne06HjJfWfBq74+jrGxETz73LNGYKbgXabDzaXNeHNzK9raW+BwloV+oDCqANRcTsIX54cViMYJzPNntxEz4ZTLk3kBiaUZnDv5JZ7ftxM0OTNELNzQiixcsLt8sJG9TkQKxe0qV52bdeOQrIgDb8QDuvooktFNbMeRI0fkdG9qapZgXRdvqIZQZnRMFGt4LRFzwc4ZXsrEJZEvTgHcrJmWeE5nfUXcV78/JPc1wzP7+wfk/iSbnyKhCdgzQl19SwvGRkfR1t6mOc+xY5GLQhqvAxYjyLOnuB4OhtC7ugc9Pd1w8BoXHsMECTodFHDzYskT83Nv6DbWriViyXKom66Ulf9viefEk7DLgCHLLFYxO4Lu6mIuK9zJ1OQEnn56N/K5LOoa27GYd4rLzPV1YmJUxQVicEz4YwQ+bwDhcEzf5+LlSzofB/fvRbnAUEyHcBU8pxStP/v8c/T0rkEkFruP7RGWhdgnp8E7WUHBVoCyJZpRjFS4cCSK5URKaKvBwWEVpVpb27ROMjeB60JHW5sKCuUiw48ndG8iXkDhtFxfq4I154CCMOMNQkwogJOqMldKFVTyWn94z3nt1Vc0P0y3ilnneS7UKVQsSrgmu5rHfebsWWGE1q5dp/lN5zNZ7GQz9/as0nVhOMcmyJbCN68ldRoQsVBieGgS2cQCssklg/Xi59lduHF3BAupAkLxBqzr26zvzeIN742cR0T5cEWni5trBo/z9Glely3ov3kTW7ZuwdjYqPl+eSJaIlr98wyFrVR0Xnp7e1Tk5NpNh/7CAh3WROCwG4zz3gaivfKFLIIhv0RhCs8UzWw2dnlk5cJngxSRaxTiiE6hi5z3Ebr0eZ8n1oX3+UAgVMUvmdDrwbuDeg4hjokiPp8fGhriWn/4PMBiyZYt23RPGL43Jkd6vK5euKLlpSV0djareEYOOteC1pZmTE1OIZ1MaTxYhKHIS+HP6XaJx97e1ob21tYqio0oGSfSwh85FcTJbjw6umdmJ/Rcwc6XhoZm3dvYfcdfRETNzk7pWuHYlIosbAQkni8nFrFuzWpUKgxlJr+d594U0FjUGRi4i6mFZeU/dHR2wOZ0KP+Aa+Ti/LwKnszdKBeKaGpogN3OeyFv1nScM1PB5D9w/P7LL3+pf9vd041Vq7p1PHTdcy3kcxavR17701NTuHbtKtas7tUcXliYx/DQEPLFCmxOExBJI4OXcyuVUiGSTwB6TaEgIZ7rYzGbRldHG3xej4pqDPe+OzykYp83EEaxYoPHH9J9MLU0hfog7xvsmguChatoXQPcbq8KUAz3ZIHXYpobl/7DjPFvcp7/NlsCy0yyUsz9JvHdEsofJ57fN0rovv2b2BbruB4V5h/nPH+ckG599jeJ548WAoQRK5tQT8t5bonnpaIdx4+fVm7KmjXdiNeHkc6UMDObUtcpjRkM42XRSAX1xUVdv6k0kUQt6thi4ZDPocmlRZQKOXX2RcMsOBpcJIs6nKFCkqlrwXQpPuqYr4nnv82srb22NgK1EaiNwIMRqInntdlQG4HaCNRG4GtG4LcRz7PpZYnnlgBhvSU3CytFCWE2KmSfFrQ5JLM04DfYA268ucGl65SiOMUxuo7IIaWYwA0jRZ7u7m4JZHzA5iaQ4jlfTxEuFPIDFbaQmzZlClhmY2BaT4UdcZOVbELj6JziJpCCB1vtn3/+eQlXfB0/j5/LP3MDzVDTdWvWoq4+JteUcW4TEWP8NmIQSxamoGQDiesUnR84z9nQTH85Q5joXAc8KCG9MIWRuzcRjfj187OX+jGxkMTv//SPJJ7bHR4xRLds3ICm+ji8Trtx1lQRFfcdUjK3GcHN2gxZrbSJVE7i8fDgIE6ePCFnOFnWciaR8kwWrMOJQDCEt955F+0dq7BhfZ/ZlFWMKGmECmowRbnu6RQlCzuRyqOpsQm379zGn//5f8b/8G/+tcQx00rM4zEMeuNs5kaPmxqKi4oBNWMmQboCMoKffHKHNliWCGhlVK3cZFKMkuBUZVZa/1WLP885xRa2wNMZLgRNTm5o4nroSu7p6cWx46dQV9+o4MMXn3vGhL8SY8KwqzLPeQrhaFSbdhZDrly9jpsDA/jRj96QuG4KMBQV6aoj9oeoAc7tLP72b/8Gv/u730E4FIDdRmeb+g1MsaLIyUhHawlXrt7AwI2rqA8VsLqrFXYliebgspXgshcM7qBUhMcfgS9UD48/Dji9sNNh7PAgX6rA4fYjX7bD6fZjbmEZi8spHDlyTGFzJ44fl8BFgepf/tHP4Pc5FRw4vzANn9dlsAFVcVnKk42CMoP/GKBol4P29u07CumTa9XtxHKCqKQJzYWm5lZMTM2irq4R/mAQt+8MKqAyFAxiz65daGtpRmp5EUG/D7OzM/CGAkIw1dc3Ip3KyMlpnLoDaG1t1saYaj6FssWFJczPzaOrq0PFMoqlVpgcmb1ebwC/fvd97N27D243N81kqBskihVczDlFkYZCnxEfKWS6xGCl6MbSDtnkY/fuYPDmFWztWw0nx97rQ8uqNUiVHCiQuV8sSHzhWsZzbl1ffF/+4nywXH4UqYhQ4XEw5Pj27btyyRIlxDWL4hXnPL8Pr6GW1iatM2Rj09ErB3I0IkzFg+u42mYPoh+4plIIr8DrDeLokRNaRzmvOW9ZgPD7vcLJbH1yJ+7cua2gS3aBsGuE15UKCx6PBD+Kf+fPXcXVy1dVqHju+WdRVxc1YrjTBL5RyKTgf4mkAAAgAElEQVRAyeuUa0G5QBa4XWPLcbW++6MOP44/w14ptim0sVJR4B7DDOk+n5uZxszUBOriEYmdZbsX8dZ1mGcIrsspljP/yzHnNc65ODMzh8kJhvkSI9MkhMfvvP5tRFQQNMG8FIiINmGBYNfuPWDAMHnSVCF5TCakk+F/mft/5ncw60e1A6BsQllTqTQ8XvL4WRi6K1Z0MBQW63z43ojm07q1axSYHfCzOyKjcRESq+rw5D2F9zWeE95r4vVNsEsYJrs7LbGbrHaKPeSWswOKTlmeT76XJYBZ4rlEOK0/RmTkPKvY7Mp34L/h6kvExdEjX+FHP/yhMBmcU4YNb1znnAcUdRXIm07B77ajlE1gdnJMhVyKnnRAZwslxBpbcOP2IA4fO4u9B19D38ZNmJ6alBC9sMj8DxY7yctnSLQDl69cVbGsoSmGuYU5DA/eQ0/Pai6DGheed661ZGCTo72hb63GI19yKAuF1wkLPewOMcJ5VvOe9x4Ksyw4+Vx2hVhS8KYQygIHzwXvZRS5uY5w7Lj2vf3uu9jz9F4V5TmGvB7pZqaYzM4Mvo7nhmsXw0hXdbchm6HrnwXUAq5e68fVq9fx7e98B4FgBB9+9AkCRHYV6fYeRGtTvYr9XGv5iyHeLFr5PKa7QU8G4kHzLlDEvv1P49rVq9j8xCZU1FXB8GEWsNNwe704c/Y87o2OKqycY8TzykJwLFqntYOiPo+Znzk+MaIii9ZXXxTHj5/B3r17cPz4UbS1NaO7q1NrdSQUEif/2NHjMhCw28wTjMHl8SJaF5dBIBAKmgJgqYTO9jYVOIJenwo5pWIa+XzCdLnReU72fjqLu4ODmot9fX3IZDPwB6x5TxwcsVIVBHzkrWdw+uRJrFu3Dqu6upWpwe/w7rvvCtlR19AgAZXng9+H3YQsdhPrYlBSdO07JKxfv3xZYeAUvXntcH34+JNP0NjUDKebXHaXHOhOtxsBtx1RH8V8G7JEiOSK8PgCKoINDg3pfKeTSV137Bjo6CCmzBTsrevum5znliD+uMfoR0Xyla9dKTx/nfPcCMAPXN+W6PvQM57WiEI1FNPIGg+KbXT4V13Y98NITXfUo+iWR9du/b/lPFdH2sPYlpUFBeszTRgqu/ZWiuclZDM8Rvt953nv6k7E4mGMT8zjev893f/Y9cBuHV4HS4klNDU36XphkDKvZ34P7hG4B+B65fO40BCPqgOB672eKZlfYGEGq89bDwLrHxhLrO9ac57Xtr+1EaiNQG0EfrsRqInnv9141V5dG4HaCPwTGoH/GvF85UOp9UBt4RIsUYIuVbYOj45N4K233pKjhOIMBTq6v8Qwn52TqL1jxw4k00lMTU3ilVdekcOIGxluGik+UTyfnZ29HywVCHjhclLcNU51awMk93nFBFHSNccHcSOykQVLvnYB58+fl1vvZz/7md7b4szyYZ5/T2bx3bt38NRTT8Hvp0jAz6igXHVoGnRL9beY58ZzTfH8vvPc5kDJ5pQzylYuwsdApdQCJu7dgcftgN3lQb7iwPVbQ9j77Itw+sLI5UtYWk7g7371Jn72L/4Aflpj+UuuT25oLDyL5fCW5HZ/00RxnGPOzS4FE4pzdIjTGazQwlJJbesUo7h5pcB/8sxFjV93VxeamxrhoKBcKgoBQKyET478OYkcJbgwPTOv93xi00bxvsXFton6XhXQ6SAzjnh1A+gPDxjxdK9R+KAIRNGHrnCxLZUVapyX9zdoK9qo77uvjPe+ihepumCJjWHYmjZTBgNEjAY38SwkXL12SwI6w2OffeagGDJ0rVLw13mtisXsMuB7sLmAwYYMkn3mGYrtFQUScq4oEC5H3AzDFnP45V/+Ev/iD36iU+RxER1UVqsx51ImWxC2hUI1A0MvXzyHoDuFJ9atQsjtQDGTgM/B1zO4soKSw41grAneSBPs3jAqDnYumPPJcL+KmP4OIXdKZeMAPXXqDL748ku13zfW1eHFF58XloOt1FSwKJxzdhq+NuewETk0T6o5ARRouCF96613cPDAAUSiEb2e2IV7I4NiB1NIGhkdh4dIklJZ7dcUusnw3b51ixAa/N4oFyTMJLIUmU3Hh18uz4Suf4OBoCCUEzOXXQsMnaRb03CK6VykUG0QOVwDiCr58IOPhJXxeBlkS9QSuehG0BWyyW740TxuidoMgfX7USlxg89CAQsbFQzduYFccg69HU0o5bMSlHzxRhTsXpQYXMqXP7T2W0Ug81MT7mmyFcSATqWFreF/TTcOHaEuBfXxOnM66Mam+MwCDwNVGUJqQll1/HZiLoyr28xxc01LOK+2wnMcibZglwALHZxbXN/4nhSi6cgOhONiztOh6XQTs2DWAOlfdor+aTm5g746TE/NSpQMhwPCw1AA4Wfy2DhmRPlwDNkFwdBJrokWroXjzbFeKQKZ46bIq4te48OClClAOOQon54Ywwe/fgcH9j0tEbVsc8MX7UQwQtF1Hi4GHPt8SKaSpizpcCpslQgqdlZMz0zJJc9OmtW9PchlMwoCdrocOHzoEJ7csUO8cYVPOk0eh1VE5XhZ4r/lDr9flKuKVhRDid3h8HN+cw1hwefMmTMqTlGMjURi6OrsBJsyiKahUM5x4TrL//J+xvGjOMvP4d8vJzNwuKoZG6WiKcxU1ziuQZxPdMJy7eExrXSsmrWcORumA4ZrW/+NGxL4GWjJIkU6lcDIyKjGg3kUFCDp/uWc4uqrYF72XjBos2ACBFk0cqKA9PI85mcntA7yHPkoWBVLiNc3oGDz48L1EQnK8WgUy8uLiEVjmhPsTmC3D4VVuuKT6RTShWU0NjXC4/YjFIzD7w0i4KU7nZ9NMZwdGFm43TZkixWUbSGFSRKvQpGUGBt1kySWJJz3rV+vAh7XLretpIBWFqok2lWvULpTeb45NrwGZufmtG4zVJoICGZgsOg7Nz+v4gtFf4q1LERw7SQnvr25AanlBQTDEf1bfzCE23eHcP7iJa150Xg9zl+4pPWfRY76eEQZABT36K5nt0k2ldY51TVdLN0/x9lCFk1N9Thz+jR2bNuqAiYDKBcXFjA5PYNEKoXG5ha0tXfofPndDmTSKYyPT6C+oVHPLyxGcc1MJlPqcCBaiK/NZMv46shJHHzmgNy4g3dva00lO5+4O5/Hp8DRxoYmdU188uVRZQKwa4GBjR4Gk3d369lmdOQe1vT2YHpiHMmlJfT2tKGxIVLt4mEhgLgddiAx/NZmCpR2u+7fLCBHYhFd9woSr0DzkR0kW57YjFKBmSs5XLlyRetIIrEAv9+t65PXG68ZCeVerommu4vXAddTXr+ZdA6tLS0qjLAwyzWT6BZimlo7urCUTKG1rRPTc/PIJ5fQ1mACz5tbO+APRozAbndItOX4zc/OqvPJ63ZJRLfWMxPoWw2+XyFKP1iXDa7tm349Kjpbr135TPN172F1bq40oKz8bK23VVPC1wkalkD84HPNkiwBvZobs/LZynr/x4nnjxYVHnr+ktjOey6L0sS0GGxLSRkVZJ/TeX5Sa+KWrX2IxUM4f/EGRscWsXrNmuo9m8uHTYWTVCatQgzXbxoYaKJx2h2oq6uDt3qubKzG6bnNBPMa44RZC3RsMnyYkVl5rI9zntPUwsDQla/d/XItMPSf0Ja39lVrI1AbgX/ECNTE83/EINVeUhuB2gj80xyBYx/9X5WVD/6Pc8qYh/cKcpkEyiW6wx4sqytdMysDe+R0zlcwPTOLCxcuqDWbwvT3vvd9CeF6jwoZx34JTHfu3NFD9MaNG+U4J4d58+bNEtApUPBBmyIHA9LIVLbb8giQ612mmJfVwzdfZ0ROCquG6ctfuSyFUo/hAefzcp9zM3fw4MH7DkWKrXwvbg7/+q/exCuvvIz6hjptSimR031elXaZECr3McVBwqGJNqEj0UGOMAU8bvvtFBkEU4G9mEEls4TFmXEJSoVSGbOLSVy8NoDv/ej3UXF4JNpyU/rJxx/hqR3bsW51r1xodIorfM7tloAu1ELBOHfNZuiB8JYvlBQgaVyMZZw8eUrjSWc/xTZ+fzkQudEltiNbVBcAiwVLC/Pin7IFnMIMN/oeJ4VAI+463QF8eeS4BJo1a3rvi+UUgegSXF5akAObjkg6iLgRMjsUIzTKgW6zSwQh+57n4IUXXtQ5C/jdQqlY8/BREd0S67TJFDLDbJYoKFHoUyAYeZnVcEYyyyleKhTW7sWduyM4d+6sjn3Tpj4Egz655nncFAjJ6rXERrvdLYwLWcvEkpBfXBevx56nnxbzl445vjc35J9+9im+//3vU3JTUYQCOossdLYxiJRjXCrbMTu3hE8/+QiF9BT279qCoMeOcmYZIY9DwiYD2cjeDta3ImvzIm9zKzSR+2XydE1h5EFnBQU+nmc6V8kM5Wtef+0ViaYKXQTnPq+/rBACdHVS3PC4vBJiPD4y1Y04wWIGxfBbA7c1pj29vcoUoMBK9zAnvdvrR5KChtMUEBik+Ks338QPf+8HEu1BIbhchN/rVthq0QYVaug65ybbEjIp0rNDgaJnPp8xIqw44AxItZzNhrXLC4znli7RO3fu4uWXX4bXS4GRIYYPnHqm68KIBAYxZERufmYhXxIfN5nMaJwvnD0Jn7OCzetWoVzMSSyz+6PIwi1+ro0hctWl7cG6xg4QOvgMksjKHjAt46Z4Z+GiDILCFFbMnDfCPgUvfl+eB74vX8M1T+5hOuk4plwAzAWjPACuExTLXS6v+N9Gu7E2/aY7RJEKDL51kUnP8aL7m59pMzgkCg4uM5YKOC77hLKhOM+gUga78hqQyGradgw+BOa4jQBrBC0LiWOhSVa6t/k55FTzWqYIrvcp89oswutxIbE4j6NfHoK9UsCWTX1wOP1wh5rh8gaQymYBCt50E5eKSKYymJmaxjILYKk02lvb4PE4Ea+L4fjx43j6aQrwfp3vTz/9RGgIdgpRsBe5l5glOtBZxCjw2qlIUOS6znWQ66h1XyA+hCGhWbLinRT1eD0aLBnvVyzaToyNS/zbuPEJIWxcTk73B2sp12J+Fh3nDLujS5vdTOxiCoQiKlKxQKVr00WcTd6s2WSt81iEj0pX54m5XyknQte7CWPlb56Hd959Fy+9/IrERhY5uY69+eabePmll4SL4vciXozCJjEXVkwG5xi7MPweDyq8j5XzcKCI0eE7wrnkcmld63RSE+MTb+yC00+HdQqJpQWhOCrFYjX7waHgaWKfeO9bTiUxszSNaH0cyeUspifm4feF8eSOnToeczvOIxSi03QWdlcAQ2MJnDx5WveoF55/TmsWHe43blzXuDz33LPK/1BeCErIZZL6zjyvnB8c66aW5mpwNkNGyYonaspgUMTTtjt0/lhY5OdQaNf4Fwr3OzIoWDM4mIgcm92JgrJBvHLh8x4wOTMrVz4xZ88cPIAykWsOm84z0S1bNm1GLBoVioVjzkIAnfTCTlULMwrj3LRRrvOp8XFzf/T51f3FgkUml4Of363Ma7yERCqJ+blFXepd3d3CsfF+HY5Eda2n9CwQxPX+m1hcXMD+A09jZnoKzU3s2MuZeefzqyjJwiWfNSZmFzBwd1D4Et7vQ9X3YsF8dGQYv/P6t+B3u3SuC3nOnYoQGnL0B0P6fDrlq0sg0tXxpgM9nU3h4sWL2LN7Nxx2p4rLEvrTWczPzst5z/swf5ZOziHkN/Od78+f8Xzwe/FasDpFeL2OjI5hapYZK2Exr3mdKBjSblMeBUlv5Ln7iOYplhDyedDeFNczAfE7sfpGRKIx3ec4F8hd5zWjkGF1n5kuOKtr0lrPLCHbcqFbovTXucatXcPKZ+hHdxLf5Di3RFxLvLeE65Xi7v8X4vnjjsH6ro86zx8nnj/0nb5GPKfzPJnM4/y5i0KLbehbg2DYh8NfnMBysqRnfQYfcx0eHrmn+yRD2vs29inkm4X6+oZ64YNSyaRc5zR0MEya65u5N/NZz3RSysOidZI2g+rdc0Wg6m+YfOx2mVqMKcEKoi9jzyt/XNOJ/mluf2vfujYCtRH4mhGoLYq1qVEbgdoI1Ebga0bg+Mf/t8EdrmjXtP5suTgsd2E+mxQ39dGNwkrnjuUC56aPYU0UwOgCu3XrtlrZX3rpZT00c2PL32wBn5qcRKlSFgeboW50nhMlQT4wN1l0MtH9x00zW7FbyOys5LC4MI9kclkoFwo3dK8SBSHxgcziqquJwjnDjCznITdsR48e1et37twp4YICiBFBlvGrN/8W/80/+30xrCk0RSMhOXHlElXYpBHPhW2pUB4HXAyxs1fkMCvbnGodpvOJojADQx3FNOanRuUa5eaTQZCff3Ucb/zznyr0KlcoY35hEbMzMwq1ohssEo7KERcOh7SRpYguxmu+WsBQx+0D9zkFPbpfKcTRmUdOL7m8dI5LBKsiGChQ0Mlc4LGTEc8guMQSLl+8iMmJCezatRMN9XUSz+im5Ob59t1hTM3OYtu2rdqA0i3M4yDCgMJVW2srFuZnNJZ0ENNZRoFQnQhyAxs3rilgFOWkvXzpitzdxAcIpfIIosaaS9bUvS+eS8ysOqooGpah8eGmiMdLfj6LKRRUyNukU5ut4UeOfiX8AMW3rVu3YN2aXpRLFM7oIk4ahrWdBQanNvJ0K+p9yxWcO3senZ10d9br7/k9Tp85g7379hpkjXj3JaEuDAqDwXfc2FeQTOVw6LPPUEjPoKUhjIa4H7GgC4uzM+js6Eap4oIv0iAht+T2IU+XOQUqTiyFlNIxXnXH2exIZbIK+mxta5PwQxdkJODHzPSENq1kyRNLYwotDH8rIxQMI5M2vGIWooqVEjxunxzhDA9lKCedvq+++qqE80IxD6+XwZIliWU+BqfyHBL9Y3fi5z//Of7bn/5UxYcAxR8WmIp0/rIi4UCq6pRmt4Hb5dHnEjkQjdGpvSxBl8gIcdirSB/ifQyCie5ys9n+4osv5Bxl50Amww21Q4Wjr3P6rVzmyAsndoEOWr7v2VPHEfE60BQPolLKIxSNwRWMIVvxAA4X7DyHcvg9WA81f6uuw/tig657IzbzffX37LTR/KXjmtdEWtcWHZW8flxuE467ck5LfK+KO+a4q+I1kTJuuukpZDtQLFJcItfdCn/jxKATVxME5YqrKsSbQpaczC6nXO5iSOfzCAVDKBcp3pbFTaZwznNlMguMkPBAYJFsLp6xNc7WGFhrpRX8TBQXrx0yly0eLQU7O8UpwfIrKOXTuNV/FcN3BrB980Y4XV7YXBH4w1FUyH6227GYTGN8YhJLiQRCgaDwE8RhBH1+HSN58fMLC5p/xt1fxNDgIF584XlMjI2iva3V5A3YoHkaCAZ1vyDui25wupGFUxIH3Kz3FM95tsmgjkYYcsp1y2+Y4yxQuVwK2eX959TJk3j2WfL46aY2WB+eV35/3sf43vy3X375pfAbDJjlmk6Xo9j2ZeNKNuo4+fJ2zRF2C1hFlQf4M3bSmMKIJZ6Tq8/z+MJLL+vz6upiGBq8q++35YknEI1EhPLRGs9uK4W8GiGX38XvD+reRQGqkEtrvVpemMPS/LTCYUuFLD2Zmv9F5i6EmzT++Wxa3HqCr/meNgcxOzkUyja4vQHkigVkyjksLC+jsaEVfn8Es7NLmJqcwb59+1Ai+oyO8xwFcCeyJTu+PH4NI6OjiIRDePGF5+QwZxH2qy8Py+X+4osvKLySTmwvu2bKht1OYZSdBeSls0DLYFmu8SwwsZuKxWxmUfAX12CKy2To89xYmDau8So+c2woujGrpCq8E5GWyeZUzOSZ4jyi0/9afz8uX7qAV19+Xtcwn0n43hPj4zh14hQ2bexDb0+vCjQ8YSwaLC2ndA+8fu0qYhGGKqcxOjykjrZwNAabw2RIsGCkq61IM4Bfc5Jr9uzCvEI6O7tWIVn9boFAWAVCFmb5bHXo8Kea/zQTLC/N6/olSqtcZIeMG+lkGnYWHHJ5nDp3Hrt378H5i1fUsaSic6WExvoYGuvjeOmFZxEO+jE5PopiPoeTp05g165diDPEnNdEuSwhnes6xWneT2dmpnHoi8/x4x+/AY/Xg3w2LywROwpZbHz7rbewqW+TXOssLIQDDthLSQWPs/AbDoX1/uSRs9DG+c5iFp9zxiamMLWYEeKO1w2L0pzb6tQoFGFzOrG4tIx0Jq8x6l3VpUJLNMZuliWMT04hEqvTPZLZGPy37GCg81y5ANa1WC22cs5Yzx9WFyV/9g+J59aa+TgDysqiv3VPsUTxR/+7UjxfeQ+znsFlGlghEj/6OP8POc8ffU/r8/8h5/n95/lqxo55Pe8LFKEfdp5TPF9ayuDc2Qsq2lM87+puw8nTF3Dx6i09T23atAkbn9iEu3cHcb3/BtasWatzREMN17gDBw6o2HTr1k11sy3Oz6GroxW9q1bpWdpynstQYBbTamhodWmtiufWvdq6f6sYzjXRzlli7rNaX8s18by2Oa6NQG0EaiPw6AjUxPPanKiNQG0EaiPwNSPwdeK59fIHbZDGef5N4vnDrZOQO4iCKcXymzcG5Cb/wQ9+T6F0DJFigBA3tnTzsk0zEo1KUKBwzo0oRXGKoNzs0o0ux1lTkwIK2Q7Ozd/tW7cRDAXk+KOgwZ/xmA3CgUIfhV6KSBRdDPeUv7lBIsKFDuItW7boffl6HuuHH36K3/nOd+R4pCCaL2RAVEyJm7bqwBjjtxHKWSigc8xFtbNCsZE2QI+Ek0qpgGjAhcXJEeQSC3KC3hy4hXC8AZ8dPoLf+/E/Q7yhRQIvXVJ0XVFAZyFBoV/zS2hsbJIQRl2RwhhFUan3EhHNpsqcJ+OGp5hMd9uhQ4exanUvGtkG7vHIMWk47nTo0Z8sX7w2pywIUMxkWzndvnTpMWiTrGiei79/+y288tqrEmf5erJTOY5ssaeYTrc1CwPmfFJ0Nemt8gWTia5jpVjnwvJSQmLOL37xl/jxGz+G3UZH2MOC6KPT9b6wV91AWqGNnGMUmCg6UBSmK6mjo/M+XqJYMk7pO3fvwucPyoHIjfoXXxzG07t3YfMTffC67Bi5N6Tz39W9SoIxN3qGqU30REkhigy+jUZjEsf43T8/dAjPPvecAjaddgpAAqtoDEQKgRMVmxO5fBlffH4IU/duorOtHuvXd6FSymguOew+BMNNqDiDCNU1IFspIVsiG9kDYtSNrZmQnWpQrGyodpw5dx6bt25DNleQq85RKeHWwA0FuTFsjy5kzgvzHejao5hGF2MeU9OTyGbTat2nOMufp1NZ/PrXZIvvRVNTo5zJsZgR5FzEb/AYHG5hLUbHJ3DyxGm88cYb4k9zY+9iJ7VE5zLmEwtimRN/QXb14sKyxp3f95VXXzQFiQqvQV4fRlA0Dmw6b03ArGnfT+Hf/bv/CX/4hz9DR0e7XMyVsnkfs4mXD804w9WV8DD2R1eo3YEckQ8APnr/XQRdNqzv6QA1lLqGRrhD9ciASAI6zwv6Dnpf2YPvm72rznMzK+l+VMSdrL0mGNl8vhHSWVxRmHC14KHARpmKjVtdqImqw5trkjApdv5bc445Nmya4Xnh+VleTqgLhWukXOsMSLPzMylelCSe82cGqWICI8XhJjZDb2REd58niOmpGSwvE2MQ1O+y8gqqBTiuW1XHPP/LdcbCtDzakWQ59/g5FMxKRYOJWU4yFLoOOa6xdNcXC3DYSgqqPHHkMLramhH0B1Fx+MQETxeKmFlcxFI6o0IkA6Xj0ZiKMkRiOKrnuWKzKWx4bHxSwvTS8jI2bdwohAqd7UG/V8G45D33rF1nEEyFgtb3jvYOFOk6rTKVKUJTrOHY+4JBzC4siovN72HmllU8cEjQpLPYuI1HxJnmOsfiGsVz3p/4XhRnrQLn9evX0du7GuFoXAVUioF0u/Lz5+fmMDk5ga1bNuuc8Nq1ch/MdVANv7bckRXg7uCQPp/dLxSM+T7sNum/fs3cJ9dvUBGKcyCbSel4iRLh/6901LL7hEKiEFmVMrLpJBJL8yr85jNJIUwCQgHxHuKQW5pdJfaywSawgEdhmc7sis2FWH0TbC43RshPL1M4SyIQjOpaYt4J3dttHe3o6OpQKCBRDbmSA3/37iEJWY0NcRw88LTuDyxgcg3+9JOP8cMf/EDFNie/g8bEuEvzKuh5sbi0hKnpKXSv6lVHBqc68UYcO3WcORxysS4tLmhtIPaDztZ794ZViOa8UEdOmSx6k2PAIiRFPOPs9iBbyGt+0FnP+9nVa1dx584AOjs6sHnL5irCxoGlhQU9g9AYsPmJJyT6s+hHYZzHdGvgJvLZHO7eHsBzzz6jOUbHOe9bDDKm2O/g2sx8ARYImC/gsCNXyCGRJF7Npu4ZjzegNeXO3SEV+J3KUljW/GGWQCQa0rXg4TMOi9RO0yHFwFNe1rfuDqKuoQmNjS2Ymp7DsWPHcW/oLsIhvzqmvvP6a4hHwxpv01k1hytXr+DlV14yyyCvCY0vJN7zGG7038DO3duNq5tdLgyxVZC3A+/9+tdyodPssHr1aoXappZmUczQhGDXmsYcBj6zUUAXWkjnzhSm2eW0kC1hOZXB8uIC0skECrlcVUC1wesPqJDW2NSCjq5uCeKJBSJ6muHy+LQOzTNbJ2mwSk2N9eqMk+TKSUMs2Arkn8RVhYObPASri9Ks7ysLiw8/mTxOPF/5ipUC+srOTMm+K0LfHyeeP+QW1/OdyZV53K9vEs+tz3rUif2PcZ4//Exvxkh32seI57lsGdlsGWfPnNf12rdxLXp6OzEyMYXBkUlcu3YdzU3NeObZ54QnGr43qiI5cYXECfG8M3i4oS6Oi+fPaY2i87yjrRnNjQ2ma6DKIhMssIo5k6HlEWyLdT6t767CJAtWws2Ye7P1u4ZtqW2PayNQG4HaCDw8AjXxvDYjaiNQG4HaCHzNCDxOPJdAtCJIyTyAlpFJLd0PDLDO40IAACAASURBVF3ptHm0xVViY9WBRdwDBQwKQx9++BG2b9+Bunid2Jhkt1LMo7gwNcUgLB/27NmjzS1/W45psjUp1lpCd0tzkxxjfF5mCzA3xZ2dnWKaZnPErzBo0CvxRw/IJbtC97ix47HxIZ3CHEUUiksU9RmEpXbjXA6ffHwYv/u97yObTUoMdLm4WTDsaIrm1Ud4uU0pnhOXYivlxClX2KYCQx0KZeRmLexxILc8i1ImIdGr/+YAmts6cOzkWbzy2uuwu3wKUnO6PMLc3L17Fxv7NuLO7buYnZ7Hli2btflnQGA6k1JgIgWcB+J5NTBKVhwyHSnsuXDi1BmsXbdO40jnVyGXgb1S0maXYgdZ2jxgKwSTbfoGy1HEvXtjClvbu28frl27htm5STz3wkFtzInPOfrVEQme3BjXxeoQDoYlvqdTaTQ1N1dxKqbAQZle4VLlsjbmljuXAizZ2S2N9RLPV25YH7h8H9lkah5XCwVV4dQ07ZpzPTY+oY058SNy22qDasPA7dsYGZvAjid36h1YpPjqi8N4/VuvorWxQeLf0SNf4plnn5WgSOFXYkzRuOY5f9lu/Pnnh9HTswr19Q14/4MP8fyLL5giC8VgMs8rnG/Gee50+ZAm+9zuxs1r13HrwgnEIm5s2LQa+UIaDpcXPT19uH13GrG6NoRiUeRLGRQYhuugkOeSg9xGEdai69vsmF9YQjQex9+/82u88tq3jHMyn8XVK5exZesmiRA8x6VyUc5yOpdZrJicmtXm9ZNPP8K6tT2Ixyha0EFbFLP03LkLuHnzJn7yk5/oulLHA+e1z425+RmJPoWSDZevXJMwtmvXbglqxDqwCySxtKgiE52mREysX9cnl/rCwpJ40XSNdnS0SQzjGHO+MPjRuLYp8hIxQscyw/JyKhT9r//b/4J/+2//R13TCh80evVDzvOVwsHDXTEG4VAsMZw0j7/71V8jHnBj26Z18LmdqG9qgTsYV2AoGfMMDKVYa23EV4oO9x2A1b8vcyGoMl64ppjNOnnjBrPEc0Kxi2tMMEhWPDt2zFzkzyWMVEwxyRLOrc8whQW6wfkRDgwPj4j1Syco3c0UnxjyKde5RFmP1jUWfCT2kNvt9UgQZhGL7nZ2h5C/zCIEw1mJY8rls1pT9Lks3gmx5NDreUkpbuE+BsecE4qExG9xzNkZxHVWfHOnXXzjqdl5sZwdHq+OTdxrlOFCERfPnlAuBMWRctmBeIMRzxdTGTj9QXgD5nqldG3nMRGJQiHY6USeLsTFZQRDEZw+cxaNTU1yAFNQCXjcCuRd29sjN2y+ArR3dAq5xGuW3SJWICfPLe8tV69elWucuRTBaBwnTpwQw5/XxOzMtCoc9XX1yozgn/k9KZ7zXrN9+7b7TnOLp85xsvjwFNOJ9dj+5E6ks1URdmlR7nWiURhy+uorL+nz6aTlWr4yHFnzuYrOYbHqvfc/wOuvv651mWgqq7BDx+6vfvUmnt6zBxfOnZPD/sB+BusyMJTv6dB9juKh3WEKSLwWTOGDhedbCPq8YDPHmRNHEfK5EGIIbYioDhaDORvKcNuBoI+5IQIXIc94A5sbsYYmBEJRTE1NSKgnw3zj5s2YnJ1DMp3T3y0kUuq+2bxlO8YmJhEI1+PDz4/q9V2dbdi3b5fQKSwExaJhfPj+e9i/dx8qpYrGh2s5C2/RaFj3c963KIiPT0zou8Ri9YjHG7R20XHf1tysOc5uCIYQmjXQo/vn5SuXVITmtaAxgROpJPn8xPQ48MTmJ3T/ZtdCKpNSYYLdGbyGWLxicefo0WMYHLyLF154AZ3tHbrW6NBnN0D/9evqwOrq6lIXGY9/cmIcZ06dwmuvvGw6FlhY1jJg8lLyzC7w+JBLZcR9Z8dIlvkIKjY4MTM7L/b6yMgEPvnssJ4R+B6vf/s1ieXFYhZd3R24eOEckomExoBrBn8z4JvC9LqN6xXgfPToCTzz3Eu6N/H7j9wbxrkzJ4Vqee7gPvStX41MhnkZLszNzWB4ZAjr16+Hx0uMmBeJZAoBfwipNPn1PuFaNm1ca56R3C6U1PFgxy/+n79AXTyOzs4O3Wf5vLaGuI4IcS5JFfPoMKchguPOseOaye4QXn88CexeyekZiuHABQne7ILIKmzUJefyciqFHU/tRGtbO+ZmZkGrA58hh0fG1FXU0taORDKJRGJZhQYW2Cigs4DhZoFbaDdTYLaKhCtF15WC7Mp7wspH6W8Szx91nv824vlDwrm5a5j19Gue4/8h8Xzl8VsBx/8Y8XzluFj3Xbk4tDI86jwvIpcDjnx1XM99Tz21DXUNEaSZReENqLNtaXEZBw4+o/WFRfhsJq+CILvD2NnQ29ODobu3MTM9ibpoBD3dXYiGg7rvq5NJIjmfcfkMUUUX3s/ZeYBjsYoRjzrP+Vy+EtvCMdj10r+s6US1HXJtBGojUBuBFSNQWxRr06E2ArURqI3Abyme/+bLK0glFlAS95PheFUVi8iSKmecD6JWOyQ3nBTxKDow4IkblfHxSTnLm5qacfnyFazuJYrBBDuGw3SGjer/KajSZWm5+SgAkD9NEZ1ibUN9vQkPYpuviy3Sizh58qREjcbGBj3bEz1hQqjoxrTjyuXrEhcoslPk4HHxwZriFsVgutC5iWpuacVXX57Ak0/txJq1PRLO7XYGu5H7S6yDGRkT/EZ8g0Mil9dpl/Oc7dkOl0cMZYrTFFMXZyZQH3IjNT+NS5cvalNHF9ixk6dx4NkX4Q9FdYwU23OFAm7cGBBOppArYn6WYakzcidu2LAO2VxaRQLhFuTmNk5TbbboJicipVRBCXaMTkwqkExheBQpyUQ2XnNznoRsZ9BZ2bjVvT5tTOwOF5YTKXz55RF0r+rBnTu38eQuogEC2rDQFX382Ak47U60trZhfGwCDfWNWF5ckgjKcebrKAYEgl54vJwvFBfJuPdJQKdgf+3qdYRDETQ3EhFj3LeWYLlSPLd+dv/vjO/+QWCUQuOgz+NcGxwawtq1ayWCpOUcNKgBl9unwoZhUTvwV7/8L3hq+zZ0trYqDO6zTz/GkzufhJtOcqfB32ij7zLiJIsL7IpgAYjc1WMnTuCVV19V4KmNPn6GL1bnPN15ZFEnkhk5zy+cPo3Z21fxxMYeBCIeBGNhePxhFEoMNPShs3MNMtkUeAqcrgKWUlk4nAzd42mmWkXnZ0lOfnYo8Ht8/OkhNLS0qhXa47Dh5vVr6Fndo9A9l4c4A7dezzlE1z03vL9+73288NwBhIPGEev3cS55kExkJLT96Z/+H/jjP/7vdE3wfVav7lG+AIVUYigKZaD/xm25uSlqzUzPoqmxUa34LBps374Jra31wkk0NjTrPBPRQyHKiCQpxONReH0MUjTMc/pLxTmvUEA31yvPPx28R45+iZ/85J/D5bIrrK+Uz1dDNR+I3JaDzOBfHrjP2TEi571s3zZ8/vEHaK2PSkCnaEnx3OGLIFm0q1PEzqJH1flr5ppxiptcAf2k6swmNIXuW9NNYQkXnFMUEClE87pg0YprDYtu5YphXZs5XhUAWFyzMeDSKYwBzxevnQpYYCorH8Dj8Us0ZiAo10UKo3KZS9g2Yb2ViuH3GuKMQclwTSZznqIEP5OIidbWBrHweTwUxAzSoyRh2Yw73f90XhJfxO/NopFpb+f7E53F9ZKCGp3QXJO5Rm/ftg22SgWJ5QQyhSLsLi8aW1qEpxIag90CxQxmx+9hamwY7S3NBlfjdMMVCOl3wcYsCCKYTGHMzS8oln4ZDg8dwGn99nj9WFxOYnR0TAVPhv953Q65pytFht/aMTQ2rrWBY88uER4713uDYDI4FqJYKOCFonXoH7ildYkFRnbQENVCsYrfiRgMOmkLRP/YgT/933+Of/Wv/lDjxnNlzq9x3PJ+wvfmdUUsWN+mzQhF4ureGBsdVe4AGdkUFWPRiMFwEXeRzz0k3rFQZ3HOOR68V4aqhV1/wCBo6N5n0Ynng2gQBlpyTaKQ3Vhfr+/Ce6WCcytFlMrMVmBHDKN62bngxN07d1DI5tDd3oITR75ALOhDuZCVG5tzO+j3oJBJIpdMoCEe0X2XrnThvhxuuH1hNDQ2oz4cxkD/NYxPjiORSaJ79Wqk8gU4PH4sLGeQydvgcAWEdGnvXo233vtInTEdHS3Yt/cpdex4XDYFDxNZ5nV773dLTM8uimne0tosjBTd5xRqeSXevHkb7e1dmJ1blDCcpwAbMSgYnhsWJU6fPoWndj6peybPg89PHBdzEzi/TeHQXOslBZcWi3mJ634WvIqGk841NJnMoljxIBSKYmx8DGfPnEEsGsdaFo/jcWRzWQUynzl1Wm7r7p4uTE1PiPnN17S3tQjppc4CuwMZioUs3nDNYfdaga5+IlmYSeEGOy1S2QyWlpPIEj8VimE5kcHbb72rbp0D+/dg+/YtuHHzuvByxBZFoxEVjDlX+Z7Weri4PKeuvvfe+xh2pwd9fU+A8ygUCCCdWtS9wMvw4EpRoY82GzE4SVy5ehnbd2zV/ZMVTx63y+nF0WMnMTBwBwf27UdHRyNKRXbD2ZGnyeHGdczPTYu9T2TUju3bcPPGDf25pa0T8fpmBa1q9aoK10TuMSyeRWo+97FoSxGcaBZ2PPG4yoUCMukkMqmEHO283nJcaxxOxOobUBeNo5Qvajyv3xyAxxdA75q1cstzMjG7hli5hfk51MViaKqvryKzHqCpfkOwfgRl+LhH6MeJ5yvfZ6WAbplMHhXVdQ/UvcG43r/ul8FgPf7XY8XzFfxvM98fiMsrj5u3I0uGXik6W4UEq6hrvYeeqcEbkMkC4lLNAj1zFXgPee+9D3Qfffa5A0IK5colZItlFXdPnz6D9es3oK6+SR2Y3AvMzbMbwY3RsTGhfDasXw2vGPgesfiZ3UIcognT1sp8Pw+C16Z+Uh02qzCtIrrVGVYdB95nS8pFeNiQsfPFP6rpRLUdcm0EaiNQG4EVI1BbFGvToTYCtRGojcDXjMDXOc9/8+UVpJOL953nFh/Set1Kx6ecbVVXCJ1iZGAy9G94+B727z+gjQ+dQ8SRZNIZbfL5MD44OCx3SiwWVWv+jieflKhBHAeRLdx88P+bGhvUXkzXEgV1btSWE8u4dOkiujo70NXd9SA8j8GBuTI++OBj7H16jzaFdEElU0k5z+gwpgBCMYSb5snpSQzcGlSwFh/eKVZtWL8ObW3cvNN9Z1Aphl8MjI7PYGR0Ct0dbRLPyWiM1dWLB3tjYACtzc1Ymp1EwFmGz2XDoc8+wkuvvAKH24vLV29i15798AXDYpAzZJNBkadOnVZYqs8TkEBNgYSBl5Q9+J23bdti+OuPYFs4JtzEMOSMzPWJqWkkUymsWtUjJ7HP45bYxDZ5ueirPGdzvixcAIVuJzLZAmbnF/DOu+/hmWcPYs3adpSKZJOzHZyOUBeymayE5Ww6h8G7Q+jqWqUNMbsI6Cqj+Er2iMfjgM9P7rVPG+N4vE4C3+zMPAYGbmH3zieFkrEcldZmzRQoHgiX1oaPhRmzZTK/jNBkWq4pnlPYo1jW2dUlkZRO/sHhEXT39KKnd60KDFTorl65goH+6/jxj34oXve9oUHYnXb0SoAuC41AQZPdCHxv8rc3rO9TICD//9Tps9i3d78CHu12YiFYnzCMdIfdI/f/J598pkJEZnEeu9Z2IBJwAm4bbF43yg4fIrE2+P31cpmTPVwuJYByEhWnF0WQR86dLXnJFMDoSOZ5t6Nsd+Ba/03cvH1HrtR8Ji1efVNTgwRNiq1sU2bI3uwcswEyIAN8/fo+BHwO+kclbJODzlBPFk0YHPrzn/+ZmMNEk0xMjGPfvqfhdhSqrFmzCT70xRGhcDZu2mwcuD6/REcKdm43kSsViUmFvCmSMISRDnW6ccku9/sNt59YD2d1g2tY5w5UStwYU5AGDh/+AqFQADt37UC5UpBoxCBEIxCbC5D/tQp2hvBhfsa9tgIxiUCg883hwLEvD6MhEkAs5JNoWdfYArs3gnTJoYJXka9j675Rpqusc4ODUdGi2h7OWVlkwF+VvW7mpUFknD59Wi73VDIjlz87P7huGEG8ioOx5jRFYqJtpmdx5sw5RKNx9G3og9vrgJPhs+zecRCBYbj1LB6YrgsWUUxXB9eiIhNaKbYlUhi+NyL3JoX26ak5IUXYUVNXF4fHY1NXAP+NuM/E7bjcBjtTFiBD6Jz7ga0Vfi4LCg6NI68rfgeiESQE2Wz4/LPPsH//frjtToyNjaOusRmBcExBiMRPsOhD8dyJArLL8xi4fhldba1G6Ha54A6GJZ4X7S4UK3YUigan4CLSp8Cw5gqSZCn7gkhlc3C6PRgdmxAa49Spk9i8aSPWru5BPpuCx1FlmaMibAfHk254rTWzs1qTGPrJ78LvrpBghxtlhRlDc7FUJAPbqWBPoj1KhRKCgaCKvmSM+wN+NDTUPxRuzHsh12iOCX/zz7zHDY+MY3pmDsuJBHp7VqG9vVXrJucPi6zsCuHcYKGKuROcY3wvrnvKMijkhabgwek9Gf44OaUw4927duls8fN4Xeh9UknNVK/Hq/soXe7d3auwuDiHhqYIiiWidehsJhaI6zjPDdM3KiDMYHJ0GMVsGl6/V+5nIse8VLR5rlDWeaHrmB01/MnY5Aw8bj/27dwtkf3c+RNweQBf0A/yw5PZCmbmM6hvXoWx6Xls27Eb+ZINH3z0mQqUdXVh7N+7E6GAFzZeT6WCsDbxWJ3GiUWomflF8cEj0TBK5PSzxsarjQic+SWFazKQeXxsCnOzs+juaMGzzxzQueMaf/7COWzbukXXLnnXHFMW9XkSiHMznSAG86ZASaGKGLCc0ZgSb8V1LZnJw+6MGU55tTPu6tUrymvhbAqHI8IDtTS34tChz7H9ya24dPkcOtrbsH7t2vvMboXvlsu6d9BxGwxHJHYHvAGtmcTq0FnP4lxDU7Pmeld3L2ZYRMgVce1aP8bHRhHwevCjH34fuXwax44ewevf+paCV1UccjpVSKMrnvODhTuO2fnzl/D5Z19gzboNQrKt6urSek0cH0O7i3m6uok2s6vbLBQJ4sSJ4/jRGz8SZ3xqaloomqvX+tHQ0KQwcqe9pHliOhMTOH7sCBqb6hAOscgTBUNF+QxFdM690WksJPLq2urpZVHWXDcs8DAnZWmR53NO56e7uwuhcNC4jVk8FrKEOSAUbCt6DcdvaPie0GBE03W0tqucyLVnaGRUgj/nv1Vs5DMGn8+SyYQ6W+LRuNZGS3hmgfdxArrlvv7HiufVSutDWBb+25XiuanFWpK1oXffF6era4D1Mz5L8/75db+s56WHhXwOmRHbV4rfD+5rKz/PPEuZQjHvD1VMzwr1ZCW2y0KnSM7WPZE4wYKKXLxXHv7iCxVB+JytYrDNjqyumaLWL5o0gsGwMiyI+GK3JXFdHrcXieVlzM5MCaPYwvuM3abr0OM2a7L5QsaJb0n+KiKrAGAMLRZmyFDQjLxeZCgtC2F2IpqqeRLVonAN21LbHtdGoDYCtRF4eARq4nltRtRGoDYCtRH4mhE4+uH/WXlUCP9Np4lxfRDbQuf5Sj7jSgf6yjZXK+iMbnPypemWO3DgIGZn5zE2Ooa6uga95+3bd7B58xbE4g146+1fiyFL4ZruvM6uTrR3tKvtlriAcCQirITP60ZbSwPm52YUwGU4jEAum1H7PVvX+UBvwikL8NgCGBsex4WLJ/DiKwdRLGURjsThdoWQWMrJ3cmAvqWlGQRDFFOKyBfK8HvDOHvmMi5f6sfc7AJ++MaPEI0GYLMX4fJWEAx58cVXpzE2toichGQH6utiEhI7O9oxOjKisFGylOvjUUyOD2F2YgCbN22C3RnCO+9+iu9+/w3UNTYhJ2ZwGV6f4UQfOXIc337t29Xv4ZY7kQ6tS5cua7NJtjU3oRRp+Hc+BlzmiHTxy+nrDQQxN7+IM+fOaRNO0SMYCmN6elpjRrGAGxOKiAWKm6WiNjwcewYenjhxFouJJLyBMDw+H9pa6tDZ0SKXP9EcdANpY84NSNmGP/uz/4g/+ZP/Hul0TuJNucTQQgfOnCGapVWu4/n5OaEfGApFriz/TI74zZsDeP13fkfv5Xa55aqnkEURicKCwkHLJWF76K5zuAyH/L6Tqrrpk3DA4kAVyzI0PIzt23YhVteoggSFZAWUBfxyQpPr+s7bb2Hz5iewZ/cujfWnnx3GM88+U8U8MHiQrn3iZnI4duyYCj0tLc36+8tnr2HPk3tQqKTg9JXh8jqRSlNI8KKYt+PMqbMYvDOA1pY4dm5Zj4EzR9Da1AhfrA7zqRycvjA6Vq2VI55yrVMxsnk4ygyUdcLuDiJXLMnlPXDnLi5dvYJ9+w/IhUpx6P3338PGjRuwbt06lIo29F/vl5u1t7cXly5f0vhSHNiwoU/dB6lU2nQFFHNw2ol2oVBTEauYIXZscb9y9bqExic2bwHHb3VvD1a1tyCxvKguBeIL3nv/fYUnNjQ2GbetuhdMYGQ6m1JAMMVanlv+nA5lBrSuX7dWKAMWfojJMWKCVYwy4rQEXJsbhRzwN3/zd3j55ZcQCLphs1M4Y7AhcObMWeUJROsadK0wG4Gf2dvbDb/XjbzQRgGx68n5R7kIWymPv/zFf8bO7VvlYmtobkU43oiyy488XFTj5HLm8Yrb7zQcXyOslOGkU5qfXyxp/o2OjasTYc2aXgmBdFZaIv7ExBROnzoLvz+EtWs2oKenV65NBnXqK9s4dxkGyRBGw4ceH5vG1SvXEQ7H0dTahPrGOo0hj4fnOpVMIODzSYjid3KpcGic9bkK8wyKuHGjX+LTqu5uYXImx8fVocM5wK6MbD4Jj5/M64rWEgbG8u8oanCdzOdMeCKFwInJScTr4ypasqg3NTmFjs52XLhwXsiH7Tu2KWCT18H42Bi87gAcdjeaW5o19so/cPJ8ESNB8auIXCaFTz/9GLt4DgoZrdv+eAQ5Si7uoFAg7NggjsQB8ufzQDmHyall4Y1m5uYkgHMOEg3l93qVO8DATIbK8niisTDyRaI4GJzJgEwPbDYXDh/+UmHHwaAXgZAXqRSxGn6tV3TpenxeiZcUNrk2ZHJ5hBnYnGK4qh33hkeV07Gpb52QFnQXs3DL68kEXzNo2KxLnDODg4M4ceos+vo2o7un2zgwc8Tk+DQvB24MYHRkQnNkbm4BrS1tCullhw7XuFK5gM7Odly+clk5C1x3qPmyGPXv//3/jH/zr/9EwqXer1QQ5oMqLsVNFlDJtZ6dXUBnVw8uX7oMn9+tIGiedx2rCgVFYYpYS8hl0gj5fZpn4UgU8wvz+ly6fRkmzXmWTibh9nq0jrC7p7OrG2Pj0/CH29DT04Gb146gPkxETx6FTBFzcwVMzOQQb10F+L14Yuc2zC4kcOTwaSSXE2hqiOGFZ/Yj5PeoeMmC1+kz59T1RTwJi5YffvSR1uz9B/YilVpCxUYkEbsm7FhcTOH9Dz5R18783JLORyDgwquvvGxCSG0VXL92Bdu3bdW54z2HjHGKacS6EInFBi6rYCGmtzJRCpqDLA5zreJ1TpGvWHYJXUJnONFKFNZZ8+MaxOedkyfP4Ok9xOa4MTQ4JOc6hXvW4ljELRbyyGUZAB5B//Wbus8yY0V8d48LS8tLaGxqxMzsnAR6Ft7mxOzvUpBp/82bev3p0+fUSbR5Y5/W/3fffgt7du9EDzMsiFBhMSfL5xFyxCnD29VV9Je//Ets7NuA3bt3qyOO91kWLFiHp7AslFOhAm8ohpOnzug+8tmnn2P16nXqOmHXHlFPBjNkl3hOsZSdGVx33337b3Xf7+poQyabRmNzM7x+v3BfvHewADY9tSj80OLCIurr69DRbhA77PDgemaK7iXU19XhyqVLWttpmCCORgG4EmoN+57FJM7le8P30H/jBtatW4uW1laD5ctkdP/j8yK70Ijt4b/jWsrOiuHBQROwGgoJ7cRrXs8fxPncL+g+zD7/pk3Eymdmq+j/6OtXPh9borYRgx84ylc+W1v/XuaG/1/E8we5Mw/jzx4I7UbgrxodqoUnq4OTzx48Vt7vWWDlcyrP3cJSArcHB1UkJNIrFq9DJBwVeonZPLyI6EAnyuXOrTtys3MtJ25r/bp1Qi1xnqrz8zHiOVGI1SOsCugGL6WiQ7V1jHOFOQG8D9fE89p2uDYCtRGojcA3j0BNPK/NkNoI1EagNgL/FeL5w26TCrLpZYnnlgPTctpZG4GHXDs2u9zLdDYS4cDNWzKRlvDBlvteOo/sdJsPSbBpam5TGBwFI+IO6CChENrc2iJBgixbvv/wvWGEggG1kU9NjuPgwYPabFl84ctXroj9eeAAHcFlvVclA/icXmRyc3B6iiiWswo8SqeAWKQZCwsJ+PwulMtplCsZONwMxqqgWCDLl+gML27euI1bd+7gwIGnEQp74HCXkMkuo1Ryolzxa9NNuxdFLfEZ6YwiozWfx8Icv39CIafnT3yEZ585CJsjjM8PncbLr30XwWgUTmJhKgW5ix12F27dGtRGYcOG9do0mpA4uuMzYpHTjc+x7ejouB926nZWJKQzfIkbhGQ6jbfefhfdPavR3GrGN1Zfj1Q6rfeui0UVEBfy+8W+LRIfoIDMCk6dOYcgkQPJrALaYtEAelZ1yD1ONzDd1hTgjRPWhjf/+m/xve/9QGxtbnIknjOssOpOsrAG3ARy40snJ/+ee5tUJotz58+jpbkFjQ31Qlh0dXQIkcPNLTmnRBPw3zKwlI44tuFL9FgR+qWwMgVk2iS0f/XVEWx/8mkJApwHdFKPjI6gr2+9BHD+26NHj+Du3Tv43ve/p06Iq1f7sZxISqBhMYT8WiOgLOPdd9/Bd3/3u9rMkfucW8xhw+p1iDUEsJyZR0Exki7MTKdw+UK/OLbtLTG0toQxN3EXWJ5DMBBCLwYoKAAAIABJREFUrLkdrmAdphZT6OpdC6fLrWAscqHJhHZUCihXHPw/MZnhdGFmfgmnzp1Xq/+u3bswNzON48eP4gff/w6yaYp+Tpw6dUbjTUFt+/btEjYplnETysIFr0HylvvWr0XQ766yre1wMPCtAqQzOTHjr9+4gb379ksAXJifx/49uxAVf5jCZVq8aLqNOX4cZ26Q+XOKEy6PR+5nilQ8z8EAN9B0V0/Jfcuf0Z1P8cU4+sqw2TluFBBMIYb4lky6jPfe+xDf/e534HQRaVAyTtxcGZcuX5Wrf2J6Fh2dXWIpU5yi0Eei6Z6dT6EuHpU7lT60Ui6tMf3ln/8n7H5quwRjcq49oRgqriDShbLEUk+VfUuhhm5TvidFLPKjrQBGdZ/YbMKhEGv0/PPPoVCgi97gUBRMZiOGZRGFPDFWFQm0dP/39a2D10ehvqAAURZkGBYaCkaRzZaQSmZx7epNZAtZxBvicjm3NDbC5XaqmMQxUyGpRNHdofWRYzI0vqgQShaYAj6vBCkWEllc5J8pGNF1BwfH2jhnxcknc5nFqQq7eCiomqBTvhdFhonpKXUN0OnJa578Z/L+jxz5Cjt27DCoE68b16/3i1ff1NCizhIeo5vAbDAQk05sBv0V5ZT/6qsv0dHcgJjHjoqthEA0jKLTCYc3hLLNi1weCPj8KOQS8LnZ6p/EwnwO8XibxDAylClYa12vVDQneS1yHWTxT7x4B+cX2fkGBXRr4C58voAyNmz2kuab00XBpazOHiLFFC7Nop3yICpC/dBlzJIWMzMuXb4m1/rgrX6sX7dG6zGFNh4T/2tx7+nOZ6cLxaNorAHReIPQGg0NdWhvb1PBhI7bK1euyeXPbINclgUbp/Iw0umkxpR/7u5ux9y8CSONRuIqAng9Pnz88WfoXdWBnq4WFUcoKPMeaGdBJZ9DIBhBNlvE4mISt24PiiVshKcKmpuaFATMc8Q5peYezhu/D0uLixIw6QplBxSFWp5Dzh8KpsuJJXHEOWc4D3hdMwPh9KVh7Nq9Eye/ehvP7F6H5OwYlmfmcWdgEg0tazA2l4C/sR7rtm1EoeLAmVNXMD0+oYLynqe2o7k+hlw2jYGbN9G9apUCMi2E2YXzF+DzebB1+2ZhhBwuG5LppLqjzp+7jF279+HKlQFdNxTvYnVB8eQZgknT/Oi9IblWKca6PCyapNXtQVHZTZc5yFBn9wbnpwl75rXF88oCg55DXC4hxmxOr5ATidQinG5T+OP55DpDVvjg0AhGR8axZfNWIYwo9Pb0rsLg4B0hY3iOeA/funU78tk8jh07ifXrNhgEhb2McCSkNZH3dQnfxRICQrSxO6QsA8Gt27dx/cYd5IvAqs4uPP/8s1hanMftgZvYu2e3XOAel1n3FDRtd6gLLZU2obUMCaZYy+tD1HUGjvN+recOGwh2K9mduHTpKurrmjA9PSujA+8hBhkFnY+PPn5f+TTsWuI43Ru8jVs3riMY8KAuFsHM7DTWrl+vwm9LeyfcChRnwdbMKz6/LC4uCKFCRr3SFtgNV/UOT1SzS/xen0RYXdtVzIslJKsDzsViUVEBssP3htDW3qZj5XMD7308jywAUhxnxxj/q06ickn3QxZc+B5cU3hv4ntawvHjBOSv20g8Kp5beL+Vr/868Zz3PuuZmq9/FItoieePuuJXvvdvGl5+O+d5VZO+j415FB/zqPPcwo9Zx817P8ea5+bOnTta//hvmE1xc+A25peWtI7VNzSKV072OXGNM3PzKj61tLapqDQ+OmYyPZijQaxWMKBroqW50TwrPEY8rzaKVWdOtVuRSEWTKGoY+ix6c43Vuv7Aec6/rjHPa9vj2gjURqA2Ag+PQE08r82I2gjURqA2Ar+leG69/MFDM5BLL6OQT99vR7XE85XoBD5MG64nN38QwoDCAlt+iWqh4ELUB4UMbm4oJg4NDcuRQhQEN+V8fX//ddwbGcGrr72qTRY3R40NDXKY0jHsl6s8j4MHDpqQOYcTBTqncnm8/fbbaO/o0M/oum1raEZqaRHRmBtlZFBmIKPTg0KeG0gGKrKl24aKLcdmfm3G3C4GjtLRSRQK2+zzuHDxIm4O9OO1115Cc0sDZuen0NWxCstLGcMFJSNZaAliIyrwkDu8vIRINCRBf2piBDeuHsO2rdtQLHlx9uIA9j/7EoKRGJLZFBzakAPBQBiJREZ8TjoRufHnmNDRTbGNvygCDA0NSrysq6sXDoOCAR2IRKvkiyWFbR0/cUr4lnUb+rBu/QYJQtw8cGN/5/aAceaWStiwbi3Onz2LbVu3Ihar06Y3lcljYmpOgtXWrRsxNHgLS0sLEp5bWhtNfBzdo/4A/tN//HP89Kc/qzof8wgH6epMSzDgJojzwohNeQl+FLl5/mbn5oTMoNP13tCwRHGKm5FQGGtWrxaaYHlpSWIZ58GVy5cQioTkWiNmp7m5RV0NlojL4+GmmNgfdjWw7Z/BnMTDPPPMQQkQw8NDej8KzHQk/uIXv8Af/MEfVMNT/RofBs9SCBO2Z8N6gwTq6hBSiNgHIkimRyZwYM/TSGWX4QmaMR8bm8HxY+cQ9Iaxcd0abNrYjds3zqKYmYe7mBdT2uGPINbShUv9d7B6wyYEgmHNF5f85kWFulIcyhWIonYIK5EvVXDx8lXMLS5iQ98GFWMoAHR3tsPpcMLh9OGjjz7B3r1PqwDFjSxFLx7nyMg9jR3PQTAYklAfCvjVuUAXbJoCqcRzugrzuDM4iOeefx7ZXB6nTp7CS88dRNBHZAhw6NAhXbtW1wGvYX6G2qxbWrBm3ToJyyZkLy22MwW5O7dvYc3qXiFA6L5kS7/FA1eYbIUYESOel8tOpBJ5fP75l/jBD76HfCEFr9e4RV1On5j884vL8PgDKjwQ0UGeNBm+JVrWy0XDL6a70mEXUsJWzOKtv/lr7Hlqh75HuK4B4bomlJ0BDI3/v+y9h5ec130leCunDtU5ZzTQQKMRG41EAgwgKYqkKEoyJUtjjT1HmvF4zvHZ9dm/Y3ePZ3ZmbY0sWdKMKImURUrMJHKOjW4Ajc45p8o57Nz7VQFNipJNyZ61OV08IIBC9Vff97733vfevfd376IspXxra4bSPJ1WybjT5ZCVAMEmgo0Eztvb2wXCUOZ7+sxZHDx4QIQXQSleL/s47WoIdFIFHAyEMTAwhNW1NSm3W1oaRNQZ6nOCpVFZphQSyM+QpIli3b+G4dFBgTw7d3bKz3p0bEyBhKw4YaWBmaHEqaSApSs3+gRucjzQxmRqclI+9LTwUUBhKilQmOAwxwnvMQlMzsUEpYKBkFTWJOVWVgySxeF0ora+TtU+vCZWa1AZPTIyrPHzzDPPoLi4SN/L+zg1MSugrqmpUeB3wO8TuMr25/cbKv40aHURXF1CZ2utCDiXtxBp9l9XETImWvzQnqYAyMRgt6ZE1q6vU4XYoKoZjl96nXOcs4/z+knm8L5xzFdW8d4Y6m+CkCvLKxgeGRVIyestodI9HkMqbYBk6STVqA6BgrSC4OxKL3RV6SyvKmj6zJkL2NHZhZJiL8IBKrINkJNjgD9LQorA2/Xr1/U++wjPJWuywmpzSlF8/vwZvPzyH6iKinM4SQq6KthpF5SksjQLt8cpko72Gzw/m51e6xzHzFwwvO0J99K2ZWRwEF3bt6GishyRWEhB0pwXCSA73QUIh2MoLi7F/cEh1NU1yArk1s0bqobi3Ll1S7vmtvraGimkWS116uRJWb3w2dK1ay/8/gBqa2tEfpMUGRy8D29JseZb3ltagS2v+jC1EEFr2xbcv30Jzxw/gMDSNE698zZqaxrgLavB6MwiHN4ylNXWYmJuCWWVdapGc1jN2NbWjKOHDuBef5+eC48cPSryQgBbIIi+2/2yqEkjqeDdaDysc2F2Q1lZFerqWmGCHW+9+Z4s2eobK/HY8UdRWlIMUyYlIntsdFigW219g6zhqOheXF7W84YWcKx2IwnDeaq8tEQVCHye87nDtiKRxoq5mdlFge77u/cyNUTnQe98i81mPFczJiwtreLa1euor6vT85vEF8kQqp9pEcd1TDgcRWtLOxKJlIh7rht8vkVVnuXBU/ZfVnywzxLAZ/UKlbvTMzOYnFnEwrIPBW6PbOpKS7y4d7cPPd37lT3BypqG+lplkFAxzueLPxDAOEmdqgp0dLSrj9KaxqpQddqCMRvBBIvDhWA0jkAgjMWFZVlGlZdXCpBmm3AOXFlZwtVrlyRQ4JjnfHnyw/fhtFngLSpEWVmJAOnV9TXMLyyhqaVVoae1dQ1IJPJj0yZidmZqUoQez1n2fVkjgNrt8ujfl5dX1B9ra2pEJuYV4vl2ygPKPPfl1WUFy3P+YmYMwVp+fnZ2VnMFAV3OZQLFc5YpIktUZcTqMpKKBvn+UbD4798+/L7g+cb1dl4UkH8vD57/JvV5vgLv97FteWAa/gmX+uttYdhF5S2P8spztjHXzlSeU3TA6+CzcmXdB3dBoe6DPxjS3Lq4sCRbPf6d6wXlBjndyjHiOPe43boHqpBJs/rKJiL+04LnahuFRJNUpf0Yx2reks242AMnvr2JE/39XXzzE5stsNkC/wu1wOak+L/Qzd681M0W2GyBT9cCv8m2hUf5NeV5OIBU8iF4ngcQPr6458Ka4HlSoAC0mL548ZKhsiwsREtzG/bu3Yv+/n50du4UkEMAPCJ/WmjTMzw8JOuW9q3tWpAvLS1oIU4QmsCQw2JXsBtB5Zu9vQKIA4EgWlrbtDi+N3AfnTt3apHP8maHjYopE2KJANxuAlxU+9gQCtAWYFlhjWXlXtTUVMLjKpQiKe+tnOVmPre5ojVCX99tfOUrLwsAjEcijNiTWobnSfW2k2oohYNB6jcCINygEjxPRBZQWFgEi82Lu4PT6Np3EAl6DtNCmJ69dodsPBx2jzbC0ZBPG0c6N+ZVVgSdCZjyRZU2wQ2eb3UlFWKlIiHoIRmORmRHQU/JG7d68bU//ENtZn3+gEK8WObd0tyEkeFBBTQF/X6ptKqqauB0eVBeSbuXOK5du4buA3vgdtnh9/uk8KLalveJ956+ogp7jUSlqqMyLUGvWKdhzcJ+RACeoMvt27cVsEZlMoE8fh8319xAEYAqZ/haLKY+Mzk+ic8/+3lt3HlufFFVvbJmVDLEE3EFTBUWFeq7ubmmzQsBB4K6BEUSVOnaHAIp3377bfmDs71o/cEwQYIIb775FrZt68D2HTuMst50RgDbrVu9mJ2dwfHHqMIeQ3Nzs5TveeV5NhHDvl2dCBLUpT9uPIP33zuNeDSNXds7sbtzC0YGryMeXYLbnoHLTA9yJ8LJLIorG9A/NI6dew/Ix5nKZtoMWKmupJrRzA29QULRo5gg+vzyCs5fvISegwexMD8rYItKfSqqRobGMD+3IPJpbX1Val8q7Xm+LFlvbmkS+EFw4N7de7Bb7QgEQhp3VBcTMCQwRDKC10/g4/hjj8O3ti5QJBIKChD8zne+gxMnTgik4P3q7u7WMdnWBI95nExus0o137vvvKM+SeVYcVERpqamsL66hp6ebt1PqXbpd5xhICO96Gm3YZLy/NKlKwJpU+ko7I6s7gltOOiZyrmCG2EpyugjnErJzolAVDhID1+nwuYIyqTiEawtzuLqhXPYu4tkhQeF3lK4isrkdz40MYWR0XG4HQ6jrwX8Oh77L+8LFZk8Lq+T4DUB52iMxNKSvNv5HtvbADForeGEzeqQHQ4BdM4fBKVv9d7Ude7Z24W6uioBpKFgWJ+x291wOjxScJstvNaQbG9Y2k4rFNoXsK2mZ2Y1L9XV12NtjePHB5/fpxBflrjzfDgmeM4KPKUSPvfnZJJhwmmRHSTYCMbQMokWJCQl29sNgI+AUyQWVTux1J1zKH2CqbK9e/cODh8+lPP4NtTl/PexkTHN9YaVSxKNDQ3qE7QFUT5DTt1LL/7rl87h6P4OwJSCo8CDOL3dXUVIwYmVlRDKSyvgdFqRSYWRzSawML+KlpatuHnjpoAUBvZy7POaGaa8sLgoooH3oGP7DvmhEwinzc/4xKj6P8cB+yvvDwkaklOFBSQpGSJph299XXY8Aqrp0y4C2IaZGQPsrK2pN4BIl1V9mfea8xR/cd4fGhrSs4jPNc4/spZQFY5hM3H12mWcOPGkAFoC5TxHhvSyvdluvB8k7GgFosqeNK3DDALMsMaivYhRGcDj993qQ201lf4F8t8n6UjwmIGYgRDV607NewwbJYlMcJjPJBIPUxMT6udXLl9GV9dO1NXWqI+QdKH1xejIhDIbSIhduHhBz2TO0w0NdbLycLsZvppUdsWNW7fhi2aws2svzn/wPr707DPou3YB8dAKCgtsUsPbPUWYnvfDF0qhbece+FNJ9Y3+3hvwr68gGgzgYPc+dHV1GtVbrMSx2tB/x1Dnc46mupSVCrQNO3X6FFpa2lBSUoHFhTUEAlEMDAwrVDRrTuD4o0dRW1OFaCgIb5EH/vU1Ec18JhpVRS6B85FIQmG8tKsiOSTrkmRcuSAMNt66dYtU493d+5UNIfueqSmsrK6grr5Wqlo+C+in7HB6sL7uR29vn0Dx6ooK3cvSEgOMLyktQVkFA3sd+OWv3kLH9i4FnZIcIAD+wrPHEY+xv2cRDoVUHcb5hqTX6vKqMgxop8XvnFn24YPTl2R10tRYr2c3lea0UiOBKMIwEcfK0qK89DmGOXeXk1SNRVBMKzkCxIydthC4ZhWQ4V/N+oRIPCk/eQYOk2xlZcnhw0dEFpA8f/e9d0TSsp+ysoSk5ofvv4eaqsqcZV2Dns+co6amZ7G2HkAimZYSnc9XjkXOiTxPXuPczAympiawbatBTHKep187xQLG2m9JynD2mXyFgEB2Bz3rWcGT0LgmOch+ysoPPotIMmoOytnL5a2VWGnCKT3vdZ5fx+Y/t1F1/XEF9m9aXf8+4HmeNMmvufPWLf9cwPNf3wt8MnhO4o5zHSvWuFZie1IIEYrEsO734+69AVVDdu7sQllpuarUmFHj8RTKqog2RpzTIpGg+jYV7MyZ6OjYhu79+yQA+DS2LVLF5ywd6dmvXBwr0x1IGD30kN8Ezz/dnnHz05stsNkCn/0W2ATPP/v3ePMKN1tgswV+xxb4TeD5x9Um3EBHgj6B5x8vZ80vRPOLfkN5TtWcCaFwFH19fVKhMBCIi2kCSfT5pGKPqiIqgurqG3C7rxd79u5FJBxGc3OjwFkCNtxQc3O1pa1NoGprSwtssEhVubq2jsHhYfmvVlRWY+D+EPyhkHwU6U9KUGhre5vKid1ubsSbEQqsq/x9amIGFF5zgxeOhFFbT+AwharKWimfKqtKkc0YXuQEHgg+xmNJvPbz17F3z340NbbI9iQrixLu7g3VqoKJMumcssssj02qCVna7DAHZRVgc5ai7+44ug8fw/3RUTgKXEjRlmZ6BlWVdXC5io3QvFRUimcqyunNSVCY4MkDywuTSWpDKuDoAUz1KTcJrW3tCmSihQvb4sLFS3C53di7vxvvvPuu2rLv1m20tDTJL51hZ5k0wz0JSK2o5JVERCQSw9VrV0UqdHRs1UaZmxJ6mrIUnZ8lGMQAslMnT+PJJ58UcDd4/66Olw/Qo2qOHqncWPF+8/wJNrE/0BdVmxyWr6fT2kwRvHzrzbfw2PHHpGwXcDg1JaCQoAZVsNwgEySi+pQkAoGs2tpavc/jc+PsDwXlh0+F3OXLV7QJ37GjU4GOw8Mj+tm+23ekOistLxOwQtCIKrjh4WGppUiM8PsXl5bwxBOPC7C+evUKWhqr4C2kStWLZIrhZya89+4pFBcU4anHj2NucgDp+BJMGR+s5gRMaSssNhdMjgI4iiowMDaFvT1HEE8wCJSlyiRb5NYJU5bVCwyXyyJFwA9mVQNcu3lTikyGcV25cgXPPvus2uVu/x1s3bpNoBYBN/ZHKrhq62pEZvAIBO7ozzw/v4RUIivwi32CgAQVxufOnkf3gW6RWaz6eP75F2RZMnCnX2ADAZjXXnsNf/Znf/ag3J3tx3tMsEShiTab2pAhnSTKLl+6KMU/PdPv3rkj1TqV57REIQht+ETTpobqaCI4ZiSTJvjXaA8zgCNHj8DuoCqYYBItQLKyQGHJN5Xy9IBmxYnGBIFaKinpO62+R5uTFI0IcLf3OlYX5rBtS4vmFXeRV4Bt0uxEMJ7Ssdy0N7HbBNzYbVQgQuOex2FQKduW75GsIPhGH2IqsRnuy/5NUIhhm7S1oJc5vaf12XRaCk6CaQSPi4o9Gk9UrNOewG53YWF+CVVVtaioqJQ/eHGRW2O9r/+OwvoYgsxrDoapxPZJPc45lnPC+Ph91NfVo6y0TJUR9GqWqpTApd2hcEoSin5fUABfSUkpKisrpCzmnM3P8MVzzQNJVLh6iqhgDqsCg57ijU0N8lVnZQOJMH6W8xpBZW9xsSwpOAYJRK+vrWsuaW/bIqCMvwwv9DjeefPv0L2zCU6XBY4CN0K0zPGUwBdIYnJyCZ2du+WhTJ/7ZDwkIK+goFjnwe8lkCh7HLNZ380+zfHKsNZkIoND8p22YWl5Hj6/4YVPGxQC1KwyslqdQMaK0dEJrKwuYUfnVllm0HKLoDwJJYJ6JEimpubQ2dmF8+cu6hrWVufx/HPPao4h+UfLmCNHjsiGIt+fOZfwvjBzgpYpbJMrV68IxCd4zfmSHvIEbkk8TkxMiRBhkC7JED5nZB9Bb/6KMs1HBM05kfFnSW4tzi0jEUujqprVWItYXllEdU2V/NI9hR4j6NVq0dim8r61pRX379/X3/PzMp9T7C8Ez9lHaZuyb/8+TIxN43bvnQcVTSSJ2b8XFhfUDwgY8yWwNZPBuWtXYbW6EPfH8cj+gxi734/WxhKsr03AYkkhmc5iYTmKVMqNopomZIo8sNptqCgtgcdlRyISUnVFJEyrEyOel2NudHQclRW1si0ZnxzD2PiorINYwfav//iPYbd7dC8nxmfx5lvvoKy8FJ4iO449ckTVNaZsWhVQnLs4jkk8cSyRYDl/8TLml/xIpc16XjtdtLHKiICrqa5QQLgycWkVQWsTVaQYKm0C29OzM3r2EMAtLikVAba27kdf3x0c6D6AkuIixMJhBMNBtZ3D7UJ9Y6MCca9cu4VwJIHbffdke/Lll15EdYkNHrctB2rn2jZnS2LYlRVgdXUFJaWlCCdM+L//83c1z5OQfOnFL8h67O6dfpEhDCmnHQqrHPgstlHMYIIU3ar6ytlLsUJDedRSYRvjiSRtKmPSM5EVE0+deBo///nPRWLy37nOuHjxAp57/vOyYbKaM6oEPH/uHCrLyzU+WQk3PDSM9vZtqKyq1hqQyv1EKqlKr46ODuV2sE15TqxMiYRDehbbrVY9pwh0c47jnJG3eMsrnA27N8OSI68U19/ocGa16rxZccI2I2nE5xDHZh4EFqiaC3/O+5tvPN7vspT+fcBzzk0bbVvyVnT5MZY/tzzYn6/u/G02LrLTy+RsTnJjNb9O//jPaa3PQfJrgpmPtsRDIiHvBW+E7ebvC+c5fgeJxDx4zjXY0soa7g8Pa01AsptZKQ31jVKEc43OqidWWTDAOJtmW5AIdxpikWQSXm+R1gsisQ1Jy0cCQxmebWTLM+mUhC7/yBwk4/OyZUrzM7xOqxE2n/dDB9Dz1L/dxIl+l06/+TObLbDZAp/ZFticFD+zt3bzwjZbYLMFft8W+IeA58aiOYtQYE1l9HlPRi6U8wFpG9U72pCYaM+QUdn4D37wQzQ2Nmnz/8ILXxDoQFCWYU580VplanoKwyND+Iu/+AvMzExjeHgQ+/btRY2C4MJSou/e1YUf//f/pgV1x9Z2NDc1wVNQgN7bfWhoaEI1PW1NVintovQstdowv7CIM2fPocRbAt/6Kh45chDtrS3aMK+vrMuqgF7g3T09CkKkp2ljYyuuXb+CHTvaUV9fAbM5BYfTinQyjVg0Kd/O7/zV93Hs2BPYtm0LHI58uCV9H2nDYCzU5SNqMmmDyHO+fvUCakstcNG+JGnD5et38KWvfgMXrl1DPJ1AU1ub1IKphAkrKwFEggHEIn48+ugjGBq6jx2dO6Tc5sKf4ClBLAJkBET4KnAX4J133pF35P5uI0iVimvat9A24gc//BG+9e1/i8uXL+OLX3wJy0tLeOWVVxTgWVRgBGfx3hDglIcvIHCVm3badRw79oiUaNyUUh3G8DCCygR0MumsVHncnO/etRNXLl0SSEovYoJdedWXNjOyVOBGPilFa5GXIbE+WanwfPk+Ab0f/vBH6NzRid279+g9KuAWFxdw9JHDUsHxRcA2/zuB7j17jM+y/blxJpBkd9gFOFLRyHMkwFldVWuAUItLtIIVEEK/YIL7bCvavLz88ssCx3hMAlhU7JLwIUBF0LSnuwPbtzVidZVK53IEgklcPHcFkUAA5mwMh/dvg29lFKWFtGfgkHAjnrKgrLpeQZU3+gawt+ewSv5JHlApy0oFLVqozDNbBNDSj5oAezLNUv40Pjx9Suotnv+16zek0irzFmt8EMDlvaNfO4EeWT8keQwj5IttT4U8soaVTn5DzbL+d999T/eFdjYffPAB/vzP/1xkCYM0/b519Pb26thPPfWUQA22M/segWuCh1Sjx5NJHDv+mBTo77//vja89OVdW13B7d5e7N69W57ntBQxSuZpvxQDNY88Z94beoVPTixgYnwG3d374C31IBAkGOLBuj+sUn6OWwbYMcSVAbg8D/Y1/n7q1EkB2rQzSMajKHTbcfncabhtFrQ21aO8ogKeYi8yFheiacZSsiLAjnTCIME4fkmiEWSiIpe5BdzMsz0JEBDkISzhCwQF3tIrn4rJYDCk9pPCzWwT8GyojF0CLFUxovtARRwrSWhdxDZM6/M3b/bisccehwkpLC7MqI2rqmuwuLgsoIFgOSs0JqcvWiDoAAAgAElEQVRnse7zobm5VVUsvtVpkUYCjnx+EVJ8EUDmGGA7E4j6+auv43Of+7z+ncfmi+fPMUeAjxUZ7Oe8xxWVlTBZTLh0+bLal8rdXbu7pNS+deuWSDL5hJuB9957D9s7tsnTW88K+dZnBbS5HG4EGQKYzqCpqVnt8dYbr6K9qQTeEjdcRR4EwlG4Csuw7qM3fAQHe47mPKLjmJ2dUNuvrfnU7pyb2Gfz6m6SdzxntjXnj5/99OfYvmMPamprMDh0B9U1pSgtK0JlZZmU+iXeCiTiBNncAohLy7xobK7VvGWob+kfblg4ENSm1QTtBHpv9cuCyO9bxpHDBzV2WE1DMoDnJCA5lXpAELAf8IAiGqMxzcV/+/2/xdNPP6NnIX+WdjMvv/xVfOc7/1XfSRU5j6eKmQTtzlICIx955JHcWDWAKs7R83OrWJxfQ0FhgUDS6elJ9BzsVphpMESPZxtqaqowMzutgEj2L86pVHPSUoHj+/nnnxP5yXmf50eSm2pdh80Jm8Wp7+KxDR9uq+Z8Tk58FuzevUvPoKWVJaStaSwv+fD+m2fx/NNfQENVGSxZP3y+EczPDWl+SiacWFqI4fbILJ7+w6/iyvWr2N21U6BYdWW5qkVoy0D7KobMEkA/efI0Dh96VLYjJIVHx0Zw89YtgXA9PYfQvrUDiUQGoWAM739wUvYzVXVl2Ld3t6xaGupqUF1RhqJCfn9chJf6QGkZkhngjbfOYHxqAT0HuvH0U09gdnYKv3zjNcRiYZx48rgIHILKpd4izcm0SYnH4gLirHY7rl69pj/X1NYr8PD0mXPYv7/bCLEcG1P+QEtri6xapmZn0bVnL5zuQty81S9LtBu37sDlLIDVlMG3/uiLyKRYiWBUuzAjgEHMJOQNz3ljbuL4iaTMuHFnGGfOnNEc17ljh8b0wL27hg99Io59e/YqqJvj8OrlC8oQIVFCVTatlRRGnDHWDWxbI8zWLT/4LIUJrIYyWwSUk5g2Qr4N27V3330X+/fvEwGYzcSwtrKEs+fOibxrbWnTc2l0dAyHDh5RJZ0IzmSKDvEYGR3B8MgwdmzfrgwB3mdOGbz3rBrjuedtSPhs4Pgx5hmuZSIa95yDFSK6waeelYGsGOF4oZiAn+fzimsC2om1tbbB5TZ+xvA9F6L8EfV5Hoj/XdbU/xTgeR7k/m3g+UbQ/aPnTS97I1Q9/9zX816lN/mAzYc/QaIub92yURzzycr7vK3NJ4PnXNezQiUvYJidX8Ts/DzcHg+cbo/G34pCdrNYWlnVOr2iguHjZmRSGdTX12B1xch6oH2LqjppYURCVWwPsf6N15DRvGSA4rlrYgB4bv5ltZWsCjnBs6JPTWAQFvy16Xn+u/T4zZ/ZbIHNFvgst8AmeP5Zvrub17bZApst8Hu1wLm3/lM2v1jO/55fkG9cOBNECgfXBZ5vVOtsLH/ML/IFitkcCAZiCIUjKvUn+MFN2Fe+8gdYWzX8lw3VOcs0IxifpB+6EwcO9GB1ZQl3+vvQ3NyE1tYmZFIEMsawfds23Lt3FwUFLvTfvqFQPCpGCSQ9/8KLKPZ6sbK6juGhEfQcPiTFEYH0rJl+tP0I+oIo9njQ1bkDyVhM6mie08FDh1FYXCL/1sWlVcwtLKCishSLi9P40pefA0wJIMsoLQMUk61EOIX7ChEdQUFxge4BfajpdcrNrOFVmpX3rzypLWaMjQygtigNG1VBZjfe/eAyXv5X34DF4UCSKi6HFbE4vc2LgIyxcZ6bGZctBNVdLOEmuEt7AgK4tbXVCg3kxsIgNKxSLBOQo/qX1gXU6FCFE4vHBcjcvXtPVgef//xzKi+/fbsPUVk0GNdA0IjtRjCQqjYCugSU7g0MYGl5GRXlVKB3CFTkjkXqXgWtWUV6rK6tynfZlDFCDQ3/zvymhjsbA8DNEzJUHCkZlJYXVKhqF2SEkDIcjZ7WVNJSLU6Q7+7dfm3+yyvKDZsc+tPb7bp+ql3X1tdQUV4Bb4kXNnqZIoNQhMAMgamkCBsqnaqrDHsSWpdwM15XVy9PTL7YVvRWHhgYlL0BgSJ+JhQKC7Al+UA7ly+/9ASQCcNmK0IiTqWxDVPjU7IjiAQWsb+rRcC50xqXijEFN5xFZSivqsV6OI7+gRF0HzoiZSYBF1lsEHuk5QTblpvJ3AZfBEWWJfVxTM/Oi/A5cuQR9N7ulz3Ll77wnLyeea/sNlqhMACPpcm0GyHBklSJPq/DbHICZpeuh/ePwCiBc36OwFqBxwMG9f3pn/6pAFiqAklgUbnKqgFaiMiaSfYsyVxGwYDahuB5ZXU1Ll26LKV6Q32dALihwQGNC94rWsG0tRnZBsZenoGhVN/zzyYk4lkEA3EM3Bs0QumstN7JqJ9mYMXY6LiAIPZAWvUQEGQ/k+1PeYXunc/nh91uQSoRk5f87ZtXcexwD0qLDfLHVVAER0EJYlkb4hkTLDY7sqmE7JFIeLFyhKCViCkpFR+WeauL0g5pZVUEEdWVrHCJReNwOl1SSPM8COjSQqW0rFTXXFVVKYCPFg6JBOdRSy5014R0Kqv+RqKptISqzISOxT4aS1CFTIDfKsulW719qK6tFRh958497OlsMRSYImAMVWYoHJbFEUGlifFxAbhb23dgdnruQcArr40ALW0RCFTwnrJtaGHBihWT1aLxQnsjBkXWN9TJ8oFg+dGjR/U9I8xNSDMEcbcRlkziMhKDw07gkfbzmVx4olmVDgTfJkbuIR6aR1V1KWwuG9YDQVTWNGF6egW1tbTdMuwqxsaHUVNdpvtMsop9j0QFlan5sGGSNhUV5SJhDPDLhvfeP4uKygq43FbU1Jah2EuigGPLgkzWjGzaCpvVjVdffR2dndvRvr1Nz5KbN28gEPTh+PFjIiUYEklS1mq24/Llq1KB7+zcath75MKJNxJQ+ecm2+NBWLIqSQyCkyTJxUuXZIHBe88+S1KFthry/+c8KTAxF6TLn7Qy0DSpfk47D7ZLIp7A/MIapiYWFL5IEJsq4Fgi52GdZhWHSUQuQW/eN6q3VVlgMip+SFYyw4N9iIAjx87de/cEtMejCZgy+TBmY3ySGKJ1Fedq3gdadvAZR6Fn0sRqJyt8K3EM3R2Hx2FDU30xSkrSWFseh39tBU6rF5Njy4CrFH6LDTt37xEpy3mPpBfJbM599KDn84L6UT6b2lq3orCwWJVXBH4rqyqlHqdNWG1dPUpLmW0xjvMXLspfvLK2XPkd5fTdNkOhpFGpml1ai5DUn5icRF1jM370k7eQNjnR3taK/fv3IBoO4Ny5kwgF11FR5sXxY0cE6s5MTypQtcDtMqxEqI5lIGGa/X9Mvs0utwfBILMZXLjT349t7VtQU1WBoeFhhZ5zXjRbbdiydTumpuex7g8hHE2ir+8uErEwvvz8E9jS0iCCjud69coVTI6P46UvvqhzIMGo3BOXC/5IGhOzyzh1+rTCNhm+Tl/2M2dO4xtf/7oqVi5duoT62lqRWtPjY8onIDnGe7mwtKDxyasgGc0QWfYvVvwd6DmstQPnM64XentvYc/ePbLsYeUK51ZaPT3++GMCNZ32DNZWlkV0FBV7pSpeX/OrDx9RP7dqHaBnRSqJrCmr58HkxISuk+OOhKo+I7r+4csAN0lmPXyfxzHAdAK4BiFsgO1GMCRB4I3rVpJDnN/43GG/zVftEUElDpuvlvw4SJz/+yeDx8Y5bgTMP3biWtLk18n5c+R5f9Lrk5Tn+c9tVIl/kvL8t4Hn8oPKvTaCxZ+kWP+04DkPa8xTD5XnJC14jawOJXjO6yapc+/+IManpvX3krJy7Nm7TxZzFHXQtqW4uATF3hJVQpEwam5qkN89P0/Pc4bUk2Qz4HFDeb4RPDfE5lwfGbyAro99g3kxmYyqY2TrIztJPgNyinS9n91Unv9eO8jNH95sgc0W+Cy2wCZ4/lm8q5vXtNkCmy3wj9ICnwY8j4R8SCUM25aPL8rzaiEDSDWUnPLAjcUxMT4hFR9D+b785S8hFKIvbkp/52aeSl+CnVRvEYS5fv0qFuZm5Vva2tIkH/GZ6QkFDi4szCsMLJXiQp0KZbtsYGpydh2G17UX586dE8BDcD6WtqK4tB7XLt3A8L0hZBNJlLB03Eq19Di+8OKLKK2ogdXqQdpkgz8Wxtlzp3H48H4EAqvo6GjB2toSigUwm5FOcBFvkzovypLjREJewlQv3rh+3QjxLC1VyB/fczupmKxDdYUXzWUWZFNxFJdU49TZazjxzOdgcdiQMWfkD8syblPWjoCPoaYWzM9NCew+evSwNp/cNNL+wQBnqGCVwFHnxeBBei0LiLHSDsOwYSFwRtCFYB5BMgKoDKqLxQyQPRqL4dTpMzjQc0CqRwYCDg3eR11dDba0tWhjzi/hfSJAcPLDk3jiiSfR0tKq4xPM/+CD97XRZSjitvZ2OGnHQeUz/ahzm0YBxFSSsWPkVFC0Z8kqKM0AJLghM7ZC/LOhvL5x46YIDl4H25ZhjgQ2817vvCYjJNNQoVPVyWulIpSWO/TC5SaaJfavvvqqqh8IShYXEcRMiGygqjkQDMqLneF6tNxYXV3D6VP0122V4p7qOcN2IYPv/c138e//9OsoLXEiGEgBGQ/8gTjeeettWEwJVJTY0VRbDIcpjiKXVYA2XF5YXIUoLi1HMBJH/71BlFRUoaGxBclEQiAJVYBul0NBqVTrUq1nlDLzFwXpJqz6gjhz7gLqG5tF+rBk/uknjmJLa3NOoX9XQAHD7jg+qNJnm8jD22xGMJwAzE6116WLF3H27FmBMFRgMhw1FAzhlVd+jC+99JLAXCqlGZ5HpSM94wm0UamsXmc26+fZ1gTe2U/GJialTn7iiSdkGcJS/braavn/kuAgoMdrJUnDtpcpjYXhswYgRXJqZTmAmzd6pdSl33kGhuo1Y7ILwGIeAAN5aR1EdZoRBmYoswmSEUtx2q1wOayIh/z4wfe+gycePYKSwgJ9f3lNHdJmBxKwA3aXQkcZLsg2IgicUogZwY6MNvCG0I3/Yz8FzDY7Ll6+go6OHQr4HRi4j1Qyo+vhXMh+RQ9qArsL8/MK0eRcwGs+0NMtpafUybQesFB9T7sdB371q18p8NDlosqOtigOAeH0h6Wf7+jYhIBiWioxZJeVEM+eeFTXLbDBYoDoqr6JGnPIL15/Hc8/9xzMWSuuXb1mBDUXeER28PNUPPN8ea4EtqhynZyexpat26Qglf2R36e5hsHEBOkef/xxgZ8kMw2VP/2UY+o7tEggEcZ+ktBckwPS02mNu0hwDcN3r6O+oZpCQERIcDgKsbQURHPrdpgtTjhdTpw9fxqPPHpI5M34yIjhfW02q+/x+cFzo7pWpE08rmOTtJ1f9Mk6pqDQhdKyYlRWlcurmW3J+ZEBnbdu9WOOFUcHelDoLRQB1d9/G0eOHNJcMj42iqJCAsDlsJisuHr1upSP+/Z2wWajtZBBWOaraGSHkjF88Q1SyPCaJ4FpXD9B66zUytu3d6oPW20k63IB2yaGa0dzYB6fA/w3A5zisTnHErwngUjQMp2xor9/RLYH9OinMphEJ0GmVJJ5HbRtoUIzo2BPPldYDcJz47jnuZN4ZhXH9Ows1lZXsXvvXgVb+tf8cNmd8llnPw0EfKpQoJ86w6LZdx5Un2VTSGRCAjjNJo9IX//6Ku7euY5nTvTAvzqDyZFBeN3FSETSmFrwIWx1YW5hGU+ceErgWSAUVsA3iUqPi4BqTPecpN7Ozi6DBM0yuDutZ8f4+ATsTt7bClRWVuP+/SE9IwgKN7Y0yrqkwO1EEYHvqXFZGFHp7CaBmkgpPNNsc+K//NdXUFRWh61b2tDZ2UE4HB+8+yYC/jV4iz146sRjKPTQFsyF4aH7slPyFnlRU9uAYIjhwC6srq7LluLChUvy+B4dHZE92Z6unQL6SDqdOnMajxx7FOu+AKqqa2F3uHHjVj+OH38CP37lZwKQy712/OFX/yBHpmVx/94dXDx3Hi+99KI82Csry0Wc0zLGW1aNG333NO5IHrVtadN4Y5/n3MS5n8+/C+fP48knnoDTapIXOcO5uc5a962rn2p9sTAnkpPAZzAURF1tg8gvPi9JpvIZPjs7jZ6eA0a2xsgYFuZJ3B4VwWhBHGuryzh/4ZJU+CQ0GhubdbymxmaDRMtmVf3E8ZdgMKnmKTNWV5b1XOra2al7LEA2N8dqts2tETYKNAzw3BhbGxXSGis5IH2jCIQ/yzbKr31oJ8I5inM8j58HuPO/G0GYxuvvA9A/LXj+SaC18VThfGGA0Plnav76P/57/jsN276P2r18dEMgj6cH9jb57/5N5/ybwPNP3mTkIGyRFh+1beHfSbiynXk9fBasrvsQjERFYrBia+u2DvjW/QK1+ZyitRWFHBTTkGz2FheqWolzOjM0SPww6Fb3/BPAcz6jjVIC1TE8WD/m7Vm4NufDS3MqA2432LbwfDc9z/9RtpKbB9lsgc0W+Ay1wCZ4/hm6mZuXstkCmy3wj9sCnwY8p/Kc4PknvfIL/zx4zkUxAR1DoWeT5cb16zfwwvMv6P14LKFFtuGRWQaXywinI4AwPDQEizmL5sYGeIsKEIsEMTdLa4JqBHw+VFTSK5mbmywKc56y3AwR0KCtAO0WGCw6P2t4nO4++AjOX+3D8cOPIxlK4u03fgWbKQ2nE9okd+7ahbLyWhQUVSAUzyLjsOPWnV7Mzkxh545tqKuvQmV5iTa5BDUt9AVV4KgJDpcH8TSD+Izr5Gvg/oA8N6kwLS+vhLeoGO+8/TaG7vfj+Se7UVdViWAogVgCaGlvh93lgMVmQiQaVqCYw1qARCyrcmenx4GrVy9L6UffY8OblOAcrS4MVTHBcwIz2QwV7lRA0wLDJoWi7odsdIxHYR7YIdjhcLgxPjGJ3r5+7NqzFxcuXsQLX3hBwDTDxO7duY3R4UHs37cPza2tSEuxY4LL6cErr/wE3d0HpFAnaPPTn/4Ef/wn3zTAIH5RKikPZB6LwGAeyOc/EZTkBvihsowAem7zyHJbE2+uARzSI/POnbsYG58UaMbv5HfQcobhfLRSoV0DFWUEJg2rjIw25bSsqKyu1PeRvKDK9vTpMwJ1ufnkeXGzTBU/lcpU9RGoJBDD4+3du08AOpXmVKu7nG69T1XVyPAwCtwZtDXXACY3rBavFIWvv/5zbG2vhxVhZOJ+VHkLYEqk4C0ph6eyHhV1DUhlsrDYHYhEE7g3OKh+00UbFo4VqcOjAnHz20Aq0okeGaFodpgtdkzPL2FxeQ2haEze53/89ZcE9BC0oOUMx1XAT7CmWn7Y9BPNB6ne7r+HkYkZjbe7/f2oqaqWl3tjQ13OhieND95/Tz7WVAVS1UoAgpvfnp6eB2o9Vm3cu3dP6jJa21DNarJYMDg0jL379gmQo3KRIYRUk1HZSCKNAXlsc/YlAmK0NyJ4zi7KfmyCAyvLfty9c19+6RnEjeoPExBLUnWWtzUwKxCU7Ubg3GZ3IhJPiHChTU9zY50qZWIhP9564+d4+vFjCmMloUDSQuC5yQGTwy3PVauZ1TAhKf8J4vGlscPttqSNVLQZEHoilUE0nsDs7Dw6d3QpVJKBgtz8M4BQAHya/Z6VETapMzlv8LsJKvN3VgNQyck2YFgnP0uAnFZBe/ftVWUAx43dYZBOrA4ggEyikCo9hv527epCZan3gaqOn2OFBYEkNigJox+/8mMRRhbaA4Ee57YcARIUiMXzYN/g3EvPb5JnW9q3wWJ1KFOC95gWC7TNoM0SiRbaxPB9Arr8M4mDhflFkSIkLy30WHY6FEZIv2mOSX4vx1044MfV86ewbVuLwPN4ivcshVA4LfC8sroes3OzuDPQh0NHemDOZhBY9z0IKOaxSKKxrxMoNNrSsGPgc2dlLShCdWh4UP2Xnrkkv/giAUag6ML5i9jS1o6GZs5rZtzuuwWnwyY7Id7yK5cu49nPfU5e9dFwTNUOvPMHDuwB4y0MmwuP4SGeq6Qh2JP/s6xO7LzftMxJwmYx5jKqpKsqq3SuBDTTWSrSkwIzGSYrAChL737D/ofny7mMXvOPHqOXu+HFb7Y6MTwyLeU5252AM73X+exjsLPZzHmfWQExvcdRxTmfACirWQigx+K0EbKhtKxcQBVDYnm82qoaxCNRzR+857xvJOI4J5GopL0SxwDHBjNJyAHxWDDRJz4p4uPCuTMoKylEz55OjA70IxUNosBhhz8YxcjsKhqatmBqdh6eohJVXtmdbtm3iUzL0k5rXqAryfMH6vwUyVi7xjeDP2dm55QJwawHVQZFIrhy7RoOHOhW9VpLYz2WF+cFPvPcWSHCkGFakc0tLuOnb3yIVNah+WhXVyfWVhZx4+olrK8t41DPfjjsZvmyN9TXygbH51sWydLSuhUWC8lHWlYV4P7gsH4xN4U2Id/85h/B7XTI5uXOnX6cOXda1Vpdu3bj/tAQGhpacOtWH44+chy3bt42qukKnXjssUeVRcDKn6BvHX/7/e/iyKFDOHTwgOYkjsuZ6RmQFSH4T1uknp6DuN13G40NjaiuqVEVzs7OTpEdtChjJZ/DatJ6iLYZvG8kURS0u7RoPBczWZSWsSokLlsaZtP03e4VSXL+wlkRqgTqWZVCkPOHP/gRvvGNP1KlgNOawf2Be7g3MAiXpwAFhUUCQzkuK8rK1QcdsqeKqd+ZrVbdC9lwuJwiZRn8K6bGgDVz4KexyhR9vEFBzXVmPu/gIyIOPS0fKtE3rlE5J969e1fkLklCjj3O7xvB943Vl4Jhc+ul36Y8/40rcVUq/foxfhN4ToJ/I3j+cXEKv+fj4Pc/CDwnuL4BQM+f78b2zL/3m8DzTz7nPHFhfnAv1HficR2OFWqsJuF1kJjhGoUWZxQ7sPpiZ9cu+H0Bkb+hCJ+bJlUYer2lKFN+ADA/N6ef51hglRlzW0jW5MFzrk+NdjKqE1RgmbNqUb/JmgyLGq552QaqkrSoYuzjti2bnuf/uHvKzaNttsBmC/zLb4FN8Pxf/j3cvILNFthsgX+iFvg04Hk07EcyHv7ImRhKICMYMq8+VylszrKDKlBuWAKBIM6ePacNDJVJVJ0X5ZSnhsLIJFXdlrZWo0TaQ+VbSkBLPBbGIhVS5SXw+3yor681wDKW6nNBnKa1gmF5gUxKwWMEbRhERYAlkE5i3hdENm6BOWGGNWNCJhFGU0M57A4THG6qAAsxvxCAvaAMaU8h6pub8b3vfw/HHjmKoH8djx49opLyFP2jzQQ3CKNzYc49GwENs9Td3MQ/3AixdD4Bp9slIHto8C6uX/wAnR0daG3rwL37o3j0+DHEklEUFlGZGpctTDKaxeTYnBb6NQ21KCn1Cqhqaqb/LhX9KQWnEdQk8GIA6izJp7LYpvvBe0C7BoZJUolHgJMAGdWoBLSTiZTKz6n6GxwewZZt2/HDH9ET/VtS5mbScdgsJgR9a9q4FxQVw2SxSblJv/poNI533nlPxEc0Glao6T6WvkfDcNgssOcU5HmfVsNCxNgEGhtgbooNxVUmS+/VjBSz2gCZjE2OUX1rhDNazFYsLC7h8pXL2LN7t8BrgpBdXV0C0mRHYjYbm7VQSCAG/53tQ6XdsUcfRSweRW/vbQX3sb+SbKGqqTYXmMfQTIKSgVAAw8OjsoiorakTgPXWW2/L4oAA/cLCEmprapBJ+NC1ox0wFyCVsqs9X33txygvcyIVW0Wh04yOlnZMj9Jn3YnqrR1wFRahyFsCh4I6eZ/MAvknxkbljd/WwkBLF5JU6HEXyXbLBZzl2yOTtSAcT+O/vfIqMiaLSuofP7oHHictO4CFhUVVdAwNjcpGgAp7WmaUlJQZ6k2TCSfPnce1a9fRsW0rDh86iIrycszPzSr0jcrWsdERgbiPP/aYvO35ZxIyDGbkeCbIS/KLm2TaenDjTO/kM2fPoqNzp7zI+fkd2zukVjU2vrQ5GEFLU5MIICOgkkGcCVho9o4Mkgna/bgwPb2IG9d7cfToEbjcFqyszqGkvBSRmFG5YHw8Cf/6msB5zUMZE0xWG6KJlCwedu/cjngkgMDasmxbujraFchKOyK7pxAmmxuxrBUps11EQjoZEyFHz2UCshyPbirGE4mPKCK1IWfJusmiUNP6ukY4nR7c7u0X+EmPfQKOVqtJfa68tETXz107wXKWqbNtSHAQ4CKYk1f0EtgbHh0TaE0V8PVrVw1P71BQVQmHDx2SVzb9gRsbGlBZVSGrJtp7cEyxLJ1AxLrfLyCLffytt9/B8ePHEVxf03HobUzFNqt4AkG/bD+IQ3DcEMDni6reRIqZAknda59vHc0tTZobeG2893x/z55d6sMMt7108YrOiQrYEm+RrokkAsk1zsV5lTX+h2/+hVOn0NRUA4fTgvXAuuyyaupapEC32t0C9ppbG2U/QvqiyFOgcS5SMGEQr5zTWBnBeY3XSQA6yfOn+p5VK9EELpy/pHZgiCPnZ859t27dwPz8jKwnsmZDqU47qI6OdpR6izE+NqLroIcz++iNazdQ4CkUsHn37i0cPtTzIMMhn6+QV6xyHBjzbBROFy2Pgigu8sLvDyorgwrlAwcOirQw5qC4gnL5d1ZSEcwm0cWrJpHK8crxPDMzhZ6D+wXs82dMVgcWlmlRNoru/T243duHxYUFPP7YcZSVemULZGP/i9G+x6FMCoJUHDu032L4sdPF4Npa+XerWiGnyvStrmFtaVEAK8c37YY4jxthubnshCzDcFntJEG24ROPFBxuB2J8tqSAqxevYfuWNjRXl2FypFfzJY+RTNuRNdmQzFqwuOZHNJlBc9tWFBR5MTk1pfFM8Ky6qhLlZYWIxyMihTkP066qsalFxDKvg+TQyOio+iB9+mlUxgqXTDoJ3+oK4tGQ5gjedype7Q6X4Nn5pRW89quTCMWy2Mr8kNJiXLt6GR1TbRAAACAASURBVHXVldjVuR211ZUIBXx6/pWxKq66HBlT3FDEJjKorKxDOJyA21WI997/EOv+AGJxPoNMeOmLXxRoSSuaoeEh9TeShU88+QTm5uZlW0drE6/XmJPf/+BDJE0Z7OzaiSefeFyVBAzi+O53/kqK25e//GXYbcyQiRlhmrRcyTLTwC7bNq6tuM744MMPVS3EuYDVJefPX5CHPY/ncjpkl0FijxZtP/jBD9DWvgUWm1VEU/vWrRpXqUQKW7dsVbWQz7eKn736E3z72/9Gz0ISRVxfvP/+h9i2tQN1tbVIR4MKhWYOQ70yaAq1puD17t+7WyQaCywIosuCzMScCwavM0TdLnW0CKcNmuEHC0yuEz4BPM+vITYKNgzF8a+D5xvXprw+hlmykoaWNhtB8vx35u2WPunfPr4E/6jyfcO/5sDzj3/+N9m28Nn328DzjQD2p1Gek/DNW73kr0frrQ1kxO8MnnNWlvLcCOtk25J447FHRpirQAuijFHNFI5JMMCqiZHRcYHn7L/sixGSNQ7miUBrSs65rJbhs4XrCZKxJFtoaSU+WIvIh57nxj3I14M9NP5Rf+AalJWOJBHANTtt/ExaT+bbkb9vep7/E20uNw+72QKbLfAvtgU2wfN/sbdu88Q3W2CzBf6pW+DTgOeR4DqSichHykXzgHm+jPvBxobK3pzikGpGhjWOj00IjCAYQLsBWn9QgUzAJp02KTTo+rUrKCzwYEfHVjhtFkQjQcSiYSnPy0uLsb66KoWau8CrzWk8GhVYSy0cN8zBwDqyyQQSMQZ3plQaH8hEsRaPwGPzYnV2DcN3BrC1pQEV5S4UFTukWFtaDcPhKEUkbUdp2zZkrHbZZZw5eQpHDx/R4r2lqQGFHhdSyaiAO5bFp+IpbYCl3AuHFbglEMtk0gaAQBn3GSyvp2pw+H4f+vv6sXXbTtwbGMaLX3pRG3O/f1VgBy0C0gkThgfG4Q9FsWNPl/y9+/v70balRYAzQblEDugzLC9Mat9YhCSGQ/eHxAIVi0uL89qs0iecSkeeJwEoeuBGonGVkb/5zrsoKC7BxNQU2rZsQXNzI8wMcGQFcyohQDGWpN9qgbyZqcakav3Vn72GnTt3CsALhfwCfeldzYqBVJQkAi0DDH/ifEAoAW5umtk++cCvTJaWE4YfOj1pFRwlyIy/81rTspfhv3/3u9/F17/2NVy/fl3H6O7ufqASY3tTiU7VGwFH/p2AC1XThYUFUs8S4FhaWpCVAUFEeim/8IXnBBwuLS8JaCPBwPYkuEwA0+MuwMTEJF5//Zf41re+pfNqqGvAudNv43DPPpjMtPNxyfv2Vu9ljE/0odRrR1fHFlR7q5CNmpFK27CUSGDF71ffP3jwICqrqrSRj0cjcDnsKn8fosd0cxNq6moQTxnBeUSo2DzccApYszowM7eMv/6bH+A//PlfiHhJR5fgLaCi2SH1NsFMqqFtVqdK7Wem56gVFVhW3VCHYDSKK1evyD7i8ceOyV7jxvVr2NW1ExXlZQJcXnv1VXzjG1+XUvf8hfMKElUopd+PmzdvYv/+/drgcuPM3/n+0PAI9u7fj2vXr8teh3YubrcT8VhEIDTBi45t20TIENhnGCb7MO01qC5LxFk14cH1q32orq6Vct3toaLVT+QOiRTnFeYPpOGyWzXGqZrnsUheWDn+TFaMjU2gvrYCdnMGo4P3sLIwg5aGWjis9FD1oLisAmmTHdGMFWkLqyMS8PtWce3aFTjtdtmSkKSiHQJJjY12ApyTExnA5nThymUSEJ1SoE5OTOfyBuwKbuR104e5pqpSoDU9q1cZkGaxob6+QWODgApBSgajUqlNwCGezGJkbAJOl0PgUmtrM5YWF+CmUtPnQ1/fbTQ1NqodCWCaTTYBZuFIVMra5ZUVeaMTFKVKl0Ql+386HsWJJx8XEUdfc4I2JJcIPpB0osKdHuYcO6yUePW1X2J9ncC5Dy+88Dwamxr0fQMD90T40MKFylX6Yc9OL+DG9Vt48cUvyILhTn+v5ioGPleUl0qtbKhPM3DZHBjqH4DZkoanwIm5+WkReEcffRwzcyuoqmmQTY3VYYa7yIVYMCzwfGP1CqsgGATIOY79jvMK+5rD5YA/HNT8FI+lkE5Z5CtNv+YXvvA8lpbmMTM7gdq6CjQ01mF4dA5LKyFMTozhmWdOSHG7s3OHKn0Y2DsxNomZ6VlsaduK2ppq/M3f/Bd885vfMGwvcoQx+wMBc7YrSRsSehwPqVQMxcUeBRInkxn88o23FXRZpbyFlEgF/qKbAOctqpv5c6xg4DxrAMZpWYGUlBSjtq5ainJauLBy5e79EVls1NU1wO0qwOjwCEZHRvD8c8/KvsVi4aTBKh+jAkwkh9mMtXUf1hg429JqVCyZDOUnn1E8j6H7A2hrahTJ1NrKbAI+nxk+bKje2Ud5b2VLk8ygwF6uZ7rFncWib1Hj7/y5G0hEzPBYHHCakmhrcKO+2oFYxAeXoxjBSBLOgmIs+yMoLKtE/8AwDh15BKtrPgG+JEPprx8Jr6CwwClgbnx8UmrvuvpGgbQkSMyqnEhhbn4eyUxGPuJ8LuzdvRPrqyuoKi/F6VMfKouE5CsrKpiNQtX7L94+BX84IcCa1i3/6T/+peaH/+N//9+kWC/2uOFbX8PI0CB27+lEUYkDyyurmJtbQllZDRrqW7G0tIpbvf2ynxmfnMD27dvkmW9UqJlw5+4d9PbelIr7+LFHdX8H7w9JQT94fxhHDj+Ci1euYjUSEuH1tZe/irLSEsxNT+q8WQ30zIkn9Yyg/VY6ZQTJEpznM5VkCJ9VJOV+9eZb+Na3vq1nHInj69dvqkKiqrJCYc579u5VWCPnBdpD7T/QLa9pgpq/evNXaGhsRDKWRF11LXbs6MDY2Ahefe2n+Pa3/0QEH4PIM2kTTp8+q3VNbXUNLp35UGSZu7AQre3bkDGZ9Lx98cUXjL4aDaLQ7ZKogQr3ZIbVMA6RcMy6cTudIr7yynPWSOTwUYGf/2DwXMsHQ8CxUbktm7JgUKR3PlidocoM/90Ivm8Ezzf+/G9Tnn9a8PyTQGsDwc+rqHNq9dxSKH9OD6xWsoalHTHh/LrbqIPK5YbklNZ5QJlkbR48z3/3w597KGQwDmocc+M1few0Hm5FmBsBEt/8ds4raYX4xqLMBrJgampaVln0ci8udiMQisHpKkZSVo3TWssxE4Tzjcvl1rj0eApl9chKhOrqigdrRpI+PKdkgn3aqMYz6qeMSjWDFMhZ/eWs7fL950F756oVSJDDwgQUg6wwMj/SOPLsn23iRP/UG83N42+2wGYL/Itqgc1J8V/U7do82c0W2GyB/5ktQPCc38dNxkcWzhv8IPOL8XBgHYlIUABI/mX4V1JdaASgPVhwM/zMnNHGjFYa/f13ZEOwd89+KUy42S7xlqiUvbysQgD0wP0h3LnTJ6UmS+0PdO+T/6FvbVUgsEK/gn75TieSBLXsUoPbbWbYzcYC25xNy+M05F8XsBYKBZC1ZuAq9CAUTCCdAOwW+n2HUVVZjHg8qE1uMBACTHaEoxlM+WJo3tqJ4pIK9N+9D58/jMqKSsQiYbQ11Ql4zyYjsFvSUvSZzHYp57WwN1l0TWwHquIJylnthp1LJOzH6sKoFu5XrvXDU1yJvd09qKip5JpeXugmesdmLVhf8mNpdR1ub7ECB8fGxwT+ErAwrAF4zwzwhRsAqrrsVo82EgTIDQsMAjRmzM7MYGV1WUp/2j4QTCHIZniKJzAyPikvyNGJSXlVdnbuQDwSko0FLRMEbFuoADcsBaiKpFJocGgIy0vLqKgs13fRG5dqeALBRW63wCcC7QR0uTlie3DDzxBPqb9ZKmDiBs84TwIBVD8aynOTAAYSGwRG2We4+bl65aq8a2mdcurUSRw8eEiqQv4yPIcZcnhf/rNUyFKtxxfB77KyCgFuCu9LJ1XFsLa2gq5dnVK/c3OWiDPc0yr7FgJXDK3b2bVHoPrQ0AiGR8bwyCPHBFYE1+fRtb0dTmcpVteCOHfuLMzZCKzmEFobK1BbXYV4JI2mxu2w2IqRdXuwvL4u8Pbe3TsCT7u7aQ9gVzUD7S3YJBxTcVYh0B+Cfp653aCGnUJEzciarfh//vNf4/GnnlGobqEjCWQIrGRUHcD7Q1/7ZCoj8G59zSd/Y9qZpGiHaragsalRoAxBQXo8s6qBSlOCL7Tj+cu//Eu8/NWvwVvsxS/feENK3bm5Gaytr6qUuqmZSvwibWdJUqysrGFwcADHjh0VaCMboyyMMNQsPXl9WFxYEuhKIoe2A/39fbrGHZ3bc+AQwSAXBu4NKYSQCtT9B/YIiDFbGQJGdX1GQDL91Lm5FlmVK/qn/7DJbJOytrmlEQUuGy6fPwVbJo6Whjp5qEZiSZRU1GJhPYhgNKm2pAK7uNCJyopyKcLp4R2LRo3QTXpYCyw0LFz4O4H6cDQmMKCmpk62PpwL2H/Z7wwrFAf8VH26nMhQzW4jqM62KxWxSBKJc6PL6ZT9BQ/Pn0+kqV4vwMmTH2A3/ZsLPDBl06rI4fnPzs1pLuDPUmlO+x8CUAxRZJ8iYN7Q1KgKEapUt2xpl4c0bX2ytJLJpDVGqCgmKMu5mRUYvIfMiCCpFI7EMTg0aii2/wegGKKC2lsoBfrw8JBADwbzcmzOzs5hbmZB2QCqyMiNZ/o905ueoB/BKgL4vO5sOo3FmXmsri6JOFxZWRDwyHFmsTrR0NQKXzAAO321zEA8EobDSssXk66P/UkEmzzpDfCEnuwEXFnlQ+uggsJCWK1OZVMkEhncuzsgwL+mrhqB4LrGPEHooZEpBMNxVFWUi0y4ceMavvD850UuZFOGivLalWv44he/JFBwdmYMx449qnmd30HrEj7XCAaOjY3rz7QwIqjP45VXlGoMMPT456/9Hf7wa1+H3U6ClXMdqxcgle9777+HE48/Kgsqw5ed865VIbS0QdjS3oaCQnfOBiYq8Pzs+Uvo6NiuZykDkasqq/HhBx+oPx0+fFChevRpp+6SACstOehrnUjGBUpy7HKMUonJeWF4eEz9pa6mGuVlvF+FIhVlQSN//px1FO1aMlm1J+eV6bE5AaKwpmBzWeFwF6C2thlOaxHcdpcCe/t7z8FqjiARCzI5GR6nQ+OBc1EgmoSjuAKD4zOorKnHrl1dqhAxZ2nnlYLb44DPF5AVms3uEDlK0D9PXrAfcK6klcvcwoqIKc6jHC8kAQmss7JmZHQMW9q3imjiPPGzv3sbkXhGeQB79+7GX/5f/6e88f/Nn/xrWY309d5E9/59Iq4CgTXU1JVqzeJwFmBwaBxb2rarYuJ23x2RGONjfK8FTz/ztIBCzgNnzpzC8uKCnrlf+fJLAgU5NzjtLrz687/D5z73eSwsLuP1tz6Q+r+ttRkl3gLJ+WkZx/BgBtSy/3M+Yn9jQZLDTvCZmQZ2494mkvjud7+Hr33taygsKtB8QFV6Ip7U2oR9c3h4GMeOH0dhUSG+9/3v46mnnxJpxvmNfYbPvOUVP06fuYAXnnsWJ99/G1YLnydAT/d+HW9ufgl9d+7h8RNP4/Kly3CZMkjG43B6PAph5f3k+bS2tWhtYmeQRDqh54xHnvMMs7Wp//N7+RzgWNJaQERxPhzUCH3MB2ar6ioH8Ao+zf35YeC0oTQW2P0gk8fwBCeRwL6f1ydTWJBNc3xxvZqz48otaI0g9LzlSg6I/2iO6YO178Pz+diK/cE15B7dD37+4wfKfRfh3A05Qh9f/z8Ezw1yIA+YE3TPLw7yFnj5cxdITrsS2b09VJvnwfONavb8d38cPH/YDh8/I2Y9WGW1lkUCJjNzFOICz7NZK6anZlFeXqqg76JiJyLRFLJwytOcBK/N5oCF/TkWl2UUc3RIhvHZR7uhoaH7sgJjlgWzg9iPVGGa3WjbkgfPN+Tk5Dzg82e7kTBQiLPNjgzV57mgU77HX4c/9+83caL/mZvOze/abIHNFvhn3wKbk+I/+1u0eYKbLbDZAv9/tcDZN/9jNr9o3mi9srE0Ng+ex8MB+QcrDC23AKUqlX/O27QQ+OOSmv+lzWn4/H4pUeStWlouII8gHhfaBGD4ZwKr7Vu3yz94eHhQKj6COgRE9+3brXJ9n28t5wubRmNjgzaR/C6CQvRFt5gyCPjX4WHQXjaDdDKuvxO8YbGmhUqTrAVmuxOugiI43B5tuK3mjKwdwv5VpBNRpJIpRFMOrIWSWFgLYsfeg7A4CxFLZDE7PY1owIem6lLs7miDPZuAxWZDJEHgy4Z0yrBP4eaRi3LDSoChW4bNSiLmx/LELamt0qYCnLx4Gy5vJVImM0rKi7Gra7tIAJfFhkKnB1Ozc1jyraN96zaF8y0tLWP3rt1StzLYkkAagVgCH9wg8hy4WaIQh5t0bjYYUshf6741LC8vCXAgeEmwQ0SHyYKZ2QVMTs+guq5e9gKtLS0CD3izWG7NQMZYKoVonKFfdvkHU83F72AAJxWwedCVwDOtCjwMB+PGPU3rmiQS8ohndUBaqvmurk7ZFVCxLg/qnHLZCMpjSbpNYAKPR8WuvJ/tBkhw/WaflEv01qXlB9WvfClIL03v5CDGx8ewc2enfOTZNvTYnJtbxP59BwToG97QMfTf6cWhQwce2CE4ckFiFhttO9JSQg6PjMNTWIymli24eu2GSoC54X/k0F7MTo5g69YuXLl8DS6bFbZsCA2VLthMBoFhdhTBXVQDZ1GVqhkI+tB+g2AbFe52m1Ve01RccbNI/26W4Bd4XFKkaVOc80HmnlxWLzSKNpnx1tvvCqz75h99A5mkX4F3xkaYukdDo0WQi/dJai0CrZEIQuE4ltcCskVYWpyTSprl0bTycBd4EE+mdL3/71/9NT7/3PModBbh/PlzeObpE0ikogLQW1qbcOnSZTQ0Non4os3HubMX0dJch9pqrwHIuNwC8+02p34fGR5FJmNCW9sW9Y2z584ilYxg774ulWszEJchjbzOQCCkjATeO/qssx1YYZHJGO1qqF+psGcwbkbAzNqaTx718ty2WlFQ4kU04kff1XMoL3CgwuvFzNwC3N4KrEVSmJxbRlllNRrowV5YgOICu1TmVDJzDuIYMawKzPJC53fQNoF/l0d1OiulMQFJhrvu2bM35wdvKNsIUmsehRkWWlkZyb451aDh8ZsHP4wK85xHa9aOWDyDy5cu4YgsQgieGeBBIsWx70QiRcDQpiOcOn1egD/vLd+gslaWDjnSgtfBv5thEIucA6hyJqhPsIi2D/SbXVxcAdHcgoIizWO3e29jR2cHiosJekVEdC0vL2rsl5aUwe0pxOICfaAXBFZ27ugU8M7ngwi9DIN3WfkxL2Ce8zbPhZZXi/PzGB0ZEsExMjIo8opjur6xCRabAz5/CKmMCd6SEizMzqAmFxjH4xCEN0jCmO4T5wjeMwLWBAapDib5UVVTI6JtdWVdoOvY+Dicbg8i4YjmVAYHLq2s6tk0Nj6CtrZmhfUyW4NkCSslmM0RDUfh9ZbomgYG7qKuvlbqfD4rCguKEIvHRQTRkojVU/Svv3r1KmwOG3bs3CHSlWTPL19/HZ07dqC1tU3nw/EYiyexvLqu8fXHX/+KPsvrYZVIPJZUqClV9rt37xK5x3BBkpm0QTh/8ZKqQVjJwntK4pPtffrUaT0X6P1dWFQk0JXH432bmhqD02XX+JXdQZYkawarKz4MDg4rIHXbtnZY6KihCiarxiJtcnbu7NKzenJiShkRnANJltDeq6amCmNjowqVpvKe8zjPiaQBA6f5/KKPeTQS1jM0tDKH+vIi1FdXIJ4xI2ErxIVb99HaYQRtHtzbBbfdjFAsqmoSEnaTExNobWlVZZrI/o3j50GcLwk2I3CVJLZA/lAI94eGRTRQdU27CNqmvP/+eSRTwHPPfV4Ke4Ykj44NS4ne0FBjkAzpFNbWVtHa0ojF+Sn16bb2DoyNT6N9ayfGx6cQCcdkncSw6APd3bLByprN8BR48MYbv4BvdRkN9TU4fvxRAeGc53j/CZ4fe+y47F9e++mbqpzo6upAc1MNzOY0CgtpXZdEMhGH0+6QNzjXFOl0HmxmNgitvYzfX3nlpzh46KB8+4u8hSJlnC43ouKPzQoQXVpcFKnDqgJacnF9Qv9xNiXXQ5GkGd/925+ge08X/CuzsGbjyKai6Oneg7sDdxGIxNC5ey9Mdidu9/WhobwUoYAfWZMZ1bUN8AVDGlvlFBuI3CRRlJLIgdUQBHQ/rvj+dQW4QdLwfWOeN56DRkjoQ5FHHkg2AHRawnx8u5/PUXkIWhuAtwVIcy42rMKMSdkA0fP2Sw8BZcmrc/kjn26Vnp/PNwLVGwHp/HdwXt74fv7zG4FutQeMgOEHx8udszGOc97fueeLfjb9sO3yZ77RriT/Hj+7UTyzUZ2ef2Z99Mq5ztoInhtrFq7pCapPTU4/AM+LvS4sLK5haTlk5MuUlOk5yioEXhPXcwTVK6tqtG427MDW5a/P8VBZQRW6RUQ0rb/yti0PK8GM/vDxNub5bnzPAM9tSJsN8JyvfN/atG35dP1689ObLbDZAp/9FtgEzz/793jzCjdbYLMFfscW2Aie5xfQGw/1UBGTRTzkz4HnBiBnbGiMUvCNC3AtXOltihQCwaA25/TV5KKaIWsEydta2wWYDgwMClhxON2YmJhCT88B2QQwoIw2IDW1LFU3YXx8XO/x3wgSjI1OSCXcc2A/fGsr8Lic8knPpAh4RFBc6JHaiZuN4Noy0vEY0jDDVeiFx1sCk9Uq+weq8zKJCFLRAGLhAEK+dan+LDYXZpbW4Y8DjqIK7Np3SLYcp06eQkNdHfbt6kQyGkZ9baU2uFRJExDkRiAPIBHYNQBdguhmJKMBhJeGkUkkEYpbMbMcw7Y9B1BYVo6p2Sn09l7HY0ePoL66Fr7lNXnHjk9PY/uOHQK/3njjDXzlK1+R4pQWAQLo0lT3FAmgI+BVXl5uBBSurQkcoSe5bDMSDFFczwVlxmQVQZ9TqiDpVzoxNSMVEG03XvzCi7hw7qyC1nq6u7UJL/AWY35xSQAdFYkCwaxW9Pb2oq21VRYk7AM8H29xESJ+n2EJQBWt3WlYsGRYKsvNf1L3luAwgVuCfFSw8hp53txk0c84X1qbBwKpbiIgQnUbgVWCNwTkduzYrp8jaFdQ6JE6lcAa26izczu8JUUI+MNYXV1HbU29/HL5ikRCuH27VwBhSQnbMEMkSQD29OwcamrrpLafX1jC4soaSkorYLU5cObseREIX3zhBKLBNczOLGNyfAYepx0dzZUwJVeRiq/LVshTUgWbpxLRNFWWDLGCVOtsJyOgLYrm5iYBQ4899phAwKnJKeza1al20gbPqA0RcFBYVKygvNu3+3H5ylV84xv/SjYrLjtVWfSrNpY8JLT4M4Zq1AhUNICXDJjJ5wuE1L6016BVCxXX7COskqBHqN3lxo/++yt49NHjuHbxGra0bUH71lYpwAfu35WdCj16OR7r6hrlz0zlec+BPXA5jUwAjgVOBEaIbRapJP2bl5R5cOPGDV3bY8ePIBBcE/lCZWRpSbnIIfaJmZlZvPvuu/h3/+5Pc0RAUko3o/qCajqCIyTR6G8dFxHHsVdRUakqhgTJH0sWb/38x9jV3gKb2QS7y4M7w5PYsacHZdUNAn0IgtqtJmSSkdxYpX94RveH6loqxfmdhg86y9TJK1E1yaBRg4ghiE61PkHs/GaegLpC8gj4PAA1NoLnmikNzTwrdYzSAsQTJrjcxTh58kNV37iddlWA0Pok7+kdiRqqU14nwXNmSeR9/AmSsv04DjhX8EWyZktrC6KRkI7T1tYq4IhVRFaLXdYukxMzIjibm1ul4h68P4hDh3uQztAD3gDv7w/e031tbWkTkMq5kj8bDAYENjOgk8At+wX7HucKzhkcn/lwTfoh2yxmvP/u2zh2/FEsLMzKvoX3/9Dhw4inslj3s8LJgsIiL+7130apt0jtz/PK2z4RYGFbcx5g/+H3sQ2ovKdamyAqf9EmhWHAJBwYXM3xXFVVrWqj6Zlp7Nu/X+rGvft2a66MhAMikwj8Ul1bUV4p0Jb97d1338KTJ540AkizJl0n7zn76pUrVwVmt7W1Y2Z2RuReTX0Nbt24ganJcTz7zNO4eeMmwqEwDh46zKlGFQys+GFWxIE9HUjSq9zmVNUI7VtITNAne8+e3aqWofUXnysMDZ6aJvG1KvUwiQMq3tkG7LO/+MUv8OSJEyguKlblAudiAlMcv8wMsTmsIkYNslImIzh58rRsZTyFHqlK821N0pYK/K6uXSLr5ucW1d/KyspFzLochk0PxwuzFVpamkV68TxIKPDecH6X3znnoHgC4/duYmKgF3s6typ0e8EXR9zqgaWgRCTbH3zpi0hEAkgzeFb2WiOy9iCxa6hQDZ/sPPiZrzxhYCzJDJKMfFZ4S0oV7MvxcufuPVRWV8vChM+ksdFZJKQ8/7z8/K9eu4LLly+KSKVn8zOfe1rXN3h/QIGic9PjUs5u2UrwfApVVfWyBKIS3uPy4JUf/xg7d3TiqRNPStlvspjxs5/+RCT+0SOH0P7/sffeX3Jn93Fodc5hpifniJzzLrCBm7QkRVJiEkVbkvWeLdv/j/xk+4d37HckW7Io2gwbuIEbsMAg5wwMJuee6emcu9+ruv0FZsHVOdSTJVFkzzk4AGZ6ur/fm773VtWnamxEzz1Zmbk9+C//5b/i67/zu1haWkOspVtVUSw2KpWo9idZzGdmWV7N3OswN4XPXI/boWcVq8A4RkiaM6yVNmNs8y9/9cvI5NKGPK9U4fe3isBmtdfK0rIyLGLRFpEpwaBfDAqFCrwuguc/fvtDBcP3d7YivjyDof4u9HZ34KOPPsTxk6fgC0eRZkXE/QfojbUoJ4B7CGai9A8OobWtQ7ZLbqcTAEomDQAAIABJREFUbbGYBA4kpZLKLDB2R5by3AJnLbHGVkDXUkxvVRBvVUdvBd0FCn/Bad/g6VvBcwPA12sWeG4h458Hz58FuYVT/9JfT8HcLwJ1f/G9+Ux5ajfzbFuYdjBWbBz3FplAWxRL2PJF4DmfUZby3PrMrSr0rZ/zLHhugc9/K3he47hjy1rK8xLyuRLqNYeeB7G2VjicdUSifqQzRShP2Ma9cB3MQeL9cH+1uhYXERcIhvU8YbVSLNai++J6QuEE7Zu2bxvX2PlF8NyIBJ79ehZQ57PHgOcO+e5bxAzb4Ohr/6aJE/3SY7v5wmYLNFvgN6EFmovib0IvN++x2QLNFvj/1QJbwfNnDyaf3/gb8Jzqc77OClayDkLW5tzahPMgw/Auli9z4/rw4SNsbCS00SWAziBGloQT2DNerE55IfIzedinmi6RWJdFSyDox+zsjJS5BFi2bduOK5dvolqp6kAdCYdU4kxVFy1cSsUCgn6vVG78WSG9Cae9Kr/NOv1RpNg0fpoOWx22egW2SgH5TBKJ1SXUcin4PF4UqjbkKjZsZCuAO4TB8Z2Ib2Zx7cYdRKKtGBkdw2BPC+yVNLwuesxSRVySelVqq0pJPuZUitGnnAB9cv6+bGPKtgAW4gX0j++SItnpJdiVwcVz5/Bbr76OiC+MzVQaU7Nz8nXlvZ87N6HwT5b2Ly0tIp1JyVaCh14eRgjeU83MazCgqfEPpyXKwYOHGgrTqCwbREz0dqFUqsDl9qFUraFQLMmWhDYv9C1fX1uVxYLscvJ5tHV06OAbj8efhOKtLK/gueeeE5hy7/49jQ2q1klisMQ9l83L75e2AiybpcqtDtqr2HUooiJ/emoaHR1dAlyoJGUgIgkS3gMBHwKBFjhGiWtZ/rtuAasEMGmN8dKLLz3xNV3fWMfk5GMBLcnUhsAigjfZbAEL80sCO2hZMDMzLQVuT283bDaCiLT/odVOGcurawJYOrp6BJiUKjXcuHlbJE98PaGQuj/+w+/C66xjczMn5XnI50NrwIaOiA1+b002LJ5QG+zeGD45ewXtneY62J+yLKhSbRsTUUALCf5NkCoWa5VdEdWvtCRgKC1BLgJDPFCurq3Lz/ZLr7yquUT1ur2elb+xwQksJZkBEwmYW37H/HehRBD0kYiMzo42hENBBdIR3apUq7A7nbC73HjnZ+9jcHAYH33wCf7l978Pj5cWGAWsxVewY8c2vZ7AKNuaAPnY6Dj8PgLlWanE6Kvvcfsa3vZ2fHb6DIaHRwUIksgh0OjzuxAIUFFZEfBNIBR1+hgzONSJP/3TP8W3vv1t2YnQhsnhZHUHwQmjHCNiwv6iZQnHi2U7QtC6ztfVypj4+D3sHR9GqZhT1UmsewjpQh1lmxNujx8q3q+WsBFfUXuTeFlZWdV183oOHz6k9+a9MjjPAHc2qc2p3r5w4aJUwVTKUVX3BDy3lOdU9mmN2+rHa9SUT31bLVMBoFgmsOMWeP6ll15AKOhDuUj/egcqvGe7XdUBnE8Eih89msZGIqFxTZ95EVtbrBGo9uSYy2VSIhYJlBHAptqS4CDbkOvvynJcqkzaG12+fElzkf1MpSrVzgRuSbAwrJTrNvuc6nuCxiSwSBYRHLWsPgjq8stS8HOdovUJ25GK5YsXz2HH9lGB1Zk0bYVWsf/gIcTaO1ASsGyDy+NTaDTdH9gXbDMSAlwr+H9+HkFArj9cFxXKZ7PrMwnS0PqFIHl8fQOhCK1IInC5vbh9+w4W5hcFcBNYHx4eRGssKlCSlhjMRKAl0Ccfn8ahA4fk90yCJNbWos/m+sMxGgqG9FybnJyUxcrhI0dExjA498DhA7LQmHz4EOtra3j5xRcE5L3/3vt47fU3BHwydPZn73+IsfERjI10NYBRu8JOGZLMqiKOxT1UsBfz8Ae8er653AEUCjX86Ee0U/oSJh9N4sDBAxqTtNeYmZ7BO++8g9/73u9pPSAIxQoJrjcdHW0C4HktbC/eh88bwKXLV2T90t3TrUoAjhNWjdFuqbunR2P/5x9+hGPHjksZSkCWquiHD2+jUirJEoxzmGOa183+ZP8wZJiECtcgrd1OFzKr83h08wKKSYZ+epDMV7Ger6KtbxSLK+v4/ve/b6okWHEBCPBmYCutsPierOSwbD6sMGqTGWlsy0gC09+b9l0cpyTxS+UKkqk0fHyeZXIo5qvYWN/UfoNkUiaTxtVrl6V8ZdWSFZB7585tDA70oyUUwtT0NNKZPMLRVqTSOe1rSFpw3l2+eAGz09P4ypfflKXP3fv38dmnn2BwoA8nn38O4WDAVO3RL9/pxp/9p/+M7/7e78Pj9sPGqjgCqPY63B47ymUGarL6ihVSHAu0g2JQKBc+7qyMZZzAcwcBaRfu3XuAfKGAzu5OBMMBYxdVq+PqVWYcGCsX2mCw8onZCS3RqNYkhm/zfrkv6O4fxcSl6wj63Ah47JiZvIejh/YiEvLj408/xuu/9Sbc/iAy+SImzk1g99i4UZSTqKWAoFrDymoc+w8eVHArg9udDmNJxucZiQ8r0NzaQ271At+6B90KnltCDWuf+SzYrDGg4MjPfzVcWJ58X20s8Pxp3YJ+o4GOm4oG8ww1a7NVw/V3315b7i2/qDz//PvXFZj+1IrGkAKNIMyGqp4PPILnhnSomGeHyexsPA+fUZ6TVqo2KtcaIe3WHVjqc+v/z+77f7ES4Nl7p50Oqzss2xYSzUZ5TtuW6ak5AeAOVx3RqF9VVDaHF7lcHonNlO6Bwb3Me0mls6r8YQ4D91umksimn5G8Y1YIK43o228Fhqq6UuSRZRL5FOZ5ouanJdYW+xw+y1mNxv0/Lev4ZSnPm+D5331sN3+j2QLNFvj1boEmeP7r3b/Nu2u2QLMF/h4tYIHn1qFk6+Fk6+aax5JyLi3Pc25Kt4LnAiwaX5YCnWXEVYYW5nKYnp7Gz3/+kQ67LM1XWGJHp0q5CXgQfKAqmKXMVN4SBFpYmJcdB70PecBbWFx4Ahrv2rUH5yeuymuXh53urg5ZhQwN9qGVwWpdXVI6UWVJP+lKIQuHnVC5HSWqeOCAXQA6was6HPUaHLYKyvkc0hsrcBUSqJWKUn473D7UXX6kCnXMraUwuucQNgt1XL/9CJlSBSeP7MZYTxhEOHnvLHNncCktT2pVgufcpBefgOebs/fhdflQtYVx4/4cDj3/MnzRVlRtBK9zUqp96+vfRDgQldUJg/8WFhawfcc2lfYfP35MYLbb45D/cHt7G1ZXV9T6BCuNws8uMJYHZ4K09JY0YJdTIAYPDSQm6CdLtQ9Va1Tg5go8EJ+Xx3V7rBUtkbCAGiqYPD5vwz6kjuvXrwuo3rdvHy5evCi1e3//gBTqsoRwu7CyNK8xQoCFJAc/m8At+4tAI8twee0MdGVI5LlzF/Diiy/qYE3wjYpKgi78N0MmCbCQSKEVgs1hQ5bl//mifs7x8sEHH+LA/kMC3e/evYfbt2/j+eefh81ew/nzZ/Hqq6/pmicmLkiNOTIygtOnT+PI0UM4c+YzvPDCCwJ8q6WyQH96wN+4cQstsXaBV7t279X4OTtxXsFu9NT+zjd/G5VSBj09g7hz6z4e3LkNeyWFHcNtaAk7BGpXHX6E2waxma0pnI1WNPRfDYboa1vH0sqKxjhJJt47AYzDh48gn00L+CUowKOiwvF46LPZcfnKVREhO3ftEVjMvnaioDGugzDh4MahmwdTCzinapQVIAuLy7LEOHb0iHICSGQQZGDoF8upHQRp7HacO39JoaPJRArf+fZ3ZIFz9synqg6hwp+HXB52CZRxnPn9QSQ344iEfer7VDKtfic4d/nyFRzYf1DKc/rI/8Ef/KH6jso0+s6bSgYDvhqrGePRfPr0Z/qMgwcPKgchn0+JDOIXxxPHMsFRVqaw3Yy6zbRDoVJGqZDF43vXsX2oD5VyUWGrrV0DSGSrqNpIBpTlJ05195kzn6odCIKzKobgryH4GKT5SApj9pVyDBwO2X7w2s6cOSPFNQ/87EN5WTeqQix1H4mApx65W+xaGjtUld43LATKFQdqdRdu3rwuD2Vem9ftFLhWqpZho2+rLIHpEbsqEI9zgAAbQXJL7W0pFHkNbDP5w1crIvYIoDEgVEQEOQhlGTjxk5+8JUKNwBuDSlmdMTg0gN7eXhQKOc1vERxg8J8P9+7eNwTDoYPqEwLkbBOuWQQxaW/C9jA2PiSwsmpTKmSzmZTWx0IuianJB+jp6UZ7Zyd6+4cUOlmq2OD2+lCrlDUf+D6spOHawPFiMg4MocT3tu7X+OkW5KNbLJflRz83N6+QzJGRMam9OQapcGZ7EVQheP78yROqhGHVEonHudk53L51B6++8qpUvxxX/+vH/xNf+9rXNK5JdiWTKQFHXKP27z8gIoKVJfxz4PBBgedv//Sn2Lt7Jw4dOIilxQXNl2vXb+CFF14G7E5cunIVe/ftgdtNiyCu4/QXtynklJ9PRfIgczZqJrSzXCkp3yKbqaj/5+bmdC1cHwns02KI13f16lWR0FzrCMSyfSMkTWT9YGzFRHaqLYF79+7D7wtgoL9PY5XPF3r68/doW8Nr4nP8jTfeaNhb2BQyzD5kKCzHCMcH+5gkCQErPht4bRaoxeqvxGYay9P3EXaWUctuwG2vw+UNYD6ewp2pBXjCbfju7/+BwG4S4omNdaytrclWKhQMioAlkWT8sU2gsoBWAowMD3c41d+Rlig8Hq8IQWM1llHVDn2VNb/butHd2Y1sLgOfnxYpNVVQcB4y/4FEGtthanpKBMK+XXuk0l9b38C1Gzfh8wcF2OqZ7PWikMvg7JnTmJp8JJIrsbmJvXt24+WXXtKzlJVwmme0DXE48fOPPsHo2DaNz0R8Q1VUt2/fRE9fD7q6O7DBiq9QUOQOwUVa4nAt6mgNN8KSlcDQCE51KhiaWQfMN2HIuHzPXW6cPXtRzw7OD/rA04Yml8loXPT39clWqbWFpPp9RNs6sc7+WZxHf28nNlYXEfR74LDXkUxtqmKC97aZTisrYbtsdEIYlZe8B8vxdWRzBTyenkYoEMC28XFVcZAMTqdSIqitNdJaJy2Q82mVo+U5bqw3rP3lVsD8WfDcChx9Cp9v9S5/ukHW73F9pm3I012rtXvdogBvWL40dM3PCNh/6R23dW/6tIYVzda9Nv9dUa7M0+u1qjmtDxHYXauJTONejOC5MhPEd5P4NEp3i0QyewA+H43y/Iv29BaAbrWj9Zz6RVLiiyT3pJsb4LmNawgJ5zIK+TJrnDA9NaOcHqezjmhLAIVSDflCVb77DKDu6e3TOYCkDwlOhphvJJKN/WlQVn5c1/kMoeUUn0NdnZ3ab4gyewY8tzDyrde+taJBbdwAz+F0PwHPLWuxJnj+Sw/n5gubLdBsgd+QFmiC578hHd28zWYLNFvg794CW8HzZzf1n1ekAKVs6gl4bnlDWgcg/q61Adfm3+FGscqguTx+/uEH6Ovvla0BN6xUnfK9eWgjiDM8PIxt23fipz99S4AnwRWj4jTepjwE3rl7R6FwBK/oXVqp0BrCpVLO5aVFqdTW46tSmx86uF/f50GN6lqPg3AiUKYShyCky61DMIFC2rYwnIs6dIaN0lolufgY1UJWB02GJ7Ic2RdsQREe3J9dRt/4XqRKdly+dQ8dLUEMd7WgzgNNtYb+vl4FZlKVUynl4XbyEFMA89bK+TTyy49hq9mQzjvwV//rffzW17+N3uFhuPweWSjQKqFSrKE91ok+2WG4MDn5SMooesbygE0ldSabEgBdLhcRbYnqPmmhQCCJ92asYxhSagKa2I5U9hBAIMBTrZXgD7jkn8xwQCpZ09kc5heWZFtCxXliIy4QPbGxgda2mPywCSiSDOFJkMAtFYgEFnfu3PnEyqVKr3cHbToqun5z+DPHWvY3gTyp4GKtjQBAL+bnFqSsI9jCMUIwlGAkxwwtCQhG8f9evxftXTGpK6n05D0SAF1ZWZPlBD2ICTDQnoFAUv9Aj4IJ6YXNMcVrJhBDgJEAO4EmqvipnqcP7PzsHHq7ewVMricSCqGjSpHWJG0dnbh16468pj/99DReeeV5bBsfQrXqgMPmwg/+8r/D7yhipC+C8eFOAV3xZBG9w7thc4dFItDmg+OaABP76Oy5CRw4eEjtRJKDbds/MAC/1yUffx2qZcFiFHO06bh9554UobQ/qVRr8mhujXhV8m9ILeMVKw9+hicGggL5qJKk6retvQs9vb06UFIVyAoJkiRUK9NPneAsFYTXbt7ClSs3MD46LnVvKrmp8T06Oiw1GH+XABNBZSl9M1SR2TD56B5YkcD2Zj/TM5kH5MeTU1Lw0huc10PirFCkitiNz86cEZDDigD2Z6VSM6Ab7HjvvfcEng8M9MHtsqlagYOJnuIE2gksUP3OtcFSflPJXqFqv1LA+dMfYefooNRqvmAUrmArqg4vEuk8rl65qvDC40cPY21tWarzHTt2aMzKY7/IMca5tyKA2nyPSlBTPcDxTMCYhNKRI0dFbLGfLFWvWRON5Y5Rnj+BRETeERDn3DZqdWPbQuDcZnNj8tFDtfHgQI/WFyo8CyTFCCEoKJTWCfdx4ADHD8N5i8on4NhSiDMrCBqKeVqqcI3gROS6wf7j2kHwmOOEawN9oC9fvobjx58TeJzJMoQzLxCDYCP/sE+M6pvqR+BvfvA3OHHiOflQkwzl2Oa45ucTIOd9cXwYAN8o/qiYp+/4wvwMctlNrC3PqV/7+0z/RVrbUbe7UK6RRDDKVVYdcEzzvTmGeV+WdRjvl+OPoDoBXM4JXiMradiiqWRGvzu/uKT1zsTL2mU9w2qZoeFhfPDBe+ju6cS2baOItUZFfDEAcnFhEadOviBign2zGl/D9RvX5e9OQNbpomJ/Va87euyYqn9oF8WxPTg8iIWlBczPzCh4kqHA9P/mdd+8dVv2LCRyH01O4dDRw+jsjBoCr1pDuVTF6mpc9kYnnjsulbDXZyo/CJ4RpKK/sAndvanPGxkdVXubtZ8WWRURO7TOYAAqwWcSl1xfOYdI2FkVEQR1eQ/0Vz986LDU8hyPXJeGhob1XqyK4Rjgmsw2Z4XQyPAQRkcGUMgbeyC+jkQC15yh4SETEM37qVClXkYyW8ByfAM+ew0hRxEhRxmuOqsVslhP5XBvegmOYCve/MZ3UKzRqR14eP+uxh0zGljdwOe6gdH4UDHZByIZKcq21UUYdHZ1ibinYp7zk/dMIJ3rAlXo/O0H9+5jaGBIVU1U4nPacr5zDKfTSQH0qk4jkTgxge6OXnR196hCjmDf7bt3ZBXCcNZUYgN+v0ckVzq1KYsgAoocS6VCXuA6PcvpQ809CIvm4okk5uYX0dvbZ6pfahU9nzO5LHKsfAgEtH4WWMHE3/f49P/ezhgG+robbWDWFl4Hbe8mHz/GwOAgevp69Ww2z3vuB0gI0f6F6uAaNtbjaCWZq/wIVixxvXPJEo3jkfPh8OEDWF9d1vOTFX0vvfSi+rJYLilcdIZWei1tyrCgyt/mcMNHK6daXUHf3DdMTU5KtU/bItqD8XP4HLcspiyrJWv/uBUwtqoan3qeG9L0WTBYALXWzqdB9o1XPRPE+dQzneRRXXs/y77FesZuBd1NZZA06o1A+F9uh20AZwsw1/+eILwNLbve13xWuWF/aL33F9kn8mc1WoY13tk0grlfo9zfWsXUeMg0gHOrbZ9VnFv7df78i+1ZnpIYW8F9rp1aQ2l5WGcGCfedZWU02GweTD6akjCiXi+jp69DIbMLS6wwYdUdyS2X9gH04388NY1IpKVRPcF8BeZvhDRfudZw7nHN4jOA/WCIAdV9NQgDNcTnLCS3kjFWFZi5RweqWwJDrbY7/Mr/2cSJfrmB3XxVswWaLfAb0gLNRfE3pKObt9lsgWYL/N1b4LN3/oMCQ63keR7st26kn3ohQrYtVJ5zs24pzJ8ozSWsearWoZoZDh+mpmfx/vvvw+c3qvLvfe978jXkIXthYU6HQfn1Op14NPkYX//6N3SAp5UHQSwetHigvXTpkvxlt23fhm3bthlQvUTvbL8OvvSHpjKP/pqtrVEBagSrCEa4HS7YaQVh5JpS++mfDZDr0cMHshoJB/2oFHMqVQ55iXqX9H96f/sDAQRCLQjFuuAKxxDPlPHRmQvwef3o7+7G/Xv30KKgQgcO7Nsn5btdViCEuuhpWUW1lEF64R6qpQqS2Tp+/M5pvPn138Xort2w0dalVtEZcCOexNpqAvlsUUAFgREq8alGY6Aq/W9dbqpbqwiFAwL82A8Ez6nApNKX9i0KvIyvSzW4tLQi4GD79h2oVhhmWJQFRjDEwLuKiIVQJCpALkdg1+tFpVSUWo7KZPq38t4I/hCMYH/pAFwq4dNPP0VrLKbrpNI0HArJT5fqXB0OyyX9jlHF0wObQJ/5P/uWfrs8/xGkI0DJe6Caku+lo5HN1giN3ZRXbygakN2CzxeQ6pjAAFWT6XQWu3ftEZBGH02CKLSdoN0IxxQ/i9UMBITYZrwOqkClgI6E0dHegQ0q59JZ3R+Vq1T+e71+TE3PyM6CgYAEmT/5+GNUawUcPHwAsVgXquU60okNnPn5TxHxVXB4Py0MfMiW7BjZcRjpPEEeKkuNdzZVklREzi8siNzo7evXPd66dRtdPb3wuGzoiBFksMtnncCo2+3R4ZPKTar++D16+j58cB9f/fIrCAZ9BtgslgSMUe1Nr+a+vn4FH7JN+fMID6UKLy3DrioSOz75+COBQseOn0CuWFKw5qOpGSnAWS4+PjYmcoEACysrUqmkVOsE1HmoHRsflWqThBj9gqlGJCDGviMgSoUs+6C/r18ApywfymX4g15dl5TI2VzD65QAD8dNBflcXuQaAevx8RH4SCo0CDWCQVq3ahVMTU0j4A/ovbmG0b6A43VleQG3r1zA/t3bRCTNLizD7ougBCdGxneiXCwqLDTWQtV4RXXwUvUpy8HYw/DfJG9aWqJSx5FIoG0EPZ/5b4JtCg4lKGezaX3iNXCMs69Zrk71qAWQmzWWSn/2KYFyA5xbdgYOB20liuC61NvTha7ONtm2ENCl6pNQCRXZS8srsqc4dfKkxjvbg9fJ+c45QIUpAQNeBwkoggoE16nk471wPBoAn3YAXMAdmJg43wiG9MHpMqAkveTZf/wMkk8msNml77Hy5Bvf+AY2GDobDOq+CZhaHvu8N677/D9V4/wZQW0CiNn0Jh7dv6k/xw7tU0gu511LeyfKVTtypTr8Qa7/ea3PfC+OGbYp38+ycqDynZ/BNYbPEgI7vH8ql+cWFpS1wXXPGyDAn1DQKUNlM+ksPjn9Kfbs2SOP3nh8RWp/Zme8+MIp5RDQzmSH1kwDVBFrk0VBoaD1qqenT2A5AUSqKflMosUICV4SfR9++D46Ozpw9NAhzRceSHjttC8gcEr/9ZbWNhw+ekw2Kea+SDLm1d5rq2vYTG5IEU/7Mlp78XWsCLHZnGpvPif5fOT6y3YguWCFxLK9u7u7MDX9uGFjUNcawLWXX9FIREBWT2+PKofu3L6DE8dOILWZ0tjk+1DFzTWZhCPHNiuguOby/7099Omug4QpbbA4l9kWJLKsvQGJJxKWJJrau/tgd/vQGQvDS7/kQhKlVFzgMyfF5PwqZuNpvP6178DpDwswXFqYlWULr1OEuCxAaiZ8NJ/H6soyRkdHEY5EkFUI9C2NNd7PqVMvCOjn69xONx6RiK7XRPbOzcxibXUVBw8caJBlzEExJJMJ+mbArrEKEqH7aFa2XXwGcA398//2F9ixawd6e7vR2daq532lUpRanlZfXCsYFJtNZxAOBET4sX99/hDyhTLyRZIbEzh2/DiiEWPpohBpruEkoN2muoKe7V6/T3sWep+HAx44G3stkqk+v19kJNdv2sqsrq3i+ZMnG7Y6ZVkV8RnH9+fv87nEZzzJARKXJFD4fdrXUDF+6cpl2WUw02JleRnLy/TT34fB/j59n+v87Tu3Zcky0DuA8fHtiLV1oFipMc4WNSL5drtUw7YGsD09NSmCtlgoiEzjOOLYZLtawcZbQV7ruW8BnNae81mFtvVzWcI4zXGfFVS8J9lKyTrL7PX4t8ftVeUGuTCupKbihh7ynEusNqg1yJ6S8g/4+xwPDhsDaFkJ8ZSc5nrLecr2VJWfm/sKVhk6FDbLecq1yVTG+Bve60/tYCyCy+4y+UEW6PtFQLaMXIwzzVMP938y8JxPfHrGkFqimTnnSRmFQhVOuw/nz1/WnqKnpwP9g924/3ASGwnusSIKcGa1I5/1zCZYXllTxRpDrgnKc23dsWNce32uPZw/IvwqZT2PRTbLpt7kHbD/vgg830oMPGlXeu2zEk5ZAU8V9Ude/ddNnOjvfnRs/kazBZot8GvcAs1F8de4c5u31myBZgv8/VqAynNL3c2DHQ8yPJB/XnVuNvwEz8v5zJMyWgtY/6LNPss6s0UGVtUwPz8nn2weZl977bUnnrVU/G7fvk0/W+YBOx7XYZeg2+PJxzoAUxVGJd6VK1elEiY4Mj4+CrudZazG71HHIJao0k+04QNpHap4UHbYnLDDo4aqSYNutt4EUefn57Gxvo72WAyzMzNSNFMlX8ylMf/4ISI+h/zQpycf4tSpk1JW1Z0e+CIxFCrA+cu3UKo6sX3bDmNnEgzD5/XqE5aW5vHciaPysXUx5KuWx+biLQR9PgTD3Xj/o3M4dvIlBKJR2JzUvlNJS9DZg2qZPrUFBWN2dnZIKdjZ2a7D3erqMg4c3CvlKIFpcgAK/MpRBWQsI3hwf/hwUgpPKnl5yOBBj4AHVb1erws1lNTfPX2D8vSmEqhQKiMcDCHg86HK9+ZVaVw4PhfIZR0+FH7mdKpPqYKkYpxgREs0IqCA/UN/dR4g+Vl8HVWEvE8CBQK5ShUdaukbzFJyvicBKHqhc4xBAAAgAElEQVTJWr/H8UjAihXvDx/fl7KQQLvCXR1OgQccR9PTM3j5pS+pb6nI5Of3U7HsdivkkmQLr4NAExWavGb6HzMMj3Y1JA0y6bRsWQhGlEsVqaZX1tawvLQq0IlADQHJ02c+gcPlxKlTryDgDyO3mcCZj99CNbuCN18/iUw2jZHtB5DM2RBq7VJlA0uS5fvLUgSbA7lCXkGbVP1TJcjS/Na2NuwcH0Ek5JVijX7ULHEmUMK+o3KX18zyeFoY3bh+Fe1tIYyMDMDr8YoQIJBHMJeHdrY1wZN0Ki01OAFYQ1541cfvvvM2XnrxRZEu7773vsY4HC4MDI9idnZB4YV8r96eHgEDLdEwIqGwPNZJEk0+eqBKCOYLHD5ySK8lOEkQj2OACjIqyp76rlc1DtlnfgboFQpqVxMoSR/uSgMgpR2UTcAg15gXT51CUeuPeU96FJMEIQg9NfVYdlAcI+xXgvFUBT+8dweL04+wvras0NNS1Y7xvYeQzJWwsraB4YFBdLa1IJNKCoTie3F88tr5HgQ/eK3nz5+XrRDBSbbb5kZCY4jj1wJBCB4z1Pell15S/1IJTfKL4DrVrnxfvj/HHMclA/xouWPWURNcxzaqVOzIpAsIhQK4e+cW9u7aIR/uQj4HAS02u7ybaeVADIBkAtcxjn+2Ia/LCtek5QfBKoIRJCEIBhmAm6pus2ZSeKoAt64+gedUoQ8O9sLuIJlAUAfIpHNYWFiWTzjvhwApbR5IcHF9yqRTymUQOOjzqf34OVaVBduD7cnvx9o6sbC8osqc5PoSFmcfYvvogGyKAsGgLDwSqTwKZSAYaTUEiTy6YWyhPB5DFlYqal+uiQTVeT1cX/bs3Scgn7kFXBuYp8AxZnM4RLhduHhJVhcPHzzCyOgIDhw8qOyDjURc9i0MMj19+hP09fZKnX70yDGphotcp/wMOoaeVwRfuYaxWsJYo3hw48ZNXeP4OMFBJ959923s2bULfT3d6kP2C/uLHv0M7Y22tMmDnQGpzE0gUE1gnG3H4Fuu6yQrwpGA7HNSqYQqB2hdYuUEnD17VrZBu3fv1tpFooZjygqM5XOW98VKGJJoBLM599hurBpiO168eEE2XF/7+m/jrZ+8jYG+Qa0Z/Hr11VcbIKcB+UjKsC+Zv8G/C9msQPQrV66o3TneLGUxxwLfh1klfJ4Pjo6iVK3Dy8qGxBraowFszE9hY3VBANmj6XmsZ8vIVF347h/8H7hw/rzshvg5y0tLAg6pPs9m03ouRUIhkcmXLl7Eyuoauvr6sGffPr0XyS0CwrRM0pzOZkUYnv700yf7iHNnzgrI5ThiICuBOsua6MbNG/oshqCy3cLBFpEdnHu0tbr/8D5Gx8YQi0UVxpvLJBGNBEXY0ZqCFUsF+vt3dSK5kXgCosqCy+kWac1cia989Ssol1iJRAAd8PkDIrG5zpPcrtZryvUgYcxxnlhfw8yjR6qYiES5ppRkx8NwUBJdzOMYGhoVQBnwB7UnsnzF7929o6oT2tlRaMD9F/MPysWS5tTEubNgZgifrQTtWZnCwNiXX3oR3d2dqgI4P3FG1XUDfQzfpnihitZYO0bGt8Pt9SNBIJ9koeBQhlcT9M8rHHtudlZrI5+hnAuywBIgbSoXt/5t7Wy3WrdYlY5b1dkGeK7C7jBZPEYMUpcS2iKROFdoD0cbG5KtNooa7HVZ47G+oV6jJQrbCYYgJtFNdx2HTYA/q4y4aTTzPdiwroLGOtd5XgPHOSvnUulN7XksWyTzrDPPDetZYZEGyk5o2LDwfv82BTg/mxC/2bk2gN8GeG7a7R9TeW5DXfY3FARw/2mU54V8BS5HABcvXlVmxO7dJFUimJ6bF1nE8UigvLOLmQqmv0m0kOClBRL3LVxch4cHnogduFZS2EDrH+5F1T4N8NxUm5gcEYtI3WoFZJ1hrLFP4UHdyeB2Q2JZhMzxN/5tEyf6+x0jm7/dbIFmC/yatUBzUfw169Dm7TRboNkC//ta4PTbfyrw3PL/21pGu1Xl8yx4bimIeSXW67ZeFQEe+oVT/UeVKj1mqdD74z/+Y5UXd3V14saNG088UltaW9DV3a0SZoIgKsHv6dMhl4czghL8Hg9d9AF2O+ktTGDRlMTSp9TaQOuAQYFKwwfSBhf4x9LtmFJdXbisRQjUMniPAAlBlkKlho62NkQCbmwszSAW9qJWzCC+sig/b4aQ6f6cLkQ6BlFxhGC3UYm5hnfefQ/Hj59AKkngraiQNwYOBoN+2OslpFbvoM4ScUcIc4sbGNm2A4FIWMpzAlq8VypAqeDhwYIqzQcPH+hgRjWPpYQaGOxDf3+fyvgJUPEQSpCVhz/1ZbWGm7duSm1LtSgBrkKhJPCKfwjAVOslHfAZgEYlq8tL0CuP7q5u9NO/1laXOo2KMSlUeQpu+Gla/hPS/dh5XTWpAZOpFM589hleOPmi1Jw81NZqtOGooFgqCLAiiEJAi4dVAgYkR/hz+uRadiZ8v+3bt+u+rEOO+tdpx8LSPPwBf8PnuK5yfL6GbffWWz/Ft7/9HSk2CSLR15jgCD1tCbgQjGJbEky0LDXa2jpU6SDFsN0m0JV++nwNVds89JI5yOdMkCQ/K9bWpj47f/ES5uaoXjyCfTu34+P3/idW5+/i5VOHEWMYaGsPHL4YbK4gqiUqq6nWqqs0ngfIfLGIdCYrv38CEPRFv0W/9uOHEfDQV9R4eM/OzWssUNHp9RkFLZXxJEYYLHni2AHEWiMq7+d90dJI5ISXwbl5qbzOn2OlhA+lSkme1lTUMSjU7XRi7569OtwyrDHLsEK3D2cmzgts9DYCfhkyx7lGD2KOxWyKAFwJkTDVuWPy4acqn+PQKMcNIEM1maXWJZhBgoXACccQCQHeIwGGwcEhqW05ngl+WMpEtvsPf/hD/Ks/+kP5uitXoFbT/KIyn+sLiQr63RNQJ3hO4IJA/41rVxB0OxQGmiPZsO8Q4qkC7N6ggleH+vsRi4QQDQfl+W9MVSECgMpiVXJUKxjoH5CtEq+fAP3i/IICEvlvS2lNIJKgPgFlgtm0r7AO9gTBqFwkGOdhGbrTgUDQ+EtT4UpFHeeXFIyeAD795KzIsZHhQXR1tMHttMNht6FEBZ7LLWUrg/k4Du/cuqXrs0mZR8W8XSQg24jtqkDGZFL3RDCdn63ASIXkGUsC9lm5VBNZQsJq585tgL3QWNK5TkJWIgRJaIFE8HVlZRm/93vf1bq8uDivgF7OYwvYtp4rVmUTAVAC/AyJ84dbkM+m0BryIL40hf7uVhppGTsWAnI2N6pgkDKtJ1JYj689sWqxVOdmzptQVxInHPe8FoKbBEu5pjPUmYST1Op1WlvM6Jl0+/ZduJxuDAwOYHZuDidOHFNlTyq1Ca/HKVXzp598IlU+nwsMuQwEw9ixe5fATIsQonUJMzuGh0ak8KXPOEFsEgkPHtyX9c6X3/wt1CskCJ1GeV6uCOg8z0yBfBGpbE5rvd8bQlusXWO3tSVmlJlLSxgZHcLtOzfx+uuv4vr1yyiW8ti7Zw9+/vOf675JiP31X/81vvOd76i/SKBxjbEqGTgZnW7Ow4LAJpezoWjOFzSH6G3OObeZTOj+uzp7kEnnZQ1F8NlYF9UEjDNfY3BoUM8Fjnv+XsgfxKI87qnW9Ruv5ToJuoL6h+sX11D+m2QZV0BV9HjcqJWLKGUSKKbiIudFkPjCSOSJYgbR3dcPl8ctSycqzklo0Kufiyef8w/u31eFE0FMkoJriaTWbt4zgTcTNtghUJyvISjKdWxpeRmRcFDZDbTKCofCUq6TlKCSmNdM0p9gKzuNYyXW0iHl+WYqhfsPH+LSlSt4443XlQvA+eJy2FGvluFy2FAqG8Wzz+1RUDEt4KjC5nNZtWgVznMf5haXMDn1WGOObclqMVYUcOwS8CWw6HDRoimrfBBV05UraGuJyW4s2hKR9dDAYL+U6iRw6FO/Z+9+ZYLwOUD7JVaDkUgPBox9C22W+DgnMEmw2Hhq23Hp0gXcvHEdvX2D8oaOtsZkd7Rvz15VwbASb3bqEW5eu4Kx4SFVMHHddLg8CEdaEIy0wB8MSZnPBgj6/SL9OF6oDiepwXnLNYlz3Xq2bwXKt+4juXbIgqyRq7N1r7lV4KFMnmrFhMkyFF6h2UYlXimbzBXZdoh8dqBcy8Hp4f/5CjeSmxkUi1UJEDhOme/gdNlFOjErg69isCo/kwB9S2urwle5nvGL3+Oaw7HCZyP3Peb5xSpNQ/rxhyR+ZanlcGgdMNVHhpTaakX17A6fS7VDTimWNQ33uFvJhn9E8NyEd2gvwwpGkRBF5miU4PNGcfXKDa3Z27ePob2jRcKAYpk5OwlV2XGPw3ZRdYWL1oO0s+M5IaM9bThMID1hyL9MWiQzrX+4n1Dgqzb33O+zLUg8/5K2LQLPaU1kKpjMOlXHc2/++yZO9L/vSNl8p2YLNFvg16AFmovir0EnNm+h2QLNFviHaYGJ9/6jbFue9ZW01BpPAHSWw2aTCt98ai9gwL0vVJ7bADqzEnAyB9EF/PjHP8V3v/tdHQpXV9YUXqhyeq9XhwiCrbQXePDgoZSzhw4eEjDKQ/mt23ewML8ggHPb+Aj8Lh42zAFa16hqzoYn4lZfYQHrPLjQJ9X6MqWf/CUqXgkgyxXdBh0Es4WqQI8A7T4WphH02FHKJ7F9ZACpxDryuRQG+3p16LT7wijAi7a2LpQr9FtdlKKss7tPKs2VtVV5v24mN5Gnv+/CTbS1RNHdM4L5hTj2HzqCzp5O1Oo8VJkQRNR4CHeiWrehZrcLwCNASGCZm356C7Ns+tSp53X4bWlp1c94UCY4woMc+49AIg8gPJQbNRUMaFqlNQAVVzz80D7ZLc9zeSlT2l2vS1nGX6APKw++VMZaEVtbS16tcmOOCYIrBMj4OdeuXMfRo0dkmUIQUNUBAjxpeVCUn28uW5BCjso3HoR4oOT1ssSfRMvhw4elopVvLg/3LLtlH9Nru2783Ukm8GDMwzjBS1Y3HDx4QODW8vIK7t17iJ7uPrWTw0nLGNqmMHSvrAAugoG0e1laXMHu3buM/73dpjaaejwtZV6tSjW08SKm9zHbnwBizWbDRoqWADU8fjSNbaNDWF+cRDmziNdePi7f2vFdh+ALdyNftsFlpy1PGcl0GucvXEAgGEE4GsXw8Ch8wRCuXLuOvr4B5PJ5ZDbjshpRaF0jvHRhcQknTpwQYEGQhErYhYUl+fMePbJXfUWAlu1ktzmkGGQVR2dnl+YICSwqVDldCA4QWKLtSms0KlVmOBLFZjIDp9uHzVQWt+7cQzAUwYnnn9f9Tj6axJnPzsDrduN3v/ENhAI+RMJ+lApUgxfg9jhlu8H5Rj9ogqv8m2Pi8eNJzW0Cy1TpEmgQ0OF24+NPPpElw6GDh5+ES0ohWKkJ/OfvU13bGo3g0IF9InM41jiWOG54/2vxNWUBELwjeCGf40oFU5MP4XM5EA54kc7k0Dc8jk/PXcHR517C8soqZh5PYv+u7Qr04/jP5Qu6NhI5tEA5ceK41isTkml8uznXaAm0b+8+jUuSLByvbE+uZ2xrvkbe0nx9LmfsomwmUJPAAvuA83JsbFSK1wYeIQLIbvfgg/c+wsmTzyEcCqBaKsDnZXuUUSJARIulcATXrt80au9GYCZV6wQYgqGQyS0wZrta51i1QwJm1+6dTwg4EY9ShZZFktSqNpw+fUbVDJ2drajZcgIrSHJVq1w/HajXTUAhAUdTCTQgsPHx5EMp2zlXLbsOfjrbgW1EWxuCqSJ//CHkSsbSylUr4OGdy+jrisJNUSGBXq8fkbYeZAo1uHxBkxUgkMn9BGRi23L+69khy4ngkyBC9ivHGrMEWD3CNZGtwPDQe/ce4Oq163jlldewvLQiOyoD+Nexe89OATcMkCUg6qL3PytxQhH8j7/6a5FVS2uroFqUazLbnir90ZFRkQkzM7Ma21yLWHnB9pl6/Ah7d+9WgDTB4o14XOvUnbv34XR64HR70T84rOu8fPEyerp79D5U/vKzacGxf/9ebG6u4/mTx5FMMpAxo1BsgoJUHdMPne1MYo/jSQpXuqI7GdZbEWGYyzO8l7YIZWysb2o+kyg1a25OoPaundvh9XlQLNJ7u4Br167L59rYiRDgr6pKi3ONfc4+oS3Y8sKKQH9WiVHVzuBS8/zJCARjv9Mah6QtyS+304aVjSRaOnrkQe+oFrG5PINSeh1zU49w4NBR3Lg3ic18FV/+xjdhd7mkPOXnEfzlc21+bg7pVFJWUvxcPqMI4MY3M5h8PC0vdpJ8Po8Hltr6yOHDAowJJHM9KlWKUm5zLHEuMhOC5B33M3zu6H1dLpFoXIuSiYzA5Fh7O65cvaZnZv9APxYX5mUvsX//bk4UJDc3zLNjxy54lb3C3UVNn03bJCqzOZZW4+uItLRqzYa9rnFOoscQNiSEzX6GIHmxSE/5moJASazQTogK8fWNOObmZ7D/wH4REiTI4+sJ7WmKpSo62zswNNSrtUkWUpmMnm+066ESnONe81Xe5zXEV1Zw/vwE8lwTglH4QmEFElPUcOTQAdy6fgXXL02gMxZFRyyGzt5etMSYU1JHKpvH6voGHk/N4NXXX0c2nUZHe7ueuX6vx9i4NPZohtw0KnHLYuNZ5bmlLrdIMgtgfhZct/Z/RaqJ66zc436Be0OC2Jb+3SicN9YTIiuDLfRnZ9VbHfG1TXzy0VlksyRnBkTOTD2ehNNlwwsvnkSslWG5wF/+5V+KjOSzgCHC9PXmnJuYmHhS6cPqRGaQnJ04Y4hSj/eJRU0jMVQqdhJZFBrQ5qmrnSG+BmDfqqj/3H1KH0+8/BeV5+Z1/wTg+eeU5xUUchWB5+fPXZZtzcBAD7p7O9Qn3BuvrsVVLTU2Nq7qCirN1zc2Nf+496BtDitAaNPFShWusT3dzNUJaNyw0lSEyRbPcysL5lnluXb3AvitMNW6LO9qdidNFJ+cd/h7x17/kyZO9A9zvGy+a7MFmi3wz7QFmoviP9OOa152swWaLfAP3wJn3v2/DIz8NMnObMW3eAKan9VRzKZQadi2WOqZrQr0rVfLM0vdaXydeZDJZnI4e3ZCFh179+5HfI2WBp0qUyf4Wa6WpAxm6B4PHATB+EXLCB4IGQDJUMDdu/dgx7YxBJw8HFWlgLEU0UaQUjf5ihZUvgX0/dzDgOFi9LckeMzDqsePVCYtZQyVMLTwyOcyWI+vIJWMY2luGp2xCFpCXiTiy0htrKGvuwNluwM1lwc2O4Edlp9G0NrWg1SmAJvdhbMT5xUexlLymakHKGUWpfaNhNuxnshIrcUAxq4eBiwxqJPggh8OuxvFCpAu5KR+I/DBdiH4RhCC3/voo5/LBocACS0/pOApGW9IghtUFhM0Zt9RqU21qZTtoKrXaZS/1bpKav2hsMrE6e1NRZSU96EAavL55KHuqbp/6/jgAdgqvbYCvtjH9+5Oym+cQKbLZZcCnyAMbURo4bGZSEtplEgkdbAn8MlDFJWxBFwImPJe6WEtj3AC+fU6NlNJAUahSEgAMlW0PIjybwbKXrh4Hq+//pqAWYJYK8sb2Exk5bk/NjYstVShaAIHOS69Hqr2q7hw/hKOHTsKm412CMajlMrR4cHhhn8+QTajVOLhnCreh9MzcHtDuHj5JkYGx6RubgvaEfGW0dMRkr3B6M6DcPrbYXP44HVWUS4XVMdOVThVeqwNZ0jn2noCiVRaFhAEm1YXZ/HCc0dMwKqT/e9U9QWB9Z279mjcUq0+OTmF6enHOHWK88altiJIQKXxf/uL/46RkVF91sGDh1TpcezYMbS3U9WaRSgQRJqkTi6HYqGooEV/IGx8pit1/M0Pf4SOzi6cPnsWf/RH/wo//MEPNTbqlSp2bNuGb/7u15HLJBAO+eBwMLyvLACrXDGkGa+FwDJV2FR99vf3ql8sj1uV48OGz86c1aGZpBnB9aHBYY1ngthsDwP+ZvHeu+/gO9/8nSfAHcfb2tqq1LIkYDq7OlSJYY1Jgof/93/+Tzh2eD+i4ZAUcPHNLIZ37FMAcHtHJ+Iry5h6cEcqyrsPH2NgYFC2KuwDEnUES9jXHEsEJXn9/HPv3j0MDQ7q5wxl5DglmMp7Mn1AoJLkDo1qbQJpCbpy7lLpawWtEqgx4JFeZvx54cRbP3kXL734AgJ+rzy4s+mkAATaIaRzOUOo3LyFQ4ePwN/w2mW78lq5dvKzeR2cU7wWElYLi4uymTDVKn4kEutYWDTAIAkc2kURPD9x4nk4nTXYXUUp2amE5dqGGnMO3Oqbt956S+TYnj27lV1BQoBAh3XfvE/OX6stCQazjXivhVIVS2sJdHe1oV5M4uGti+jvakGNc4O+5jUg1jWAXMUOjy+s9+RaZtmLWe1rrTe8R/YJAXOuRVT5829WdMTa2tHV1SMV95mzEwJrnj95SuQageSzExPybL979zZW11YwPjaMtrYWRCNhpJV34BPg1hZrk9XKUjyuQEYCw7SZMkHHJgeCfcfKKAZsEkznepTcTGD7+Bhmph5jeWkBbic9yLt1DZzX585fwtDImPFnn5lCe1ub+o2WI21tMWNVZavD4aT10ibsjrpyLiqlmmwpIuGI2oXXQ9sw/s6ePXtFIhpi24G5uVmsrC7IqolrHYHXaLRVlh4kraheZiikP+BFgGMtV8TExBVZWRG44jMknSEpSmIRxvqiofLVvHD5kc8WBHgRcLaq1yxwlOPSBFkD8eV5LC88xo79R2EPtiJfBq5ePAdvLYfs2hwSK/Nao9Y2ksjXnFhJZvH8S1/SmsXPIuBLAF9htKjJaiaTok1UWDkNy/GUQDlWQcTXVmVNwsWSc4e5JMNDgxgZGVY7w1HHZxNnMdDfr/FA0onkKEkoeoezeonZALTPoQ0YVclz8wtYXFoR8N3d04u+gX5sH9+Gv/jz/wdHjx4WMc7PJDnBqqfxsVH0dncinaS636u5T496EmAuD6u/oHWXZG1iMwm/zy8Vb61SV8UQ13RWnPC5EfB7RIR4vEG43FTHl+XbHQz5FWxO0plVSZlsQQSIx+1THsnXvvam2ooEweL8vPqhLdaqPUCtytBYs/+TP3cui7mZaZw9fwndA8PYd+gYJs5flJjh2JHDeHT3FpbnptAa8iIaCsBH3/uBQZHuDFbnej4zO4+WWAwLc3NSs7PKra21RaQFP0uq6wbJa5Hv1v5zK4Bu2blY4Dn/tsDlZ19f49qpdYJ2LA5VV3CfsbiwjGQyjbnZeROYnskgHl/DgWO7sHf/HgQCEZQKwAcffIrNRAZDg6PYu28P3nvvHRFOhw8fxPjYiOYtg6u5rnHNf/PNL2tt8/l9WFpcFDHN9yVJNDY+gkeTD0Wocj3+oz/8I7U18yFo68JnIQUh3IfxueesM2Cdm1YG9Dqf9IehPY0whGyYk8+Rz4HnBjS3/mytFNX3viAw1Nq7We1s/c7fZhfz+fdsnBNMuaF5XlUrsm0plXKqonF7IpiYuKFKje6uGLq6DElOayoSUw8npzAytk1VF2vxjcZe31i2kEzgOGNFCMk6VkuaKjPa7TglDlCVVKOqVEVTqjAwVoXPWvlsPdOYnztQYei6rv3paaAZGPoPf85sfkKzBZot8M+rBZrg+T+v/mpebbMFmi3wj9gCtG3hx1kKcusw84uXYMDzakN5boHnf9umu07Q2qlIJlmHcM9//fotRCMtAsMZWtna2iZlLA8MBL6mZ6YEFhC4HBsbE3DmdDAcLSfwnKGQ+/cfxO4d2xF0GTWXgCkrSIg2LFWWPTcAdR4r5CXM77HE05S5Gnth45nrcBLsqwo8Vyijyw2nzQBftCNh6CDBJtB6pJRDOZ9EdjOOSiGj8NR8JY+1ZAItrR2yW8jlKqjbGEplV8Boe1cvVuMbyMobHKgX11V6m6J1hM2jAwMDTo8dPwi/z61r5xmhlK+qBN0XCSO+Hpd9CA8klpqVADUVjDzYEwAhQEIlN4EclngLHAcBTJdAk+GRIQEMBD3YZwIiqNz0BTA9Oy+Ve1t7B27eui3AjOpiBtzFolH0dHcJvDHqJqPmsf7wQGuBdGxP9iXtHa5cuSUFOEF3lj+XSrx/BnQm0NLSLmV0JpOXqpXBUzMzUwKgaOlCAJXhklT/8Y9lBcF7n56dEfBg1PVVWV8QXIrFGIJpx+3bNwUeEsQhQJhKFjEzvSDVOb3ySVDQf55fBA15oN7c5OF6EaOjI3C5OE7MIZ3g2OjwSEPFS3sYD/JZKuPX0dHRgWINmJxZRDyexuZGGiG/F7byJnYMxeBzVaVgSxch5XmsvRcue1FWOBXZCdlkI2FzGKsdeoxvptJS7d25exdfef1LaG8JiDShBQD7lcpCep23xtowODjc8A0Frl69go2NJRw8uB89Pb1mDnn9+LM/+4/4kz/5E9kYcJ7x4E6FLhXibpcdiXUSCxtSNnIqDQwMo4NAY6mC+4+m8MGHH8um4PCxo1KpnvmM6u9WfO0rX8UPf/AD/Pt/968VbGq3sd9rek/ObY8/jEyWIEVcf9iHQ0ODUkVbgZIE++SNXSzJDoNgGIF2VqNQfUuigO3d2dktsIXWQxfOTaA1EpLXMg/UBLMfPnwgSySuHySHrJA2rmO03vjR3/wAwwM9yjTIFUoYHt+JfNWJ2aU1qd8iAR9yyXXMz86gf3AUGfmy+gU08Rr5GWxPjnF+nwD56dOnsX3btoY6uITbt29r3LJ9LSsCXjPHq3IkSP40ACozb8xcsgAMevUSHDYVPZB37Hvvfohvf/tbsoGwsSpFv1PT+xAK5HUyMHR4eAT2RtWGAlgbljW8ZmN/Q/KS6vyMlH+7du+SIppzZml5UeQMgzN37NgNvy+IW7fuIByOoq+/E3anWbcJ5tP2ql7jvHHgwoWLmv+0C8nns/L3pZKVbc8+ZLvxvtlmbD/2uYl72TEAACAASURBVPV/3gWrGlo6e+ByAJXsBu5cPYOuWBAOVOD3+VCu2RBs7YLTF8F6MivgO5vJCODkWLLWQAJZ1v2RaCGYpT5wmDBj3u96gsB3h6y53D4/du7chWqtLkIp4CfxdUnjkHOHVM7KypI8q2kT0N3ZJXKRzwSSsrTDmFlYQN/AgOzE2MYryysYGBiS1zTb5PLly1LpstXYtlRHyxva5URXZ7uUx7SA4TUUS2U9f67fvK3nWE9XDN2dHQKb5uYWRBKRWKzWSo31t6q/+X9UnViPpxBrNSGstKhiu9++dQuDQ0MCKjkWCIjmC3nk8imtJV6PHx43iWmHyFY+JzgWGLZYKrO/q0hl8pifN37xJKXoEU3wmq+VH3iZVkUmrFc2QXWXApMt8MrKTrGsEahGt+x1XCgjFnaja3gn7s7FsZ4pKl9kqD2M3No07l+7gCOHDspaYTG+iYo3hPnVOL71zd811R+1Gi5euKC1ml7w5UZFgvI1nF7cuftYgBpt4VKJTT1zNuJrsj9Kyzd9QWOJY7etqw15hW0bpbmIUadRLfPffD5yXeKfkZExVaCQXP/5x59o7XB5fFKQM5CVinNmPzBMuV6tShgQa23D2soSspmU9irhkB/LK0vK4CApyQDbxaVlZPMF2S/R0qylJQa306NqB+ZvSFHvsKFeKymIlBYZNTD/wgQaUyhAMtjjo1e7HblcEfMLK/jkkzP4/d//l1Lox+OL+l1WUT168BAbiQ10d3aqaoTAPPuSFSZ8/tbKJaQ21vHuhx8j1tGLkR17MLu4pGqFA/t2I7m2ov3PYFcbWqJBRFpbEYxGn6iL7W4PKlVeI1AplZBKJrGxHle7kEhg5YAF4Fp7xy+qZONrtoLnHEuWQt3aq1oVk7KEq1SwsrGB+YUl9eGunbtVJUMycG01LvBWWSgOF97/4H1U7Bm88eZr8PujcDpY9XEDN27cNfZr+/bhz//iv6Kvrwvbto3Jroa++deuXlUFDatLDjEAuMyKHZ+ecXwGkDxiZc3BQ/tV3cbKDVZhcGxxHP7VX/0P7cW4jtFHn/3HObZtZBB+jwuFXBqdHW3q7wZerrWMQhSOSYcYAmPbYtrOeoZwkaY9jIE7LLGL3qMhOrD281abWXY5W/fvzwporPfaSlRob80w3XoNtpoLjqoNTkcVhdI6UsU03IE2TEzcRzFfx2BfB8ZGWlHIJeHx+FTNkEzlkCtWEevoRjLNXAwSygVV+fB5QZKc41HPlJaIxi1Bc4owmLEiwFxbearHjfUiffmfvVZrf2p9X3tIkokeL83Bnli2cEwdfe3fNHGif8QzZ/Ojmi3QbIFf/RZoLoq/+n3UvMJmCzRb4J+oBQieb91oPutB+fRndRRyKWTTiSeBbVs31dbB+ckBh6FYdieymSzmF+ZVktzSGpPdAVVAu3buEtDNYFAeJAeHh3Dn3j0dkIxPr1eA3c6dLKWPCpTg71GRRyXT0FCPymZ5MEkmE0LEeZ4g2ECLFK/HgMgE4AJuD1AxymXry7pOq6zTOtBxd25cSSVrMZvyp78kz1IGgvKLG31U8qiXMygVCjqo1Co85FVAgxGphOpUyzCmlCBjXQdr2J1IFWrwt3Tj6r3HWFhNYnzHPvQNDCs0dWVpGcnNTeTLJWzbvQ8ffPC+bDJaWiJYXlzE2uqKyuWp9HTY7DrY8WB/79ED7DuwV8o2Xgv9u6nKphJuaXEBkVBQh7juri4dxoLBcMOT1oQI8vAXiUQEXlvKVanKXS4kGH5WMqpbKn+W5ufgtNeltnrh+efkGU1PWh9tdiolrKxv4Ny5cwpPZB8ZL1KHfKDpTW35RBuCwoV0Ji2g1uXwGDV6MCILDQbg8TDl9rpw585tHD92GF6vA4WcUVG6XRwnRXg9tBEoI76+htnZGezatR0dnW0oFnMCzmkbRHCJ1hJ8LVV6JB4UuOhwSkkcjrYiXSyrlJr9ONjXg2g4oL6lIpHvT4uLQqmkMuOyw47ltXVcPnMOu0ZGMD48gI8/fg8FGvmE/Ii2tqmMOeRthRMurMYXEGuLSnlqeQNbinrLaufDDz/E66+/jnq9BKeb44dqOqg6YGlxFaFwFKUKiZMH2LlrJ1paI9hMpPDjH72L119/A6NjQ9hYX1XYZLVKn/MJHD1yRGB6qUibE1Ya0Abprjx6R4eHVVLPEnOOCQLn5Wod7334CRKpDI4dfw7nLl1VCN22sTG1//vvvYs9u7djbHhQXr70hB0doTcs/emrClHlOOOcpW89+9pSh3HeEGwQUENAco42R2ZssA04NvgzKnitIFoLwJadRXevxhAtEtbXV6SY3b9vr0BXqvloxRNf3cDC/Dx8KCO7sYyBvi5UKkW4/QG0dPWjCC9snhBK5RpKtKsJeOXHWyLRl8+LGNlIJKRw5RwnMCnLAbtdqkECQPTBZpChUQbb5OPOvwmMUGlvPG4hsojEXC5fRSaXRWtrGNVaQbYofX0MkXTDaXchvspqixy6Onpw7fo17Ny1Q59lqappIUMyh+2osFlAFjycW+nUZuN7xgfW43Ur4JAkJEk2ElEkJfwBhgeaqgSCPiSY+DftiEiqEWDmFwEfvg//z/WTfUEbG67d/GyuESRhLHU577m9zSiDOVdJBFh+9LT6oOWUghudDrUXwa1qmeJFrltlLC/OIxbxYfLOdfjcNoX1dg+OorV7CHVPEMV8UWM0k6E1yrQUt23tMZGB7W2dAlGoEL9+/SZ27totUJNK6fff/xn279+Hvv4ekRJ8DSug+Gyh3dGnn57B8Ng2dHR34/q1K3jttZcQIIFZr6BYyKKrox35bE79U6UXNf+2u3Dn3n2RBKxMsEJj2W7GUmtdZEVLtMUAhVWGmZZkS8ZrIKjGdpBquBFwrUDUGjA1tYS5+UWjvoyE9ayzbFdMNYXx8ecYyBYKOHtuQsHOL586iWqphOWFBVmIHD/xHLL5HDaTSdmG7dqzW+slvcGZJ8J+Z//xPfnZXPuokOVcJYBFNTtJMI5hq3qCf/NZYIXoWhUOAgCdQFdXh66b6ylfGwgE9UxiW2ysb2gsGv/pEmZnp7GRTKG3fxAd3bRu8cBWK+MnP/hLPH9wB5zlNKqZdfn8z2ZcWMvb4fZ5cfTocURbow1i2yYbBwYWy6fe7VR2x2o8g66uPl0ns1VIwG/bNq49gs1e1fpbKPBZQwudLBYX1zA5+VCe3hy7vb09qq6h1YrI9cbcdihYe0Br7ztvvS0iloQWgWGur7SS4rWI2LHZsLLGXAgPHjYIbrYDQ0T9IuVyInZoHTY8MiKA0GUnMGgAUKuaj3/LhikY0rzh+CJ46/cFRCbSx71sZReoioze8j5UanX86Ec/xdjYduzYscuQ2ZevSfnLCofu3l7NXQKuLa1R5Iv0mu7BzVvXsG+0Ey3uClLZKvJVLzaydSTSZRTKVfWxrVZAIj6LkNeGHdtGleURDEX1DGXnC+Rm9RwtlhrArfY+VAeL/mvY7G0Jx3zWrsXai7GPuCYG/HzGZZW9USjnkdiMo7UjhnyxgqvX7+LeXRLvRRw4uF9E6tTUI4HQ+/bt1nPt4oXzWF5aVqXFxsamiLPDhw8IAOdY5X6TayvtV0i+sUKGBCnniSpJBgcluFheWcaNG9f1vnyNAaLrqNVsWFxYQSzWjk8/OY26rYLnTh7H4uKSyFaOQbb9z372nkQbp0698ARYv3nzFl5783nMz83i8sVLeO65ExgZGjIkIisB8gVZE2VzWVm+keQgScL1mntUtrHIBCHlT9tWLmGN8SNiiVkSDZsca89hbWvNmCM4/YtwydazgfX6KnNbHHXYax44Kk44bBWUahvIlrKwuUK4fWsRaysJjA51YWQoiM10Cuk8/f7tcHv8sNtNFUck2orl1VU9Kzq7OpU1w2eVtV8gecg8DxISB/bv1xwzFVpsRUMisHKD7c/Nuqoa9IcWL3whx5xdIgWK8OmFX6dYQcC7sRHk2Dv+W/+uiRP9E50/mx/bbIFmC/xqtkBzUfzV7JfmVTVboNkCvwIt8Nk7/0Hg+VZQeetlbQXPi/m0wHMFKDa+nqgn7U+De/gjgjSwOaXmDgWDCugi+G2UJR4p93gAV2BlOq2yZaqwaQXAQzcBFr4HFZ3c2BPY5cGnq7MLQ8ODuHP7OsLhkKwdWFrNzTMVcQTWCLAYUMOFF154EbVSCT4psZ/5aoRfbj28mSJYo1Jv5DE9Ac/t8tCsKVSMh2Reo9tJr9I8HdO1eS8V86iWqZCrqqS1WikJmNNBkqrvSlEq73wFaOsdQrZsx8JqAp9NXITd6UY2ncGunTsFSP7Ot76F1cQmJibOY3pqRt7bR48dx3p8A8X/Dzx54403BCgRHF9ZXcH2Xbvx3gcfynNz3969ChKjVywVbASAl5cXdfDigY4kAFWDKl9vqJUU5pdK6cBoWSQQFJSHst2pMEl6KdOT0s/AL1RVhk6QiT7BvEePyyVwuWa3qWz60qVLePnllzVm2GYWeC4Vdz4vUKVQyuuwmExmsLS0gm3bdmB+jj6vZR1SaaNCYmQtviqLiEq5gL1794qcIUDREo0hmzX+vezLiYmzOHr0kAGoa0U6o+izCIpTpU+QgcF+hw4dFuDKfvzss88E4odiMZVb/87Xvw63wya7DHptE3jmoZuHZfYTwYKqy4PPzp1HLZvFi4cPwl6hV+ctuIMeuAJ+RGKdaG3tg9sVxtrKBmq1LFpajA0Fvyx1Mv9tWd+wvdiv8fgSPD6HfFtrNSoOXVLHZ7J52VKQGCJASA9r+uPevTMptfabX35dCvCbN6/j5s2reOnFF+X/y/chkTU3N4fpmVmNAVqvcOpXGLwpuwKHDpnrmyl8+tk5tLZ14PTZCanj+Zm//dXfRkskJHUq7URmJh9JAc6Dam93l4CKcCSIRHJDpA0BVwKxCmusVBre/SkBd1Kkt7SKAKGK2gKhLUsUjkMC6Rw3/Jug4eOpWdy8dQeHDh3E4GAf/H4PfvjDv8Zvf/UrAroZ+sc1Y21lHdVyGUtT99Dit6Ojjb7CBbh9AVQcPtQInNdcplrEZoPHAeRyabj8QdTqdZEsBITffvttBQKaygdWT5R0PTzcczzRksBYilQESFvkDMegSKbGz/P5EiYfz6Grpxtzc1PIZBMYHx9CW6xFijsqgJ12j6owKuW6gn6fP/m8Ae4bAbAs+Wc4pHXgt6o8RHaiJjCMXtDsD4ansr+ZhcBgWc4DEmWPJh/p31wbCYCbEEcSF07dD22KSFgePXpUQDl/n3YrBDT4ewSZOE9IzrENqCi2wFSuOZzTXAO4HtOmicQoATCCfFQCswrGstaqV+soFMoIhsO4dPE8nPUiHNUCwj6XfjcS60LF5YfNG0IqmRWhSGU732twsF/2JWa+myBfrhUk3cbHt8l3eXLyEfYf2Kv2IEDItiTwROKMlUa0ollaXMaHH5/GwSNHRQLSRmbn9jGkkhuqAqpRye/zgdcaDBjbH6c3oLBWkm+cqy+88ILaks8nPovYtiRP2D9Rgl60FImGG178tKso69lCWxXOYa5v0WhY1SWFAu21Qk+yG0juEcDjeJL9T71ugmCrNRGrDBv+6Y9/gn/x+9+DrVLF6sqyCFuOXa/fh8tXrojIov0BK1IIxrHP2Z8E0ZkpwfWdoBqV2Ddv3hSAzlBhjgk++62gT94Pr4GENS1pSB7wexxzG4k42tpIBvXrec/fYaUDgVz5bGeNzdjp058hFmuVj7/D7VHmQ5De2+UyUC3hg7d/hG+88RIy8Xmk4/PwOO1IV7y4M7WEaKwd66ksjj53EoFwVKpt2ZF5XSjmM/C6XXj8eArxjQz27T+A9XgCN2/exoEDBxtWZxkRi1wHqGrlniMYiCKbKcpea+IsnxlH5HlPD3k+4/n+XrcHy8tLmJ6d1TUMj47iJz/+MQb7+54AmVS1y3SDmR70smYg6dIienq7RRh09/SoPSJ8X+0b3ApKnp9flIqXFio+F+1Z7E9IN1MBKBhZ6yXnGteU2dlZkSrdJB3crGAweQk0VWN7p9IZ+Pwh3Lv/UNULL77wkvqdcCMrvZi/0NbeKeCeYPGhIwelZueak0olcOLgdtjLKeQLVVXQOdxhLC6vo8T8CY8LuewmGIcy0N8ha7dYx6BIC16bu0GcRcMRjQuCu0+qEcol3bM1rqw9hyVe2CpssHZpDAB1OlkZloXD4cP1m7dw5+5tbCTXMDA0gC+9+jrWNzJ4992PpEYeHxvD+sYqvv/97wloJknT0d6GyYePNCe5T9i7Z59IwYXFOYyNjajCkWOUlkeWT/8rr7yi17N9SGAeOLBfuSDcMyRTm5pPO3fuMER03oSJrizHEWttx6NHj5FMJ1AQoTwqMJ5jn7YktNCJtrSo4o1z+EtfegUXLlzAy18yKvZLFy/r2RYJRXD/wQNMPZ5SU+zcsRP9fb2w2yuqMlJGgZ/WfjaNN+VMqN7CfGk/L5DZhAZbYatcLy3luUbWE7DdAs+/+ECyFUDn7xA8hxNfCJ7bXSHcurWIpcU4xoY6MT4aRbaQR83uB+qsNizIQ9/l9KK3rx8LS0u6d3qk0wKHZAafOdwPcH+fWF9XH9C+xcOMIVZbNDz6GylHqNWNCl9Q+RbwXMaOdYaS11GnyMTpQt3eyBLaEkJ77I1/28SJfgXOos1LaLZAswV+dVqguSj+6vRF80qaLdBsgV+xFqDn+bOb463WLVvBc9qWEDy3PIutDbgFBG7dkFNVyE0tS+6p5KIFxOrqisr76Qm7bdt2BYAODg4JZPP5vVITUqlJ1drtW7eltKO6kvYud+/eU3AXgd1+HVxrCq3jH/7fXCdU6mnUqzk8evRQYEZnWwzOhnWk1fzWIeJZ1ZMOFI2yWUqlttAKsNWN6ocgjOwZpNikXtV4YXPzTkUQFd9UwBBEJwhOwJnWL8V8Ds5KTtdZs7lg9wRRtbvhcPvl8ys7kLY2eD1UOhbhCwZhc7tRKtVQKtexurKBRIKWCHXs2r0bTrdDSsbpmUmFh4VbOpDK5HDv3l0c2L9PABjvn2XjRw8fkfKQhw8CSfPzc/A4nVLRW0Aa/6ZvMEEw/h4PMASSjfI8i1AkKrWtvV6X0pQhhvT1Dfn9OujwBEvwjIfRfKmkgCaCfixzJgDAL74/iRMCNibM1I9KlbYELK/fRGIzhbbWdkzq4GjamdeYzaUxPDwoIIpqP6qQGXJIFR4tTGivwIMXX3/z5g3s27dXgCtDvwiYyBJDEAcDQ90K0yRJQxDCCiMleF6oVvDTt36KF0+dREuYYYVlKQmJKlO1lxQYFpO6z+YN4u13f4Y2vxvP7d2G9No8zRBQc9pg9wUQaO2C2xdDqexEYiMJj6sqP09rfllBqLweArMWODI8TLCY5dE8ZNelSiVJsB7flM81Q+tYck81OO1KqGzzuIz39oGDe0Uu3L/PwNUDst9hXxP8TSfTmiemuoAqUSrXqlI/cyxTqUW/4/nFJQEiO3btxt37D5FIJWVbQBKMKjiqR5cW5pHNpBEOBQXq9XZ3Czy/d/8OXB5jKUCAnod8qnEJ6G0NITYhuGl5nxLwZt+FIxGsrZqwR4IM9GLn73J96B8YwO7de3F24gKiLVHs3bNbY+LmzWs4eGCfKjtonVEqGF9/EgJ3rp7FqaN74XUTZK2g7nBhLZmHN9qFVL6KwaFxhHxe1Ep5kT9ljo0GyUNwcGbaBPFZawTtNthHVAwThCUAR2sUEkK8Tvrdcu5wbFt+3Ob1NqyubSIQ5DwJgMLxXC4Fl8thQLcKgWAGgnL9qOPadeNNz74iSMv2YHtx3rA9CZTzb7YnxzWzGQjcEyhmIDDDH0mUsMhFamsFnM7KPqajs12ArUXYeD1e+SVzLP7ND/5GgbS0P6GNBEMgeR+WZzXBYoK5rEyx1nreKwF0+qczV4HrN6dLX59Rt7ISiF9UntPGhBZbJAxUpQBahZRRIBG0vgKvo4paISMlLtw+TC3GEe3sQ0u0U/7RrfRNDgdlz0QgT1kXsGNtdb1hS9QhgJKhoPwchjDTVoYhmnwtFecc+yQrSFQwKPjmnftI5wryOF9bXUZ7W6uyNLq7OtDZ3iYPalpMcQ1n+xnwpa57I9jMtmG/c538f9l77yc77/PK89wc+nbOuYHuRs4ZYBYpkVSkPGvZO2PL4wlbtTVbW7P/y9Zulde1UzPy2JYlmZJlBWYCJAACIHJsoIFGaHTOt29OO5/ne18QpOgZ2zO1P1i3VVA3u+997/s+33ye85zDOGauw9yW+Q5AF+kKV4XggES+I5sDiE7fQc4Io2zWy3wOqSeXmAbgBtD71re+aWA1gDTtTX+ytQs4NBDUX/zFX+jVr35VjXX1yqbTunTxgg4eOmhJBtYx2h4TX9PqzxdsHHIf9FcAdPoR9+wlxC9dulQF9JtE3+DLk0VAvoYKIZ5nZXnF+k1vT4+NQ9rceRug1d5mILrz6kB/mmQTie076uhwWu5kNItMOYGgSZqlkiu6fe2ivvLMQWWWZ1RYX1Q+lbQ9RMkfUSpfUc4X1gIyLwpq5979FmPGbTTkV7mY080bN9TU0m5Jn7q6epMjYk4g6cLXwGC/afPTh9iXAOZRuURVAPPgB+9/oL7ebktes1aylgOiW6VAuaJ7jx6ru7fHtNNh+G/ZulULc7NWyVUXi5q5K+OQObG5qV7RSMASTsxvBqzjmSGMghOWtKUS5OSpU9q7e4+iIapfHBOWpDZtRkzXk+sWc8YYcwDt53wgSKhwvbKCIScRxTqdzTGu/Dr58SfavHmr7VceTz5UW0urenv7LTm6tLRqsjM3b90yEJ1/kBdIgGwc7NS50x9a3DAuj1YlfraQVEnElctnlMqsK51Zt+RnfUOXGhpbLUb4SpA0NfmsMMbBVE55pu6uhM98yp/6+qIkyNP7s2K5rLmFFZ08+anm5pfV1z+okU3DOv7R+1pZWza/h717D+ujE2f0eHJa9Ym4Hj16oH/5L7+v+vq4yZ+wDrBm/fmf/6VJuZgsj611JP6XrHokHGGNdFrwzPujo6PmcfCrX/2qKnUW184d2/Tee+/aHEQ1wMFDBywhAXh+48YtNdQ3aWRkkzD1vjk2puY2KmMa7d80ib9w1GQHGRuw0CGF7Nq1W8tLy2quR/O+rLXVNY1u2mxa4D/4wZ/ZXLB//0HrU/F4VCqltXvHluo+jv2nZ+buokbi7AkRxnTBqWRwf/P2HF/G8nd7Z4zif/Nw4l3v6XYqmyTjlzHP1xWINOnG9Wk9ejijkaEubR5tNpPr9UxFsyS1Sz5jnzc1tRoTnAQge0D2r61trU+MV5mXqCDEcwcwHZKH+V48YZ5XaS6wyK2bfRnzHPDcb/M1azBJK+TxHFv9M+Z5DTz/zXav/aYWgVoEfrsjUAPPf7vbv/b0tQjUIvBfiYAHnnsveRo4tw15tYyYnXUxl9LaKuXI6DTDIkKP0x0Mn5ZtsfcBMggmVdgO+NlMVi2tbI4jBqqNDI/o+ImP1NXZaQc/2HccTpBp4cAJsNDR3mlMYQ6OGHDBogScAhjNpJMGLJlJVjRqhxGMwADNuWevzBwG4pGD+60s/PPPg0ypA729w4X3HTaYO4xUDyXV4JSLJbvu7MyMgRHIOyQa6k1XnQMvMUKDFUZQOIjJXrUUu4JJZU7p5IoyS49VH485EAYjPl9IdfVOogTQj9Lv9bVVY/iura+prqlRoVBMiYZ2rS6jXVvR4+k5HTl6TGvrqwpF/ZpfnLEYjE9MqVxByzan48eP6/XXXzeAB9Dt8qVLxowcGhjQnj17DODPAE6USsZmgwls5mvr6/bfMIYxswLUhTGWKRS1hoRKIGBgJnIdAPcA5t0dndZ+pmuLVryZ/pUM3ECXHTAONivX5cszDuTatGe5jAZ+weQX6uINpoHJNdAjN4mCVNJKe+sbEgbkcIiCcQoweO7sp/YzzD6T7Qigq75krEr6RDgC4whdVw7zlOI7HWoO0ffvP1B//4CxyWFbpnNZTc/N6PHUpIHnhWzGnq9kZfxBO8zeunNHff0wGEuaWU5p/N591SurnQPtyi5PmeyELxrR9PK61vJ+bdyyTy1tfbp06apGN/QoFg09GTMe6444MIZgLyPPAcO4UETWxMWEewXYxwxtZnZeY7fHTfqlrb3dgLqjR49JlbB+/etfa/uOzZp8dF8bNgyoq6vdNHNhQl44f9GqNp599lml0+sKhTCIy5mOPsxQxgGASnI9rXv3H6p/YEhB5I6oL6hU1AC4OD9vY+LqlStqSNQbyMQGi9hYdcn0tBYWZjU8OmCyE2baCMMzkbDnAzggAcb4dqa3IZNOYU7g8725hPax+4k54NeLT2NzizHP8UA4eAD5Hp75Vzp29LA+/OAD698kWgD5du3coeNvvakj+7YptbZsCZqGplYFE82693hJUwtreva5lxQAkMysmyzI7OKiJh8/ts/kvimv52DPfTIHMScZkxYJDHSmoxzwHxp78Fvf+tYTM1Te782P9HdY+1ev3bL5Ce3/cJh5Ey1tTDidLZwlSQDR/SGd/fS8OjqpWmgxtiL9gZ+5pieXwnW9yoUTxz+wMQ4w6VioZQNrSD4CUDx8+MjeixRMHgZoCY8HNJKdhAvX5HlpE9j2f/AHf2DP29TYamOFMci8wHNyL7QLceB3fPHfZgwcDhkIReUPoDnX374deZ3FKniettcDtFHqv57JmmTXo4cP9Ldv/kj/4nff0OrilElb+YJhLafzausZlBTViROnjXF+7dpVPf/8c+ofAJxPmQzLnTt3dfToM5YMm19Y1IkTH+nV1141DW9A5HfeedvWHOZrgFXaDdmdTKagxZWkLl6+aiAppoz0K6p1xm7e0Pid2+rt6TW9cxjmLW2tJtuRqWrgE68PP/xQ3/72t21uIXHA+gCz9Y3vfMcSTICwti6YbBXmiVGLG8AWABGx9XTbfQC2ZWfsyHxMMgxDaM8w2WN/1Vv5SgAAIABJREFUW0VDIGwawiR4yoWitm1xYxHQ/eOPP9LXX3/VxhlVPSQoTn580pLWzOm0NYCUZybL/TA2eR7WdhLSPAeyFow9+rM3hhmX165dM1CQ9zOeo9GQJQEAdo8fd3IXGH8D+pOAJQFB8o5kGUkM+kokFjfwHM0XXvNg4q785bw2DfWokl1Tfn1Z6ZUFhSsFY0tHGtrlr2/TxVv3FWvpUipX0sHDR6yyC9mlYjZt1QMwsDFJRoaDz8MIF1ka2h/zccYr1RDMFfF4QhP37tu6h6wNeuSYjF65fFl79+wxM1zY1JawQO4onTEGOkxxWMjPP/+8Llw4b8A7Ej1trQCmeHQU1NwQV8YSZM4QmM/LFYrWFvWJegMNWXfu3runDYMbFZDTHUcayttz0R5UNNDee/fufSK9QfKFMeTGesn6FQk91odoPG5z+NWrN9TR3mV/u3/vljF3kY3BZPrmzdtmVA5be3p2TjCt11Mp/exnP9Pzzx/VJ2dOqKWxQf5SSV1tbVa5RxwwRx3YMKRcqaQHk4/NIDSd8encpxesGoXE8J07Y/rWN79hUlLxGOu3TFoGID3kx/TxNzejXlL1i/sz9NTHbk/oxEdndffepPYdOKj9h/bpzNlTml+ctXXrj77/r7W8tK4f/+gnliRD/mTfvj0mu3PjxlW7F8bFL3/xSw0ODBlgTRKwXMHEMmAJfPo5Y43+Sv9kjqMSg7mXeZIxMzI8pEuXLpp/C3HfssXJkU1NzejMJ2fV2NisY8ees+Tnex98qB27d9ucOzFxXwcOHDBDUfazrB3sVRgrSMjx1ZYgKH6Vyuh3h8yD5vhHH1s1yp69+4yh/e67b6uQmtcb33zN1laqFOhn9Yk6J2P0G8xzl1z5sn39l+/xqXL7TbjEq5L7HHiO7r6//JvM89y6grFmjd2a0/2Jx0/A89X1pB7Prpq0TTSWUHt7l7o6ey0hhRQgc8lactWSRCQv3NiMO9PQdiSsGu3OiLvlS92K6QDwCspYvynbYq8z7Rr02Z28C2MYQ3OSS96cy7UOfvV/qeFEtVNyLQK1CNQi8FQEapNirTvUIlCLQC0Cf0cE/i7Zli8yTjimIduytrLwpLTY0yn2Dj18f1J+C5PFGGd5O2iaYVwI/dwRjY/fNUDg7t17BhJQKj440KeJibsGFqDric4nZesAYQCed+6Ma3Z2zg41gFDoh/M6QB7uwxh2gYAB6x7Lmc31mTNntG0zTKLGKlvcHSh4rQcMARDwHq5hh1e/z4F5aCYac8p5jXJgsRL6UskO1ICJsOb8YQBRv4G1mJLBrISJHYSl7sQojWlZzGVUSS8oAiMwkzXTL5h3bOq5LmytfDZjDKrlxQW1dbQolU0rVteodKqkUAQtWuRLVtU3OKRoPKIALN9g2QAGSmYXFlbsIAyYDgsMQJlDOAcSQIqHDx7YYXDntm2mWQ4YzuELQIWDIkA3TFePRWugMyx7MxTLGQPq/sSEevt6TZqGknfYzcSzLl5nYJV9fiz2xCTwxInjBghR1k880MZ1chEkXjA0zBuLHQkPH2rxZRlrkYMmh1sqFjqQhkEzOOKAZMq/kSCBITcyMmql0ABAAIYwKvk7B3p0bgGKXYm101sGyAFoAzxeWV5VX9+Aa8/FeU08nNCuXTssOVCAkYsWN32lUFSioVGXr1xX/+AG5UtlnT1/za5XV0lpQ1tU5dScsZwDmM8qortTK+od3qbu3g26cOGijh3aa2CPA/GdDIInX3PhwgUbE5SRW/+tmtyaLIcxF4GFeA6/bt66bRrWoya74jf9Zg6jMKCjsZCxZ9GwjcdhlJc0OzNtGtiANgBq5IbCYaf7CVgHAABjDnY5BninTp3Wvv0HTV4JkBhzMMYI43VxfsGqR3bt3G3PQWwAF8+eOWv967nnjikaCzgt3mryzTusu1Jsl2RxJpIlA4zpL97482RKkJEhUUJSA1akxSEQ0PjdB7p85Yr+59//PQN+6ROnT51Ua0uzGYnCol9eWjJg+sKpdzTc36YQlSS+smKJRkUb25XzxfTBR+cUjiZ09MABhX0kT8I6eeaMhkeGDQwmTvQ92sQz3zT2bqFgbUZfpT1IJHEQB5zji2fjvV6pPOMJQBeZEOSmnFYrpfT5ql58weLAPOf3Bc1cGVDxw+MnDJwB2GG8MjfxuZ4ZJ/Oe040vm4QOnwn722R4SgUDEAHkGQewgE2bVyWTVDETSav6wGzX9QPPlPeDDz7QsWPHTE4JVi6JCl7DmOKZYJ0D/JjZcDRqFSpryTXT8HbAn9O85n1eiT1zN7rTJEIBjakaqpSy8gUDpr/PdX76o7/Qc0f2qZhZVaWYVzASUzCWUKiuSdl8UO+8c1zf+MbXjU366afnTK8ZBjPs8Z076ItuTP/iF7/Uq6+9bux7+gBawZFI0OY0pBMYr4wFxjwmdmvrWX106hO1AGYNDen06ZP63u/+rnkGJFfXNPV4ysyMefaGpkYDEOkfxMEkDNC4xkQzn7c2oNqH/6bfAEBCtaWv81oYq7QpwKeLj78qaVSyPh6q6qEzX3vzG+A0a4kZ6fZ0G/hPzGFS4p2xvrZu4N3rr3/dknx8LpVHmD3jQ9DYWK9cPm9A3MzMrM3vsG25T5IJ9AF3T2iquzFLfyDpTMLaSeU4fXykODzgj7nWJTipAJAZIdKPiS/A9dLSsjGkeR9ySo8eTVr7YEBKxYpVVQVC8ld11wE9O1ub1NfVLH8xq0xyWetLs8rMT6opEddKtqT6zkEF6zt1/uY9PZpZ1MEjR9Xc0mzJaHSOGVv0Q0/HnUoDxgHzInFD7uTmjZu2tpj8WtHJHVn7VOWGWK5zZu7tPBj4b75HkRcrFnXtxnUze/RAPj6LhAjXh5VsWwWqr/xYslaeeHtYogvTR68qRT4bl1RcIdcxNDCkzg5X6YFWPZ4mrI0kSGkfjGaR5dq0eZNy2Yzps6MJbep4JCSQpWMsWy7OmcH+4m9/rRdeeF6JGHrWyH1kzYASaTQSwci4zM0tKRKL2X7r5o1b2rRtVDduXVZ/d6fCSLHlUmqpT1ilGdr0+EbEAd6DIa1ni7p06bb5UBhQ7pNmZ6eMlc4YJ6G6ZdOoMESGSAA46zeJjc9/fbHS0ftrFtZ/GA3zaf367eOqq2/QS6+8pAeP7mli4o527tihgd5BRUJxvfnmz9Te1m7GvwD4pWLOKiKOHT0i5PY+/ugjqzwBwO7u6dbFy+fNLwRzX8Y+iT8IELbKmq648wOwfbBJ0pFEdNUsnq8Dr2EcM7cm19JWdcH+5drYLS0sLlmFweEjR8yw++oVJJG2WIXM6sqqurp7TA6IPcwffPerZrJKwpAxkSuUdebceV24eFndvf165Wtf0/EP39dgV73279pm90GfgHDgZSO+CJ7zHPRx/j1d8eXt0b2Yu30+zwvz3O2TvHX76TOAl9DxZFvKgbL8pbCCpbACvoKyxSWlCymFY826eXNWD+9PacNAh7ZsatHU7Izp5kOMiETx3Qia/jlJyJm5ebvHjs4OlcoYo4dtHvVk3khqm8eHJdefgve9Z7PduetTnAmoEmQuMKlE064JiB2/FRvgw0Si3qTwPotLDTyvHY9rEahFoBaBz0egBp7XekQtArUI1CLwd0Tg1Fv/95NizacPMR6T/AkgXgE8X9N6ctk2uE9vws0cyjQ63T/7m/wKRjFxLBoLGpbg3NyCvv2t7xhDFbmMK1eumIloQ329aYVPTj40FhSMMbRYOzo6TauVLTPAHQd+JDpg/aBpyb4fViNgAjrWHEQAiznYwvYB5ODn5OqShjcOGKgDM5XDMMaAgOGU4sOWhhkOiAN7sKmp2YEiVZMrQHTbvBtAA4CGMaEDSBaWlxQIhw285l4AedPJlBL1dWppbTFgESa6scqQjkgvie08YC8yIBhoOQZ82cB2wFqM0JBgKAMEiLLxqAoFWDRRraxm9WhqVtt37lZ9UwMndAkmEIckoSteLUmtAjuAvnzO1PS0sd5g8QCEvf7qV1XIpA345mDkMSAB50wf2O83drOBKZWKHpoJoksKwMYlDrQyUgE8m5ewICZeIgPwk2cjrjA0+f0zzzxjACpfHjDp82F+5dhXPlGuzuGGwxImlgCNRSu3h4GOcRsgDUAAoCbsLQAgfuZzZqZnzWD2449PGiO7oTGuSgWA0rG4eQbPfA+gfW523p6T+/z1W7/Wq1//miUIKIGmPSgbhlkNgAzb8/b4hFrbOpUtFHXmzEWrMMivPNLeTV1qiBSVSiaVLwfV3LVRU0sZDW/dLX8orOvXr+nAHthojsnrSTAAiAI28fmwQYkNoHBTc0OVee4xrBx4DuCDlwAyRlQrIGVCOfKbf/0zAz2HNgwY4xHAMBSyjmT9lXg1JLhmWQE/cjBZa1cqRLgObEXGIsw5zNKefQbWdcLiBrCHfvLS4rLJmLQ0t5iBIn/32M/nz523igbYfFLBwEv6EqxPxiCAq/M7CNmzckA2c7tCyZJg/B1AlzEKoIX0EmMfjWVnbIg8QUhTcwv62c/+Rv/m3/xbq/LgGpcuXNDQ0IAz3wz4TdN48tED3b1+VpuGOiyhwXOEonWqb+1Vzh/TxKM5PZqc0+bhjertIJmT092JCQNHAQwNOAOZMjDFtRfgIvMbAHMzQImPpFfZmKsc9p0kiKtw8WSJYAKTSGpqarHXIkkCAAPYwfxi4IfJQzktVwC2UDim9z84oYH+AW0c3mhxBEQlWcc48yR+YKOTEKGtqbZgPgTIK5WL2rhhWGtrTnfa+RcU7ffMEx6rn++MG89MjioGNKmRxuK2qPzgfXw+n80XyQKAU9qQChL67Hpq3bSXAaCsSiWVsbam0oj3vvXWW/a6gwcP2fyxnlxRNAQbsKxgOGpz4LnTH2lDT5t8hbRKeRKBYYVj9VrNFDQ5vapCMahjx44YGxHbQeQj+EKeA7Y+Y5k1gvvdf2C/JY0coF8x8I75m/6OXFNyLaU7t8fNgNIfipgu7vvvfaAXX3jRmMnMS/v37nHrWVWKK5NOKZ1J69bYmHbu2mnAM3+HGcyz0fbEki/aHIPZ4Y1DpslNf2Zu4t6MPUliyBjn9KlC1bS1aMbGtrYEAi75WCg8qQgARGV9uXTxovk9oFvt94cNaD116ox27dyjpkaXGLl65bL6+5A6aDYJMOMnV2CrB+35YI5TWcQYZK4xcLau7kkyBWYziUWSHcjtkOD2gPXOzi67Hsu8exZnXmjGoZYM/UxLeXU1aWv96Miobt8etzh0d3eZ1BegeS5fNOZpT2+P7k/c1UBvt/p72hU0w+2iVhdntPpwTK2YNpeDyvkiijZ3KVsJ6+6jGT14PKN0NqvGpmZ97RW8CTB/jGthHtPoh6azz5jiZ0BS7mXbth0mwwNYzP2wrgCG5rI58/KwShPML1nbMhlLhtMmJDAB4UhEELfbd+7YfAcRALkp9h7MASRyiUlzok6+UsmAQieJ47O9Bs/t+oHfAG9LThaLun7tqoaHN9o8Y2z9uKt48cYm6wRjz+nrjxlYbZrviZiNszvjd9TT26uWViRzSNJE9fOf/0IvPPesGhIuCeDJHJkGNCtuWVpeSioaq9MnZ85pdHSzJqcfamrmgXo7WtVUF1FjLKyGWNQASVjrkbpGResbzVj74dSsAdtUcnBtKjba21tt/l1enDeT1tGRYZOVIRmF+aXfNixfOKRXtUW+WAVYKAGe16lSiejHb/5Kj2dmtQMT0IhPHe3NGujvUylfVjgQ1Xvvvq9YXdwA+86udt28eU2p1JqOHDqkRF3CDKRJ2jNX8JrJ6Ucm/QJJ4DP/iIrTkbeEmAeek8gPGhiPTAqJCpu2qUgrAfbi8+CS2hizwhyfnJpSKpcx2SvmaOYckkf0sZnZWXV2dFm7QlggwT/a16xCsWw+APMLy1rP5FXf2Kxzn17U5NSM7fWymXVtGmxTV1ujVZPx2awl9B0Dts3g/indFZvyHFHki0zz3/ydSxZwCa8a0/Pr4LUecO6B6WielwMV+YohhSt43+SVKSwoW8ooHGvRpUuPNDu9oL7uZm3f2q4Hk480NbemUDBmkne9vQPKUvWztGyVPPT59o42zS/MPzGyZg4lxuyv2BvgQ0CCzp7TRpOTbbF+XPlMB52EFSA6C5jJuZhhqJNtYf7Dr8ZjnntxqRmG1o7HtQjUIlCLwBfW5VpAahGoRaAWgVoEvjwCT8u2/F3gudtsl5VNrymTWrWDnceeBSwCKPI25B4Qy6Y2FI0aY45D/5Ur1wyERFMXc0cOgZhgAZADHt6/f0/bt281g6/JyccmqQEoDnOMM8HtMYxAH2rDho0GnqMnivYtBxI2/o7Zh+Zv3ACBX//6LWO0Ixtw6uPj6unu0ObNmwx4nZp6bK+HLQpg5zGNYNYBuvb29RnYyOEaxhcamWRhMeGsi8V1/vx5+xvA7fzCgjYMb7QDNDeKzjdgIaAhcQIEhCEGEAIY3tWUUHp91Q4MHKonH08aWxvWuRljwnRDmsT00rOKRWHoVoyNlExmtbSStMPV1m071Yh+bTBUJd74VYbrBnvIDjwOgDb2lD9gRmIc4jhgokP+7W98w2RbAImduWrEngngCBAE7VsOdtwjB6kPjn+oToCy9XX7O4kJTEuJCd9JWmCS1tXVbYALgJUHpDuGYthAUkAYrss1SVQg7+APABAXTYOWQ6gr7Ybl71is9C8AQiQITGKkLMUMXACIcDIUsP5gdZVLGJUiJ+EzqYJDR/YbAxtwiM8ErAK0am5qMWY7fRNghZJtJED+6F99X8m1VQOdAGcxC4QRVSjA2/VZO5y/eEUzM3OKRevk54BfXNTRfcPKpRa1nkzr+p1JPf/KdzSzlNaBw8e0uDyvmzeuatvmrRZrzxzUA9C5/x/+8If63ve+Z+OIZ+GgCLvWKh144GrdMof1hcUV5bJF3Rm/a+xwAPQf/uWP9eKLL6ivv9s0pBMJJE9WDTwnATEwMKjlxWVXpUECLFgxfW8OkoFQVKvJlEm4kFhxpez7DYQChPzkzGljyjGeLPGBKWFTa5X57Yw0T548ZeB9JBxUIIjkStSuQ4k848GTiaDfWBVKOGwAVktTi9MJbmh4wur2mKMkNQApea1JJwSCSucL+g//4T/qj//4X5mxGods7uf22JgxugHPenu6tbgwq+mJa9q8AT1i9/5ILKFEa68KgYSS2YquXb+ttsYmDfUhpxPW+SsXtX3HdlcNkM0aeAZYjZExCSL6EKaEAGzcF4kGgDSXNOuweAAa81mMfV4PIE3CCOCVWDo5m6zJKKTW121+MYC+ynhkzObyZZ07f9lixhxDvJgjnflcyOLBtRkbAG0T98bN94FrwyxfQn88hsY4JroAy4D+sO9KBnAzD9+buGeVMjwfwPivfvkr08pmbHLNzo5OS2KiU+0SCX5jW3vjFo1vV03SZxr0sbqoyWHQ1iSwGFP0NYDid99911jMMJGRP+nubFEmtWygRiZfNMPISj6jcmZVwVJavnLeQMpoolFLa2mtZfzaseuQ1tZWbG5h3K+u4Y0RV7HAPBo3HeEzZ87qhRdeNIkIKoH4x89lmKPVxC7jh4QNiQFev2vPAS2vokHcrlIRsMmnn//8b/U7v/M7VrlD8mZ+fs4Y05aAwbCzXDYGtzO8Xrf2R6Pe8zAA5GT+/8qLzylRF3HjRI5lzhdrC+3BWuXmAqph0MFft/mQ+ZLKAo996YA2dI9jNtcxjyJVg8xSJpuz9WHj8CYNbxyxNns8+UCHDu6TqOiJOH35QtlvmtueXAGJa9oTuR+exTO97enpsUQM8yqfSx+kHb2KC/o1iRz+m/7jvmBYswdACgpJLUBIZIGcBMyVy1f1e7/3+/Z7ro2+/NTsrLp6nHQDa+iN69f0/LPHbH9RFwvJXykpt76qtam7yq4uKl+SIvF6NbZ1qaWjV2MTk/KF4yoHwqooqFOfnNO///f/XpOPJvTwwX2TLhoYQHrjuD0D90sfYY2g6mDq8bSNFZLdff19jnne1GhtBWvV+Zo4lwxi48aO8wcAjD177pzJMbG29vT12VhAHunTT89bXOYeT1ECYvsT9hw0cPK/JJKOHnvG5pDJx1NK1Ces6ob5qqOjRctLi2YWDUmAOQhWPZI3Jr+Tdb4dXJtnYa8CO56xjpfCytqq+UJgwM5a1j+wUX/1wx/ptVe/poY4SekqkPoU9EgSNpcrmb/Fn/3gz7V16zar0lpcfKzuzjb1dbapMR6xyh3igYwXCa1IPCGFo0plC8pmy6bRDUEARvzs7LQxojdvGrU1HYDbJYwxt0T+BSmwLxzSfZ8xnp9ULlYNZ5gL01lpbiGpM59eVH1jQs+/cEzBQEmNibjWFvESieqTT84pGA7r2vWr6uC+GxPaNLLRGM1o91NFwjzBPZj0VS6jiQcTNtZY19JUP9Vjhl3dM1Wrw/g7lRJUAxoJHR1xv2OnW1Ui+6yS0wxHJeXR5JRWSBpsHjFpKPob8x57U/oITHX6IUk35psD+w+oqd6ZdSMp8vHpT2x9//o3vq074xN674MTam1v1+bNwxodaFc87DPAnDmIypr/EeC527N/Bp5blVdVrtH5NbgkmffM5apsi68UfgKeZ4uLyhSpwmzQ9WtTmp9dVn93s7ZuadNqKqlsPqC1tbQikTrVN5Aod94k9CnigmwL4DnzD32cRBfz7/zsrK0xfb0YplaTBJ8Dz500i7eGYqhqRAzbM5mFqNM4ZwY28BzZFt+TeZA2rIHntdNxLQK1CNQiUAPPa32gFoFaBGoR+HtFwJNt8VglXomnt1n2fs9pH/A8tb5swClfJvvglbZWP433seHmUIFWMoADR9BPPvnEDA6//e3vmAkWB4rz5y/Y6wCcRjeNaGBwwDbUbJwxWYK1s2PHTvvd2K0xO5wCpgOCRyKwcJ30B9dwDK2Q7Zk5oMTjdVaqj6zHQF+3GShiogfQ09HuWIPLK8sO+K9UtLS8bEA3h1YASYARDqwYonHgAkiLhiMGanR2dNhGHnAQdjWACowl7gXgmoMS1wUcJnnA4dtYZD6f+jo7FIHJVEJDfFVXLl+ygwEHfRhaxnSkHJcDAjrtxbwZesF4gmVXKJW0uraunt4BNTa1KRCMmAkTFHQAa9iVxgqsSn0USyVhvEWZ9vIyMhd+nfjohL75ja+rlM9ZUgI9VeLhydjwM6AkCQ6vrbP57BMNa15HbLzDIw9N/FfXVo0ty6Ef0JZqA64BWASwBzj/9ttvm1ask3BwwLT8jnkP0Ef7ZbOUI/sNBOCgCxPcSpCBeg3QQKs0bUxadK8BegBuYEI/fDipxYVltbd16aOPPtbRoweUyWG45sAGmLgkGLo6u61fAURwYOPnN9/8a73+9de0nlxTa2uzSgVKjQHdMberKBSJK5nK6md/+0uLfzmb1eahXqVWHigcSCuRCGl1Paertx7r5Vf/ma7dvGeM6M6OBmUzqxobu6d9+w4Y6El/8OQeGGMkNPgdbEaeGXDEGG72Pw7szhCX8u5AMKxcFubWmsbH7+nI4WN66613tHv3LrW2NSkeC2ttbVmZzLomHz40ABC9Y9jiViVSyqlcSJvu8FoqY89VRDfUF9CP/upHeuWVl00u5f1331F7a6sBELAaI9GIJUosWQWtqwowPEDLvlLRyOiIAXwkiQD/GUsuqVWwJIxXhcDviAFJKeRK6K/0H97jXufY9l5SjrFgbEA00ssy8Pxf/tEfWwxIRpz95BPdvj2mgwf3KZdLm7nbrRtXVcktqbMxqlIxa2amzW1dCtW3KVOJKlcMGkBdzhd17MAB3R67oY6+LrW0tVh783kAhchXAHIyfzEfwUrfuXOXY3lHYzYHcA8AkDznxx9/bLIYBn41N1sywjPL5O9IjQDURDD3y2Ys+eSO9o7hB3Pb5w/r7XePW/UMwIJnEuqSfE7iifjBqDVD0lLB5KpgC9PH8wV8F/ClkM1XjHn6PD9ncwDqJL8w16NSBymmuDGRSXjw34wlwB1kswDDeUbY9V4ii/vg9+b/MDtrf29pbzEZKceYjRhTkBjCgoV1ydwMaEiSZM+ubQpUssYuL/uDZnIYjwR0++p5dTXHlUutOGmCaFwKxnRjfFr9Q1vU2dlR1Q/PmfYwSSFkEqhuYp5lvti2bXvV1Jl4urEDA5OfLEGYypinwuzsvPr7BiyBRAIScBrDZkD1hw/Q/B80uRzYs+h5pzPOKNPJfTmpFtYtEqn0WdqcZ/MShoDGVIDwrCRHmeZYF4gbjGxMCRm7ZrTY1Gx9nTEPo9irWuA7fc6T1PEMkW3tNVY81QERXb0+pvfe+1D7DxyytW/b1k3q7Wo38Jyxbkz9gk8ra0m7Hu0HAM/zMdd4sjK0F/M+yR0AZ/Tr19ZWTccbVjTPTcIC+TT6O8xuvvOP5ALjgCoYYuDmWZf8JOGJXwnGpI5Z7zfPCMB8ZEyojDp77hMdPXJYTfV1yufSZr6N9Elq4bGWZx8b25a5B8mLWDyhvg2j5ltQ8IW1npfmV9LavXevAaqnT32svr5u9fZ168aNa9av6xvqtbS49MQHgP7OfWIq7gybc7bWI0Pl5NaMMWAJryeEAEukugoUJEw+PX/BADnmg2QqpVy+oKnpGa0sL2vz8LA6WlrdPqiENFnZEh0AesSbPk+inWow9iEP7t81uS1ku+bm582ngrFNEo/+xTUZW1QktLa0qqO93eaixuZGIxGQ4GNSYuwtr+CdMaeenn5NTT7Sob3bTHaEfmC9xuqxmWucN82bb/7cjFkx3o1HpJbGsNpbW7RhcEBtrc02bgDx0YjJFUrK0W4hDGlDVo1lEkQm31WytZN5HRCdZMBLL75k45AkE/MgcjJfBp5bCuYp/xlXmYNeupQrBFTxx3Ti1BmTpMJTo6ujSRG8TCp++Uo+3R6/p6IP6bxmNTTWGdMdiTTuiXUV8gJs/GLeya6wZVpPpYVcGuObSkjGqTOYhbtpAAAgAElEQVSBdh4dtDPz0KmTJ3UYE94Y+xDu34HLfDEm/H4M3isau33H5t3h0aFq/3EVSMaRrpLCSbiSvGS943eM31x21fZrMLE/vXDJ2Ouvf/1bmptf1FvvvGt95fXXXlVnc8wqMowBb9KDPnsuB3CbC6ZLZdkG0GaJJ//9WVLCRf9pnXm313fya/z+aRIN9//fYp57si3ZUlqBcKOuXJk08Hygt0U7tnfa2CiUw5qdXTJ98uHhTcbST66nNLew6Fj85ZKNUaqZ+Dy8cvjscDBgCT4vmfWbzHNkFl2lCJtHH//KrsLHwPOq5rntMUhSwjzHZLQq28L3Gnj+9zoq1l5Ui0AtAr9FEajJtvwWNXbtUWsRqEXgHxaBL4Ln3ib76Q2zOyg4zfPk6uIThp13qHwacPfAc1f2iZEjZc9FKzmmjBhZFoAUgGx+393To0K+oJm5WbV3dhrrBLCFwzugAiA72qDolj6enLID+OimYQUDnPzKdqiD7ca1OORxOHElqE5TFPAXPVVKXDnce+wZj1HjjNyc/jkMQgB6gEbAYX4POx0tWQNKzn2qLZs3GysbwBvWEIZdmUzSPseBHH7lCo5N6BkdAlBwf4AOhWzBAGZAhEQibiZnlKwDjvb19aodgMgne6+vWFC4UlQRQ81yXuls0kg2MPXaO7rV2NSpUACwgYMCurXOJApgxQBHJDuKSHP4jeGD5i8M0Nm5OT337LMGDDx6+NBizkGF7wBsHNZhJu7evduYeLRlNBbR0uKiHXAAGwCbnEwDn+nkHzgg83rAgkS8zrTReXaAJdrTAxgxMeW1sDU7uzrt+QAAOPutLCc1+eixUusZO9wSV+LU2NSguCVtKtYeLS1NSq5zrwB2AE4wm5KmLT0zPa/urj69//4Hev75YyqUMnYgJKFiDPmpaetXTrO5paoXvWzSMgDN6AWTDEklMWYLWn+CsZTNF7V52w69+/4JDY9sUnt9TD2NUc3O3FEoTGIjJ4UbNf5gVXv2v6Dx8Qfau3uzQr60gr68Pvz4nF555TUDlJ7uf8TrJz/5ib773e/aPdGPHGvWMd0qPgBVB656BlmUis8vYMqWMFCARMHevXvkD3CIhJ16R8nksg4dPGh64PkcSSyfAzHiEVVKGWObVTj4+wJaXlm38v2//Msf6nf/p39mcj43rl1VX0+PtSH/svmcxYWkFcDa5cuXVd/QYJrXsM4BD6MRZIAcW5N/Tq4C4AL5CAeCewxdY+1V9c+9eccd1mGz06kdEOD00YsG1hQqPv3pn/6/+r3v/b4aG5r13nvvK7ma1P59e5QvZDU0BIu0qNT6ipZn7qkuWFIsDAPap4aWDsUaO5X3xZUrh5XOlnXryjUN9fZoavqRBjcNmTGqyeog+1EuW1IDsBvQisQG7QYTFDkHDvQk+ogFz0T/fvFFmM8+A2V4bgB02hJzXZJixnpMpU32iQTa1i2bnwLPHTs8X/DpP//Fj/XHf/zHNq4Yb/QZ/gHKcl0McRlrgPMN9XU2dtG3NnayVXH4DFC+fv1mFehxzDtXGUJCKm7yHSTOzHCwXLGKB8YMbcY8QsyZD3iNZyrKeOTvAOa0C/eCCen80rxW11YMeIJ17mm/A9qf/5RYAN6RcMyqXMjo6KHdCsfiKvtDKhSL1icvnflIAySakouWNMjkCwpGE1rN+JUvh80wlHvFcJIkAKAoc8bEvQfmiQGjmNjCeiWpxpwFrmSVG2aiikloVo8eTWnzpq1OC56xFfBrfn5Jv/7V2wY49vUOaHl1xcbKzMyUNm8ZNbbp2uqq9u8/aPIPnv49Jqq0A4nB73//+9ZerEPE7daNK9q5Y7P1J/SWuY379x8ayE9lB/rs9G80uGGhol3vJUi4PmONz6L6gNcRE9YFkrIx5rxQ0IGXmZze/OkvNDw8arFsaqzX9i0jyqRW1NYEazmtW3ceaG09ZZVYnnY+EjQHDxywccazkuhkDUS2paGhzkBzwHMSJPQ91k/PD8DJtZQMbGRt5O/Mv1Q70D94L9rgAPTzcxh7LxjIiiwQADwGimhYJxoaHEgWDlnSta21ySTcYmZIu6al2Sk9nhhXKbuuXHJZDbGw+rp7hLBLONGilp5hXb8/rbw/pstXbmj/7l0mVxOvIwnuU2NTwoBcxjXJXCra8jmX3N62zVUCzc7OWHIcb41No6M2v8VMazlgYKsllZE9qeqUk2ABrCYh/f4HH2jb9h0a2jhs1QBrpgufVAQZk7hbr5jP4nUAuo2WACSBwRLNmKPqwYyet2+1tmEOYSwzPomv52vgyWnA+iehi448lVKjm0e1fcc200bnPpeWkeGJWLLi8pVrGuzv145NG0wyjgoMvDTYHzAmXBzCunFrXBMTD8w3o5JbUTxYMHZ9a1ubGppbFKtzoHcgFDa/Ec9/gnqZdHWPBWBuiQb6BXuXKnPZwF0f+wfXt6ky+bvA86cBdMZrOFAxb4lUxq9sMaDx+w+tcm5s7Iqef/ag6mMRBcsVRfxhM2DP+XyKUmWUx9uEMT2jjvY25+nAXBJAjitsclnIrkViyOCt6pe/+IWOHDlq1TsuceX2fhAjpqembGy3NDU7TXsSclQYon9eJpnvVyZd0MWLlzQ44Jjufh9M+7JVM/DlpMpgtJdt/Lj9EgnOgCLRqLJF53EwPTOn5ZU1zczOaXBog5KptM0XzNv79+5VW1NMQR+eEU5mz6RJSuwV0Cv/7PNsP04uvOp4/0XZlqf/27UTmSJzn/289GLVxJtnsM+rfn2ReR70F+WY52n5Qg26dPGBZmeWNNTbql27upUlYRZu1ML8ih4/ntHopq0qFjC+n1ZTc4slVR5NPjJ5OJKKzEGMISS+GuvrbYwW8kgRBb9EtuVLwHPT1zcGyRPD0AoEG84FJJVrmuf/sENi7dW1CNQi8FsXgRp4/lvX5LUHrkWgFoG/bwQ++uX/WfFY5t57HKO4qiNY3TQzkeayDjz3mGrea54G3DmYeJquhQKHGGdICRhw88aY6aciveLK1mOamLhvm/9ODJTmF6yMGgY4BwzYa2zsOWggWzA9NWPg+fDIkIrFlMJmkiWtrSaNMQgoALsaozzTmY3EjMHy7DPPGDsTfVHTJAaQC4XssGdM13LZwAMkJjB1goGTy8GedWzr9WRS0UjEwLPlpWVjniNRcvvWbbW1NCoc8WtkZNheSyk9kgMWGyeOaQdPd9AK6uOTn2jHjl1qNY3ntB3QYZzfu3fXdNjrGxLGgoIRCXge9wOEF7WyNquFpSnlCq4se3hks5qbuhUONyqXwyQpLL8xuAvONAxmGWzyUtnYyjDlYK4jVbAHhh7M7zIsqIDFlrh6GuQc9m7evGll/U5PHnaVLFYAJUhQ8HwAiisra4LdDoDU29NnfwPkmXz4wA74dYk6A46IA4AATEMzYgyF9P7779thc3DjoIHnlFWn1rN2kEd6Ba1cA2WSyNxgRkeZckHlAoAGbHxpdHSjgeeU+AJOYIKG/Av/MMJEQmRgsMe6tsd2tvsxHf27JmcCqENyhuclDoDPSGrAdKQf0Z9z+ZLaOno0NTev8xcuq6unR0uTDzTQikRNSrNzE6pralRbz0Y9Xihq7/4XdGdsXImotH/XkGLhit47flbHnnnBrkksPFY2h0VMdV977TUDy52BF8y0quEXDDKfOxDH4wljNz58OK3z5y8rkWjUju27jRn96qtf1dz8rBYXZtTV1aHt2zcbex5gijHhzHeLBqQUMuumsZrJFXVr/J5W19JqbG6xsbZ9yxarjkA7lDFGcgtmIUxpwMnbd8a0nkrq6NGjCoYdKA4L0ktCwazzpGnoX7AnmTNoPx6Ctud3ZkZrfZWqB9e+eA/Qt+iLlKQDOHg6tBVfUOX/IpPwJ3/yp/ruG79jEjkffnhcu3fuNimnchlwOqpgoKJPz55WKT2viPLGogTYb27vVqiuRcl80MDzpuYOPbh7VzcvX9KBg3s1tTSnDcMbDFgi0YA2MxJSJNAA/YhDLB7T7MysJQkyqZSBXZgiAmjSd5hHDOwGRK0mDkxCxO+BLgDzjmlu867xEjnOO7AD8Dybl9782a/MPNmTcADQJBYAnICPmO8CvtOec3OuSgeTW4Bz58ngtJUBghi3AGpNzW0GFhFXQHJkWtD/ZR7mtdwnYDySSMx5VC9s2rTZQGoyIjPTM/a8yBzQJh6oYokvX9nGPnM0oCLt3dHRZYAMRof9/YNqbGjQ7Tvjun3rusL+oo7if9DWYVIT0bBfE7euqL+jUZm1BZOBSKPdHEvo8s0H2nvoOQNZeGaTOMmmDOQlgXLy41NVxnlQc7OzJoUD0BKLIwkQs4QCiT7aFKCa+aUuXm/jvVAuqFAumZTYtSs39fLLX9Wn5y7q7sQ9bRgaVFtHq80/j6ceGvu3taXDkqswhFlLAHn+03/6T7Zu9Pb2aOvWrVXt77LOnT2lY0cOOD1wTKGZk4vOuJi1zXwI0I9OJu2+AI2tksrvN5Y0cxxAqgPcyjb3ksTgv5PJVVs31tNZ04VOpnL6xS9/pR3bd2h+blqvf+1lZVMrqq+DFVtQvhxQJlcwUJ8v5nXWYuZ2+rcnjcTnI1OzsrJoXhCMUdZqxvPKyrK9H6k13u9VkzA3u+SYS84BlPM6Ykqfmp9b0Ne+9qqB6xhMM3fs3bvPmKd3702YfjhGmNu2bTFJNRIf5WJBiwsLyqTTSq8uqTkeVEvUr66mOhXS64pE48qUAgrUdyjlS+jMlTGNbN6uS59+qu3btioSCylRH1NyfVkDA70Kk0ADvM3lLZGfTmW1uLyo0ZERA+mYkwDoWEfoP/Qz84cANMeoEF1l8y9xlR+AceupjLHEMT2k/eoSDRoYHLL3ottfKectWc24ZZ2jQqID6aNAwCUZYjGT3mJdomKCcYn829qqayPMRK0/WNIJSZQZ1SUSJouEOSX9486d2xq/e1tbt20zWaf+gSGLTSQS1zvvvKejhw+rIeo3zXImWwD0Yhn/D8BWsMWgTp8+o6mpOVu/E8GiOhpCJqkVisUVq29UvKHJXucIAQVXgVKV8Sj7XHKTOc32CVV/CL4DwCfXks7bQT5XQWdrwOe/HInbETRc3t/pdwcNhMZEs84MJy9euaZ8Ma/6hoga6yPaPLxB6eVVNcTqlCmUVAoFzXSXdQCGOFJ4zK9W+RSJWgUksaQdcnhUNLdYJQjt+c4775ikIOPNq8AjRiQrhzcOG3Gjt6/HMcotIUIlScESEOj5h4IRbd681dowECBpDJMb8oJL1LCfZQ6mihGgnMof4sVeQBGfIng/VGXLs7mCjh8/Yfuq7p4+25/s3rVLdRG/fBVi7ELE/5kvixkNfBl47l7jwHLvZ5eQ976eVFXYrz6DS55mqnuv8d7DXF/CS6IUUlgRBfzEc9k0zzGtv3LlkeZmltTf06Lt2zqVokpQzMP1JkXT1NRmSf+19XV7ZqswrK+zj2cfyXzEXp69Azr6JnlIwoKEwG9onldZ884G1GQIkW0xeZ0q85zVlt9a4gfHoWqSwHueA6/82xpO9Pc9MNZeV4tALQK/FRGoTYq/Fc1ce8haBGoR+MdE4MvAc9tGV8tSP5NvkfKZpFYWZm1jawdLMwhz7BtOE570AId/e7+vrDUrg0UndUp3x53OLptaDgscHtgOw0qK1zWoUCqbnirATVd3lx1G2MTzOdev39Dko0lt275NgwP9posL6MQ10JDkMGpfgPLoDRvLOGfsKQ4Y2XTKSVaUHZCcy+fsEGvGnJWKzp47q9HREbW3tctn4CvEFScNwIGZ5+FQhSkhB1kOSRyYAcnujN1WY1O9aaeavicnbgQDymzoYUqG7WcAQgAhmN893V0WF2QFnClm2YBoTBnzxbIaG5rU392ueBBgLafllRnlC+taWJgz7cihDZvV3Norf7hORUqXDYgrWNkqn+qE0GFHOSkIDnpv/vSn2rdvjzZv2eKMJys+Y+7DkiUxwHMB6gKAcKiEcQhQA/ORe0QmAvCOOMzMzDrGk89nFQIcCLt7eu09SFMgq+Bp5WLSyqHI9LJN29fpzBtzd2ZGq8lVLS4u6JVXvmYaoSRD+DvXBQQDtAVo4mBcwaQLrc8CRpaYxvrsuo6Zh5YlAAcmbBUDhzLZpNo7qGBIWIzpT7QFwAz9EDDjzJkzBvhv2bLVDvoAxiQ2kOUAsHKMTxIYzlxtcWlJ12/c0NLMnHwF9KsB8vOmXwt40tGzQX2DI7o3QX/dojhgUCmvsbE7wnAPYMLpQQd16eIl00iF8b516xYDNwBBC3lKs91RMVfIyRd0zC937PXpJz/+qZ577gXdHZ/QpYuX9ZVXXrY+B3uyv69HA/29ptsOCGnJiiByBEEHYJRlus8cXK/fvKXFpVVt2bZDl69c0dde/VpV9gOZC8CSrB48fGTM2P7ePmUzad27O65tW7caqDq3uGAAAcme9o4OrSyvKBGrq2oHI92TUVu70+om8cRzWhk9oEIoZOMQcNOTOvI0oBlXE/fva3BwyOIA2MCzE5U/+8EPdOzwYd0ZG9NLX3lFV65fd/1ZZR09tE+xoPTuWz/XYE+TZqbQD45peNNWNbf1yBdOqOyPquILGZAR8kkXPz1rJpCXb981YBS2LMmUyclH6u7qMkPDpoaGJ6DK8eMfqqmhTpEwlSmDNp94oJFXqWDa5VXJBZjZJGQMMDeWoAM0mI9I4Ll5tGg66ICOpUpQ77573JioVO4geUSFBQCDyUqhQR7w2/0XinmduXDRAPzurk4HPJaKioSQM8pZuxmoFQgqEq3XWtIxxn/84x/rD//wD52WPBUN1TJ2pFyoDNm6ZZMaEsxPMkkr5nEeoH+gX+1trQYikVwp5N31qApAe/s+ps4DgzbGkCQAAPnkzFmT2xgeGTbAFYCjtblesbqE1vGWyGRNK39taV4hX1Gp1SWbxwCEACcLCmnb7n3WjpT9kwyk+oc5BbAazfevvPSCPS8xTmcz1h8AIRcWl5ykU7zO+hLA5srqinp6nBlyMBrW9MKcfJWgWprblc+UzPD0B3/2A/3+739Pg/09KhTTWl5ZsIRJci2ttjYA0JDiiYQBwMg1AJJSgfCVl79ifYYlYOzWdfX39li1Du0HIM5c4q0lzFcAag/uP1A0FjcNbOZR5mDWLsdKDxl4xjxIPKnIYOyoVLR5JQejPxi1NeDHf/1TDY+MaG1lWV97+XljazfURZRJr6vkY+yXdXf8rnlfABTyPZPNaMPQBru+mVaHXB+k/7NWIw8CaxogEFNs9PG5t/6+Phv3JJUwwAXINTmSDNUpkWoCyu8SqytO+oW+GGJOQW4NuZY8HiV1Bt462TWYuCGT3KB6BJZxoqHNkqWF5IJ8qUVFyykpl1SlkDcN9NVcWe39w/JFG3R/ckZzcyuqb+vSJxevanBkVMn1VX3jqy+qlF5RPf4hMKFDEWULJXv28Xvjlljs7Oy2dZ5ExkBfvzH7mYvNtLtcUNAfEEU9gO+AcKk0ybGYJh9Pa2Zurqo/j+/HjK1bjfVRbRzqs0QSSXH2NYDaSITVJeptjYXRffrUaW3dskWtLU2uQqLis/0CLGmAVWeinLEEDgkT5JOWltdUX99k6zrVYBj2krwjUY2Wens7WvYb9PHJUzp0YJ+GepqcdnsZGZGoVtdTunjxsubm5/T111/VT3/6EzXUIwfToCBzU7FkbHoqA9iTUUFAm7HfIYHImsAalc1k5SOxgJxUdY/kyX4wHzLWSOJZIt8qh6ic+gy4/Wy/+vQx/TPTS8YQa3axQpWOz5jYzHuxeNjWM7HX4iKwugHbI1GZyagZlfPZ7IucWbCBxxUno2JMa6TYTB6MpG3QJARZn15++WVL4KLNzjggydvc0mJju7ePJIzzJ2Ackkw7ffq09uzeq67OLqtmM2klDNCZ75+wus2FxvqZkxlkn+LiYOSSEmQLt1/ilcSSMU/78zrGH/sw5Ei8RKvztakywnm46pryeVZ5lVD+d4DnzvTXtR/7Ym/P71Vn2nbaWPZOFtH7vZlOIyNXgbTBPg4JpozNB4FAXPfuTVuCcmCgU8MbO0zqRwESfimbLxOJBpPoYwwxFkiqYXqLn0AmjaxW2pJZJIQ72l0ygzWP5Bb7mc+Szs4w1DMv9nqRk+v6TNqK19j5BANw80hwCTCLmaQDL/+bGk70jzk81t5Ti0AtAv9kI1CbFP/JNm3twWoRqEXgvzcCyLb8vZjnMG0y61qem34iLQH447F0vE34EyaLSSg7kyzAGECZ1tY2HTp0WLMzcwYCsZk2iY9EQn39Q8ZCQ4uVQwSHRmQ9AIVggCMj4oEJG4aG1N3eanqWHvDDd0/ewQOAvdisr62prbXFmIqmw5ovGOsL5t7K2ooBVNMz0zp85JAd8MuFsh1g+OKzHWsWnfLPPs9LHsSiCV29ckMtrZSpNyqXT6uhHlYxTKCKCrkCZzw7DFMmvJZKWYkqICJGX+hWcl13fdid85p8NGOv3zI6pPo47N+Ssqkl5XMpAydT6yV1dA2qqb1b5WBYpaDPSXtUOLRx1zDeuX8HotNGtAHMwa985aUq4x3jvLJJuXBYge3vHZSIJaxsB2gEjWWIpu3Vq9cc4zwatYMNwAdg0AcffKBDB48Y45DPSqbWVFLRWLqAzx6rEVNFQHmY1hgTciA0LXi/3yRAAOf5PH73wgsvGKDnaYMDynOYBWQAOEIfGCBifPyu6urqDUhEtgCw1tN6RnKgvaNFjY1xu2eek8/0pEPoUyQN/uRP/sQkMmDWZVJVVn0kasw/2p8vQF3kOjzJFYD5u+P3dW/8npqbEirnUyaTsHfPTjU2Naq1o0tzS2sKxZtU8UfMkPDcqRPG2uXze3p6jTEL0LRj53ZFo5R2I4FBybhPQX9YuYwryQ5GwgrHIlpcWea0bOzvd95+Vy8+/6IZbiI1ND1LCXSTsWmbGxuMxYxJGswtwE5MRAEwMAGtTzRRTG5Ay61bY9q9Z6/a2jv14fEPdeSZIwaGYc764OF9bdo8auxIdKC7OzrV2dpqB+Yu05+WTp0+o/GJe4rX1ytgWv5l+dHaXl21pAsAHExPvgA7kQCh7V2VRszAEOYI+p4nCYL2NFIGSIAAqiN9AtsV9uPQ8Ij+5qc/UXptRXt379Lwpk169HhGswtL1idefu6ogsWMPnz759o82qv6hrjG7z3S4lpOh5/5ilo7ei05ZcmmSlnhYFmlfFbZXFl3Jxf08NFju0+MDSn5R54FoHXnju3WP2HlAo4eOrjHAHGvxJ97X1vFywFgLOWkOEole06ASWSjQG9ML7lqHElfYh6kjT2wlDhj4teJKeLYLe3dt9eqU5hPYDAjRQJITLwYa1euXFZzT58eTNw3KaOR4Q1K1NUZ0FYXjZqGNmMQcCaT9ykQipmuNZrmaKoznr0qCMYDPhFIa43dvC7UekkU9Q0MaHh0RIvLSwbYxOtg90vrySXFwkGryklnSopEEgYSmu72tq32uYCEVP9wvzDzSXTxzPlc1sAMvAQAWPk7v0uvrykRDevyxfPyIUFVKqh3YEBbduzQympauUJFoTCmoRGl0hnduH5FHe3N2jS6QfncuqWbgtGYVQ4FAmiN+7S8tGZzE3PLyMhGzc5NW6VQKp1UwSdli0W9/ev39NILr+j0yXMKmXlexSRE9u/doXgcYDlvCY6gn8QrYFFZgTCM/IBS2bw++vhjW7u++sorGhzoM5b93dtjSq6u2PimGgAAnbYk5sxTVEshf/Wn/8+fKhZLqKW9XRs2Dts8xdzGuKFfkCDw+g1tRTKlIRZVIZPW7Ny8ovXNBo4f//iUjafJyYf6/j//noHFy/MzamluVBk5sbwznqUiB5ZyTw/JXqqumEu7XbKlVLTkHqxx5j6eib5tQLp5fVAJlrX3MQfCLO/sarVEG8lhfs/7meedIWrBAFdPMqukkuL1dVXTVL+x/Bnnzc0tti61tbWoUMxZRdHUzLQSTT369Nx5rc4+0khXo/pb41JmxZIsiwvzCmPo7Qspmc0pFGvQ4mpO7UNbdeLCTYUbO60d9m8fUYMvp3CFqqSKSVUtrq6rrqFOeHlgXri0SAIXlvqQrWmxWMTkbjq72ozFjGlkvloxYNzWipTO5LS6um7SK2O3x01qo6GxyZ5nbnpSy4vzBsSar4fPZxIceEe8+uprBrbTzlbh1dGu7s5WA2YBzufnlhQIUIlQME325ZVF7d232/YXSCPBEk+n81pPI10UswQeY4pEE+socw9g7x9+//vm/fD8kZ0291+8fEO79x3VwmJSP/yrH5sfx73xW0rUBbRj+0aViuvKZBCHrrOEIBI2JMJYO0iC8RmsKwCZJGnpiyTQnmYmPwHPn5L58EDZL8qH/Nf2rg5Cd4zhp/W5PUDXuyb/7X2mJ4Vm76ySP7w9jecV4b2Wfsl6xb6AfUVba7v+83/+c0uO/PN//i9svDGX0S/Ryp6Zn9XmLZtNxggZGsDzn/z4x/ruG98xOSDWCifv41cYqbfq53/ZMz4NRNvzVM1cvT300+/5LGYVJwNTrQp9+hmfflYvPl9+DfdbL55ehan32i+C5x77/Gnw3MWP+DKPIdODnwTeMWix+xQKxnTt2i3duTNmFX9bt40olclrNZm1xFRrW7saGkgUkVyN6vHUtCVFSR6SfMCImnWABLYljOviaoKwQWWUAeckapwR9Bf705M4uK5T1ZqnSsQRYQw894WNfe69l+8Ha8zz/95jZO39tQjUIvBPLAI18PyfWIPWHqcWgVoE/sdF4OSv/6/K04cfb3Pt/c7TOmTjXsyu22Hc02X2wHNvI+9tsu2ggu5xuWgSJhzkAC4woEPPGi1eDuMcstEg5edwJK7VtaQd0ADO+R3AAeXxHGQ49AO8ISsAkFXKZW0z7bGbPSanpxPqHSI46BtzNRq1A6ExQnN5Xbp8yVhJTS3Nam5pMtYfwE6ekmTKPctuc24HGjbtVTlmfyQAACAASURBVOMv74CGPiOlyhCpbtwYU1NjgzZsGJAP5BDwMZuxTT7/4+xsQDYHDn9Ajx4/NqkRNIrDETREKU+GkYpJ5rqBPZyT+no7FQ9zfMwqs76o5OqCMYaz6ZKaW3vU2N4lUYoKo8sOEyXHxPoceA5jHg3sezp9+pS+973fNcY7xnnJZNp02ElQABh4GsYcAk1X1+QBkqZXbkwuKxF2bCcO/phz0laYuCIv0dTYbH8LR0Oq+CumMwvAQjvSV4gvYJrHaAcg4trGjK4y+r3DLCAAMg3IIXBIp9wfpmR9Iq7k6rIdIpH/gfFJ7NDQJxnDAYzDGf0AYOLw4X2K15HkQZph3RIBXt+YmJh4otP+LBrwsGWDYS0tLVtCx5Vn08fQPffbIdtjhTqNXwDzrM6e+VhNMA0He9XaStn9qmKJevnCcflDCZMLgXXe0hC3qgkOn7CtznxyVocPH7G+AB0c0Nzk+ulUZcDdgGMuZjMmLRFL1JnEAYmQunhC9XX1OnLoqLUNNc0wwgA2MmkkLZJaX0taqTNgHjAE/RXjvenpWdMezWQKamvvUH//gCanpo0hOTg0aMkPdIIXluaMTQ7Dks9Cf/STU6d16MB+9XZ3W+ymZmat/BogYmU9qRbkHKrmuIBGjD0YZRx+F5cWTf+esc3Yoo+l0imT1GC8wdrcsXOnyfzwD/B1dWVNjyYn7bMwSkW2pZUkVWpNm4Y3Wgn2o6lZM59Ey/65w/sVKKZ18/JZ9XbWGcibKfg0u5RSMltRJNGk/QeOGpMSdmt9PKJSkcqONZ29eMPG547tJDOiaqhPWBUMfW9tZcU0b5ENAkQEoL53925VL1bGyAWAIdlDzJB2IVnozE+ZAPJqaEgY8GgayHEMFR1ERNLGmQoHNTU1bYmzpqZWSzJdunRR3/jG6xYLWIqQJmlv+ghABjIX3UMj5i8wPzdrJe8w0JmvTVogn7c5FYA6m2dMtujEiRP2DLyW8U1smWNJGjAPwEZvrK9TQ13MWLQYDpO0GbtzxypPUqk1q/7o7e5QXdyZyIZCSGSQnELP+pJVcTCfWOzWkiZpwt+QxbCknLFDuS4M0JKBjLks0imXdGDPLp395JQa6uLKpJLaMDqqnoEhZfMlBUNIXdy3iprhkVGdO3tahw/tM4kMVLwA+Yg21TdW8VPyWxUKVR7MCVRLIHPB/aCLjPwAlQuNDa3q7x3UqZNntbqc1IbBId29e0e/+73vKgcoD5vUOItuDgxHMdmVGe7SBzFpZF6bmZ7Snt27NDoyrEf372t2ekpHjhw2FjOAG9r3njcGABQxePutd8w0s6mlxdYo/g7YDFBH2zB3eYbL9Evmo1I2o00bh5QrlpUv+ZQrVXT1+i0zvB27eUO/851vaqCnQxF8MEoFra2nFQrjD5EwwP7atevWtvSDBw/uWzKB+ZZ5zt1n7Anzmfuhr5J0Yew6GaCQAeSuysixYJ3JYsEqwUh2Gas3QFKQxI8z4Q1HI8oU6AMBa59Ll64qUddQXWulmyRtQn5t2DBoLPp8kcRSQVMTd5RamlJ7fUSDXc3yl/MqAnxnM07uwu9XvlhRONqgmdW8fPUd8te16Fe/ekv/7t/+keoCRWOfU2mFxMej6Tn19vfYnEsFQCadN6kwGPJjY7dN9grJH7TuSWqaJJJVt/hM+giJMNYL1lr2OGtJdN/zFiPWCBIW43duWZK0qZk9RqslTN597z01NjXr6LFjT2QyPnj/Pb3xna/bmM3nqPB6bPMExtfdPV0aHBzQ8vKi0umklpYXFYnUKV7XaIk6JDGIt5OZqZgMHqaL5y9c0MbhYVVKeY30d5ok0PjEQw0OjaippV1/8zd/a9VDhTxVDRXFIn61NifUNziqYiWsGzdv2Vjds3uPVpaXTN6pu7vLxi1JjniUNYv8IZUrnwerPcD6y4Dcf8jO1UtSPA2ePw2ae9f6PNvaHfmffp0HVrtKR6dBzk3DlDYZsXDITITxRPjoo5OWgMaT4OzZc5bsptWTmZTNtSSE7965o+vXr9s6MbxxyDxZWL/YXxAn03532nmf+3qaYPL0H0hWe/f8xef7Inj+Gbv6M2jj/w/w/AlD3TOkx3zHZHUceE4VSanIah/U/fuTVi3BvqutvdGk4fJFv40P9maY5NJnB4c26uatMRt/MM9Z89kDsMejTdiLs6dtb2tTW2ubk20x6RY7pTxZP5+cUTz2vROrcabK5hSK3wca9mieR54wz73Y1sDzf8iorL22FoFaBH4bIlADz38bWrn2jLUI1CLwj4rAFw1DvYs40BBpCaepaOA5zOcvAc89kNl7vR1WApTGykARQFjAVRhRsN4A0mC+wTwBdOKg2NhE+bfPQEvTOzagI/bEoI8ycljCaENjslcH6FwqOumDcvmJPjlgLSZ+sL9grgAGZbMFjY2Nq6e7xxi6yBA8//zztmFHs5lS0sePJ+0avT3digT9dgiywz560Tx7Ed3vKjRdLWGFBYOeeTad09mzZ3Rg/141NdUbgA4DHGY88htkEmAYIyVQLPuMIZbNwS7sUiQaduXysJX8ATPIAmzgoA4zvVTIKOgrKLU2r1JhXblMTsuLSXV0Dqi5vUuVQFCVKvPcY2u5U60rl6YRYNMDUP/kr3+iN974dpUBGdb4nQkzpOMQ/lk5ccnYP56mLaBaJyZYJCoMmE0b+Au7luvTXoB/3D9SLrQz5eO+oM/Acwcyr1VLlUtP9O+pKoBdhI5ra0urgZIcqmgv3oNJ46nTp+2gS7t7yQ/AzDhGgH6/sZ3oeybHgnGYaZk7UA7ABz3YDRsHqprosCppz7ABl2h7AxyePHlS3/zmN40ZSp+Zn5235+B5AEH4gvnM59i9ttJvMbNb1+LSiknMPLh326oEujualU4ltbi0oHS2oC07dquuoU1LybQBQEN9XSZVA1s5k84aSD86uskOgu4AXQZLNEkMX9mvbKZgYBomc+uZtFLZrN57/z3t3r1XHx3/yIDCf/e//ju7l1IF9lfe5BMA7x8+uK/15Lolmjo72415aOBMPmdJBQ6smzdtM0AtGIrowoWLamhsNnZ1Z3eHpqantGv3Dt29d9eMzNCv7Wxv19rKql56AYkMdGU5oMqY9hgsNjQ1GePZV3ZazfQ5XuMBxoAuDQ2NBr7BdiURhtYx/02fIpnBe5BQoM9iHHzw4CHrO+iiRuvqNLe0osWFWa0uzOng/n1aXF7W0lpKPX0DOvPJJ3rp2cPKry1qefaBWutJXGVNpiWcaNN63qeH04vK5st64cWXTPIkk1rTenJFf/3mm9q6fY8OHDxkTGr0crlf9I8LeeRPimZYC5Bm/a4s3bxxy8YBY5xxQp8CgH755VesSoN5w5mGNiqdxsjPzaeeGTEg17Zt255U2jDfcR3mC4AG5h4klZ577lnTiTbGdh6zWWfW6MiNSBaETY7nwaOHxvLFN4JxyXwLgOAx3OmDV65cM9Y5ABHXMC34lhZLutBWnV1daqivN9O9uiiM8owqPp9JrFy6csUSWCsrS3rlKy+psSGh1ZUldXW0mf4zADXPD4iM8Rtf3LNpJFcrd5hH7Pn9lNWDnQdVwJy15DSKT3503LSM79y6ocb6hNZWl9XU2qa+oY2qb2jW/OKK6eb6/CHT5EbftqenU8V8RrEIVSuA5z6TgiEJgZlupeKSoSQ8WW+IX3Nzk8lAzc7P6L3339frr31THR09xprE2G50dLPefvstvfHGt9TQCFgZVS6TUgxpkmxWj2dmtbSS1FoqraXlFXV19xgDdXlp0Uxwf+eN72hmZlqLc3MmxxSOhE3ugjWJfsV6AFhrUg9Z2MlSvugqarxqruWVFc3PzVkcGU+MTeYoEgCLs7PaPDJs75tZWBYCFpgg0n8wkO1sa9bObZtVyK6bIfX9B4/04ktfsfmRfkF1AFU7XMv1lYD1CZjOnucIbH366GfSVfTxrK2vJD4Zt3gdlOWSOawDaOLT90mS1SfqTZop6A8ZIx5JhmCEuSxl8wD9MRyK6urV69YPAfIByy5dvqC1tRUzot29c78lUFeW5jX9cEKZ9WXt2DKiQiYpf7lg7Y4sjVUyGGgaUmNHvwINHZpeTus//uDP9X/87/+bosGyElHHjk9lC1pLIxcVtrWEZBYgv/M5QXplqmoAnlcmy5yVsLUKrwn6fxdjp1yxdQGfDvYzzA+WBKMNCnl7DmJJuxEr2on1k3/nL1y0xANVBiQzznxyUt/4+qu25jU14jvBPF6qgrebbDyTYL83MW5zSktrmzo6e3X79h3rc/gfTEzcs3kSWbCbt5jfYSpjcruifHLVqmS6+3q1bcdOA/vffe9dk4AhYYXESCjgV1tLsyrBqAaGtypEVWHBebec//ScxZb1ZtvWLZZEZO7hmSMhJy7mJQK/DMh9+m9fBn5/2cbVVFYwVTVj1c9rdD8Njj/NIH567+q9hvnWq9LhZ09qEJkxJFkYT+iyMwbWkuu27yLJYdJIksWWe8H08sbNG7aHHLt10yoHN2/aZHG1ddDk/ZyfB+akX8Y89wDop8033Rr69wPPLSBfwjz3ntuLs/f96d8//bt/KPP8aUY8P3vMc8Bz2OcOPKfCkjNDVHfu3LM9V6mcU3tHk4LhuCKxRk09nrEYwzInkd+MQX0ypWwmbwla+jz+A81N9VUfFDTls7buEvdcNv2UPI2na141T61KzLh4IoZIm1T7zVPgeSCEFNnnmec12ZZ/1NGx9qZaBGoR+CccgRp4/k+4cWuPVotALQL/fRHwwHPvsOEB4R6L/LMNeFmlbOq/yTx/wmL3+yBSO5PGctkAWUBNAINtW7fZ4RTJkOFhtKEnrEy8s6unqnXdZCA5QDjAKexkSv9hAcGgHh3ZqEI6pYcP7xsAysGHQypAq2dox30beFXEQA9pgkYdP3FC+w7stxJz01WMRo2Rwn3dm3iga9euafzObe3fs1XPPXOsqo/pkgjeAQzdV5PugGEdDpsJFQz6q5cvWxk0h3Erw61UjMkEyuYx7wBMKRsFrJ+eeazt27caKG1sGgyY/A7oBlBCmxVmHuAbpm8LM/eVXJ1TPpNTcjWt/v5hNbd1yhfCRBHmHQcGgw+eYp7DZndlz8Tlh3/1l/rX//pf2QEF9uHYrXHTvuUgzzMCYFElQExh/AOykWSAAcv9GfMV6mvFpwcPHlYlGKIGMgPG8N0M6QA711eNUexK4B0o6IDruAFYsKc5oO7atdN05AF2AYFhdBlQMTVlms9IFwBS0Ad4fXNTk4GZPBNgBd9pe0zpONQB1vEcxByQDKAPPXoAIO6DL0Af3gdYyzV5VvoOoGg+i8nboj0PbcO9ehUWPAOsT+JA/ALBiIHnsWhQlWJam4YHzKzSfACCIfUOblShFNS9h481tGFY/gqHar/dIyaJ6N3u339A8TruC6ZwWYEgiZag/Aoom84beJ7J5TU5PS0FArpx86aZ79E/4tGYkCQCDAtHYPkumTwSkiPIFRw+dNjkBtB7Zyyh2YyxKG0CQIbpXC5HlUTBgJqt27ZbPJaWlzR+946S62s6fPiwNgyPGMN/+vG0erq7VRerM/ALGaDz588bM/6111/TenpdsWhIkZDzCgBIBVyj/YgtcSeGxIe2YLwhSUF/I4FDX8fQ9vnnX9DZM+esfwGa79mz18ZGKpc387o3//pH2r55RP09zlj36s3bpmP88OEDHdqzU+PXLqgxKvW1xxQMlJQvhxRr6lJje78WVjK6cOWGCuWK6dvOzT7WyY+P64033lABT4K0MzlsbKjXzPS0WjAKzeWMaQ6YRF/FGDMWQXYha0mIUDBUBWUYw07uiSoIntclEGAtw7xfUKIe/euoseroB/UNDQZcW5Kx+nqnmx7QuXPn7Fr7D+wzcBJpIt5LkoRhThyvX7+qLZt3mwwVGr4kJGBBb9661doZcAJw9+aN69YXBgb6re1JXpJEoj9zj3x5clmwWFtbWpRZT6qAtnaiQalMTplMTncnJnTl0iUbt3t2bjft4dL/x957Pll+n9l95+bQt3PO3dNhZnq6JycAMwBBLAgul9yll15r6ZVWTiX5ja0qv/Af4RcquyzJslJZa0lVlhiwDCABgogDzAwwOU+nmemc8+2b77U/z7d/g8YQ5FLaXVct2V3VdTvc8Ps933ye85yTz5pWNixg5ufOTicjQV+ivRnzXsKAuRqAmL4I4xymPwA9iTPA8wd376iyPK7VpQVRslMWDWs9mdahI8dMO9fnD1qV0oOHowa2rq5gKsma0q9SMWfJKX8YEB2JFABAxlXAErWsTZOTEw647O4ypv+NG1fNd+LkyTPK53xaXd3SpctXjKGPHNKBgf26cfO6Oro65PcVNXz7hvXnQAjD2TpVmR50wVjS3NOVTy5b0pQKj5MnTuju7Ttm5JtEd7yQ1+XLl3TkyGEDOUmmwhZGExy5DzNi3vHZYC4jeYKxqJvPANaT1ubm87G0rC2Y6cmUjYnWjk59/89/YPrIh4cOKegrqberXaEAEkqr+vTKNe0/cFDNza07a4QDwRi/x48fM/kf9PLb2lpt/mtv77LxCaAO+Mu87kkMsXbyP6oQmHurayoUibqqLgeuO5CZ/1EdhHcExrvEvbm1RZXVlQaqJ7fwvvBraQm9+EnbC5DUyGRTJiHDevDJxctWVYTJ9dDQoLX1wtyskhvLam2oNbmszPa6fIWMUpsbKsOsNlappWRe28Wg3rtwUf/jP/gHtmZQcZUl2Z1FRxut7IxJbpn/w45JOPd+8+YtnTlzyqTJVtdWDEzHGwNdf2Su0IGHYd7Z0aGqyioDqZnP0tvbNi+zVyAe/iAVUVt2ryR2Adzp64mKCqvGuHnrtsUVMgBMdSSiSKBPTk5bgpXEBWMYEJ52aWtvtbVnembOkp7MjbQFayNtxGez+l/48ILWNzasuoJk89rCsoIBn7r2dWpxeV4TU48tad/Y0GheAPFoXLFo3PYyj6bnVN3UaskvM2Tf8WZYXly05PHkxBM1NTXaN8bpVThi7wDI3h7SAawulb8b3H62wvFX7Vx3g+fee+wG3neD9M/KujzLOvcY5x4pg4qnFYyTzQNFNv85c3qStJuqrqoxyZbnn3/e+gUEC3/Qr4nJSS0uLKq6qtLIBetrq5Y4YJ1ibfB0uZHhwVD12S/vunaD57ZP/TXBc5cr3aFI7MjCPBtrL+a7P3s3M9/bF3vP+6KYeu/5bELEe67tAa2S0oHnxRI6+IDn7Injunv3oVVVZrJJtbTWK5f3aWsbP6NZLa+s2txHstGkXkoyY2mk4aqqaiy5WCDhTbJobNTmPRj+rFeWkDATdZI1rrLq2S/7H380V1XX/0zvPIBuO5rn0c+B5zxnDzz/y50h9169F4G9CPzmRWAPPP/Na9O9O9qLwF4E/ooi4Mm27C7L9A45z5bDFjJonv+ibMvuctSnm3G/T9mCO0g+fvzYgD0OkKFg2Nh2HPYoMYZhia4kJbqLS0hwOHMiDuYcXtk0cyAHyAVoA1zt2detinjEDsR8HiCNBwABbHiHE2eG59fGVk637gzryJEhO9TOzs8Ziw92XLwsbiAoZf6AGVevXJbySb3y5ZeeAr4ccJGNoUTdWGoY9vl5Psw3mEdFO7giX3D48KCSm5t2yGX/DmiJzjTs3Lq6Bm1v5+3QBiv6LBrr6OgGAecLprHNIYzDtjGZgoBvWcWjPg0/uKHxh7fV3dGhgC+kutpm1dQ1ovlg8uZFysvRyjHJFg43O5rnJdjxeZNsAbg6fuKYvTdnisePnujQocEdTWQHshNnQA/ATA7mgHWmiSySEDk7gAA0Iy+RKCu3wz0AnGNfUQGQsZLZVbTkt4hD0A7iHvuca/DajOePjWHYVrD40dZtra1aXFoy8A5AgioB+g8JC7543tEjR6zNARpcf+ExYG2E8SjXh0SEgVxBn7Ub8hF8NvfCQQ/g7N133zP2HeAyQLyduRR4atTlwHZnMEofpCyb++FaAFgSFdXG1p6eGJevkFY2vaF8Lq2W5kZV19SpfV+vwrFKPRh5ZEzWSNCZ6nLNVCxcunjZSuHRUgUskg/te4xfYZgZJmFjZm5xWQ9GRlRT16D7Dx4YkPTwwQMdO3JEtTXVmp6cUiab1tTkpEkEYOZHuwD4wlQGLEDX39oskVBPT7fJf2CKhskjUgFvvvmWgdSALoANff29xrgk+ZQ1I99ZXb1yzcCWF54/Zyyx737nuyZHwXObW5otCYDxXA799+1tk5ogGTM4OGjALOAfY5r+DuuVWCJJQF9kLAFw3rp12+khF0sGHlGpQrxIqDS3dxjD9jKSHrGITh4/ZiX125m8fvLW2yY9UZOI6cqFd3R4f6fqyzE1y8gfqVBZdbNCZXXKCtmIknzBkGmu//AHr2vg4H5tomUb8JkuNzFC7xjGG0A1kk1orBZJbO3sKBnDaLV6mufO+NOB6PQv+qMjChbt9U4XFpNj583g5lgHYAKSMkaJwb1797W0vGha5fRV9OFh7ZKEAIj25kdvvKHBXlWOXExYfkzV8gWNjI7bI1rMSHMAntO/Tp08qkRZzJjDlrxcWX1qpEv/hr3uJEV8KhibNmfvcfb5c/IHwiabw5z9wfvvm3zDq6+8Yn0d0DAQLBk7noQJ4x2gFICVjkx1ixnEBp3GMH08j752saQq0xTGPDLrjHqTm1pZnFc2lVQ6uaWyeFRTswvaP3BEkVhMk1MzKiEZoICxeBsb6pTadvJEGGVyzbHyMntv5iWYzawvrCeerAgJMcA/PhPN9CNDAwoGIwqF4yoUSVCNmATIzOy8yisrVFNXq+raGgV8RcUCBWe+S2I0gHkgZqnI6ZD4zGp2ekrXr17R0KEB9fb06kc/+pFeeulFVVZV2Bw0PPzQkpewqWHq29xZJHbbJuHlyYIZ4LdT/cWc91QneUeSIhIMmbEjVQGpbF7rm0ndun1Hx44fNd3wuZkpra0s6UBfj80nSKJRyQFA5ebGGlvLYC67domYnv/4+Kj6+/dbwoH4sH55iQ/6DN8A6p6/yIMH93Vw4IAzOgwErB9zrQsLSwZAItWGhAusc8BHkoEkIqiqsqoshJ18PquwoE9TiWEM4aBPkVDE/AhgBt998NCY9V96+RU9mXii+Zkpdbc3qrEqrvz2mjLJNflzaRUw2cwWlC4FdP3uiLYLfv3t/+q/VskX1NLKmqpr622dhNUPeF5fU2n3AkmV6ydpSv9gLLIG1tbVmDHk2saGmbIC+jEvrCwvGdjNCxn7AOqMCeRMYJADuOaLVDq5JBImt8QG410SZTBtmUNYq4g7vhQkkBfmF3XixAmLvVuTnLeBGYdmHesfKS/YuzDASdyTdAOsZT4h2fzuu++ourLKAPJctqCt9ZSB+Jnslsoroiorj6isPKr62noD4FPJnPbt61dLc4cW1jaUlYuPGQ+HQy4xZAlupM+SGhl+aNfMHPW1V1+2hcoDsL1+6u3BPI1xD4h9Fjj+ZdtYZ4iJFJkD4ncDubznbvB8N7j+LBjsAcGW0N4BtNnHTM3O2TyNBjfVF7QN48EU04rOqBdWOrE3z5ZCwcytGZfExaTVqLYwYgWJzYzm5+YskVFfW70jn/f5u/OIKbuZ3A7c3bEB3zHv/GLg22wvv5B5/izj/K+Seb4bnLf9kVVd/iJ4TtUGsi3hUNxkDD3wvK29UesbKU3Prrmx7iexGTa/BeY8xgPzYHlFpZFpGINYgsBcZ05HSopKKEglMPuJuWv/HUlFM191cjxPzzD8zNrq6eHze+AzzXPmAq9f8rozX/n7ezjRX9F5cu9t9iKwF4HfjAjsTYq/Ge24dxd7EdiLwF9DBC6+9U9N83z3YcTbJHsbUrcZLymb3NDi7JQBc14JrFdi7vb1jhVjpbI7OC4HRdiuHEZgoQG6ZdJOh3dszMk0AGx0dHbrwcMRPffcc3Z4BfiE0cNn8RyAUZjnyLf09uxTyOc207s393bYKsI4dixqxxiXrl6/r9b2PjP1LJTydqj/D9/5D05SoaZOOQwEfSFVIAuwMKvXfuc5Hdzfa0CPHRZHRnTkyBEDApElAQA0Y8bqaqVTacccTad15/YtM9tbXV42ZvqlSxeNjQhL88MPPzC2WSxWaaXaANPPP3/GwHzARMAtwEZYkACeJgmTl6Kxcq2uzGl8+KYSUb9u37yh3u79Gho8rnzJZ2aSgUhQBQxD/UjYQNj0mYnm2tqGAXfoUb711lv61rf+0MrQAa/4Gn44auA5wDZMqsuXL9vhD/CQOBJ3AEzatVCkzcJ2ACK2sAsBXwFiaD80LDl0PnjwwOlN+pCdcdI3x48f18cff2yMVIAKWHtoh/KZJFXQNoaNyud60ioA1PzslV3zOmJGBQIGcpTH//7v/76xCd99933TWOZA/7u/+1V75JrpR7V1tdZWsHh7evbZfcMupl9R3dDT02MgCf0TaJt4ASjQ1iRr6N+ejr4xJ5ub7T1gKBYVUnlljbY2lvXjH3xHLQ1VWl6c1YGD/QaWZClA8EcUjiZ09NgJxSNBY8Z6jLd4LKHXX39dp8+cUmOjM6aD4Y+8A5Sssli5SQD4AmEtr27YgT+VyZhG/djoqAYO7DfpjCcmd7JtxlqAzGYyGgwacxMA5vGTJxZvmNSVVVVmogk4RKKDPv/B+xd0/+59k5AhqUX/5vCL9jDs4I3NlLF+v/u97+tP//bfNbPEf/2v/8zi8tpXXtW+fZ16OPxAR4YGlS+kVV6GrM2mxZRx8fbbbz9NhtHX6C+0PUC1q7Zwmv9O9zu8oy3s5hEqUmAFvv/++/qd135X2/mCHo2NamttScePHjET0XS+pLfe/rklQjYW5+TPJdVcE1e0tKWAckoXg6pu6lY4UaucokoXZMxzdKbf/OmP9dXXXjWZknv3bhtQAmMYQOT6tWsG7mMGxxgHmPVAYOYazF2jERjNDkDxgENSMC5BAiCet3FCgo7xRF8DYCZhDLAKDwAAIABJREFUg9+Dl6gkJsTp0OAh805wSTQHNHjggOcdAIDJe8DypkLjxJFTlnha39yyfvfWz36mocNHLbETTyQ0PTNj821DbYVpg9MvSEgxBujHvJbr4NElHJ1MTkWiwhi3SD2TKFpb31A6k9PdO3d048YN7e/p0Tf/4BuaePxI6xvLVuFBv6NdeX+qIFz1AXOcS7DR/mhJU4JPcqC+sUl19fVWAYQ2N8D0m2/8SPt792nqyWN1d3bo4ehjtXb2mLkoMj2HBg/r0ytXjRlKnADdAfl8ZjAcUCqXNS19qmNIHFHyb8mrSMTAUVjRzAnjY4/U2FClqooyA5W3khn5Q1FlMkWVVVbrH/+Tf2qSRhPTUzp+4oTOnDqh1jpkVrYVikS1uZ22eNM+AKYksmC/j48Mm1yS81nY1kcfXdDXv/F7BlSvrCzp5z//uc6efc4+ExYmUjsws5GQoQrGq4hhriGWTyWSikWLGTGtqnAmevRhgPx//i/+pQ4MDOjsc2ecLnVyS5cufqyv/95XLTFksmO+gG7cuGVSFM3NLQYeOrkul7wCQN/exuB1TNXVtTY30uf4fL4BdIkh8wPrIn17bn5eV65d2Zm7HSseLX2MN3nuyMiogoGgfR6JwKvXr1mSuL+/76ksG0lWkqgk0pF6YX1++eWXTZ8cbXO2EkV/SP/LP/xf9Yd/69tqbmnVwtyMHo/e08GeNjVURpVPriu3ta58ctPmzlSuqLGJGS1tpnTk1PPayhZN3mnoyHGVlZdrZmpKpULGzKdZ8xgL5hGQy1lCbH19bceLI2IVDoCn94dHVTAJu4KxzqmCQqJnfm7WGN4F9hNVVdYXebN4ecKkuVgT2cvU1jXYOGAOjsTilrwi8XIfmbTKSntPYkoCuK2tzeZy2hrCgFfRwp6jnQQ6rHBkkZCVI/mczRpLl99ff/37ViHD+ndoYFDhUJXJ/6SzAJVUM/n0+Mm4Dh0aMO+M+roWra2n1N93SP/++6+rpatLL33pS9YnXv/+93T+/HlNPH5swC37s7XVZdsbrS4vmVQZsi+7we1nAVdv27ob1N2959wNeH8OKEcnv+iS8vzdA+afBeQ9MP2LgHlPSnA3wExCGJ8CgNy7d+/Z2sjcR4zpg7a39QetL1jVIMYZPic3BWGDe2c/XIbheTCo+YU5S2D39fVaNQ/68sGdPfWzLG5vT737kcTq7nh88Tb/M8PQZ///F4Hnu5/vJV2/6DM8cH93HL228ZIj7pHEb/Ap8xzwn34L8xyT5gcPRmxfBoO8oalWK6tbWlmDTS6b69n/YgoOcL6+sWVJ9WPHSRjl7LJaW+utYhCTeirA0qmUVa/gUUKCyTuPeJ40z/YfZFs+B54jMVQsWtLJh4l0KfA509TTr/69PZzor+FsufeWexHYi8Df3AjsTYp/c9tu78r3IrAXgb/mCHz85v/xOcPQp4cggOkdVpj9rVRSdntDy/MzdtD0mDzPbty9A44ZGPpKO6Z3Nwz4BGgdGBg0gJKDIWXxbJgBg2B+Pxwe1QsvvGAAAcCmmd81N9shxpNtAcjGjC0SgPUDC8Yxk3YfPrzDFQcngNLZ+XVV1ThmrPwlXfz/NEY/vfKpHeYxRsOEDqPOTBoGVV7f+N3zOrh/nx3i0cXkcI0OMgdZwAEAXwBgwEEAVgAxQgSQzmEshjFpoaDurk6Vw4LMo+Udc6ZpRZ+ymbwWFhc0OjJquuCAoegic/iFUQMDEZbi+kZSZYlqJeJ+Pbh7Va3NNZqdnNTS/Krq6lt0/ORZ+SNh5Up5KyvmMEgpfE11rebmluwRAB2WtGOx9htI0dffs6MpPWPMVkAR7gk2Psw/2oN4AuIgqQEzC1AFYBemJG0MKIsZ2tLikiUFAK+N0TWFREm3InG0tJ08DnEyLXQDKJBOmHyqsQ7A0lhXYywjGO8cUM3QaycZw2cB4PDI3wE2wiHM7FL68z9/3a7fY0QSv8amBns+YIV3cAZg5DkckLkeNJm5Dh6RBeILUGNyYtLi4uRC1k3ewju006fog4AXAL+AfamsDGzLYuS2OKWLH76j6ipMTpGBCSuVKejoiTP66c/e1Zmzzynok7EEiWk8Vqa7d+9bjM+/eM7AarTy6X8woElvAI6h11wo+RUrq9Tw2Lju3ruvgwcHTGKhoa5G20lK95OqryGGTv+Tg6LTmEb502eA5frGurF8iQEHU5hdjL1MOqfvfuf7euH5F4z1zxesfFMfKeXtvXyBqKZm5nT5kyv62u9+Q2/85C09mZg0CZDDQ4O6+PGHOjiwX8eOHia1okDABP+deWw4Yoxrxj4muowTQDr6G+3N2NhG8oc+Z/q0vNT1M8Bn2hxWG8kzmL6FQEh3bt802ZYjQ4e0trGpULRM3/vzH+i5s8/p8ch9rc4+0QsnBxVRUiF/SeFEtcqqmlUMJZTM+bSxndP0zLyBQ+Pjw/rm73/dZHMWlxYEk7a3p8eYpNeuXjU5BQBNAFoD8YxxWBLYAYA5Ei8c/rlX9I+fAkQlwHPAdsc+tUQYMjtbWwY08j9ANfojfZHEDGAl3/l8xuJPXyQexMJLCpKgQkYC2R/6Ie05Pz1vDOSl5RXzU8CEdm4eX4WsxXR2bk779nWrt7td62vL9lnemAHQBxx0Guo+ux7GaXJrW/cfDJtMS1t7p2rrG1VTi/eB34BxtGgf3Ltr7Y82+ebmqsrK0Bd3YBeSSwao7Oi+w4gFdGKuBKT0+woGjCHbwjUCaAFKAsSNDd9XyCctzs+pp7tLW6mCSfOcOnNWs/PzxhZlnjl1+rTNG0+/XYW+FNzRNjbAjYQq9+ZXNuPaA03enn29lohtqKtQf2+nkttpBUNRYxfDTBx/NKH7D0dMqgPG+9Z2SttbG6qKh8z0t7WtXeNPJkwWh/mCaqOlxXlFQ0EdP4bh6UV9/eu/r7JEub7//e/p977+NZvfAfeJ39gY8jbdZrZM/wfoj8WdqTKyS8yD9BXmVtqD+ZvEDqAzc284FNba2qaB72Pj4/rBj36ov/Onf2rjKJ1JWX9986dv6IXnn7O/0W7FQsmkhjDEhLFM5ZVLzDimbR75nWDAQOPZ2QVbu1l/6R9etQSguXctXqIlEA4bK5cY8zfWdapcIuGo+V8gV0Y/5TNp/4cjwzbPAeKjHY3/B8lKvBhOnz6rleVVu472tg7FQlSW5eQPR7W6ta1Pr93U4OHDaqiv1dLspJbnJuTLbetAb5e2lhcULmSVS6ctgbu0uq7bD8cULK/V8bMvaXxqXkNHjqo8UabZ6Uk11dcZGEqymrmJ/QHjwuTYWB8wQ97YssqJWDxuRrQAczCMMdOkCieCQXBdnenWb29tGSOd90LjHgCPn7lPpNqQbCIGVpUin0ksVVZj2tpoa0+NyZM1mmQWY5RYIWNDX8eMGDNTkx5BsoLKPjT0qTihbfPIYeWNFY7R7CeXLplxLQmhosqs6q2zs0VT02Py+/O2LwGkHx4e1dDQCfXvP6RCwa/xiUmlGYsqmUE0fieM6fHRUYsbfYUEKwlF5u6g8HT5RfD8l21bd4PsuwFkb733Hs2K9Rnw/Cmz2DOG3CFr7Ga9/6rP9dbyCNJXBWgKmJ+mLMnAWkmVBGPrvffes4od9kUk2hgnq2vMb2Um20IVyelTpyxxQqIeokRba8vOWGJf6lNpZ+7z9hae58Oz92z71x3w/Nn/ff5efjV4/uw+/FfFYTfr2vvMLwLO+Z8XWw+gdo/um2pEZFuomKOSDtJGwB81c3QPPG9qqdPs/LKWlrdtPUeasampxfZxrFdUxDC+Wlrb7HUwzfv6ujQ3N2NrDHMmHgMkqdnve7ItVprnBFo+92XrD+cBnuvJBnngOdVC/ojtp3YnafaY53/Nh8y9t9+LwF4E/sZFYA88/xvXZHsXvBeBvQj8/xUBZFs8wPtZFvfnGR1FAwlXFzDjRA4CCQLHDvWYKh6L0t4v4Fe+mLcSZUAADsd37tzVa6991ZjngJDoRgOqbW5taWJiytjnHMxgCwJc8zlIALCB56AJ8xywEc1zNE7Rld3NkrFDJGXUO+xzp+Gb1vjjGXV0wQYGxIvo40sf2aEeAARZlGIBwBGGdklv/vQn+tqrzykRDxnIxaHf02kGDAKYhY1rIPryslKZtA4ODJhWczQS09DgYQf+AfpyII+FFQ4DmufMJCmVztjzTF5FmHFdM3mTpsYmHRocMGCzUMjq5q0b6u8fMD1YldKqKAsoFvZpbWVZKHzcvz+mP/yjb6u6vl5b2W3TPM9n84pFyyy+JAW2Nrf1zjvvGcAyNDRkBxLY7QD5gASAKB0dnRYvmNmAhM4ELWrgjadbjKwEAIffT5ICHfE1A6/RvQYEqq+rV01NrR3u7bDl96lg2pPopAeflj4TRw6rADUcXpAEMObW7Iwi4aAB4Z5xqcf45lq8nx17VUpuYUAYMkB1asoB/i0tzcrmMtZmn376iTFLAX24VvTQkUYxMJIjXy5v7Y82LOA5DF/MNUnMACCTLAFwhynvgYq0O2DlrVu3rI8CYmRLYSXTBaWSa7p/66oB6ACUSGMAOsfLq7Sv94AufnJNvX39BtZQLUHsAM/Rz0VL3NiiQUrUYbnDAA0rg1Z2sahoNKFAKKbvfv8Hmp5bVGtbx442cYtamxvMPBODwIqdxATtA+iAhrRJhJhpZNFQRViqHGAB8LdTSTMB/eD9DzU2Oq5vf/vbTieGNJYP0NF9A2ymsyUl03m9/voPtbyyrmyuqJ7efmMhTk48Vm1NpWl6T00+Vl1ttckjOQPXsLU3YBuMPk/7HsCZcQ87Hd1mACfaiv7jZEOc6SvlK0g80YYws+eXV1SA2Xb/jlKb68YErq6t01Yqq+W1DTPNa66t1A/+/b/Vf/u3/0ilzKoKubTilXWKVjTIF6nQerKg/+e7f65jJ06qvb1VxXxaFYm4/AHHLEQSgvmqp7vbWITMMeFgyMCq0E7FBmX7DN98AeauY5jD6iUZwZhxgISTgQK4Rd4lly+ZlAol6MsrK8YaHxocNBke5q193d2mW068UBcA9PXMkBnPtAPJPoAeSzbEEwYoLC0vmaTC/QcPVbHD6Kf9R8fG1NHeoTjmvX6/KsorTHYETwY+D5CcsebJhHhzN+OX+ejOnXvKZJ0EzOr6hrF9mbuOHD1qoNuJo0f1/vvv2Bx3/NgRpZD/CPiNPcs4YhzSZlSu0P8mnkwYsEpCivlnc5MyfilXKBqrly/GRsBXMtkWNM/DAYwcffIHy3R/+Imi8Zg6ujutH7N27OvpUSwacTJHRSlEpRHJnrCbWwFdqZ4gGWTzRnLbTERHRsaUTmVMr/7QwR6FQ0VFAUIjMS0srSpX8On//Gf/XN/+k7+jJ5Mz+vDCR2rv6FRLc5MOH+zXndu31dffrzv37+vkqTMGkNJPyqnIYgwV81YRQvtvbm3r448/0vkXz5vXBmMC4JWqA+bOAwcG1NnR5VjOEbd+kWyyJCHSH1aV4dqLOcir1oDxns8hZyFdv3FdhWLBwFLmMvdVNKkONNappIC5yZxD8oAEDJ4TMN/R0nYSJS6hY/4bJhcTsnGATAjJN9PADmPAGrLr4Vo8o98tEkAmt0BlEuztgj1vc2PLkgK8HoCM6iTHwMYocN3WOrTna2qr7T5Z2zHhPXr0uKtkKhS1v2+famtrlEyl5QuFNTw2ZhUzVJ9hVplLJzX64I7qqiuU295SW121ttdXlU0nbd0efTyl9ZxfuWBCx86cszE+sL9PGyuLdn8kOauqKkw+jXbBqBRTaEyjeZw12aigzfmhiNP1R6OeeycOy0sram1peZrgmpuetX4a8JdUX1ejB/fvq7K6yqpTiEkt+wlLCkb0ZGLCZOOqKqutIoDEGVIsgOD4I3B9XV2dWl1dtz5Cwox1L5NLW5KddvOVSlpfXdXMNOML34SIjYNMalu3bt80Y9GF1Zx5QpDczGa2tLQ4p2Ixp76+Hhx7tbG5rdm5JXV17VNZeYUltKKxqMmA3bx5Q4eHhixBBpA+OjKi/r4+u25L1pYwOPbYwJ9JZ+zeO/46e9kvYk9zHb+Mee4Bo7sff9lnenObdx3MzSnmbJKxNvc4g2Ykszo7u6yqxlWstNq4PHf+nG7dvm1zLwOOCjbmsYW5OdVUV9n6VhYnQeWz+aeQz5hfwxexyT8PQrsrgpTg1oy/AK7YSdw+G08P4P51AHQvuek9etfo7eOfZXF7VU/ePts9OrkxDzx3kn6Fp4ahJGQAz6lCa21rVDpbMFPryYkpxeJu3028STyiH0eFydLKqiX2SExWVZVreXnRGOf4Gh3Yv9/2mJaU2CHy7NY8352Qsf3/bvDcAuuSXox1KgGLu8BzXnv2tf9+Dyf6dQbp3nP2IrAXgd+aCOxNir81Tb13o3sR2IvAf2wEMAzdDZ7vfv3nmT5FFbMprS3O7YBhgA8OHN29ebWS10DAANRcIWfgOYdqmMfvvfe+XvvKV01LkucA3gIkchCtb2gy8JzNOqxzHmFkU1LLwRrDURhAgPC9Pd1SAbmUXwTuvRJert1jxz+ZmFehFFBDQ52xewEOa+qqzWAvEsbskoNzUW+99Z5Jr/zxt76i/f377L5g2gGaeqAvoBCMPM/UD8ZkIBTSo0dPTF8UORO0RJubGp2cAJIq+YyisbAxVQFEYLNhSjU3t2AgNz9/+OGH6untUTwe0bVrV3Ti5DH5fUErY9/aXJKK20on17SyhJllVnPz6zr/8qtKF4qqbWowOZoChpYCeCxpcyOp8fHHWlpa1vnzL5kWKmAlOtYtLU2mLwmI4nRqcwZQHjt2zLQ7AX55PuAX/+MgFCIBUMhaTJB04LUA5l77ffrJFUs0AFCVlSdUW19nSRHaliQIoCJ9A8YxIKpnIggrEsAsn03b34mz06D9rFSbYxpnJv6WzRYUj1cYGxlgiPL2/fv7NDMzbYww5HHOnDntdNqR3rh+U/v7nXkiYD1sU4B1EjFvvfUznT9/zt6X/sW1on9N37l586bFw6s0IBaw0WGNk2AACCkE4soUAvqX/+yfaOhAjzrb6hUo5QzIACQ5MDBkwPfqxrYmp6Y1OHDQAELTvt3Y0rWr1yyGp0+ftMROJgP7MaoYWrXoY5u0CIZcQf3wx2+poqpOA4ODunz5ol568ZzqaiuNhd2zr1PxcMQAa0DncDRippEwlumblCujD80pEhYyB1facWpyStevXTf95Vdf+bKVRQOqwDgvlfAroGy9oEw+YBUQm8mMJmfmFY6UGXuMuKFdPT31SJNPxlVbjRlmRIMDh1yZdDjsJCaqquzzAK74omqDKgcAu56uDtNjBzwHWKO/cZ30L+4HkJh4cR2bqbRiVXW69PEFFTLb1m+QkCngV1DymQ78gZ4OlYekRLik5toyY/qWVdYqUd2sTDGke8NPTCP9xKnTppUd9JdUmYibnEY4XmbXjP4yoNS+fV2qLK90bGZLLMDsd4xzxj2VFVwvOuD0ByoxMB/0fBFI1hAHDu2ZPDr7Ies/zB+wzs+dO6/hkWEHRsWR0snbI8kT2KOA4MSPeZL3OHz4iGZn51VTjW68MyHkfbL5jAF/Rw8fMRmo27duWcypDADMcUnFkoEPsGxNg9kkchw4y9igfYixyRfBul1YVk1toyamZvTzd9814L/k99kYmZub1bf/+I909/ZNNTXWqRcPivIKXb542cBdxjH3SRszlhlvnvyIS6DhpeCkhZBiIdEDuAEIR5sCQC/NzQil+JHhB1Y5dOrsS1rbWFdHV6cufXJZA4cOWdVOiEoYwF6f3362icISUcQ9aKxOQEbujZhVlFfrwoWPVCj41NnRqfb2RhUL6Eln7VqI+fsfXtDAwGFVVtcqFI5qcXlZlz/5VF/+0peV3FzXB++9rxOnT2tufkE3bjBPHNXgwIAioYBdezwaMe32RHmlNpPblnA7cHC/jQ0ks2gPwCaA7D/7s/9b3/yDb6q1tU3FUlYoRDBuAcu9OZK2Yf4kEUM7WoIpEDam/Mryij744H299tpXzDB3YWFeX//671kfQyufe//oo4907vkXFPCRLEFKCSmWvPkLwCyn6ok5zXSckWfL8n/mWcZPyNYCpENOwbYtFq2/mGzH6qpVOlTX1RvDnjZ3/ccllEhGcK3DD4cNDB8cHDLQnc8kqfH+++9aG3V1d1jCEpD9wf2HJjnGushYamiosTGMl8P8woLyhbxVXhBzmKmJeExLiwsGHJfyWbU3NmhjaVbpjRVFgn5tJNO6NTolX6JOq1sZHdjfr/bGWrU0VOvTT6/LFwyrt7fbkg30FZivzp/D6bcvL60qGi2zPj8wsN8SRMSVZFVXZ7cWFpetbUhEsGYgfWWM8vKYKsoipi1Pey8uLykQDBkgb1J06azu33+g+oYGa++xsSd67rmzSqWSdr9IYTDvEPsnTybV2YG0SINVr2CoSqIV/fzk5oaqSZpVJtTa3GQSPZvrzsgSTfb5pTVNLCXV3NalikSZOlpbNDY6YtIi9LHevj7VNtTb2P7gowuqr6lTV3vnTlKBariC7Ylg27c2N+vcuRdsH0EcbO9n68VfDjz/IuDcaZ77zVDyFzStd2mge+D5swC5t4/15jUevUo0m/vi5UqmnGEtiTQSn+wlfvKTn9gUQsUH8xZzGX8nUU9yhzWqpalZ1TVVlmClwpBxiS8BFXo2RvNpo0Y8C0h7IPduoNzAamtrB1X8cgDdVX96hqG79+m7meRPK59+yUHAi4dHMvH2+J6Pj3cNu5nZv/hWyCUyO+NZQJUCzHM0z0l2Ri05aTry+ZTaO5uVL3AW8Ns6GQyGzZicpD6VfCTj6f8kSpqami3mSKjRt0lMMD9gUg7hIRxyyVF3j5/pxO++Po957gHmdn+BnWo8qjQCUWOe8+W1x55sy3/sqXHv+XsR2IvAb3oE9sDz3/QW3ru/vQjsReA/OQIfvvGPDDz/Zezzzw4hReXTW1qanbaDs8eI+0VWj5OOcLX0MpCJwyJM3g8/vGClsehw8noOpwB5HOZhoIQjMWMswnZjE422KocXNuaYzwEyAf719HQpGgQM2pFtsSLoz+u2c12ewd7E5JzpHHZ2thl4zuET3dWsXVulNjfSunHjvlZXkkolkzr//KCaOLTvMP84HDuWWsj0aTk8w4qzA1k4rLQZ+QWtbHVzM6n11XUtLy1ZWXUiASOpqP39vQqHMQp0mpGAv7FoQqsrm6qpqTPQnRJgJBu6Ae0AhoIB+SjRVkab6wvaWF9SJgXzPaCJqUVVVDUqEI8rXchp8PAhhWFumsGWtLiwonv3Huj06TN20OHgBxgD2xaGFOAcQDVgN3FCIscDuEl0kDTwKgxaW1sUiQKKwIR2jDtAcwA9Dj60IQchmMyU69eia5lIaH5hfkc3luehC12y33lfWN2mNY75aqlgQCbX52mee8x3rs3ra3yuyZgUAgY8AHIMDBw0QBNg6vGTR2bqyfVS/m5Jl7sPdPLkGQMh+QaMQBsbgJTrQHaH2AAEoU0PeMX78rejR4/Y9SDLsba2agDP4uKSxQBwcmxiUQ/Hp7W1vqz+nja1NlZp6tGI/L6imltaVFFVq6qaBi2tbOrh8IieO3vaTGWJ8+XLn1q8AK5hmye3N7WwMKfevm67F/Sf09spJRKV2tjKajOZ1bXrt9Xa0a6HDx+YTncsGtTdOzc0eOigCiSpgiEDa/m+cvW6SQUgC8DYQsIDxjOyAQAwML8xEHzx3HnNTE+rqale5WVxK8NGUsPnoxzfle/LH1PRF9FWKqNYvFK37tw3A0liGQr61FBXZcA5mI9pMecLxnKlDWEp0w70M1jafD6JAfoXbM621gZjLXNNfJkhG8B5SaaXjBxCayuyRtUKRmPK+oJ666dvqH9fl9pbmyl4N5mNMBrCq6u69MG7Cua3peym2pqqta+nWwWFVNfUKYUSuvtgXJc+uaY/+ZM/MYmZxYUZu34bzwFn3Ml1zs7MaGN93WQlkJji4G4UNkD0Hb1cyv63NpN69Pix9WsAmO2kq6zgfgD/LbkWDChaFlZDY4Ml/zi0k2gifsQAxilznKdljkQS9wL72NOYBVhAI9+x+srs+QChjKOPP7mgc88/b8AnWtfj42M6MjTkwGMSThlYzGHNzM5a3/WSP56GtTfmvMoagBT5Q8rl0byXHk880frmphIVFZqcmtDU1BMdPzqkttYmNTXUKZ1KKhyMaXUZY9KcXTtjnYQI8yYJM+Zz3p8xTwIvm92yhA6GgDDPrVoIiRWkQ1TU2PADY7sCDs4tbErBuJKpbfXt79OjJ4/V2taqtvY2ba5vWIUCNru5tJN3ypUw90uZXn1ZgrWKxEXYwMJNElkT0wqFYurq6la8jDk5pyLgaUmanZs3OaXnz51XeaLCtP4BehaXlrWxtmFyKbdv39HZ5563v5vHQ7Gox4/G1N+zzxJZyfU1Y1Bup9I2VjDHdB4EG+rt3WfxB6RPpxkH26avDDjb0FDlEpWhoAH9XO+dO7cNcIXBb3rKOzrlTnogaNJTsIN/55WXtbqjRe2qHSJCniKbz1k/Hh8d0wvPvWCgOEkX2p4EHhUQMK+NWR2CHe1Y+oBctJfXR0g8si5T5UNbsZ4zH165clVrW0k1NjXbc70kJesh/ZdEOZUTjA/6Geu7S577VV1TaQm6UDj4dL4OBaN6++131Nd7wPT2R0Yfaju1pX7MgGvQ1y7qo48+NOY18lXVNbWmSU2sTdqBBHUxreTSjDZXFxGR0txGRj+/eF3f+NYfa2t9TfWVMXU21Wp1I6WpOfxVKtXc0mDvie8E10nbEB/G3MrKmmmIr6/Ou3UyGjN/AZ5j+uhU0MXdfZEEogplcXZC8YjfrpExgNSKVZ5UVBjrHDk4ktDIg9y4eVPxeKX27++3daaiIm7JBaoUaIPt7Ywmnky5ZESuqHgiquqacqt4IMnHOImESdyUtLQwZ+PRp6LWV9f06fVbqu85pPZQUqHOAAAgAElEQVSuXkWCYdVUVClCMs9kM5a0tLKkgi+v8qpy+65KVOrJqJNrQ1arrrbWKptKVAIh5VJVqVIBE80d1vaOZMtuAsWvYlA7mRJniO0ePi+9sRtI380890BdjxTx7IbX9qFmZPn5L6u62gGlaVcD4n0+zS2tavzxhI0xPpOkR3t7h+7fu/9USpC2pTKM+Z/xR3Kkv6/XzLCbmhttTLGWsU9jP4BBd21ttWJ4m+zc1+5YeFVsz4LkJpH2FzLPPzMMffYeveTCbuD8V4HoPN+T1OK9PI+U3VWcHnj+LKj/rGwL4DmJnM+D5+NWZZPNbaujs9nWEvxhIGwQT6qYGCuYP4fCYZM7Yz8M2YK5DtIJc1hdbY09IpnoRCQZn042bTfzfHfsLDkAwM5SbdrnLtnlpOxCJkFXlNuLegD6nmzLf/Lxce+FexHYi8BvaAT2wPPf0Ibdu629COxF4C8fgQ9+/L8/Bc89AH33xvszKZeSSrmUFmc4xEV+gXX+7GsAz30Bnxm3AVzw3rCgF+YXDbRYWV01AMHTC66vb7QyTo+pyGd4peFszCkzh3kOWNDb0+UMQwM7W+pdRqUeo8a0QQvOyIgS9/v3h9Xf36uyBHrZm3bgBlxIp3MKBmMGyCLf4kNjWNsKhyhdx0AKLVf3Mwc9NC8BAjhY1tTWWFl+MpUx3VKAEIAJQBYn8xDQyvK87t67o3PnnrMDLaABIAPMNrS7V1c3rbydgxtsna0k7D0AaceqKxVyyqY3lMtsqlTMaHZmVsFQXMFwQvHyOgXjCb39/vt69auvKhoIKISeaqmkd9/5wMqwOfRxSIetB9vaHchzBrj09vYZ0AfTEFALUJ17hfmf3ZHZ2E5tqzyRUNc+9L9dKTIACYA5QJwzs3OEKNNyLTl5Cg7XHFyMyZhJq9y0fFcVDoUcm7+6RiEAotS2yWaktrcM4ANw5X054Dmw3DF9AWTd4ROjqrB+/OM39OKLL9rhCrbg7ds3zVyqs6vd7hFGGGAnFQF19U0GWJH4gPUMSPnOO+/om9/8A2PRIfNC3+rqbDfQGrO4XD5rbbydcvI0gDOU1nO4gy3Ifb71zscKhMqVzybV0lChptqE5qceqae7Q+FoTInKGlVUN2pucdUYvMePDBmzn/v7/vdf14svvqSGhnq7r8XFeT14eFcnTx636zczXADBHGZXfi0srevDjy7pxMlTlmSorIgrm01qaXFWPd2disDizeadKWVlhZlElpdXmkQAjMcS7MclBwQQw0uXPzWTw5PHj+vRozEdHhxQLILWPNrTOWcGZtItfoXC5frRG2+pvKpGyysbxniNJ8pNuqI8EZeKOY0M31NjfY2WF1e0OL9sLGySQfQVQFTeB8YpffszphyVK8hPZCwJA7sMYIkv2p0ECZI7AP2Dg4MKRWPKBUL6yY9/qFNHhxx4XvIpEI5qZX3T4vbeW29ofmJUfZ3Nmp4Y04svfUnR8hrVNnVobnFT77x3QZ1d3Tp79rQe3rujoL+omqpKhcIRReIJ+WHrBzAvzRmjdWlp0QDqqspyZ0S8o81dEmae6LQHrGqDcc89Iq1A3+d3xgYSKxzkZxdnTMuaCgbA8p/97GdmeEmCEOY9SSTYwrC1GY+JRNzY/UjZeImEpcVl08ien18wMBpAfXNjU9UNVXZdaBJvrK/p0fiYBg4etPkGiRmuhyTGjZt3bE6k/3kVFMSaZI0zbq4wQLSqulKRSEKbyZz5KNCHLl66pHQua/JI0WhI7W3NioRJIuasAiiXLZocVQpt8OS2yW4BHEKo5L0Zi8zhgIcdHW0GEAJs2bg2nXTH4ETuoJDNaOTBAzMLnZx4YpIS25miQtGI9atcAckFv4HSc7NzVvZfkWAcFkyHenF10VjpR48OWVIK8JKxDHCMVMvPf/6eopG4XnnlVSW311RdW6619TWbe77zne/o61//hjGGaW/MlqPIneTyun37rnp7DyibL1jy48MLF2wuP336lIGYH7z3rum0H9zfr+fPntXC0pJGxsZs7j1z+rQS5Qmbd2EYMwbMW0LaAcBvmlZ6U2O9JSapamDtgvGNZj4+EsyPrI+038Zm2gyif/rTn2hfV6e6u1g/IpqfJwm7aP2yn8RcqaibN25aVQLMfG8994uEWsbYyWPjY+rt63Wszx2tZmTHSGIxflmjYeaTwIZ9jnwPDN0TJ05YAgS5oZHRUbsP/gbAj0krLHGSDWies7YBnAG2I2FFe1y7fkUzMxOW4OJ3pGFIjlJd9C//xf+lv/f3/r4lbYcf3lMmndThwUPG7ofpPDH1RLdu31UqndMf/GffUhGGqT+oaDiiUCGp8buf6srH7ymTySuZDyijmL79p/+dJUYX5yZ09NB+xRKVun7rjvX/3t4uS6YhmeKSA3P23q0tHVpeWVNrS7PWVuZUWVFhv5dXVJmc0eMnEzZnMEexJlRVVhngjJzJ1vqSVRbBnp6cnrLnsU9g38F4IK5oqbOuUAnBHEjlWVNTg7aSWzZ2WJdpd5J09N/pqVn19HZaUj4YcmavAPsmE1Is2t7m4f37iuBb4fPpwseX1DEwqN7+g9paT2pjPamaqlo1NyE9FpEv6NPM/JQeT4xrK7Wl9uZWtTY02TjCGJj9CmvR4OCAmaGyL2FOYaw6JreT0ngWPP9i8Jb9hduzPsts9kBa7+9Axc9qnnv7090M7t07YEgCXwQss5fkWpmTRkaGtbyyqpb2DnXv6zUZLUBy2gFteQBWZO6cMbpLGLA+A+A6SaWcySGxFyIe7l6KWl9btdeTBEvEIqYJ75lvc2+uourzIPlTYNrvmOe/Wrbl1wfP/yL2OffjzFDdfu5Z8PxpG+zsqz2CzGckm4CKeRPAk0g8FrM25pm+g8G4hofHbM3JZJIGnvuCIfmDUZNsGR0bVyxWppqaelvHqFhZWFhSeUWlGcwzR5CoNp8F+l4AWZeYk9wr8k2S07WLA80dg3x3/yGB5SmimwzgDnjOXOVDtmUHPPfuc0+25S9/jtx7h70I7EXgNysCe+D5b1Z77t3NXgT2IvBXGAHPMNTbvH9uE7pTIuk2zz5jnm+tLT09gHuHII+xsnuTzc/osDoDyLCVd4+PP7KDCWASrD0Oi3yx2UWLloMuG2E29YATsHnY/ALwoskNYxim38EDfSqLIFDiWEU7R5JnHtlfU77vmGAYE6HFe+rUSWMnO5NSO6LZIc3TILfDUh5w25XdOtAWNiql1aN2baa/PL9gh33+Tmk/hxEOq5zfMCHjYIsUB8xc/gbQb4cVAWAEDJhw+tMxA6aOHT3mdLQBzsrLzQQSMzBYmKntDRVyKa2tzGt9ddnAi7aObtU2tGpqflW374/oy69+VUF/QPls1hjWly9f1osvvWQFANx3c3OTAQAcfgFf3333PZ0+85xjewKKww0CtE+nDIREAzwWRUqiqOmpKS2srFg1AQALIBuIQKIME8i0gTAw7zDR5Dvg8ylkB1nuMaNQiAoBXuIAbfoDer2wG1cBHuMRkbUAuAEpBHQnPtVV1U4Gpoyy+Tlj6eXyRd29N2yfg9Ys5zu0rhPxuDo724VPFEkHwAOAvEeTk+rc16f79x4aWHHi2AkDKAHMX/nyS5qZnTKDS6oZAj4pGo5rfX1Zy6vz6trXaaez7Qzxien6jbtqamk3xut3v/sd1da3qLurR778torpFW2vzampLoFfoRIV1YpXNcgfqdTCalIPR8Z17uwppVPb1g8wJfud33nF+ixjC712+tfg4KEdQ0WkGzKKxRJ6/GRGH128rOqaehsfPKe9jRL9FY2O3teRoUEDENNJytDljLV8espSRdcWSYp80WemnyVfSIvLayqLRVRXXan+ni5FQn5jzHNYpWKEsUFlxvTMrCoraowdCYDW37/fmGOJCscgNyDcKIROHuPR6GPFwgkD/tHIdeaYWdMKRpaGe+fvGALC9Cya6ZhjulIqv7y8asBzXS1yBugmJw1wYx5obGlReU2VPr14QSeODqqro81eEy2vUK4IfpTXvZtXtK+5Vhc/+Ln2dXWrrKJat0ae6MDhU5pdXLM+tL+nW5GATC8ZQKWiEgmHa4qVlenQoUGT/yHvw1jEvG9lZVEvvnje+jKJGpjypSLzT2jHodLFiwO7zWk+nzFLAcRN9iZX0KOJac3PL+rEiePGUHzrrTetagJz4SuffGIaulvJpMWmubnexgOgD+At4CcGhMhY0LDIjTBHIIUBc7K7s8vJsISDSiY3dfXqFb14/pxdP2xiEnkA2BhMysBJB3bYHG0GyMsmabWV3FBjY52Z7qILmy9w/WjFRnTl6jV9+slVtbe3qbe3R61tLYpFQyZDYkBaEEPOjPOrmJq2/gjQ29XR5bTVfS4RCdMZJnpVTaUBgy2tTWZwyVxLpY6LWdHMlOtq6k2aqbo6rtm5SR3Yf1hzc8s6eGhQdQ11T30CTDIhUqZoGEZ+Qfli1uaaWDxmyTIkjFrb2gzgBFRGPoBqBn4nSQYrEbmMN974sc6fO6eGulo3DnayggDJtHA6W9S94Sm1d3bveAJIV69dMY3/gD9g/RYgdGx4TF/60pdVU1Ohx0/GrK+TdCOBhwRGbU2V2ttbTCaJMUDygbYK+oIK4kRLCgtAyA84GdDHFy/ZStW3v98qN/jG4HR0dEwfXfhQf/dP/ktjupbFo9bOgO9o1Q8dPaFMvqB79x+os71dDbW1ymZTqkwkzPzUzc+AX4gg+DS3uGTyaRUV5cpmtm0OgRWfyZKAC+rKtRtmfMzv+JdwfblsVrdvfqrOjlbzj5iZnrL+hOQVbVmGLJeZtnI/fj14OKpQJG5zenNLsyUvqWygzTFnBEzr6+3X8Mio9fUThw8rHPBpcuqJZqYmrCqrrh45HcA5dNInNTr22JJWCoZV19ys9Na8qiJZdTVWGBN9enJRI2NzipQ36vmXX9W90VH1Hew1TXJkgu7dva225iaTb1pfX1VVVaWCoYjWNrbkD4Y1S8K/s1O+gqugmZ6ZUzxRoQU8T9IZtTQ1an1lxSSMqhJl5hmBch0+J7DhYf+TwKe6rKWtzfY+AOncL/2ee33x/JfMF2ByckY9Pb02f+I9wLUsLS1YdUBVdbkzd2VfkkMKLm5VG/GyhNCdZ+xR2XThgw9UzOZUV12j5aVZNbdUqKWtVXV1LcrmA1pa3tTy6pbaO/YZk5zkQTga1OrKsoYf3AeN1NEjRwwIZq0fHxu2iommhnozM8co1DHP0Zf2DCR/vU3pFwHEnwHvBoc6YN3NppZ42C1L4u1TPeY0c4zJx0jK7BhM8y70ayoaGQ8kLUlwUg3E/EWCUIWCzVe8H5UEkAGoDoOB7hJXTnIrl8+ZVF5jQ50lgEiikfS7dfOmJc0801w+0zT/S7J9B7r4JJMsmW3Gr9XW53cD1V4iKxhyVYxebHZLD3qxYT4y9bCnsiWf6cs7AoMzan66G94Fxu9m83v762cTELurT3cz0J99P0tgKCBfMeQk3nxp+QMFR/oIhm1dnJ1dsgSqP1BSc0ujCsjShIJamF+W349vQkyRSJm2Uxhjh2yfztrrGdevb6xYvyehhlRQPkdl52dmoYDo7ouYueSFdxaxH9h72jf/M0cMm3sYd1SpMdftjske8/zXG7t7z9qLwF4EfnsisAee//a09d6d7kVgLwL/kREAPLf9pgHknzF3PAa3t6kH4FM+peT6yi+A589usD3TR0AVQJpPPv1Ua+vrph0Ja5eNLRtZzKDWVmFxVagsXm5ALeAKhxBAIVjTHHRg2l29etVKxtGsPjw0oGiALfCz4LmTLPkci4nTl8+vSDhmLD7YrwB6APKAOQBUHD5Mw3pH89c7EBEDTxfYk/3gHrg/DmNo2Q4NHTGWFiAHGDwbeQPbgwBTsHtgtjtZHN4/EAgbWOGZARJf7hU2NvcJsM1zedxYXbPD+PYWOqbL2k6umZYu4EhrR6ciZVXKlcK6fvuhTp5+zoCjXCaj23ccS7+xoUF37962wzHAOQcSDtfEZ21jU2trW1Z+jFllJrOthvpaA9cBRJCH4bCZzWBgGdPEzKwlPWC4Li8uOJ3XygrV1tTYwQR2Jxq5HOYBsyLBkLH00MPk/kkkUMprZl2pjAJ+qhFC1iZ1jXVa39qwknVj7GZzdphFzoaDsWPFVpl5JAyl23cfmPwPZeuUUNMWQ4cGjOkfNdZ5XuGgYwnfvvdAjW3tmplGw71KAV9Qt2/dtOfW19cql0+rrxeZnIS9LhYuUzaX0uT0mPb1ddnhPZPlrE0CaENLy6vq7OrSD3/052YodujAAQ3fu66asoBqy0MK+ZDfiKi8qlbRinptpP2KJGr15tvv6qUXzhjIBRMVtnFfX68qKgGhcwZUAOrDsGasUaIPO3Z9I6mfvvm2+voHzKSTvlJZWW5M/coKNK/vqL2tTeFg2IA3S3Jlka9w5dimH17yKZ3La35pRdeu35QvEFFtXZOuXvlE/82f/ol8pZwqEjHTcybpYxMCbZoChBtTQ2299XEY7cFAUAWSLeZt4Dfgi34L6AuoUMhJgZI7EAOG0ufRYZ6anjRwHQACqRzAWqsoKGZN1oREEq+5e/eesSObm1uNGYlGNexNQNDJ2VllCzlNPBpxzPO2ZrsOXyiilfUNkxd44/X/oFfOndb85JgmJyZNkz5W06TBky/o4ifXzTwxEQnat6+YV7ysTJvJlCanZrW+vmljF2CusbHeEk6YGiId0d/fZ+3KWMIzIegLWVLOMg07JeLE2SXAcsojt7QjHXX12k1tp3Km9Yr8BdJQya1NJ8URiymT3rY2tHZHEquQUTpNO5OkWzSwmTmLZAJADA1EAmp6esbGRiQUMYkS/gFojPb17du3dPjIkOmeu3m9ZMxAxjJMS2Q1nDyHK5EHPgXsw6OBJAFgnz8Qs4oLdOff+fl7Nr/Awue6MOo9chRpGLTLkSABAHcMS4AjKnRo3yNDhw0IRBaHeDC/AGpNz85YEnP//l4D3mFyWpVDKGTzQzKZMr1ppEKqKkNaW51XIlGjmZlF/c5XXrOYM5+gF2zrTYmEJEaWOZNq4XOYo9BJ5z4DQYybwxZffBComuB3knBcM+sKIC/SGcwDzgwRcIbqC2cEiOnrm+9cMjkmJKyIU7Hk+nQSjfJYQulU1sAl2K1DgwfU29dl7724uKzTp05ZIjK9ndSJE8dM4zy5hRQM61NI+UzB2OEQXk3XPEh1Q9gA2hs3b2tmbk4vv/xlAzxJIv6rf/Wv9cqXX1RvV6fNKyzRAP0Y72F8+mhiUp3dvbbO3r93V698+UsmzbS1vqpw0G+fDbhbQt+7UNLIo8fq6OhWLBY28BwW6Mbmpq1x8wuLmltYMg+Gyspq63uY0iKlNjjQo3gsZAlpqjUA0OmXJCEAK4PGUCYRzboY1vziqm7evKXjJ08YqMjegPixLmLGTcKO8V5ZUaXqREKdba0mrbKxsbLDkt9nCYRwiAo4U5e2vp3KF5WhWiezrsbKoDbmHyu3sabUVlp37o6qvLZVa+mijj13XuNTUxoa3K9YJKCpx+NmsNm3r8vAc76ojHoyMWXJh8qaetunDPT12V6CNWBmbl75koy5TLVHS1OD1pYXFA0FlNxYN9CQ5A1zG2sIr0P6p7m1zYBh9gtUAvFFRR766ZFwxFi4rI2YV549e9bmY0xM8RtJpTdtnEXxV2hqcdVzBqDnlS+V9MMf/NDYuUl8OVgr43EF/QWFg9sm11ZQWA3NXQpFKnXn3rCyedl44X+1tVU2v1FBwfq/urysqalJY+I3NzWYiSOyOeSUmPcZX4wfZJ1sMP6aX7+KXf25fZvtSRkLTuPfA3u9farntcP/2ENRXeXfkToi0U5ljRl5lpVZv2Te5DVOFqygBKbZW45EgfkwyYyp6Wn19vfbfMA+5MnEpJZXltXe2qrVlUXbP2F8y7wGiYO9IAk4J3XEdbo5rJgvmoSMu8ai7WXYa/IckmQmUyiSo1GLYUVl7Klxswece3tx776JOXOQkyz5vMEo9/Qsk//Z5tgtU/Iss9wt95+XbtzdFk8Z8p4uu4HnePjkVDLwPG+JVwgwpWJQSwurVjmBnEtbe7PJba0lk0aYaG/vFn7bLPdUimCGC/mCKiqSvJOTEya5RdtVVVbafoOkIBVL1stMX/8z5rnzw3HJB++sYhz9napFXsK6zD4BiRghr8hsuRNDHvfA819z8O49bS8CexH4rYnAr7+q/9aEZO9G9yKwF4G9CLgIfPTTf1LazTr32DC7N9ju/1IxkzR9Z+85tpfdMWLyNq7eezkJgy13KPBRorxlTLWZ2TmTwgC0QK+UAzoHm/JEpR2eAYkoO+f5yBicPHnSWOg3btzQgQMHzNjxyNCAYuAmz4Dn3jV7Bw9+99jeHLIx8kKzlAOLVwLvyRcAjgO2wKT2/s+BxzPU5EDmseFheMGKR/f18ePHxqb39NkBoRy4vqpEeXzH6A1tdydHYuB5wW30+QbIAoziUAxDHHCNz8EoFQZxPp1SArPRQkZzM5OanZk0MKWptV1NbfuUKYU09nhGoUiZsVe/973v6bXXXjN9SORS7t69YwaaZfG40z6OOGbj7NyiVtY2zcjv9p2bqiwvMwAH4AipCjSrMSaEMcnB0jjzAG3GvtvS8tKigb2nTpxQWRxdd7+BSMQRI9a5uSUD7vg8ACgYj8b2B4zOYIwHkFWmpcUllVUAWAO0umRIDqYjn1koGGAOYAxYwmu590uXP1FLa6tJDiDPAoOXAxQwCjqZMIMBwmBKPxwdN3M9QLMD+w/qrZ++aexSQAYASmRKYJVlsmhyB5RLY0qa0uz8hPb1djjwPFNSOFyhVApgZ07jj8YMGKZNDh/s1+zUuFrqK1VbEVUpl1EkFlG8vEb+SIV8kSplFdWHH1/U4P59am5ssDaCrYqECkxmABbYmoDq9HEAAWJFkgTm4/T0vP7dv/v3GjpyTM+dfc6SFmtrS5qZeaJiIauDBw4o4IMR6Aw8o+GQM52zgyMMSJmh5ps/e1vZQknlFdXaTqat3Z47c1K+Yk7xaEjbyU0DMUmSIGMCGIEsCOCXk9LJG5hhzDx+LuR1++4dvfzylxzrEc3jeKX8xaA21jf04MF9PX78SLW1Nerr77GxjQkwcwnJA4BoTIWT21sm7QCYDGgK+Hfp4mXTQsWIb3lpxcwyq+vqNL+8qEI2pXxqU/u6Oyzxto50EkkhFfXWj76vs8cOqTLm7n9+aV2P5lY0ubSpVLakv/W3/lgVsbBCVEEUnaQNgGA0XmZjEaCTRBYJiu7urqdSSoAwHNQBUmEpm2QB86L1Okab++Zaa+rqrNKFRCHsYACXqakZG+fXr13TmVOn7X2qq6ssocDEZyBbASayT5lcRjW11ZZIBKTk3gFmSCYYqAoon0HK6o7NZ2jvDhwasL6ELjZzCEzVCxc+tEqRgUMHTYqI1wPGwNj95PKnamvrMCkn7gWddcBgwDquLRThs0om/YNhIVUoN2/eNtkYQDTalUoP9KgBj2DBMn8Cet67e1eNDfUGmFeUJ1RfV2vmsJ4Uk5mPlnw2jzi9X1iTrgKBihMvweZMmHMKh9DQDyi5lTbZoHPnX3QJix0mJqAILHwkuGA/wtAlFuargcREoaRbxKqry+ZtnsvvX/nKV8yEEgkSkhgkS7i3/t5eSwAyR3BvJNoAbXz+kBZXU6qtazB5lFDYr5mZKZurnZSZT9PTswagU+UyPT2hwSMHFYtiQrlpSYWhwSG9+dOf6EsvvaiKcoA3EgYk+rLy0SUZX8GQAT0kYZjvEpWV9vPbP3/HKieOHD2qq9eua3Z+Xt/4+u9ZpUuOud18JWReB2WJSl25fkNVNXWW1Lx86aJJ7Jw6eVw9XZ32eeX0+XRK2+m0trYzJsW0srpmoCm69r09vZqcnFRvb6/NGRitksiinyO/dfrMGZt/fXKJUc8jADCZ9fvB/XumX9zZ0WEyDF4lBebdrOeMj4rKSkuu84hpKox5+jLzz+jwiCWQDx08oO59HQZSl1fELUlgc1uBBEbBADY/Ymv5goYnJjQ2/FDf+vpryq4taX1+WuntdaUyaS2sbWk9I738lW/qys172r+/R411FVpamNe1q59qaOCggfQkbBoamyyOTyan1Nd/0Dwjhu/dt71KU0ubAeFh5HM2NtTW1qqrly/p3PNnzKQUXfbFpXmTdTOmMRrj2ZwmiGXffqvIY/+DTB1ftPfM1IzJ2VHlAaA9PjZuiZOu7k6TciH5zFYKFvrj8SdKxJBS67YKBdabu/fu6uOPL6hnX7fqqqsMON/e3NT66pI62mtMMqO8slbxRJ38oTKrPoKF+/jxE2OXj44OWzXCoUOHzKiRvQC+KBc//sjWBCqmTp06Ye3J3MhrDBDWjhfEr7mh/mXg+W6A1u2NHLjKXoJx7M0dTsqtZOsNsYWdzBd7xdHxxxZX+ivzItfH3sEzIPcAbPZCmMuyODoD5HnliwVX2YZESzSmjz++qNb2NvPdOHP6lKLhwI4hLElU582DiSh7Lr68RCnXRwKrtLPH4+9WeRMI2L7Waf6XOQPszU373kqu23XQtwCNvQSBS357siQ7KYoibP/PwHNvL76bne9dz25A3QOLvT37bqb67j37sySa3SC618TGPC+RGMipJNjjbg1nb6tiUCsrG7a+k/BpbW+2fUS+FDCgPBop0+bmttKZgo0xdNAtARyNmMyjY+onrA0Az/EOwgeCJBV97zPw3K0bnqzO7vsjUVVCW39HTn83eO4LoL++B57/msN172l7EdiLwG9pBPbA89/Sht+77b0I7EXgL44A4Lm32X5W83z3hhRgI5/e1Obq0o4WtduZ8pxnyzy99/HeFyMg2D2wP6amZ1RZVW1AOhqHnpFYJp0zpvFnhwW3kYaZxgHp/v37GhoaMqbywIF+RfxQnrzyzc/u05FjrMB1p+oeMIZNt9+kPwCD3SE+a8AIh8KkN+wAACAASURBVCsONRxm0LbmkO8xiGB8Gui/I2/AQcmxxwM7DCZA4tkdbeeEMZM4WHnscRiZMHBMfz2f32E+FQ3E8vQmvcMKBpaA5oBdHKgAwNDODfmlTGpL+ey25uemTY8aYKa1o1v+cLki5bW6cOmqeg8cUkV5lT54/321NDcbs3dleUnNLU0mY0KpdTzmGJkwwe/ee6hMHtO2as0vzKq6CgA/abrJHEw72zsMoEP7Fy1jdIk5qANScxillDabThkAW8jx3hH7DEDrUDSu4dEJKxWnvBt2dywaVSabcVq/UfRhfVZpADiGri3SHk433ZWBOykdZ/oaCUcd6JfN6c0339L+gwespD0aDptmOAcrk48oFOyglcKELxi018I8X93Y1IvnXzQG7IP7D+x5kHGRT2hsqFWivExJY04F5SuFDdRLZdZV31BtB/BAICqVotpOOqPLR4/HNTc3pYaauIKllAIqqLWx1vSzE7GYHc4qapoUiFUqGK/V9dvDmplb0EsvnHSGiMGgJYFgnptsQyhk0hWYlB48eMD6G/dDMiEYRks7rKXlNQ2PjJusid9fUm11hclCoPvtnNeCKk+Ua2tj3RkLZlJ2iAeAoEYjnStoK5XW1PSsjUEkPL75+9+w50XDQZVFwwaem9dvALakq9hwTLq8gSlm3oqBl0keIZfzyEAvAAHGCQaxC/NLKuZ9KosnzBiyLFFmfZr74b5chUfertmApXDQxg9jrbMTiY+gCnkHIHKwXlvbMImkhvpGtXV1aX1rU++/87ZOHBlQV0erJeb8SEAhAbSyqMnxB+psrFZqHUkEn/zhuKLVTSpGKvTz9z8y8Hf/vi7QRtOmpU8R461kyo1T0wgPGxPeWPw2bgPGRk+lto2pC8O+VKSUfGeu4bBuRr2YkwX0+MmUMVcxGnz8eEJHjxxVLpu2pIczW87ZWKGvElsDhkwXl75Bb2IgwMKbtAQC1wPoi0EhP2OiitkrgCpA0ejIiDEa0SNnvnSx9ds4xlz2ueefc5rixtjzObmXZMakLmB5A+LzOkAxqt25L+ZA2pg5gPFHgiGdSmtufsGSIYAjSMQwp9Q11BvYgcQLScA7+FP09dpcMTszpeamJgMYkaJyclgBAaD60UnCR2Jx3mSLmHvN1A/mpj+gK1euWTLCLxIjsEFjam1pVUtrm8l7BAMhzc4vWD8FkIfJyTU31ldbuxFrfmccIV1ClUFvX5/dM1JZVHnQdxmLfMGaZuygZcwcarIjGHgGYeMDXoaULwbNtBpGNckGq/BAS9dBaHrwYFjNzS2WfExlU/ro0keWGEaKY+ThqFpb2sxD4v333tPXvvaa4vGo6VUTC5ju9APY19bvQmFjtm7tmDqHIlEDmnv29ej+8LAOHR6yuW9uZtr8HrY2kPmoslggO4I3wezcgl1ZS0uTRoYfmBYz3zCtSaYyFy0ur2jZDGozlhybm5+zipi+nh5jug4PjxhbtqO9Q4k44NemJb5Wlld07NhRReJIOJDgiFn72tqQzRrQtbSwYH2FqjHmUqp/Upm8vQcSNwBowTDzH1JpTq4LRjUyb7T10iIeI9saGjykygoSvCRVcyaxhVQOaw+NbJ4JPp9uPHyoq5eu60BXn149f15LM+Pa2ppR0ZfU4+lJTS9s6fS5rylR3qqFxWm1NNcqGgnp0diYgejHjx+zNkDqp7auXnMLCwqEwqqvazA/FMYdwDlzGmBge0e7YtGIXdfaMobeSW1u4IEQVjqXMRY398ieAzPajo5OBUJOmghwni9A2xXmdR++EC3W/6mmwribuHZ0ttk6B4DuKtmiCvmjSqaStm4wdq5d/8RY4STBs+ltS6TUVFY+TdCkszlVVterrLxGJX/Eku1UL9DXGNczU5PaTm6Z1wL3RsIrn8/auk2CCB8FqluCATxP4tb+zOd/FbIt3j7x86CvpSqtP3pVkLv3qazDlqjPu/ma+Yf9JNrl7EkZr5/tA90a60B0PDZIWBZMXo57YD82Oj6uyqoqM60kaY0fDHuet976mY4fO6qWJsc4Z69IPyaJxH6SxJkjjrgqHrS5bQ+zw4bmmj1Wt9vbOn+H3exxk/bKZGzMeBIs9BdAdu7NAdilX8o89/bhu9n53t92P+5+3rNMdW8f6gHp3o56NxHls8QHqaqQVc445jmm6si2RFQqhrS6smEyLoVCRq1tjZI/oniiRqurG5bsgiQD0F5uFUzTJo3Ddo9KDeTIGM/Me+xfSGTZGlNXZ2lq5OFc7D4zmnX7CXcWcdPwZ+C5KW/t/I2E5B54/tlZae+nvQjsRWAvAr8sAnvg+V7f2IvAXgT2IvBLInDhJ//4F5jnuzeiu1nmxSya5+gWcsh1Zfi7yx93b7jtUGIsqoyy+awuXrysbA6AvNbA82g8buXagLOA4+trm8YuBkSDgQOrmddyOAEQADRHUxUQ/QDGn2Gm9s+D55wxAI1gdnk6iI4JFBEET690nIOJlZDvMHtgj3FoQaMSwA6A3WOiw8wGDOew7x1muEaP8bS5uW4bef7PgRc2OsAb7w2wBSudklPAcA5zsJ0B2PkbwL0Bp+m0AV2AkeioA2RxTWsrK5YoCPgK2lhb1tbGsjE0KaHv7O5TKRhXuKxaV2/dU28/jLF6/dt/829UV1dr7LwDB/oNILaDrpkHOtCOg/3GVkrzS5vycciurjSjsYrKhAEqAHokEgDOAChIfMAA4/DhypzRTi4aUAbYTql6IZs2uRCYpjMLi8qWwsYepHQX0Iz7QnvUMc/R8o6rprpWKyurxr5Eaz1RljBwhRhCf7YKAGR1sjkDM0rFkj6+eFHf+i/+cwPcYIYCTtTClIs4GR7Yz7CtAV9hEk/PzilB+X81JecBA/YAOyhVh60JGNHW1mL3j750MY8hX1jZXNJYjmi/R6MJhYNlymdLJoeBJmd5RVSnjvQquTplurm8V1U5MjUBxcoqVFnbrHQhpHwgqg8vXtPJU6cVCeSNJUp7w+4HFDp0aMD6AQAT0iZImhjzNxQwPWaZVnRB5RU1ymQLxgK+c+e2EmURHT92xLTKATM31p1Z7cSTx+rp7nK6+5ZAyCsUjRqgv7q+qfEnE7p3j5LzVp06fkLXrl4xoKS7s836Joqm0VjUDBndGIeg7cBzxjRgi8ncyqcbt26ZDwFMdGQYSMyg59/fu9/6N2OKvufJIzHmACut/8gZJprkQD5vQBEAG+BURTmAfLkdsgFR0RnmWjAGzRTy+kf/2z/U//w//Q+WtKCdC8gQIduCgeTkqNJrC6qviNlYSVTXy19Wo42cX9u5kt544yf66itfVldrs7H2kXwIhCIGnsMwdnMa4DFSToDoORv//M2V/Bd39Jtz8pPAA232pCNKft25c8/eq79/wADb6upaN+ZCJe3v77f5ifARY4BFAEdXku/M0Ji7CjD/I4BWMxaHsrLEjhdEyeKKNjJmqudJCAG6Z9MGtMO+ZI4EgCeRB/DAvHn8+HEriWcs8lmpFGa/ceVzGAxmbO4dHR1V0PpSrQHIyJLU1tUYa5nEJuOSqgDmZcYlMj0kfki8oRtfW9toxrzjYyPWn/v7ekz65t7dO6bp3dfXY4AWYDPAbrEE+OLK78fHR7SyumxSU8R62xIZUWO63751Wwf796mQ31Ymm9bBA/2WzAO0a2ho0cORR6qs+n/Ze88nObPzyvOk91neewcUCkDB+0YbssnuFimKRqI4I1HSSBEz2thR7O6/oYjd/bYmqJAbSk2RIzXZJJttwQYaruE9qlDe+8xK7zM3zrmZQKHZ1FCxH5VgdIAAqrIy73vf+957nvP8TgO2o1E4XE79+3Z4U/gmhSHnyXa3qvDw8NEj7Nu/X9f80uXLOHv2rEFC0NXvcmpd5DzcDoewvLSkQOOOjnZ1iHCuUuTcWN9St9TZsy9gYXFeQiIxHMRH8TotLS6LZc1ugTR56pYSbt64hVgsgeNHT+JnP3sHr77yRT1fiE154YUzKlpxzWHnAV+Hc4PjzmtKjNHc3LwKz5yLA4ND6k6JpZKobWjQM+niJ59IYKIoOD7+BLt3D2NzK6RiNIVbCrVEb6ytrkjk2juyx4Qzp5Jaf+laFkLC5RYOi6gbp5Ou5FlkkinNn7bWFom71z/9VKGgLECuLi8jmU6hgAJa21olOnO84rGo5hFfn+s6BVjOCT7H+Vxzur3qTHG5vfj44wvYNTysLjTOba4vRLiw8EG+NvnqE1OTmJ+dQVdHu0KdKRDns8TyOBWSSdQI51G2VMLY/ALWlyJYndnEiQNHcGi0H08mLiOdX4XFUcTDsQVsbFnw6qvfxuT0Ewzt6la3EhcbIiNYIOfnYD5Lc6sJUJ1fWEJnZ5fQWGNj4+rWoot8ZGSv7gex060W/ReLbEvEZtGQzy4WBitB2jQD1Dc0qAMlkUqpG4HKHvdEfMby/iVzm/sHji/H4d69O5obfJbTyc41yG5zY3MzqmJIT18XXE4bPr12CfV1AditJSTjMeQyKdQFyY2uV+cLO45YJAzUNsJq9yCdZdB2UD+XBQhebz6/JycnMDE5IdfvSy+9pMKCKWCzY409B6aAbp7hHuGd/i2/Ps95/lkMidl/GvG8wjzn567gW7hP41ziOFZweHxQVQrm/H7e+5X9aQVrwuehYWcL9CNDA//AZ8jY+BN1p9UTUeb36bV5D925c1cBxy2N9SactdxdU0HtsZOKazSLl5UAdfYgGe69cY7zevJ5wgKPcaGbZ6vC7JlV4WCArHm+8B7n11Q6IysOcT3/yvioneNV+Yyf7RTVE/pz9ueV19spnu90/VeMLztfd+e/m/9vEbLMYFtoLihpXWFRh0X8zY0wUmkWhvJobW8ELG7A4sXY2ISeIVy/O7t7JGqz6M7uCjrXI7FtdRoy54TrR4gB2nNzcqIzq4jz9LOBofycn3XdSzwvd91pZahgWxwMTq9iW/4t92v1a6sjUB2Bf58jUBXP/31e9+qnro5AdQR+gxH4PPH8sxtrOWu4uc/GP9d5zs1+5Xt2OlgovvIQc+nyFWxsbgq1wQNEsLYWjU3NmJqeVps9BTUe0ObnF3Vo4SGHggWdiJVDxO3bt3HgwAFhFXYN9cPDXL4ytoWHOTlmyjxOOlHo7nnWMuvG1kZEG3IeVijmGnGOYaAGs2IOG+agE4lEtYnnYUgOOhicDA+//DNdMBTDTVgVXY9ZCbz8s2kNJrPaJfFrfn5BghbFYgpUFNspRA0M9OtnUVysiHUU3ynMUPyi8B7ZDiMejaK/rxNb68vIpGJYXVkSIzWaSKF3cAShWBqReBbtXX1CpZDpzsDA/r4eCReNDUR0xHQIHh97iNbmZgV95hnGZfUiFA6Led7a0oT1jVWJ4SvLSzh79iWxOz/84EMcGD2I+cVFCXByDqYzKnBQACZLnYSQqfHHCPg86OnsFGu3rW9I+A0yQ+kgGt4zLAQFD0sUvNs72nWov3/vHmLRCBw2q9r2Kd7cvXvXYBCKUICjKSzMqqhB+19Le6sE/0+vXEFN0C9xd/fuIV23mbk5WqfFlg0Ga9UCTwFmcWlRojnnEMVMhldyLOm8PjA6qs+yukqWexA+nweJZAQ2WxGhzRBcTh/aWrsxOz0vkbutvRFnzx7H/ORtpMJLEp8p9kUicfgCdcgULIgm8rB7amBzBxFPkSvbDaeNTGMLlpeXhOQg1qa3t0dzan19VQdnBuLxd6fTBpfbLiHWZmcQIJ3AVjx8+FhFixPHj4I0CRQZjEaRqoTl5RXhNF4++4KcqHodBtbJ5ZjERx+fR9/AkK4HhTvyv99/730hPiiONzU1wutyw+v3wuPiQVhHUM2X7ci2xE51beTyEqt5LzU3t+hnLC4uSiwiZ5/OaN6TdPRRVBDHPpeTOMT7mcgLziNiMihu8j5j5wXn7qVLl9FQ34D+/kEJqQqXlYvYK3RQPJPBez9/G3/4nd+Fx2narymeU1x8eO8ukttr6G2th9degtNhQ7poQaClWwJ6ukARNYO//avv4U/+8D8g4PUI15JIMTiOSCIWl0xBjj+XQgKFe35mrhN8P2Kz82huycpxZ8xu5J7TTcqDvAW3bt/T/+eCxCwHBvGdPX1EbeymkGWEEgqeXDco2rOQwmsgkQgWZPJ5IzQ6iXqySUzl+2HoIPFODFXk/cDPTzcox3d6ekpIJAZ6cq2ieE4XKQVWOonJl2fBkuKE0+mBi658jmu+JDc60TGrq8tCCLlcRPU4MDQwqDBgrml0qF6/fhNHjx2RIMo8g4mJcXR0duDevTGcPHVG74FrAtEP7OZgMScei2B4eEiivMJB6eAu2NV9xKwFcaYtJRX9uGbzuUG0DJ3xV69cxYF9e5BNxzA7O4HW1gYhqKh77Rk+iFgyj+s372JucQH9g30Yn3iM0T27cfrUSePot9vgFDYjr7Xuxs2beO31N4QgGRgY0HxlOcPgx8jxN88COu/Jjmcxh+PB9Z8O+sH+fonK/F452zXP2VlkAgb5Oo8ePZSA3t3fj/aeHhUCr169BrvVhdaWNrQ2tejriNQa2bNH3UREHHV1d0i4XVhcwONHjzQ3uEYeP34cXT0GQzHx5ImKVVOzs0hmsxKJ6JI3iDQKnBahkebnFtQ9QoGWiJVvf/t3FXJ4795dvP7663LN8vUoWHPdIKKI843CJAuQHq9b4mhfT89T/A47fX7w5ps4deKEri8FVhYBNiIhTM/MaA7SIc4OCzqD+SyhsF1Blhm0DYOIWZRlt1FBHHkGZrIo2NXdjYHBfhUyGH6rZ3UmC3+wBk/Gx7C1sQm/z43dQ/2o8fvkHqbL3VIqCOmQLuQxs7oOj70R5965DFvegq+8cRZW+wa2tsdhsWcwNr4It7sLpVIDdu0ZQld3i0RqjjWvsRFU8bSwncllsTBPUX1AzHd2L7EI1NTYqPWMAj4LzizWuJxO3cfsLCCGIp1hp88SujoZTutWyCqLC7wn+TM5RhT+eI1pNHjw4IHCinlNmpuatZY/ePhA6z0xcCxAs1uiWLBhamoOW1ubSKWiqK8PYDu0jtaWevh8btQGAyjmc3pusnDU2zukgFPYyAV3Il+ywunymHBdFkbJC5cwy2dMUcXNu3fuqEjCtV/dXEShlcPA+eyk0Kx91r9NO3+aR7Nza/p5jmlh4i0MAjWhxpxblf9MF05aY1fZHxoR1SDFeA+p0Fl2hHMMjHP7GS+cDmYTJQntS8j2b2/vgMdvCpV0svP7b926jd7ebjTWkwnvlrmDzwH+XHasMJOHe9WKEYIiub3sPK98rorzfKcQzp8r9JeycEygbuXvKsL3TgHbuNnL7vOyy3pnIeLzsC07kSs7xfXnECc7LsRO4bzy1zs7JJ+50omisRvnOdgxUtT6w2cKA0M31kPKjeG/t7TWI58nrjEinAufhypE1jcIufbkyTiCNUETOJ1nADm7sOzlTAOHcIhETMlQwHNGeY0t49efY73vdJ6za8AgwEx3hAkMdVSZ57/BmbD6JdURqI5AdQSq4nl1DlRHoDoC1RH4NSNA8XwnZmXnlz2PbWE/dhIbKzx88uBUDkcqb/orm3e+FkVkHgwY4sVDxS/efVftmBRhGLJEHiFFqDt372nzSzGaBxfyJV955RUd4o1g5DUBeYAYqSdOnFBI5/DuIbhtkKPRBHRSqTLBQXJ2qr+TDlHTTkvshYVtpuWNdwWGaIK76PpkOB6D74gjYQAV23kNZqLisOcr8n3x0MYNvUSerBHDKA7IRSvUA7/P8N4p1lOYoDuNbkG+Ft3XHBMJpX19ZVxM8OkBkQI6xRm6cPm5KEb193TA57Fje3MVmxsrOnS3tHWiobkN2aIDDndADFOrzYULFz4RAuDg6Kgc3T6PS23cdDxTpKFw6nLYkcjksbi2LWd8LpdGNBpGd3eHObyIJ1vC1uaWQhQp0ilE1WqDTW7yctmiBIlhLrsNie0QujvaJKAXLUCG2VYWqxyydOpRSF1bXdVna5Zr1SLhgw7Z6PY2Otvbsb62rrbrzo7OsrvXhmyGrjeXRC86O2dmZ3D0xBGJ5/lsFjZLEW6Km2r9tYmvmckXJQ7cvnsfA/1DqG9oxDvv/FwhfRQs+e4LRYYCSvZUkYJFHs7PXM6qMMSunja1CNsYwmlxoJiz4YP3P1KhpH+gCwMDnYhtTMFRSmhcYCGn2Ae7O4DJmSXYXH70De3BoydTGBgahsftga1oUAZv/uBNnD51Cp1dnUIHcV7Q9cixZ3s+HYaZLAVOth8zjJGOZwZ52iTCUaA5c+qkgv0KubTm09LSOsKhkITTgI+8+lokGULrI1PdiXsPHsl9uGv3MC6c/yVGdg8JT8EDJdEIFHrIN2dxgGJbX2+PwmcphBILQDceg70oHk1Oz0hcphtT9w3FyTJShIIqXX2VoN3KoZ1zmUWRQ4cOSVhkMYkiCG9Q3kd0L/Nz8Be/lmIuheAK55tiRSqbR8FqR09nK0rZBHYN9OpeJLM5nc3gwd3bsBfT6Gmuha2Q0jrg8NXAW9+GgiuIZM4i1/M7P/0JDuwdRk93l2kht5uCAFEQE08mdP9SSOP9zk4UrkX8vBVEFd2cLS11CNZ6Ja4bDjzdg3SuO3Dl6jU0NbWoY+HB/Yc4cvggaoNOrVdmvTGt54aSzp9vlfOVblO6J1kMIEqDP7+jo0trDtdB3ou8f4gX4n3LAiB/edwGA0ExlOsF3z//ncU6cuT5n8KbC1kk00kszC9L5A9tRjC8Z0RICvOrpBZ6FheLhQwSsbDE0dbWDrQ0t4rnzXWAa7jJMUhjdm5GxT625ieSDPqMYd/effB6WHyAXMhbm+tCnOzZs9usF24f0lkWkZaFLdnYXJdwzLHgfGJBglgZYp1mZ2bhtFqxsboIt6uIYA0xBkBHey8a6ruxtBLGex+dR3d/L46dOor//s9v4sWTx8Utp3joDxoMgNA8zNEIheR+JL6FbHaKMXQeExHCOal8hQCdpAahQJEownU/lZKLuI1Bt0UK6ws4efKUvo73NjMA6GClsMr3x9e5fP0GhvbsRXNzqzpA/vlH/4ITx08ilUiJD05XJddoFk26ujt1DwoR5HAoQJbiNIN6WYAyobpEjTkVwEtUUaCuFssrK5iamkY0FtfP7+4mp98wgiPb2xL4+Bzq7zVZH/wzM0c4P1hMkHtYAYlOiY4saFHcJWKLBTGKtv19fWhi4bJUwtTkhNYFzlUiW1gItRH5lE5rvdHzLcH3YsfuXUNaXymyVvYFFGdVkitCuRfJVBa1NQ0KWN3Y3FB3QSTGAFG+hg1Ojw+boW0VCPha6VRCBc9Do6OoDfiRz6VVJOP6z5DeqaVVbK1nkI5YMDc5h8Y6Jw4f7US+uIJCifi4LCLbVqyuZHD67Fm0d7WpUEKhVO5eIXpyBlFFwTZruNksFnoDtbpv+bwaHOzXPGDXgt/n0zhwPFVMYRg6K7/kvIDoJxZBGjE3O6eODQZpmyDQKNbX1iScMyCZ9zbnWGdXBzo62/Xz7967q+vGYhjHf8+eEUxOzgq7xbU5nSJfegtBvxsetwN1dUFdS64XPl9AmK9YLIPahiZMTk2js7sX9U00JZiCoPY3XINU0SuhSMc0cw/K6Dv+TAqXAodwzZLeXMFjMKD436ae/zrnuUGfGIyKfkKZec4VkteD77PS8VjZoz6HGjE7QL3PSveQ/qxcivJrCm9Wfv8Uz7mlzTPjJKNnuIv3cZFYOrNX5AOEOTnk4Lc0NTzFE5rnwLP3ymvM13q6X1b+yrNxqYjmFV77TqMJ3w33pzsLCJVxeH48zPNCoaE7ECU79+ifLULsRK5U9r6/sqcvjxdfc+fP3fkzKv/27Het1HxaoFhi+DTXuxScDnZoUTzfQiy+jWIxhY6uFqQzJUxMMPODfHoLOju6EInFtZ9Qp2aeInszgrVBPW9YGOazjLgsFly5TxOeh3slZSwYvJ8Z1+fnn/5OOS8lFTN1DimZ7Bd2TlrtLmHsdn6+amBo9XhcHYHqCFRH4PkRqIrn1RlRHYHqCFRH4NeMwOeJ55UN9vMbbcBSSGNrbbnMBjbO7p34lsoBSOK5lSF0aXF52S7P9udoNI6hXbvgCwSE1GAQJQ+mPFjSJcmvpTOYrm4eJOmgo1DD17t58ybOnDmD69ev4+SJY2IWJ4TUcOnfKdpROKego4OMQugMf9JqdQAl447fefCqHMjMAcaI5XSg8espQHHjzUMrhTRu5rnRpwDD90y8Bv+OziN+Fh6E+Rp01/Gn88DLXxS6+X3EAVScRGS38+/4bxTV+bV8LxRN+LMotlPw4MGUoVQzU+M4dewgHJY8lhdmFODY1tEhlEfR6oLd6UM8mcU//vAtnDnzgjAk5jCcl7BGbrrNWpKzlogRFhbCkSS2k3k0qBBQwszMJPbvH5HwQTEomUjKvZhKphRiRr5rmm2zVhtq6pt1+KFQTcGlvbUFpbxhSJv25iLsbvP5I9tRrKysiflLtyPRNDwQ0e28ubVhOMfZLJoaGjQebN/nz6+4yii0sihBvM+d23ewb3Q/nB4WQ4qwMNDPRsmSByW60/JwkMmbyMBfW4+rn97A6VNnJPrdvXsbJ08el1ubTnu6dcWXzhUwOzOjueYgW71kw/37dzF6YK8Ev2LBApfDB5vVg3/5lx8LbdM30IXaWjfiW/NwW7PIFyzIFaxweWvVCZDIFLFn7wGsboaQTBM91K+OilQsBrvVih/96EfCNdBdyc/P4gvnGh19dB1SuClZKMLRzcqDHzscvBInKXj88Ic/wmuvvorWVjoWrRJgLl7+VIUnhYmGtiTQiB9N9ipsuP/gEdo6u7CwtIK1lQV85fVXJSpQLAgGgmJ/E6XA97G+uiJ+75PxcRw6eAAd3Z0S0zhzKArPzs1LuGX3iN3uRFwOyhI2N0OYnh7HS2dP6B7kL3aW8BcFqvPnz0v8objHec37do9YyFmxZFlk4T3K+4B/x0KSGM45cv7jSGZzH2w8EwAAIABJREFUCMVSuH39Kr72+qtoa66X0JvNF+AL+LAwM4WAC0iFVlDrcxhXNsXzhnYUnDVI5VktseH7f/e3+L1v/A6CPp/mczqTVzAmA/bovOXPN900DCQ0HSU81Fc6Ubjm+AMeeH0uHcgZcCvx3GKTw5/Ft5WVdUzPzGF4eA+GBvsRCa0ILcTXonIozm2a3Q8rKiA1NNTpXqJ4vB2N4+Hjx+o+8XpNwJwR9PK4evWqwfFk6JQNaN62tzVq7eR7pshAdEwl1I7ID6J12BVQLBUUBMrAtu1wFOvrWxKK2EbPsdq3f0TfTzGJ60Yxn0ImnVZhxO+v0TrA4iXb6IeHd2utZbcKHbDzS2vYu++AHOlccwN+uvQZIOsRM3l1ZVmdFiwWcaxiqZyEXIb9CuHjZZip6QSKRuJYXjbdCQwUjmxtw+u0grWCulqHXjsQaITNWo8nk6s4d+EyXvryFzG4pw/Xb1zGSH+PeM8ML6XjkPxi8qZr68mhD2k9onOW9x7nwJWLF4VG6erpkSv73Llz6B8YgD8QNHPB7pA4xPWzsT4gAZFhrVx5yLCmyMkiFNcTPoOYScAixMOxCSyvh3D06DFx4/+P//3/xJ//5z/Xs41FTLp6e3u7JPxubm1KqON1fOmlF/UsoZuZ87Gnm3z1rL6H92h7ezs2wyEUrRbEkwycrhMia/zJpIION9Y3lHdx+NAhfOGVl3Hp4gUxvYkM6evvF2s7WFOn+5nOd4arUiRmYY/PlmgsqsI15wIFdOJZ+DO7u7qkaprnZBbXPv0UL7/8Mko2i9YZ5Yjo81v0PCTCi69JNzfH0Tzn8hKVc1kG4HqQSufh9QSE/2ABAlYWomywWI1ASbd0LJHCxYsXURusxYH9+zE1OSknOgOD9w7vVgGiWMxpbj8an4bP2wi/uxGfXvoUk0/uoKamiL6BWsRj6+LPl/IexOJANJHGV37nd7QPYfcMxVI+R1Q4i0R1ffg8ZLHyo4/Oob1nQIVaFm2JB2IxOrSxqXWqp6en7Gy1isXPYh7XdRY7iAHis627yxSFfR6PsFzsIOGf2R3Q09OnOcjGB96n7e0t6kygC5x7DRbh2ZVGrMx2aFv7lJ6eTnUeuZwW5W3YHCa0myKwxxtQ9xxDbsmhjiWSmFtY0FrtDQTR2tqmtZXXmDKow2qVYE7veYljT+QHFUd2ZJT3RhJPn26hzP8pPhfa/q9vsyv7r4pIWxGRP+vQ1j5JjnMjh1fEczHFKZ6WRfbnfpdQbgTgyq/KfnTnn3cK3MZYQQMGx5xlHeNFl6uaRQWrTZ2OLEQ3NdY9zfqpvG5FDP+Vn8lXKt8nFZF2pwlj5+c2+xzDaeevSueLxvq5YgKvBbM2Pl8837m3rYjmO53rO/+9IuZXisH/6s8sD17lM5rfLdr7lUp55PLcH3KfnBYa0WJxqggfCm/A7iiita0eKyub2NwkopBrPHBg9BBS6SwSqbTWt1g8iuE9uxGJRrRvZzcecUJ8HnBe8mcGgwGJ6Pr8T3OWdornzxCSEsvLBRi+V4rovLe55sPqYI1IvypjcvK1P6/qRNUTcnUEqiNQHYEdI1BdFKvToToC1RGojsCvGYFf5zyvbLwr3yb2cTaBzdUlHYJ56Kp8TUVEr2zGjXhuF/+YB5/llVUjIM8v4MiRo3Dx8Oh0IhQm4zAgYYIHSYo8FI3pGOTX88BNDi6FIB5idu/ejWvXrqGjtQ2tjQ3wuj1yZZKNSna1GKiWksEQK1iITGJKhGzFN4iHnYcSOc3KIhn/jcINDwFkABOTYMJD6UQ3/EqKMRRf+Dv/LF5jbz9qa+rL7PKkDmEdHW0SOygmUFCh2EShnWOxvr6p76fIzkM6na088NIdyo1+TU1QaAketpdWVkw7cUsjUtEtNNV5EY9sIhmPorenRwGFFrsbuYIFE1NzsDr96Ontx+LCnFzTTfV1CPo9sBRzEo3Z3k4eKx1z25EEskUbAkG6LFMIhzfR2d4m0Yft5/FYDPkchYQazM/OobauAS6vH1uRGPKwI9jQBNicKpKwWOBx2pCKR7A4N4vDB/cimQhLJCQugUJYIp4U25UCZF19jXHdlq8TD5oGkUEXN9mxdBgV1drOUDq6e1lkuHfvvoIC2zvbJYC7HVZYCgz/MjzQbIHioA9ZWOWs39wiesWJjrZ2XLx0Afv37ZEj1u1xoJDLymHN2cHWbDKKNT8sNjx6/BD7R0fkkE4mc2iobxVm4ic//hkGBnvRP9iFmjoPbIUk8skovP5auLx1iGeKmF3aQFNrJ1raOzE3Py+sD+cAnatNdY0S0a5d+1QMdrGDSwwLS2N2dlpziG39whsgB5udhz4HACfSGQrpVty790Chp69/+UtwuexiTBO30tnVo/Z+uljtNmJZ4sIH8BAZiSbws3d+gS+9/ls498uPceLYQXS3NSkQjQIBD7IUwekE8zhdcNrtmmP5dBrjT8aRt5TQ3NKioEailii47t69R8Id7xmG/ZEpzfCv1ZU5/O7XX5OsYgpQdgk9nNMUgFgooyg6Ozsn0WlwaJc6CijSEdsixzqdqhaij5wSlnj/8NKk80UsrYdw5+Y1fOMrr8FSIG+VbnKnDsgfn3sf+4e6UUiGEGC9DFY4A/Vw1rYgZ/MjXTKokMnxMWSScYzu26c2bqebSKYMHOqGMIxzdibw2lFI5n1rRBuU+eemc4GBfVovKLQFggp25Bp38OBhYSiCNbVobGwWy9rv5VyjWzuje4uiHNeuRDwmHAjFNxPUmcfM3DxaWlvlDuWaYAorWYXXscBAUd0Cq9zPREccOUKUQ0n3FseZawr/jfxkjvHmxpaCXTu6uxDejiqckFgc4pdY9Mik0mKOc82iwM+QYZRyCPrcyHJOuA22hSgDrn90tDPslizmdIb3rBUbW2GEtqO6blw3TYcHJMoykJToC44n1/tYPIWNcFTPD75OOpPUZycWiMU6OqkbGprluqfzPBVNoj7ohdebA43kqSTzMZqQTnmwup7Go4k5nHjxJMLJLXi9VjT7vWrx5/zbChMbZYcvYHjafHbxuUP8DXELdYEgfOSF5/O4cfOWQgO5LkeiMRw6fERiNvMe6Eh22m3IpqPC7JAVPzszL1c5n08scCRTCWTSScSTZPqX0NTagcdPprG4uIxwaBtNDU0qeAzv2qXn1NTkExw5ehClQgFurxtz84uYnJoS5qOluUniLZFW5KCzKEZ8BoXMSGRbyIO8XJZWYZny6rJiXoNXnSS8/6ORkAppI8PDGBzo03OWwhELn/fuP8TQrt2YmZmWONjV2SHhm3gv48jNaz2gi1phwKtrKiBxHrIQyrWa8+r4iWPqaCBqhc/9aGRbrHNeZ67JFLxMQLMpRivw0sH7jOuDExvrYaxvhBCNJXQPNDQxD8WlcEyKcwyW/eSTy+jt68fG2oaKRnxWEi3G9YGYkva2ZrmDea0ejU1iboaolD7hfbwuK1pbAvC4i3hw/zqS8TgYKhCJJLG5nYTbX4ezL74Mj8+PrfC2OhOY38A5S2Gegjdb6D6+cEEYrp7eHqCQQ3trM0p5dj5Z9DznoBEvw8IE9w5ckxgyzOeY6eQw2BFeR6+bGKuM8jfY/cN5yvuS+4A5dnI4eJ+QeT+PwaEBifHcS3AtZYEym0qhJuCRG9rtsol5zgKCxWZBhgVkpxeBmgY4XB5xqJnVwW6xQqmArXAIoe1tiZHsMGDhhvepw2pTYdeI5yaMVc9DduUpN0btfDvEc7MzNOL5b+Y+r4i2nAeVvWOFR77TRW72aeUwUov1uT3YThF6517OcMafF5w/K1jvFEy5N6yI9sZ8YZHBgxkwRjw33Yjshmyor1NYbcXtvFM8/2zXphF3mfe800VvcDHaQwsdQ7zTTqe3QUVV9qc78SnPnPh0nRcMuqW8j/18kwvNIuZa6fpUMjp2vJ8KP76yr+Xn3ymO7/yZz/b/5UjksnjOsFkWuHiPcv/NnIpSift+lwpnW6F15AtxdPcwcwHI5qxYW91ANlvE0NBukI62uRWWEaWOaJZiHiurK2htbTG5CQnT7UNUGPes3d3dT4sH3LOZsGn+Fd/DMye5ChPlni7T4cJQXLMX8ahYTtzM81lNp17/n6o6UfWEXB2B6ghUR6AqnlfnQHUEqiNQHYH/8Qj8j5znlYOCNv6ZhNrnDQPYHIgrLprK75VDMgULOofkIs3mxJUkpoVOzLbODh0ebt66rQM1hUQKP0SV0HVOBx6d6MS0UODg5p7ObXJmr1y5IodUeG0LRw4fQn9/n8KKiD4gJ5oHE+q5dK3wgFRxyiiA6nOc5ztdNxwtHsBTSTphDT+84vqsfGZ+Hor7FMM5BjPT8/C46ZyjQ5WCegwHDx2QUESHKlvW6SjmAYOCl8vlVSs1D9QMd6MQRoGLYgWdYBRIKC7Swbiyuo55hvHV+pFPRdDZXIuluSc6tO8aHEA8TuGKLfM53HswhvbeXZianpVg1VAbxNb6Gl44fQJup1XCeansPCdDMhpLomR16fNFYmEdUNj2zetHd2g2lVGrq8/jl2jCw31rR4943pdv3EawsRUuXw0SybTGnAFuhWwKyVgEL54+Ar8zr4AnhqUREcH/6AyXCy8ZR1t7s5i49HtRPDY/1yGxhgIgRZqxsTGxwuvr6iXQcYxu3b6DoeHdqGd7upUc/pQ44gyzyxXIv7Yjb3FgamEJwZoGTE/NIp/Jw+d3Y3g3BcMYspmE8Cg8Yno9Xly9+ikOHTqsa0/ebzS2rdb5peVlbIXiGBzch2SygPc++AiDQ4NoaatDQ2MATktRrnc6/ze2kyhaPeoE6OzplzDNANDbt6+jtaURbocDyRixLRY5br/73e+iuZkMdwaIpsS7XViYkzhKV6/dwTZjBqaR012E11eLra0o3nnnXbBzIej3i2VPbMHefSMShSl+0s1MzjRFTzLN796/h43NMA4ePYqJyRmsbmzixdPH4HXQrc9Tvh2LS6toam6R6MoAS4bwtTTUocQwxWIBa+EQJmdnxeb1B2pw5cpVdQjE4ykJkXTHE7PC69vRVoc//P2vyo1mBBKLBGaK5W2t7RImGVTHQ7Pc5w4nent5D8clQlFAo9OTXHTeGxTl2P1B0TNXtGBmcRWT44/xlS+9AgcDOymClNjhEce5D97FiUMjcBWTsOZSKoT46lphr2lCzh5QwK7Fakc6GcfD+/cwOz2Fb37r20jnSsjnS1CZwkmHLHnLOf3n83s0P6mI6O/KRTq2+39y6bIJEXa5NM/dXo/GiK5eOpF58Ofv/KyZVEIIDP7HYhE7A3i/U2Tmz6SgpvuokJfwTYcwCxOcIFxrGB45NvYEX/3qV8uu9awc/BTVLBaK3i45xIlq4L3De4nuPQpBdALeuHELew8cFEOf852dHMwY4BgbdBCLM3msri4hFo8gvLWBE0cOoJYO5aLBG1DMZwGL12d0dL8pLuQyBvdSIn7GFN2WlhYlABNnwYWe75+YErqa9Z7zeSyvb+kzqkASC+t3isL87PzctbX1SKeyCPiDWFtYwd7dg8jl12BBFD52nlh88Hm7cfP2NCZmV3D6i2dw8cYFuF0lvP7iCyqXct54fT6hozo6u1DHbh4V9HISSPnr0P79cjdSOGMBKZVOY3VtDTOzcxg9cFAuXrqHuf5wTqNggirTaRYZ3ZicIOs7L8b19jaRXDHk8hl0dXWivbMX2Tzw5pv/pOJcS3OLujmOHTmMtvYW3Lt7CwcP7lfgq4JzC7xXUrhx/Qb27BlGd1eHBLOV5WV0E3cmHrAR3VjktDmcSGWYhG0Xt39tY0uceLLBG+vrsG9kWPcywx75M5g9YHW4xBG/eOmyQoxV3F5aVAGhsa4GDXU1emZReOJnoihGwY+ubnaO8foEgrWYmJzEkcNHsbq6gr7BXoniFFj5ZxaG6JYmDotrPK97RaikQ5zNF3Tt26xubGyEcf/BGKLRBN544w0UkUcROVhsxHGZYOvLl65heHgEXV29WF1Zw+TklIptXCf53J+bm8KJE8fhdXuxsLAqd3t9Q63yMDzsgCLSC8yvWMX25hrCWyu61xJZK7yBJswvriBYR/xTBi6PV+Pkdbs0Jv093So8R6JxTC6sis/McOyh/h5YigYlwa4asvHjyZSuCZn+Hq9P80sMbJsVmxvrus8onlsYtp1KqijC+5Z7gUg0qcI5uzQ6OluUY8HODhevS0ODQomtFP6KQC4ZQ3x7DW0tzajj3qBAYd2qkOEEC6FOH4L1LbA7vRIpbbBr75NnDozNglQ6KfE8m8uawgaxRhSN5Twv7hDPTeoir+tTN7OEyorWyKe3Qeb9Jr927hEr4nlF4P6se5trOs0X6gZgSHW5I+nz2N4S0cvOc4rWlV87zRLPC800QxCnw+ebMUZof1E0yA+hPvj3djsmpyY1/gypfYYKMe7vnQ7v535miTs9itiVsaLAa1AjFVRO5ft3omg+z4H/nJD9GzjPd7rVJS6Xxfadr6OOtHL4tUGS8cn3b8G2sFDDNZGfibzzmPa0zIah2YCdg6HtNSRTYQwMmm4LIu2IC1tb3cLRoyfgZrdJvojbd+5q38VCBUOHGVJdLGYRiW5r3aqtqTXrHtdfu2Gem25SOtKlp+ue2PlZP1c8t9qEBKw6z3+TO7X6NdURqI7Av/cRqFYU/73PgOrnr45AdQR+7Qj8OvF8pyhuNuR0niexSfashB7jSKpsunfyFivOc4XM0UWdTCEWj6ulnA7W/aOjuHb9Ohoa6Rirk1NrfHxMrk4yjHW0JpqkrU2uPv4sCuoVx9Jg/wCWZ5cUakXXLQ+lx48fk3uRwjnb5unorYjnJjDKHCQq75N/Ngcn828Uvyh+8yBMxjUdnWyjZtgnBYZKUYBt1BS9ePjgwZfc4GyW4W8PdSAl65GH+vr6Wtjs5DlnJKZQcKG4RSc0D4UUFOnwpmhKwZaflUIYfw7/P/EdbGtdWl3ToT+fjKC51g1bMYXI5iqOHDyolm4ejimwrqxt4eK1u+jq7sNAfy9amxsw/ughMuk4RkeGUSpmUcxnYCdqp5CTWGF1eOAWq528a/LPG3XY50HUzvbWPF3RFOY8WNvYRKYANLZ04uK1O1jaCMPhDSCZYds9gw8zEhOCfi9effEYPIjJXWeFOfAH/LUSWHmtFpfmsbGxhv6BXgSDfsOULrv0Kvgbjj0LJ12d3WIO0/VK/jmDS+m4HOzvhcdpB/JpWEp5XTeX24tsyYrtRAabkQQcbh8KuRKCdDYvzKK9owXRyBbq64O6PsLE1NTh6pVr6nrgCTeeiCOTp+jmlRg4PbOMjo4BRGMUnD7F0PAggnVe1NUHkIhuw+1woaN7AFPzq3ImNrZ2YXJ6Vk5fMsu9Hhs625tNKBvc6mr4yU9+IhGUB3gKVHfu3JZYzEC4tbV1PH78CP/1v/4XFJFFJkuHnF0i/sTELBYWlsX/ddjsmudHDh1APB6Fy+vB4uICxh4/lOjEecv5TpHw7EsvSRjYCEUwMzOHuqAHmURIgnQklpQAZ3O4xN6liELcz5GDowjo3itiIxpFNJlSoB/n/U9/9g5WVzdQKFokwno8PrS1d+gzx8KrOHaIYYpOucJ4j/GQTPH34IFDEnQ5/znXiXVaWFzSfU/8EUVkupophFOk5tpAbBPFV4rUVrsbN+49Qo3Pg119HXA7LHLK0u1JdMj0xBhGBjphz8ZgzadRKFngb2iHq64VWZsPuZIT2XwRXjrl4jHhOZpb23HqzEt49933Ueuj0GctYzhs4nfX1PgRjRu3cU0tMSkdWiui8SQePHiMU6dOqYuGHGlyqU1Iag7hyLZwOhRlWBzhtWARiKGYRJtwPVX+gNMpMU2MVwdb4YtaCyk+GmHFuIA//PBDhfjy7wJ+hvUyfNWtNctqpYBOlrpZx4h34fhSeKYbnmimiclpPJmaxd59o7hy5VMVABke2tPdjX37RlBfz4JQLTY31xEIehHa3MBQXzcS8YS6dtwur64d1zk6VsluzuezaGis09gTBbHJcGCbHYsLi8qO4Dpps1hVNJmempT4197ehlu376J3aJfcvVynKRIykJahuSwIcj5RZGpqbBEf9/2fvY+zp48jmZhHPr+J2iCDHZ1obNiF6dkIrt15jIF9gxiffYiaWhdeP/uCRGOt8XJ8WjXPiG3hnKcYHgzW4K0f/xj79+xBe0szcvmCxHPKgOzE+Ic33xTeZdduCrR2db/8/ne+jcZ6H1ZXVvUeKe7HY3TKT5lukVIBbR0t8Pu9KrqUYMc//uM/6zXOnn1RRQwy3t975x10dnG9T+HY0UNaf4myKsKOdCanrqvHDx8ImVRXwwJlXEUxiqUUO+vr6lRwJW4kmysikc5gYXkV65sheH1+hby2NjUhm0oix24Ul9246wtFhLdjcHg8ePT4CXp6+9RJwOdBKhlHKZdFb0+nwoY5ryiu2mzMcnDLGc6skngirW4ihnwGgjWay/39XXKhEmnCwgpZ63wWPn70UM5tstsrIqnw+Cpuc/4zCDmPe/cf4/Llq/jjP/4jtHW0qusmEgvpHvnww4/R0dGNnp5++H01CpL95OJlrW8TE0/09VyyLlz4GK+89AUE/fVYXZvHxtYyOjtb0Nfdi+h2DA3BBuQzKawtz2Bl8Qn8fgcSOQceji1g9OARbIYjyOQL6O7rx72791BTE8BATw96uztQyJGJbcf1+2MqbpcKWYzsGmTk9lPUzfziEhKJNFraO/QBeR3FOm+o19px9cplXeOmxnq53xkizA4frmvsmmF3UCi0iUDAi9a2ZgniFND585hx0MBOL9jU5eKy5OGyEbfCPY55/pLtn6ewXrCqeOzw1Kqjhk5fJ3M72NVCQ4G1pGvEQFgKzcpZUFnfoqKexHMVo6lMin+nNaciSlv+f4jnlU3oZ4Xyz3YE8h6U6Z3rmVBU5Fyzw8gUAYwH4nnBviKeP2Oe70T0Pdv/mWwcg67jWlthm6vzkHtaPVeN89zmsGN6ZhqN9fVPxXP+/bO97rNt9XOdmkWOHwX5Cm39mXFD67SQggZnxOcp90RmL20Ed+NK539GIK7sXcWdfw7bwleqcNyNy7qyHy9/k+m8fMqRL392ftZy7gY7DDjGT6+N3vNnGfHPcDjmtWhUMGcCWIp48mRMge6NDa3KZ2Gha2LyMVdSHD5KFFgOtbWN2NyMYGxsAq0tHWht68Lyyob2l/X1xkTA/AYG5vp87D7LqpBfG6yRSK8gXzlg6CIncq98TXU9ytnmlWIBd7Blhzw/F9c9vgj3unSeqya9w+lfZZ5XD8jVEaiOQHUEnh+BqnhenRHVEaiOQHUEfs0IXHr3/ypVWmYrX7LToV3ZjOugkUkgvLEqN+VO8fzpRrQsVFBEMq4bikJEHnADC6FZ2Nre3tWhAxzD+7Y2t8U+pSORm3gydgNBv0QWvoZhgTv1vbMzc2hobBL3tMbrVrs7sQ50orFNnKGjxHlQoEhnk6ZtXP/RH2wREoChXhRl+e7Yxk9Rm+ePyuGHhxgKTxT0bt64oTZtv8//NECUByv+otglrnnZqWTcN5t6HboO6eJka74cMlboc/H/57OV8DRnWRQM4NLly+LysiWdwYV0W+ucQKdSqYi7t2+ocIFcCp1tjZibmcLxI4clyhGtQpdbPJVBuuBELJmB103XaxxTE4+FbaEIZmcQmIWiuLWMlCnIse4j2qNQwOrqMvr7yO/N6qBCYY/jTsGapySby43p2QW0tHfh5u0H+jn1jS0GaSPWO92NKayvreALL5+CrZiARfYxI+pZJKITLeGR0EiBlC3+FGStduPszObS2A4zbCqC2roateJTRGMHA7+fbOaZ2Xmsb4Uxun8frBxfhWgZhBDd1xabA8trG7DYncjmCnA7PRItU6k41tZW0NhUj8YGFj8ouOeQSTMYb0n4CJfDjdnZeTQ2NcgBTNFsbPwJhkdGkcsW8eG586itq9f83I6ENfYsYJw4fRL5khWdPX2oqWvC5ua2nIJEqrz6xbMoFBj2xgZ3dkZY8fbbP8fI8F5xhOlyvn3rOo4eO6IOC5fDg3/8xx/gpVdekEjPcMW7dx5ifGwazc3tqAnW6mcy0JMiVyoVw/j4YzmAa2pr0NTUrNA/CrF///ffx2uvvYbWtjYxlZk9MLJnBMVcGnYrERbkf1rg8weFG6HwRqeXR45TCnYGK8LiTkdnp4pmRD+Qe837kMgKipCmO8UwRZPJKIQPBiSEkllNEZ2vsW9kv+4tivQm5JdFn3VMT8+o4ETBjR0mFHJ5bULh0FMGOa9vd08/YtEUUqkwjh8fRTGfRz5rgcvpwerqApYWxuFAGnU+D1LRFEp2N9yBBtg9QXiC9cgWgPB2BD093VheWsL83LycpqMHD8kt7RTSiJ0iab3/WCwi9A3FcbeHLs6CHMzzCwt4cP8Bdu3aLea4goaZL+D16l6ie3lunhkHFM7T6OzskHDGADSttRRFFBRqk1BPfBDd6exU2QptKTSwv79X3897cHx8Qo7bl156WWPKa8BiBF38XNv6Bjt0nzJcksUn/j3/zOtC4Y2/h7e3cevOQ7S394rxzg6YhcUFdTvEE9vo7m6D22XH0MCAAiJZRCjkyLMly5uFv5zeCzsI2BV07NhRevE1VhIyVLU0QctJCe4WfZYi2/u5JnZ2yrnMcWbXQn0TxUCiGUxQKtdldmQ0N7egJlijQESf13w+Fozqavyo8eVRyGzCWmJ4sQt19V3w1rRhen4NLr8bK+tLqKv1ob+nU+scfylEmOiHYhGhUFjPA3YHUD6jyBvw+ZFOpoTYYRGyJEROHj/67/+C7WgMr7/2ugSqi59cxMsvvgi/z4lHD++XsTRmfecc4Oe+9+AhTp46A6eHLO8MLl38BF6XE6dPnxY6jAK9w+7QNX/48L4QHV//+teQLxCfU4Dd6UIuZ7qliMriOJOtXRsM4uGjhzh8cFSYDT6z7ty5DxTtEvhSujMYAAAgAElEQVTo5GfYnttnOh+IEqHIaSGjhU5NzjZrUe5xCt/5EoSIYRcCi8cMdT1x/AhCGxtYXVlCf18X6mqDcmITAUJk1MbWtgKYee2YedDZwS4SH3r7uuF0ANPTk/ps/f0DQn7wucx5TPQC7yF2+igAlF+sjjDiMRjCaxXK7Mc//gm+9KUvCRnEojNQUMcTHa18rqtYkc4KWcV7kes158bk1ITuGyJOcoUi2to7tcZnMnGFa8eiURw+cFgF1EQ0ChQy2FxfxPLyLGxwwOevQypfgsXpha+mAYG6JswvLKpDioWEjpYmuGxEJznxwfmrKroG/B709bYrrJnZGdTptkMRCeDc5zCgOhJPSKwjkzybSSoTpJjLqNhXUrhvpSsLmhcFYiW8HrArjCx13lJcD6cmTIBxdw/DxU0h0uniXCJD2q55yOcA9yt8HQZls6iZE5qCeAsHGP/JCa97jf9jqCnXfjLm+Yjmf0+FR4NTk5jLOVR2WGuNL4uq/H5JrDpdSwo2+IwdAZ28NmZfWBEqzR7LBLKaUF0zD4yL2DjN7djYDCEUjspEEQwQO2Nc4Cz2i0MfCAr9tbZOjNC2ipH+gA+pTBYr6xtC7OweHDDPWwYPp7LYCkeFGmtqqFNHDe8hhorbuX8r5lV84fuhiMv3wPufKDKr3YZINIxgjVfYlniU+B2uK2ZtcXtYiGOBs6COEX5WdszkciV1UtmsRRVDRFIvWZCMk4HvVjcBM0RYFGPAbl9PtwwELObz2c5nKjuTUmnuG6DnII0MTrtLxVY+SxiSS1OG8CVaQ01egUR5YqbK7nmzDy+HvVZMMGWUSwWtZrVxF0W13vDFdWnK36PX0bParKVGjC5of2Up2mAtWfDw/h08Hr+HusZ6lCxu9Pftw+3bt+H1WPDi2VFkchl4fOTrAxvrIaTSDJ3uwcZGSOvuyuqqzCIsdNJswj08izscAw8zBvJ89jCDw3Q5mEIJ3y/3fqbYYIwx5t+Z8qLCheYgzxD8zapcCO4PK9iWyjnn+Jf/S1Unqp6QqyNQHYHqCOwYgeqiWJ0O1RGojkB1BP4V8fyzAUOVL33eIUTxPIlYeLPsiGT75DOOeEVkrxyGrLYSYvEtOB0eWG0eJOIZPJl4goWlOQyP7EahmBPKw2bzormxXQc+Hihu374ljmmwJoD9+/fpEECRenJyWoxZYgkOHxqFrZSWyMcAMP797dt3JTxQzKET92u/81W9Dg8aRsAvYX19TeIPmakU0HlAo6u8crigCEZBmiISxX0eSCnm0XG5d2SfNumGdZ5QazfdhnQNAjkjuFkseq+VcTFtwWac+G8SSCzGRSOHaI68SC9WV9eFsKHjfe/efWhqaZEg6PK4kMunsbW5ifnZaSwvzskBtbS4gJPHj0nkpXOHh8jNUATnL9/R6+XzRMqk4Pc68cbrryJI12E2rYOly+HUAWw7EkcynRWHmu+NTmsKsjoEF/KmjdtGoT0nd3SGAmi+iHgsgdXlNbXutzS16GBTzBMX4RbL1uUm95Kf0eAceLgxR3O23boUFFdbW6eOhJ++/TPsHz0oHMxGaAuLi7PI5pMYGRlCsMYj/jIDzlpbOhEKRRTeyf+IKLhx8yZOnzqtzgQKseTFEp/AUFIeijq7uvDhhx8ooJKhVHSvEfHDYEa10tttuHvvjoSoffv2Sczn9X18fwL7941iZm4a9Q11mJqeREtrixzWFB3phAyHo6gJ1okXPz8/i6Hhfnj8brnXbTYXEvEcGuqacffOPZw4fhiwZGFzUGqk282Gjz68gNs376OvrxevvPIS7j+4LfZxTaAWuSzw13/19/jDP/kDtHU2inF+8/ptvHj2FfFue7p6VHThgTkeJw85jkw2hb1796ioFYnF5EimiPLXf/O3+OY3v6mAxcuXPkFbK528HRIMiDagM5iHfgrnm1tb6gphcB0RFg8fPpK4zzBL5NJoKt8rnP9r6+viCZNVns6k5YaTwzqVhjfoR1bONqIJUuKd0ynLr6WgR1QBhV06lCnGhrYjcgVTmD906KA6TDY3N+Rs9vl9cp4/fvxYIjRd+7lkDv5aK0b2DkjsdFjrkMsU8eDep3C5ElicH0fA7Ud4K4eiwweHl042n4IdifCgsM2f19nZhes3buDo0aMK32VxRfgTp1NhuxQgeS/wfqa7lwiYbK4krvf5C5/g5PGjcpVWwoS5FvA9cs3g/ZRMJfX9ClF08LPaJZLzaxQaWi7A8XPT/cs1iUHB8wvsdhkVjoJzlkLIp1ev6bp0d/dq3BgcyOBdzmP+/o3f+5rc6bzfKCRSXCjkWFAyRT7iU/jviWQe167fQ2NTB+7efYSaujqcPHUE6+vz+Pj8+3j57GnsHtgNOwuEJbbaEzNAQcIm8YciBMMu6VpnsYeYkrq6oD4vRT2KVebrzTpJ5zLDK3lP0qFPQYk884OHDmJzK6Q5QSwIrwv52VwPyThnACvXef7i/d/U3qFCRiq8DDfopo4ik8uiprEFh0+cQcnmUsgoOecUq4yDlIxtClvMsjDYB/7i/OKYU6yh6M25yFBbYjn8NXXYjiVVzPu//9/vwe8Loqe7R/fA4sK82OFrq0tyI5M13dxYB4fdIFRYAF5cXceTKRb3oqhraMLa8hz+9Lvf1vODnyedyqkAGApt633EEzFEImF861vflMs4HAnpnuCcYpGVazMLuEODgxKzW9ua4PPSrZ1EOJRAPMICZgP4rLU5LUimE8Kk8PMVsgVYilYEPAGJr6HolrBCFuaRsMC4uobHj8fV4fDwwT1xs/t7+9Df14tkfBt2BwteBdhdfrB+Ojm9gJu37uLr3/wWHty/q+IsO2vS6QQG+7u0jppiWRgjI/u0xvNzc66/99576tgY3r1L18HvJd4hpfnK5yCvz/e+9z0cP34CL7/8kuYsn5ljY4/FPw6Sn263Y2N9XfOd75nseCKQyEsmKoii49vvvIOapkaJq9o7WEp4dP+e1j8y5OuCAXHrHz18oM4TJ/EQm1vo27UH7X1DKNo8yMCO1Y0tzM/NSew+e/qkfrdTPD93FY3NTWhrrUcw6IbFynwEN1KJhJzGiXgay0vraGxswXp4C4GaIHJpGg6W0dnehFhow+QEpDJCwxErZrWxG6aEAotVDBFOJRD0eRHe3MD+fXsR3Y6o6EORERa7ihIZSwnhhOHq896m+7+uvhaL84u6/s0cg6ZGjaFCWnVLPs95rux5Prst/Cw7fCcGZCdqxdzjLMsY0bJy3/N6ynX9FLdi1gKK1xT38xTuHVxfWKAvqVhPOdTnr8FWKIr3PvgYwdpG7WteYQcbUXIWO956620V/LgOv/rqq3j/g/eVXUJTx4kTR7EWjuDyjTuIbW/hu9/5PXhVGAZm5lcwMb2gcX7xzEn84u230NXRhrzFDZvTRQ81mhoDKuodOnAIFjhx69Z9uD0+sfw9fhfq64mIcuLDDz5GT9cQrFYGqIdgtRVx9NhBJBIRPaOY7fKtb35H7uarn16Fx23BoQN7NOe4D/r43CV0d/drHbc4rBibeKT9xdff+IquFV+DHY98Xh07dkz3CvFE09PT6t5ZX91SF0djY51QcNznARxH7ovyT4sb6hSwskjBfeYzxI7ZlzIEO2uwhhp5E1KtiklZPK/MiZ1Incq1l/Of7nhmjZTccJacWFuex+LqBGqIsvOyu6cFFz6+Apc9hxfPDMPpccHq8mN2ZgGJBAtyHrS3d6mzp6WtTV00dJzzecGget7nDFhn8YiYI+5FWQQ2MbKVjgLJ+2ZeF83nUt9EsYiSxeSTsN2CRUsFhFpMkC8DiD8rnp+sMs+r5+PqCFRHoDoCz41AVTyvTojqCFRHoDoC/4p4XjkgPbdBlpvUtHxKeKCzI5tEfHvrqTi8k3leEc/Nxt0qI2KhmFYw2P0HTzA3u4Tmlmb0DfQgX8whkYzBbvcgHIqjqbFdbjI6MT/66ENYLEU5jyl2MnyOYsL09Kz41YFADY4fO4Kg14TRUUxlSBp/DpEJbK9n+/yNG9dw5Ohh+HweCSgU1ikEU/zhAYWYiAoWpnJIoADGDTkPdeSQ8s8UFxkcWcgXxSI3wkuNhC0T4kUBwDh9eIDkz6gI5pUhr4jncgGWebUupwuZnHEisi0+mUprU//o4Ri2QmEFJPkDfgm4tTV+zExNYG52GoVsBqGtTSFW+H4opJ058wI+/uQihnYfREtbOyLbIQQCFJPT8LgMhoPcSJ+H6JOMnODkg4ejSbGQm5qb0NzUhIH+PombDGel2EexlQdzClFFCn50gc4vSgB/619+LJGZDtmR4d0gy5byMFEtbh14jdONP0vt3xaDoKjgH3iYppPq5s3baGvrFMamUMqgvb0JThed7DahO+hQZAEmHIqhob5Z+BiyxPlr164hzU+KcuTHc/4cPXIU58+fl2uRgiTnD8VJBtHyeitIFkXcuHEdQ7uGUFdbI3QEr1tjQxPOfXABJ06cFHKgs7tDDmJ+jo4uujEbxAdfWlrDxvomIqFNHZD7h/pgc1hU9CgU6Fy1IJMqqJPgwMG9EmVTqYgOzLk8xyCAXKakw/K9+3dx+oXj6O7uhMftw6OHE5iYmMNXvvY60pmoxKWfvPVT7B3Zr7nPgDldE2sJ22F2OkAFAbrW6BAmvoX3AB3lf/d3/w1/8Af/UQfrt3/yFv7jf/iOPHPCgxSKGiOiUyjaHjtxHGNj43L2ETvCY2r/4IDEDWshozBBFrf4sw0+ySrhnC5TFl44r3ifPRx/jI6eHrnQGVqYLnN9yW3mnO/u6pJj1Yi9FtgcbmxvR/HBBx/g61//etk5V8DY2CPsH91vHGYlujPJDnbh/V98iJe/eByBGqdctA7UwQob3n/3LZx9YQ9CG/PwOCgeemDxBuGpqRUSiGKCcTiW5ApmoeHixUvI5nJiPwcDfnUBcMOYTibgYQAiBeBMVodvjif7HIi4+fTadRwcHUVbS4uc3izOUACgqEexg4U5dsJIeC+HBivsrcyVNe5AI+hyPRKPmN0eNhv6+vrkqGPhgN/Lgskvf/kxvvoVcuSdhv2eo1hlWv6J+FimONfZITGfQYMsWPA6sxBI4ZroDN5viWQOqUwR9+49QSzOoGU3RvbtQjodRjYTw6ED+5CKJeHzBIwrFURP8HeKFw7dv3zv/IxTUxN48aUXJKAps8DmVEGR/24+M8fbFOD4GlwvzTpLgb0k1r1wDBaLxHjeq++994EKNgykTCXT+vpYPIZ7YxMSsBNbCxgd6kQpn4TX70PBakegvhmZghXRSExu86bGRswuLDwtbhoB3bgx5f53OHTN+HMp0sZiUXS0dyj8lp00ZOKyi+dv/ubvhL/heO8d2aNQTQqVQwN9cqoSf05cFNErfE0zR5i06MLc4ip+8vY7ePHMMXicUI4BC8W8v+fnl/BP//QjiWNLSwsSt5pbmnD8+FFYLHxu3cDu3cPoaOvU+Ew+mVChi2v58O4hzVH+R1yY2+Ez4dsuJ1Y31rC2ySBr4xhmJYNByQFvQMVau8uqNdapcNSCHLkfnfslvvGNb4h5PvHkMY4fOyahj9edyz2xVfmCTXPm5p2HuHv3Af70z/5MonUsFlZQZzi0jseP7imrYKB/EI8fjavQ2dfbL1GusaFRz9JYIiYeOtEzXAf4/OUc4fOV1+cHP/iB1ugvf/nLmj9cs5l/Mrqf66cp4ty9e1ffxzWdvwwqh67kqFz6zAdp7uwsdzYlsH/vHtSTUc5waKcdY48eoMbvRy6bxezMFLoba5CKhJEtAnWNzWhs6ywHcJcU9nznzh18+3e/pT0BMyc+vnhbY717Vx88Xs5tYt9Yk87Bwq6Fog2LCyu6T7L5HHKFHLxOG+KxLfgZUp3P6BnMfAUiXpwuv1y45NAvrq1pbafQH4+E4XE6NVYsIvLeI3rC7fUJYVay25ElNz2TUtgv116f34vlxSU9d4lDYuaA3UHR1qCcdsS9/Erg5M6tIb9/Z/BmZQ/4PO7OcC+Mu9kEqguPJOwIjQKm24N/91ygI8PAbSZE3mbh3oB7pYIKI5xrRTjx7vvn0NTSqftuqL9DX8eMgkufXMGBg0dw7foNvPb6ayqMv3D2DB49uo9jx49ibnkVKxthzE6O4w++/S1YSwWks3nMLKwgW7BiK7SNU8eO4t2fvoWezg6kCnbUNTTq2lgt7NIpYGR4n8Tz8fEpDO/Zi6nZKeSLGQwMdoN6/3vvnsPpUy9jempBxfrZuUnh20ZHR/QMZReFw+6BhzkN6ytMq8DB0WF1J5QKFrz37i8xODCsUPd8KY+xJ4+1b9g7MCw39/1799SJR9zXnpER7cHotuczgtfB7SIyagWFQlYFA3ZAJFNc98y4cix1DWDRfOGaL9OGGOd5eRiMIcZ0H3BSPMXDcMNe3u/vPAfwulcCRZ8WRp0OZMn7t3hhy9tQyqeQyGzA6XMinSeS0I1zH34Cn7uEV17chyQD6WMZ7eEam1oVBs1nCp/7xKuwY7O7p1vPaQYT8/OzgMD1musucVDMptG8/BXxXHR5E8QqjBEnPIV0+c/VAciibqksnpcsdq3VFSwl5/Hp3/qfqzpR9YRcHYHqCFRHYMcIVBfF6nSojkB1BKoj8GtGoMI8rwg7n2WdP/02ukkziafiOf++4livfG/l77iRN1xTcjuzWFhgWBbbivPYCm0gGg/D7rSjo6MHt27eR1srheIgkqm4HMDkxdJ1zEMrQ0IpRNGx+GR8Wo4ziuc1fgvcTjuyGQocHgm64qjaTPjd3NwsVlZXMDDQh5aW1qeiHA8GPJjzsEPXcm9vr1wu/PuKC90Chsc940DSBRWLxuWGouBSU1On7+UvtmHzAMl2Ux7m+R/FRwpGlYMJv06beh4mGTJJlALDLcv8UOU2WuloTwo1QlTL9NS0DpW7h4fU3uy0WzH+6AHCW3T+UzCOCu9CQeTo8RNYWFzG5NQCOjq6MDIyjGwuKcGAXFTiTShQ0Zk2PDyMRCKFWCKNdMGicSVrm4IFnefZTBpjjx9JrJDoYrNiz8geeGtqYbE7MD05g8h2BFevfCpBkmgVXo9asirJUbUyaMsi964ONPxsPExTcCUltsxwJrqDbvSpySmsr26Iy9zd3Y5iKY9AkAIDA0uLQqkkk0R9eLG8bJyH/ho3Wlubn3YOUOD85OInZaEmiYbGBjQ1NqlIwlZ4tnZzDvF4RcTM0vKiBIfuni45fCvt6xSfP71yA4cPH5HzsKOjDUsry9jY3MDowYNqHW9sbBYveOLJBPKJMPYOdaGmPoAMW4vdXoTCCdQ3dmLs8ZQC9RiMmkiE4HJb1G3Blu5iwS6hxe316pCXTMfh9XmQSBL1cA379x1BY2MtMrmokEETTyblPn755VfkKjQ5ZAU5/HnoN23VbL22wmq3y/F55ep1YVjorP75z38qp3RTY4OCRnn9HVYHJiYmFRJKVzYDCxNJogCIDgkJs0L+K8WcSHhNQuHhI0d0kOXE5uGWqBGiSHi4png/MzsrrM303ByGdu3C4sICenu6xXPne6ZoxT/ze3l/8PsY00kGKUVeMs4pmvBefPJkXCLZ3bt3VMzgukSEzbmPLuBLr5+BxcrwVSusBT+KuQK+//f/D37/21/A9tYimCNqRRBFlxf+xsan7nAK/hTN2eLPn8NxOv/JJ2Lx8zsG+oaEIzHrSkpMYha7xN1lAY4IErsdn356Q2761uZWzSuuJXTxb2xsSMzm5+Nn4O/8d/HBc1kV3rh+UAyhU5afn+5nOmV5/5nW85LWEL5PjsnNmzdx+PBhccb5vXJ0Z7O6P+ky5ziOTU2Y7y/khZmiQEfuPd2RfG8je/aYzIA8hagStiNpXLlyHXEWNtx2jIz0Y9euHjGcg94AYpG41sRMJqH5YBzw4khpzaOgcvHieZx54bSE0dbWFsRiSdjsBudlwvFM1wrXQIo4vMf43um8Z2cEA4tnZqaFGaLIT0GeIigd6oFAEKlUQp+NAv+FK9cxNDiEraVJ9LfXwoasRMxgQxMyRAc4vcLasNOB2JlPLl/RGss1XIzhciGYP18hol4v9u3bq3mxXcbFECHW0NQiAZ2NBt/7q7/W9XnxxRc1D5YWFtRhwa6AxoY6FPJpOB0UbhhQbRUCIhpLwWJ34R/e/BHOvPCy3MbLizOaZ4cPH5Xz/OrVa7qX/+Iv/gI3bl7He++9j6/+9hsqOh4+tF/3Ed9XLpPTs5P5BlRA7969LbQRRTw6z+tqalXQJXrF4fKKZX799h0FnRLvQ3d1Ih7Fd//wD7QW37l1XQWFXcPDeq6kswW8884vFMrd0d6K8bFHwti8dPYFoZdKpZwwB4UikWdOXLp6A7fv3Md3/+iP4Pd5VTCObof0/KPoz/wRotdY5NvcDEtAX19bV1GkpbVZ6xTd6ZOTE7pOFMr5b7wPWXxi8YzP5TNnzqiAQuGc939DfZ3mEMOEOUdOnjxZDsk1RzvOxcr91D+4C5eu31BhgkL9xtqa7uWDB/arELa6vCjXszA4D+7Ca8mjMejVesd5wdwGuvJtTifmF5bw+Mkk9u0fxa7hPbA5ffj40l14fD7sGR7A9vYG6uoYImmc126nGygRvZFGaIs8emBtbVlFFq/bLhwLURtEiHGu2R1ebEeTmJtfRrC2HqFIVM771eUFhDfXFXTa1dGuz8/1h3OBc4z4ISr2aT5v1EVgFb5OojVMpwtxVhR3zfPOoCuehXw+2wh+Fs+nfRyIZPnV8Mide7ynwZYUbMuqvNjbFelWnSj5sgOdaCYWGOgINt5h4kYCPiJt8jJA2BwOiefJdAFXr95COldE/8AAlhan8cpLZ3H//gNhc8Khbd1LxPuc++VHenZzn3jgwH6sh7Zx4859WIs5fPO3fwtFGissFkzNL2N9M6LrOrp3BNaC6cD7yTvnMLSbobxEz6XVmcCCnRUu3LhxR7gbX9An8bynrwN+rxsffXAe/f174HL40NjUhPPnP0QsHsJvf+0N5eM0NrRgds7gkPjcZ2G9qSmIgNeYO977xS8xvGdUz0hu/eYWZtDT34U6T632jzdu3ER3d5dCefnc5jrA+2BqalIdK909vZiZnkI0uo39+0fg93lgY+xLNm26bAo0Z5jiBcV4oVzKXU5mDTTTQHgTuRrKv8r5Gzu7DHbOjcr11r6eBWhyfogyKnlQShdhs+QRT6+jaCV+yIN02oMrl67D6yrh9IlB5LhHsbqFXKPrPJstKGyciK5wuTjAzgli51gsIK6FP4fFAyJ2uG/o6+2Tw/6z4rm48ArENYI5CwNMwNX/V/cYnecGH2hjRxWZ50IaPWPiV53n1eNxdQSqI1AdgedHoCqeV2dEdQSqI1AdgX9FPN+5aTZC786wpcpGs4RC+lfF8wqm5ek+vMywFOc7k4DN6kQikUMqVVAYYzqTBGxFpDIp1NXSlcZDoF8IAl+ZcUnmYSqdlOBCUYoiFEXe6ak5+P1Bhax5nHm4HFY5Z3mwcDq9EmmIFaH4QoGEDur79+/hC1/8ggTnivjEwwAPy3SyUVSmeEw8BMU7HjCsdDuJ5cvDqXGUc4NOMYiHU7mcbXa5RHkYp0hDlwz/ja9LQaDChOchgN//9MBpJ06AjjvzvnkYLvB0CQumpmdx69ZtBGpqJPiT5Ul3ostpR09nO2YmJxR2SBGCh6OpqRk0NrdicPdutLd34t1ffCAnu1yM1pLCOCnsZNJJHe4odtPxSSTHnr2jsLu84tfu3r1Lwgmd5xzz0OamPhOFJYoQDIIM1NfDH6hBfV0jxsfGJcrtGtqFjvZ25LJp/Sw63hmWRxwBRXd+ZoqBEi1tFNagA2EqlRFK55MLn6jVn7L6F155WSFtxC7w+407yrBCvZ6g2uHPn7+E1177Mrx+Oxx09MXjmnYXLlyQu5OuxIoTnVx1fqYjRw7pYGWcvhSbEpidmcbefXvLYYucFxQjyc/OY2lhRegcirfE4vDKkEl/9NgxtHd0Cdny9ts/k2C9r78Vg21BhKNhWF1OuHwBrG7GsG//CVz45BoOHjwkrEWxSHcl+cIUFR1CFUUjKSSJ8HDa4fI44BCiJo2HDyeQTOZx9oXTChvd3FqXU/P7/+37OHHiOHbvGtKcIyeZQZN0W1HgdTp9YrXmCgW89dZP5FJk0CvFuJXlJfzZn1L08mNzfU3BtdvhGJwOp+YiBcz7Dx6ouCVMRlOzxHMGAmYyKWQzUbS2NGmMOccpAnOe03F78eJF3TuDg4NCUXR292BlbUPFq31796rjgUF4crBbgaGBfjkjc3kWorJwe2owNTWr16g4k9lBcu7cLyWe7d27V+IYiz7zC6t4+GgCx0/tg82eVWEFeQ+yiTR+8bMf4re/ehzbWwsoZYpwWGuQd/vgrq3VWkDRVt5Iq00ZAWLMJpm74NQhu7amHj/64dvYNTSIzvY2+LwulAo5iQx03FP4oZue9yqF9H/4/g/w+7/3Hb0uneYs1HCt4nrCdYNCMP8/RT+ubWTHk33NecgxpGDO9YifsbJucO6aopwN4e2orh3D2A4cGJVgyi4U3vtimdtNhgDXFwppFHbJcN8KbYqBTG45HXwMAiaWSCIyHYp2N9bWInjrrZ/jwKFDWFicwRtvvAKbLQ9LqQC33YVCrigRgwU6rkNcN+juowDFwuD5C+fR2dGGPSPDErm5trKwQUc8ryHnBz8Lx4Brt5A7kagCbTlnyMonH5rFBuJTLlw4j/3796sYMDQ0oOIBC5Jk/vL+ezg2i66uHsw8voWmgA0tjUHxiOFwob61EyWLU2zsmkAAbrrfLabw+bwYpCeb3lslmJkFDIozNTVBOc8fPh6Xu/Xh2Dje/MEPsXdkBL/7rW/h/ffeEyLsC6+8gr/8y7/En/3Zn6C9rUXoFmZb8DqRIT0xNYfzFy7hxZe/qG6aIDnJ8TAmJ6b0mevrm5RnQFTNf/rTP8XlS5fw8cfn8L/+b/+LEEwP7t/Ca19+DbvtjyEAACAASURBVKura/jlR7/Us+6N117XHFxZWRKmoqWZOA4gHtvW580XGI7nRrZgx517j1QU+aP/9McYH3+Ehw/v4NUvvgSfx4W1pQUkYgk59hms3NreqfWY9++Z06fQ1tokITObpuOfxSViHCg8sQDhxK27D3D+wkW88cZvScx7MvZIBbnjx4/o/XF+rq9tqjjwzW/+nrp0+Mxh+C0L4ocPHxSKjYXM5eUlrRW8F1gU4jOB14rPX/5HxzeFdBaNKJZx3rCQRMGdwjrnhwnXLamYyq8lMiv//7H33k9yZfmV30nvy3vvHargPRrdaIe208Px5AZ3qQguKWpjNzYkMfR3SLHaWIUUCq0hh+N2htPTDt1AAw3v0fCuUN5XlknvMxXn3EygpjlDcvdXZnUggAaqMl/ed999757v+X5OwYKNSAxXrl7Fyy8dwfzcnNYfFhwpRFO0z+UyQkFcOn8OzkIKlT6XuOQOKxAWWzqLyqpqLJO9HY4hmQNefeMt5CwuXLr+QGtHf3835ucn0d7erIBw5kO0NLUItcZrZHFhCbk0i0RkwZNZDh0Dj4VuZwqIVptLKBwGptY3NiOeyqgrZ3riGey2gs5HZ3ubnoPIb2ZxvShrw0KEhY3u4qyOl+I5rzs+J2jOF1iwYgcUc1Z4/kwWwdZntG8+5z3/RxX5TU7B1l9bned6HiqxypUnY+Dm5rnRMKjZJcPiTqkLj/8vrrndpkJCMhFTiC3v81xT7E6y2oHzF67j8dNJvP/Bt3H92gUcPLgf5zTv3sPnn3+uucICGzsLKSRzbeS9ZykYxMnTX6G9uUHieToeRZpZLsEQzpy7hM7OLuzdtRO2fEbn+9rXj5HO5TEy3Iu21joF8jpsDqyvRXHjxm0sLa+io6sd/kovhrf1I5tOy03d1NihYEytW+dOYW5+Av/63/wrrW8f/eYThWFaHQ5YrDmMbeuH18uCSRWi4QROfPqlxHOufVw7J+cmUVHpR0tti+YwMx84t1kgOHjwgDoc2VGh+2pbq55LuF7wmfDYsaPKbuE6yQIOA5qJ2zLFS4arOnRPMF0HfP4xCEExw4u8cDV16Zyx7G4x4vQ3wkVLphIVr10u8zxcyCGLHGwFt5znzE+JxJdRcOSRKTAvxYWL56/Cbc/i8KEBtTJYnQEVlhhgSxwUXfQsRLHjUvdHrqFup+4XDEPnF4N2eWzsYGtsaPyd4jmL3jRlyJzCiV8Uz8VDLzrPec+m85ziucXGDgeTpVT6OvDWX5R1ovIOuTwC5REoj8CWESgviuXpUB6B8giUR+D3jMC5T/7PwnOsSPF7SuJ56UFaf70F28IHaH6Vfv9d+BbjciG6ghsoO85fuIpnz56hqaUBLW1NcNJZbrGjpooPxR6hONo6WhAOh+APePDw4X1t/ug04wM1QwXZEk10BZnnXidd0aadW+7IDDcKbGknV5tBdikJUb/61d9qs9Xa1izBj8fMfys5Z7kpZ/geBTD+G9195HGSC1lC0Mi4IhBCye1WwOpqUK4gbl7pfuKmTu37xLlkMuI18j3krpWj1GxIuZGQVl6AHJ1Px8eFQ6FbiMIl3X78fm6gGAJHQXl9bQXxSBjWXBZejxPra2tyyXETbnd7sLgcxGYogpaGJjQ1NmpDRcYsNzncRFH8C4UjEjYprJJP/Pobb+LJExO21tXZhdmZaf0MucwKBJNAZ5NDlpzVmfnFoiDrQktzixzcC4vzCgckH5rMXofDJnHEMFA5hsaBr+AyCuh2hxi1mxub2NgIqbWcnG0iPRhcyFC51tYmuNwmiJXjbre7kIiT7TyDbKag1vZcIS7xdS24JjHs6fhTHDt2TO9x5eoVNDc1o6W1RcIMxb1U2gRfhiMRhfVRdKCgyC85oG02bfY/++wz7N3NduiAGOAsPPB4L1++jKGhETnFFxaX8OjREwlN7x7Zgez6DHKWPHI2G+aW12BzV6K1bRAXr3yNl146iuoqMofJGKWTWQQdJJJ5+Py1mGcLdiGHQKUPDo9TLfzRaBY//ckv8W/+9b9CJhWRWHrx4nkJQe+/964EeDrOyDlXVhidr3KbMdw1j9n5OVy8dBnf+uA7cLk9EqLoLGUQK5Er+WxG10VFoFIcUbrH6Uitqq5GJBpDRWWFnOksXPgDAbm+slmKMJCLkfOYoijd+CzUMDeA1xP/v6+3T+IyxfAmuVkf6f2GRwZRVRUQGiWbMeGIhsVqQSiSVPihx+2ROEb0Tkd7p849r20WouiQN6iJDKLxDI68shOFQkJMZ+TciIeiePrwOnZub0aYzvMsw3ErYa2ohdUfMG3nsCj4kw40FhiEDLFaTSEgmUYsmsCjR5O6jgf6elDhp1NuU6xbuvooDlrUUWNHIpUCoxJOfn4aL730ktzlBvkEzXmuA3JeFsOH+ftacEVjRSG5hI3ieZDoVcRPqMVehT2iUuzKf6CDcWNjDbAwONkuDJXXaxztnLN6zwKFD6vc/XRxJ+IxIVy4rlEQYdGDhaa8JQ+7w4NbXz/E+npE4sXuPTsJeIHdxms+y5xGJGMpdYRU1VQJdeR0UAxnmHNaBYfLly7jnXff0jrD0DwWkjY3o4jHUxonfgm5Inc9Xec5oXp4vBwXMsYnJqfR3NwiZAnd+gxcJg+6r78Hly/TOW5VkYWM+qm5IHp6BhBanoTPmoLXZUF1bQ2cvgDqWjoQTWSUQUBx1GaxKpuBRSG5JPN5vSfHncczODiodZvn3eAIiN6wYn0jhOs3v8Zb77yPK9euizPNAgI7Yu7fvYd33z6uLoEvT3+JwaEBiefEi1GM5ZzlXP7wNx+jq6tHwb6RaFyfJZ1loTCN2Zl5cX4//eSEWMQ/+tGPcObMaVy+cgl/+Zf/i1jVf/Pj/4TvfucPUFtTr3Ds+bl5hfayqFlXV6NQThaW29pa4HFZ5dzlWuL0VCORsuLG7Yc4e+4S3n3vPdx/cBs2ew4//OG3kUpE4bZaEYtEsbaxgdXVNc35XoZUM7hQ4i/xIFYFVKZScbl5WVhiwJ7F6pSY/Iuf/1KOWHY1nD51Ev/Dn/xzrUXUZbmGsPtrZmYO83NLGgdeCzwHLMBSZKecxXs675fEHJW6T3iNcz5TQOM8pcOcCCSufRTPWYDiuWOXWAkjwZ8ldoo8aBbWdK91uJHMFfDrX3+I42++IdE6uLqqYjCvCbqLucbU1dbKhb60MIPaKh88DnawpLCxsihOOott7MyaWVpljwN2HzgMq8OHR09ndc10d7VjYWEag4N92NxcQ2hzQ0HLPq/hy0cjUSzNTSrce/zZM80vBnNz3ahvbILPX4X1zSju3n2M3v4h4dqCayHs3rUTD8ifd1gVUBkJhxCo8GFk24jO2+LyMto7GOrNMGvesxxCcrF4aoLPyffP6kmFY8o5r5wVO7v4SsiOF7//Puc5X2drDk7pObAkpr8Qz23Icc16HthoiuVFyp8JimbXXiRqEGHJlNbclpZG1NfVCEPH46ejWsGmdg9OfXkOG6GYcgdYnGCWCotsvFeRhc3iytGXjuKLL04U8x2Aw4cPYXJ2Th1PG6vL+OF3PoCNAm8BmFlYxtLqhp7JiG1xEemRS+OjE+eEV9k+OoD29gaFlyNvwfzcMh4/nkBDYzMWVxbhDbhx8NBe3Ws//fgkHDaG2XdoTVtbX0Yun8AbbxyTSH3lyg2EQtHiepDBG28cRSFHNzvvnU58/vkZtLX3Km9mYHgQy2tLWFicw2uHX1PoPa8Tjh/F5JGRbepY4r324sVL8Pm86Oruwtz8jJ5pXj56WGGl2WwaK8tLsFlsqK2pUxfV7OycniGZKUEmP9c6zhXeP+jWN8/7eqgvPtoXYOU5txSF9S37gNI1XNo+8HVsTjtsThvyabuY55ZCEuE4Q5udiKf4LOiV89xuSeLIoQHYafYouDA3t6TuOj7TtTS3wesPIBZP6NqPRMNaH4TV2gzpXslzwrEgLovXFzs3NI/NHcYckro3i9lLFvN3FhtNBUY8J0pH4rmKAxTPTUj6VmxL2Xle3h6XR6A8AuUR+O0RKIvn5RlRHoHyCJRH4PeMQEk8L22WSo6Mb26Y+KCdSUQQ22SoWak93zx8l/7/ubtazHOLeLBsmzx37ipSqZzEuJq6KlhsBbg9LswvLCO4EkJ1VSOqaioRCpPV7Uc6k0R3d6c2fnQTU2wgj3l5aVUt/+Q9+l15scm5MSgFeLIb1WAP3GpZpeBD9xs3Jbv37DIYAKdTG58SY5ibg5s3b2qTwpZxvr8FJnCoJL7IRW6hG8a0I6tV9HkgVl5uPQoyFBFLrku63ummpIBr2Og2iXepTAYbm5u4euWaNoXEgVDgpgLBUDmiZjhObAumgP/k6SM50PxuB+anJsW5Nq3uq9i+ay8mZhYxunOP2OEfvPMuTn5+AsG1VdTUVOGVV48p7DO4sSH8QYyc21OnMTg0gsH+Xjx78hD9vX0S6Cm00d1EN7OCQtPsCKBLLGvCH7MUioCp6UkMDw3J6UMHNAUrbg65aacIzp0NkRbkVwqNEY7oc/PPFy5c1LmhMFIRqHguplnsVoSiYQRXV9A/0PecUaxz6fQglczi6fgErly6hpbWZoXUkbv7/e//QFsktv1zc+32kLMdU8AnW9rpFKZjc25+Wo5FCiwsoLDwMdDfL0HDnE8jWv78pz/Dt9//QMfKc8RzTJzQw0ePhX8ZHduBTz75xMyfTBrvHRpFdO4hskTVeL0Ip3KIZeyIp2xoa+uTg5uFGKuVDuYU7NaCAl3DYYoaDjyhsOKwwuNz4sz5s8hkC2hq6sSziVn8yR//MVhfWlxcwK2b1/HSS4dRW1slETufS2vzaAo3TqFwcll+Bgv+6sc/xvHjb6OppRVzcwu4d+8ejr/5ugpNFFfJhabrj69DDjSFF4pkxrNVUEcE3ZV0A8oxRkdoVTUePniga53iBcVOuv0khDrMeWYRiuNLBzDb3huaGtDUYDj6qXRcwmghb8LNuImnyMsv4guCa5t636dPnxTdyn40NjShu7vnObeVwuvk1DzuP3qGb/3Bq4gn1mElY9YSwPryKtZXptDT5UUqugqkWLRzwVbRCG8d+arFzTL7R3i8LreEYAoqHp9X781MhdW1kETnro42VPjcSKdicqBTIDXIJTrXrbqGczkrgqsUKmYxMjKigkSp2Ma5xHGRKzzJIGGaOY07lAIhQ4hLgl/JBV0qrpkuFQe83gB++ctf4OjRw6hvqBHuiuGSnOsseNDpSFc4xe365lYFhNps5OIyxDgDr8eNS5cuoLOjQ7xw4XDsQChCHArRM7dUTOvr7xa2IJ9LymmfjqcwMT4lDMrrb74Gp8ultY+FydnZeQn//AwUc4eGyUtn0cwh13E8ltQayPfn+3EtpFjJcaBQzSIB3fifn/gCb739rrjuppsnJQcxxfihoQGsrC4rIJTrrtPlxPTCusKUGRjaELBjfXUeFpsVTe2d6BveDre/UsIti3icyIlUVtf2/Py8nJsUZ+j05xzlmsxrgkUSCjTpNO81XVhZXcfpr86rqEjGMn9x80CXciqRgIvn02LB3OIi1jfWhU2gaCzx3GYTvuYnP/kZDh44LLwEP3N7ZzuqaquNYz+VxZkzZyWic51/66238NVXpxX2/C//7E919c1MT8hleejgYRUY80R7ZbO4cP683o8IMrK6x589xoH9u+B2suhK1zlFbh+uXL+Ljz/9At/7/vdx89ZVHDq8Bz09LUAhA6/NLj420R/MRFheWcP4swkjRtssKhhxLSHyhyI9i79DIyNIpugKTcDh8eDixcuYmZpBb08XUvE4du/cqS4H3gB4XfB4ifZh8WxlJaiiNl3msRiLFgMYHh5SMCCLmZwnFKn5/gbvY3BqPDcsbPK+b7JWcs852fx+/lypIPL06VPNL/7il8vjox8Wv/zFL00x1WZBoIjm4fXHDhaGhrPLpaerC9F4FAsLsxjp74GjkMLS7BRcxFFYLNiMxLCyGcbk/Ar2HDyCvMWJUCghF/jI8ACWlxbURdfd3YEnjx9hsH9An4FrCef51JMHcFpzQiOxS8zPLp5MFnWNTQhU1iIaS0tMZAGc97axsR0ajxtXr2B02yBymRRqaqsQT8SQTKXh9fsxMzen12JBR5Khhaxrq0IkOQ+bm5rM3yl3hiJm8vmzmYT2otu25Cbm30lsLLqN+ZuCJ4uvwYIFRe9SPgPX+1L3HX+nKLkZiarQWsp7YU6AyYPJqOBBob+url5osJa2NnU0nTz5Ofp6u1R4WVpcwMuvHFNXm8vlx9Xrd3D91h1Y7S4cPLQfszMz6OvvxdmvzqhwTiH1jddfw4UL5xUUy4IWsVRzi0u4dusWHNYCvvve27BbCkimM1jZCOHpxIwyM149+hLy6RgcVgs+OXkBVTX1GB7sRnW1V9AzGiSuX7utwuLuPftw5/4dxFNRHHv1JbidDnx56jwG+8fw9MmU1ozllXkMj/TBwaB0Pl/Fkvj61h2EI2Hs2sU5XK2ipIoRsOPs2SuorWvB3OIKqutqEUtGEKjwY/fITs17fpW66ehsZ6GPRabx8XGtuR4vu45yaGisQ1dnuwppvJfTsR4LR1WUZPcPi0w8B1yraUZZX18zZhIvQ+4NFo2dMpynXKe5NjttVonTpf+XPF0Mu5dgrgB58+8MAHX73bDmXLDn7LBZMogmVmDz2BBPAeGwHV/fvAenLY1DB3rh9HoxNbuKTLqAQKBK+RjsTOGIB9c3TNcmcwlcTiEBiW3h3NX59ntVwGfh3rD4zbw3YcO8r1uQY5WEr8Z1iI5z8vTZk6d7rglCZYHHRbSS1eRT8LOVBPSyeF7eHpdHoDwC5REoi+flOVAegfIIlEfgHzUCZz/+d4USy3CrG+N3iedZMslDL8RzvgF/puRAL7Fl5VCy0oWZkvD54OE4shkLNkObGN42iHQ2Kad5JJpAJER2rB+tbS14NvkU7777DhKJqJwo7e0MTcsqGJOt7Hdu39OG/KUjh1Dpt8OGYmin3TzUc4PBDQRdQNw80OFCJzg3F7NzRuSi+Mfj5caBG0AKPHxQ5/tww0IRuCSev2hhNYhIirmmWGDC7kqBWaZlma4XCoPGaUlR7Nq1axLPiYWhEM4NJVEYf/3jv8F7772HG9dvYHT7GALFIFIKEHRpuTwU7OgStWNldQmrSwuYmRhHLknWLR28FfD6Amol34im0NHTj69v30PA7cbayjLe/9Z7+OnPfoKjrxxFU0sznjx9ivmlZSwsrqC/fwgtLa2oDHgx8/SBGJsVgYAQLXR+k5fKjZUYktx8kH2ez2NpZR2V1TVyvlKAZcgm+eh0bfP7KIiSPc4xIJfeYHeMW5YuUBYKgsE1iYappGE3y61I5ISDHM08rl69KlGLnHueQwVKWu1yyj96+ASzc/N47dXXdN4ogrPQwW6G0vkbGBjQuaF48PDRQ2FJuJFiIYauaxYS6MxiF8O+vXtNgJ7TiUQ8gYWFRQm6Q4MDcq/Sld/U3IKq6lrcuvW1XH/bRkdx4cIFzZWDB/ahyZFENjgBJzd4NjtWNuOw++qwspYUjmTXzl3I5yia04HPQE+KbGl4PJUIBsOoqK7G5PQEgutLCtXq6OzBgwfjuHv3Ed547XWdo2vXrmDfvj0YG92G1dVFteZTKOFnX1tdRVNTs2F2F2z44uQpMY07u7oVSvfpZyeEeqHYQgd8PBqVu9TpZGEr/nwDyc0zN5Sc0x6vV+IaRRqvzydu8fQk0UFuzQm2klPkKfHJOfdXVldw6RLdcT40NbWgu7dfhQx2L3CzvrkZVIGG54Ut+wqJsxmUAEMWeX7ZMWLEp5Qct5wrPA6KAcShtLW1Y2VlU6LWzj198Hit8Dg9iIZyCAc3YM0zeDiPjdUZRNZCqK5sx0Ioi0B9i46X52xjM6S5EhTmYae4unSuPnj4UNcgBZyn40/w7W+9i0wyhlw6ITeew27a2U3TO7MY6Q6kGz2r0NedO3dqHSk5acUdLjqeuSayu4OiFMVBiiEMAzbOQN9zJ39JmKDomkjksbCwjKmpCRx/63VYrMxUMC5SivQmSHQDoc2IwoxtLqecec3NjXIolqyfRFYx7JLXN6+zZCaOhSUK01kMDIziq3PnsWv3dlRU0DUcF8P6we372Ll9t86fL+DT9bi+vonVlTWtwbW1deLQf/e731FwHTuIKByvBTdUsKQrXq33DnbclJz4dHgzWDSlToiBgUG4PfweR9GdzLmXwcTkhFzQRBasrq5oHaLz/MqN+xga3IZn969jrL8VLrsRRywuD3xV9bA43CjkLXAQKcBungky5aN6fTreKd6xI4bHwOv97t27cjdTfCEbmuicQEUVVtc2FCzIsD0GXbLoWl9bo3lMcam6phreQBUePXmCffv3SATmuQ2FQ7hy6ZKCPjvbO3QMz8bHMbswh5W1II6+9DIqKhh858OdO3eFNqFATDTUyMiwnOQUSSlesbjQ1NgMh82IWuyCYefB9WtX0dXVjl07t2N2bhqFXErXNCxOeHy1iCbyePJsDqe+/Ap/+Ed/hLPnvkQ4HMS/+Bd/iEQsDJ/DofsG+dKhUET8/nTGdFhRmNzHcG2vV7kIszNT2AyFlJlAjj3zC2LEkdGJTuQBERDERAjHZUU6l9Z6wXXeUuBnCKG6uk4dYFR5F5cWVPghfoXv19vfp24I3oM5Jyh+cz3nNUaBm//P9UWcfKvJIuF1YbpkXCo+UZjlNbN//35dV2T0B9c2EGP3TiSKBw/uqyuE1yULSstLS1rf+VoUI7ne9A8PY3F5EY01VWhtqIaH62IsonUyzXk0OYUHjycQqK5FRVUtGpvaTNGlukoFh6XleRV8fF4PNtfXdV3ziwLv0swzBJfn1a3E4jW59F6y/FMZtLV36//Pn79scEh2p+bO9OQEKjhfa6rkzuZ4NTU3iZFODnsinTLB4tmMkGTsohKSQ88ufoXlUkjnwwqvp1JH4FZ8UanL8JtovpKITowRf750bXKtkZiukGhThCwhW/iQZ1cGhkHClDrs+CjEez8FT86x4GoQ8wsLWF5ZVdGL9+Pe7k5srAfl2u/p6zNhmy4fzp2/iunZBYnn7PThtcV8EwqnzHRgEfat42/g/NlzmgPsMhsbHcPC8jJOn7uA6oAP3/3WO0gnIiqmPBx/hotXrsndfnj/XtiR5sHhZ786AY+/Egf375R4zsIunecff/QFAoFqjGwbw9d3vxa25cDBPTIV/Neff4hc1o621i7dU9xuGwaGuiRi83mF96oTn53SPHv77dfh9ztgsxpcnCVvxy/+60fI5hxobGnD6voaXD4n1jfW8Mff+5GeK1ioYJGfY855+uqrr6oAyPWKjvGhoV7NO4ZCS0jndVjIIRIK6znM76tAcHVN6xfvn3xG4DMt1ygzB4whxPxuntH19zp5ZJf/9nkuFXS3GmtUILZbkaSjPueEPec04nlyGTaXFfE0719uXL1yC257DocO9CCRSWMzkkUsmgQsDnR19aKQtyISi2FTeLCIOgXZ6Ufzw9DgoIR/iuQUz4mf0bNcns/mpWJPkeFedJ6bKpC5Q78Qz/kMqw+p5xt1UMl5XhbP/1Gbw/I3lUegPAL/ZEeg7Dz/J3vqyx+8PALlEfiHRuCb2JZvIltebLwKKInnJRRJacPF30uuy9IGiw+yuVxK7fy3bt1HNmuRgHrkpUN8fpZoMTO7AJ+3CvmcTW3ywfUVvPPOO3KgE9vS3Nwk4Zlfk5PTuH7tJtraOrBv7x74XBRLiG3JwO4giiXxXFiSmM92zRyRCG6F3ZHzzePmBpybLm62uUnh5p3HTDFDG20JXdwwmod0U1Aw7aEUXyiQ0em+vLwizirbwbl5MsF0dG0btIUJ2ctKcOLmgF8Uz8PhqARPOqaIEaF49/KxYwZx4LSrzXlufk6iUXdPtzaLThuwvryEyMYqYuEQ4tG4XFPLG1FYXQF4q+rR2dWHcDAIl8Mmd98vfvlzHD5yGLX1dbh56xa6e3rwX/7qb/DW8Xe0AW9vacTa0gz27t6tDSw3btxsUQioDFQgmUrIqUh3OQPLyL5lGF1PT5eKIpQSKYBSEKZobkR0I8DKmU9RJZOWkM7x4LjQjc9iAsVQjuvy0rJEMF9VBQLV5EWvY35+Qe7aPbv3FF3NLgVonTt3HsePH5cAtL62gbnZOYmJFF127NwpwY6uTQZgEj3CVv+21lYFcZJLTPE8FA7DaXdicXEJbe1tKrRQoOV5v3HzJnZs3y7ePefJpYtXsGvXHjnFL1++og0YncpLy4sSzd555y3YwwuwRxaRsVph8/qwGknCHWjEVxdu4g++84caEye7LBycCwkUyGK2OLC8tI71jYjG5cmzx4gnwzhweB/q6huRTOYRXNmUo5niCMW12poqhMMbKirRGc1fFP59Hi/m5ucxPTWt+T00NIyRsVGxkm/dpkA4L4crRTniUujsb2pogMVClA4DKs08lTDCUEwWnITtoZOwoNfm9dFc34yqymrjpKZ7lbgL4oeKDmu6Czln5RSrqITV4ZSDjqI95xbZ2U2NdOEzwM6ILBJ9iBRwuOVGLF1nDG0lhoZCBDtOKPRNTU0X+e1JVNfUwukheicGp92FQsaDyEYITQ1+1FRlEN5YwN2bt2G3ViOUdqCygYxktq07JXgQT8MtNv/O5yf6xCEUD+frwjIDaZ/hn/+zP0QiGoKL1zVy2rxrU27oVXKxpTLseFiTs5lcdoridLQajJTpzBFnfYt4ziIexTd+H0VAXnP8ZYRc03puHJzA8PCo3NfEtvj8LKalJUTG4wm4XRQUuDaZIMG10JphrldW6LUpsBBxQNcvGfnsHIgn4rDaC7h09Rqam+m2bMLcwqKY+T3dbVhanMXs9BR6OrrQ2d6juQeHwS7MzswpzJhO92QyhaXFRRw+ckhCaE1NpQqdvK6yDDuWiGpciiUxrdTxw+IYcyJ4Huj+N8WSuOnDaDfQAAAAIABJREFUL0DrBQuO5BhzfHhts3vki9MXsXPnHkRWptFW54WDxYRsBu5AJQp2Nzz+ahVglhYWhHKqbWhU4Y33D44r11Z+jloK4eLKezU/KVCxg4VC8fzCEpwuD2pq61FTW6uAughRE9EI7FZ2bFgwOTEJq8uN4MYmhoYH0djchGTa4GDu372rtdTv8Uhs5/ix+HD34X1srDOwkDxfhsc2Y3UlaO5BRSyX6XzJSvDnWsffuzu7VSjePjYqpjbFZxZQOtpbhT1h4CWxHrt270MqA+GMbt25J0GW6z6LnJcvn8fhQwfQ09WuoivPUZIuTs5P9QvxOktjZnoKwdVlHHvlFaQlMKd1n2SxiU51ctLZjUJcC/EQLKh6eX6icWFVrA5zdfDanZ9bxM2btxWqHfCbYjTvJexq4mdk98bK6qrui0SysSOA55lrMOcOv7i+8N4sZ3TBzKkShoTFI3YpcG4xcLQk5PL/o7G4ziPvq7y/s9PgyEtHkIyb7g+K7kSJsBjAkNCl1VVEEwl0tbehkXkCDguy5Oznc9hYX0MkGsXs/IKEyPqmFuQKDq0fLLDS4UqBmmPHtW1xYc5ce3abCgrrK/OYefYE3kCl2NoU7MLxJFo7OpFMZhAKMZulUiHeXHerqyoR8Pm1tmfSnPdOFQX4eRuaW2F3urC2ual1kN9TGheek2QRlZRNp7S+sODA8eCxcA3iM81W/EbJ8LBVVC8ZBfi6ptOOgrBBfJQ68Ljelxy7Rqw0AaAmwdpcwyVki9jYRea5iuBcDyxWXbecE1435xLvAznDQmcei9OLX//6M/gC1cjkC7j59V10dHXq89HtT5c1Wf/vvH0cZ7/6CvW1dRJbd+7YieXgBu4+HkcyFsIHb7+BbCoOf2UlHjx5ismZOa31u3dsg9fO4k8Gn526DK+/CiNDPaiocOn63twM4/rV28rPYTEtFA0pn+fIS/vBsb1y6Qb8vlr09Q4rv2dlZR5V1T50dbdpvakIVOHUyTMKyH737Tfh9TKXIqX5ZLW48PNf/AaV1c0IboTRzIJZOoFYPIp3X31V6DkWjdmNQ8GbBf0dO3fo840/G9dz2PaxAXVb8n7O8HGOI1F5pH7nMlx3HUgl2XXkU36JAjfzOTm3VbBWALbBoRlGuDltCnVmK1rxq7QH2GqGKf2b5okNyFmyxnmed8AGiucrsLosSGXtSGf8OHvmEvzuPA4f7MdmNIpIvIDVFbrMAxgaHhWCjxgjg1bJq1i7sLggFFx3V5fWRz7PEUvjcjpVVCDbXw5zHUwR0cKQdAaB6l9MYGie92w5z+n6twqLyC4JhwoyZfH8H9oTlv+9PALlESiPQFk8L8+B8giUR6A8Ar9nBEriuXmI/rvL5VbxPB0PI7qxps1t6ftLrpSSYPJccEYO2VwCRKksLRE3sI7HTx7jWx+8h7WNVYSjIYXXOe0+TE7MY3llBfv270Vraws2Q+tqp+aGmeI5N9Zra+v44vMvFbzW1tKK3du3CTMQi4dRWRVAJkMXsU0IgJIDnMKSApPydBx6JFSVWsVNcGVCwhU3hOfOncP3v/99tUG7nLYik7m4J6RglmObqE2b2Z/85KfYt28/5hfmceTQAQO8KOS1UeVXaSwoGvH7KUTwMzD40eP2S7zVZtZmw7379+Ro5piyrZYCEsMb+VqDI0PapNdWBhDdCGJ5fga1lZVqbWXbdzQNrMeyOPjy60gks6ikG8ppF4v8P/7n/w9/8Rd/jrmFeYmhdHuS/97e1iHmLUXy1pZ69PX2KACOrHQKgZHQpsIG6WCji1Xc82hMQl0iSSRDWkF4brddLmKKX0KkON0KbiIqh4zVRCr5XPTguBORwFZrtu7zzxT7GNhKByADTxmkxjEiEoTjxddtb+/QZvLcubNCT9CtyPO2VuTNswBRYttTbKGASVGMbcscXwrq3HwRIcPvo/BO1znPe1truwQ8/pnnllig3bt2wQLj2Ltw4TIOH34J+QI56tflZiSDfnz8CZwuu5zgqeVJDDRXIMVQzEQaixsR9Aztwt/+5hT+53/7v6mt3GnLopClS7KAUJTBk048fPAU7e1dOHHiM/T0dWL7zmG4PAyd9cHp8GJzI6bWZgp+NTXVWJifFQJpfNwcI52GxBcVcgX8X//h/9GYHnv1qEQPtoMTr3H95i0cOHBI853uabpJ79+7hx1jo2htbYTVaoSQEnqFzFluuOkgXQ0GcffuPfF1t4+NwZorqJDC8SxhRkqdGyU0QElYybP132KVAMnNL0PdenoYrOvQJp7HzvHl+WEBjd/P3TAxQeyIIE/ebiNnnDgYcqkZfGaRA+/+vQfivo6MdsLnZyhnFLdvPMPTx0/x3T84jvm5O7AV4hh/9ATWQiUGtu9HY2eX1jXTDcJrrlgMyuUUnEgxjwWsxqZm/PxXv8I7b7+la6ieYWzpFDKphPBFFCgM2oaMX27MrZieMcGHzEugWCdOazgsJzMFEI4t35cuPzo6iQ+5f5+FxKyENhaSONdL60PJsZ5K5RUGXF1Tge4e8nVTCog13FoXYtEUnA6KmV48ePAYXf0dcmlzvHnNhkMhLM7PKzS4lV0mFcZ5ns2nJeItLG6grq5VBZZIZBONDUTxzODtN99EIUv+rR1Zirmxddy7f1/iRF/foDIKPvzwN2IMc12orqlCLBbWmsmsNroDS+eW1xXPMceB40/hnJ+f1zDPO9cHrpMcC36xe4LXKIOh+XNka/M1/P5KXLlxB1VV1dhcmkTAkUFzA4s0AV6pCMUzcp5TJEnE43Kfd/f16Vra6pKlo9vgCkzgamldZoAs3bG1tfVYXFoRyoRYHiJJaqursb66gob6GizNzaG+oRFT84v4+MQJHH/7LdTW1cHhcuLnP/sZdmwfwzbmZeSy8DOgNhaTMGZzcF334dn4FO7ffygXfGtru87/5ua6rm+KsOz4ePJsQnP0xo0b8Hsr8K1vfYDLly5hLRjEG2+8pkIOi8VcC1jgZFHj2cQkBodH4Pb5hJShe5OB2ZY8C1VW5DMZdHV2YjO0pq4RBlTTmcrQW15jvG/FYzF8/NGv8aMf/kDBiCwsceyvXb+Oto42id0HDx/StZ9m0DWzAzI5+Nwerc/roaA6h3ivZ8E6tBmF1+vX+sV5wi4CMeYdNjlMiadiUfWnP/0pXnnlFV0v7BrjfYLzhfdCzgGuMSwckH3PdYbnjng0njueS36f7gdrBktx8eJFFddee/11dRJRZOe/vXLsFbjdHszOzArjxrlFZjjvtffv31PhntciQz3pKifCI52IIh4NIRoOYXlhHqvrm+gc2ong+iaOvfKyckfo0mf3AENceX0zyJGdXBSrU9EQCnz9R48QT6XhYUE6nVHR2+P1qwC8srwqwZxrIvn5vAczaHnH6Kjus6ao4MPy2jo6u3tZnsDM/Dyqq/wqlNHh7C066/nsQOQOOzeoYBOFIVHUznByk0OwNX/ldxkgDK7FPPOYYyp23BTxHd/sRuS1TnG2VCQr8c4lZBZKz0EUbE0hjeI5n3nYPcWA3HSSz0V0rjO0O4tkpiDnOcPMF5fXcPfhU4NnaqhT10V4M4hkIoqjRw7h/Nmz6ux6/PAxxka3YzG4jqmFFQSXF7Fr2wCsyKKxpQVrobC6RdhddPTwfjjoPM/n8Pnp62hp7URNtQ81NT4d041rN+Fy+jE5yWcmEj6sYp7v278DAZ8Hn316EkODO+HzVqhwc//+bXHPj7x0QN03DDa/fPkaNoLrePXYEbhczFwwRgyb1Y0f//iXGNuxHxMz87C7nWhobsD4s6c4un+XCiUs/PEaC1QEFO7N9ZLzm0Ufu92KbUPdyDF/RMYOViqY88NigBHOXcr+Kei5gOuIzr86/3j3el7+VaYNixY6ScUiCbsen+PNisz70n2z9Kxf6jDltZ4ppGHNF7EtRfHc5rYqMDSV8uLLU+fgcxVw9MigxGuHm5kN00gkMhgYHBECkCYOFui4BjIzhbgbdm+wKML1ms9PLOZw7Wiob1Dxjp/ZiPsl7ArRcoaFXgoM3eo8p9JPM0eGXZB2k+FA5nkZ21LeEpdHoDwC5RH4/SNQFs/Ls6M8AuURKI/A7xmB85/+e7FItm6Mtn7rN8XzyHrw+SashHsptQKXXGD6GWsB+UICkXAcHk8VZmYWcOXqVbx87Ai8fg8isTDGn04hFk2jsqJeYZSjo9uwthbE9MyEHIG7d+96zgwPBtdx5vRZOfeqK6sQXl/H4YP75XzMFxhERXZqks/pLx6M85BASu46mdAlYV+YColaJlCOD+N0ulC0YLgoQwK/WUeggMfNBV+DwiJb1ClMEqXR29sh4eyF65z8YeO+LLnq+B50aGdT3Nga1i+FDmJH6hsa5ELkiaDYsL65ifn5OXj9XrUsywGbMUzWjWAQ8zPzCMeSGNl5ALGcHRZXBVaCIRw5sB+PH96Xe7Z/sA/9/b24desG6hsbJErTnUS3G51uZAJX11ZL9Lt+7RpGt21DKLypFms6m/JZg2LhxsXw1wtqH4/HI3C57XJj0g1L9jfHgtzJZCJtigw2W5Et7URTY5OECrrK6QSkS5cbzRJmhy5B4idY6ODGic5nCoBXrlzFSy8d0c999tknOHr0CFrbWuUA4/EpyJJty/m80AZyGnFHVoDE8nSxo8DhtMt163Z55OikYD86OobGhka51CnQ3v76DgJkjA70I59NSsx88PAJdu3aJ+GQYYJ8vXsP78lV1tbegtraaljDK+hvqcZGLIac04W01YWqhk7cuTuh8M4De/egttKFZIwFpwIW1iJIpoBUIofFxRU8ffoIx149gs6uJuS5GWUrNRyIRlOoqKzDanBdQarh8CZ27hiDx+OSAy2dyiCZSOHf/R//N/7ZH/2h3LypTESCSSQeEzbh2cQUDh46LObpwvw84jG6vxvR292lLg0hLqh2cQ8OqEAST5JFnFaHyMi2UQWO5jJpeNn6kDc5AZy33NCXOP4SKIteMLrRGQ6WoLjvckqsIgKHCAYKv3YG44qlalr/hQRCDla7EbfJzL5z557Cfw8dOgyXi7xTuk5dOHPmjDbJRw4fAKwxwJoSLzgetoqFv2vHAKKRaXhcecTDMfi9jYDbD39Nja5bivdyjRfZ7jTeUTSlEM5iFZFEwc2IBM0P3n1HImh4Yw1VgYCcgxaGjMklZ17D5nArpJfcZRadduzYoXWEf+Y1VWLHUgxkRwfdkxT9uB4QTUHxhcWIUrGN42PEc46NHZ98+hneeedN5Ci+WBm46ZUTP5FIw+uuwNLSGqYm5oRv8VY7hSHicVJUo4NxYX5OgXM85wowJbfdmkcyncWVq7fR0d6PO3fvY2R0GJHwGnp6OuBjsJzFjs11Yj0ymJx7IrGXyBwisCj2sYjB46SbmLkKxPE0NtartOAktoN8WY6XxE0iXeISPDkue/bsMW5JXp8KZDZIDgo9xM+Ql0/00uLisnBBFHsphsLuwRdffIE923pQ4wUCXjsmp6dgdXmQs7rgqySWqFaiNdEjBalLkHuTa3Sp42hmZkZ5C+oKYHAlw5nVMUQ+dFrBjRQ2KRYHV1awbXgIVnbY0F3NLg2uL04vpufncf7iRXz3e9/DxNQkpiYncGD/PlT6fbCyywZ5iZrxRFSubRZ+6UplFxazKsjz5r2HohbHgKIy1ybmSoQjMTQ0NOLzz77AgQMHFBg6NTGJhsZanc+62ip1/ng9foTWI+osOnvhK4xuH4XTbVcBTEUMsoDTZt6yU6m2sQbBNYrc5j5GAXtqekYCHYtzLc0NCvx1OSi2JpWDwHBPJzuxwCDQGc1XXs9V/gA8LjdAtnUqqQ4FCo3sSnA6PCp20fTJtZOfj+t9RSXXDOM0ZQApOyiIo+D54Dni/OA84T2TQjkLUhTUV5YXxfXn+mACoBNa74hL4vHw+3iPYgGM/9bU3Iyqanaz8b4OFcWZa0C3udvt1fdRaBd/3WcClJOZLJZXglheDaKmukZ/19vZis3VBSATRyYRxYmTZ3DknR9I+NwxNqa1lgXmu3dvo7mpEZUVfszMTKGpuVECn52rRC6HB48fU8EU25loZnY2eDx+zM/OmRaWAuTi9weI1igoOJmMfX6u+bkFYa2aWtphJZqIM0vB21yODTO+kGPxI6rnBhbJWDjjeeP/cyw5Ruxa4OuVCkcl80PpuW3r859CI4sIltJz4FaH+lbnuenOM0q5iWTkX1CoNSxqybVyo5O5UlChlB+Zznh2x9gY3klndJbBw37kCw58/NlJON1+OF1+5CwOIZIGB3vhdFgQj4UQCW/g/beP4/y582hqaFQXx769+7AUDOHZ/DKQS8GWTyG8EUT/4CDyfDYpWLERDuHAnh2wcT0t5PDJyctoaGhFR0cjqio9EqS/PHkavT1DcLv9qK1rwMT0BFJZcu4z2DYygI8+/AyjI7tRW2uu37m5SczMTeD1N47JQMBnCbK+N9c3cPjgPt3zidzimoiCAz/56YfYvfcI1sNRLKwso3+oXzjBtnq/Qtk5v/kcOTHxTD9TWcnA+Ep17Pl9Xuzc1qccDiFW1MFlMkvMFW06/4i54/UnhBLzUVTcKAnOBjsoj3ae9z6DGtSzvxgupnLyzSJJyYleer7N5Fmw5O3k74rn6bwT6bQPF85dhQ0JHD7QB4vDAY+/HstLQUxOzWLHjj1CWLHjZ2llVWg33lOcbqfuiwyh5zMI/55dHcQu0ZGuBofiZ3nxuTi3DIqGew7NR84rOc8VE1oMCeeY2RVEWxbPy9vh8giUR6A8An//CJTF8/IMKY9AeQTKI/APiOelh+bSRmkrvsU8TBeQiUcQ3Vx7LhJzE1YS0Esvb0QBG6w2tlGvUWaCxeJCOk1X0QVYLDns2b9bbGG2sueyVlRU1GN8fFJ81bGxbXA46VRi0FSthB9u2Ng6/eWpM+jvH0R/Xz/Wl1cQDm1gB0VFL8XwFGAhn9s4WinKECNAMZaC5alT5/DOO+9KSKisqpSTmO2gdHjR+UfnJhm3DFeiUKlNSakbudiOzG0KPzOFjpIwfvHSeTl52WpaEsMUQlkM7TLcbquEFyusWFvd0IaXaBEeGzf8dGQff/u4NpgSnRx2zC3MqW2ceBG/x4XY5prc5/FwRM71dNYCu7cKdl8NZhbX4A3UoK+7GxfOncE7774Fp5OM4YTGubWlDZMTUxKM1zcoUPXB7fXLsUlEyp3bt/HKK0flvqLYwc9OoYMFBTrsWlracPfuQ+zYvhNenxtPnz5AS0uDCZ8CN3BE1XCKWI3LDJDDkYIIN4V0ENIBuGfPbgmJ3LjxM3IDRMcxN3tzs/MSNx49eIRDh47g7Llz+uwUMzu72tDQUKNj83pdcgNz082vUjAa2cYyJHGeZrI6FxRoDCeaYV4J/Tudvzt37kIqlZG7i5gYcoiPHXtVLdD5TEot2RubYXFSU2nyuMmEzuKzE5/J/dnUXIeG+iosPLmH4a5WZMjBD1TC5q2C01eDyekV3Lv3CLVVVTisYD+6vNO4/3QadXUtYqr+/Ke/wJvHX4PP5xQblcUfHns6mRHWZWFpRU5Fg7BgyG1G3QJy6uYtcrGur4Vw7JVXhYehmJwr5BCNceO5Jr49izR0VTJPYKC3R6IF3Yp0jhoUkRkvjtPU9JQQDXT48rzJOc3wylwOwwNdRkS0keuaLV4bFrVF873NmmGY1m6/V+I5BREWhkaGhg0L3EZxwYmFuQUhG/r6+oXSYYilaT9n0SCuwg4d5gwcHBwcRnNTq1yqv/jFL/HGG6+jtsoLiz0FuxOIxuiCrcW1S1fQ09mEeGweHpcFhSzRO5XwVNXApVBY417jxyUihsfNohr/ntfYjRs30T8wjIvXbip07+jhg2r79xGJIM6yExa2f3MUhG0x/HOHyyWh79cf/hqHDxOV4dPn5CafzjkTIpzW56uoqkJjQ4McdDMz07oeGLzL1+ZXiS/LdXctuInpmVns3DUmQYDz0oQsplFdXY+bN+/i9u1HOHzoZVRV1eJXv/kx3n//Pfg8xE4xdG0DK0vLCvWsrTG4HTnvc2k4XB7MzwcxN7eKSDSubpft20dQEfBqfkQ2Ixh/PI5UJoXeAbJ9PXIR01FMdNVXX32FsbFRpDMphfEyyJSfj7xlr9ujQgmdhBSmee3RNU2WORFXFLa5rlDY4/ixyEYMEAsG/Gzk33JuDAwwF4E5AVkhexIZstQ9mJ98hPoKJ+qr/YjFY3CT4e3yIlBVq/fnOsNinsVmN4iCIoqA85PYHrpPuU5TNGIXCq8VFiq8vkrExfkv4PMvvlBBpbG+AQf370WGQXtuOxIx3i/cSOZtsDldePjoEWbn5ozzFnk4bFb09/Sgs61F6Jbw5gZ8fq/GkUI0i4osAnGt43/q2GHBJJOSe5kdEbX1zerAYZHll7/4Bfbt26expKOeYjFxLRSS2MnhcjLk0KbQy9m5KeQKGQwO96tLgiHNlWSs21kYvCs8Vm1DrbqQWBzgWAcqqzEzO4ea2mpx4XeMbZOY77Bbdd9k8CPxWixys4jKAiSFWRYto6EwhvoHUWCBlYWQfBJ2F+/BFO/Isc/BXXSvs2jFz8pjl2jHbIU83fGVOHHihAoqFPB5TJwbug7IomchMBJSQUZO7mKehgILncQY5VSY4THyeuJ9jIVZfQaJcRkVEXjcT8fHhbBiaGV7R4fWJc6nvo5m+NxkiWfFII/EE5icmtFzRS4RRVtTDao8DuHSLl+7hfqeHZqLY6OjaGyo12vT6c11jK5Y4tkYJsusFjLyKRDzfZ9MjGuO54iaUSHKKec5LwIWZdtbWxGOrMPjdirImoUkHjvvOSzuWGxOxBIZxJPsovIgEt2UA5mfgeNQV1P7HE1GdBbv31zndX/NpFXwHRjo1/rN7+d1wvHhed363Gd0VRNwWXIZm3usQbeU1imD2DJCbEnENWGkBvVCjjs/74uAUvPzYk0Xbzz8OeLxeKwMJSaDn91tj8enkEozb6MSgao65bWMbBvC8tI8NtaXUV9XI8zO48ePFEbqcXsxOjKKmcVVLKxtwuOwAdkkUokYBgYHQUr2zdt39OcKvxsuG+C0W/H1vWdIpnLYPjZMoJ7Wvru32WXjFDKLWKPN8CYePXmA5pY69PS044sTX6K+rhWDgyO6dqemniES3cDgUH+xSEec0kOE10M4euQwAIYJG3c3KVinz1yEy1OFsR27cfn6VezauxunvjyJnpZaOf3ZEWFed0prCwsevGewgyLg96Gvpw2FElKw6Lzm9ZBJ0d1ulTmCXSMMDuffmy5MutN57sz5KAnpEp8VuslzYwM7cFT+KD70bj3HpeDQ0pxg4dPihLAttjzvd2kFhtrdFiQzduRzlbhx7TbSyRB272pHgHPSFlDG0fT0HGrrGlFf14j5xSXlKugYbDbMzs/qeYNrNFFpLB5wPeNzBe8dRjs3jnmJ//o8/DtThKRxhr/Dah5u+AxqgZ1/iUyW6Bwjnuc1P7cGhv5FWScq75DLI1AegfIIbBmB8qJYng7lESiPQHkEfs8IENtSEsy3Ooz+7rcXkEvGFBhaeojeyjk3jknTqiuHNyigESMQwOLiOny+SnFGFxbn0NrepJb2XM4ipEt9XQvsNo82LHQ01tZWytHo9jA0zQg/dC1fokjW04vto2NwO+y4cf06Ors65AJmoJIconJEG3GWi38ylUY8Y8Ff/fRv8e7b76GQs4oJ6bSTp5pHLpPCs/EHOHJ4PxKJMC5ePI89O/dJXOEGhJ9JbGiGl6mnmeJsRsdFXjZF8osXL8tlSecQW8zr6xtw/8F9idV06fL7tVkpBh9xg8DNCd1KDHw6f47C/tvPXTUcV27EF1dWUdvQLDegtZDFxuqKQrboAB0e2Y5oMov7TyZR09CCgsWO6YlpjG0bxMBQB9KZiJy/fn81ZqZX4LB5JHy6PEBbez0ePnqCrt5tuHXrFvp7e9DW0oiWpnox3DmO5HtzQ+WgUMGNRsaCjfVNFTVyOQasJtHW3mqCvIot4RRP6BqmOEYBhE4fg85xSGBIpVPPOZ3EUNBBzo0OhWFuuGOxNBYXgvD76hAMhnD33h2xXw8f2Yv6xioULBm5Au0wwXVGcM5KvKJrjxsiCsZ8T4o4/J3HwU09XZH37j1AR3uXnJ8cC85VImE6OtvQ2dkBB1t60zkFT12+fgH7Dx1ErkAOPeCwevDR3/4alX4nOtqq4HaksDg9BZ/Hh7r6JrgClaisa0bB7sGpry5idGwn7ty9p/C4nTu3m6BOmwOTk1M4e/asxJHX33hNmACKo+kMxdEkopGYnKpOtw2tbU2aP7FowmBayN3nxi+Xx0cffYR9+/aKn8956XTR+ZnU5vvGjTtYXg5ieHibBAYWIShAfX3rFhgi+aMffF/ng4Ubij9XrlzGgYP7JaoYjj3FRwaQ+cRipVDJ+c0gPzpPKURLCJ9f1O8MpKSwSIfp6sYm1sIhXd/bt48VHdMmdI4/d/XKdc1fCtcVgUoMDw0b8Z/se58Pbg8FRvLEV3Ht2g2FfLFgduvWbfzgB99GNheBxWZBIkN0jQfry6u4fPY02hsq0VTvh8NB8cyFvMUFb2UTLA6/4aNybbKb9zEyDx1pDKSL4ubNW8KhzM8v49vffh8+jwOZVAx2zs0s8T9+hMIx2B0exJNEkVQjlojA43Woo+PLU6fwox/+sIjByWg8eC45xzxuFxaXlrERjeszUUykU3VqYkKoj6qqCo0p1wGuD1wT5ueXJI6yA0OoHHWp2LG0HBTO4Pa9RwhFk+juHcDRl4/hx//5Pyjwc6C/B8eOHYHHZVeYHDMhWCSsqa6W05oiAp2rDK2dmV4Sb/7ho8dwuBw4cuQI7j+4p/WO4i07RsIbm+L90+HqchOjQzdyAocOHxC6ifOOAg3DgecWljE/v6jjZ5GHaxbvAnOz0zj28suora7UmJAHzvUik6dbkKKJ4VtTnKewxmJCHgizAAAgAElEQVTb7dt3sf/AAWVL0IUdSyS11lMQs2TTaGqsRzS8ia6eLlMs9fLayKGxqV7dEtksC3MWFX+I66A4RMGHgiHDIkdGRyXAUpBlYXdhcVUhqBRj+dm3bRtReLJY0ekkh00M80SSPz8nQZ+dGi0tzVovt20bRjQSkoA6NNiPM19+ib7eXtQ31sPuMuPGtYnXvLothKoxWJV79+4iFNpUQc/lDGhNsjssOHvuFLp7OlFTWwGvh4UNJ86dvQSHwyOsEa8tulopjvK1vjz9pRjJRFklEyb/g6zv8fFnKtSyOMBriesIEU1cS7iuhyIhxGIRjG0fUXaHzW7RGo4c7+PQsROHwHuwOgoACdXsZqGIz7kxMTOtzg0Gy/I96Urn56DgV6fiDYODmTcS0/enM6b76qPffIK9+w4ooyGeNAHQ0VhY9/1MNqm1n/gZFlg9bp8KHSzGsxDBQhZFNYbqUpzvH+jV+kLMh2E6M6jXLWcyu6w4vz76zUd44803i4U8B5yOHDxuG7JbnPLs2uH54Zg8eXQfweAyaqpKCCaH0GC79+5WUYOdYVxJWIRqamzF+LMp4bYoYFZU+akuYnL8CULrq6hmccpSECZudGwM7Z29CMcSyn0h1icVj0nMZoGCRSM6kOvqGlTQZ3A1n69YhOFrU7RPplMmJDW4qhswcVFEAfF+ofuvOPpE6eTgtJdc4EbwLgmjz5/3hC3n9Wgx+Q5bsB1CuWh9Nl+ln33xGr/rwfJFsGip28+UaU2RtfhKpeptsegtGb9ItDbbdvL1da1YjMjLZzzes7hevfBQG+e16QqyGHKH4FrFL5OOWeyOUuq75jHXfk5w4U+KrnneWzmv+KzgD1SoCMWOHXZK5gq8Zs3xm+97EbppXNB8/rUqJNXK64TjWHxtE5nDNd64u/lnvhb90fzlEsvbmDW2jk/JDPCCQc73Md1iOuYiVue50UVHVXwgew4Z41ua82E6AYq/zMl84TIvBrTrFYqvWzrf3zzD6jPgsMKl5+kCkkimV+BwWxGPAU5rIy6cvwqns4CRsSYViwKBBiRTGaytbyCRSqOpqQ3BtXUEKqqVRUOEGgX0dDaN8OYaqioqlFFBx/3zCaJMIWPOYWgx1z4OB5/1NCga73wxMNTgqUriOf/MddMi8byIESqOxcG3/rysE5V3yOURKI9AeQS2jEB5USxPh/IIlEegPAK/ZwT+e8TzUiDeVkfS1tbOknieTIfkRna5KuQ4odOtstKPypoANkMMdqxBPJaB21UJq8Up8fzZxFMJePy+nt5OudLoMiFi4/z5i2hsaML+ffvhdtkQi0Zw5coVjI6OaLNJBx3DIUvuGrPhLyCWBf73f///yhlnhQNuhwexSFQP6IVcCmOjAzhyeB8CAadCFW9c+xp7du2VgKKgJTIjyS2mKG83ghE3qBSDGTJHcZhBb9wY8z3ZZk7nrtzv4lM7tenj5ohOGh43N/NEcPA1uckd7O+T+4n/8fNTUFpcWUc4lpJTPJuMY3F+Drl0CotLS2ht68TNOw/g9lfJfelwutFQ3Yj5+Sns3b8N1TUehWbWVDfhk4++UjArNxsvHd2LxeVJiR0WawDXrl1FQ10Ntm8bhtVCd7y2ocJvcCNGzrmNNt+sBW6HG4lkVJzP+voaiRxkivOLbkO6zsk8p0jFz0XhioGPRAwwpM9spOn6JdM2oddyux0SwOQOtfsQi7HQwFDNNVRUVuHD3/war73+MmrqA3C76XDPwV5wmFZlKzeC3NSaognHm+/J8xyLJlFTU6vjv37jhj4LnczcQHEfSRGEv549eyoxkAKZz+uDo+BEOLqJmcVJjGwfER7H465BIWPDtYtXsLE6hx3bOpBLryFHN3Aii5r6BlTVNaGitgnJrAWTswtYXF7F9h278dlnJ4QS6OvpgbVQwK3r11FbVyOhZHBwUHOW5398/OlzBzb/rb2jmWUazRNyb4kvoeDLz8bz+Mknn+CDD94X+oduK3KQKyoCePz4GZKJjM5HV2ePXOW8Nulc9XrdGB4ZgsvpkDOWaCRuROvr6XZ1FdnwScOkTsSft/mHGZpod8itzYIMv+jipFN8fW1dYhQF76rqGsQScVTW1sDpIp/bjlQ6rs+ojW4BQkLQKba0tCJRLBaOCU1BAZHH197B0D07mpuaJWh//fU9zR8Kc3v2jMHtJejFApuTPPsCgosLWJh8hDqfA8noOppbmpBleGAqC6uzFkvBsHj5A4MDEkIkJBSFlkwmj9XgGqanZ7Fv7wGcPv2VOP5vvPYyHHYK5ynNL4ZRur3khtO5nkc6k0dllR/pjHHjnjz5Bd5/7z2NG4skFNy5ZrAoIIcxOxd07owwtba6irnZGezds1vzjiKqEQjYWm7DzMy8hDMKvHwd/hyPeWMzomC8lo5unDp9DtNzi2jv6MKhvdvx8OEdPHp4B28dfw3dnW1CjbA4SDGbzkQ6hBkUGU/SCe3GlSs3VNAkf/vKtWvo7ulFImW6choa6+TeT0STuHXzJioquBZ3S6AgAoLnNh6Pal2iIOr2eACrE7E4Cwbk2mcw/vgRqrnWV1Sgo41hb1mF1nL9o3BFlALdgAymZZeCxDK7U50BZF8TncLrnwWbRw8f6RqhS3X88WPs3L4dK8sLyOr8UBRPorauEv6ATy55r69OrHR2LLCbyTgbiTGwCRVCYbm7t0/3htXVTczMLCLO4MiuDgVYck1jdsLk5ITyN7jeU6ilW7q6qgFtrR1abx4+eCA0VndXBzKpJOKJmNz/RJzQcb8ZDkkUamltRU93l16XawwRPrwX8Of5fb29PerusVmNW5/X/bVrl8S7b+F8Vk6AQ+ix9bUw5uYWsba2gpq6gAKFTddGFPfu3RN2bGvQn8RPK8UmIjI4zTjXTIgehToWFU58/pm6lYg7yDKYNg9sBMPqjmBRkQ5Q3o9MkKdhjxN/4vN7dN/j+ufyeIXf4jrAn8+kUyqstrY0obamUms0gxrZEUB2N897RIWr20KZcPZTLCd6LZNPSwyn4O5VgDfPvR2pJO8pZIST6ZxVIYSXDgtQXFN5/ZHVz3sNxWShIJxuPH70RDiIp0/HVczn8Q8NDSCfZ2HEzEGD1rCKvU9MRl9fL4j8YifH1atXhARaXVoVQotdas0tzRjeNqxnlrl5Xoc9OjdT0wyRrEVLW4OwHhvBJfjddtRXB+C227C5sa6ur/rmNlhdXqysbZoOgIpKzRHOVXXqFNFy/Bz8YmHHFAQ88Pp8WFhaUrFTRZJi0ZTCOYttJXyeCWHNwlLIPHeKl57Ttj4ObjVPsDXAdN292Dr//eL537/F/i0ns5TZF0L83/9QXuB0LN7n+VRS0Fz1+ti9kjZZGd/4IqLoeQrmVhFgy2cx4nExbLKo4+sYJUgT4WQKBLzfsbimLo7qChSMKm9E+RIq5RvitfknC2yFPCzFQM6SNC9yjbA2xYROZWeYt3VkXwjhpWLDC8G8WPAoiuHfPH9bixO/PRx8N4PPKn1tdZNvfZ1S55gU8X+EeF7S5y0Uzws8Nwkk0itivCfiFonnZ05fBKxpjO1kQYfoMxempmZ0/usbG2U4WFhchtvjU/GpsorPDG6sb65hYvwx/D6P1p7W5mYzd43FvFhgYJHHFPMonqsQ/jvEc2Jb1PlqtUlIZ6crmedl8by8HS6PQHkEyiPw949AWTwvz5DyCJRHoDwCv2cE/nvEc7nRig/ZJW5mCTuw1Xlud2QRjSZw/vxVRKIp9Pb2orOzHTPzk3LcVASqMT29iIb6NgQCVXKlTE9PSsij+5csXXKwiQLgJv3zEyfR29svx21NJQU5ith2fHn6FA7s3y8RkcIOBSc+cFPIpjCzEUvj4xNnUFNdh9WVDTisDsxOzwL5rET4A/t2KfTJZuMGP4tkLI0rl65KmOjq6pSwR9cqX58CiNzAsRgSFEv8FdpA8O8o+rDFlrgGjseuXbsk6nPjyw0K26xTaqemwF9QCz5fmyI9BXVyqLlxLe7kEEtmcO/ROGpratBQU4XNtVWENtaFH8jmLHD5AvAEauD2VWLn7r0IeAL467/6j3j73VdRWcUATwr+Vlw8fwsed0DYlHhyE/X1ASwFg7h3b0IBfo8e3MPLRw7BbmNQWgJra6tIpFIKyPMHAtrwZJNZVFVUqpV+cuoZ+vq6JX4TO0E3nAmosiKVTItZzLHiRp5Oa4rqDASjs5Cf22rLo7W1Gf6ABx6vEYzI8KazkCGyDrsb5HnQeTq/sICvzn6J//F/+nOEIxtCjtCNKEO5NpQUmwy/nm5muiv5OmTty934ycfoHxpES3OrUC01NXW4e8cEstIFubyyoM4F4guGBoYQ3YggkYji4tXzeOWNY0hl6HrzIBHN4t6t20hEguhur4XdGkciEkIynoDbV4GegWGdiywciCRS+OLkGbz/wbclzLAN++OPPgINgOSqHz/+ZrGjgcGFRuCIxiISqyjycC6trzNkzy4hKBpJyL1F0YgcYYbcEVXw1lvHJSrwiwUJYna83gB+8yFd6Qf1vU+fjEsMevmVl9XN8fTpE6CQQXNjnYo8dC+ysENBiAKcCb0MPc8H4LzNFfISaihEhcIhvS7xD5zXFCvj8RRSyZTOwdlzZ3H3/j19rh/88Huorq7Q+TVt5Gl4PBS9c7DbyM9PwMO1pJCXA3782bi6EHbt2oknT8YxNrYdwdUNBaAuL62KD+9wZuH0+BCOMkSzoG6MTGQN1S4r7t2+YoIzk0l4KmqxHsnB7g5ovbA7zbj1D/SL4U9nMjfWRIXcuXMfB/YflEB/4rOP8ad/+ifCIqSTMczOTOPp+DMMsZXfYsfCwqoEazrF29qaNfY3rl+TaDw8PCAOMgV0OgTl4tSm3gKbw6s5x/Xx61s30dvbreICXdoUz6nNmCA4C55NTqGts8sErDKAUoKYKWsRNhuOJ1GwOPCf/stfqzX9z//ln2Hi2WN8/NGH+Mv/9d8iEY+oQyMgRrVdgjUd6G6fW45pi9UgNphD0dnVg2Q6jZnZGeUunP7qtJzXoyPbQM4CCwBffXVGayHDnPl5ItEwrl+/JqRQW1ur2LU8LhYJmNVw+dJFbBseQHtLi86H2+lQUc6qUMkcUumMWufpNKRblA5xCTtgcCAFMh8WFhdx6fIVtLS0oKOtXYUhrqknPvsUe3btwf17d/QeXL+tNmJGiNAIE8ONqelVIX1UxMsXVICloFlVzWDUBSSSSbHU5ea1M9OhWcUl5ivwWqBYzuOmu7upuUmdIeRs8xxMTc5gdnZWcz8Q8OHggQNoqKuVkE80CZE5xIERm0E3PgshzyYmtNZ/+9vf0vrO+xPHiM72gf4+1NXW6VhY8CKrmILwxYsXsGv3Tq0JHAO6YSm8UzTmevv11zdRXVMpgYnXLT8Xi4dEl/A6pNjPMeUap7BNO/FnBYV6UiSk+5whg1xfL1y8gLffeUu4NArGuUwWwZU1rRVcD+iwZzGY557XKTt32BlltdHdXMCXZ88pX8HvDagbi85zzhveS6mks8GIxRansGC8NqyoqKzG6sqauoPoqGbuB5En7MBhUfTjTz/C66+/isoAcQ3s0iJmiXPIofvLnBzbbvT19ej8csyIwCFDmp0GZPPz992796hDhus+O8SGh0fQUN8o3I7NnhN3m05izkN+Fs4ZhYA2NqpowOtvfmEW9+7cQU9nFx49eoD+gT5MTU9j3/59aGltw5OnzxSCOD+3rOedeILFlggymSh8Gs84+jrbtc55PcylSCDJoXF6UNfQglAkgvDauoqaDLsusaW55mr9zRkRtPQ7CxChSPR5BgXPKNd+Fst5nvjzFNW5vlModjOz4rlX24jDunsWncdbncZch7gemfNkXMpb2ehbmeeln/9dj5ZbX/uF27nI1v5HPI1rdbbZiwghrgkeiefmWE04ZMl9XhK1jYj6D38Z8Zw88i3yQFE8571JGRFZjrlV2QsszLAj44Wd3bzHVmG69K5CbisHxAji5k/8SxM0bbDwZi0vYW0cud8WrX+XyK3VkZ95CzLnm87z3/7krJSZefO7BPnfFs9NF1BpQLfOh985mmLX8xP8tnguVGDSCpetCSe/OItcPo5d+8y6GQ6lVVxlUbi6thbJFMPJIXPDwtIy2ts7UV1Th9m5GYQ2Te4Ouzj1TGy1FrM77M+7Mw04TZZ+WAq/Wzz/h5znpfE/cPzPyjrRP3zZlL+jPALlEfgnNALlRfGf0Mkuf9TyCJRH4L9tBP5bxPNsMoZ4aF1C2la3UmmjVWrx5e/5Qhax+LqcyKEQ3WpeCSJ0zNmcFmEd+vuHMT4+g7pailCGlU1BPBzeEBKEDizj4q7E5kYYJ09+iaqqGhx96Qi8HoZGmmCxTz/9WExdCixmS5XXz/I4+bUWTuDh+AzGRndgPbiJs2fOoaayCocOHhCDnU6X/Qd2CX1AoaqQs2B1eQWPHj0yQVxVlRImKCpyh2Hc4oa5TVfN2PadxTZ8ig9OMaPFAa6vf9GOq5C2jJytFPhzDO30eiTUUESjW5NMdG61Sq+dtzowPbukf+vuaMXTRw8wOz2tY2FgYWV1HZrau+HyMTTVqqLA+XNn8P63jsNmZ3syf1nx4N5TBAI16FZYZAzXb16EP1CJpdUw6mpr4XbaMToyiFwmiVw6jZWVJdBtTFc9RzOeSMLj9CqYk0ISxfWh4QE4nSYQ1QijRjwnp5V8eiIMAgEGGy4bxzGFUrLo5TLNoa6+RuITBScKQmp5Zsiq3S4BhtZObZ5zeYVFur0eHD16VG3cVonlLzaTph3ZhDkaZ7lNyJgnT8dhtdvQ3tlRFPYzcks/efIU7W3tWFtfQ21tlUT9+oZahQR67EQOAGfOn8ZOtufXNSAcTsJucSO4uIQnD+8gnwljsK8NXqcFG8E1td9v27EbNrcfFrsH2YIVH370Cd7/4A+E7uAG/Mb1G/jedz7Qa/P8UZzjeeY54vknZohoCDrJiVqx2U1jN13PnGoOO/naaYXVErVDRn1zswljpWOzVDxgkenBg8dobGgRO5eu4N27dul6W1lZFq96YW4SDlte11ZJDKFgSSe4ceOuigNPIZ9CGTEpZAurqyCThdcXkEBEHMlHH3+Kyspq7N1/QPz461evoL+vW0zgfD6DIy8dVsGIzmd1YTiKhRYQh8Pil0V4EX5+Ykooyj148ABjY2Ny/zF49cqVa+jq6kZLSyPs9jwidK9bnWLkf3XqJEZ7O9Bc7cPkk/sKX8ywGJMF1iJZ+Kvq9D4ujwtNTY2YX5hHbd3/z957P8mV5Vd+J73PLO+9g/e+Gw20d8Mhh8MZutWuJC6X2pX+Fil2I1ZShLiSGBsMLofL4Zj2DbRBA2h4b8p77yuzstIbxTk3H1CNRnOMftvJjJgpNFCVle++++579/M933Nq0NraoTWHYbAc08OHj+LTT89rfLq72oBCGn6vWyAtGo3B4fJgaWVDFg+7d+/DVnwL9Bem6vUffvL3Kkw0NzdgZXlZStsDB/cJnhOic/2KbSYEi+mFzsJHX0+PFPmcu2rit5msAZ6PKzdvYceePQiHggLqVPEuzM/B5XQryM7u9CCRzmBichoff/IpfvQn/xL3793GoYP7Nb88TgfqamvlJ841ZTO6qc+azTNYmRYPcVAEHw5X6Hyyo2dweAh9O3rR1taKuflZKYh39fXJZoYQdceOnTo/8hXPmW4Z5ikQ1rGDg37MhL/xzRiOHj2CSCgkb2HO7UwqBSfhUSFnwu4cdgWXEl4RUvEaJ8xJphgCnFfRbWV1FUvLKwKYXrcHtbXVUlATEn7x2Wfo7elGVWUEmdSmACgDBR3OIiKRalTUtAnMsHCVSqcFjwnsuS5VVlXJ6zwa21QQ6vLyupTDLLQRmNL6gt1FzMEgsCO8np6e0jVLQE2QTWuUjz/+CG1tLSbI74CxZaqsjCAW3dA5I1imzU82Z5O1xuoK15oq1FZX4+rVr2WbxPtDW2tLyZsY8Pr86szgeflPf/1/48UXX9J8oYKY8J6dGYTLvL8puDcQkMKa6+bk5KTOS29vb2lNIRxnp47JKpASVvTPIeCUL5j18vrNW/r3hcUFvPHG64J8biVSmnsobUN43yO45TpJlTx/N+etrjX60k9OCcZTFV1ZUYVinj79LmVosKikAOpCVjDdAEVaY2Rk28S1387uCHZp5XM637F4DB6fG19++TlePHVcxR8qz2U1ky9gZHj8ybFyHWV3R2wzijt3biNSGVFuA9cydgp0dHTB6TB5Cteu3VRuB9dIztua2ojCr2k5xXnIwo3L5cWXX3whC5yamkploNy4eR379+7BzMSYuhFYgONzxtraGg4eOqzQ3l769KezGBgY0bEH/A5E1+blqZ5JbqG6skLFAxZBwpXVSGTyWIslUN3QhFC4AtlEArMz01pnOQ9ZQOW5pTiAY8avFjgluORzBiEyPzNBOQuTHAfOYxM8XNB7cfyp+LfI6LNK5CfQt6RQlikJ16LvgOdPQHgJ4j4PID/7nmKcJbsms9r96hefO5LJrGyYOFFNV5nHeLKDz16WTYfevWTL8uvBc/OZTajkk1cJnvN+LR/xrHkm4XXLYGRaKVlj+E1o/wxUfxKgbboZLKU6/2DguTxyDPctjaEzbyxz+LLG3fr3J18Fzg0wtsD3dlX/t0f0VyvPtxc4WFD7/wvPqTwnPPc6m3Du06+QLyZw5HgnQkEWdIK61/K6Z7E2nc2jrq7pCTxnZw0zV3h/os0QA3h5r0nJzsiF9rY2rR9WV6kpTshlvwTPubyZokjRZvzcaUtlBYbmCvTxp/LceJ5vn8dleP6rr8fyd5RHoDwCv1sjUIbnv1vnu3y05REoj8BvMAK/DTyXt2hpg8VfJVjOB9WSP6bZIOeQLyTl1+zxhhGLJgTb/EH6kpp+XLfHj6mJebXCs12/upbWK7T3KArKyv/V6UIgEMbK8ho+/9yox18+ewYVEYZeJXWktJ+4evWKbDBaWpsEX+SvayRKiG6l8PNffoQzZ15BwB/C3My8HsxDhHWxqN7n+PFDyKQTsk6hwlee6DabNs9UGXIzS3jBF/+bGyy+BzfslZVVUoyxvZxBZ9z08oHfCurjxtf6GcJChv/JDsZm1/tQbevQGObhZIt9gcGn9JhhmFkR42MjaG9pxMLMNIYG+gWFnG4vqmobsWv/IWylcpicmZNSNJmI48UXTwgKUB1Pr9hLl64qNJQwNJVOYHDwMWxOF3yBSkxOjOOdt95AOhFHKOjFPR5PRQS19XUK8eJ5Idwq5ApYXV7R5oUK+l27dwhkmQJFsaTU4qabPqW0cLFJIWmC3iwFmwE2BPDZHJXm3CAnsLqyjupqegy74fa6sJWgTYhTvq5s06dX9FcXv8YPfvBHgnDFApX8Zr499QWl5z1VnS7ksvTPDuPCha/Qs7MXwQiViU70Px7A5mYCra1tKm7QcqSjq01wZml5EW3NTXCo1beIteg6VjfW0dTSilQqh6A/jMW5OXz15XkEvHaEAm7s7GpVwCjDPXfuPYDq+ibEtjJ4/8NP8eJLZ9Dc2m7mYLGIz89/jlDYh1OnTmou8PcbgE5Vtxuzc5blT4NRGbL446Yvv5mPVJRfunQZg4ODeOONN2QfwMJLd0+3wDPPw8LikpT+VnBfc7NpmaY/7+eff4YXXjihTeXD+zep8cULp04JAFVWViMWjWmzT6sUKv4fPnxkbEZQVHBvdU01IhWVAl+y8bE75Rf+05//Am+/8678oH/+i1+iMhTED37vXVREQrh2/Yq6R9itwBffVxYkRRs21qM6d1Sr1ddV4fDhQ4KLG9F1gUVu/ellyvP2X/7uJ3j99Tc1PxjCxmLF19duKbjt3Ecf4IfvvgG/PYt0fF3K2fVoDFMLS9h94CTqm9u1FhRQ0NpCO5APPvwQP/rRn8Dj8cnLnF74La1tuHnzFl5++SyqKsMAgVOBBTiX1NoebwBbSQaV+qR8vfL1VeRzpjuG/sgs6LHYMTs7jYpIUF0pnKNUcTNgmKBwU/Y3DtynirWzS8o6A9ip7jTWASywfXbpa+w5cEjFtej6KlaXl5CIx9HR3o76+gZ1AOQYNpjN4ZfvvY+Mza3PwIIVC4pU/bJg0tvTh/XVDVy6eBkvnX4JkQo/bt26IQjMAN229nbBWnb8UMHMtYtFSKqLCU2Zr7C+toaTJ09JMUvLBIZJjo6O6XpnR8PZs2ewuLSIZDKtfASuHfTc5hoW9Pu0Dvh9HtTV1kjZvbqyrDGoq683YZPZnNYIFjgY0uvz+6WWZshjbJMF1l5UhIOlYFrCwqwKFLdv3kRNdQWc9jzqair0PxY/GYgarGyBL0DbLPolGxUt1zIuOATpXMs3FGTMQg7XWps6gFj0PHBwP8ZGx+QRz/sKPxfV1yxU0UKGxaWxsVFMTk7gD//wD1Q4efON11ARMR0WOo38SvWu062QPCqjGWTKQgzfj8Wk1pZmWRNxrIwim97bWVmHsL5459ZDVFbVqvNkanJS2R4trQ2a/7l8Sj7oyQTvcaUw2EwG9+7dU3AtQbcFXQnAeS9ieKVxhzZhjtkci8BFLK+sYWxsHI1NTerCOHHihLqg6K7DuWl8mCFVM+cNi0W8/3NNITxn2COvaRY7WOjLZfIYH5+U+p6dCSwesVuLBQna2rBYywInC3Q8BjZnrKyt6T5d31hvniFoWVLIqbvh6JEDCpbkWqDjcLpV/GGhkV7u/GoIZREDgwOyfWKxip+J0JxdSLwvcN785Cf/FT/+0Z9q/R0eHtYzSqQiICU6QTu/hwWqW7duqZDEeXrnzk00NNajtbkJmxsrKiTRnq2vrw9biYTsdlpaWxXg3NHRbYq2Q4MI+ewoZOMI+X0IsOiRoSggpk61uoYmeEOViCXSWIvGdX9trq97Ms6co3yWIQTnWPNcEh5bggVLwWwp0Q1YNs9kJtSZdl+m24fnX1EtJSW09WhoPbN96wjDbhAAACAASURBVFGxZNvybGCoBWq3By1az37Pe9x8VnnO7+Hnfh48366mfvpeNiytbconmwW96MaGKba7HCYU+Immu2SMQoX1Nt9u632efe+nqmrzDPpEha/7vrk2jNLervUjw04Yvxd25as8Bd7bj/nbBQlznWlNtxTq1u+i7bmej43nOH+/o2AKCtsFKdbvenoczIQodeiUOgd+tfJ8m83Jtm6DZzsPSl4yz4Xnzy2O2FAC08/atlDQ4pRty/lzF1EoJnDgSLuxz7IHVcynRQvbRMIVtFkKqmDqdPNZPq9uCoabF3IpVFaE9ew9O20KSgzSlQVRifD/NspzwnMTGGqKitY4HH/jL8uc6DfYM5a/tTwC5RH4b38Eyovif/vnuHyE5REoj8BvOQK/CTzPJuNIx6NPlOfb1UnWZslq8eXGNJXelNI0GkthaWlNCs/16CoOHNonmwqqoetqm+FxB7GwOI/W9mZ56lKRyY06vWM9Hj/Onn1Z9g3nz3+JxoYmwbW+vhbksikpAQljuSFmq/bS8oI27QQk1gPywtIa/p+/+VttqF984SW8fPYV9D/ux7UrVxQ49oc/+D6OHD1kVMHpFB4/GkBnR6feg5sHbtoJ4LhBpRKQvriEIHwRsFy5ckWA5NixY/IY5hZRbfaBQMnr3CZ1GFVg9DPnsfO/c/JkZZgcN7jGK5nQnjFS3PQWbQ64vCE8enAfHqcN9kJOm0ge68DgKE6ePouG1g5Et9Lo7x+SzQM3F7RYIOwh5CacuHjpEk6dPCUVKAERx5Zt8/FUFo8ePsD33n0LdVWVePTwLmanpxT01rujT2pCwiz641KR7nK6BJVoQ9LX1yv4xM/JF0GDbHKyWQVvEppx88n5YGw7CDJMgUABfFQhe1yYnJzCzPQ82ts7EI4E4PERFKSlpqZyiK365CPvvf8xfviHf6xzVGBopFRGJsDLgsXasNqcgji0B7n41SXsPbQP3qBPFgFzcwuIhKk0D2N5eQVfXvhCAYiJxCbOvnwWddVV6GlrMyo3vx8XvrqE6to6gS0WRwjFvjh/Hol4FFubG3jh6H7UVgYwPDqO2sZmtHX24vHgKBqa26TsJ1hSWKmKLR784pc/k4UIFZx19XWIb24imUpKzWjND3YHUJFK1XAuw2BaY68wODCMW7du48yZswJRtJoZHBxA344ejQHVVFRUUmHr8/jR2NgsyEkVI4sozBI4deq4oFd8cxUOpPX3CvDLEOTT5od+/lTFe+FyuQW4CQpHRoc1T/ftP4DmtjajWlXgmgPnPvscr77+Jj759Bxu372H7731Jg7u2oHpqQlcvHQBL710Wp+XIYNUumfSPCa3QgLZWeDx2o1q2EEQ59S1zOuWHQw8jwzn/Mnf/yNeffU1zbGJiRFMzc4jm7crLPM//Z//B/7yv/sTZKJLcNlzSNJqZXYO3lAFdh88hVSuoOvQF6D//oaU/R9+9DG+973va8NOT2x6SPsDQZw7dw4//OEP4WDAocuJ9dUVRMIh+WUTviYIPjN5XduPHw2ipqpGVhH0/mZHyaNHDwSJjxw+oILc0OCAlLRcL7j2qLPCYcfNmzcFqckBWDixCo+8jqiU/vzyNezcdxjFfBbrq8tAPoddfb1wKSyNvtNZdYWwE4DWJpMrK3j11VcUWkkbFc6rv/+7v1fhgbYtlZU1Usp7vSyO2PAHf/ADgbzBoUGp8BnCzLl99+5dFcQOHDggYKRx8HjVCcJrm//GghTXTwJv2lQpwE9Q04Wu7i6BXt4LqFhPpxKCqAxNJVxeXFxSIYUdQlyL6hio6XRJfagQyvlFAX3Cwstff43v/d73jac6A3XTSRU7OL85N1lc+vC9n8PjAno6W+F1AZGQD0W7E/6KFgQjVZifXxBQo+0XIRzVulw7SSnHVGQiQHPI957FJ9pn8Xtv3LiBgwcP6jh4f6mrq9Pno6p3bnYBn31+XnkDvE/duX0LLc2NaKirV7cVCx7FvMnJSGWy8Ph8+p1jo6OYmZnSWnn82DEFBROOGkW4KZpQdUmPdOaAbMYy+Prydbz99rsKFaXtycHDe2CWFNOlxCIhx8pSGf/85z/XvOJ8498xi4AFCq672bQpVgrSs7jpYMieXUUvdpnQhml6Zk73WnYMOJ3Gsof3PVrQcJ1gUYXwmEVYFlFZcOQ4cb0MhcNSd6shq0gFahq3bt3UOeba73TZZclWW1OjQh2vSV5H3d09KqrTtoXnh2sEizkE6Aw4PnnysDqiOA+tIFACTnU0ZAw0NoV2fmZ66bOTx/hV817AtZNe7FS8njv3Of7ohz/Cxx9/iqNHjwK2PJZXF7G2uqEuFirWO9o7S90QDIcdQiqVwOHDB+H3ubE4O6k1hNZskQiLNea4uT7Mzc3rZ/mZ2H3gc+bRUBvW3GdhXBCb9kV2F7bSOVTVNSBSVYel1XWsra0LsvO6YIGG16YJQ51QJwT/Tj9fCu6Ul7uKFk89rWURpWJyybOcN9mSvbbsc2zbwiFLVh78+W+9GPxeUkBbcPa38Tz/TeD5dpD5BBbbbNiIZ3Hj9l0cOnhQ48giHNdZT6kzgiILoz4uAXTB8+cckuyzzMsSfSh48xvwXP/6JLCT9+vEFu3SOIf43GLU+8/C+O22NvyzrEAUbEsAbwFxU4AyY6J/0su8VwGOwtOAVwWjys5qu77dhNY/C8+t47He65tHbpTn1vdsB+bPwnMjQrB8378ZGMrP8633l4qeqm5a7m33PGdhwwVHsQZffH4Z+WISe/Y3qZiVStrU8ReLbykbpaOzRx1sLN6x84JFpaWVVT0Trq8uSnnO4gNtW/hsHfD79d+WtZniVjlGfBaRBduzgaFGea5OG5tdBSo+d9gcnm8pz8vw/LmXTfkvyyNQHoHf4REow/Pf4ZNfPvTyCJRH4J8fAcLz7Z6W2x+Ut6tO+OfMVhRFepKWVOffVtw8/V0EAYViEpl0HpNTCxgbmzLBVm4HKqsj6OrtwtzcEgo5JyoiNUgkE/D4XFhfX9VmmxYfhCQMJqQ/8cL8Mq5evQ6P2ye1J9XHhDuEG52d7cbjvEA15KCU3ARA1maboI/wfWmRqkcXDhw4iJs3bigcjBtLhuF1tLdog0IlNqEhwQPb8wk6uSEm3FST6LZ2ZirNeZz5bFobaqMsCwpiU2VFOMkH/7bWVtlncHPPv49vxQUkGupqn2ySFImlULySlyY3KFT5ujzYjEYxPzOJYjYjZenMzKw8fWsbWrDv8HFspfOYmp7Djh09UlPfu3cfBw8cEogIBP349NOPcfr0C/rdmXROKrk9+/bjYf8Q5udmcPqFk6itqkAsuop5hZ5m0bdrp8I+qUjkFoTwhZsXgtrLl7/G2TNnSx7OTsELBQUW8vC4PQiHGMRKz02Z3JSgjWlJNiGqBnrQqzcQCGJ2dkFFiWDQh+bWRkEot8etED+C3IsXr8Dl8uPIkRMCscXipvG4TTNYjTYtdjjstI7J6Vytr20IjF27fg279u3WZnV1dR1b8YQgCaGjz+tDOBISHIlUhAQxH9y/i4O7d0mJyGDIgcFhtLS1SYXLADlu1lks+fz8Zwj6g6iPuNHWVInNrSTiqQyOnTqNR4+H0N7VA5+flhwsHBSwvLQkIDE0MizbCCqsCc05B/jvhCb8/YR3Al3ZHHweD9LJtCwF6Pn9wQcf4sUXT0vxqABbG5WjWak/Wayhbc/cPK2GBrFr1x7Mzy2gqalZn5cbXQJeWt3QMiQS9qIiaMIo+aIC1e3iRth0EEjZTM9XqefsmsfLK8vyJKZit7auQcrznbv34NPzn8tu4tLXV9DR1YXXzpzB9MgQlpbmBXLr62sQCgelHrOr0GHC/wxcoL0TYT2BHhW1BKMECXKNMMGGsONn//RLQb0E4d3IAKpq69HRvUNA+9wHH+CPfu9NROcnYS+mMTU9iY1YDAeOnkBFXRuKjtJxKpOzIPXao/5+rK1F5QvP0MrBwRGFuo6MjQky/9733kUmlYCtZHnBdYsf5/2PPkZ8K4H6hkYUckW8/upr+twM/+R8rK2pVos/h5XzyqisnQJgDEXlWC4vL2GAoZcHD6k4J72j3cASAgJC3Rv3+tHY1q1gSXacMGgwtRXHwON+7Nq1U/CSc5if/dNz5/HK772l+cDCHTs5+F70k5/ndbUWQ21tPQYHBpFKx6XWppqbc05++yrIsQugAJ/Xj1V6L3s8CglNpxN6H4JjKoV5DpubmgWx+Zn5dwSqBM6ETbR1oaqaEJIA09jOsMtgXcfNAgzXdoJw2pqwwEeoSQ9gqqZD4Qja2jtw9epVraN79u6TR7rDRruXPDY2NjE8MgZ2VNRUVWktvHn1EjrbGlAV9sHjLKoLpOCtRd+uveqeIEKybFsIbbhW7d27F7PzC7IkYlgjC4S81/B8MHST8Ipwt7OzS+ePqmvOWx732OgkxsfG8frrr8la7LPz59DV0Q6f163xpI0LOxyoWC3Y2CFEAG2U1wxfZXGsprqq1HHAFZ73FF4HBeSU6ElQxwKSE5+d+wr19Y06X1NTY1jbWERPT7vsRligpMqZkNpSmdNiht0AhK0skvIr1wspvAVKjZUEv6eurkGdAizCrK/HcPvOPVRX12mtaWttQjjk1bq3sbGmceF40I6H84vzY3V1Rfc+FuesUFtmW3At5hrMQ2FXwcTkhNZX2hqxo4jhtf6SmpqAmBCaoJwFFK75vG2w6POf//Pf4vd///uor6uUCl7hgCX4aAqyvJaNP7Wxf6J6/6klBtcP3sN5T2A3TTQaxxeff4HOzm4p42VZVcwjFA7p8xL68zNURCr0jMB/29yMYc+enSpm08Lpzo3Lmr88/wF/EL29fbpeVKiQp3wea6urmgu09HLaTNFY1wczIzxeBMMV2IjFsR6Lw+UNqIjN+b84P69CG88Zj5OFKZ5PHhste3gO+FKhzXDe574M8DbfILgoqxDjtf28l1W4MwCVMNLA8+3g/NnnQAsSK8S3BFe/672/AYE5YYh0S12KlvrdgudPVeG8DOyYW4lieTUq26OG+jrdE9ldk6PVndOhAh07DwjWqVRmQYX3wmfBswWQnx5HCWLrPmMgrKlhmU5F833GA19MVmpxM5ZS9lMwoFBR2soZ6zXL1MVk/hi7OYFxeXabng+9xzN2M7r/pq3CqikcWxY928eU64PJlTaA3oL41rP4swUIFRZKvuDPAn8B/tLLjHkJkKv+sk0tL995U5DYDty3B4by2ZyBoYn0Ijwedh26YMtX4/KlG8jm4ti1r0FdV8vLcWxubsEXYP4EO9j43GLCdje3Elp7WGjk+tLUWKt7BG16uM7rM6koZIoQ+swleK7zJuX+N+G59RkVkAwbaNvCZ0V2c3LV3T5ex17/12VOVN4ol0egPALlEdg2AuVFsTwdyiNQHoHyCHzHCDwPnlubje0PzfxzNrkJlOD59o3OdqBs/RqKgKg8D/jDmJ9fxdjYNFbX1hAM+VFTV4Xp2SkkEhmkknlUVzXAQ/AQ9COby6Czs00bUYYZGnmQDXNzi7h8+aogH31iPR4CP4cAd0UFv89smjaia/jFL36Ov/qrv5JaSxtsp0dKVqMicgpkE5Jx00/4Q1UdN8pU/BJy8X8EnkYBlpE/Kj2XCYy4ieWmlpt+elPTnsFp5ybDhLRRFWaNB8E5W7wvX76sh/X2jg7s2bdXCmGC4+PHjgq4EEL5PG6pz03YoDkWquhsLhfymTQmRoexsbKMluYmbdi58cjDhbauHdhMZbQBaWlpwmY0hvPnLkixTfjQ2FSP8+c/wslTxwXv11Y3MTU5h+qaegyMDGvDeejAXvjcTtm2bEY3pEKlx/jY+CR27t6NTJYwxLT/E0xPT89g7979UmbdvXsPCwsLWFxckB0N1ZgNdQ04+9JZ+S5TCcy2fbPxoyKcPsD0fs8bq5EFQjUvWltbcO3aNSRSCXR1dSg00OvzCq790z/9Aq++9gYqKqjKW0cg4JCdBsEq4eDAwLDgCPdPhOQ7d+4QpCeM2EptabPe0NCoTRyhNuHt48ePsJXY0ibt4MEDgtBUl9EGZPeufWhu7sDkJAsSO7ARW0d8K4q6+mqBHXZALMwtodJXxPjgML7/B68hUlWL5rYOfH7hEnbt2Yv6hmYBlYmxcQUu9nR3I1sooLunV6GKHEvOW6paCc4JMTmH+LnlI81rxce5to5z586r9fmtN9/C48f9aGisE9z0+lzyI6YyuLm1E19euCgbgeXlVRw8cBB1dfXq5OBcYujd0NAArt+4grMvncILx4+WlKU8NyaUS2pNwRADtjlO/OrxeswcKBYwPTsvpaWAz/KKNrxfXbykAMYXXzqN2spKVlpMSKSDdglJQQMpy+XT6zA+x/IwBnL5tAnFDNJP263Ns1HfMdSyKNXo+fNfyE+ZxxwMerCHGQMOD5aWV7E0O4Oe5lrkttYxNvAA6WwKoUgFmjq6UN3QBTjZcm9DNk/bA8jiZn2DivoJ7NmzX2SEYaQNTU24fOWKVNtvvfkmivmcYDThDNXgtHu59+AhTr3wgooIVRVVstxga/nq8rJCTjkBqTwn9OYxRTfWBOZY4LNeXJOmZ2Z1nnft2qVxVEHB7lCQZf/AACLVTRgen0E4EMCDu7exGV1HwOMWQFpfW9f3sguANj0E6GfeOoNobANjo8MC2Cy+UNWbyxZkMcOCI62KWDhpbSN4B9pamzE2NoLFhQX5zHNdUdEpl4fX40O+SO9xn8bdCp3kXOjp6VHnBoteVCXzZwm3qDjnesciEwtjVvgtFdfLi4sKJuZxUrnb0FAHv9+jtZSANRbb1LX/4umXpE6/dv063nzrLc2p4aFBeNzQOOw/eESdSFQscvKEAz5cuvAZqsNedDbXIpOIosD55alFY0u7gaKyGbZpzhIWK0gTwMNHj3Hy5EkVsTggXFNp18FxIsBkgZKfi/cPKa0LUJfM0OA4vv/939e6ThshnuvGhnpMjI/IhmdleUlFFJ7fQ0cOyoNbKRycD1QkCxw7FKBqClTGsoeoi97fKYJ2BzucNtH/eEiFK44loXtHZwtWVhZw+MhBxDbWEQmFnyiSqW7numFBIdox8b7DQkF7W4cgOwuGhMKjoyNSgwaCIRXceMyJZAaPHg+oYLp3904sL82puMFrjkWGixcvora2RvY+HBPakDic9lLHTFprL2E+4Tc7RgiqaHdEP3wWlAIhht4SQNI0wXQg8VrgWHB8OA94vq9evQGn06Oun5dOnxa8pvKc3+8P0AaMVm0cO4aRx7W2NTY26Vzz3utgOqkpc6sgok4ol0fXDH3h2TnAwhUV+bzWnCry8PmBBZz72Llzt36GHWmcHyw4Ej5/+skHePn0CYyOjOi8jY9NaI0leOSawXud38fztobBoQH4PS743A4VZkLBIHp6exVw7PL61A2xsbmFjeimOl94vbBbgMVUPqNYz108NnaJsRDC+wTPg8JRbRxj2qF98/Us+PwG9PwV8PzJM5yKm0/9ty1hxbNCCc6zXwXPrecYS4VewvLfgufWv29/7uS6fPHqLVTW8B5minuRcBhul1sFOmY48PnL6zFWerHoCro6mFfA7h5zP3v2+fXpM6ulVH86KFz3yJQ5TwwAV1nLPIuBNkdZCQTYfad8kZJqX89pzGGhTVMpY4Dzl88csh10mMIw1evmKi+FSJtPZ+ZyxqjMLesda1z53ts7+1jE2Q7Pnzxrl4pJFuA25+qp8vzXhed8zv7GOfgt4Hkh74ETtbjw5VVksjHs3EurKRuGBqe0tjAUdP/Bg7DZXVhbj2Fmdk75KY1NzfAHw4jG1rF/7y51GPDeWl1ZqXHhes+CyW8Kz1nI4LnM5BgO7AIcLuSL3/Q8LyvPy9vj8giUR6A8As88T5QHpDwC5REoj0B5BJ4/At8Fz7dvPiwFUy4VB3LGrsR6yH6e+lx/Z+OGI6GWyqmpRTx6NISl5SXs3bsbtY012kxMTM7C5fQjvmkenodHBmU50tXVjs+/+AwdHe2yy6CqkRBxeGhE8KS1pQlVlQFtxKmG5IbabMSdWFyal//5j370o6c2IrRCyRUVrsiNCdWH/F61k9PbHDZsRKMCAYTmhFTcQHJDzo0rg+b4PQRGbbT1EIh3SdHI0DqXk168Rv1mFHEmbIov63Px6/DwCPqHhrB37z5trKLrG/KT7u3tQTKxJb91KzRQfphU79sKcHG3nM9ibnpK0IRKyM7uPrh9ITS2dOL+40F5mHPcFheW8POffYSzZ19HU1MjgiEvrl3/CidPHZUn+/JSFBvrSSwurcLhoVoui9deOSulrdNeEDSkumtzK66WWofLhZraWjgcRW1i5ucWMTkxjX37DuCTT85jempaG1ZCeMIUnftCET6PD+++87bsV2ixEgiYsDuqudQuXrQLwlEdSiBDkM5OAKqJb9y4iR07d0kxSauM/sePcOzEcaMgTSexvEywFcPSEkP4atHTvUMqdLa/v/baq1hZWcIHH72PN998Qxswgpe2tg4BxeGhUQUb8vcRdu3Y0Sv7AX42KgZpo3D96i3YbD40NtJnuBWJZBTzi9MIVwRVdDh//iIyqSJS0Vm4ihtoa+9EU3OblIRLaxuybLlx85aU1on4Fv78z/8Mm7FNMOqU/p5U4XIeEaBT3ck5QNUlN9mW93JlJILGukb8zf/7N/I9/h//h78oeZE/hMttx9raCgJBgoMiPLQuoHrN6TU+4i6PAjBpW0Hh2Nj4KDY3N1TIYNfG2tIijh48KEU0ARTBAZWRBMWEpbzeBfSktHNhq3S9SPHJv3M6cenry4JuhAp9O3YIKInqsFjFIEhZ9tD2w6WCmLEs4nxj0Yuf06ZgUPqgEyIHQ7Q4SgjYGnjgELycnprDo0cDUk/X1lI13QaHx4uCzYWvv76GtaUF/N5rZzA19BBTowNoa29FQ3MT7J4AQlUtSOVomWAU+rr+SUFtdkxMTGF4eBQ9vTvQ3d2L0bFxrMWiGBsZwZHDR9BU36DDoV85x3h4ZFTXxM7duwxsXVnU9cgOF6qNCXhqa4zdDgGq1oK8sXipr6tTMWh+wUAwesXPzM6qILJrzx6pFI2FgA0TE5NSxv38F++js70dzQ312L2zT9kMbS0tCs1kUYvrCMGbbH087IhYQ1NzI3x+r5TiiXhCVhyExvwej9uvdnkqiCcmRtHb24Xoxjo6O9pU8GLQJ/2eJ8cnZb9BtSuvfZ5zvjcLNITlc3OzAngM+yRY5RqtoqTNprWThSFabBA4E+hyHeT6wM/EOWLU640oygbBqH1HRkaNInzffpw7/xl2794trMTiAAtK1RUBWft0dfdhfSOuYhvn0e2b15DdiqI6RHheA0chBZcvgLS7Fpspdgv5Sx0gEMglPOfxEGiygEEoffLUCRVWuCY8fvRY6zzXab6qq2sEmfmZA4EQ0qkMLl++gj//s3+hf7956zpGhofxp3/8Y0xOjEldvby0qPV/ZGRY62Yml0Mmm0Fne4d8/VmspWI2k07p2FigIYhmUSkPu6yluCZq3tTXY2VlBe+8847gNQu8PFdU5R/cv0dFW/4sixBWoZjrGtdGgtZLly6psLl/3wG0NLGDy6hXk6mErgV25jQ0UmVeibr6RoF0Fgh6e7rw1ZefKaCZHucE4Fx7uTYxUJfrgjqxbAUdDy2OjD+6U8UK+qmzyEgwxp9raWuRnz7XAa6vxMO0KrMsvcjsOJepYl1cWBFUi1RUqVB45vSLspHh76KV0FYiWlLwAiMjI3o24DpE8M0A2MqqSs0/q4jAew3vWxxPzkPe0zlevF7HJiYUht3T3SfAPjs7b+4Rw8M4fvyY1iLae9BSzu9zoaaS3s123L93H0sLy1pn9+3Zh4QKHMvKeWBBlMIBFqUYlk2/fF4fe/bs1TrN8aFOWQHZJTs4Pl+wQEWQz89mgWzeH1gQoH0dr1sW93VctEErFQme91S3/dmN67VU5d8Bzzk+T6z2+L3bROrbOwytzyTkWyruP0/hvf3Z8Ft2LCV7kGeV58+H5zYsrm7i9r0Hmlu8D/P5hUXVqip2VixoHWYWC3MbUokNfO+ts09CPbd/ju1j9FSZz0u9pFJ/4pBiPM9LT7cSbSgcuViE1x/Q+mVCvo3621xPJnfFGkf+LIuXPEbmRHDuMbCVhSMpp3X2LeW3+Wq3Mcvj6bOiOjRlhcUCslG2myLTU3j+7DFtB+TmGFmoMrYtvx48N7YtzxZgni1C6JwbGX3JtoVdM0kkqTz32pFJO+Gy1eHG9fuwOzJoamOGRQCsUbKoT1/z3Xv2wudnJ0pK/6NlC2+Bk1PTyizZs7tPXUW8ZzDjhi92b1JY8i14zkfJQqnbwlL205/eNA/AZqNtlR1pBsDSwoXPIFS9b5vDZXj+/L1h+W/LI1Aegd/dESgrz393z335yMsjUB6BXzECvw48N29RBD3Pi5nkkxbO7epz6yGdXw08LyCbS8pOIx7PYnBoVBvckyePob6pFsMjQ/D5w6ipbkR0I4Gl5RW1eBM0Li8vIra5AYZrEgIQzBKkbWzE4PdRCVcPj4sBkfRqprosLRjNDcfj/kcCdYTw/DtCbY/TrXBOKsoEeAmp7XYkE/TRZVhRTkCF6rfBgX6F/FFNxO2Bgiup7N6MY3VlDevrG3oYr6mp1Xu7XXb0dFMpbzZC1lerJdnaABm47kIsTgC1oM2w3VaU0pJKaSrPtTnQexgvU7uLCicChzw8TjvmZ6awtLgoW5nu3l54/GEEK2tx/ouL6OrtQ0dnM3KZAsbHFzA3s6LP/PIrL+Deg6s4euyANnkE57m0E/cYktjegsnJMbz1xmvweZzIZZJSDFMl6XDR5zkvVfHLr76KdHpLYI5K76nJWXg8ATy4/xAvvHBa58DlMuNKUJlOJjE2NIqurk7U1FZKLZ5Kb0lxaoCJTQoywtRHjx6hp4c+s1Ree5DNssuAEG5RvuVTM5NYWV1Ac2sDyuu/fQAAIABJREFUwpEgKisjUihzg+pyeeH3hTA+NqmfJ9DZsbMXI6ND2jyyUMNjIdyoqalDLLqJG9dvyWd3anoaZ156CZvxqAouHPO6+hqdAzs8WF3ewuDAODw+D/Ye2IF0No7Z+WmEQpX45NOLqK1uQcidQm04L4APh1vw/PLVG7IxoXVKFdv1nU5Z/xDeJbNFBEO0KXBIrXj9xnX50hOc7N+/F19++aXsEKh8jUej6OnsUpfC6RdfUuGG85cAk/7BhOfBEK2ESt6eDj8uXLisItTuXbsVJvi4v1/Xhs9vwnUJ3bt7OlEdrkTQbfz4aS0S24wJ4hPWsZDDy5ebfl5HhNg2BtemklI1EwQSIC0uL+qz0kO9vqFe4J1qTgIOp53Aln7KtKXJyarJsvxh+KlAYY7zdAKjY1O6LhgK19bWos0zr2OCinQqq5Dgrs4eebhHIn64PDl1WXgDlXjv/Q/R2dqMsAuYGLiPuqqAADJb/sPVdXB4awAnLUaMLQZVt09azm1OjI1NCppzDt+5ew8VNQyGbMTw4BDsRRtOnTiF8+fP6Rrdt38fKqorkUynMDUzBb/Hjl07qcIOYW1lVcC5vbVNsHNrk+p5B2K0Xlih7UUIeYIPAhKpdnMCswxKpDUJuyHo97y2voGJyUkMDDzGgf37sLO3B26HA16PC5mUscsygbseZApF3H/wEKOj42hqqNZ5oTUPA4Hp607IThsUwkWjRM9hamYB0zMz2LdvD8IhP0IhnwpGBLkel1tzhsCIwW5ca1nI4vnt7Oo05zOZ0Jzg2k5oy7nH7iAqKqkMpUiX1k1Sh2YyyqDIF4oCggTpnB9U6HItlgqTgcGptDy3aS9C7/HZuXnNPRZzCP47OzpgK6QQCftkdcF7xupaDDdv3EQ+k8Ku7naE3IAHabjtORQYelvbg7UYYX9GHulck+mrTbsdgsjTL70kexxC4b3792j+8nt5v2AhiZMkkUgJtEajMUEc1lwePXqMdCaNv/zLv5QKku/7X/7ub/Enf/xjdU5QDcy/p08vr6lslt1DDsFYFou53szPz8kybPeuHbq3MQ/BZGOksRFP49Llr1FTU6VCKC2vqqorSh7vBdy980ChlpFwJWzFLHq6W2RtwHuY1LCl/AmugwToHEeqrWmXcOPqHfz4R38Mt8ehosf6xhrsTtomzMqqhYWWxqZWVFdVy3ZsbWVJ93lel/wdPAYq1mnFxO4DrsEMAKWqupBL63cTmNNjmJkIDBU+/9nnOHDwEBqbGxGPx4wtC9cUWbAYOy923AjE2U1Whcvpw/DIhIJW62rqTdhsTZXGgl0qXMOM1zULRlGtE4RzLIoSmtOyqbKCVigGGhI6UjFvFdmtexTPdSabRyyeUFgoi68rK2vo7x8Q6Ka11sIig3U30dhYL4u4ypBPxY7HD/vVrbK2sga3042dO/t0n1lcnJP/PTtu7E4X7t57JNDLwhm7T2pr6wRezTpJ5T3zH1h0dqjQwM48Fp0s6xbL+5rroRU4rm6YXFbPDt/12i5oMOGiorbfelkqZguSC4xagZml77ae8azP8iwQ/y6Abtaqb1qoSGfNAOzn2LZYz41PPjvBuN2NS19f1f2BhTDOD94H+Ax25ep15Waoc2hxEb//vTfQ11GneWXB+O1FAetzSiEu+zkj8LCOh4Vu3pesAF4OhTopmOOSL2ArxeD0POKbcdPhUPIlt46T9zraBJkORGbP2NRlwq4LhiiD9nUl5bkB6CVLHQWpmrwYFlqmp6d1n+d8NWHsBqobEGzO+fZnTOs5c/t5MMdNKxqTR/PrwHOJPUpTavs5sLoQrPe34DmvI666xQIL6glj2+J1IJs2gaGPH43AH3QiGMnq2aVYMPZzK6trOHj4MPwBruMbmJya1TlkJ2U0tolde3aisb4Gw0MD6uKgiIDXCDv3rHvGN2xb8uzqKU1xy15H3SLW4RjPc94HtD6VbFu2w/MTb/6bMicq75TLI1AegfIIbBuB8qJYng7lESiPQHkEvmME/jnblu2bMC6k6UQMhXTCBPGUFE3GYuGpkuPJJsheRCJJNSMD57JIJLMKm6PisXdXj4LghobHsboSkxq6vaMLL7zwggmCtBXw2Wfn0NXdjt27d2pDQoBFZTFhUFNjE4J+TymU0rTEWpuEtfVVXL9+De+887YUsgQBLrsDAa9P78ONCG0GCHRcgrDclNOiIIhC0YbxsTG1jDY3N6klmEo02kdw00sgFgqGce/eAyl2Dx06hMWFGXjcZoNu2n1t2ggRXHCTZQENbnjUPu70apP+3nvv4Q++//voH3isvW13Z4dAhNdD7+nSBtBRRK6QlnKpkElheWFeClSqCVvbu1BV1whvsAIXLl/FwUNHEIr4YLfRCzeEn/30Q32m1984i68ufYTevg55r87PrqOQ82J0fBqegEuKZPq993S2w81QUtAXPSUbHW506A28e88e2Gw5qYyTCQYjDsDvCyPgD8n/mqOfL1C17DIBqPkclueXsTA/KyhM+B3fiqGjo00bOcIOWYPAoVDLltZ6gblwsAbpDD2SkxgaGhccKdoKxuPXW8TefTsUnMfug/W1qJRM3LxNTc3gtddew/vv/1IwnPPm8OEDgkQFgQa7sbHIsfXXoz+zo4DKa6pF1zdWBCTot+12O+FxR5BJ2pFKFnDx8leYnhvD62+dwVYyBqfLj+vXH6G3Zz+aqpxIrI/BFwjC4w9iYHAEqxubePudd2V9oXOZz0spGAxHMLcY1fde+OqCvMg5P2hzQUUhIdVf//X/hbfeekthrAwdXJydRXVVrcaBXRKcf/xKIE7/YLuDakyf5vlWqoj3P/gER44cw2YsrrA5zsGKyggWFuZw6PB+tLU1CUKlYinYcjZ5bN+5cwfTUlDvQ0NjvaxueC74vlTt85q7eOmq7Fmo6q+rpScvg1wz8ppVS7rThoT86/0lKwK3AG4gSHANWRsRCBjbJFdJKcb2eEIkBwYGhxRWycBQFpJ4ne7ZvU8Fs//tf/0P+Iu/+DeySaqs9CMWX4A/FEZsK62N967uLjy6fQWbSzPo7WwRuMqjiKr6ZgQqWnD3wZAshfbu3ytrIP7ZH2RgpQfz80u4fuMmXnrpZe2+HR6noD6VjvMz8/jpf/1H2UL9+Mc/xqP+x0imk6iqqZaNz/69vQj4HCaUEjaFBdIfPJ8tKFuBc7umqlbnwOlyYzOxpaJAIpUUKKR1w+27d81akkigoaEJC4uLGsNXzp5CX287kvEtZDNJhVA6de4ZElhEOpuH3enG1MyMgk6ba+rkf88CFS12yEG4FlHVL2ukpWV5vK+ubaGmjh7VNuzftwt379xEIMAgPp+gmd8XUHGSfvns1PD4Agp5Hh0dlr93U1OD5t/0zCRSqS1kc2nZTXR3daLIeUAP7kxacIdhispLKEKFKl73XBtYWKLnNTtcWECiXQp9xw8fPowLX13EViKJ06dPy86mtq5e94l8JgaHrQC7ywvYXJrnB/YdwMLcNOorQwLnAWcOPkcBoYoqpP2NsLmp5HXrmuG8YyGABVKunfUNDVhcWtY9Y2llUZ78BHKE2bQ6SmylNNaCYAQvqYzg3bnzn6KzoxXtHW1IpZOy6GGeBL3dD+4/oABKy5uXBab4Vh7VNcwd2BAIam9rxfvvvYfVlRWcPfOSgCo7jvj5ZucWMDg8JVuncMQPt4dWM1RzGz/tdCqPrXgaDx8MoFh0YP/ePkxO9GtOs5uB9xy+DwtxVNRbFi4skNGrfbh/UvDq5VdOq5BG66f7D+9J0ctjvHHzjmAyC8UvnzmjNZz3Thb+OG95T6JamyGaBHssjHKe8RxSGc5gWBY7kklmX9hUuKH1CuH5enRdoJJrkZeF1pIKl2sH1xJKcmkyoewKB8e9gOGRcWxtJrUOVldVKAcjl0thz96dykkgADVe7yyic767VSymgp333NW1FRXhWcxqbm5EZ1e7OgK4vlFBz2NiFgrnOANDWVz98IOPdf4ttfj8/IwCmVlwr66MYGNlQZkeDpsD9+4+QjaV1bnketzX2608gdGRIRUK4qmcLKOaW1r1OVmwfeLLXjRrjNvllBqZ2R7hikqsb2xo3eazCdcdC2qbZweX/kdVsoLFv0N5vl3QIDj+WyjPLWC6HWhb3tdWjoz1b9v9s7c/Ylq+9N+A6woM57MC57UB2M/+/FNwa4fb68fE1KzWWK4bDLl1uZmVsoWVVRa9V5BW2LUHP/z9NxHxF+DYBpitQNXtIN88rxqLPc5fC7Cz6Mu1ldcKC08MR+ZzAgUWyXQGgYpqFTm1tmWzKmbwPfjz/DPnHItgUqOzhGRjAW4L1VWV2LGjTypwF4UbAucE6aLaGrJszuQebCUSmJ6aQnNLCyoikSd+4yxI8jnCKghtt2f5deG5OhlLJ+h5nufPg+fPziXrGVsgn4AeDLs28DyZof2eHdmMA15nEx4+GII/6IAvmEZNdQ3c7ois0obY7dXXh4amFlntMSQ6X4QKWLwvBsMBCWOYxcMxqaupMc8xtHCkjeGznueC56a74ok3vb0oIQfnPlXp6oZh1wLhuYOe599UnpfheXl7XB6B8giUR+CbI1CG5+UZUR6B8giUR+CfgefWJm37tzzbvmnB82x6Sxt1/jc9Hvl9BAXW68kDt41+jVtAkcFyUYRCVbh69ZrsMU6+cBxT01Nqwd+MpbBn90F5zPLht7W12VgDhGmR0qLAS25Q2Aa9tr4uVWNPd5dgClXC3LTQ25QbA25qCIv+4//+H/FX/9O/NSpnBr2prZzKZofsJGgTQIh25OjREtBzwCZvyhzm52bR1kzLBptahAnNubGg6om/m4pEbtaoCCZUcTiB9vZmKT2pblVLfiZjVKa0kuF7FM3ml56/6TQ3e158eu4c9u3br43B2Nio/GWpkKY1A1vzqeS12alcLCnPHUX5O48NDwsS0D7CE6xA3u7Gtdv38dLLr6oYQLV2bH0Ld28/FKBNp+IIhj1oaWvCzh27MT29iCLcSGeLUrlGwgFt+js6mmG35WAr5qS6p5XEzPQsWlpoy0BwSxUZ1YUu3Lv/EPmCHSMj49i77wCC4bB8QbmzIWCnLcjC9DheOHlcNiHcRKYztNbJSu1M/3GOFwEm/dNDkaDa+gEnbCCocSjEkWPf2dUBp8uGDz78BV57/WUpfWPRLQwODqOpsVlBrYcOHhY0ZA2FQI9wkPBXfvS0RnCV7ASyeeRzxl/33LlzeOON12VrQmUvFd2EK4QtAX8EPl+FjnVxaRGr60tYWplHUMGX1TRKwfDQOAKuIuanB+V9TBBC/2NaHbS2tSNHoOOid7QdXl9QQZvcbN+7f1+QpKG+Hu3t7SraENZwjG7evKXv2b9/PyrCESwvLqH/cb/mIdXDBIHG27+gED6dExQ1dvx9/f1DOHv2DL7++ooUrVTzUslNpTHnP5XXLA4FfAHMTM3KT5nKYhajIhVhQQW+94MHD2SxEIvGpGgmYGPQKVunqTiWZzPDX9NUITMcM6lNPyFeIBTWZpigSLDAZmyMeD7kK5szIX8EAIQVNptbYJOqS17ftCRiMauxoVlw/+c/+wX+l3/3PyuENpnahMOdR47Qwe7ERx9+iHdefxlzY/1AJo5wwKN/cwdDCEZqEUvYsL6RFBzeiEWloGUwKIsNplHEjompGUxNTqG7uxuJVEpBj1RfpxJJXL92Da1trXjn7bcxPjGKyppKxFSc6VBoHQEjw3y5+lHtyvEyY0MfYxaItEoKwvoDPqQZ+MvrmgUE2BBPJPHlV19J/cpr7IUXT6OZeQ72PDbXFgVcB/ofy3efINMEFwcUWMcxo30Hi4rNtdXw+tw6h+zM4PyqquSc4lrlxc2bt43VCTtp3G4sLsypaMTWeBZBTAePR6CIa1QwEMSBA4cEHfi5uN5Tsc1rl2PIYwiF/Qr5JShsb2+VHQfnMwEQr1GufQYyJbFBWOl0lQIhjeKyIhyUipO+z1xbea0PDQ3j9TdeN7kR7MLRbYU2H0VB1DwciG0l8fnnX6ChthqnjhzAxsocCpktBP1ugSkWEwu+WthcPr0PITI/P9czetdT1Us4xnsGVcuPH/XrGhwfH9P3scOA1kUs1vD4GaKaTGWwvLyCLz7/DP/qX/7IdNnIoaiAz85/pk6onTt2yOLEZAyYolY+z64lCDqzWPfwwX1BUfrj0xpLAZNra1KHs4jb1Nyuf6c6PJ1JwOdzYSsR11pJH2WnnQUffo6LqKsNY21lFidOHFe3BO97OVpJFPMC/ZmcUdwbRXoe9qILoyNj6O9/jBdffAH+gB/hSBipdErniYUFKnj5P16XVZXVUkGzu4SwnLCM1/7Fry6iuqZaRT/LwWF9dQWVkQopPAnfaYljrrECcrz2A34TzhkKorOjHShkzb1b9mYEhyZI21yTJnCRYG16akZz3uNitsMGZuemcPToIXXPcI3n51GXinJNOE+LcNDjmIX+LL3tWeRjF5UDvgDvqTmjQHW4dNyEblx72WnBNZN2bMeOHVNHDAvPdfUmW4LrF9e4fD6D2elJFOivnqDSmNZScfnUM2uCeSGFfAbFUvAxoXhjcwuqamqVgSHPbz2T5DQ2XM0J5s0xGEsSngvaehHc8jpiccoqFPAewDWaz1sslj2Bmdse3LY/t0ldW+oEpG3L81Ti20Gs7Lro9L0NalvPhtsFEs921z3/0dL4bj9VLFsO3waYb4fn3xBplPzWFSxKIXwe6B8YlGc1leGBYARFmxN37j1AKFSBiEKA0/C6Cgi6swoO5c+ycM05SPW3NQbWOHI9LtptKlpYx2XsUYrG3sdBSz+31j7ZIWkhdGutNR0dXB/CWtf5YnGMz3EM/GY4cjGXQ2x9Q5ZGDLM/dOiAlOCyKrIVdP7ZyaPuRtHgoL63v/+R1jx2HXGdNSmmigMvFeEN/n722fz5BQgOHpXnJvTUelndBhZK1/kVdTZZAdb7W7/jW/aNT76Jb80114ECkthKsWOIz9dOeBz1ePx4FF6fDb5gCsFQGD5ftc7T6Nikin89fTuVd8MHaHYfsZBuc9iV4RLw+dDUWG86amy0CzQiBG4znqjPzezXGmTCXq3Pzn1JKfCVRaqSwJ/3TF5fcHhlj8VzbeZmESfe/KsyJ/qO/WH5r8sjUB6B380RKC+Kv5vnvXzU5REoj8CvMQJUnlsbme1Kk2//aBHp5CYyqfgTf0duHq2NiR5X1RJrLz2MU8UWhcvhQWKLmwWqiCYxOzuFvft3C8TMzi0pwLKjvU+QpKo6gqUl4xNKr3NLOcSHXEI1ExxVRG9PJ7wu4x8pxZrwlfERpbL33//7/4C/+Nd/qU1OKplGwE/oHRMg4kad8PnSpcuClPSbZgu6sXhJYnZmCn1dHQKh3EAp1E3+jlSrcONCwMjWWQZFFQzgsZtARGv8BMhgk8c7N/WhcEibq3QyhVAghKWVFdkBfPbFl3B7vVJVdbS3S4XY292twDkpph08wjycLBQgh8WZSayvLGJtZQU9fTuQytuxkcxhaT2Ow8dPalPJY8umqPapEqS6eOErjI6N4vjxE+jbsRsra+uorq3Hlxcuy4KEQMDjsePYsf3w+R1qwScoiMe2MDI0ps6B40dPAEVu9LgxMXYut+7cxcz8Iu4+eAh/MCJFGJX7SYamJqJ4/fQhvHDimOwoCJM4Jjx3AwMDggKERNy0MSRxfGpawJm+81RxdXURzBiPdf43v/7DP/yDlM8EJEuLa2rRJ6gkvOzp7ZFylkBKwaQlpZ5lLcHfT3Uvx5mfc2FxuaTMdmMHrTHcToGMRDIhn1p601ZWViEUDkuhynNNMEUwSFBC8EZLioW5BWRSSbgdRezu7UBl2CdvXAI6pycImzuADDxY20zj2o2baG+uxuLiPBobmhSgqHAyuwG53KRzXO7ff6jP4Pf6ZH3BDSTnMdv/Cdep4iKD8fmM6psFF8IhgjjCKW4GGQx57OhRAXoCg7VVqiNN2NnPfvZP6OjsxM5duxQgyPnPucu2c6rMCRwZNEhPdqpLCdfprT44OKBzWF/fICU8OzAIGDkWVALyM6+trmkDzL0s4ScVuaFgAHmFoIakvJ2bnZGKTIDR51Vxgb6nM3NzqKikxUEIqyvreHD/gULhqioq4HbY0dnepkBaqsMvX70qK5GrX3+F771xFlvrC0hsLKG6KgK4PEjBiUBlPdZWk5ibXZJFytz8POJbCVRXVaG7t08baXrub8bjGJ+YEJz3ugk88wLh8c0tnDt/Th0Bx48fRTIVF9BkSGtFJCwAkNzKKLyOytvo+hqWFhcEVwiq3Vx7MlkBRXapEOrUsDuFtgv5ojo2aC/z8bnzqG9owuLKqqxE9u/bh5NHD8JZyOiz8NzQE5mFMCqVCRNNl4TpROA5iUeXBMMJcVnQ5HXFY2PY6vj4FG7fuoeXX3kFtbWV2ErETJAduxUScZ0D8ypqjkjJWKSFQLVUrlL1MmgNvFYzWFleEWymhVMqldD8m5ufRTIZ1+8ncOU9gPOWv4PHzrWeENuEN7pk7ZLNpmTX0lDfZAIiv7yIM2fOIlLBtcRhfIKpIOQan4MU8VOzC8pAGOh/iOqID8cP7EJ0dU6dQi6vF4FIFVZiSaTybjQ0NuPqlSua6wRpVPXTzoSfjeMqFbzXh1y6iHymiO6ebiwu09bGFAm42O3bz9DdBqysrmNudhGx6CpOn9qnNTMYCEmhzm4qXstcswjEeA8xViQEXk4MDo5hZHRUQJJgltcTx4FfCbIfPX6E1pZW5QYE/f4nIYL8+e3UixZGXl8ADhszBAr42T/+BAf275JClu/Lwml8K671llVEwmieA3Y68Jh576Gd0tLSCh49HJA/OG1oeF8g4GMHEs8pO4io6N2igjxfUKYF1e3sjJibncOFCxfwJ3/6pyq8sdDEdYs++bXVtVpLrO4OKj8JvHndB4IBATCCX84ZFh+kXpXaXLhOM5DXDe+3fE/2QNHejMXVI0eOal2ntdQXX36Gd999G7W11ZonBNssAPH3uagszRoYSMszp5v3qhxSmQzc3gCSqay+smj/3i+ZKdCG5qZ6XL9+Q90OLBQ0N7eUCvK0CmEB1qiKef9Y3dyAx15E2GPH1PCgLFwamlsxMDyBXMGutSqXYVdPGgF3ETVVLCTSfs0Lp9cPXzAsf2cWm3lPYYeXAkIt/2Xdt9z67834ptZidiUZS5GnW1nCVGtubLfk2P491vMbh1d+5dvg+XdZrfBnZKjEQgY7ppR9wcwCdgwZta5lc2JZo8gj/DmG6oSzPL8lxIkifcJLBfZf47FU30KLL6/bK1/65dU1AXS7wy3V+eOBQdTUNUr0QDuOeHQVTfURqfK51rDgw89KFb/gsiyljHc41363368AbwoieO/TNSKI65Cwg39moZWdFXymYtAlYffsrAkR53MJ761cK3g/5FzhcyvnqI2ZLrR7yWbl0888DxZhaMXE64uFchZTeT3wg8WiDgwOPMb62jL27NmFtjYGFPMaYBcmzwM/P9cTc83oiinNB0tV/+yYsphp4Pk3X9vP4dP3YKGSPYdP3/t58Fzn0qqY8T8KThWKC0ggnpyDz8dOTyfczjoM0fLOC3gDSUQqKuD30+Ywj/UNBkxHJSiIxbeUucD7pOZTqZA0PTGl5wQGue/auUMZNrKHop0hS8BaO4x1k/5UfGoRZHUSbO9q4Hs/sZVyepU9s30en3zr35Y50a97UZa/rzwC5RH4nRiB8qL4O3GaywdZHoHyCPw2I/AbwfPEJjLp+BNPSauV91n4btQqeeQycflb57I2rK8nML8wh1w+i82tqDbUdXVNmJ9fRVVFvWw9aAXA9ySA4nu8/PLLAqf8O7bbU+HDF+G5y87NhdmiccsnzGL2SPj7n/wDXn3tdUxOTmMrvoWXXz6NbDYh4Ef4xM3TzMycNjs+wSOj5iXAv3PnFk4dPaJNGDcqpj3VFAUMSLdA/dNbi3xUKWkubVSNNcyKFIV8SKcCmBtQ2sDk0hl4vD542V7PcMlwGINDw1hZXpYtQlNDo0KSCM+5wcoVMsT2sOWSmBobQjoRx/rqquB5weHB1OI6qupbEKqsRqSyFh988AEOHTiAhrpabfzoL0zo+rh/AKdfOov6xmZtQr/48hKOHzuJufkZxOPrePFFAoqcQCChwNraBpJbKXR39iks0OmwSR3FzT0B+tpGFBuxuIKYHj4eEODjRrapuQUH9u5AV3O17GwI4Hjs1qaNY0OATrDDoEiOz90Hj7Bz9x4BaW5KOV58WT9Ldea9e/fwve99T4F2M9Pz6O3dgWAgIP/gvfv2qL2Xan2eR/4c54aBdQ6pO+l5HAgR5IQF+Ql/uBmLhAJS6xJccXNMVfrs3Kw8l2k9wDAyBgh2dHWhvaMD67SSKRb1WS9evKJAweqIH/VVQfhcQG1V2BwvN5UOH6YX1jE6vaBQ0aX5CZx+8aSAERWanKyEDwSMhM+0sAiHK7Qhp9UAYRxhJI+DSsif/ewXeOWVVwWk+MMcO2787965i76+nZiZmcGNG9fkK83P2NXZIThKVX5zY6NCS/v7+7F7z26F1REgzs3N6X14zdHWh0UqfrVCCDlOS4tz6Ovboevlow8/ki817QuoyqX6ji3XtMLgz1ANbXNQ1ZfQ+MY2NuSLTZBOGE7le2tbi1TO9XW18pSXEjTDQN1RjTODHWlTQqVvaiuOt15/Td0j9A4fGZ+ANxDEzOw0VhfnURV2IxVdQm0Fw9k8yNNvPRBBXUsXwuEaTE5QvZpRMYTFgcnpKRVEaB3U09OLyqpqjY/Ud+QNBbaQhzUeY2Nj6oI5duwIgiG/QnMZusrjcjq8uH7ttiwl9uzaAVuxKJDOeSEVcBGC9QTlHOd8LiVlsscfQGxzS+vIyNgEoptb2EqmcfbsK/jFe+9hIxpDb3szDh/YhUg4IhsOKrz5leNvhQhaAFhz3E6/f4Yk5jR3uL4vLlx3AAAgAElEQVRRQTkxPo0HDx7htVffFAzPF0zgLj8f5/Xk1ITmEu2LCCRYRCIQ4nzkssrxzGW55jmVXcF5S491Fq66u5lTkNFYsEi1srokyEHLEM5ZzoWKikp9LgPhDHwj7FSGxeaG/KWbGlt1DVy9cgM/+MEP9Pnp0b+5GcXWVkzzfH1lnXnJqKxtQHRzE6Ojg2ipq0BzbQi2fIooBE6fDzVNbdhIZJHOMRzWrfNOuGyCS3kPWtf48cV7CteJA3sP48LnDFQ+gQjDn91OdX9cvXZd3vqRSBUOHTqCTz45h3fffhNBn7FdYNdMLltAf/+gironT57U+shcBq45MzNTcDh9qKlmcOdlBVBaIYP8TBMTY5iZpf/8PvT29uqzup2ms0SpjdsAKddcni/OOXYTjAyP4eqV6/jv/9WfaJxZVOL9h2sW70U8Ll/Aj/GJcczOzMinvLWtTbA7Eq5A/+MhWVhxnf3pT3+KY8eOoqW1SQUNBSf7aWHmVMGJ1wDnWDAQxp49e3D79m2Mjo7i4EEWFup0bVMZnk2n1YEjplbIw+vz4pNPPtJ7ExIyyJOWW7y3WJZvVqqfmRdGeW35TAsuZ7OYnp4T8GfYKl9Dw/2ad0ePHjEhjA7mbNAqKA+vywd73mQtUNHNoiILCVQwE7rS8mdhaRWhcIUsm7Y2Y7hx7QreffddrZ08jzwmzl8+d/A8cZ7Q793t86KypgYNNRVYnBrFzOiA7jG5gg3hqjo86h9EV0cnqsIBhP1eLM9Poa62SgGFDpcX2UIRiUweDY0t8HONpO+2AplN4ZPrj7IApMQ3Vnj8swoJJYuTp/DSSG23Q3ALZn8Llv6G8Fw5k7K7MOGU1mexoOR22xbzGfh/v3qbLVj5xIf6Vz+p6qlOPiU2zQOaobBjR9ZrHh8uXPxa0JVFMj7bsFBRGfbqPu50OZXf8eEHH+KVV1+VpRCLpFyHLfg7NDKqbgRePzPT0/AyL6WvT/OdRWuut7yPsrDKedHW2o7Gxib5/jOgdmx0VPc8naOSMIDdG/H4JlYWl1BfV6/nCYaSM3jWH/BieGRQwgjaF/F/PO+bsSiWl9LKHmlsqFNRyOdlyKUpHFrwnM81JrLj24D7eaP568Lzp52iRgjD1/b5psJLyV7G+j3WU3exSItAF/LFLcST8/D5HMhnXQaeD07A7SnC408gwmJ0vKBORafLh/r6FtTWN8p2j8+P69GY7kH+IAtb63h0/6HEH7QIozUWi3IKyXWzq8SoxY3nv0pDlvvNNz77d8HzopP35qfwnD9Uhue/+nosf0d5BMoj8Ls1Ar/6rv67NR7loy2PQHkEyiPwZAR+I3ie3EQhl3qyAeGDvPVwvV2pYpTaBaQSbGMGRkanMD42q01Nd2+nQr8YqOb1BnHvXj+OHD6FcITqbJeUbQQJBEXcxNIKgBtZwnNCUP6+nu4OeF1Gc26MDiX/FpCizy1DLqns5AZ8ZGQE77z9BrLZpOA12+P5fuvrUUESKpGo2CU88nhcuHf3Lvo6uwQdCdpl+VEwm1xtYKS+sh7czTC6PIQ9m3pfa1NL4MDPyzZ4vgjTaXvR190r9TI39B6fX4//BLKEHIRrrc0tGrtsKiXLGtqQUEHktuUwPTaMzeia/KVr6xtQdPowNDmH9p5daGzrgN3hwdDQEBrr6uRHzc4AKrKpQlxcXJYHbVdPH06cOoXPP/8KbpcXwTChcQrHjh1APpeE2+0QyOdYEp5XV9bJVoEwgmCV1hQ8v53dPbhx6ybOnHlZbbdmHpgmY4aP5jNx+bJyvAiTeU6tDQ3HhgCGL25yYXdhPbap7yOspJe8vNMLBQHPhw8fYvfu3fKqZes2fcsZ2Mrvf3DvnlTI0fV1tVJTCRvdWNd7yzOzrk6dBUReVP1msgWEIxWC5+wu2FhflWczvWcFDGxUk6WwvLKir8FQSICc3tIMi+RXgkCC7i8uXMbk1AxqKvwIee2oq/SjvppgZl5+um5/BWKpPDp69yCRTCOf3cLK8pJUavyf0+GW2pw+t1Q8cm6yQERVqMOeh8tt08aREJPz6+KlS3j1lVdMmGLJVogq5A8++BBHjpxEVVWNigyEAFRMzkxPYTMW038TVA8PDQleMpiSx8nfzfPDsaCqmYDt9q1bUuYKAOfzgpkMPaXinTB0Y31DHrS8+jjfG+obdZ1Y55+e15lcWu3XHPfoRlSgmmGB/B0B+sYWi7KFoY1LZ0ebVOoEIbRCyrGYwHO4vo6V5UV8/9134HU7EAkFFWLpcgextLxmLGgIIyp8WF+chD2XFHDcTGVg90cQrKpXoGwkRMV3nfxoWRjhZyGA5RiMjY/pWuZ8IxDmy+2iLYnxfl5eXpYtEG0u6LM8Pz8r5SyvhXyeE4be0wxnjcvDmwpnKQFZOmSnv8sjOEB4WMiziGRHNLqJZDorr/PNeAJvv/t9fH3lqnyi+3bsUsjrnRuXcHj/TvT29ApCMniUn6+ltUXnjKpQwkaCYNoksfOBkI1wgSCbHTY3btxEwB+W3QgBtQpgLrtAjgn4denc8r/NPCC8ZNgju4TMdUvLHWNbRWjBv2OeQ0E5BbTXMgWWjIIjuXZyDVWw8uqqAC4VlseOHdfxW7BflgnFPGbnpmWTwTk7MDAoSM2AXSo76U5EWwoBULsNfm9A65DbF8R777+PcMgHRzGF3tZ6uB15ecK7fH4EqmqRhQs5ONVhQljM64xznmCWY8N1TTZaTpeKBJFQpQJeB4cG0LejDx4B4KI6aJgd+rh/UJkKzU2t2L2zD3XVfo0z7Wj8/iBWltdkAfWHP/hDOKiopr62kMfde3cVQnngwBGtixxTfhYGJN+9e0dWSLQ+4frHsWGRIZdNPVWeC5wZywVz/3GpC4hrMfMerly5ilAkgiNHDmst0BpXCpo2Y2dCS2lDxnWU1jkHDx4ylixVtcikjYUWr/07d27rFsr7D9XitIDq7t2J7q4erTtr62u67llA47y4fv261lUqcKmILRYyyGUzJlw7nSh1HTjw+NEjWbawe4OfjTBM3WQ8NBWlS17ntFDgPVUWcMbH3Fi+5JFKFzA0NCIbHIYZP378UPNi3769mkc8p7JzsNuQTbOQ5NJ9j8efyWXUMeR0s03NgVWO29UbaGntUO5INp3C2TOndc0mthJYXVvV8S3ML6ChsQEz0zMqGHBNC9AKisryRAxTww+R2FiG0w7MLy7D7vYhkUrL37qtsQ5O5JHcimN1fQORymrY2H0WqUJFTb26GAiRG+obEAz4VXDj2kRLGVm/lax2rA4JC6ZbD2ycu6aw8u3XdynPtSb9mspzTjkZrpTU8OokLP3vecrzfw6eW5/Heq/fRHluPgPnVlFWO1wU3B7a/7DD0IEbt+8qhJs+2czGYMGqpjKk9ZD5CbTimZycwLGjx6Tiv37tujp/2tvadW/nsxktmrhW8/mCa09Pb6+KQ1wbuUbS8mVyaso873R2Ik2/+UJB1yqfJfn8aCnseYz8Ob5vMW/TtcNrnmIRrj9OPgsV8lpfWMBklw/XRd6nk1uQjRHvhexMq4iEEAr5zTMJjPWKnk143ajD8tvqc+u50/oqhTYfvp95WefCAuIGlJtn6OfB8+fNqSfhs89RntO2xe2sx/DgONzuIpw+ZtSwEMUCPUF6NdzuABLJjJ7J3B4vxiYm1XFUXVOjdSq6tqFjZ2Euk06qkHri+HE9i3+X8vzZMXl2PCzl+bPwnONw6u1/V+ZE5T1xeQTKI1AegW0jUF4Uy9OhPALlESiPwHeMwG8Cz5NbUcHz7WqU7W2S/BVPVOjyaUzCxTbb5ShisRSWlpeRyiYUJErF6xtvvIVr1++iMlKPnp4uLK8aT0m23PKhlpv7np4e+X4S3BLKEPCwzTzopT2MvGJKD/8EPwZsP3z0WBC9s7NbXqYvn31RgZd2+Toan/R0OosbN24IHnGzxQ0KNzkEPpl4Em0tbfJ7NkCKVh1UTz9tlzZ+vAZs0DaGwJSw3woIlc8uPc/p/exySW09PTmF6PoGXjpzFjV1dVKgst2edhWffPyxvDHDwaDkr1TaEjDyIxeyacHzhZkJzE9PahPX0taOzVQO43MrOHDsFOoaW5DKFDA2OoaG+jr4qaYtFTcIKen3W4QDFy5ehtPtkXpqYy2qTWc2l8ShQ3uxtrYoOLgwPy9LD4KWilAlFhaXZIfDc0Lw3dnZofMQ3diQXQF93glxrWNNJbewsbGKurqaJxY//Fn+jFHa0fs9LRU0VWUdXb2YmZuXJci1a9ekBOTv4fdyY8sgP25muTElXDuw38D1Tz75BPv37dEma3x0VN7WBM2EJxUVEUEJbT/pi+/2qMgR36Ilg+keIAylPQTheV5+0l4FSBKMv/zKqwJgbe0dxuOUc9JmE9i1QupYvBgcGcNI/324iilEV+bQXF+p87e2EcORE6dx695jjM8sobquAUcP7VEYKMMY+dl5vBxnHiPB2okTJ0vWRDbcvn0VJ08eVIAk5yUDNTc3Yzhx4oSuMfqx8kVYefGry/jhD/9MqulLly4J4uzdu1f2O+xgSCYSWF5aQlNTo0CplPlOAkB6bRM+xGQ1Q4jPsSY45/n5/9h77yc7z/NK8NycQ/ftHNCN7kZqAI1EggBzFkVSwbKtoTX2jGSPbc1Wjfe32b9jQ21t1djWWvaOLa8CJeYMgkQOJHLnnHO4Oe6e894PuAABW/LM1lZZ96K6Gt197xeeN3zve57znCMAne1goxSIQ+XpZKVL1zoYUkKLkgcE048ePSoQmsCOjATJwg2HFSuaQLLd+gcGZA7KcniOGgJWia0Nw2wNhQRuc1zs2NmDpvp6XL9+Fd945Wso5bNiF9MoNpmg3nutkiypxCacxQxcSCGzuSpwOk2ZEX8E6ZIxzFxZWpbmat+BA4jW1AoQJzs+m6UGvOmTfOUKeWmFE3Al+9vp8AjoZp87cOAALl26gNpYFPv27RXDmiAATTgZa7LjfV63ADPGkUkaSrL4AiElBdh+bhehArLQvUhncvjkxGdK8DU0NiOTLWBoeBTPPf81fPLxJ4jVeLGtJab5ju1AFiRBVvYR9mXLQJBtJzZzLguvj6B/RvMXtZF/+tOf4dgjj6KrqwdjYxNIJdM6Ho+RSCbEErbmcYI4BCfZNzhe6L9AkMfjpaGhMfalEgGB262thPriCy88p3mRQJDkdByUijHmkgRcGQfO3xZYI+3gsgwNr/Hzz2kevVPg+fvvf6CqEgL87OM8BsdiMOjXOTxuL2wlFzL5gtjQF85+jkP7dsJjyyLsdwu4D9fWwxWqgd0bEPhL5r1JwJXkZ8BEj2WqyWsxklAp+AjI5YsYGBxAyVZS36PnBI0nV9fXYbe78frrbwgAf+zR4xrfBGtdTppN01SzoPhSVuehhw4L8Oa1r64tIxFPobt7h/oh74njhe1FlvPu3bs19jjGWMVh7psPtDI4ept9TpY8QSOacWYAeih4/VjfTOAXr7+F737390w7pFO4evVLvPjC8/C4nboezh3Uyidz9kb/LZ3v2LFHVT1kpJdCZX+OopK71Gvv7OzQ3HXz5hCOP8r3GiCRST32Q7bxj370I1WF8WeC9nYwcWMAb845fBHUZj+ghBRZ6oypqQiyweVw6tlkybUwtpbeN5OlBM1ZpUJ9/7XNJGprGnDm7Gl0dGxTDNnnenv3iL3LeDEBwH5LsNJJJqx0qgsyvWYClVUtNOjd3IpjemZeCRGfN4CXX/qavAsk2ZHJaO60EgWcz0wVh0MSVmyVS5cvw1HMAJkt1AbdaGtuQDKTxVYyLfCc0kzRoBezk2NobmlDuKZeiTLqOrO9Wto7UNfQJFkQJqHb21pRX1er+ZlJPVa4mYS+0dxmP61klN8GPstVCZXAZiVbuHKpZwGivy54blIad173Hteqnqh4x32Z55Wfuy2RoSb/9bbkpnKM6y6X5mkmVZnE0xqvZMPq2ga++PKKktnj45OSgeOcxueTTJqdTly6eBHPv/CCmOdvv/OO1pF8fq6urGBoaFB9g+OQ8xmfXRxH7F9sd84VSuwD6rsUnWFynuOEVWJcZ3B9oYQjE0JKZjuk0+/xBOHxBCTXx6oPGtfyeSWiRllDP5fNyKOCc0HXth1K+HM9yyqK7u5OAfdkV0vshpRzaXuTcX23v5C15rb6hlmTmmeNnZ97AHhu/dpqJ65h7weeV77POlc5uwKUKB3G9jHMc6/PIcNQj7NRzHOXuwiXN45YXT3c7igWFlYkB5XNFJUIYeKDCcCJySmtT7kWZozCwTA8bvqi0H+Dz7wcwqGQfGWMVEsl89xUnt6v/1sJAn63wPOiwy3vjMoKiip4Xt0eVyNQjUA1AndH4Nd7UlejVo1ANQLVCPwWRuA3Bc9RzBojznJZr1VefHthbQHoFvM8zw2BAyg5MTo+KlAhUkMTrhx6duzCtWsDiEbqVWrd3NIoFhFBHIsVzg0KWcarqysCNXm+zo52BDzGtE3guZ0lztS+dAiAIyPpyyvX0Nd3QOZfoaAXO3duF3OHYIrZ/Pi16aY51969vZIvIIOS7NHzp87j8KHDYssZIJFGeW5kc9TELJ+3zIwiwEwgnuW+LMHnBowvbt4sIN0CwAh6D94aEJOKYG46R2POgkA9Ms9Zih6rqRHgKekW6p2z9LyQQy61ieXZKUyNj4pdvbu3F95QDeAJIVzXhNmFFYxNTIk16/e4sWfXTgGzDJH03LM5jI1PIZMr4IsrV8SMWl9ZRUN9DPlCBq1tjTL1pMkm2VBeD/W7A0jEkwj4Q2hua1NCggAdQerBwQHU1dRKy1Pa9yWWnlNvFpLyWFxeFCNcgElFKTqBHOq4ErA10gkZDA6PYXvPDgF7TGhQzoUbYPaxjz76CM8++yxu3rwptiPZzwRyyfYk85EGdAT+FhcWUB/jveSRiFMewKFjMOlBkIb3X5CBmh0er1/XtbmxjtmZKRlqsoR+oL9f+tvUwmf7EKibnplBfX0DamJ1AosIBJOJPj0zi8/PXsLy+hYaYyHk4itw2TKIhf0IUSrF50e4pgFObxjRuhYEI1ExeWkCyevn/bNfcIM+NTWl5MsTTzwpoI8SOLlsEi0tMZmBMrZvvvkment3S1+ZTG+CLWQrUo6G7Ne+/UfETmVfJftcpmMej5H5yGS08eSmUzrFNEej5AH1bCmV4CDQHIc/EEA6ZfRfCSCwLxMsaGtpRYRAOE0u9T6C2EkDRrrc0kImu5TjljraNJal9An17Dk2s7mCGGbUyrc7ndosE/Tg5thtdyISCknyh6X1y6ur6jep5BZOfvoxvvHKS0gnNhEJBtS37XYy/nJGOz/gRWtDFOsLkwi4bNK+ppRRXVsncjaOV2qkGlCDAB217Jms4XXQoHh8fEJGqEwGMFFl1+bchm3t2yXzYrO5ZAhJM1H2JQLK8/OzmivIFI/HqXsLJDY35GxHBnRzUxPqGxthczgFrHF+YP902nPICmR2iUV5q39QkhQvv/wqBodG8NZb76GxuUVJiFjUh1vXL2k8cKxIR7zMaKcUFOVB2Bcl9eB0IhwIyUCRzHLOk0xK0ZR3/74+GRQz+UN/BpoSMh6sCuDEYABbM09xXHLcc85jgoAgT7GU1TlKRUpiGW1ZtgGvgXr4TLwR2KAcV2Njg45B3Wgy3w3YT8ktp/oJQVVK2hBU58/9/bdUicBxSNCcY45gtAG23WUZD2PaTMA4lczC7nRheHQE/devYE93G5Lr8+hoadI4rW1qRU3zNqTzkGQJtb+Z3GNSRhUBrIwpFiXPwH7NOWtjcxNBfxDJRAoLi/Oaazs6O4w/g42VA5R+KSAeT+Hy5S/xzDNPSyaGbHhWvzABw7jymcKKqRe/9oK0ziUx4KF0Ds1YzfzLfmXY/gasZX9SQiFf1Hg2yQyyTKnNYFU2GYYxk2JKlpWoP+1GfCuFsck53Ogfxgsvvqi56/rVK2o7ynXV1dUiwj6aZ+LBZfqJx43rN66Lkdvbu9ckFmim7fUIoCUIzrZgeyaSGXx84jO89tofqE2VkCwn2wiKX7t+Tb+jlIoAPV5zicbABkQ0SZ2CDBlZycXnIucx9meOk1LemF1a/iFm2WXTfDg2Oi55HVbfMLnodAWUgKJmPZ/3TAhcu3ZVcxmTJn19+zWGmZAh4MhEMY81UjaAbWlthY/AtJ1jYwNnz5+XHNeBvgPIpFJIbm0poUa/DV7fwQMH8Pf/8A94/LHH1IeMgWpB18bKnPjqAnKJFYQ9NkQjQc0dFJAjuMtKq0jAg/jGKlLZEgLhevipcx6OIBSpgUO+IIZ1T8B8fm5WyVsavvK6Y7V1t1eg7DMyOy0n9/gHA5CSv32HeV4JGj6Iea7P/gbMc9Mad8t3iL1eoXl+Z6nMA391m115Xf8S5rmR5DAGuPKQsZOE4BF4TkkmzkNc67GCgHMEE/zsby63S6A224t9l/MkAfKTJ0+itaVV/790+ZISjqz84FzO9SCfXXy2cV5gcpXzLdudCSBKOTmcNlUA8dnXUN9gzHZTrA405+IY47lnZ+cwODSFxsZWge0E85l4pfE5nwPsa1wDsB9Tio2kkMa6RsQ3N7Ue4byxe/dOmZ9bEiWMQbms777M83vZ5P8UeG6B63eD50b28DcCz1USUwbPy5rnNAzNpG3wupowNDgOp7MAp3dL61uXK4rZWRqvr4HDf1tnl9bgfE7yecxn8+r6mhjo+QwlE0mEKSipsLKyhKMPP6xkh6V1fq/muUXiscaJ1V+tnyvB80rZFsbu0a//D1Wc6Ldw71u95WoEqhF4cASqk2K1d1QjUI1ANQIPiMBvAp7TMLRUYOn7/ctG72JCceOTS0irtlh0YnCQxmlD2hz07OyE1+dGMBRBOl1EXawFc/NziNQYUzluYrnJILhNOQuy3biJmZudUzl29/bt8HsMGEL9cCMrwpJwbragTdXK6ppkIMi8TCU3sX17O3LZnJif3JwnEimBsVeufKHvZOUSgGLp9McfnMCxR46JBUNQgbfLcnQCC2Sqs3SaEbBkAMg+JIOI2rWVbDFtYsqbMAEKvL5cXkAuQdil1VWBAjSCW1lexuOPPwoftbYDAZXxFktkmeZhKxXEeJuZGMHi7LTAUDLPgzUN8Ebq4PCGMDW3gIGhMZkdzk5P4ZWXvy55BwaEG3BuUE5+dlpak1PTM0pWHDtyBFevfiGt9b4De2V2JYOrIBmokO45pRkI+Ll9fsnNkPnjcjhw6vPPcGD/foSDAcUhFPCZTWSpJAYvVS1YhssXN6HG4NBuNsLljTh/Rx35sxcu49CRhxUfgqLc0La0tAog+eSTEzJz4+esz5JBS6CNAJ5JDpgqBP6fWsI0+2qlREggUCa62QS80TyOzHPKeJCxzc3Z0OAt7NvbCxc1tj/5GH0HDgs4JcjKEm0mbAigb+vcLuYaY8DN+k9+8hMEovVIpHPIJNdQSK6htT6MHZ2tCPm90mX1BaJ6T8HuwWY8LaCSG8CzZ89Kb5ggN5nNBEcJoNAkl0kCSha1NDci4PcKiFtfX8XQyCBisVrs2rlD8iW8RkoPUYO6tiaGltb2coxtuHH9mvRayd4kA3VtdVXJBAsoHRgchMPFioocXnjhefUPAphsRyaB+CJ4zvbicZhgqa2JYnBoUIC90Y01YKAlAUKQl/FmcoVSHmS3ElSkWR/BK7IFM9k8JqencfHyFwJROVbjq1uor2tAPEnpD68MDgnchoJ+bKyv4MihPsSiIelMSwwqT6zGLjCkd9cORP0urM1PwO8y49ETjKChvQvpopNcVLGKCVZxjiCQyj5KoEtM+P5+9OzYae7B45L+OsH+cCgqhvXAwBAuXriEr3/9ZRk8uj0EP8nWZ5WLDSOj42CVxV6yiB0mccQxR9B1cXkVn50+rWTMk08+js72RpXw854pDcO2e+vtd/HKq6/i5MnTMszds7sXgwODaGmuQSqxpnMycWPmGSORxSQLEy9Wco7ttDC3jFAogFisRqx/AtXUc/dRFqpoZA5kr1ww2tImOZLU/TA5SGa8YZQaczr+nyax1HgnO9vhcEsqhAw/9rtr164LYGcClNdG40vOy+wPrDYgOE3zUPYHjn0Ctuz3HOs8H6+PMaSWNEErMorZBgZoNxIrBHIJfPG+qXOcTmVlKjszM4WAx4n2higyW8sI+twayw5/GDZfGKtxJjopnwOsra3r/Ib5HNQ5jcmqYbTyOgleUwf8rbffxNPPPCVWPvsy8UDJUTncGBwYxszMHJ584gk4bHk4ytek682XJANBeZ/HH38M2Wyq3E8SurdUggkWytYUNaZqamJKLvL8C/ML0lFmpVS3wDVeW0ZJGsZIySUxMG1KSMS3aJ7slxTaex+dREfXbvURPjtoxru+uoLhoUH5ddD3oiYaKYOAeRQNQVPPVD5Lr169qqQ05xwewwC1ZDy7sLmVxFvvfIBjx46jtjZaNldlssDIMdEglvJg3/72twwTtmCcR6gVTUyN90apEybmVlZXZdz68NGjaKE5YHoLHqeRmTH9mv2Gmu6G7csKCYKZZLo3NjVjW0cPsnlq+vuwsDCPyclJVRrRp4IJGP7MpDOfyUwkUSaK45reGwQDKY/0zW99S23x1ttvo6Gx0ch3ZbJorKtTwpXGx+zDBDo5x1+5clX3yTFG1jn7MUH0XCaFbHIdrkIKARb+lPJwuNxobu+A0+PBxvoq/B4HirkU7O4QPMGYjCYT6aykwshAp0E451AB1KWiZMMW5ueVFG5pNma7kmPK5TRWZHZZZhOrjWR4aYBdHaNCD/1+SzzL0N0Cz+/Vr/7KZ2QASpa3kQepXNNVspvvyLqQGPHVbbbxvbkj/6L/c34sy8FUnve+0iCqTeI9GkjXkhbhM4WXSJNQluVxHcCk69ZWEuub9EgwJp6cTxg/Q76oU5UVk8MOu11EBUokMdnJZ58lz8e5zhgnm7UG+xznO5oxMyHM5Jr8KwrGeFho+dAAACAASURBVJTzGccLv3Os8j6YMLt6bQDZXElrGD7L+/tvquKMf+e4oTQWq3t4DvYxPz0oksZ8uampQRV7nGOkea44MCFnEp931wWYKPK4lQaY+p0MPPjM/OqrMglinitG71wWr/fo69/bD9TupCAwGVlgUtBZNgw1mufJRAkBb4vAc7sjD3+I0ncRLC0lsLi4gngyC7fLj47OboQjNSI0sCKERtfsHyQ/JFmR6XRKao6Vn1x306S7WMgbiSat9cqxUd8ziR0rFhaQblVJWGtwzdd2912a51XZlurWuBqBagSqEfhqBKrgebVXVCNQjUA1Ag+IwMm3/tdS5QL5XmD8zmarhBzN8grUZb3/ps3aMFmLd1shg2ymgOXFdczMLmKNm8uAG53d7bA7yCAiiBRHOFQnoHJ5dVmbGW5Q+OImmSAbNxhkEVHqhdfX070dfpkHFWU2yP0lwXOun8muJKt1fWMLp06dwsGDh7G4MIOurm1iyZHBR+Zwf/+gQBKCi2RLUjuWjE5urqbGp8Xa5sY5zQ1zNiPjJ26ojS6w0UIXS9Ljw9UrV8WiJEBjxcYqt7Y2KgY8LyCdoCFeQCZJo2Pj3AXC6/OLHUkpg//xP/0nrK2uwMey7QIZkEW4aB5VSGNiZACp+CZSiQSitTFE61vgr2mA3RPA6mYCX1y5jr179+Pzk5/ila+/hEIur02I2IAuDy5d/lImhZQfeez4cbQ3NxgNSTJ6bCVpS5JRJYkUakKPjmF/X5+A/kLJJtYmN4mUdVldWsLOHd0CAEoF6sjTFDEnfWyCzd5AAOFIRPGyAAFuYO/qI2LT2jA+MQOn27Bs2cYETsj25eb1zTffwte+9qIY0ARA+LvPPj+Jvv19OjZ1Ywk0TU5MlPUwbSrxbWttNVrTRQMYMqHCMn6W7RPI4IbxxIlP8MxTjwvIQcGU/3/40Sd46aWXxWYkc9oAFi4MDQ9jfGISh488LDY8N9VkEnZ0dqE+FoQtF0dmcxnx9SVpdHNjX7S5EI61YGF1S5I6ZHwySUTwilrmJ06ckGQQgaxvfvOb6l/jExPaQNfX1EsTmuw7JgQ2t9Zk0sgxQSAtlcpKMuKdt99FW/s21NZFxS7ndX/4wfuoiUQQFcgUVbLFAiwF6NHEVeB5VuXujC0BWZp28VqYTKLXAMEHI4dgw+DATbUPx4QBIny39XnZxwk6ElAgc52sWvZpAvLs68lUWiaz3MnPzS9iY3NLhrkEAgrpkozQEqkUunt24PrNGwKAU0lq16/g2996FfZiHgUaGfoMmEQTzitXvkTI70NDbQDZzVUEPTSXK8Lm8iHc2IpMiSCHA143+0cGNHNjRYpMRSm1VLJpwy4mOkEMF9vLSEX5vCHNE599dkrXSBCRQI4BQXO4fv0azl34AplsEc8/9ywO7N8nXwJu7iVf5HLjVv8Q3vvgA7z6zW/h7JnT+N5rv6ukAmPy3nvv48knn8Ibb7yJ3//udxEMRlRxs7K8Iub4vr074Pc6b8sgWbJR3Pxb8iecT/iSNJTDi8XFeZw+/Tl69+4Rw5HyO/IgKDLJYQBmsreZGGP70BjSYghzfuBYYbuyvQkWUS+7VMoqefnhBx8LJGHMNjY2pX3N+6TMB+UI2MdqY7Vim3MM8XicCy3TVcaNVSLsV9Y8zr4yNjaqxBgrKwiWS/v5tlSFqRwhMMU2ktTNJydUxt9SH0XU54SnlJEpMStJfNF62PxRxLMFjT+aU3KM89wE9DmnWM8Vxs2KHxnkm5txjI2PoqW1Gd093VhcWhQgR9CHVQ5nzp5HbU0dDvT1gQlkxpdSNkSj+exhgo0eDh0d7WhtbZH5NdnfBEbpPcF74/uikaj04ufnFwXYUSKC4D3np2effRqxWBh2e1FMVz5zlKSREbVh/Hs9ARmG8lqu3BjAJydPK8acf//dv/sjmexl02mcO3tWUhVMGgRo2GqDDHx9fqPTzPYaHh5ShQIl0thuTLYw2aAxb3NhaWVdCcIf/OAHupZ4fBNnzpySCSk/z+tiZQErkyLBGthKRg6NoC4rhyiPYbxBTOXHz376M7z6jVcRDrNiguMgXtbWv8PMZ2KSEjasBOCcNDe3gPX/1+vhueeeV7KH18mqB7J2eR+U06CGPJOprHjhPMjnCc1x2W+ZpJicmsa1a9cwPDKq6phsPiftdGooFzIZgZTsZ0x+MxbsF+wv/JlguiXLwQTmZ598iJDXgZCrhIjPpbXByvoGXP4Qtu/YqfEf8LqQTsWxEc8gkaUfig8NTc2ob2hWAoPVCrx+QstkF0tqioxpp1vG1Hw28JnAxJHlE2LGp+nL6ksE7cuM9N8UPBeIfY8B5F1Lw/uA55UsXr7XAmpvg9oPYJ5XymbovGXZlkoQ3lov3QfilVmmZQpp/l7WyDcZASVeTHLNVNXQ54DztpHfSylWnM85RkiYkJGuz6v2jYSDZemgsniQkAKbEs5kQVtzhQGLOfeTmHG3UetdbGcmH5UYAIaGJhFPpJWYYlKcpASr4sby7SHozrmSz550OiFwXJVLlMxSwqykihJ5KJQ1z+8PnT8YPL+f5rnV/lYb3gHPDfP8fv3pK1UEFAAk2F0GzysNQymr5nM3Y6B/FHZ7DoFITmsBguesggqGahCLNUmqjGuy1Y1NSUgFwyGEwiTPZNFKU/tMRlV0xjjUrJ1Z8XMHPC/HRpj5HVNTK8lsAeZWHxTznGsQ+kZUDUOr++FqBKoRqEbgn4xAFTyvdpBqBKoRqEbgARH49I3/mTSj26CmFsrWey19Sv3uweC5xbDWwlXGQ1z4F4E8NU7tmBifFdDETY3H50Qg5EY6m0A+D6yubKFYcooNTN1hbjLIvDImatSwJgPSoc0PN9RcBJOlF/C44CDIliaLz6OFMb8sZhI3U5RlIGu6saFWQFBNNCYgjccnk5DH5maKQBzZa9KWJKOcLMepaQEKkv2gFEmaTFyylDJif3GTzS9qV5IxxE0aN0q8PoJQvFaCjWJ9l1lMBLOD/oCYNsIVHA6VGpOBw9i9/947ePrJp6Sf7BSwzI1TAW6nHfnUJqbHhlEqZAWehyJRxJra4I3UI54pYDOZwcXLV1WOPj42iuOPHFUigO1BGZPrN25haXkV+/oOor6hET4vqbpMhhTEzKVpo8piHQYEIbA4ODiE1rY23Xc8nRXgw80+mXKryys4cvggEltbuHXrBnq6u9DW0qL4SBJla1Pa1lZbGsapkXCp3MBzf2h3+vDOex9KnoUgF+UdCLbxs0yAEDDm74ymulPgcld3F7LpjEAYxpoM4KbGRrGzCW55xH4kwJwXeJgrFAVcz84toqu7R+zZhvo67N61w+h0Sy+/iGvXyfyuk6EfQXOCnSzfH5+cFLgRTxhDPPbPzs7tOHCgD/n0FnzOAmz5BCZHB7G+uoxoTR2m55fRun03nN4QinYahbEiYhW7dhnW+drairSeCQRd/uKyJHOovUomaClnQyaVl+53JBLAgYP7sLGxqvhxM0pQ9KMPT8Bhd8PpcqGuPoKFxTn1QUrYdMngLIX6OjOe2EdDwaAAp5m5Wd0TAQbqunPMEdgjeM7S9camRrH3JyYnVMbudNsRjgQFxlPznbI9BILZlAThzfgn49SJfI7Gk26ZchIMZXsSgKxvqJd8CCseKOFC6Riew1Z0IBAICaxkvFkxwvFGFufmxhr29e5GNEiJGmpYO5DJZeD1B3Dik08QJBDidcDvLMLrKArQ9QSiaGjvRrrkhMcdwuL8soDHtY11nZ/JBbLLCUSzj7NPykB4fQ3hqDFQddjJJqQO9KrMER999FFVZ1B2JV/I6p6uXBvEhQtf4oXnn8X+vb0CKdl+1P8n25zSSBxvndu7cePmDbz23e+oPchgfeONNwQuk3FNoJGxoAZyMMT2CaI2GoKDroqcScWytJh1BuQ2gJGpABBzMm3D+QtnxRKuq69VFQ3BRgHP2TyWl5YFuvJ+mDikxIXlP2DYv6Y6hEkkyljxuh56+AiSqTiWFpeQTHDcOhGN1opFThRsY3Nd3hOUGaL8APuBiZ2Z71hBwX5kgZGWATDZyNR8JoOeclnGTDSvyh5pC5eAdIpzNHW2N9VG1A5eWFjEyOiIpDJ2dLYhs7YEZDY1N3r8YfhqGwFvBKl8CV6yf2nSx/k5Z8xsK9mIllY85zOPxwe7zYmLFy+gubUZNbXUTPZIRojPEMCBv/zLv8a3v/27CPj9cNoLOi4xbV4rE1lkxRI85zGoQW5MV/ksLAkYIyp161a/JHzCoTAGBgYlPdHW0iagl/MNJUicTlnNKpHJxCljY67fIdY5x1UoFJHR8MZWHAurq6irrRPQ+/77n+C73/0dsc0D/qCMsoeHhtDTvQONTQ0ISV7CsOIpG8EEydzcrGQmeB8E2jlOI2F6GqSRK9ATYhbDI8Ma1/Sw2Ld/H7q6OpVsJsjFNiUQubmaQHzT6LoTyGIf5zWxyssYSkLz9+/93u8hGPLC4TQVC9RcZ0UU3y+JMbtD/Z8SJkxK08BzcWkBTc0NuHH9Bg4dPmSSHjLjpRyNKTei+SsZq0qK2RySsqI0FpOk+VxBvgxMivDeWdXExB+Tc9FQAInNTUnKsCpNIHFZ2kr3tbWpa2TC54P33oHPUUQs7EXU70bYR4NcG7IluySinH4mizbgtJXgdTkRa2iWrNryyirWN+Noam3F0NCIqrFampo0X1CyhWuYUsEkBGlQTXCVzxeen198Wea+HLNsC44XXqcFPN+fuW0WcfcyzyufvV9ZEqqtvso8/wp4WiHfIkb4fcBz69h3AehcX8hYnPOaJRJiANuvvgzj2mKeq6HL5+HYJBGC5za+Dcp935YdYTKKP2mOlzEO51DDhOffGD9LYk4WnBVs6zsJdyaCjIky5bDIPDfz8Z3rtuaUStkU/pn+pqsrlMFKSRZJyRGuaWkGa7PLPJvzt5ESscPmLEmuj89nw/827GpesZHpMW3Cb/eL1IOY578peG4SEneqDSwCSGX8VAnBa7uLeW40z30+p5jnHmcDbt0chs2eQyhqyAcEz+PxNBd72LljL3z+kHwCZmbnZKrN6gBWwy2vLKOzvUOJBM4ZNE/lXNPQUC9V9geB53e2LHdfv0VeYSKK12F3+6V5XsnUP/a1H1ZxouoOuRqBagSqEaiIQHVSrHaHagSqEahG4AEROEHwvMw4sTYYlZuZO4vpB4PnltaptZnQ54sFFDIJAVEb6wYoX15ZQiTqhy9ASYUCcgUuhrmJJIichsvrEdvLYppzI00QhRtGAqQEpbkI7treCY8D2gAtLa+gNlZ3W/OcxyErOJ5MC6SgNnSxwHLzVQHLZE8asyCyNk25LZlBZObu79sng0SaZhHcGR+bEJhICYL9+/t0bm7ICK6wXJgbLYJHw4P9Ah4JJvCLjCICbNwEkxXHY5DhG6up1bFF7qLGq9jQPt0733vu7BnURqPo27dXRmb+oE9azNyQFzNxzE2NIbm5LjA8Vt9wm3ledHqRKQDTMwug4Vohl8XePbsFchJgphQHAZGHjx6XZAUZuHWxCIqpTbGcuAll4oLl7JQq4IaPG7uR0VHs2LlDwObC0ooYngSJKF/w3nvvYs+e3Wisr8PkxCSWlxb1XpbaEtwnU5EADsEHgmgEUtmelib8nQ0nkEgXJBVglVsTTCGoyFgODAwIaP6D114T8ExmFgE+gncEK6gVSpChva1NGy7qMPPYZnNsSpIJHHLjdO3GdThdXsX71KnT+OEP/wzZdMqwRFcMaDE8Mi6jOmrl0sSKyRiCzGOTkwJZx8YnceTIEW2+aqMRFLNJuOx5xNcXsTw3gUxyA+tra9i1Zy8yRQfau/ai5PBhYWUDI2MTSsicP38ON29e1z0+9tijAsg+PXkCzz77jO6P/SefLmLg5hD8fg96dnTC7jAl4gSdKL/h8wXxySefoSZKlngnXB5ICok96+b1G2LkU2qFbF8C4Fubm+q31Lm+fuOG7k+bYmq8+v26N/ZVAkVikBaLYuFR5iAUCYsZTdCV0kQzM9OqNJAWq+SL0qoKIGtyM57EuXNfYNeu3brWX/3qlwIM+bmnn3paAC3BAI5n/p6JESbGXGVAfSuRlKzR8uKCmPRHHzqM1aVFxZp9iv20tr4Bf/M3f4OHDh3E/NQoOppi8DtLmitYheHwR+HwRYASwbiwgDcmcgjAMllF+Y9du/eI/U/zUaN1y6QRNcqLklD4/PNTYogTiP793/99BDUW04ox47OwuIW//uv/C3v37sELzz8Hj9OJRNxIPdBw9Fdvvo39fQeUqKF55/GjD6OttUVz2cVLF3Hw4AHFk+xkGpD27u1FS3OzQJOSDEZNgs4ALuU5yyBfZUZvWVrBbsf5s9eQy2fQ17cPkWgZxHM6NA9OTEzhzJkzqnpobGgy+sDz8wKqjTxEVrJYBBA5nnh9km0J+MVO93n9WFlZx5Uvr2nu5DwYi9VJ4mVg4JaA87r6mBjUFtuPgBPnaiOfYkArJkLJAOW5adBHbfdgiLIsJcmUkCnOz5Fxm0kbrfgbN3j8RsQaauWXkYhvIRaNoCkWRmJlDl5bTklGfziKQKwVRU9YYKbTVkQhR4ku923jacaS12cZ4fJnMtoBJ2pr6jEyOowPP/oA3/vD7xlD42wGbq8Ply5fwdwsNZEjSozs2W0Mkim15bCTIZ43zwK7Hf/lL/8L/uN//DPdEwE3p72ETDqh8Xzx4mU0NDSir++gpEn8foLEBPlsSkry2emmbn+R/2dyhOavSck+cFyeP38JHrcPDz30iNrE4XYhlWWlgKk+oJ73yc8+w9dfelltHAiGxIifmpqGg21QzGJvby88Xvoi8Dmaln4zE06cTwjVDQ2NYntnN7K5ImpilAvK4v0P3tOc+uSTT8Af8EpWxkjr2JFKJxEMBBDwhrGxtilwj6xdzpd8rk5Nzmg8MT5nz54Tw/TpZ57A0WOHjH52oYilpWV8+OFHujYmZmjMTDkZGloT6KbMSyYTVwzZLpQx4vE4X3Fu53gxuuxe2BwurG3GlVC/cP4iHjl6HJ98fALPP/+C7pUGuEyq8B5CYT/GhgbgctgMIz3HOBAsNRI7HAdmHWLMzQduXYcPGdSF/agLBxDwuREIBOH0R5Gz++AN1yJXKCAZZwXJoo6RzuXQu3c/svmikrdcqxAc9/u88HncqImEUEepJSbIHKZyjvfC+ZDxYf9lBZDVxvyZzwp6r7AqwVq3/UvB8/sx0I3c/t2yLRabl+ezpDCs5/eDwHMDahug+fZ35jooMVLx+wdfu5EHMbULFRi6TNDvgJ+qrANlR8w/429R1LxprQP4DKf5u9W+nPdMjqB8feV5ld/Uj8qyclwnWolhu8JdBs/Lawsr/pX3yP/TbNp44WTVTowRx5n5bpKeInnQJyMQQBZm/mDVnub/styf2qKCef7/F3j+6zLP/X4nUokS3M4G9N8agc2eRTBCtnkY+bwbGxsJbGwlsb1zB7y+IDa3EloDR2vNM3hxeQnpTBqH+g6K1MGKO1buTE9PSvOcz+gHgedWP6rsT5Wsc8779LG5FzxnhB958c+rOFF1h1yNQDUC1QhURKA6KVa7QzUC1QhUI/CACBA8txbH9yvZvA2IU9M0vYVi/quyLdxkVLL7dBxqkJZyyGfySCRzyOdKmJiaQFNzDKGIV+aUOYEHZJC5sb4Vx2Y8LnMxbhIJoFqaldwQ0ViJGw8CrN1d26lmrE0GzQcp92CV0JORxvJvLpRPnz6LvXv3SfOcpLiG+kaxUPmanZ0XUBMM+rVBunDhPA4e7EMwFEAukxFLlZt0bt2oUf3ww0dl/kYwguAAN9bd3T1YWpxDOrmF7ds7tfEywLyRf+CLwAe/tGksFNGzvUuSKHUNjSpbpYSKNhc5Mg1teOOXv8Lzzz2DSDAoyRbiHg4ysHJJzE+NYX5mGrlsFts6O1Fy+lByB1Db1IatZAahSAzXr99ALp0SI/7RY8cFnN68RW3YKezp3Y8AmYtuDzyOElyltMr7VQCrDbwxbyKzPpFKCjQgyEowfWBoGKk0jSr9agsyrq9cvYK9e/ZIq3pkZPg26NbR1gaHSp3N45eJCILuDz/8cFkK5E5nZBKBTC2bw43r1yk7s1dgOY0x2aeoaUvAhEAK2398fEwgHxm2NIijkSWZ2tKgp+a6sDoyYO3aSFMfmNUGBGSv37yJg4eOKHHxt3/7d/ijP/y3AinJyAz6/ei/1Y+x8RlJDtTGYmKZ07yT5701OIht2zqkUf/440+KsZyJr2N88AbspTSQT8JRykifm8ZhoUgdbO4g/NFGbGVKsDl9uHGzX2Z1TDx873t/oKoH9r3h4UGB5oapaxeAMjEyicZYI2pjEYRC1ALfkkRFoUhjVsqj5PD3f/9TvPzyNxGL1SOdSeCzz05q893ZsQ2dHR0CSAlgE+CiWS1BWALwZJ7TFI0vMevKskhsVyavBOS5aWBox+LisiRKjh57VAkmI9lQkMY22c1kO/OayLqmzEO+YMehw8exp3cv/u7HP5YO+GuvfRcDtwYkl9Dc3KiqhYmJMSwuLqB9Wwt29e6ScRiZp2vrG5Jc6r9xE+3tbehsb0eYQK4Y627pnVMu5/XXX8exhx/C+VMncPTgXizNTIiN2LNnP3zRRiTzRsqJWrJkwRK4pJzQxtammO/T07Map53btyMeT2Dnjh75GcgHrUit/U8kUUOtWsrFMNlns1HP3CYA3mYL4uevv4PlhQX8wWvfRSQUxJnTpwTgE7T++NNP8W9e+540kdfXNnDz2nU89cQT+PzUZ6itjaCnuxs2exHxOIE/F2pjUfkbcDwW80arluAlQUO2EZMMFsOQfcYCp9g3//bHv8B3fvdbOm42R41yGksa3XCjy0swpwinADqj6ct+IKCJtsSav6mby3ski7MggJgXwc8QBPV6A9KBZ6w4LxKgokwJwXMmAQhoUTLBOr6lWW7NhZwbKbnB8UzTPkpwZLJJXcf6xgpaW5vVHwiyk/WfSRfwxRdfYm/vfngCLuQKaXz44YfY2d2FjuY6JFfn4UVOz5lAuAa+2lbkXAHk4ISbZrjlairGh3GzKoV4PQRSjOwFmfw0hKZhnQfLq0v49OSnOHbsGFrbWgXsUN5rfn5ZDHVWb6yvLSrhwDkvEq5V0ohsfibC6JlAYPOZZ55UFZPHTUCceWRqJFPXm2ajpqqBiQiZXHMspymLsoVkYhPt7a1iSBOgpiSOpMPSGSzML2J2dgGHDh42OsO2PNxek5hg3Dc2tjA+MYUbt/rR0dGlaibKIzHRsTi/iNXFOTx85BCLndTXfD434om4Yb8K1IO03Zkk4DwfT2RkMNrbu0dJZSZCeE9uD9vZJI1Z4UN2+vrqOrq7upFKpqTnz1hbrHzKBTEZyQogtv3Jz08ik8/itddeE9ucfZEyUlOT0wIbLf8FjuXu7i7U1QURifikZW504KGkLOXYOAb4fvYtDtyxiWlc7x+GP0B5rwBmp+fR1Nis/s955+q1L9HUWIfR0SH4fR6kk+tobW4U6956WWOMY4JGztRZZ0LaUcojFnCgMRpAa0MMXrdTUmNOfy2SlIhy+pHJFTV+89k0XE4mF9Ja0zAxSAkggqdMVK2uLGN+dgYel0PeFm6awUoWiUlRExOuGfjMVGK43Zgxqy/b2Wf/5ZrnlUCvpadeuTQkYFtpFnrv2tACzy3NdY77f07z3DpnpWyLVa34Ty3MKwntBkg2L2l0S2ffVOIYzeuCDNbvMMwNMYJ/4+/YJ80cRxk3vs/IXt2+tjIbXibYehYRxTbIvQFk77Dg76yT7w8vGP8AkhLMZ430D8e8mQt4DVZCgnMuvA4U+Jkyk57XZCwKzH1ZzHOx7e8TsP8ezHMtNB/APL83wfFVzXOLee5AIl6Cz92Egf4x2O1ZybZEa2qQy7GqaU0kia6uXQiGojICpqwS153pLMFttyoH62P1GBoc1DqvualB1YX0eqH/yz8FnlttX1nZwGtne/BZqiohlx95yW2Z5Aq/quD5PzUKq3+rRqAagd/GCFTB89/GVq/eczUC1Qj8WhH49M3/5YHgubVJMIvSEjLJTRRzabOhKJe78iRiR0qP0OhyWoY+RTLPbU5sxWke5sH45DhqYyEEQh6sri2Lfbe5mUI0EkMyk0dza4vYq/wiC5plrARreczZuTkxovi37Z2doKw0QWRqUR88dNiU7rJclyAOZTryBW3ICTocPXoYxaKR8KDhGoEdbk0IDnd2btPCenBwQAtzGuGVMV8x5WgmRgbkdoLeK2s6B0FULuzXVtawsbGCHT2d2vRyQc7vBLws1qM0mnNm8U5wl4D/3Nw8Oru68OXVa2LGt7ZvE+hAg8jFhUVtrI89clTAp91pE4OxkNrCzMQwZqcnkU2lsYtyD3YX4jlIvuVG/zA6t+8QG3J2ZgpNDfWoo168wyHG59lz53XvG1sJ+ruhs70VB/dSlsal6yMAwxvXxpKfiW9hc2tL4JhLbGG7DBK5sSewLZAjSZbxeTz11JPaoLCcX5rdNJgMBxULspq5EX3/vffF2CY4q83h7U2pDbmCHcl0Tvq11HulHi8/S8Ot06dP6XNkZ9JEdnp6Cr17dyMcDmoj6XEZtrX2ugUayJIZnFPf4GaMIBW1UIdHRsRA372nF2vrm/iHf/gH/Omf/onRyaZsC2z4+U9/hq+99IqASrI+yeAkS5tgzOjEpAwYed/HHnlEZnWlTByZ+CoCHgfCAUrtFHgRAiyjdY2YX9nC0kYa3nAMvkAE9XWNAri7urcLGCIYTPmRXbt2qLqBQeFG8Vb/LbQ1t6Eh1oBSiUCnDfkCjbeMvjsBt8XFVfzql2/jB9//U+kp00+AAFxjY4MAmlw2rbaXzIeBCLRxD/gJeqcQTyXVFhxPZMeRAcoxTAkXtjHBMoJ9HAPTc+znW2VgJ0OnOwHn3G93drDvexGJRvDOO++gd99h9OzcXaknyQAAIABJREFUj48+/BiXLpzH7/zOt7Bn9y6cOfW5DHHz2SzmZqfR1NggnemN+Aqy+Qy2d3WjsakFNjtBB4fa4vDhQ1icX8ATx4+rjSjLwMRPAcYwtHv7Npz//AT27ejEzPgIMqkMmju6kXf60bp9pwBZMn8JlEzNzEjGQX0CEAjMNiYTX5rOW1uKEgG9SKQGt27ewu7duyRTQeZtoUgWIZAvkvlfhN0ZxujoPH7203/EY48ex8NHjkjbnGaF3/nd38OZs+fgcLnw1NPPwuP24sN338PGxroA+kcfPYa2thZsba7ruPwdQVcCbmwnt8stsJBzHvs8KzYOHDighCLHKxmvYk8WDcNyYy2NUDggYJ8AvKSmmCIScGCqbAjqMzlBgJOfpckl/0BzVrHCy+zd+YV5MXEHBvqVEKSEBtn7ZJ7TfNmwfe0CTpl0Yp+jvA/7JF8cp+w7fBmgihrPAcWbVRDsbwRkOQczrkvLizInpZa8MccsIUs93Awli27iCI2EadLpsuG9d99FW0sjdmxrxubiNEJu6c0gGK014LkziDxljGh6WjDsZM5nTN5RX90kQ3ZqDBnmJ9nyZNrbJTtTKBUxMzuDW/0DePKpp5RkW1hYwokTJ/Hd339Nc0Q6s6HEJJml1OZmApRjiuOOT8XBwX7ML8zJPJTN4HEZtjulVDiGTOyCkqQJBcP46KOPFVMykr0eF77xzVf1HGLc+gduaYw2NTWLXcvnBvXx+28OoL6xBl3d7dJhNixam5LRnMkGh0cFgmdzBVy8dBnPPfMM5qYmsbW5IXkYu70kbXyH066+zGQI25da7C0tbSiV7AgEI/D6KJlGkB8yLe7s7EBDY0wSWdRlJ+A3Pj4uDwx6howMj6hvMZnH/haN1ChpyWeLBRjSP+Ps+fOKwzPPPqPqrtOnTinhtC7W9bqkbDq2dSgJ2bmtAYV8Ci2tLfLU4Ny+urampADXBmwDJjb4nL/85VW4fQG0tXfg6pXraG/vQC6TVWzb2lrp1yljX8bZ5bIhGvIim0kqscaxYQzH6fHgxPjYmJGnyWaxvraKgNeJbXVBuJBHkN4LZBDb3ZJNc4cb4ArUKOHAPlekYbLDJmY+k/iUZWIVg9jQNDlndQeZyCDYbp6/XLewf7EfGm1uGibTK2ZWQDrHYjP7gSScDPBnnqN3m3red9FXIZWmT0nH2zCc7/d6EHhuxjTnnIL6Da9BCbP7QLrWxlsAZfmc5Yf+PZrp5SuoAMfNb6gNQu8Qwzqv3MjzmUZcnE82K4lIqSTYTOWAdZ23mfVi0hu5K4kScq1QuqPxreOXY2SAdaOlboHvAtIFnpvnaCUT/37xsz5nvd8w5UtK7jIG8tsWYYHP5ALsXmNaStBeJJRy4s8kMhhn9hsCvQ9oLx5TfYtmqiapoOstV4bde42WlIkly6IEiNbtv6ZhaFmei/Mmr7dQTCKRXITX68TWZg4BbxMGh8bKhqF5BMMRuJwhpDN5TE7NIRiIoKm5XfKFs/Pz8iqgmfvq2qoqBHq6euRhE4mEEZaUmV+G53cbhho9KCMLZfYeVhta92e1kwWee7w+mhAgV7xjsMrYHH3hz6o40X1nguovqxGoRuC3NQLVSfG3teWr912NQDUC/2wEKsFzAoNWyWqlKZRh7jiQTW1JikXlsGUd2Tvlu4ZhYy1Ybcgjk1wVAyyTIdBN2ZZVGR9u62jG0sqCyrPJoC2WCAwsahNGViJfPJalLS2wZ2lJm0qycgm+OOwlbKyvacHd1dNVBq792EokBJ7TsJG60B9++DEOHtgvCQtq297ZhtkwPT2DKDViA36xJ6dnprBn105JnVDyhDIl1E+dW1hAc3MLlpdW0NzUJHCKZl9kDbmchh0kGYBsVrEhcGCBM9wYExhgSbpimE2K5UiAkFIY1CEeHZ3QZpkgyc6enThz5iyymSyeee4ZaSyz5N5eyCCxsYIvL5+D1+NGXWMj2rZ3ywApXQD6h0ZRzDqxuU4w1Ia9e3dLK5v/5/Uytuk0r8+G69duygTvqaefEShH4MraHLI0lqxtxpb3Q2a37q1gWG/UjyWAs72rB+FgGG+/87bkRgiyUGKGFQUEECkZcPzYMenRsk+c/PRTvPrqNwRG5HNZAa9+v1cSMg6XH2vrcSwszAmgIaBG4ILsVErvHDnykKQFGEOyDp9++nExxpkFoOEbTfLIribgJK1QkuH4j20EFzK5khj53T09ZV1em1jSNNkjUCz2tcOBf/zHn+DVl78Ot8MGPyVQSkAmX8TKRhI3B8eQSKWxub6Kpx49ho2VRZz69COV6R86eEBsb5YcEywhuNva3onh8WnJSLh8QcnXhL0ufPTB+3j55ZcQCBrdcErqkJFNgI1AHbX4uYnu2bFL1Q98XzabEjuX8jJGn7qEa1dvIJ3OYf8+ShHZce3aVcln8D2UVKFGOHW6Z6anBb66HJToyMFpd4nJSvY1wWPKqBAwmJ2jYR7NSF2wOwyjzzKpS6QIiPr0XgKmlF9aWVlS+ywuLGN1dR17e/fhk09O4msvfwuTs8v4x5/8RCz1P/rDP5BMwv/xv/9v+PM/+2PURMNYWpoX45Il9wTEBwaGMDQ8gpqaGPbs2SfQ7fVf/hIvPP+8NLTPnTstMNJUMhQRCIUEUvpcdiTWF7CxOANHqYCenl2YmF9HwRXBzdEpkJj78KE+zC0to3f/IWylUvjVm2+io7MTjz/6CEr5DOylHDxOm5jE8UwRU1OzAhCvfHkF58+dx5//+Z+jSCkNG0GMLGDPKzGWL7qxtBzH559/LvDwO9/5Di6cv4AbN27iO9/5XZkP/vRnP5dkBO/V67GXdduZ3CloTJq2LN4xsiQ4QokWsihLRYG81IWnLjU1YWdmZsXO3b27Fzdv3sBTTz2FL69cwbGH+jR/mYSU0S+39L4J5rGdaRhcojaz0632P3nyM83hTPRxnuSLSSNK25Chd+DAXqCUlGEb2/7G9Zs4fvx4WVrJU2ab2yW/MzQ0iHCYRnAxgYcswafcCNmyFrj1wQcfqD/19vaqX7jcRtaBCUyC7ex3nO8tNiz7FDVvWYmUzRckb/X6679AR1szDuzuwuLkCMJeO7Y21pC3ORCItcEZaUDB5kEkQEmUvJIVU1OTuH7tqhJ8TFgYA09WDuC2hBAZwrG6BqxtJlCEEyNjk0imMjJfZjXKF5cu4Y+//wMkE3FdN1nXHB+WFj1jnUik0NjYhKXFFSXd/u7v/g5/8oN/DxflTVIpaZ7TxHViYlLPMLYjE4Wc32g2zbFXWxdRtQg1yTlmmWi4evUaHnnkuOZQ+i8wAcyk1tLSAvbvN9JWfBlZAlMtwoSXKrDSaSU3BKC/8JKev0zePffcs2of9gsaBNNQk3E+fPghHYtVUGNjY0aeaH4eHdvasbnBMb4HsVgNctmUno98/jGBSlY1++bk1FQZLGffphRYUeayTABQDozf+VxgBcL7776rJAT9PZ55+mkcOXRY1U9kat+8NYCf/fx1/Of//D9haGBYSeXO7a2IRH1IpNYlocQ29HmDSKcKcDi8sMGFS5e+VPL09OnTSrgePnxQY3NbW6tkcKQnb4GRpQJ8zhISm+vSzC/a3ACrEJRsovTVVaCQha2YgctegtdRQoAP/RIlfXIIhMKm4iFUg5KDCTmTVNL6qUjmsRN5JmZtdj1bDGhaqfNdZngLJ+bANaBv5YvH4jOY/cXSQbfWW5Us20pm8L3A7u1zVuiKV7JuBQdXaJATuLWkliqBees9xgS2ArgnC7wCiLeuq1Lexbon6p1Tr1yfFyDM+c6A0ZvrG1onyVDVHzRGzpwbvWZOKOQMk5zJePZLgqnsA/yudRVlWW6rnhtA1dr8i9QhFrdJHPAai2UzUqtJzHcDwpadTSvWiiUZ3Ftg+B11ddNslaAtEySmLc1kbCUi+LPF1v9KOxP4F6Xa9CG+RELhfReyIgaw69Hs1iQTKnyJ5Cpk7k3rcvNpxbUIVk7e3b7Wz9Z3c+00z6a3z4PhEuserferv4u0kEc+R2mqTfi9AaS5GC15MDo2DjhL8PrtqK2rg8tJGbAiNta3JDG1vWunxhG708bmhuZTfyCApRUarvtVccGkMtub6zomlg0pR3WS5e+mKxXLz6+7E0km62L9jmsfJshs5fWZ+lRZlqeqef7PbhOrb6hGoBqB37IIVMHz37IGr95uNQLVCPz6EXgQeG6xN3gkmcvZ7chntlDMsnTabEDuZusYFsqd3+eAUgLZNFnXBCNrMDc/j1Q6gXDYhzyBKEl2FFATrUc8kdbGhRsjAgIEi25vImxGg5yLXYI93V1dAk8Jai0sLqKltVlgKRfZZKaSgScmWR6Yn19AOpXEzp5uLbRpzEWMiowpAhcW4Ej26RoNyhYXcPgAzdOy2sxwU7G8soL+gUGVlNKI0clycTLAtEm+w0qyNq6UdTF2T4DX48XmZlybX5b7i/3mpFQIDRcNI8nt8mJpaUW/a2lu033SrHNjawNt7S0CjLiJn5kcwerSvO6TshjriSQcvgAaW9qRyZZgz7ulp7u8vKAkBSU/OjvbFFNr8+b1+LVBHZ+cxelzF/H0M89IK3xubgY93dvhclBKgKZ9SbHgd/bsEOhachSlfc57u3G9XwBeY2OzNK1feeVl6fyKKGYrIZ5MYG5h6fZmtamxCZcvXRJQT8NUGukRoOV7JQFho4GskS/p2dElduHMzJQYdzwHpXIefugRnZsmrIViGvZSSSxmL0FBasd7KCtgNuP8MiXiQDpPE1SvjB/37dsngJBg1o9//GN8//vfN8z7fF4GhyvLS3jisWNw2QsoFXLa3FMOZ3hyHp5gLa5cvSFgfU9PB7pamzA7OSbN6tGxMUm8OGmQZ3fCGwiiZ2cvwrX1iKcymJmbV1yL6TjaWxrFaDYmZGSpG0NAAmW3bg6irW2b9H4JGBbKbnuMC9m5lHRQNYLdgXfeeV9MdrJ0+X4y8jluKMdgzDWp10t9XZ9YnK2tbchnCShuqv8TnCR7mAAjQQiaMtJEkPI4huFmNp4ygoQBCnVuB0FHo73OjT7NJKkbTfCU7NWbAyNYXN2S5v+LL76AcMiPixfOobOjDYcO7RdwHgr60dRYL/DNbjMyFok4ky5DSiZ1be9RFQLNVDn3LC0vaOPMZACTZuubG5gYH4HHCfgcBRQzW1ianUFn1w7UtXQjUfIhnrMjQEJdIYtbw6PYs/8QFtfW8ZP/+6cah//hT/49okEfnKUsnCBYXUKq6IDL7cM7b7+L6alZHDl8BIcPGakLSgyXQOZrWsB2seRGKlPCL3/5S4GZrJIgs3pb+zaBqBxjvAeCpa+8/DUB0cRHCFwzUSbplTJYwjFg/W6d7ZFJo6YuWp7EDZjFOZdzGRnIrCThHMG+S9D0cF+3MUvVGGDyzhjdGo38nH52c/4pAJkspVlsGlNksPPcTCoaHWmf+pBY+YlNtDRFUVMTKVd8TGv8EpDle3hMAns8ljSinQRx7abCJpsV+Mt5g+9n4pOxePHFF29LOyVTW+pnBN/JTOfxGBML9Ceozs+z4idJDfSSTVUahw/uQ0ssjJW5caQ3FpFJJbGyvoXWnn2o79wJhy+MQiqLhfk5DA0NKBnHKgdKO5GVT3DQ+CKYsSembyaNks0Jh9sPm8OHoZFxxBMpyXJNT01hdGgYz1KvvyybRO1sxp/JLzKwmeBhUlLSYQWy/L1444034aNmC4p46sknMTQ0pMQEQWtWavCeCZozkcL7ltlukSa944jV1kpWaXhoWGxwVjqxUoVJM1Yl0IthoL8foyMjeO655wzb1kZvBmO6ymOZeBY0tq9cvY6ZhWWZabLtqKntkdGpTVJRes7a7KYiywZVfDGh0VBfLwNSHoNSZnwuMJZ8NvAZaMnXCJIWk5fP4KIY5ATwV9bWlEhhxc+Rhx5SlRIlUupqYxgdHpIMw47u7QiHAkin0uqjBNTsLjd+9H/+DWpq63DowFH1TbeHAF8WNTFem9EjF9s+W0IkXI+N9ST6b/ZjaXFWycidO3tk3CqQNUXpIwKOZeaugNs8itkEopEwkukCUjkbSg4mmJzqI19cPo9SLglbPgWQ+d4QQy6Z1FwYDEcRq28EnG4x3bmmILucSU/Jh/D/SuB/lc17G0guA5VaQ1lf92FwV4LlRs/7Hh3xsj555XEtALsSKLX+XgmUVx7rLiY77uip83MWoaJyTajjKVNtkgL3Y8JX/t56v+YytQOZ0XfY3Ox/TJC7HB5VaFDKLlssqHqHSRau1yhrImkpHqH8nYkVPs9pNnkXeE7+ddln0/ifOGArU74NeG5MV811W8A6wfOynEupDIALBGdlZQV4XqEhc6eCzhzLGGoyoVCu+CoD6IzV/WRyFEZ6bZRl87iG0PVR/k/zVUnXzUoFJlUtJr4+VzZRVR+yjF4lB2XT+qdQAZ4/qP0tMFzAcgXzvJIUY/WB231Ba1v2kQIcdkoyJpHcisPvCyKdZqzcGBkdQ8lB8NyFusYG2GwumajG40lkMwVs79ohiTYmmRhZt5eJXdPvpqfnNJdxLUKJRslFuYzsDtteQ6e8RuE3kgesa6tMJFWOCRkv80HuIrnBtIX1VQXPf/39YvWd1QhUI/DbEYEqeP7b0c7Vu6xGoBqBf0EE7gee8zDWQv82y5wgSTaOUi6tv1Wy1O+Uf94B1EHmeXoNBGs31lOIb2W1oG5uaUAkGkCeMggEf7IF1Nc1S4ucX2QbcvNAEKC1tVWLa/5M/VGCnFwEd3Rsg9ft1kL61sBNlXRLq5yMJDeZStxZOGUYyE32uTOf42DfvjJLjyW/hmFE6QIyFLd1tAug29hYEzO6cxulGtwy8ZL5mc2GDz78CM888wxCAb+M67jQdzspU2PM3Szgh3Eho3xsbEIa30uLS5JmGRkZFfBPyRHCcMaUzI1EPKEyfn6OLH3KKhAUkA51fBNj48NYmJuC3+VAOrGBVGILm5vr0s72+EPo2bMXvQcOI5nMwpZ3mdJvJ5SkoJZysWQ0f61NEuUQpLfrcOGjTz+XPASZiGQ7ZjMp7N61S0xussPHRkfQt7/PlGnbimIGsax+cyOOyYlp7N6zBxcuXNTnc7k0bHaC4Rn4/H6B5zdv3kJf335EIxGd5+aNG2IvhgJBAYnU9hVwnMyKuUc2bd+BfQI6yDznNZOtSCO7Sxcv49vf/o7iTXkKah3nM1m4mdihVqj0Tw2AQyC0ZC+BTLdEOo/JabbthoAbo0fqwF/91V/hhz/8ofrTpUuX9DvKi1Cn2OuyoygAmqZ8RfSPTCJa34qpmXlMjY+ib/cOdDTHMDkyKDPay5e/QFNLK5ZW1rCVTOO5F19CvmTHRjyJIuzo6OxSv/I5gHAwoHunaR8N+AjCUX6AgOX62qYkDwgUMKlEtu3U9KSMGbu6O8vgeVbMfr8vhFOnzghsJ2uacSIoR2CbWBoBwlDIr001pTcoP5ROpjE8PIJQKCwQTEzRTFobVbLIz56lseQeAXsEVgkOxmnUVyqJSU19c4eTYKlh6xP4I5PZ5fRJZoPg4eUr17GZSGNPb6+M8ShLwH5F4KqrqwNvvfUrHD/2SFnj39r0MmHjhMPhFnhO7WUCfGTDNjTUo3/gBjo76SngUfuzumFtbQXZ5CZ89jxKuTiyiS2srG6gu/cw/HXbkIUXfpcdhUwSG4mUGKLT80s4deYsrl29ildffQkH9/UiEvAIPCf4lbc5MTk1gxOffIpvvPpNtQvBN8bSBjIfeY+mugEOH37x+tvSumbsOcbJuiZoWF/XUDZYTeHTTz/FH/7b1zA/P472thaxyMnsJsBMOReCiwQUCKozgSLgyw707OxGTW2NwHGOV8abrGPObcbQMyDjTTI0Hzm828xXZUCTcwvnT/Ypgqj8Pc/jC/olt0OGMoEqAql8L5N2AX9IIBT7YyAQkjkbq2TmZmcE1vO93d3dZU1qJkDD6jcG6Ckiny9LOFQkVjnfcR5799138dJLLwlcYoxYvUBAin2P18Vj8fhW5Q7fRyCXx6c8B+xuXLvVrzlqW2szHPk01hcmsbk0g8b6WgSjMRw49gSWEnkMjk2hkE4LOGNfJpBM3XtKGZkX5yiC/kbKhv9/8+030dvbh+07diOVyePK1Zvo3bdf83UqkcQH772H+lgMkXAQHZ3bzFxns2H79g74/F7JgoSClHpKIRKOqT1PnDiB7u2dqKuNSpKJY4XJKnoo8NxMAjI5SECZki+Uizly5IBY2Wx3Auhs23Qqo+8Eu9vbtqm9ZHRaKonFfenyJRw8cACtbS3qK5S8ItBOKR62J9mblDBL5fg5skKNrjbb3JIWGx0bRaw2pr7B62xubjZAlpjTNrHXw8GgjJDHx0bw8ENHpInP5CLjx4yaCMmCwcoVK/QbSNOombJtRhOfmud1sTrJ1dBjggnKYiGrvsZqKsoUNbe0gKbBgXAYg4PD+OTjU3jssSdR31CLy5fPobGpDk3N9ZKUWV1eRX19k/rer375JsKhEI4dfUgVBolkXPdKcNX4PVis1bJRpEDujKqf4qkcnJ4Q4oksxiYmtSZgRcr68izCPqfWPV56UaxtoAgHGhqb0dDcCrvbC38wApfHo/sUQ7w83ijRxvhaz16risdiH9/F5H0AeG6tq6zqAj6rKsFsRfzXAM8r9cUtULTyc3eD3FxB3FnHVYKR9wPPbz9v75GRuRfEvMOAN4keA35autNMmrlEdggHI5I0ImlhbnlJpuUPHTli4kgTVRefb2xMkzznuKbUGROH2SLXEebwBlw2p7ktg1L+LZNNXBdR5KiyEtHA0RWgeUUyg4n+24zz8gnuZjob8NzcJxMEdxjp9wN071qqSwKImV6yD5ggoTZ6XhJDrFyhgTSBdK7DCIoL1Cgz5W///zZ4zvMyxkDBZqoorH5inbNybW+tC61Ej0V+sYBl4w1x970Yfvv9wPMQspkSHE4PRsbGtGb0+JwI10QxP7eE8fFpNNQ3YVtHF2pr6yXbQtmrxaVFzXlcY7CPc13DNQrXczSgZ+JzW3urJNZMZQTrKE0ChQF5EHhu9XHeo8BzJjld7tvgudWfq+D5v2DjWP1INQLVCPyrjkAVPP9X3bzVm6tGoBqB/5YIPAg8v73ZKR9ccgDpOEpkXt4DnlubiErGE0GmXHZDYM/E2AI2N9LS0O7dtws2ewGzCzPo6dmBjY043C4/fP6Q0V69cuW2SRbBhba2NrGFufG2TDjJRiFYynLoS5cvYt/+vdKPLpYKyBUIDlAqxgB7BBhmp8dw6ECvMW1Siaddi26ybgXUhwLweClrQT3jAjwuAjw5eHx+fT4UjeL99z+QTAL1SsmYIyiTyxBEKZXZ52Yja5lDEaSMRmsQjUS1MezvHxAblxsEMh5pMscyfp7fYoryO3c9xtzKgXwxB5ujiEwyicX5GYwM3ERnGzcR1IR3YWR8EsefeBp1jS0oFO0oZAkWBJDNpQVERyJBNLc03pYq4fEJwMk01e7A6bMXMDU9I21pSi7Mz1IyxC6TRALH1658KQNPsox9AR8y2WxZx5gSKisC+gly7d3bKzCMRnLZbBpur1dgOF+Uk+Cx11dXBaRevnwZXds7UROtQSadEvPT4fKp8uDWrRsyIs3lqYfs1IaYQBRlPH7+89fx6KOPCxSkMRjBfTfjRN1VmkjKmMsU9VqSLSVbCYWSC+cvfik5IMaegBxBuh/96Ef4i7/4C4FVZ86cwbe//W2BpGQ2S0+fJeEE3jIFXL7WD7snJJbhpfPn8ND+PWhvjGHg+iWcO3MKBw8dQFtHp1jLi6vrOHvhInbu2YtQpBaNza1KdFBWxmMDvG6XTPYam+rV31hFYDanDnjcPgGlZAvbKQWRTOLipYti/1KjWExZp1PA7NkzZ3H06DHpA7M/nz17Tu1A+YdCnuxfGkca4EDSOdT4n5nVxprmpFvxDawsryhW01NkFR+U7j8Z0NQx5p6b7GG2gdfvEbOdY9EkNwiuGDa0NZ5oCMwqikA4IukDjlUmTQi8EYBWlUE2g5mZabU/9VmlXVvWZc1kCBa44HbTmDGNX/3qDTz22GNoaKxTNQiBc94b24Ta1NNT49haX0ZXax22VubgLOWwvLIBX7QJocZORBraUcpnAUoSOVxY2YhjfSsJ2iKcOPGpruXP/uT7Mh62sz/ls/AGw3jnnXfV5771rW8q2UDwkexm9Q3iiaUcMtkMMjnAyXnL5xNgbmQ24ooBWd30HuC8yIqGJ594DHNzY4jVRgWes804FyQTlM3xap4i65ttSyA5GA7AHzLyBJw7GGtrbmA78hxsI0oYPfHEE/B7zDiTb4Eqhezq55RNIQBMoJ2gHSs2YCfjnQCnU0CppfHLY/L8PD7BWcoksGqBZsmUWiFj2nhFQGOG/cL62tqkljcTiQR+LDapYaRyrBHUpd44wWOe05iS0sNgUTHi9TGOfC+fLQQ6CEQyecEkDhNYS6sbuHDhAvbs2YnV+SnkNlcQ9dnR3tqEeDqDNNzYytvh8ofQ2daCSCigJAXPFwwEdQ28PgOYk43v1NxORjznaSa//KGIjDY/O3UGPTt2SvLj6pUrqkghQE3wfnFhFq2tZIznlAQIR0KKQzqVlURJfV0T/P4QRkfHMDYyiKeefFQxowwXn1Gcn3nOXbt24f0P3le/4TxKEPDwkT71SwvQYkw4oSVTaXzxxRfYv3c/gsGQWOk0nY5Ga1VRQz1yvp56+ild461bN5V4MvHOYXZuXtVYlAVjH5EpLZmXpaLmGoLOZIsTpGUfoCGu2tbrRSIeRzBgfEIIXN68cU3XzIRAKGgY4wacNKU++bIcAudhh9NIFAVDIX2e985r8XkDKORyCAa8KBXZ13jP0BjPUH6jBElkuX1+/Nf/+nMl1l559RWNB+q279jZg5nZabz5xhs4eOiQ1gYtLc04cvigQG4jj0aPAgd8lGMq+zqomoaBKutHu7xOc98ukRy3AAAgAElEQVTeIBwuL5ZXN2UQGw76kEuRKJCArZBCa0OtqnkSiSxsTo9MgIs2SpmVEIrWimXOuY5yN+wTfM6QMUw/Do4BSxqMp7bWSL8OeG5VslWu7+5lL/9/BZ7fC5haAOxd5yebmiz+Mohf+Rnr/7yHSglAMY0t4LxcCcA+R1kft5vJXrvWKNeuXYeNz7p4HFOTkxpzDx05bEy26W3iccnAl6bhxm/HhnzJkjWp0EiXlInRRudDTWtVsuWZDLUcQW+D5GXJmjIwfUdYh5+7R5S97NlSycq/7TBqrZlNEMrP9wdDEbxfVoWI/c3SRKaaCzSPdoE2GFwnqaSlQtmn8nLEqLe+LKCb7HNx8e9UBVhr+vuB5yQaKHlQoY//oP76YPCc8yyTsn4RZfLICzyvqatDKpUTOYBSiA47fQD4bMgjzLV9uWqOiVWT2DT+A5y/qNs+O8v1SZ/0z1kBK4WbstG1edzcAfgrExVW0uhe8Dxflrixkh1V8Py/ZQdZ/Ww1AtUI/GuMQBU8/9fYqtV7qkagGoH/LhF4EHj+1YOXjN557o5si6VnW1nuaW0mxDzPrKNUtCMZz8Nu92nDD1sBqXQcK2uL2N93QOaN1ENkaTcBH27gufkkCE3Agxt1gq/cIPNnbrQojUAVS26YPj35KY4dP4rBoUHtH3b39sLro/ZiFna7S1q9QZ8DO7rbUMgXjbZjiUzMpPSmO7ZtQyQa0qY3EKS+IhlpZM+QtW3DlStX4XCTEbuCxx9/XEygbIZmjNyMsUSV+xYjhWDALqP3Sg3cy198geOPHNO1EMgiM5H3wfskmEAQk7/npoHAAa/fMH1KMheD2NM0lcpTiBazUxNwO+wCOwm2bcRTCIZqsO/gIZliFihRAmqPZzA/PydNX34RdLQ0MVW5LGaSXSzpxSWjWUzQ9vFHH8PAwIDAEoIRPAaBlabmRuR5DazStrNdKF9RUGwohULNeMkO5I3mO2NIMIIb67XVZWkck1lINh43gowBwfOWpmZVC3DDyHJ96u8ePLhf5fZkBBrjNAJ/Jbz37vuSUaD8SCaXwdzMLFqamxD0ecU+5ybLAhtUslwyBpNLKxu4fnMAzz77rPoPAbmRkRGBUa+++irefvtt9PX1iXkto81MEg7KypQZ+9kCcGt4AnZvGDWxerz75htoikUQC3hw68o57OxpF/Dm8QdR19gMh9uHU2fOIxqrx9TMnCohCHhpI5jLi8FKxh0rAwiKszTZMAu1xZeBIZNI6WxWJpdMIO3p3a0xQJNaJTWuXlN7Hj36iNjFbE+CDWygffv2GHOtYhY+GtsVyM4ye+v52XkBtzTgyuZoiGrH2Ng4aqLUpw6rTQluUPLD6sfU3GYRx9YWzXPD+mIShVIVAsvK7HMHzWvjcQF71Mc3n7eZ95V1uFPJhGLfRIM+2NHYWI9MlpIKdng8fhTyNCIlI9aDz05+LgCP5qqSBLLbxO5kX2iSlvuEZIwO7unC0tQwakN+Mf/jGRv2H3sKG2mbKi9ymRScHh82ExmcPX9JCY65uQVcv3oVv/Otb6B3907Ja9CMkHDKz3/xC+zt7RVY4/V41P85vpmQYJm6Ge8lpDMFuDwBTZPs77xXyqq8/fY7ktEheM7xzmqH7Z3tWFiYlDwFgXWOXYLkjI3L5TGSBA6TLCLQxv7tDxkDYjLSKffBuZbHZHJjdXUNFy+y4uM5Hcdlo8kvtZVNwoVtzmqB5aUlbG5typCQ4P+OXWTvOwXcU06KcZYZHuWsykC90TQG3G4Cp0kluw4dOiSAm+ORLPTr19nXzFzF8UQA1q9xWhBoaeYzVkF49J2/Y6KQ7zVgvh+ZbBoTE+OS52Ls2F8kZWO3i8nNxAA1wclMnJ5bxkYii/6Bfuzo6UJN0ANXIYXc1rL0qBPpDAouH1q79yDW2Cx/COrpE4yy5rt8zkhpSGqI894izYen1e85p3BcUDqBarpnz53D/MIiojVRdHVux7vvvoM//uMfSPaFoA2BVGno2krSWmaCiLGi3MBzz74gCS4+XybHh3H04UNK/hozbVPxdPEikwC9mKdZXhtltYxZqsNWUEUN5Us4rkwsfWo/Av1s99qaWskDMUFld9CXoYSR0RHUxmrUPhxLrNZgVQLbTc8mO59ZOSVd+exZWV2Vd0dDY6PY46qC8HjEbGWVCuPEuVOAWiX4WzZi5bEfeughtS0BYxvPIRaxgacNQMkKCrsx8bYZHXbKG7Vx/k4XBHfZbExUs41ySkQHKN9C0NvNuSQBl9eP1bUETp0+r89yjqFpbVt7m0DTi5fOY3p6UhUG+/bvVhKMVhgE2ASeU+akSCkQI49mAY7/D3vv/STZdV95nvS2srz31V3V1d5btAEaTaABkCAJiMMQJVGipNFsjBSzsxGr2P0L9ONuhKSJ/WFnNLMakhINHGGIhm002qB9taku772vyqy0lWb3nJuvUWgCFGeDpARFVURHA9VVmfnuu+++d8/3fD9HjlOqbuTRryXh8bBrLYfllVUFFC8vziMZXYbfbUNpoQ/ZtZiyP7zBEhSXVRr8EQuE7ATJ2ZWJUqj7uEeFlqJQCH6fB4UU+xwUAjMqDvG/+bl+QZj+Aue51k99dtMBYD1vrRejfxXxfP2z3HqX+XpX8mfNErwXfVb0tZ7rHhXPLef5+vewftb6zJaLeb0YayHW9PnVMcN551Exdm0tq5DeM0+fxcVLlxSWyjwUdsIxW+TQoYNIxOMIBQtU6HPanUilE7A5TeHOlNDzBDchW8wfhWrq/Yx7+VN3+PrQ1fWSwRfIBw/56EZsVxjoOue9hRT5TIHklz2t21xaezin+GxlwqxXdb+oKi9XJ5mK7PlCxcPjyx+n3pvPiwoLzbvEhW75NFh2/bn+PPFcz8X5jlP+rOVAf/QYdG6/wHnODIJkMguvNyjxnJ0AxLaEioths/P5L42lpQhWV+MoK6vS/by4tExmAnapMPS8tqZG1zmfi3it8L7LLsRNLabzjNe2UIl8vsukVVOg2G5dU79MPOc8yzmN83x9B8aGeP5r2UpuvMjGCGyMwL+iEdgQz/8VncyNQ9kYgY0R+PWOwC8Tz9e7ULTZoXCeTvxCYKj1idaHWFFoSibDcDrI4c4ik3ZgJRzBcnhRQZbpHAPESoRJ8LiDEoXKK8hGtBnXalGRhFwiESiwUHA1oo4b5WXl8Ll8EpXfff9dnH3maVy8dFG/u+/AQT1McxtBnvK9e50oLwmgrrpUAg0fzBnMyGA/ijMUTCleBAuIzghr00DhiOIB3TFkRKfSaYk4xAy0NDXlN2PQg31eI3j4MG4Y2sQYGPft8tIymppaJNzyi0IZxVG6A/leVtBfIBhAfX2dxDCzuSEEkya5LLKZNbjswOz0NGKRCO7fu4+9e/bh+o1bElt/9/f+APFUSmKKwrTyPGKK3ywQMOiPQocVkMRxSpJxHAhKkOHxvvHGm2hpasGWLe24efOGWvc5JpcvX5QLl5+Vr23Gx6NAOYpwFJ4tUZoiEp2ifG2iAnx+H374g/+O5559BoGAQXjw627HHbkmyYamC9AUKrK4e/eOXPAM5SNCgIIDBVmnw6MgzZ///ByOHD2Kiupq3L51C9u3tKKutgY+t1Mt3GzjlVOXSBHhDdIYGZ/A+OSMhEZ+Tv4hpqW1tVVCIF+f88AESNH9zB0kx9tmnITpLIYm55DKONC0qQ3n338Xq0tzGOq+j2eeOIS6qhLTau1ww19YLM45vcxDo2NoaGzWGEmUJiZockaOueHhQQWBcoNMcby5uVljyoDCYCCEhYUlOThHxkZ1HsrLK+T+dzhNQONLL72MP//3f66CDluauYG3GNsVFWUa54qKUhOSR0yD1yf8Q29Pr9yxNjuRQYZhzt+lQEv3M53f5r+N21mucrZIO0yRiKgHnn+1yKfI2PbqfJJXzutE3Quz06iuJoud4r1fGKbR0TEcOXJUgm9LSwsmxifR19eP8vJSZLNcB0Lw+0PCnRDDwLZ9Xu8szLz//nuaEwxBvXuvE/5ACFva2zA/O4Xerjs4eXg3wnPjyKWiCiSbWY5hz9HTSDuD4upHViOa3yxqvPLq62htbRfX9srlTzA6PIT//X/7S6EWKAksLC/ipZdewqmTJwxGghz1xgYTjlpRpiIU1wDmLySSaSSSayp+tbdv1dpDNNNPfvITPPnkGTn5yQHn98msX5yfwMGD+3V9cIw5hkQ20QnN9YqOdI4tRerV2CqiCQbozkgK4jjzmp6ZnhXWh2PIQhNd53ydxbkZzWurMMfrZnZ2Vmsnr1n+DM9JU2OtBEvytynoEh1icdP53hQ6TQimCTKle5ri3ebNmz/DWOd78bi5vhm3sksCL3+H15FBsxiUFec/1zQ613k8fF/OeyKbuDYRBWPhYgxGJiNRmdcFxV8WG8amF7AUTkhUvXbtKr719eewtjqv8x70ulDf2IhoOodQeS2CRcWwMWSZ6ybzJDymm4Pn3NSRbJicnNb6z2Jca2ubiqV8X4rW//ijHylHo6mlWUzynbt24a/+6q/wF3/x5zo3Tjn3jUufxcI012YXiy9ZjI5OCH/DADtmVhABtXVLiwoHfH2Oi+Wof//99/H4449LzObrEkWRJQ4GWRVdWDQ2hcqkrkvr2uMco3j9h9/7E+Ux8BrWPSezpoIg7yF05/K6I/ubuizHlUUwFoM41jx3nD9cA1m8ZIGIwvvDoFkFtAZ0DnhN091OAZPnkfOJ3WH8XR4PCyFYS6gbi29mGMbGbcw12B/w677PwFSutdu27kRhAZ3Z0q6RSsTgctCtagK3/aGghDR2L9Etv5ajuM7jX0Nf7yDOnXsfU5PTOPX4SYTDizhx8hgqK0tBDr2DWRXpFHwKnjUuY7eTaDTeQwzSjF9GPM8hzp9VUTsJf6AAq+Eoeru7EV9dQTIaxvLCJKrLi1AY9IjB7fAVo7quCWnq7uxqoHs2TQd/Toiq2ZkpCbS8jziQRWNdrSm05XMCLJOBJfQ9/PuXYFvMM4MpRK4XrteLoesFQ0uwtp7JPiPq5r9pie9fKJ5/DkP6i8RzDqkwaY9gWyTAMlRX4rIJZ/z0uPOIkzylnOeK3RqrMXY3GLTRjZsdOHT0MXx4/jweP3VCAbkfX/gIT55+XJiWudlZnDh+QkYI5gBk6Dp3GB66ucpNxdg4lVkMMGuTOm2IeVNWzac4OzOGj7jLP/Oovc72vS5c1IjnZq3R2CsYlsdqCh7rz/Wj3ZzWy/PZYnZ+HjNzC1heiajAyDnLew7RTwy85bOucCUyMPBZbC1fHOJ75cefRZaH4vmn/JpHCya/KJ6zEMpnMMNstzoo13eSrj8WI9FTbOdYppAh83yVXQC8txFPVYC+gUGkMin4Am6UlJcjm3Oif2BY+Bbe7zZt2qLQchbq1HFVGMLg8KCKeskEQ+Vp0Eip02R2dhonT56QccUEmRvjyqfi+aeu+c8TzznOFvN8Qzz/9e4fN15tYwQ2RuBf5whsiOf/Os/rxlFtjMDGCPwaRoDiueUyedRJbr38w03BWgzpJJ2unzqirM3oL27a0khnYshlGCqYwcDAGLq6e+D1u9HQWKMwSz6E80Hb7wthanpGTj9usCkcMDCOwgFZx5UVlRgaHpIAyfepramFg6zDbAYffvQhvvrV58RmftD1AHMLC9i0qRVl5VUI+IO4du0GykoCaGmqkchDR+Ctmx04cfykQWBEwnLicsNDjAYd1NxDUdClOEb8ykokgl2794g13b6lLR8YyjBQitV0klmogocjZsLd3BTgpiSs0Nn8cLNELIdciHa5bRjMmUjGFW5HdyCPv76+HpFoxARrIqf3HBsZxjIdiPPzKCsrx52Ou9ixazdamjchGCpEjo7yfPstN4YU0IiNqK6ukQBmRE/iC+z6xBQ3KC7Ridlx5x66u3rx7W//rlpn+wf6EI/zXJNvz1Z4l46B4hfH6IMPPsDBgwckcPPfKBBQ2OUmkuInOwp6+nrg87rw7LNPo7q6Qhs+umLnZ+cRXolIyOQ5peg9/P8JmRyD9vY2MbUprlGIkDCcTKvdd2lxGddu3ITd6cHmzS1IxWNorK9B0E8HpClOaGMnpIgdy+EIOu7eU7gqCzAUfrgxvXz5Ms6cOSNRiCIQ/82EsRmROJ2Ko8Dn1blweQPoeNCLtM2DzW1bce6tNxBw2bAWXca+9noE3Bksr8bh9gWxlnNien4JZVU1aNq0WUKSEZF9ZlObdz+ymyAajchBtbS8pDlNQWjPnn0qvETCUXT19KCkvBRtrVskZjK0b25uXm5diuGNTU06FxL8nQzQ80icvHOnAwcP7ENREUU8spLJt87i9u0OYUgYwFheXgyH02yULWwHBX7xiu1GqKOYz+uAr51YoxOdwv2CXK+s7fDfr35yTWPKIhhfhw4ytop7ffxdE6LHsFj+bHl5JTo67uDYsWNy/M7NL8hdls0mNM/ojGX4aTJBnroLbW1tOp88bhaYWlqaxU7uHxzD/gP7EV1dxtVLH+Lb3ziL8f5OeBx0hdvRPzaLquZt8BVV6prgfIxE4xgaHsW7732Ap556BsUlJbhw/gJGR0ZQX1eH9tZWHDiwH5FYFC+//BKOHj2CkuJCZSCsRla0UV9cXNCGnmPGwh43/olUUkzu5iYypv0qxrz33vu67s6efSYfemxDd1cnyssKxW2lIGo5Fem+p1Dh8fiEklHgZ75oxq4TrgNcQ0KhIs3bstJyFZF4nTU2NkqUpXB6/oP3JFyS7c1rlNkExEjw3+hcDpAvLTGJQbhpifwMrTWhl2nNc4rbVuAkPz/n1eLSohz4VkGPc5mfx+oK4hrN4s6nSBlJRQrgJKaIRUJOIp4XHrdBaTiRztCtvSohmfOJgq51D7LEJoNZsevzD4xMoaCkEm6vR2ihkf5u+O1ryMaW0FhbheqaamTsLhRV1iJQVAJbjkGRBktDlyTnNKc316SZ2XkhIurrG1FSWiaRanFhEWNjoxKc2Q20f/9+fb7evn5s2boVP/npT/HcV7+KxoZ6IJvSesy1gk7IyGrYzNFoAh0dd9U9ceTIMRUHL188D7sto4wOni8jerHA51BRgEIYw0A51moASCcVjMeuIwp8FHzk7k6z+Gy6QihwMQ+gt38QtfVNygXhvYTIMjr2OWcosrEAwcIwMVda2xi+yPsD1/38OWexheeP6xPPP8ecc0KFZ5dbbm/ODQaTshDKjgp20VBUp8Ctbh1mOGTXJILT2Sl0T97ZyWuEXSp8nXgyqfnV1zMgZFrA58HePbuxvDQPn8eFivJSIbziqSQ8Xh9WY0R6eVQgcHvoaF2TsEoNdnhoBB+e/wCVlWWob6hBU3MdiosL4HUTqcbzw8InC6EOuVuza6Z4ySKJ5qK6s9KIZ9JYg7lf+b1+oXW6OjsRDVM8X8GmplqMDfeiurIMq7EY/MU18AVCKjoTK1NQWJwvODl0nUxOjGvdYB4LHfDO/O7TEk2tnBhrjltiOsdNnWbrsBmWCLge87JefP088dxyDOv+brms8wLuere69f7rXevrnbgW93v957Ze03KR6/ORJZ0mKsU8y6wvDphA10854CpY5E0B+kjKuDTubx47sX2JBFF/WSRSaTnP17J2dY+cPHEMkfAybnfcxNNPn1HX3wfvf4DYKk0WJSqABQM++Atcmu/sInIwlD0eV8HIsPshJJI6LCTkm5BN5u7wOYPXJZ85dC3mn6EskdkUFClcG5FW45JPJGdhjsVN3jP53OR2sXCzZjrnkuyc82E1Ypjs1nha1zXHjnPi5dfeVsdL86bN2LJlm7qH7t7pUPdCOpXE/r17FOrONUfB0OrMYECn1yCwVCw0a5Ku8HwG7eeJ9fyeVcj49Pybjpj1pYP1XQOPPtuzI5OmDWaASDxPx5GIxpTDQvE8EChET28fUrkUQoUB4ZeWlqMYGhmD1xNAcXGpznd1dS3Gxid1b2Whl8+6XCP4fMMgXx4r1xd2TRn0GwtuBtGzHttCMZ7nZr1wbu1LrL8NOskp5nk2X/CwxufwU/9uQyf6NewlN15iYwQ2RuBfzwhsLIr/es7lxpFsjMDGCPyaR+A3KZ7H4isKExwemsbAADfqtcjZM3C77SgsDmrTOje/CJ+3QEIGW+C5qWXAF9243PhShLE7HOJeciNPRmJNVRWCHh8mxsYxtzCbZ56Tjx1R4NfAwBD2HzgErzeArgfdqKwoRvuWFvFZ+f8Uo2pr67XZpzMpkyWGwq428H3794LkX34OCi9EMfT09aGsvEIboebGBoNRQS4fGGqwLZ/9Mk5HCl4Mert587bY4RRCxNrURtJsVSigcgPFtna+Pt2YFKsoHs7NzYl9TLWSAjMdspc//hjLS4tob2vDhY8uYNfu3RLRyLOF04UcHZZpIzqzFZqCK4UUFiEoVHFzSJTLcngZXn9AiAEKzQsLK/jBD36EP/qj72mM6XLmZpWu4MbGejmXZ2dmJAzSBXTx4gUcPXZUKAaKqj977WcSVVksoGMwWFAorjHRGS+++HXU11cLdxMqCOnn73Tcw/69B+UKppPz1Vdewou/802hESwxyNrEkgnKjY8NDqzGU3jvgwtiYM5MjmHb1jY5F9niTHGO487AKoa9TkxNY2JqCjt27HzonKU7kxtPOmIp/uzevVvCEf/f4yWuIK2wUL/HJbHZ5vLg1r0euIPFaG7ZjB//4w/htWVx+vghZCLT8DtSmFsMY245gmTGjrrmVhSWlqOiqkbnl8fGsFCKV16vX5vbRJJBi5wjZqNr2vLp9IaE1E+uXIPd6cDWHdvh9VAwMoFq9+93qqjE+UJB2eBcSkwopM04gCcmRjE3O4Nt27aIeU9UDtEF9+91qkhDl3RJSQj+gFsFD278OW58XSJy+BnGxxna68gHW5LvbRBDRlwt1LVjtzkwMjKqwgqvS4pwFA8obDColIIoUTx01fK4LSGlt69PhaiVcFhMba/PoQ4OGlc5f9JrLGA49RkoEtORumlzCwYHB7Bn7wF8eP4TNDQ1oqwkhMsX3sHXnjqB6eFuZBJhlJCtH8+goLwew1PLqKiqkyOeCI7wahSLS8RelKm7gq3gZE0TI8H2f875e52duHnrFl745tcxNTWBlpYGJBIxlBQXYWZmGn6fXw5eIhyIl5hfmJfQQjc4ufJ00587946E+JMnT4lNzzXg3t07OHp4nwQVOs/pLJaIpyIPkSUuXf8UWCQkO20IFYckZlKUJ0ud111dbb2wMDt37pJrnGPLczfQ36O5zN83aAiOu19CNcVufgYWUIoLizE6MiqRlWHGHIOu7i79/7GjR1FYVCgO+UB/vzAgDFusrqnS7/N1TOiacXJS+NZ6HAo9zBKwwkn5c1YYpeVst1zN/JvvR1c/1zhLROdxcI3i3zxWrpU8JvHX4YLLV4CV1ahEpDdefQnlIS9qSwOYHBnAyvISiisqsefQY6ioqdec5++RZc7CCUXcSCSK0bFJFJeUIRpLYHB4BH29ffB5PSgvK1UwcnFRocGn8PqKx7WWEaXA7qiqmhrs2LEdtkwSHnfeEe50oH+gF11dXSAWprKyBnv37JfAyzXl9ddeRk11ha4Ni+dLTAuLCpzbHAN2KBhBMi3nNC8EdsywaKDxtpkCAsU5fi6uw7wfsjPq8pWr6vwhSonCs9U9w3sFX5+ZHiw6cR6wiMb7KnU/q1OI4hTnIvMx6PKnyM3zqXXXZoQs8sqJuHnQ1aV/L6+oVCGWc7vzQacKCCvzszh5/Kjuqyxcck0zbvgs7ty9r04JCqQs9rHbgkJlNr2mbiHi0vxeN0qKijA1M62cERaGMzkb1rI5idUMEKyoqERdXSOGBgdx4cIFtLa1qtDKLqlYPIIdO7Zh69YtZvzyYZ1uhlAy7JqIGypvFvOa8b+ZDIbGx7EUiYjvv23rVowMDWOFhYnuLuzZtQ2Ls5OYnR5HTU2l7v/ltZtgo5M9nhT3nMfKwjrPLT//0gKL2sXwe7wq4BDBs94x/svEcxZFjDj7+UGTlvP7UVHQeu6w/t0Ssa311hIUf3XxnPcsY1JYj4uxjBWfeR0hPIyLf71Yb5krrM/28HfkTjfu6VxekCaVm8VSuvhhc+GNN87hK0+dxbvvfYiFhVXdB/fu3YVg0IvJyVHs2b1TBgBmfjQ2NGNidApVVTWYnpmAzZ5GeXmZChm8pjmN+czEgHVifniNCYmXTou7Ly0/X9zjeLGriEVi5bAwVFTXpekCtLB3fA5hIYbmCH6Pz1jEaSnwlLg6FbiIuDPHSUVa33c6dP+IrK7mc26IZ2MArA3vvv8xauobtC7tP3hQ18qN69cxOT6m7IYnn3hCzxH8TPyMfFkK6Ozg4XooAweRLgKA50w4rhzwv+ik/yLx3GKer59P1mv8quI5u27IPGcXWWdXF5LpJIpLQ/AXhNDdO6JuRJfLh8bGFo398Mio9gBEAnJ8KiortG7t2LoNFeVluucyJ4RridvF4pcpbHyWeW6E/88Tz9d3aljOcxDb8oh4voFt+TVvKjdebmMENkbgSz8CG+L5l/4UbhzAxghsjMBvagR+c+I5ubspCeNXLt/EtWt3xBtvbmlA65YWjI4Nib1KdrDH7Uf71q2439kpRjCFITqmuemmoMw/dKtevHhRAsuxI0fgyObQ/aATW7YSQ8F9rGnBXctkcf36DQnfbW3b8NJPX8Z/+A9/gXB4QYL1rdt3sKmlFaUlZXn8DMUruxjUb731Jp579iwCHpcJq4zGJXRcvX4dmza3Yn5+Dtu3bpWbic4Xsc+d5mH+88RziV9eH9544y3x0tlOzzBMOg/5WeXyI53F7hDKIRaNC2XCTRC/PzY+ipLSEolT3DByg3Tl4seoqarUhml5cUlut63t7aiprUGguARON0UXol4Mt3gtlcHY2JgEsNq6WmE+uAFzeZzqm+960IOp6XmUl9dgaTGMe/cfYGl5GV97/jmUlBbp87cYV6UAACAASURBVJLN7bCxkMGCxyLePvdzlJWV4tSpkxL7PvzwvNAcDfWNEhILC0sQKipBaVkROjoYeBlES0sjPG6nBEu6s8ZGJlBaWqlw1v6+bgm6VdUV2vxRkGHwqOG/s8BhOOvxeNJssM+9j6e+cgYD/d0oKy5AQ30NbZv6XQrnNpCBmpNwEwwVqLjA8abj8vvf/77m19e+9rW8m8wmhzCFQLsCT1PinbudduSIc4ADtzt7FBi6uBzG7NQEivxunD19AoP3rmB+rA+L4SjKaxpRUduEhs1bEEsRi0J+dRIF5OjLLeZWEBrFOc414luIpqFgT3FrNcJg1XKJfDzWWDyG0opyCecMEqWQNzQ0IgGKQnZfXw+GR4bEk2f4YGVFrQo977//rsTfUCggR7dCdW/c0GsHfAHhE8ga39zapA4CbjDJOKd47vcHJIpSVCNOpK+3H9t3bBNSh053CoT8bIUhCvaG0c+5+rOfvYZvfvPreaesGzkGUYplTxQInawGV+T1e3G7o0OuX4pyvHbIO5YzkCkGdjpH+ZoU7uJ45ZVXcPbsU3ITTk5NIBpfQypNoSWDndvbcOXjd3Hy0A6E50bhd5rj8IZK4S6sREfXEGwOvwJIV8IrGBsf17XFQgbH1oQP21AQLFBR7RsvvIj/+t++j0OHD2l8/H43YrEIkomoHH68lolrqa2uM4G9LocEfQq0FIFLikuFQPrbv/1bFSjoPCceg/gOHlTr5gbNAwqHRgxNorurG+HwqtzHLS2bNPcoiDMoOJqIPmQcMzOBhTReN1zbnnnmWRWteO7UqRLw5MMfud7SoZiDx2uwMHwfvibnz0DfkJz9FEr9AR96e3slsB45ckTYD86lix9/jN17TDgbwxw5R/lFMZxCt3HChyRwcwyJNuHaQoHDXK+mGESxwnJbmpDbsD4Hv8+1fefOHQ+PjwgoFvgYTMrrlGGoFCQNDzwNt68ACytRcYGJVWlpqIUrG0dlyI26ylIgm0bH/U5EEmm4/CHs3rNfIq/EGqKFbDbhNQYGhzEzN4/l5QjqGxpQW1cv4XZlaVHrYkVp6UP3IucfRew3334HyXQOLZtahd3xOLJw2o2jlgWwzgf3MTQ0iMOHjqC+vgnzc3R/h4SGuX3rGr7z7X+jgNXu7i7hcih2E0dEEYjrMo+TaBQiLogwYjcT7wVmLOlq9eSLLXRfUrBlmKBBojCvgNff5s2bECxgYG1E9xaugzwn7FLZtWunPis5yuTc379/T9ckCxM1NbVyDjNQkygrhrpS9Kd7XV0/RFcpnNEU2O7d7xSChdf9gYMHUVRcjJXlZeQySZx76y25RxsazbXNog+RDLynLywu48D+/VqH6cbldR9bXdV4sxA8ONCvjhi+x/DIGLbv2AWny4vEWho/+ME/oqmpWd0svOe8/vqrePa5Z7Bnz24VleiuZ9eGmVM7JaJzfibjRHQZ5zGfH3LZtF6foaeJWAzDIyOYX1yUKM7njMH+AQz0DSAejRocmy2LgoAPicQq6utqUFxSisq6ZsBuYcHomM4hVFSIOF23fi+iLEi7XcKs8ZFAuSjrwjRNd5MRND/TaZEvVlji+XoB/VFx/FHx3HIPW2K3VdyyBGvLuf6riueccxSDH/3clpC6Hv3GuWjmiAketo7L+gzrn4n0/sKKUCQ3xm2OBOVeFtvJjp9bWMaPf/IKvvOdP8DY2BQuXrqu0Nq62iqcOHkUkQiv00LMz86pS2Tv7v3o7RlES0srYtEIPr74gRAfzz33rHBbxLtQZE4l43r2ogDNoiLXLT4fOWzEk9FzwOwJV74rzzibjci8to6Rnsf90PSg3BgjmBNtZp7hTJeZhGYHn0Mp9Bq3NA+Y6yjXT94TuN6xwMk1kHOii+tyKq35WFvXoGdhFjAvX/wYVRVlOPPkaeSUxbOm46BJpFBM8ITuKXr+pIGDN0+K9ira//8Tz9d3I6zvRF2PcPllzvN4LC1X+d179xGJR1BZXQZ/qBADQxNIJMhzT2DXrj0oLa1QJ9D4BJ87/PD4PHo24lqwb89eXbfM4ikrLVYI8pa2zVrblEusLipTLOD4f554bhWPrDloiec2t1fO8/VdEYe+8mcbOtFvaoO58bobI7AxAl/KEdhYFL+Up23jQ2+MwMYI/DZG4DcpnicYMJp14NrVOxgfn0Vv/wC+8cLXECwwIjJFAoYLZTL5ILVbN/D8889rA3Lp0iUJM3S5ceNFJEVnZ6cc6a2bNsHrdODO7Zt48syTWFpZ1FCJvZvLCtVSUFCEQCCE/v4hnDp1QuIQxT9ys+mcbd28BaVlZWq5J0aDXOKrVz/BN55/DlWlRRKYvT4/4okUrl2/LvciH7h3bt8mFxPbR4kKUXjR52BbKPryc7MV/NatDrS3tyMUCiKnRnE64UxLOf/mz1I0Da+EhcCgQEqRjS7pzW2btfnn19jYMKbGx3H0yCGMDg9iaXEOkeUlsVb37N2D6sbNCISKxdxl+zNZ4dzTUninOMp2+y3trWqD9ZO5rU1lEH29w5iaIj+7Aja7Uy35V69/gtLyIrmk6djavWMPtrSaQgXbkt95520cPnwIhUVFuH3rNnbv2QuPy6dWe26SuMf0eIkAWcX0zBhqayrlQqcr0OX04NbNu2jd3I7F+SWshhexc8dWck1MkFeODiViF9IqeFCo5Tglk2lkcna8f+ETbNrUguLCAHq672FbeysKQ351D+RAVxjDJb0YHBzB0soSZudM4CLFO44lxSueG25iOdeIyJEzlO+Xy/IV5Byk6EfB9n7PEIora/HGW++gvqYKjVVl8DtzcCUWkFmdR6CwBAVlVZhdisJXWIqSCqIQ6GxLozDoRyy6qo0eN8rGIcq2cnYGMMCUAk1CYnU8lhJSg07teDKB1i1tEpKJneBm/Yc//AecPXs2X1DyYHp6Uq5Lio02MBzWB7s9JzxIaSkdWw5hCCgaE/lB0Y2CEzejbrcDlSrC8DgNssZq++d/c9NPhzAFMZ5LtTznWCgi31kyCWZn5tQREY1FsHv3ThV0tI9PEwdCPIWTpFmx+/mCs/kAS463h4UkBo86DJfWhKVSbHBK2KDgwGBFXp9HjhyWINHVO4illRQmp6bw2NGDEs+/cfYk4suTyMZXTFAgXLAHSjE4MY+mlu0KKKMjnt0WsSj50n4JXUPDDKsshcvNcSPTuBg/e/M9XXuBgA9b2lvwzrm30Nq6yeQaUFRyOFFZUS18i8vtlOjCeUOhldct59jI8KjQLY899phE9OvXr6O+rhY11WXa8EtwyUGBmBS6OU8obBP/QoGZm/yqmkq4fW69HtEahYWGXT40OKwCAcVEsdFXV40z0kZRnt0ZJlyQ4hDxOBYegMI7Q4ZraxoQ8Ack4FBYHRjol1BKNvbAYL+KJgwHZqaEuN55FIPlOLdEPc4TCu+cGyxEUVCncMRr1hQEmRXBgNlCXV9iWfv9EvI5p4gdoWDJ1+W/sShBYdXgh5z6Of6eMFN0Z9qcsDk8ErK3bt+GVGwV1SUB2FNhIBkRO9vG4kygENFUDnNLUbmDea2VVVRKoCGGi05m5iHs3bsfXr8fC0uL6OvpQmV5Cepra+WGZvBjZGXVoJ9sDkxMz2NqZgEfX/pEwZRnz5yQeM55z7U/HFnRmBcEiVDKCS1CDNZPfvJTnDpxHFUVpZojLP7yeHneeU/bunWrxoHnhmPW0Fiva5fXoq5Jl1PFMP5hwTgUKkQ8ZjpFzLWYVScJXe9nzpxGNBbV52ChKRIJPzzH7C5gVxKFcl6TY+Nj6p5oaGyQeF9dZVzx/ENB8sqVKzjx2DEVTxRkbLcZ17vTrWJCT28vpmZmhaJp27JV9xa3wyYcEI+PnR7jExMKB9+5e7dE9Ln5eYyNTeg4WIj1uOxCpVFADzAQNbWm8z4yOo6i4jK4PX5MTM1idm5BDneOEwOO/QEXDh3ah7JyrkkZ+Lx+rKzQfVuIu3c60XHnLrZubddaw/WLmB1mQNCxSiGbYzY1OaGuEq63DAunG5hCI9fdmckZBVoz2Ni4jTOoqyOWyImCwhDKyqvhCwQBiqJ0H2cZ5m3cyaxZZHgN0LlszPf6Wu88t0Jxre8/xJxYAaufE9L5ReL5o+Lgo85zy3Vrvcf/qHj+qGPeEtMfFc8fZZ5zDbKE1vUueLm4FXppAjvlQVewt/nD0NY3f/4OhobH8d0//GOEw3H8/X//kZ7B0uk4/uP//O8VLk2M3MWPLyAeTaCspEJ4vtHhSYnlAwPdCpD91rde1H2VxePV8Aqmpyb0/1u2tBmBme73HDvZrBOV55WLemdyPjhXjPPekPDYRcfjUa5Dhs+abt2bTV4Cf5/FrTw33JZDOmsyb7hGs4vKug65zvG+xmuS1wO7RviMcbvDBNOz84KYM4rnRCEdPXwI1ZUVEssZvk6RnKHbnJNb27fAyWsvxy5JVp0N811EnTyW5tE9xBc5z/Vgly/0PMQJrWO2/8rieTyNgD+E23fvYmF5ATX1VWho3oRkChgencDs7IKyXSiws9A4v8ACVjkiqyvi2vO+dmDvPiwvLWF8fAzlZcX6+yifAcS2yjvs8+dR9YLPwbasF8d5XJ+K5x4+fW8Ehv42Npcb77ExAhsj8KUdgQ3x/Et76jY++MYIbIzAb3oEflPiOTe3sGVAJObAwDjm58L42etv4Du/920hI6ZmJhAVvoBMZhuWVpbF4bWCHO/fvy9OLJ1wfKCm05EBohTUt7S1woUsrl+9iuMnHkOSLmWnw7Bd7TasrsYlGlM8/+u//k/4X//yL+WmpqjxwQfnhXWhi5PORjrCU2sJBWPu378PoQIf6sqLUVhYgOmZOTFeL16+jGOPHVd7e9vmzSaEim20crubTfZnv2xq56UgQUGc/M6nnnpK4rDTRc50Shsug25giCYDMpO4e+c+nnjitMQKOpO48SJrlq8Tja2iu/sBaqoqUFFWirmZCSQTq7jw0Qdoqq/XxtAdKkVhSYXE6fQaX98tDAY3eRQ5+vv7FLxYV18Dh4vc8yzud3ajv28EBw48hu5eImOK5epzepxYXlmA021Db183rnx8FacfP42dO7dhcWleDq+p6XGcfuI07t9/gPb27RJ/CwoK4fH4JT5NTk+gt7cTS0vTePGFryMcXjKCQs6OixeuYGJiFnt27cOuHVsQj7FwUCgeMh1VFDutTQ+d9BSQ5e5KZzEyuagN6OknHkNkeR6FIR+qKsvzTmib2Knk5C4trWByZkqOWop83BRyLlm4CRYnOLYsKlDY2H/gAOKJuMLe1pIxucUXl1dxt7sflfUt+Icfv4TD+/ehpqwQmVgY2+pKgPgyVhMp2DxBdA6MIGP3IOvwSOwqKixAWXGRnLE8JraoU9wqLTXiDwO3rA4EijksdiwuLmNhYRFFJcUoqygXy5yu9MXFFc2jkydOwu2h+zcgZxyRQ+J52r1iLpPTzdZ2Ikd6eoiTWENDfYMc0rHVmNqbJybG5TimkFxVVQGX2yWXHtvCySGfn58V7qCiolzz0EZm9BpFB6JlyL/3YHFhJR922oS5eROEStGZCBRbJqfPJEapy4m1zJoQJ1evX8Pjj5+SW5Ot2sQ00alJYYusaHNNUJxnwcQlYfEHP/i+whqJ04mncujuHZNI9sI3vorXX/4hfu9bzyAyN4rigANLC4twBYuwmnZgYZWhtR4UFVeglOe/rBRT05MoLiIOhSgPNwLBoIT1+YUFVFbX44c/eh0tmzbB6bLJ7VhVWYbxiRHhPOjiZucF1yoJu16XrgEWYygMU9Tm2BYEQwrf5VpEvAodsUcOH4LHbRO3lS45ipjk7T9+6nGFw9JN3tjYJOcvx627twtNm5p0/MRVUDBlO/viwpLWMLqKrUIHXbZcUyhC003M+cwvrpsUPyneU8Sh45nXNhE+XAc4Fg0N9eq6YPs/0QYs8K2lWWjwIBpZRdAX1PyxAgv5eixiUgDm2mm9Hz8br1dL+Oa6xs9uCeIsDvFzUfShMEzBnt00/Hlee3xNus4VjilWOcOZjfuav0fhdmZuCTdu30FNbS2aG2oQdOUwO9ILR4aBk8zsdaKorApZhw85ZwHcXr9wEmuZDCanpvHqz36Gb7z4AopLy+B0uyXaUEiur2U2BrEhhXCSGx+NIZvOqsPC5nDDFyzCxNQCLlz6RMfYUFOCI4f2PXSm8r4j0SlLdr0f8VgSc3OL4vs/+/TTD8UeFiwooHOsyFenmE3xjN+nAO71eVFWXgSfz6MiHnEtLIr19w9qXnEseA23b9mq82rGMYBLFy+qSEchnHP6iSee0PrCn+fcppDOrqDxiSk8//zXHxZcOC8517gesijArgk64Imvun71CrZtZTdLhQqpdGeHI6v5ANCgckXY1TQyOirhf2tbqxyhdCDzelgOhzWH3j73rumKqaoSHmx0bAxOJ3DwAMN0HfDmXeDs/kgm0kiniQBxYGklgn/80UtobGoRi/x2xw2cOXMSrVsaEChw6TUMZoNM5BKEVxKw2zz4+7//ocJ2m4WJScuNvHvXTrS1bVahMcNit9MuVA9zADxOJwI+v4791o2b8LAjatR0aTU2NehaYGGJnSsr4WUJ7qHCYjnqCwoLUVVdq2IB3c0uB8Mic1hLxmHPmbwTFsf5ZeFPeE7WO7TXi+f0C1uIlfV/r/9vy7W+Xgj/p5znFnLjVxfPWS8xAaWWAGkJ4pbw+hAHku/243VmCa/WcxDXgF/4PWJT8uicHDsojOSLtQwwO7eIt995H+MTs/iTP/2f5Ex+7bVzKmqwOPgf/5e/QC7H7rwI3nrjdQLvUFtdry6oix9fxZ/92z/FuXNvoqGhDocOHch36mWEl0uvEZuWxrFjR1SMDa+sIJXIKMye9ziiXmiuMMgrFrId+U6QjIpkFNudLjPnWLjS81qM+QA5BAMMTk7qeY+dIYNDQ+gbGoTLZwpSwlDNmALYiZMnheWjML57zx50d3Wpg4NF6XudD7CwuIT5xSUh/nj93LvTgVQijs2bWtDS3IDw0hLCK0sqftPcwfBUdunZiAL8jHhuigG/4OnIi+Ofxzx/VDzneVzP2/9F8ZwF93xgaDqudTOQZ54Hg0W4fecOZuZnUFtfjcbNrViNpTE7O4+B/mFsbt2ClpY2xOIJPHjQjbCC5n0qqrCgxY6Uvp4ePfNWV1WqSNncZLIhTBB03mUvBzrnKa+dzzLPDRrx0yyih+K5yyNsy3pxfQPb8pveZW68/sYIbIzAl20ENsTzL9sZ2/i8GyOwMQK/tRGwxHO6rwz30HxZmzbrv9XKmvriwND1bchmJ5VGNLYMt8uPRCInfuVPX34F+/bvwZ59OzE9MyXRZGJ8BnV1zfAHgqipq5Wg98knV+T+CQb8Cm+jkMBNx+DgkJxy5JPSvXbt6hUcPnJIG2U+YOuBGCaUzeXyIh5fw6uv/Ax79u2RgFdSVIq79zoxNTWjoCJuftgWXF5egZOnTorBzHbtxpoibbS5SaYIf7vjzsPQPrp9KEDTpUnXT1a8dHImrc2meZCnY1qBdTng3Xfew9NPPy0HUzzOTbhxIFuuczpniIiZm50XwoH/z39nYB2d3RShRsdG8aDzHh4/eVw87pGhPuTSccxOjmNpfkYOzaqmNmzZvg8+fxEiEQat+XVO05kEXE4bEvEYhodG4fcGUddQD7ubzskYbt++h1g0hT17DxqX1OICTp58TMUPj4fiZxKv/+wtFASCcj7TJUQcyauvvoLTp09jYX4BU5MzKCqkkBFRsCNZwR6fW/iL0dEB/PH3vovVVQoNbhOI+aAXO7bvgtvlVeBUqMCvdmSGdol5ng+zNOIynX10X9sRi6eQsTklSro9xKzEJYiSc0pXrzPvjE6nGRC4guWVRTS1NKpdn3stBsnR4UvxhngBYgumpqfEbuWxtzS3iMVLZAXdYam1LGYXl1FQXI4rV69jZmoKQZ8HJ48cRJE9gsTiCGxOD5z+IgyMz8HtL8JazgGHywNattmYQO4qecPh2CpKykokVlFo4Xzgpo6ONes605x0e5DOUvxdU1syiziXP7kmBzKdmFXVVWKCEifAzgA6fDnXOdfu3r2DkyeOi9X91ptv4NlnzwrXwOMm/oZiOBERdHNRBK2tqxEGhmI1Xfecxxwfhn+ycCN8RZKhp36xaXmeKRKuLHPDS8zLMsrKS/R+T545LeYwHXAKIMvZ1DVAnnf/4KAc/kIBZdaQBXFNRBzQ6c/AQ9P+riKJmO6mgPLXf/03+MM/+kOJXkTysP17eGRcPG6vC2iuKUJFyIaZsR4VvnJ2NxI5J0qqWrAYzmAtbcP83Jw235bDnq5xcmXdHo+OdXxyEm+9dQ6Nje1CmNTWVsvNR2xLUVFI85ZFsPm5eTnECwpCRhxzOTSuLjmk6bylJd+Ge3fvYm52DrU1xtXLNWNibEzCEQVNIXH6evHkk0/qM1FgMcKaYb9y0rz73jvYt+8A/P6gHJLvvPMudmzfqdwCis8UEDiHFT4KhjHGdb7EURf31q7AT66xFMW5FrFoRRcwESJcXxiMSnGcAisFGQY2M0yV7luigpDhepXQ56aQy3A9itpkvlP85jXKAgQfsrkGsyhhuccpnlshyZZLvrunB9u3bZOomIwn9FosEDK0uaa6WvOP85BjYvjBBnORWEsgEkvgw/OXtXadOHoEhQEHZka74LYl4MyxwONAMFCE8prNiGS8iK8RG5bDrY5bEo9f+J0XkM5mxbYPr64KxUW2Nh2rLPzIsUlUwxpF1xhcbi+iDJodGUM6Y8NyJIq1ZAojA/148YXnVYB0KhGSKKOECqrUaui6ZBGUuQX/9k+/B+TWdO3zPsO5wXnCLiAyxJln0Na+RcfMUE6GHjY1NWjOcBytkDtzPU6p0MDOEV6PJSWlwtJwjOhqZdg0x4r4LorevB8oLNFGQRriljNnYPPmVgmIPHcU8ymWs4OAhWqur7yvzUzPaAy2tLUhk8uKzc7cjkOHD4rZzzEkkoncaRYm2xiOrJRChpFmZNUlooru248/voivfe15JIXr6UIyGVPRt7GhUesO5xbXJRbniGq5catDay5d3cPDI0inEjhx/Aiam+thd2SQSsdp/NZxOxxEYbFwxDWTBSzTzcbrgPeRzgf3cPduh9Bn7DKpqqxU2LjfF0AsGtVaVRDw48JH5zX/RoYGdY/kfX12dgYVVRVobjahrLxuZmdYJPIKBcRA04ZGw+jnueHrs2uB1xM7Wxw24rboUGfB0fCxFV6akVXWiH3Cf6itxYRfPMI7f5Q1bYnWEgbXhXFaIrxVUDOu8TxfPC+C/uriOZ8DTUHoUSHcEiQfdbXrndZxz63PsV48N9gWFosfPmA+1HZZ+JqcmtH94uatOxLOiV7qfDCokOdNm5rw1eefE7aEiCTi9bj+EjMWKijUdXz4wAG8+/bbOHnqOCqrOP/ZbTeFj85/hCeeeBJTE+NC+jAPvrvrAVYiMXWm8ZmBBUgiZfiMQGQXkXa8XwSC7OTimTGCLcPO2YHIW9z09Cz6BwYRj6cwx4wGn1/GDxZi4HDpuU3FtoZ6PbsxrJR4L3ZfXbp4WYVSutf5/sS3TM/OqWOJeCBmemzduk33jHv37spl7iPOKbqExroaoVt4r2jdvFnmDYMyofOcWBy5E+Q8tzjt1ryyususucF/f/ic//DEfPr8/7C488h+gOfJAro7bGlk0gldT1znY7Ek/IFC3L3fhbHJCRWj6xq5NnHty6C3ZwAr4VUcPHhUzwUsFvD3MrmMnv/YmVhdWQWvh2HXpshFYZ3jx8Ii5xCP1YTJ85CJ4zPFAvPn00KOVbTiBcZiI7GRNrdnA9vyW9tdbrzRxghsjMCXdQQ2xPMv65nb+NwbI7AxAr/xEaB4bgVZrXeXrHc0mYdSIJuMIp1k6yxFMddDZ4f1s+t/H9k1IBNFKkmWYwyhogqcv3AJE9MTePzJk1gJLyGdyiAZzyDoL8TKahyRWAz1DXUKOuQDs8/LDZJh+44Oj0g8r6qsxrb2rXLcUkw+euywXksOHAnYpo2T6A62cs9Mz+GgWr2JYklJNC8uKZeTt39gWH9mZudRUlKGxaUV7NrZjufOHoXfS3HbhUSczt6s3IREDjCUzOKcx+JRBP0ucAMhxyQtVJS67BS1KCSk9VnefOMt4WjIp1xbiwozYIVhcnPNh3qGK3Z2dkm8o9uPLkK2sXNT5g8EMDU5qTb3xvo6lJUUILI4i5WFWazFI4gszincLWH3STwqq2xCX/8ECktLUd9QDZszAbcrh2h4FcloFpOj89i+azfiuSSWFpdx7+59eD0B4UM2b2pFJLyC5eV5bN+xRa3CTS1NuNVxBzOzs3j81ClxZil4XBJ/vQYN9fUSCMIMPWU4pA3wBun8ZPhjDkPDA+oWMIFcTvT29EtUpThNIYMFCAoNFMm5KeTG2MI/cJwoItEtzvPH/y8qKRU7d2p6GrPzc9qgpdJsFw4iFAwBGQNU5bFNTI3i6GOHsbS4iIDXj8hKGAtz82rLrqqpQs6Wg8vDPoacwqtcdrdCVsPhFQlechOHGCRIR2gO9+7e06avvLQUu5v98KxNw+byweYpgL+wEnZ3AaKJnDAg4XAU8dUoqioqJD6Gykqwskrh3qXNIJ3eLmEqEuLYaxMv1io3wVkJxgx/JQv2Ns+RP4Ca2jq50h48uK/AWqJfdmzfgeRa5iEreXhoCDt3bse5t3+OP/iD388LVHaJ1RTi6Poj5oFjOjwyjJLiErS1bUEqaQoJ5CP39w9ga/tWuS55Dt0ut8QFYlUCgQKNB3EKdJ+1tDTJuU7kBws1GSSNQxsueD0FCIdjcokSk8OfLSouQA5pFShsOQdymayKArwOiD9JplJIKCwzgDt37urcELVDsZVuVw9d/g96UVZSjIbqEJoqvZibeIBQ0KkNusdfDE9BBWzeEsQSdBEnxVp/moWfyKpQLRQxKdARMXHlymU8d6YWMwAAIABJREFU+cQZFBcUGz6y3JGmhZ/jS6cwgzbJXabISNyNgj5dHsQTSW3GKf5rTJaXceXyJY31rh3bhbOgmNnT1S/xjmL80vKSEDcU6bnZZ8CchH1kJV5SPDccXRebFsTovnWzAyeOn8ifAyPoGKEgi2yecysncdCExPKLDloWHenq5k/29Qyo24drJZ3oXDPUeUFX++KiWLu87ij28jqlu7OoqFDcdnauUIin85K/Z1j5qygsJB7IKbczufTEEPAaZSgwv9jZQ5Ytv+7evSdkCZ3GFBlZAKNDnr9PAYUXrUQqimz5NZIifwoJLK6sIBbJ4db1+6gpr0B1ZQhVZW7MTPTA60iL/eB3BeAJVMBb1YrVxBpefuUl4XPYoVFXb64bisp9gwNwuFwKjjWYp5wc4cRxUWC+T15vJCzXPwUxOqpZdLp86QqOHTqJSGQZe/fuhNNFJyp5zwbXwXuF3xfEO+c+0L3tq899Bbk0mfFGbOJ1R1mLjkvO9a7uHgwODatDob6unhUIOS4p8lEY5Pjy/Cp8k9VAQr/SaxJgZ+eWsBpLYmJiUueCYhzHnkIiERWa5y4TYkj+PbtLrnxyVWOwadOmh4x6dnQR4UPRmV1dLM6EI1GMjE7ixIkTmgu8BlhMm5+bUeG4ra3VYDESMRUIfU4GZAp0YsIj80yO1994XevKrj17VSTRbM1m0NVpXO/lFRVobGrUOWHxnNf9+Y8uSLztGxjAli2tOLhnO4I+t64tdgWxcBSORODzE+fB+4sDA0NDmsfknIeXwiqM2ZzAtp3bVNS5/6ATE+OTyOUc2LNzr/BFHmZj2HNIJCLo6+2Cz+1EV+ddNDfWYDW8pOI+x62uoVbFAha6c1mXnhN4jVEDJwqI1xPDZbmesGjMeySvmfJiP+pryvT5rGwTFoAlPMplbtKihdewtMjPEc95HT6KaOH48hglyudldz5HrDc8WA+OFsaDYuNDx/g6nMx64Z2/I9mV4rnwKuY1WVC1xHp+34qhtJ77HnX5PoqQsT7L+vdf/2DL19M8dXs0lu+++y48Xj8e9AzB6yvAk0+eURcChemXXnoFq9EIbA4bnv/6V3HlykU8ffYrCHp9iK+soqKiFNFkFE63C2++eQ7ZrBM7d+xFf2+fQm2djgz6+rqwHItjLUvsCnT/7O7qQWFBCCOjzBFI48yTp+D1OnWfYmGM2jS7Ffk8x7VAnXWT0+i4cwcVlZW6nx4+ckQdStev3sKxo48pl2T79q3q0ONzTV1drYrC01Nz6i7j+u50OHHgCEOGsyqosQuFc+Opp5/Wmnj12lVMTc/omTHozuLE0UN6/uIYs2OLxR7OfYFwHgkI1fXIZ4m8sGwVUNYXYTRnNCU/lUq+SDR/eB4fFnpoDmAAaxLx2Gp+TUjC4wvgflcfBofGsbmtHfUN9cq7IeJmfmFZGTubN7VheSWsQibvxzz/NIksLS8glaAhBaisrBA+imNnMd4tbIsB/3BO25FeM/sT85UX1XlfzON0TFGQ4rkLNrfb3K/XXQ8bzPPf+DZz4w02RmBjBL5kI7Ahnn/JTtjGx90YgY0R+O2NwEdv/k1OGJL8H22g1j2Ef+oozyGbiiKTJJ6A/F/D1324SeMma31yJkPvlqeFCpiaWUEwVI6J6VkshpdQUBjA8MgACgKFWF5cRWtLO9ZygJ+82cgK5hdm0dzcgPq6Oj0Uc6M9NDAoB2F9bb0cPGRf3r59A3v37oHb45RrhcgJg35wIBFP460338bp019BQYEXXr8JZbQ7XXKfFxWV4Z13PsAffe9PFNZ09dpNdHY+QGEogBe+8QSS8Yg4tsXFZRLhKeTx/dl+W1nJsNEM/AEvopFl+DzcbHIDaLjW3I3QXWr4wwmJ5y+++KLE81RyVc42/ozGmQ40h0OCOcWl06fJcF9W0YCi/mqULNucxK39e/dKjPO57UA6ifmpMaRiYXicNrmUEg4fllaz2Lv/uMY8lkxiObKAohIP2tuaFdbpcxUg5C9HOJrAldtXzZjYHGI5UzRieOLOHdtREPJjbnYSjx0/KjzAxPQM3nnnHYlRLc3NctyRp013YzvPB+hsj6tzgMeWXEuKU01HEQUXCh+cN3S2/uy113H0KANUA0il0rhz+zoW5qeFkKCYRswEj5+OSP43/1AI4v9TrKNAStEyuZZCd283SsvLhWbY0rYFNVXVSEQTYtnOTE8jEg2joalO4g5dwm6HCzNT03L+UjynqOYNeJGiKJUFXA63cahnMhKXKepSLCeLl4IUw9S6unpQVVmB5rIsArl5rOXsgCuI6sY2ZB0sHnjl+p+ZmTeOLK8Xw8NDyDkd+sx0U/FSYZgnAwJLiotRVBjSMXKuGzc68ShOFRmysOP/+D//GmfOPoOGpibz78QypBIYHxuVIPnu+x8qiJLubm406Sy/fesmvvU7LwrHwGOnYG8Jmemc4clTECUOqbq6Rq7qu3fvCinRUN+k95cjz2MczpwbREdQzCXOiMIs2+TTaYPYYPhpMh2HL2BY+2spIJO2AzmnsCZ0K3//+/8PXvzWN+DxsK3fBo/DjdnpWXzyyScSbU6delzFIh4LHWoUy370kx/jzJkzKi7cvXcPBaESdHR0qpjUXFeCAzvqsDzTi6Cf5w0Sz72hSjj9ZYglc+pAIIM7VFgkzEJxaQkqKqt1Pv/uv/6dggb37dmHipIyRMJhXbf8ebrEGQpqhI86lJeXIhAMaB77AyHMzM6hqLgUObtdRbiLly7nCz0r+NM//p6crec/eB/b2tuF49m9a5dEcguPMzND7ItbQjEF5FgsqiBPzkUWiJaXyPN24eaNDomUu3fvyTNtTXHFiOc53H/wALt379ZSTBGC6x/FXzq/ib/ifKGTsburV+eBTlpeaywUsJjCsE7iQ3jN8Wd5nVEg5zmmg5xf/BkWgCiocmz48wrodXDtXRVyKbIa1tjwnPF7FCwo7PB9OKZ8Df7d1Ngktyb/ne/DQhaduyzelZQWa22Zm5uVq5kFjGQugWBhCPFVIL6axf2Oe5iZGsSuHQ3Y1FyOeHgea7EEfC4/4AgiHajAf/5vP8af/dl3JTQRU8Qx57yamJyQ8Ni8eZPWkvMXLovDy6II+fIsCPF6OnjwoI5FTvvCQv194aNLaG/dqeyJXbu2obyCHT4LCAYZAJuQwDbYP4xr12/ha88+j+JCH2y5pBE6OYi6RzrhUEdTFumc6XYpKS1DUagI4cUl3Ll1C6dOnZIbPxgICO/EucH359/84nv5eO9cYfCwR9cshTbOY55/IlzYVcIv4sLoLue6w06b119/Hd/97nfFN+fxsWDAMF2eZ54zdikUF5finfc+UBGRAl1ZWYlwMP19PQo+pPOVIjtFYhaSbemMUCXShfMCLDvAiAyqrqmVKMZigYVa8bhNcDDPfUlpqYo7FB8rKivw9tvncOf+PY3/ieOPIbw0q04fuu4Xl5bUJUZMmAmrdGgej5GxvrioMawsrVBhNVRUgObWZtMdkmZhMYUb126r62l1JYrtW7cjGgtjbn5Ka3nQZ7q51hIxzM1OCfVSWFwIt5cZHkkF0DrsPl0TvIdRLFe3DACXh7kVRMI4NYfZOeO2p+F15WXmPFaCz0fmkWk9osV0+1ni36PoFiu00fyM+T0W/fjHEtWt73/m+Sv/YPbLxHNL/Lae4czzCMVU0/FhPftZn8l63ntUfP088Xz9513/NPt5Arr1PMk5LkRdNCrXeNpGtFaR7l8Ou0f3+B//5CUsLy/h5OMnsWPndrz73jkcOXoQNZVV8DAXJRUTcq7j7l2Mjk2hrm4TouGE8gGe/soTKAh6cOWTCyqu7d1/ED09vXj2ma/i9dffkDHgRz/6B1RWlOLJ06fyHXsGPyP8XZbPohk9G3BsXG4Wsbs0B/h8w1BtntuLFz7B7p27tAaL8e91ir/OQhxRclev3sCJ4yfx0UcfY3lpBd/+zrd0r6Ur/bXXXtNaRUGf/H6uPdMz05ibnUF5SQBV5SW6JxuhnB155jn8c8XzfDfAb148p/P8U/GcuQB37/egb2AMm9u2oKm5SbgdPmvOzS/rWYpGB4rZ8WRS1wy7moQQi69ifJS5DAm43U7s2M4AYAro7LRi8ojh0Qv6o3RxzlWTAWG+8t831byHPHR2hVniucjw6zo3Dj/17zZ0ot/elnPjnTZGYGMEvgQjsLEofglO0sZH3BiBjRH45xmBC2/+Tc4Szv9HnOf/pHieW0MquqjW6uWVFO7e70PPwCBa29tQVFKAaDQioXJlOYrG+k3whwrFp/3ownkJi3SfH9i/V5t0PvwP9PXLAdlQ14BtW7fB47Xj5s0b2Ldvr8KcKCJw8yV3YZIBYR7xzY8fPwkgjUCBW2gDOqv+9j/9X6ira8LxE48rSJHIlIJQkRy3HbdvIhWfQ0HQKwGxpqYOK8ureP+D8wgVhHDg4H5tXm7dvonW1hY0NzbArtQi42ZR+36ODuoMIuGIRAqKF3SUC+2SSZjgozwLVU4vh0MuajpktElne6ndJtF4YnIKlVXVErnoXKXuzhhGr9uGRGQZsxMjyKbIjndgbjWFofF5rKWd+MrZ5+UWS+eSiETJ9x2C1+WG31OEzc3bFJp0p6dTKI7iwmJxPLnZoEA20N+Hrz57VgUOIlrYuu73F+Ddd9/Dnj27xIHNUKXMZvHzn7+JM0+elggTKuB5jcrZSsFRSIqMQVJwc8mNudfnw9vn3pN47vX40dXdjaKgFyXFBfnCg7kOyP3lBpGbSp5TutE5vty85jgCFJ44tpEV1Dc0YHp2WsgVt5P8WSdSCTJJ07h4+ZJwFPv27kUmnYbf40M2nZZYNDQyjMLiIonoRHgIW5Q1jFp9hjUegxvz84tyHDL0jqF94+OTQhl89dQOeLNzQoUEisoRLKlCxu6Dw+1HKsVW75w2vaXFxSaIbi0plyWxFxQGycwXnsLOUFC64MzGj8fMKcICjNzwHp+6Nlhcat+2HRcuXFAIJWUXsok57xcWl1VQ4FxjezkFhpLiQr0uXdt09ZH7ytdmxwQ36BSH+cVxpLO6ZdNmOeGIZigMMSzWCHYUoyiIUmwOBkIaF4qAFEMpntFNbTmnKfxev3VLoYyrkYQCO4l6oUOW7lWG5X7zha+htrYSBUGf+OiJWELC3fTMrAISKarWNTSgqqpGDtwLFz+Wg5nnhciJ0bEZTEzNwefxoKzQif3bajEzdh9+D53LgJvieUElPAVVWAwz/yCLO3fvit1MkXFsfALt27ZJBHn11dfwne98Bw6GjqUzWFxc0GaeAiTdtRwnIjEoKPO/GRJKMY6dIrS3Do+M6Fp64823UFffIIfsPob3VlUgsrKMuZlpBHw+VFSW6fPyfNN5zrHj6/Na4Vzk3zyPLFSFo1H4/EGhcirKq/DKS69KBC0tKZFoIFY+/7aZ8Ltr1zskUBIRwDWDv2dxxykIUxClIL0wv6g1hkIxw5eN0G7cpRSMrS4fCpWlpSX6HZ7X7u5uubDJBxaWQ6F0+fXOYVdHCFE4LICQ18u5YglzFsOc70V3N69jj8ut893b26PgTI4D34c/Sw4+Ax35GSjQU1T3FnixvLKCkuJaJGJ0Ozpx4aN3kU4t49iRncgwNJSYrGQGkdUUBmdW0L5jJza3btYx8L2IsIklTIDfvn375MTmmj06Po2e3gGNCY+fYpVVxOLYUMx76aWXJHz5vEFcu9qhY3jmma/A73fC7qDDkR0xpnh67ZPrqK2pR2N9MzwuunYZEE3Bx6A05OC12bUOUFDm94iCoBPf43Cht6tbRQ+6yGnwNAGia1q72AlDvjnHgoHYdMGqByGbxQ9/+EPNERYfOfZ09XMtP3DggOZ8cWmxRHc6W/meBv2Q0fVF5BXdtBSg+YdO66KSEq3HPJfM+lhZDkss55rKc0OnOwt1RDQ5H85HIwzLZQ+75kN9Q6OKcsL5uFxCsjCfgdfe5MS4kCec8yaTg5iyEI49dkzXGjtdGM7KdA6KqVzfWEDjOlFdU6Oips8fUH4CCyF+rw9OGLETDsDutCPOPBQHi0mrCAWKcPHCZThtTq1zDmcO/qBbHTzT40RrxJHj/coGFXEY2EyBnixqPh/ML6wo2JvngbiN8spKZXzwWCikUzw3IddZuPi52X3H/g07w8EZhsw5kseprAtjNGK6ue89Kp6vfyqUCCoBPu/uf+SR8X/Ueb6+u9B6Hvki8ZyvvV48Xy/cf5F4vh7lt15wf/RJ1wo2tlBtJuMljpzdieRaFmOj41haDmNxYRkDg8PqbHjm2WfgD/gxOTWubsVLFz7GsUOHUVlVhoXledy4fQtHj55C94MBOZ1Xw6s4+9RpBANuvPfeWzh49DFhgu7f70RLU4ue0/iMcOXKJSQTMTz11Glh64ju4rrp8xUoSJkFUz4n8lzznuDx+vDh+fPYtGmzuiUY1NzX3Y+VpTDKK/jMMKwMGXW6VVXqGbS3tx+7d+3F1avXZK6orKvCgX379Lxz7tzbWF5a1LNiWWkJ9u/fq3WQzwM0XnhVQDPPRfyc/DmN8+c5z38L4jmvTWJbouKW+3WN0nneca8L/YNj2LZ9J2pqqzE9Nalnt2Qyg9a2rUgmUojGEnr2ZVGMaxTXenamXL50Sc9IxB+VlhTLULNr586HGUN6UFVwKLGIPHbm41jFJN4Tswbh/pCFzmedNGx2J2zsxskzz635vCGe//PsPTfedWMENkbgX+4IbIjn/3LPzcYn2xiBjRH4Zx6Bj9/624fi+fp2TWuz89B9RMlGzvOo2RCuC7/6XOcTxfPYIuKxNVy9fg9OdwF8wRAqqiswPDoofmF1dS3ee/c8aqsb0Na+Db5AQAGBXp8L7e1t4h7SZU5Bg85zOsObm1qwZ9cubXwZAvbee+/h33z7Ww/DqYzFj4FAdly5fFXCYUHIB7uT7aXEATjw05deRvuWbdi5c48e9omhYKs6N76DA30YH+mG3+dRgCQZtsSxkH9LJzIFB36ea9euyu3+2NGjYjTy4d+Mgwkq4mvRpTcw0I9t27dJrKDzlwxXCpqW6KG2a4dT7j+66iiC0yHJ16DQMzMzK6GPIhDRGSkFknFznpWIHl1ZwNzUuAIe41kXVqJruHnzHp772jdRWlGuwoLLaxeTmtzmyfE5NDW0IppIoWdwEEsrYSEDiotKhAngJ6Oodeb0E+jp7UJlRZmEWAZFjo6OS9ShuOEWk5fYl3kMDPQpjIuhUQy+48bG7/Vq0+P1k7tOxAU3whSSbHjr5+fw+BNfgc8XxI3rN9C2qQFFIeNO5R+OLzfUHMP1nFWNLxyIxdMS4RlcNzA0iF17dmMtQ0EXCHh9ev9MikGHdrHX/8vf/R1+58UXxaQN+gP6nBRhyB4eHhtFPJnCnn1784xlclk5f4jdIbfWq2IM3fkUqyjiUOS509GBF88eRnVhDpFYCqmcE2079yLr8CKWpEAaltDEgoItm0V/f68QAvSglpWUKBiLwjTPK1uaHfkNHUPquIGkQGha++2wO924cPGKnKqHjx7DyMgIJsfH5Txn+B2deVu37RA2gMdFxjdRFf19vRgZHsLhw4fRvqVdQhcxDQwbpQBrxpvuYYe6KriRFxPYT/F/TSIsxRSK50RNsKhjxHOK8yty7x87dlQM/3BkBSUlxVhYWsFPXn4NLPHwNRNxMoAD+nPw4AGEIxQiXHjhxefR1dWJmvJKOG2m84UMZ34GFk4odrPzorioWNxlfp0586TE1Tffeg/FJZVi04e8WRw/2IrZsU647OS+2+D0FsIXqoQ7WIl0zq1r6pOr1+QiZefI3Xv3saW9XUgkiudnzz6jc/Dgzl0JlZx7dMVS9KBgzGuX1yIdzD6/Vw45u8ON+50PMD45hZLScnxy7Tp+/w/+UMIrnawPOu+jv7cbe3cTyVGDGDtE2LpOB38iienpKeOuX2FA7ILmPL+MMJ8Rk5fvXRgq1DXyzW9+A24JJ5+K5yaoOIt4Ioe+vj4J4Dz/PK90nPMYuH6y+DQ8NJwPB03o31mMo2BsMcp5nfF3r1y5Ive1DKisJWWyOHTokISqR9v+KSKTrZ5MJSXwnD9/HidPntT4WcK8nLh2u+bo+++/L3Gd2KLRkREVEXmM/OIYU0DlOkbhlP9GzA87I4KFAc1Fp4sCVr0CkQeH+nHvznVs39qEhpoyLC/MYXJ0QhzjQydPo2Vzm5zQOvaRUf03gyt5vVEE5thQBGUhLp0jN5drjXF1s+DAcbl69aqc9hS8iFxwu31459wFoV3oNv/Wt76BTCYJG4OxUymUV5TjP//f/wVnn34OPm8AAR/DsIk9MYIqBVviJMjLVrHOxiDntHEvO13IrWXE1efYVVdXPhxbhhmyOMlxptDMf+dnqq2u0/hQbGSxh4I5BXTOQR4fCzR37tzB8eOPqWOCXSc8H+wEYJGFx8xiG3+f84/nk3PRH/TD5WGxkve9mDjf/Kz37t1X58a2bdt1ndJpS1yDz8lVPZ13nhs0DY/p2rXrKjpu275dhSE6sk0sgEdjweupp6sLp04dx+3bt7CTTGo38WcpifashBGhwcIBv4i9YbGXk5MOcCKSuK6QR85jcjlcyCbX9Loevwel5WWaT8wkYDDo/OwCbt/owPzsPLZv2w6vz4HB4R4szs2B0KSS4hD8Pi+KQgWYm5/D9h074fYQT5OE2+eDz1+oLhYeC0NR+UURnfdrivf8Wa6l/Hefy2WK6nlh3DxPWe5YIlE+Xyx/VDy3ECiWsK7/5ytJGDR/HsW6fEZwV6GLt8RfxLasF+s1vkKymAv/Uef5evf5eteu9f6PdiFan+3Rz/h5znMLzcbPwLnNtYQGhAizBzw+FW7IGGe4OdnozKL53e/8vorEdGUPDA0gnUzhzOkn1fX0wfn3sLiypMB0G7yIhOMSz1944XnUVJdgdGQAxaXlSGeB69euoaiQHS527Nm9W8Xu3l7i8w7B43GoY4zXVmFhOXbs2KnntJHREXg8PiGHiHRjdxr55/ybIvr05DR2bNsugwWLvexaYmdZQ2Oj1laaENjBxecJPjfOLszqGmUw9SeXLyERi6KtdTM2tzSjIBgQRs/kdcgzrecKrmuZdErOc47ZP6d4nl6j8zyiNTyRSsHnL8DtO53oGxjF9p270drWqmdfPn8yGNZmd8uEALsTW7dtQ09vr56t2ZkWjYaV0cLx4lodKgiIc8/gXyJcxKDnQ2rOMOh5Hdht7nXdssaAwK5Hg0UyeCSJ5yw2rhPPrXm8ERj6z7wJ3Xj7jRHYGIF/cSOwIZ7/izslGx9oYwQ2RuBfygisF8//Sed5Kop04lcXz+OReRSXVGBwaEpu6P6hEcTXEsjZMhgZHcQTjz+Jix9dQVlpFZgCxs0xnWcU/srKiuXA2bFjuzb2g/0DarGlS4hOSrudbGynwpjosCstYfv3DhO6J0cfcOHCRezbuw+BkBcOB7ecFJHJTR6Tu7a0pEziBYUAhtnRUURWcX1tOXbv3G7C+OgoszvlPuNG56WXXsYzzzwjkfl+531k1rKoq64VL5YBUXJlyoVIwSSDnp5uMWL5vVQyAZfDuIwlnmtDbZebjKGF5D1TuKSriV/EaZSXlyugUN8TB5nw+bQ2+3L8ZdckHFHgpoB749Y9LC6H8fTTZ1HX2ABf0C+cAn+foifdk6kUcP1mB8prauWq5gaXosrUxIQ2MOSDf+c730bXgwdCa9CJzg1KZWWVRLnHHjuGmpoqCfnc1F24cB5nzpyWk5kOWm6UbNrQAXaXwwhiDEuTozyLN39+DsePn0JkNa4gu0P7dmAtsSrBSi71uAketIo0/JsiDjnkq5E4HC4fAoGQuPA3OzrwxOkn0DfQJ1dmA0Uup12BnNxkOVxevPLq69oYb2ppRjQSQWGwQAIfXU/L4Qhu3upAsdyRDrRv3aRNMBm5kUhMYvGmllbNATpsKQgR7RGPRXFgaw0CzhjmFlcwH46hsXUrMjY3KalqR6bYubQwj+1b2zExMaYNHUWhkuIidVQw/IqOUwY/mgcV0ypP8SuXxw/xnGXgwMcXryBUVIz27ZyXWcSjLPYQRXBVY1Zb1yBuMM9jc1OTuYZKSzA/P4ebN25geWkZzz7ztAl59HsRj4Ulnvm8Pm2+6YTl5pLfI/JGxRqGJsaiOPfuezj62HGxqumuZRcC8QoU6jjmvA4pKrP44vIG8PGl63jl1Tewf/8B1BKz1NqmecVw05kZYipC6OvvEdd0S8smFAaCOnoWtih0E2FErvDKyqoEzGDIdDRwLdA1+Mob2LV7v4JYs/Fl7N1WI/HcjriKPHZPAf5f9t4zSLLsvvI76U1VVpb3vrq72ns/psd7mAEIgDDc4BqIICK02o2Q9G1DIX3QF33gigxSJHe5S3IJElgQZmZIYDCup733rrq89za9T/Gcm686p9FDAKRCnOBkRTR6UF2Vme++++579/zP/3d8gUYEajuwFjHYjDfffAsdnV2aV+1dXRL1eN394R/+IV5//XVMTkzA53JKqKCjtru7W+eDYipFXb7vlSuXxJymCz4jfuuKigrxVAY/+OGP8OSxp8ScZlfB2MgQOttaNQe8HuJ3iOnh+pOQQM7rnOsORRD+4ZrF7wvtAKfYsNzck5/OgOTGxnoVE4mrMiJKoT1d640PV69eVaFweWkZgYoArl27hsOHDqtwxa4DCowMgmQgMV2WnDN0fVPo45hwXrAoxLlAEZ4hlB6vS5/Tcqjy33h9011P8Z1rkRHVbCqUUHzlelUskPF9WHjgexDzQ1c1cSRTk5MSljZv7jVMaDkHWbgy3RhC2DAA1W7H/MIcBgeHAZsXnd2bdU+hkPzdv/oOXnzuSa3XU2PDuH7lEjb29KCjZyNq6hskejJklorLpStXhAKxXJrMGuB7Lq2ws8OvogHXb+KNuHBQrG5uaUFLc7OuAYOLymFlLYkTJ05ieHQQv/6VL6q7IxAo01rIDoJa6ShUAAAgAElEQVTr167jpRde1rktJ0conymE95FXntH1xXVkfmFebn4K09FYzATQwoGVpRXMzs8pTJMYrHt994SeYUGGXRHsstnQ06OuprWVVTnAOb6cnx988IGuM55Xnk8WQyiOU5h6880f4/kXntfcJiub85jrDBE8xHUde+qY5qY6VOzEYkUMfsTFexrPM9FLcRWhuCZ1dffofdlN8OTR/WDOrTzV7NzRyAJzs/O429eHz3zmc+ZzsANgNYS79wY0T/nD7C6bnprAkSOHVLD2eZkhQjetTeujCd42+B+iZ1hQJLKEY0jXr0TEnHHab97Ui5X5RbHYOe8bGISsIkBO4ikDrznGf/vW38gN7vHZsLa2KKzSwP17CmWsrqxUZgB55kQnyfeet6O5lQHbZMfzj7uwLqSwsrJq+P+xuJz17E7j/au2qgb2nE2fj/d+I0ZzahWc53aDdHngOLfwLQ+CQ3ktWNiW4mvKBHR+NOBd6I6HQh/1+r+EeF4s0ItX/wjx3Ho2tArcv8h5bn12S6AvFtwffva1iuRca1j04bXAMfT4vSqoIs9imkO4Nq6516/fKhSVuaaMFFBlFSoShyOruHT1Io498zSi0RSuX7uLkeEJnf+vfPkLqK+rgMuZ17MHOw4vnD+v9bKqslICLU0GDE9ubKjT+erru6v3T6aBng0bVEjmWssbdltHBzZu3CQn/JXL19SVwGNhKPpLL76Et9/+KaZnpuXI5jXJDj4+x5w8cRKf//zruva5Jp44fQKtLc1oa2lCc0M9vG4XgoFyUJTmgyxxJSpIMlxXjvO4CmEsiJjr5P9/bIsp4jDsO4dMOi7nOcVzdmQFglVynt/rG8LG3i3o6u40eStr7AAiKmkFdbUNOrcdXV1ynvP+sLq2qvB3mlzK/AYpxmeVwcEBPHb0iDEVMAuDxSB1d/IZmxcDnxWt7g0+9xWKU+JIWeK5eb4pieeflJ1n6XOURqA0Ap/kESiJ55/ks1P6bKURKI3AP+kIPOw8tz7MzzuPgGwy8hHx3HIbfZzzPJ0ICV+RSNowOb2E67fvorI6iMaWeoXLdbZ3weX0IZe2YTUcVmAdOcBV1XTP0gF0HwcPHlAr+vzsHPr67qOjrQO9dFN6baBLl5tThjQx4JA8SRMQZ9AXH3xwHNu2bUVdQy0xnmI2UzSnEMffoUAaCkX0IB6srJTzm7xor9sBp90Ef1LI4YM5xS26Vyg2nTt3Hvv27pdQNDQ4jPv37ktsIzaB4hIdz0RjUMhgGGFXV8d6USCXTslRyC8KA9yoUqQYmxiXQMM/FAWGhoaQy2Yk+Br3NUPC8uJK0x3rpIaepkidVmhTlC71hVVcvnoNjU2NaO9sR2V1JdxqMffAJseeA9Fo0jB3c3ZEkxncuHFLTq/QGjcwDmzcsEEMbvLZ6UKkwMG/52cXsW3bDly+fEkbx40betDS2iyeObnQxCA0NNRJgMqmUijzuiV+OFwGQcOQtzIGXdmduNvXr0DX2roGDPQPSjzPpGIS6izB3BLsKLpwE0URjp+TwaarIYqwiwqYm56bR8+GHnh8XoyNDmP3ru0IlHklnqdSbAv24s//4rs4dHA/ejduhIcO+Hhc54D8+2zepkBOhrPSPb177zYJtgvzy3Kcu5xePCY+ux/DQ0NyNXJs6MhvrLAh4EphJRSD0x9ACk7UNLYgWFvHxmE5jSkIpRMJCeSUlbjpTaeIeWARhUFWabn4iSiwNoQSHPJ2MeG5Gc3mbPjL735frvOWtjaJvtxA2ulCy6Ql5NAJ3T8wKAHv8KFDEtwsNxiFwrfefAtPPmHCG11OImIo7tOJmpRoK5HHZpcjzAQNGn7/4NAQ5hYW0c2x83hx+tQZtLZ2qND01FNPSaSnyMCNNP83k3NgJZTEn/7pn+E3vvEvxE/mXCbzlUUc4pg29faAZIXp6Un0tBN7ZFYdClP8PBShhMxxufX/F5YWcfz4cXzxi19ALB7D7Tvs5tiJWCSKG5dO4ouvPoGFybtw2oihccDhqYDTVwNvsBHRRA5Dw8Ny6jKgkJ+ltb0DayGuN1vx5ptv4tVXX9V4rizMSSw1rHmXccsWeORclyYnJ9HQWC8Ht7jARB/dvI2t23fIeT45NY2xsXG89OILQtksz89h587tqBSzNYFc1rja6Z41gjU3+iYclOeA31O4WZYFNbfE0tOnTuLzr38WuVxaWQkUzXX9OwxeSO37SRsuXbooJzu7YRjSSCwLQ0GJX1EArUTpnM4zhWKuVxSyLTc518TLly/Lac3v8TpOi2VvXKj8Y42J+XeP1lFekyy0cB0hDoX/xv9PMZdiLOcjBVbOJV7LLDJy3lMMtl47mWJAqcHhmDBmomDMe1vXB8Xb5bUIosmcimfT5OSfO4e9u3ags60RZ0++Lwd6U0Mt3MTdNDSpILa8GkYklsD07Jwc0FzP2OXhcthx89Z1JDM57N1/GGfOnFFhi2gFq4uIx2eF+PJcebxlmJ5bU7GtuiaI0dEhfO6zr2FhfhYz01MqlH7hC19AQN0ZaYnfxDuxsElsCIVqCkAdHZ0qTvC1KbZZrneKQBwnFjfq6moloFN8I66Lzn8WyziW/PkAA0XDYRVIrG4DCo487xxnFgro9uc4sug4MTGm+9+ePXu0BnCsKVKGI2FcvnQJzzz7rNYlidP5FJxu0YUlHCokUYxvuxy37Ah5++13hEQjm95ly2Hr1s3mGtY1m1C4MW8Uxz88IdHx1u3bCnysrqlWbkNbS6tc3i6XXUJZnM5Vr0vrBMVDXo98HSPCGqQPsTvEaEkosxN9Y7oFxicm5LJ/6sljSMcTiITDcLhdGJ+c0L1qQ88GIZPSyTSioTBWFpcUzOovd2FmZkJFRt7/mhrqhRTiuDQ2taiAtbi8gmg8ia4NG1FVW6d7Bs8R11SOI4s8dJ8Td8Mx5Zxlt1i5rxz2vKPg6q9QloEpLxC3xOveuNA/imt54CYvFsKt/7auQ/HOFUz+ICSU193DzHPdQ01JQ0iQR7nDLXFbpdu/x3leLOJba4b1O+u/W5SVY4nnj+pmLP4963nTBOKaNY1dBOoA4rNNAW1EoZXFXDqN2REWjSbkQh8aGlEXFJ/z2KEwONyP+qY6HDh8SGvotat3cOd2P9LJFD772ssSzxkEypyb0bEJXL1yRefsicePqkAp4JANun9ybp/48LgwI0SQPPHkkzrf7773Drp7urB1+3YVS3k9TE7OYKB/SHOgujKIw4cPYXx8TM8S/OJ1x0wC5hOw0LNv3z51/rCg6XQ7UVtTBZfdpo5MW44gsBxs7Cwi35uIEnYzMh9HhY1CB4P+vVCE+Rhsy8PnxirCFJ9DXiN8Bn1U8cWaH8X8e84qM5dycNIUkogKw8jMIT6vENty43afxqypuRW7du+S6H3t6nVMTc+p+4SBoQw/p2GGhTF2EtLRz+ckHiv/5j0hEmYHX1rPpcLb8R6ojFODRjSFFVMg47iIh67jYVGB15fp3uP8UhCu041sEYKIx3zguW+WdKJ/0l1o6c1LI1AagU/aCJQWxU/aGSl9ntIIlEbgEzMClnhe7HIq/nDF2BYGhmaSUW2yuIG0HsQf1aJrQxYLc+MK5mR45aUrt3D1xi3kbXk89+Kz2LChW+FdyXgGgbJKjI5PojxQJtGZLetTk2MKChJr1ufD7MyMHr7JPOdGyUM6SD4nwSgWjUtcJsKFwXncwHd1deHUqVMSu8imrKgMivdKgXZocFAiBF237W3tclparcNsnWULvp68DQNGX+ZYDW+0//6A2sXpFK8g8zSdwXe+8x0Fn62treDQ4YPaSFBw4waKG6lINGz4jWtrBedMga1dEM+HR8dQW1MrEX9xaQmLi0tq3eXmhJIZObncpGdyxnHjtNvhczuQogtJG4U8hobHcenSBcTiITz7/FPw+n2oCFYhm3NI1KSj1enyCF8RiScVtETB9eKF83LIkmfeu2mjgq7qa+skWv/NW3+jNv2mxma5P3mMf/D//AEqghUSD7761V+XoHn27Bl8/Rtfk8hJLElXa4s2gnTtOpx2oQB4XBQc6Zq7dPmqNsLRSAx7dmxBexsDHMPrfHOKTzwnFLA49hS0+P8T8RTSWbbhZuEvD+Lqtes4ffYcvvaNr2FifJQVBTQ3NaCutkriX97mxh//5z/FsSceR3dXB6qCAYl3FJXS6TySqZxauC9fvaFwuYGhu5idm0NVsBqT47Poau9Syzjd2MGKcgllW7duwrEnH8fM0E3Y02uwOTwYnZ4H3D5s2bUXk3PzcoFTeKULfm1lBYl4TJgVdk1wHlDwZss18QUU+vmZeF553Dxep50hWKbd2On24T/+7u/jm9/6lhyRDP5jQFcyHtN549hQDKDAICexwyEXGDeYLMBw40iOaHtbm66dSHgV9oJ4Y4RbsRQ0z+kq5jybmpxSV8DS8hL2Hz6s/25saML77x9HZaXhIbMTobu7U3geFnW0qbe7EI0RI8JrbEnoDQq4W7ZuliAbCq1gy9ZeFZmIlanw+1FfWyvh0ggkHjGEAxUVmJqaMfx/hx3f+9738Nprr2J+cR6xWBYzs0ti1y/PjOBb//ILmJ+4i1w6osBQb1lNQTxvwDvvn5CLnYJyfUOjCkHsOCCm6c7du+ru4DlhZ0JLPV3T5OqnJdwRUUR3NAXP/v5+/b1tO9ceL2KxhN6LnFu2pq+uhVFWHpAYPzk5riDYf/MvfxNTE+OYnZmE3+dWuDHXMs5pjrHl+NYxFro/TMGOwbJ5TEyMY+7v0FSPP3FYDn+26btdXHeJE6L7leI+OxXK17s1KPxRHKdoTYc85wbFbI4vf5ZiDtdD4lz4MyxM8vNQfODvUTzn51peXkRFMCDB3BLmOE+M+9wrgZbiLF+b3yM+hMVHSwSjg5QiET+PFSDKn6dbmR0q27b2ag5ZTnMTPmr43hStKJywOMmfTcbJuq5EPJVGIp2D21eB5bUY/ugP/xhPPvYYxofv49ljB+FEAh4Xu1vM2jC/tIrm1naUBSpx5twFPPX0M+r+YbhlmdeDocF+OLw+VFTVaN7xOKzj4zFaaBMWCFg4oWvy1NmrCFZWY2aWovgSOtrbcObMJTzz9CF1GFG4vXieLGO6Q91oaW3Tvainu1v3BM6rG9eu6z60fdsWnR8VJtweMbVZBKaD9v3339M4P/X0Ma2hXBs5JsaZ60IiFse1y5d1/yKKiK9jiaOc42+//bYEOgp2HNtEPIqxsVGNP/+d/8aOLq7xRLu88sorOqcKaE5EURbw6zXplGWxh0VPhuTOzi+o6Dk8PIqlpRWFz87PTGN2ega7d3N++xWoOTM3h6vXbigQlcL2saeeQm9vL4JVFfB4nOpuonh+6+Y14Rj4PMC5TQwY722cBxS1LbQURTAKfLz/stuDLnS6z0+dOq3QURZuKJMx84JrKlFP9wf6halqrG9QUayirBzZVBILs7O4euWyXMqBgB/xWEz5C+yIYCcQ18RDh4+q6JIhZimVwcz8AtuYJPJ1sKPLazBDZE5bOByOF5ETxP5EwzGEV8NaSwIV5RonOpCJuDLdaZbzXAyK9RDR4mcpSyy3nsEshBnFcwWNFznTHxbBrWcWSzxXyGThOcYSSR8lllrYFuv1io0R1vsXu+CtOWd9r/jfrM9tifpWQfzhn7Ve13rWMsdl07lgxoSyW2SIcMlAwBwd3u+8Xr+wYJzDkUgMV69dRSS6Bn/Ah8eefAL19S14++0PMDw0gVQ8ic++9hI62puQzsRQVVOP48dPqiOM6+qBA/tUAPJ5mcPD+yN0zfEZ0utjAHIKL738Ii5fuYTx8VHs2rMbu/fsMoiiPJF203jjzZ8Ic7VpQxdeeP4ZFYv4PERxf+/efcqloIua6zc7g7gevvDi8/qbhXCZDVQUN4GY/J6Ec/3JI6dnAp3FQkGEP2eeTT8O2/KweG4VKKy5tX6eHQ8KMcXP/w8/25t3L/TJMe/gIfGcOSkenwkMHRweR219I7Zt36ZnhOnJabjcPjhdPlQEKtXZQQzO3Py87hHEabH46yciyeuFx+NSlx4723jgEsUVqSD5fj0w9IF4bopTphmK48lPawoORjw3zHP2AhUXD0rM80/MdrT0QUojUBqBT8gIlMTzT8iJKH2M0giURuCTNwIfJ54XC+Nm85NHPhVDNhV7pHiux9SCE8o8zGeRjK/Cbvfg7XdOIpG2obKmDhWVFfROIpVOYnpqBnPTi6ipblBY4eDQAHp6urWxbG6u12aWjFcu4uQ8Uzzv6d6AvXt2IZuLFVyKZKSyJdqJ0dExMYR3796jzTc/x1tvvSGcwpWr1yQGUIxkiyzFSroniR+RKyubVYu6Qj0Lwvn633pQN8FfDPxKJtO4fu0W9u8/oI0zua/c1NN5SGQDBQ6KlPx9YmXm5+ZRW1eLinIGMTL8qRAYSkcox8zhxLXr17Fz5y59RgoPFKO2b90CZJKGS+3ymC0VP4fLKW53eZkf2XRCGyw6q37y1k/EVl5ansOXvvwZenNQ39ACm70MsPnAaLdkNgPa1tNpbs5ccvUN9PcJP1BVXan2Wjp8UkkTJknmdyKe1HtfuXIVO3bslLB54+Z1XLp8Re3IFGEuX7mM1z7zGQmSxFN0thJl06hQq4pgOaKxiNx6HGeicmZm5jA/tyDn6ujIEPbu3SUnrCUoPnD+Gicqv4x4R9edA35/OY6fOI2y8iDKAkGMjI6it3cjRocHsWXzBlSU+4SB+NufvYedu/ejrbUJZWwrTsZgy+fhcfsQiRIPUokzZy7i1p0+LK0so7I2IFduS3M7EtEk7t3tQ6tCY1fURt3b2w27LatwueXJQeTjK4jE04ik0qisb0F1fRPsHp9Y7xSuPS6HGLocUwqnJvyUzkrTbk2RgOPFE2tt+rg35iacQlQikcJlYWXqsbC8LEY9UQ107hIzwN/V5tpGt7Rhf9KNbm00KfhyM/qzn74thjcFYY6L02XmeU7jad6Pjj5+xkg4Igc13ZQbNm5CTR1FzxhmpmfQ1taOK1euobt7g8S2qqqgHHsU9rhhPf7hSSRSBDcArS2tEgDZkUEB+6033xQjvbKKzOkozp89i4Dfr3nBOUR+LI9ZWIRUGuWBChWOGEJ6/fp1bYzJ1G9p68bc3Aqcdgf6b13Ca88fQjY6i2iYvGibxPO0zY/VeBY37/ThyJGjEs6J0qHLkO3/DGtcDa0JLUEBnTMsl0pJrH322WcldvEzUvAnjubO3Tso8/vRu3mT1gKP14+FxSU5zw8cPiKXPIUdOtzf+PGPlNlw5OABjAwNYmR4yFyrmbTcx+Td8jqnkMnPo7UCefFwu7t7ABs7IhxCtrS2NqlAIUZ91iB+KMiR78y1jEUPihEUZXkOKBRQfKbYS/cxhXGeUzLs2SVCdzmLBRRFzHpo3PAUVOnKZ+cO0UxcP8mX5+ejsMF5y3WN48Jrlj9PRAXDT+U0ltjh0fGpYwXQz7L7hiIyHdF0nRuXdFbFG+u+Yrp7jAuXfz744H1UVVdJpCTeY2l+CWX+MsQYuJvLwxuoRiyexflzV7CxswsdzbXYsbkdM5P3UBX0IZnMI5bMIJUD6pva4a+oQt/9QfGI2eXhdTuVF5FNp5B3uGCnCMfuEJdLc5pfxClwXLgekXnMz8rQyCw8aO/oxOTEmARg5j6w4EhWMrFEnCPdXV1CScTiZJRXiN/MguzNmzeEB6KLcsvmzbp/cT3UONjsGJuY0frW0tqquc7zQbzNkSOH5U41QcxZZSVkUxnEwhGJ8BxfXvcsZCgsE5AIzkLO5z73Of08C3Rcw/iaPH9NTU3rRUkGwvLLCgGnKNzU3CSGu7BlThcSybQKEGuhiK7LjZt6cev2Xa2VzJkYZJh3e7uQaJwTnG8MHeV9mdcJCwiVVVU67ww+pLJ148Z1FRJXV5exfdtWbOjpRk1ttbBfBkeRF//cWyiosSiiAks2i5mZWRV+WcBjsCe7Kvi8wAIk765ENfFeSeFyempK196m7m6J58MD/ZgcH0M8GcPmLZsxPzeL+toaNNaz+JPS2NU3NiMcjSOVyaGptdWwtyMsMuXVfcWsE97vd+40QYb8rBL4iHoi95lF/QgRICYcmPknyytL+Mxrr6lL6+MCQovFSkv4fJgbTjFZrOfCfdF6qix2qK//bpHz3BJM/z7x3Ap7XRdVrUBK65mlkEtivWexm71YFH+U6Fr89Fsssj9aPLcjn2UnCp+5MjINmFBqs0iwcEkBvczHoHF2AMSFIvL4XLh2/YrOwYberbhw/hqWFtcQXYvi6JED2Lmz14T85l344PhJzM/PIBJZw9e+9utChmTSSd2PeM3kMjld+5NTs6iublDw5eUrF4SzYkGkd3OvrnHmG9gdXj1HjAyPoqWlFk89xQ7IPG7fuoubN2/JgMBiJ4vmbW0tKqQ1NjHjxq5OPc53Fw0pdFDnJO+a9ZDdAOo0yCOnbicB7M16yS6GX9F5zt97uOChc2VU6Z/boFjrSfHc4lRXJwKYvQMkExFhW1RsTqbg9Zfjzr1BDAyNoVKZB1u1Xg4Pjcq80dW1EfX1TXqWmZ6Z0brFa5r3B3ae1NfVobmpUSYOPo9qPWps0FprFYMK5H91mtltnvXAUBNmrdHSs83fJ55bAvqRl367pBN98rampU9UGoHSCPwTjkBpUfwnHPzSW5dGoDQCn+wR+GXEc/OgTvUy/kjxvHij9eAhO4N4dAWpZA5//hd/DaeHbsEQjj1zDOUVfswvzGJ5cRVrKxF4XOVCjQyPDOG1115BZVUFTp86gS1behW2xNccHRnB5UtXxDzfs2cnnC4KR3w4dsBhd2ujEo8lcfbsWTzz7NMGj5FOoa/vHlboCi0LStCgAMHNLjdIfABXGJPDruA6Oo747zayEsVVJIvXtKeKR20z3HCnw4MLFy7LzUoMhdtjF8aCohGD8B5/4gmkU8Y5bYWy0SU3PjYqxiuxAWZzy2d7m4Q8BiTy9SgCrKytSnzY2N0JRy4tESDP1vlsXiKdQuciUYnBBkMAMbhPvnccsegaKqt82LSZ45ZHdU0jvP46rIWyCMfTCCdicHgo2gDB8koM3O9HTQ3HpkUhTOK2y+Vj0+aRgqrT4YLD7cb9gQGxfIm/qKmpxXf+8q8wP7+IhsYmORTbOjvEt6ZYNDk2gr17dqr4QXw5uZ3kAlNEXFleVaGCIXnE5yyvLEuMf/rppyVgUYSzNnnWBqdYKDDOO4oyq0iksqiqrsOly9fk1Ke7e3FhBvv37kQotIqfvvsBnnn+JVRXVog/nM+mhSthC/j0zDxOnDiHoeEJtLR2Ch3kD5hAyNWVEIcDC3OLWFtZFkqgtq5CAYC1tUEEytxwpcJor69ALJWDze2Fu7wKDa0dyNpcEpzIbHayLdnD4wxr4yuBO0eHa0biOoVNt4DBDxi42tzSbUe3lM2O+cUVvPv+h3j82DE5Pynu8PV4/rm5lCCZtwn3Q1dxZTAohyNff2V5Se43OlT37d0j9yPdXXT0cY5z48r3UGEol5MIQT46cSsUZ9m+zsBCFlkYXEkh+p133kdLS6uEM4bF+v0eXaden0dCER3YFEToHrMQH3wtCrlEUlBI4/yh85kO7b5799QJwvPKQEJu4hnCt2FjrwRacov572fPnsZnPvcZsVT37DksxMLpD36CZ45sRyY2h7WlaRXr4mkH5lcSWImlUN3QiJ4NGzWvDAbGuEnZBUG3McMfKSTeuXkbG7q6hD/iGvLFL35RY0UxjcGyFKO5RhBVRAcs9d7VtRDu9t3HU08/izv37uP6jZs6Jo79V778JVSWk4Wd0PWe5bVE0dtF7INdnSgUUzgP+LqDQ/363aefeUZpBpzfP/zhX+PVV1+WU1eYFgqnTqdQNh4X0UQG/ZLSPDHBgRxjHiMDROkENjx1hxz0PB5yzVmooKhtfVFQp/uRfzj3WbhjUB7/P92X4rDncipMbtmyVQKsJf7TTcmgWJ/fJ6c5BXYruJTvbQk1FH3peqc4z/lHDryCDFnsYT4C8wkcdNE7FQJIMYlzs662Fotzi1wAkbPnYPd6kMjaEI/n8cO/fguvvfgyWuurUFWew8zEbeSzceTggz9QBYenDOWVdXD7A5hfWAFdkbVVVQiSUR6LwO91I5HJYS2WkKDMfyfvmm7mvXv3qIjA9Y6dExs2bNT1lc27cOPGTQmn7CSor6tVwZfnWeHMTodwUZz7NrsLdocHY6OjGBkexvzcHLZt24zO9g4EysvVjcJAQBYTmAVx4/Z9VNfUajy5dvA80i3OP08++QQcToc6sPg521vb4KCYVsBx8G8WOTgP6MTlF7uhvvSlL0moszF4U6HK5t7DOc1CAREynBd0aPPc8/cnJiYxODCs4lldXQPKgxWYmZsXBmf7jl3COJF9zgKXOgVmZ1HOIpjLhYOHDuk6q6mt1bGcOHlKrnu3h90aMcOAz6TEiWeRh91WZE7Tzdt3vw/f+MbXxYAXDohjmkzpPs05zNflZx4dG1N3EEOSiTkj5skKX+b9WrdVuwMOIhqyWd1jlhbmsDAzg+1bNmFuelLPBbyHshhIZAsL6ls29+oeyEoaC2zMYRmbmkIskdI9hrgnjjOd6lzDWfyio5/PE7U1NSrM8DmBIiKflyiYm26phM4d5xK71R5kBXCpKwQbSrv8eWxLsYlhXZwuuH+LKClGTC2Inx8RsYuY5+aZw9zbP/ZLiq0pwPCr2D3+D3WeW+9rfcZHOc+LxXTLUY8sA1lNF0I2nzEFWuXJMBCSaDH+N7u2eJ05kUqkJJ4n01zjWZwjliyHudllTE1MIby2jI2b2lFbW4nrN/sxM7sAn4989Qi+8Y2vIptNwe/1FJzcFIUNfiqVyiKfJWs/g3Q2oUD7aCyszhzipJjD4vWRdZ/Bz372LhobKnHgwE64XB5k0jlMTc0iWFFpnm28bvj9XiQSURUzmafgdph8F8tUIVSLTpF5JpwudfoAACAASURBVFDRg6K6xHPrwdGEZlpn8ld1nhfPBc0H5fD8/NfHieem8/QRzvNCYOi9+0MYGJ5QwXHL1i26xtjBt7ISwo6de9HS3CbxfJ7dTzU1mpO8d03PTGLHtu26pojIY1fKyMgQ9u3dq2tcBYP1SGL+N8Vzopys+V9w6v8S4rmyNvJ5HH352yWd6ONXhNK/lEagNAKfwhEoLYqfwpNeOuTSCJRG4JcbgV+EbXmw0coD6Y8Xz62N1oN3zSKVCMPt9uPy1TuA3Y8PT53GK599FTYH23DTauNsrG+B0+7Vhv3W7Zv47W9/CzMzU+LJMiyIbefcdEyOT+Datevo6uwW19rlpuCQJo1c3HRupGywC83CTVZLa5PaQOkaXV2L4tKVmziwb7827WwDpauJ/MRIaA1LiwvifDc1NyIRixU4iRRouVWhK9L6b7s2VH5fUHz1n739Lr729S8hlY7ILUuXLL8olNOdTjGD4hYdMBTKKLhs3dxrIowKrGOFJDodGB0j8zyIYGUV7t69J9dfXVUQLrsRr9PZvLjlOTuFsCTKKyqopik8ShunbBb3b93F3TvXsHlzK7z+nLi5Pn8VbPYgrt8awvxyGA6vC3aPDYlYAtt7tyMSCmkz2NJcj2AwIO4tnYw5IkC4efQbUSmWSsPhcuHevT6JSJ2dXRJ8pqZn4fWWIZZI4vjxD/W9l195CflcSqFbZ8+cxH65ymuQiBnUSEUggGQsLncegzHzdhv+y5/9KX7zN39T42SJbpbwJuGkEGpIQY0uTIZ9+fxBLK9EUV5eiavXbyKbzqorYXlpDk47N6B5pPI2fP+Hb+C3/od/BbfLJiGcjF2ifr7//Tfg9pTDX1aJWDyDts5uzCxMC1HicXlQU12HpoZGOfvra6uQy8VRVUlRaxWT4yNor/HBmY7C6fEjksqjpWsjyoJ1cPnKsRaOaN5mkkkJ7yzk+MsDElAYOEqBhcgVCgNkd/u8VnBkoR2/EIrFkL54Mo2//uEb+Fff/KZ49XT38ryRqT47MyURiI5QOjOFnfB45Nrt3bQBZ86clpje3dUtoZ0CGoNW6ea2ijscW8ORjYnJytffvWuvxDQeA/m8FPKuXrmKbdu2Ix5P4sKFS3juueckAMzOUlyewGOPH1XgGh3SFN21oS04BemeY6AaHb1NTS0qntCBbYJKoXNO1xqZsRTKI7EY5ueXJKAmUsR2GExQVU0lLl2+ic9//kuww44/+r3/C//6a59FpS+DxbkJ5HJ2jEwsIJpyYMvuvWjp7FQRgM42BkiSf760vIyZ2TkcOfqYRH++RzAQRHTViI5/8id/Itf2/v37tFZQjOTGvra22gT/yb2ew+zcPKZmZlFTW4+333lP7vrGxia0MbS20HHA8+N1edDS1ImlxSUVGDg2XHuMqzItHjL55mTCt7Q0iy09Oj6BgYF+vPrqS0gm42LGUkDhuDHIFjmuRWmEQxHMzE9LpOa1Q0GPuBPT4eAWZokOagrWFGH5fZ53doxIsMrncenyZWE8OHcsNrnhoedVqDE4lYzmAM/DiRMnJILT9czXNszurDIDKMpzbaNQaqFiOL7nz59HT0+PPhudhOTuc13lexosjHFE8jrJ5c33GHZbGaxEIppQMTJjS8MbKEdChYskrl+5h7b6JhzdtwMe+ypSsSmE1hYwMx9HbUMb2nt64fIGkHd6MTo+pbyLcr9PwbDpeFTolgSd3wXnOY+F4/POO+/o/Tl2nB8M96W4TN53JJrC6TPsCGgVUoyIEYrlvJbFo89y/WSYH+9PPCYHrt+4ITf17l07Uebz6S7BTA0T5phHUpx/N67evAefv0yiPIXrmtoaucUXFuc19jwnzAGZmppWl1J1VTWy6Qwam5rWWfOcq/xsLIjQNcuCpDpT9LlMMCzPF4+H3VxWiCrXAM5xhTZGEnDYWcC0iSs+Mz+PskDAZAWEQ0ikiNNw4+w5Fh6HUFtVgX379kgUvnPnrgq/vEfMLyyiubVVnQ4ra2uYnJhEbWUQDcEgtm3bhrf+5i19ds5T5p388X/6T3j9C6/D5fFoXeR9oozs/URc85Ch3RTPeR4YNEiBnGtWOBrVnIon4kjn0hJO3S6PukOqK6tM4cxuQy4VRzYZx4cfvKt5QGwXBU52jhEx1tHWKnZzJpdBfWMjyioq4PL5sRYOq9DKLqCGunohsYIVFbp+V1eW1FXAzgMWToiaYcdFJpPQ84OyJAq4N65DLJ6yWPnA/W2KGQoCLzwXPIxuefhJzvjbTbHsYdHZEkXXxdGCeM7rvPhnP/bpsEg8L0a2WJ/XYHQKzG1L2C2o+A+/frFjfv3zPCTwW99/lHhuyxp3PfFruXwaLjfzU4ygT3QPzy8Fcj5rsZDkdnqQyiSQzTMnJCdcndcTwPJSCO2tHQiHWQS3IRRZxvR8CLfvEKGSwezsBOrqqvH0008o5JePfcTx8bmN9yOaMrwuHzxemidYnEvD7XUqPJRqvsvFzpUsysoYcr8Ghz2FsnKXEHMul1dh4xwyqzuIzvVYLKx7J4+JnH5+Xo4X54sKikpuNa4VI56b3BsD+DHn0nKea5x/Beb5w2OtZ9GPUUoeXdBho4zpeGMNvth5zsKX1x9AX/8IhkYnJZ7v2Lld2vzc7AKGR8ZkVOjdtAXLK6uYU7HZpecArj811ZXqYOG9bmFhTuvq4GA/Dh08KPGcBQNxzQtrJ4sX+ZzBnplr6JcXz63r5/CL3yrpRL/cdrH0U6URKI3Ap2QESovip+RElw6zNAKlEfjVR+BR4rn1wPzRV/t4bIvlZip2B3NTEg0vi3G4ssrAthWcOnceRx4/ioamOrVqL8wvIh5NY205oof3Q4cOoq6+FtPTE7h9+5ZQG9u3b5dgNCHx/JpEwN27dsDuSMkJRNcRg9bYOksOMTeo58+fkxBO3AFZwR5fEMtLEdy6eUPCBgWqzo52bT6I8Qivrap1m04iOgm5oZYfTBu1QjerjTgMMtbL5DSic/n7//0HePUzL8LtMQgMBqtRhKAzihgDChn8OW5tKHiT8dy7sUfIGH3lTfCZXaF/KaFHqqprtPmnQ3f/7l1wOyiwOCRKM4hpYXkV/QMDaoEPra2hpblRm/VoeA0/+dEbyGdi2L1nE3KgEOJDTW0z/GWNWF5Lw+Eug83tAI06FF28do/CM71e8pcZKGhY79zc09XLwgSFUrJG09zA2dgGH8L5ixfx4ksvS3Bl0YJIGQ4WhYz+/gHcvH0L3d1dCsGan5tBa0sDNvf2wJ7P8I1VPBAqh45Z2LASjuHUmbNCDBh8gnFisfnWcmNZIVk8J2KZg2FSKZw9f1UM9P0HDovTvbq8hMaGGjgontvz6N64Wax9YgsogPf33xPGhCLG6MikHL47duyD0+nDyPg4VsIrEmVCK6toqGtAfU0tQitLSCUiiISXYLenUFnpw+LiDB7fvwMVbgfCsRQq65qRzDsxM7+Ciuo6zMyZggzRELm0QWDQycg9MZ2LG3t65PhkWz/bxYnzKXbqGoeV8VgtLq/ir773ffzWb39b/19iZpoOesc6ooUt7DxXFC15TukEJk4lnUziypUrEqjY9aCQWgpJ7Klg+zfFYJsd09Mz4hMz2HDz5l45yznfOd4URjln79/vl5hZWVmDixcvoaIiKIyJeKbT09i+fSvbU+D3UTw0gV7s5KCYxjnFYgyRPRMTU+jt3SK3IJ2FhpudEyee18wyx6SqWgJcLBpDThvvWVy6dAnbdm5HdW0jRkem8NiRo/hvf/IHeP3lJ1Hlz2N2elRBcnfvj6Jr0w50bd4KfzAoIXJgcEjCJDfodMTW1NbpwqbAy8wCag/T49Ny7lOoO336lMaBSJW7d+9IMGPwL8VdjmUylcXw6DjCkSiGR8bh8fnx5LFj6rRgMY6InzKvV2vL6vIqsikK5Rp1rUEUTYn5YDGPOB3SNriece4l0xl87/s/xJGjh7ChpwvpdELuZHKlM+ksZmfmwUGhMMNOmLKAR05+43a2K4+BmBsypsmf5hhOTk0KKUXhlIUbiuD8Pgspp0+dxtHHjhaKKWn9G0VKrq10g1OuYUGF54bX4ezsHA4c2C8Bh9crUTt2O1nUEa17JqDUNFOYewNw8eJF8dQpUBu0RiFgNpORGMfx4Htlyf11UBSNYGZmRtdEVYCYGz/imThyLhuyNieuXbuPWCiL2mAlDu3aClt6Hkszd+B1A0OjS2hq7UZTRzfyTh8ycOP23X60d3SoSFXG8c+aLpSs3QF3WbnmPd+b3TA8/3Q+C9vCQkkqpeNicSqVsuHNt97Crt070dbaLOc4hXGHjdelccnyb3YJjE9Oo79/WEXRzo4OYUHUEZLJqEjJYhbfQ+iveAI/eusn+OznvqDfVzEpwbXZg1A4hOMffoCXX35Zaz6LSxTQidTi2NEVz3s2i1EUvxkQSnTKjZs30NHermLNxu4uvZ5wKHlmG1DAM85oCoScNzz2pDje7M7ySKwOhcIYGhmRc3rb9u0SwfsHBxCKRNDa1qoukob6oJAKFs+fAt/16zeEd+F7ON1uZDNZVFVWweN0oLqsHIHygApaDEIl7z0aiyucuH9gSEIacwV4/3ry8GHlBoTWwnB53eqQoSDP+ck8BXZGUHhkxxTvnUSS8ffThYDATJLrIotPdnS0NsGJPJYX5xAJryEeTaC+rgErKwzGzggbw/vE0uoyGpqbsRqKoLaxCYFgpZzOdLALtSSGclprL+cHQ72XFxckEPLepW6dDFFG5vyaHANiR9h1ZBRRE2TIu5/pcrPc6JZIXcwJf1h45qIs1JaE7ALuS69ZeKwocLGNwGpeW87lhwI9HymmU9hfx8EYQVK8ec0bCriWCG/EXd1P1jNhrGyYBy54qyPmgYPe+oyP/j2Njt7PzluJzneagjiRVR6HCYLkKspx5BjSJc91hi51uxOwUzTPqNDPKA/iWdwOr4pv+VwaZX6XXi+etsPl4XlKKkCU6BZ2UHFdIjOf5y2XZYHTBY/bg1wmr3WYz7UOF80fKRkmiLQLVFTJ4c5rhuuz1wvEE2GZHnI5G+xy8lNkJ4IkAZfbhIczv5LdCV5lChDJx2IiC4k8TuP+NxI5US7m+dN8s/hv00mwHgxb9NAulNAjChzF530dtWjigR/5ZXUCrBdD1v3uzGYxgaEsztJ8EYvH4fGWo39oBCNjUwgEq7BzB53kdonl09NzsDnc2LZlu1BQs/PziCcSMrowp4CdaMGKoHBV3CMwU4L3BhYweW2yKGmwX0Q1cnbz2jLh6+ba4WTgfdYwzzl+hnnONc7BCxSKYy0UgPg7B577NyWd6FffOpZ+ozQCpRH4ZzwCpUXxn/HJLR1aaQRKI/CPGwGK5xQrrPZMSwi3AkHXnUbceGXjyKfptjHuH8upaH0C60Hc/H9iW5Zhs7kRT9gQS+bxt2//DC1trdi2rRcXLp5DoCyIYHk1mhtbced+H9w+ulErJVwxfO3gATrFy5HNZDAxPq42esOL3QQbxfNMBrW1dVhcZPhYuYRzinMUxOigJV7gy1/+skQmttRSVLp9+w4uX7yI559/DtXVlYhEV4UU8froMF3G9evXcOtGHw4dPIQ9e/ZIbKOQQlcnw0nn5xYlUnCDQ0TFD3/8FkIh/kw5vvKVLyFQQY4wRQ/Tkksxg0Ing8bOnD6NA3t3w0Frk5QlgypwECHjcGJldU2tue9/eELuOoa4ue3G9UkHIF9rZHQM9/r6JK5Q5CJyolIuZge++2f/Gds39+D0mdNYXI7is59/AT0bN8NfXgWHyweH04N4KqnNJYWX0x+elRuTQZj379/Dnr10M1Zpa1RexvFMadPI4Mf5hWUcPHJEHMr3339faBw6RLW5JvcySRGNYl4ac4ur+NnPTmnT8szTx7CwMKvAxE0bu+UIp2illmMbN6QZpDIefOcvf4AXX3wB3/ved/HKKy+hq7sduVwaPr/hWcJWEOQoruUpYmW1Mb505TZ27TmI994/gaOPPa7Ar2tXL2NDTyfcHgeqquqQSGbx3e99F3WNDWKv0/3K45iamEDvxg144dnnxB2NMZzUZoS9VDyK0OI8UrEwnMigsa4atnwWqysLCkDl2NgZfuWpQDpvR/em7Th78SrSOQfiCmisQFtbM+prq7W55Dmm4E8Bjlzk6anJAqM3K+Gc4XlikBccaPyb54ZoEGJGfuf//j382//p30ug4nxiRwQFo3yWQZLECxnuLucZhTleixLG0imJdz/60Y+M+MZOA78XeXteQlBNdQ0W5udx8uRJoQsohvm9PuP0LwifRuBz49btOygrCwh1MDQ0gqWlZWEfauvqJdTxellYmMHd2zfwpS/9mlBCFD24QaVwsLYWlsh85ep17Ni1W9eQ120XtoZiGItAvG7ZkTAxOYVdO3dJ2CZehZ87FI3jztAwjh59ApcvXsLjR4/gb37019ixuRsbu1rw9k/eEMKoq7sbk7Pz2P/4s1iNEsWRktN865atKsRZAZ2RMJnmXn2PhR+KJHTO9m7ZjAsXL8jNevjIIfTdu43e3h5UlPvFbCYOZ2k1gguXbohPPjExK67r4cP7kcsl4HLkEPB7EAuHYSNaIEPJ3KHjpVuVv89w5OGhIaFRGIzMggpF7Tmys7M2/MX3vo9vf/vbEud4DpcWF/Huu++gtaVF69uW3i3roaMet0OufaKCKMLSkdnX36+1kOeHRQgKjSwmMmiUQgLXkjffeFPs6F/7tS8IY+H1ubFlyyaJeVyXiK/iWsDiB13K5DsTLcPrmtc6j4dzlusTj4vzknPSYoWbe4Rxk/P8UgxnJxHXsgdhoQYnwkIXtQ/eUyg6kbHPuUDWOQsIZWU+JLIplFVVYn4phEuXb8EOLx7bfxCufArO3BpG+y9jdWkKm3o2w1tWgaraZqQpaDk8mF1YwWooqmOIhkOacxScUnSISxAEMimuseUqOFHoJZLD5bIJBZXOpOB0ejE4uoITJz/EF7/4KqqrfMhmEsIuMEoinzc4Hx4I18bV1RVhwdpaWxV8F1IQocmT4D2E9y2Gb7JwdfLUKWzYtFHjQ6GeRQm5btNGjOdYEGvyhdcprju03nJ+8gz13e+XiMT7W0NjozAteWTV4cXrj9f2C888X8j1cBZQTUb45PlhNws7h8gjtjtdmJicw/37Q8KjcE3gvY3n99TJ4yr0HDi4X/cbBfmJlwyhUyz358ryitZXZnxQFHS6nHIGs3Bgt1PRYrcCRbC81kW324c8RUY7ERo8blNM7uu7j+72HqSSGRUQOjq7MD07jTfffAPtHa148vEj6mDgOeI6GKyqQSjCtdePaJy4IYqTKYRCMSwurqrYaxj9UdTVVyG8OIOg3yMh3ed2Yc/unRLF09ksKmvqheO6c29I+QM8T9VVFSqOWSixCXLTY1HMzs6gp6tLBRLqeSwIPuBWG1HvgQvbPB1J6OP1Jac3C2cPcCo8vx99lnqAdOHvSmR9RAAor0cLhWSJpuK/E4v0iMfER+FbJKAWEFDWZyh2kBe73c3vM3zRdJCoK6dw33k0msVyrRcE30fgY9bHyliuDe+bFydDIgtom8IAmu49HSh/tDCW+vwPcDj8vuGEm2cuCbAs3Nk4d014qylUZM37qWBvzpm6BiVAEw1TCHotoMFVzLfxGrLei69hihrM+zHF/gdQFfVFFroLrL9lD9BztV5kvVBhAkILIRDr2BYWuy15u4B4swrs+j5fqygU1upuXC92PJh3xcxza/4Vj6k1Lx4UPD7K17dM8Rw3Psumk3F1bzBzgNctP8Xo+CTGJ2dUIGcGkQKuU2mEwjGMT0xj69Ydui/d7etDdU21ui9X11ZlJqipqhHjnAVTdgmaziu7XOg8VRqfHLudWNx36plZbHj6AjjOhWFSYYlFCAXEm88FFrAewl0deem3SjrRP24bWfrt0giURuCf2QiUFsV/Zie0dDilESiNwP93I/Ao8dwSx60NmHmIziOfpnge/znx3BLc1zdj0oXTiEYW4fGUY2EhCl95lcL1xibG8MSxxxGNhBBaDSnMqdwXRDSZwOLqonACFDflNCmwTvm6kxPjcp5TSNm+fQslHbOpcRjur2mFpjCVl/hAlAVRMBQIKSJFI9yUs43Xi8WlZSMO2fI4cuQg/OVubcCTqSicDgdWlyIY7B/C5s1bJM7zNchepthBHi5dnh0dHWovvd8/gnSGopgdE5Oj8Pnd6OhsEb6CohAdNXTQceM+OzONjtZmOGwUEIzrl+8nl5HY526shqO4c68frXJJ+jE/Oy+xhYgA8aTLyjT+FkqB7fd01lHYW54dQjYZk4M3kcrg1t0+HHvqGWzZsUP7M24gKJYwTIuCv9vlQ1NTs0QVumXn5mfh83jlUGVgk+HFhjEwMAiPp0zMSopmo2MjeO21l+WgcrkMC5THT6GGgk55RR3GJ0P4wQ9/jG1bt2Db1l6MjQ3B7/Ogu7td/GbD6yy0H9vLcefugAJfyRq+fOUSnnzycTmz6OzMZDNwurgBSqKcwm86plbqeDKH2/cGsWXrbgwNjwsvU1dbg6Ghfjz91OOYnZvBykoYdTXNuHT1CjL5HEJRtksbh1l3Zzu2bupBNd+DGzRur3IJxKNriKwsIhENwSmuJzdr3Fwbt5+TTknyqu0+lFU3we0tR7CmEdFEVkUG4g3o6OVGPZWMwstxIqc+loLPVybhnONKjAU36tmMEe65WZRrVRgLp4R2KlOZXBa/8x9/D//z//K/6hzS3eh02PR7eZ7YPDsoUoXwQI+QDLxmeB55fdA5+9Zbb+Hll1+SIJ/OZhBPxtW9MDczA4pAFPpYsKoKVoo3ui6+UAwi2iARV/DZ4SNHJXwxKO3M2XPYumWHXOq3794RsoSb26UFdhsYVy7Z1pFoRCJBdXUNVkNhXLlxEw2NLWhuaUa5z43lhXmUE2kTiyERj2NwYMiEojY2qUBG4T2dTCMUT+K9M+fx6muv4fKF89i+ZTPGhgbQ1tyAtZVFXL18Du2tTaitCWI1FIKvugWxlK2An3Gjob5BDkR2HSwuLEqkp6DLtv/5+Tls3rxNIj2dskRz7D+4H7V11RgevK+CX7nXCbfTJjE7lbVhZHxOwZXDwxNIJhJ49dUX4C/jRj4BRz4NWy4Pv9tPOQZ5CoLptI6Pa0ksGsHg0KB40OaaNgIU5/jIxDTu9A/i9ddfV+eCChnZrNzfDPalsMqgRQqoHFcWDDLZnETpyakZhaMSK8NAxcqqGgm1XAsZyksHP8VaOq1ZfCMzmu3xDEfN5lJ48snHkCNfmO5H2IQYovDN92SYqVr1XRTIC90Cfp8RmrKG428VVa17gRHW2Y2TFVKLYj6LkZraEssLLG6HucfIpZshLsHw9zl/K8rpqM8jkc0gkkhiNRLHvXsjyKRt8NqdeOroAfidSVw69y4iqzPobutEU3MbKuuaYCeLOGtHOJFWKPD+A/vNupPN4Pq1qwhUBhEmasBTJiQHsQtNjU3ou3tXqBx2zDDXIptNIpUG/uCPfoDDRw9j9+4NsNmiKPe5xElHjufIjXAkrkJoRbDChLxmiKhxqBuE70t3N8/38vIq/P4AQhG6//346dtvY+fOrWhva9Pafu7cOXR2dipEj3OCY0hmPAth/B4RQpFwSNczEWJDw6NCWCwsLgibNTQ8gLKAD/4yD8ZHxxBajaC5oVG/XxEw841CNcUntj3EkxlEYgn0DQwhGmNINdnpa+ju6sT09BSWFufx6ssvqEuGaw/FeRadGS6ct9kxNDwikZz3Rb/Xa9BfuaxZN+UUZtGJRb6MAhuNQEzUjV3dOMg7dD/iZ6J7l10iVy5fRWMDCw91CpydX1pELBFXGG9HRwuCAR+S8RB8Ho59EtmMDU53BTI5on9MkZhFmFA4icWlCCKRuES6aDwCf5kLiZVZIBnWeLgcNmGuWCjiklpRWYeKqnoks04Vg4mgiUZWhUKjm37rls0qbFA8n5mZFiprenJS1+Tjjz8GDzE+6uL6KMfcelaynuCMeGlcx8aRboTKXyieFwulBRFaIY5F7nL9t4y4xFz8/NfHiucFl/mjxPNiZIvRqXm/MmuX9dz4sNv8gZDOoE4WzR8gaoo/VfH3jb/ACN7FIu5HfqYIAaPxK7DarTH/6PPrA9578Wt8tFvSEtLNpyouFFhF7eLzaf3ML/s0/vBcsH4/lzaZFda5f3iOWMUay+VvsdBpKHjwGSwBvaAcF9j268WHog9ZfFw6hwVsy6OOzRqrj4yTCiYm8NlOiE0qgUQ0Yrq42EmUB0YnJiSSW+K5urWSKaGsFpdWUVFZrcI1n8U9NA6wYMsgZK7xaxEZAOhk7+xo0z2Hz8l06yucV8/OZr7xgcMyDrCQaGeQrool5jNSPM9b4jk7PFyedfHcGodDL3yzpBP9spO49HOlESiNwKdiBEqL4qfiNJcOsjQCpRH4h4yAJZ4/vIn4+U1KHrlUVNxQa5NkOc8f3oSZh31uLJcV4BcKZeDyVihcz+awCVdABilZkOkUPZlueMv9CMXCEoIp1FAg2L93rzbgFAsnJyaEIiBuZeuWXqRSdPPa5Uplay0/C4VIii8mBJH8SK+c4/yeXG4Op0L2uOXjJvfWrVtobmlEVXUAzc0NWFyak5PPnnMilUzLhdra2iZHLDehZJ6OjIyqZZ7HWF1dDafLh7b2Hom7c3PTWFyaF4KhqrpSAjqREQwC5XvTPb9r++aCP4lCLTcFxnlOUdvl9SMcS4gp+877H+Czn/kc7t25hxyFsVRKQX4WVoKbEf6hCEERzI4skuF5uO0MFXXh2o1bYjxv3bETh488jnQup/Z48tQZxkiczNoqnfFlCuWjqEdBhg7X27du4emnn5IoNDg4gLa2VoXfcUPi83sV9Hbn7m0xoT0ew9HWBocATLri2BxvC+DHb7wlFuzu3Ts0vhTXm5vq5byl85PogESSDFG7XP3hUFjnkt0BFy5cUWwMHQAAIABJREFURHNzC/bt2y9xVi5o2OB22ZFKrJgWcrjQPzCKu31DaGhoQnkggMpgAFWVAYmcxI0sLIbwwYdnUd/YgNb2FrS2tSiA0eNywJZNIZeMw57LwGUDoqElJEILyKbi4nZTlBRix2aToJJWPpULa9EE5heX1MpPfMfO3fsVUBisrmPTt1yEHAuK5+lUTO9FbAvZ6sQT3Ll9SyGDFFzYIp5MsBhA53FwnUvMFmNiiLx+v9Agv/t7v4+XX3lVG1CGaFHYi8UicHFzmMsJX0B8A0Nx33vvPYltR48eLbD183j33Xf1byzCkEtaUVUpUY7O2Lt3bqOysgLbt20vCC0PnITqSLHbJaCSd3/w0GGdIwaUci7NzMwrJJBzi0Gbzz37tITstpYmhZWyFZ5uW3YY5Pl3NofzFy9h+87dcorSsruytITR0VEVpRrrG4QMIj6Cbj/jbbTreJK5HN4/exbbtm/D4vw8utrasLzIOQ80NdRgcW4Ki/PTCAb9uH33LmpbNqCyrk1iKNvl+TrEJ7EIRZ443cXsdGHAJUUztt1fvHQZYxMTKjD9xr/4DQWiBsp96OnpUAeC3WZyBhgEubAY0fwiW/f8+Qs4dGgveja2oqLcg2w6DifdkHk7EskM7B6f2cjn8ypuLC4sSCDo6OwQP5m8dIpynBPvfXAcre1t4kLHoxEdO79YSKDjlz/HTgWujTw/RoAmI3YJQyOjKvr5/GyhTyjAjiGfnV1dqK+rwalTp9StwmLjysqqxoIYK+Jjdu7ahvn5WQQqyrG0sIDwWhjxWFw/z8/NopNxm5MVzTA+YrLSKqhRGJXjlmK+gw5YYqCMwKGcAqdTKCp2zLCIwuuJXzwGorUojhtHJp3eWYnnw8Mj+tm62kq43Q65xE+cPQc4PWhr24Tv//cfYfe2HehuqUdLnR/XLn4ANqr0dG1EdW0DfBVVyLv8iKeh8Wfw7q1bN/HC889ienICly6eh9vrhcvnQzadQ1VltRjyxKuQQ05Xc+8m4pW8EouJZvgP//vv4t/+u/8RzU1BZDMMm2aYIFcwD3JZFz44fgpzf9fJ8cxzz6rwQoZ2kNkXLKQGK7C6vKx1jB0YmQw7RcoxMTWDD44fx2uvvChsAb94DZNHzjWBY8dx5nkn/ubZZ581HR0qPrK4RY62U9c1iyIM3z577jRqaquwqZdzO4l4JKFujWNPPiExn+eH91oKjmMTk/CWBXDrzj2shaNo7+jStTI8PASXw671n0UbBjCHVlcQjYYU5qnzxiJddS3cDD52uRCORFBVWal1hmu6EAoFoVebMYrDtryOiVggpYpkKKY7zXrn9eu+za6W8+fO657OotHM3CyeefZ5bOrdJOewiodphvHmYMulhR3L5+1Ipslao0ibwNQ0xew0wpEU6uvb4f67bq6Lly7C43ehsaEKq7MT8IJdGB5dZw0N9XLtMyy0oqoObl8FbA6/CmXs6tAzh8OOsdERceVvXL+Gffv2StBj9w/XcGI4uKb4PK5HiufFz2jrz1gM5C2I59az1T9WPLeEQUuE/kUb4XW3sT6AQbQUi+eWSPsR53lhdeZHL8ZgPBB0H2BcjABucBqWYFv898PPrmYlKLjP18O0jcD8sFlDzwKqPRgcXrF4Xvy5rfd4WMS2XtP6WUustt7n4XF4+PUf/uzFBYzif7ME+IeftbkYPkpYt35Xx1dA9JjvWTz0Yva8wWAVj70gJg85zx8+j9b7Urz+OPG8+Ps6//TW83mbqJR81ojnsahCkPlMwXPBNYXYKhYS9+/br3vC6Oi4CnNl5UF0dm1QsXdxeUkZB+zoyNCo4HDi/r37Wgf53M8MAXYdMf/AwsfR9GLwgrSaGxSeEDVyntuhp4Y8n9kontv13EGsnbpkJJ4/KDLxeA4+X8K2PDyHS/+/NAKlEfh0j8Avemb4dI9O6ehLI1AagU/1CBQzzx8WwT/6QA9kkxTPYxqvYmxL8UbP2lzlcinkczG43WW4f38c/UOTuHb9Bg4dOYRde3ZieGgALocbN67fxmdf+wKSZMV6HPjxj38s9wrDCvfs2oX29jZttOmO7evrQ3tbi3jaV69clHjMNnzurejm4wM93WYUdvg5KJBbn5UiMTENfLwmT5liIIPvGKy4Y8c2rIVWJP4Q3ZBJZbnP04b+6tVr6O7uFsYkm82L70vhie9FMWhsYgpTU2TzOtHQWIelpUVs2rQBDY31cuKQifnOO+8hEAhqY75zB8VzOsGMqMAighEjoQd8/svcwhLmFpewf/8BTI5NSuhjO39dXb2EKLW21tTo+MWUJfaFG49cFIP37yhAbWFxSU75Xbv3YENvr7jkPn85bty6JdHf4/FjYGBEoqHabwsbZrba0y1IPAhFQn5GinjcMPH9KNLS2T8zOy034AsvPC8XKjdH/JuuZLp76NijuPyjH/5A7EriQOhGJh+WwrlpvTXsUKeb7fVhOVqrqmqwshxCLJZUt0DfvQHs3XsAFRWVQJ48VmJPclheXRZrNJ7MKlhyZHhUAuzRI4fQ1tKIMq9bYs/ZizcxNbeCltZmYTXIQic2wJZLgfRLtu1nkgksz8/JbZ6LLsHpyItnStdUJmdDIptHzuZCoLoedk8ZRqdmcH9gBJUBv8LsGhqbEY2nEayqRTiaQGNzq0RwBoUyiIyCP4VSdgOEwlGE1laxcUOPNpp0+k9PT6qAYZxnpquAc60iWImVtZACLucXlsQgpuBJLIECB21AVTBoWtHz0Dyle52BpxTbGDDI1zSuryRu3LiB06dPixkcSyTw9a9/XcUBuqB5PojcWOfR54xDkHOLbk2e17GxcTkwOS8j0ZiKSGTxr62F0NDYJHfzyy8RgRNDLBKWIMt5xffmF+dUKptXO/fI+AQOHToqJzgLN6dOnlK+wcIcQ8LIBjbONmI7+DNytQGYWJzHlatXcOTwETQ3NKChthqXL5zF3l3bMTrYh0h4GXOzk2hsakBj51a0tPfq/Y8f/0BiIdcFIjgoTNKJLgxDno42FvJs+PP/9pf43Oc/D6/fB6fbhYsXz6OFr9VYAxe53OSwaOPOa9YFl6sc84shnL9wEf2DfTh27Ah27twEUFhkwU6UZSeyDgdGRscVDLq0sozGxgadI54zE4bKYybGKIV33nkbTz91TA5tOs+5nmkdoyaQo7BMEd2pc8YxMi5AhwozLJg5HC6hdO7e7YPX59capo4Fp+lGoBN9fGwC9fUN2Lp1G8rK/ZiYGEVTUwPcHifixJUQ3zE+iU0bN2mN4Zzk2kMUFucEi3gUwvl9uvVzRKqU+bUurh9PwTXKz8tjIKvbFEZb5Iw3iAkTDmpTwK9BiRDhQQfyjRu3VHisryOrPQW7x42rt24jb3eht3cXxsdmcOK9DxBw2/Di0wcx0n8V7a31KAtUw+H0orqhGVm7BzaXFzm7S+78N954Ay889wxqq4OYm5mGv7wcZYEKrK6F4ff64eJ8ZwhoIikxn6Iszzd5x3RN/h//5+/jW7/9W6ivL4PLmUYuE4fL4QKyDK3z4n7/EEbGRoWHYihvTW0t2lta0FBXixZytJeXdA8h7oEFTXYlDI9OYHlpCU8+dlhrw+DgoDA7L7744kfGmKIsr2GOIZFmXGNY0F1cWhLmiy50Fk7TWYbvhdX9Ys7tOE5+eAovPP88goGArkmu402Njfjzv/gL1Dc04catO9h38LC6Zs6cPoMb166jpqZaRT5eP4YFbUNdXQ26OjtUbONaUVYekHt9enoWM7Oz66x6or5279mrLjIWX1gE5DxgBwnFLWFbiIxxMvCbLvUcxscnJJRzXeFcY/dJRYVfBU8WUk6eOYPmllbs3btXzwX5TEqdLQx/5TExq4Q8/JnZSSwuz2E1tIyW5nZUVdUDoBveh1t3bmJ6ZhxuN+Anp39lSWiIgwf3iQnPsR0dm9BaHgjWobKmAXaHV90oqXQM5WXESCRVDJlijkBlUIIfRT52qLFYz2sjk4orTPbjRNFic4IwKUb2Nf9bcJ8XP48VC7bCtjzCeW4V2YrFXz5YSAR+xFPuw27qdVn27xHPi53nBupkGPoPu5mLRdwHYrIRzz9y7B/39K1oDvMO68I8x7PgCF8Xfc0bFcRzwwl/lLi9XkwoOLyLx9n6CFbBYB1V+FCAq/UaxU54C3dYfBjW+D98aA87+a0xyrKlxeo4WJ8LFtrHnD9LQDev+fPieTG2xfxIQUh/hHj+8OcjWknCctEf67NZ3/uo4E/SjBHuLfE8FTcB0WLFW85zYlvsDuzdu0/XDLtTAhXVaGpqhcvt1ZpL1/n07KzqHnX19Tqy/nv3hbYj+lBorVQSGzduQDk788wDSgH7x3qJA9mCeF7sPGfxT59RrnqbckTI8rfx2aKAbbHOz4Hn/nVJJ/q467D0/dIIlEbgUzkCpUXxU3naSwddGoHSCPwyI3D6p79fwFz+/MPzRzdv+IXO83X3kh7ciUpZhMvlx6VLd5DJO+F0e+Er88nhnYjHsKF7I86ePo/W5k40t7ciZ8+rXZ1COLEtdL2xDZwC9+zMjJytLc1NOHRwPwYGBuRa3Lp1qzbaFP7U9u9gu6Zh6kqcZpt2wdHJDTv3nHS2xRMprK6syn3O1+/s7CjsSyhn2NUmSmGZv0PRvr6uHq2t7XKu0lFnuSnZakpRYGp6AoNDA9qAbN68UeI/AzeJkkkmM5icmMba2ip27NwsbjI3HcK20IFPpyb51GRs5immjKqtlYGMEmaQl4hCFA0FeLXGSmgzwjf/LUMub3wV87OTmJw0f4jl2Lhxk8IRKyqrwLwp4TUdDrWwk+HL1ySPkhsVbnCID2lpasKVK5fRUG/wOXQAkZPd339fIjj50BTQKdLev38fnZ1daGlu0SaXG5Z0Ng+H16/xo9jGIgNFCQqHFAkb6urQu2mzzi1FsXQmrDZ6uv15XE6nB/kcJRYH3n77XezauUcbLrbzzy/MoKrGp3EIRyl2ZPC3P/kptm7ZBp/HjVs3r+GLn/+shBUKozf7xnD1dj/Ky714/Oh++N12+N02OG1ppGMRuc658SM6JBWPoNxNdngWWTnbHXB6/LB7/cg7vUjl7AhU1cHpC8ihWRXwIx5ZU1GCQZVEtni8ZXJDsXCTzSTR0FAnJzznYjxBrMa0XJvGUVUmpjeFH+JmeD4NiojFmTzc7JyIxSXC3b7TJwf6kSNHVeQhEoBCu8flMizjQgAgJ7G42jnj5jSiuEfCMTeyPJepbBY/ffsdCae1NTUKURRywygT2rAaYYWv5URcPHuf5j5F4l27diNQEVRAKdnkvC4Y/nflylU8/tghhdzyXKSSRFWY0Ddu0LnRJdbixu27crfW1DVIVOV7hdZC+mx05rLjgYI5j4tjQaGPAlUslQJleHZq8N957E0N9RgfGYLHkUd5mQtry/Pw+1gEc2Mt4UBr52aJuv39/aiprUF5gBv8pJyj3JSrSEJmf4LQag9GRsbx05+9Iz58ebBC3Oumpno42NFhyyGfSRrhWqZqN7J5N2x2HxaXl3Ht+lXcu38DX/3qr6Gutgr2vB2L88sIhSKYXVwQsoDCafeGHh0zrwt2A3BsWThisYbdJeNjw8p14Pzg+mCJOuxSketdIpJh3HK9oUubx0H3Oder23fuYG5+Ucip9nYyzz2YnZlVqOfKCnMoHOjt3Sx3HgXXmzdvqIConhEGuKaTWFtZwdDgKA4fOiQdxnQAuXDp0mW9P4Vwzg8KnCzmcc2trDQhmxxbCr38ec47Hh+PgV04LFrSTe71lRVcpEY8txewLSwkxqIJjRnxMnQwU/RPpRPwlvmxsBbC2OQs2js24fvf+xGaaxvQUFWGfdu7MXDvItpaG5C1eeHxV6CxpR1LoZic6iPjk9i2bTtOnvgQne2taG6ohY8KKlv6Mxm5nhkkbPBfNq3/JhyWnSEMMXYg/Xf8+v/wv/0Ofutb30RdnR9eN9ElrMWx5En3t1cdGZz04WgI45NTYu0T7cFrrK6mGtu3bpXAStFZ2b1ONz48cQoNDY3YvLFL4cLssOI1u3PnzvXrwxTUsmKfszjR2dmudYRCM9FDS8urWoc7u7vQ0NigAD/em7gOnThxEtu27dS6y/ObJu6HnHmbDdMzs/rDUGKCtBaXV7Bj23a0NDaooJfJpuX6ZOcM1wd1CmTS63OPVwGDGVmkoev8ytWrmrcM/SOiies+OyB4L6B0asvZNF4Gx2HmL4+N65cpyrC4U6ni8Pj4GLp72lFeUaZ1cHhkrNDhch5f/eqvg1Ip76N+D4MbYwoKnZ6dRyS2BreXnPJaBAKVsNk8yOWIdLNhcPA+wtFlzM6MIROJIKhrz6FCwZ69uzExOYkM0W/+AJJpFmkj6i5jGGlNbUACO9dM/q2uJGKM5Epn0KpBEUlcFSrlAdv7YWHSEm/1dwE9Ufy89g9xnlviebHYahy5Hy+eW5/jI2L0x4jnHxHlLWd4QUC3xFZLWH747wdirDlKC3de/Ixp9F5TCObY8X5l/f8Hv2M5zx+Ekprj5eA/cJ5LDC4a0HUB3/p+kVBMkd68tbnvWf9t/V2Qa9efD62XVdj7erhq4bgK//go97n1Pevcro+R5grvjw+47ZbrvViwp9G68CEKb1YQsOXGN87zj7xvMTO+aCysjiDrPcSIf6jQY52vR3LvC9gW/X4+q2dPYqmYjVDsPB8rYFuYhcKMDRb6WDRdXiEajV2hcXR0dWF6ZhrReFSfgeGhLrtTaw7XKt5rHQ6bCo8qFuukGua54kDFPDd5LyajwzDPhcNj4YA/zZyJNHFRDuQZ4lpUpOKrlZznv8xOsfQzpREojcCnaQRK4vmn6WyXjrU0AqUR+JVGgOK59RD9KGfMgxfLI5+KIfcI5vmjHEwUz9PJEDJZO9gdbneV4dSZs9oIM/xpoL8Pr7z0Ci6cuwy30w+33wuQJ5zJaONM4aWmqkqMUQoJZJ4ztK61pUkP0vyeMAdejzbeDPri3xSA+N/8I350Pquf4Wfka5uNGds2uVFxCBHAVn4K1eSt0yFM3i+5xnRosn2crfP/9b/8V7zyyquorKwuhOCl9TnpWOd7EiHDDTU3DxR2DWuaLa0Z3LhxWxzf1dU1PPPck0Y85yP8uvO84JhiUF40hlQ2h7PnLuCF51+QA5eCFF09FF0sFzFxNWSp89xRoGIrvtuRw9z0hNzvRKusLC8LSeEv86OltV2OcLKGGQrHwCxuZH7wgx/i9dc/L7GIwgg3krkMNxp25LNGMKM7NJ1NiaPb1dWNutp6HYsQC+kspqdmJHTR3UrxbmF5CU1tbcIX0E3M36EoRhGUAtrly1fEu9+woQfbtm1FXV0Qy0tzEvu4seNrOB0shtg1/hRlb9++qzGguFJW4cNTTx0TqoCywE9/+jMVK65cvICvf/UrCJaXoczjFis97w3i0o3/l703DZLzPK/FTu/rdM++z2BmMAAG+w6QWEhwFUWREi0pluRrS05yb7Y/riSV/0lV8i9VN7bjJHWvfe3Elm3JFCWKoilxB0Ds+w7Mvu8zPdP73sk5b39AEyS9ylW5UjcKNYPB9Nff9+7Pec5zzgOMDN7Bi88eQ8hn1998el165msry4ivr4kFKW3iLFn0xoSK2ubh+kb4a2oBMZZcYk5Tv5ogGTV/PW6XyvwpB8TgkHI4YsoRaCrk4XBSPsgl3WAC4NSNJnC+MD+n/uRYZpKCgLEqAKgnrCAeMtSKJ1MKKucXlmQMeOTIUTFivR6XWFhkrTF+53gvYwcCoQhaGQNRrzGmLQPqHCs0jqVUBFm4v/u97z0Ez6W/L3ChDCKUmc125yNQ4uat29JrPnjoEBwOAr4OVTGw3d5448d49SsvIeB3IkNpmJqgwKVinvPDjO2l5TVk8gW0dXQhkUpjbGwE23dsMwx34RcGjJJrAg0RybIkQ5W6zNkcnL4AfvDD17Fv7z5JO125dAm1oQAyiSj27hrA6tI0RgY5VgJwB5vQ0NqrBAbHFSWHqItPbWbOKb/fi3gyrrWEGs/pRAl/+84vBGzu3LkLw2Mj2LlzhyQrkokofG4nirkMwjVBBeqzs4tobO5GNmvD0uoaHgzdx41bl/GNb76qvk/GU5idXkBsfR179u5AfX1YIDkD+ouXLuHgwUOSa+CzEXwkM3pifFzeAwQ/CZ62tjRrTSJQx3WMVQKak5JsMeAN9aplJJvPY3GB3gWL6O7eoGTH9NS01rHRsVGEQgFs2bJJpq9kpzNZxbnIz/EHmBBMqd1OnT6JluZmdHf1qi8sQ1DO70cAnTG1Y9uxLbOZJELhgCRpCH7ymTgPrPWKv8PfZcJgaWkZ27bv0jjm2iJQREugMeijnwHXFcpmUbbJTT+KTBIuvw+JTBbvvPcR6hvaMTu9iP0796C3owm5+CJyqUXY7QXYXCFEExnJK61Gk+jfuh3Xb97G8y88j9MnT+LYE4fgcztQG6pBPJmUbBSZ7pwzvHe+jKcEpXzsSpSy7QtFO/7kT/8Gx44fQV9fK9yuvJIpKDIZR2kX7j92s3ba+Uwuk6Rdi2AtsorBB/ewe+dOtctqJCJm9uDQCGZm5yX/EXC75EFw+fJlHDp0SEkIqx0tiTQmjbnH0EuCawWrPjgexicnxNRnVdHAtm2SGiNgRCB7cWkJf/2DH+I73/kO/F4POJ2ZlJmbncXZc+clU7R5y1bs2L0H4dp6bsOqsjBVDawkqJGZH8eYJC60RnMvLSGpag671iqum7l8XtUx9MmgJI6A9No6eRq4WanA9eX/Y/AbNSxL39sY1DKRyn2U33MsaNy5bMjmKXkVxGpkHS63D2+//Y7mf09Xl4B8e7GIsbFRAdhkiNfWh+H0OFATDiKeSMPnDSObKWJpcRkjIw/Q0lyL6alhNPiDGB8eRX1jvTT/yfSnv0RNuBYFyj84PZKZiMVSMholY33btq36HALolGmpDYc11yldRFklGUkTDC/vpY8zzx9nXevf5b8VcuUPQdnK37e+/yLmeaXpu2XgqQoeJoQ+51QoI9EKvXT1LX/vHwGe6zxlbTxllnglgPs4iP55z/OpM6aldV6eg5WMdqstK8+bFriutisD2ZXMc+WDKwDtxz+f+52F5Otey1rh1s8sFroSfDLHZZUeK+BMks1ieFc2r/b/h0D3o/8xclafbi/+LysW9HrItDfmqJZxq/UZBM9NxeKnmefmmbh2lnXAy5Wh3M8fl22pZLA/BM/5UfIAekSg+Tzw3Nwi9fkfVQOwwkrgeZpeHobYwTMZZVvmFpe1d5N5zrV/cXEZ67GkiAasdiE5gN4GNLHnvJ+dm1Piz+/xy3yaicvZmSmdnQ4cOCDPHFVffcow1CEZFrV3WbalEjyX5B7Z6zkaKHNddpnfr3hVNc//USFj9ZerLVBtgV+DFqiC578GnVx9xGoLVFvgn9YCp97+w9I/TNOxBORSyGcSD5mQFiPycwNC5KV57nB4kU4bc73B4REUUcTA1s2SmiDoEPSz/NuNiZlpHHjiAJaWlgQA3LxxA7dv3RSws3v3LmkEk+3IMmlqk5JZyoCVwIYxmjOMc5WgEpimiR4Da0qg8tDME3+ZFWYAdII7EEhz/doNgTQE0x02ss4hVh8BdTKz+XzU/j1z5pz+TU1hyi2w3WgQWixldaAnUG/MjIzJIhmULqcHszMLiCdSAuHfff8XeO75E2inbEMmBbe0XxWWmGCJwL7NhouXr2Lzpk0GmMpmFWA11NeLYcqgiEEKWd3dGzaIvUrmnSQlijmsr63hz//vP0VdOKSgg+1J5pzHH0Sa+rJON9LZAmx2t3Ss29paZUDI/iS71QpQTC20wjJ4fW7pnNPwz+P2ihmtVqS0Sa4gkJuAPuVVaOq2Go0IBG9rb1c7WeZ/hGbT2SyuXbsugIXAT38vNXYpCdAoXWAGUAJSyMAuUlPZI+A9kYijsakJly9fR1f3BsWUBKsTyQQGHwyif+NGtDU3SUfbS4Z1LouR2QhuDY4hsb6MV158Cq21XuSSK4itLmB9dQn2UgkeyuYwOHb5kHcGkCvadc3+TZulo07WpNtrmP8MDH1er8ZWrmRHsLYeqWRabUKwkkAFg2syGJubydxk0mFYmt+HDj2hNiEoTLY5wSgyrimHwFHLvp6ZmRIoTDCK+r9kwK9TC97lwTs/f08yOUwSucsGrQwUqf3JwJmMczL/DeBQlA4vwU6Pl/1FZrnR+szmOQupQTqO2HpUMgyffHIa+/ftM6Czy1HWrTbyTPRhs0wLCQZSJ5vjefsOAqDGT4DM0L/+6x/gq6+8jEw6irbmZpVZc0RzfLBMm3rMHHdTswsC60bGxpAvEtxyobOz46F8kMYfFe0dDsRiUQQDAbVPOltEwebG3MIyLly4hK9//Rs4c/q0tI+PHzkEJ3JYmh3HlYufYNfO7QjUdaChpVtjmOx5JpsKpIzLQIyscxdyeeols3qkhELWjstXruL+gyEB2Ww3A2Jvx7GjT6KUyyDg9SBFrXmnCzY4MTsfwanTl5DO5JAtZHDi2WMYGr4jzVa304MNnb0yD2ys9YhBTfY9K2EeDA2rrzo7uhCurRWQQEDmZ2//DNt27EQyndGcJ4Of85cgJA1YOT/Zh0z0CEQolSQZxLHE8Tk9PaUx1tfTp8+hoSOfgy3a2FSnChMmDNlvsVhSFSrbt20vG/lBckwEtHlfxGLY/mTLM1FpkjtGL5uVJ5acggFZ6TNhmMQPZRbK+sT8f85zzmF+pYxMsCasxB7BRjJ/CZ5zTsmPIk0D12XMzRFU3m+Y59kUsqUissUS3vvoFFKpEjZv2o58KoOtfV2w5dYk25LNxJHMOdHU2olEJo/2DX2ob6ZsSFDyMu+9+wv81m9+U6A3PQ2YcXK43Lh+7ZrAm/qGegG9vGey5FtbWzV36btw7/4QSvBL2mbTpg6gmEJO/h2smEjA6aRBJ01A1yXh4w+ENNd279qpfmS5An0w7t69I/Zp8xPRAAAgAElEQVR9/6Yt+PCjkwgEQ0rS+FwuzE5N4dKlS/jqV78qCRNWTPAeWAHEKil+Pzs7i717dysxpWSGDQiFw5icmsKDB4PIlCum2MasEmGlBhxOfPjBB9ize6eqbO7euaXk6pEjT2LLwADcqhSibBiTplmE/B6tU0pkuih5U1DFVjqT1jrCuTw8NKwEoMdrZGiYoGtubtV4JdOUSZyx8TExuek70NjYgJqAX+C8JRPGRLoB0s0axnnP/VuSOS5KfzmUdOP6IdPrbF7g+bEjx1HIZjE8NIiutjbpIjMx2NXdDY/fg0w+BQeTXSU7Bh+MYWlpDQszc9jY2wVOh/t3rmHn5m1YXVpBLB6DL+DH4SefEPiu9iKjtcQKIIJ1Nnm1cAzSkJXPNjY6KrkXytJQ450MWSbPOb75bKya+SIw0gIhH34tG4ZaIPTjrHPrnCVQvixbUuZHP9T/rrxmJWD9kK38BcabFkj68D28fvmcVHkutBjWn5L8MFjzQ7mZyhOoleyRBFI2q/WDZxarskNAffmerHWFa7JVYaH35WjuzISU8Tvh+GIDcF9X25ZTAlzD5akBsy5ZXgxW4kl9IsNJnheMRJDOOk728SNJFGvdYpKe1TQcx1yD+f7H7433x/1aZs5lCRPKbEXX1+H3+pBOpTV+KUGmddzvU7UUz6dsB96nkkMOJ1wet+6DbcZryQ9AlS9cDy0ZNyMDxkSNJdfFuWOqK+mJwWQTK0LMc6ma0MN137wqGeyP97naspyItcZRZd88Pl7ZzlYbUoIwn6OnQkzzwiS83Jiem5MR8sTklDw3+BnUPKfvBJPujU0taO/oUvKNs57yUjw3SiKqaKSyeM7h+YHzaoPkG42PjJFtYR8WxCLnnsofWbItJslgQH6uHzSK5/7Mg62NElFGnO7h64kv/RdVnOifFj5W31VtgWoL/Iq2QHVR/BXt2OpjVVug2gL//BZ4HDx/HAh/9Akl2App5NMGPLdAEqvs+vEDNpnn2UwUdrsbl6/cxYOhCcmGMAjd2N8jRmVkZQ0uhxc+bw2SmRRmF+fELjZgVh4BnxebN28W25hmmwQ/aoJ+sSLFBFQgUTKMc7F1GegbBjXL1Qmu81StkvFiUe/h/RLEoQY6wQL+HR4aka42QRuCXtH1VcM2TaaM6RmAZCKp9/Bnw8OjWFlZEVMtFo/A7TFls4/+Gu1eMtwZKOSyJVy+fFUM0MbWZoyOjWDr5n6x5upqQ8iXEwAEn2PxJEK1tZidXxBISSmBqamphwaln9JVzecFqlA6gdIUlGUgQ3ZxdhY3rl5CNp3EwQP7FKhRw9UXDAk8tzs9yOQKWF5Zx8joKA4eOIDRkWG1T19vb1nT2dIcJRuphFQmpaCVYGI4VGcYtCUyBx1wOtj+wMoKzeSS+t0wNXHLASD7hmALA+d0JisZCbIiI2Svl4C11Rh8br/apa4ujEOH96Ozsw35QgaMCwlA8x7ITiLwNzQ4gbm5BcEsBHR2790ruRmykPft2YvmhgY4wVLdLG4MTuLavUHU+p14/qmD8NvTKKUiiK7MwVbImSqDAg0+Pahr7sRi2oFo0ujtGtAwIX3f2PoaGupqEV+PIJ/NaHysZ0soOP3IpAgA+0worxJs4Pz5c2J9k1V978F9mVzSPJJtQHCYY5ds89mZWYHn8VhMrFcmCGjgSO13mnBSv55JFVYx/PRn7+Cb3/yGgkkC3GK2S6aFZrULZdajA+3tbWVDR6PbzD56KCfAcNRmRzJNA9pFjI+NYUNXl+Q8ZmemBcKS4cU5x0QJ78frd2teWrI8MnJsaJZ3gGANG+VYEnj33Xfx1PGjWFqcxc7t2yTDQjNF5pNoCugL1GgNuHn7vhj8vX19mJ+fwJmzH+HYsaPY1N//KAlGGK3A6pWMkkbJVAKUhi2AY6eEt956G8+/8CIiq2sYGxnCC88dRz65hlhkHnOTw2LDtW0YQGNbj9qC8iQ0J6sJ12iOUQ+awCnBdJV2FwAHDFN4iUm6hkasRtbEelucn0P/xj5s6u1BbSiIQj6rPsjlSnjv/dNobtmgsdjU0oim5lqMjNxFe3sramvC8HuCsJcKsBfiYmezVJ2AAQHbyalpMdyDobASZpTBYTXAq699HXbp1KcFcK5FImKfc37SMJmyHRaIQpBlKRLTPDp//rxkrOjP0NbSqvWSADArZFRV4ChI793rDYjdTcxnfHxCngYEbghiP3hwX8krgvW85o0bN5V04HrHNuR8IFBFVjTZzVxPjUwQgZ5HBnaVOxPnP+9TwIjNpsRZ94Y+jTEDnjsNwzhLUR6aL5Zw5co1gdhMVKKYhd1pY64Vk3PzGJ2ckVlra3MnFqZnsW1jN9ylBKKrrExqwmo0C4+vBjX1jViLZ7C6nsCW7Tuk2R8KBdHf24NiLi0WNiVv2A6rq8tIZzNqM05gjnfqdnN/WF2N4Oix4xifmEEiWUAg4MHOnZswOf4AkeUlhGpCGH4wjpXVmLT/i6WcqmOMqWwETz5xSMB5fV0t3JJkyovhTNbl8kpEFS4E0bwuN97/xbvyKmDFDoFpJkhZVcP2537Ascy+4pyPx9bVT1xbOjo7BbZRqoAsy+XlCEbHxo24ho1mqyUBv0zUdra3oa25Uf4hTFCyPwlAaeVixY2thEySe7dNuvtMJLGNLBkEVg4sLiwqWUg/Bj4HNdf5IoDHJDHbhEajvCeOXxpRG38OGzrbWsRm557FdZ0VQpzZBmwm8lVGZQk0UgLM6ZG3Aqt9yNSfnKS3wstIJxK4eP4cNvWxGqpe+xz3IZfXiUw+I4NZSmqdOXMRG7o3IrK0hFScpqcLSMaWsWtgB3KU0pqbRaAmiM1bB1Df2KiEJduMiWzu42K0MkHEPwQrHU6sriwbE+/5OTHOWV3EtqKXAQ2PlYytkMKwAEsLhP7UOavM+K4ElivZ0xawLfBc+t4lAdzWNSuv9Rmm9yPa9UPGcuW1HwdSBU1+DnheCXZbYLHeqyn/2TC7MgHAsxznPlnIlW1iAbSqCqIfRpYkBFPxwK+sZuIeapJzJjHHl8yjy2sJGc38XY7hXJ5Vhl4jHVI0cmW8NucIEyv8N+eU/DPy+YcgNsclf8f6DAsU5+fy96yXVWVjvBCseWjAc/6ekuHRqJLxAnPLxPRKsJ7PwN+V1B4r/OzcgwwAbnlD8Pf5DBbQz3HFKgcmk2lkrvtUdQA/t/zvsqRSZaLFIj9U9vHjIPrDBE+F7rn1vNa1rH9b7c9984vAc/Yhzy1Ts7NwewKYnpmRXBaJL9zfasJMToZRKNpUpUKPDu7LkfU19PX3ab7F1qJoazV+LTxncX+RKa8IABZ4zkRDQWeZLwLPuV6xEyzwnDJWMgxV5emj0oAqeP7PjyOrV6i2QLUFfrVaoAqe/2r1Z/Vpqi1QbYFfYguc/NkflCw2oRXYVQLhjz6qBFs+Lea5FRhawYbF6vk08E7ZghX4/CEsLMQwPDYDm8OJQE0A2VxKUhF379zD8IMx1Nc2Yff+vYjEaIYYFDDDa3d1mOCeETH1T6Wf6/VgQ3dnGagpob6hDqsrEd0mg3aCbGQeMeAg0MtXXW29QF2y2hj4UPOYwQtZy2Q3Tk7MYPu2XTh37oJYrrlsXEAH9cIJvEtWwWOYs2RckzX40Ucf4ejRo3A6GfynFfBbEgQmWIGA91g0CYfdjYWy7MazL76Ev/zL7+PrX3tV4DlZleSTkVHq9fmQTGWl+0hg8vbtOzJRIrNc7KWyNAMP/mQlkjlMJiLbK5PNCBijzvapD97D5Pgw9u/Zhcb6WrGJQ7UNCIbrkMoWxb5JpLI4ffY8jh07LmBu8MEDgR1d1ILOpNRubCtLt5UsXQaZLMknG5GMOwIM/J7PSXkaMibJfuV9Li0tCOQTg6uxQYExwTe704m7d++hta0NLa2teu/WLbsQj6bgD3jx4x//SCDeiWeOy0QwHA5IFoeMTRMsFuB3h8R0DoZC+ODDj7Bj507EE3GNgwvnzmHrlq148tBh+Lx+pO0e/OKjk1hfnkK9z4b/5CvPYnLoJmz5JDxOo0mfyubhC4TQ0rUJp64Po3/rTvU5WfUERhYX5rG5vw8rS/NopZY1ddIzKWTsXkytxGTayb+rS0vo6erGhfNnBXi1tLXg/Q/ex4FDh6S17fP4lHzh9WjiRy3lZJyMVYfMVFllwTHEtqL+NQN06sczUE6lc3jrZ2+LAav+rAkI5L53567R+81SMsYt+QlWamzcuFFJIsvUkf1pGemSwZlIGeBrdHgYTzxxWGXXTNSwz+/duSMte44HViUMjtwX411JkEQC83OLAioIflOyRTqlbg9+8fNfCDyiQeyzzzwtiYZivijQhDr2BL8mZ+bQ0NyGd9/7UODb4OBNlEpZvPSlF3HgwH6x2JQMY2BMfeWiMccksEr7TYcrAK8vKBb+ps0D8PkCOPnRh/iNr72EQnIdqegiitkYFmankbf5sPfwcSUslldWMT4xia3btyNYE8L0zBzq6uu1JnHeUdKBZrkMtplIicYTYoNfuHABt25c172cOH4UA5s2SqqHTNzxiWmcO38Nbe29AgKcbhsOHdoDp4OSKiWUcgW47R7MTU+hkI3C56W+uhP1DY0YHBmR7nf/pk0CTwlccl7cu/8AX/ryy7C7XAY8yecEpHCOXr9+Tck9rrNcByl7xD7p2bQNZ86ckfQQEw2sjGDbS0uarOF8HoV8DtHEGjq72pBKZsWoXV1ZE+jU0twqaadkMi65p2QqiXA4JCYhwXN+HgElrq/8PCZq6H0wMDCg+c0kJZdpgRmW7EFZwoFjrhKA4v+z2qWzq6eckMkJFLHZDXOS45USGzRzHhjYpuSg28lqlRTILaV80pXrtzE2PgePK4DdW7cjEVnCE3s3Y376HmylDOYXVzEztwSnN4j+rbswODaJE8++gEg0ho8/+givvPwSGurCSCfjcNgcpirG6RD7keuo5lEmLWCdmtlkLVLmhiak/+P/9L/gd37nO6iv88HnsWFqfAzbBnYgGc8iky1IV5/67DYnmaRAKFSPmelprK0uoaW5AQE/wb10GTQjwZkSUUyoOZBP53Hzxk0ZbPK52Racw0yqce3lHLc05LlfpNMJgeq9fT3qP4L8bo9PQDNZ02S+37xxC909vViMRGRkum/3LtZc6flZQWGuk9Y9MLEzv7iI9cgKdmylb0cDBoeG0NHRJeY3k6XvvveBDPq6Orsk1UXzYOr900h4PbKK+noayZpxu3fPbskuERDneI1Fo1r7WlooxeY2Rte2ciKe2sl5VpEZ0NFI+hAkdsLm4Jg34P5773+AxsZmY3QrObcpbOhol8wazV4JmBVQQCKdQE1drQyfL126jr6efmRicdy9dQULMyM4sHcb/G4/3U0wODqKhuZmtHV2oLmtVZUp0tsuGYat5DrKGsqc95RCYeUHNZ7JNGaCcXJiHF6PR/OCY57zxTpXWeeiSjDycfDcGDZ+1mD08UoOgZZlgNsCRR+CmuXDWiUwSABV///PZJ5bn/WPYZ7zPGmxyi0AnHPKOl9a90mAm2OdiT7eKw1XBSBTrops8/KL64gFdLNtLVa7En9uek8YIJsANv+P65UlTWOxunm+tNYonqEImrOvZNhcTvJxTjGBRQkqroFWP1rgO2+HY9di11v9ymvzPQTPmUDhfLXY47w+328B8vy3tS6yEo/gMqvdZA5dYnK9gJ7eHs0Z7pNKNBUL8Pu8mjsC/wtWssHSSi9XCpaB4Uca6Y+Y55X9V1kZIcn4CjPVv495/vD/H2OeywvI5cbYxCQcbq88GXbs2CnJRa4vhZIddXWN2Lhpi87k8wuLyDABUOLz9sp0OBwMCTxnFSrl6Ziobm9rLWue/+OY53JfKnEscX92we7yav2yXnyOKnj+Swwoq5eqtkC1BX4lWqAKnv9KdGP1IaotUG2Bf4kWIHhuBTmPlwt/+vNKMgwl89wKHgzA+ojF8Th4nkmvEbLD6moa77z7MZZWVvHs88/CH/AgsroisNNWoj5yHq2dHbh9/zaef/55gSoso+cBmoZxDBYIQIjV43aif2Mv7PaiwGIx1AM1OvirtNbuFPuIYDOBWTKNIpF11Nc1IBQOIptNP5QooIYvg+TLl64iHkuhuZlyIQX0dLfh3t3bAgbIBuf1YtGYZDQIaPJ9Fy9eFNhJI0obRVwV0lpl5yYQyVDGw07jxDzcbh/u3r+Pe0NjAo7TyRgO7tuDUMAv4EkGgEWWmbJk3C4w7v3338exY8d0DybYItBkGFXGENWYS5KtUyjmxV5dX1vF0P3bWJmfQXN9GN2dbWLKBcO1CNc3i3lO06R8iWzhNOYX5tHe1o4H9+9Lf5wMHwJukr5RTxt5FkpKGMaZTfIB1IfnPREMFNhrswvQNyaVJXikhe1BhAaBZYM1WVpRT9ftwvLyEuYW5rGhuwc1NXWSz+G1CSSTfUsD14MH9wvIs8z7+H2ABm9iBZbEEJxdWJAWOPV1CYINPhhCa3ML1iNR9V//jr2YnJ3F5bMfwpFdw+9882VE5kZRSJMJT2CBkgZehOqaUNvcgQs3huENEnShnm8W5y5cwO/93u+JcRvwuZGKR8FPv3HtKqK5AgL1LXCUSohGVhGgxq/XqzFK4Lm2vlbSGWSWDY+MIOALSvOdBoJ8ztaWFiVlyJq0pHgoYcB2ZT+TBUrWJwG2m7fuYGp6tmwQmYNLmhNFBHx+dHV2qCqCAb2Y437KKJjSdJMEcAh043U5LpOpDGLJFK5duyYTwR3bt5fHVh5Sx5XWuU2g2vzCHIIhrwz1OPZZYp6WUeisAOlt23cq0cPnJCOdmswMUp8+fswYMJbIJC5gZnoO0UQKuTxw7eZtLC6vKcHU0lSL/Xt3YTWyIvZ5LpvGxMQY6utrpZlO4JwsazI7CdgTgCcgdufuAxk4kh3/wfvv4puvvQIXMoguTqGQWVPVxb2hKZx4/mVJ4EzPzkk/vra2AXWNTfjkk3MCrRsam+Hx+RAOhSSFQxCLhDXqnjPIJpCyvGhkLp596jhamhrE/uPYm5iew8WLN7D/wJN6lpqQD8EaSuoUYCvlkImnkGEyjIm7YlbAKvvJ5wvi1t27MvFtamGFBSWD3Hj/gw/R379JQAGNGtlfBOmkywtgfS2i9iBAQzCfjG0mzhI5MucLeO/d9/DVV181/gdOpyobxOr0evW9zWnYevISWF6TKWd7W6cSLgTA3WzjXBb37t3Dnr17lLQhmGOZI3N+c2yZdb6k+WZ0sE0lhRIe5THH3zH+BYZlaQFW/DkrHqhfTea6AYIoZ2CktljREl2PS9Kpq2uD2svvpTRJEdFUEt5gDa7cuIP19TTOfHIRL554Dvt3DSDgyCC2NoXE+iKiazEBroHaRoHnCcn9OFG0O5UUWl1exN7du8z4criU+KM3gYymXZxzZX3cEvW2adbsl07vpcvXMDe3iKNHD6OQT2BjXxdKlJAoOVAq2OFyM5GUhNvrRDIdE+s5tp5UcjQZJ5uS2vtlpr3ToSocJkmyebKuHcilC0gnM9r/LMBODNwMwbMA3nrrLclwUTKMTHnNDa77ZPxz6AqspHwIK6poSLugaiA+w+LaKg4ePohiLosgAfxEHMkEk8tFgXME7zw+P2rr6uH3uWWOux5dVwJ5eZkms06sRNYk+UUzWu6BO3bswvjkJCanp6VnzsqcJw4dxNLiHNZWV9BYH0ZzQ732N+qkM+lECTUxkLV+Ge1kowPN9i9IyoiyV1wfucbTtJPAvtG0duDB4JC03Wno2xAOy6iQ6zKTmZRJIjhLvfNsIYdkLouFpQjW1hJobmjF5MgwsskIZsbv4aljB2Er2JS0nSGg396G+pYWOD0eNLU0qz+EORM8Zw0ZK5TyxoBQ4Hg2q/vlfmklmZm8EjCsOzfa1o8Dkl/EPC+LXD9kZlsA8+PguUDLvwM8rwTO9b3ME3+54Hkl89xQ4D8bZltg9EPt9XJSjXJ5lXLgktqQREtWZABem8kimbsrIWf2MZ7BCEQzWcdqRI5X/p8l80I2PtdRmlPTuFbrDqX9/H5J/m3s71f1A+cI13pek+sor1sTCimRXXmtDd3duh9jxPxIToUVYvyZkW4zxvT8bM5ZyrwwmZMj2O3zPzT7ZVKA66Q5L5lklfWV19jQ1ytwmYkBJgt4T/y+u6tbTbu8tKz54HU60FBf+xDw5x7BPcD4D5g9Wye2cqKEEoSVIDF/bvWdNU40Pi2n27KmeeV7KsfvwySQdTJklUAFeM5nFGvf5cboxAScbp/W+l27dsvUWH4WmYKY561tnar8ovcDjaBJPmHlDxOzPUys0qthcV7yicvLi5KUs+aZOZuyGkYWxEbrvqx3bhWukJLCfrE0zx+B50xUm5jFaoOq5vm/RGRZvWa1Baot8B9zC1TB8/+Ye69679UWqLbAv2gLfPzW74t5bjGEvvjDjGFoLm3MjSy9SAvEtYK9R1/zSKciKBaprVvA/aEJXLl2HU8/8xQCQZ8C/7mZebQ2tyOTKmA1uo4bd27gu9/9rgIjHrYZGO/du0fBDpnnDJzIvNnQ3QF/wLBRyWxpbaXmKSUFUjKaNMFOqRyQpBDwh8R8Ddb4UFcXku4vWW4KQ0tAMpmBy+kVu5DPlU1HMTc7g5s3b+Eb3/imYX17achHMIgBmxN37txREOf1OmUASnDHyBbwwE62LdnSGfh9AQXdfF8uV8TQ+KzkSnq6OnD/7i1s37oFfT3dkgKRfrhAU5vAYLJeyUIk89wq47WYSzz4W+wnJT0IduayArAunTuNuqAPU2ND2CaDwICkIeoaW5HMUZzWLeOkWDKtdqJuLLW3acJJUIDgm3Tky6AGIzjdl6Uxmsurj8gytpInvBeyWAWIkIVLEz0FdpTScSJDkMlhE/gaj0elIS4phxxZsAQCaaQooRsBZ7du38GXXvyypFPYfhfOX8D4xAR6N3Th6SMHqfCJXKGAZDYrg7eijaD+HVy9cgNfeuFLSKey+Pijk3jymeexsLyEmdG7QHIZ/91//V1cO/8RvE4mKwg6ueEO1CLc0AJ/qAHxJIEzNwosTba5MDQ2iTv3H2DzlgGxwgt89sUFHDywH3eHhpArldDb1YXNvb1YXVwQ45cyLwz6CjKfC2FpZQXXb9xAcyOlTupU1cCxy+BeOuTFguaDKds2+qXGc8wmkJYSN2x+gqt79uyVjIaHOtEE2p1OAe+sorBKxxms80X2OzWwCXSJvZzLIhyuFWh77vxFSRBs3TKARDwmsJ8giwBXVkQogQIUS3nYHAS7CBAYCQfOMwL7rKYgQNjR3oHVtXUlVRg4U7u0r68XtaEwfB6vkkJrazH85M23MDWzgIamVnT39EvuYdf2bWisC+PSpQvYMrAFkZVlfPzRh2htbZLRJ009W1ua1Fdr0Qha21pgd7qxuhaX/MuRI8fw3rvv4OUXnkXQXUJsZRqp9QUkohGsxnPYunMfwuE6OD1emeVSloWyRZG1mExzh0bHlFwLBn2wI4faujqB9JwvmoqU4Dl3DocPHcCmvl5pu4ZDQcQp21Ky480330E43CggeHx8CC+99DRQSGFhbgpOMghzRUxNTiNfAnbv2aMEXLiuAQtLyzh/4RKOPX1CcjacO2+/83MlfIr5FIp5YyBLc1mZEooBa3QSmAghI89ah0enF3HhwnkcOnhQbU4DWiYnKUlENu7c7BzaO9pQslHn3YlS0Y4f/ejHePnLr8qXgYxAsv2bW5rEiubaWxMKqqqHgI+R2zBSCQTP+SIAxOQkv6ZSSSO7kEmX5RkKAlF4n3wGavhbGulct1jNQ5PMtrZ2mV4WKEVQooSBkUMgeJ5Mmutz/ttAiYUM7Fw70hmsRhNYW0vjww9O48kDh9Db3oSmsBO2wjryqQjy6YwkA7IlBzyhBgTqmhGJp2BzuNDe0YFLFy5orR7Y1A8XjVPTGZnJksnpdDslq0Odb+pe01Q5mczi5MkzGB0dR1NzK+rqarBjez+6O1tRpC6zwy3mOcdZvsT1zo50Li4TYVvRjvHRETQ11CEcDiqxRh8HI7FShMvjESjM/eH82StobGgWe5ntxcSvYf/fkD48ZZFeffXVckXPiqSb5A3hckgKiwlXttfJk2dx//4Q9uw5hLa2Dnz40WkcOn4Ut+/eQiK2jkI2g1DQh2Ymc3xegX5ixjI5LLAwC7/HganpGSVuqU88NjYp0ImAfzqdU3IxHk9q3AbDNaCp8HokIkb77NQEvC4HWpsb0FRfi7bmBo1Xw0LnukqZHtdDOY5HDOSyXwj3H5sZYzkaZufzMgxNSfLLK2NiMvOfOLBf7el22CTnwGS10+mFy+NCJLoGm9uFf/fHf4ZvfOPbuHbpBsIBn8bH5OhtvPDMMZQKJYwMjcPt8yLU0ICmtjbEkkl09WyQ5JigR4HnxOdoTs3xYKTimKzi+ktfB1YnEXwlwMm1mN9zD6dJ8j8UPDcKE4ZBXAmwW4CnRWxQW1Hm5XNkWz4DnJsF3Fzvl8A85+UsMFyLwEO988+G2XyOyoSZAV6ZhmCS5BF8bp1nuMZQy99IEnEPBHKUuypL31gJOJ7FOBcoZccXzzZK0lEeDDbNF7PXGb1w/j59A5577rmHkn18j8Vi5/UJ1nOscQ7wfVzL+DOeN3nfXMesZ+f1yGgnWM73WElCvpd7O4F6mngTPOcc5r3x2fh73FMttrz1lffa1NZS/gyeSYwsD9/DtZteBrxXgvb1oRpV5TG5xOtyHXkkIUM9eUNmUbdLrP/Rad4Ci60xUgkeq29YZVhO0lp9ZzHqHz/bC7Aug/SPa55bzPPRcQOeUwLt0KHD6hOazE/PLEjyrW/jZlWrkFzBz06kEognEqpoHNg8ILmylZUlVdXxkej/Y86jhnlugec6lX6O5jkniPJtlBQr0S8lJy8Dm/uRbIuVSKiC54/GSfW7agtUW6DaAlrzq81QbYFqC1RboNoCn98CH68CadwAACAASURBVL75b0uWQZEVqFiH58+8I0/w3GieCzQXoGPYVVpsWWpdZq8Q8IjHltDY0IKJySVMTi/i/Q8/xjPPnUBv3wYszM9icWEZpbwNM9OLCNaGcfTp4wp+yMK5ffuWtJh37dopmYqx0RFEo+syDO1ob2VopSBLMhhLS5JmMbImRZW6khVLeRW+1+MOSPZiaOgBduzchob6sDSexeYRSJGE1+OT7AEDdYLHBDcpm8IghbrElGxh3NrZ1S3GEpnnZMmThSofqyLZg5TYkGqvATJ1bQJdxkySYNziSgxDIyPYtXMHMokUlpcWsXXLZklw8DMpN5NIJdWeZFCR7UkjTYIipkyYch5kFxJcMhqv/DkZfZk8GaQeRBaXMTY4jLHBu9i7exv8fgeCoSAaWtqRyJBp5EcBLqwn4vjgww/E+B0efIBjx4+ikMsJQGeXetyesnanXYxDE/RSMz6q8lqWNieScbGLKNFC5j7HQmxtHQHq+DodMtwk85qJCofbhXgyjlCYsitJtTXZrmTAvvuL9/DKK68qwHa7PPjxj3+CLVu2YWPfZunpXrhwUQZ11A7e0NWCTZs3Cuj0B4MCa9kOY2Nj+PDDj/Ct3/wWakO1YkI/GJ1Cin3hKKKvvRYdjT5kovNwlWjuyftyoejwoa6lC55gneRH0tm8QPUE5RpcPsDuwocffyzgmf3a1NggEIBJgebWZoRragSiMQHiLbOFKYPCZ19dj4g9y/6iZENaDHDKkhQfssYUDDPJQNMuh1367WRvk+EWiyUk78Hkz/sffCQDQBrViSVrtyG6voahoUEE/AE0NDQq6J6ZmdE8IlteOvNiurHf4tJy37lrN9748Zs4dOiQAAuOs3AojLb2NjH7qQttabfTQ8DpNpIa7DNKmRBQY0KDwS8TQqykICjMa126cgXHjz8lIILPa2PJtIzgnPj5O+/B5fHB7vThyPGncerUJ5KFuXzxggz4vvrqKzhwYB/SScpRLGJ1ZQljo8PYvKlfzDpJdxRyaG7tRK5gx+Wrt7Bv/35cvHAWX3r+KTSGPMjGlpFcX8bE6DCa2joQrm9CKFSHmtoGxFMZOF1+mTiuRxMCZyn9Qz8Drkd2W17AcaFkQzKdE0ud0gEM5OfmpvHqy19Cd0cb1tZXYXd74HBTKiOKn//8fXS0t2HHdsrIOLC6PC/j3mhkDcuLy+jZ0IvO7g1iwDOAv3vvAeKptNYSSriwsmBycgZ37t7DiRMnMDszgeXFWQEqZOC1NLcIVCCIwDVO8kXZnBjHlM44e+EyvvbVryoBQ+kI9rvYuw4H1tfXpJfb0d6OEnLqaz73tIBRL2pqwrh9+y5qakIyLmXChUZ91CXfv3+vtLXJSucaQ8DZApfu3b+vdjMyK8b0kyCiAAlWqRQoP2TksQh2cV0TYMzr2ByYmJjWZ3HNdLtpDCkiotabdJryHaaihuM6n0lhfHwE3b29yBaLSGWKuHn7AVKJvAwfa3we9Pe0obOtHqVcDMXUmj4nlspgLZVDKm9HPFdSgmz3nr3SDn79r/8S3/vt39IHcj2TZ4RM84y2OuW5KMOyshLFX3z/B/D7a3DkyaPY2L8Bk1Oj2DqwEW4nE4UFDN4bxK6de8WoZoKQsmD+IA2jM7h84Sq2bd2sfYvs+lyWPhpmLSW4Ss1fArN8+JnJWTidbrR3tCvJQ8Pq23fu4sLFC9ixYztWlpfwzIkTWle5/lBaxmgn51SFxQoCyonx3l966Su6Fufl2noMb7z1Jo4dPyYWfHtbixKAHZQoUaKOgKUBDglLsS9LpZySXpzjwRANbSnFFVGSjFUnK6trSpTRxyOdTaMmFNCYC4dqZEjqIiAWXUNLUz12bN+i/Y0+BHxWSiWRVmzAVYudTXNokyDi8/F5uPetrceVbKamO42TKWM2MTUpkPLwoUPSfackDEFsGpyqOsbtQiqbUeXID3/4Bl595TWcOfkJ+ro7MXT/OjqawmhqDKFEP5art7BlM8dnAG3tHQLPG5pbUJKLqWBItZkxW6bMjDHqNeghzRJzYtYzEcrnoUcDX5J9KYPhlbIqj3+vf5c1z40+/aO/+vSyGaUFqlvguXU2qwSoPw8gta73CCzl9Q1QX3mNSuD9ITBaodlunQk/JdtSlqezwNTHz4uPP4tqpYqP2OQW2Gv9HoFX7hMcj9z7KM1Gbwqyxc36Uz7rlA1Wdd6joXqOck8cvyZRz/MLH5L/z3Mq128/AfNcXsadNH/neUG65WWDTrHY7fSFMOPSMvxkv0qbXPJGKa3JnJfSU5c5pjETZeWN2edTcDtoAm+0zVU1Egzo87SvKzkOGYkarw0jV2QB61wXDIOcHhBZM9dtdiUomVgXKF6W1ONnWGPEVBQZiSGNp7K6idFe/2xfV4LnZa/6R4keVSoYBjvb/tE1HgHsTN6wzVisRfkr+vawD5gYZZsMj43J82F5ZQV79uwpt7cbo2OUb0ljYOtO7YfDw8Pa/yiBlEybc29XV4/OEiRZ8KxTWxuWoT2TrKrqKBX09aGEkZxfjEnowz+GF2P6s+x/w4QYKB9XYRjKZzz0wr+u4kTVALnaAtUWqLZARQtUF8XqcKi2QLUFqi3wBS3w1l/+zyWyaKwyWx60rZJxHUjLDCIeRUv5FHLZpEwAGSiL1VQO9kRyKR/mxWJBHoUMDSEdiCfIDHLijTffQn1jHQ4d2o+pqQlk0lm47F74fSHMLi7D5nJLr5lgoDGvJLhUpxiWZoYLC3NiBG3o7oKHJnNl8Jz3RgCcwb9lOkWwiYAIAYrV1XVpr1+/fhUNjfWSRWBQomN1mc0iXpRiBoISBQGWDHyGh0fEQGIQwGuSeUYge3ZuVnrhdeEalGjcqDcbozM2DQNq/ojseV7VSI/kZdw2MzcPvz+IUh4Cv7q7NmByYgwdne1oa22WeR4DKhrEkelHhjsZ3LxXBp806CQgyvvgPTJQd3mcyBRiAjxcJR/+5P/8U9R4Xdizux+BmiLC9WS8NsHurEc87oTDE8T1O9cFzJP9OTsziT17d8PltIt9HI/F0VDfKBkc89lk0rkVoly5ckXsXAaR69EocpRdsNkRjcWMzrLDibCfiYM4NvT2qCTecIVKsDGAYekyAXq7XZrz16/cxMToJF588UX09pB16RMQfvbcOQxsGZCuO5n+1KYmM4tmqmRaPvPMCTjtNgRrAlhbXcbZM6cVyL3wwvPGHBY2/Pz9T5DKAR6XDU8e3I2Qt4Do4hgKiWXYSiy9B6LpEvY88QxSRQccNJK025HJFCS1QzkfgjYrK6vYvHkLbt26IVCHYOS27dvKMip5VUYw+VKnkvM86ilz4qA0g9FQVvxazGgs894ZBFueARYrzWKaGkNbL3L5jMCvfK4Et8uHN998G4cPP6lEBfuMLOFYbB2nT5/Epv6NJoAUc5EAmFufK+kPyTsYwzUarBL8pqHg6U8+QW19A7Zs3SbAcn5hQUwvysgwGN61Y7tKpsNhP9xeVmVQ1qOgMRmurZcB2OLSiqQhOju6BMD+5M2fYlP/JrCbd+/ahnw+DafDzAuCIalUHqNj09gysAPDY+M4c/4ssvkMNvb14dlnTkhSgqx6mnK6aGaYzeheEvGo9KhZLRGL5+Bw1yCTB4aGh+BwFHH0yF5s6m7D8uwE1pcWMTo4iL7+HoQb6lBb3yTQPJ0jE80rrXICcNu2bkUoXAOv2yWNZo+L8yqDTA6YX1yB2+PHtMrN87hy5QJe/vILaG9rkokt8V1ei4DlT37yE3R2dGJjXy+6Oztx5swnAvQoH8T1ipUz1Ks1yZC4TNS6N/QY01JWWzhc0pZmv7PEnSxegjCc/wRTZmamBa4QsCHjlusQxxiTeGQkjgwNat3s6u4SW5HgHtdBjlOCLhs39hrT5DylM9yau+vRNaytr0n2hcj17Tv3MDk1i5doxJjJYXF+CX6PR8a9BGXIyqYsFbVpuXbOzsxhdXUNmUxOSRuCo16vYVZqDJarV8ii5L85Di2gh4zlqck5zScCzVSpttkoO2AEr5lIUsWK0yUtcHuxgPnZafiDNQgEQ4gnMrh1+z7sDjdqgrUC//l8WiczUQSdMbQ0hTE1PYlAuA6eUD3a+7ZicS2J9s4ezE5O4t6Nq/j6V15COpuEN0BjaZpdMglpmIp2m9k3/uqvXkf3ho3YsX0Phobuo6XFj4GBjZp/TNJSTqy3pwd+r1fJTE5wygzxtb6WwOTELPbv34NMJgWX2xj+EWjjc7pcTILRTLekfrOxLeidAbuRmYEd+WJR6yAB73t37+Crr7wMr8uJRDor8NfyOrh18yaGR4awZfMmmY1y7WOSgHIYAu6SCZnBsvqBP2Af8mX5laj6x+mUfwF/RgCa+uGsACCAnkhmNE4z+YIS0ZS2oVwa1/XFxVlp8XP+E8zkGsP92ex7Nmzs61alUDab0phyan01CRJ5JiRTGiNM1GnvdPJ+uZfYkYjmEKfpK7X1/X4BohNTUwbUs5UQjcclh0SkLBDwormxVtVeTAYQqGc10tL8AjLJBIIeJ5LRCLZt6VOlyVK6hHNXr+P4wb1wsupAcih2NLZ1Isdx53bB6abslZFucdjMui2pDkr72Mz5h5VWZbTRMLwtAkEFm/yzIPYjUFMsdy6YZfDcWset+fK4nN6ngE/rs8oAKeebAPcy8Mn3MqnzWYCbIORnD4XapXmGqQDxLfBVRqVlGRULxOe+/0Xg+eNXN/4pzDmwjQzLWqPdMA4+xZTmv5kEsuRszLXMDVsJBcs8l2uhkfkxpUIc+9ZXPYvDMN4tJjXPTslkTvIhfKmqz+PRGstEowydyzJ1qqzTfbMCLIOaIMd8SWdCru05JjFLJdTW1Va0mTkDGrLBowpBtpUxCTXgNtdpjaUsGeRGH/5x4srDhIjO17yXcsaiXBnIJ9N6IsP6Miu73HfFQpnU8piWuZWIsBIvVpLInIWNXJHEh9j8+k8LNH/0tWijp0Nee3WcVR4lkgFMIoFnboLnNrtbzPKDBw9qL6L0EyXjpiZn0du3SedXJnEDNTWay/xcJv9X1qLYsGGDqi7pE8KKOZImlLRSBQVZ9XxeM66LxU+z5j8dt5iRw9iAkog0DC2WwXZrfFbB8y8IDqs/rrZAtQV+bVugCp7/2nZ99cGrLVBtgb+vBd57438tWRralhFoJQPder8OroX0F4LnOtNbmovUAUUeqdgSQjW1WFlJwO2txYVLV3Hn3m289vVXBbaMj01idGgCjY1t6NzQh6GxMR3Ad+zYJiYYdUwpH0Bm3dzMDFYjyyqHpQ46gUkjz1IQ2BIIGj1psqEpKdLQ0CDDIWow3759D1977etis1HneWNfDzaRzUpDQprV8eBeDkYYfjhcQQF9FsuSgZLFyBwZGfuUhi+1oIMsB1fQ4BSnhbrqBOKkS+w0AKDYxQQwnS7EE0k8eDCEsdEJBP0hDI+M4ksvvogrVy/jv/yv/g3m5qcUSKyurig4o/mj2OUGXZK4CUG727dvo66uQWxiavY6PZAEgb3kwo/+6nXYizkcPrgLXn8JgRqvmLjzi0mEazsE/tlcDvzwb36II0cOY2V5EXv27tS9GkYd24agThkUUYBqmFpLS8u6D5bZMplAPdFMNie2MwMyAtqlXMrcM0GhcuIgnkxKe50ltARqz52/gJu3biPg9anUeevWbXj11VcUdNbV1eL6teu4dPmSMR2trxejmc9KDd733ntXBmMEyTmWqN/L8XLs2BHs2L6tDPgVcPbCbQwOT6O+Powt/V3YsbkbkdkheEtJjA3dk4RGbXMX6js2IlWww+33IZsjazYndjWBmNdff0P3RoCc2ttkbFM6hf3BcXjz5k1JlhDUVDl1oaD7lQRQNitQjezaUiGHUKhGABBBSyuYt1iFDBwtUzJKDHFcUn4mlcrC5w3igw9OYt/eAypVp/wGQU0GkgQO4rE1vZd/+TI6qCZwtwzROL8N0GBAt0SSOs7XEQyHcOToMTE8qas9eP8eGuvrNE9mZ6bQ2FQr9heZyg9Y0TA2jt6+jWhr71Sg7HJ5cPLkaXkY9PT0Slf6heefRVNjLXw+J+Ixsu99GrNko0WjKdx/MILO7h44fW7UMAFVLIg9mqVUA9m5bqckXKhLTTY/5ycrFahzni/S5BU4e/4KJqYmsH37FvT3tiPotaGhxo//6w9+Hzu3DqCto0XJt0C4HuHaZqRzhGmdAofn5ufEFmdwTtwqFY8jk0qLpW6zuxBP55DO5PFnf/7nYtQdOXIIe/dsRyy6IlmeWCIHlyckWZy//du/xe5du5SM27Vzp4BK+gbUBIPS2aX5JsEFH1naubxAcbL4NykpRuO3Eh4MDQkYb21pk/YrwUGT+HBJeoDAOtczJpG+9rWvSdLj+vXr0r/ubG1RwjGdScmLgExxJkyYgCLAQ8YeqyY8TrfmDPX3aQy6oacbXZSMKnBclLC6FhUjfOeuPYgsr8LndGptC9fVqLqG669hTXPcacHXWGKiBmIq55Uskm61k7IyBjhnck+AVzkRu74ew8LckjwjYrE1yVy5XPR5oFEuEycFrT9aT2kUWcwLqCHbubW1Xe01PT2PO3fvC9ju3zSACxcvYWxsAkef2I98bBbtzSEsLc0JnJqcX0I8b8fsShzf/le/i7ff+hm++uWXkI5FMDQ8iNb2FmzcaNjxq2sRJe8ABz7++BRSyRw2bNgojXjKrvRtbEGYLGunHbdv3tRexLWdbG0ySwkuck3gsy8tRgT87tmzC9FYRGsHk6JcD8iwXVlZkwmEw+EG9Yk9TiP7VbQ5NE6LBNsKJZw6dRpbtmzCL37+Dr7xG19De0sTHG4f5hZXtM+9/jd/Iw+Jb33rN5W0lXEmEwFlFjfHEcfL5OQkenp61CdMmHNcsV/43NT2ZyJV+vd+r5Ki8q+ADRMTU4isx1WVs7i8igwZvk4XWlrb5UPi87k1zsnK5brJNiBY1tZG7fCS1pHe3i71I6jTLPC5JLNfn5ds3YyAMN5LKp1Ac0s9VleXzD5bcLHGR2NKVWmTU7h5+zaePnFCYKI8JSjtksshur4Kr9smqRqBk0VWQJAda5fG+4WzJ7G6OCuAndUs4ytJTM0v49DurVibn0AumQT3qLzNAVcgDFcgqEoCSsJQjqu1pV39sxZZU8JkfHxUCTj+n8F2LQCzLMHyGHheeRb7lKQJgdMyeG4Bf5UAoAW8G9z006aQ1u9ZAHclsP7w+y8AuB9nmxvItAy8fw54zt+3mOf/NPDcAj8/i9o/rF4srxH6LGUhDBPcknPhWLbkUrg28n4EjJKwYee+Z4BoiwBiJOHM7/E6/Pn83Dwy2ZIYzrzW9PS09mQmpfm7XJ8pzcKfc01eX4/A6yO47tS1OS45X7i2WvIr/D3OayMvzzMAz5WVuv4mgcjPs/rMArF5arT6mM8hTwDJqBjGvRLfBM6ZmGP/l0F5i/BhkiVlycDymqueVC7hEQTCz+DvVuqem8oH3pHlPWBVkj4Onhs5GN4TXwVQmjAvnxBKQfHzuedZIDXBc5qDktSya/cuzVGvx681b2lxVVJQNDWWN5GfclFsW2NMzcowGs9zTW1uakRzc6N8YriumTMPn9f4a9DEmD4oleOH98d+sZ7VOvdwT7K7vZ8Bz6uyLX9flFj9/2oLVFvg160FquD5r1uPV5+32gLVFvgHt8Cpt/9Qmuc6PrNsusyAsQ6g1oXEOCqmkf8C5rkCu8fA82wqAqfdjVTGhlS6hLv3B+EN+JDJJPU3FAgjlciiob4Fa/EkGlpaMDs7I9Mgah7vo955bQ3yuawYfvFEVDq+Wwg6lYMismgJVjFYl6RGU5OYtfF4TEH5D37wA3z727+Fd975Bb7yylf086tXLuHpp46jJhioYJ4bjW/Ga2Spkh1JDUvKHJCtacycyOpEWfZgCqdOnZJx2erKCpIJo4VJ6QRuOixfJ8uQMgpkf5KZx/ZlEKGAL1vA4NAoNm0aECjJa3988mM0tzZhYGAL6urD+Nlbb2H/3t0K6ixzKkkDwIBRV69eFWP48OHDYtln8zSvK6CUz2F06D5uXb+KQjaFzVs2SzYiVNcIdyAMrz+EmblFuL0B/PSnP8XAls1obKxDc0uDGPT8W8gXsTC/iI72TgElbBnKMBAoYxAiFn0+p0RFIpVGX9/GMjDLpEEeLhgWpxiGMkAtYHF5BbFEUlq6l69eE/Owrr5exnK7dmwVOEiNe/Yfg0YCzWQm0biLYM/mzZsEAlEGh4mSyNqqkgsMbhlUhcM12L59+0PzrCTBWlcd/u3/9u+xdetmJKLL+MoLx+FDErcuniI8hQ09fQg2dsATaoIrWC8JAhn52RwYHh6Vpn5TU7NY3uyH7u4uaRpTeoVhJM1YyQC+c+e2+p9SQQouK8wSGZAzaDblxizHzmBgYEBBMtmVhuVF+Qpjzkgpopoavxi5BBFdLq+0qU+dOoPNmwcEypLtHwgQwDdGh2wrUxZPljA/xwSQ/F6MWIsRyZqQPKUGHFiPxSimgz/8oz/Cf/vf/w/G6JVsaLIr7ZB5Z2R1WXPQSqjRLJBa5+xPMVNTGTFdJyence/effz2b38Xt2/dRmtLM9paG2G3F2SWqUoPuwPLK+sYHh4XiE4QLk0w0e/D+tqaxg3HXk3Qj0wyqZLt6FpEc9XSYadeMqX1nZ4ARsYn8Rd/+X3pke/fuwNtTWFMDt/HpbNn0NPVicXFOTS3NGPH7n2w2T3w+EMo2l0CsCnHYreXMDR4H163A9u2DsBJ81jYBRTWhBswPDqBU2c+kRdAS0ujGPTZTEIgaLHkQTxJU9/31G+UkMjl0gjXBDVWadzLZ6LxaX19HajZJB1bAs0Arly9JskZ9j3L3E+ePo19+/ZJV55ta8lZWAkVmRTmyJYMCgD/sz/7MzzzzDNKJvndLq2BI6PDAlOZUOR45XuYJCSLXezTIuB1e3D/wX1s3Ngnpi9N+QiSsi+Y/BgbnxIbuLe7G0sz00gl45IbGRjYrGoIapNzLAcDQQG7TK7xHovFnJIQhqVoTGo5lg0yY/5Sr3p1NSKZJ4/Ljbb2VlOKbzeeEWS7EhjhvZIFTg8KtkOOiZVwSBIm3RtoFk25rjRGxiYRjSawa/c+JTvPnDmL+HoE3/v217A4PYIrFz5BU30Y4fp61DS2onXDFpw6fw119U3YNrBV2t/37t3Bzl07ldzi3rAaWZXGOGVKyK7fuHET6uqouW9TUo6GsEzu8HXn9m2ZLLNhCaBahn0GyKLOfxzLSxF0dNKTg4A8JYzSYlKSdTk0NILFxSWBw4cPH4LLYSQZOCct5jmBoatXr6vvV1eW8cJzzyjJQ1mn5dWI8cVobcXx48eUYCJYTTkJMWa1Rxqteq7hTBzz87hWUEqHewqrBiQjZSitRtOaiWRp0dPrwInJqRklnFh5RL+ByWlqU5fQ3NKKSITVBwntfzS7ZSKNMhlco5jMYdKFe8viwhwikWUEfV6Ea8LaN8i4J0udyQqOWa6LrLbZt3+PjLiVdCnY4bC7yvPVIQNnAvbHjj8lYJUyUpS+YULxwf07GB8dMvshWcUlmz5rdXkJTnsR925fw+TYEHLpmNrr7vgS0nkHetvq0NkUwNrKvEDKRL6EmoYWOKibn82LZU6WNPcnzplEPIFN/f0YGxtV/9eUfQA+Dzw3gOMjcM/yCLHOVUouceIIaP0sCPj4+/8+8Fy9WNY3t84b7HvRAz4HeH/8oPjLAs8/H5g3JIVKGRHr3Gklkq37F0hMUFkgqJEN43jgWJWZtq5jgF4DkhqQubJqUuz58pnU9AErHoz2NkFXl9srIJwALtc0Ei+4ZnF8cc8kQM6EDcclyQlWMpA/4znEkoUx619RbGljOmoS19a9GC8TA+Ab6T3zTFzr5C1CU9xyn2kslOfiw7O3EglFna/Fti6D59IAN8U6D5nYleNFSi6PvawEiNXOvwzw3GKeW2QBnmVHxyeRJ9+mBCWJ2V7zc4uIRKLo6e1HU2OL1vCYCBhZSflxH+Q5lrJm7Ifm5iaEagI6k9SGQ2WG/aeZ52aMmKoN69mt2MUiMljgOSu/7G7fZ8Dzg8//51Wc6LNDpfqTagtUW+DXuAWqi+KvcedXH73aAtUW+Ltb4JN3/ughDagyyKv83hy0KVZJCYXPl23R71SA55RtQS6GfA5YXUsjk7Pj7LmL2Lp9AHUNYTFafW4f7t4ZxK4d+9DY2oaSw4Hvf//7qKsjy9UpsGJjf6+A5+mpSZX489XT3aNgkDIeDMIvXrwgvW2CH2S+0rxveGhIgVJnVxeCwZAAybt37+Do0SN4+2c/xcGDB9DSRM1dY0JUyTxPpQoCN8j2pOYwD+EMmMisY2AgdkwmI/bq7MwMenv7xPAlM3nDhm4k4nEsLi7g+LGjkj9hs0gPMpMR0MnSdpolxhNp1IYbFUD4AzVYi0bx+o9ex7d/6zsKEm/euIqtmzaKtcvrM/BeX48inzMsPAZC589fENhMdnpzcxsc9iJSiSUszY9hZXEek+MzqA21IBJN47VvfgtZ5JGhIaHNgcuXb6OhvkHaki3NDWimsZvXAw81Y5MZjI6M4vChJwR4kV3I9iV7imzTBNm1Hq+SAauRNUSjMUm0EPTy0RyuQN10guZ5OFxMHNhw9959fPjRSSTTRi6F0hWHnziMxvoAwmGf2pVBFln+DGbZfwwuCYwYY8KUDO6YIGAbUmKA5dbSTfZ4TPLH4RCY5wtQ0iaHfCmAsfElnDv7CdKJNRw9uAstYTcGr1/Elv4egSy+2lZ4Qs3SRaZcAYF5msWyXwk2cRwQuG9vb1MQTfCUQBlZ0jQ4ZXDMcm8G3NRWZT8bqRabmLgM4inVQh1V9qFlvMj7tAzPeO8M5MmyZ78SsCbYTvCGWqo3rt+STAbBKoL0lMRhUG/pA1PyhkA+S9StlwXUUF+V98j4ktemDArnFBnHZBv/u3//J/jWd74j4FbSDjt3Gy20igAAIABJREFUIuCnRjGNdB3IZI2BIlmlteE6JRcIvHMMj49PYnl5BcGakOR8vvvd7+GDDz7C9q1b0d3VBrfbjkyaLDLjTzA1PYdcroTNW7ZjZm4OWUqJ+LzyB6CnAaVaagJ+AbXJeAL5XEbsc4LqDJIpoODh3EykcPb8BfXzg/v38cSh/ejv6UI2sY5zZ06iqS6MoN+v6oj+LVsxv7CCcH0L6hqbJYXh9XmRzSRx984t5HNpJepYDU7DYeqyJ9I5Bdl//B/+FE88cRh79+6SlwEZ1mx3uyOIC5duYHiYYN1BbNu6Rfrz1HmfmZlCIZ8RY45zl+OBlShMSHEe8/MJej7xxBFpO3EunDp9Gk8++aRAToL7U1MzYkByLdu2bZvmBscTxw6//vCHP8RXvvIVVTjk0ymBSyury/o3wRnqeNOok1/5b5kdZ2linJanRGdnO+oaatWvlClgX7Ks/v69BxgZncDRw4dRS7C8kMfk1LgSU5S8UjUE9fuZrMvmNeYJunt8Lo0VrgdG5omsXwOuE5yX3E86g4nxCQEl7e2tRrffyednFURcfW5Ypia5yLZgn2eYWAoGcPfOXbR3dGm943bkdHlw+pNzaO/oVNLqww8/Rl1tCIf37YKzkMTs6F00h30yq8zbXahp6sL/8cffx/f+9X+DQJAVUSuYnJjAgQP7cev2TZyl3I7fg337acrrV5KOYPD83AJ27NipRCBlSLg2ryyvYC2ygv7+PjGttfaQ6e2g7IFNANfk1LQSCTRrNdruJonGPYfVO/fvPxCItn//QYFDxSL3N7lDaOxxjaaEy4P7Q/LOIHOcVToEptfEhnVj586dYo5TJkiJNAJ3RcPKJKDPvueY4/pMoJrj58yZMwIIOa6YqD569KjAKj4z1x/uvwUxO9nGbszMzmFpZU3jlNUio+NT6qPmljYlAtiPiwvz6nclSdzcQ1iR4NC+wTWA5qbpdEKmoTX+IJKJFGpr63VPFnuYeyQThqEQDR0p62USMZaacTafx+nTn0inf9/+A5L8YsULgXSO+7/4i/8H/X092gMOHDikCq1YNIblJcpRRfHgzk24nQU01AaxdcsWnL82gr7NOxD2FtBa70EiugiX141MyY665i44vSGx10kAEGhJs0Ibk4pZJclZvcFkFqVo9Poc5rm1FluAsUVUqPy5WMWfA5xbZ7DPY5VXnuq+iJlu2NsEcZ0iK1uAtsU8fhzEFvj4S2KeW59ReZ+cHw8TTOZQaZrN+qUKyRvdSdmQtJJNz1+V1EmZSf7QXDRnmN7GyN6sQRaIagHZfJ+1jjLxx3bhy7rXSvKIBXgbKTX6TBjdc4tcwp9z77bAaItFzntgYlqGw+UKMN1HGei3ZGp4fWvPL1omtEVTKWaB9CYxYDwJ9L343qWy8S4rInjdR7ItpiWt5ATXoEd9bpr707I3VvXDP4d5XinbYplKM+E2PjmFLJNjXi/aOjp0pqKBMqXwaNRNrxTKvTU0NYsww7ne0tqiNovG4sa7wOVQJRz9iY4eeVIxgdE8r2Cec5bTM6ICPLfGdaW5rSruXG7YXF6UtKY8eu1/9j+t4kSfapHqP6otUG2BX/cWqC6Kv+4joPr81RaotsAXtsDJn/1ByZTWm1JX65D9eBmtDuZinqc+V/Nc73sMPC/m4mLsRSIEOcMYHBlDrkBTsjxGR4dw5ImjOHv6AurrmtHU1o6O7m7JEpBFyQA+k6a0wUaBljNTkwbkttnQ2NCoUs0z586JlUwQiYxLBv+vv/46Dhw4oGfhzwi+uhxuAeBvvvkT6WFTqoFyC329PQ/ZepXg+fzcikAbsjoJhPNFAIxMdQKIhp1XVNkuwQYC7QxSGfyTbUrpE8p4EFh47rnnBJqKcUR9bi/L0IE4TatAhqYL+RJB1hzcPh8+OXMWA9u2CgxeWphFV1ujAHyrb/j5K8sRMZf52QR3yCgksHr0iRNwORk0RjA3cw+FXAaZVAmzUzEUin7JF3zv3/wr5JCQYeHgvWkcOnQY58+fRc+GTjS3NAoAYPv7PD4MDQ5j+7Yd5UCV5fjGsDRfpB64R8Ety+YJ7t66c0cSEjKfVe1yTkOGQaw0URUwFfDWz/4Wi0ureO03vo5wbZ3pp/oApqaH1Z7G6DKpnxu91oIAEILPYnVlc0begKwtghY2u/rEaKg79JeATE7GhHbEkpSsacJPf/om8pkEan0OtNX6EHDkEfQYJmW4qROJvFPayASlKYfDaxggv0kgEwFzYwhLaYG4QACPgyxtCLyS/Eae8hImaOf3HKscf/xKBjhZUgvzCwJuLQNFixHHpAUDTAb31PokGEodULLtyPL/wz/43zUeCeLxK40gCYARvKEsCGVcrASLVa5sgQYWSG+0XpMCfgjXeH1MwNhw/dYdXL1+HXv37kNHRztuXb+OTCqB7u5OJVL4M/YLA9RYPKHEgNonnUZdfSPGxyc0RubnF+APBFWxQVbuC88/U2Zjc97QVK2I+4PD2Lx5m0wjTVk+AUKb2p3VGjSsJQgbi66LsU1Nb86nlZVlfPLJWTx94jmZ39J49sHwEJ5++gTee+99mcy++NzTcJRymBh9gFs3r+DQvv3IZ/PwBcNIpvOYX4rAGwwpocb563LaMD8/g7XIEnZu345UnAzWGqSyOQRDdYgn0xgaGUU0to6dO3bAYaOBJStdkhgdm8PZ89cEkD994ilJBk1MjKKjrUUSHa0tjaCkE8vNpS9NsNdp+ohJoKvXrmP79h0CrWlsG03EsW/ffiVqzp49j472Lo2dkZERAZv8OdczAuJkwHKcvfLKKwKAG8jaY/l8MqHECuWeCJqy/6emJsXgI5h97ep1hEO1+t3e3h4EQ0zgxREIBFW5Qw1gSqpwLRkdHsaThw6qFN/IcaQRrg2VmZws0ad2el4s53PU5O5ok/Y0ASV+lpIQTpdAUp8/qMTB3MycklEEqxPJqPYBsv8tRrbHaypcyGo2si1MUjlQcDqRyFLjfQENjU3wuClpRCDLVIeQkf7aa6/hT/74P+DgoYNoqAuhoz6A6NwoAvY0fC4gnSsi3LIBt0ZmMTy5hKef+zKu37yr5AQTAFcuX0R3dzv6+jYocUXAiok6Av6xaFxJ2s2bqNGeRyKeVLUJQXkytwlcc23kmkAG9tTklOTCCOKeeOZZgW9knHPecF4TwL569ZqqEF768kvSwZcsgcsmaQYC5jJMpTavzSnt9bd/9g4OHHwCNYGgdJfv3LmOWCyiJAalgljdxOQDk2J+nw+LC4ugaTGTVlxXGxtb1Mecp1zXaMhHqYnBwUFpxXMdevvtt/H006yyaIbdWT4TOF2qNBGTlDRSu1OJK44TznUmc7lXM/nFsUd8juDywjx9PVgZUxIYvnfvTs3rZCwmMPr8ufNaT4xOMtvGJBa4DtLUmxIybIl80ehZUxaM6zyTSpcuXwFZteyLhoYm7UncL2m+ffDAPnz00cca51xbtJd53WhvbULA58DU+CCK2ST27NmN2/fn0Ne/HQFXBiFfDh53HgUK5vhqEKxvQxE+FLkvOLxav3OlHGyOksBRJRV530yK5XLmfPV3gOfWAYzPW8nKtpjnxhvgUeLz88D2x0Fk65qPg+cWsKyfl6Xe/v8AnssgtELKxDprmiQvi3MMw59rl+SbZNrL5IxhaBtgvKQ9UiAz91cmI/OshqE5sZmvPCeo2koVYEXJWHFs8S+rx/iV5xJjuE5WO8eY82G1jAXI8774WcYzJAd/wK+qH7HFrcqu8j5vjJxNH66vrcurhP+WYWgg+DBFwLWU/SLD0bIki5teApmMPD0IsrMd/D6/EvkkX5CZTeN7h8s4KltVZUzkGfDc0gA3Zw9DCDHJS6uNK8fcL0O2hZrnXCMp21LJPDdJejvGp6bkjRAI1gg8VzUVHPJaoVyc3x/SOkr5t5nZGSTSSa0BPEuzb5gM4/mZVWj0R6KXgxIvSgCY5zXPwZN72TC0PLaUvCxLDFkVczp/swLD4f4MeH7guf+sihNVY+RqC1RboNoCFS1QXRSrw6HaAtUWqLbAF7TAx2/9fskCzo2m9he9CJ7/A5jn5uQOm62AdGIVLprqpYFkuoShkTEkUnGx+yKRFWzdsg2D90ZUmk0tbJfXo0BHRkQeFxLxmABdHpzHRkeRzaVVQk2EYYHl7na7zIgs0JAHZgJbb7zxBrq6ugQKEBzJZfMCe7///T/Ha699DTdvXEdNTRC7d+4os1hMGbBDQI4dp05fFMOXoCkDd8pH1NfWKWBmMMXgjjq3DHYEiJSZflIjF5OUOpxZ/OhHb0hagWxkgpwso0cubd6bySJQE0JOZl52sQwpyPLmW29Lf7q+sQnnz3yMp44cFOhuBTxk5Aw+GMKWLQNlFpVDYAhN84K+BtQEXejtCyO6No7V5UV4nCGMDC6jUPBjcGwSv/W734QnBEmt3L0zJWY5DScPH9ovQzvym8jqZhsPPRhWKb60Z4sMWE1QIlaWWIxZmSASxCDDenJySiaaYkqV8mWTLgLHZFX7EIslBXSl0zk8/cyziMfI6mJAuoimZhqZxhU4WQCDjKJYYeD1YGhoWJI8tdQbRk4MS6c+24DkND2UNIXdgLEEC3hf8XQBLl8NTp38GP8ve+8ZJNl1Xgme9K4ys7z3tr1HWwCNhiUIggMacaiVNLMjjjYmNhQbsft/f23E7q/ZmB1pZ2alndBQWookKEoECYKEJdqjve9qV977ysxK73bOufm6shugJCrml5TV0VHdVZkv77vu3e985zsnsrKEAzu3Ih1ZhA8ZRFcoP1JAoLYZBXcQWRtLq8l8DGFmZk4Jip6eHvUv5yNBx0KRBnw55As5VU4gZxI6nBcMxq3SbM5JsdBKbDf2G033Ll++8lj71Pq9jLF81AQnSJkRm1TsZoEKRclc/Mmf/D/4wz/8w1LZt0PAsjHHtQkMiCcNQ85onRpTOyZXaOJHbWyCbFwDBFuddmCXJCiCSh5ENxL4yTvvoKe3V2PPioxsOgW/l9roaV2HYIaRSEqqf7jG9+7br58ThKdWMlnH586dR3NLi0Cl9rZWAdTUOOa6ILCxsLQMm92JhsZmjRvNWMnwZd9R7oFMM657gnEzMzNKSBGQZP92dnTD6fIB9gIejNxD/2Afenr6sLYaxemTZzHY14f6+hCCAQc+O/8pdm3dBr83AK8/CIfLh/mldUQTSYHVfQN9Kgmvr6vG/Pw08tkMVpeN3vXg0DYaH6js/NrNmwKu3/jyl5HYiMnIlCDeufNXsbAUwb59ewQcr64sYGpyHD3dnQJBq2sMG5hBPu/dThcImWBSRxq4c2cY9Q2NqKuvxzs//SmOHD2KtrZ2ab3evnUHtbX1AjspJUAGuhiupeoXzgmuBc416ehuxFBV5ZcBqJVMITuP64lzt6GhDqOjo2huapPJLwFNw87Mas0bNibZnDTxI7PTjZGRUVWUDA0N6fM53zo62rW/muoJw6B2upwYHx+TWTCpkNqLYVcSIhQMy9zYYaOESxary6vIpDPoH+gHbNxHbapqINs4XzBJE2OKTIDMsNfpP7C4GqEIlJ4LlhGuTAaL9F1IoDpcjanpady7dw+HDh+WGequgU4UYrNILI2jNuhVtQs3PndNOz46cwXHXviSZF9qaxu0v5F5TlkeAuj8ywIOeVa4nPJeYPu3bNmGsbFpgT4Eq5lYIihz5PAhozPvdODqlSuau9U1NQKtfaxEKcnXECDjmJ08eVLjdvTo0dKYJgTMcW9RjlpAogHRbTaC18s4d+6iTKwJLvl9VQiFKH/ildZ5OsXkbE7rhJr0DHpy2ZyeW/w9k8m8T65f7hVszxRNN2027Tl8TnL9EVBnAo8SVwTPuRZYBRGNxTEzO6+E9fLqugB07ue1dfViw/NeMgLAS4BgvqDEg8GTCaB50d3doWR4bC2K1mYyUZl0pheES/sLZW24f5PFzvVkgZbExSjPVVNTi0yaPgQ00l7UfsOE2foaTXEJSNqxb+9eXYeeDAT6acrNRB6TcuNjD/HRB++ittqH6qAXTjLyPY3wecPwu1KoDQE+H5DNZ+Cvroe3qgHZghvFnBNOuI1nibOIoq2gM4jxXCHg7taeKRAzl33MiOb/LbaxdaLiurUAYANyGpkWY1KrTOIT2s3loLgFCJaDoNZ1rXMbx7Wcka0EdAmEltln6a913afZ4fp5yfulHJi3rm8BklYbxHMu8h2f/+K1y9tv3S+TEEbaJC9SAeVIZFDrcimxzP5hZQpbkspmpJmtZAVl0ugx4qRXwIoSSJYRKBOA3AtYrZJMJZXAM0k8m54tlDjjZ1kAfCQakZwef2+xxzn3mdC22sb1wPVqvqe0TzJJzfmu51+Jyc33EFDnGggFQzLIjG8k5c3A/ZvJG539itD7JdOkSkRzzuXnedzmWcczQH19XUlWxsi+WOcJY6hptNSp48/nYn1dLerr6iTLxeoX4/DJhPumQarA7NJc+9uY5yaJqVeWxs3sryaJY/01v+dXrmTgSeZ5ZG1FyXj2gVm3bpmBJ9M5eRE1t7ZpHtJ8fWp6Vn4STKjSx8Xj8xkzbK8Hi0sL6lvuOyQHsN/u37uLhYV5vPzSCe1nqgCRdI1h7hs5IiPJ8/R8YzutuSsyA+Mbp0da7Nb48T0Vw9BKeFzpgUoPVHrgyR6ogOeVGVHpgUoPVHrg1/QANc+tQ2e5XuTjAElsmpLtUOGLDUMtkM9intMg0m4vgMzzQsGOtfU0xsbncO7CRcBexNCWAQEnteE61ITqYLe5sbS2hl179ggAoaTA6dOnVBZ/9Nhh6fNOjI0il88KWWDAcuvWbQxt2YKtW7YoyCFQxMM74weWgRI0og63z+8Tc5AM2V/96mNzOC8B8/v37ZM0Bv8K5CLub3cgFiejEpKKuXbtKmqqw6ivrRUjr7W5SUzOmZlpgSMEoB6HHdKk3AxCCCayzPzAgWfENqZchodAeI6yLX4kUilJmrDMlfIV07MLuHP3Po49+5xkMH718ft47aVnSwGDCX4ZJIyNjmPnzl0CDQhYEOhfWlzGzAyNGe3Yvq0V+ewKRh7cQzqex+pyFo1NPbh45Tpe/vIJ9Ay14tyFS0jEHZLqIDBMUzevzwWP2ymgIJVMS46B8i29vT2StlByoTQXCPAYZV/DEmP/T01No6W1VUAtCjkFpkxysH0s0b927YZAsaNHn1W7CYj8/L330NzcJGNYBoUEzAXCFKjBvKq5xwCUYAmDqQP796CQpUQKS+XJ2KemOplmPrH519djqK0nqDMlA8xL16/jq1//Jt75yU9gy+fwz996E+PD1zE+fAN93e1oaW0DPFVo7hpELJ1XMoCMVvYtr8ngnfdBQNrjcSKTTZa0nSnoCQHoBKQ497h+BEiSlZs1FQrW2uJcoNwAgUgC2pw/DBr5Pqt8m6AAA24mhCg5w9+zHR988L4SNs8ff07BoMUWlT56PCH5jMtXrwgoytA4T2Z/DjGUv/rVryrgZyKIASTXTjGXRiFndJAJ0pGg9mhkTHOd8i9cC80NdZJMITBHcJzgIQFSgp8rq6sCK1977TUBfZyrHCOP14er16gpXYdagofhINxOlxiwBCD4eSurazLHPP7CCbFJL1y4iFCgSgAaQW0CanztwVJSTLIkuSyaZNyWwNzcMs6c+xXeePMVBKv9sNupse/CX//Vuzj+7HNYWZ7D4FAHPv7oXQRcTnicHux75hD8gRrA4UEyY5ItN2/dxP17w9i1ezsIAExNjKOzo11SEL19A/AHQ6iurcft4WElbr7yxleMpnw2p2Ceki0uTwAvvnQCCwuzeHB/WNItlKPasmUAobBfgAb9Ggh0eFwES/Ji4HEdj09MIl8simH313/zE3z727+NsPaTvMDao0eOqaqGwAznDOcgWeeca/w/x5egPsHsrFjHnKsbeOXVV7Q/UVKChqGcS6yY4H7Z3dWn+c2VK5PdxIb2YcOkNACEfKFp2JbMKNk5OzePlpZWGfh2dHSaZKNMkcn0dKnigZ/r8lLCqaj5u7SwKC8Gyndk01lVCi3MLaCtpVVzgKziWHxdSVSW5hM4pwcGx5nMaYL2Pq9f84l7ytT0AgpFJh+ykiZifzKRwD2Pet9k5HNsKEFy5fp11DQ0YPeWLgSKMYSdaRTTMSVC4nkngk09OH3xNl545SsykM1kC/j+D99GsMqHoaE+VFdXAcUMBvp74fUYNiqZ1PFYXOD1yuqGkn5c3wTPKYtDeTECqgRuT586jQP796tPE6kkaurrEVmPCvQjM/ujDz/Crdu38NZbX0N1OKzkA/eAaGyd1hD6YiUPHypjY5MYHr6Pa9dv4fUvv6nkG4FsGvWury7A7Srq+RcWmFfE/PwcwiGCUpRAisLv9T72qSAT1ugIN2k/YRKF5qEWSM02cL/g/uDxsqqAJp7QGHDOPng0poqEZDqLmroG6RXzuUUwkImEmlLVEIFAst65j3NO8pmxbfuQPANGRx4gHt1Ad3svGpsaNJf4Ou5txOgoRcNkt8DRYBCPRh5hcnoSKXoJhKoxOzMr0LG6ugbhcA26OjqVkONzgRuRSV5yz3WAfhcut0/JPjLSGxtqMfLoDsbH7iMZX0d1KIhwTTvyORua671orHEjn4uj6LChvrUTdncYqYwdNcF6JKIJJWtdVV4kklwz1GInkFkypyQXVgxk+qFsJlBpAvs0K9w6K1nMcsmAlMBzYZ8WoE4A1DIifQr8fJq5boGjPAc9NqEsMakFulNwSvIfpSd2ydfGqo6y3s/vTBqVB81We8rZvI8Z8CVZEcOFfvLLVFnknngO6t4JaJeAae5jnKdMMtTU1ijBR6Cc/2ZbQ+Ea7X9Wwp73xn2Qex6fdWwTX8dnpJ4ty2v6TILQVsUX9wYmhPg6JiL5eZzzrPRg0ozzjH/ZFmvseA3+2zL7JjjtD3jlFTA3N6c28DPZLiOhZkgA1p5EcLi9vUPVKfydRe5gkpw/s754fbaViVDOeQHwoZD+bcnLyEC4NHZutzEitqpcKN9Ek22TsLS+DCO8HChXgqa0ufDn1hwpl235TcFzMs+5fsk8j66vPgGeUx7l0egY4inuAQF09vSqUoVJr7l5ei7UyjC0vr5RyWKSUJg8TCQT2IhxrzTM/lCoSol0yrXQY0CGw38LeG6xzMtnonXfxsjU8YXgeUXzvBIeV3qg0gOVHqiA55U5UOmBSg9UeuDv1QOn3/vjx+B5+eHz6RJhxXF/B/O8INK5TRGY3VZAKr4Gh4MGdRN4+GgK80ur8Ff50NXTIYbm/Owi1pYjaG5sR2RjA8MP7kmihcAomeEE37q6O8ToI5DtcNqRiMcx2D9gWMAs8SUbXIyrooByGkhaLF7egykLJ2DmwOjYqAAKGq+RBbRlcNAcyMX5NrrnfF065wIJOyyDZ4AzNz2FsZFHYoDTCJHv6e7qFHhO0JAAkAlAWWpvwHOC8JSxIOj48Se/EpuYQE93WxtSyYTYQg6XU8ZvRtrTLq3h0bEJvPjSq7h46TK2DfWjJuw1hlCPjcBsSKcyuHv3rhiDNTVGmoYM3rGJOTTUV6O+1oPo6gxOfvwhqrwBJBN5JJI5eP1V2Ll3F7oHOvHBxyex78BxMYOoeU5wgcCAy2lX2T9B80wqI4ZgZ0cHCtIwN2wyo0dqEgUMSAgwr0eiuhYZQ2Tax6LrAjbIpiWriwEi2bY0Gtyxc6dKstnuc+fOyYiODFVpv5bKbS2ZGiuhQ6CQQeLBZ/bDDsOwI6DOaxBwjMYS0uZdX49q/MlIJQi/GFlDXXMzbt+8hX27duLwvl24dOpj+JBCU10YwXAI6aITDV19SOUpk2AY7Lw2wXOjucu2OvWXIJfLRYkjOwq5Aqp8AaO97iKQFlNgzTYzmcB2EOykvMXS4iIGBgYU3DNol547Tf+WlqXxzn7l78hA47yihIbdxnFdl5bvH/zBdwQyMsCmfAX7glrjI49GpR0/MTkl5rjRwgeqq8NKjFgl3EYP1aZ2+T0O2IvZkg66A3YawObyuDs8jNOnTuF//Df/RprdkneRtjtZWw59pgFjironJoBYfaDvMlVzYHFpWRIwL77wotZTPLahNUPgk+M0MTUtxiBLuRkkX754SSXqYhyGQmo/WZ2WFjx/LqkZtxsbsRTOn7uCnXuG0NJWjVQ6JtM3O/x4+wc/U38FQ2586UvP47333kbY50FsLYK2jh40NnUiEKqDg5IfdqdKuMfHRqVh3dXVjksXzmNwoFd64IlUWqBnT18/7j14iImJabz5lTclV0WQ7vr1G3g4Mo4Dhw5pv6LnQlXApz2BGurPPLMP4XAVopGItJ65L3C+G9apqasnqLewtKT1xYTH4SNH1aeUfbp86RK+/Pobj2WA2C8Wa1ksX2rWe70Cqgni+LiPOMnij6j/OEb37t3F3r17S5IHDlUvrK5EZBRJfVmOL/ct7ocEYwSZlciLZBxSW34jndM+1NvTh4mJSRma8tpcB3eHb2s/2LmLsk55ZAs2JWE4dpz/1KtfWVrW/RBY7KZhcVVQewv3BZuDs4PeBcYkkuAUtW0Nc9aQKFkxRFmq1VX6POQFkpKpvLy0pM/s6e7G1OSk/AYoVUOAf3ZhCQ+nptFUG8CXntuHYnwJIZ8LNqcLqYILC9EcxmdWULB70NbeDbevCt/7wdv4X/7n/wkutw3TU+MY6O8GBfAJJJJNTHNTPhuTSa7ZACYmp7Wuh8igF7jF19oF/J8/fw5bh7YK0E+k6fVBwN+YxF6+fFUJIsqMGe8Iw+D3l4x/CbQxEUEQcXx0TNI4rS1tkmvJF224e+8hVsi0TmXQ1dGKtdUFJWj27tmjdtTV1uh68gcgCCu9a3sJYA4KyOP+Ss1zJmJYVWMMDKlHbvZSzq2bN69j6/atCIeN9Ak1iG/cvA2ny4umllYlVSg3xj2DsjXc88W+ZvVPjklou/wxWA1RUx0UG767p0MeAzeuXMfRQ8fJW7nqAAAgAElEQVSUCGc1AzXRk6m4GLX8yz07lyvg0aNHkspZXltFe1enkkw14epSgpzm3kZbmvfJvZefz33JgL0OZHN8ljsRiW7g1KlP0dvdhXQyisnxh/D7XIYp76lSRVl1lRP2QgLdXW2YX1mG3ReGzRlAKNyIQqYACq1RlsnmdQvgl7xYqUJOzN58XiCqUZUwILUe2WWUbAvAfBr41plLmucl4vBT4PljgLN0mvsi5rkFsvN7uc6zwGU+ozkuJQD2aTDcOiQ+BvPl/7Kpj13+ejZS0iplWuVaq18AnrNfzBzflFoh65zPALKM2UcEsi0QmucDAuXmfYYVTlkg7pN8BhkPTaOhzX2VewET0pxrFlucbWFyl7403IfYtzwTknXOucFnCn8vWbM8pefMuuR3y1/FApfZbr5OHhW5DNyqPDNVfuWScnyWW/JyRuaFnjb0pDEVJ5bR+6bsHqvpzDnZmivcsy2wvFzP/YvO4JY/D+/VTpZ5qdJM86t0TjTg+aYJKX/H61rX+28BnsNhKtyYeI5G1mAjkF4ytSZ4TrmzeJL7ehVa2jsxMjquZyDXZmNjK2x2l85ofP7x/FQo5tHQSGNmY6ra3NQkjyMmBwiec70Z2RbDPOf+bMm2MLFqxS7la8HqZ343zHOC5+7PMc8r4PnfK1SsvKjSA5Ue+CfUAxXm+T+hwa7caqUHKj3wm/UADUPLAyTr8GmV/1pX08H1bwHPdTAXddvobJJ5niW45fThyrW7GL4/Lg3Xto42gRSpVAILs4tIbKTF/tqzbx9GxkYllVFdHVJA3tnRKkYygxYyQ8mIi65H0MegP0vwxykQyTJfKi+JtsBmtd/hgc3hwc9//i527twuUJAsvV07CPzkFISYELCgNq5GC0bqgbrWbrc+a3J8TGzN6Po6Ht4flgZyX3+vDvEyR5WutwF/eaVkmgCXD8P37kkn2gCmGficLjFcvT4PqoJkMCUMblUoqtT8z777F3jpxVfh9wXQ0FgjdiGBgs1xobyMYfwZTXePgjRqvmbVBiC9EUU+lcDFsyfR3mKkTsjqoRGiLxBCR3cv3vn5h9i2+xksLdNksFoazdQcVh+QMQ0HHj18JOBM7DgJJ1i6rHwVzchMu8iup3kowVMmC9gHtXW1khigtjKBFDJJCQyRjUgda84RBlsqt7UTiDEANf/PQNYqATZMPTIUDbhCjdNYbBX1DfViga2trimAJgOeJl211bUCgciK5Hs8oRD+4oc/lIb74WcOoK2+GjfOn0RHPY3e7HAw8eHxo7VvEOtJmkQ6MTo6IYO9TJo65nnpnhPAJEt3dW1VoBfXA7VuyYQlKM7g16qA4FiT9UvgmoEgGfYECo4cOaSxlPFsiUHLSouuri7NY4LhZJ319/ehWHAik87j0uVLiMejOH78Wbg9DOhpvEjzwCl0dnZhfGxCTNSRsXFs37HDJBOyBhhnHzK5QbCBrGZem4kMn8uGgZ42A4LYyaanEZkNZ8+ew+rqMt766lcFKhfyWZA96XL5Hhuwca5xnGnyqSC8FJgTyGAATDR2fmFJ8i3bt25Df2+fgEV+EWC6cPGiJFM4f8TyLxQk68FrMdlAgIVgKxMY+VJJP+dYfCMOFF04e+YqXnv9eaRzTMQ5EY3EUeVvxA+//3MMDGzD9MwoXn/jWZw5+z5aaoLwc33kKDexgYLNA5c3iObmNpXVcxwmJ8YkUdPa0oi6uiqBIwT4V9ZW0dHdIyB9ZmYer736JbGomVD6+KOPkc7n8PVv/hZGRx9hZXUFA329mJmeUik9K2cY+PM+yE42AIph0xEY4t5AMGNxaUnMYkpgkHnH+31w/wF27tiObVu3Ppb9IUjO+cG1IJmWVOpxAobXpBAM14adGrh2u3TOCfCxAoT/p145E3njY1PYv/+AjCazmRR8PoJUBuiTmi4BNoGOBtDLUsalSODFiRs3bmHnjp1qN8dpYmpUe3hnV7vRs4cTdhfZuzlkaWrKlGQui3gsqv2krqZaUgxrqyuoq63H9PSs5lE8EcPKyiKqgpT+SSgZyUSay01QyoFgVQgrqxH9n0kWwmixaFR7Qltrs0xmKY/DBCoZ6dmiDQ+mljA7NYreljAO7hpCNh2H2+vHUjSFs5duY8eeZ5BKsQojhPbeQfz7//gn+Ff//e8J3I1trGH71gFJG3H/p9RWnlJSTBxJEsqF9UhEFRMvvfiCnk28V0oOTU1OaMyoQa6qEVbFOIxRLk0/JyamcPCZg9JtZxJAur3FPB4+vIeR0REkE0mZ3La2NItVTaNcbuhMLlJeiZJUV6/dRCxB4L4PoSq//BkIvm0ZGlRb+CxjtYiqsKSpbIHjae3H3Jveffdd+RgMDAyWqmOMvAH7m8m10bFHAkn5e8orMMk1v7gsyYVQdS3mFpi8gMBzMsG515F5zqQuqxQIgtZWV2N+YU4m1Kxa2n9gj+7nF+++i62D29Dc3KgxZ8UBJTE4F9luVqPw2Tc3t6BnwfJ6FL2DA5rffExTXonPCR41mJDj2BuZMSNXYQyjaejrxu279+F0ejAzM4tUMo5wMACvm88yIxmUozwcK62KWURWFmVimynYsRhJAA5quNfB53ahyuOCx+XEWiKuRB73Kp4h+Pnsr1AgoHML1zqfA6pCslNzehPAtKTxntAjL5Nt+XXg+dPyJ+VSK9aZoBwktK5vMdz5fz4LLc3zp8H7p8FG4zJpGOrWdcuBf+v6uo4A4C8Gzw3obDxArPdzT+FuI3k1JnZKDHhVcXjMOYZgP8eXX6xSY78YDXIjjWZ9maT5Jtufz97N8x/PJcYItNTM0r0YzXCdDfPGt8Fi31ugtVUJZt276S8jJ8SkI/vVMhO1wGh+rtU26dYXzT1yPfFLc7fUV1aSnJ9n9VE6a3TarbGwNNUNAL45DqxcVLskrWPuUR62StqYzCfPJSbJbaqDyuePkgal6gPrfKzPlJHrbybbQjklEQFcjsea55ZEHfdqnkcS0jyvQltnl/ataDSus8bWrTvQ0NiCWIzeC3OSPSRZhnI9TGjTOycUDGJ4+K78ClgZSkNv9uMmeF4C0U1vlDwwnqzWKI+E9AxmQsRmPIasdcD7P/TqH1Rwot8sbKy8utIDlR74R94DlU3xH/kAV26v0gOVHviH98DZX/4HgeflgZIVFDwZaPGgTs3zzxuGWp9uMc9tKsMuIB4jk9COlbUELly6ifsPR/HyKy9JE5i6pu//8gMEfdVobe1ErlDAxOSEZCNYyn337m3U1oQwMNgv9smD+/cQqPIjk0qjr7cHtSEyqk35vNV2hXE2u8AEiyHEyCBe0r2mSSiZgb/1za/j8uVL2Lt7tyQNysHzXMGOD351GR3d/ejv69Vn+DxuBHwerFAKYeQhvG43uro6xKiNx9bhdJSCTTLPS8Eky5MpCcB2rBJwf/AQW7dug8PmxJ3bt3Dw4H6x2Vpam8QkJguPxNYf/9XfYM+e/ZKcoca4zbapWVkKo2C3OfHZZ5+hp6dXwC4DOoKRSTBIc8CZd2JjZQ33bl7D0GArYpFZ+PwOJFM0r2pEbU07Pj13GQeeOy5wdteuHQiHAmI2B/wlrU+3F1cuXcWePXsNiFfSQjVzxTDaLPB8YnISjU1Naoelf01gmyxXgguUd2DFgEw2PdQJzkmHNBwMCgi0O8nwN3rQJmgmQGKkGSw9UbIQmSx4+Ogh1iIrGBzoF/jJ99fW1KLKH1Cig0xXao+Sgd7U3Iz8fzWL/V//t/8d27Zux46tW9DeUINbF0+hsyEIeyGNcE0Y8HoQbmpD3ulF0eHF6dPnsbTEpEKD+pp9TOkZ3rrkSTwM6AwAQGCwvb0dw8PDMvqcmZ0Va4rMOILiDCgNGxhIJWJ6LwEFjVmhILPFI0eOCDjgvbJ/WV5OoDgaSeHP//y/4K233kRrWxNgIxBmNM4JhpLJ1dVJuR0/3vnZu3j2uefVfwQAxDos0Pw1gUuXLgn8ny5Jrdy7cw1HDuxWO3KU4SdT0u6QzvWPfvQ2/vV3fh9el1MSEC6HE6k0mWw2w9Qju5HmiA6ypxMKSANVAXM/THLw3hzGFO+jDz7C/r370d/Xp9eSmb+8uqKx7+jqEBjhJoBSYjRyrjDYZrurAkFk8zklCSgvwfei6Mbpk1dx5NhuOFxxFJFCKFiDaKSAB/fmUCi4sLw6i7pGDzy+DFJrS+jr6FLA3NLai1TWJrmVZCqHAwcO4cJnF7SGt2/bimQiioCfppsxreEIdXTJGIcd7733C7z5lbdQX9sg08tTJ0/D4XHi4JGDGB0dUQUIpTIia2tobKhXVQsBPSY5eDExC3PUGDeSAtwbyKAk6+7TT0/i5Vdexd3he6o6oAko9wWCBgSEOH8oUUBZG/apZTRHFiXnAcewNhREJLKmvYZyNEy+UDuXc4CANNvDZNDY6IQSeA2N9Whva8HS0jzS6aRYuH4vJTbsSCVSiMeTSpyIXas5lMLk+DTIKCSwRfO6RyP3JfvS29cltvPs4hrSmYKqhurra+H3uLGyvAgHDYhLWtzV4RBikXUUCmSv+zE4NCTAkga83IeZuGGSifIwTA5SQsfnDcDjDyCWiMs8jwClzBpTSezds7skLZTUnuz2usQoj+R8+OlPPkBXiwsdjTXS2y7YXRh+NIFoooDdew+guaEJywuLCDW14t//6X/GW1/9CqamxtHcVIehwT44bEz+pjE2MqrEwo7tO4wfg5cmq3H84Affxx/86+9o3RJkJwOez5/WlhYx0Plzp8cr09n33/9Y6YmjR55FU1OzEoxcxxcufIYzZ0+htbUJR48eQUtTq1ju3GtZDeBx0UDPi1QmjVQmB5vDjXS+iL/+yTtobGjEgf37BKJRxmnP7l0lMNmtn3GuKaVY8svg+mcShs9LyrOw4uf111/XfLLAOgO0AbNzs6pCee6555W0INPd7fHj8pWr8PgCgJ3SO43SQydIyP2FRqbcM9944ysYHxvD/Xv30dffI4+A9vZm1NaGBUDSMPTB8H3s2LEN7R0tesalMzRzjJu1UWTSgsntJTQ1t6Ho8MgnYX5+VpUFzY0NpblJ0JxJmpJ2v7PErFWKl1JxGzh1+jza27uVuGJ1ApPe+VwKLU2s9CkgXONHR3szaoJVkj5ihVoObvQM7UI6x+qaPIq5BDIba/C6XXAHgqoUY5KDY6w9nbJWLpdh9hYo5ZLX2PMpSWb85tnEJCieBr8t5rkFRFtEBotJa4Gf1hnLOpt9DvQWSGtY4fyd9SwVeG035szWec5qg/VZ5W1UXZEqUTZBWwv85k/Kme2lGrsvZJ7zdZZcCeeiWNh5mnwbsgO/LNDZ0vW2DDQFZEsf3i2om3O2vM3lfWFVTqhyQeayhjHOLwu8t5ji1v0z2W4v2pT4tvqX72MbuecaoJ7JOFMhxuqNfD6jiimr8ofjU/5ZqsIrJUwkh5Y3VXqmYiVZOteYs6qVULDWHavf2EYD3DPhtSmxw9dbY85nse5NfeOAk/NLCWZjrE5pIa53Xpf7NPeO8sqF8rGzrvsPBc8pG64+crHKKAo6+FoMfO4Zj8bG9JwNBINo7+zG7MIi8rmizOL7+gYRDFbLPJTsc0oasgqP+39sI4Yd27ZpfTEpx2fh+vqqfCW4z5rkBydzOXhuqgyens/lBCBjCutCweES87x8HR1+7X+o4ET/8BCy8s5KD1R64B9hD1Q2xX+Eg1q5pUoPVHrgv00PnHv/PxrVkC9wqi8/YBvI9NeD5zrSWrItKkUuIJehDrkfMzOrGJ9cwNnPLuDEieOoa6jVQZnasXU1jZifXUYkFhMT8YUXXsDc3IxM6Brqa7B121axvMhICYeDWFlexmB/H1y2vII8K1DkdwuUtIIyBTTUrC04kWT5tdslVuatmzdAvUgeyMVik86n0XDMF2x4OLmKd3/+AdpaW8Woq6aOrIesshS6O9plNlZXUyNggARCFMX5FthmgecM36Rb7aFJWxrTs7OYmpxGfw8lZ8hufoiBgV6xvilZoHL9kVHMzS7gxRdeElDj87uRy9MUkgGxkYWx2xyIRKJiNVE/k4aeYgDTkNGeAWwuOPI+XD17GevLc3j5xH543RuYmx0pmT0FsbSUQTxjR/vgIKZnZzA0NCCZHTJS2Q+8P8okxGMJjI9PYN/efShS31WBCztrEzxn29ivbC8DGAJ47IfxiSkMDQ2WWFoGWGA/837YSQT76uprTTBopxmYAc4ZOPKL1yKQRnkaAukEKcjuoyEY0VZWJ6h0n0GnyyUQO5c2gB8Zf2RkMSGTs3tx6txljIyOYevAIAZ72nHzs5PYPdSObHIdwXAVbF4/Qk1tsHmqkIMTDx6O4NNPT+O3v/07Mk80hmU0fzQsMs4ZSm2IBbsRRVUggKvXrmtcCZx3dFIbuijTPgLEZtwoEk/pGzyWmuE1zp49g2PHjklP9eSnJ7F79y5QnziVzOP0qQv6vJdePg63245cnpq2BGAp2RHFxkYS42OT2LFzF06fPYvDR45g+N5wSS6EbP6s+oaAHYNHAvpMdAz0tKO9uV5tJEBEzXh2O+crWdRnTp/FW1/9MrxuU/4OuJFOmcCfJfd5lkwX8wIWCIZ393Sr3FqsOzLyCT5ksrg3fE8Axc7tO8UoJ3N4fmleGuLtnR2oq6uBUwIhBAOMbA+BRSZl2F6umx/88If41rd+C1XBKizOr2N6Yhm79wzC7aX0Rwa5bBEeVz2uXx+B0+UH7DncHr6IA88M4cHNSzi6/wDsTh9C1Y1IZ+3IF92Sa9jYoL7qhiRAqKvqchaRyazj2LEjyORyOHv+M3j9AfQNDOL9Dz7Cb33jn6NI/4bVdXzw/gfo7e9GMBzQWqD3Aq+VSaWQSiZlhkytd4IZ3Gc4ttMzs6XqkgKam1tgdzoFDtDsrq+vX4kTysEwURMMBsjPVOk/r8GkDCtxWLFBQIdziMxy9j/7q5kmc5E1rK8bzV8C56zMuH3rlhjr9GqgtuzU1JzWUlUogNbmBsRiEQHc3F8J2mqHT5Exn2dVPqr8Zl057EaHvLGhWQAPk5gE150uG5wuO1IEOGIpVe0QSOd4Njc1KOnJ5OJGNIKO9lYBLAR6suk8snk+IxzGGDoR0fvIxl5ZYdKqXlIL3LsJ9nM+xVXJ41G/JhIxEIgPVgW0r9BIjkx/6VDbPIgVgkpM/PJnP8Yze3di584dsLs9+OTUefQP7dDYbx0Y0D27QjX4P/7dH+HZo4eRSm2go61F4DmTpRvRKBbn5iTD0NvTI4PiDD+jUMBPf/pT/O7v/HdKDnKN3LpxHbv37NZzgAxqglvc18YmZzA1OYPOjh6xtGm8yX2NSYv+/l50dLSqooTrxwGH9i0lKqWhQ4CI7FubEgiUQSjanZLHOXvuHNpa22SM/f4v35fuOQF4JiFGR0bUroMHDghQtOz++HzjvkomPJPIr776mpj7pqrBrDmT2Mzj1u07esbs238A8UQKSyurYnQvr0YwuGWrKgfYrlhsw+zXIGDrkr8C5yaTCJOT4wgF/aiuDmKgv8fo7G/EcOb0GbzyysvykOCeRlkGbq5MyslrY5VGx9VYWlpFfXM77gzfk255NLKuPmtgcsbnRUNDrdHothUErEl6478mSylxQ4Ds1OnPJH/l9weVfFtZXIDP60I2k0Q6FUd1rR/NzbXY4PO0AEQjCYTrWgF3QPJOXr8XHS31iK3Ow+OyI52jQa5LiTLORZnukmlekibheBn2c0FrSIahJQkd4X2P/VDM2c36HcfEVK2Va56bUTMeA6bCy7yf55TS+8vObBYoaz07LZkQUx2kmrHHgOHT7Pcnzn+P5535DFUcygi9JC0jNjer66wvyzD0yVBb98/BASsh0ko6Z3Ks6AuUzgpMpBtw2kr08rnKc8Tjc1s2p+eu0bE31+L9CHSmRBQZ37ms+pqVfHwJ16ISR6VqJ+terf4QE58SZDRIJluBlR00gC+ZmHIOG3NrVuZQM99IhnGO8X6UMJcsD/c+c2ZhxY51D/wdK3Ws/3NP4x5mgHST0Obna44wmeByKjnG9vLzLNNXaxzNmci8Via1WZN4kGQR+0MG66XEkcaG/adWqT/4vVxmphxQLgfWLb+FJwxDS1KEJV3B0oCb8aaaXSab1txPJmJm/yp5/ki25dGoqrYo4dfW0YVMnm0t4v79R+jtG0R9PWVZ8pIDm19cUEUik2iDQ4MIBoJ61k1NTUjikL87sH+vnhHm5ozMorU2uGOaCsbSPC0tEO7TbBffYaoF3LC5jGFoOfO8Yhj6eDFX/lHpgUoPVHrAnE8q/VDpgUoPVHqg0gNf3APnP/hPRYuFoaN2iblkBR+b/zeyLcl4RAd3I05igmaD7D4h8QmbjSADpRYciEWzWI+k8eGHH2PX7l3YtXsHllaWVMb+8P4YglXV6O3rw+CWQbE1b926JQ3bnq4u7NmzWyw9stnI2iWLkRIJTrsx+DRtN8AdwVQdiqX/aABe/d7uQIYVn0ZwWKDe1avXcPjQYWzbtrWkTUmzOpeAu7VoDv/lu9+TRAffwpJ9U/5eRD6TEsDy+pdeQV9PN7KZBBwl5jnBP7GySwd2ntoJRDDYi21sKNC5ceWumJcDQ4M4c/4s/FVV2LZjGwJVPrz385/hW9/8hoD6YICs6xUBDMpKqIMZZDtkGFpTW6tAgixlMptY+p4uksXtAQo+nPzkLJbmpvHGq8cQ9mewNDuqINbtqcHaeg4Z+MS6HB0fE/M8El0ViE4DPBMMsj+dePfdX+AbX/868lkyx8k2518CAwRWnYaFLE1nym+UgssicPP2Hew/cADxOJm81MYle3ZVQGI0EhWrtK6uQaW6BHgk+UEt7Sz72Qmvx4tHjygNQbZ8QCZxDH6cNBgsscCseSsmmWWKJdYWqwmMDmY8kYU3UIt/+3/9B9SRHV9IobspgN4WL5x5Al921DX3we5vRMFZZfSi79+T9vVrr70qliGDfK904JOSp2HfEDTyejkqDMpcYvWzDyiNQIadGPiUYQiETFVAgnryBaytRdHe3iNmZNFmx69OfoJXXjmBmzeuIBgIoLO9E9XBGkzPLOL7b/8V/uW/+F34/WTg5SSlwuBY4IDNSSwS94YfoKunB1duXcX2HduxtDCH+ppqOGxFgYpExdUmJhI4Ri63dF/JNC5k0jJ2JRBQtDmRtzmwvBbBqdNncPz559BUX41kPAa3L4yVtShGRx5Jeobl4JQBImBx584dNDY3ih1NFrqRCyiVzMOG27fvyrxv65ZtMu0lm5zSDH/0R3+Mt772z7ClrwNuJyVi7MhkuT6pLUu26RJ+9emnVJVBY1M9Xnv9Ffzoe9/HiaPPIRz2ybjV6aaWL5e7F1PTS5iYnMGRY0fwJ//5P+Hokf1YnrqP9qZ61NY3oXdgC6KxNBwun9YQQRLKsBDEJPM9mYohlVyVnAXlJ1ZW1pHO5rGyuo7F5VW8+PKrSqxR2/+jjz9CS0MdmhvrEQxXo7m1A2lVDkTwy/fexdfeegNuRxFeJ+dhHlQGIhyazhDYIFM/rID+5s1r8Hgd2LF9i8Di9dV1rK1GsRKJ4fxnF/D8c0fR1twkg1efxyk2OseLACfnPiVSyPYPeKsEHi8vk63bKOCHQAPHnQlKMnlzhSJu3B6GryqkvWzLliFMjI9pPq0s06yOjG7DbOT1+d1pt0tOpq2tA9PTMzLXpQkoAREC5vycyalJ7dVdXd0yiSXTMJXOCjgdHBjErVs3sX3bFjTU1yOTisOhfRlKUnHeEfhJJuN6lqQIvNug9UYZFiVDHU6xratC1WJ8ez0e3LpzGztKEkUEMrnvillI4KzgRCrnhdPtxZ/+6Z9g966dOLBvN9ZWFvDzd3+Jo0f3w+3xwe0LIMv1MzqFm/fu47mjhyUv8sz+vfDQ98HvE1i7urwiKRLKYxHMT+V4b5NKGBK4zkhiyoVrV69i65YhtYGAGCVT5hajOH3mMmpr6jA1PaXXPfPMAdTV14i9z0oS6ikzCcvEVjGXF3iuSoCS9j8rBzhXuXZZ0UGtfu41q+trOHnqFA4cOKhkw6MHIwKdXzjxAq5cvqxxbWisFejPBAMrPNh3BCc/++yC9mEmNyWFwAQWsX47twvOLzuWl6M4c/Y8jh49Brfbi1t378lI9/xnF7F7737MzMxJ0oWJPJr8EfiyNNX5PFaFgt+HoN+LcMiHLf09AtmYNJpdWEA8kcBAX5+qheQVUiiIhfrxx58o2UejWmqy03z3r378I+zZvRcBf0CfzwQVzwu8h737dktTndJWbqcD+XQGTpcHRZsDk9PzOH/hInbs2IXF+XmsLS8pSVxfF0aebP5sUua17a1tet4sLa/B4fTA5QsI+GN/bts6iNs3r4NmjeFQWHOdlSqUmeBGZyTOjNGm0eqnNIZlFG3ZOFqM2U2ta+s0ZjFmeZoSAFgm0VbO+H7yjGbeXf5aJWtLoLHF+OZrCCCaSjEDIFrsd0m9lSqUnjjrKZlpQNfHZz/6GChpxbnoRDqb0fOV4DG9EyizpBy4AF3q55s1YSB2fj5JCdxT7Epk8nyhHbEEtnIPMyCvJXtn9M0FRHNilvrEkh2xGP06EpXOeAKT1XDbY8DU9JKVbDD3Y17BegWrD41ZrQUUGPkWcxahnJg1lrw/I49i6eqXzr0Cz83VrOtb/a/X8nmoxPKmHr3GzW7Y4ky+WAx27nvWPVr/5jhZjO4SbwGFfFGSM6y+kfyL3ejK83NEPhDHgdVkhp1dzrIuT+AoSVFCzQ15ZlP2xCLTcL+w5uEmu5tHUpPk4P4hP46S7FpGVYMujI1PIBaNIVwdRkdnl4yOmci6d++B9rHublajZfDgwUM0tTRrP1xcXtAZubGhRRJ2PPe3NDepckp7U86S7THguREMYptLSYzSGDDJwb2ac18ScKUYgWc4kksInlvjxXuogOeV6LjSA5UeqPTAkz1QAc8rM6LSA5UeqPTAr+kBMs+/6I2dmPkAACAASURBVEBtHZ6tII3gJAopxDfWHx/2y0uMy4MHE6EwCI/B5wtiboY60UGcOnUWPFw/+/xR3Lh1Q7ITjfUt8PvDuH3nDppbGsVaIzOPGzeZ4QJxnA6B5wwy4htRbBkagMtRMvh86r6eZtArgGRgqaCCpbbU+83rcE5dZoIWhw8fVjCcTCUUZDrsPpw9ewHPHT8uxigBfeqjkvE4OvIA4YAXX3vrTaSkz8sAxARmDC6s4NQKsgzTyASF+WwByY0sYhsp5IpFPBodQ21DI3IoYHj4jpj2X/nya0hsrAuUrw5XqWxVoDkjpyJZwASKCmL2Tk1NYcvWLY9BD5fXhngyi3zejevX7yARjWCopwVNYQdyyVWsr67C66tD0V6FD09dxNa9z8Dj80g6YWl5Hn19PQIAVFZM7mPBhjt37qGxsRENjSE47IZdXgo7BZarPJnDzZxFKQTN5gsYm5ySnAmZpQRkpDGby4kRSXYtZVouXbwiI1WPj5qs1Eo3kiP8nognBdoweOOYMUhkIGnYk2WBcElGxrTLPO4fB7hMOhQdWF6J4sHkAq7duScN+aawDUPtPtQHHXAQ6LWH0dC+A0VXWON89uxpdPd0SlOZY8/AjiAZ5wZZ4ZIxcFPCIo9sNqa2ERAm6E+GNmUCDFPdJtA9EiFj2IVYZBm3bg2L/Xzg4LMCeH704x+ipaUW3V2t6GhtRchPaYs4RsYmBVh98xtvwUWdXlsBmQyDZQLNBBXIoMxheWkVy6traGhvxuzsNI4cekb6vQFK5YhRTXZnXsaa1F9mu+IJghs+pDciMptkKiyTtyGZAx6OT+PByAj279uD65c/Q39vJ6LxDDq6esTEra0Li3VJ40cx72wQmHzixRe1trmemFDjHGKfBINhXLtxS0aiR44+Kz30+w8eIp3JIRGPIeR34Lljh+HxBOF0+jG/sIpLl67h5q1b0s0P1wYRDPllOJiIrODQzu0CA8luYyIgnSML3qZy8AuXLuGNr7yJv/z+DzQh2+u8sGUT8hKoa2yG0+3D4Jbt+OiTT9DX24+Gujrp1xPyCQZ9sDtMBQmxHLfLi1g0ies3bmFyeg7f+p3fxeLyCsJ1tfjwww+RXF/D9qEBeQgQPB8ZnxDoe/fOTXzlSy+imNtANrGKYnZDCRYm0fJ5MgQp6VGE1+/HBx++h337tqGmugrUs3XaXMikCsg7fMjZXfjs3ClsG+jH3NQoejrb0N7aKO8Bo0tcmu7U1U8DC4tmn+rto9klh5rrhaXqbqSSrEhxYD2RkfwHwQWCs6urq2L9EuwgcMV91oBw3EO477oRDIWk0z46NqYcHhNeTJIwUcAqBla+cJ0nN2JiP0c34sgWIANjarpTaqmpsVGJnEwqAT/1yQloOGhySs8DqOqGEgSc2wSfNQaPATXWJjhAKXaCbmT+stqBkiGtrW0CSAhEMZFHaSFKZS3MxzAxPY+Z+XmB//v37EA2voozv/oldmwbwtjEFFIFGxz+EALV9Thw8DBikVXMTE3g5RMvIJ00SbW1lVXNQxrx0leAlSLU52XlxKHDh8SOJHhPgPvO7dvy0FAfkhGazWFmNoJojAB5Fj6/B/0Dfcjl0krYEEx0exz45OOPBA4xSVxLY9hUSvuJYcQ6kEykJGHT0UnjbM6dkp+B14vxqUkZRj+4/wj79h3AJ5+cxKFDh8QkJ5h85eolJRrbWlsw2DsgHJOSVm//6Ec4dPAgmpubSibErKRJwuN1Ih6PwOcPwQbKV51DuLrGfMbImBJFS8uraO/owv37D1FX3yiwq76+Bg8e3tean19YUGKGjNS+3i5kU3FMj49oDCgNRkm3xfUIhofvYefO3WKZWoDre+/9Us9/jjFlnWjE63DQbLYdzx57HpkMwUFgdn4R12/cVF/TyPHgoWdAxS9yo2sDQfl4BILV0px/592fK3GT2NgQ47y1qQFNDbUC0mfm5lBLY+CeXjQ2NpmKIGmEO5TEJRrLvY5rV/IwmZSuQYawkvOUSSlpyhuzRvNcspjS5Wco65iyySC3wFuyZU3lT7n0hPXecmDbOqcZDLhkClsiDJSDuuWsa5lq2h1KQklO5inzSKtdpt00RGYCh0hxCZhmYkDPDTdSJcCdCXReh0lUJmkJfhNvZkLXbqdvijnvELylVA+f/0rOELgssFSvTH7DAp1lRr55mNO9lqrQnj66Wuepp0P9p39e3iflcjl6n6QFS14yttJ5QnuM1Q6TGJHhKshM5161KW/49HiWn6G/aNz5esNKN9rmFqBdfk60DLmflqix5GyKlBikgXcmC4/bKzNjnrl0HyU1k815UUQBPFMZ8Nz6MnODezxBcTOPrHZZ1X/l91neFqut3N8cTg6PAetJ3uC1TBKAFVxpycoZybAwWlpblfALh2oxO7egxHRDY7NAb+7j/AwmY11up87+dptb65Gm52Szs8myXOLcfAyaW/ItHMeyPpV+e8mzo6S5bwgfBVX+UPqqyBOPZXpbLOLAS79fwYkqEXKlByo9UOmBsh6obIqV6VDpgUoPVHrg1/TA6ff++LFhKF+yCY5uvkHMkzLwXPqepcOnBRiXX16HbxsPxWQ9ejA9tYzq6iZMTc5hZnYa3b2dWFheEJuPki3V1fUCnnIFAo8OBc80XaORn/QbnU6MjDwSu3VpcR5bBvsFWlsFw5/77BIry2qjeE0MWBgbSjKS8B61KFO4ffuOgo+a2rA0HBsaGtDU1Inl5XUEglXYSCTEhN+7dw/u3LmF1uZGgVguxSB5tcMENwZYLi8PtoIQMnPInibgnU8VxIxbXY9icnoGTW1taGhsxNXrV1Wm+urLJyQZUMzn4HYRhKRJVIl1DrLQDbPXYj+SKWu03lnHXFBptMMZxKUL12ArZFFMraO9wQev3eiwprJOODy1OH3hOrzhGuzbv18MxZWVJRkAtrW1l0A0m8psGQzfvHkDO3YOKWCSzqaJrI30JINkC7YWQ97EvAQ4yFANh6sAmykntgL3VIoguE2GnNIDJzO3aPRiDcvJfIZhNrFfjaal0SdlIGUC/c2gUCHkZlBaYpeJycfkCex4MLaAK7fuC7A9uKsP2egkcvEl2As5+IJNcAeakXOEYPP48Ompk+ju7kQg4EVNdRgbG1HJ90xPTaMqGAIKNt3bytoCufICCAkOC9xzko1Hpn0DlheXNK9lGBqJYGNjVezjhsYOVNc0SWuc8y4U9gHFtNiqfk8AsfU47j0YgdPtwc5d23QHyWRMEj/UYTbazzRUpKloDhcuXsa+Q89iYXEBXe0tqo5wIK8KBoIXDEhr6uoly2Ij0J/NipW8NDeDkN8rpmE8mUGm6MTV28PSpWVlx7FD+3Hm5Ce6lyUCx6EgbWJLEgsFNLc0IZ6Ii3lGrXIyEzuZMHG7BJJVh6sF2jIJc/P2bbHPmDDTz4pAZ2cH5udmJJvChBalgsgeJ5ucHgAvv/Iy6urr8NHHH6A6TI36HI7s3yXJBoJbZOMWKe+zYQDyk6dP40tffkPmlmTJt9f70NFcI/DV4fIgXFMvhv3y6qrYkpaZJRMBW4b6kS+mxM7ltQs5MrBtYqOePH0Wzxw+gpb2DqRzOZw6cxqpyBq+9bW3kM4WxCS/ceuWNMP9fhc6W+thy8WxvjQBWy4hCRatEbuXwjfI5m1i3l65egHHjx9BsZiFU74CThRyNuTdIcyvJzE5/ggehw2OYg593W3w+9zS4i75MptVZwPm5lbE4K6q8quChSx26tCvr8UQCFQhGolJ8iNXdMjUs6W5WWuHIAfHk3uskYUyoBb/kFnK5BWBB8t8lmxCcf1KYBrlZFiJwUqGoL8Kc7PzqAoGEQzXSvamqaUVnR0dxniZkgwZypnYkUynUXS7kUyX5E3YCplyGo1oStWomsiqgnI4Nc+4VzD5xs9kUrO9vUN7AxMFBPupt+90eHD+3A04PH7MLSwKuN421Iu+jib88P/7c2TTEXT19KKzfwhtvYNw+qs0oz/5+EMM9PWgv7sLbAaTGdxjybh/8aWXkUiy6sSDsRGTxG2sbxA7nfs+2Y03blzHnl00CqUEC+WQCBp6cf/hlAC5tvZWJSgmJsfEXl5YmJNEE1n3wVAQ3TQNdpK1m0BVVVCAFJMWseiGTPV6enuUIDD7IvfYPLwBH65fv4mJ8WkcOfIsJiem0NraKjCeVSF8dtx/MIzZmRmZcm/bvgO1tbWYnppVP+7avVMVC9xuCwUmvnzY2IjAH6hCIp5GKBjGo9FR3Lv/EDt27sZaJIYNVuLI/DmJ2voGraPpqSkZN/f29etZSX116t4HvDTbTsHvdqC3uwMoZGU0nMoX8fDRI7S3dcoclAlHmhnfvHkLHR3t6OzuFGhNSZnqGibVKPtlngtOp1dJOe419C2prauR0fXMzJRkamx5ShrViN2aSGdkPHrt2jV0trfi/t07SmTt37sLq8vLiMWj6OjqQmcHP8+npAMT7UySsJ/JrKcGM8ed1QCUsaL/CQ2wLakwS6rCAvUMKGoq4X4T8NwwzzfB2XIgnWvCAlvNv621upks5u8t8NV6PZ+dMnIuFLVmygFbY2K8qcku9reI4kZGi5uMYdJT1YvnPfOdG0UylYJLMlt8OfuKJp8ejVE6Td8VUwnGtW5jtVqpsow7HCuLPg+ey378c+A5k/MWE1swb6m6rBwIL+9jninK6x8tzFgMeCUHSsxzHSJK+Udrz3vMYDcECCsRonHQeedJ4Pxp1v/fBzwvB/PL9d2lxV0iWVgsdEuehu/h85XtSGXMeVg+MWL528w8LOmgG/NQQv1ktheRL2Y+p7FvJXc0niVShwH0DSniadKMpZ3/xFxmwraQE9GAX9yrmFCSRFBprlJScGFhAfX19WhuaTFSf/kiRscm4XJ5RaphQoIJGZ67eT52eZyak0xac93ymcZqHu5nNPxl4uDz4DnXjWm/5ncJPOfncR1L512SUAXtp6zMfBo8f+bl71RwokqEXOmBSg9UeqACnlfmQKUHKj1Q6YG/uwdO/fyPHoPn5cHU08GAJFEKSWnYWuD508zzJ5k5ZGqvweP2MwzF/MIazp+7gAIK2LFzG4LVQTx6OIqNjRRamjsEWk/NTGJ0dFQMqb6+PgXDgYBfAMXDBw8kUbJGjeXONhjS6yajxrrTL2aeFxQUG5EZBoIEhiGQgiaK1FindjUD/mAwhIb6Fly6fBXdPT2ob2zET3/2MwH3HR1t6O5oQzDgxUZkDaFgQOAHg3sr+LH6xgKC2S4G+mwXkwBO6TkXYHe6BWTSUM7t9Ura4u23f4CvvPG6GLEEmwiaUq7DfBFhNqByZD0muQyCi/x8i429vL4kiYp0xo67dx5gcWYSPkcGfW3VqA26ZZpWsAcwu7CBpWgKe545CF+VX+xT9vHw8F3s3LWjxBxjmXceoVA1zpw5i+3bh1SiX4qOFKiofJpAQamFJfKdgpP7j0bQ0tIsqR2Hk/qmxgyLw8CybrIZKSlBEGZ5dVkBEucAX0N9VH4ReOaXZXRl9FdZTm1KocsBBWvcn563ZHfGU2lEEjb8+Ce/hMflRzK6iD1DbcgllhGPrcHrr0aolprnNQi3duPkmbPYspUSDEWxzyfGR9HSRI3OnGQG0sk06huasB6LouAwQG9kbV3zluPGQLLK7xeoFvD5xRRjAoFSRkxGOF1VGB2bwcORETS31GNqehRTU2OSDWqobUJTfauCzEejI1hbX0Y+n0VtTRi7d+9QmfTE2Djm5xel2Tw0tAVuTwCr60Yr3O20G8DK40J7WzMWFmYxPTMtRudahCaqLZI7SacTWJiZxkZkXfIcg1t2IMdE1+KKNNt37dyKe7euor66Cq+8+KI8CGjcSbNBapTSGPXYsaO4efuW1iVlbjheszPTKOSoT+3Djh070d3TqzEW8OV2w+djhUdaQBmD5917n8Gfffe7SlLwM7iWvvbWP8OpUydx8OBByStRC/ybX/8mpidH8fWvvi6pCwLcPr9ffXh3+D727NuHO3eHcfzES1hYXMInH32EfTu60VRbpbVD6abq2kZQB8Ym2hzZ5U4jBbVBORAXKGZENh9xJIJB3CMIyl+7fhMr61Ece/553Ll3X4mE6Mo8/uVvf1u/p0QIAbqlpUUcPrgPzmIabqQQW56mCjjsyCohQOY5AXS7w4dPPv0VOrva0NbeqL2M5pCZZAb5rB0JexVsgTr88r2fobujFeOP7uHN11+TLruktAXolLAuUON6Bh2d7ZKxIMuTfcj+ZvLLAEh2jI1NoKmlDYFg6LFuPtcKQUqCMSYBRyCCus4EK0vrtLoaq2trCFTRlDQquShW7ZCxy+QjtdAJ0N+8dgv1NQ3Ys28/VtbWcOPWHfQPDOp6ZKQTdGQlBNcHjaWTlPWytGlzGQPkSSvamN4ROLfWt5PmdCXgyDD4C1heMXIqZMFLY9juEJhD8O7jj8/jlVffwF/85V8K4Dt8YA/qQ26c+dX7aGmoQXffANyBMFq6e7G4HoXL78Nn589gS3+/TKpDgYCA7kcPH2B0bELSJbx/Nve9d36GA/v3Y2hoCAvzcwj4mKyg1NgN9PX3we/1lmRnsshTgsgTVKUCAXNVVNmK2L59O7Zt2waPl+vBgE40pq4KeDR2BMjI7Of+yr7mvsNqHd7npp9HAYlkHKFQGDdv3MYzBw5hdHRMzzOyzzmGTPoxecnKk1t3HkpvePfuPbrWlStXBd77fB7EYuuorgmJCU8DTz5TmERiG1jhwTnucLphd7qU+JqYmlE1DX/OZ8TIwzHp4VM2anJqCjR3rq2pRj6bRkNdtarE6mvCem5TeieVLeCzi5SWAZ599nmEwzW4evUqHj58KOmw6ZlJ+YHQFJrgNecX1zvndCKeUjKHibzvfe97WF5akB51dU1Y12lt7ca+vQeQSCXFGP/Lv/y+EgrdXR1IJ+KYm57EsSMHcf3aFbi9TnT3dqtahglPJg0IEIfC1dqzKcXEPebW7dtK6PjlN1BU3zABRWayTHUJGpYqJczzx8ie/SbgudE83/T7+LvB8yelJ/Q8LrGay9ntTH7xTBNPJA2r127X/CpnpxtA1TxPpV1fAlMFnpe8VtQ2OzXGjWSUOecU4A8w2WgqVZgYZTKFXg0yM6YxqN0k9gmQSuPbYZ7p5svInWi/cpi9p5yVbSrbTFJdbStV9pWf8Z78dymxX/YJbKeRYjH3ZyUIE6nE4z1PLSlJr/B8JTmVXE7rmBVmuYyRVnn6jPlFVQF8Tfm55OkTOPvKug8r4bG4uPyEfMomicAkDywddKYYTCKj5OWTzpTOF2lzHqLc3uMPJNvanB3LQXvr/2wD20KpJd4j97tNuaHNq1iAuNVm3XMpiUHJPvYtE4s8u7ESh9MknaGRLxCNxVS1WF1TjYXFeawsr+mM0ts7CK/Hj3SWAHxBPhc1tXVKPHIunDt3Ufsaz5uUqqvh3tHVqWTvJnheEt5RUoMJj5Lue4kBz5VE8FzJFzHtjea5g6bwtk3yD/ujItvy9Cyt/L/SA5Ue+KfeA5WM4j/1GVC5/0oPVHrg1/ZAOfPcAsPLgy++0WKeF/NJybaUM8+fDmQ2r0HGEyVHnDh39gqWlhi4ubB7z044XHaMjD0Si/f82Us4ceIVyQMEQwF897vfFVuFoEJ3Z4dACv57anJCTJaOdsoXNP2GzHOycEygz9JimkCSrUImDAMImqftP7BP+twMAsigevhoBB989CHaOzqxZ+8+tLS2CEwZ6u+Dz+0QA5QBdXmpsRVMGeM1o/tqMYwILnZ1dcJNElOhiOjGBqqCLFEn457He5sMQ0+dPIXf/va3BcjGE5QEsRIE5bIteYHnO3ZsF2PLRwAsnYTH70YkGsfI6DTGx6fhsRcx2NmAoDsL5BJIxBNYjeVQsAex++Ax2D0uBTqUFCGI+NmFz9TfZOARuFHpOmwCNRqbqD0ZfqwrTxybCZUvsgvjvTwaMWAqJWEExtFkslDQtcfGxsWgl3Gi3akSXwI8bAMlUnx+n/ouQZ1wMavMe2XCxztmu8pKkS3gr1zf1MxbfkwOyWwaRVsIv/jlGRlxxtZWEF+fxaF929DX0yaDyJ7eIcTTdkTzbnxy6gy+8Y23sLAwrQSJ027D9OSEQBMaFpKVSxPB9UQCiWxexlmhqqAY1LlMGtlMGrt37hCQxnJ/w+J1IpNLabzJPj7/2RVU19QgkYiiujaA2toQ6uvqKWkNO9w4ffoMTrx0ApHIqmHbM1HEsm3QbDWCqkCVJCMo3ZJIZvDOz07iyJHnsbgwi9aWRnhcBN4WEAz6BYZ1dXdhZHRELEqXh7riNmRTCUlFhIMhROJp3H00gYtXb6J/cAAnjh9FkYa/9gLcNAEtGaGl0tQNd0tLmAallG4hM+7evWFs27oN6VQC8VhEbHyWSZPtx3VH+YdYzCRFCGqx+oCaytt2HsTHJ8/g+ecO4+OPP8B3vvMvYLcXcP3KFfWB1+1Dd3c/jj/3An7xi3dx4vhh1NXWaL2sRyK4c/euwK6Boa147xe/wGtf+jJm5+bwwQfvoyHkxNa+DqxFNtDQ1ILq2gaVbRPEp655dSgobV4mISg5U7CZNcv5Rj10zk3+pWHixSvXZKw6NTcvMKrKY8fRZ/bB5wvo56xgWV1ZxkvHj4ltnkusILOxBEchJcDb5vQiV6AOqxuJZB4ffvwRXn/jNTid/EwjeFTMAj5vCJGcG1fvT2B2ehJ93R3YiKzi6OH9MpGkfA/BLZnXlYCR5ZUEWlrJJifQxKoCr4ADSvuQzc+9jlqzTIqEwmGzJ0n+yLBdTVLLgBH8mTRjS0xEfghBRO35ApZYOUMzWq5Jw7CemZlFR0unkpEc11t37qK+sRmZrAG++np7lFAZH31kmNk2IJZNobOrU1IzczMzaGtvE/hSyOVUrs8klZKCZLA6IICa/2ffUxt7bm4Obe2dAs8JLhMAWl1fx9WrNxAONWFw63ZcvHQFmUwKxw7vx51rnyEbX8HRg/sR2YjD5Q8i7/BgNZ6EtyqIyYkx7Nm1Q+bQOUo0FfK4cMGAOHtpmplMae3/+Ptv46tvvinZIrMejcTM9WvX0NvbrZ/zL8FXm9ODRCaPBw8eyDSQIC6fI9ICDldrHTOpRQCLSbG1tUXMzU6jrr4eg4NDWFtbw+jIGLZs2VqqDrDrmcU+5Z7N5CpBygAN9jYSSkrShJbPn0OHDorxSykcjhVlmYjx0oOAptN83t64cQMtLU3S8966bVCG0aFQlRLkTHJw3Fl9kMnlZU68sLSsZO/aegTh6tpSFYkN9qIT62sRRDdiYn2z3cFgEHW1Yc1Zt8OGxrowWpoa9KyD3S1m6c3bd7FlaCuaW1tx6tQpsbv37dulhN/Bg/skWWaeMeYPk20y6KSBdDKhfZb7Kvufz+57D8cwvRCT5j5ZpgQ8qZse8HsxMz2FgNejhEdPVwemJsfh87vgr2IVC19PI9yQ1gOTP6aiwaUkByWLOKYuyrlkUtL2ZyUSn0EW85xVaJsSF4YB/JuA50z+lEtkWCaP1sHtSUD2ca3XY6C2XBLEOrPp821M1hvvAL6GLGGC6BagagHF1jlF8h+s1NF6Z4UDnzusqDPyX7lcUVUtyWRa4HcqHTf67zSJzhJYp/F0xvgnqE+sirOSJw0rjx5/Wcrj/Ahjim6Bu/rOyqIyYN96myU/U35eFeOaidGyAxn/zbUgwP+xD40B0DlvuMVR8mkTBKfvQlqJX76e80feGFwHrs9f2/r8p8HyLxp39WqZmSnnHN/HdWKzO43+fEmj3kqO8rnK/Y1nICatM3kzflxj3DfmZmck4cYKLlMmYLTVTWrVyJxYX5bhvJ6/qqwwMis8/4nUwQyl2P9PMuytefJEMkd69271LT92fn5O9zEyMoL5+XntQ/QS4BdlveobajA3P2ckxNJMtPA5QwmqnPTQ79+/D0rSMPnL5zCNubkn1tXVYmV5Cevrq3j5pRdNRcfnZFsMeC7mfKntrETiuKr6R+NunlNcz/Q0eJp5fujVP6jgRJUYudIDlR6o9EBZD1Q2xcp0qPRApQcqPfBreuDML/5vo6D5lFFV+cst8LxA8Dy29jnNcyOnsanBaYIRAjI0ErJjfm4dhYITV69el46xzVHAg0f3ceLFl3Dy07MIh+rQ2NSI2bkZAeU8ODPoXVtZweCg0dQl4/xHP3pbrNSOtlY4HdZB+skb+2LmeV6yLYZVRAa9KQHP5whcuXH/wT3pRT///HNGViCZFPjxb//Pf4d/9Z3fR31Do4LH+flZ9Pf2IJ2IwSuzLGOOZMykLL3zvIJHBi4MwhhgsLz/zJkz0pl1FBkc5MW+Zfk7mTgMRKgBTrbrD37wQxw7+qzK66tCfuQLJdkW1RkbXW/2LxMJBIba29uMnng+h1QmAY+3ChcvXkcsmkDQ60Rj2I18fAGTY/cRDFWjoa0frd07YPcGYHMSkDAMJALcw8PDYgqx7F46yHan2KUM3Bh4EHijsZoJ7qR/U9Lb3AyCzWjYkUrncenSJezfv1dyANSTp+xCNBrD9WvXZQpJ0IfmcPzOSUgwaXFxXkFSTW31Y+Y6AcFcnmCmTQG1rezjNDdLjHSLuWfK5k1LcraU6TYEsRGj8ewcJscnkUqsSZd65/Z+NDfVC5AJhOowNh/B5asEwroQiaygs7MNrU2NeHD/HoL+ANZWCSxRu7UIb6gWvnCttD2bGuoxOz2NUFUAAZ8XoSqfDK6k8cwEhdcDp9eJZCoLl9OPn7zzLl577TXk8mnENlbx8OGwAs2acAMyqbwCyt17dgjcZaJkcLBfJdp5mrWVjNYoE8Ign1qy45Nr+PTT0wIydu7cLtA9EY9qbqQzSWzfvg3T05PwBfxir3HuuOx2AUr1dY1I5YHT56/i/ugEhrYM4aUTx1BMReFzMSYnWOdDMp2Fk6ZmcODKtevo7u0TCMj2UNqnv7cXwWAAtiIZaWSyGfNeacGnKdVDtrdHzpus3wAAIABJREFU/2bgfufufTwYW0bPwFbMzIxjemYEv/d730KeZqAOO5YWluF2euH3hhAMVONv/uav8OLLz0qSguvg7t1hTE1P4/gLJwRyULbl+PEX8OO//hscOXwQ1y58KuZ5U0u75IwInK9HN1BF479lSrcwCZLB/r37UNdQj0yBiZCMmPjsW7JR2eZIdEPSLV5/FdaiG6itq8fh/TtRG/Jp/U5OzQgwiEXWxHJ2FVNYXRiHnXr4+SR8fi/yziq4vGEUii6MTy2IHX/w0H7ATkZcScfe5oLbGcDSRh4bOTt+8d672DrURw0RHNi/G3bKRClrZVjnStJx73UEBXxQs5rsPK5PJq4SiZQqbVZW1jA+Pi7GNPcJGi9So5pgLu+T5pcyOiwahmd5JQn3SM7dCPXua+rEJvQFCJ6lZIJJQLOWiRKHS9elzvTtO8MIhmuwtLIi08Xjzz8Lt8OBhw+GBX5QgsXmsquyR6Ax9/mBAdy5c1vtaW9r1WcSKLXWNwEzzhlK0tBHIJXO4M6du9i2fTt8/oA6ZC2yjosXr2Dr1j0a8//3z/4MO7ZvRdDnwuWzn+D44b2oCfngpSwJJam8AfhCdXgwOiEwdu+uHairqUE2ZeRkaFhLk8yW9nbCSvrz12//CCdeOIHmpiYlKtQmSnvdvIFt27cpkUkwSv4MTieKSr7EJZNE/XLKZxAAJ6OciQjuh6srq9pDnK4iqgJ+DAwOaD8aGR3F4MCQnlE3b9zUWFMKycjdF7G6uoia6ho9K6amplFbW6dKrffff19VG9093fCq4qcIm8Olz6N0ExMcBLoITt2+fUug/9CWfjGEKcfgsttALE1myV4/bty8hWQyg47uXiWKKOPCSgq2i6/x+/ySX6HUBw11+cXKsdWVJSwvzqOzvQV11UE0NNQa+a28TSDWp6fOaC0ODm7Fz979GY4ePYx0KqbE+EB/Fwo0oywW5EthmcL6KO+W5ZqhHnxcponr6+v6vztQjZWEE2fOX0RPd5fkhJiEYd/y+R6qqpL2PpcQ1z37OxT2K2HOcwf3ELLP+QICzlz7Lo/HyOTk8zIk5frjs5Ha9Lw2542A5rIElJKdZR4cT5+lPlfVJ7PLTXa0Jf9WLqH368Bzi1FtsZjLiQ8WeC5GeEnug3IaPN+wks6S7ShnvOte6QfAKgMLPIdd+xXPOKw2YAUKn9W7d++G222X7jxB0/jGhqoELMYvAVTuQ9qTbHb1F5MNJbGZxxIr2nPo2lyqfrHulcxz68uSb7EY6Dpl8Bzy+NxKU1RL+saw2C39b+t61n0apRYmDyl9ThNTI0fD19+6fQednV0GQJccjVsa8CZVuSlr8jTRpHxMy8etfOyt9nLfZn9xj2DV1tz8Ejx0Hy9JZHEuck4xCcUzE0kLY+Pj8pJg4opGxZzfPBfwXLx1yxbNaZ0F6F1R8o3gen967vG6lAxjVYBlbMoE5v/P3nt+13WeWZ775hxwkXMgiEASBANIiRQlUTnacrnscnXN6ukwvWr+oJ5Z82XWpJ6uabvdLtuygiVRgaLETIAkSAQi54ybc5je+9xLQrTk8qqvdeHFJRoE7j33Pee85333s5/fZseNw264658W0J8uBgiYaLQk6DiJt6IpYmZmRs+kirlmdXUVJ0+eRGdXB+KJqNZ5q6sbMFvsmgOYHXOotw9LS4vI5jPlogaDaTPqKuIaOhrZh8fjUmcaC6/f5zwnhvHxmJuNY1Igq5BFfK5RPM8ZgeaWPxXPq87z6va4OgLVEaiOwFNaSnVAqiNQHYHqCFRH4PtHgOL5026dyv8/2CorZ2IxjWQ88rgN9umF9nc3e3QdZSQGLSysIxhswN2x+3B5nCiA7dAONDQ2YWpiVq32dML19R+WKMzNAhmqdPvQjdLV1YnJiQl89NGH+Ml77ylALJuJGxuxp5xGlU0NN4n809raCgs32pm0Ws3ZLhoMhiT60PFM4YFi8a9+9Uu8996PJVbmc2k5Vf7Tf/7P+Lf/9t9rY3tndBQD/f0IeD2gPZhBWdxU8d8YfHRwg8a/Ez/D9+ZnIbaFG4naUBA+N51MaW1EKSoa3kWzGK0UlP+X//V/w+uvvyUWKzeUFqEaKMbky8gZY1PIjcX98TGMjJySAEXhi4IlA/OmJudRG6rHxN3b6GmrweyDGzg60CNBy+5tAJx1hnhuJhOVzN6CWt4//vgjXLhwQZtjhckVCkgk4xJd7ty5h+ETp1QIIG+bwXcUH+nKIvqBzOKKy4zuNAtdnfv7EmwHB/tRW1ejogiFU4ryfI9EIl1u5TXGka7zYJC83FpsbK5L2Ll48QW9rkXOqBKymRw8TiPA03AJGwxu/t0IOiwIh8CxSKaSMNtLyNHOXXKjmCMiwY4bN25he3cT62sLOHd2GKZiBu2NDagJhrC0vi30QH1DrQJb6fTlMVkUymWCz+uTsEJnPjEn/PnR0TvCfjTU1mJtdQletxMOq0Uu7NbmJqFAiDQwOSzY3Qnj88+/xltvviM3Y6GUQSIRFkaFYVrd3X1YXFiTuH3mzAmkEkk8fPgAI+T5lsO42OIux2P5s7ObIp0CwpE4Pv/yc7S2NqOxqVEoBpfLjlw+K8wBxXS3x4X9cEwuMDtxF2Kt2rC2vY9vbt7FfjwlVM0zI8cRcJrVscB/Bze8Jgs8gaCwC5l8CeMPHmLkzFnhgOj8nJ+bxZmRU7qHwuF9CessQlEEMRzOvC7oFDbaqXP5Ej789AaODo+grt6P//c//e/4D//hXyuYlufcyuJNIoeG2iYszq9i/MF9vPbmRXUkxGIxfPXVZVx86WXxUilKfvjhh3ju+edx+esrGDp6BKZcBFe+/BQXX3oVHn8A9Y2tYpgz+JBaCMU3CrShYBAF3ssshCn8Lq9x4bWUTCRw8+ZtrKxvobOnVzz44eGTcNkKsBKwbLYgFk9h9tEs/D4v+g91ineeimzAkosL4UIBLm31weVrUGDozTv30dbRibqGWhSRhd9HlncCLocb8WgGZmcA8WwBlz75I1qb61EXCqC3myxuA6lBsZvIJ2Yo5IiTcNcjlU6I0U9OtMHg30YwUKM5bvz+Q5w+PYLtrU2J7OvrG2Juv/rqq+KFT09P6b5modJAP1BczKlIxHGKxuJi/CeTKXh95EAnMDe/IGGnhRkJEg9zEqSWV9c0p9Gl3NzaBnLRJVSaTWLw817ga1O4ooCjYNN02gj9LAtrnFd4bhhSSPclsThE7VDIZ1cKUTEU5ZaWV/QznLuM4us6fN4AEskcrnx7DXvhCBob6rGxMofB7lYcaq9HPMIwSR+2w3GYHG60dPTho0++xOkTJ9B3+BCKORZEy4gGEznDORVN1jc3cfXadRwZHEBLc4uEZwr5RAjx2fjNN1fw/HPPScTh9U+nPC3zFqdDYqUc/JmciqQUnL/++huJ3RxTCnR8Dr3w4nnEYhE9MyhEBfxBiZEUMj/84EPNAcQY8bMbXU1Zie18zhhYApvO/djYGNbW1tDS2qqCrTAb5P6WnaIWE/EbDGLmcyWNL778XAI6C4V0nrPYx0ubRV3iPhYWl4Uq8gdDuHb9Fs6ceUbnmG5m3ucWXi/5rFjYFDDJcGehdXl5QcfndTnk9va6HcJzkafOQu74xBTSWbpjzXg4MYHnzj+LlZV5HO5tR3NjLXLpOBz5DOylIiKRsDAyFNKcLqeE2G0KwcmkhDEK+NF0Efa6bmxth7GysqxCBu9f5iZw/Nkdw24fCvs8T2urc6ip8aKpqUkdBiwQKgRZxWEzHE6XniGUTTlXM2+Cz32jAFBQJ1IkbJgJKOp9JzdA2KEnpoSD5oSnhVbDNXtQCP5u9kxljcM5s5IBwrm04gquzKcKMi1zrB+LzurQ0tHp5xkyztdhkfxpzAt/PxZPwmZ36dd573m9fjyancPiwhL2w1EcPTakZzW7Ms6fO4eWljpdL9OPptHX14elxUV1sHV2dmpdQSc3C0EKhUwlcGSgX9cxBVseD3Eu/C+7Hvh3ZYYUDBwIgzEOIlsqhQFe6/w5I6uBAZoGEoYdRizW8V7iONBVzffmGofdfjyXoZqQ5jorxXoFoxqiuYH3gLpabt8ZxemRM+p6YKGOHQcsCHMe4xgJz6aigBGQzfwAGgzovqaIzC8DhVIJOef6xKbvcUx5zHx+kfOvNbPZrjmdLnK7w65uEhY3WKDgcfHapvljfGJa82RdqBY9Pd3Y2tzE4sICamqCwi/t7e1oXLg24NizxaeCYjyIguF6lIYUBkbzPK2vraG5qU6ZGgdRNE8L7xXx3+DzGwUHnruKeF75d+Hb1tY0hxFR1dBYr+68vb0w5uYWVZxpaGhGa1uniqAGtofniyx3o4OA60O324kH48S7mXHxxefLnUjGKavcbwaL3jCVcGxM5UAQrTfK3YnsmJDD3kb0lAPFkoHDqXxVnefV3XF1BKojUB2BqnhevQaqI1AdgeoI/EUjcNB5XhHD/7ni+cE2Voo0xUIW+ZwJmTTwxRffCtfhdNsxfPIoGpoo+KTh94Vgt7mwvrEph6Y2C263GMpEYLBtmgLMxMMHGB8fx3Pnz8kpzEDDp8XzSosvNzhsTeaint/LCNtRUquxAgtLBvecbkA6dbnhWV1dwdlnRiRIMhiMC28eE9nWDG786quvtFks5fNinmdSSXF86SAniuNp8ZzvTWcnx4TiPMV0irvNTSG5hCT+WmxiqpKBTnHc6fbh6yvfIpsv4bkLL0joIueYewAiVMgTpehPsZxqwPrGioRmq81wkFOoLJYsWJhfRTKeQjqyg/juMg53huDz2FGyWBFo6IbN2wST3YVMxuClcxz4/txYU4ikGMONLI+X4hY3q7t7MWxt70rY6ezokFjC4gY3oMI+qEXYaGOn2FosWHUO5uZncfIkHWpWxBMx2Kx2CbcUjTxu4gYSQthwQ0eBJBaLatw8XrcY2C0tzfqMFKR4TMQIFHKGo4jvz+NPM8zNaZfwKaxL0djo8thhNZA9NpMb2TQLFm58e/0mbo2NSjhJJ8NI7m+jo6kOL194ztjYxiPwcyPs4lgbTm8WMCieJxJJOB0utain88DN0bsSDxsb68UbZ1gmiysUOm0Ws5i4vFaCoSDSxQLCkQSmJ2fEKN7d3obTZYHTZVVY1v5+REiX6ekFuS+Hjh2WQDo/N49jR4/pmjGcuJBgRUyH0WpNzjnEJU7QCWm1YmtnG3vhffT29qiwQmcmgysp+FDAM8EqUZsbdpvdid1IEqMPZjA9u4CRM6fQ39MKB7KwlrJI8dqze2BzeRBqbEXJYkfBZMXqGgNTIYQBP+cnH32IH//4R8hIUDTwMhQUiLuQ4CH+rNH+TpciTFYsrkUxPbuEvv5ufPTx+/gf//W/gtPBFn+6PYFgIIRoOIHlxVVsbW/i9NkTCqW8+u23clOSw05cCN/v6tWr6O3txdi9exJp7EghGdvD4vKanOfPPX8RLrdPIaPEmRBNQTGXAguLZXSec2NONx+DiVeXFiV8Uqii2/7EqbNobe+UyFYqJFAqsgjGc+dSSOny4hLefPWixiy2uwKXOYdSLiFndNzkhTvQCJhcuPLtLRw9fhzegBcmC1FSJcNNS7RLFlhYXsftu/fQ19sj7IXFVNDfeT3xPsiWi0QWdiKINWxTaCIFhUIpL+GEAgYLVTy+ry9fUat/LBpGbSik+4n3F4WKa9eu4ezZETx6NK2x5OtTKC8SZUHntFyhhghEYYqoHIrPDMGlcG0UQ7JYWZ5DqUCh2aNQSavDZbCPMxnhbI4O9MPltCObSko8p0DO8GGKaAwf5PzB8Epen2Il03FcDigsMEiV3QuprLIGV1ZXYbM70NNzCNeuX8fQ8LAQI3RfswBWKlmUW0CsC/EcZ04cRY3HgmJyDyiQ076PgsWOvqPDCEdzmF/YQFtrMzo72oRsoXubnSX8Q8c5facTU9Po7OpSiDQ/E1EgLPSSc68Q33hMzn6Jehq3IkzMwjAZgX8Ubi5fvoKGhibU1zUoBLShoREet1c8dXY82B3WMuKqhMnJSYnroZo6CYicJ4lqiISjEr3aO9oNFFQ2o+4Snks+F3i+iGZip8HNGzfxs5/9XLguh7moThgeB1n4EpZKzONgkcKqwukrr7wEr89tFLsYTM3mIpNZon+haNJz8NurNzT2DD7mvMMigtNOzELMKOgUjCwCAynErpgS1leXcWSgDx3tLXqm0wG+tb2HPEXzyVn4/CGFHZ84cQyrKws43NMOqzkPj8MCbzGDfDyMre0tjbEEUxVZKEDGJXYS0cJ5OZkD4iU3HC6PcDQDAwNIENFjt0usJCZKRRgArS2tiEV34HJYFcbqcro1bpxTWKzgvcMckppQjQJKs+mUCqSry4sSTBvq6yWu8jkjk4HBO9GXcGE/IJ4/7eI11kz0NT/p3ONrHDQiHBTPjS6/cldP2SVcwXBQnK18Pe7C0muxSG98VcRzFgw4lvw5Q5A3ws4FBhOyjV0fRmFfxZPtXWGQWEDv6OhS1w/n8xeff1ZYJRYr2LXAeYdFcM73+v0SjMI/USkMNWbxw+nUv1eY53y+VvjcB0VeDunBrsbKsVY+Z2XNZYjqJnUF8XUrYi7XkU8KDmYJ30QCsoOLgdo0P3DFoDmU93uphFu3b6OtvRO7e/sqDvH51dPVqdBmnlcV86zWx5/BQPQV1P1Ac0BHB8Nnjc9noOaI/jLY7RVuesVFz+/zHLB+xM/CseO/8T34dfB1eF6u3xpTCC4Z7HzetrW1aI3EdVBDfZ26Klj80rkktkTCNPn2hsjNLx4X53KODUV6Fo04B7CTk8XLg+L5010Mj9f3nBPLwjxfl2t1jhNfs/JZud6leM7uBM5Vq2srukcTCc6vfrg9fjhpgihz17k+57zLQgTnGyL8eNz8bEQY+rzuMraF9xfvFqPblV2kFR1cxycme/kmLBtrKJ5zflUXAU0AVfH8L9obVn+oOgLVEfiXOwJVbMu/3HNf/eTVEaiOwD8xAn+Oef4d5zlXqMW0mOfcBBx0blRE9+86zw3ZIRpNYezOQzHPjxw5igIYxBVHqK4GU9PTiEUTCAbq0drWhjujdzA0NKQN3vMXLkhQoZAa3t/H7OyMBIGmxnqMnDoJlOhg/q7znMdRcVNxk8BNiALZKDLSyCShyVhwcy+xuLgkgZebiGeffUYCNPmvVO0oHFNoo8vR7fXj4YOHEnYG+vsUfOdzuxCVu7ZGwUf8qmzm+He6nb658g1ee+01vQeF3aXFBfT0dpUFO7rVjFZbQ4wtwGJ3IhxN4JPPvsB7f/XXcsCiaKALuPDPpHPaGPIz+QNebG2to629RagZChVEquzuRrG8tIGJ8YfobK5FndeMuqAFZlMOBZMFNc19KNhqkGeUYToGj9stQZ7ImESc7e2rEnWsNm42WRQoGm2+RQbyQfxzOjQpshnjTwdpVngAbnYoqlOwy6QppFtx89YNvPji80Ic3LhxXQ6hoaFhCZB0DcmBb2OAJV2cOZ0znhsG7BktxgkMDgwiEg1L9FtdWcfa6oYcgnTHs+VeRQYbg6sSRuBh2cUkF5LFrGBSvzsA5M3IF824PzWNxY0N3Lt/V2Kah4F2bieO9XahrSlkhDLSNcrPU6RLuiC2OFEDDFAl/5eCxJUrV7Ef3Zdb3+m0SdzkmPH3xOO1WZBOxg1nIo+JG06rEx/+4WOcHD6FjfUVNDXVoibkg8frQjJNpEIRExPzqAm4MTjQKZbw9NQ0Tp44ZTh11arOsaWwYAgQHHcLLEYhx24XG5Wb7JW1NfT394mBTWcwryd2PVitTp0jyeliWDuxH8tiYW0Hl69ex3s/fheNIQ8s+RgsRRaerLA43DDb3QjUNaNgtiMH8lILcoyePXNGTu3xe3fl8qxtbNAGncUuirUsxvA6o6hLpyhFQDr5iXiIZyAn+/379+TwJ17hR+++o+uLn5fCC68j5gGksmlx/vmzFBOJdmJnCgUCinj/8A//oHuZQtm/+3f/BvnkPqYn7mFpeU2Bn2+89S7q6puQZzHFytbxvLAPXpcb2zs7MNts+OSTT5DLJpVp0NhQh3gsitpastIdGBg8BpOJBbMsmluCMJuyagNPZ/Ny1FFIXl6Yw/PPnoKlkERsdw1BDwsaKZQ89XB7yXy24fqt+zh34YLmJJOZxR+iL1xqZU/Gs0LEnH32WTjtNszNTEvgGx46ajglS3T95yUIbm5tYWNrC10dvXJTUoDiNSHXZSaDZCKFyclHmJycwttvv4NQMIDr165JcCUGiS5lFva6utrlRqcTkvfpqVOn5Oyl0D3x8KFcxyyw8T37BwaF/WGBhl+5fBHLy4vY3lhWAat/8Ag8vgBm5xf0c7w/Hz54oE4ANo/4iHxRloEdmWRKAhHvr1g0Cp/Xq3uHgjoDQzlnUlxK5Yoq2LCAReH726tXcezYcYw/eCDufm1tHVbWVrGysooTwycRDsdw684YFpaWcPrUCZwc6sfCxBhqPGY01voxMzuLzp4+Ceh2ZwD1dS0q3BGxREwAxXwW9+wul4TEVDaPqelZ1NbVK9iQiCsKhOP3x9XRwcIrHbfPPHNGOI+tzS0V8TiHHB7ow+rKqoptfH45HG4MDg7q9enEJH+c1zGdlzdu35Kzn6IvO6/u3WdQJQNGj+n6mJicRDqV0fV98tRJRGMR4R94TN3dneo6YPje2tomTp06qaJsc1OL7pdCKo6hIwPKmfjlL/+AlpZanBk5I9zQwuK8HO9EOz2cGMf5Z8/h/v2HEuq7ug+hqbkFC0sr2NreES/4pVdeF26GuSAUMk8cH8DW5gYWl5aFdaqprdW1QkdpNBLG8aEjmH00pee23+dS5kRNXQN29+PI5s1Y3djB/QfjeOniCxi9dQ3Pnj2JgNcBj80Ea3IP0e017O2Xsx+IWioUEInFhFOiAMf7L8vutWAIkVQO++F9nD1zVu5qPZdNRETkMDkzh6W1TSTSWXR0dsLD4kM6IXTG1pbhHO451ItILCqmPsNReX1SSO091I29nU2J5HxWdbS3q2hoY+dENvsYJ2EstypBvX/qPD+YF/Nk3cQshEpgr7FlfVo8Nzp3jKLx94nnBxnpj4VzCvh6NcN5zi8GyvKLn9lYVxh4Fn6xgG1zOVWEZYGIcyTNBptbO1hd21DBw2ajaNuusX/Ic/b8M+hsby2vQQoyI+zu7SrvQkgUhoyWs1OUsUDRuhw4aQSJGjg2zoGc83nsPCaJz1xwHEAKil9e5tNXXOcVVjuFbnYxqABitaqwxT98HlCQPXz4sNzcNAfwuWLKsXPOQI+wQEQxmGM1MzsPj9+P5uZWbO3sCE8VCvjgsptRVxvSa1WKGepAKJ8THjevA6PIuKf7gvMrr5/K5618Fn4Go7iZkfDc0zeoIi27TAxjBPS+wgNpDesUNmn0PnFYIRUr+dziXM3iL7NWurs60NrSDLfHLUQekWzizpcDVxWZws+qLj12V+b1dzry5XrPszvoSWBr5RqsdDdUPrPxGsYfcfDzOZlimFPBIjb/ncfHdeKjRzPCtjDMmnM11xrsSGxtNQrQzBJhZwvvNdZZOjrb5Tjn67DIwYIcxXNeFyy6COvzPcxzOtkrY2vQZCoiuvF94lvkPLc79P6FknEvVe6TqvP88RRQ/Ut1BKojUB2B8qqhOhDVEaiOQHUEqiPwvSPwQ+I5f/jgwvkvwbZ813lOZxutQxa8//4nKBZtCpY7e24EPr8TkVgYX13+Co0NLchmimLXcoHLDS/Ftjt37uDo4ICENgo5U1OT+h7b5oeODsBOt/VT4nnFeS5et+VJAFfJVETJTHcnN24MfKT4b2xwufki6/vIkUE5euUyLm8iGHhntpJpTpGxJBHo6MCAHDp0raYScbWns7X/YCt25e/cSLEQQAFJ3Mr5OTS2NcmxRrciHe5kuLLFnyGMdMcSj/HJpS/x8quvqRnVSg4t2biRKDY3tyXEUygk13py6qE4shReuREl+7GQNWH8/gTmHs2iMejGUH8rTPkwTKYcSlY7/A09yFtDyBUt2NpcRndXt3AIe3sRrK1toK6uXu7vrq4OOdoptO3sbGN2fhVHjw2LS3z27Bm1YNPlRKG6JBGX59twPtJ5bjG5JRB9/fVXeOHFC0YL7oMHBqe5UEJjQ5OCybiZpQuWaBFukih4k49awRmMjd1VQYWbUG4sf//+B1hZWcO5c0QcROWsbmltxujobYmvTc0N+v7s7CPD1V+wwGZxIJ9KIRGJ4uTICDbCYXjq6sDt45UvLyGxtYn0zg7effkC3NYcnA6LUC/aMJqBLF3BdgdS6TxKJorUOYyO3kONP4ChYwMK7+P4UyyiG5z/lXjusCkEkY4qBeU53Fhf30FkL4aGugYJN3X1AeGNzFYKCHmJedPTy3DYiug/3KbzPn7/AUZOnRFKgGMgdz9BwBx3E92dkOBHgd8s8RzgpUQBsY+Bu06ngk+LBV6nBbWBZ9LsfOBxEj3iwG4sg9nldVz+5jp+8lc/Qn3AAY81B2sxI0HQ6nDD4vAg2NiGgsmJvMmOTL6IhflF9B8+rGOJ7O9hZn4O/ceOyVG2sb6O7c1NiUwU7eR4JvuZOB1tclk4sSOZzmJudgETk1MSw+hQI7/6b//2F2qHb2tvxaOZaezv72GgfwCbm1u6ZyhCqs0/n5dzmt0hp0+fktuNn3N3YwkLs1MwW+0KsHwwMY3zF16UuMcuAmIdKHom43GxvOcXF1XwyOVS6i7hHNNY36AiTyJFZ7AH/YNDcs5lcxEj08Fkhc9fg/X1bYmhiVgUDmsJhzoakY7uwGklaigNk9MPi82Hja0oIrEMTp05i2wxB4sNiCdj8Li8yOWKiEVSGL07jlOnR2CzmnHrxnU8+8xpdTXwfLEoxwg0i82BialJiTBtze0SzSnqUXBgtwcLhcePn5SAcfTIkMSsne0tOf4ZzklnH7FWlZZ/CpIUgxYX5yU6kfse8Ho119Aj6HOsAAAgAElEQVQZTcGW4jEFWeFUsgyJnZLzl8J9V0eLhGQ6JPPFEkbv3lMYHEUhCj18vfbWZglWLBiarDYJW2QL83qgCMQCS17hpMS2sMPDIVd0jKGebq+uC4r2+/thJFMp7Ozu4fjwsNzCLCoSp9TZ2YXr129hZXUdLW1tCNUEsLb4CIndVTQGHbAiK5f61n5cBaHGxmYE/AHMTE/Lyc1roiYUUhcPWcR74TR+/q9+hi++uixxi3Mhhf3Dfb1YXmKhMSTmOUMkG1k0yhDDFH/s6D3c32cUJfJ0t7Jbijx6p+YmMtB5LPxdOp0p1rMAZuAsWEjMCr3Dn2dGBzs5OCHxXDQ1N6lQRjd2Lp9BY1O9xLRIOAyfPyDB8g/vf4if//wXcto6bUT+GF0UAX9I8yufTyzMra6tSmxvaKwzhMy00RXEc5xhh4aDhRkWeoyC2di9cbm9I7E46uvqwXozf4eIj0g8jjgxNcKSsWjL51dW1++h7i4EfU5YTJx5rSiY7NiLpLG4vC5cSF1dDWLhXTx75gQsxSzspjwQ28H+5jKS5FKZoVBYYoQ4v/Hm8fhq4PYEUFvXiLmZR4hHNnF8iEUuk565vFaJakhk8kjmirh0+VvkYUWwphZ1fi+cVjOaW1pw5/aoCjrHTwzrmqarnQ5zLgp4bxC5lsvE4bBbjEyBsmub14tc1mVRz1hk/Xnx/Om1lTqH/gLxvLK+kRhetpLzexWMydMMcxXztY4zZEf++9PiecVsYDjNVXmGWdghZidY1K2XLxQxO7eEpcVVZQBsbe2gs6sbq8vLKKRjeOG5Z4XTIdeaxWMxzllgMxEBxfFiJwaPmYVag2Muod5mBJOqOJ03Orw4n/FYuC6zWZ4wuHls/F5FeD5oVODr0aqRTOclbnNeo+mCTnAeB7MYjO4Pq+YNp92OxpD/iVgMdogYbmo2Jt68dVuIO38wqOIV561EZFsFIt4z7IbkcXCdyedPxc3NY68I/Hxv/p3FSV5HPN4Kx5xrOK4JufaheN7ScQj7XJOwwKxCfa68TiJuhOsiO1ZWWQBOoqPrEBKxmDpEWPAK7+3qWcfONxe7j0zG/cuijlNFCOO88tiMHIykPgOPnZ1BnGt1nXNdUbYaVtz+BwsyBzsmeE0R+8R/5znh3MvCROVzcr3KtS4FdMN53oHpR49UqIvH0ujuOYxQqB7xRErYFj4HiONi5w1/59ChXhXFOdcSi8Q1z7PPnlW+gHHhG3lH2pMcwLaUFXQ5z+lAF7CI102pWD5fhvOcXTQHswKefePvqybL6v64OgLVEaiOwIERqE6K1cuhOgLVEaiOwA+MwOUP/qOY5/xzkIGpDcmBIFBucFDMIFl2nnPRzK+DjpSnnefkYbtdQfz2Nx/AbHHKofLm26+jZMqhriGE0bFR+LxBISQYmHTj5k383d/9nQSzhfl5hGqCcuHRPbO5uaFQQn7v1MlhuJ0G2/HpNuiKI4nHxmNUe7C5JPGcu2+6OxWgBoscqxQUyJQ+f/6c+N4UbPJy51rFD7czKDGVkYCxsrwiQburox35dFpiC3EPRhjpd78qrv2dnR3wDwUP8iwX19Zw9MggGupqYbOY1ApeCVakWF80W/Ht9VvoPnRYYlkmEZcLkU4/Ck0cD3Fpc1ksLJKr3oS6uhCi0X2NY3Q/gempOcxOPcLxwR401djgd+WRzcVRtNgRaOpDyVGHfNGCvZ0NtRnTtUeH6vzcotjIDEaFqYTBwT6FEJKbvLK2jd7DA+Kbz83N6Bg2N9b1M3STErlA5ys3pjRPmU1u3L17V0iBvv5esW4palPg4usxFGpleVWbyNb2JlisFDuC5c00d/sGi5TiOV2mC/ML+tn/8qtfaWP79jvvSKSiSE438vzCLAIBH7w+DxwOq5zrPL/5vA2JaBr1AZ8wAC6PCxkLkLXZ8I9/eF/u18L+Poa7u3Gsuw3mfFRBcnle73RZsf1ZrFnA6Q3g/vgUlpfXcPLkadT4XLBb6GAqSozkFUaGsFz5VivsThsyZQcZXyMDK27cGMWZU2exs7GFTDqB1pZ6OJzcvJM/b4bF7sPsLLE7e+jvbVFNYmz0Ljrb6bIOyD9IAdIsZitFqLyKMUQACdtjssJkc8Jsc2JlbVNsaopnF86fg8NGocIQ38nTpzuNSAKTxYVIsoCrt+9hYmYOzz/3LLyOEgKOIry2EizEvjicMNnd8Ne1IGtyIFeyYWcvokJIPR3MHpfQBus729hPJIUpevnll1EqFLCztS3mPzfCRwcH5chj27lEwjwDIIkNKmpsWtt6sLsbURBoJBpBEXkc7u/BiZND+OUvf4n+wwPCWezv7eHI4KCul0fT0xIoGxrqtBE/ffq0xNiNlVk8mryPvoGj6h6hAH579C5a2zvgtDslVtA9aXR/OOQUDkf2xGbu7elA0O9VSCDdzssrG3C7A3B7gson6B/ohMmSRyZXhMPlRzRhhHNOPHiAeGQXJ472wVJMwWljhS4Pmi9zeTPujE3g6LERtHZ2IpqMIRLbQ7DGYFtzbiJ+5/K3NxGqaxDXdml+Bq0tjSp+sD9dLsESOyOsmJh+JKRVMZPH6NhtFXHIg2ebPAVhl8uLqclpnD37rIp4e7u7cvRRRInHWSDrkqAUi0c133EuVM4hGc9Op5znLgbnlcP3KKLxuiZyhE5qzn10OtL5bTUZaCMFSTqcmJmjCL8lJ6g6kCJhnHvmLPZ3dxBPJmBxkVPv0LXJ+ZFBs5zTiBpobmzAyuqKQjkN3AMdlAzDM9i4Y3fvCYVDp/krr74qUXlyahpHBo/g+vXr2NjYxvMXX0I9uc78PPkE9tfmUEqH8WjirlzbcRZDPD4JMwz3FUbLyl4M45nGgihd9d5AEAm6vRPMzIjC73ZhdWkJPYd6hK3gfMix4vVGBjqFHTpFVSTMsyBhCIS8j9nBw0IWxaWK8MaCBxnenBcLsBiIn3gC8/PzcqTzuhBfuOxGZWGRxQMWdRtbWuH2ODX3pjMJFSgpQPJ5ZbXYFSDMIM+hoeOwu+wSnigQJ+Kco5zqJvjoo4/x4osvKCeCRQ5/wCdHOzMmKNqxy4K4lmQqg8WlVezs7ovz7w/UwO32Svyzmy3Co7AQ4Qn48eDhJNxerwoEFFWnJieEWrtw7hysphyspozcn+FEDg+nFpErWdQtQHd9Y10Njg/2IryzAScLhMmwih9EULFsxK4RZhY0tXagpr4JMNnhcPkw/mAKc5P38cyxNoWTStDMsXvMo/kwUzCjZHNiYnYJ86sbCNU2orWuDqUyt5qaHK8XngcWp3jeKOxxDcS1yczMFFqbaxHe38Hx48dV0GdhlJguoUbKYp5RODc445X1UWV9ddCBfNCYICf5AT46f+/7nOeVNVmZS6H586Bwy3v4oOtcP88ODhYaym5vzsP84rxRET95/BScWWzgnJQr8XlX0vNmdnZBbOr19U3Mzy/j5KkRjI3dQwOLTl4vVmYnEQp4cOhQN2rrQgqKN3j8fH6aQb7+1tau5kbmEkTjEXWUsBiu9ZOwHTQh+FRE49xE57Y6yspc98pYVdZ0leOuoGY4BgyC3tmPCk9VYZ6T/c/fpUjN88h7Tnz4fB6DvV1wsuqjMTJLNOcfyrK85heWVyQQ8zO0NTdgbmocnR3t6vTgGoznkmIx35ufhXOQYWwgYo789pwCP/mH7ysTCOc7ro/Ka2eK2GSDdx0+grXVVc3BnCOEtSp3BHAuYRGNBZ1EuoRoLKHQZ97nvLfSyQQCAa+6pDj3G/irnHBfHreBE+Tr8r1Z1GfRjMfJv/O643EJZcOJv8w/+T7x/ODqlle3cX4NEZrOcRYJ+Aw1ijVG5s+jMraFZhgWvLikmp1dRHNLG+rrm2TYyGr8jIIJrw0WXvr7+Vw3SzznGpPrxucvnNe6qiKeqwtLzvkyf7181z3utag8yFQUKWouYMHvoHheEdCr4nl1e1wdgeoIVEfguyNQFc+rV0R1BKojUB2BHxiBrz74jyWKbwfF84qD6U/E80IaqcRfHhhKJ8vebgyFog1TU/MSU9969y24PDYsr8whkUihq/MQlpfW8ODhlFrw2V5LJwvxIQx7o4DADSqd5xQUDvf2ovdQJ2wWg699cINaCZqqtDhXNqDpbAqJdEIBbHKR57h5c2vzQFftw8kJ4S0qXG0j2K4At8entlK2L3NTvbNDB2EOdTUhI4AxHoeVfPTHzdHcfxjt19xQkYfrZZswXVQ2q9rcm9ra5HRvaWpCe1urEDAUT3KFopxPdPp9cfkK3L4A7BQ582REcnPaK5Eqk86K385W/M7ODoRCAQl+3PhTBH3/tx9g+uEDnBjsQ1uDH/U1DphKKYVlObxB1Lb2IVNyIZbMCuFBlyVduBaLXaLMvXv3cfLkCczMPML2ziZef/1VHX8slobN6sDUoykFUtKxSsQBMRsDA/1w2K1qvWWrcCKegtvpx+9+93v86MfvSrDlBpmbc74WCwHE3cSicblcN7bW5Vrjprejs0viKMeRmJrdvbDwOvvhCF588UX8n//H/yWn71//9V9je3sDn136BH/7i5/LfZ/JpnSt0D0ci8e0+S+W7IjsJxD0umAzl5DOJJGzmLC2t4+PL32GUr6IH7/6OmpdbpjSMdhNMQkAFE8o8OS4RzPbEIkn8I+/ex+trW14/a23tGn2Oe3Y29rUWGxsrIu93tt7SM55MwNMy045vhZVyXA8hfWNLdSF6rC1voFiLoPTp4cVFkp0jd3lRSJNZusG0okITgz1aa9468YtdUvQRc4NKlvfacorlXLGsZoAh4UCV1Yua5PFpnBPFn7oDr07OiZHtqlYMHjMYKeA0S3A68nm8CKRN+OTL75BNJlBT1cHSukI3OYcgi4zXFaTXLF0noca21C0OlEw2TA7vwKn3SEGfjIeVQaASmp2Jz746CO88vLLKjbRmUx3+ML8HGprQuLjkhH7zDNn4fGQV5wQEoeIp0ymiJu3xhAIBhV4yALEXngb98fvivt+5/Y9uc/ZgWK3EQtgxu1bt4SOmZyekiDIUECK85998F/xzKkhjUVNbSOyeWBzdx9r61toam7G2uoKxu/fw8kTw+JvUyyhO7uzoxV1IWJZikinkwpUOzZ0HDvbe+rOsDtd6O07hJr6Wt23Njvd9IYgeevGTfg9TmTTSZwdOYGdrXUUc2lYS3kkkhl89vkV/PTnfwenx4+ltRVcu3FVwoAwCiWKrBaFtv7f//Bf8Iu/+QXujY2ioa4OZ8+clmDyaPoR7ozdMT6jz6sCgsvux8zMNNpbG3Vu790bQzQc0RzHQE8WDcPhKJqbW+RKpHhiCFx5YT7YEcDgx5ZmhgTnsb2zjcH+AdTXNxgt8HIzpiWK3B8f171BtBMFOBa8OC9azOwaoTM+L3cwCxF1dY0S2Udv39EcMDQ0iEIug8tXLsPpCypItb3VmA/ZnUEBMhaN4NixIZ0bhs2JfYuiCkYMmN3Z2cf09AwGKZTfuI5z585hZ5+4GYPhTbxPKBTE6TNndf+x3T+bjCEb28Pk+G0cGeiVg5H4JrPdCbOlIEcxuyMMrFFWYovKqywoZLKIxlO4MzaGnu4ebC6t4tTJk+osOdTTg0hkX3x46uM8ViKsWIwhFsfGDhyz1RDFGFxZW2uEhzKYME7kCIVvwwVK57HV5kZEc2MAd+/eQ09PjwqmHEMKhiwMcF7kuJfMNiytb6Cuvl5YBD4LGQ7M+ZVOeKK9yEZOxOK4decO9iNRIXcO9/UL08XOE5fLo+Lk0BA7RQzWO6+xbJbIGgsc1nJgq9UidMni4ircLMq4fUJkBGvrMTe3gHry7612xJMM1zQhVFurz0wsE1nM+3s7mJx8iEPd3SpK+X1O5AssUFpx5+4EtvdiGDg2hC+/+grv/fhtBNwOXL70CZprgzAnd5GK7kqUD9Ll7vOhvqUdYPCfiVgL3qNF/PrXv8VP33kDrvwOTKWMkY/htIrPT2HV4nSjZHHB5a/Ff/vtRwjVNaI24IO5WEA0QpdwEd09PXqWb21twuEycBt8NtfVNSCRiAolw7mXYYvsgmEXAbvQWAwxxHPjzxPx/AnHvHIfPR3oWRHUDfHcCA39PvH8oKu8jKt/3KFQCbCsIFi+2wXHgm5O9ybPLbv/DPG8qXxvGxxsIrZ4Pa5vbSBbMMRbIntu3RxVoTieTKuj48fv/RT/7de/UyYL2fi5+D6W5h7h7NnTaO9o1fOVCDMeg3FPmnH92g3999xz57G4vKhwUV7jFE35xTmJofBEs/EzcE1w+tRpdeZVAkMVBkk2fLnIYKz7gGgkIjc9Be+TI2dUiKWQTbFYnHHemGV0B69JMcvZXSgevxFUzvmMznNeu+l0VgL6wuKSnp3MOfjsk0/w4oVzqA3V4MaNGzh79qzRJce5ESWZPVQcjkSUucE1QsVpbuQVxPVvFNIpvNOlzYIhv8+xD4TqNS/wnq1ga3i/V9ztEsP5wLc7sbm1Db8vIHMA5zvOQxurKwgGfaitCwo9xQ48fp/reorMT9bzhe8UV2iI0dxTKMDOdUM5VLayVTDCOznmT3j+/DeVhh53dhaxsryEoD+ge57XDeeohYUlTM/MYuj4cbS1tmheZTfMnbF7CARrMXT8pLqU6DRnlgbFfBof6liIDwS0Fl1fX9V6hR0Kx44ekcOehVgVUw50ejDjwuh81J2jz80ORpHR6Tqn+YEB5GSem+k8NwT+qnhe3RZXR6A6AtUR+P4RqIrn1SujOgLVEaiOwA+MAJ3nXCBXNnEHXT6VRbPxbyaYCmkkovtanLIFnf+lG5A7mgpn8LHLCgVkMxTanYjF80IV/PJXv8Yrr72M7kNk7K7IyZ1J5WE1O9Hc0omGpiaJL+PjD7RQbmlpFU6Fx8HNN92TbI0/eqRfjl+iUyhK8IsOmkqYU0VQf7zoN5dw49YNDPQPwuf1K6eKgWgUxCuC0PETx+XS4n7DLruiIry0Q9N/y26babX32+XYpvtMwWsMQEwkxOxl+BJ5uHQgG9gaI8CSggp/Vg7UXB6LCwtiRnLj1nu4X25Wbjoo4P3mt78TH55hh3S79R0+LHQIN3r8GboHL136HOcvPCeXI3mhFEwzJR/+8Pvfoa8thL42P5J7KwocJSJhay+O7r5hONxktJMFbsXS+qoENQVVKTSrKMGf7iqKkHSqDg8fl0M0ly6olZtiIl2h/f1sva3BBx/8AW+//abEMYOFz3ZeK4r5Ij766EO888475SBP4wIUw9PpMtx6ZpNEF4rjHq8X4WhUaAYKSYFgjQTJ3f2wwhjpYqbg+Y+/+R3S0Qz+6ic/waNHE2KGt7Q2wO22I5dNyelOUUOBonSAkW1pKm9ErRSpeEpMWN/cFgKGqJuf/fRnqCfXupSGyxZRgSSfY5ghEItl5bhcZ6DdqWHUNQTlFl5YnEF9qAnrq1vaVNPxFQz4hWDg2NEdyE04md3kxW5sbmHgSD/CYZ7TJgnJne1tEnnpppW71EIsCzAxNYNELIKRU8NqdZ6cmFKh4YUXXygHq/FaoMMsJdc6nWo2kxOlfEmCH8dPrfxlZur16zfwwgvPi3OqznwiQKwM8k0a3RiwSjy/NvoALm8NZqen0d/dqmJCJrYr4bK1tR0unx+19U0wMXSwZJbDlbkF7W1t8HncCizjBjVbBH7zm9/g3XffkSBn3JdG8CzbyCk28DrjfcVCAwtmcu6bTAoOZIcKHXgXLrxo4AYsVrlxl5ZWxBanI/3U8DCO9PdieXFeQhbxHRvb21jb2MbwydNIpeJYm7wh93xtfQtgccLi9GF7P4ZYKoO5+Xk57mZnpzF01HCwR/ajEmjoID5z5qw6Cr649JnCygYH+uBgMGI8gs3NdXjr2uAJNKCluUl4lVQ8rrZ34hyIn2Gxh6iR5pZW8XKR3pVD787d+3j7R38Fh8eHrZ1diSFHBvvhdbtUaOBUE01k8P/8f7/CSy+9DLfLC5fDLSfm7MwMMpkUOjvb1amxsrKo8Uxm/MikIrBbi/A4rCosirefyapIxY4WFgJjiaQKVJVWfiI/6FZOpWIKzyOuivcQTXssULkDofLcFtd70wFI1nN7e4ccpdlMTuJuOs2wVTNmFuZQRBapdEwoJYZd3rl9F8EgMSjEGJnQ2dmszh7ivPj8EHanwHmY1yXdkBR86Gw0BGPlBZgZAEyUgRUuVxC3b99FZ2cnHkw8QE2tH8l0AseOHselS18ScIu33nzRoPKaLXJAssCzusIwUQbPefWaPKal5WVY7SW43UR5meSiJ9bGR/xMsSjO9tIyczFiEoEYfPv1pa/x+quvKYSX5yyXY1GRx0zefFbiuUJoyW/O6+o1AmmJxaCgw+Kq2aQQTwNFZTyDeKyAwVpfWFyUCCckBF2oRIeVDIfnzva2igtjE1PYS6Th9QY0x3DO2d3ZVrghczIsyKOloRZej13zYSSWwvbOvj4zxfeOjk5d5zdv3kBtXR36+/qws7ujonGo1g+LtYASURp8dhVyCvkko3gvEkcslQezWyOJDOx0ykeiwt2wQ4zrhBDFdImg6xK/+BnYqcR5gPN7T28fWpvbkIhlMHbvAZ594SJCnBPXltHa1oJiNo2dtRUkd7dRU4zAko/DyevY5oSnvglmbxCwuMRLt1lc+O1vfo9jg0Po6+6G01xANLaDjY0l+AIOJFJRIUGIHLLaPDCZXbh+bQwOhwf1jUEsryzC769TgZViMR33Xr8TNocZThexQQ7NzUT1mIjXUlihEkH1POO8z2cNheTKl5EHY4i9xhriSYce57snJHLj31Tk1+9XxHZDSNfrl9ckvC8Mcd54F86VvEbZ/SEsB8NCJbxzvWEI+JWfZycYQ1D5PktLi/o3I8zcCJ3mtcXnvwK3de/lNP86nC4EQ7UqnLBo9eDhNII1DZiZWUT/wDHNSflkDPNzjzBy5qSc0HQ78/li8LjJos8hy5BLIvPUOWJRcY7XfSVgkuI55xEKyix68Jl35sxpeJwWIeH0zJYgyrnA6ELhfTQ1+VDZGWR9k1fPCtZ3Zd4ni16jJlEe30pfwOOQ14MyAXNbjDHlM4LjQFQNC9ujY2Na8zQ1NqhLZXpyQtd9e3uruiaYdcDfC6pAvKb7jJ+L8+3u7p7c/ewm4vqNcy/FdK5RWMziezLElUYJ/r2yJq+sZdlpFEsnxaJnuG0yyU4nE3xeH5YX5rGwMCu8DIvRwSBxelatc58Uc4zrQSQ6zj/KhzHJjS1zh5WFjCfXcGXkDnZAVL4n8VzrjIKeeUsLc8o2YaGC61kWxuYXltV9dOz4CXS2tyCTSsDj8albanpmHs+cuyCjO3MgOA+yI4freXay1NY3CKXEtWSAaCUn13YGzourqifsc+M+072jtbaxnjDEcyL0iK8rIEvue/lZQyMEEUJVbEt1S1wdgeoIVEfgh0egKp5Xr47qCFRHoDoCPzAC3yeeP/2jEs+5IC2mkSQepNyuedCtXlnkP/ldLqyzcpTu7MQBqwuffPoZ7E47Tp8ZlsOQAkI+QyZwETu7UWzv7uG5C+e1iWALL0VobiYoYhHZQvG8paUZx4eOwu0waeHODTm/T4d6BTtTOZYn4jnETKUD9/jQCXGME7GEUCx0uUcTcbS3t8ttJh6kgq2MgsDBz6UAy0RCQgidRHRP0S3k8bG13qSAK4rn/DUFO2qzy42egfageJ7NFuB0edSaTPfmV199LccbW6O58aBbb/m/4wi+/voK3nz9JbQ2MXTKIfGcG2BuALnZWl1fRyqdRnNzoxG+x8BRVyO++PxTrEzdwv/w3kUUUjtCUJD1uroVRd/RETmxyW5OZbOYWVzAwOCgRA9u4tbW19FQX68x2djcFNaCbcU8LrKx3U6XeJ9EDVCwZKsu0TF0f4qT6zEYmvys+3uGWHjs2LHHLegUsrhRI8Oc7E2ibOhcpUONmx26ryhWsIDAAMNEKo2Gxka5wPh9OlF//av/hvheDG++/jo4HC3NDRLXLOaixGAD22qI5dyUMVzRpNAphzZrmSxxE8DG+iZGx+4hEmXbcw1efeU11ATdKGS3hYnY2gxjenoBhQLPeQq19XXijLZ3NOPWneviwYdq6hEM1Ak9QYGVmB0KRUbXwY6CKok54HtS1K5vCMHn9SBU48fiwjwGBwa0+Za7SyI2tb8Sbt8ZQ6mQx0BfL2Zn55DJ5HD8+LCu77Q46QwuCwOmvLA6dJ4XsyUJmhTc+Nm5AaeAxXvgm2++wcjIiI6L3+O5o7hKYcLpcMNkdSCcymF1K4IHU7MI7+/hlQvPwpJPIBUmQmlOhQyX14/DA0fQdahX3HcWSehI5jXC1+vu6kScDtuGRjnxbt++LUGkv7//cas7MRTsKuG1QRceMR1Xr16TY38/sqfwQ2JHiMhIZ3Joa+1EqJYcfvJrbRi7O6454No3V1DIplEbCuh9ybdmcOD03ByOnziN3Z1NmOJrcJvIJbehvbsPC8sbuHpzDMeOn8TO3g6mp6dQE6CYapKLOJ3KKtCRAmZDfaOOkQ7oQ4c60d3RhnyOQaJ5FZDGZ9bRdugI2pqbVDhIRPYR9Pt1H/A+Xd/Ywczcou7LIwOH4DEnMTnxQOGTR4+fxPZ+RKGaPp9fyCihSXJZicapnIHwuHNnDOtrm7j44stobGzCZ599ipdfuoitrQ34/G45zFvbmrG0ksAzZ04im4khGY+ohZ+iEhEvRoHQJG4xZT+iNHjfUUAhNoGOZQobNrKIS3kJ22Tj855kmz2RAex0CYcjCIZqEKypY0Qt0ukCPB52dljkBGewMjWMvoFuFXR4HtOpHD7++BKef/6igkfbOpvRe7gDsUgYLroAywHPvFZ5nRoBfBQj6Vo1mLqaw00U1FKwWnzI56y4fmMUbW2tGL17GxdePI+d3W20tnbgy8+/xgvPP4+6kEP3BJm+Ew8n5fCkAE5BkoVLOnFZTPr88y/UwVFXF3yMMSBigI51Pk++/eYbdQQ0NsqsqaUAACAASURBVDVKnGFw9fb6qvImOMeR6UxRh2HJ7Kxh/gPvsZQ6KSzKIagIpUYwIt/fuDeJfOBx0YXKuZCCYTpN1ENEwjufgQbewWBF85jVFbC9o0yQ9a1teII1VLF0X+zthvXZInt7SMT2EQ1vw+924JmRYbnKiU1jACbxNFNTUxLMV5aX1cHAcT506BDGxkaFX6FwbLVSRc2J/d/d1gKX3a45lI7z9e0wNnajyJYs8PiCek3mHXR0tEsQhByiRkwlC4oU0FVYs1oUNDk1M4/TJ0YQi8SFwHrpjTexHYsgVcjjyNARWEslxHZ34WEpZnMKpUwERYcHGYsTvsY2mD01yIKYoQI++vCPaGlswbMjz+DbK1fQ2daiuXFrexVuD7shOPea9PmIhtpc30UkkpL4CHMOgaAfHncIJhN51XSfd8EXcAJmFij5zOY1aSLFTPe+JG5DdS6r2Hy+E1P2RLg21h1cMxmu54NouYoYWTEpVEwHB7EtFQPCE/H8yTZWgricv4bQWQluPxhEWnHA6788NjOLQxYVbRjuy9/h9cVnNRXWyjWq4y7yPjSEeoqO4ngXKYauKC9mZnYJCwurGD4xIuGypTGE2zev4eVXLqoLyutmALCRrWGMCYvZDN+2CE1DBJQRsmmsryooFV7zFRY3r6GaoB+mUlavI6cwJxciycycs6yYePhAc9eRgX51WqiT5gd2+0+v4/7cZqDSbcnj4hqPzy+GBjMfYXVtHW0tLXr+3Lt7V8HHHHdmWjxz9ow+o8PpwMrKujA3Ab9fpgDOITzvzCOgEUHFFotZRWTOqxTe+e/EaHEu4LxQwczw2I3OLAvMDpvWRRTlrRaGG8cUEs8C/L27Ywq7b+R60WFHY0MDigqyr3RCVK5DrjK4zjDQLxTZWYAxrtU/Fc8r1+93xlALXINVz3mW4nldKGRkHAh3lMPM7ALmFhaF+eloa0EiHobd7kImX8DC4gqCoXrUNTRiZmZWBU3uB4j/Y6GQKBeubVtamuBxO3W8nFu/XzznLENRXRUl+s7L153BPOf1RgNFTgVKOumJ16uK59UNcXUEqiNQHYE/NwJV8bx6fVRHoDoC1RH4Z4rnTxbNgLmQQTL2p+L5wQ3hQfE8k6LARzcdA+JcWFxewcr6Ck6PDGNzYw1et0/iUENtM2wODxwuD5ZXliTk0mEeDAa0ieP/f/DgvgQ5thvTee5kF6vNEFzp6GHQKIXsylfFqaWNAoUOq0XYmJ6uQ3DY7HA5KJTnJWbcHb8vLixRA2zTLlHoKLuSjM9fEdHpyiIP1HDH8xgp6tKhxpW6xEmr9bGATBtxRTyvbIS5EaQQTqGDGwWiFT76+I945dXX9D5uj1dCF7nCV7/9Gn/zs/cMp3/Z3c9NJEVgbu7ujI6i51AvHHaHnOQzizsI+ly4/vnvcPZIO3wO7jqzKFocmFvZxguvvIP9cEYu1M3tHWQLeYnTPG5uXDnORpCXTdgWik8cW4Y+cRfCQsXY6Jhca9FoRP+9f/8+RkZOC5HC37106TM0NTeKF10TqpG7txLeSlGeziKeJxYreN1QPKezmOeCP8fPbidf22TSONH1RuF5dOwuTp48hY8++BBepxsvX3wRwRofsuU2cZjokDT433Sm8bUo+CbSKZjL4VjcHHIDRxwLCxDXrt0QLojFh/qGJhwfGkSN3y6sAzE2FHYonNA1RkGXrrj6uhqFntGdGk+m4HS41AbOYg9DEVmIuHr1ql6fbd+xWBKH+wZw9NgxiTgL8zNy+5K7ynZmbgoNrAOP06r2c4r6TQ31ODLYh8tffS2nL1E2vBfo2CaiRogFC/FDNjn7PA6XUAy8hng++VVBUNy+fQcnT5yQSGKgIvJlZ2xOLFA65GHzYH03iqX1LVz99hv89J3X0d4QxP7GMor5rFyn4Ugca1tbqG9qgc3hEgaCjFmKAryf6cpjQSlXLCjwqxK6t7GxhcnJSXR1dYvfz/MyMnJGm3e6Ezmu9+/fRVtHG2pCQd2rFFd4bgJ+Q7DlOYrGk5ianhPjnsruF5c+lWu8p6dLDHAiL+4/eIiWNrJp19DXGoDXVoTFxrmHuBWfROkHE1N4+923MfNoCnt724hF9nU9ej1eRCIMCvRLpOB40dHZ3FgvN7fTzoIdXYklRDJm3J9cRH1tHY4M9MHjcqhgRkcknXcUehicyGtoY20Zr79wCl988RkCNbXoOtSna/DBxIQ6LI4PDSkokw52TiTpbFb3M7EaFGGuXb2BkdMjCjcdPjGM8fG7cHtcYpzPzs7A7w3huefPw2xluGFeKCreY7wWM8mkHNMcP7KMH8/nFMgKeXUVUECjY3pvdxtZdrGYgEI6Ay+FjGxG/OpcsQQnMVaZPAJ1TeK3z8yvYmsnrEDAvq4uOGwm+IMuiY4srFC7WVvfwdLiusS6/cgOWtsa0d3drmBICpAVQdlgmhtOXToa6YDWXMzio4kiGucyJ+bn1rG6ti2xzO114NjxI4gn41hf28K9uw/x3o/fQ2x/XRgVzj1EBbAIS8GY9xFFKQrddL1yjqXTOJensG1BMBAQtorOborbZLbzOmxrbdMxPXx4DyOn+uV+5H3jsNNVWoTd6lRBlEgfFA3HMd9re2dD+R4Vdz3D//Z29/Bo5pEENRZVKRKp6GvIjApKZWcP73eKayzG8tiIfKGIxuMyGPFeI2+jZEYo1IBsnmHYFOytqAn4UFfjh90KBPwuCVzEttTW1qvYRSfsH//4iboQRpgPUOTvmjTf85zQqb2zu6lwzFIuK4a4zWTSNcpre317H1u7UbHETVa7EEvra6uae5lJQr49Hdkcp/bWVgQDvnIfDsSSn3w0g6b6JgR8QXWS1DY0YTsWRXd/H1raWmHjdFQswZJLY2fuDmymNEp2L5JFO/xNXbB6Q8gULbhxc1TdEO+98y5WlhYw8eAhPF6/sg9CtQHkMgk0tzRib29HY83zvjC3qOuV11kw5NU8OTuzhNaWHnXSHB06AofbosIkw5gNrIfdQIYUsqAk9x3xvCwCc9wOoiAq73FQOD/Y3XdwnUI3NgW9p4XKg0u2yusIh6Juqu+K8vxZsfXLbvUnAjoL+cTNGCiL5eUlrV94/bFLSy7eA9kxJSJoynz0VDZj4PwYlp3KYXp6DmarE5sbe8q76O09rOL+xMNxYcDOjJxSaCVzLFgs4ZrI6HYyrm7eS8otKHeG8TgqbvBK0beSvUAB2Grm9W3g7LjuYQeZyWTF/l4Y21tGMCyxd8SF0ZhQ+EHfuTGSf4mIzmOrZOVUxpNhttOz8+V10Yxeh8+5U6dOqSA0Ojoq9BHXTzx+m81wcxNnRdQg16aGC92h+4/3dSXzgPNQSQVOo1OOhTXOUUaB06LOQhZzOYQOl0OdMA0NTWhqalU3GjE8/D1efytry6ip8WuuqKFwTyxO+brkM6vSmcD34hzAE6SuQ5k7nnQ7HLzuDhZ5Hrvhy1kw7FTgJbQ4PyvxXF1CRCFm85idW1Rx+MSpEbQ0MnuigP1IDNMzc4DZjs7uQ/D6/AqRp5mF3UFE7vE91jY2sMl1Rn2tim8NDfUqLqv79U+c54Z4biBqDPFcV7Vxg7Cq9Vg8V+qRxW502+kzG/dslXle3R5XR6A6AtUR+O4IVMXz6hVRHYHqCFRH4J8hnh90QHGh/UPi+dMvbWxSKGYmYbd7MDO7irnFdaxvbqKntxuBGq/Yt8QRhPejCAUbJJ7T4TQ5NSH3GoVpsrcp9lEovHXrphzRFDGH6U4z5RXmx0UwRVv+G13RBzdIFec5nSwujxtrK6tiG7e2tKo9nw4mbo63d3Zw/cYNPP/iRfGZqWF9n/P8oCDP16bwTncq+c3cBHGRTwGmIpjTeW6wGMsOdKFfSnJgUdyiuEjxfGZ2TriLru4ebTy4AaGD6ZNPPsbxoSOoDdXCarOWd4AW8cvJC6arkm3Vag83W3Hr7iSsxRziW3MYPlSPQ+11wjDQIbi1n0Jjey+CoWaUYMHi0hKaWlu0OZPQlcsJW0ABluMp13YmrdZliorRWBRdnV1yQFJQ5yaHQij/f19fH2pqyPNNS0SmMzeTjuNQb4/GhRtGbvAovvPcGtzzqBxWdK97vAHx3G12uzaMPCc8Boa93bt3TwibR7OzEt7nZ2dx8fkL6OnpVOs0zXPJFMPmKBiXdH6Jl2GYHY/z3oNxBGpq5NxOpTMSw9WKb7bKfXjr1h2J1Y1NzQqA+5uf/1ybODoSKVZycyyXrs2qcaBASvGZn8lJVxQ3Z9mMhEe6a/sPH5ZQzA3/kSNDsNoccNIBOzGJVDqOpqYG+Dwu/U5HW7ta3Hn+6FbO5nNYWFzGyuo6Wpsbxd6em5vH7Vt3DK6uyYzOzi4dD93Hb731hsFKt1qQTaW1AaUAyXuCY8xzyiv54cOHcuM3NTehpiYklys3l3YrnWcUJcxI5YCpxRU8mHqEWDSKF8+NoK3eL2yLhWJhNifBHBYb0rkCph7NKriVRQFeKytLSxJ/eX9SzGRALMUovj8dq3TU0iknJnmwRt/j9UC3s86b1YyEWrtdyJVFFRpvR0fvweH0yHFL1nJv/1HxqemG93qc+PTTP+In7/1IAt7u3p6QKXTTMmjspXPDyMT3FfY4M7uIeDKra+30yAg8Xg8SiRi2t9Zx/94YvF63hHC23DMomMcbiyfQ092NlaV5YVEG+rqEYHG7HDA5Q9gOZ7G8tITO9nZt9CnQsZDFAhnFVIoHZOiuLi/g5QuncOmzP6Krpxdef0D3+f3xh+o6MRAdFhVfiPWheMkQ0UKeIjQLWTO4d4+BdZ0YGOzXdekPeJFKp8QsP3msH1anGwW2qlsM9jhxCTY6IS0WFNjyTh3BYZMwz3ueIZMFCsAOGyLhPezv7wolxXueHO06jxv58B4a6+sNHrDZCsbQhRNphONZFMwOmG0sePrhdvuwuTiH9uZadHS2ooicimFmswPJdAmzs8vi8Xu8TvQc6kA2l4CH1U8FM5pVuOM1S/GlIqZTPOIcSZGcLmCiqdIpYGZmRUIex+v4iaMK2uWcfenSZUQiCZx75hzGbn8rRnx7e5vmWArNX375JS5cOC/8D58ndF4qvK9IAcml77OYyXub9zm7XxbmF3XfdbR3Ynz8oZzMhw+zkEMeOvnidNFSsHYjHE7g+vU7Ytbv7jGf4SWUTGlsbC+qM4OCNwsx/EzNLc0qDhD9xSeEgTswI5fO6GeWlpZVgKVbmuJW5TnMezqZSuH3v/sdfv7XPzWwZcQ3mDhGNszMLeDmzVvo6+2Fw8FA6E24HFY0NNSqKMmCH3ndfJ3333+/XOilUGw4qRmESZFvPxzWcdJFnE5E4bSakUkm5Gjl/axwxr0IUtmCWNjs7vEH/HIAM7TQSed8Qz0sphJCQb/EzUwqaXCKLWbMLy0iFo6hxh/C1uY26ppaUNPYgLbubhWwaXr32h0Ib6whtjMNCzLImVxIFV2ob++D2V2DR/MruHd/HK+99grs1hJKhYyKpp5gLUZH7+p54HI41KFw68Z1scqJXPL7vEgm4nC5neg91IFkIoGJh3Oor2tVRkRvb4/Ec2YHFJngIA65TaJcvsg74LvOc+FchFApP+PLhvTHyJby4qiyLnkag1Fxngt/V8aKfN96qrL2qIjn6iMpi9z8r+Fm/lPx3NCTrXKgUyRfXV2RY5jIFTl5iaEpi+c6NiFfDNwHTQfCX1AQzeSV7XBn9D5KJSu2d8Iq5KyvLqC+LqgAaqKyXn3lJWGM6MaWEM0OKCvRJMza4DFQnOacb4i1EsdZKJEL3tiuG51wNqDA5wdLmCblVlAkBSxgMZjZN8Qm+T0edZyxwM6i7T/19UPnofJ7FRNBJdST48C1yPbOHurq6g2fPi9ji1XrFXaGET1y8eWXdR/Rya01Ap+XdNNnMljf2NB48nnX3tZeLnxb9P/5vMhnEnoPdiPyfqcpoVJYUBG0LPRyTFVMs9iFg7HZXWKDE53Gbr7Z+TlEImH9vp3P4qaGx+I5X0+oPN3qJSSS5LCH9X7MbKkI3983fgf3ARq/svP8aWwLP7ewLfkiZueX9PwbGj6pbpDJiXE8nJpGa3sXjg+fUv7HXoS5HC5sbWxqPdTb3aPrYGZ+XsfKEGkaGVwuh843iw9/TjyXdG6kWxuNIexWMJuQLxaRLXeKMDC0Kp7/U3dJ9d+rI1AdgX/pI1AVz/+lXwHVz18dgeoI/OAI/Dlsy0GnFDc55mIGqVj4T7AtB4NF+UbGBrGg4K583oyd3TjuPZiW0NvY3IDd/S0Jbfzfret30NszIDcmA8cuff6ZxOijR4/InUMBnUL66Ogd4VkoiBw9MgCXzaBK84sLbYrn3PgTHWJszIzWYx2PxSq+MN1wZCsSFcFgIoondO6QCfzJp5fw2htv6vtWS+mx87zyWvwvBV+6iCicVjZZPEZugrj5YdBVW2urIbg+3gpSPDeOk0dDQZNC+cbGppyRDicdxBa5z4eHT6K9o1PCHcXATz/9FId6uvX5ua+02AyRm2IMg0yTqYxETfJct7Z3cWt0HK+8cB7NPjOcxQiKqX2FKuZgA+w+zK/t4uTIeSE36H5qa28Va7py/vi5+HkoaLNlmZ+LLFH+LMV2brCITmHAk9frg4MBibduo76+UeGC/Dm6MX1+D1wus/jcbCvmuaCjisfODT43bBTO6aSkULS4uKygL7Kv6by/eeu2XF08DopodFIRH0EhniKr3WZSyzQds9yw02kY3g+LLUyUgtFGz7b+NCKJmNHybLZIrKTT99ix40IYSNw1meUyvnrthlzOC4urCmednBpHU2MtjgweFqaB4iOLLeur66ivb5JA7/Q48XBqHDdvXBe2haKu027Hyy+/ovfOFRg+t4uvLn+NF168KCSAyVTE3s6Wxr2htlbhdBybaDSOlfV1ue15bHS41wQ8KiqQAd7Y0Ayr1WGw6Pf2cOXKFbz55hvCWfA697rIHCaSwgggVLt9GYfBceZ4U4Rlp8bFl17VeaI4dv3aNxLX+48dh9UbwPr2nlrijw/2Ih3dwTMnj6KYSei8RRMp2FweuL0BWGxO7IbDOve83xnuxXDCI0f7YbYaXH8K9Bwnup557BTPicjhuSROJBiogdlsnENu7oOhgIJXXQx5zOYkUGYzBbjcXqMzgSGBZjLyF/HNla9x/twzEsDZ2s1sBBZmbt66hVOniDAhv76osM7l5VVMTc8i9t+DH3/8o5/ofuP4c1POzoWHD8extrqEjvY2cX47OnvwcGIadByeGRlRt0B0bwt9h9pglZMYyBTdKNn8EnquXb0moZMhlvxcFGMpvi4vr0i0fDQ9ibdevYDPP/sjnj13HuFoTAgAcvB5nXMeYBCsCgjxOOx2FqZ2NZfxOqIjmN0PX12+LLGdLvnx8fu4P34fb7zxBlprHAjUN8MVrMNWNAGPt0bCO7sbLHR053NwOmwoWigh0i3I+4cuZrdCf3mPMTiVBQqvz6djz0QjaHBacOrkCQnuXhYsllextbcPWJ3o6DoMlzekTgA6tHtam9Dd0Qh/gIK6cb4ZgPmrX3+A1tZu+OgyXpjDqZFhtLY3IhLelZj62HleFv8qzlPOpRSOOAcQvUHcVzSSxcLCOnK5osIF33jrVaTSCeG2fv+7j8QMHz42DK/LKKrxPvD5vRLXibjhFwWZ+oY6dUZQiBISgk8ihp0y/NXK7pu0BNjZmXns7YWF1jlx4pTwPTUh4ieIpTCryGIy2ZFM5XD9+iicLj9+//sP8e677+HLry4jX4jBH7Dh/PnzKuxSsKwUCjjnVlymQr0kE3A7DNwM52EGE/Lccu7UM8PKYl9SQh3n5aHBAVikiFoUhGuyOPDl5W/x8R8/kWh36uQw/qd//28wPfUAH330gfSut99+W05YBo+ePn1a1yzHiPc25xR+n3Pw5ctf4+///n/WsUyO34PbYUVvT6dwPuzastmcSGYyyGQLsNodsLlcuDd+X27jyP4+DnV3IuDzwMnCRyEnjEsiHtPzulAqYGFlCUtzC9jd2FHQ4OH+QXQP9MPi5LPCjGI2h1Qkiu3VFTitcZjMOZjtQdi9TfDWdmB9N4H/+o+/x9/84hdwu62wWvKw20rYj0Tw9bUxzRPJeBI2sxU+j1fXftDvgcdlRSxKvEyzwpazDIi22rG3F8f87Coam1rR2dkGb4DdE3RJ8/FA5AkLPQyQNlzUj53ndOtWVlaPw0Ir4vqTJdfBgv7TAYxaY7HzQGumP92ufp8ZgOsICtuc93nuDiJbDOHwSXipGjaIninw83CeZjdVQYV+I2CUAvmTYFOK55UsGDLKeeHQ1MD7N5nO6n5fXl7XNX/x4kVkM3G8//vf6L5ip8KFC+dQV1ujDBRy4HmtsgBY6T7j3VYRpiti/8HPyHtCa7o8i38GDoeYKHXcgRgnE7766jJevnhROQ1a0zl4DybVYfbnvr5vLJ/++YorvrJWqYSw8phpfCBznB0eKX4uqw2XPv8C0VhMa7rZuTm89dZbODp4RKYKhmFWxHDimdg5yfmM8xrXVZx3+Tzu72kv54EYRXn+4e/xD4+H9z4RNfzDLjPD7MCgaiJ1ihh/OKGiOo/hPs0CwYBc584yfpDnmx1EfF12eXG+YTfO1vam5iMW1JgZpELlU18/xDxH2bgi53kZ21IpAnJeOOg8b21pQnjv/2fvvZ8ku+4rz5Peu6os77t8e+/QDUcBBAhiRFKUFKTczo5ipNVGzP4rq42Z2dgI7casdmIl7UgkANEABEi47kZ7tKnu6i7vfVV673bPefkaRQiUOPvjMIvR7AaQXZV533333Xu+5/s5O3D7fEgms4gnM7A66aJfxcWLz2F2elrrBpF2HG92EfA9ck4V8jlh5hjq/auc5zQqSLiH0cHDQpYRNGAlBl1j1MC2NA7BjRFojEBjBH79EWiI57/+WDVe2RiBxgj8ho3Axz/6XxQYav56xgmvC9DmYZHiuaWcRy7NNn2jtdUU1/lns6XTfD1FwlKBTEgXtndScinefzCBmpVYgzxiezt44fILePcn7yMSakFTtBU1ft9qWQcMbpR5gKFwzM39kyeTQlbQPXugv1fMc7ZQ8zVqWwUkXhMPwAMbXVHme6SIyQ02GbbHjhxGJBxCuVTU34knUpiemcPOzh7aO3vEnQwF3LA7DFc7D2/iWtZ/Dp1E/Gd+bwVSMqzRTuwI25qfor+vV84iMT7LJYlrao2WmM+DqlUHX5OJSnHN5XbjytXPJJ5TvCKWZS8Ww+ef38OZM6d12IonYgpKJGLAOKyRsx1CMpUVcmZqek4tsSePjOHp3U9xZKAVTQEGUyVgcwXgjbTh9oMpXLz8NezVubrhcEAhYQbKw2Dy8otCK8ePXzxc6XpXq1hZWcGBA0Z7u/i3ORYNctje3lUL96NHk2hv60C0hU4mup9LzwotPBRxDCh88nvw+xqHRLdQJbNz8+J/0v1I9yQdyM89dwkrK8sSD9kmbbimqigU6Ni3q/WYvHGGs/I9smTBWWG3OVEu0cnqUHklX8rLiTs7tyBMAg/gAwODCqbiz6RgSibyxx9fRbFs1/zp6GzB7s4GNjeX8ed/9qcKgnQ73cimc4jHUmKmZwppcZw31lZVMGGQWGs0qrkQbWnF5uY2/uGHb+P7f/BHOuiS30qnn6PeLk+kxs7Otl7PcEeXx4PWNiIxqpiZeoKzZ06owEDxWeJemWKjURR4+HAC01PTQtlQOGZBgW7stfU1HYRZ5JHwIFGSHRZGuNi9+/eQyRTEsHc7rHA7idcoYnM3jr10DruptA7Rp48dgt9lQUvIDUspJzd6qQp09w3AF2xCuWZREC3nL+cKHdCPJiZw/PgRg8PO60Emeq6Ira0d2ClS7cYlnjOskS3WFAV4LcnedjhsQq7yz5zjHC8iVCKRqHAx/NrZjeP67XsSEOlQGx8fxdkzp3Hnzi28+PxliUJXr17B115+CblcBgGPE9NTk3jy5Kkc4EcOH0N//wHdT3TN8TW7u9u4fv0aOjvahF5hKG2lasPGNkNhlyV8JuO72N1awXA/HX3GuJXggzvQqnnMN07no8PplmjNMVnf2FQhhM46FktOHh3F22/9AG9885vqiGBHAb9GRkdU9KNTkSLB3NysXLKHD46pWMfvSzFhhV0zDgfW19aV30DG+Ouvf0P3VMReAJw+WDwBOP0RZAtVCZxk3iZ2d5Hc3YW1VsX8yhKOnTiGlmizBM1UPIbrNz7TPcw1LRiKyBXPuWirVVBK7Gq9XF1fUcAchaP2zg6JR9G2dnF3Hz96qnC3kN+LgN8p1zlxEKVKFdlcBVvbKRQKRIIQFbUh8ZyCNwU18/lhisgUQHiT8xlEdz3Xpe6ebmTyKQlJm5tx7O2m5Orf3t7EoaNjcLod6ij5+QefIBxqxakTpzE/8wgjw4NynHPNoNDO+cUi0eEjB/VsETKIoaSab2Wt15yjuVwRuzt7uHfvAV577Q3DpUjh0VrHBlgZemuE8XLdI9uXouIemfDhqJ4l7HShS/XiueNwERukIGCKb5VnmQT8efyc/IxXr10V9qClKazAYTosf/zjHyskmUImOwXMUNXr1z/DpUuX1E1AjIo/GEauUEWhBPz1f/4bBUd/93d/Tx0ZtWoRb775DezsMMiwhocP7mvOPf/888/WfKE0xL934vbt2yrMsluGRd3B/n4szc/C7bShORzE0IEBOeMpxHHNVJGlVMbjqSmtn2fPnpZQrS4HCZtlWGoVuPgs5XOwVkWpUkShWkQukcLexjYiwbDxDPf74PR51TViKdews7aJbCIGizUDp8cBp7cZ3mAn9tI1fPjpTfiDEXR2d2Jjc0nieS4bk3ja0TeO2dlFjA6PoVwso8gum3IJmVQcAZ8DTmcN42MHUCpmUcwnNYbpVAkPHhDrcwBDwwcQjvj0PrkH4NsmwotuWlZk6IM2EBF1i3nVwMqxa4lB2KagbYrA+wXbPGpXxwAAIABJREFUXzYjGH/fdPLS4W2+dv8WdL8JwPzvfBZz/eLkNjjTdHAbhSh+mRx07eWIPKly/hlYJHYscby5T+I6bzrPn/3MKvRZ+TxjKKnCRGvMCqmo02hxcVWu4SdTsxgfG0dTJICtzTUFL/v9HoRCfoyODCl0mPsiYmC4n+GzgN+Torr5/sz9mVkg4nvgZ+C9zrliEfpHPYCoyPnPMFR2Uk3KpNDR2iLHMrFpCtlkSK95Xeof6KvGdP8Y8c8mmsQcR/MamoU9I0CUzzNeI6vWR38gJLMH9y4bm9vqbCRibnNjE+1tbepuYLGfe1maQfg+mKPAvRX/mfshFk35e4iYIPYHMNC8UpaoztebaBftzYVNyit3JplKC+llYzh3uYzFpWVkcjl1z80vLMrIUKIIn0pIcOe+g89oFhG5F+WaQ2e/6Wh3uri/+OqDD5/RX/7izK3qL9RUwFhdXlSgsImtoTljdn4RT6ZmcPG5y2iOhI18FZ9fe9RYIo3W9k4VH7lPSSaSKOZzKv6T1c55yjWT6x6zYRYW5vHcxQt15zn30pwRxu/6E3EtLGoZxHMDgWVhkdPoniiT36/OJu4HDeyhWWDiODewLb9hh97Gx22MQGME/sURaIjn/+IQNV7QGIHGCPymjsCH7/zPNfMAtt8JZG6sDRGMB/0qaqWsnOdfuIiMw5/ZMrzfVWW1cmNdRLFYQyJVRLlql3herBBJ4JdbtCnShMReGsV8RcJcc0sLnC6HhFKyfBksOD4+Ls7548ePdPDo6+vFQH8vbCjCYTMC2Lhpp4jF1ni+Fwrg/J2uHh4a8oUKNrf3sL66ghPHj0g4Z1AjhQNupCefTMEfCKNWs8m5c+L4IXR0tqqdngdUfi9hOtxk8DL0sygRhEICRS8emikexuMx/TuyZOl8ZYCk2o+5ia+UjQZkKxRIZ4gWDNYz3FQUvym40CXPdnSKZS+99JJa0ckXJ7agXC2jq7tThzK+L78/jAcPHuPIkRM6NE08fowzx8ex+vQeDrQH4Xfy8xGQ7kHJ6sVOqoDxwyd02CPrtyXaJOHEeC/GAZzXU+3ELmIJiP4oC+fCM6nhIjMOkDyMl4plOegpTPb29klcj4SbEWkKwmqhwGR8T/OwzO9969YtnDlz5tnhheJ5sVyVy5fv4emTp/WDERREypBRHqY5J3hAcjDk0E5UT1oHPuJUzIOQws4oodMpWOO4Ujugc66sg5TBbS/qoLm7G5NAOzM7K1xOR0en2qGnZ1bVIdDURB7nfTx8+Dn+zb/+E/g8HokxEw8n9L2vXrmG8cOj6B/qQWd7m3AAfC8CFpUpkjnx+MlTLC6t4OWvvSKOO11ffM9EFs3PzyGbSqtIwDGINDXD5qC449ahmDzv55+/qLZvfn454Sjg2Rwo5FmUsCKdyuLtt/8Rv//7vw+f14619RVsbW4JsUP8DucbHW+mAMP7jSJ6KNgkt63f7UQiti3HfLFaQypfwg9/9BPhfGLbG/j6y5cQ8tiwvTyr4EzYnPCHIujo6UdrRzdKNbp7XSioRd2OpYUF7O5u4fDhcf1MuuRZZCBbnpzW27fuoqenT4Wj9bUNzXenk/PPKJKdOHXCmHc1hkUa/Pe7d+6jqbkVjx491hyvWh0qpl24cF6CCcWBmZkpXDx/Dm6XHZ9+/CGOHz+GoN+HcrmA9997V/cSRdWR4RF1TFD4VCgearhx6yYydGF73SqaSdxvasXswiqWVzcxNDiIgN+NrfUFDPW2w1LJolrOo2Lxwu6NwOP2yYFIbY3iDgtLV699hq7uHnGv2dVArMCJo+N45+0f4uuvvipBYHJyEs3NTTh5/DjcXnYTxMTl5j0W39vCuTOnFKSmtvNKBasK7jWKdGTt78XjOHv2vMYpUE2jWLXC7gvC7gkinSshlc6jRvZ6tYqpx5MKM7W5HBgZHVaXRD6bxp1bN8XYDgaCyBWKKFZqaGppRyyeUEv/yGAvIsGAwlcjkQBCQS9KhZwcxhRD7BYbnA6D4+tgaGaOXR5s++A6YkOhSMHCj8nJeXHki6U8jh47JOGvBiKG6veLsiHMAqOxXlDo5no7NDyEWCKGSHMEuSwLlj69v9W1ZZw+ewLJdALz80uYm1vB0OAhSSfJ2IbWea3XqOqzuN1OPU84z7ieUXghYsrKNcpi4HEoVFOAmZqaRUdHl4pwzU1RBeDx/mOnRCpVUDEmGArhydOnmjuj42OYX1wQUmV+YR5N0Wa89vXX0BL2weukAGsgE1i84lgVigXdnywCEceloGWLBW3NEaFR+HxZW13TvUq3Ol2qWuOqNUxNTwnLID65ysd21KxOvPPj97C4vIYTJ89gZX1NwuWhQyP6fslkTMGKH334CxVuzp07J2QM1xUKV7weDC3kfZmiQ9zqUFE5nUyiraVZReD11SUhFF595bf0PFJR1cZrXMJb77yDN978puYYixRk7lNA5zpHtBa9w+yCoFhrd9pQqhaRT6Wwt74FS73wTmHaFw7qeV3KF5HeS6DAwqHHAgvdqBY3UjkLns6uIZYqwOXxoq29BR6PHV1dzXC5LNiLJxFLV+WM7u7sVqEpGAjIAc9g4AP93ahWc3o2oVZCLr2j0OGV1V3sbKXQ1NyGsbERON12xBi4GgpKrJV4Xqmp0GI6gTVfKSJqrbchnUprDPlcNL6M+fxVv0zB1txzGoQJQwTfL/aaQrD5u/m9WOwh2kqOZD2PjWPul8VzifMSCy0olyoSJVmsZbcSu1eM92hgW8yfwdBpPmcy2SzsLGo6WZwyCrvpTL4eEDyrzAZ2nkWbw0aA8sQDhEJGGPahQ2PCgRGJI2e81a5noiHw11HUDCEvGR1Ixv6T78EYEaPIYIG1yutEAZTVGDusdq7bDoWpk9VfZh4DO3ZUjAZqWtO/EMPN7/VsnPd1B+jZsY+/bhYfTHQUuzw4niZuTmJsldfacHurGEFhWSKtgTJhWPbVq9eELCK2jH+Xn4U/h1go7g9ZKCVvnntZE2N39OABPcv4Wt6ThjOf18aYDyqcMQumHqDM/d/s3Czm5heMEEy7Heub29pHsIuyo71TuC233SLEGN8rn6vci3Id037MYlwLYfLqKJevOgP9uuI5n1Xc+1Kg5nrJUNDJp1O4/MJLCk5llsbC0hKWltdRsVhlVOEay89IAwQRSyw4MMNAe+Z60OnK8hLK5SJeevFFraNcS0SOqc9d409fMM8tLOrrXrAJycUnDfOCCipcOjSPTPHcPONcfP3PGzrRb+oBuPG5GyPQGIGvHIHGotiYGI0RaIxAYwR+xQh82XluHjjMjeV+t5SlnJPz/Mvi+X6njimC0HmeSuwiEIhgczuFK9du4/HkU0Sawzhx6igi4SCymSw627pRKVmwuLKKgcFBzC/MyY1CxzHFbwYx0aHDtns6cshUHujrhtNWfeY4Mg+RZls7Dyhitko4p+DrwqPH0/D7POjp7kS5lNeByxDPa1hcXsfW5h6OHj8lZ/Tu7qpa++lc5H9vaYk+KxJQ6KAAwjHgZrxcLNUDimoKaPz87h2cP38efnJ1yyWJUzxcG+51Cg4Uz+m+Mjb4pnhOQZst9WRrDg2NoLunB2ur6+KKNzWH0d3dCZfLLqclBTVyy8ulGpZX1iUW+HxBTDyawIuXTiO+OoOOoB0+iddVOHxhVJx+WFxB+IIRZPMFIXAoDPKQl0gmdcBh8YHiIsUUii882PKA62GoFd9wPYhJCB9+EAAPHzzSZ2PI3r179yUIhkIBeNwUuQ07k8He5tu2YmNzQ3/mNTI6FmxiWu/sxSX00im4t7uj78MCBIWjDz/8BS6cP6/DK4WvbIF8YrYzWzW+dLPxetfKjL6keE7BxihKUDyngPYsEItieoWcZL9E9IlHjyWoc74T6eIPRiWg7sX2MDszhUIhh0Q8hm++8YZEgI8/+lDvmfz31vZmuDwOuJx2ObDogpN7tu58ouDy9//wQ/zpv/1zYTf4eSlmsb2dwW1kRoQlGAUknvA0SzGKuJKPPvw5nr90oc4DN1z2xkGWgozhQi8USvjf/+o/4Xd/9/fQ2hpGsZgzCiv17gHeP3Su8xeRJhS8eGB3e/xyr/tcDqCcR39fD1o7u1GEHTfu3Ec6l8XT/w9l8m//9R/B7wTiG/OI7W5LnCLWpbWrDwePHoMvEJF4QNTO1s62nPeffvIRzp8/IwzJzvauxHW6rMn2pyvb5yMuI6uiDAOBt7c2JOhQ3Dx+8rjCVCkuUoiuVS2YmJgUUolCIQXpSHMUBw4MYGR0THxuHrR//KN/RFtrM44dOYSJe3fR2d6CaLRJYWOLiwtYXV7F0OCwXHtOsmIdTokOiVQSK6trmJyewoGBXnhsNfT3D6IMBzZ34lha3ZSYcfjgCJbnn8JtLSDiYweCBcWqA3ZPWDx7m92NcpWhvgZigKJBKBjSr9nZWTn/RoYG8OMfvYM3Xn9dTvT79+4K8XP58iW5ducWF5FIJFV4y6eTOH/mlHAky6sreDr1VFJCMBSG0+VVZwJFkrPnL2oOWBObyLGTo1RGoVJFOmsgNciIHx8/LCRQtDmKglr2nUgl9jA79RSb66vwe736DKVyDb5QExZXNlCuWXHi1CmEQz55Pnd21sXl9bDbp1aBlTgmdgpQFC6VVTzcS6XgDwfUSVCuFLVe2u1u5HNVLCysCIcSCfsVGMrikN0VVqgq77tn2C/jxtE6Pzszo/Wgr79PRSWGF+ZZZC2RJ+/Ftc+u4IUXn1OIHpFV7737IZ6/9FvIZnIo5nYxNjake4FzjR1BXDs4X4iaYAcPxTk6G3OFLCx241nAbpq11Q3NV2YkRMJNGjsDf2TBk8lpZLNQoU9s4Y4OZPMZuZSPHD0kDNaNW9cxPDwoByXKBYS9Xt1/fGbw/fA+5Jwg4ur06dPqlmInDkN6Tx47psIQ3yf/ztWrV/Haa689w7vQiUq8CgsLFy9e0pwolGpIZYr4P//z38LjC2od/Vff+m3s7myjq7MNa2srGB46gLZoC95796fi/X/w/vs4ceKE2PZ8XlNg5hquoqnbrWcT3bUMexSOw+FAPp/B3du3VLyNxWPw+3zKuuDzcmp6Gq+88ooKfeyUIDKH6zLXOjKvVfR0cA0rIlfMA9YqXGTdJ1PI7u2pEFOulVXcCUbCqBaK2NnYxN7WHuaWV5AqlBBuakOp5oA/FMWFyy/K+c4OB6uthkI+xacMVlY3sLKeVEGLz16+19aWqBjsDBgu5sm7dyGb5fx6imjECbfDgpnpFWxtMVC1DX39vUIP7cZ2JM6zY4KMbyGkysyKqAcNqiut7ggul+FyGMGLFPiMgr7hgjbFU3MfZRaSf0nYrXOkTbH0y1u1/S5ZPU/LZZQl5Bri+ZdF9/0/Q87zGtnjFEyh8FQ+B1iAMX7sF+wZ/ZyKBalkRoXwUFNIznN2UjCMua29E9MzC8oWYI2A2I3vfPtbWJifxfz8LJxOm8KA29qiIAteTPV6gZXPTK6DnAvcUxh7L8PhbqJSxI2vh37y4O608RlQEf5MdcAai0VWZYCMj48h4PPC53FLROe8o1D65c5Jc5z3//v942kWls3rY2aFsFjP+573IQtV/Lm8J4hNofOb+zbmYzAUlAX4tfV14Z3oNCemhHtPA7tCZRrGMzjOsOycXsfQa+4Jtre2cKDf2AvxWpooF/6ZxT8T3cJx8zjd+vvx+C4mnz7RXAsyjNfCnIU9JJJpOIgsyuUxPjqGlkhY+yh+GWtsnSAvsZzFDLNQoVH6SmyQaaj58pysiq//hfPcFM/5bGWex+LSKianpnHp8gtCZBFDRiOB1e6ENxCCw+XVfmtra9vYm+TzaGuJqkOFn4vrDtdLmmz4zOL+lHuxennki99ZoCInrm6OMPJEjeItDRNk1LMUQfGchWb+fK7l5nOHc6EhnjeOx40RaIxAYwR+eQQa4nljRjRGoDECjRH4FSNA5rl5cNjPN/ynB4wqLJU88sSA2Aykyf4D4P72YcMhVRO2pVy2YOLxLJJpulPdqKKMYNgnpvgKD8bxLHyeEAaGhnHrzm0cOXoYu7u76O3tEeuaCBSKHNevX5dzZ+DAgPirNpSeBYaaB1S+H6IOKE7QsU5BlU5Np8uPhxNPEfC5FWhH16WT4g8PFTWGaG3h7t2HeOXVb+De/fvo6WlBNpeWMMBDFF1CfE+HDh9Sez9FDH5vCl10pwvRUikrsHFiYkKHegoixlHPwANwPNkGTuGgXKH7p44CYJBWDWph/eCDn+PFl14Wu9JwG/FwYoHb7RAKgwIGecIsCNCFZbOxnd8i4X9ufhGzC7N46dIZ5HfXELDmJZ7zvToDTfA2deD2w6cYO3JM74oORLqRGHDKAxrfHwVV/jvOAwrKPNjyUKXwqhrRCxQl6Jo3RHUelCi403U/MHAAd+9+jiNHj6h13+OmAyn/LATQwA4Yh1uOEcUbo2uhBoY4xeIpOZD4yzwg0b1G0ZiICbbuEmng8/nh8hkhWsS1kJ1PkZ4ijdG4S/HcShuaDkkUSS36PpVnuAX+XDLjWRQgYoPFDIpYW9s7cLjcworQrfdk8ilmZ+bU4u71+RQiemCgX05OCjMUC9RerlZ+JZ1JMDIcdBasrG3g3Xffx3e++3sK6Xz0aAJdXZ3CDnG+0KlIN6eEBVgkljKYjRWWG9ev4Yyc2BRhyEc2uh10yGZ7dxmI7cVx+/bncm+dOnVUrloe+PnLZPGbOCYVb4rsBCnSuyXBdmd9BblUDEcOH4TN6UahakOhZhND9ca1a/jzP/0TuK0VZHYWUcoTn+BHplBBIpPHXjKN/qEReH1BtHd0ynVL3MTdO7dx+OC4OiYMHq8hkNLZq4JcFVhcXJKYQFdtTzfdZyywFGG1W1Ao5sE2co5hNku+rB1/+3d/L2b08PAI7t+nE71Z7G+6IvlZb928jpWlBbxw6QLWVxbgcdrQ39stwY4H8J2tHc0Jr8eHQDAkkTSTy8PmcmFuiQ45djtU0Oz3YGRkDA5vCGtbcSyurOs6njl1DI/u3YCzlsNAdxQBj0NOb6srAI8vACvFczGRrXLjEwFF/j6FEbovOYdPnjyO93/2Hi6cOy0UxvbGOnq7u9RVw/dz9949MVrpUBwZHMKBvh4VyR5PPsLUzDRa29skzjdH25RZsLG5g/6BQYno1dgaEold3Xcssvn8AbS0dSCVK8HpCcLm8AqvwXub3ToMQH1w947c+Sz1sKBgsbuwE8/A5QthaOyQxIdYbBvra8uIx7aRz6XAWovP60Qpn0M44Edfb4+Y0rzWLB4Uy0UsL8+hUCDrO4BcJg+7hQKQB4VcDu3tLKx5YbHZ4Q11qItiP97CFLgo4nIN5xrbxy4iC793Fbks0UuLQlqNjAyhq7dNIha/zz/8/Y/Q3zcGn8eLQm4Lx44eqgu2Va3j5lpOUYvCJtdnipC85/LlotYP5jfweTE6OiZ3KO9Zdk6wePveez8TzmJ87Ki6VjjXGUbZ3BxBtKVZiKpEMibOMdet0dERPZ9yaaKHwprvXPfyubzBPA4G9NnpRjcDssn+PXbs2LNg0Z3dXXz88cf49re+rYImnzWptPFcoijW0dUtlNE//vg9LCyt4/e//wdYXd/AC8+/gLm5acRjO+qoYIHKBps6TCiYExvBTIuWaFT3Lf/MLBDzuca1sbWtQ88FrhcUv9j5xCIlnwlkN8fiexK6+OyjWEiMBouShpBrYGq0tusEJquo4cImu9lpRSGZRHJzAxuL80jEt1EgWqta1OusDNS2OxH0hdHccQBVp097hxu3buPU2XNo6eiQMMb1hQXLQMArUfbO7XuoVBmm6MbW9gYuXjyr4FQjvJKhzw7kMlksLa+o4NnV7kWllMTuTkbieTzOcNkARsaGYLFW4fV7hSYimUnIB4uBnuHPdRBJlc/r/uZnTsYTcnObzznTOWt27pnrsMn75qiY+y09B/ns+hXOc772WXdVXTwnjoLPA9MpbW7vzNc9c6vXned8flMI39vb1XrEdadeq1I3nH4GeefEndmceP+DD8TO5n6Dwcl07545ex737k+gu6dfRf7Z2QWcOnFKe6OCcjGgcNqeng4V21lMYWcDi2vBQKgens45Yjjy+R4Np/5+0dtwnUvYrxYM8Zk5JhYryhUaD2oqypKFzTwYFq353OV8sNQ53OZY7N/Pfnn7a3ZM7u+wNJ3fCrIm5b7u9OY+ogK7hN7p6Rntv+iy5n+nmM35xucMkUP89y63kafB+8cQn41uPs4XstCJRmLRlOs+EUioEoNnhAlzLWCBjO+d/8xfZpgnOf58MD6ZmlR3X1OEBfM8miiQ16C1ijg2hkt3dnaho70d7W3E8ziEQzQCYo39nInPMfbqxj37Vcz9rxLP5e7/FeI5P3O+UJbznJ13Fy89r/079wUs7FnsTvT2D6Czuw/b23vIZLIqGBRzOYyPjaqrhevn0NCgXOjEOzKbg0YPjtU/DQy1ynhgsM45Z8zOA3Zc1NSNQPE8zyKenhWGeL7/frrw2p81dKLGCbkxAo0RaIzAvhFoLIqN6dAYgcYINEbgnxHPzdZfs/3XPNjsbxcWr/vXEM+/OLjU5Dx3OLy4c/cxbt2dEEv1+MljCEX8WFlewPbWDgq5MrKpgkLDMvms3HsMMrtz57bwKxTReXi4cuVTbaZHRoYxMjIo/jqFU/MQZOJBdJDlwTxJJ1mzcBzJVAE//snPcPH8WQSDXjjs5IAaYtLOThzBUDOuX78j1jGZ2K+8ehmFYk6begrkdAnygMifwcMNv+ho5KGkORKR+3JsbAw1OZq9+MUvfo7BwQNob22Vg5tuZI4fDzAWG5nv+8VzwyFNEf+v/ur/wPf/4A/lROZhkGFmNXJbizkEQl5UaiWUKwWJPgzwIpqB2nI+V8EPfvg2jp8+gZaIB7HlGXRGXAi6GQYKOAIRrOwkka3YMHroqBimPMRT+OZ4kcXJz0VXveEGs0sgMXEpFHmK+RJcTpdE9fZ2th2nJELxsHP387sK32PBgk52MrcpeJttz0ZQlREWalzLK0Ky8J8puKQzRaytb8op3N3VjVQyIT4nhWUX2ZyVkg5UV69ckSM2V6wg0hTRNVQwGbsIJPDLly3nOcUCNa3b7BLHSyWD+0kBgU4xfn46n7x+cpGNdmniG1g0YWv2zRuf4+DBY5iamsfDiUk0NUWwuLyAf/c//QVK5RycLqvcUjy2CdeiNn66z4sS+MmRprD68cefItrart/ffPNNccmPHzssEcphtUqE08G6UILb60E6nUMyncHM1BTGRgcRiYQkzNE/xfHmuDNENJXMIhiMYGV5XV0a9x98jm9/+1s6hHPceaDn9zWRRjrUivdeQ6nCQkIJIZ8LWytLCAX9cHsDyJYtKNTsWF3bxLs//Sn+3V/8Gar5BKy5HST2tlEgz9tiRyDSAqvTjQePniISbUVHZ5fmDseUqAcKSkcOH647zI3rzgIUMS4c62vXrsJhd+D4iROsXtWLNxXYHDYVCYgAIf6E7tLdnbjEUYq5LKSRFx9PJIS5cbpdui/pfLz2yUf4xte/huWFGWyvr+DypQtC6ZBTn4gnNO+ICSYvm9/P5fOjZndgfmUVpWoV77z1Fk4fGhNeprN/GEtrO1hc3dR7v/zcOcw+vgdrOYW+jiZYawUJ5VaXH25fEBaHG6Ua28StWNvcxvTsHLo6OyVGJeMxXbexg2O48sknaG0OY2l+Rg7uc6dPSSSic//6jZsIhiN4OjWFi+cu4hjHL5fFLz76BVxeOhgNzriTXRq7Cf1icC0NpSOdAeFk+Mturaj9nYJ41e6F1ROCN9QCWJ1yNDNIbmF2GneuX0N3Zwd2t7fR0zsA1mya2rsxt7SOrVgKkXAEuVRCRQU6/qLRMLx+lxy9Hq8He7u72N3ZRXd3D7weP1YX19Qx0tPTqhDHUjEPl92B0aEx5LM5zM1Mobe3HeGIB/lSCZ5QOxwMVq13pXBecJ3hHOI8nZqalujCNSWdKyDa0oFffPgpgsEmHDp8GPHEDqKtdMTG4fWF8Nm1uygX7VpvW6MOIUsozNhtRoggQ4kpyI+Njeu+YHjuN77xBpKZPFxenzBKDO9lzsLS0iJisbjWRIpXx4+fwN/8zd9o3Rs/OKIiHkVvuq/5nCGSxOf16fXErawsL+PVV79uCFZ2mwpzH330oQp4DOpkIYhs/tGRUQlpLARFo816zty/97nWKWY/UOSenprCmbNn9azhuPC/8f0z1Le3rwdefxCZXAl//Z//FocOH8NxYoA8bmysr2Bu5ukz7MrRQ0eRZgdCSwuSiQQ+++wzhT+baz7FfbqNeR0cLpeeg3wGnDt3XhiYY8eP48HDB/refNZxTeIzkPeYy2ZFnh1WCvtjIZiIEJuEeRb6yP2n+MnOis3tTUxPT2F3fRWWXAatQR9aW8IIBN3wBj3w+b2aN3zulQsV7OU8CLX0YnJqEm3treg70Au3141YIq7i+/DQiESyhblFrK9uYqB/VM/uUjmL8fFBpDMxRFtYDK0hly1gdzeJdDKvZ1RLM1Aq7iGXJWN/EysrmyqWD48OIhj2a/7B4kA6xQ6oEEqVHDbWOc/3VPjU2loo6Jm/tLCoa8vxM7NQDESJge3Y38Fn7pHM/VbdAv4M02Huv0zR3Hy9KfTymcnCmmlY2I/L42vN1xllC+496JDns7YsAwLFU3b3Cdmyz3AsQbHMgraBCvEFferAijQ3GWG6Lre6WlhEYgDz/MIyzp46L0GYY87ifrmUU9GC983K0rLmlNdD8XMY4SA7U9gpZnSbmEzvZyiRekHBGDOL1rIan90VBs0y2pQCrw2pZBrLS0s4dvQwqsqcYTh5zWDS72OePxtfky1fH0j+e/5M89rw73D+cz7zHuO/p4Oc9xrHtlyxYHJmUbksFKR7urqQIWIkmZS439nRLgRUNp3RnpVFF34+M7Db7BDgOsDnIMPtDx8+rGtgFLoZ0lq6xoB5AAAgAElEQVSuPyM9zzA8Zk6M3PB6nUvrVqVSVJGCYdcMXuY8ZdZKIpFSwXJ+flH7SaL0WPjnPc79p1EQoKhc0dq0vzPCNBt8+ZjwVQUIeQPUBffVznPe/xTPH1E8f+6yOsy4vooPv72LlrZODI8dRDyeFPqP14Khr0Q8zcxMy6DQ3BRRd146lZBL/sTx43qOco+ls0j9dwWl1DtAmA7KTgfjqz4n9onnQtxYnXVOulGw4bVuMM8bx+PGCDRGoDECvzwCDfG8MSMaI9AYgcYI/IoRuPLT/yDnuflLB676P5vt9DrEUYWVeP7PY1v2i+fFfBoltpWny5hdWMODh48xfngMLa1N8HldOvC2Rjt0OK1Z6HidwJv/6k0JsmSc06XL1nAKjBTcKFSQgTs00CcXZK1SUpu/Dkn1QxM3+3QDMWzTFGiLJYuEl4NjI2opttuMCCqKGcR3xOIZ3L37AOFIq0SWr7/+IqpEE7gNwZGHH27wDR5lWe3sEuhTDBwr6eB8/vw52Omo9LjlkLl29Zr+TEceDw88UMv5Y/uy89wQz+mu+vDDjyQKjo6NIdrcgkQsjiDxIpkkHC6GdhbhpvNcjGGGExKN4MHKyjYePHiIls42OCxF1FI76Gn2wmWFXOyxTAlVVwCBaAf84SYUSiUFgM7OzmF7Z0eIAQo1PIzz0NsSbcHSMoPYjNbhHAMFrQ5kUhnk8jm89trXDa4tD2K1Cj759GM52InYYds13ddE8vCwSPcahQodVAhTsdlw8+ZNnDh54lnQajyZlQhINjQDt5rCYTmSKUobBzS2eFNYMxjruVJN/Naurg7hd0qlgiF0PGulp/PcUAU0h9nWy4MjAyqLBWEGeC1j8bgCIhVSxwMYEfdWOupdKJfZ9utCrerE2+/8RE51u9OK7/3Bd5ErMLg1i/juLoLeoFrLechnEKPdSqE4JTwJrylF8Xffex+Xn39BB/G7d+/g8nMXdBBkWB3tUhSpyJx2ulw69MbjKeSyGYwMHUBrW7NY0cQg8e+YvH2GGFLkoDDC+fmXf/mX+JM/+WM5JzlveQ+Y3Hpev3AkrPlO0T5fLCCTTStQs1Ykw5sYACuKNQcyhRo+uXIdqyur+Nab30A06MbknY8QCfrQ3NqGCjE7Eow9sBCH9GRabsDOrk5hLCgoLM0vyZXKLhE6TVvreAiF3SYTuH/vHo4ePYJwKCxHOF3avGds5CGXippD7Agg35auZYY4ch7TZUqOMl27vB75YlEIC+JHlhZm8cZrryC5t4Xl+Rm89MIltfP7vEZ4by7LzAKvgt5q/L4+Pzb3EnD6fFhYWcNHP/8ARwYHdBA/dPwM9pJ5icgUiBncmtpdx/riJIa6WxDyOVG12GB1e+Hi9bc5UaqS5WyV0EsEUyadRlM4gkR8TyKl1WHHjc+uiuPLcd9YW0FXRxu6yZePx8Vzb2ppFSO9rbkNJ4+dQKVWxieffoKWthaFIQbCxLb4kEjlsLuXFKO5va0TUxOfwIkceloDiIY9qBKPkS/A5g0hDxd8zR2oWlxiV7vsNsR2tnDnxmdynpcKJXgpBIeaUYJDBYEKHNjd3kFrKPCss4OBoWyBt7uchsOT+QHFKtJpOgcziAaa4BF2gC7/Itpam9Df04NaqaaCCgMbg0GiLfKwux2oOgIKkJOIpQ6gmtYM3uN0Qq+vMfg2JDa31x9GLJmV03V07LA6E2gxZDgpBRGKeHduT6CttVeIjp5uuuK7VOijk58COrME+OeNzU00RZo19z67fgOd3QMYHjuMTz75GENDQ7h//57QQfc+/xwvvPACdvcoTnn0Pjo7iZyhG5ahvw65aqNNLVheXFGo6IGBQSwtLGHy0ROJ5+lCFplCVixi4qr4WVtb27RukpFNjFdHe5uc+3QSq/BlsWo9YOGW43D23NlniCwKbFx/Kb75PA4MD/arOJjKFBAMR7GysqbuoJXVZawuLUjE/OgXP8dz58/BYXUg2tQs57pZaP7pT3+K5557Tu+JAh07OSRsVqoSwlNEPhGxVC7D6fEIzcSAZb5/dSjRYT8yDDs7S+roEcpaXPeIjsjm80hnsljf2MLW9rbcyz6/X7kl7ZEwIuxQslUR393A1vYqyswxcdjhctjhtjlgs7pQc3ZjYnoNe/FNvPDSJRWRydbn84rPguGhMbicXty+eVcFxe6OPtRqzAXYxdFjo4CVyDB+HoZIA8vLW3C7Quju7EK1ug2Xs4BELI+7dx8pn4VFjNb2qMRgFWhrNjx9Ooeurm6Ewz4V8OMxdh54hJLgWLhdbjGpzZBtQ/T+Iih8//7KdDOb+ySJvXLkG/gSc/9lisCmwGeK4nL081mq0Nsv/o75umfOc0mEdRGxatE9wPWX4jnFR3b9fBXz3FKzwWZx6rUWm0W/DNwcn538dw44XR7htLJZBn0vaw906NA4nE4r7ty5iVMnj6sDhuge7pN2tne0h+C+IBjwaT/AsTJE3S/QNvvNGjScV8q8d23qVKEgy6JyJpPH5uaWQjmjzRF4lDvDbg6iswzsy/4x+7KA/sU/G9gY82cyu4adcuy+43vjPcgvGjCSqRyW1vcU5s0CrrrFuM9xGgVJ4uMoXhNvxMwe7q+M24FiLQsRhuDLn7ewQDxXAi2trepUkLECJd1/LKRRtOcX/5lFGZObzr+bymRVTDt96rjCzFmsmH46qfXq4Ni49i2pJNeNFBaX1tAUbdcemnNa2TYVhsKbjn8zg8cwNHC6filr1Zg9mpO/LKNoZqkrkej0CtaWlxBg4K/DoQ4NYsUWl1fx+MmUnOd0jvP5ns1x7zWHYKQZw6MHkc7kVHBkNw477FjIZVGKDnSOKQsFfOZzz/DSi8//kmiuxBIVBIxAWaNMZMSFmv8jm14FFYsF+RK7WqywM0i7jm0xu0Se+8b/0NCJGifkxgg0RqAxAvtGoLEoNqZDYwQaI9AYgV8xAlff/Y8GZMIUofe9jgcLs92YO+tqKYNsMvasndV86X531ReHkzIy6W0ADhSKVqyu7eHmnc9x8PBB9PZ2YWdnC1sbu0DVhp0ttnPaMXpwHAcG+/XfyDhvb2+V8MSfPTU1hfm5eZw7ew5trVG43MRzkDNutNDSTcPFngcIiiQPJx7h2PGTcDiJQDEC6IgO4MGDhy06mbl5prBBx+heLCkG79Vr13Hp0nnxzhmCWJHQXIaTfyYahGeJuouHB2Qani3ENYhzagRfse+c7kA60re2drC3G5OYMDw8jNbWJjnP6d7igZYsVf5O8YVuph/96Ef47u/+jr4PhQQ6pcW75p/rnFMecigGFYts5XfjyZNpCdUb20s4On4ArloRrmoRXqdDjuKlzRja+4YQaG6hOUeuwcWlZQWpRpqaDMRHPl9vqwY62zuwvbWpw57ZSu4JeLG5ta1rPzw0qkMaRU+6a2/euiERaGCgT++RB6Gl5WUkEymkUml0dnbLwU9hh069iYmHOHHiuA6YHAsWTsjA5gGWn4PCMX8OnZ108PJ1/L5meBeZ7UQqPH3yRA4u4gjEZne7kE2z9d5wWsl5bXeDIWgU+eXYY9lE/b0WiUEb29timfLCEoUQbQpILOMBy+6kyzeNH771U/h9IRRLBXGWOzojWFqeFuIhny8jnUgqKI/zoqezU6LA3s4eRoaHjEAsp0tOqJnZBYkXFy6cQy6bUps7HW9GOCDbtP0IBCPI54p4+mQSoyNk0jPg0gjVJPuT9wKFN7q4yXdmiOEnV67hv/zgRyosvfJbX8NAfw8q5UIdTUS8TUEdAbkCmb0MtizCgjJKhQIcVrvEgUCgGbfvPkIilVcYHxE28b09vPbqS1iZeYxqOY2WtjAiEZ/cpeFIGzzeZuQLVmztxjCzOAOX14mujnZ0RNvFgqVgxeIMBRS6VSlG0blJF9rwgQGNt5Ut99Wy5pnL65FjX0GSFivyRQpfLDgZbF9hIMTQN1qwWUR6++23MDQ4gJXleYSDfvT1dOLG9Sv45jdeg5NoJ5uRD1Cp0KHmhMsTgMPth93tRY5zrlbDzl4Mi/Nz2FxaQFd7hwpTgyNjmJ5fwc5eAoNDQwgH3FiZmcBQdxRuaxnsBbC6PXD7Q7DY3RLPyzUbdmNJLC+tivlOlyGlkaNHjqjoRS7w9aufYnioHzubG+jr69brZufm4PH5hGLai8VxZPQQDnRTBCzj9t1bsFhrcpKHm5oRjrZheW0bS8sbcLoD6OjqxdSTG3Bbizh4oBsHultQKxm5AS5fAMWqDW09/cjmSyrSES+xsbGBqadPJM6QDx0KN6O1o1Pu871EWogUr9sHt9Uupji7KSgsOVixJFJBKAWKMBa5iyl+FLMFNAWDIF46EvKhs60Zib1dITPoKjRCMwuoWSoqBNi8Qd1zZvgw72cGOecyKbidNjnVGVBKLIrV4YXLF8aDh5OItnZiaGRcuQ0MyltdW8ftO3f0Xo4dPYHlxXkcOzyISCioecT7a3V1HcMjoyo88XXMZsgX8zhz5iw+fzCFppYOLC0v4tzZU6hWiuLRl0sFjA6PiAfOdY7uWa79FntNvHN2M/BZ197egcePeH/UcOrUaeGQPvnoY3zzm2/i9v27WN3aREtbu4SikpBXLAyVNS+OHBqDw1JDbHcLa6urePmFl/U8otBIAY/PDOKiOPYMvXV7PBKvI5EmtEZDcDmtRo5BsYRCuaysBrpO+flOnTiJYqmsdfrEsaMIeG3IppPCKPHa8R5i6Oy9e/dw7vwFPSe5NqpATD4GRVoKhB6PCnsSAutFZBZeKVy73C40E11Ws0pI5DVc31jHwuIClldW1K0TqnOXiZbguqjgR4ZS8q5kgdpeRT6bxMTEPaTTCd1/7DbyuX1CpmwkLPj4+j289vrX4A944QtQ/GIBuyRsGItNXV39KnLdvnMfNpsHbW0tWF9dwOXnzmid83hY+E1jfZOoMh86u3hvARtbC7CghEKuKOQFedbsfvL63HoWd3Z3IRRqQiKRFiqqVMpqH2BkGVKQNsaSxQYy/Tkf+EyQE1xhlwbiRcg2dr7Uu7q+vBUzNmBGF93+7r/9+yuDp04etIE/48/dj4T5JaNDXQU1hGG+jt0XVhVeKP5T8O3r4xjwexksdFN0t7EoKEG3JlSQHPPiqpOJz8ImBUinrv/S8hpyRW6IrAgGvHru3751HV9/9WvKZ2E3GMVyis1833xescDBDgvuC7jHGhoeVoGFwmtbe7sR3uwPqMhNYjWDtrmHmnzyFHu7cRX2Bw8c0B6QhVRmq7CYxXFnzgkLC9R7+dFN579xwfj/3HMZ14MiK6+PQtyJMuH+gBV8jZdNP3ePobWFojItpueXjADfaDN6e7pUFCUmiz+IxR4KtsIYsUvKarj8+b1pADACklnwd2B6aloCPfd9o0SEMcQzn9R9x05Adj7sL4TwWnDu8FnH7BVmo3JtK+Qzcp1zL8vne1dXlzq1hCSxWrGwvInNPaLRouo+8XlcyqpQh57u7LqTX4NE0dlwcxumA03IL4np+/49x0jYQG7MKkKmhQLcN7k1d+gwX1pZxez8Io4cPY72thbNOa49j59O8yrg4OGjWt947TdW19RhR3QUn4d2p0voGj4vWaDiOWB4aFCoHjH6De+40XUqFr7RcWhg+4xfZkGWez122vFjsQsGdqfY+fsLJw3neeN43BiBxgg0RuCXR6AhnjdmRGMEGiPQGIF/Rjz/qgOb6cjZL57Xytln4rn57cxDm/k683vVauTIxnXwyOetyGSreO+DD+UafOHFy4ZzbG0bywtrGB0+CJfPh77BAbXO375zAzZrDePjoxLPKRDcunFTB7YTx06gv78PpWpBruNKqWgENvIwzhCyQll4mOnZeUSaW9DWzjCmEtZWljDx4AFef+1VCSOG/mOBw+mSsGG12uWKmXwyJUGW7bd0v+RzGQk4yWQcDrqgrDxgCayow2e1Qje1S+Kz3c6DJsT+5QafhzGnww2X248nT6bEwz1z9oQ29xSSnU4PHHaPwRe3UjCs4b/8/d/h1VdeRm9vN/LiwBoiAQO/aKSh6AEiIugOtDlw5cpnQid4PE689fb/jde+dgmP797CixfOq4XV6vBgamEVh06eRSjaglQ6Lg7sx59ewUsvv6bwKwrgPLwyZC6VSMgtT8EztrMjNvrLv/U1JPNphJsjcn6Ri1rMl3UYZgv75OQjvPzSi3L15/NZpDMUd8nqdGJxYVlOKIZj8fBCxxhbt8fGRmGzW+TkoiOa18LEjNBhyWIJ3ZdmGzxdoSZr3+/3GY5Sqx1zs3NioFKgJOqFrHVeq9a2qIIofS4fUOUB0Ths8YtX0O50Yi+RkDDkYOAhRcW1VST39uD3exRe6wuGkC8CiUQBk49mJFxlsnH80R9+F9ncLm7d/VxCDN8bUSWx3R1srK3pIJlJpowAPQtw7uxZjcX0zKIOyQcG++Sc5bzM5TL6nOo+gA2Tj6dw5vQ5PJ58rNcx8M7hsCrkjmNVyBlCAw+iRb45MvvXNgFXSI68Tz7+EP/jX/wpXEQa1QzBkqKfjsuyw9mQycbgslMHZVGBogjFHaMD4979R+jr60c6m8P8/IKwDGdPHcXTybuwWjPo7gwpZLJctCIc7obdGUbN5sJWfAuzy9NIJ+M4PDwuBv727p5wDRUGfz56hPPnziEe28PO1gaOHDqIbCaFkJ/8+rIKG5zblDV4PKa4QFY97xM6Dgv54jMMEIUSsl7v3LmDrc0NrRPb21vYWF/F0WOHcfv2TXz327+NYmobEb8HhVIVpbINVjsFag8C4WZs7cWxuLyiIEp2JMxMT6G/oxMlok28bvQPHMBeMoOF1U0MjY6jvbUF9298ioG2IFqCbpTJP3Y54fYHYbF7UYYdlZpdPPKZ6Xm0trRibXUF6aRx3Y4fP4JyOY//5+/+Fr3dnfrsLK5Q0Nnc3kKoqUlzMZPJ4ejYYeysrmN1hYJNBT4/cRYB9PT3w+0LYSeWRipTxsZ2DOlMHjWkMNzbgTNHxxDfXFUuRcDr0RxPZ/No6+xEsVyTS3x3L46JiUdyaUaam5HNlTA0PCoWLMecohaFeobjrq+sY2tjA8FQUAVEInXk5Gf3Qj4r57GRSVCTuCzR0+NEd0crXA4rKqW8xtNKB6uEjhpsDjvsLrdEDL4HrrsMPV1eXkUum0Yk5IfXacX6yhxslgr6ejuRL/MWZtirHz99/0McPXEOXb0HxJpnkYdIr5bWZoXw/fxn7+Ibr76MSChkcJVhwczMrML9Oujyj7HDxo6fvf8+Dh48hBSRV+/8FKdPn8BLL15CU1MAO1trxvhZraiWGXJoh81iFWbA7nYrYJlrOZEUzG5gyCfva6MzqYK33noL3/ve9/Dg0SMsr69jZGwcDx9N4uuvv6G1jp0hm2srCrC8f/smHLYaOlpbhLgJB4NybxJxQuFcHRb5gtZGiuTJVAonTp5ENpOAl7kSeXYh7CLaEtXa5nJ78ejxE/R0DyhAc+LhE/zOd34blkoSllpRn52CEp28XI/nFozAzze++aa6FfispYs2l04ZSJ06C1niL4MPszmJ4MUSEWJVYZE2VjZVQOCaHQr5cfr0SYyOjQgvoTGp0llrhGgaOR1WYy2vFZBJxeByWOD1uLC8uIBauQKPi0GBPpTLNfxvf/0PePHrryuEVTkqZb5Hhq96hAvhteV1HBwcwur6Nj65eht9vb0o5tK4cOYEYjubYF2TQhw59hRFGYBJQY3s/Fu3b6M12gyP0y4RkIHiXZ0d6sxiODGLlMwL4HuneG44d4l7ITKM3HUjxJmv495D67I41mV1TLHgyzkhEdpqfO5/8qV5agiWX7UXMx3ppoC+H1G3P2vG/L77Xeuc/8SQ8flCYZouXhaUiJXTU6EunktcrgvPJpPcEBgN9nelwlwPIySS+xq+ltdnL11REHww6MPM9FMZCHjvX3ruPJwOFgTYUcG9DZBJ52G18PpXJQZzj0Ghmd0NK6uryhpghxTnPYXVyZkZjB88gk8+/lTPOu6TmkIRtLdE0dfXhWIhrb0MhXqPx4f4blJCM68VTQeG2aDeJUEHuFAlVZkgyKwnJ98YdgaSsjBRhc8fRDKVQSQSRTqV05pJ/NrS6qqRxdPXCZuFIfLkjFd1jdltxs7MfJbh9OSLM7bEXl/3GPBa0PthkYH8eIa805197OhxCfWri0Yhk18MSRbGxOPRvKEzm9dfonq5rOc/97vWWlXZK/lcGmtr68Ipdff0wsowZqcTqXwF9yZmcXB8HKiW0NYcBjtBWeTSDoi6N5+1RrsdrGBmjMj7xpDU73uzAGMK6poneqXhqidzfm15EaEgQ+JpEuA4V7G0soYn0zM4dPiougj5vOO6trOXxNziMgaHR1WkJ3qJ84vBrwWK6eyMgRXR1lZ1HnncTplI+BPZNffMca7xVOlDppf6ZVRegnzovKGsFgXrcm9B04jEc16ffeI5P18jMLRxPG6MQGMEGiPQEM8bc6AxAo0RaIzArzUC1977X59RAvc7n0wnknlw46HDWi0glzLwHvsPaqZTxjwgGv+thEJ+T26beJyohVZ8cvUGtne2cf7CWR187RYnYrspBP1NyLI9M5tGNNqEnl66jWtoiTY9EyTu3LotQWF0eNTgoLusakOlq5G4D7p+yEzkQZECFM1zDx49xrHjBh6EwvAW2a3HjojHbYZSiiOdzcvJ/dmNm3JVMRCOLhi6ZSleGodM4zD8y+J5lWdkCU086NABRaEom89KMKPAa7MS18IDixW7e3tYWp6X+Lm1tSun4JHDZDkSqVBRMNt/+I//Ht/5zm/LlVUlQMFNwYFhjyXUqoZjkBgLHpjoOiarcmlpGUtLC+jobIKlnIHfYUFHUxjhYEhYienFNfQMjUs8z+fTcLkdCmAdHB4TP5snZIomZHayqEHeMd1f62vrwk+0tbehqa0ZyQx54EQL2PH2D99BS7RV75MOLLbabmysSvTnyYVCjNtFYZTdARWNKcUKHo6SiRg6u8g/DqOzs10iPA+HPERTbCF7lA4kHvIpVPH60S1LkbOzs1OHqFAojEKuIMcfHYMP7t/H+PiYxHM6tPOFrIopDh1s6040CTZQ4Nf1m7fQNzCIMJ33bq+EQB66krs7iCdi2NjaQAVWuXttVi9u3bon8aVSzuNbv/0qaqAoaEepbDih2MlAVxtb2Pk7D+d0O9IhyTZ1ChHXb9xBT0+vXFa8BhQWPv/8rgQWIkU4V/jfKRI8nnyizxqOhBQYy9dSZNZhnT+HAZBOw6ntdHkV9rm1s4MfvfMW/vD7vweXwwannRa8CqwMVWW4GcV8tmjXSsKHUCwoFMvw+YKIJzIoFCt45x8pJLLzIoxHjyaFSDl1/BBymR1c+fRdtLX4xK5tjbIdvF/u82yRQrIV2VIaywtzKOeKOHbshI7imVwR/mBIiAwimDY3NjRfhocOyAVHN9mzgNB6mKJCJOspdgxN9Hh9Rogav2O1JDwP2+l/8eGHCq2U69BqFSOV9x2Zyv/mv//vUEhswSlMEuDxhZBM5rG5FRPj2uXxYWllBaVaRa58YkJK+ZJEU7ag9/T2YnM3ge14EgODI+jt6cbjz28g6rOh2e9EuVaEheFwXh9sDh8qFicqsCFXrOr+3FjfEh+X4sDEw4d4881vCinys/d+KmGNgcV04/mDfrR3dkpMSQlzkIbH7UVbtFXrWrGYVWGMOk9PXz+C4SZhVR48mkIo3IJUJofEzgxeuHAGLksZ60uz8DhscvjTATg4PCLBgKZKrou8zx9NPoHfHxR+geNA8ZzBk8RrbO/sqqDoc7sRdDl1f7Iwwc4O8nMpDDIYk++H9yqLP0I75bMol/JoaW7CQF+PRFGijOhOlniosDa7rpOVWQ6wSzy3WB1ySN++dRcbG+ty5TeH/YjvbcqRzO6LkgyRTsDqgsXuwcdXbuDCpZfg8vpx6/ZdrK6u4MjRQ3I4Tk48xMWzJ7V+m5xgYhLYAUFEkz/AQoAh3k1MPEYZDnT0DGDy8QQK+bQyMS6cPyM2PDszeA8TJUXxfHNzG06PV4IMHedGN41HnTsUxYky4Vz82c/ew/nz5+ELhLG2sSV+ODsxiCTgmPFZRAGP845CLTsw2KXE23VpcQEtLa1aL+jc5vrJYkecCC+6ov0+DPQPSFSSk79aUefCyCjFagridmSyBXg9AeTyZfz85x/h1InjaG1yw26jE5oiuIFF4j1WLJcxNz+Pza0dXV86krkOEu9jiqecD7wnmUtBFzLHM85sg2xOLnWnxYloc1QBqi0EiVv4PDE6mYg1oXjO9YtfDLi2WFwKBmaxeW9nE7OzT3Hm9AkFbrMgSid3sVDCgwePUHMGMDAyLhfxysoSuns65Hg1u5D4HOSYUzy3O7z47NZ9FXhYQDo0Powyg47tFqyvr6qDhBOX6wmvCTsgWACJBIO4cf0qauWi1ube7m7hr3yBgLpeKBazc4nbHnWW1ZvPTGGRwrSeWxmGR3o1t7hW2etccr5OWByGYZuC7X4O978gnpv7KnNPZoSxVp8xu7lHMwPc9wvnhtBJ8Zu4JAjllUonVKylOaBOiXkWGGrs/4waq5zHxKBQUBeznZ1V0PqhrjkVUyyIE8k3t6BrQ3wIO6SS8T11Fw4N9gutwsKJhGYLRVB+L0Og5XXjPCT2KZ3JYG8vBhfDN/1+TD55gt1kCgcPHcZiHQPW1toGn9sjHB47t2oyFgCpVAInT5zE/XsTymXRfVgyAjp5bxHvRlc0f6yun/HIrvuTa3VhWxdE+wOi0NjBWCxWkUimscO9SzymjjYWCcgbb2oKYXtzQ50p3HuysLC8uKzCM/NViIrjHpaCPX8m8zyILeE9w+/HMGyG8vIzZZNbEs8pmvPaUqTn+HJOGSG+7noIOpQHw+6Y5kgIxQK7fow9Ejv2urq7kWEHT62GUKQV9x9Oo7unB26HFT2d3LsU4HbaJfTLc28h0sTo/rFauCfmNaFiH68AACAASURBVOKfjX8nR74CXfeB8TV0xPVx+fjCeR70+1UAo9GD/43Oc2JbDh4+osKzGPZ2J5LpHPYSKRXUef9xjzk8NKQsDYb5cn51dffi6mefCTnDrjLu0StlFuLYeVcv+NC4wkkt3B7312J/GXt0vjf+4trDzs365+XzZ794bt4zDfH81zoqNl7UGIHGCPwGjUDDef4bdLEbH7UxAo0R+K8bgf3YFh2Z6q3D5kHt2T/zsFbN/5J4bmyuDVfV/r9r/B226W4roGcvXkAo0ob5xVUJyxRcJDha2LJaQyFXgdXpRKSlCbu729je2cSJE0cx0N+rwwMPfYvzC2pHPzR+SOKp28eW2SoOjo2imKdznEZQIlCccg7ZnW7sxZP45NMr+Pa3voN3f/ITjAwPYnhoQAcOl9Omgz0PLA433VA1cVnJRKbQTRH50cRjhII+HDt+DH6fRwGRRCjo5KVNfEXIFrrC5Q6vluR0oihGQZDtuS7hVcoSxNLZzDNXFBniy8trWF/bFD6ALeB0ef/wrR/gj//4D+Waao5GsBNjWOmeRI9YLIFEPKn3x0NaMBCS44oOrk8//QSJxDZeev483JTxygUdNGFzIVWsonNgBIJgWCnA54VGoeBDEZLOHDrM9BkqxqH8gw9+obDVo0ePoVAs6vBHoYVYAfJ+f/bezxTmR2fy06eTcvOfP39GDiMGOdJlRCYwixJ0Y60sk2Ec1oEwnSGzdhcbGwyiOybH9NbmloL0+BozWJRzS6gFQPzU5eVlg1nc3IQDBwbhJXojm0NHeydu37qF/v5eIi51UHN7HMjncvA4yS3nIZYigCHYZbN5FVYY1MhDXHNLi1AIdKJFwxRZYyjSFV4sYWVtCw6HD5OTMzr42ixlvPzyBYTCbvjpik6k5DokloJ3gRA8dfY6xSCKPJxLfM3NW3dVNDp58jg6OtrgcBpBmiY+SI5+BWiVMTO3gKaWFoUU0qVOxCgRRXR30aHFw7VxyDW46vFMQYIDsRW/+51vycEb29tVkBnFz66eHgmm5H+ScR7wMEgzXs/boqOzLCF9ampOApfV6sL09AKWl1fw/e/9Dnq6mjD15HM8uP8ZBnp7MDw4BrsjgHC4HRWLHRXW0xxQJ4jH5pRL1kZ2PNnY5Sru3P0cJ0+dxmdXr2JwcADpdFJBkhRKbA6HXPoU6Fhs4NrDQEp/gLz/jER3OvCKmYTY47xvKZaR89/e0Sn3Ga8fCw7EEPF+eeON11HOxJBJ7so9SBTJysqG0DgUP4dHR+HxehVCSKHlwcMJBQb2dXerFb2lrRU78RRSuRI8viAOHhxDbGMFudgGmv0saFVhddjgcHlhd/nkvq/CAYcnoJ/DdvSuji4VtiiucJ2gM3pzfQ3v/uRHakVPp1Limbe0dYhny1A8hmmGI1E57mOxXditFN4ohrqVH0CRvUznXM0uRAzF7lpmFa+98hJQymNuahJ72xRjPGKZN0Vb5Ubc2NrF3Nyc7i2KOIFAUEUNFgaUixBL4f6Dh7j8wovi9dcobpYyKBVyEkkkgjLMs5BTMUusXwcdn4YoxU4jMNCYIkc9QNfH0N98QZ1ADP2jEElsB9dFh5NoJK45FLlr+OTTqxKNfD4Pzpw6hnhsC+ViFl3kjNvsSCQzCEVaEG5ux3/6v/4Wr3/zO5pX773/AZ5//nmJdMR9ra0s4tL5MxKIVORV+KAdy6urev/sRKLbk5gSXqO5xTXceziJ3/rai7rHKKLyZ7KThUWO3e1dfHbtM/T39ik0ki5+iolao2wsgLAwHNT8pVhHQf327dv6udGWTiQSxDItw+d2YuL+PVy8cE5jd+DAEEJNUTk48+WqChC1Sh63b94QfomFBBZvZ2dm5ELd3NxQEOnl559XoZHFFxbG+JxgdsXI2IgcqnSE0z27vraNSFMUS0vrWFlewvMXjqNWpQPWWAdNdAv/vL6xgenpGYyMjRnZHBarMA+GO5zrKdFOKXUHUNzkOtzT14eRkVHhUkK+kIqFfC9cb/gsphNW3lYrmdmGkC5OutWOWJyOYRfu3r2N5uYw+vt6VN0UqiabRTyWxOL8okTM9e0Yunr7sbm5jmg0ojUzkYjh0uVLEvHXVtcl9A0NDeueeO+DT9QpVsxllavCfAEWETs7WuVgZRgx2eucA1wTyPP28jMtzOGzq5+qeN/Z3o6Ojg4Ew2HdGxRCid5gVoqJTjF2WYYLXQgtZmIo2NjAufC+IeOb88M0G3x5n2TumYRAqn+/X4VtkRBeF+HNHZ4pqpvi+T8Rztkdp/fIxZkZBQVdH7rPyfA3ERgsHD8LhjQYMkanyD7nOT+n4Xw3hHMaBjK5AuLpEpaWVlS8P3niOGbnpiV0UohdWVnEiy9eVsAujQHUWoXcEguc4Z4WPbtYnFHAY5Vhs2VcuXpNRaC9JDsX7dqXMKD34NhBREJhlIt5GRVy2STC4QDSKRbYKbAa+xs79yrEGWnsLer04J6R19B01Rtsd64PBp6GX8Z6wXuogmi0FaurW7h+/ZaeT9yLWW01NEXCEs5Z+KFZg3sGY19gw43rNzA2Oq51wsDwGGYK3hcsYPNaEEGTSmeFhKHIHo22YKCnVe+V48t7gM9Bs6PA/J2fh3OW149oK+ZlUERnUZMoOBWcrTZcu3FTe50TJ89gN57V/cmMoKZIAKGAV8U2w7Fdh9mwmKn3amBbTPFcuLT6HPhl8dzo5mHHgNzr5ZLuHSL2KJ5zf8iCyPIqneezOHT4iFBufC5w/eBzKNrWoa5QFjIZ3u5yGGGhLc1RfY7pmTnEk8RThcFnCEV0E/2yXzzXGQVWdUx9IZ7zktYFdGbysGDHgFRhc2zKO6Hz3Oze4N+78NqfNXSi/7pjY+PVjRFojMB/4yPQWBT/G7/AjY/XGIHGCPz/H4FPf/LvnzHPnx3m6iK66Sg3DjpVWCsFZFMxI2CoztU0udj/9EDHttItOJ1e8c63dlJ4+OgJunq60dffLb4tQ4pSiSyCvmb09A9gZWMVd+7clrvb53Pj9KkTaG1t1c9iKOfTJ1Po7ekTMoDsWfIev/bSiwYawGqB024ES9H9lSuU5Ix6Oj2DRDyldvCXX3xByBCvhy3YPNAT51CSIEB2r3EgoOvILfcvhftrV67gwOAAmpsiauOXeM7PXse28OCxuxPTYZvvi+cvCqlqdSbjtlZDIW84pBnCRnGDAiZPHmRbE2ny9Ok0+vsHJG4NDg0aLGiLFU3NIaxvruLRo0cSu+jkjkajOnBFIs2I7RmiLK8BMQIPH96Dx2nFyYMjcNFTabMpSO7mg8c4fu4SMoUyAkE/jxO4c/smurs6JOJRgOUhRFzTInnoKxJaiUQ4fOSocDk3btxEtLkZ0ZYWMZAX5ucVkkoRnCIFHZQ8INF9xvlCTi9RG/w+PDBf+fQajh07LtGETFm6qLe2NuSspnDT29Or4gGLGTxAcjz5uSQq1Z3xFC7oslrbWJdA2tfTLxcmRYtYbE8hf0TeZCjgu8jJJrqkKkcSj4YU7ygklCo1uazJIGZ3wOramsQA4mrYGt3cHCJBBTYCnK0OpDMlbG8n8OD+A8Rim8K2FAoJ2C0WTE0+hc/nV7s1D37EAjCQkIdQjpOEOodDbnceSB88eCCH9IsvvaADPYsMvLd4AOeJNhhkmFoAdx88QipXRDIR1/U6evSQuOp0anNMWDggRsblcMsh6fB48fDRBP7x7bfwx9//Hp4+eSyON5mh/H4MzKKbLhAMoVqqYHRwGJFIEDZ7DfliRmgY3gsbmztYX9vB8vImnA6vuiZmZh/j0sXTONDXjnxmDw/u35XL8uuvvKHOBrcviBrvPTJVGawr5mtNzuDNnT14/EHcvnNPfFuONZ1mZMZ+/NFHaO0gIoFdIxRiPRIDiL1JJeIqpJBty0M88SC1Ug7VbEwdBRT0Pr9/H26PD+0dXRLCZucWcfDwMUxOPsXFixfR2RLEw3u3dF/Rzct7pampWZ0rRuheTQI128OXV9fx+cOnaG9txcHREQkeVasN128/gMXhwtkzZ7CzvoyZiTs4MtKP1uaAHJosEDjcPlidXonnhYoFG5u7iMWSEmoTSYa/5rC3vYNjR44Ka/HeT36iezyVZuhnFF5/EJ09vdhLJBWCSo46+bW87rl0AqViFulkQsKJKeZxbcvmiuju6UOTu4CdzXVsri1L9OT4yS1KRAes4p3vxmJy5HKSUaziXAiGIxLql5ZX4PEGcP/hhMaSa5PfZUNsdVb3diadURAe70uG4TJgmI5Gfi8FflpqqFXZLULBBfUgXAqNFLCNe4icWTrIee8JBSHUrh0uNwNQs/j0ymcKYaQz9uTJYwj66basyCkpl36+gErNhp1YBlOzS3j+pVeRL1Xw4Ucf4/Lly+o22dnewu72Bo4cHJUYw/fLgh+LZ1zX5xcWtAaHwhEVW1g03N5NINzUInF6bXUJXZ3t2NxYw+FD4xJBHTarCnt0iFLE4/qob1fHcHBN4pdRAHNpDePP/cEPfoDvfe+P/l/23vvJzjO/7jw359i3c0Q3gG40ciYJ5mGcoBlJo5nx2l5LXnu35P3J+5fsrtZbW7UreVeyxgojTaDIGTGAJAgSOQMdgY7o3H375hy2znnuBXs4tKvskjWUqrsKBRJo9L33ed/3Ced7vp+D6cmHSMY3kEvGcfbkUfHcGQpI4b9Ys8IdbFHha21zC5Z6EV6XS5kA0ZYIVpdXQETV4UMH9fMZFtgrV7Tf4CkcdhXmEskEAiG/3NK8ANlcAfGtJHp6BuScvfDxBbz56nNwOBrB4FzHxD1nnofpOuL8zvXvyJEjSAnd1aX5k2I3uwX4vXfu3ld3EF8nEGKRMY3enl743V6hKyhSUjSn05g4Gc5rNnsD7SMhvSmYVjA5OaGfeezY0ScOYRZa+MVC2+AeFhDWlCnBcEU6v4nn4PPa2dWhog2FfgY7rq9tYt++/fB4g7hxe8wEfeey2I5vYHRkH2rlIro621W4poCezpK3HVJxlPMhny26zu/fva01KRaNKEQ11sZcB3YlmWIDnc4SQhvzD3+nC5tjySIfc0u4BuRyWcGnKMI3hVCuAfy8O4X0J0K5GOOfi9Y792E7d3ZN4X5nh18Tl9e8D5vf/2R/pq2KEc/J4eZ1oXhOQbLpMmdx7EnXYSNomz+HXQ/84mvQIEDsBZ8lfg4TVmrH+nZGWSi3bt7AN7/5TVy9ekmFPhYOlpYX8dxz5+TmZwcbBW+aFowQz0Iz3essBNK570EqldW6wQIhcwxC0ZA6c1hQWVxYxNdeelmdhvzH7LyoKbuDAbdmv0Ux2mBmmk580/nQDMk07HmbOhuInFHmDNFTzF1h4ZsFaZtDGCm66fO5srJwuro64XQTUxbQPcguM67FdIGrICPx14mxB+MIh6Na/7l3Ia7G7XEhmUqoEGxc7RYkksbNzs/M7IT9g91IECGXyyk0PMAwVYro5bJBurETxOVquNkt6tzrbOc+jBgcfkYbkqmk5njiCpllQM790aOnMDczi87ONvi9DK/vVMGNn9ngethmQLoJx6gppxt2eFM8/xzb8svMc84VvG8onj+en1W3Fq877wvOKWubm3g4M4+9+/ajs52FiEUVDvzBCNoa6zVReVpTUmlzT3Z0am7k2CfTaXXeEOXFv3v+uXN6rg2IvcFnbyBkTCA8ETKKG/olbAtvZxbL6EBXxwOZ52Tj7wiLPfvav97Vif7rj5C7/3J3BHZH4B/hCOxOiv8IL+ruR9odgd0R+LsZgY//5n//FfF8Z2vxE+Y55dUvwbZwE9pkUTcPfcYtQ/F8EzTE3H/wELkCsJ1Mo6e/17Rrb2+iu6MbN67dQVusG3sGh9DW1YG/+Is/g8frgt/nRjDol+uUouaN6zckAmbTxEsU0dpOh+k63nj1VWQzKTnB6QIi2sThZAioRYdjBvDNzS7iqTNP4d6dW4i1hNHZEYPVwsbVKjxeN/LFgg4n2XxeLha6wnkQ45/duXVb7qGB/j7xIo1bSzYwHUB4wJkYn8SxY8ck/PFgYqO7u8SQNSP68ZBfkgPTIScM9/90+VII4yGFh0ayV3mQJ0OXn5Ut9KMHR5BIboinTdGPQqvxC/HnmiIB2au8RnRvU7T/+IN3cWhfP9pCPgR8XkRi7Yhni5iYXcLh46d0XqKUfPP6FQzu6RVawoQu0bFF3AmdYG78zdu/QG9vv9yI9+7dx0D/Hn0GHgQpXtK5TpQNnYP9RLVQHLFAIlYuzyKCTe+RB2xylN9/70N85zu/qTGzk4dcZcs1HX10otnknqejkV88QBEfwC+KD3Rl0UnLcaNIQF4t3U0baxvo7elTkYIO7nt370g8z+UyCmikU5uHXG4CqnWGgvGgzgIJD8lOOW3r1RpGhkd07dZWVpFOJEh1RaQ1jHA0Am8ghLX1BD69eEXXqrenA8eODsPnt6OSzyMVT0gEoCOewhqFKAq6/AwKDt1Ooq2d/M6IDqnkdFPwOnr0CFbXVhWSyn/Dz89DOHEQm1ub8IZiyJVMIO7de7fh9fKATrd5Hd3dPcikMhI3KGqMHjqEUEsUM48e4rPPLqK3q1MMZeJV5ISn09JOtBCZxTmsLW+gVqzim996A5VqDjY7w9LyuhY8FCcTOSSTBSzOr0pIOHh4BFeufIKTRw/CbikD1RLmZmbkbB3aO4wg0T9EcRAfwDBEMvSdbhTKddicbrz1zi9w8tQZtXJTqN6zZw9SiW3dr/fu39X4DQ7uabTjZ4U3yWbSKOQySKdSQqrs2TOAjtYorFUWGVj0quDe2LgY7u2dPToQT0zO4IUXX8G167cxsGcPjhwYQmJrTaIqRb2gn2GnVRXuPB4XKlWGzDolfKXzBVy7NSEMTGs0LA4y7A5cvXkfVpcHp8+cxfrSAuYm7mF0iIIhD+t0FDKE1Ac7xXPeVw4PMrmSGOPsfiEv+crly7DVqnj6qTNge/vExLgE6KnpKXHO6RDv6O5DIpNTIYsoGLKlLagisb2BSjGPcMCvro7t+LYKNMTZ9PT1I0gnZmZLwXzlRgcOA/ko+LZ2dKJcZ7ibU99HLAiFVwrrKytr8Pj4305x2vncG5eecRpnk5uoF5LwuOxobWuV8Miphw5kOuYpoA4NDen3crkIWy2HSjHdYDwzDyEnHEN//yDWNxJwev3YTmUlRnV2dsBurWq+cbp8mFtcxoULnypngEGNnP9ffP4cLJayQgGJ3qAYl0zlsRHPIJUr48ixUyjVLPjgg/Po7e0V9356elKc/wP7h8RfV2HXTuwGfYcw47a5iaWlZRw+clRiCsOKibSZm53Bwvw8zj3zNG5cv4anmRnBnAQGAjpdmu/UuSKXuEf3343r1yX+8Bevx8b6uvjny8vLmr/57LErav7hBE4fPYiwz6mAUCFAXF74WzqxmSljan5FLt5I2C/kBYtLDGCWk7xRGOYcxiIQu59OnDyurh4WQCgMpjNp3L13B88+d05z+XYiiUwmj7Y2FiAt+OijjzA6vAedHa0qULEwbMgcxl1MUVVBpYWCxoZOdRaLWbxqbeP7oFDGOdu4N+n4prhF8ZxCm9NqRTQckeDPNVNgBxZH5Kg2uBaui3TmE5+ztrapuZEFUj8LPVYTGM35rFgu49q1axg5cEDdWlOT00JhsRjK68HfhYSxAAdGRvRvGQ4+NLgXPl8YDyZmjMBtqWNjfRWDe/qFsGptiQgX9TmWBChWOW25UGNuit2G27euY211RYVgvi8K6AzyZUeIgrNB0dV0x+TzRYl6LIpy7eFYsXASDoUxPj6G9tZWHD961IRPS0g1LnQKtE2h+snv/xnxvGlgaBZomqiJ5h6tGej9nwoMpUuY3X8KipZ4nlMXD8deIdf0ETfEc7OvMcgOI543mOcSJ03nCX9xH8K/497K4fKp+EYHMUMdW2It+OD990yBslrRvX769Cnt2QI+F6wWk13B58gEmRr8C3F7FLQ5/zx+vIKJyUm0dLSo2M97dWpyCiPD+9Hf0y3xmnssOq9pEOBnEvZEgbz8uRRHjcO6WaxQoLwc1niC06N4zSJbpcZ7r/YkqJrFxQ/OfwyHzY1CqYKWKN3mfsRao0Ko8d4mbo1zDPd3NAgUCyyMGHwTH0KT11KH1+dRt86Jkye0tnJfyU6c2dlFvR7n89MnDqlAwPufAnGz8MGOS+JstH/hPpsO/IBx2hPbQvGc97b487WaxHN2MKUzGYw9mMDhg0dU+CxXSogSR9TLbAZnA1lIAdrkwJhiTEN1/kJgqOlI2IltMc5zzjP6u3pVzHN2IFI8b5RbkEilMbfwGF3dPYjFWtSNwD3BwuMVpHMFuLkeJFPa3y89XtJ+wOcx6BoaOfj8+fwmR4PdqHuHBnXNTZOrCQw17B0Wnsx7NGGhkv0lpOs7yLon574hnrMQ/kXx/Myr/2pXJ/q7OU7u/pTdEdgdgX8kI7A7Kf4juZC7H2N3BHZH4O9+BC68/Qe/JJ7vFMCb/20OavUnzvNmi69xkhku5k43lNGWK8gXknC5/Eily0hlymIgbie36VdEPL6J1157A2N3JxDfTKO9sxt379/FyMh+5PIZjI4O6wBMEZXhYeNjY2hv74ClbpFYUqkXGrFFdM7UhUZgS2q1UkcoHJVIw8PGu+9/gFMnzyAWacX5D96Fw27Fq6+8gGw2KUGIAjrZiPwMRYbfgY7xurAJPHjxdcn57e7qUgspBUwVDBobeQoKV69ew7GjxwzTVK4YSKCTUF2v6VDBwxEPLjwoUpCkSEDxg04jHqhSmRyuXruGl1/+mtrWO+nOKWXh9ZiDoBHiTSCZ3D1EQTTc4kZkruLtd36BermA9cVH+MFvflNOObcvAH+0HYW6E1dv3hU7enl5Cf/8n/5AgVs8jCncympDOksUg1OH1xu376C1tR2zcwvo6uzE6IGDEvzozJsYHxP7c89AP0JhMsEZJta8N01Qlznss4PAr4McRUGKbea9liH8ZNMBtSMobecd3jxE/tKf8VCv+5GBhFXUG05WCl8UA4YGB+RqL5XZNk/0gEXXhYKm0+1DsVRDmedbWPD+u+8Li/DSCy/g5InjSNMJ5fVibWMFS6uLqNSrCIQiyBeqWFrewNTEQ/zT/+77CIfdsFmrsBDVUjGhcHqIrAz2zD9BG9AdTzQMA1SHh4clGBXyBZw//6E6BXhvM5yW3F26ZymOXb16ReP02fW7OHb6WRw+ehibG6v48Pz7GBnZp3uJgkylVFGAIbmx5P6ub22gt7cHYXKUO9pgZ4t8sYhOurlCISyvrMqFKvdgBZiZmoXH68Rrr7+oANGAn4z5tIQFdouwWOBxB/HU08/gZ+/8DMePHcbk2H2cPnYEtXJBSI07d26jrbMd7V29GBoelVBLB7+FAovDJeHhzv1x+IJhOZovX7mCg6MHxI4nOonP31//5Z/j2XNP4/wH7+P0yROItUSRTCaEWiD/ORGPiyvLIGE+f8ePHJYbdHZ+TmIBj9G9A4Molut48GAaz7/wKtY3EwqwPHRgCI8XHknAWVyYx8TEA9RrfIaA06dO6P6lEEH2dDZf1pi3tbXCZQN6u7sxM78glrzN7cPIgYOYmZrAzMQ9DA90YW9/JwrZlEQpfzAsAd1KAahmFUM/naNT2orxySnNS8sL0/jWN94USmh2ZgapdEoc7I7uXnh9QTg8PjHTyaDlvMDPXcxnFE731KkTsMidbxXOgyIdO0A+ufiZOh4YPDoz8wgry0uacyj68ZkORiJ6L3QiU/Dq6+3EwvyMxC4WeLp7+9Sps7FJ1jARNl0SS1dX1zVudpTQ2dEmwZmiaDAY0jNNNzQFenJ2T5w4oWyKQnIDbnsd9QqZ7zmsr65hbX1LiJh0poBoWycCoRYkGfRrs2D//l7huNzeIDa2EnJMUrRaWFjA97/323Kdezx0dyZgqxboFYTDHUA6W8L5C1fwzW//toJgxycn5YZ/7tlzcjfmsimxrokR0ZxJ3i2RYxTUGGzq9eHBgzEcP3lCz02spQ2FYknzP13MFI0//fRTHBwdlTuXnTTLj5eUfXHx4qdCA509+5QQU3/6p3+qLhAW/Vg85XpBMYhz/cWLFzUv1kp5nDt7Al3RILwOoFZiwCtXQBsc/iiSRQvuT88rlHZi7D5G9u3XPSj8h92m9YZrLxnpCs6+dk04A3bxpJIZtLbGFAT5k5/+GG+8+bqeBzK9p6YeoiXWBrfLh5/8+CfYt7cfJ08c0/zEAhZzIhhyzTUpX8j/EnOZ6zpzA1hUYlBtX1+//p6uYHLjWRygqMy5h/NnLpXC/NysnmuKsuTkmznRFNYfPXqoa0DhOJvNaX3mnxO5REwH8yvYocE1bGFxAcsrK3jxxRe17qbiKThVZCbP3SLutHBpdNza7Wa+crA7iQKjFVvbGdy5e1fPNu/Do0cOqQDDfBSG2fL55/NIFn+ZXUgVyM0c31hDfGtd7PvWWItySAb37oXX68fWdkLf7/N48Nlnn0ko5zrKz8P1k0VAYtpYRGERlAiLoM8njBzvD64/T1bHBqt8p3Cu/VWjG+3LEHhc67n28x7luPHXr2D1Gn+3M1RUwrr2ClqcFPRL5A2LH1x7uA6ryPH54q09BV3hyjHIMxzWj5mZWSzMPxYuiJ+FxXDmcTx8OIPTZ5/G8uqq5iT+ev311zE29kD7BN4LV65ewdmzZ4UzCgVcKBWTKiSzyyAYjKBQpKDP9+HU/bWwsISbN2+jt68fA0P9KFWK6raiGSG+uaE8ArP6N/ccqvwbBzUF9Xpd91qzmMBx4/tmcYbPT7NTcn7uMVpaWjVvDhBr0hJVZ5LmAliRz5dx6dJV5YEwnyOZWMXw8F4hvig0x7c2VTDjc0HDBe+TTJqmATucjUwg3qMOds44HbDYGCbPwk8FwVBU3VHEifGNHxzdK0c/rw+vtcTwckX3Unyb619Q9weL8zRRhEMBlBnYzGeA106Wa6uKGQzBDoXDuHn9c4EPtgAAIABJREFUFgK+gK4z5zVy3zmfsHCpAFcTF2q6Qxo/o9FoYDRpudHJp28K57/sPOc6pcDVelXOc7/PK/e5KcgB61txrTvsfurt7tIzy6s2O/9YXTcWm0PYMJoMKPDzGUwnieEJa/yJVmN3Cddt8vRfevEFCekmc4CdTpwDOHz8FI0MJuMCUcGTArr2ZEK31FGqlE3XloMBxkQZmXMLf+06z//uz5W7P3F3BHZH4B/2COyK5/+wr9/uu98dgd0R+G84Al+GbXnSwruDgf5fLp5Xkc7EFeKVLwBrGyk8nJlFpVZSICgPnG6nG067F4VcSWiBp55+SgftcMQvHvbszEOJEUODQ5icmFCrPdnBDCVzuOkoNgcA7f25hSaDXSFXJpRubWMLl69cxTe+/i2JOlOT43LAHD40AiqIxDaI5VtnIFhdbEvlqMFiAsUsVlz85BMcPXpUTkA64CgMi5Nu5yHWMLTXN7bknjlx/LjOMfpSKKkJeSRDmYdUOu/odqJrmvgWHkTtdKWXqyiWq7h69TqCoYjcmuRyd3XE4HKatEvyhdlubL54QDEvZGuyJ2t1JBIZvPvzv0F2aw0vPH1MvPaO7h5Y3AFUrB5hAuiOunP7NsIhP/YMMGyxKG46HUtkqNMpTY7wCy++JPbx+MSkhDM6tCm20EUVCQcxMNAjJx8PMxp/XQNzsJG3na5cqw0ry6tYXFgSO52OTbULiz9p3E5Edujf7QhSa97u5nu/+GVBuXG4i29uI5POIJvJSVwaHBxAwO/VWNNVLBeX3HMWOUzz5EZYHUhni/js0iWM3X+gMKvujg4cHh1Bd2enguqsRALVijq4x1NppNNFjI09gtvpQywaxujoXjidQMDrQ6XIcDBjzuL1pejCLx5UKV7QbUinZyQakVu1KW6QhU/BhwIFx4mflcIGRSef34c/+fMfI9DShVdffVUOu6mpCd1LZK7SlV2r0KXmRoX3TolOZ/N5ncRVeN0I+Xxis5aLJQnmxFcQVbAZj2NuZoEVCLHqGR7a19eFnp52iUYMJmRHA/n6HpdXaI90PoepqUnMTE3j66++ikoxg2qFzPwc1jbWkGCLdWs3+gaGJcBWhfKwwWJ3YHJ6Rs/hwJ4BCaOjB0awvbWF6alJOefWVhbhcdqFE2ABjB0e7GzoaG/D7Mwj3RZ0zFGQ3NyIq2vA1sBVdHZ3wR8MIBiJIpXOIx5PweMlp5hzShEnThyUCMwA2JmZh2hvaxHqgtpGPL6lrotwKKRfVpsLn167IQHA73ZgsL8fy+sbKNVsKNZtGBk9BDvqWJ5/KPd7xOeE02ZcexJMyNanoMDuEJtDRavV9W1cv3kLXo8TduSxd7BfLnt+JorQly5dQd/AEGpWO7aSGVjYUl63qMPFS+HNaYff40YiviXxnCgbddjYrOjt68HC4qIcw4Uy1M1A16fR4cz7oFgTa21DSysF8A08nHqgeYnYKJfLq04Xus8ZMLmdSCOVzujfMEiU/G8rynKqd3d3K1iYP5eOys2NTc2PFHdYDCLLvSPsR3p7U8IF3aDsqKBIRxGXWBQiV+isp9Dh9blgtxXhDwbR1s6i6bi6EvgavA+OHT2EtlaGFrskarqtnENZcKyjbnVh8uEC2jr7hABgKOqde3fkGJ+fn8XI/iH4fcy+4PpA8ZxuVGosDK40YgnntN6+Xgl67NwQo5rO54YASU799avX8J3vfEeCLcecz/Pc7BxWV9YkmjLvwWQZeCSgmfDUvEROFhXo9o6G/Tg0uhedsQjqpRx8Thb8OEc4sbq5jVShgtnlTfQNjSifozUcFS6FxS6F+jV+sWOJY08U1srKqrAgIyOjqNfYcbQqgY1ufRbdCqUi3B4vHj9eEtKHAt2H5z9WJ9ehg6Oak1iEomDF+56FKgroLPaykGvCTyuaw/h6q2vrYtRz7iZKwjjRrfpermOcd+2WGvLZrIRsPuMs4nV1dzbuRYvGaX5+Xj+zs6tba9z4+IQ6sYaHD2gt4xzI7p3z58/jO7/5bXUwqSBfI9ud6zQ5y0SGEO1Sg6Ph+qW7Px5PKFsgFI7B4fIrAJXXlt1EBw9ynNjdVINdnQRkl0PvO12oyjlN9ITDCmQzSXz80XmFt3Z0dijI9969McTa2lQwYdArC51EybGwwDmbAh/3EBTOKbDz2nJM3Q6HCjjNkNCdDnKt4A3sj/77S5znze9pcqebIaE7xfOmENz8ni+60pt7BVgo3lO8ZZZLXNeDoqpB0PyyeI66RQIv7wk+E/w8GxubWsNY3OB6yz832SR2uDxELWUlTLPItt0oNBCJxABLrolzxCXZHQgGnDh7+jA8bo/+LbF1zD4gJu/ho1ksLa0IZ8I1hOJ8Ip1SoS6VYvfgIwQDXjx15jRcTnvDa2w80YYgyABM83wL12ZhEaC5GTPzLd8D90t04HOPyM/BTrqtLdMJQTF8/8gBrKyso6Zna1Oh7i3REDraQlo3iKZjBokRcS1yu/OzcA/HEHgWj1sZQs42H6nQvLfZ/UMsGr/XoQBrcuIZGsoizNkzx3RNOIa8r5rmFI4B3xf/nHPC/Pyi7iev23Rm1qtl7WdZROI+g51fM3Pz6g5KbqewvrqOc+fO6XngHMVOv57ebonvLGBa6cZmgcvKJ6qxc2sEqRqXvsE77XSem26SZtAoh6KKxwtzmlMooJv7zI71zS0kUhlx2DmnEb/CuYgoF7vLg1CkBXuG9pocjZzJB+DvvF+IYWFnC3NhNtbXNI9w36D9/peI50T/8EvOc9YR+A+E6tP/6LM1xXPYmHnQ5Pmb++Wp1//HXZ3ov+EZc/dH747A7gj8wxuB3UnxH941233HuyOwOwJ/TyNA8fyLbcQ7X/pzIf2/1HlexWZ8HbFYJ6amF3Htxj2FCHl8bmEgyJRderwMvzeIcrGGtbUt4VPoHo61RtSqSSH05MmTEtPu37svx1JyO4nDhw+jbq0o5Mgql4k5oLCdl6ZnOpjsDjc+/PgCOrq6xcX2e/24fvWymOeHDo7oMM2DGV17Trfb8HazJhyPwj6dru+//z4OHhiVOzhCt1S+oPfCg7cOFcSvVKvw+EP44P0PcOzYcbgdFIZsctYSCUF3kMNuQSZFkcIlZxePdMKVEG9jt+tQxUMkWZh//B/+I15++VUsPV7F8L5+DPa3G9RJo927eUA23NAm09McFJPpPK5euoiH98fwG288BafDgkA4gmCsE2WrG3Ub22KrEr+I+Fh6vIivf+PrEnW7urqFcmAII0MX29s75fT/xS9+oeBQHtp5mAkEfRJxKUDw0EXRxQjobOE1By2+Xzr62THwt3/7nsI9yXQnXsW0iJvr1UTIND/T56K5OfR+ufPcgqJCTW34q7/8Kzz/3PMS/SmURMJhCc10VpUrBQlbhTyD/CoIRluQyZdQrNTxzs/fVTghnfTfeP1VlAtZeN0OOQvz2Tyq9TJKtQKcXpewB3W4sLiwjj//s79CX28vzj19GuGwT/ejxxNQACoPuSzebMU3EYmGFOpJtyPHwrTsl+Q+Mwd4h4QmCkYUXeXAdTNsi9icnA7oU7MrmHi0hNfeeA2fXPhI3Ge6/IN+r76fwraY5063+O8UzzfW1tDb04UD+4YQCQfEe6fox3HI5gtyeVL0okg682hOYbEPp6eRIA9bGQMn5NanIMRnoF6tSnCp2Z145+d/i4gvDHu9jpdfeAZTk3cQDDmQTG9hbWMTLk8Ew6Mn4PeHJb7lCxRHQ+qyePudn0us3NrY0HOxvrKCcNAvBiud1XSVkvNKJ7YCAxPbcqAT4cHCGd21FBTKFQu2UyVkchwjhhAHVLiIxloRjcYwM7uIxUWKi2WkUhl4PXa4XezcqKCru0NCA/+bzz1xMHTh8jlyMtCyUkMinUHQ50ZLKICeznakc3nkysDC6hY6u/vQ19uNSj4jfBXzHyiE0hFJZyTP9Lwf+AhQGGAxbDOexO1791Eq5nDu7BEVCfja8fi2MEsrqxtCziQyebR29mD/gUPYiidQLebhddlQzhexvbWJmelpDA4MyJ0n4b1eVdAhsT8KC7R51e1AAaY1FsOx48fl4uZYsuNgcnJSTj2/16E8Cc47HC+KVOysWFpZVYCd0+0R85dFlkQyrjHmM9XT0yuRg6KaySAA4lvbClhmsYXdEDUGiKKG4f37YeN7pNPPZtV9wCKBVV02XhQrBh1BM3GkpUXuxOWVdblAmTuxb98Qurva2FcCt9OC+OYqPA5K7my9t6BSd2BxeQv5Ug3PPvcS7o+N487d23jjjddNOKDTBoetKaCR82w4yLxRVEQqkd19F/uHh+Xa5/VjQYVFM7vdqefy8eISxsbG8P0f/ACpdFKIHzPn2ZBJGYQW5w8+PxwXFhToxOcX53gKWe+88zY8LisOHxzGnv5uWKpl2Oo1FS3p0PX6Aph4OItQSytSuYIKlYdHRlR84HogTAMxTSyCWG3C+DDAcnl5FZcvX8YLL7wMu82FDz74AC++/IKEMfLFWYzkmFNMPnb8BB48mEA+V8DfvPUzfP3NNyVOMViV15XXjkHYnCNy2YxwSkShKKC5UIDXZ1AYnGdYEKCztSXWin379snpSjGV66HbQbwMi4Cmg4vzDdEg/Lmrq6tobW3VGPHeIT6IJW8KjvPzC5idncebb34dy0tLeOftt3H6zCm0tcXQ0dH4N04GKNYkmqtLjCI4hUkJpapraM3Z2NhS8GyhWMPk1LTERq4rkZawAmyj4SA62lrk2GUhhm7g+xOzWF7bwrmnz+rZHB+7h8eL8+qaIH4n1t4uRzFDxFlYYUC0wQq55ZzmBoA/hwVouvmJ26KzV11mdrs48M11rOka3+ksbwrkcuuqe8+IgDuxeRIrG0Gh/N3w1j9nNjdF+J3ZMztdtSbwlSgQI5JTPOe1GRgYMDk2v+I8p3huUHNGxDUiMNcvE0zK6+tFOpXWWsb9E+eeyckpdSnw33JuYmGO+SS8xgzUZcD5g3s38cpL51SEZwYF9yIswHDO+/jjTzB68LC6EPhnvD8cbg8ePLiPxDbX6hYcPjSqdY3h5BJKJZKaI772HDZTbKeL24ybEdZpROD/U9hndgJfg05zGhhYHGRhMdISVfjy3bv30dXdi/b2LkxOPkQgQIRXBOEA93I1c+1LBV1zrqV0g9PZT8GXKB+uJX6vR9kfpjvC8MU5ZxuEjl0FPwYJc41igPgzz5zWmsmPw+eMzwqfeeJOzDNl9kLcA3LdYih3T1cH3C5muBiGOcfd4XJhM57AzNyciuYPpx5ieOSAcIdzCwvKDmBx2u/3ap5Etax5lmsX1y3TM2n2tU3nebMA07w39fcsTDSsEizGMjCUeRqcS1gI4jy6Gd/Gxta2vo+4ndWVJRVhnG4/wi2tygqhyE7009bmpvjxvd095jNmcmgXVsiOUJD5DlYU8rn/pPO8KZ5zK/EkLFQmdBOusdN5Toyc8H2NwiQ/367z/O/psLn7MrsjsDsC/2BGYFc8/wdzqXbf6O4I7I7A3/cIfJl43jywNQ9y/zXYFjqPq3QLFuu4cPEa3F4ypFvgC9CJnkaplJeTz+PyIZcpYWhoP8YnJjA6OoKt+DqOHz8qpwkP3GzbHmuEZi4tLuvvXF6HBEUKNcblLZOJDnsUPOk8HxufRCqTxckTJxUqSodZoZBFrCUiIY0HIIqedHvyQMPDB91wN29ex+raMt588005yfn5GfrnsDm0uRcypWFqKhHDwmDSiUkM7x9BfDOOXJq4BWDv0B4U82nxqumy5UHHSgax1YR38TArJm+NzEqyvlvw45++je6efrloz5w8gkiAByS6p43g/EWBuenEIT5meWUTd29dx9byDJ47exShgBdOrxeBWCdqdr9ctDzo0cFPQSSXL+Cv/vqv8P3vfU/CNoWfmUczOvyTve6wOyTUsljgC5D9Std9Ua59jj0LAzz0UTgXcZLBoxLQedCjCFTB/XsP0Ne3R7gEojQUMkW8TrX8xMHVbA9uHvp3Cg5ffB54ACWLmkGrN67dwNNPPaNjHMVXsnB5z7AAUyhmJeLk8yW0tnZhZW0ThWod5z+6iAfsYohG8U++913wDNkZCyO+saJAWPmXbDVU6mXYGFRYplDJz+rD9NQcrl6+guF9e/HSy8+LV70RJ184hSuXL4mL/Nu//R05uzg2FDt5nylAlkFlEkGI8QnoQM/2d36OBw/uyTXK1mp/gAWOIlY2U7g3MSfxyet14fixI2jvaBVWgI7pyYlpXR8GdzI8lsiEqckJtMWiaIkE0dPVrvBI3nd8XYaKEs9AeaFcrUiQMj/Djc2NbQlsZ0+fMYG3lQL8ProoGTaZQ74GeDxh/OKtv4WlXMVrX3sOwYAVy8tTKJTSWFhehtvTguEDp+Bw+iS6sZNhampa9w8Z/uwWoaBKYbqjtUWuagpudD7TOU9Rj0IPHaV0JvJwG45G5RSkIPh4cRH+QAwuT0xCZSjsR2d3q/j0xHYwJI0t9h3tPVhcWMbGRhweN93/FfF26Yrz+DziMlOkZ1ZAJBxFOp3D48fLaInGUK6W5DoP+9xw2AyAqe7wYmF1U8GS7DgpZJKIBD3wuSia5eSyj2+uo1YpimlOYVXBtpkcFh4vK4TzqafPoLs1jKDPI/GGIjFFzdb2TticHqxvJWGxu1G12JHJFeBxWZCKr4uPHg2FFWJaYuHOZhUiJF+kg5udMnaEI2FYbV6JdhQpjdt7Ws8wWczkM9NFy3vBgpIci6FIBLFYm5jsZJ0To8E8ChbPyAUnDodCcXsbw+8iwsio+NMQpHjfUfTguHFepDPS5fEimUhozmF5kCIxgxfZJUEheCu+LUGF7m8WPyhMssjJ+WJjMy5380A/8SAutET4b4NyvmdS26gV0wj5vShXLXB4AiiULPjok8voH9yL/j2DuPDJBbgcDnztlReFqrJZTKgjvyjEaVVgWDCIo/Dg088u4eSpk7rnIiHyiimu0eHMucuGO7fvIb4Vx7MvPCs3MTtkOLcQb+B2esRzp3DOZ5PrAb+uX7+OiYkJiasU5yQiux04e+oEfD5vIw/Cpe9fX1tFrVKTcEc+MZnl7BhpbwlJyKewzo4CrmoVopAcTqEhyM9nUfjx0hI62rvh8zBc7xGyuQy6ewxipsaig8crMbOtvRObXI9yeYVt8+uF55834bu1CoIMEmYIrVlE4bSbQE2qeOzGMjUHCrV1PcdT048kSlNk5zUlHkYE5BoLSAwddoiLbljTRFSUNEa8DxnoKYa2QvtY1PLozyfGJjE6MoprV6/C53Hj8OEDCAS9Wqf57OfzLD769Jxz/WReBq+FkGv1ukRsdnPx2tnsLuQKFZSrNXx26bKc8oFgACsrS+jt6sD+vXtgEScbCoK9fncCNqdPXPqDB4Zx5dJFYXsufXrRdFu0tuHosRN6JiiScs3nZ+Rrc07PF3J6D3SaDwz0YUw4s4CEZzLUnXbjnpfr3GoVgufLHOhN8Vy9W40OrJ0COq9bM+CwyTjnz/ky53mz4NwU2c3143ugc58CMp3n241MkQabfse+gtfO4FxsDZd2VdeK74eZHBR2KY4ajrvZHzT0Vqyvb0iA9geCKvbQjb24+Fj3DIXyfDaFb7z20pPOBj6LnAMosE9NP8TBQ4e1/2LBliLz7Nyifn5XVzuGBvtRLrE7qaRiiBHPrcq4EROce0AWzexkoJuuQb5Pvi73OnwtPnssNrP4wA4N3uvcpwpbY0FDgHaLvd7a2oG33noH7W2daGuNojXENamiPS3fH1F/vG4sPNJFHo22IhiMqojDgFpy9IOhAHp7uxUaWlNORxUF7jOJGYJVaxTn6z2DfaZYXYdyF7hvIvqH75ch3j3dpvOKIjIRSXwOOtpi2oNxf2G49UbQ5v7o8fKKPvPW+hYezczi3LPPY2l1xYTNt8YQDYfgcztV/LWxmMpnnfepGOZmj9l0nu8Uz5tGGr53zuO6t2sVYVvoPOcvFig5mNupFNY34+rk5H6JXUEcG4nmDjf2DR8Q0oUF31QiqQJ0d2eXCotEfR05Rjc+1yHoz44dO4JKicicX8W2UDzXfc8NBF+Qz5uJBmLlSOJ5kYHpTifs7DTRGcHsqfm1yzz/+z517r7e7gjsjsBXfQR2xfOv+hXafX+7I7A7Ar+2EWBgaNO9tNOB3nxD/7XOcx4WMtkUqjUbfvbWuyhXbRJojp04An/QA4/HgVs3b5H8CpfDi6GhETx89BBHjx5WMNP165eFa6BDii2n165cxdDQXiw/XkE+n0X/YK+wJHQLU+ais5JOJB5M6HYlpoOHtx/99Y/x6itfU2DSdnwTj6an0dbaomBAnlMN57IsBnC+WMb5D8/D63Xg9JmTGgK71Rx4GRpXqxr2LJ1N/J3CwAzfD4PHHE60t7bjg/fOI05xLxAQV/nZZ06jkEsJVcCDjoWhaxa2+5Z0TrFTBFBwHQ9KFqQyBdx/MIlkMoNTxw6hqz0Aj9slQU6HpB14kyYqleIinUdXr93GzPQETh7ai6jPJtdtuV5DqK0XNk8IFbjgcft0MGbLMN2gdIf99Mc/Vls62cl0LP3pf/gT/OAHP0DA59NBV4Gn1aLa5vnLOKrpOmx0JltssMKEihGrY8Sqqg60c7MLKJWqOHTosIRDHlQpAtJtTCdhUwwwKJrPDzQ7hfSdDwcPh3Sei118b1yoj6NHjiGdTsmZpHZktiHXyzpAk9+9uZnC3bFJzC+tYGzqoQS3b3/nNxDwuVGj6IMSPC6bDpFksMJKp1gJrIDYXRRygFLRDr83iv/jD/5Pub4o8uXKVSSzeSMWWS1Ibm+pxfuVl1/Qgb+QT8Pjcig4jZ+HnHsjPABrq5tykZaKFewZHNAhm/d1sZQXbuXh3Cpu3Z/S4TIWiygQMZ/PKEB0ampKTFS2iPP+fP75F+GwO3Ht6hUhWwJ+Nw4M74Vd16pkAtHqNQl1xC6UqmVkC3k4HT7Mz60gtZ3Dwtwy9vQNCMfj81JUyMPhqMJityCZZ2ElhEsXLuPR+DR+959/HxawfX8L2UJCAa5WO9vaQ7A6vJhfXFQLPMUUuekLebHkyWK31iuIhQMSn/lcF+kcdDBktqCCBp/dEB3c9boCfG/fuSuHI4PTkok8XK4WIQNaWoPw+R2IRoO4d+8W1tbXsH/vCFpjHRjcsw+3bt1BtVpANBpAMp1U+DAFZz70dFA7KYLmSnDYKeIVUCwW0BoLweuwIOL3IJdO6nBfqFmRKlSF/OFmkoGOmcSmihIMDKQQFw35EQn60NneqmvNItSFi58q0JMC+qlTJ+GhQFmr4vbt2xJGGXTa0toh3IzF4UUwEkOZIoDFDtTzYgPbLFZ1QnicbqQUZAs5/OwuOzbjW3B73RKq7AwZdbrkhuY11vPVsOUSH0B3cGtLFNGoV85Nl9uj16ewRsQMhRCOB/+syfzlc0RRlE4+vi5DfZsBtXSus9i2vr6JrXhcP69qdSBPgHS1hHw6Ca/HIfGd4jQRJJlcVk7qO/fuCdFVYycMbMpVyGbzQi9xnsukt2GpFXHk8DDaWkKoFLOolbKoUySyOlEGsT0+VODA2z9/F1//xjeF+nC57Dhy9DD6+7qNIKS8CWKhjEBCZyjRVxTTKPBNP5zGSy+9KOHUK+QKudgMTXYrpJIFlnPPnpPDOV/MSriik9pSI9ffhF9qXiyVxDenm7eJ1OCcRmE4sRXH66+9pmJlgIK6xYoLFz5Rxw+D/iiwuh02tLWEsW+oDy4b2dZFuf8Z5ErskcPjVYGFnGC+N4nPFiuSiSwW51d0X+cKWYVLcw5kZxeFNGJbWBShaMhgRuZOcN7Yu3dI+BYVj4tF083AYqe6tohhKcNCwcliXPQU/Li2KGi0VFGQHz8r1w0KZRSbXXZ2ILE4bNzTxmXNcFV2GRQM5sVpCgfU1mtkdtcsKp4XcgV0tLVjaoIBh3x+wyjkM3C7yWWmKOpGqWrmdBUxygzdpPhVbYj1JiCSIrrD4UGeGC2bHZ9+dlmiLW8ECnMsKvb3dMBprSPgdSKXySBZqOHDjz/TOkdhnVgkMvZ5H9K5HwgFcfLUaRXiKRwXye9PpyR4snNM85qfqAoIGUY8lOGg+1FjocNq0F1GjOS612Azf3G3JxSGESyb37vzW5pYlubfNf+/KcQbR/jnnO8nIaLE0RFZZOEepoltIfPcYFu+zHluwl7NWswvdhcIL8esjBqxOXRIN7Eo5NDzWcgbpzKDTCzsEKpJDGcB9dGjGbHte3r68HBiDCG/R4glFiJ5f7EL6tGjWSTTKe3vurq71NFCxEcymVPhZ+++QXR1xnRfcAiJCjGhkI2ISIVDVuU85/6C75EFPn4ECtt8Btg9xzWT06JE6SpDaB167yyqsoDLz0kjBfeNbrcPP/vp2xga2qdibzTgMp127EBh0HkjtLpUqakQziJAVfepDS6bReHNHq9HxRRm+NChz4ICi9ahMJn6bjnP6YY/MLpf91QTmaS8gEaOEJ8fGkh4v0dD7NJsZv0Qj8XPajBGMmGwI89m1z5jO55EuVDChU8uIhyNIRKL6Xnl2tnRHlMxslYpwGkznZvcXWqF2yGeG5ycUaGbCBc54dmNoHmID2gFC3Mz6j5igZrFDxYIUtkctraT6nY7eGBEBgN+VmaLEE82uHe//i6+va21i+H2+WxOeQqdXT0IhkMq9KSSCXHpn3nmKYQYdv0F8ZzzIYtD+mrwziWcN7AtLHLQPMA8I4rnDPTeKZ7z8z39xv+0qxP92k6guy+8OwK7I/BVHIHdSfGreFV239PuCOyOwFdiBD782f9abx62eLj7srbipvOcrq1cetsIno1DlmkpJUaDBwdurD9voyUihSFeV6/dgc3hxRU6hZ99WugPhsyNj43jxLGTWJhjyFEMH5w/j9/5nd/CdiKOiYkxdLS3KnQqHArj7p07OgAl4ts4cGAEU4/GJYK3RCISo+mA0f65RmSLS05Ctn/aKeIyAAAgAElEQVQSRfCjH/0IX/va18ShvH/3Nk4cOybGIvEUdFSy/ZYhQg8fPpKr7403X1EbKUUDv4+OZsOTpmBOJycPPslEEu+9+z6u3x3Dt777T3TIfDg5hUcPH+Fb3/w6jh0+jHfe/ilee+0lYUFiLWHkC1lY2eJLD2ilKEHT4XZJrLDAgSrscpxPTc/C4/GjkEvj8OgeCV8cYzqfDOPTHGyJAeEXD6IUf/7iRz9BV1sM3a1+tIddsFkqcHm9qDl88Ec7kS9Z5M7l5/F4ggo1JKv1hz/8oUIT33jjDR3O/uMPf4j//p/9Uw4mPG62qOf1WlUesSwUuE3oGjEJCk+1MCj1c/FcIritptfh4TkSiih0Tnxchwnyo1uYaAiKol0ddE16G5+xEeREOeFzZOmTZ4VnO7aJU7Al73tzfVOt1s8++6wOb4ZwWdPBmJ0FADsFrFjfSuCPf/hn6Oztw6uvvQ6f34tPP/kIp48fhdNaQ8jnNsFkRBEQgGvhp63DwyCwDFEwAVjhwfkPPpZgT957jc78chnLS8u6X1jsoShVLubx3e/+JlxOuvdYaCEn1SJH6NzcPO7fHwPqVuzZM4QDB0aFvqF4S+F8dvah7u9ixYr/70/+HIcOH8T4+AMxrlsiYWxsEIUUw8kTJ+QILhVK2I4ncPHiFY0Ref7FQhpDg70Sz+l+pQC4sroqIXF4eASb8U24PUTJ1PB4YR2lQh0Pp+eFrKAbr6UlCJeLhZ06NrfWceDwSQQDLXj3nXeRWF/HP/n+b8LjrmNtfQ4zs5MKRU2kipicnEdbR69QIX39fegl8zafE0d8Y20Fhw8eBO8it80qbAsFL09LGy7duC2BhYgEOjx5qKajL8EAsUhUSA/+/Xu/eB9Om0eOx1Onjyl0NptJ4N79O+jv7xPjlSiSWEsrtra2EQoHMTM3oxZ9un8pvGkuo0hcKCsjgCJJLl+Sy3t54REiATeGBvqRzaQkiCSyeVhdPqQoYrs9CjLdWF1CIODF6IFhxCIhFLIUuikFV3XYZ1Ht/vgE+gYGsby6LiGxm2z9ri7d75PjE8Ii8XrYHR5kChUd6gPhmBjz8e1lOJ38WSl4XR6F4hIxQrc3uxXWN9fFej90+DDW1teRiW/JuU1RiOIIERzBgB9ej0dFHc61kXCIFGsVl2jOo7uRbHt+RgrLFFwoptPxyd8phtr5vKvjxSYUCQV0iqDsnqDzmLzwUDCETC6PTLmGbKGETDqp+65UyGFjY0XoH+J5tuJbGBjcI9d9DXZcvTkmQY/vl+GAxIhw3NKJbeQY5myr49SJwwbXUsqglM8qZK7C7hnYVdS6ev2Wigf9A3vw9s/fRjgSwXe+/U04hfQybl2JhwxWthEqQ+e5V8JvNp9VMOgbr30N7bEolpfY4eGX0EgW8x/+0R/h3/yb/1nUClOkbKxsNcM5dnvcmnfZNTL+4L5c05xv3B6PMELLy2sqjJVyREVV5cxv6+jU/d3e1oqVpUV0tbWhNRqSK7payqJa2GCiqEQuClmai8gh9/gRCEVRIPPdYle3xk9+/LYKxQzQPHPmFHL5rIS66zevY2VlWViMQ4eP6Fox04LC3urqGi5c+Agnjh9Ff1+fRGLipdipQ2GUBTiFUVpqYgTT9cpnlIIf52fiLbgmzs/PNQRVG86cOaP5i+I6XclcFxgC2NwzUPxjqCbXAo4Xi8zKnUhnhaigS//j8x/izJnTaI1GEAqwE4zdOkRbJHDxsxsKbH7qqacwOLQHs3OPVMRgpw2Ftps3bwoVNDJyQF0k3GcQY/XJp5dw4tQpFZnYqXLsyEEM9DLkN6H7s053tSuI997/SJ1Cj+cf4eiRg1rn+Rnv3aeLPISTJ09jdmZOPG+iPViY4ueJRiMSNBlGyfWYRU1JuDUKr24znsSyNVA2O4XvL278jDPdCOtf3H81US3NYnLTzNAsND9xA9fr4rFTgOX483rwi9efORFfDAylKYFu5y9iW1gY52dsBm4aB7td7n52Y6jw19hnqSBcyiEYCsrp7PMHVWDhHEH2NrseGBA5sGeP2N5tLVEJrUSt0QxA1E0ylcS9+w/UmcD7IxAIws+8iNU1dRIsrywjHPajpSWMlmgQ5XIBFoWuWvlUS+wlv5xrPtcDdhlxD8j3yfuA143rLB3n/PkUpiXcexwNQwDZ52XtW5th7KVyDX5fCH/1ox8rfyYc9GGov1vOd2a1GKe6cXsbbAuLj9zH2RXkzUmH4+dymfyApeUlhYaTDc9n0e8PKqCZ8xKLXE8/dULuaj57fH+8v/gsGTG/jnwuZ7CEdgtKxQKymYwEbxZuOM/rGkpENvMy95P8vnw2g8dLa7h8+RZGDx0HhX52gHF9j0WJdSvDZTfBn+x+1K7yiXj+eReEuS/ZDdBgoLNAJlQf991VPJ6bbYjnvkaIb64hnnMNJcprn76Pc8nUw1mZNg4dOabX5LOZTWfgdDhU0OI809ndo8+9sDCHudkZBSQ/e+6ZhrzPAh0DQ3kP8J0Z8dz0HzTBM8zcMb8o8vM6MfOF65zNwe4cq+6/5jN07uu/v6sTfSVOo7tvYncEdkfgqzICu5PiV+VK7L6P3RHYHYGv3AhcePsPfsl53nRKNVsad75hNr5TrKJLjSKYMYHw2MFDvTxLppVTGI86UokNHVoyOW6a53Hj1l05uQaHhsRbnZ+dE5JFDHG7Q0L3wUOjOgQ+ePAAA329GB0d1SHizu1b6OrslOi6b++g2NBs3+bh1Ti6jLhBoYeHIf4ujqTNhmS6hI8uXkVrS0S8U4ZD8kBEhiU/LzfSdFPOLyyIQXn65CmSYCSS021utQPlUo60kIbAy+A3G4KBGH7xwScYHDmIxceLavemG+hf/6vfFUvy8mcXcOY08Sd0K+pkInGKB1qKN3zfXp9PBx5Kb/U6HeElsTajkRi2t7cwOrIXPi+RC3QHfh5ESq4oA075+eiaWny8jPWNFJIbazi0rwe2UlLMYAZ6bSZz6Bk6gKrFBYfdpUMPA7EqYIEhi4uffYq29nbE2sjy3ZRbdE9fL3xkddMxysM0sQbi3LJNmC5Iji+5nubQaQHHvSrmJ783W6rIXX/+/ffw+quvyFlEVyOLDxxrigWPZmawvLyi9vDWWJt+FsWWWEuLChoUAzlGDNGieEhnLQ+KbR0RtWfTSUbX0vvvnxeHt7e3V+52ObiqDGR1GjyOzS6hko62jz66gN/8rd/WvyWihvcexY5UMomWaAu2kwl9NgbwsVgRiYZViMllKQJFgLoNly9dM/cWQ+byGfT19uPg6GFMT88I3UDhgmzU555/VuGjPp9HeAXiRHw+v0Sugb5+82jV6woAfPx4Uf8bCgbQ0hLVffL//OG/x+///u8Lh8FwSIZ28rO98soryGWz8LDgUKvh0mdXEY8XFK7rcpNxzkM40NEeNc+qxSJxkGIef+6+wX5Uy1ldg2KRwb45rG8mkMnmkMkXUKCYwOBHulIZaprIolouolrN0/cPq6WCffv3Yvz+uK692uI9LrS3k2NL8cUglRh2ySJVOMBnDYjFWpEjZoGirt2p7hBnMIzVrW0kEillBly+el1hpQ8fzUiM6e3pl2OMDN3JB/fQGnShvZXt50S2WHD9+g3d/wzxo/hPUSiRTEhEmV3cQDjaJsc5HfAUz3nPMvSWzwAFUApldECSV28p5RUeSdwDL+76Vhx5unO9/kZ3AYUGIwwfGd2Pns42fS7WWlgw2Vhd1X1JDrfb60drZzfmHy/LbUtxmtgGKwWOchE93d3IpNMah9b2LqxtbiMYIpe/gEolDbuV78ttRBlYJKRTbGZ2AEUBdsxcunRZc0dnNKhnhc8MOf4KsfT5MDk5gSMUUBVUy2KXCYgzqoMRR5ooFolzRr57InyySPR5BevzrbRp128wp/Xv6ihVKO4wLNei55X4EvLGc3m6R3PqKOCzzHuK3ReJRBara0vo6++U73HP4B4hU9ZX2bGwJQc/uzc6O1phrRfgtgMzMzMqcHYxBNlqhzcQxK0793H42AnNOR9f/Ay/+y/+GZz1nMJd7TYnspk8vB6/3LC8L+lAtHLuqFexsbWJeiWPWCgAf8Cv9YOFG97TxJw8uD+B3r4BhEMR7N03bDARdasyMjbiW7h2/QrWVxcl1nvsdRV7e/r74fSFsbKRxPoaA1WrclxyTolGwxpPimPJZEprCxnqkXALnjl7CgFHBrn0Bqws3FWKQpRwDCk2u/1hlGsMPeacHsC16zclIFOU4/p1aHRUv49PjOHIkSNiI7PIxKBiPltb8ZSYxyy+ffjheYyMDOPWrVv45je+hWikRagKFvRYEFnfXkUg4pZ4fOP6TcPurtUlkLVEw+rYcTgs6vySO9USQDZXUQHw//33f4gXX3wee/cOKvOjWcxk0VX3EnnDFavu37mFefHJ+b5ffvll7SGIxGB+hdPlVPhoLNyiThHOB2ubm1qnGBCqIiwgnvLE2H3NcwdHD8Fqd2Nq6hG4aPcy9Hd1Fesb6zjJjje/C04bhe6MCq3FPDA3M4eVhYeo13LY3t7EgUOHEIi24ebtMfi8IbRFYgj7/IjFoqi72ahhujy4zijLgm1JyiVkZ4LdPGsKYjTPC4uRTbdzc09lfjdPG/cfZg9iuq6az2RTqNwpvu/8900xfec+jWtSs/vBLC1GPORzRZFRPPw8WdspYWlY/DaA6893eczJ4Btu1q21vlN0bHDWKYY2c7zVYWA3YYzNIhVfssz7OpvD+tomHs3M6bqyuN+/Z486UBjWfPr0SYXCcv6kGPzg/jiOHj4Gl9OLYq5k1h8nM0Q2sLS8iLN8PoJNdIoRq/k+eN/ytV0OJ2osXFMYbzi3iYPhXNjR0WG6ZqpVibOc/11eK/KlnOYrFqHlXq5znExXBLuRrl+/iXCIhVePupLYAcYCmcLp2d1WZa6D2ROySEmBm/NxsWqDlWztqsmXYRGYBXYaNfhaZMOTqc/iPzvoWkLMGfEYdFnN7Ek5Z/Lfcy7l+sQ9AbNYiJnZjm9rXeUYscuBay3XaRMybOZsBoEnE5so5Gv42VsfYHjkhIJKO7vaEW3xozVGLFZF+1U9lnKS/6pcsrOY0zTI8KLxcwqvU69jcZ6BoV74PF7t7VgYI7aMzHPWbo4ePoRazRQZWExJpLPo7u3X/iObywkXxWtWyJm1oqunR+HB8fimGO2RSEgYMa7hpkfDAGrMM8RuR1P8M6wWPozcT5sus0qZeDPTXcW5x+72gpgXPiscX47hrnj+lTuW7r6h3RHYHYFf8wjsiue/5guw+/K7I7A7Al/dEfjorf/tiXjePLB9kbcpSYUH2zoP+wmhCuT0MTt2owFqD27aO7URRx35dFx/l82VhCR4770P4fEF8Nrrb+Dm9ZtyNdN10tPdhaXVNfQPDumAd+fOHR0YDo0ekPOcB7dbN2/ov/O5DPbv3yv38/T0JPr6+hCNRuVsax7wjIBnQrXoCIfdj1v3JrG5vg6Pyy6334njh1GvluSM5IGEe2u22l+7dl178GAgjM4OYmP2IJXa1oGjUMyYDXqdhxU3spkqPrl0A2efexEXLnyMS599gv/hX/4LtMYiyCTj+NlP/xrHjh3GU2dOaqwk5FoocjnkwDQHRIfC2eiG5abeanHi2rWbOHniND766DyOHB7F/n1DEuwoRPCAyPZ1IQiqRKPUFcw4O7cAny+Cn//sp/iNV59Fan0eDrq/eZi3edAzNALYyPt0oFom87oOi82Ndz/4QC2yvf29uD/2QOxd8l8pUFLoozBIEa1cs6ImF10NtTpd/mSLG96vHPr+oBybdI5tbm2jYrXj7XfewtNnz6CrvVV4AIoidbYWW20StFOZjA6UdNbyFw8zvHa8Dk1mazOAj2x6OhXX1pbx2usvqXVfor3Fgrfe+hucOnVa94FxnRn3IJ3C9I8ziJZt5/yZFOs7Ojrh9wUVYEXnPR1y/Hveu8LpoK7CBe8xckspNhArkc0WdLhPpbIS1FrbGKza0mgbZvGghh//5KcaY7Zs1y11nHv2aWTSKYnL21txhV+SWU7hNLEdx+rKMjra2+S84kGYCAE+a2Rf/1//9x/h3/7b/0XjxsM1Qwybn43u0mPHjsnJzsPqndsPcezEcfh8DB1NI5PZEreczm8JIBYHgoEIUokMXA4rQgFyWHnANIUMOp7Zam2xOjC/8FiHzVxDGDo8NILN9WUkEiuApYh8IaMg1kqpjlisXZzvTCaJaEtQqJVSGehsb0Mhl208YwxbtKKvfwDRWBvqVps415GWVlQtFqyub2BtfQNPPfU05hcWsby0IvFrevohItGYBIQW/rtSDmGvFV0d7cozoHuPjki2ifNATzE8FAwKqZBMpzEzv4Yjx0/L1czgRx7Ai6WCCkR07fUPMFtgC1NTEygXirBVKxga3AsrMxYmpxQYyiE6fvyY3P50z1EQpCu9XsqjlEuq6OK0WeCw2xSEyueNn4+IKjr9yOV2erxyHtO5m89khJCgc3BudlYFhY6uXpSrwMrahpy55XIGXZ1Ried0IHIO439TCGahh8UFOT19fnXlBNyG80sONwtMnPdOnDhh3LKRiH7lybYmVeFL2jm+DJFkRPUvaf1ouGN3infmvylXUwik29am+Y3PjeafGnFIJWELKI5QDKWokcun0NvXDqfbovdOtrUFzF1Y1BxgdxCxk0NXRwu8TivKxaJc1bwfOGdSkPOFwirOZgolLK2u4/XXXsHh4T1wWACv26N5wEo9he/LZke+ZHBZHp9PbPcbN67jtVdf0X3AohaFTxZ06fK3WZ1YXd3A/XsTyrMYPTAqVz8Llitra3j/g/cwemAQqa0l9LZHFSwYaW2VozlftSFfAAr5in42Q1J9fgZTu5WzsTD/WMHB2YxBPhwePYDumBvF3LYcoUR9MXOAxWK31yvH/Z37k0jnKhKI6fb/2iuvaO0i2mn20YxY5LwP6MQ2uC3OaYb7Pj7xENGWFrmEb926Aa/XI2cu5w+68Z0Oj7qSQsEwfCEPbO66ipgUTh107ZcrppPBUofbyXWKwhO7RIi/aMNWIoe7d+9gc2NN3PmzZ0+jq7NdRXZ28Rihq0ZmC2oVOpldmJ2fx8zcLJ555hkJcXx+2SEzOzuLnp5uibKRYAguhxsVOWrpHHWpe+Ptd97G93/ne8hn0+KXE/vCz14q13Wf0WHa1dOvgu/4xDieZshzyAenvYZKiQVhC7xOP8bv3cfW2gKKOeKnSmLM150+ePxR5HMVRAJBPHX8BKq1EmpOqPjDNUoHy0awIrcEDJ6lYG668EyoJ9fH5r6EnRtibjM0vFG02rnP+qKz/HOc2efB2c3nsfnvdj63TZQLX7cpuBvx3BTKWXjjvc1CLXFTFM8NAkOtGZ9/CZ1G7JHpJORz0yyoNTs5WCjg3ymMl50hNbp4iZfmHoaB63TgA/fu3VdRn51ifH9cX7r7+nVP00Vd1J6mLvQeu1oobkZCMawsraK7uwdtbRGsb/J+eIhnzj0lFr5498qmcWlNvnz5mvIbuCasPH5stFMrxe+MiuksMKl4vLystZ7vkRz8bDEJt88U+0xotAelIjFyDiHtkom0hNm7d+4hEPSjq7NNDnC6ybPZNCLhoBBR6sCT7mz2wpyrLU4vksTiWa3CP7FbaGZmFm++8XUx4Ccnp1XsZdcNETP9XS0qihPdwvmeWCSK/M19LecLuvRtDl7DKkrFksRqGhl4TbiuMXuD76XZ8VGvF5HNbCOTLuOjj/m8x2B3etA/0IOWWAAtERa0q2D2LidEurPlTPjC1xfFc9O5RXxNQzxHHUsLC0/Ec/4crsfK0Fjf1JrAfTzFc2YHpDMFPJqdV2horK0dszOzmme0PlmMkYVrN9dmzpVcb/k5ua4zP6M5j3wuonMvbtCKTwp0nPCVa8og40qj64hFIIcQWMwX4uvsiudf3XPp7jvbHYHdEfj1jsCueP7rHf/dV98dgd0R+AqPALEtO91OTed58y3vPOCRCZ2VCCVCNRsmjfNcG1UTsNcUz7m53Vpfkpt3aWUdXb0D+OTiZczOL+KFF16SU+Te3bsKLeMZjq3t98bH8cILL8g9ysMEGYc8fPI1KHK0tbVKvDgwMqwAMQoAly5dkjudTqRmiJgxdpkWav53pljHn/3oZzh1/AQWZqfx3d/6DvK5FDxOG+xW+eYbvEibHHs8nDyeX8L6ehxra+t47vlz6OpqhdNl2Ks8ZNltPmxuZPDjt34ufMfK8hJ6errw3d/6NsbHx/Dg3m3EomG8+OJzwq5srK3q/W0nEnIhk+e4Z3AQwyPDavXngZNs1WymiCtXruOF51/C4uI88rk0fvqTH+PcM0/h1ImjErWz2ZQJICNPulRWq/T9sTG0tnZj8t4dnDt1EPHlR3LXkz/dv28U4dYew44lT1fcT6cwAH/w7/4dfvdf/h5cXpdEi/jWBk4cP6YAPrfNLg4sRRO61NlmS0GA52keaMg7lXheLCs8jgcVu82Bjy9exNjkhFjzvT1dCoekk7S5GAsVYXMoCE/eIR64KXJZjXuPIWFGvKtJ1Oahku29DEvkIfXcs2f0d3RwSuSy2XDjxk2JMDq8wirMBPmbNd6nNovuDzJ9yV3m++UBj85Biu3kq9JJyGBFhmlSHKFz3LilDK+cTsnteErCX7FYQbFQRldXDBZLTegI/hnda/lCGR+8/yHS2bREAzrKv/HNr6O3p1uiNVEJie0tFXLYck3XXTTcwACwuEAMDg/DNif++Id/iWPHj+sgqfdus+HevXsSxugyn1+Yl1N63/4R/Ol/+GvsHx5Bd0+bfuVzxA7lxNlW0Fsqg3y2iHrNqlDCdDKulnmiZFbX1nHi5ClkszkFb27FE9i7b59Y1Fubm/DbXHg4+QDtXREUSynEYi1yErtdAfj8YbXkE8W0tbUOC93+cOqZnJoYF0c+k05g79CQ2LO87nR0k8PKw3FvT6fuMTKGT585g3h8W260jc1tFbSMG66uVv6J8Qfobg1JqJp+OIP9+w9IvKcwS2HIRfE8FFSI5uTEBDK5kp7hgwdHdQ0V2lYu4f69uzpcO5x24XZaYi0I+QMSXImJKVfq2EqkEE8m9ZxRlOPbqFcriG9tCTlDzjMFXc5ddgtd/q0SXVmQYEjo0L5hBEIRlKo1FQlYwKGTdmtjA+1tLfB7PBI9+BlZNEtniTMxSJVqJYdaNad7mfOfaZm3w+f1az4aHBwS7oLCCYsqvZ2tGBt7gHA4Ipclv1hopHjd7KzhcysXcN247aT9SfRuBL/t+G9TLP3Pb52/KJ47iEWo1OSgJW+Yr0BhlVgDFsjIYmeHAIsDzF1IJjLI5ymuZzE41KtCADFCFosLiwurmJqexr79Q6jVSliYf4j9Q3sQI37H48ba6oqKFTOzcxJ8QpEYYu0d+PCjC7oXThw5Is4ui6PsAHIxz4ChcUVTpGQnQZa4Eqcbdx5MYXF5Fd/+zrextbmu557PF+cdsoxdTg+uXrkhgXl0eATRgE9rxdWbNzA1PQ6v24LutjD29XfC53HC4wuiaveganPDaiPigiJj2bglGxx2/nyiUFLJNBYWlrC6si5hvr+7HfVqER63HeVCWiGc7HTgXEbh6fbdMewfPoyBPXuRyuQkJhMzQm4wRdGbN2/h5ZdeajCSjQhKJ6rxY9rxaIaZIkc0vzpddhUyiGphMaZYqOD27XuaO5998VnAbu49zpFBfxClPLs1gBrHxkqmOe+lChxOF9Y384gncrh69YrcuN/73m8bDrOl0enQQGmZzisnSkXiNoDLV6+qYEh8WqytFR6PC0tLSwq/JVKHxYyzZ87C7TL3ltPtUgD4/bEJzYUMIvR7PXKsshjGgmStbhM2an5xGclMHsFgWIUciueJ7U2FCLe3htX9wScim9xGansdH3/wLob27kWhCmxnKmjrHsD4xDSGh4YQC/lx4sRRJPJZCfyFPO8Lp1BJ7CapVaoaJ+qnZq6wYGnpMVwS/ioqbrCQdejQIRXhmm7zZoGqiUj5Mud58znd+Xvz+fyi4N7cx/Hvn+SHaB01Qd6c/9gR0hTPJfh+wXlOMwFF2GbXV5PD3swkMQ5zU1gjVsggTDg/Gd63ma+tKJSI3UlJVGeHB+ey6zduwenxYe/evcJHpdMJidDsquH6RlE+lcwiFm3Vvu3goQO4c/cWIpEgDowOI5tLo6UlovuW6zaLP9xz0M29tbGOvp5u7Qk417GwziIbrwu/PvzwQ4npvBYUovcODyrPg+I1O0BY8LZa7FrHGXLO7obR0YP6e2JX6Nj2uNwSeTlmDLvmR21vbUUw4NMzZ8bAgrrNiY14AoViQdi6x4tL6Orq0s8jtmV6ekqFUIrjhWIRh4b3mOB1ir2N8Gze3/yZ/HP+Tsd7oZQXnol5EwroJGOc4bsMsFUWz+dByaiXNL9m0iVMTy9jcyuvgOiWWBitbUHEWgJwO22aR5VTo47RXz2o7Cz0NNcE+rpp2pDb3gIszc+rMCHnOT9DuYp4Mi1kGcXzY0cOy4hAxnuxXJMrnfsABvI+nH4oFz5xgaEAsTxlFe3ZaRcKBYQb6+7uahQGzLnD2HQaxTh2VdRk/1chR0gXdrk0xPNKuaZ9pozndYsKCFV22OyK51/hU+nuW9sdgd0R+HWPwK54/uu+AruvvzsCuyPwlR2BL4rnTzbIYgp+3trPD2Dj4SuT0uFZIYncpCoczIQHfVE8z6e34XK7sBlPKuzt3v0JoRoCgZBaNXmIdztdOtC1dnQgV6TYta4D6J6BAQzuMSK6xNHr1+ROJFOXTGjyyykO0KHDdn4K7vwywgeD4Sh8GifOg+l53B2bxhuvvopb169g70Avhgb75LqpVsv6XqIaUum0HJ7CyNR5sPDogEzhvlBM4bnnn1LraD5XhNPhR6Vsw/kLn2JqZkaYjzOnTmHf3iGsr63qQBWL8qCXMUgICzA5MS6sQ3tHm9DPAqAAACAASURBVIQcuqHo3qKLnI6tWGubguAeL63q0E+xnU5ztqZ/+MF7ePONVyW+8uBJZrGd/M5qTWGLq2sbmJ2ZR29HKzqjXlRz2ygWMnIIxboH4I+0q+2fzqq62rsdGJ+axuZWHKfOnNL7agZ48trQ5cnLTLFE4gUaXMwaxWTDO6cozS+DyGE7t1UhcHfu3cVrr7+KYNAnwZGHrArFCorl9bqcP+SwEmfBQ5iTYX6NAz+vGa85r0nz8Cjhs0bhk39Gx3RJ4j3/XuGw9bruAQrcfb19wiQwaIxoDyoafJ90oFKYJoqAwjm/l4I8BV06pxnkSEcbD2rsBpCwAcMtNbxeOr4qcq7T6d3R3oXe3g6UKkbkZDApxT8ewB0uN37607fkkGR78+/8znfN4a9eVHEimYiL3X/44CgioYBapxV6y7BJvjZqyJQtuP9wHu+9/z5+7/d+74nYOT4+rufACDRLOHr0qF77L//ip2qLp1tvYKAbVhtbyenop+vTtN47bE7wMEnRg6/DsDaONe9DjiGRRWPj4xgaGpJbmWL6Ejm6VSAWDSEYdiEUZrBuXmLc5mYauVxZn5ft+xubq+jsHUAJLqyurMBpt6sARmb76IEDCpakkL++taV/09baiq6WIFLxTTmmX/ray3r2herJ83c7NjY35eLnn02Mj8m13dnRhdnZOSwurqCruxfDwwd04KYosbaxijfeeF1Fi0KuiMcLjzVWFBooYFFM9Pt9+p3PHcUOukEpZAd9LCRsYDOewKGjx5FMZ3RMZwt5IrEthyR/UfAv51LIJuOaP9hBw0N7OESGbxqPl1bg8QfkjrTaHXI5zy/OyyVOAbhWYUv9tkRmsqldbp9EZqeLwXXML0jBYa+rG0Ht8QroM7xxjg+LQhQ8yKSm6HTk0H4JSmQdG1GARSfjxmuG/7FYSbenSoU7xHPz/JqQx+bXzjXgP7Vw/YrznJLajoBEZWE0pA7+DM5XnKfMc2hBuVhHoZBBR1cUNqdFKAK/P4K19QQWF1cljjFEN5HcRCIRlxDbFoth39AeVOj6L5jCDoM/T50+q3ua3RPXrt3G1PQCvvPtbyHod8L1/7P3nk9ypvmRWJb3pqu99wbeDQYDDMbvzqylWy6PIrXH4Clkvun+EH46XeiDDOMkkRG6IHnL3Z3lmvHYMZiBNw000I323pTr8laR+dQL9PTOkJ94J0pVER0NdFdXvfW8j83MX6aT81cdqSRDCNOIhFvkc+90+sB807orjLszC/L2f+HiBWVnLCwuaEy8/vo3ZEdFYofk3Pe+/W2EXCQ86lhaXcWnVz9GLOzD5Egf2qI++bOHo62AO4hCjdU1JO/M/EPS1SgdjT0HScZEIo2NjW1sbGwik8lrDTh29AjWV5dw/uxJLM4/VlUD7V7WVlalYr3wwiVZSHX29IF0JO81lalU2nJOI2FCANEi/eSbTDuHOrCwuKjsBPYBFofJZqJKK7acgC0qz69du4EqaghGgrreqUmGeLYpvFZVZnXOYwTpON+TMKwjkS7hF796T3MKCVPO+0aJSyLTZFBYitF6nW3ixa2bd6TIf+WVl1Es5jX+uWbSf52KXKpMudZSAc01gpUbrFbp6OrCw5lHIgyeO3uGrteyA6NtklkbWPlG1X8Zi8trWFvfElFMcN3sXWqYGB9BJOSD11lFpbCP5O4O3DYbrlz5FEPjx5DIV1GxueHy+nQvutqjCjONtnaIOFFYqcOQD5yXaKHFYF9WodAWisQV1x2qpLkfofqZDxJdB+1YrLF1cDweFDJY/z48Xg+OPWv8HlQI8/cmYNyob5n7QeCQYgLuR0hGU3lu+LEvK8+1XtCGxOHQlxUUaUB0Y9dkLGZosWPIP8GYVbM+c5xzzqK1EYFrkmD8GefYpaU1dPUM4M7duzh18jj8Pg/S6aTex+uhDUsN808WcOrkKczPL4rA5Tzu8bowNj4Kl4vgckGVcMxHmHk4g1defQ0+r18+4ySa2A7KZ6C4wGXWbuNjX1K1DgNfed8mj0zJoo1zKq3/SKhr76csh6pIXO4L+JmuXb8u4s/cQ6/87Xm9XCMpLGhrNUSwRX6QgOfejNfI6jYS/MwG4NrH1+P3tdU1gf/8u2NTowL6l5aWdO2masElQJqvyfFAUnhpZVHzB/+G94g/VxYPrfC4x+SORbYtgMPOe52S8jyZYjbDPILhKGooo6Mjgq6uFkRDQXhdbiN4UU/47UojtqdF9qi3cC4xpijm56gZ5XkgIPBcPvDFsqxZNrd2tcejzSJzXzjHUEgTCEcxODSqPJ6lxaVG7mgZA339+sysSOE+hEQJ23p0dFiWjarq+C3wnBNrI9jUJIVSjWGskyjoqdpl+8Z9MpuGynMrMNQimC59+39o4kT/rz2hNi+s2QLNFvgv0QLNSfG/RKs337PZAs0W+BfRAgcDQw+WCltqKGvzrEOapTwXeP5l2xZKUL5k28LNa62owwNVlfemH+HJ/BJeefUNlWsyWImWLfRzHh0ZhtPrRUd3D/7iL/6icfiv4tWXXxIozoCw27duoTUWwz7B86kpBAJUBtPDMy+faR5Qqe45bDVAFSvVhVV4EA74sLTwBN//zpuoVajwc6PAIDqbzZTy5gtGZez1olquo1yCQFiC2P/n//WX+NGP/lgHOaqPXU4/7DavDgmR1ig+/fQTHJk6osM8QQAC8FSlKUiszoN0CXNzsyIE6KFJNSJtXEg80IKAPtAMqiIATR/MG9dv63A2Pj6iA+b9u3dl/0ILkN6eLv0NDwE8zBfLVTx+/FiKqTdeuQQviqjkU9hcX0H/8Ah8kTb4Iu2o2VwCUSu044AN127cVKgaQUR+bW5uSAkoz1Ba7RK4qNRUrpzMZNHe0Sm1Lg+wVNWxD5jDoEcnaAbYvffu++jq6cSJE1PykI1FowKtqNpiO+cZ0Or1IV8sY3N7T4CPjyp3huQ1grZ4gOKD90LqSJdLB3ECglRgERgmOMTn6yC6ti4V1/bWjlRM9+9Py/+arxNP7KG1zdj68GDK0Coeil955VW88847UnDTc51AJBWK9MseGBwU0GGB9QQb6J/M99ja2tFhmEBWrVrE6TPHFfBHzIFWOC4XFcUe/K//2/+Ojo5uzC8s4H/8t/8Wi4sL1OKCIbrdnZ3w0DuXZf1FlisDAR99t6nip5rRAbs3iEzVhnfffU8gOQExKvYIzMzOzqp9Lly4ICAkEmnB2z//tQJ1YzEGKPahXiPBUETQHzCEBcH/AvukW4AuASYe2KnipnUM/03SZ3hoUF7Z58+fF6iwsriIa598hoHebvQNdGJ1fRljkxPwBSKIx/Ow2T2ItbVhZW1F9yUYbcGd6Vl0dHbhzKlTApRu376JudlZdHZ1C5Q4evy4gnkrpSLOTI1je21Zqrc33/ymSBwq9oKhkMr76e1vQBr2wzxWllcxQisUjw+ff3ED5VINL730MnwBvyon7ty7jQsvPC9V/+riElYWF0SiMMizpSUmEI8ACvsUg8h4z1lC7xcgwQC8CuaXltHbP6RKEFZusC9xDFy8cEEAIStCOhm4VmVI6iO179DQoLIaOC6pXs9k8wpSpULc4/dJGWxAU4dRCUqRn1EYKtWQuXwRo2PjmHn0CIODvXDYa5rb2Ic7O7uMFUour7J+Eih8sK9Tae73sP9VD/RZqiBNEB7vK/uOQ//nXGRIUetxGKAT4Nb4PcfXVz1+CzhXlQ8Vfg4D2lM9rxwHk4NBsI0kIcEMgXB1B/a2UsbDGEWUKnkpHxnMm83VMD39GKFwWPZQx08cwfbOlj43AZhjk2MY7u9FIr6FD997T8pEhuAmUykMDQ5hczuFX39Ai68uXHrhJHzuEmqVJDLpHVmIkHRIp/Lo66V3vBsF+FFxBLCzs4X0flIgOuf/4eEh9X/OLwQKCfauLC3hRz/8Q4GQqf0s/ubv/iMctjIuPX8K7RG/wPNYWxfsvjCKNRdszF6oMYi1odSllzd9sgWQsRpHXQ6rq+tYWFyR1QuVrgN93aqQGh7oRbWUlwVYV3s7cvv7GBkdUUjr/NIKevqH4fJ4tIYSPA8GQ5pvCL7xPdjWJFuq9Zoquthv2S5ce6jyNsCiT8QMlbC8by0trSK3HG6X5p2Pf/Ox+vbE2Dju3rmluYlzxNDQgIJCb928jcXVTZFOr7z8Ek6dOqEwZQW2Vkm5WsC56Q11uLCXLOI//If/A//Nv/lzBZ5yjaRnNa24JGSmxVnJeIrTRosVJYlkWlUDzEy4ffee+jvfj4RXOpXQuDSvb1OOQK5IpWsBv/jlr+VXz3vKfUQuk8LIYB/aWsNAJYVaKYVsMo1sIoOd3RTyZQcGx0/i+v2HGBwdxr17NxGL+vDS5UtY39jT3E8bqFKxqLmX61G1VEFXZ6d8qfkeBDe5TpJg5lji/bDIfAGfjcdBccLhAFBrL3ZwP3N43B18HatikK9praNm70ZS3CjP2W8pVGAQ69d7npv7pFSExt9bYZT8f7lUkaJc3uJevyxOyMSQJCAwTyU19zWstOF6NfNoxlR0VcqYn1vR/adyn577DFBnG3GOYyUe11yuFyeOHceDhzMYm5jEo0ePEWuJYnJqQn7tDJL98IMPNI+9+OKLIpLZ1/0ez1OCyiLe2b8NGc8xbPYqHNO8b/Rlp48+23RsbFT7ED6XFTBcH0iwcr7lZybJzIBmae4lBKjg0cwjbKxvoqebJPqgXpdtzb1TOptU5YH13rQfY2A952KLcOE1cT/Bn9VKhafVIlawLv+WZCjvpRnLNri97FN2jYvNDVYyOhsVD8wjYDg0Kx9McK3HbUMhv49ctoJkqoRPPruFsfEJpPeZreFFb287Olpb4XEaZb7mqK9Rnh8GzzmfECQn+UaPfM6LtJHhXoPzfzZXkO3c1m5cFSMUCXAvSPKCYdEd3b2o1m3Y2GL1Hav2ilKecw7gZ9ve3dV6wH13uWGzduniC/D7vU+9zp/NKw5Z0n2d5zmt9FhFJJf0ug0OF5XnJA1NBRa/muD5v4ijavMimy3QbIH/jC3QBM//MzZ2862aLdBsgX9ZLfDR2/9OcpPDCpODJcTmkEdLwRr2Uwm4ndyIGr9EqoV4MOFpy3idN7wTCXZlEtpM/+bjz+Bw++EPhNHdO4CNjS2sLK/ghecv4P333lP40elzzyFfLguM4gGCPogMlzx58oRKnWm1wMMGPc+pxObGnSovguZUBhKcPHPmbCPE0niu89BKsO7zG3cwPnVC3qgEzTvbY/B7WO5J6SFVVnaV+yuErHEoYKW90+FVcBQPQnNPZvDmm69LYUu1HeouVMosA3VjL7mnwyMPZcODAzoA0FecoABBOrYlAQ4qeUdHhqS0k8ejyyEvbBEVfF+HWyAs1as3btzWQe74sSNq3y+ufoaTJ45hsL8PeR646lTREFyoIVco4eOPP8b2xjp++PvfRzkbR2JnVd6cvQNDCLV2w+4NoVhhsJaXUj3sbG+rnPrkyVOoNNTkPIBRYUUlda1CK5s6rl+7iXKpDObJjYyNoa+vW9ceDPllgUHlv3zlCeSXq/jbv/0xfu/3vg+Hs4JYS0SVAgTuvG5Twk4vbZYPM0hx9sm8QKTO1ja0RqJPy5YJMFhfJEgM4ET7CgIR6ohPFVYiO3w+3Ll9T8DTiRMn9Fwq3ajsKleKAkcJvlF9THCTh1xeExWkRoXXgydPnqCjoxOJZEKHf6rJCJTwcE5FmhWESKCTFg4EQzc3Wc7doVDccKRFYWNuN9WFLvzil+/g/r2HGJ+YlBUHvdPbOlsxNDyoUFBat2xvrsvapzUakZqWAJCTIVf0XXe4UagZ8ob3lkA5A/7Y3zmm6G/MgzcP2AQv3nv3I9mVOJxG5cqQWQXr0nhZob4M8WUgYF3hvLliWQQAFdAMAVxaXJA6vlouicyiKpwH40Q8jl/97Oc4enQCsFPdGxRZMzQ6hfb2AWSyJWyJIEsD9goWlhbR0dmL06dOa/zxnlMNSyCYICrvK4EU+rez3Ly3LQavk8pqyMaIfuX+gF/2ORzfVc4zTuNtL2B7fkljhIBpoVjBlSufoLunF0PDwwKuZuceI5vL4Pnzz8FHVoKq1EbpO6+BDypaOeam70/LIua5cwyv86o/0xf7zv0HiCf38dz5F/CYwaX+AFZWlgV2E6ShdZQDRXS1UREYUYUB1eDsS+OTUzqs87NS1ZjO7Aukp3qa/ZQBcnu7exgcHNQ80tdPELKs596ffqB28vs9ynWQb34DhKayk3ME+zEV9JwT2Z+pXicKa7U124ptzjnUUi7KukMBn42Q58Z8fxBEt8iqg4DcYSLSeo4FOhz8v5PWTPL8NTZHtJkh6cHKFy0PVLcD2N3bQy5TQHyLfuc9CITdcHuoFC7i8eySqhlq9LDlmsOlxFFHa3sbNrc2NW9dfP4sHLUSwgEv/pf/+d/ju9/5toDRYIDq/RKisV7cn0vg6uef4dtvXUZr1IZ8ZgPVchrVcgFetxeFHBXRHuQLdcS6RvDZ9Xtqm2gLg/x6ZQ9GAJegEUOjOY/4/UHMz81h9uGMLI6ufPqp5m6Ps4bTx8cR9rngcdoRCLXA5gmhWHfRG6sBMnrUJiRdjbWYUXByvuS8Qt9xhutVXH6N5c31NVluDfR0oa+rA6X8Pj77+AoCXpds06hOn374GMPjU5iYmJSnN/sc/ZSpsmxta1d7k4RVIJ/brWqtubnHCvWlNQ0/L6/FWFuQ2HTId5rgKBwuFORxTmA6hV/9+ldIJeKy86LidmtrU0GZzz33nOyurt+6ozF2/rnnNGbXVldw+fIlVUgZssZStLLqyIFPr96WzdepkycMeBrwI5NKq8qnmDe+0qVCQe9ld9pQKBewtr6JxaVV+Olb7TS2UHxdVnH4PEzyNpYkHIfyw86V4PVF8PbPf4Wu7l5VT9GiiRZiR6bG4dP6n4DbXsDa/BKCbj8W5tdQrLqRr3vgDIYxv7KMtvYICvkkhocG4HVH1MYktXltsViLQEP+m7ZkBP6tfROJAGPXY/ZWXCf5IGj31FKFK4bU3QbMsx4Hs2cOWrpYv/865bkFxlvAoILUbXbZifH+iiBueJ6TdKPK/7cDQ+sizZ8FmpoMA2us7+7sKbSXcxAt4AokZN0e48nNAEmqyH1eBWnTJoXVfP6gTwShDW6srmypoobWX4uLiyIfYq0tmv/ZRiTvafU3OzeHcEubgjbp4R+NhmXHsjA/p/4VjYRx6vQp45nu98n+jH2JQbNsM4XANypqOCcStObr8zrYr6s12ovUVP2wubWBUDCI3j6q8e0IBTmXkOAyuSq0essViw11PceNsYBjIOna2obAc1aSiKiqVhEK+WStxzmYewjuVc+ySsJu115V7WR3SK1NwiUVT2ht4P/5HILJtELjdfNnrAjj2kQ6ku3MMUzyhtfO+TYWiejvacfG9qRnekd7FJVyAaViHWvrCfzmk2voHxxCpVownuexELo7OuBxsurKpWwYWfA0HlYf5TXwYQHo7Htcm+2qbKJ8o45lVf35ZMHI/S7XaZKLG1u7IuqPHpmUKIDtmEhmsJtIIRCKYD+bE/lL254cifJCUWOLAZ/cm7EvsGKR+TMMhDfGkBa507BvsdF60dwP+sGr/tXY9Os1alWSAjaJTCjysDkb1SkN4Jyf54W3/rsmTvQv69javNpmCzRb4J+5BZqT4j9zAzdfvtkCzRb4l9sCV37+Pz2t1bRUUtZB6WApMH9GDVMqsafQTdoVuFnCXjEHxGfguU2BeQTesqk9BENB7OwlYXf5MD+/LJAgFmtT2erxo8ewvrYmVWh7dzf8obAUdATJeSjd3dnW5rqnpxvXvvhCG3Runo9MTTwN46Kqkv6oBJOoprIUO5aCh4emdz/8BMdPnpEy5/7tmzhz+rhCLOndzvOCFDRiB8zWXL6VNYKNHvzd3/4EJ0+exNBwP6q1Iuo0MFGJrFMAulFc8rnA0vKyDnFUhIZDIf2MwBoPFQT3Ceh2dXQYtVqN9jIOo1Cj7yQPuQJVbEgm0/LzZfAZD13xvV1srW/g3NnTAld5kKHCyx8K6aBCEHF6ehp3bl7Dj/6rP0RiewWo5I3qurMHse5B1J0+eHwhKZbu3LiB7q4O9DNstTWmMDuqmAhAyP4gHEU6zQC4B0gms+jt7Ucml8PK2rLCTnnvL19+EevrBOizOH36rIAa+mr/9KdvY2CwX0GADIwjsGeTxJIKIAOSBYJhJFJpeVHSXzubShoPaHrHb2zo8MtDI61tenp69R5UIY+MjMgHl4C4AeioaqX3pl0VDiRljhw5+nQwEljm3xmvXR6ECSRUpYI1AEFDZdsAPVTuXq9ie3tHgBm9UNmnqFS3ytR5QN7a3JIyjSBPIrknT9O+vn6Mjk3ontGShjYMC/Mr+OLadURbWk14la0mFeiRySmkUglsbawjn0nj3JkzaG2NoiXCwL6w2kqF0TaHDuBst8WlJQVMUl194uRJHD92TKrRQoEBnRW93+fXrsHrdaOriwGkDqmvFaDGw2OZ4I5DfrUMxWOYJQEvjj9DSI0bK5dkQtZDvAb6CT9+9AjXr36OWCyCto4WAZrjU0dhdzC8zYH0fkEKsq2ddXT30vfbjpPHjkmNT8U27ZAI3XMcUuX+wQfvaVwQcCKJ4GXwbbEgNeOrr76i9iF47mwoSVkJwJBDjmsSXLQgoD0R7U3GJ46ovJ8q74EBqv9CWFpdEvBw5sxJBFx2OKV8tR7mnrN/sT8QiCYYRiKC5e/ydIYd+5kcpmcew+sP6d51dfdgeWlZ18+im2CAlg81FLJJxJMJZLI5+c3TrmVq6ohAAo5pKbcZRud2qrw9m8tKBfn48ZxCegmgkMCgBQT7GcHuKx9dkQrz/PPP6WcETQhG6R7KUqExXR/Y2RpY+sCn/Bq/cpIjJqPiQN8/oDQ/bA/xdHw0Xvrg7w8/l5+XY+cZ4G5sXBj6SPKJ9473kP76K0trOD55CuGwHxUUUKuzCqeOhzPz2NhMoKW1S3ZSBE7dboesOujPv7e9icnRQQz2dKBazOFv/u+/wg9/8PtwEiSTNUkdvmA71hNO3Lx9C9GIHWdODsFe30d2fxsegrnMr4Qb+WwZi0vrKFdd8AVb0NnZJtKFJMdLL1/WOkPwkX2X5BiJOQYGLy2t4sbtO8jk8+jt60FHWwRTY/2wlfPo7epSjoTLH8XKZhy+UMQEQufyIhhpW0CyJb6XEMjroQ1PsYiO9ja9XsVJr+Q4cpmswKRCNgOX3YYTxybRFg1Jjb69sYqhwX4tuIVyTWuNQKI6BEjTZoyAlYIiGUjdsGUg4XPv3l2tJz6fG6WyAQc5vyhMtYE4UZ3JiotCyXjX067o3XffQVt7K86fOyeigurWDz/8UK/V3tYhQPv2nTvKGVhYmMd3vv0tkT8MCSYxJDCS6tJKCbvxNO5Nz+LipRfh99Hag0rkrMYA56udrS2t7TZWaXAM1UsC9ZLpfUw/mEE01ipAmGsB12m/xy1veFZ5cV3ivOl0elGssBrCiaXldaysrKG/b0AVNiQrB/p7EfBxHYvDWc9hfy8OW6mGTDqPjZ197OyXYPeFUHPasZfYgd1WxskTx9HZMaBqAV4nhxDXcwYy05bMWNqYebuxlXg6zg6qwjn2DoLf1u8OVvodHJ/WXGX97DChZYH1B/dsBFT5IGlC0LBe59pnwN1SuSAys729XW1/2LaF7W5hqGY/SOLSZJuIwCwY+xMF0npIFLtFWhlLGpv6uzUX8O9cJERKRa3h+8kM1te3tFfg58plc5qDuTawHzPUmWOKGTAEzyPRNmxv7+LM6VPqx6xgu3v7ltYpZqkMDvRpvaM62eRNGH9/rnWGlCBZwVwI02ct0JrzkMPpaeSUcFyaCgJ+kVynxQ9BYALVJCi51pCwIfGvfQCJJrsD8UQS09MPZb0li6pG6HlrSxhzs48E1rNSjHsFEtu7e7u6BxwT3N8QmOa+lZ75XLPYFvyZ7GAaZAv7B39HQDxXyGn+4HVRjGCsXbjvSmn+M1UbXGuz8HqcYJ47Cx+XV7Zx9YvbaO/sRKmcQ09vG9paI2iPxeCyu+ByelGtVwQ6H+xnqpRq2H9p/08yhu3LQUDxAT3WCZ4vLGheiIYjmtdIEjKTgRYt3AeMj48KBOdyuLiyhr1EWnkgLa1taIkyzDovezfOe9pbs1KjUlFVyv17d7C8vITvfPvbuo+HbVtsNiecdncDPGe/Z56OOY9wb07bLVrHGKs6H+BkP3lmU8bPeOHN/7aJE/3LPcI2r7zZAs0W+Gdogeak+M/QqM2XbLZAswX+v9ECBM8PKp0Of6qD6kRCCck4Q7cYUFSGx/2Pg+e1Uk6b4cXlVZRrdqnleJAbGBpGwBeQOruvt1fgcKlWQ2cDKOX10JqAgYNUt42Pj+HJ3Jw8HnlYpQqMm2Qe2CzbFiqOeeBQ4FDD6oP2FgTX78/M4cSps1K1MSiRAEzA65EntAFWDXAuAkD+vGVUSjXsp8t4/HgeoWBIJf1TR0YRbWE4lE+H6BI9rgkQVM178voIEty8cUPX8dJLL+nQSLXT9evX8Lvf/x3UqepmKS6Vxh43PCqfJ7BgfMip4qJqk5t9+oizLQheHD9yVKAJVeckFqhOp69oJluAw+XBwwcP8fjBHfzJD38Hq0uz6GgNK0R0ePIIYl2DCMY6cf/BLLLpNHo72xEOBmR1QRW8/MM97kbglBP7+zn4gy346MqnsNndaGvvQkusRapeAhTLK8uyH+noaFO79Xb3YmRkHB6PTypptkG2kMalixfQ0RrTwahcNCCDwACH8Tvn81kSzfdmIJ3lda6wT6dTHqAEd3jQpH0PbQTkrRn0KyxWgEGNYAXB8z0B6JOTkzrYCmylhUYk3Cj3NupceVT7DOhsKfWM+o4AFMFzqtpr8HmDsoPhvejvH0AhXxRwbEL0XLh9+5bK0gl80cplcYkquhLOnD0Hm90Jny+EnXvJ8gAAIABJREFU9Y0deSxfu34Tn139At3D/bLwSDAwMxIR+UBQZn11TWOgq6sTly5dVHu0RCIie1gNQEKBD/YFAh9/+Zd/KbD+u9/9jgBXgmbsf7vxuJ47P8+w2LAUe1SO8+CdSiT1GlRRj01OIV8qC4gngE3wvKuzQxY79KEl6EVrEXZy9ttHD2fg97ngD/lw7vxZeDwBuNwh7O5mUSpDFizDI33oHeiUGruczajiIxAKiRyZm1+Qqp/t9uknv0F3Z4euj4rBru5uvPfe+xifGNe/Of66e3tEovHzcnxYVgT0TGcbP5ieUfDa0NAInC6v2v/e9DT8AR+ee+4sMnr/HXTFIgg1+omZ12RG0AB4zXe2F4GZ9rZWeeoShGTY2V48jeXVDVy89BI+/eyqrH3Onz2HjfUNhf92d4QRDXsVhGl3edASa8Pj2TnZL7E6gMQNQRIC1ryPLoexlCDZk0im4PUzYDWBOKsjSkUFOfL5ezu7qjAIhAIq9SdQQjslKuOVLfH0wT777FMdnLcPK8qt3ynL4VAYqFVx9FXA+UFA76t+/yUgz06lnyEqCLhZVg4EQmQZVK4IPCIwVsyV0BbpgIuBq44KStWiiLSZx4tYWWXJvgeRlhasbaxqXBI8pSI8vr2BpflZ/PEPfhdri09Qyu3j1Mlj2NncVF/ho1BxYHY9L2BmduY2gv46jkz0wu2swVYtKWPjyZMlbG3sIhptQ3//MHy+oMY2w39//c6vcObMqYYlTjeSCVo4hATisaokky8hX63h3fc/QFtHG04cm5CFD2NyB3p7kUhlkSnZ8O6VzwQu0iqDcwcrSNhf19c2EI3SRopZGyV5q7/11jcxNjmOIgOKAalZt7e2UGawcS6nQOETRyewn9yDx0XA2IWd3W1ZanHNKVXp4x+iTF9rE9uSQJ++qjWRWPVqDY9mHgjwdrkdIkwJEnL9NOu/qRojOFgsMXw3gjt37whwJ0D38suXGzZe9FLOob2tE3/1V3+N1157TWGfJMlI+nAe45ymNdhBGx+Hql9IINFq62dv/xxjk0cwNsb1wlRoUMVOWyR6TX/04Yeaoxh8yr4PlJHJprUu3pt+oLmONiQctyeOH5WvemdHuwIjWd0jz2dak1XpfV3D1Wu3EAiEMDQ0rH6SSu7h4gvnTdg58qhXMkAhj2x8D7UKLdBsCHf04x/eu4Kq3SnVNOeFvt4e+HxREUHdXZ2mSsXOLAluGowNk7zOGg8zBq1MELavIeitMXNQfW7GjAEmv27/dXBMH6wK5PMtpbX1HCvrhespAUTApTVRtmXFvMDif0x5biQEjblFYaCmXxAwJ0BMktsilki2GJMXaM9D0pP3nmHZJPs0J1i+2QD2ZTGUleULs0OWl2jlAqytryu4mbPkuefOyp/f6fGLaLp06UXsp1KYvncfLdGQiOdzZ5j1waBIZhoYyzdmGfDzco0wnu2mzz31f5cViKmA416Lfd8CoPkcKrm5L9ja2tLfMPuDivdkKq2QYZKi7K8E4vmdZNitW3cQDIclHBgcHML6xjr2drZw7uwZAed8fYK+JszStBH3e+ynvF/MXRkdHn8aFHrQE9+6Dla/mYotVmXRAiyHdJJe8ayMcWkvwXFHG0RWK3FOyOfSCAUJNruxuLyJazfuor2jA5lsEn39nejt6ZRgwV6n1UwANSYoOJ4Rq9b9NwIFQ4paVRK0dzGEHa0b8VR5TvCclS8Ez/dzBayuc15mpcck0umE1untvQTsTg9irR2ItbeLQGQVA4OgnY3MjP0s9xUlkWisSuFY4/6En/e3wHNQEECrMF4P25Tshsl0UOA4zbQa4DkrbOBogudfOdE0f9hsgWYLNFvgQAs0wfNmd2i2QLMFmi3wNS1A8NzaFB883PHpBw9sAlnqNQOeH1KeG9W2ZdvyTHlezrMEv47FpRU8WVzF5taeQtQIIgwODArQszb+bp8f8XRawCY36gSIGQw1MTEuVdkXX3wuRQ7VXWNjIzq0MlyUADnBKvoNDwwMCAgbGaFX6T2FO/JA9vDRPE6cOoPOjja0xyIo5vbhoxrUZg405st4PnK/TYDV4fDBVvfg7Z/9WuXHBLtt9goiUb9Ab583hHAoCqfDqYOR5TNq+ZwyAI0gnlFI22QNwuc46075HvOQxk2+lFPVsg4dJriJADOvh2gOLRiqePvtn8lvuaerS4AmL5Lhm/Rod7l9+ODD3+hANkq1d3sYxWxSfpcEUwfGJhFq78VOKg+7w4OH9+/j8oXnpdYjeE7fbqqU5bddMKGe5UoddbsPs0+WcOPWfTx/4UUBHfuZtECC/UwK4UhQal0Csyzlnpo6irbWdoH+n312FR6/B7s7Wzhz6oTAHlutgq721gaIwlDDugkp5WdxOnWYlPKbqjCB3EapzoP2+vqaDpdUy9HXnp9VyqKKCTYz4PkuVlfXcO7cOf0twQKC56qOqFaM5YuTB0FzmLaqDXTvRaI0Su7pU2t3IJPOKST0xo1beO21NxpBaQYkoe0BAc14PIlchv3Cho7Odh34WKZNj+1gKCqQZ/7JkmxcgqEwnizNS11HdRbv99DgIO7fv6/Pz4M8LS2ooB4cHMBATw/cVL7Warh2/ZqUlhwbBMsJgt6+fUcqT1qd0B/6+PFjOlzzsb+fQXxvD3OPZ9HaEtP70Wed44iERDyVkN1Qd083hgYH8Nlnn+LI5KTGIt+P95ptRqU1bZSoDI+2hHHz1nWcOXsa+TxtRoKo1TzY3aMdUQbdPe24cPE0Srk0XPWaxup/+vufIpHOSLXHe8sSdfaJvm724wpGhoeRymRwd/o+XnzxsgJbIyTIiiUBBJw73B6vwADjrU9FalUqMyqVXU4PqlUbsvl8I9StgLe+9abADxJCfV3tsmr60qNugEL2EX5n/00kkxjo64XDwffjuCqhWrfjzr0Z9PUPSc3L6gKq/YM+vzzhRwY64HGRBKvARrBSAZ41TD98gN6eHnR3dZnAQ4IO9hpQM4BO3ebUuGX4IW1aOA9uMPj1JG2lHOhoa5UXb5z2QD6v5j+OM6MmNWSfHrLCMP+2lKH/1CJHANXaED8jjp791WGA/OvA88PrhJS0CsZ0NAL3SJBRxsixZaxLFpdYteJGOBJBOBCGi1U71SJszipyxSxcHh/WNnYx/WABLbFuFMsV7CVoDcH5wY5EfBe9Xe3Y21pX4PN+YgcnjkwiHPRhP5UUsLuysoKNvTQmz76m0v/PP70Cv8eGTGoH504fR3x3C6kkbaSc8pGPxdo1J5MYoZ9uvpCTIvvu3bs4fYpqV69UmQsLS1haXIbb64ePpE8kqjBJ2qWcOj6FnvYo7JU8Qv4A/KEWFOtuzK9sCVzyMiOjWEYoFEU0ElM45/bOrvro6MiI5tTe3m6BYjUbK2qIgbuxnymokoakIOXysWgY+UwKtWoBx6bG5OU/ffeOqlDWNjbw/AsXZQ9FlazN4RRwz3nMEBk2VItVPHzwAEeOTqJWK2s800Oa4JsFngsIlZ2BC/MLa5ibn5NqtL3dWARxnmO+CEOHB5gJYHfi88+/wMVLL8jyjBVA7PNFgeWGYCf5R6uiYCggQnxjYx2XLl8yuRoNf26SKx99dEXANKtAMvvGp39goB9uZ13EK62mbt+5+7QShOTczs4mjh6ZUpWbz0PLs7IsyLi2VOskoOv41TsfqDIqm8liY31NRATB83KZgcRApZSDz1bB7toCqkXmiDiQrzmxsL6HupPkdA6hQADxRBwen8kw4FxL4o/ZH+ybfH/a4Eh9rgBO1vc8szuxCCprpFnA+UHyybJ3OziGreqqw+P6sDqYz7MU6tY+xFRamfXVZqfCnDYlnFdNYCiV3oaM+3JgqCiURiWWNbeY6zehjATPLQKSczDDcLnukNTO54uaswmuFxvBmFSl80tWReU8XI4aFuYX0d7Rg7295NNKu1K5itW1VTx3/jnNeyTqu/sHpFRnCDj3eS3hiOyDzpw+gbbWKLwero8lkRYk5Ot1Saef7iEUlO0wNijGlotVMB59N59Nq76ZA0T00FLJWE9JWa89mU0WKeYzN/Yqmu8MEXr9xg3EWltlv8W9J8d8Mc+sEb/2NLLqIrCd2W9U7dHmxiW1uGWrVa3YRLZa4g++N69ZWSusYnKwL9llwUQFO62RCJRb19/f14dUIoFkgqHLAd3beHxb6044FMPS8iY++ew6evv7sZ+NK1R8ZHgALga121gB4xd4DrsRaxzc91vEjNUXRaRoXifRzNFSx/Liosa5wPOGbUu2UMLyyrqsHI9OTWJjY1WCD4fTi3INGB4dRzyZ0h5tdWUVDpsNw4OD+qyJVEphsSRJaEVDoQSrDbRn+63AUFa5sh8YAQTB8zr39bSU1KHEEOIMDG2C5//UDqH5+2YLNFug2QKNI0azIZot0GyBZgs0W+CrW+DrlOeHgXPpqOiBvLfzTHnuMgpVo9z+bfA8ubspW5Br129hN7EvL2Qekjw+P+pVbrqXGkFwZZw8cwZbu3sCSHnQoS9mf1+vQEVu4GcISvX2KqSMP+cmmyXlV69+LjWdQMVqDQ8fPhBoTmXVsWPHdBDY3k3gg48+xp//2Y9QrRQQCVCRQ3/nwtNSV7aOcVHkgdCU9u9sp7G5kcDm5jZ6ejuRzSVQrZmyZwYvhsMx+L1+tMVi6OjsEEhJRZ+C+WzmoGVz2PQzqo8IEjhqJtyIh3eC7lQBMmiPSkQBwfIXJXDOYyxVMzZ88flVtMVaMTw8qHBNlvcSWKdv5KPHT3B/ekaHpm+8ch7Z5DYqhQwez0xjYGQEFYcLuaoTj+ZXcefeNP7sT/4EHbEWle4LgKuVdfisVy3/dzfc3gD2kjkUK3b81V//DS5cvIxQOCgVFkHNjc1VBc9R7MkDHr0/U6l9qRFff/0bKFYqUmaS5Lh1/XN59e5uruPo5Cief+4cQkG/QFoqDaX0r1YQiprgKPqVE6ihTYIsK7w+qbOMp3ERH7z/AV56+SVEIy06qBHYJEBEEJSg8cjIqJRhVC7TKufE8WMCNQiY02OefdUK7SNozs/wzOXCKM95OuRBi2GU167dwNTUMR26qYRkn2NorMiPGq05qAZPYS++I3CeCn3ZR/iD2NzcEXCRiKektAyGGMRaQYnAgtujkmYe7Ah4EQC+e/c+rl+/LguQSrEoG4jjx44LYGffoFKc18++3dtL8MMhYmFraxvtnW0C0mlzQ8LFYbMLMKLSVoQEgS23W2XfVPSWqwzMpVWOXepnquSMJ7ghMKTgagTdsn3iiR3cu3cHe1KWnlGY7vZWCs8/f1Heua1tYeQKSfhcgEPsjx2fXP0Cj+fmBZ4HgiERSBx3pXwO/T1dUmXfuHMbfYP9mJiaUvgaS+GXV9ck4qRqmeNhdGTM3JdaFR4HD8EuFItl+P1UIdLn2NhfXLv+hYiHrm6qmp1wO5lxQND5oIbCqCgJAhF0JlBBgLKrsx0uZ1XK6FyBAKRblQNzT5YQibbKMZ7K8MnxCTyZm0V7zIfWloD836lU344n5a1MFR3HNwHHjraY7CcIyrtsvO8VON0egXrbu3HMPJ5ViCkVgHnaEg0NYm93BwODQwJA2RfoB0y/ahMaZ8AeA5w/s6Ohn/Hhx2F7h6d/eoAUteZ42cs0HoetWQ4rZg++7tPnspRfNg4McSb4ZHIKCF7ki8aDd35hCeefPy9Qvc4QtxrJhjwcbvpgl2F3MZx1S+F25aoDLo8X12/ewMTkGCYnRvD+O78EqmURcY56WV9nT52U9RbBc453Vvm0dvUh2jsu9fF//Ou/wpmTJ7C88AQtkZC8seltfOToEVlaEewimMt25fwtuy7U8NEHH8nXPBSMoFSq4tNPP0c4GDXgj8epIFDmTfT19+H4kQnY6SMc8iOdSCAS60CmBNjcIdTrFQR8JABz8Hr8yOeK8k5///0PTdVHJAyvz40XX7yojAKnw6wB+UIVNqcPyXQOM4/mkBKp7IGtXkZibwvf/c43FbK7sbwocpjKWFYytLV34M59VmDQbqhNYHQoEkEk2gKv04ub128qgJoe8x4P1dkEEY2llSFEqGImeWzHL375gSq+Bgf7BOw/eTILu9MukHBleQ1zcwu4+MJlBfiSELz80osmcLdAb+iqQhdj0Rb9m2szyUaGH7/+2ktoiQUbwYJ5EX+JRMqokFfW4PX5lQ1y7NgJQ5ZV8uhsb8FeIini/daduzh27LjmqFu3buLk8WMIB/1wKgOl1LAJqaBM5Xm5jp/+9Oe48MJFbG5uqsLj7OkTCAVMuCTHODMegs4ycok15FJ7KLMqrOZAIlvB5zfuY3LqhCoAuMaNTE1obifpR0syki1U1NPbvd7ITxFkR2VujRsi42euLzFJZpBZti0GwDW/tyon/jGg3Pqd5eVtAeX8ueVJbQHDBjinApfXQGCZIHdZ94WBoazkMvPJV4Pnz97LfAaTa8LrJRlNsqDx2pp6DGBtsh7qIjk451vWJpr3eC9reXS0BUVW7e8zJDOM7Z0EiqWqxgj3XiRQqTx/ODODju5uPHz0WFYxnR2d8vauV8sCY6uVPPZ2NlUJyP0ESetyhTZ4brU1P7+sYRh2nkziyBFmx9S1jtOeyek0wPpBaxJzX4yS3xCH3IPZVLXBChDOL1TWW/eK+1hWlpCoY+Aoq5CYY8G1JRKkhYlD+6PFxXm9nrJign6MjA6LZOIeQnY26aLIBwLofG3OZZxPCbyr2rJQ0F5nZ3cXHi/nCSqtuUab+841bmdnG5vr61pjKSKpVUvIZpKIRtuxuZXA+x9+jIHhQeRyKQSCHkxOjMJpc8DnCcDtpDK+grr9y2HSFiljrQ/WPEFzIs3jJErsEHhu2bYorJhWggreZlWBXWN0eXlBY8jm8ChT4fkXLiGdyYrM5P2htVMsEtU4ZQjyyOgodne35W+fye7jlZdeMgG8hzzPCY7b6saX3bgL1b4EnrPSlfeE4DltW+R5rgqbZ4KJpm1L83TcbIFmCzRb4Mst0FSeN3tEswWaLdBsga9pga/zPLeAlS99r1aQjB8Ezx1fCZ6bXWwd1WJGqqSPP7mK+eV1AV2vvfGmVLgMbrt/755KNQmSMszo48+u4gd/+IPGwfgWero6cebMGYFWN29eF/BH0JVqMyqR6X/NAzk3wq+++qoOSnzQM52ADQ9KPNTlixX8+Cc/UzDiKy9dQjQYkOLMoVJaU+LJQ5JKUY2OHJVSHW2tffj52+9gfHwCLTEGYtXgcNaRyaQE3uVyRcR3qT6mupal3b3oH+jTIZC+3PI9Vil3XQcll8MFryOAvZ09qZ39Qb/x9WXgGd9XhzcuWfTwpbek8b2eeTiDYj4vSwravvD8cO3GTTyZX4LHF0ChUMb3vvtdRP11JHdWUMjRdmIHpUoVNoI2dTdOPXcRP/7J2/jWG2+gIxZFPkvbF5eUvAyWolUHgV2CxgRtvP4o7K4g/uY//UxqWX4OBukROKYiPJ1OIhINmzLochWRSAtmZ+cEaseTaeQrNYwOD0nlHwl4kE3Fsbm6pHJrBonSp1jgLQHwchHegE8AIYFHHkh5YONrE9AlaULFI5WlPFDyMERQvbOjy6jhVLJbx8ryMtra2hW0ygBQBn/ybM/+RVCVYNfu3o5RUergaX1Z2wSqlgyA5LC7USpSAVbB1atf4PTp02hpiUiZRsKDVgM2mwehYEzK60RyV0qzja11gXNUwheKZQwNjUmhfu/uXVw4ewzBgFefgT7hM49msbm9g2988y1Z8FC1nysU8ZOf/AzhUATJeALdXd1obWsTuM0SZ4IQtA6Zn5+Xh/a33noLhWIBd+/dlXUMw8zYXzvaOpGI064lhampSdkdMaiSZJfH74TLZcPo6LBAhydP5htERB5jY6N4PDura2RYIBVmJFoKhaz83QkwRsMxOOxe7KcKeOXl13Q/05k4Ojojus8EsrK5AtK5vMJhVze28fDhjACDqfFR7O1uoyUcQjqVQLlWQktbq+xuSCCtrq1L7bm1tSugkSTDyBDL51vgtNdQzMZFAhCozefph2w8eXmdT+afiKTqG+gzJfKlfMPb/svgOYEghqTRFomHffrbU9FGaw96kRPcdrh8uvaZR09Ubj4xPontrW2MjYxifW0VlUICQwNdAgLypSoWV9cQjsTkfzs9fV9gwMjwoEKWGbBsR0nzQSZblMqavvMbm9vynCd4TiU+7Ww4FfkCQdkZPXj4UADM0aNHFHr7DDQ/oEAXWGfAg6cPKSMPbYTFhRiDhcNz+2HF+UGA/LBdBF/1q56vSFoFxLKqg6SHHfFEQmTYXjwhUocVGQSYPLSnonEG/awdVeRLeWUqzMwuw+uPYWBoQuNjdX0N29ubeP3Vy2AkQzG7jwd3b2NlaR7HJkcxPjKsCpqFJ/PqlwSNuvoGUHIFsJ8t4O6tO9jZ3EJbSyu2Njfwxmuvi1ShMnFh4YlsPu5P38PW9hb+1R/9kdraBLLGsb6+ia6Obmxs7KBYqKCtrVPg5158C+GWFpw4dUrj0o4KQl4nqoUM6gxLtblQc/pRd/rhdNLWoCjbFoKpsZYOJBJJVUwQECNPynWhJRZGqZCBo8awWD+KZSBfsqFm86BYqWGXHunKPXiCne0NfP97b8FRLsBjq4gwJGC6s7uHSKxV8wnzDLa2d+XdT79+humW84ZAI8A8OjYsixqGC1PFagG4nPcI/FUqNrz981/jwgsX5AVPgP/BQ4LyfoHnLH5aXd3EwwePcfLUGbz37jsYGhpAa6xFcwzBMIYAvnDhgrGDaonhypUrAkaPHhmF8pdlkUXrtQBSaRJgXvz6nfcxMDCERDKNnt4+TIyPAeWsxn0uX0QgFMbnX1wTuUjleTIRx8T4qFTnnHNKpbyIaCqiCZ5z3f/bv/t7nDh5SsrYrc11nD93CpGQT2sCHH4DtJaScNfS2NtZFrDq8oexXwDml7extrKLcKgFff39KNtqInoZdslciGq1JGUs21Jsn5TnZuQxqJDE6lPwvAGSHxw/FmjO71/nea7XUii7VWXyzPrlMEHGuYx9QVVWDfCYxDIroLiVMKHmSRHAtBwz1/pl8Jxkn/kcJiTe8jy3AGOC4wY8J1hpQy6fgY9VE1Sh21lBBly/cVPgOedz+kszW4U5KtVSCuEARKTu7iRRrTqwurYjOyT2ASqraQFmc9DabwAt7e149Oix5uqzp8/iyewc2mMmfJmEytbGMnp729HeFsXCwjL2M6xOcmvuoV8/r5mqd/bHy5cvGzs2n0+kUa1Wkm2UyaQwanTOXfw9K86eBbjKPBsba+sSblAVz4YhiB4MheDz+3W93KfQL51zXqlQRXY/j8GhAY1nAttUT5P0NcKAouYhXp98/asGZGe1oqWSp4iEgDrvGX+uPtIIuSRQz7FMb3P2Af47vsecll0RrSTlHLY6svtJeLy0HCzh3fc/Uh/O5VOg1f3RI+Nw2pkzENVep07DKFZINWzNLILH6mOcX63qA9rx8PNzL8TiBVbBcHwpr4VZDMWy5qAnCyuo1mw4ffKobGRYbZVK55AvVnHh0mXsxPe0T6dKnxkoyTj7ZhJjExMIBBmUuo6d7S1sbq7jtVdfUUaCVX1lQHReL8FzU31otyoIOR5lLcOn22QRyLWe1Ti0OJRevgmeN8/EzRZotkCzBb62BZrgebNzNFug2QLNFviaFvjo7X9XPwimHDzQWX9ifk9JTgWJvW0p+Ai0elz0mmRokGUnbFmfmACtfDohYHN1YwsbW3t4+GgOb3zzTammecjZ2tgES06Xl5aQzua14b7wwgsCFOafzMnvcHhoUKDb40czCh+lymZ0bAQ2uwnnor/iw+kZBUUSUJXlIZVghMHlf1pHzebE5m4cd27eQXdHF07wuW47HHWqUisAN9uCz4xPqd3h0gHK5fDiF//wazz//AVZJ9D7VGXatDgpllWm7At4kUjGVcJNRbBUWlRxg77ZXoGsVAsxuNLvC+DenQcIBcMC/qnoI2Aj9ZKDADWvgLYhPNSZ0FKCLiwZf/CQKrhxzM7NSj1G1fnFi5dx9ep1OB1uXLpwAY7yDhI7KwJEaXuwk0hj/MhJtHX1IZHO4u/+04/xr//0T+AgCFBm4KtbVhG8VqqwWGZP8J62Ei2xdvmp0+qFIN+Vj6/A5XGjwoM8bBgYHJTalwGkXR1dAjrox76yuISazYb2nt5GKGQA+4m4AK9IyI/nzprgVtqCELCX4pFtbqdSzNipGEDHHPZJSthlZ1NTOxHMpq8wvbQzaePxyfsea2mRont+fkEqdR1wHQ7ZlhAEZ3BhQYFgeXTT7zPoE5BtA6+jLpUylfB2J4MwqZz1CEOgb/DO9g7WVlZw4uRx4/tbNWXqVXiQSNI6xyPigEDc8PAARkcH5cfKg6HXE9DhlKqp9ZVZHD9+BOVSWeoqHrRnZh4h1tqOI0ePGtsVem5Lfb2K+9PTImhoFeCwu6TEDoephi1LnVYsFfB7v//7xu6mUhHQwDbj/xnqpsC/BFWGg7oWAnYETR4+uIN0agd/9mf/GnOzc/Lqpq8/wYvjx08I6DYBiQwuzGF0ZEBKP4/HgbW1ZR2aaUtCguns2fOIhFqe+q/Wivuol5Ly9Xb7gsgUKrB7/Lh9b1oesawM2N7e0vX0dncpFKylJYrB4RGkczmsb2xgk37PImQi6lvRUBgtkShqlSK8bjO+3FKb03/eEGQcMyYQ1vRtj5dheWUzthvAsc7SDdxZvvhU6KuCJYVkglUvLVLJEpDnuOPMRtsAEmU9PX3y8+/q6kZLpAXbmysYHRtEtIWq2IQsd7LZPKaOHFE1AImhttY29UH197IJQ6O9AJV5nHEILD+YntY9o28zS++p9iUGQBXixtYOvrhxA8FwFJdffkVAiywKWLHCsGPNcRXUbCTfzOMgyGb93yq5J/H4ZYzdAHIH/ZZ/GzR5VsZ/EMSz3kc/0/vaBY7yM3Fup7XSwsKixiEAs+WqAAAgAElEQVSB/9bWdpE9JMsI0JFUoDqyJtCG050Na5vbcLqDsDtJ4GWxtLwiUInqc3odt7VEUa8U8clHH8BeK2Owp0sWYvvJhABUArWcu1JF+qsnpXokyNvV1YN1VQ/10+8Km9vbSO6nRaal4luyk/jd3/m+xjZtLW5cuylCJRAIi5gcGhrH+saW+l3AZ8fUkSnlIHD9oQWK1+WQLRXvDwMa6YFPQoVezLROMBZUrDgyxJysEEjg0LaqUe/kctrgslVlEUFFdA1OlCoM7/TI5oDE8MeffKI1gv7jBOzd9RJKhTzKhbxst9jRqUolOVOqQG24m0ipMmJhaQlvfetbuH3nFl66fEkkNC3DSEzruitl9VWu17NPFvHFtdv40//6T9XfeJ84L3MNS+9n9Vla2zpFkjL0sbMtint3bsuPnPeZOQ9UkHNuI2FEIPDR40eqnOrqjKFSyWjc0tqERFWpWFX+BYN0CYpznucc+cbrrwK1giF4SZj6g6pgoLUYAUWuyfRTzu3va/7mWLfZ6a9fRYW2LXUnfvLTX2J4ZEz9kYGz58+eQG9nK3xeD5g/7LS7UCkm4HYUsZ/eRi6/rzyISo3X5kClxJoTF/biKaSyGfipkI214OjxI7L44evUaswSqGnvYdyUjN88WfmDynJLwXt4v3UQPNdW6lCgL+e3g+rfw2PcGudWRZWlpua8wvmGanGF95ZoK5YWsUslNm1unlZe2ai2rmtsmjJCU5HwzA/fAvGfqeX1vjZWjxnFNoF17kXY30n6097HWNHRm5te41nYwAoa+tFXsLeb0v33+xnsnVMVGas7aL82OjEKm7MugDgYjMh+g/tFWpMM9vWiNRZCeywEp6MCG/dxst0jYE6bIlqwNLJjqiSf9tDd06P139izOAzZUmD1H9+f3v+5p9Yu5nNbYLEZvxxezOgheaJ1MWfs2rgn5bxHmyGqpre2t+H3BkUWUC2+tbWpKgsT/O1URRKrk9ju/kBA5Av3fgZIp6c69zhF7Gf2JSRgJVskHFG2DvfFrGDhe/OaKBIwFnTA0tKiSOmTp47pfbmnye0nUa45kCvY8OFHn6G7swf7iV0M9DCoM4CWWFR7tWAk2uBRDlOuX+3FX7eRnDL7ZqcNWF9d1lxCcp9e9tw38l4sLq8rzP70iQk46nnU6048fLSIKlyYODIlAH51fRXx+C5qlTqC/ghisTbE2lqQ3k+rWoVEdVtbTDkK/Jy0a+T+g/tHfictbcKOD1QQqoLI2OrIQkl7chOe7PT6DZnUIKQ4Vi5+679v4kTNE3KzBZot0GyBAy3QnBSb3aHZAs0WaLbA17QAlefWYc1SF1kHvi//CREoUzZOlQgqFXjdbp6YzNN0crR0IQahyiXiChLb3NnDXmIfP3n7H/DDP/4ThMItAuduXL+OcrGEleUlDI1M4MLFl3UwvXnrBmZmHuLY0Ul5MXvcTkw/uC+FCg9po2NDqKDY8K+sCMSr17iNdqjUm/6jBNBZmisFOEPqKnVsru3i1rU7eO2lV9EWDQH1Aup1WqzwMxibFPpmUtVKADocCik0kr6uP/j9P5AyiWpcbtapUOLBsFAtoGY3Hpq0muEBiwca2qjsbO3oNbhB5+Fxe3tHAAM38QQP+Tyq5C3Paz6Hanmr5LpSrKFcqiKZTuHKJ1cQCPswMjEiZVG0JYZ8roRPP72KMyfOIhzww1ffQSq+gZX1bcSTeXiDUZw5dxEOtxd3793D5NSkPMA//s0VAed9fQM68PCwxS/ed1rm8KDHz8dDIsFEApqx9g6kMlnkiyX09A+q1Nrl8mD28RzWlpfR09mBof4ehSmm9/cR6+xsKODs2NxYw+7ONl689IJKrHm0sdv4JX1bw4mCS7WlsDP6f3PgZrAelZv04yRE4UTd4YfXF5BKiWorAi6WT6jVhwcHB3VPHj14LKCV4ZXRtjapJ+/evyubhP7eLjgdVbS1BOFz2c1h3x4QEMh7U60ZIJqAwrVrX+Ab3/iGfMD1u0oVe/tFdPWN4YMPP8aT2UXZpJw5cxx9fW1YW1tEvpBBwMsydY/67dTUEO7du632/d73vqdDNK97bm4ODAWjclb9yO1GKrsPu8eD27fu4vq1WwpxPXL0hFS8BNBZnk5f2D/4wR/ofdlHC7m8/P9pV0QFLYESBuvxteklTMCJB/zBgW7UqnnZHVHF/uDBDC5duoTHj2cVpEZfZlo+8H1Ysv7w7i30dLehp6cD6f09OJ28dyaYLZPOolSo4bVX35QitZzdw87KffXx1s4e2D1BrGzt4uqNO/AGQugfoLJ9DqFwROrU/u4O+ZkeP3Ua69sMFNvDg5kZfOc738HMg2mMDPajPdqCkI/+0w4UywYA4cM6AB+0Fjmo9KzWy1IZW+CSVYZuqQrZV0gwEBTNpNMaq2YGs0LwaKlEoC6JTz/9DP0DgyIAzpw5K3U5++PJk8dl3cDS8gcP7stznwApSZy52XmcP/+8iIZiIW1MoQ4o3vj+zGpgFQH7K+2J2lpb0d3eio7WVpGOa9txLK1vIRCK4txz5xGNBAHaQpVzCHppO1FA0dCXv/XabAsLeDvsZWs9XzkMzmfK9YOl+pYXsGUTcVDpehBkF3lT45gxgBv7ND8X/83+yDmED5Iaei12FDDjgIGC1DzWpEIm0MfPPP1gBmMTR1CrO7Cysoa1zXX1B7fTgYDXjY2VRdy4+imCXhcCbifOnTyBUjEHe72q90hlclIYpnMFbO7EBWQHo63Y2kthZXMXoxNTIkYy2SzK+SRaQx788A9/gMUnc7IZ+ezTT9HfNyAgOLWfw+zcAs4+97wUpPvxdYyPjQi4JcFB4ocP/p9AaiaX1X1m/9fc0QiJfGp50ABtDvZTs3zWRWqSmBPAXqe3sB01G60ofNiNp6S6zmYLeO2NNxDwOOCyleFxAJn4Dsq5fVnamJ7gkD0BPbsVkEfPa68bDrcLH37wAaYmp9DBKoB0ShVAXHOk4qwbS6T3P7qCwZEJDHI+qlfhdTn1O84nJO2S6X30UOFfqSonYW1pFjub6/AHwuju7kcgyIyCGtLZLJaXl7CytoILFy8gFougkM8gEjGB2/wK+MIoFspIpzIilJnVsLGxJhsly6qGfunlal37htkn86pOYWUOA5ZrlTJCDAovFeHzkWCsyEvZ7YsinWdg6B309w9hb3cXqJZw9tRRxII+VWfxvamidrltcLtqiCe3sLAwK3swixxH3Y2APwyXy6e1p1ytItoaVYVZV08Xdnd2RO6zfWrlCmpULTNYk6pcN4FrcwQ1OR4mJFL3+9D3g2Pw4L7r4Hi0hA1fZ/HC9yBByocV9Gi8WUyOB4UGnL82N7bAgHVWIbD6QVm7NgL0rE5wwO1kf3gGklt92OrP1u9EHnGO1bxmhTGz+9t1/6kY53ua4M4anC5a6eSlfOeabNZZBsaWcfv2XQwPjyqP4MmTBfj8HmTye3C6nejo6Na+LJ8rYGtzC99+600RXkEvwy65R8ohs59GMByR3ZXN7oHd5gbsLoG3rZ2dWF5bFdGey2fh9XhhY+YKSOy0yd6N4He1Rk90Et0kYY0tCgFazhPM7aHVDdvYUoRb1Y3KfdndxdTUlMJuWTVFcohhwNxXkTzkdxJgep9qVXMH/8/ntLVH9bp8Du8b9zW8j+wTptKOli8En+toicZE5pIAIXjODBiC6gwfjyd2ceLEUVVf0Z6wXMjIei+ZLuPq53fQ09WD1PYm+jpbRD50dLWj5rTDxb1s3QY7rYYOPUgQfNWDc7ZEF7Y61tdW4PU4tWdg5WI6U9C8s7i0oeqPU8dGYK9l4HaFsLmTxvLaDvoGBxGKkgyb057d5fBIrJJKZuALekRMsDqE4by0hQuHguqvCujV4mUyckh4cud/cDwROOcXFfJ6KuzK4iDp1wTPv/J2Nn/YbIFmCzRb4Est0ATPmx2i2QLNFmi2wNe0wG/+4d8LPD/8dbgk2OxCS4fAcyrQjY3Ib4PnNVRyGZXypzN5lGt2/PKd9zAyNonBwREpS6jo9Xm8KmXdi+/D5vAKjHg8+0gharQxYCk4N8wPZ6YFnvMxPDIIh6th71GtI5ct4datOzqEvfzSSzp0U5WrsDYCr1Q1213IsXz1F+/i1csvoy0Wht3GED8qaLjJ5oaboBw9G6loJajGz2bDjRs3BQxduHCxoU4sKMjS4/MhHKaShcpXKp2dqFUI4JRkRyPfSvoA0wu2WJC3dKSFKl2nwE0elng44mHKAq8FRFUNCMRy/0K+pJAo2ppQPe3yuOSxTcCDqsFPfvMx3vrmm6gUsiinl1EtZbET30c6W0a4pRODo1PI5Eu4fecOLr/8EnLZDJaWFlApUWloLC8sIMwqHWcb8xoI4o6Ojsqft1wHcsWiAttS+1mMTx7BzKPHmHs0q/vicTF8ClKCqqybJeQKvjK+8mOjwzhyZFIgAyFw6dEaWY5UZDYsthu91JAvUkO6GJpqQDf20WQ6g1wR8AdDagNeO0EdAc7yF10UWMyQV5I81UpJwa372axUqflCCS2xNmyub+DokUmsLM4rdJAhltFIFDt7CSRTKYVbykKhWJRC/vGjWYTDQdmn8KDLe7u0tomdZAYuVwCbGzu4fesW/vRP/whdnVH4fA75fKZTWUyMHcGNG7dx+fILUiUztJNgdltbm4AHHrx53Twsnz512ijzqiXYpAhlWbZbAHcyldHBeW19Q32CB+pyhQbLkHVOLBp76uHK12JoJ/sZr5ftQxDTBK7m4XHXRQTxsEuSRMp/ersWimpPkjysKhgbHRWoyKoB/h0rNRz2ukBcAhYkv7q7e1ApVREJRRAJOOGuZZU6V6ra4fQGYXP7Mbe0humZWYQiLfJkJiFD/2mqbacmJ9Ha3oWZJ/PI5AoKMz198iSuff4Zjk6MIOxzw2U35ekef6ARCPusjPwgqPMU9JH6jEd84+NqgVD8rooGy7PV6VS7cx4j6GWB59Z8QBU6KwGmpx/iufPPSx3LQDYTSlrGseP00jVAy/z8nF6b/vZUXTMHoL9vUGQXbUcO+pRbY479muA5+xmV9iQ7utpi8oU/cvwU5pfXMLu4DJc3ILsKkmR+twNuqmxrJVQJpLu9X/JRtpTmlqLVqkbg5zwIvB28Bmt5ONhOB19H0/8B6wh9moaSXU4PCiSsipTjOEymkujt6dUYIjlRKZvQXj5IhhkMhAQVtecma4CAB+1+NrYZMNmisc55t1AqCYxsj8XQ3dkGui2sLS8hvr2F/u5ObKwuq10IpDKLocYA4d09faeVya2703D7QnC4ffCFotiNJ1XKTxD4zTffQDGXQXx3R97VDOHk/EEQjPedSsqLl17CFscoraCycfR2tyMej4sY4JxAApRtTNU6f0YbMAJJ/JnV9w4TPFZ7P113CXjWCZwbv2WSEXVjzK0w2tW1Tayub2J9cxPf++734bLTMqEER62MYjaNUjYNF2pSuxOYJHhOS6FK3Y5SDUgVyljb2NJ1X3zhIgr5vPpvgBYQDlO1wcojrsV/++OfYmhkXJYofiqrqfKsUSnv1FzBqpLe/gHNpR6vF/ZaQepviq2p0F5b28KpU2cpE8UXX3yBbD4rgKy3vwcTE2OyCaPKmZVVX1y9Bq+b4HcZZ86cRks0IiUqgXZ6xterhixj/6rbqKItKVA3GAzJSoPK82iYCmQbqpWiwFkSI9lCHfcfzGE3mcX4xJQqh3jfTh6bUKC22wGpeB9MP0SxmEVHRyvCIR8ePLynvpnLZuH3+QWCBv0hjI5O4sHjZewlkwqMZk4DLTyMQpnWEbx/GggiHFn1YlfGhllfLRuVgwKFw33gq7Zoh4Hrg37nh59vgrdN6KNFYsmKToV1JLWq2E9nsLa2IfBcivlG7gf3QASKqbNnldPTebThx879wOF51lhj0JqloVZvVO5RyEAwnW1H8pe5DlxXCIgHwz7l1JCYYnXOzk4ckXAUgUBIynOKFlZX1hFticDtB1L7Kd2ngcExpJJprK2sIhT0Yai/FyG/Cy5HFbGWkCq7ZBnlcCqUkqG7oIUSlclUfrOazW5HvphT5VbA40cmZQhmqttZzUfCnn2QKupn94bVZ7QNKmi9NWpyVkaV5UfO9iYQzvukvIJ8QVYoi4tLT4NLeS84p/C7sYepaK43+RAkWkpPPc75+lZgqUU2ct3mXofvb7c51a4cP2Yd414yLRsq2jCxso1jjeA5ycRcsYbVjSRu3pxGV2cXUjub6O9sVV5HTz/JbbcCr3Xfv5QN8o8cmehk06jV/DJ47pEFDy2z6jY3FpY3ZOFy7tQkbNWsKj1g82N9K46a3Yae/m5sbW0gFAoiGU+LzKqU68gU9lXhyTZqb4uJUKTtHO8L92LKWOI+kuILnl3q5vxi9VmuI+zylk8/5w5ZzVCR72kqz5uH4WYLNFug2QL/VAs0wfN/qoWav2+2QLMF/n/bAhZ4boGT1uHut8HzZ8pzeg5TeU7bFgOem5Asld8b/bCUITzQ0xNyeyeOQCSG+w8eY3l1Ha++/gbWVteM8mZtTZYMHV0DKJWhw3lPbzfa22OmFJ0HOlsdD2ceINJQcQ8M9hMv0kGFZZ7pdFYHrtu37uDM2TPyt35m/VGG0+tDoVhFZr+AD379Ac6dOo2pyRFUKxnY7NzREzQjnGvCOumbSsCVlgwsJ2YpMEPeGMp2/vwF/N2P/15g5ej4OJ47e5paaHNo5UGz4V/KNirkCwLRudmnOpreumPj4wYETiZ1ECOoaamOpOTNZHSgI+hpFOsuKeH7+gYVtEprDYIZ9PplqfqD6Tt48YXnkdjZQCW7jYDHiWLFhqrNg5aOftTtHty+9wCtHZ3o6es1hzw7gYayyoKfWlrIT9MAjSpzFZAIAbAseybSXaxWBW5RxfZkfkEH31OnTqKtJYa11WWU83lMjI1I4cPAKJb58+BDRSaDD3kvXeammoOPvptrkNm4Hg1EXcGVtBagF3hZCnW2DwGgvXSuIZeDCZGtVNVv6LlJZbl8TAWs08IjI19lHqbT+wwlYzk5kM8WsDi/gNOnTsFls8Pv9Ql42t7bwpP5WR12pbw0JzLMPn4s8FkAUi4rZXEgHMTS2jq+9db38ZOf/FzK7z//Nz+C20UwlUBYGblsAbFoO+7de4jJySMiVniPHz9+LAsV2oDwc21vb2N+/omA6ImJceSKeVRqFfj9AQUNEhAgkE5QkMAcwUYCU2zH7Z1thW1SuUelp/HwBjY2N6VCI6BHhTVDEVOpNLKZNHp7uhvK7Rp2d3b1HAK4PX096hcqZS/kcffOHWUTRMMR9HR3Y3trQzYkHa0t8PvcAtc6O2JYXVnWvTw+OQaPvSbrI6rP/JFWOL0hlGq05WAA54LuK6sTCL63xYKYGB+Hw+NHIp1HIrGPvb0EvvXWm7j6yYcYHeiC21ZCZxsD2FzwB1uMNUajzF14VaPfNrBd04cb4Y8sMbceB9XSHHsHVdmcxzh2Gze8QabRM5fgkE1K4nv3H6g/Hj16FGtrayI8Tp08jkDQL/9jKio/+OADvPb6G1LG3rs3LUji/Plz8l/nzGgd8g9eE+dBSzU68/AhSvksjh87ilKljo6eftx/aOZNgjjffON1hPxepPa20dEWRbmYEzFofTbrdS0A7SlAUzP+7gcV6NYcfxBQt9T8hz2YLRDv4EL5VEUvIN0mT1vOVyTkOE7YVgrhVPU8QcbGv6k0r3L+qaFSbwDoVO4SZHS6kUhlNE7tdjcSySRWtFZkNY+cO3sWPpr21qvIJJO4ffMGwsGg/PN9Ho+IGIY0s3/txuMCeOPJfZEufQPDupeP5p5IxU+rmL1ECg9nHis4srO9VXMU/eqztE2w2eTFT5udq19cl01OR9CJcMCn9YVWIJx3Tp06pc9GYozVHLRYECFzqMqAbXeQgDj4b/Y9J5Xnynsw9i51uwGNKzUbbt2+S+tlWRW9+uprKORJilVRr+RRK+ZRzqUEnrMixMW2Z4UT5wnOm7RwydVx7cZtqWNpa0Vyh/Pzi5de1HvSLoagG9XCDx/P4snCovEZlh2DSzJxzuW0TOGauBOPY3tnzyiYixmB8CQ6eL20+WJVEsfrzVu3MDY+JtXvR1c+wPPPP6+5hkQdFcYEc2mtlUok5REdjYRkecVqDnoYs6KA7eRye5FXkK8T9+8/0LoU9Adw8+YNvHjxBV2jAgUJ6MKBzz6/iXg6j6HRSSl079y5jWoph2++8TJao37k9lPql/S3pz1cVWBoBNVSQZ7azARhWxLA584gHG0FnFGFbvsCAQVcD40MPwXHyRwwj4S2cqxKIpruotq/QdJ9VVXfQcDv8LxgjbPD1TUHwfTDm1YLpD9Y5UDQ0Fin0FedAd/7Cnlln+UYJHguz/ZGCLHR8Vo2GM/CTA/PL+rLUp5X9N2s20Z9TuW58Up34J1fv6scEgK/HZ3t6O3v1loXDIRVfRgMMiTTgaRCY7kuzsr+iiRLrCOKpZVl9dXe3gF4vX5Z3u3tbCO7n0A6tYuTxyYxyUrESsmA/063/PO1/nBnZnNgc2tbgoj/h733bJLsPLPETnpvKjPLe9u2qr1vOIIEZzgiAZCzOxOK0Yfd2FhqYzZCv2UjpA8KhRRa6ctox5BDDggQAAF0o31XO7Sr6qrq8r7Sey+d571vVXahweFI+rTMjKjIqqzMvPe+93XPec5zjj/olzX12dNnAp7zklWSOShVD1yb2zvapR+pdifjWxnEcx1gskRrkuskBvdvXEe4n2NinYa59PaRddtgi7OtyFZfWlqSxKsG4MlYZwKdlQ+cKwnG8/5q7x6R3TGbha1O8Fz2hsmMtBcTEjy2yCKuLOP586dCKhkbG5a5CfUKHKxEKNextBbD5OQ3Ms7yqRg6w5RB86CzpwMWpxM2l1vVXb4GLXktiYY7NzEK+jbznMnGNJnnZjvmF9dQKFVx5GA/HJYyCoU6NrfTyOTKcFO20OdCPB6V62MFWzDQKsmBKliJcF/AczLOBwcHpGKSSer94LlKXL1azcFEEedu7jNUPkux0IV57mAFSVO25Y824G1eeLMFmi3wB7VAEzz/g5qp+aZmCzRb4I+xBSjbooMtBnqNDLlX26MRPLehXqpIwEqTNPUZ4p8qjJK9LEGRYlaCkGy+iGyhgpt37mHs4BHRq2ZAQo1wgszUZfZ4Q1hb2xGw7+mzp6J32t3VISZBBOWmpp6hhYah9Tp6+7phthKwJhvKBJuVQaodX375lQRvDAyDQb8wn3ltZErnCmUEfSHcv31fDPrOnp5Arc4S+4Iwzxn0o24VphLZqqK9TcDJbJdSbbL4vvjyigrenz7H8PAo1jc2cWriKM6emJCwkSX/ZJ4z+CGrd3BgUAAiymWQXSygAc1Ey2Up12W7ETjlOdIMk38zIGLQQDYjg7jHT7/B8eOnMDA4KkFZqCWCXCaN5cU50YMN+mzwe2wo5JKwVPJShp8v1WB3tyDU1oepuUUsrGzgzbfeEc1sMrkpMUEJDJOhsa7wYbVUKnYZ/1YsKWGXmoBihbrhNThZRlyv45e/+BUuXb6M9rY2YZ6XinkBr6jBy4DO4VQAExlDfJA1RNCfx1XHU8W1r8pkqOOq/5vFhIzPZIoxEKdWKY3j1nZi8kmydBlw8pwZiLZGWuVcCaww2CTgFm71weEyIxZLStn/5mZU2ODU6Wb59q3rt9DZ3om2SETAE7eX5dUZMS5jQMt7poBICz755BO5NwRN2XffePsNlGsV/OpXH2NzI4rz587j3LmTIgFAYy6Cy6IBWwauXr2Fk6fOCFjAYJvA9su5OQFilc62WaQFtra3xXzrwKERKcNm2fvi4gpMJhvGxg4Ks+7a9RsCpFKzmQE29VrZ5gQCGMDz+9jf2DZ8fvTwodwzthEZ7329/Xjw4AEmJibQ0d4Oj4fl7GTVWTEzMy3Xy365sPBSwEtqurOUf21lDeGWMD58/ycoFwvwum1ivMsEBeVv1lYXFAgZbofPH4Tb1wKz3S0/BM4n6TnQ1S3sV7KTmcSxWEpiTLi0vAmLzYOXL1dEPufyhfO4d+drjB/qR9BjgttOYNUGf4SGvFqLV4E7mhGpn/UcJvODsQNsBJ3YpwlgaJYv/0fwTOY/1fsM2z+zAJAcAtlsDvMLi8LcJ5DOgH91ZVmYzgT6kjTQDfiV/jxNinNk8GcwOXlfdMyHBnt3zQQbxxrPgYkKtgn7G6tJagSCqhVhHFtocmZ34qur12QeGRsZwaEDIwj6PKhTi1pUwxW7dW/8Kjaslm5oZI3uMp2NdtNjf3/7NIJljSBfIwC8tz4QrM7gwcNH0j6UH+JndBvr5KDIHbHKRjSAiwJOEcwisMFkkEjICKvShI3NHTyfmkFPT6/0dSYrOpgAJEAl1SwmpBJJAeK4ZhB8pewO5wiOGwLYTGBYbPSSIPHWjImJ47hy9Sqi8YTMY2S51i1OtLb3iAQZtb2ZlIyEW2T+3tjaFHkksr/DbW3obGvFgd4OOKwEtLyIx2OicXxgbFR+54NGgOxE9LvQ4Nf+SgDdhpq5L0kNtpe5Lm0hrGwutyaLgFTUhb59+67Mv6FQGCOjY2J8/HzqMVLxHYwM9KCvsw3mWlHMacnClgSG3SbMcCamKjU3rl67LdITnB95fz759Ld46623DAmJvKGhXJfEw63bt/BnP/pTqdwhqEZtZq5vbA+a780tLGBldR1t7R04ODYs4Bs9QJjoJZBK7ft79+/LnDR+bFz6QiwWxaesPhsaleqMyclJ6c9c86aePxMprcuXL6BWLcPltiOZiMPrdSszTbPyCnC5vZJMIXjIscLPEbA+d/Y08rmcrDs05f3y6g20dvQg0BIR1nM0ug0Tynjr8llJOHBuFlPbWAJWk1X8SDxOF2KU0ioVkMskUMjFYTGX4bBbRIc+EBmUaqPpFzOwOhwYPzYh8lMiI8V7RnY2AXRWWtSq4hGynw2+n3neOBfs332E7i4AACAASURBVH+qhJNOJu/993VANv/LOZttyc9oBjrHDtdOzv/sE4l4CgsLS2KATZkSlchWYD/XZLNwkPUa/Cp4vn/ssxqERuLCO9frtnxW3X8aW66urAnBgePe6ea5QYw1nQ4ahLPyj3MBfUdY1ZDH4uKSsLap+T040o+WUAgLi0vCTDfR94PScnabJBjnX77AsfGDIu3FBAD3LUzuWK2UbGGpD+U6TLg7OSmG3Pwump5zLunu6ILH5ZJkOwFxrn1sCyXppeS1eCwC4JybyTynvjnBbrYvZVX0/k2zwjmuaJjLvSh1yTmfc83V+zm+j8k2fifBdD5E57zGuVCt33qO1Gb3/Fsx2vNyTIddyQVyP8IkOh/Pnz8TY+XRsWF0drZJkot92MO1y2THxjZl/+7Ax2OW8ugIeREJ+9He0Ya6zQq726tk9HT2ubEj7iaUX3lR7ZdfB547DOa5eU+25eSxMSSja5h7uYJ80YTB4UMIhkMoVgpIpRPq2nIldLb3wu3yYurFM6xvrKh5igbaLicmxo9I31E+OXqFpmwL+6t67Cag2BdNSqqFDyZMGQsI89zeBM/3zzPNv5st0GyBZgt8a//RbJJmCzRboNkCzRZ4fQtow1DNSnxdsKY++Sp4XiN4Tn3xKmUcCLor0lHNANAJnmeTUQH77j/8RrRnyZA8Mn5cmMsM0HZ2tjE9NYXjE8cwPHwI8UQOv/jFP6Crq1O0yo9PjGNY2F3A9PRzhAygtLuHGpg0OmN5KoM3dfBEIoXbdybFDGtgcMgALyy4+vV1zM0toLerD+lEGv3dXbh44SQAMphLoousggEyOA3jSqtVmYYyyKOWKcx4+nwaVrsTj58+Q//AsARIlmoBF08fl0CMwWsiFpMAkADR4UOHBYajpnVbW7swnMhqJ/j69OlTCaoIwhHkZLDEYItAmmarMbhdXlkUxutPfvLnqJJRXq7jq999Rqs1tEW8OD4+hFIhjkI2CYdoIZhRqpjhDbbB4QnjHz/6FGcuvIFIRyfSGRqeuUXXM51SJnsGLXQ3aUKAhO0q5pUqWhbmdalag91JiZmaALIf/eYjfPD++8JIJoudjE0CVzwD9gfRkhUDPXIflcQOA5/dvrQLnDO42Sv71sC92CGSgcm4XoA+dSpklBVrNQGF2I4EYXm+LGWm9ieDUy2rIsaRLiuOHR/H/Xv3ceToOL788opo1tNs9Ifv/VAY2VsbG8hmMpLQePudt6Qv8/qZ0KAxVldXt4A1rAZgwoQSBwRkhoYH4HA58c03z/DJx5/j3/6bfysl5B4P9WUzUjxMoMlhc2NubklVNpjNArzzPlOug4w1AvS897xO/s2Au709LFqo1LyfnHwgpmld3X2iSU5DTfY1ymEQZKBG7+b6lvQnBuUaCKV0DYNygpmU3nn27Jl87vDhozJmpqampHKAbHWni6BlDS6XodVshkjXsK8sLa/B5wvi5rVbwtj3e314793vIdTihcVUgtlUgNlcRKWSEymmhTmCWxGMHZ6Axx9C3WxHrki5hQUxViXAMzo8jNXVZURaPQi0BLC4tImX8+vCTjt35gLiOxuIBN1w2UroDFM6AcgVigh1DAuzkNe4x4423MKMfqT7EEEEBezscSg0kMl+qMFN0SMuM9EmCvwN4LkyESaYSSYhZYqYTKCpKoP2F9MvBHAaGRkS0JTMxd0hA7KPbSLzQlC3oyOi5sh9esfsozw/jn+COMIeJWvVqswUq5Q/cLmwub2D27duSzXEgdERuJ30VygJI48SJI3geWMSQScINKDWCJ7rFWH/Z18Hzr3uc7srismEQqGENZoHd3QIuMR7rJmwBIC0pjPbXIFErMxQbGYCjQThFCpC+RdWjFTx6NETBIMhSQbNLyxIm3Pc8Xt9PsVcJUDHccl7xL8po9LaGpay/2CwxWCP5sVQmLrklExiYkx0qWt1lGrU0Tchn8uAnpMEVbl2KfPRrMg9seKns7sbQwP9cNKU09Dj5XkJI95FaS41/2mpFq6XlBlqBOL0PVB9RFUr8aHBcwvTtmyT2p7UBkFjmmUuLq1gbW1DJQoTSThcHuSKBdTKJQQ8DngcZnR3RhAO+sRAkYkJLmliRigGpC5cuXJdgGyp1qlWsbSyjNW1DZw8dQomE99HvWiryE9xPjh0YBRWSYwTGK4YTNeaJJDzhSLiybTojw8PDgibnaAl+zPv79zcS1n3vvfuu0oCzOEQuR5WoRFEW1lZw/Hjx0RqZ3NzTfxJKNFw7NgRVOhTYqVhtqSFZH0QJj5BQ6sDiWRadOmZCHj25AnefedtAQYJwDLhsLOTwM3bd2G2uUSap6OzS1jk0Z0NvPf9N+Gwm+Cgx0WVsiXcw5hQK9PE1gwH9f+rZWRSBNFTKBbjKBfTksDyBHrgCYTFtPTF3Ev09g+iNdKGSGurGn9kKzP5Ua1IO9icjl1AVO+vtF/D/oTU63Zn+8FzPS6/Czxn3+M6woeWghNPgZqq4qKeeDyexMuXCzh58qQwecWw1kR2OqsWFAhuqn8bPG80WNT9V6oMd8FztQdTwDuTokrnnNfAyjD+pyrvpako94sWQ8JEgcNc18g8395SHiZ2hw0zLymV5kOgJSxSX6xUaG1tQ9DvlWT91NPHOHPqOLo72yWJKNJ5lOHi3GMw7Zk4owkpE55mq0UqITkuq4avi9YWV3MVpW1U/22UsOO9LJbLuxJ72k+EoC/XU/ZDLZPGc4/HEmKAq8c43yMJ2mpVKtr40Mx1JpWKpawhnWberW7je5ks5TG0ZwT3BkzGk5zByo6+vn5Z7588eSzVGp1dNOB2SyIgnUzA7XCJFOJ2LINPPv2dJMA8NhN621rEw6S1ow1Mn1AHXHxojJRxY19sXDt31wvtCcI5z1yXJLLLqaoolWxLUUys5xdWhXl+fGIEhUwUFqsHiWQR+SJQt5iRyiYRCgdlDdjajMJcZxLLh2QqJvefa2LA75V55O2335SkIO+dqlZUmusyRvSqbVRNCi1D9gcqCcIr437OIn3DrUQDjfmXz03D0GZ03GyBZgs0W+DVFmgyz5s9otkCzRZotsB3tADB8/3Mc75VB0v6YwIs1StIxLdUGXe5KkaeZFrvggQSiol9lIAG5XxWAtTFlVWYrU7ML6/xYwJIJRJJnDp5CjeufY1qpYYLF99EpWwSQLFSLYlxaCoRw7GJcfT1duPRNw+FHcqy197eHpHF2AOi1NafQdudu/eEKUszTIInlBy5N3kfkVAE62ubSMeT8HncePMy2dwdyBWSYgzpkjJibrgtqFYg4Kzomrs9otvo9QdxZ/IenF4vNrejIlnCzXitmMY7F09LoE+24oN798U0sLenR0BkMSoDBCAnyFKqlIRBJFrahiEUgw4d8GrwgUFVvphFMp3AL37xK/yH//5/QDKekZLqr698iWNHDyASdCDSYsfG2ixQLUiwlE7nAasLrR39qMCBhdVNfH3jLg4eOYLjJ06gILrlAUR3NgUsIuCjjDkrwg7U56UZtKqRld4snxlgPnz4AC9eTOP9n/wENurlSkDT0MFqDF+UPEtj/xFd3WpVjsH/0QiOjF6yRMsVZRCqg3weixIC1PiWtuH/bQ4BfXjnKVVy48YNYVozOGVJNM/5T/7kT4RhxiSAXEPdjHSaMiuzGBocwNOnj4Vx/+LFFN577/ui8UudXbfbhfv3HyL3/7AW33rrbQlcQ+EwpmdmJJg/cPCwBGpsv+npFzh06LCA9QuLC5ifX8Xmxg7++j/8NTweMt8IasdAkv3C/BK2NqJi9slAfvL+Pbl+/lA79YMPPhBg++7duxIk0zTy5z//OV68eCoGeOFQBDWaMdYoMUDpnx1EYzE5P7JAOS7fePMypqdmMDQ0JCXyNKvlvSQr9/lzysUcxOPH38hnmKypVOs4cfyU3EOC44cPHxSDx2QqjuXlJUlebW9v4uy5syIzRMmIvr4hWEw2/O3f/J0Y4bb4/Th0cBiHDw3i/v1r+NM/fVskkKiXa4YHKyvrmJ6dx+jBIwi3dcDOMnmTRdry6pWvZA5ZX1/D2MFeWKwWzMwt49Spy3jydEb6eNDrwlBfG/o6g7CbczDVsigzIePtgJNMOUoPiXyLAZhYlXQJx49I/ZQpC/KqTu/vA6xEtcBgG2pwiPeLyQ4m+/h9JUO3W1iB5brI9FhtZvFYIIgkRnOs5qgriQRWxfCH48NCQrIxRhpBMH0sPZftsuokaSWQkByf/Z4AAE2JZb6tVXbL7BvBcv3dOoHS+P3ftQjqRISe93mteh7Sa4MGz/m3BgAbv08AupoyDNUJCg3K68/qc1H/V0lKJhyoD83pgoRBzhwEzim5QECeY433k8bTXDMUOZLtbBIAl/19cHgE9+49QKS1DRUxFy4Jw5TMxVwmI8dIJhKisc97xT6zsrws4y9fYB+xiJHxyePjyGSSuPLVFwgG/AiFQ9jY2sKJUyfR1tGBza1teCkd4fEKaEWtYYLMZNETsOIcyvFF4JoAGyWNeGz2F13toKsA9rcNDUPJ/lRtZPwYZnf8O5XO4v79B3A6XfAHW5BMFbATT4uJaqmQhsthgRUVjB85KPOOyI0QJKQckdmCQCCMzz/7HKfOnEJbJw1si6ibTZianoHZasPo2GFUq5SHeSzeBqdPHoPLaUe5kJdnZfJqGF8StzIr/XGysGnkeOTIYUkw8Zibmxv4+De/wYcffrirB63BqlqdsmIW/O3f/q3MM0wSetxO9PZ2CoBOPwW2A0FMh5NzSV3md4LcZBPTOJQVKLdu3sLpU6ewvbmJXDaNA2NjUvJGeatcrojF5VWsrG4KY5i62XYb26KI93/8I9RrRZjNTIzz3lVlXqtX6HZiAUkBbrsVqeQW8tmoJNjr9bwCY00eOFx+0cw3WxxYWl1HONImew2f3488E7f0eihS2sykWP+GUageN3rsfFeyq3Gs7M0Je1VhenxrkoNmJuv1WgPu+ntUjzLJ+kFgPLoTExPeEydOiOY5hLGtZFsISlqEyUuJDMW8bjxf0eKXyghD3s0Y66zUU3Itmimvz1cdWyeJxDDVoipS6E+jDVQ5j7e2toqhOt+/tbkl0mhMTM/OzMBio3cNmcMOxTx32hFqCWJ2ehq1chHjRw6jr69XAFXOE/S5YWUJ1zuvLyAVBlJJJwmzmpika/BVZhO6phoPjmHtpcI1WsvqMYlGbXNKp5C5zvEvTHDpQ0qznHsR/k0JQerKM5nNSi9d0ck25eeZpNdkCV6P20MppIwA5XywfZhQ5/6Q8wjfy2Q7iQGZNCu9WO1JHXXFgud+LBDwCfOcUkecV7kAWWFFtW5FPFPAR7/5RMguIZ8TXa0BtLe2iIybiUktaoajDqfDLmQUXbWg9vGKDKHvFddqzs9sU5FURA3LSwvigcJzcbrY/jWRYLtxaxLBlgjOnj4KS70Iq92Lubk1RJNZtFAD3maGw6kY/9x35bNlOB0eeDwO6Y+UACsVClhcWsDxYxNShaLmSFW1qMaQ2vk3PoRMw0SbRcmzcO4olbnGmGB3elV1qWHczO84/8N/38SJvmtz0Hy92QLNFvijbIHmpPhHedubF91sgWYL/CEtQNkWHWjpTb4GOfSzBp3MqCAe2xR5DpYnC/PckG1RCpgGeG5olRdzlEUxiXbrdjyF59OzwkTx+gPIZnLo7+/H2sqKgCJWqwN+H1mGHmFxEpgM+Dzo7GhHONyCa9euopjPi070yPCQlNjvSRSrzTLBrnQ2j9/85rc4dvykAI00pxrs7xepllKuJMBHKhmDzVrFu9+/DK/fIeaGTjJeEjQZ9aNcrApI6vcHsLG9Lczv5ZUVAS0K5QqisbiUh4ciEUQCLowMdAhInkokBDgnQ5JyNOVSCbMzs2K6qYKfjJTSM9DShpwMODT7lOah3MyTWSQgIEE5Uw1/93e/xMULb2BocATxaAK/+/QTXDx3Ar1dIViQx9ryjBgS0qjL7vDA4Q7A6vABVjdMVicS6TymXswgnoijUCwIU3Z8/DAqRbKFaTqlTc2UoaBI8AgzR0m4kEVWqNSQzeWxMP8Sd27dwPe//z2MDg8JOCSMNQbSusOJeZp8ya4MqgB0BBbleksqsGEpt8jy8DWCPWRsUz7DKm3I1wg+UuKHzDH+sI9S2uTWrVsIBILo7u4SHXheB4NlSrGcv3Bejs2A2+7wwen2Y2NtBZl0Ak8eP0DA78bc7DTOXziNdCaF3r4eWG0WtLV14uoXN/G97/0AeQIgEoBZRTOVRn0E5wKBFvmbQDeDVwLujx4+RXdXH37y45+gXMohn48jX0ghFtvG40dPcO7MRXzz+BncXhdGxkaxtbkJr88nEhRkz7e1tQk7nMExr4VVCVZLDYuLcwZYaIU/EILH7YObwLFVAXWU4BmfGBetZY/bK0E3A/BcnrJBPH4MBw8dQkswiL/5v/5GWHvsdzRqI9AZ8Afk/lCqheOOlREsTU+nkyKJ0N3TLWOzra0D6VRWAA+eQzwaw7Wvv4bHbcfBA4M4d/YYEqlNDA71wGFzwQSXBKy5YhlPp14Ig9ofoBRGGvfvTaKzvR2ZTEoYvNlCAsOjwyColkjlYbd7Rb+9XMghFHDBbirCaS7BYa2gJdwGizssFRAELtgXxDi3wn6iwB4FFhoyJsJOM+CjhuzO66prGJPLPGj0YWFVkrkm6IqqfFAVEgoQslvtqJUV+43YCzV3FRCjDXhVFYjw4kSDXY0FDWq/DuSWb5bBp85bjsaqC0NGRlihu7z4Ogi4qrMxzn2fFMv+eVwDdvvXhdeB5zqZ1gie6+t7XfuxRF7kURqM2/Rx1Et7LcsxLbJMYphXVOA5r5Y5AWGQM2Wg/CeWlpZFU57jhUkwSSRUaihVqiK5kckXZEykMwS3gjIWCCQRQOrp7kI8FhPpKEqP0Gi5UmaCRwGcBL0KhTIG+gfF0Hhp/qWMuZaAD62tEfgDAQFdIu1tIidD095wuA3xWFyAJ87pPA4TUKp6yI6trU1J/HJ+ILudbEmOaz2363us+6v+m/dS2mlXfke1nqQhmbgUM1UyTsnudKIGO5IZJjmK2FhflfGysb4sVQler0s04EXywO1CLLqDuakpdHW2Y+zgGKzUE2cSxm4XE2Wuy23tPfAHIiJB9Vd/9Zcw1Qsw1QgsC/wp6zwTBGx/wuiUpjBZrbLG3rlzH8dPnEQkEkKxkMfVq1dkjSYjVy8KZIVzLqVpYN3sxouZF1hcmMP4xGF0dbYhX8jA6aB8Db9b8ZdphmxjhtcwpGUCl5UYXOvJUg4GAvjoV7/C99/9nswlymuDLGpK9ahKtPnFJWxvb4m28g9/SC8CN6jQQWCesiEE5C0mK7KpLHxurzL8LmRhs9SQy8aQz8VhMhHoLcNup9kgKwFMMFucmJqdF2PbYCgsbH6pwCLAXCkLaYDguWYxq+tXUkr7HzrZtDdelBSVHm96TOk5g+NGg9r6dw1s6/Gqj6MlVZgw5Zjb3o5iZXkFx4+fUAbGBngu85PqbSwf3E2ANSbKNEDfCJ7zHDkvqtPdM57X/VsR8qk9reazjY1NSXQz6cWkGOdxRSYoyXgim/rhw4c4cGBMyAgcO6ysYgUB13POM5TBYj9JRKNSNUbJJe4lybxWJq5MNisWPlnvOhnFAcY9hrQNsyVy7UqjfXePawDFfA/3IqwsobxTKMJqFutuu3M8swKP4Dr3a2SF8zMc915PQJJcGxsb8sM1itdI8J3zKj9DUJ3v53q9sbkiv1MSRoPxfNayV/x+AvaU8qO8EFnnvA7eG86PTEK3t7diYLBXSVqZAbvVhkqByQon5hZX8Jvf/hYBrxudrQEMdEbQEvTC7fXA6fNLRSiPL3UynIcMyS/Ojzrxp9pH3Wdlfqt8jfbAc598B+fiYrmOVKaAG7fvi1Te2TNHYTOXsbGRwKNvZrAdS2H04EF0drfL/pZVVlaLA7Uy58oCvB4mPrYQjoSxukwZn3n87GcfynzG5IAi8hiSfzSalvVy76HBc5JbBPRn0o17BNBbuwmef2sCar7QbIFmCzRbYF8LNMHzZpdotkCzBZot8B0toA1DNYDe+KzBF71xNqGCRGxLjNu05jnLrhVvZY9zzt/4Sj6TFZmNUrWOO/ceCpBWLFVx4dIbwlKjVEZ/Xz+KhYIEXgQm1tfW0dHRhvv3J7GxsYo3L18WAP3+g3ui4UHmOUERs4TwSlJERZk8ImUxrPjssy8wMDiCL69cE73NoNeN2NY6vC4vquUqIuEgnj9/iBMnD+PoxCEJxqm5XqsyEKrg+tdXRXakJRzC4tKyMHztToew2FpCYXR2d8r503zRYTPh/r1bYvBH5lF/b5+wh6lhS6PF4aFhYSDptqS2r2bI8jUGYQxGNGOWDGC+RlYkg04mGsg0Jpu+va1DgsXV5UVcPn8aHifLj7PYXF8UI04CC9R09PjD8PnDoneZL7LM3iYl/mznleVFHDgwKmAAdXmV5qliKBLcZ4AnJc6GbqqSkgDWt3ZE6z2TSuD0qePo7+kWeQnRLmcwQ+COALku3m4EG41yWjHDq9fxYmZGSZW4KFPjkbauVWrSzgSceD4MeskGX1lZxe3bNMZULDgy1FiBQLkWtjdf5znS2IuBI4PMiYljAqrTfLNcs6NSteDO7eso5FIw1ctg4QSBJjK7l9eW8O7334XX74PL6cGdm/fx9tvfF1kIVhxQKzWZzgjz88GjhxgYHBaNViZXJsaP4emz5zCbHMIwpwRMoZCG32dDS8iLgN8nYHOpQNYwr8+CPgL1Vqvo/VLrm4ExwWxeBw06NdvMbicIS8CKxnsEiGsolci0tuK//O3fCTDD6z1z9jTGxsakPTY3txTbzuuVQJusNbYRA/bPPvtMwCz+rK6sIBaPYXBgQBITJbJj7XZMT0+Lbjfv58T4uGiEMrh3OVxi7NvR0aWAgHwBn3/2Gd588xJ6e7vwn/+P/02eaYzJhJPZZMPi8jJ6+4eQyhBYSIuOMu/x8tKieBdsb64L0EZpGpfXjVQmj7qF8js05DyCTCqJWjmPlZfTCHoc8DpsGBwZhcMXFsNQApvSZvm8sLGVPBCkGoRBv1NAdVY4qMC6kdGpgZLGKZHgOcfsLlBlVN8oRV8FGHCuYQJIEl9mBzgFkXFOIKdKqQyaBhvgmADEhCMIeAsArrwDGo/dyBjX84M6JzVHqBNXT1qaSqux61dk6tsHWunrbWS3vvr9ry4GjeA5P8P+IvrjVpr+fVt3+XXtJwDaflkauWCdlBCuoAJCNXtcwHPFPBfNYpnDWWVCkEaBoblsHuVqGTY75Q04Z7lFvoPYDTW3yRwWE2OTGU63W/q/MtRrkSoKAjMch5sb6yLtsbO9JTrelCQi4O1xe6Q/3rpxHS1Bv+jNd3V2SCKJchyinctzsdmRzlGvuGwk+Upi1Mc5raOjXQw3zRaTgPUce1JNUyyIASb7KL0NNNDZCJzrO6ETIQ0NZKRJaELN+ZByN0zIUiO+IizOcpVMT+oqx5DLZqW6hJIhBO9pBkpwj/cqGY/i7XMn0RYOCNtzK7qFWCKBgZERePwtIrPw1dWbOHP2DXz88ed47wfvoKczCJuZfiKWXQ1+jjMCaxXKacEkaxKNobM5Jno9FOfCF7/7HAG/BydPHldybqwhkGSoRQDS+cV1LKxGZQx5vU4cOTIGm90Mp9MmID3lOAjicQ3kOKb+uZyD/JfJTJtov1Ou5/7kPQR8XvR2d0vlAIHEWCIpxwm28P6GxJCUMj1MEJ8+fVKMfdfXucY6lbQG27ZcQSoeFzkqsrGXF+ZEGiSXTUqSvq0tBLuNmvQV6W8EJGF2YPblCoqVukiKsEKHUm3cD3E+oK43ExcaAOXawD6xe78b5ho9xjQ43liVsB+81jJMjWxmvVY3zie7STwpHCNzmHOKScDz5aVlAc9lqvpnwHMtt8SBKRrnTJIZckMyD4ieumHM2FC5s3+ek2sy0dtlBU+eKMk6tg3XKrK4tQ44yRGslmJFWFsojFQygaWVFdKfJeFObwXKkTEJFt3eRrlQRDqVFkm6weFhHDl6RDwoCKgSQOc9MRR1jDVAs+opE6UNnPW8z7GmElUcb6yS4t5CkgUW8y4bXEtP0XOF18Xz53u4lpPVzv0B9f95fdxHSEWSkfBguyiZObtcM9fTza1V2f9R8or9nms5mej8blay8DWdZOhop2Qh9zzUt3dgZmZGjKq5Z6YXEPs3b4tA4WXukq148Pgp7kzeRTgUQCTgRD8lW8JB2B12OP1BlEWmxyysc865PC5Z3+wzrEzk3zoJJHJEnAdEOmU/eM6qAI8YFKdzJdy6cx8ebxBnTh1BPhvDs2dzKJTMMFndaO1oR6g1hHwhjdXVNZjqFoRD7aJ9XihkReKPXiysAKIUl8dNYgmlh1SCWkkMKZN7lWzee3ybeW6RxAvvq83paTLPX13+m381W6DZAs0W+FYLNMHzZqdotkCzBZot8B0t8F3g+S570/ickhNQ4DmBKbC8lSZi1MYWMITwEGFzzUEHqqWqAM6fff4loskM/MGIaIdSg3Rs7ADu37uHfC4vwTFBkWfPnuPgwYPY2FzH2NiIaFm2t5GhZMf169ckMCV4zhJdC0tGhS6qDs8SdCn5rwJr69u4+vVNbGySiezGwZEBoJJDvVwTU0mW9hM87+vrwNDoIIKhCMLhbmxsJPHk6TRWF+cw0N8rwCLlQc6cOY2l5WUpHz1x8oRIAhCkI/By7+F90YxlubDH5RYQg8HF7Zu3cP78eRTyeWFDE2RRwaYyY+R3M6BiMEKGMIMjBkoEzWm6x9fIOAxH2rG6tiYs9Hv3JmF3WPDTD34Mh4U6rQWYqhUkY1FhLaVyWfiDYfgDYdRgQ7HCgNeMTDYv50eZnXt3b4kmMHUmGfQx4KPGNo9L4JksaALoDM75f54TGddXvr4pTM9/9bMPxEDN73Yik46L/IaU8BrtXzPYr8KRfios2QAAIABJREFUJXvdANWExU3mltWCjz/+RCQR2js6pA0p9VEpUmuUDCiT0n230iSLJfM1fPXVFQkmCex2k609OysAF5lhDOwYgDOQZXuS6XX69GkBjpjccHpbkMuXYKpX0dkeRiGfhp10SoKdqGF9cwP5YhFurxdnz5zD4vwyTp04JcAQgRrSisuG6drcwhIKpSLuTt4XcJ/n9Nf/8T/i9u372NrcwZ/96M/gdFrg89mwsbGE9rYItreiqFXMWF1Zx3Z0GxcvXhA5FbLiyJ4fHRnB4NCQ3AfqodL0ToAXF9sCKIqhrNLi53M6k8NXX32Fjs4OPH32TMCCo0ePyj178WJGQENeOyVtCJQTyGPfotYzf2e5PtmwV778XO4tpV74GfZDpRdvFVCRbfnxxx/L7y+eTeHc2TOIRMJwuh0CGl68eBGzc7NShTE1NS2s3/6BQXR3d+Kjj34t4EPfwBDeeOttYa0T2GJi5OXsDMLBAPxeAg5VGbxunweZXBZ0FphfXhIteb/Pj7ZQC3JJavlb5J4zmVG32eHx+qQChfed8xT7KfsBgQ62q9KJ9aBaVmbA+9nQ3wWeq1yclhwgk1qlBPfEyg11Aurj1qmNTIYmmeeKNSzXs/sgu1EZuyn2uALP9aORBa7ZohrgFmDiWzvXPY3sxn9y7rPuA88bv7sRQH/ddQv4bsh76HPTAJkGz/eD8a9bSvbGuaEa38D0b0xcCEBIvIMSGTSVrpRkLtKGf2Q0ErShTBM1mmUdIkhiZkVOHja7qlTRmsb0oKiUlU44ZVxi8QSisaSMp96ebkPWqajMEwAEfD4kkwn5IQDDH/bVJ988koqqwaE+eR6g2bMkUCCmgxabkmfQusoE6ck+58UQJGWlRr7AqhNWDZUEeGMCiFMNr49zEq9Fg1AagNwFU40kjWZRCjZlsHl3EzLShVT7lqmLDsoeUKYkJ34Az6emhSVL1qvb45H5KZ1KoVos4E/fOItSLingeaVewYNvvoHd5cSZC5dhc/rw5NkctnbSSCTz2N5cwb/+8E8EYKuUisLqVur/BhBbp2qb8gnhOVRqSk5lYX4Wt2/fxIcf/BgtQZ9KJhGwstmJsyGXK2DywRPULB6RDpuZeY633rqEciUvmvOUjSBAT8NkAu6iR22h/Ildse/5Y7GJBMns7ByVHdDX04VMKoVMOi0VMw43QXGnVNl4PX4x7eXawHYfHBwQiZ0bN69J1Y7D4cHLuXmEIy04dHAMc3MvhJ3PBDGNyplsJrjZSWNzaw3WWlz6QCZbgcXmFSPGza247B96+3rFRJY3jfIzZMYTIOVx2ecJnnNNawSeG8fF6/oF7/t+2RTN/tYa6o3jd489vQfSc1xyDiLznL2HmuJLS2SeH38teC7JLU7LBmCq5wDNHm+U82MCS+SXDHa56st7lT57c6khsWEYXXKd5/dyveFY4Xdy/SLLm2s6wfiWgB8us0X2T9zbxVNJ8ZsgA5x7Buqmb6yvS3KEcjnc42xs7+D9Dz9AMhmXPSMrMLgmiOcC+01VaecL+GvmfKDXBlUJox4EZgl212Us6X0QGe+8f3Nzc7sJas3A5zrEdYfHYrUcDey5HrINmcAmyM1kDY/L9/F17u8o18bfDx4akT0B+xaBclYx8Jnfz30if9he/Cyvlwl1ShLyR+muk+DAKjtWNRYFrOfe22ZyCZB958FDrG6sIRLyw+c0o6c9CLfDJoa2nmAYdatDmN9MivO43AtoQgfv1d5UrioSOJ/ZbFzfWJlSw/LiPIJBxTx3ONwolGrI5Eq4M/kIHl8QxyfGsLO1grm5FTjcIdidPgyOjCCZjiOW2Mb29g5qVRM8Lj+8bo7ZOE6fOin9gXJbwaBfqlo463NPJMkBmQYNk9t9a6XWPFe6+68yz22OJnjeDIabLdBsgWYL/HMt0ATP/7kWav6/2QLNFvijbYFrH/9PhjrAHujRyITaDe7FmKeMuME8J0pNAyKC52Rsaua54p8L3IJ8Oi/6o9dv3UE6V0SmUMa585eQzGRQKpbxcu4l8rks7FYrjhw5IoztiYkJkUHgxpjl8wyoCdDeu38XFpNJwF0Cp04xp1RgvQC3IrlJRiKZglZ882QKV7++gWAgglI2ilopDYfVISzaeq2MWq2Azq5WFEsFDI0ehM/Xhp2dHBYXV9DfEwTqLIkvCRjOcykUckimUjh16jhisR0ByhjUXHrre7B7gsqkskRWs11KeBnYDQ8NCROJG3gxL6xDaXdabRKE8YdAMUFTBkcMPsjIIsjJQMxkssPp9Aoz86urX6BYyiGbS8LrduDcmVNwO5xYW1rG1NPnAqrEsxkEQmEMDI6ivbMP2VxJyup5DQR4qJNMwDu6vSksJwajPC6DOgbBDPD4YFCrgmazMBgZdC4sb6CzsxtvXDqP9nCL6Ma2+D2ihSvMWt4DstW1xARbTQAeVYfAiIeMYbKZmZCoUp4mn1fBoMmGYo5Bn2KXE9Ql46m9oxXR6I6cXy6XEcNLMpJMpYpI+DAhwQCJDHqCIQw2V6mvbzEL+MpjWclu99HYsg6bCQo4r1XhcjixtbUjGp2UftiJJTE6OopsKo72jnYBzyjVQLM+i9WBcrUqjMf1rW1hSp04eRLbO5solApYX9uG2+3HERrEmukBUBLt83w+I2x2qlLkciXMv5wXveqh4WGRrCHza+r5lMjpdHd1CxjH/sPXKcfAUnolccF7YZMkwOTkPZGo4CijWeiZs2cQaglJUEsgiMDD5sYm1tbXMNA/gJ7eHgFxHj54KG3U3t6B4cEeeNw2YawuLVIrntr3NimlJ6PT71OVEl9duYKhgUHsbGxIomonuomWcACHjx6S4yyvrmF2bhF2uwcuZwA70SQuX76AFy8eibZtvlCCw+nG9ibHS01kH+wEhEx1xHe2cXDsgEi6pNIp5Ct5hNpCyBazCIYCCIdC6OrogrVuhs/hRTlfloRFNJ2UhNzGxrqMF16PKvfvQywWFSkfjlcyF8sljt1GbwQD3tmVX9mb9pWUKkcR+6ohQUWW5S6beo9ZTXDFarKDKtPKlJSSQwRhVTJHgdtKO3gXPKeusPHQ4LRmmmo5gF1wuwE8l5Sgcb5scwMy2BVv4d8WLTljJK7098p7d2VAlB756x6N4LmMZZFh2Hv/t0Cw132JVJ6ofzQmKxpZtPp8lBa8WEFKBQzZxUwYMHFGwFWYolUFsgs4hyrq5pqA4wSGRSJKDmbGo0ePkcpkcPHiJQG8kqkMcgVW0SipA84dYjxJk89SSQBRglA+rw9+nxflWgWJZEIYz0P9A1haWhDz5yNHxkX2gybRg4MjMg8QWKqUcnKu7HMEVrkWULtbJ/w4bgX0JFBO+RHROU4LOKh1gxubby/RsafhK/83fCN0VyWobOj4qMoAkH1uQUXkcqjLT4+MMtY2tmWeJUhIdipB5bXlRVw8PILejhCK5SLy5QK2YzuYZ3XI4AgGRw6jUDZjeTWK7Z0UZqef4Gc//j5aAl5hXjt0Gyr0XGloiwGkqvYq16yiMX73zk28//5/Awf110UDoiZrAEcCqwm4g/j6xiQs7iDGDhzAnTvXcebMSfEvofQMK2l485k0YTKda0AukxJwUCUyrcJ0p0Z7IV9EV0eHGCPyfjkdNplzwm1BJfFltSvvgSoEyKZe/Nmz52C2moXZK32oxuSWFT4/K3+qsFh5vpRf4rNsLGAC9dDMMNfy8JqjAvIn0kXA7EK+ZMbsyyW4PX4EgsHdRD/Z60r2SIHnUsVhyLY03vvGcaUZ6hpcF3at8aPHjZ43tM65Bta1QbZOwjUmyQieS2WZMnDADpnnhmwLDUP3M89ZBVYVOSquCWpvoOeEvfGr+qoC5m2GoauulnkVPNcScIoVr3xTBCCX9cCmEo4y9lV1BaWPBKCvVmGjb0m1iu3ojszDrASk3j0TWBwfTEjsbEWVcbPVhum5BVy6fFEkTJg0JUs5Gt2WBDArmpQRqkXW2BqKUimhgGGlic5+zWoJanqT8MBKFyZwhDVOsoSXPgfp3XbR45mgNx+cH0TkqKrkabiP4oPv476OVWD8Lq2rzuQWP9sSUtUpWk+eYDz/Zvswsc1z4HvFjJj3cCcmiUQmx9nHWKHHvQaTkex79HWoFCswVayommy4cecucgUm5wNwmErwOkyoV6kL74aTa73VKXKFJEfwPNmfeL+05Az/5nlyDmPlX5kJNatmnlexsrQgUlkE7V0ur+w7M/kyJh88FlmjY8fGsLO5gmgsg2LJgnS2LEn1eCqKco1EkiRcTi/aI114MT0r+3NWclICi/toSrydOnVSzEO15jm7gJo7eZ9fhXn0fpMyUTKeaE5Lkg9Hs0MZhuokEL+jqXn+2m1B88VmCzRb4I+4BZrg+R/xzW9eerMFmi3w+1uA4HljsKXZUI2BnbwmIUYZifi2BDh1GoYSsKzSuE4iZUO4RUJPVfpaKCORTOP67bsolmp4OjWDv/xv/0q0a0PhCB48eIBQSwv8Xq8wARkcnDx1UoBDsqwPHzqAwYF+AT+uXL0q5dw9Pb3ymoNxmKGTK0GdkkY19GHNmH+5hH/89UdS5m6qFtDf3Y5UKifyG5Tc6OpuRzabQKmQk/LubK6CNy7/QECP9aUn6O/tQCweF+axGDyWCliYX8CxicNwu2yIx7bFaHL40DE4fK0S2LOVGPgTZJ9+/gLvvvs97GxvS7BltZpRKBRhpTlZDYgn4wLoeHw0WCoJYMoATUArWiZaLCgUqjBbyAQq4u9/8V/Q09cpsiDU7n7nrTexubqGmefTsFtUkOVrCSJTKIhMRjZLwMEuxlkMNFmGS5DK5bChu7tDZDgohUCWHu8tJVsIKBOgJPNZtC2tDIxrAg5sbieE8ZdKRDE6PICujlYEfG6EQ8F9zHMebk/TWDFS1TJM5nm5UhYDMK1BSUIuDTFL+ZKAqvlMEvHoDrY2VnHs2LhIpZRoUGWxCJjd3tqOaiEnRnkrK2tyrppt6XQ6drXmKbvAoLxqqqBmriEUCMJhtSKTopGfCyvLqzg2cVJMONc3o9iJxoVh2NUewOS927j05mW0d3TC4w+JfqfJzGC6iunZGbjcDvQP9EgVAHV5k4kcFpfWhEF/9MgY3G4anGVhtxE8NaFcYHUGAzYzFheXJQlAY1MdkJLFSkB+fv4lTp06LQx73i/KvPA+VEoE2lnOncEXX14RI1MrNfWp8x6PC6v7jUtvCsNyaXlJ2oCAAYNSSroQ4N3e2hLtcwbdI8O9GB7uQTxGiRefMBGpg8sqkJ7ePmH9jo0ewPLyMnLZHIYHhxCP79C6D/S2rVQKAtwxIfB8ah7+YBvsDr+wVpPJHVSqKQwMDkibOp1uBAMhObfYzo7o7J87ewpfffGFGAbPzixgeGwERyYO49e/+QccOnIADpdNkk5DA0Nw2d2i3eq0OEHyZJXpGRkbBdEypqwP5w4m3cjeY9UGAQACEKhTYJms5lfZ0AQp9j8ENjckVpS2qyoJ5/Gk74pxqJIhIbBrrhMgJJuRTMkqbDYlvaS/m0CRVFvIMzXPjQoZYe4xmaaM2TTDk0CJBi0UdK+EWpRAhlaoMljx8qQqbYSLbCSwdkEukUhQlR+SE3hNsqDx+kX2gUCV5CFVokuzKv8g4NwAzEWO+jVt/S3mueBrFuWRUVV60hwnbCH2VSYniMRrqYmaqSp66ATdmAgqV6ryOystmPTp7esXcIzJi/b2TmTzFQF+1tc3pMKFaxSvi3McWdpsayZvCfaQqby5vYOerk4MDfQrgMpIJhFEo9wSk2bpdE7u4YtnDzE8NCDfwz7GMcYqBy3LwnHLeTyfz8JJcLDKihrFgOSz8phQBoWNiY29v0Ufw/i/SsOILFFFfY/ScGYSklJBJQH1rTanJKHMNsqJsDqlIDIzlI948OAhKoUcovMv8Ofv/wiBoAcrq4viKxLjmlszYyeex5mLbyOWLGNjK4VvHtzFT9//AerVEtxOGtSaUCkWJFlOsJ6JTw2g181WrK3F8etff4Sf/ux9+H0uUHKqXC7AajYrxjWB/WxRAPQvrt7A8KFxubCpqac4On4InR1tWF1hZdci+vv6EAqF0RIMyXzkcNiQzSRVEooM5ERKgHUC4tFoDCNDQ7KmETxngtvhVu3PagQmWDwun6z56+ubePTwEcYOHpI+w3mDTHhWoh04OASP145SmSxh1Q+Z9LdZnajX+F11hAMu1PNLSCZ2UKmYRdfZZHZgZnZB2pzmo6y8IUs2m8sIWM55WBuGEpSl7MiunEqDtj3vp5hlU9bMkH5S7zckn4xk1h54rjTPtXSLBp7136+OWZXwEAzRZMLOTlSuncxzqfgQAJnzhaqe4Zhj24ncjs0m56W/v7G/CnjOxDIBykZdc8Ov4VUg3zCRZzJDkl5Ke5zAOa+dewwF0u8lIG383nxBwFIC4OyvPB+OOc7IbF+VgDNjbvYlovEEkpk8Zude4Gd//qFIF7F/RcIhAXx57RYzEypKoq5uKhvguZLXkjYTcJ1ztfKqWF1ZE9CalQ/egF8IBwTEObfz+hPxBHKF/K63C4/DhBpNWb0excTmPeNr/BzZ5vpc9FzAc+HYJhGDZIK21lb4A37EojGRIgv4/ZKcKBbzImNCggObmEbKNLTnfEcJPDVtq+okthX9OOpVs/gN3ZqclP1rMOCGuZxFPrUDq6kOjz8Ii8ODspEg4pzW1tomeweOoZ2dbWGja2IC95idHZ2KHsOKLsLQ9aoYhtJLgEkJl9uHdLaAfLGKW3cfIhCK4Nj4KNKJLRSLdWxspxGLZ/HGO+8gnowhl0+jVCmJBH21bBJDVHrQ9PR0y35oe3MDyUQcb755GV6321gP9xmGSjJ1T55Nq/fLvGuMJ/HPoVeJyyMm8o3r74U/+XkTJ2oGys0WaLZAswUaWqA5KTa7Q7MFmi3QbIHvaAHKtjSynBpZRq9+hMzdKpLRTdipJ1wmy5rgETV/lVatBFe7jJA6auWSMK1j8SQeP5nC86lZfPDhn6NYqoj0wrOp5xgY6BfAL5shSz2Hn/70Q0xNPd81QaJxFIPdJ4+folJmIOLE2OgInHYT3C4y/2LCeiFLnKC2MAMJaMZ2kIxx88+y3pKAv8lCHY5gO9ajKWFdm2oldLe1wFYvo14pCcs2urmOkwe6BHCJpfLIloBUroTtaEx0cg+ODcJhrsBlrQKVAipWFzqHjyKTK4veOI3EWLJ648YtXLx0CcRJzMI6rcJE9mLNIUBxngCkywar04J8pSiMONFktNkFhC8VysI6J5uXxpT/+f/839HW0YpwSxDzs9OolPJAuYiO1hB6OjvgdlLbW0lX8F4UC0Uxu2MpORdBgi4M4giGktFHsMFiJjCnNJttBKfFhMoqGsJmqxNmq0NMH8l4jqVoduoQU9S19VV0tLdhbGwUkbaI6AO73G5hNTLoEjWOuk2CdgZau2ClBgME+9urUMhWzQIOW6t5mAspOOsl5OJb2NzYQN1kRTRVwHaqBLunRUDjfC6KcGsEoHSGyYL19S2RDyHIS2mf1khIGIROu1XY0i63UwJ9l9srwAGNQVn6zP5KjeKtzS2UiiWcO3USPocFqcw2bt+/gff+7Edw+9pQgx+ff3YXqRS1l+t4+3snEWghs9SCTLoAm82NaCyFZ89fSHKHfdpmI9syD4/bIQZ0Uu4MhzA1qYXPx/DIiIAABFkJHhQKJdy+fVvkXygdYLUoKRAJ780Eq/O48vU1HDoyLky7Tz7/AttRmsBWUCzUcPLkKQl4KXsSCPpw585N/PCH78HtsCO6tS0M5lwmg2o1hyPjo8LYV2ANwegiMqksZmdnBeA7d/a89BmC/b5gF2ZnpxHwWdDaYkOLj3rf1K+34O7kY2GeBsLtKAumRjYxPQwgmvOSKIonBewsU8YplxM2LFnoLG2nwe/lNy/B5bThzq1r8LrtkphhlQQlbQToqEEY5dlcEVYHqyP22NE8Dsc+gesbN25Ke33wwQfytwqoDe3whsnsdWCyQDq7pfsGWq0IwNJXBVRp1CwX+RGyL8lSVXrdCoBXn5Fko0i2qAoMJTWi5kjN5GNb6CofshYJVGm9cQWA6RoedfK78h2716K2twQ3G9nmYozXoFXOe0xQTJW5K3Bcvn0/w9xgplNeh4kZkTURwE9d2267GdfU2I4i3fSa3bZeT/QcsMt+F3NXMqRVIkEnLBT706TkioSpSomQClziMZGU+WXmxayApx2dnVIpQa1/mtEODQ2KpBbNMmlszAoPynwpT4299mOyij88N1bkUJfY7/fJe2gYqVnAOn2hzWIF5LQqAFSARgHxSwLQUDpof19TfUrdrMYEgk6avJJokHyHAuWUXosCM6X9BC409H0Jcqq7p5xG2LfMVmFTUl6G4KTd4ebwlN9X19ZFC51zfUdbEBMHh5FLbMBUzsNhNWNubgnRVBHHz7wNu7cdhaodv/7oI4wdGMLc7BRGh/tx9OAorJY6HA5KbWSU/wcTwXYHFhaX8OXnX+OtN97C8MgAKlWC7OzrCgi2sWpHyNwW3Lh+ByabHUMHDwhQ+Oz5U6l++f6772J6ekpAumQiKYkwp8Ml957yN4GAF6GgB04H9ckp5WKVuWRlaQ29vT2imV6uKHBfkrFGcoZa37UaE5x1WV9ohpovlhAIhkRKI0AmcSqOI0fHEA77UCpnFKOWCSthrfOH91olEGqVrCQUsmTD57MC7NKjJJ3Nwd8SRqSjEw6PD95AC4rZDDxcYy2WXS1pstwVa5xVZioxyimK045MPaJ+ZiSaG6pEOAb5Kj/Lec1wOZC+IuaOBnlhr3JF9RDVd1ghoAB0fjfXVGpkjwwr000tg6H7rsq7GV4FhhyUnm4U21xVE6jknko4ShLMmA/lP1xTSPuWrrxnlKzmkH0bUTUdGdU6r/6zXq2LZFC5mEcuk4CZiXwaglqsQmooVU1wB8LIkuU8OYl6tYKnz57gwMExnL94Dvfu3cO5c2d3DXtJX69V6iI7SDCaey6dqOM1W0mA4NwoFUj6nOifWkPVVEWBlSuUl7PQsFN5MND8lNO82+1ENLYjwDf3P62hVsMItSi+LqyEevLkibDTeR8ps8cKw6mpKXQwSe9xG4x05+7cxLmR95v7P6/XLYlrJpN4jtwrELxn9RwT79zPcD1h9Rglzdwut1SoffP4CUzc7zltKGRjaAu40OJxiBEvjdRt7iDqFu4DKG1D2RVF4uDcRlBf1gpjLSGxROZvzt00f+c4qVXE1NPjtMs1OFw0b86jXLfgyo3baIm0Y+LIMIq5GGpVKxaWtrG+FcelN9+E0+PAzs4m1tZWwENFQh3SrpF2yt1tShxAKUR6UZw4PmGki1UllhFxGMkOpbuv53i9rumqD56z7AcIntMUGDSdVr4efG8TPG+Gx80WaLZAswVebYEmeN7sEc0WaLZAswW+owX2g+ff3VB1WFFGMrq1C/IIW4rgeUOgtwuo1GuolArC8iZDaHVtE7/8x3/CX/13/wYOFwMBJ3772acCzpTKRYyOjKG7u0cCqbt374h27NiBURw4cEBAFpZzZrMFbG1uIxxqERC7rb1VQG6ycWiNVC5m4bDWUc4lkdzZQDGbEJC5WLYgU7SiaHbB5G6BP9KJr69dQzGbRF9bEOZSBrZaEW3hoEiReKx1KX0vVC1Y3IijpbULc/OLGBjoxXB/F/KpbTjNJTgsVRTrdnjbB2GyOGCxu1GtWYUBFY0mhH1bq9HwDCgVs7CTLVZSzPJyvYKaxQQTS+9RF7CKbEEG/zSGqwrL0ilGWC9fzuPO3duijd0aDiOTTorxpalagtdlE2O3cEtAjCcJgvKesASeoKLoQbNsXJhdZmEAEyyi/jnBCGqBKwaRoGli3kndeLJzKnWLADFzi8tYWFrGuYuXpIy2QGPONRpzjgvoRNkZyuvQdJNsNjKsYXKIUZnSLFYgsARchqmoRNbG6lw2WYWVXi/mUc1nYKkVEdvYEFOwWs2EVLqAmfllWGwu7MRjIMGSjHrpkRUT2ju6xZiTzGoCZ067RcCNne0NZLNJMfIj884XaEEo0i6gEg3lKOPw8P59HD18WJIBtVIRHjNldcv4+He/xsW334CvpQtOZxcePVhCvmDCTnQFowda0dpmRSQUwsLLVQwOjSFXqEh1xcL8sjAzz9CcrpIX0MpqqQmz12z3CADMy56ZmZV7ReM2tgmZUQR0rl27hvd+8J6A5wT/2b95//hgcLywvIojRycw+fARvMGwmP1dv3ELmUxZJHAq9TIOHT6Int4urKwsyH05PDaKkN8Pj9OJu7dvweN1oFzL48Tx4xLMk7nPpI3dakMqmVKArMUq0hbfPH4Ksy2AmRdTqFVS6Gxzo6czgp7OTqRTBTHY/fLKdfQMDMHr9yKdS6OtLSIyFiK9QfCmWhfGqGIH17CwuCiJgKGhYRw4dEiYmomdLZTyGZjqJfjcTnS1t4qZJKsjyLRnFYTb4xU9VQ2e67mKgTAZiWT3EWBlfxSpBKv1/5d5f39ljvpSJVC1Hwjlf/QcuKdVrSQLpO/vMuHKUpqvJVsaNYwbgdY/5AIaz0/JIyjAQ/8IY5XgeQOQ23ieWnZAayyr81RSUwTBNKN1/7nsT0I0nod+rwbPtRyFQFJivKraTgH7ZKCq89bM7EYpiiL1+PMFAarJJqeXAUFxgk7Xrl0XoIgeGpR7IrC5tbmK7q5OAacaAWrNptcgiz6G/lufB1/X57u/bZkwe23ypUHjvbGdXgHI9bUboM2r4Dnvl/pu9f3ajFn3JwXq7rbrrlGsGSWy5c1WScw5nC5sbUfFKJuyStS4zuWLWNvcgstuweljh+C2lFHKROFxWJDN5LC+FUOhYsXxs2+gZnLh+dwipmbnZIzXqwVcPH9aQGNFmK+jVFFGykurq/j66+u4fO4SOtvbYbVzHsvDauO1KJmQconj0IlCroprX98U5qfd60E4EpbBTPoeAAAgAElEQVTKFiZ5aSbc2dkhshAcE5SbIUjP9YoAvdNhxdEjQwi30Fy6BFOVAJoFy8vrUnFlczD5SvS5Bkud946FCxaVVKDeh8mGh4+eIpNTVVndPf2SeFl8OYtiIYOBgR50d0dgsTCJU5FqAUl4iZsAgUQmn2u4fec2IqEAS4EQCnhgrpVRqZYwNTMrgHmgtQPhjm44PT5UCxn4XKw4I2BOfxY2HqtXmHQlSGsxpGGMKhEm2AWX/DZ4rl8T8LxE8Fz1FTVPW3Z11XW/fLXPmUAfEp0Y3NrckITF6MioWvdFP3ovTBb4uiHrs7//6/lO98NGJn1jAm9/VcXvm9NeN2/w+zll8Spr5SIKmSTKhZxIrom5t9cvoG++AsRSWSzMzwthYn7hJd774Q/g8bqlsvGdd94R4FQSYtW6VC1srK1LPwsGAwiK8bRZMi6iTy+ZBqMJjIusmeqoWCgFpWQI2Se4pxUpHDNNMu1iUlquFAUwpyl9uVjdBc95LJqccj7i73oNYNuJyahD+Slw/uKPrlLheWtvHFbVWSyUAlIVBySUsMMUCyXE4wlZr1mx8fjxY0kmHjl8FJlsDp98+hlGD4yKBJzHYUJfexA+h1kM5q1OD8x2n7SjrEPMdzTMy/yd59b4kHvM9iERwgDPV5YWBTwXKSunR5jnFZMFX9+4i2BrO04fP4BaOQ2qMkXjBTx8PIXDR8fh9NI/ZVH2IA6bS8gQq6sbsDntIr1D1n0k1CKJK3pj8JkJK6kLkPlFJbxVJYxRHWassTzP/eA5gwsy7ZuyLX/IrqL5nmYLNFvgj7kFmuD5H/Pdb157swWaLfB7W6ARPH89SKQ/Xoe1XkYy9vvB89131xlAFARoj8dToFHPf/pP/yMmjp3ExPET+PTTzzF+/JgEkwTPFxeWEAm3YmCgDwsLCwiHWzA+cVQCELJOJ+/eF0NRp9ODC+fP45/+6Zf4i7/4VwIQt7WGYa5V4XZaUSmmkU1sI7WzAXOthFqliESuhm9erOHSOz9EpKsf1+/cw6OHD/DG+TPYWXmJ9oAT3WG/GKoV8zm4fQEJyByeIOLpMoo1svkcWF1ZxHvvvIFidgeVbBwuWw01uxfWQDdcHj9goiYrgcK0lIwzODOba7BZyMYqC9OPAtgMjqjdShae0+UTFjEDewKK//iLf8SlCxcwNDiE69euiAlbNpcVOQ0ChGQsUebAbjWLfneIRk2oolou7bKpG0FD6vvyeAQV+fz8+XNhMtHYkZ8jyGEy2LP1SlUAfILeZCWZLHZEE0ncvfcAkfZ2kcOguSiDnZmZGZGT8Xk9ODYxISzf/v5+eNwuYaxX6jaBeoS1RPZdtSLguQ7OGzlmZIERvCUgzgTJ02fP8dFHv8G5M+cwOz0Fj8Mh5pFWE9DV3YESKtiJJeD1hwQYCYXapbqBwJvb6ZA2o7Z7T1cHjh07glQyIfrbz6ZmpIyYhrWioQsTHj14gLGRYVw4dw7pRBzVHL8ng69vfoGjpyYQDHXB7e7Cp5/cgc8XQb6QwPOpW7j85jhGBgZRKQKZbAFjh8aFfe5y+3Hj9m2Mjx8R4DsQYDkzmeVWlEpKz5nVE6yYWF5elWD16NFxAdIr5YoAR1evXsWHH76PQi6rdJNpxGWwki02O3aiCdyevI+zl96QdqBkzKGDE/iHf/glNrc3xFw2kYzhjTcuol6rYGVxAedPnUIyHsNAX6+wQpPJmJiIXrhwwTDeVLIjlLJgcE7/AdGKtTkwPb2E+ZezCAQdqNdyWF6ag8PmwOlT58nlwsL8IvLFPMbHD+Pl/JyMaRqaDo+MKlNBYVfasLi0ApvDKckg6qtmc3nRbW9p8cFuNuHMyeNYWZxDV2ebjBNWNFAShXrCZO9VKI9roXmqmmUaQUzeewIQHCMEIAhKvE5jWgXc/7Jt4evfr8DoVxjfDWxuHczLeVL32axkXDQoy2cCKXxwjtTfw9+1rMf+ift1oO13Xc9+0IvnoMHzXVDfAGo1iKwBbH4nwXOpeiBgYTAONQDW+L79gN3+c/y2TIW6eQTPdel8o/4sf+c8w3lfDGzFZNiK2bmXYoSbzxekz3IO4nxJ+SXq3pOBThYoTSP7+7rFrFc/tPmdlp/QTErdP3RSQ7++/32N183O1whO6t8bkwP779t+AH0/MC//F6mr/eC5YiRzblXfoUB1owEFPOO8yQQ11yeuPxy3bR2duHfvgVR9scLq0KFxzL9cl6qTtrAfkaAL8e0l2K000A4K+PT48RM4PX688+4P8HIlht9+cRPnzp7FYF+PzCE+rxOFvKpa4ry+E43hl7/+tchP9ff0oEqtdwv9Idh3yFiti/wTQUab1SXSVrdv30M2X0Q6X5RxwCQX/UG4XtGzgOA5r5Na9RzHND2lj8n29jrGj44iFHQJwGclcFw1izSZ6Em3+EWGg2aJNjGiZSsRqKakCBFpK65cuYYDh47i/v1H8n9/IIjYzjbaW0M4dHAUdgfg93P9SQooyPOzmGwi3VIsVJDLFjA781IsUou5tMheDPR2g7rh07OzqHM9sbvgDoQwNDoGO30vHKwKIcuVBAPlf8BKAZkLaH9o3EphjxMlNhJejXNHY//iOXGOVv1RSY3opFvjmHy1/5mIsBtSKWZsbqzvMs+57uuCEZ3kklMyNKT391sNrOq5qhEQ1681jv/G9/2+eVcf55XPGprzMt5oGlIpCRGiXCyiUC7C42+B29+CaCqLtc0d7Gzv4JuH96RykfIms3MzGB0bkbWAa0c6lZYxxn0Z90DDgwOSeOGxWa3H49gsBNgNSa8Gz2aC5zWrCRaSGljRUatL5YNUs7lcSKbiMu/osUqjWsoFsV9zPue6RBCax2LCaG1tTfZjfI37Ob1e8Xw49xAw57jg3/yhmTvnYrfbikikRXwfmMxRlSkWScxw/0AAnQ8akU5Pcd9YkH3P4MiQ9OsWnx1+J9Ae8oiklM3phsnhFfCc8kqNSRTdhxrlu3bvN5OcUhGnmOeUbRHm+S54XkQFFnx17Rb84VacOnYAVtBM1QybI4j5pTVJ6LR3tmInuqXMY9N5OHkudQsKZRI/KJtkQXtbmwDoApaLd4UqBCOQrvXqWflDSF8nefX8qqVx9Hwu1Rd2yr+96v1x9gf/7l+2IWjGlM0WaLZAswX+K2+B5qT4X/kNbl5eswWaLfD/vgU0eL6fGdTIJlffrsDzVHxb6XPS8NBumDu9zoCPAUe1LEzWYEtE5Ec2NqOYnZ3H+LETSGXSyBeLwmBmEE1GEKVbuDkmc3VwsA/FUlGOwU3wrZt3RMO1pSUspdxenxuPv3mE48cm0NvbBb/XDb/bIYB5OraJXHJbZGbSyTi2EkWEOkfRNzyKRDqL//l/+V9x+vRplHIZhLxOpHZW0dMaRGfYL0HLo9kVHDh6EiarEyabGzMvFyUAGhrsxcGhHuSTm7DWciLfUrX5YPK1w+0hCMESZgs2NrclCGuNkJHNsu0C7BaCaGWYLBVhClaqZtjsXtRqNmQyecwvLGFqahpBvx+FfBax7S10dYQRDCgTKpfHI+aLXp9PzBKHhgZEU7tSzAtDWQXRqhxcGFT1ugTaLGcVLXaLRTSheR3U3aQUg5Wa3GSeGfeXABvZz2Rmuz0+rG5s4dHjpwI2j4yNiHFbLpfFztY2NjbXxbSTjK8f/uAHKJDJ5feLbILL40PN6gDDUAaYWgtZkdsNAL2hyzosqq/kKybkK2Ysb8aEzexxexDyumGtFFDLJxH2OiWIKvCabA4EQ23CRPZ4gkikMnLvCFj3dHdg/OghWMx1lApZKScuFMtIprP49PMvJYFjdxIoyUpQvbm+hvd/8hNY6jVYqnns7Kzgnz75BX704z+Fzx9BPm/D9WvfwGZ1o6urFU+e3sTlyxNw2izwu/yYm19CKNKBqsmOlnC7JENmZmcFwD1z9pSUSJNFL0aTFotIUpA5RlPDhYVFYRMeOnRYjAwJtPz93/89/vIv/rXBOGeZvJJGogYqgZ9MNo9bd+5haOygGMR+dfU6rGa3JB9oDDY3N4tcnvIsJXS0t2Kwr1c0i9+8dBF3b9/E+NFxrK6uC4BPJhs11lvb2sR4jPqj0Z0ohkeGha23sb6Bh5OP4PO54fLYsLA0J2A2kxyo2zA8MIyH9yYxNjogiatQuEXKxa0OB/r6BtASioichMXmkPFBVhqZpsl0RqQbSkVqIwOdbREBpIo5ahrb4KG2a70qZfAEP2huxlJ1Jj12JaIMsFrPXZyztLQBQY39wLbucv8S8Pz17zVATGN32ciybDzmq8xzlrzvMZr5PvYPjkfed/0goPJdjPl/CXjeuCLI55TyzCvyIQJiG8Z9GsjWr4keMcGRhrL9/cnVRmCvEZDX38HnxkRAY9sQ8NCscw12aABQv04mIzWHV1ZXsbK2LuxNSmcFgy0ia8W2EuCYJs3JlEgvkQEaCQdkntEa8prpqUHJRlBPA4KNgGVjNYFOHOyCSUalldYz1u/9roTH/j6ngfpGMPG7wXMFEPE+aC16Ld8iuvuUEyFL3pDv4HxPlj6lRBaXltHX3yeJuva2Ljy8x4RiHrl8Chka9ZXTqFVzePedi7DZKLHGRMQCxkaH4An24snstvgr/Pzf/zvRGiZQRpCRlUxz8wu4OzmJoxPH0NfbB7uVRq/K8JmyTZWq+p0SF5RfKRUp30LPhiwSyQyChjExE14Liwsyx7DyihVkTBrTQDngD8DhdErF2hr9LybG0N0ZEgCN6L0FNJu0YHVtDR1d7aL/7rBbYDKMuUVUxADPyxXg7uR9nDl7HtMv5vByfkFJf1RrOHRgFH29XXC6LCgW0pIAoACzmCiblV47te8LuQqePHqKcqGIcCiAzdVlZNMp9PT1oK2zE0trm9iMJtDW1Sfr3tFD/fA6FTOW8zbBSY5rVhhpFrhIthjJZeWnoKpFlCZ447Map3pcNMpH6TGo2cqvm6+oS6/H8R7zfESkL/6/Ms8bj7d/fmr8+/clmfZ/h56vbDYnqtSqpicCK+RocFqjBwFNY+2wU187X8L84go2t7fEXPbw4QPY2d6ScdPaFpKEDNue3husfEqlMlijmfvwoFy/MJQtZF0zmVEXg1IZm1qtSwT3gCITDSLBo3TeWR3IuTuZSEgywuvzwOtx7yY2spmCAOEExrnOcr6jXBn1ybWOvE6gctyyb/C9TBoyScg2EUa2wyFjjvJ7lQqTrdongybvZjHO5fnwXJhIY/Kd30H99vn5FWmnlbVlkVPq7QqhXkigK+KHx+2EzemBye6ByUbDXItidBtVpHpe2888V5EAKxOpzUfwvIzlxQWRDfR6PHB7A8hkiyjVTPjy2k2pjjsxPopw0I1SsY57D55jfnEd5y5ehL/Fh1icHgIVkdNpjXTB4XBjaXUJL1783+y995NkaXYddtJ7U1lZ3vuu7uqu9jPd42dn1ghrQAYYgEABiCBDf4siFCGKYIiKABcCJf0gBEGQxAJYLtaOn3Zj2pf3Piu996k498uv6nVt9cwuFj/tZO12TJnMl+99/p577jnzcv3zMzMiVUhvHUryibG0EhFrJg8U89zI5tfjSSdN+bMkSim3xTFFg+VmAp193gLP//HxY+udrRZotcBvZwu0wPPfzn5tPVWrBVot8E/QAkbw3BjonwaeWxplkW3RbOaT4PmzTKUGqhVKtlCe0oHV1Q08fjKPzq4ehDu6cdAMEFhVTdCOh/2OUCdu3f5ImEO1egVvvvl6k3XrwO3bd5FMpnDlyjVhxJL5Qtb56soylhcXcHF2Bh1tQWHWZRMRFFIxMQplaXa+DFy6/orQ+BjQ3/vsUznkM8AmE2tyZAB7G6uYHhuE1W5Dw9eFhs0j2uWRaAqlShUvXr8Gn8eBWjGFxP46HCjBTtMpZxANT6cwyFlmbLbasLy0jHB7O0JBP6xmBmRlCTLIyKtZaqiTgdqwwgwnisUGUsks3n3nHXR1dsBLulqjjHqtBCrZ8l9PX6/oxHv9QZG8iSVoPBVGpVySkmEGF6JTzPJwSsMQRBcdVKUrzMA8m8ni8/ufYXp6SthOBCvYfxIMiYakCt7ZX3wPNWLjybQkKnzBgGh32xxWYX7xRRura9jcWJMSaJvFjHKxhMGBfkyNT8BHBpXHCwfNSmkc27wHBi8EejQFVkB1JmWYVKjXUKyZUKMxpMmGja1dLC8uYW1xAf2dIfjsZtSLWdG/NTud8NFQrlhFMl0QORdKE3R2d0kbtgV9AlhTz93jsgtAQNCGiZMPP76LialptLWH5dkoG7C6vCxMbxuBqlIGm5uLeLrwEC/cuAaTyY5KxYp3f3EHw4NjwoL0eM24MDshWvl26UsLSjWTsK3SuYqA2jQZXFxaQiwew/Vr10Sz1ExQpgmCiI4y5QUaDSzMLwiTjCZuDLRv3bqF73znO6rvRF+6KsG9AGcUFqgBq0y2LK3g5ddex/sf3MLc3DLGJyYF2K7Wqpiff4qt7U34PC6Mjwwi6PPgrTdeRyGXEQmkiYkz8vyrqyuiCS/l4VBs0MjhgYyRa9euSlB+sLmNvd1tOL1OPHz6WKQX9vZjGBubQiqaEPmji+fGMNDbLianHKv7BxGk0jn4gyF4vAG0d3aLLjBNDWlymC8UhXnOoJtl+fyvjdXz1SIO9ncQj0WFvc+qE44fp8spZegOO0F1tVIZQWu99mijOgbk+vtfdZn85TXv+J3Gz1K/beqcN4Nwo5yBfu1J2RZtHqj/TpCD7HOup/q1Wobhi+7ltOc5mfw8AqoFN3+2rN0IHBjZpPoaCqijFMixzvlpyVUjq9x4TWNbnJR80SCg6OY2TVNPvp5jjmBSJpPBysqKmPKdO3dOkigKwKWPg0l09AkOz83NS5N0dnaK/Ee5lBfwkckfSSDWlSEj71FLsmiJlpOSY/qeTksasK2ekbg4klg51lM/2Tc6IWAEy3X/P7NfGjTPjX/na5gIUCC+0j8XELUK2B1sD3ou2JHNZhCLRfF07ql4bSRTCXR100iQGs4WHOxksba6hVQ2g3BHCA1zDaur83DaG7j5wizMtRxM1TwsjQpcgV40XN34D9//C/zBH/w+wu1hSQYTpGOf/OBv/x43br6E4dExZUpbZ2JQmT+aTKxesoh+OStpqBtOY06HneClS9iw5WpN5jNBZALmrDRjIml1dRXDw8NSQcAEI82Mg6Ew0tk0ujoDGOgLS8WV2+GFhQbOxRriqRS8fg+slCCrU9KlJGssk9iied4wY53g6sEhZi9fFXDuz77/ffT29sPv8creNTExgvb2IKpVMuvVeiuVAAKyKW1yU92MBmW5VtewvLQAv9clbc+vgeFRMV9c39lHoVKH3eVCX3cQPZ0BMX6WcSOJbVaeNCsXRD+cv2dClQlBJd+igfXjZJSS6lFS+ArsNYmHivrSr+M412P82bXKhIZo9CvAMHKwJ9Vj1Dynnvg/FfP8tHFvTFLpv5+WADy5Hsn7RL6O3hpMrJdpMKAkO+SeraiyPZjYqDWwtrmDSPQQyURM/jFxTt+R3Z1N0e3m/kEtba+P5IgMzp6bkUSL1CeYWWmlDJPp4yOSOs0KDw0eUOaDMiTNTJZUvJDdHTk4kLlBIkNbW0D2Sv5jkooSL6yg4ZrEahD2DecOpVukkszhkHnM3+kkqk6a8nzLv3Mt4r6sTEq5vrVJ5YcxESrAM7XhaYaezUmygO23srKOSCSFwaERzC3OodGg1JATLlMJ3e1eBZ473GgQOLe5pH14YtLrlXEv+KWkSFO2BUxo1KtyDnQ7bEJ2IHGC0nRVWPHOB7fgC4Xx4tXzSBxuY319DzB7EAx1o7O3Gzu723B7nWL4nYil0BHuQW/PADZ3N7G/tyP9Q+mWZDyGV195CX4vfSXoR6DOjaohxChAAHh+aRk0ff/KI0D5BTBhRvCc/anWVTWfWuD5r3pCar2u1QKtFviqtEALPP+q9HTrOVst0GqBX7sFPvzRv28YgREV6DWNgQxX4+HdXCshGTs4OvgTnDiNXaSCoYZoFpMJ8/Gte1hZ2RAG+vUXborREkHmw2gUt+/ewY2bN3Bu+jwW5xZw9+4dFEt5DA31o6e3C7Ozs3IXDx88ErBvZuaCsHcUEKu0cleWl2Ex0QaogTPjwyik4yhkEkhGD7C2tCAsovGxCRZKSzDFz27Y3dg6SGI/lsDY2AQCXhccJkpEBHD78TL6hidQqTSwuLSK3r4+zF6YEY1Tj62OXHxPsc8bZdFQN/t6YSWo1wR0aAJ14fw5OBiJi1yLRfTYLVYzKhYTyiRQ1WgKSkMsB4r5Av7rf/lrTEwMw+U0oT3sgdlUhQ0mtPvaBER1uL2IpVLY2z9EV2+vmOEx6GMwQVYzzZ5onskydwW6kh3FMuS6BGdkI1M65dKlWQn6afBJwJbMdGGHK1tKCdIpARCJHGJ+cVF01ru7u0TL1m63oFggU9iM2OEhDnZ3sLWxIWwtu9WKVCIhzOrxM2fQOzoKXyAAh8MliQ5h01EvWAIZpVtNOQbRNafZq1MZeFKHnEElKxYYpG6srWJliSaWFYTaQshkUxgdHxX5np39KHL5ijCb86Uybr50U4Dyvt5OCQ5pOkkAPZtKCTOdQXYmX8LIxBQCwXbRTmYQHA61Y2ZmBk6bGfH9DeSyMXx+/x7eeONVaU8aXf38px9gamJaEhDnZqYwOtYHK8GmapkZE8DqhN0TwPZ+DJ09A7AyMDWZ8XSORng2DA30IehzKrafqtFXxmt1CHuWus3UUGXwTd3zs+fOiaazHGDEDItOeIq1T1lWVjfc/fRzfOt3viOs7v/0n/6raKHv7e8Ly43gWTDgl8A2n03h3JlxfOdb30SpkMXtW5+gt2dQpIBoMLq9s6WYcbks0pkUxifGJTnj8/tRo15srYaDg11E0wl8/vgxrt14GelsGbFIAm0+PwIuG1LRDYz0h0WrlNIM1CqmidneQRSH8RTMNjvMNgdGxqfg8foZAkv/U9qJDH6LqQG/x4VkIorV5UWUywVZZ+h5IFUChQJCbW0o5PLPaJ7r9UdLn2h9W/73eQD0aWuWEYgyLqLG1+pgWwEMNOvTTNFjrVgdlOvr8WfOQYJXBB+N+t7sa4LnRqkWzQTXQIoRfDUCUEbASa/fpzE4jfdvTCYY7/OkjIgyU6NxJmUvFFjLL+P1jXuELu2XodoEJPR/9WdqoF0D5aLgLVrsrKZQ4L7ee9gmrCJZXFyUxMLI6AjCHR3CQvf7A7IGsS25blEbm8BoZ0enaOMTDKRMEp+Bbc09ip9tHA+aJW5kmPOzjaam+plOgus20bBW+w6/TkoFPLsBE5w5bjdjnxnbU34vr1Pr72mAO/9G4FDJ6fC6ZjhdXpF/4O/Jpt3f2xWG6vTZKfF5KJWLoFYySaKo2CTZSMuA1c1NpHM5xBJRZFNRjA504cxoL8DE4fIcDpN5JEtW8fn4V//qX6Ozi0Z+lHKK4a/+83/G62+8iaGhEWRyOQR8ATE2piYx5bfIOCdwziolSulw6SfYSSC0If4VGVjtZvT192Fzc0vGGMc65wINf9neNAkngEjpmUK5BovNjIGBLoyN9IrEGJMBDhtBuorIjGUKWdicFlSZXHVTS5yUbu41qhJsfmEJff0DsNIsw2QW5vzKyhrOTE5i4elTnDkziZGRATVuaiVht6ukg0om8/5tBOJLReTSKWEGb66vS9+zDTy+AKbOXZB7vfPZfbSF2tHXE0ZPV7voQEvSQ+aFHgsqIaL7mc8v4HbToFOPT45hJth0ZcrRnBXwXIHwxteq6xwnvNQYpeb5MdOWzHOClWOjY5JgPo15zqS2Hp/GOc/fHc3f5vg/+Xc9/o2vMyaJfnXwXNBx8YcR/XxWX0mygH4J/BPPOpQQMiMaTyASjeHp06eS5L94YQZrq0sYGuqD2+USE+/VtU1E4ynMXryMYrki8j+yhgPiucHW52vVoytGvs7ScgzVrHZExT8gL0QFnvH8Ph9efPEF8RWhRw/fR5meaDSBYLBdrsSzF8FzguSUy+M5hmsR2eQ6kcfzLAFy/uOexwQh10C+hj8TQOc8oRE6kzFyPkrTQ8QGG31R6nUk4kn5LH7PuVSi5nqhLmNzaWUJDqcZQZ8NIY8FPWEffB43WJFQtzhhsrtFokgnBk/uI8Y1Tf4mwQBHK71yalhbWYLLblMsf7sT+WJFwPMPb38Ck92JV29egRVlNOo2JDMVRONZcNFIJONo72iTtWJvZx8+b0gMhrPFLNwuVmBZ4PN4USrmMTY6LJKAcn5SJ4DmHKA8k0UIA8Y1m/ep133ZgynDZLXCbHfLmNHjkL9vgee/dtjYekOrBVot8FveAi3w/Le8g1uP12qBVgv841uAzHMj+PIMG85gwsODtbleEtkWI2BgBGT0gVSD5wS3y6UKHj2eg93uRpXM4rpJgMzDWAznZs7h41sfixRJX3c/cpmcyIKYzHU4nTZYbWacOXMG3d3dYoREMHXmHE0q/QJckdVL1mEykcT46Ai2NlZF7uHlF67iYHsDS/OP4XU5MdDVDoepgnIuDa/biUKpgpLFg/VoHg9Xd9E9MIqx0VEEvQ6RkHi0sIoz5y5gaXEVsXhCgpF/9r3vwGlpoFpIIRHZhKmSRTp+gGimgtDAGQGrCTqn0mlhF/X19UqZKYHBBvU6yRB0OJCtNlBrWLC9uY3tzR3YLFZhv62vLaKnpw29vW3o6GQQAlQLVdjqZKVahe27vr1DN0sBAgJkdzdrixnEiNmnyLPYxKCR4DwD8kq1JkyztdUVXL16GQ1THS4Xy3sZQNrF9pDsHaUTy/6pC/D0+PFjCT4uX7msABuW4jNwrdUEPK9Xqzg82Mfe9rYArATOeQ9LCwvoo/Z5KCj61mSLXpidFUkRlr/zfmx2srmrR2AizSCFKV4pwFEvIXW4i3wq3jQZtSCaysER6MD8GsuzD3FmfESkQfKFMoZHJtA/OIyt7R0xLyUDjIZOFMEAACAASURBVNr3NFTlNclaoi775vYuHG4fPnvwBG3tnejpG0Amm5cgldIpX3/rLWTTCenXVDKCzz69i9def1Uxr/ej2N+PYnhoDDu7e6LR/73vfRvIR1FMHcBid4r5Vq7UQKC9Cxu7EcBsRySawLmZWaytb8Dv82B0sEtYjaI/rQWomywo9hWDZq/Xj63NTXx8+y5GxsYwc+4cbFaTyOI4qZ9KMNtuxw/+7oeYvXQZwfYOAe9v3/5E+v7FGzeF0X3r9i1JqHR3hrG2soiRoV7MTE+KTn6tQkkfk/QFjUvJUKe5ba6QRzaXQ6VWFTPYhcVFSW6cHRkWnf2H809RbjRgsbkxOnYGn957gHAwiPGhHtiQx0BvEA6bVZhnTJB5AwF4fUEUyqwQyCKeSmP/MCpa+v5gG0ZGRsVU2O/xSCBOMmC1UhSA7MnTxzIOJ6em4CWIL2wzWrUdAztGAPKLQJnnrY4n17rngcAaKOZn8J60NjwZticTj6d+lgCiChzV4BY/S4Nj/B1BXs2U5ucRMNOArjIdVICeBqU0aMbf6/X4JJClAWx9T8a/6++N7HG+/hgoV0lUgudfdB3jtU8D0vT1TraLSBA1zUI10MHX6Och4MQqDDI3Oa9rNDCtqmfV2tHRaEzWNmr+Tk5OSpsVivRPUKzSk/17Oih9zEA03qt+7UnwXFWAqK9nkym/HGoYn8v4/M8D5kXfqgmgPju2lYGvMudWgCnBsUodAsytLC8ilU7h3PQ0Bgf7hfmtzEWbSQ+CesL0B2jOXDc7sLi0gf1IFMuL85gcGcT0SD+2V+cw9+BzDAwPweL2obuvH1NnpkUujXvmO+++h57ePszOXsKTp0+wv38gwOTE2Dju3r4jCbtwe0geVek9OwRA397ew+AA15A6FhafYmRsADMXZmT8c8wX8nlJ5pJ5nk6lcGb6DJwOp8g6ZXJlfPDRh/ja116Gy2mGy+lAvcIkowW7u1F8fOsOCtRHdlgw1N+BV1+gATOXRIKKymthe2dXPDFGxidgsdgF/Hvv/Q9Qr1RhNZlw9ty0+KYw0So6/1AsVguTGU3PAlaAlTMx5LIZqfgiI52673uRQ+QKZfQNjmJkYhLpXAFPns4L6NfT3Yn+/j4Zh0yQcd1QYLxiO6sxpJJTZDwzKaQ14AkGEkwlUH/lyhV5v8PuQKVKiQ8Rwn/Gc4Fj8XTpIAWe6/FKRi/3vKHBQdhpIt4Eio8SO7ynE+C5cY3T64+xWuS0Ne958/6LTqrPJN6oDW/iPs53qPON1vtXJpGATQzSyyLP89n9BwKKb62v4RtffxOlQkbk8vb2dtHWRtCZyWw7hkcnm5V/FUn4bG9tY2FhTvS6L1+6JBJmagywTyizVUO1bkK2VMe9u5+gSNNSuZ86Xrx+Xd5HqSg2GXXXpdqiYZYEMRMfNGhn3/X19QkQzv7Uc1v/TH1/SrTodZ4/E2yPxWIi5cLzLsFyznNKV3FM8bkODyOyBmWy6aPqGiZrRK6qbobXG0K11sCjp49hs5sR8jsQ9trQHfbJnkvmfp3ShHaSNcyyRhgTfKclbmU95Oso0UQYul7DytKCSAfSsN3u9KDQBM8/uvMpqiYzblydhd1Sg8Xsxs5+EpFoEg63GzanTSpMg0Em6RtIJ/Mi89bRHUY6nZTk/9rKCj795B6uXL6I6TNTSmddfFpV8lKMuCnXRpmxE8ahvFee3/hMsq9YbbA4XLQVPtpHeY0WeP5Fs7L1t1YLtFrgq9gCLfD8q9jrrWdutUCrBX6lFjgNPD8JsigQwATKtqTjx+C5PlyfBpooqYCGMM9L5RpqNTOWVzbk4JrOZDEwOCQA+PzCPOxOBzrbu9ER6kA8HoXLbcfh4YGYj01OjktAc+fOXbkWmYcMUO7e/lgCyd/59ncxMDAogTgP7w/vf4b1pSV0htuwtbaCr3/tTVirGdQzEdTySQHAi6UaSo4gPni0jr2CGc5QD6amzmC0vxuR3U3ki2W0hTvw9Ok82gJtePWVl0U7PZeKw2VrILK9guWFh7h++TxMziBq1jY5mNMQMxqPiY62w+lAd2eHmKkR0E/EYsL0dnrbcfeTz/Hgs08w0N+HUiGHmbMTiEZ3YbXWEAy50BbywO6wwmF2oc3TJWAjgWgyp1iESukWYdFIsEPIXLW1YnCyJNglerjVakOYPL945xdioDcxOSbMOsY/0ncCRapAlGRwlneTJc0A/vbtj3HjxovC9iFgRAkep8OGepUgVgUOmzLXKubzYkS3sDCPTColAT/1ME0MzMUotI63vvY2PF6fGF0RsKVkDP/r9alS56ow/Kpwm8ow56JI7q6h3etAsVhALF0AXEFYA9348NMnSOUKODc1jo31DQFGbtx8Bf5AmzAatzY3UMglkU7F0BbwIJWMiXTOzNkZ3Lp9F0OjkyhVgQdP5nD1+g1hbBOEj+wfCIgTjewhsr0Mn5sGjkwYVIS5yXYdnziDw8ME/IGwgCOvvfE6pgdDSO4uwGSxwukNIF2oomdgBFaXF4lUHmvrW3j0eB5/9Ed/IrrltXJagedH0jUqWFU4iEWCXg2SVmHG//Zv/hR/8sd/hGDAJ+A1NVVVqXdWNKA//ewB/sXv/z7SmbwE+P/7v/1TYdaJL0AiIUw6h82Mzo6gjDG/xynMc3PDgnyuLBIKDpcD7777rgDxDN7vffqpaA1X63Vh8s/NPUUunhDm/N//+IeYvXxZ5HzIxreYHAj6fShmk3jjtWuwmUtoSHm9TUB+h9MFt8dLJA2Vah0urxeH8QR29w+klJ7PsbO1g6uXL6O7OwynjWOaRoMVpNMpSZh19/ZiemZGQIBUMgGf03G0rv2qjMYvWgiN1zCC56eBQxrspVyUYv3Zfg3w/BiYEDioaf7H+cIgX+vbaoCe41GPBw18GRnTepxocNcIcJ0EQDRY82xy81kmuREgP0p+iu65lor44qO0MYlqbO+TTFX9OZxTwjw3sNo12MHXaAkK7jsEHTkmuJZwjPIf33bv7j309vZJJZLP55c9QHSJKQNlAABP6//TEienAX4nqxc0O1O35cn/GhPRut1Pfr4R5Dn6WzPB8ix4rkBPJgsIxFGihv+tVmqyH9y6cwexeBw+nwdXr1yB1+tpynAIr98gP8HKh5IkRwtloG52I1+o45PPHiEejSMZPcTX33gNy08foyPkx+BgD4nb8Ph8sFgd8Le14f/4P/8MY5OTeP31NySJsbm1KUntvd19jA2PYnl5RQBhgn3pdEaSpmQ4R6NxdHV2Y3d3T+7fage8PjvGx0ePQGVWFBAAk8SImOoq3WlW4vjbOvEf/vz7+Of//NvweuwiG2a1OLGysoN33vlY9o6unm5843/4On74g7/G9dkp9PV0i0RDg7rRbg9WVtelUufipSvyOyb2CHwvzs1hsL9fEg5ulxP5XFoSMJQJaUqQK3VlAtONMoqJbWTTKWGvk/GeLZQQOUwgmc2L7vbs5evoHxoWgP6D9z9CONSB4ZEhMX0ki5jPpeatMuRlX2rZjkI+pxIJzUoUAqi8F64LbGed2GKClYxpreevx5gxUfNsIlHJtuiKBlYncF8dola9jUx1xb7+IvBcz219D0dzuDl3T5tfvyl4LgCpGKuq9UevgQoxVWxj7inyN7MFt27fQ6FUx97uFi5fOIf9vQ0EfW50dLRLX1Fm7DCewY2XX4MvEJJ9ndroP/jB3+Ds9Blpk/GxEZErk+SbeCZQGqosLPfPHy5IpcRrr76Mzz+7h5lz0+jv6xVTy2q5LHNCVZKxIsmGah1YXl5WVZImtYZxTWOf82cmBgl066QK+17Js5gELOd44XqmtdAJlueyWblvGtHLOatG6T3uEzScVfOH38saBBrVmrCzv4+79+7KeTIc9CDstaMr5FcSKBYHYPMANpcyCudYaALouv90clX38dH6JvIxSraFsoms2hO5GadXmOc1kwUf3v4U5YYJb7xyHW6HGVubESytbCORKiAQCmF4bFhknnh2czs9cDn9KBUr9IBHIn6IcLhdNOXTyQRuvHhd2lrY7lqTXtZ4jgUmuTSYfqzbrtudr1IybhZYnGSeHxszc/y88PX/uYUT/UrRYutFrRZotcBXpQVai+JXpadbz9lqgVYL/Not8GXguQreeSCHBJCZRPSI4cSDpxFceAa0gSqDLxTLUmL+/ocfY3VlCw6XBxcvX1GGicUCxsZGhfEajyTR1d6FWDwi7OHHTx5gd3cLr7/xqpSik8FDjdvV1TX4PB7cuH4Z3V3dAvyyrJYBVaOhDs4bqyv4xU9/iq+9+RpcdjsslSz81jKc9SxKyUMpK1/YjuO/35lD77kXEOgeweDgIFzmKg521hFsa4fb68PhYVTY4aFgUHR0U/EI9rZWMTk6gMHedgS8TtStXixvxYVlF2wPweVVpbYMfBmIUd6EgLODMjWHMWxu7WNzYwNdXSH4PQ447SZhSre3B1As5eALeODxuuQe7TYvTFWywy0SAL/3wUfo6R/A1JkzyiROqmcZ/ComFGVhypWq6OESYMjnSiJpQHbihdkZuN0ONAR+Zwk0ZUNYgsuS14aYXDYsVpFBuHv3LsLhEKbPTEp5s4OM52IRIllA8LtclsBbytGrCgzY290RpjLZWqJ9azGJERxZYjPnZ6V/UqmMBDDZfEHAr5s3b3JwSeLBbKqjXkzBa6kiH9tDOh6RZ6qb7dhLZLEeSaFQt2Fk4owwAufnl3CehnWDI1KyS73Sw4M9eF1WmBslZDNxMWgtFwoYGR7F1u4+bNQIrpmwvLbZlA8JCMibSaelr2lY6bJUYBddVUopUFKiJgEsEwGH8TTsTr8Ef9lcES+c68NotwPZfA4WuxtmuwvetjDKdTOsdo/I/vz85+/j4sXL6OrshM1K/WUjeK7YyBLcVWqS9OCcIkBSN1vxZH4JTx4/xO9+9zvC6EynEtIH1AOOxhL46OPbuPnKK1K+/uTpHBKJDLq6+9DR2SVzhdrB1Hy/fvUizCgznIbXZVfGilaWV5ek0oBtQGY4CfERMsOtVsTiSRk7o2OjKGQyYj66sbkmSQXK59RrZjSqZkku+fwe9Pe3w+FooK+nCw6LXaRKWNVAkIODiEAYQYxShUxBCyw2KzY2tjA3tyhrgd/nxtT4GAJijKbA6c3tbXzw0Uc4M30O585fEI1eC6V4NDJ6Qkrk1138TgNQTwOeeV32iWL+mgXkIrCiZVuM7zn1HiSuV6xiDQJpIIpgCoEKrhcaENOgiQB5TYa6BrD4Wbo0n99rqYbTwHNjAkAlaY7BEWMbnmRQa/C8WlN6sXL3TVBFX+fXbWsjiC6fp2VbKEXUvC+dONB6wFJqT/ZnjRIsqiyfbc/xQiUjMs9Z5UN2MytZ+H6CS+Vq6eie9b3rdjf+rJ/pJCj4vLYSEFV0q7UOdVN836C/b+wnYxsb20snaYx9JsBb83J6TVD/VaxJVh9xTjGBkEgksbK+ilypKMz8qclJqTJhG3GOiLICW1gSpM3EKvICMJmtbpQqlCex4sHDeeztHggDeX9nFx4XJS/Ow0N1kypZoO0oVev40U9+hu7+frzy2mvC8tWyFqzs4V4gMmHchcgWpmE1gWsablqZwGW/qXGn6m0IIBdF85xzSsstHQk5c1xQbsdukwQbZbBu3bmNb37zTQT8btl/drYP8IO/+TEczgCuvnATw2OjiCWj+Ojdn+LcaD9mz58T5jkTtJR8unXrNuLJFIaGR9He0YG2UJskEvgkZJG7XA6kU0n4vF6Uy0UF0LHKqlpRbcbzTzWPRnZfJLCYdLXaFYM1EkthZX1LzMUjsYSYkobaO7C6uoXI3iF6+3rR198rCel8LguX2yVtQqkK8RUQOSezJHnp7+Bw2Jsm6TYlAyJmkHwtvzcrKbYmy1aPIwWastrg2Afi+HuC58d/O9gneF7E0OCQjBl51uZ6qvtIEmbNOW8cz0bQ3LhmnLYWPAvgf/FqYXztURJPDFvV+/S8kIIt8fyguYySwZI5abVifnENmVwViwtPMTk2KP8a1SK2NzcwMjYOt68NmzsR5Et1DA6RRFCTdr318cdwu51iXE1mc39/r8wfn9ctyR8CtrFkGvc+e4KrV6+IOejaygJee/UlkflhBZ60H2/JxEq3JJLZnJxJObb1+Gb/8xymZImmRGKKYDj3aP6e61h/f/9RBRL7ggbvu7u70rcE0wny83k5zwnG0yuI5zWHk941qpKJsjBsMDHEhRULS8u4e+8eAkEfOtp86PC70BX0w+NyA1YHTATPrW6YLHWRPjy5LxjH1dF6Jcxzdk5NDHpZveKwWRCkTJ8wz6uiEf/BrU9QqgNfe+1FeBwWrKxso1IjqcIJf1sIpUpRjM23tzeRz5Zgs7mkQiWeiUmynnOBz0KJGVbucR9Q4PmxYajsqc1qIJ1AMsYkbKcjEN1khs3lPZJt0ePu2lv/uoUT/bobeuv1rRZotcBvdQu0FsXf6u5tPVyrBVot8Ju0wPPA85MgCQMEYZ6fItuiAQl9aBVGYaMuLCoGsFvbe1hYWEFndz/K5RpC4U509/Ti3mefIJfPibFSb2c/ktEkanUCZxZ4fS74Ax709HQJGHv//n1hnZPd0tfdDYdFlfLSPLHO0k0LS5qVVvbTp3Pwut1YXJjH5YuXMDbcC5e5DGT2UE3uoZRLYz9dwnoaOCw7kKlaMDU2irNj/dhYfoqegWGQ+ctAiEabjVodHe1tSCWiWHj6AEP9nchnExgb6kdX3xgatoBIslTqNZGYyOSyAggXCkUxAi0VSfeDlJuSFee0m+F2WeB2mhEO+VAp54X5xoDe5faLkRNMVmH9VSsNVBsNFEplPH46JyZtwkSTcmulzWlGTYDmCo1JGYyb7QKe7+1F8eTxnEgaDAzQdDQHs4XAAPWzmyZoDQhr2eJwoFiuYn2T5m05TLN03m6hoAvIinM5lH6tMtlSSQpqf1IiQJi4NisODg5QKpdEwmVvZ1tYWKwySCZSIjNTKdfENI6M5GQyLQHk+Pg4/H4XOsJBVMslASco5VEUDVGT6OI/mVuAw+PD4PAIktkCOntHcP/BE1y7dl2AWPa1y2GDi7of9QLcdhP2d9fl51qlqowpvQE4PQHEUzk8XliG2xcU3XMxv6XWeKmMrnAIS48+QdDnE/1QlmQXijl0dXeK5nauXMPjuTWEwoNwugLI7j/Ga1cG4fF5USRQ4/LC5QvC4aEZLfufzDEXPv3kcwGl7C4CTBo8l1nTBCWVoRvbR4OzNB9lqPhnf/Zn+J1vfF1kBdjfbqdLwDQC35lcHnsHBwLmENRaXFpBJBIT8CaTyUvFRqmYw9BAD/q629HXHQJJddKfTrfSnidAZ7Ygmc6JtMHc/CJ6B4elamFnd1fG8OjYuFQ4xA93ZexmU0nED5Myxvi6yalJePxO5EopDA/2oz/cpUDGZgJN7PusFgEGxPCUZr9VmqBaYbY6sbG5Lfc5OjwopeMEpouUObLbsbSyivaOTqlSEGkXYdSqr5Pg98l18IsAnNPee/L1mhltlNk4BjyPDUN/NfBc6aye/AyukQQ9yDDV66fW1Na/0+anRgamNsLkZxNsNgKxGjgzfp5ez7UEjf7ZCATr62vwnIkj/aWBieftNc+TcdAJAeO9qP1BtYURuD4pIcPxQlyKAKfS+ibzXMnbqGoNxahVMi4KWJcKnKZciXGMnLzvk/1vZMEbX2tk3fL33AcVgNXUxW4CjzoBIK8xSLt80d588trSFzSqbCbUNHhutdpF0oMJsYcPHwmjtaOnC5euXZI1im1CKS3OOQJrylCP+40CzxvcJ2wNWZttNifKkhOxoVisYnNzB5tbOyKbsr65IUnbr928BuQTwuj8+M4n6Oztxwsv3USl3hC2LAFmpQldk/82wORGHXbSypsG0Uxo8J55DqChqU5+EKgXQ05Cb1Wa0qr7lkqEZpsKQFqtwWq3w2z34sc/+yleeeUF1Ko013XhFz/7EMtL2/jGN38XvQPDuPPJXdx/dB+VQhp/8i++i7aATxJ1BNBT6Qx+9A8/kf1HGVdbEGgLwh8IoM3vFVbr4OCAAHP7e3sg45s+DJVKEZl0SpJ4nV1hBFxW5CNrsh/SpJJ7CauNyjUT7n32ALv7MfT0D2Jv/wA9vf0YGhzDyvKaMJcJnnPPpD49JTekis/KCjGbzF3unTbKYJiYSILoWyv9+7pItVC+xijTpMzAVRKH41hJGR3rmj8LbCvwXM93GqTT82RwYBBWJgDl1PGPYJ4b5vBvcv40rlX6OrIONRqwNrXddQ1FnRVqhInl3KfWTCYCqDNuMruxsrGP2GEE0f0tvHDlPFx2M2LRQ8QSSYxNnoXL1453P7gNm9OLK1euY3VlBXt720fJoKmpCQwIeE4GuUqgOOxW/Lcf/D3aO+nB04Nbtz7ExQtn0dsdhstpEyk78qH5P7vFLuPN6faJlBrvTUl8qYoyuVcLz0sVOSvx/js6Oo6qaVi1QZCdci1MivKsy/OJXv/3dpWnAZnnWvKI54lanaxqrhus5lHVDXK2MFvw4OFjfP7ggXiRdAR96A750UNJPYtNdlOTw4uGlUl7VlscJ6b1XnCc3FK9o2VbJDHOvZjM86UFuAieB9vEh6FQqop5+vsf30WhWsdbr90UI987dz5Hte6QRNPk9FnkSzmpOFxaWhQfg3B7N1wuL/aju7h+/YqcAWnKWszncHH2vFRwSqWEQbZFpQmfTWRzrHNu8F5124lxKCtGnB4hGxjnSAs8/01ncOv9rRZotcBvWwu0wPPfth5tPU+rBVot8E/WAl8Gnh+xFXlwbpSEeW4M+jVoo0EZ3pjIG9TrYr65u3eAzz57gFgiLTqtV6+/iGgsKXqpaxvrCIVD2Nnewey5izjcP8SNmy+IhuRhdB8jo4Po6AhJQPDOO+8Ii2d0dAy9XZ0wV/ISJPiDIWTzJTg8fmzvHGBpeVWCkukzZ1EqlvB//8e/wPf+2e9ibKgHjmIE9cQOkvtbMLn92EjUsJEsYy+egdtmwffefgXLTx9g/Pxl+IJhMZRcXlqWoH5ifAw//8k/IJ9L4IUrs5iaGEYidgC3rwOJbB3FUhlZlkOPDMPucuLR4yfCrt7c2ITb7UU6lRVWbdBjhtVURnvIh/Y2N/LZJLxel2g3ejwhWKxeNEwEz5V0Bs3SHLzek6fYPYjgxRs3pESXrDEyhViwqpnnVrtJpG0Iah5GEpifW5ZkxauvviKlyPVGWf5ZLAx6GrDUmwajDRMqDYgUyPLqiuhMt7f54XJYhf1FBp7FRDaxCrL5+VqWh5G3lBsTULeYJNgjSz22t4eH9x8g3NGpqgzyBAnrwq4uioxPXdjeIjkwOyXASKkGdPYPIRJP4Z33PhRd/HKRWtqdGOgOI+h1i2ZlJAtsbB+IyWaxWBIAp1rKI+h1YmSgG53tPrjsDZjq1D0nU9WOVLaA+4/msLUXgc3pwdDYJMId3SIvUKvWpd1qlSJSB1uIEpA2k0nVJvrw1Oa0u524/2QBuaIJNkcIXl8HkF3F7JgXbe0hASisDhdcvgC8gRD2D+Lo7OhFsVjHwvwyzs+cAyzlZ7Q5NRNZMY/dQr7kfVCOqFBpwO72YWVpEe/8/Gf45jfelsQLASfKABCATqWySGdz2N3bx+b2jiSpfP62pt5qGeH2MAI+DxLxfXicFhmzA32dwpjL06AsX4DT5UEqnRMm5U9++gtcvfYi5pdXhFnP5MT9h4+RL1UxNTWGXDKCvs4gTNUKusPdKBaq+OCj2yLFEggHMHvlvABP58bHm5JCyhiP0S7xHs5XBrFklBE8onxCrlgXtpq9aRqazaZFboYMYj4bWWWUxaFMRZ1AhEgqqGOdkSV3Gsv3y9iPpwGoRiBcg6TsH649BDQ0O1r0XnWJvAFAPXVhbuqdK6NH9U8DxUzSEGBTxoKq9F4zyzmX+LkaCNBAtwaqtf46WYlG8FwDZc+C51yXdeLrGEzT19Yg9vH9c4Y3ZREMzPPnAdKnJQaMQPLJvmDyRANnHBcaCDSacWqjxEq5KBUPSraF81kxmzW4bLc5jsxBOd6qTXD2ZP8+mxw4ZtMbAXy93x3teyd0gDXz3GguetrY0+34vL/p/jKOt9PAc4Jy1Bznusl1lklk+iIQOI+n45Igq5QrwgAnqKrktFSCSYPo1LBuiFSxSSpcyAyvVMjqtyOZSiGVzWF5bR11ixnFcgnx7XVMdodRyBcQT2fx8htvwO0PINAWEkmuXC4toCKlvNxOO6w2+idwHebYZeUM110C6QpsI8Pc7XGrJqk15B40W5pj2ChXpYFgrhP0pKiZHdjc2YHDaUJ/L5NyFjx9uozVlX28/Mpb+OjWXWzubKNuruO73/o6xrpDCpxvgslMMP70Zz+Xahyn2y2eFRx7lKSZGB1CIZcRmYyAz4enTx7LPsZ9mjJbshZ5HMJGDrptKETWZW9zeQIoVuqomW0IhDqRzVeQLZblXlhltLyyJiDgtasv4KOPPxI5HY/HhTNnppRhuRmSTKQhomLcN2CzNORnPf91pYseszzTsP+ErW+jubaqZJEKKQNLXJ+/jhNt4mp7VPViBM8J/P46zHN9bWMViV6TfpMD6WlrhyR+GgQ8uQoRS1ecY2HEN6s/NKOYc9LMCsA1Aq30otmHx27CUH8XnA4H1tbX8XRxDW9987v4b3/3Y0lyx2JJkRg6d+6sJC9orP32218T889kMiYM845wu2hvM1F/dvYqtjbXJany9tdeQ6NG+SBl5l0rV2SuWc02SX5VGiYhIlDDnwA4EzJM7DFRwvHONV+qy+rKwF5V06i9RSfexNfHZBIwXUu9ULqlVCzi7NlpuTf6O7DSj5Od5sCsIDuqjBKT5BLuffIJHj56hKHhQfR2tKMn3Iae9nYhT1RqFphtXorHs9QEZvOz4DnvxygPZATPuQ5IZUSDmueLonnOZ7U7SDgwgOflGr72+ovSp5uaEgAAIABJREFUH0+erqBUtWE3ksCLN19CtVYWA3jKsfX1DiCbKSGRTCOTT+LVV26KrM721hbW11bw5uuvoa+v58gsVCDzpuSdqsJsJo8kqccES13WCu2hwXZnJpbVgay7NILnLdmW32T2tt7baoFWC/w2tkALPP9t7NXWM7VaoNUC/yQt8N7f/7uGBgp04KoPyUbAQyRCGhWkYkr2hMwcbXolYHrzMCs2QqJlW0Oe7GGTDX/11z+Aze7BwUEUX//WtyRoYfB4796nolcep4GQw4FHDx/hD//l/4i9vR2sr68iFArg/PmzwsT65NN7KJdKGOgfEHNQm4lstxpMNMhkdGWxY2t7V7RVr1+7JuW0LLmNHh7i/uMn8Pl9uDk7hXxsB+nDfWGlleDAp4+XhFFMWY1rly6I7vXI5FkWpMqBfGNjA8lEHHarBY8ffo7z56bQ2R4E6iUBl7MlM3ZjJfQP9GNvfw+XLs7ik0/vyueynJ564AQ0pL1MgNtRhdPBwNkkkihSHt6AGFqRzVyHAzCpf2LWR4CcDMDbt2CzO3Dp8uUmM43cM8YDZGkpFj5BDDJ2rRa7gPUMRDrCnVLeS1DJYqUhKMtYGzBT4qZhUSahDSCeTGJ5ZUXKyqemKAPAwJr65gTbyeimHi0DNQWIqoCFkgJkn1sVc7CumNOUqaE7XTaTRoRl4oWcsMrdTRYV+yubLSCZyog+blubFyZzQwAJCW5MFtidboRClAKxInqwi3DQR4Qc+wdRhHpHmwB8TYzllKArDUz3sLe9KeDwC9cuoT0UFDmdXK6IDz74QICiy1euIpsvoqunD22hDgSCbXC4vChXq5ifm0O9VMT83LwA8zReDQSDYliYL5fg9DBA38LEmfMoFisIOUoY73Ehn88IW5oGt0RG/IF2qYRomFiNYMfG5h68Pj/C4SAIXpCJSCNOkVcQhMvUZJKxTJlt2pDxXKmZUK6WkU1n8P0//3P88R/9Efb398XMkwxt9gMN7NbX1/HizVdwGEscSSccRqL4yU9+KpIEkxOjwt5lmTWNeGfPTytWn4nMLIg2O01TKaVy7YXrwnQkIzWTKSIU7sLS+gbayFazQtjnjVoFF2fOw+fxSfCeyaQFWIhGD3Dp8iWEQp3CWCdDjsxNGRMcG01dVjG3JZOYVQw2uySJCAC6nC6ZJwIskl3YfI8w6yzUlqWkDgX7nwU+jck8IwP45AJ5DCg9K1+iAUzNJtbvM75eA1QamNaGlAo318dMoxGsQMNHt8Dk2GkgEYFzrYdrBFT5e847bRyqQTXjM3GdVVrY9qNqkGMwVks46HtQbDzFVFWVDhw/fGYNRvPnY1BBoa9GUF2zzzXA8zzA3HiPzwOPCWYIi7RWEwkFI7DNZ+Xf9b3yNWRY8v61YagCdigdZRbmOccP9xS9np40DD0NOFf3+ayUztGep9D5o1cQsNOscyPYbmyTkwmC539m85MN8kMKQz3uq+Nxpe6BQBsBadE8p/mdzQKzVRta1kXOSe6Le2LzmZg4pMwJAWEqdMl8awJHBLBp4Pze++8LKN7T1y8MXa6R2+vr8Fmtyu/CRoPvBMKdYZGn6hsYRMDfhnKlhrX1bTEMrTYKwlz1ul3o6eqE1QTksxnZ73grAhJTYoj7YI2Ma6/0m9KuV2xrDcKq+cVxyr13C+tbhzg7M4vV1SXcfOkF5HMZkYG7d+8zrK5tyN45NjGKqekp+D0u2FkBxP2IfHgycM30WlnF5w8ewuMLYub8BTkvEFDl7jc9NQ4v9cibWuS8VyZqaMpJmRXOAYLo1ImuZaIsg5C1jc9Dg3CaIbeFu4Vpu7a1h6eLK+gfHBJ/jGCgHcMjI7hz57YkPFlFxyowJoTJ2nc7HU3zUY41BVRqzWpxwbAq8E8SXM1qBCZWOQ7YBko2So/h44ScJCyPtML5Oqsayw1gd3dH9L1HhodV9UCzkkyvbyfnrnFN0vNdV2nIz0dq07/CcfRIvurZtVENe61rbvgbb7mhzj+Uo5OquqbXCvcDAtAiWyU5GVY1OfH+u+/C47IhHtnD1cuzYvD58e07sDu8sLl8KFYbGJ88I/se1womNTLpBCrVsgDvNrsVyVhc2t7lcAkJpDPchVBbJ9bWluB2W3H5ynlYLFyzKmqmNUywmDj/uBbZIAx5JjfEK0hVCHD+7u3vN4kGZjnb6MQo91BKt1DChf1NCZeJiQl5L8Fz7gHxeAxPnjzCpUuz6OwIy3n06LzVMElVxcLyGta3dvHiSy/D57SjmCCB4TNsbG1gZGRQziiz52fgtDtRrVDmhVUO9M9xoMGKRKtKdhnXLeP6fdT/R+atDSFWHOztCFDP+/b5gojFUjBZXaJ5Tjm4b3ztBrzOGipwYH5lF0tru3j77W+iVimJofvu9hZKlHdqWIWEcOHCtFR60vdoc30D8dghXnn5JbQFAzJmpUijWTHBdhYzcYOsmDEhye5hm3I/5Xw1O1yoNo6lt/j3lmHorzB3Wy9ptUCrBb5SLdACz79S3d162FYLtFrg12mBD3/07xuaRcdARH+dZJzw9xZTDcloROQUxDTSYT8qb2UwyC+B0VnWXmdtOE0Bi7Da/fjxj9/H/NIK/uAPfx+VWkmYXeurG/C6A4geJrF/sI/Js5MYHR1BOp1GgtrqZhMuXrwg13n44L4EfQP9/RgdHhJzI4LqlK9wuD0S9FMGgiwkp8NKFXSYhCWXFZ3Dn/78PTFLfOPlG0C1iHQijnQyhVgihb2DQ1y4fA3+QAibO7t45dXXBPhPptLY2tpEPBYVhhpLTIf6u4W9Uy1TAz2Kpe0oLJ5O3Lx5Q/Q1M8k4NjdWMT4yJEwfgrpOGyVaHEqasVFmFkKASzL/zFYHzBa7sG8bDMDMlCog2EAgSGmVMnC6desWrl67hk5hcit2qg54dVBDOZbT2KInQR2J94imNKxNkApiKkWTRpqE+v3eI8bwURDeUOy1k8HU6WON0Y0ZVnMD1VIWlUJK5H7ymZToVxaLZRSKFZitdhxE4mIuKoGmRTFiGWiSaVfI52UsUNO0t6cHKyvLAn7UQdNAG+yiiamY7wRw+Zwsh2Yg2tfXJ//IWGag+td/9ZcIh0KYvTAjY4IGg4G2dgHpc6UKAm1h0eV3O9xSLTE+PiGgMg3dZmcvYXt3B4lUEi63Ey+/8rKMTaepBHs1L9UI9UoBNuqGWoBiuYK29h6YqY+eq2HngHq749jf2sb+7jYuXZ6FgwkUAlPJmGg2KyCdwA37hXOIgEFd2oayJv/L//rvcOPGVQkCyTp7+8034HM7kM2k8PFHH6JUrss9U9JH2GgA/vq//Be8/PLL6OntlRLu9Y0NbGxtI+h34urstGiiUj/4k3ufY2h4AGemx5ErpEEtY78/iIcP5lAo1tHe2yvyKS6PSxjkkcM9Saqcnz6DrlAQ/V2dWFmYw9OHD6RNXcEO2B1OZLMZnD9PoMEi7DveuxF4Zf+V6yWRlZCxxTHGwLbGCgWH0ryvV2A21USSiMCf1aykIY5BbBXwH4MUTfC9CVzIWD9hOKdBZKPUAV+nAVs9r4zzS49z4+eeNvaNz2f87NNAZN6Xll/RrHM1/pV+Lb9X0iVK21yDx/r+NROVy4RuA/kc8YE4Bu71fcr7yFZtMualQqgJnisBB2V4J0m7JgtSA2W6LU5Kjehn1ODFaW1ysv2NIBw/X4D05uedJnkiybqmzrN+Tr5eybT8snzPMxid4YYEVJb/N59V2K3HWvQn+0uD5ArEPzb0PW1MaVkN4/Pr59QAu77X09i6KoemYe9nW1Hj+Jppqc2h5dabz28EvOR75t8oEVGlz0JdwHPFfK3LPNze2kYikcLg4LDoKZPZTg15JjPnF1aws72H1197CcViEonYHszmmiRhbXYX3N52Yfqub0TgoESFtQqP2y5mo9RVdnAfqhYBgotyFqiJNBaTZPWGBW53mxgJ83noVcEvJl9VIohVBFWReikUSlhbiyAezyGfz2J8YgTnZqYRix+iLehHPHGIbC6Nrq6wkvch453VVE2d8obZJJ/JjfcgEsMnnz3AwOAIBodGJVm4u7UlPgsjoyMC/vFzyQSmDNn+wR48Hje2t7fE3JEa2n0hH+xoIJOOw03JFVbwUFLF4YLF5UXD4sKtT+8jX67C7mDV0Dq++73vYXdvD48fPRb/iBeuX5Ozi7legcdpR7XEqoq6klahF0Rz7dZj7GQCRgHWyqtEqr2aADp/L1Of12rKFsnvuGryTCGs7YY8T6GQx+goDVtV8tbo3SBLcXO91OPWuHYZgXOdQOcnGufE6WcCBTJrSSJj4s2YANDGpjKurVYUC5QaUgbURlBUJ19U1UIV5QqllMz46KOPUCkWRJqMRu80vI4nkrhw8RJqdTPqZjPWN7bQ09Mra6/P5xYSQ61WQjabErYzJc26OrphNllhszlgo99AuYa9vU2EQl6MTw4iX0xJwp+kjHqdhqD0W/CiREdysCqQ77XJXKN5N8F/greSBG2YEGwLIpvLy3mVx0Ku7yIt0tyHKOfF5ADPQfyKRA5QKOUxPjYsxuE28YJQ0lFV0cN3YGN3H3c+vQ+r3Y2hng50+ay49dF7UsnZP9CL9rYghoaGpXu5DtSqDdgJnlM73kLfGwX2nxxzxjX2qN8ErOacK2B3m6B/BR0dnVJBl0jm4HAH8O77t5DO5vHWa1cQClhQt3oQSZbx2cN5jI5MYnxkBFvrq5J4JzHBGwyhXK0jGGA1YAmR/X2RU+oMt+PstKraEIkckStU8i2ig98kdRjv0zgedSUXySecqyRnGNfgFnj+3Bnb+kOrBVot8BVtgRZ4/hXt+NZjt1qg1QJf3gKUbdHABQ/2OkAxBir6wEy2ajJ+KEEBD7VklYopmZRKErRi6aoC7gieE2xmQFNrOLCwsIm//eGP8K1vfwu9fZ3y+vff/QCZZB5ebxvCHe3o7O0SVvrjx4+wtrYigeb58+dE+/Dp08dS3kljz8mJMdjFsKiBUqWKWJJazQvo6enB4MCAMJzdLocwyxKJGBxuP3jsXp6fw/zj+yikEyBJmFqK6XQeZ2dmMDA8DpPVjv1IDFPTF4StRlMzMn8ODvalRJ16z5cuzCCyu4VKMSvhaLi7F+lCCdvbO7CYqdMJ0c4mq6avuxNel1PpkpsaIrXSEPatVfRcrXYnrHaC6nalwyj/WF+vgGqJY+sN7OzsYHFxEa+++qoA5yqoPe4rFSiw/RWDzQiWP4/5iQaDLwXKff75Z3j06CGuXb8G6n6Kbq6u+2+CM8KGluD3mKl5Mlg5Hm0quOczW0xVoFZAJhlFLhWXagDKv9CklIynTIbyIVkZDwzuySBlYEMGPBMF/LzVtdUj4HBgaBTeYBgOypw07y2bzSKRSAjQTgCG2rJkcRFInj43I6DE3Vsfwe/1IBQKCnCg9NTjsDldGBwek0qDR0/mBbxdXV3HjRs3cXAQwaNHjyXQJgizubmGickxXLlySQzFrPUyrJU8KuUcivkU6tWiMBYJyGeLNXjaurEXzWL7gIxwCwrpJM5MjKOzs110gl1uO0olpWer2lUZBAp2UVcmmwy007m8mMWGOjrR2dmFH//DP+CP/+UfChBfzGcwMT6OWt2Ezz+/L23S2dWJ0ZERCbwJ/lNjPhZPIBI5FGB0b3cDZ6dG4fO24emTRayurOHb3/4Wao0iTOYKahXOXZOw7ebmVtDW0Y1CuSLM04PIgYAzZHceRvYxMTKCgd4exA72sby4KNr/NpcTqXQa7e3tAs6eP39BgCgmPJhw4+/IpqMGs9lmFkkJGROVurDPk4kk/D6/BOTUBa6UCyKfQLZsvapY4/pLr10a1P4i1pxxNTyVUddkZhvHtZHRpsFUBVQ9m0jS1zaCD182D/l3gisESXRZP6+r5W14LbITjZ+lr69/x/cTxDmZCDht3mtmvb7G0bpO9mZTy/vkM2qJBj7fSWD7iwBzY/88DzyXfaJaFRkNff3T16tmpUJTx1bfhzHZa9y3COodFQM0b+TkvcpzNo0ujUnB08aFBs91GxmBGWMfP2+31dc8mVh5Zjx+IXh+PN7054lm/HPAc204y/7m+BEzVbWgiywU9xNWaIkJ4dlzR3sJk5b0p1hYXIbV5sTHH72P7377m3A5mHAh892Cg0gUIyMT2NmLo6OzD/5gO/YiEZQrRYQCPtEd597qtltkP2TViFQF2O0ibUaArUTpGKtKfOgxqasN9H9VUseO+/cXRPoqEPQLi3h3bwdvvvmanC38/LyKkvShua3DZqf6RDNxYJZnrjZqUlXEZO17H3wMjzeAczOzWFpaQTIWxez58zIH28MhPHz4EMGAH4ViXhKslMRh1VFXVxd8Xidq+TSKmSQKlHNxWJDLJOFiNRUBPZsT/vZOrG3vY3F1HWaTE42GTXSgu3p68N777+H8+Rl0d3VioJfAbA2VQg5Om1WSC0wkH3tgPLvPGpMwMvbkbKCY50bwXEvAqNRZE9BmgZGJhtwKFN3d25b1Zmho6FTwnGikXl31nDlZaWKUbWFFhuR7TyQoT50XzwXPn13P9XtZlUSpJv5MHXCukfTH2dpSSW0ynfk3/p4SP3zOcrGAxfk57O/twOVkAhbo6u7G4Mgo6g0zPIEABvoHpZrr8DCC/f0dTEyOIp2KI5fLSKUgAX6ys9vbO+CwOeFyenAYiYix5dLSHIZG+nFmelKMRkn66O0bgD8QRC5XEL+RUpEyd1YZ25lMFjyf8AzC8cj9m2x2Vi8cHEbkrDI+MipzkWdNnmM4BzjmCKZT4oWmwOzrSPQAobagnPMczbO36leTVEAwObS9FxEJNpIW+kMeqaR0uOwIt7fhwsw5YdSTZMKKlBql4WxO8edpmE8Hz42J2qOzX3PeSkVAMYeN9RU5v/X29sLhcCOTLcLlbcNPfvYu0pk83n7jOtr8FlTNThRqDixv7CKdzGPm7FkUMikkEzEkqBXvDSAYasf21ho6wm0YHxtFrVxGZ2cYmVRSzr6i9i8JUPr2qEQSj6Z67hj3QQ2Qc4yI9jwlvxxu1JoeGXr9bYHnXx4ntl7RaoFWC3y1WqAFnn+1+rv1tK0WaLXAr9ECP/+bf9PQrEeCEUaDNw0i6UMzLQzj0YgE5AQ9CGxpY6WT4Hm9UUWlUkC+WIHTGUI6W8VPfvYLpDJJvP31NxGPR5FKZmCBXQwuM9kc4qk4BgYGxBSJAO7Y6DC8XhpVVnH37h1sbW3g2tWrmBgbFekIBp2U3Vhe28Dy6houXbokwSxBagLj1GNliWeJQKTJhlq5hK3VJawtPkWlmEMxm0VHOCxmkh5/EA63F2arC7D6sLN3IIAjtS8ZaJ6ZGsfWxgoS0QN0hgKwmhp48ui+AAQkQJLd2xbwSyBARhBB896eLgEceD/ciBjk2T1+MZMyWwhYCWVULBD5M4FzAc+FWaaCXbY1vxKJONqoOSugAmUNKJGiABEdXCtFi2Pw/AvBLSKWwiYHNrc2xURsmKXccs2mTnWTXcTPoC64EWQ6/kze77NfKqDh9aswN6qwmCoi+YM6YQalVSxl5yar6PnmM3Fh8osupZDytZGmSYLmw8gh2kIhdHZ2wO7ywBXohNXmEENajlcNmPN59/b2JOAkGz0ajcLjC2BgcBBLC/MIt4ek9Lenp1vY7U/nF9A/OIypszMolatiwHkYTWDu6TycLjemp6ZlfP/85z/H9PQUero7JGD208yWMjLFPBwCu1dRyGdQLGQFnM4VS3AHwohnyphb2cHE2VmsrW1ioKMdw0P9MMuYoUkeS5WpNUpJCGUCp8HzeqUOp92BYoWSJaxIsGJ3/xA//NGPBBi/cvmy6IHmsilMjk8IQM5rEFiIHEYEZJiYmBSWcS6bw+07d0TrmCz+eGwfY6MDMJts2N7cx8HeAX7nd76BeqOIUoma4w6Ui5Q9otyPFaurW7DYnejo6oTL40ahXMTGxqYA6U67HVcuXZF+zSTTePT4AWoow+f3I51KSUKLfUejQLfHIwE2f08ZA+qmUmN5Z29XMchqSvM9cnAoUgr9fT2SrCjks3CyDL1App6S6tBfp7Hkvmz5ex5wrt93MoGo5xHnnhHsOw3oPZlcOgKCnmMiSSCL45Vrg9Y15ntkLgCSZDAC23p91vdEUIDgufFznzfvtb65Buh1EkCkD04Bz58ByZpM/tOY4Sf3CWP766qmk+Cavl/NPNfXOL3vjo3wNJBtBElO9hfBKY0AGtvC2F+aQauZ5/p1xvsy3pP+vNMAdL7uee3CvxnHqDG5YnxWYfwaBIBOtoO+vy8Dz3l9PUY5hrh/cK8g2JrN5vDgwUPp67HxMXR3dQlwzPWWr6VUFdfNg8OY+JIsLS7CZbfi5osvIJ9Nix70/fufC+C+s7svoPSZ6RmYrB7x+Aj6vWIgSPNfrv302aBGM0FzrgFMGM/MzMj+peQ4mDRU5qBklSqzTMo8KZBfMect2NmNYHNzAxcvzmJ3d1sY8GK8KdunApC5f3lcbpTzhaYUCSW0TGLiLaayVhvWN7axvx+VarMA93u7Q6qbaFwdDATkPEGZKxpmt4XahBhAgD5yEMHe7hba/G40aCSaiMLtsCKTjInBJM1WWXcnZoRmG7Z2D7C4tAWnM4h8sYD2cAdWVtcwdWYSfp9HTJU9LrvseS47WeG8P+qYN8eAMMK5Pyq5Hr3XHq15zfPBLzPPFStXKLnNcSeVJHWaslrFZDMS2RcgkVVZSiLmONEkY+xXYJ7razOBI+O5GWUb7/N08FxmyvG9GRjuxvVcv7dGaSarTYxn5+bmZJzyvpn84T4fagvJuGFVU6GotOCZnNjZ2kQidigZWUrKUTKtu6dPAHQxxybZ4tEjkWkhIzsQ8MLroadAWpmgUw4KFvR098i+xCqI3f0DzC8sSBUCv+gLw7mzuLwkVXMXL12UeyO7nOcqU0Od3zi2WZ2QLxQROYwKSM6zLhPL1N3nNQJen8xZJv9JHuGaz7FPYF0SO0xCs3qDckIOKypMtlKmiTJWNCYtlcS7ZG1jG5/dfyym9dlUAg4zJd+S4htEtvoL167IWZrnBJWIrsFhc0gbszLlNOb588FzVtmZUCoQPF8VGSKeq0gEyRXKcHuDeOf9W5K0evnF8/C56rB52pEumlComrG/e4hwqA3FbEZIFtUGxBQ+VyjC73MLmz1DssHUFLo6wyIJxb7RUoUEz/n8VCgqMwkqlZzKOFev1do/g+P6WPPcjXoLPP+yI1Lr760WaLXAV7wFWuD5V3wAtB6/1QKtFnh+C7z7d3/a0OCJ8aCsgYOjA6lEcuUj8JxBi2a/sKReg+eWJuhLUBCmikhslMsUU3RhlRqmG6uYPjspbLF4LIknj+Zx9fILAlbanQ5hDDOIePHF6yiXihKAEzh7791fiKzIubNnMTk+CjtRcbNZQEMaUKayWZHnUIZaVgmcCGjSCCxXbqBcM6FRq2J3fRn/3//zF5gcGUAfwUC3W1jMwyPjCLZ3wOr0YWn9ELFERnRR/QE/3n77bQlGEvEIgj43PE4rfvLffyiyJF1hL+qltBgcMognY0h0ius1kfbgF0Exgug2uxN1kxN1cuIlQG6aYIkurBX1JptVhb7UQm8Io4/BgC4BZn/wew18HQedx/IFJxmvp4F8Io9RV2W6ZAOTaccvpa2sjaOad9KUUlHyAc+yxE67NsFz6koyaUAjtGolD9QqUh5NrW8pE2YJtVTUW+AwV1HKpyQwZWDP52PgE4lEpD8JuLINCQiHOroRTRdhaZoEEgxm6T+Bcr6P4A/HD4POyOGhJCFWV9cQ8PtRLhdxdnpaGOlkrvn8QdE+p9YKwSWL1Y7HT+bl/uLxBLbWN/Cdb39beH6sJOCwagt4ROu0ViuLPrpdqi4IqlbEtItgsNPjw95hCrvRFMbPXsKj+RX0MXjvDgkrk8xtBp68ht2hnlXasSkhIe1crcNqsghARVZiKpNFrljG//UX/xE3XnoZU1NTEjASeO3p7kYiFkOorU3A8XfefQ9nzpyRQF2qROo1fPjBBwIQ7e3uwmptoFgi298Kp92LcrGEs2encOf2u+jv68DU1DiKuSLsdg+cdg/KpZq0ZSQaQ7i7E5evXkOxUsH65hZu37kHny+At9/6hgSyf/mX/y96ekJitDY9PS167FxX+D2Zgpwbn376qYw7Mo5feuUVPHz8BPFYXPTr3S6P3CeTHF1dHWhvb0MqScCiLpIxLocCk41gi/7eCJSeBJyeB3QbmdZ6zTP+1/g5WmJFG7x92b5iBIxPk/Xg+7WBHL9n22g2tTKUU/I1RsBcf69BAt5TgxZoTYNEo5zTafen74Ofq2VgdOWDbjMNmhsBdd0mz2vj54HHpwFqxrXLmJAwAtPGe2d3K0kNrYOu5C2M1zH2L7WuCbSdds/6ukeMerJhm0j7M9dofpYRVOf3J8FvfQ/P61/9/Pp1z0tsiHWFyGz88pfxHr4MPNescz4fQUUmFgnARiIJzM3Ny7r40ks3ZZzRtFdrSpPVzd/x/Q6XG0/nF1Gr1LAwt4B6pYrtjU0BsajXff36FakEmT47JcCdw92FapULW13Wd5osFwo5WXvYF5Ss4DW5n7HyJ3a4p2SZAFnvdbsLWF6pHJkn0gyaSVhKylCOg/sU1xGueXv7u+L9oMcE750VMw5Wd7Ed6dnRZJ5XmskDq9WBWDyJXL6E7u5eAQ2///0/x+/93u+JYS/bjO3AdfOHP/x7MRLl+kzJMEqdUJJtcnwY+zsbKGVTKObSOHtmHB63G+lsRiSrWAlHAP3+gyUkU2X09vcjEo2iu6dHktQDA33o6+lCR3tQzg/K94TgNjW7f7maxbiX67VKgHWRefll2RbxpjErWSJJENX4X/qrWEXCJxY7lP2G5xTK3qlE+fGYM2DpRxUvp1XTyLjWkkGnMM9PXRtljB9Xrp2W+DSuFw6HExWR8LHJfq3lnTo6OoTNzT5jAl2vo+xxrKALAAAgAElEQVQHgsOUz1tbXpTvOzrCwtzu7ulFNJ4UEJzzIbq3jZlzZ0RKj+N6ZWUR7Uzy2qnLX0OlXIXfH5CxWKrVsL6zjUymgN3dCBx2GrpbxcOnPRwWYsPV65cxPDKAQrEIr9svba7NcAnAM3FFogfHNPdSJvQpNbiwsIC+7h5p61SK+uYuqYxjsoiVYsPDQzKPN7e20LCYYLOz6lNVblGKh5VaW1vbcLk9GBgcxjvvfSByR+lUDG47sL29gcmJcXhcTszOnoeXxrNynqnK/NZG2AKeWxTwfFq/6DkqY/DIoLOhZFt2NkXGkf1itbHCpCrVnp/ff4q6yYyJ4U6Egw6kCnXce7iEUs2KmbOz8DidMqcoAXcQjaFnYFiY5zxnL84/Rb1WQVdnh1QQUKtd1io5kpJuopjn7EvSF5R57jFwzldp8Jy/Vx4bJlgcLfD8y84trb+3WqDVAq0WaIHnrTHQaoFWC7Ra4Dkt8M7f/tuG1tXVwIsGU54FDijVXUM8evBLzHPB/QiggzId6vAt4KK5gmKxBocjiHufPsbKxiYGhweFdUt5i3KRzJgCujr6EWxrQyR6iCdPnshBNxwO4aWbN4QVxOvfu3sHY2MjiMdiOH/uLKqlvASINAwlS3xhaRl9/QMolctIJhIYHRnCxx99gLZgEE5PEB3dAwj5vfjx3/0NutsD8DptaFQrsFtt6OzpQXu4E6H2ThQqQDzfwM5BVAI2spza2gKiLW2qVeD3OVEt5RCPHGBqYhQ+pxnhoEuCGXVYhwAWDOy8NEa1WSUg4t+ooWm2MEgnyVaZfLLsWYAeBryawdVkjREAYKAkbCbwugXR6mbAqMEqI8ClAp9nmY7PA2vUhymmsyQ/5KshwaIOOo5NvJqa1EaDOwOj8uTQYpBSIdu/VhFTVZNJGY/aLPxdVQJ5fi5BWQZvjWoBFtQEKNegIZ9xdXVFgk3qdrM9Rc6iVofZ5hZQWbGNCMKTAUfdUcVCI7Nsb29XgOTDw5gETSkx3nIgGAwKg39xaQn9/f0YGhkTgIfgNMFzSumsr22I4Wshl8c33noLqUQMfq8TVjPlSjjWS7ATeKrVUMjmkM/lVEmxzYJ8oYyHTxfg8PgR7OjD1kEMoc5eDA8NIeiivikZl7xXJhGa90/JnaZB7RFYUq3BKQaBZWVuW63D5nAJYE3dcmqQ/+Ef/k9IpdJYW1vFxsoKvve972Jrewe37tzBd7773f+fvffskuy6rgR3eO8jMtL7zMos74ACCA+QBEQ2qZaGPWs0H2eW5gfNtHpplnpmqdUS2R9EUSIJgABBmAIIEOUL5bLSe+/C+4iZfe67mS+jsmgkfhIiSKzMiox45r57z713n332lo01+4/dahHTLWqjU3ufxp6BEDXI6yjmq8Jkc7vtCPgdqJazov/bnmhHPl9izgMhVoJUqxgdG0MoGgNYTeHyIJMv4tade1he20IwGMGFi5dRyKVx49pVYZqT6TgwMID5uXnZWJfLJQGRUvspxBNxYZeOnzwjZmfUu/fKOCEzjhthiPa6+reSJSIrtFIuHoCiB0Ciof+vN89mEFgDqOafzeCA/rwGCJqBdg1aEXjk7+yLPNdx2tV6LJiBc77328BV9nWtPa7BDMYQnk8D6nqcHweeM1FpToA+bbLjMZQ5qCpj50+zbngzeK7v0Qymm9voOFD3uHM3t4U5YaF1183Haj5GM3iuK6SaEwX62piUOaLjbJKaeiL5Z9I8N19nM9htBnglUjbJVDwtOSNQj5hiquoAM2PefJ9/LPBcx0AmEZls5HxKHfOtzX109/Th1KlxSTBSB5mSKhKPJZGnKh0ELKxUUKk1cP3LG7DBgfR+RnSfKaFgtVCGJYOLl07B6bRIQsvhiiMcbpcxzMma8wnvVQlxqSoqct/lw/WqJLZ3trck9vt8frkejm+ClZTSILAejyckRtZoCGi0H/WreX9jYydx9epVkTHjPRJElLaV/H5ZmWwLeA5U6wo0I4DPaiVWPHHeKxarKFdr+PCjT6Q6hpUyNNOkTAiTCoydHHs0LWTylhVFrGRzs93KeeRSO8jub6G/uwvhoE88Ugi6l6sVeLwBpLMNfPTJdYQiEVnbUL+b95kr5KSihusTerN43Fr6zjC/ZQWI7jNGXJPYwfas1QUAZ8LZbnM8AZ6rdlfgOZudMYXgOaCkOvhdytixPzIe/77gefOY0f1W5JGUlLn6aRoTx40H8WL4A8BzJgiYKOFz4P3YrDaZU7g+VNKB1NBXhqJM1HONwbmDfYySPB43PVFqUvnAmL24vCoMcN73+MgAirkUvD4v0ql9YWaTyUwQWMzXOQFZLPB6fciWCshWK1hd28L+fgHbmxlYbZTjcwizvKOrHQNDvQgEPXDQb8fC89okfvPCXW63rPnEwBYWWdNs7+6IgS7HG0FkJmoY89m/Kd3CF++T98ZrZ5XX1t6erBdVwsgqckysnqCx7smTJ3HixBjef+99BMMRkTrb310ToDkSCcPjcuH82TOS6OH4E/Cca0vjGoTMYYDP5vmx+dlLLJNnrSoUG7UyNtaWDcPQiDDguQayOjyYmJyVxH9nwo+Ax4q7E7NwB5KyLvJ5guI5QD8gn9eNazdvwR+OYWBoCH6fG7duXoPf60UiFsX01CQG+nul8sRqmJUyuihzZKvILer+Z752HXd1NQ7XiawOqZO8weSP0V9bsi2t7XGrBVot0GqBoy3QAs9bPaLVAq0WaLXAU1qAmufmBbIGZbmwNDM5BCCvlpHe3zFYf3XZsPClNQgFADFKjwnoFKs50Tz/yT+/h2rNjkAkhuGRIdTq1Pktwml3YnpyDqFADCOjlJ5w4+/+jszVdgT8PmHd9PZ2S6nzV1/dwfDwkDBnhwf64fM4hGHc3tWN+48msbSyIoafZC+Tpdzf3ysbdBqWkUXePziKjZUlzE0+wqnRIZFvIYOdZc0s5Y0nkghHE3g4OQNPNImNrV1Mz8ygf6AfC2TPVksClkfDfkxN3IfTBpFu6evuhMthE8YSN+jcHIUjUWkj6p3u7u9L2XAun4fL6YbT5kKtwk1wSTZnwiLnfq9BtqS5/J+atqoxucnSrFcCC2bQ6JARpFnhSsbFvJltBgUFiBPsnp9Vm09lvEXwn4kPbsIVIKEBH35OvzSQp4Gh5q5FsILseqlkkHvidxU/iBtTaXP+S9jpdtRrZVU+bsgfEEwkO5nfP3funGws+R6BcQKuBA80GGXeBGkmrXkDRWbk0vKqARYCoUgY5XIFi0vLeO7554VlTmkYmmmyHwyNjIke6cP7D7C/u4PORBs62xNwOy3oaIvC5bQIgE5t1QwZ7sWyPHdePaUMKLPidPtx/pkrsDl9eDg9q/T0LQ14rJSuqcg5+dKsWzIq2d4EPwjesP9SfsBaV8+SesHUPy/XxAoPxXIV7//qQ8zNL+I//vmfC6hw5/qXYpBmsdpx6+5dJJPtMo64OefZquUifvXLX0iZtcNpQ65UQK3KrScBc5bxtyMYYMl5QRh7+VwB+VwZA70DCHqdYqxGmiRLwsnE4wY9X66jbnXgvV99gs2tfYQjCXz7W6/jwd0buPfVXdn0F8kMtFiEKR+Px6XcniATkxg0LeOQuXjxsjIDk807sXmLMD2dDsoKUZtayU8IS1KMiY9qjus+oGPWcRtpvvc0EKgZTDez7HSfZN/SSStevwaAm/u+OX7q4zafu/k7HNtMGvHzBIo0oE3w5Tj2uT6eHof0lzCDsnpsmMdr83fM16/jvGbxCvBpAJY6HuiqJHNpvD5+cyLB/DyOBdEMYIjf5zm1RI3Zc8PcRtowVDM59TUcd38yrgTgOQSrdX8wP1ct28IuxXiiGZfmBLL5GnT7mpOR5vtsjre6TXWMNIPnzc9fno1J8/xp/dH8Pd6jNmo0x2N+Vxjf1arEkXv37uH+vQd4/fU3BZxWeQQFHLHCiH2HYDGrpAhMEpCidBiN+xw2l2gTi7xXrYGl+Xlsb60wAmFnZxl/+qdvirG3xRZCJJqEPxASkJygnk3mNfo21GX+4omZ1KiUyshncrh//76ci9fK/s/r7e3tk4Q1mcICWItUhUqsMT4S4KcuOf03enp6MT09jb7ePkkOtLd3iGQHzTjJHqcZMefUMr1KPG4xZ6RxZj5fxuLiEmLRBELxBLL5Ij7//HOJyTopppNWBG4Zoy9duoj19XXRQ2ccbdRKsNAQtVaEw1KXNQHbT9iwbH+nE6WKC75QO/7xxz/B0OgouDLw+YNYWFoQhnM4HMCpk2MolwpwCYDpFNCb5yYgy3mev7ucTjHLJODL95lQ8Hl9yhRYWMAqHqqKFYHdD5jk0o9EZ9wuPyn9Qf8W9gFWX8lnOaMY67iDfmh0tOaEVnN/V4mS+kEVnTnumuPgwfhTAjUHwKU+3tPisgY9D74v8mYqmaK0vo0RICQEzpVMzDNrUJEKiXq1glKRniSc71nRmMPI2BhisSjsjbIkw8Wkk8/MzuSxD3u7e3DTtLbK56Cqc4r1CioOO+oNO1L7RVTKXNs4sba6KX2vrYPVWkOIxAJwOO2olOtwORVhgg+DSfxSqSKyRWTMr66tq8Sl0yUVADtbGzKHc05kE5UNsF/kETkeZbxS2seOQqkkT4cyc+wfTD7xmKzcWl9bQ6lQlOOwOm57e0WqN+kdw1jQ1dEhMoW8V863nPfZr0S+RyoanXK/WmpLz31PxismeJREEKWHKLHCWJJMtskxKNXo9Pjx1f0Jkc2LBpwI+eywuALIlGxYXNsB6pS2qaNSyIv00eTsnBAEAqGwJJWsljp8Ho+s/ddXV9Hb0yVEGPoMKdV/AvdMSlpgoQSiUXml5ytzzGf/kkQEvYbc3gPDUD3HXfn2X7ZwouMmpdZ7rRZotcDXtgVaQfFr++hbN95qgVYL/K4WuPr2/yXgeTMoIBupZp3bGpnie+qzAnSqfZqwnUSGRIEAsqkjWGpvoFCsgjKk+SLw5fUbQnau11mqDdGUnJqYEfb5yVOnkc1llJxDpYL29jZsb22KYWh7ewI3rl9DX18v9nZ3cWrsBCw0aySL0mpDuQ6RyqA5E2VcCH5SJkXkWwCUyzVh/vzy3bfhQB0euwUep010XP3+IHb30hgeHcd+JgtPICSAp93tkk0/N+jcVHUkE2hvi6FSyqE9HsHy4iy62snecgvThrrS3CSlM1mwTHxnd1fM0fb29/HtN98ypFscsNSEgiSbF279uHGRjaYQnczaxeL0dQCQcDMt7HWTPIN+Zodgy6GeaDOYo5/nwc+G0lM1b1zV77qsWv9UYAtZ5Py7meF6IDfyBAtdGYYqkhmTAGqTrs6tTFCV1jBgs9hEb5PAClleKyvLmJ9fECCBGuyxWFy+q4AzbkzLcFGyx6TtbgYpj/Z3tbknuC1AJCyYnV/A7l4Kly49A7/fJ0kDSgKQOf7slSvIFspipsd+nNrbxfrKEpKxCPp6OmCpV9DZHkO1SlbXlmzc7DZKFJRQKJWxsLiCkbFxMdG7e+8h2jq7MX72HLZ39+CjZmcpI7rABO/Z9h6PMj1lSTdBEW5w5fkq/10x3yW8TWNNgupkL5YrNbg8PmF9Lyyv4J//5af4X//iL1DOprCwMI+Ll67g+s2bUsLN8u/5uVkE/V58+N47cFgb6GxvQ7GcR6ZQgNcThMvhRTaTE6mFWq2A3t6ktO3S4gpSqRxOjZ1CZzKERr0spnx8VtQvFi12pwepbAkOTxBfXr+DheU1nD9zRgCla7/5UvorgQpqt1JugeOBgBTHFJmPBC37+0eQyxcxOjqMHI34vCxHr0mVBRlp7C8EkNSLCTv1mzleyV+a2L0Hshwm0LwZyG1OMmnw3Qyyst/ppBKZgewv1KXVDPDm+NoMvDcDocfFYx5fV1yYwXMNLHPsazDqiXHMe6dEVlNyQJ/H3E5mprwGzyU5Y2jFavDcDFrptuV3mwFkfW9m8Pxpbdx83xo40/doTnw8Cbgfap4Ly9TQaD+uLQRIVtHBlPgzMrqmOKVAIoKditGq21fHNA2m6+v+fcBzM9OxuX+aExrHJRQYb+ScBtvYfN7j+gxZv5w/moFH3S/ZV8WUt1RCtVKF3xuWw+gkKL+t4mpZsc7J7BW2Nr0YmEck0EeWrldkKJaXlkX2bG9nHSvL09jfXcUrr1wRkMvu8KNYrgurl0Axja+ZNa3ImFTzGAFaSVJQLqwM5HJK55/twpjAtqO2M4FA9nf1jIFKowq3h0k9i/yNF0pjRafTjZWVVfke9ZuZAGWynT4p1ETPZNJwuZ3CsGcClQC81WLD5uY2Hj18LEB2T/+grB8IjK+trWN9fUOuKdmWlIoe+jIwdj3/PCvggiKh5ve6ZQ20sjgr1Wshv0uY6DYmvwn00ySbpt6OEGzOML68dgP72Tw6WBVXqWNrd1euj/EvFPQJ653rFPqxkFDAZ8b4oqtRdCJLyzfJ86SWPc0PmRh1KN141feMeVYzGOSBK/CcDHSC59SM5zGZnDDI1QcSR9JH+eyNSo3j1oVHqm0M8FwWf6aXua/rca46n+pfZhD+aXO3Xleav6+vRyfy9CnlfJw3WalnVLhRe39rY1UkXKhhT1nARFu7JODZL2yNinyWzHW2rcflkUR+IZ+T50B/DT4nPs9CrYKq3SGgcKVsRT5XQTbL3xuSlMlk0zh7/jQ6OikDyGovJoBVAovjkfM9gXLKonB4MxnC9/hTJP1sKqZpEgPXvzre6MQixzvXCEzMpNJZbGxuiexQhASN3V3MzcyI5w6rt3jtFksV+fyOJLL8/gBS+5xbfejq7EIoFDbWnRaRQuI18j/tM8DksKybysp34InYbVTJcT6ulPJYWaI0W0XAc0rtsJ0cbi/u3Hso4Hki5EFnWxipQgNTi5uYX94S6Zu+rm4xGc7nMojEEyhWSXTZQ19vl1R6EihnVcDNG9dw+eIFIc8YrjAm8JzdymYk2NQ+Rs9t5jlL2pRa9k7Pgea57nst5vlxM0zrvVYLtFrg69wCLfD86/z0W/feaoFWC/zWFqBsi14864243iDpBbwCFoi2VkT7W/4tzHQFtRLoFC6KAZ6r0s46q4WRK3Jj7sHS8ha++PI6PD6PbDKIDhI4ddoJ3injx47OpABVLDN9+PC+MHtHRgYFNL/25W8wPDwochqnxk/AZVOamzTfLNW4jCcAbcN+KiObcW6CKMvBDdBnVz9FendfzMxCPo/IrpCdRBYcNyId3X3CRrHZ3dhLZxCKRdDT1yPl1tRsXl9fxcLcLHq62uFx2WAnj6xexsriPPqHxrC6kRI9Z27gUuk0Ll26JDqULD2nruWVK1dkQW/nRqRSVgw1AfwUG5sg/aHOuHpc/DzLfLlp0uw8bswEqGJpuWlTo5lJZO4Kofv3YJ4fdApDu1Qx2ciGVqxExTxXRpayabXy/foRkLIZuDFvdAmUyD1aCJ4/2QWVr5lKwtTE+U2VlV/78poAB88++6yU5JMNKWC7gGLsgzXYBagwnr9qLf1/+Zfa+6tjs49wcyxmoDu7eDw9i86uHvT198PBDXE+h2wmLf2FbLy6xYbHNMpzuVErlZHLpDEzNYHLF84i5HcL69DtJhBD4Kku+p4EWhYWVvDa69+CNxBCvWHBjZu30Tc4iEA4JEaZIMhkrQnbS9h3QlLkptlxkLBgH6C0TC7PRIwTJSZ9yM6kHn6NIJUdpXIFbq8P++ksgtEY/vr//hu8+uqr6GtP4O6d2zIO4skO3H/wUJJJ+WxG/AGCHju8ThvaYmFs7mwiFI2iXG4IqEZ5Fo7XYNiDQMCDIlnpNeDRw2k8/9w3EA25sLa6gFgsbMghWJCnlrLFho8//RxOdxBnL17Br7+4Jkz87mQSwUBADF4ZCz7++GNJhPBeKV3AhBHBvVyugFOnzkt7eLwuLC/NCUAejQSRyabk2smKffXlV0SuSHJMBjB0HDhp3iybqzOae58ZGDWPFf19PbbMLDx+jtfO72ot+eMC63GAvP5cM2hqjrdaEoZsQ31+kV2o12X8Hwe4qr4uCrYHf9fgQfO1mRNtZvBKQqhRrq+BY35WgzZmMMLMbtdtqIGy5mSFGeg6rp30cc3McxUTaf52mMzVSlHKUFLFAQ2e6zZp/skA0Mw8NwNu5sSBmXluTsCY2/Ho9ahgpv9ujnkHbHZTcsf83SNAYlOjaPBcKnNMRopPe+4y9xkIo/laCBJpk2m2kwBgjK+MtRImFYtVsY6VlrwKmA0BTXluSrYABLat2NjcliodVnmdO3sasWgI135zFdsby4hF/RgdGYLN5sC7732AtmQS6Vwef/Ld74nEFPWZRX+bDGEV8ARYtIEyFspMUZte8xKUZJh6/nI9lKhoVMUokcC3Mj9ViaLp6RmZ52kSToCQsZxSLuPjYyL5xgBLVjYrwjjP8p5pTq3kwqoCetIgfGJySlU1+QKS/Ob9Dw4OoVZt4NatW3ItBLjb25Pw+1ywWOpi0ryxuiSmoSGfCzRSpwE51xR2qbSywOmLoVx34t79CWSLZSQ7e5DKFKRSbnJ6RoBTMsgHB/rFDDEc9GBudkbamesWLf0mQDmlzRr1A/NXysv4vT7xY4nHY/D5lKSZmu0ODUNVF1PVRbx/zq9LS4vyuHkO+smoz6tPSvzj541BZ17/6b7bDJ7L7HvM/G6OgwcAuVqwqRnb1M+PA9D1erJ5PBiT+2Hy1FgHMJEtT5fJC9RRyKawsjCPjY1VtCXiUpkgADbNMiVR70S1oqr/fB6fJHY4dzFpq/1IeA38TLFawfzquszr7H5DgydgtbmwsbGJaq2Bra0txBNtIolkZeLEMBlVsa2G9Y0NWcsx6czzM3HDccr+xlhPZrVetzBxQpCb77MKg8dWPgA28RPgcdh3WeXh9fnFF2ZxYVHMN30eFyKBAJKJOOyOOhYWJqRvuz0BbG3uiEG92+1XlYUCmFukKoPJnkQsLgkt/o3XwLHIRIOOJeZwpVjn7Dt1lItZLBM8r5UEPOdaJ5svweHy4vZXD+D1BRANuNAeD2FpI4WphU3s5yoI+MLobE+ir6sTe7vbksQqlGuScNvb3UIo6IfHRVPdklQT9PV2w+txS/8Ukok2DG3QG4jJOZUA1fFSx3j9bw2eW8R3SFVF6lcLPD9uhm6912qBVgt8nVugBZ5/nZ9+695bLdBqgd/aAp/8/P8U8FwDEscxfQ428PWygOcCCJiY5xo8l3JKYTSzpLwu0hClcgPd3aP467/5WywsrQg1/fyFs8I0Te2l4fMEYLO4sLu7jbHxESnnpk7yxx9/CL/PI8ahiUQMVz/5GCMjwyLbMjI4gHDALWB1geWwbh+m5xbw6PGUaELz5XG7MT42hhdfeAG//uRjVPI5RIJ+MTzdXl8Vg8WxE2NSKrq1m8bYqbOoNGwYO3kKXV1JFIoF2fjcvXcHK8tLmJmeQkdbHD1dbViYmRQWL//tDkQR7+hDLJ6Q8xIYpMyI1jDWi3iCGCyRrVcKwuA7YE82GgLuUgdTg1gacKEWNFmABB3JOOOxqZ9uBlQOgRMC6gTPD8EXMwijNmeHwI/qFIfyLkpKUjHDuDHivcvmr6IAPIu1LsCuZkfzfsScVTb2R2ViCFxwkyNyNNxiGcw0bYTKTSmNn7Q5WaFSg93lkmNxM8jzsfRYg3hmTX6n3S4mVQTPm1/HgU7SF5m4cLhw6+5X2Njew4VLl2XjyfN9/OGHIg/y0gvPCXBDkP3Onbt45tIzSO3tgeebfPwAczOTCPhcSMTDsFpqiEXD8PkCiMSS+NlP38b3v/9niMaZ/GEyxImdnV2EIiGUywXYnDaRHiEAQmYW27eQL4lhp8fjk80xN6z7+7vCsiTzrcZSe4cHuUwG6f09dHQk0TCYbLVGA9t7Kfzyw48xv7CEb33rmxjsbicShk8//41UT9AEl7JDHqcDw/092NtYRSWfElDBRSanw4FstoxzZy8bUjBF2F0WDAz2YXd/D5sbu1hd28EzzzyHeiWP33z+CVxOG954/RWRfkml97GfzmBpZQPlmhWDw2MoVxuYm5uXUuy5uTm8+eabAjQTPOeY4PMR87b2dnzwwQcKJLC6MTg4jLa2KHw+JwJBL2xWJoysCIcCAv6x7LyQL0gijEkO3ZfN40DHLb5nZkIfF/zMLG5z3+WY1YlEPW71Jpt/07ItwhZ8CqD928Dz48agHr9mM1Iz8KzB86cFcZ7PyFMdAQ6O+7xmJTeDvJrxaK4k0Zrouq00+Kz/3QyqazC9GYD+XdOvmXkuEckEHGswhONGKnUM9vvvkm1h3NFAu75naSdJAquXvs5GTScKD6VqdPJCPwfzPZiPYT5O8++6b5oZ6+Y+2twuxzHPjzv/wfUTNDR2N2agn+c4AM2NBCsrWOTZHqnWUUcSaRCX+0CiQuYgixMWK+ekMv7l5z+DzWHDq6+/IhrSBK44hz66/xWmHj/CKy+/JH4n9+7dxzdeeBm5YknM/1594w0BtwUcb9RE2oxM0lKJHgYekSnRz5PXplm6ut0ooZLNZVGlJJF4QygNac5xTqdLElkLCwuStCa4zftmxRDnUSbtmOgrULqjrjwU+H2H3Yl8viDsXwL+lMCi5MPq6iqWl1lpo9i5oWBYKp7YFTlHfP75F/jOd96E1VpFMZ+Fx+UQaSmnHSjlsyjSPDS7j3qlBJtFgdh1mxuReI8ka+/cn0BX7yDCsXaRhesbGMbefgpf/uZLvPLyKwJ6xqOUYlEMekp5UPdagHOHA6Ewpcb4nFzw+3yyHmE1DsHNWDyGYNCv1lyG78yBdp4MKN67U5K1rGCiESWfSU9PzxHN84NxK5UYhoZ8kwGjOW4YQVglkQzmO98zxws9npvBczNY/rSE0tPAc3MySo8FHqNGNxGrQxICC7PTWJidEqJCPBZBIOATuZJoLI7t7R14fF7YXZRhIQjL/m4T80zKpbCqgQlaVjhRXa1UKqBQLOHu/Uc4d+4COr6cx94AACAASURBVDo7sL29pYzqi6w2WxLgfGN9Gy+88JJ8ltUjHo/7YIgTlE5lMsjmcjIPJhJJZLI5Ae45VpcW5iUBQgkWrgO4TiSYTwNReu7w2XM8UIqGfYBJgHhbh/Rl9k3K/jBBEPZ7EQ0FlS5/NYtsdkOq4ny+kMgnUoufni7VOkT+RcxWyYOxAEF/QDxeWN3B58zzaKP2J2O4qixkP6+UNHhelmpRti0NeTV47vH5kQh5Jcl07/E8inU3QvFO0Tx3U+owl8X29qbouXv8IZFtyefSiEVoGh5EqVCQys9QKACHVI9omUjZaEj1n4jjkOhxjGGoGTwXTXfK6bTA8981Lbf+3mqBVgt8zVugBZ5/zTtA6/ZbLdBqgae3wGfv/pXIthxXnnlkoyJa1Qo818xzMldkwyT+VAbrqc4Se6XHanHYUSjWcfXqNczOrwvjl2x0f8AjWua//vRzlIt1dHb0IBoO4tada6JxzQU8WeY0caI2KCHYzz79FCdPjokZKA1DS7l9YbnQkGhmYQm/eP9X8AfDGDkxLqahLMWmVAZlI9bm5xDxuDDx4L4symk6eOHcOdQbVvQPjmBxdRMjJ89gcmYB0Xgbcul90WzeT6fgcbsEAKRmdzTkRymfwZnxUWGb2dBArKMTdbtbQGJudmngRL1MbkDJYiLwTXYfGXAEpGq1EvL5rLwvwHO9ocwVK2ThqSSGAC6G0VqhWBZJE14DjTAJHnCDpTYLCuxWL4JDCpFuBvCaQXPN7FOf0/rjSrJFHU8Zj5LtLNIGIg1RkbJhzZBleTk3WM3MSAEvJYmitFcplVIj+/CAby9dQDGImBkg2ONyCkOfoCSPKZs6Xo2hcSpGdKLRq66FMgTKYFM+paRg5FCatUgAVd8Pn0tNJHnuPZxANJEUXXOyvgjUT08+lkqGoN8Ht9uJ6zdvCct5/MS4mNPubm9LGXQmvYu93U0xxCS7sFIpyiZ2fPwM1ta3MDQ4ikAoimhUgS7VCmVuanC5mfigzjg364olRaNUt5vAsQuZTE7YZfySx+tGLBaR+9jJFnHz/mNMTT5GqZCF3QJ8561vS1/hpv/R40kB0MkS7erqwpXzpzA1MYEqrFjb3JFy6UePHkmiaWNlEaXMLgIuG3o720RLv+Hg/VNO5Rw8vhCsdiuC0SBdgbGytopUpojFhQ0Eg1GRryFjnSpIbfEQ1lYWsbK8IOOPxnu5QgWlSkMSUTQCldJ5u11MzthXM9Qk7mjHxsYGTp86LYAPn6UwRm0e3LhxE9944QqiET/aO2Jw2GmoSokUqyRoAj6CQ0peRJCvY2RbpI+apEXMTGMN4ugoqGNdM4jD72hgln/Tmrf8ntYfJ4ihE0bHMSafBp5rMNcMqurr4XuMDcJGNErohXVraO4SqG8Gbc3nJnjePA6fSGgZwJZm0+u/6+My7pjZeGYJF16nlq4xg8EaTON7Wqf90GxYAWnN16XvWZ/fDJ5rENgcr7QkhQbP+TcdI3U/aP4pys9GLND315xIVMkRlezVMVTfv3kuPATwteyUYsXrPmUG/5oTB2ZQu/n3J9rFAC1/X+a5yLYYWs/NbcpnoSUX5PpEI1qsoVW61KgyYhRWCSM7SkUl0cDf6XWwtLiBhsWCWFsUNUsN4VhIqmfcLqcAWg/u3cPs1AzCwRDOnzmNn/38bbz2+jel8ub6rdu4eOkSItEIXA4mO/Mi7+KyE8Qns11rmNfkOtnG2gSW/YHxn8lTYYs6bHC5XTKf08Mhl8tKXOA9EpxnLEmnUtIErGSZnZ0XeQeaC9OUnBVTlXJJjs/nTb8Ryl1weqpSz7qkTKZZpcPE9O7uHm7euIVnnrmCu3fvIBZLyHzw8OE9fPetV9GoV6QNCqxCEci2psyu8xn5j94o0s42F6xOP+wuL67fvoft/Ty6+0cQiLRhZnYRqXQOPm8AW1vbUtHW3RnG0GCvtAWvh+2gEu4EhNXz1Ik0mj1S6kNJ7aiqwKcyz8nKtdKU1CLg+cLCnJyDlUBatkUzzyVGmWRbdFLNnBhrZp6zH1OXvjnppT93BBw3GYaaV6THAei/DTw3x/+DONKwomZzSXvMz0xhf3sDXW0J+LwuYS5z/SRxW/IJFlT4G71eLKovqP+ol1+Ey2XH9tYapqYmYLdbMDQ0ilrNgkQijmqthHI5j3xRGZlOTEwi2d6FNSaaLz8Pi5Us/4pI8TCRo9bWdlSYPIdFroEVEJlsFpVaDcm2NpQKBihuyBhxztPxWJEmbHARaC7QQ4jm5jkBwLd3dnDn1h05ZmeyDQO93Qh4XeJNFPBakc2siVdKvW6DzeFFMBRHHQ7JClQl4VAXM3pWtDWqdUN7n3roqu89bV8gJsBSQUDN85ysBbg3SBI893qRL5TEUJyyLV6vX6refC47vpqYw8ZeCTZWqp25gJDfj1xqX+TauD7jSIq1tWFhfgbjYyPCPOd6f2d7EwN9vejsaFdm4sZ+Q6oPWS1pVDPoxLk5+az7GWOJGMzTMNRIJup+19I8N4/G1u+tFmi1QKsFDgrSWk3RaoFWC7RaoNUCzS3w61/8l4YGdppBqSPMN9lYVZHJ7AkwzFWrmDORbS0/uTOqywaEm3X+rywlpmX86Ef/jEIRcHv9uPTsZTicFmxtb2JmahaVEqUjQujs5KbysbBVqUU9MzONrs4OdHYmZRNMMHtgoB+rKys4PT4GS60gWp3UXuai++fvvo/d/TQuXnoWQ8PDWFlexp3bt8Sscry/Fw9uXsfpkycNVngViyursNldiMTaEYq2IdnZh91UVjbTX1z9EJFISJjrZPsQbHfYLOhoTyARi0opr9vlQK1agcvnRYVmjmLq5VCGVtWKMKPJIOKinfrrAoQ16nC47djZ2yHfSTZfBKeFMUM4mYt7gy1ISRMartEAkqW6PA6BZWqwqg02dZfV5zUYrszCfj/wXG0cTECksSFSQBJL7TUgbZhVWQmgVWRzqQF0PnuCiXyZQTXmVFg6LYA5AXTqnIopqup9NgL/BL2lv7CknqZjFgFcCYi4PdQNNaQopD2rAnazbalnbyVrUEs7SJLhsAzcnPDh7wTayay8dvMWcoUyzl28JM/d5fHg/ffeQywSFjkCGoBubKxhe3cXZ8+clev0e3yiuUnwfGtjDen0HsqlPBq1ssiXFAtFFIsV0cy3Ozw4ceKklFMzCTJ2YgTVMpMn3DwrLVqWC9Poy+Hw4Nate9ja3MXZcxcFPGaChO37+uuvCgvtnQ8+xsrWvsgEhIM+FHMpuOxWMeBMZzKIxhJIZ4vo7u3H3t4+UMlL9cb3//TPkMkVRNf95o0bODU+Ci/1/601NCp5uIg/WwCH1ytVIclkNxLJDjhcLtGmT2czmJqdxV4qB6eLUiku7Gzvifma30vQaB/hgEc00vPZrDC/ItE4Hk/OSvKKgHkswSRCFLOzszIWmBhh362KwZkX0UhEgQONhjDcCaKfO3dSjFi7utrgdNkRS8SUXI+VjFGHMC2pd++wUebGbBgqReRK0scATJtB2GYgWZnrPSlvxM+p8aRARcW+VlJFWrKFyQANyDYD2s2AUPM5zPHUzODm+xxTYl5HwQyHQwAXvsfEm9Y7lvh8cN2H45zMXPOxzWCU+Xcel/eiY5FIMhkxnG0sgLOMfcYzBZ5o4ExLyOgqJV6LGTzn58zMVJ2EOAK2GQ1kpLUMaaqq9H39THVByQHrhUk8OmjUlPa8WWLs+KQgSZFKV1lfv/lam4FvRiIzI1/iE02MKall3L/uTwRfVZw7fNIKMJcnLeCsioW63Q6TDubkyXH9RuAoxl5DzqL53prnbWUNeQjo6z6uWaO6kkGSDQKwSg2Qca3KMJoAGGMYtYCZkyIbnAnauZkFVCtAd083IokwvAEPSlV+Ts3zlJ6qV4FPr36GXCYHv9stoOzzzz2HRDIpUhaPJibR3tmF4UEC2U7UqkW47CqJWqzUZf4iSP7w4SNh8hLMpewLmb80FWYSmrIkyysrApATyH7++edE17xcpmkiGfY26afUbea8RB30zz77EqMjI4jFo+IFwDNS95zziTKZBOpVNadRKkIkfoxkp4oLnDNYbdUQJnqxVBYJtmRbAv09lJujEasLxXxO1gRcE9ELg9VQuUwKpWJO5n6bywmrw4lq3Q6PP4Z/+fn76B0+iZGTZ3H77gM4HC5MPJpEZ3sXUrs7OH26HwP9PZJ8pDyH6iMqHskagmaORkxiQp/zpsjxyNynksZPY57X6wQcbSiWipifn5N1Cav71JhTZpsHyRwjoS5931iP8DyMDdLXub4z9zuDda7Guer3OmbwWUu/NEnDGV81urOSjOF68Ylxr/1RTN8/iHF8z5j/dYzlGrBqcQhoTakPSuh4HJQ6KcFupWknE/Bcg1CT3o4KAXSOV5Hkt8v6i/e2vrGO1P4ustm0kBGYzB7o7+djl/mFKmt7qW0USzlpt9XVdWxu0mTUj6GhMXR19aLM9aJDmZozUZMvFMQslHHO5aIef0ZiDPt6sr0d5XxR5kNW9lFah89TrQN1jFd656x0YH+0Wt2o1KxiUH737l1EQn4kk1F0tMWQjIVRKRaRT2+jWtyXtUih3IA3GEMwkkCFkz9XZyLRV5GEGMcI9d4Jouvkqk5mmc1DdQwS8NwAsGmgu7K0IJrnTG5xTZsvUpvdg68ePEIgGIbPbUVnWwyrW2nspMtI5fjZLnR1tIsGP9ubxJq9/SxW1zelYuT1117GzvY2NjfWMD9LMP0EToyOqCoSDZ4rcS4hwehX8zyo35e51WJ9wjCUf2+B582zS+vfrRZotcDXvQVazPOvew9o3X+rBVot8NQW+PSd/9zQwKfe9JgXoEd+R1WMEslWIaDJTWmjVlMmZ7KBUyW/3DQQ7GhYashly/j1r29iZzePtbUtvPXdN5HJpRCNRzA3u4DungGUSwSnMpifm8H3v/99Ac43N9bFKLR/oE+YXtNTkwiG/NjZ2sbZ06dgaxRFSsTGElVQg7mKiYlZvPPOL/GtN76FZDyKteV5FAoplPe3kNpYwzPPv4C51XXkqkDZ4sDl517C9Rt3sLqyiVgojvR+RkqnIxEPhgd74HdZEQ96kAj5RKYlmy/A4fHBF46janOhWLfCSSDS2KQrRp/S37YLe1yxAxuUXzESChanFdl8Vljd2jCSgCg3Heo5KEa58ARF91wBNmaWOZn5ZCRRE5ysI250yMwUAMsAxM3PUrNw9QZZgzdqs21AckdUUI4yK805aMXYPGSacVOizQ75k3+PhEOy+eO1kTXOa2KSQJ+CILnTQUCFmqAEDAkwH26A1L1zo065GKW7rqQb+Pmq6IqamW7NLE4zy5OM6GyuhEePJjA4NITOzi7UxAyrIkZbBHMlWTM9Lf3u1BnK9nRIe1fLNGajyZ3izRNg393ZRia9j9T+voC56UwaoUgM6WwBSyvrYrS3m9pH5/8vTfLiC8+jPR6F1+MS+QCb6Lo3UKhUMTO/gg8+ugpfMIp8sYT+/kExudve3JRkUaVcRTQShcPBpAJN8QpwuVQ/yGZotudDo+GE3eFDJpuHP+TG3v4Oeru6sDA3jUI6I3q6e1vroh8aZcVFpSh+Aixb9gajWFpawkBfPxLxmLDOCETRWG1zZ1c2sgtLq1he20QVDrzxxjcFiLhz6xqcDgt8bpckCDwuF+bn5rG6uiGJlJWNTTj9Abz8yqu4fv0aFpcWBbwLsVqiURcNeSvqYhLGfpDo6MHOzhYGutvFBJiSBG5/AKFEh7DE+gdHMTszjUQsgnt37qKzowuvv/4afvrTf5FybgJZ7DvPX3kWPh9L6ZURIUF7h4CCh9qmZjBV92Pp/YZRrsgGCyijACn2bQJ1BEnYT/k5VYUCuXYNNDezmjWgY/5plg/R59SxleOR/VqbAUoiyemSGMHzemkkq82bD5JjZvCc5ooGUGVi5Wswuzl5cBzobB5Dhwxqhdabj21OtJqBef0ZfS4FIitA3ZxYk3sncEOAknGhURMjQ0YHxgfeJ++b0VMb5hJTrtRZtaPAc83KbK4UODjnkeTKk/rK5mtUcinUyyX4qCKUflbHATJm8N38fA/70WEVgOpjT8pLNU/G0kcNYF4/Z/NnjktANIPnzddl/r5oN1crAs4JUExdcSuBYvY7MrGdyGXz2Nzaws0btyVhPTI8IFVbHAc1kT5RR3S6PeKRQPmH23fuCXOaM/D68ixOjvahr7MNwUAQDXjw//73f8Sr3/wuOrq7EY76UC6l5NlVahZheTMRTHknzn3U+qZhKMcAK1Ti8bi8x8ofxpmZmRmMjZ+QijQFnrPJOGDZvxSoX6tbkS818O7bv8A3nn9OJKKUAXFdqtk4j7ACTOYQmw35QkWkLAqFnMQoxgwei2sYzhGUdbFaaThawZfXrmFrewPPXXlWDKTdDivs9L0oF+R7lImjTNbNm7fgD/hx9nS/gIbFAjWuO7C+W8Dk0iq6hofZwcTIuVaooE7zyVQGw2ODSCRjOHvuNHK5lJgmc01FoFvAa6kC0+a+vF81d5vXZ1qGzZxMVssBpXnPeDYzOy1zHqVuzMzzgwoL1OBy0ZuCxq1Kzsfn9wu4nEpnJKnBeZ0m18qw1K50td1uYVqzzzvdLtGVp+Y9zdPVs1LrIo439kO2OduZEl1MghBIDgVDUgHBGMvjS5LX4ZQ2YD/j3MV5mzrd7MjmKhcRYDFV4SlJOAXOm1cWWjpOni7HvVHVxoQJk7jvvPMOhodHMDg4IH1UkjSihleTdSj/vZ9SkjoEtCcmHsuajea1Xo8Pr7zyGpwut/zHCkgby7XYt7ieMUgJnNsf3H+AU+OnJbavLC0jGAzI/anxppKoah5SZslcP9RRgdNFM083Vtf3sC9z9DzaEgGEgk64HYCHCHu1hkapAJ8D4o2SypWR6OyFNxRHtW4RA3XU6tKHqdvPKoYa16piWn+YHOQjU2Pr6EtqFaVR2f+LWJyfB6sherq75HmRIGBzuERGMRSOwGatoLMjgWrVht10CVOzy+jq7RGmeqlSwNbmJla5drI4EYslkWhvk0q91ZVlbK6vYXNzHa+89CLa29pkLuFSkdWNykuBcVta68hFmucs/kGY56zsdHtl/aPnLv5saZ4/8Yhbb7RaoNUCX/MWaIHnX/MO0Lr9Vgu0WuDpLfCHguc08xEWqUiUKEaXaA8qy84DSReyWuqNMooFloDacOvmA/z6iy/xve9/H/FkBOlcWkqsI9E2TE/Ny4aqLZHAN77xDUxMPMTjxxNItsVw/sI5YZbNTk+J7iElLk6Pj8PaqMLtolloRRju1ZoFd+48wP2vHuHVl18VLdL5mQmk09vwu2wCpu/QZDGWRLyzB/3DJzAxOYP33/8AZ0+eQVs0BnsD8HqcKJRScNrqSIT98NrrKOfSaNQqqJFl29aBQLwDZYsLpYYdLqsFLktVmaUaZlsy6Ui5vAK41E8FOJcPeFtqc6Q3vxrg1ptYteE0RFUM+QMNkHDTKlIfhhkmwR5uXvl+M7htZjw+CZ4fAovH9RAz6EbmGjdWZuBcH1tLPJA1TvBDMeoPWaKaLapZ9fpe+X19zfr8ZhDPzHo6BAkIkijTuOakgAYT9LF4/K2dNG7ffSjGauPj4yIjMjU1jd3dHQSDIXR3d8kmmUDNw4cPcOHSBdkkV0S/lhs1C6osoyY7r1EXFnqpWEQmlRIG2fLyMio0Y6OmbKWOWCIprHgy1ml4STmiZy9dhMNuhZ2Alc0Oh9uLrd0Mrn7xpVQ7kD3O505N75WlJezt7cBhsWBzbVV0/0+fGkUmuw+bTZmTRaMJ1Gs20SwnMzydzaGjrxO5XBqlfB7VfA5hv09kBJx2Glx6EQpTazUhUkR9Q6O4ceceBvr7MDo0JGA2dfi9Hi/S6axIDVAO5taduyIBQ+31eDwpybJ0agep1I7cW3dnh7BNJx8/RiadxcL8AmjIFWzrwOuvv46f/uxnArqxDdP7u7h84QLKxZwwNFeWFwVwatgc2NvdQXdbGPYGWcgV0SX1RpLwR5Ko2xxiqEb2/cbKqhi/kYE6NTWJyYlHkmjgKHnt1ZdF5omMTJdbsdSZwGoGc3W/ebK/EzAzV1sYmv8CtFG2Ren7s/9I35bqm6PArLnvNgPWx4Hn+hr4N810FxNFu13Ac7JpKTnB5A5BK+rmCyBkJMgOQHth46uXebybx6r5vn8/8NwAJY0YpY9tBh30e/xpZlM3xxwzsCvXzIamhAYTYrWayAcQRNefE0NkcLzQfE+hXxo815It+jrMTNeDGGEwaZ84r9E+zeC5TqroY/J5NCddzLGz+dmaEwrmttXVO79r/aHnCGFVNkndmBMU5uP8IeC5BlWZZGL/EvatzSkIWDZbwPb2rmgwr65toKenF20J6kS7JKFGFjTnd91GZJTmCiVYHS589vmXAkqtL8+hPeLB2bE+OBoluB1uONwRPJ7bwcpWBqcuXERbMgKbjWIZNdFf1pIgnDM4prTmuUir1KrCzOWcmU7tiVEg9Z8JqBPYVf3a0Pi2EARViaN6w4ZiWRmDLi0uShKEZuOs/OJ/UhVmVDAwdsPmFFkxJkcJwgvj26IkmqTCyU6jXrskDPZSacHnGHdee/Eb8HucKGZScDlU/BHgGMDm9o4YTp8YSqC3I4zN9Sx8/k7AGcQXd+7DFQkh1pHE3MwM4v4wOsNtePxgAnWHBcOjg+jr7QIJ8PyPayip6hPpDaXNTzCf1UhkDJvnu+bk2eF45eUZ4Hm1grm5WXh9XrQnk8b645B5ro5RF4kRSqjx2TLBT1BZaeazUsUmcYlMZX5Gtyevj21A2Y5cPi/gsXi1iPyHFQ4n9ebzsB0kynn9TBDQENtg17P6pdbAzvYOAsGQyLlR2oTkApq3E6RnXGeVH7XfqQvvcruxsb6Ok+NjYmjf/GpOrJv/fmStJQSHBpaXV0UyiGsDXjfXbpQcskt7q4Qq+yrBfbYVq77oUcI2mp6ewmuvvS6GoG4351B6uTjEBJNs91KVhrIO2Cw28QgYHR6RJDzNX5nUYRJBGbNrOT31O5NEQh6oV+F0+TG/sIG9vYKc58HDe+jqiKBS2kOlkBEwu16pwud0wOe0EEdHtlSFP9IGi9MLWBwSc9nnuSbuSsZFe5yiMvSmMSdjeO7jqmQkyXlQhVLEwtwcapUKuru6ZdwyOcc48XByEsFgmBa96GgnEcCPAvcCdx/B5fXg5Olx7Kd3sbiwgHgsiUgojsnJWemuBNaXFhfEj+b0qVOIRSOoFAuqqkd0zw15yJoyuW9e22ryiI7jyqDVAZvLK7It5rnxmW/+7y2c6HdNUq2/t1qg1QJfqxZoBcWv1eNu3WyrBVot8Ie0wB8DPFfag9xcGaw7YQVVYHc0kEkXEAy04dHEPD741ccYPz2OE+PD3ELj4UOCbgX00EwrFEI8FhPWGc1Cw+GQsN/GT47JpmJuZhrhSAib6xsYGz2BgNcvchBOjxMujxdz84v4px//FBfOXUIi3oZH9++iWsrhwvnTWNlcw24mg66ubilT56ZrfW0dFeopez3obIvD76YMRQoBrxvBsA9tiZjIZFBnUkm0VBFPtsPtDcJCcLFhExkOAop2KzfeikVNresazTaNn2QNCcNamJY0ErPLxpC6pqpEVjH2NTihNy8Cmijap7CvzZsabmTJriVQTUMpMrW44dOsTA2g8ztmgLl5g2EGkZr7zBGAyGBnymbSkBXQm3OtjcmEii75JciowUCt5axlBAh+aakXXj834HxPmxXqTY8G3JvZswoIUqXjR0Awk5bCEdaR1Ymf/PPPceHCBWHb0bzrwQNlStvX1yfXzLJ8PqfOri7Y7EwQ1AS0pL44AVj2E7KdHFJNQOySG3qWwC8gncvhwaNJAZttDpbquw6MVQlk7+/tqH5UKoqe7uDQCKbn5tHZ0w9vMIxcoYiBwSHs7e5ha2tDpE2ikTBSu5vY2drEa6++KmXNLK8n+MB2jMcT2NnZQ2o/g1KZI6kBHxNL21uIhyJSss6KkHDAL9dKw7RQJCxM++df+IbI6JSpTx6LSok3ZQAIhlO6g+xCMulZCj0xOY3ZhSU43X659kIxB5/Prfo8EzYuJwYHBzE7MyfACdmr7T396OwfFDM84svDQ0Mih0PG+cbqCoaG+jEzOYmerk4BHTa3t0TjfLA7iUQ4IGzRTKGEtu4hOP1hlBsWYbcTo9rf2ZZ7J5DATfTe7i46km3Y3NpEOBiQOEFgmUCE1lLW7D1z31f6p0eXhsQrCsXqAajHcxAwJ1BCuiSN4zjOCPTx+7z/fyvzXI8hszQKx0GtAQHP+WIcoQSAyMlIBYT678hLWMTqZR4TB+C6IXEg93KMcfBR9qo20zwKnj9trB0BdE2xofmY+nOaZc3+KUaRjIFkWxLGNJ4JWek2yo2QGWpQRyt1BeAJ29XQZ9fMczNTXNrSlJQ8BBHN5siH7cfjaxBNAyqaMf+0JMNxbazv7+h3VAVR86s56SfHE3CUwNCTmurHzedPA8+Pn/u1zJFilmp2KGMIZSAW5pckjoyeOCFSLSJNVS9L7GAsdLHKwqhssDvcKJargNWBd977pchkJEIeBJx1RLxWWCpkeNtgtQdQc8Rw59ECMqUqRsYGMDrai1Ipj1AgLHGY84Ri5lPijN4gKoFCoLFcooG2kpypVrWMiZLBEXa4JDgUq/lg/DSsou1MtjMTkLdv3cI333hDdJNZpcIxTaCWzX3t2jU43EwEFODzuCUxRfCcT4sJuq3tHThdHgSDEbg8PtGOXlpZkus5f+aUmISyGo1mn4wFjGU0Z6QRI6WrPI4iFmYeoj3Rh5HR88hX7JhaXkeuUYc74BdzyrlHk/jeN7+D9999F8meLiSScZwcH0U+T+NSlcAVYLmkAGjK6miAG5bDZNNB0smosjGDwjIYGuqeq7UqFhbmJUnLRKpadxyVbSHYarW7hOH98OFDie3/4T98D9vbosvz1AAAIABJREFU28YaxSbf/dnP3hYZPc4Bn3/+uaxt2tqS8hy//eZb+PDDjzB+8iR++D/+B0LBIF56+VXcvXMH2XQa586dFTkzVhWuriwiFo0iHosb7P8G/tvf/p0wwgeGhjB26iR+/evP8O1vvynJ6nfffRc93d1i6M41z8MHD3H23FkMD/YhEaM/zvGVHuZ43xyb5G+GWTqTS+rvTFSoGE+g1mZV8wHXOZTw4lzKPkhpEeqXE9in2SvJHx63T8w/mURnlVyhUjZkW5QpKRn2d2/fxcXzFyRpr4x4ec5DkoWSWOIqx5DLYf0E1yI1K2aml7G+ui3gOX1YOjtCsDTycDsaqFMbv1yF3+OGw6bY7sUq4AlGYXN60bBybFWFDOJzOxHyeyVJ1qDUVdM687eB54p5XheJHAHPyxXxXiF4zrHidHvx8LECz1k5193Zhly+Boc7jHypjsWVFXR1t8s+YH9/D5UShXecIqm3m94TcJ5jNhwKijk7xyavk/OCVEwY7cJki2aemyto5erERFe1I+c+GrlbXW6ReTSD5y3m+R+yY2x9ttUCrRb4OrRACzz/Ojzl1j22WqDVAv+qFvhjgOfCvWIJtaEzq0pqy6g1imjU7ahW7CiVgV99+Al2drfxJ999E9PzM8KCoxSh2+0XKQqWVo8MDwvY193VKZIMLGHl3mZ2ehqRaAibGxsYHT4BS8OJvf0Ubt66hbWNTXi9AWxubgn7hSyYjRWWwvowPjaKO5OP4QwF0d3ega9uXEd/ZzvcaCDic4nxqN/rQCzig9frEIawSNKIGaaNFBu4PT7YXW6EIzGRiKFGLP8rVSrIFXKo1MpSVi3ltfxJ5qSh/akMjgzwm8ZoLp9odptN78zAi3mTJ2rORm118+aP4CAZ3mwzJgP4O4Fo/qc/y40sNw4a4P5DwHMzECfMygOTqKMgnQbo9WaFnzUzzPVxeA0Ef/l3Jg7IXuO1UxuboKQGNDVwZQZTzOCA0mk/BM8167MZKFQgP0mu3MAqIDIYCCCVTmNxcVHONzQ4KFIF3JRTIoayLgTPqSGtpIjIOlMlAGRni7kp9aX5VrUmkia37z1ApUrjLQ8GBodx6/YdkflgH6JUCfVI93YIPEA0fZeWlxEIRQRkJ6V2d28fe/t7YhpGZuiJkWHZhO9sLMNqqeDNN/8ES4vLKJWqyGZyRtm6R0rZycYiK41l7KubW8JOzmfz0vfi0Sg2NzblWnp7e5DKpuF0OSVB8ODhQwwNDaOro0MkB3hfZLhL6Xq1JsBtpVIXTVhWh7CmhOXlBCyq1Hu3WqVPBYJB+Tw3sPPzS9jbTyOe7AAcbtExvnTxIh4+uIedrQ0MDfTjzq2bYvpFA1FWkZDxZndaUackjaUmxmIjIyOoW+wIJXtkw8+Nrhj+oQ6Pm6B4SapdRAdctMkVIMyNtejy1uqGxrPSBxFoTsclA2gzjwe9wRaN47QygeN/fF6KUajYsjwvgXPdV/+Y4LkGc3gtIgfA+GFXJqEC6FkgMkdkoR4HnjekKkSxb833+m8FzwncmJN5Ok5pNmJzAsIcM/g7/64B0SOAVb0hSQFqAJOdKVJTovGs5DfqZPsb4LnAzzaLSLuYwXOdIDQbvB604x8g2yL+CwZodChXo9ryOPBct8GR5KJp5v3XgOfydUPWQioajNdxci0H52/SPD/uWZgXBEwsUWaCICFPNbewiK++ug+/P4hksh3j46eUJ4XELoK2h32NSUR+SbS3nR6Jdw2rAz//xfuoVUp465XnYCulUCvsABXGqCrsnigazjicwQ7s5Up4/4N38ad/9idwu2xw2VkZwmM5Rf6IYKQYzrIPE/AyBLCVljefQ13JrOQKB4lXgc9MOtu8V8b6cs0ibGSRgZufl6oVAr8d7UmJ9x3t7TKO5ubn4PH7kc3nxSxaZMPqBNftIldiYzWH1YFMOofJ6VlkcnmUygWMjg6LOaPDBjitQDGXFU+UYCgk2talckWqjlDLYObxPVjq1LIO49zlF1BoWHHt3gP4o1GEw1Hc+OJLfP9bbyG1s4uvHj3A4PCgmCdevnxBTCeZNGMykHMNn68Cz3mZtWOZ58clyhWWbJdiFY6hpaUFiW9k8SvDdyVtcpC4qjvgcAbw+PEkPv74YzzzzDMCgH744Ye4cP4CVlfXcOnSZfzqww9x6uRJjJ88gRs3rsl6aXhoBB998gnefPMtXL16FRcvXcY//vjH+PP/6QdItifxX//m/8GlCxfw+eefYXh4GJubq7hy5bKQJmg8m8tm4fP68d/+7r/j3LnzuHnnFr7z3e/iVx98INfB+Pvee+/hxZdewuzMDN586y3598svvwy/xy4A8tPAcx2PzGsgcxJMEj4yr1UNwoEVDiNZobTHFTmCTHrOq6w449wTTyQk6SwSaJR6cVKypiTMfvqqsHqhzOdltWB5ZU3WQCF/EOlUGpFwBJl0GgP93YZpLpMc7P+GR4qAvypBRCA+X2lgN13E5ONZlHIVmfN8PgesyCMSdCIa9sLGPFylBqfI4FUlEVu3OhAIxWB1uEVuiTGAyaJ6uSga/i7q6VO2Snx3jibvnsY8Z+WDxOBKScm2VGvo6uyUhAOZ506X94B5brfW0NfbiWKpgVS2irWNXfEECEVCgFXF9f3dDJLxDmHKp/MZ7Kf3Zd1E8Pzc2TOw2yxwi3G2Yp6zYkHiteHdoIzjjzLn9dzO9tPMc8ou1q1Kzk3H18tv/G8tnOhftXtsfanVAq0W+PfaAq2g+O/1ybbuq9UCrRb4N7fAHwM8JxuEmowaPOcGuFYvw2IlE5sAihOFQg3LK+tY31iD1WFBOBZGsUgzrjUxWhKNTLtdAFUaH168eAFtiSjcHmWONTX5WEzAtjY2MTJ8AovLm/jFLz4QxmsgEJINTCIRx/LyAk6MDmPm8WN0dnQim8nCHvIj36gg6HQjGfTBXiwA+QzstRIyexs4f34cucIeXB47HC4HvB4/cvkSkl19sHsCqMIOu9snQLqxexUNTG7Qi5UyPH6lg3zAHDTkW0S/V7RXlNFWvWGB0+OXDbY23SRowP/MC/8DdjfpPU8p49cANY9DwHxzc1OAN+qgayYeN8lmFnozeP7bOk8zOKQ2KU9Op1paRbOUzGCbYgkqcEpMCo3yf/4kU4vXzuvli89d2s8AZslKJENdH+9QN1mBB8LJMmmv63sxn1/hUVbRtSXL3QxS8np5DjK/pqamBExmXyMoLQkLqQpQMhnUnCVTlud1UhpHpAXImXLgo8++EABqanpG2GbZXBYnTpzA9PQ0UKticGAAM9NToiHbNzgglRX+YBCbm9uIxqKyeSaQmGyL486tWxga7Ec2m0GjmsXZ0ycwNDSKXK6CQqGKYDCOrc1tAXXjibCYhNmsNZSrZThcfuzs7gv7OxqJIRQKCwhPfdNcngDQFF56+WXcvnsHw0ODwvwmo559h+NLm7pRl52JIZZCpzNZAdTYhwN+v5LYqFVgIZuuWMSDhxOy4Xa7fVhaWoUvEITbF8D1m7fxve99DxOPHqBaKgo7jVtzp82OpaVFAVrIGiS7bHtrVfTOfU7A77Ti7Nkz8IWigNOHSsMu+qSUzKlXKBXA8VSRfkFZBT4XJilcTreJDa7kk2gQV2vQpNfEMjaASS0zpMcG/80KkEyWuvIKPCewxA23gL9WpRnNpI+uqiB4fiDLZJzjSOLrAAA8qqPdDGgr3FQBtfwp5yQL2dBrZ+KAgJnf51eVPQJoq5F4AHgJa/JQ87wZDG4GY48Dhc3XrmUxjgPPj7t+Hfv0vZj/rdv6CfDc8C8geE6Ah3FO9HXZ38TcUftGqCQIWbO8LmWmSjM9xUJmEtJ87ZJ8+wPAc8085/HM4Ln5mOb2apanOe6eD7/7dOZ5M5in3ZQ5Z5iflxnEN8frpzHPjwPRGcM4PxI8NRR/hFk9P7+IoeERpe1ssYlGdVFkt5zSz0QxpFaV6hu++CzdnBsLJVhsTnz+5XVsrq/iRHcc470JoJJGIb0lY8nuiaHhSsAd7UGxbsfnX36Gru4ETp4YhsUAqRn/OZ4y2Ywkh5QJoerHModRU5nJOrvyvCAb2ulwG8aUZI8ywDOZTQkli8iqWexOpDJpYYPfvn1bZFZOjo1JjGXnIuDbFo9LnHZ6XQqoFBC+IexZNXcCbpcPKUno56WyKBAKiidFpUo5L+C5Zy/BTYPFWkWqhQjIz87NSl+kBN32xiL6utpQK1UF7Iy1daFic6Fv7DRu338EfyiMuakZjPb1Y2x4CHNLi1hZXcHgQJ/IbCWTcZE14bOTtJLBhlZ9QMnkPS25o9/XCWQLKIeiwM7llSW5PiatBZw3wHPdtypVOyx2v4CgP/mnf8LO7i6+/e238Mtf/hJ/8b/8BX7+87fxyiuv4L333hcA/NzZk5h4/EjabXhkBO++8wucOn0Gs3NzuHDpIv7+H36IH/zgP8k8/5Of/DPcLjdGRodEHu/eV3fkGl579RWEQ2FVFWFz4K/+83/Bs1eeQ6wtjp3dHZmjuV44c+YMPvroI/T09Mj1s+rpk08+ketxOy1w2fiMj0rRNcerI3HIuGlpLyOGHlpkKPa5JB/YL2kQXizK/M2kTCRCaSPqlEfk3/yPlW2FfF7m/XNnTiMYDsNic8DisCNfKCKVyUoihwk7As0Erd006sahMbWuQjxM6hr3Y7Wi2HBicmYRU4/n0NXeCQeTqfUCPK4qYmE3nLaGzLEuu1uSj/mSmr8pE0fwnMlwkSajzIkE2qpI0bF6hHJyOglr7j9PA885J0pPrJaxtLAgCZ7uri5pLK5vzZrnFlTQ39uJ9Y09zC9vw+kOIpFsRzwZw8bWmozVpYUV9HT1IxSKwR1w49PPrkriWHsR0NQ9mUgYki0KPBfN+7rxnJ6iea7vRRLmNB/3+EW2RcaGrMnraMm2/Ju3ka0DtFqg1QL/zlqgBZ7/O3ugrdtptUCrBf54LfCvAc8VgETQipsyVWJP8FwHWw2e2x00BizDZvPj3Xc/xNTUrLCrnn3uGZTrZczNLSCbLWJs7Ay6u3uRz+bw9ttvi8kXmWBXnr0kjCUCdo8fPRTwfHtrC6MjY/jr//q3qNes2Nnex3fe+g7OnjmD5ZV5fPH5x/D5nOjr6UU80gYhabktqNJgtFTG3tISYk4nkgEf7I0K3C4rUlnqOtfh9DlRrpH16EKivUdkI9yhBG2aUAGZ5lVZzDeqZbhsgMtmEfZ5hRtwQx9bAGBuTYQVI8Ir8lIcLwsK5bJirpvM9DQA1AxgiSuTAVxocEwDC1pbXIM+/EkGOjep+rMaPNesbjNA//v0oAMQX/ZJxwNBmlmqwSD+1KC5NhBtTg4c6tsqAID3z42pPga/xz5GdrFIOxhyE0rKRWnMamNUMzvTDCYcsspsYmBF0zOyvggW6zbj8bS8B/8WjUaEYcz24ksMzWw0LLUIU5ItQGYZAVsCOTWrC1PzK0hnMsI221jfEGBza2tTQCcy6vg8qGt6+vQp/PKjD+XfBGEoS9TV2YH0/j7W11ZF1qW9LSEa3jTGKhX3cO7MKBxOSoUk4PFEkMuzb9pFQsThaKBSTsHpAHZ3t1CsWhAIxuBxe5WJFi3e7E7sszrj9m0EQwGEwmFMTE7g+SvPIOhxy8afrHuC0Wx/VoLwJ/Vaube+ceOmmKe1tSWEWcb+VK5VMDs/j0cTE3B5/Dh55hzufvUA27spnDx1Bl9euyH9+/y5s7hz6waee+YSFucXsLG2grNnTmM/lRbz1irZ7gE/Ctk9jI/0ygjb31wVGYD2rl64g1H0DY8LIM8Y06gWEfB7BRDnc+bzcDpcMo74O015qc9LYzs+U9ERtxisZhNIohM5fIt9RBm/ESSvi5mrkrWwGwCtStBILqVRO0jm8HsEI2WMN0mV6HHVnHz6bYahOqnE7/DamfCgBJAyPiXjsSy/M3EjzPPfAp7r+KB1u80JJjOQZB6vZkBJ349i/T5pGGqOG8d9T7erOVFlbhMt28L3NPOcjGEmZPT4JRBjs9CoT8mY1EUL/xA8N3s7HMc8J8Kiz/9EEtD0vKQNjNwKP68BK4nhprhrbithSJvkcczs1WYwU+VPjpdt4fd0EuDIdZga2AzmN8frPwg8l/ILFWs5xvlgqUdNYI3JZ+pTi+Eiq2rkMwqElLhH6RCCToasikfk0rLiS0BDwPmZadhyu3jjhfOoFXdQzu3C5w8gU7TAGx2Azd8Ohz+Kd957B1euXITDWoPX5YDPqwxDGY91FZUeB3y+nAPYPtUGjcfVOGRii4aS1P0Wy8C6YtGrZ8V+YkGuXMFX9+9LwpLyGDQx5PEXF2isGMeLL74g80o+l5PjurxOlApFBSCy4oNJMVYsVYFsXiXmP/rkM9HZvnjpPB7cvy/jkQl6mkl3d3aKrBaNjlnFMzY2ir29XTx+dB+nx4ZRzGbgcbrETHonW4IrmADcfpSrDfjdHmyur4jZMY9/4+ZN9PV0S5v09/UIeEjGM2Mix6Kaa6X3HTinmMdgc2JHAYR83AZ4jgZWVpYFPGfsp/xWM3hutXuRLzZEAoxz3IP7D6WvMBFL+ZZ33n4HL7z4Ir744jfiF/LSi8/h008/kYqcgaFB3LnzFS5evCj+NpcvX8YPf/Qj/OVf/h/Spj/+8Y/x4osv4Z9+8o94/fVXMNDfix/+8O/xZ//x+yLbZ7c5UKnU8A9//0P8px/8z0KweO/993H+/Hn86Ec/wg9+8ANcvUqwXJlRX7lyBdev38Dzzz+PCEkRoJHsk7ItOgFlXv+Y35MWFV8aygFpiSK2NxXxLaJ88+jxY0w8foxXX31VngOfkR6/d+7ckX9z/VUo5GGplvDiN64gFI6iQtK5w4mtnR1JErLqin2G0mJcnLqcTpQqNLmm3ImqnGJf12tCMt05zxCMLts8mF9Yw8N7jxDyBWCpV+C0U36ljs5kBHYrwXMH3A4v/IEAcsWsmJezcjIcjaNcYSJY+RTxmHbmDLjeZeKS85lRIWmOdzruHFlbyQeMhFOljLXlZblusu2ZdKEUFGVbvrrPNTsB7yo62+NIZyrIFuqwOnxSXVWpUbZtAydOjGJmah7VSgPhUBxWlwVr66sIBQMimUNDUcoonjtzxqh/NKoP2bmlkuawekiv7XQMZ1vyOYlsIGOuy4dak/xgS7bl99kNtD7TaoFWC3ydWqAFnn+dnnbrXlst0GqBP6gFPnv3rxpmrcBmgMV8MOo+0jCUG2ltGMpFuJZtOap5TmvMMrgPv3X7ERbm1xAMRZHsTIoMwk5qB21t7fjoo08xNDiGwcFhMYF6//33kcmkMDjQL7Irg2TJ9nQJK3dgsA8rS8sYP3USi6urAp57XAEkYkl8+MF7WFudRSBgRyIRRGd7F9rbusHKVI+rDo+jhEo2h9LuPuq5HFw0HSIj3CJXiRLq8Eb8CCcSsFncsLkCsLoDqNk9KIGmTzZYROe4DlujJsC7rWEYV9LhyMQ810aC1Cg2dCOMqvwGLHYFxOnP60X+cYxBbRhq7JiPlVBoBrDMOo/mzaIGmcwg/NPANA0OHQBplC0RgOLQgPE40Ej3FQ1os49oMO+QOa5AKvP3j2i0mjqcBgAPmIgsE67XkMmmhamudFsVU9EMRJn7LDfEZFU2t5N8zyQRoJ6HAibMLw2uyQOUigJlmsqfVZsb+QqwsbaGTHpfQA4yybPplLAH3TRUq1axtrYu0gRkoJHxKHrhThvCgYCY7hbzOQGTJFdisQobrS3uQ2d7GNU6wX+y52MUJxGSJBnY1UoOqdQ6Crk9WK00+3LD6w8hEIwIWELzUoJJi0sr2N7bETb87Ts30dXdiaH+HunDorNMXWlWBhiGaaUi9d1tuHXrFjxujwAXZAQfAHk2G1bW1+W/7r4BOBweLCytYnV9S8z15ubnBWznhXZ3JGFFDdFgELduXhez0/aOThTKFezspYTpWi3n0duZwEhfBxyNirDgs4UStlN5nDh9Ttike7vbOH/6JDweJ+xOJp6UZimBcgG7RFaHhp+sDHDKIyRTuWGpH2Eh637GjTR/J0CnEyVksdJwUAMXBJb4GT43xiu2AZnnfI/Ahh7Xeqzo/mWuxNB/Ow6MMI9/87jh9ZSrNWGfqzGr5DNo5mrQsg80z3XsIGOQY0AnmniNx40HPVbM16XHoU5waUkbJo1EIumYFbR57JrBleNimD7eUQajulb2ZTIhq3WyI93I5wsKKLIADptV+jklOwgiEljii22v44I5pphjFiU+lGDPUQ14XZGj45PoGRM4MrH29b1pIPcgrhtgugbdzPd9JF6YjsVEjPaJaL6W5kmaccbMOm8G/Z94ZgxWol9w9NUM4Eu/VMocCiDU8U0yMJQoI5hOEWHF9FYR0DCjlPajeat6yTO02AWEc3kD+OjqZ6iUirBmd/HMmUFUcptw2ylzZEHN6kOwbRgVewQVixtfXPsNnnnmAhy2miSeqeXNShbep25r8fIQUF8lnu0OsmHryBXyIiPS39cv0iWLi0uSBAiHaCJZkqqrRCIpcmhL65tYWWU126AkPtdWVhCLRUWfm5JRNJzUSSky2kuVIjwupyRN3SQFyJzFucAmCUjKZX15/Sa8Xp8xvioSx771zTcwNz8rVTX0i6BU3AvPX5HEZmpvV47jcdlhR1nWCTxmqlCBO9SB1Z0sZhdX8crLL+PRg69w9vSYyF8RCB7sJ/uW/i+sKmLVXlnaivdCggLbRvqJSWrlyaSNqe8Lo5rxiuaRVczPz0oSMClAp3qu8viNioeGxS5saRphTk5Oypg8feo05ubmRZamPdmB/v5+fPDBr5Boi+P55y/j/v17Ur1AKZjpmVmMjY9jYmISQyMj+JV8LiGSaDzGiRNj+OreXcRiYYyODGFycgLtyTZJNNNHhPIpVz/5FC+//Ap22I61mswnrCLo6OwUI9jTp89gfn5O2OdcY/BeqFsvc1rT/N2c3DxufEgbGLAsx6tK5hAM38fM9Ax29vakupCeOfTkUFr9CuTm8ah/TuY523VxcR59nW3o7+2GxxeAy+3H2uY25heX0NaeFPPTwf4BeZY082aSiglhAvUq1tgEUE+l0pLY5pzDZM9eOoPFzRSWVjYQ9odQyGRgBxNRdfg8DQR8DrgcdkRCMUTDCTidbmzubWJvfx+xREIA7Y6OLmHw81UtV1At0SCXFXguWNi/jGBvXis1xzmZQw5iRENkmyiN1KjWZD3GRAvP5fb6cffeA8QTbbBaamhvi7H2DPkCsLGTEhNep9uOvdSukBb2d6n9HhAD42A0KNVeJKpQTm56alKk2y5fvHggW6avAgKcKzP7gz5sVH3pRDnnDF3RZfd4RQqOLz0PtJjnT0wjrTdaLdBqga95C7TA8695B2jdfqsFWi3w9Bb414PnFWGePx08r8Bqq6NYILPFh7m5FTyenBWmSSwRwcT0BF577Q08eDCJjfVdAfcW5ueEzcRFL7XKuRGNJ6Lo6+3Bp1c/QV9/LxYXFoTRVKyX4PWGYIcHjQrwo3/4W3g9NYRCBEQqOHf2PNrb+mH7/9h70y65rutKcMc8R0bkPA/ITACJmRhIABxBUqQs0pZFUZZkt+S2XLZrdf+M/tRr9eoPVV29qr26XKVWWRJLomSJEmWSIkUSBAkQAzElhpwzkfMc8xzRa5/7bsTLQICUqttfjAgRyswYXrx37vTuPvvsbfHBlosguTmD6PoGsrEkbDQ0MnQPQSYhN0NuN/zNTQg3twIWBwolG/JwIAsHCvybJkMsJyeQVirIRo3vsJD5UlTMN232poAKsmKMuJs1XG2UKVCgsgYkzIZ35s2KtgYUGREDnDeDN2awqgykGcxKMzCuAQoNQmu99WoQ28zGqjBQVQJASpiNzZUZ2DED9AK8mHSXNWNcg1zmz1WD57V6qBk818CfGLAWycbNCxNaM4vMDPgdxyJ4LnqY3Fzt/Ba2p7ST8ZB4ClquG07JSPDzkgchSC/aqDYB8zIlG+aW1kSbszEURG93J+bnZrG5sSaJIJFBSKUFGCFSMT41LRIFAa8XXe2t6OvpRDgYRDweFU3x5ZUVKf2mdILHWUSpkBTJlmQWCIXbEAg2C9itJAYSSCW3kUvHZCNOuRSnOyCb1lzeIqzJTK4kDPG+/n4x+5yZmcTp0yfhcdpgKZCdbZc+LRrGoLSOksGYGBvH1uYGjh87JlJKNqvSzicUvbi8jDtjY3jymWeQyuSQzhTw5m/eFpDb4XCLedqBfXvhctjQ2dYMN81S00mc++isJBO2InEx2nW4PCKDlM9ngEJWTAd72prQ1kxfAcDi9MMdCOHsR+fEDHRl8Z4wzweGhjCyb7/IzFDqQVjzqZQA/Zk0PRZUYoPa9aKTrXUqTE3PKgOla15JCuRyeSRTOQOwVn2FgBXBBmF+O+1lSSRhPhvjuzqJpDfk1eBnLWDZ3Bs1uMx+nUxnlOmakzrnCjQTeSfKlZBBbPRPM3huBg4UMF3RK9dzh5S5m7S89ffzOzXgro8pCRMjyWcGoB60ktQC1PlesxGwnh+k/9KgsUB5L0ph2ZThrk3pX5N17nTaUMiREWwkSIx5xWwY+qC5RzwSTXI91XOhebxTQqG6bfi3ToKYv6PWHGs+tvk4Ks4KPK9c9079fXMsOe2IKWwV4K/nbv3ecr8SLfjKsXUb1WLM85hWY5qT/inAqzJWFdDOYOqL5nmF02ycy07wPJsrCrjKZ8emZrC6tIjo0j2cPrIHHnsK1mJcnaojgIbW3Si4GpG3ePDb995FsZTFvr1D6OlkNVneMIouCrCljHjJKle6z4x/NkdZFwdy+ZyAk+wfZJ9zrEqSz6bmpWg0JlUn8WQasXQO65tbOH3qFNZXV7G0tIgnHj8t44fs6MuXLyIaicj453E5xlkl43BYBQBnMlP0kcmCzheRL5Rw/eaosFsJanPumJ2dwyNHj+KTTz7GQF+vmEknY1E8fuqkyLltb662vbWnAAAgAElEQVRjdWUdA5x3Y8vwOYuii25x+FF0hnFj7B6m5lfw0ktfwa3b13Dk4D6kUxlcvHgRLc0t6O7sEiCabeF0MDnIJD1Z55XkR3U7m+8PzP1NGhk8hkooEnRWsjA096zItui+y3WtYCSj2Ub0s6DBLNuFgC7lwMyeEfl8WuZaDjdZtzxelZQsFCXhx4oRSnxRG5wmsWoRLsLusEqsKVHGChMPk2cJzsteAbLJemc7KCNyeuPkZT0VQFTah32BcoBpWQNoROp1U9Jn5+MPBc/5vZRWoUH2ysqqMMWPP3pCAGjKjUlFk2F2zLHEWLBvTU5OirxMPBbD8EAXers7BDhPZ4u4t7gslQbhxjAW5ueFDOLzukDsnF4E+VIRqWRaQGwmjeLxBCanpkQDfmCAPix2kUhLFa2wOzxYWVwSo0+/m2b1WYQa7EjGtuSzfl8YjaE2ScDmLTlJMJBooIxJvfD7fWhqbJIEPddNWd/ZgQ1vHd2Pas2J5T72OeA5Y0E5RiYOrhrgeTGfRkd7CzIZC5bXYpicXUAmn8fI/j0IhYMypuxWJ8INzVhYWJYKUILn3F9k0il8dPZDDA/tEr187flRAc9V/zbP03qOlMoVGoWawHNqnlMKztwv6prnD1rV68/XI1CPwMMagTp4/rC2fP266xGoR+ALI/CHgOdkkGxurAqoI+ClqwKec4Mj+pzUDBW96Bxsdgsi20kEg624NTqBiakZxBIx9A/0oKWjVfREbTYPlpbWhGH59FNPCIuM9/ErK8sYu3sbuwb7xTDoyuVLGKaW+cQEjh07CrhpjGRDKevA+tI63nrz5+jtC6EhWMDAQDtamtvhsDXAigAWpm6imFqFk6xRmoCSgVeAAI6+YBieBpqbeZAnq9hmFzCHrN1CySr6iCx1JdBHVqxVzDOLAqDLDbxImmuAltxsY8kxgAitZStsNvJgrZSSqOh/m2UHzKCOgjFYMqzYkdWsmlpg3IPep6QnVGkrH9VyAA/aYJafN4Hn1aCgPmfN6jQnBTQApb93ByBvfPDzQEV+rswSNRid0s8IbNorbFtusLWm+X2bZylb32kkVbkGsscqTPOd4LluRw2cy9ZRQAKyq5jQyJasWNncRnRrE33dnfC47dIv1ldXxNiWpfHbZH41t2BhaRnBcJP8nUkn4bJb0d/dBY+bxpcWYYixLLy1vR2NTc1IRjfgdVkBmwNWhwf+YJPo5bNvihZRIQcrzXSLOdHdtbGM3OFCMk12oh3ReBpjk9Nynv19fTh37iyOHTsk5c+ijWotyQab/Vx0WQlg5oty3ndv38bxY0cRoJEegcSiVUD7za1NnL/wCYb37kFHVxeaW9qwuLSKu+NTSGdyWN/YRm9PN/wep7AuB/u7sb2+IrrnBEk2NrcQiSWwEUkg3NKGxuZWbJKBbgMuf/IhfI4S9u4eQktrO5o6ekW+xePzY3tjDeN3RnH58mUM7d0nCYHjx46L4SlZ/IEAtcgdwtSkuSHnEtmQU7++BquYYIIGzzUgQBBRKVrQhJRSQVkBbqgvnyEr1e0UgK88lmg0aYDvZsDhDwXP9fmVwatCUUAogk+cZ0kuJojF3ynbUgs8Z+JCg+JmdnU1gLyT/V1hm+rv1q8rcIhglb0MMpiTYrXG7BeB5+b5SxtBss9kpXjHge1oXCR6KH3BZAv7RDDgEfCcMdUJAQ2em5MA1XMjU0H68aDzKs+VylFW3m6+LnPyQc8f1e+pTgaa46te01r0O2elWvET5jnnedNbq4+/45pMzHM9n5v7gPlc5dhGTrDCPFelNgRL5XyshuGsgOcCt98HnnNspNJKkiGZZlIvj7u3bmFjfg67OhvR3xmAy5YSENzpDQvzPJ5zI1tyyfFnZiYwNzeJpnADDh06JOOLJsQEtWmgKLJQ2YzEga/JGij65xVJHYK44kFBfjzHbJ6JJacAgJ9evorb47MYGByScyf4OjM9ja/96VcFiKMk1eVLFwWMpbmyyieUBPR2uRyIbm+IpAmTVQQsybBnwm9tY1MY7/P3lqRaTkwj19YxNTWNtrYWtDU3YnZqEocPjCDo8yCdTGJzKy4M9cMjXShmNpBOxuB0N8Dh78CFa1NYj6YxMNSPbD6OBr8bPV29OHv2nMxfPd29IjkTDjUI0F0sZISBzvspAs9cs3RSRvelWvOc9J/7mOfT8Ho9aG9vF6kQ0Qg3dTqR/zb0pBlXu41x4BpTFNmvaCRWTnrwPo/LEZOWBJZFQsdmkwRqQzgs8SbIzf5EX5GV1TVhoH907kM8cuQQWloaRU6sIExvlxhW0xQ7FApLckTfZ0qlEJnRhaKYY1OmS98b8BrFAyOZVLr5VQ/z+K81jsvxM/r8xsYm3nzzTfT19aOzswtDg0PC9mfVofZZUWNL3Q/wvoPfPzZ2VwB3+vUM9XejubFBJNdiiQwWV9bR2z8oCYQb168JEExDWL/XhUhkC25fg/IJsNkFsJ+fX0AmkxUjX54Hge9bt+8iIx3WhkQshpHhQdwZ/Qwd7Q2wWTIoFplocsNh98Pva0aasnKWPLq6OrC0uIhCLi9JASaie3t7EQwElWQTqzuk4SjbpDqCOU46nDv62eeC505hnhM8J/O8pbUNpWIWA309mJpaxOzCGjy+RgTDIfE+CgR9WFleRiadh83ihNcXwEZkHR6vS86Npuhc18lAL8uWqTtjRXIwZFvM56nPvxZ4bnN5y5rneq2uy7bcN2zqT9QjUI/AQx6BOnj+kHeA+uXXI1CPwIMj8IeA5xbky+A5wRXKVMgGSliBBJMNAEIkBMiuLqKQt2B9PYG33/oAM3Pzwro+/eQpdHR3ghuVQKBRyjWXlhcQ8LNUdhMNDUGsr60ikYji6WeeQmdnBz7+6CO0d7SKYeiJR48jiwxKeTtS0RLe/c1vkU5soqPdha4uNzo6G+By+hAMdMHrbsPayhyK+W1h2cj5Wm1Shu3zBwGrS4wf8yU7Sla7aA2nM2nZUIqBHbdMol1O1rGSUFCwttp4cz9jVNxWmOdl8nJJiMxqE6veX7IyVhXZEg1qV4NBshk2wPNar2lgwQyomDc45hbX4BOPww2FNt3TTNTqY1QzKDX7upp5zs9pZulOcEwlUTQAZQbWzZt8vckxg/fm8zZvkCvgIjWvoUr6DakKAi2aDbejp0vYjfYyM0zZX412VYaSFfBMs3oFKGcry+ZMMdcJ3JBJJ7IdsGJhbR2fXvkMTz5+CkEfDbuAQiYJp82C1ZVliU0kGsPN0dvo6ulDe3efYppl0simEmhtCiOdSkrCaHJqGr39Axgc3oN4IgWfywaHpQQr2XYOF+xk1Rkgt/Rheg0QWKLcSiGPnLUIq9OFRJLglh/ZggV3xyYRDAQwNTWBQj6Dx0+fkA17KZ+BhWy+QhEOpxss1d+OxrC2vonxsXHsHR4SFj3NxAgyUTrms+s3sLA4j6HhQQzs2gWXxy2bZJvdiavXboqcQ2Q7hpGR3QgHPfC5HShmU0A+g0Q8ImxPvz8At78BNo8fG9txLCyvormtC03hMK5++hEysS0szc8hEArDHWjEU2eek3MMB3zIZZICKGzH0rhx8yaGh4cQjWzj3uwM2jva8ciRwwKQEXzlXMQHgXXzODGDkXpjzeeUjrUFubxKLBH0odazAvOyYhJIwIkl9GxTYQgb+Gw1OFOdXNJ/1wRMjcSYuQKExyfwwWoFBfAq00Ya7ZEtKIahVcxzykvoRBWv15ysMgOrtQBhPR71+/T8oABLZcxbnVyrBuH5nRqIqF5pzAxu/T4lB0MzyJJULkRjKtHDsUI9Xkspj+7OVuzftxsOuwJ1zVrAbK9aYL5+jgCeDF2Taav5Gswgc612rAZiqmPKv6sTctWVLxo8VxIglW1ILWBKjvcAEL8WKKpWElUIJNUzNXT3zWuBcDOpDy7FUAIBCvpnMQBzhRtqw1kFnpfI5qySbeExM9mCStJlaAroxvXr1xHf2EI+voGjB3vhd+VQYOLJG4KvsR+Zkk/Ac8pVTU+NYWTfbpz7+CP86Ve/ivWNdWGS6/nX5/UJmM625rkRmPQ43VIRo3xWcsaaolqIawA1ptkfmCz75a//mUIWknBjYqurq1MqaGgcvnv3sBh8f3rhgoDGBKe3t5UsxoH9e4UFzTnS7ea6wuqmAjJMArg4p6bg94cQi6ThcLhw9fp1uYfgWsDzam1qxMTd2zh6eD9am0JIRGOwO/3i3/LKS48jm1iU6ppM1oKcNYyb4ytYj2VhcVoRDLuwsnwPJ0+cgtftxeVLl8XLYaB/F8LhEFqaGsHlJkfDZOb1rby34l2HStjrvqjnuer5hx3FZiOj+X7mOdciDZ6X56kSwXklM0Pgm4Cu6rNWAVv5nBoPSuJKJRkpe8MsGJMxBdjEnLYkCQgeh/np1157DcGGIHp7+3Dh0wv49rf/DHa7BV6vS/w+8rm8VA/lsjQLZmKS1UN2AY7JliYbm7riFYmfvLDcpU9mCB4XpF3LyaHqiagKFK6+V9KyLUxM0Oy7u7tHkuQE6lvbWqQCyVzFpP0utJzU7MyMfOPU1CRikTU8+8zTiESTmJ5ZQP/gHpQsDuQpOReLYvdQv7D+afZN2ZRc0SFJh1Qyhbt3xxGLxdHc3IL+vgGJ88zMLNY3NlEwKkUagyFhmicTW2gIOBAOudHYxERLA+z2ABzOBoiPhK0g1Zs+j08SkmynjbU1uSdgW/GamIhyupxGaYrpPqiqTO/3Bc85HpgUFfD85i20trYhm46ju6sDY2NzWF6LItzciVBTE2xO6gUVpBoiGc+QD4D+/kFsxTfR2tYswHkyEUM8FkVbawuCfppmq9nJLNvCxL/u/zxPvT7Vkm2xuSnbouQHdZ+vg+c1Bkv9qXoE6hF4qCNQB88f6uavX3w9AvUIfF4E/iDwvJTH5maFee5xOxXjUfQfq5nnCuSMxbK4dPEm1tdiGNo9graOVkxM3sWho4fxj//4I0Sj1GC044knTiEe30JXVxdWV5fx6KMnEAx4kc6k4PW4MXrzBrw+D7Y2NjG0exAWhwXvv/sJRq9OwJK14PC+XfD7MhgaDqNQiIgWc2vLMLzudlhcdhRtqgSc+00pRxbQuwSrhRsXD0pFbp5Zrk9DI1FtVezyYh7WYlbYvtRg5E27gltV2Tu3jDQ/lA2lwTQ0cI0ycF4pxSdAR+Z0hU1eDQKZb/4pRkpwhBs0xcBTEgbVDEe9CahmmOsNBZlb3GBqI0VuQrnJqQZyagF85b5jyJ9Ub86r5SE0iFYNnlez3c0AVLV8jP5Onk8t5jlZhtykEzThtRHM1ial1X1dAWU72VQ65gLKmWRbjFyJcQidHlEl6QoEUAATv3drO4pb42MIhMPCOvd7HEjHttHf04n1tRUEfF4xEt3c3JYkDQFOMscJEmxtrAkTkWZdHDtknJOR/Y1vfgslmwPBYEg0Td02C3KlAvIoIS8ImE022dzoW/IlgBIK/MlkjKMkRlhFix2b2wlhhjaEG3H9+jVMT47jS88+jRBBbY8TllIORZpklqxwuNwiUUTm781bt8U87/kzZwSspvRKKpFEumDF6J0xYf89++wz2NjckN8JnnO8/OrXv8GBg0cwNLgHbifVx7kRToHiDnZLAU4LZINOQ7J4Kgub24eSzY3JuXmMjs2ip6sbgz1tcFsL+OzSRUzPzMIdbALsThx55ChaGsMI+giy5GF1+pBIJkXOhIDS5OQ4rl+7iv6+Xpx55ikxXCVAQZ1guwHwmPuEbvOyiVixKO0pjPMi+xtNRHMGo9UuP8n4JPCgKxwUQ1jQ2R2b9geyP6tYzeb+zc+YAWaeH+PKpIGYxnF+oWyM3SFVChXgQPVpSUyxUsbQ4NVjvtacbwbVze9jLHhtfJ3zhDL6LcLpUuaY1Y9a88SDxrAGqvUx1PuKojVttTlF/qNYtGNpeR1XPruGjfU1NDeH8NijR9DT1YZUUnkEUJtbl+BXm3aaE3cyD9cAz/X13pcIYFLNYDibEw0qQbYTJK9O/D0oNpU5UnWRaqCuVvKhbFxq6ivVCUlzm7HniTZ41UlUJ2tkjicQKlo2RkKESTmt4a7E1ncmGx4Aniu9F4LG4gIgyeZbt24jm8hgYfo2Hj+xF9bCNnweB2DzwBvugcXZBJsriDt37+DO7Rs4dOgAxibGxOyRjF2uQwQrl5aW0NfXJ+sb1yey0QUYTWeRFvDaL4Ajkzoi5ZLLiqwQ7zu4HnB8jk/dg9PXDLvDjU8++QT35mYl4b17924xHzywfx+W6dewMI/p6Wm0tnRIxc3BAyMINfjw/u9+i6GhfnR0tEg2w+ZwyLhaXV9HMBjGvdkVkeKYnbuHSDQurHSuqTRq9Lud2Ds0ALulKMnATM6Gs2c/wjOn98Be2EAiuoF80Ql3oBcfXLiD+fUoOvs6ARuB3xRsJQeeOP0EspkcPvn4PLq7ekTCpTHcIOeWy6dhYYKU/hayZlV8VnQ/rfZbkP5S5LJBHwjee+QwO0ttbjLP22R+kUSjKdFEIgQNYtWaSnBcJSIJ4vIfAVeHnXIpKWk/aruzbdLZjLSV3eEUOaFCoSSMdSZHuFZfu3ZdTDcfe+wk5u7N4cknTot0S6moki3io5NTwDmlYjKZnMjk6DFPEJ1zFP/WJrM6kcl40A8jV6Rh6IMf5vudB4HnBK5ZMUawvrWlTWSksjkmTRxy36gfWuqK50KmPeUEeY7TU1M4+sgBNDeFJbmUShdwb2ENwVATgqGQrE9MYNtsJSTj2/D63EhnHdLvqbFOoJw685SvIQOf8V9bW5fYZ/NZMSa3W0pw2EjmyCEc8qC9IyySMBYQBPcin3OIWbjVTlPxtJBbOMQp+0X/CHYKto+QP+gtYLfBKlUNnweeSy8z5jIl4cb350XzfAmlAjXPW+GgAWomB68viGs3RwU8p69JR1szJibmsR3LIluwoa2zE82tTUim43K/3xhqht3qFnP32+O3cOjwAam8oNHvndu3cPTIEfT1du8Ez8uTXwUMVyQHlezhvKCk6JRhKO/37R6/yMaZ7/vqsi2fO2zqL9YjUI/AQxiBOnj+EDZ6/ZLrEahH4PeLAMFzvanQDOHaoCoZ2DlEttZlI0EJEwGjid3JpkKxQeQYRW6cMsbmt4if//w3WF+LC8gztHsIrW1NiCSiYgJG2RYC3Sx/XllZwNGjRzC8exC//e1bOHhwP/r7+1DIF3Hp4iWsr22iubkVBw8dwo3bozj34TmcOnoczlIO+dQGhgdbYLMlYXOU4PGG0BDugdUWgsXhRB6USlEbRWHckVtHJi+5nNQspzSFYSypmKsEzgkREESnjnKFbS5XqipGFQivNx2aCWYKvYAZhjQIf+WmS93gq3+KVVkQeQ2tfa7jL9sbA0DWIDU3BGR/VQMrjLneRGtJAs3CUiA0pRiUFrJ6n1XKnDXYojdGqmxblyWb+5Biut3HbKsCBs3JAA2caRC88l07QakvAs914kABnwXYHUrLUhvXalCplkmiBs91rPUVmYFzfZ7cYJrjoeULBHQSJp5DWJEulwd3x8YwMTOJR44fQUtjI7LpFBoCfqQTCSkvjsaiAvr95PXX8fTTz4hRZlHATptsNCm1sr66Jvqt3MzaHQ50dnfD7iLDsohiNi+miYTHqApEXVTxPpXqB6to7aPAxBU3xpQbKiHBMnm7Exc+vSzsv5GRfbh69TM4bBY8duIYvB4nEtRXlxJ5mjASC6MsEUGiksiqEBARAMVuFYCabL5sAciKjIhL2IceDxmiadGoHR0dxXZ0Gy+8+IIAvNlMSjTVOV5oucdK8ExKyaSQUc+y7FQ2D5vTjWujtzE2s4g9e/diN01MiwSiLAKes9SdRqRkuXZ1dmH38LAY/zEIBHcDAZ+MtiTlEJxO2CW2DGVBys8JgKt8gwKZzMxgnWjRmvzCJLdYBbBmLDluCArxAGS2cuNN+QQCJfysBrWVnLoCJ/kpi4XzC59U0AKTLcUST4qyNw+Yj42iFAHCpdqkhGQqLQA6xyfHO6VjOMUE/H6RK9JyUfrarDbqNGelQsJmtct1EPNiwoYyG5TjITPXVkhLVcTMvTlsx2JIZ7NiAkhQ6OCB/Rge3AW/1y1txj4p0GyNO2jzODaPp+rxXX3F5TEnE0wJmVweqUwesFLj1oVfv/kOJscnMTw0gJe/8iz8fruwKz0ugpRq/hLZDltl7jSvVXrukXlU+y8QrDc4ugTVZf4zJjh5P00ZZdKzYnZ6QaonLCUrAv4AujraBayEJY9AwGNUNFQCYgbiq+ce9ZqKgD5Hc9KhOgGhZtedwa5OCqhjVhjibCEzoG9uC/5ekabhPGGoHEg/NQB9kTRSLPQK81z1aSaH5TeRKdMPstUJSHEuYmLXgompaSRSBcxN3sHJQ/0oJZfQGPKjULIj1D6EnK0BqYIdkUgM43dvY2RkL7Zj21haXMCpUyflWyLbW/j00/Oiw51MJeX72VZ+XwDbW9vIZQjQKg8J9moFsLtFRon3DepaFSs+W6T3gkvmie3tCNbXNgQoD4XDePTEceQLObncxaVFzM6uIBQmQE3d5RguXzwvknLHjx2Rcczvo+760vKSmNu2NXdhdPQ2GhubMDUzIyArq0Eob8VEY3tLE/LZtFS/WC1urCwuS8Wb25FB0MdqCSAWz8Ptb8WFz25hZSuG9r4eOF12rC0tSPVMT0+vaKpHtuMiPUc2fntbC4pFzgGUMuE9BNudyR2ChKotVYKXiSlZDcseHXyP8qxQc+LU9JQkJjo62pXWtbxXdQ5DvUOZxNqYOFT69spglRU5GZFNYSJL1kwKLtnsIjPlcjPmuhLC0Pa32mSuFr8GpxMpVlwVeGwyy1Uv4/pCXeuQIQnD+xiC8zw++wLXDRn3NquYvVIbndrtTIzqBCjbnqB0keY396WTNDu/MhaN3yrjwLgf4vWrNS5dTiSS3a6k4mgorcB9rhViMG0kLPn7+voaVlf5bxnDg/1SFUFJM3+wEW3t3Qg2hORejsaXXI9tVgLgisiRhV8kDNlPGVW2F5MymVxOWOh2mwOxyDbCPq7NWbg9TG7k4HSV0NoaRjjcALfLC7uNprZulIpMVHNeY59RNqDmikleTzG/UzpQfHUMLwRNOtf3XbVWLqbPWBnA5ML2dhTZXF6IIWTrkyzAGM3NzYnJaiq2jp7OFiRTRczNb2D63jKGdu9GZ08H7s3PSr8M+sPIZYpYX9/CZmwLpx8/KWtwKpnAjWtXJfl16uRjlcorib9K7FR72eg5V63rar6UxBIXYYcHJbnfqXjd1MHzB9yb1J+uR6AegYc2AnXw/KFt+vqF1yNQj8AXRYDguXmDr3/XzDQzQ6dUyCAe3RaQh5sfxfBgOXhBdAm56dJsz2QqIRuebKaEDz64gO2tFCanZ/Hk00+gsSWEfKmA6elZ7N17EKsrm7JZuHN7FH/+F9/EdmQD165dkdLNfSP74Hb7MD42g/fe/QhPPvGMbJLf/d17GN7Vjf6uEDrCNgScWXjdlLDIisxFqLkTDl8zCnAJW46Ao7422WRqsKJCuCmDw2SryRbUkPTQG0UdE5H6MEmC1AKYDMEXtYk1mONyPEF1FOhBIEixf1QZNpMRqiRbbYjJOBewzJBAMWuIa/Cd79WyLNxk6Q21JDOESq020+p6DJVX2fhyE6jYlXrTrTca1WxRvYmqxTitxEnFS29KaoFJ+lx1n6wGvmr1VQ1QVaRfGLtyxfp9H6kFppWTCcb5ma/TfC7szwVD8kMZrYmeAbez0o65XFFK6mlSdv78BbR3NmFouBcet08Yg9QczefI1lNavHdu38bW9hZOnT4l4KvVYRX2Xy6bFwCCG3Gagt26dRMnH3tUNoY2h9K3J0hvpbGV0Q8l9vJfpW/q2PDcxOTNruQsaK5LTduB/gE5Jjeg4VBIAbHZjJTia+BYtykBYvZrOb76TyVo+B91pw1jXIvFCebKUqksPvzwQ+za1YfOLjLOLHA4rXBRd7ag8EmduJAosg8bx+emm/0knkrhzd/+DqHGJhw5dBBNoQCy6TT8Xh+SyTRW1zfx9jvvwe7yCkt5z+4hDPZ1oSEQUIC5zYpkMi7nTKa5npeUqWxBgDKXYSKnTADVZlonkcx9VUq8Od6YsDCM4PhTGGuFggB1Wi6kAmoSXLSJJAYrVSyWLPKFJKhsYOU1wolcnokeavTvmGjK/dY8tvT4Yduwj/FvrfvLcyCQRBM+6R+ca4U5WkLRAC0IOs0vrODa9VuIxNPYimdAbHp+aRUd7R04c/wAgh4bbk9M4M7UBOLpFEb278fAQB8GenukesKSz0rFAxOIgvt/0QJivG6uLDGvGTrpp/uqxFwSfSXkKFGTY1rTBp+/ET/5yS+xOL+Cgf5evPilx+H3lJDLUQvbh1xOASA6EadNjx8Inhtj3Twn8VTNBqZ8LctqIrcXb/3mPdy6MY5sqoRjRx4F6ydYNbG1tYLBXR04emy/sEWVCej92wqz6bMZVDevp/pz5moa/bo5zHqd0OC7mvsq8l8yjpjMNRIy1d+nkxhlPw0B+ZRgi46XgICc70To31gNy6iZzi+Uv0DGrvk+QeluW7C6voHx+Q2sLt7DcKsbg61uIJ8UgMrT3AtLoB3pImVbMrh9cxQD/X1Y31rH+voqnnvmaZTyWUkkZrMpwxgyJ4nElGhJ+2Epcryq0h85SwMs3tjYEPCa7GRV5URAl+s6E8RM9DPx50EqncOli5fR0taCwcFdktT3B33Y2NyExRbA8so2Ll76VEBvyohQ+/yJJ04iEPDC73OL9wrnBCYV79weQ1tru+hbcyxSTo6mi8lEXMxB/V7KjrBqQ8nkUHImnU3h2vVLOHhgSPlY0JCU60PJjaXNLKaWokjnC2htdMDrdWDX4C6Zay9fuYmujj64nX40NzahocEFq4ChSWNdYLWMZgLvNKLV7a9+EowlGK0S95OTE5KI6OzqVJItVZxlF1YAACAASURBVLJMTBqk0ykD7LUhmqCEnV0kt2KxhIqFx4NMKiX3MZyryZgOBoPluVLd21hVlZT0qRJisRhiyQSyBG6LRWk3kgYaWGWVTGJ5aRl2q1qXOjs7RVeeEnecf3n/RJA9FGpALpMVoJwVXBs06g6H5b6Jtzo0Gq5+aG3yWtOYOs/KzQTjxXlF30/xdbVmsEqRSRdj7TXyb4wtz4+AOysnmKyZmBjH4UMHsLy6LF4nXd196v5T7vUskhDnv3Qyrggodhsu3Jg2dNw5Dwak3zPpsLSyIlVWIyMjWFtZhp+AuyUvOvl2RxENYR+cLnp+BMWs22rxCnBuKZGBTvA8K218P3heRDGvJZDUNTLzrOe2B93nVWKopJ8EPE+mRFImGksgGo1LAt7tYUWJMlfl+NjV24rO1hDyBSfyJSeuj44h0NCAPSPDMj6mp6cEOHfY3YwQmjta4Pd7pUKEHiyFXBZHHzmMhiBlW1SiWt1Tq/tZCW3Vo9J2O8Fzi8OLoqUOnv+ey3r9bfUI1CPwkEagDp4/pA1fv+x6BOoR+OIIfBF4Xt4wy61/HvHIltpEkI1tgLOikEqghQCesHKKSKbisDttKBZsSMQLOH/hKj46dx4vvfwV7B4ZxNUb17CxsQUSb9PpAra3Inju2TPo6e3AyuoCbty4hlC4AY+eOAGn04vJiTm89+6H2DWwB3fu3EVTYwOawm4M97di70Aziul1pOIbwhajEag31AaLowEFK43HbAZ0rlla1UBABVSWDZRxN75zE7pTS1i/JvBSzU3b/SAnd7Ci52piI5o3agTK9HEVQFZSRlkClhjavwZjRgMjZSC4bCKm2Gg7wXP1t/y/seHQRktmw1Kz9IN6rwLD+VNJW9y/nFaAxJ3au2aJCDO4U4nb/VIqtXrrHwKea9Bfgwrmz1bAdxXLar13vZEm6Kp0HPSm2mbonkM2qIl4ChMTk1heWcZjjx1BIOhWSYgSN+Jk6Cl2KDfS5859JPJDHZ3twpazOSzIEXkWdqQTC/fmMTY2DsofnTr5qJHEoNGuSvYQNKqOl45RBThXjEG76L6rDT51Qsmea25qVgIMVu6l1Uaf7akBAg3c8idBCx0TM/jJWGQKGVjJui+SkRvC9lZc5I5mZmfg8TgwNDyAUimLRDIqjN18hkBWBdDRgKfW09b9jKz3i1dvYisaE0b8N1/9ujDsWF7O648lkgiGGnH56g0sLq8iHo0i4HHgheefl2QbZUzYr31eL3IZVrooBQoZU8WC6CdzPmDf5XM6oaP7tP6pE1GE3nRsGCv+4/cwPmRrcnzq+ZD6t0q62w5rkWfLpA414IvIFdLCxKOXgs1OtrgLxUK6rFVe3YbVyR2+TvCcbSKmocL2pQ5xSSQS9DlqkCqfJeNSafJvbGxj9Pa4GNWNjk0BNhecnoCw5p87dRwDvZ3Yim7j7Xffgd1pxwsvPi+6w3YrkEslQdVgj5PxyiuN39/zDtrM5HsQ+FIGsgU8tygZArLkS1a4vSH8t5/8EitLa9g9uAvPnTkJn4egbwJ2G3V0DbarUYnDGNSak8zjpfp3nTTRceNpZCx2fDZ6Fz//+Rtw2bx48vEzeObJMwLYXDz/Md5+6w1873t/jsHBHrhcyqT4ix7mOVzAHcPwuXoO3zHOTAetgOeGHFgZPJdJ2VgPFJHS3Jeqf9fJourKnjKAbjJk3nFN8rWVg+vPM35aOkPJWBSQL5Zw6eYUNteWEF8cw7Mn9sJlzcNBabBQJ+wNHUgVnaJrf/7cJ6JDvrq+hqeffkrMjmmcLFUqouWdV4Ar5SU4H7GBBN+tVDzpmDGmuv35Xp4j70coccQHpUryOa6fTszMzsl8QLCdwDkrUz45fx5r60lcvHwDPT3dApx/97t/gZXlRbz/wXt45Wt/IpIUBJKpm87kZzyWFCYtAUH6ssSiEayurqCxsVGSk0zgkS0rciKFElwOt5AEbo5exe7hXuRTERQycXg9PqxvpQF3E+7MbGAjEkMhvYFcNo6Xv/rHcHv9+OT8JaSSBQz0DktFT2tLA1pbfEintyT5WSppLXJzol+1onn8SZWbRbHeGSdqctNgua29TYDV8v2Asd7z1ofxYdVKLJ7G9dE7eP/Dc7IWDQ/vwb25OYRCQTz1xJN45623sLqyKuafX/nKS/K9jBM9PH7723fF/JUVL2fOnJH584OPP8bdyQmR8iCDPLK9jVdeeUUqtN781a+xsa4SIs8++yy2IxH84o1fiGkm/S1mpqdw6uRJDNJvw0Xz1nv4wf/zfTz/pefFfDbgdaOYry3b8qD5SM8D5nFTPSbVWBaRJEVGkGoiNfdXkls2kQNKJJK4e+eOSP9cu/4ZXvzyS+IpYndSukZJ0ZDxzfWKfZ6SVDRbnVmKSDKBidH19Q0x9qQEDGXXWCHQ0BDC9auX0RnyosHHKp0SLLaizN+5Qk5iZGEbg7KErKbkvRrPOC/Jc9UnFPucvUXW3yrwnEx1SbQYsoB6jtBJ9p1znmLhk9TBJMfWVgTReEJY8ouLy3C5vQKsu90eTE1O4vgjIxgZ7gPgQbZgx+z8CuYXF3HokYOyT1hcXBAJpc31COw2NxZWF9Hc0oSe7i6EgkHZa9BknRUeUgFqEFB04keD5zv7/U5pRM08N4Pnep4+8fxf/56r3BfN/PXX6xGoR6AegX8dEahPiv862rF+FfUI1CPwLxCBB4Hn+uZZf6VsNJBHIrotT3HTpeQDKH+iynCl3JfawYWC3BSTCJ1OFeD1NmFmZglvv/Muunq6cPzRo8gVc7hy5SoKRSs6O/qEcd3W0gqvz4X3fvcOGhoCGBwcEL3SYtGCK5ev48rlG7DbXcI89TgLwmgZ7GtDIbWBUi4Kq0WBg4FwK9yBFsARQMnmUaX+BsCtAQx1DRUgxHy91SZy+n3VgLCKTW3wvBp4F2BXSOcqZvr7GCvNhtTgeQXcUfopYsJlYs1qkFg/p5IZlespbwDLzHNzxzGuuWyEWTFYqu5eGuwyA2PV7zHLYVRXK/C9ZqCyLCNgHMQc8weBUr8veG4GrMyAPr/KLJGjwQUNRu7o32RrMTkhLq8EjwyekygbMCkEKdtfWloWGZGBXd0i6aDY6dTgViXnqVQGY2NjiEQiOHX6pLBE3R4X8qW8kG7z2bwkUWjOSdPc3TTh7O8VQzwyJ0VR32JT8i0mOR7z5rAaPC9RDsZgzonkBpMAUvVQgNPBJJbWrlXJLd02+pi6H+q+peMkHDPR2qX+Nsu0s7h86Sq6u3sF6AiHg8hkybYuydgt5Hhtlf5oBiN0fy2DXTY7inY3Ll66gpmZKTx+8jH0dHWWDT8dTpcw2pweH7YjUdybnUMmmcDw4CBu3ryBw4cOobExLJIllMrR4ADnISacCN5Qf1cD0NUgYjXgS/BcA+zaJ0Dr6hI0NFdTKCtNSrbYYaUsi4xvti8TDQQ37CiWHMgXqB1McDCrSs6NBFT1Rl/3Q8af7U7moWI1UrrFJiA+z4UMWLJedfsL2CF9j3Mfmepu0aTO5IuYmJnHh+cuIBJPIZnOoK25Gc8/+wwcDit+8to/4uuv/DF6ujtQKjJ+TBIp2RomWthfajH6HrQEfR6obL5WzTzn1EvwPEfTQdjgcPoFPN/a2Ma+vXvwxKmjcDmYFEhK5Ucmq5J4OhGjTY+rgTEdF/O41n3Z3OfVXGXBdtqC/+V//XfSjxjH//nf/k+GaEkRS/fm8MYvfobvfe87kmDgODKQmx1JTvNaYo6DnnfM816tZJjMgyZMvnrtqJ7P1OvMFNVuDXNFhY5X9XpnTtjcdxTDIFl/Rie7+JMgKPWu2S/ZJx0uDz6+cgv5TApzo5+iJ+zA0UN7BWB0BFvgCnUgb/OiUHLg6mdXxeRxcXlZwHOvyyH6zTTqlKob8bJg8ommzAQCjbhUrW3VY8jsGZDNpmUceDx+8UiwkM3MuXZiHFtbW+js7kJ3Txci0Qhe//k/o7WtR6RkPrtySRjNhUIGS0vz+Ju/+WsszM/JPNre1ort7W3anqC7qxs2m0UAdEpi9fb0oK2tVZmFiwRcQVjRlnwBDs6ZDivS2SQWF2bQ1hiAvZRVSbm8HZ5wFz64cFOqRI4f3o3t7TX09PeguaUN0VgK42OzmKOs1e49aG5qQCDgQGPYZSQ5lammuf/rtdgcH65bMIB2fi/NGQmeNzU3GUn2inwF27tQzMPldUl1H00ucwUL/sP/+ffYO7JfdLhXllcE+P6jL7+I13/yU0S3N/G1r/2pyK6wYoAyHr/61a/k7+effx4fvP8+FhcX8e1vfxsLK6t47fWf4fnnvyRM8l+/8QYefeyEAPEE9X/5T/+El15+CXv37MHm5hZe++lPsW/ffgHN33//d1heWsI3Xn1V5ikyvK9+dgXNLc144YUXgGIOHkft6p5ao0Tfe+h7Ft3XzUl2PW8IEE2wuHyfpe+1lEcO5+BIJIrFxSWsra7Aaskjl03h8JGjCDW1IF9kH8gJyBwON0o/j25vY3ZmWhIHbZ0D8hzHNY+xubmJ3t4e9PcPSKKUrPY7t66jI+REg98l6y6Tjul0VmTQAqGQJDvIcKcviswNlDWhzEy52uTzwXOFris5LL1O8/ofBJ6zQo6vxRMJrKysyj0Px2w2V5BzItN+cWkZm5sbGB7oxJ5d3cjmbPAGWpAr2kT/vrE5DJeHfYbSNC4sL66huakdLr8b9+bnZB7mvX5fbw98XrfI+2jwnD/Lc71oUu0kY+j21ff7tcBzPU/WDUMftKrXn69HoB6BhzUCdfD8YW35+nXXI1CPwBdGoBZ4zg/VAkI1eC43pKIDabDNrSwNVkApYUT+TCTj8PodiEVTsNl8yGYt+Pj8p5i7N4vnvnQG6XwGCwvLWF+PIBRqRjjUJDIXnZ3teObMU4hENoSNo4BkG27euC3gud8fRDoRw/GDfdg72IWVxRm0NvmxubGEhoCP8Bf84RbYXCFYnEFY7NSqJaiv9RErLLZqGZQyaG2YZFWDGH8IeF4N1MnNvcatDTa33uTyvQQiCNDp2JdlLoxNld4M6Bt+8+ZA/17NeNypoauWwp0AbKV7mDfc5uvWGxQdq+oOxQ25jpsZpObz5mupBrmqNzv/f4DnGlyrBpkFEJTSCNVfzUxefT1klfF5YZ4bhc7qNQWME28mG5ggCsHzY8eOiVQJwRalhU5ZF5qYurG4sIRPP/0U+/ePYN/+EeRyGVipyWroWbudbtGmJrDAkveXX/qKAHOFAkvSLaKzyz6v5GLuT/DsBM4VkJbKZoWhRqYfNXdFz7YEuJxkxZMpp4wx2X+U7n7FjJVXWV11UI6hSKsXlCyMlYy/ZVy8eBlDg7slBpHoFkKhgADGqXRMWJIo2VSSyHiY+7ludyW1UILV5cfK2ia8Hpcw5mkOzFiwFD9OnW4aZZKpR7ZlsYRkNIbxsQl8/PFH+B//8i/lOpoaw0gnE+rbRPfXqLIQDF+xyXWb6z55fwyFh1keI4yHlrJxOpShmxxedKdLKDC87FdFxlcZe1K6xW4vSrzIyC0VHbBYPSJpVchFYLVUwPNa86uOF03OON44J/ChDXG13jrBc80+53kV85UqIOmn6Sx1Y5AplLC8tokf/fR1+AMNSGUtUo1AAMZeSuOlF87A52ZbqX4nZqnMuVisUn3D6/nveZj7bPWYZFyp18/vEvCc5nWEre1e/PCHPxX24dEjh3HyxGE47Rk47OyryqRSH4s/zazz2uCyOvPqJIV8vyHHQLDoxt1lvP7L3yGRiGLvnkG8+sqfEDISQ75UPCqA3re/+S3pl6o3sQKAySlDMsBglZuTiLW+V4M45td2gJxKPE0ZUuv++zksdyFfmnY35mOZKyr0ONffr4+t+1/1eqI6uZr39EMfj59l32NiR43fovTzsxdvSvJldfoWslvzeO7Jx2T8WpxeBFq7ULL7kCnacOnyVSRTlDYq4tixowj6PHA7rPC4aRbJvq702DnXsG04F9MDQUGi98+D5jVRzrFIWR6aITLJ5Jf5mBIonDs4Xm7cuIHJ6UmcPEUZLR/GJu8JW5eyERPjd3Hs6CPSD2hq6vN5RMeaPi8EMpnsZAWEmEVvbmBtbQ2bG+s4c+YZxKMx6RME0OVMCVxmswh4/UhTBsnnxtjdUbisRTgtOXS0t2N5bRtZeDGzHMXUzAK62kLo6+8SqRICrM2tnYjHmKi8gbWVNfT1daG1NYj2tgZlnAoliWLu++a2rMy99KBRVSmcT+7dmxWJlWBDUNYIJnbN8zTlOEq85+A3OLxIpvP4j3//D9izdx82NyPYPbQbY3fu4OWXXsZb//wbjN68hr/7u79FS0uL9AkCva+99mMcOngIR48eFW35s2fP4nvf+2ssrqziP//gh/jOd76LleUlvPfuu3jqqdOyjozduY3f/POv8e1vfQtNjY2ir/5ff/SaGIwSQJ+enMQHH7yPv/iLv4Df58XFT89LAmd09Ca+8fVvoCkcgKVIvfz7K0Nq3Vvo5FE1eM75VFeoMC6Kic2kujYL5b1v5T4il8uXY8uKSFZP3Bn9DE8/dQr+QAjtXX2Ynp3H0uqGeFHsGhyCy0nW/ZYY2nZ2dIq2P9eaeCyKtfV1WcOOPPKIJAsoTROLRpHLJtEatCAcpJFoM0qg2bIdwVCzzPVSz2izwMJ5HEzgFNhDyuC5aMwbcmy1mOfifWIkY8wxqUWcUAJQqiopnUpieXlFot7S3CoSWwTQ6VXyyfkLooff2dqAw/uGkEyXsLIWw+LKJnyBINo6msWolAB7LlNAONQCn7cBcFik8pTjj74rvd1d2L9vr6yjBM2VXbeuCGCLG4kNU5WPed2R9drQPDczz/W89tgLf1PHif57Fvr6Z+oRqEfgX20E6pPiv9qmrV9YPQL1CPx/jcCDwHPzxqy8MS/lhHmuNuLcLKpvF/1zkUsolJnnlHCw2AooFW1we8JYXd3G/MIyorEIAg0++ENKQ3N6eh4jI4eE6etyOoWFMj5xB3v37sGePcMG4FfCpYufYWbmnuhFhwJuvPLiY9hanUOpmFGmnlayzbwINDTC4Q4iD7ewzvNFMkBzAoZo4EJvpsybzR2s6LLBp5Y6qZTPC7ZgAGjq6h/MPK/etBlqKlLaLYkGE8uHbD4NnuvSWbLwNBuWx9LATzUg9PngeUXTU1hohsmY2lDkyywjHtucTKgGoGttoj6v7+ljVYO/5o1Z9ea/1vF0rCuMsNqa5/p95mPyeKIdbuUGuAIGMQ689h3nJgauiuVf0aow1EIp01wkiOmQ41C/tbW1FdHYlqGDrKRdKN9CtuPly1fE7Oz06ZNSQZHJpJQEhtUCt8eHRDyB27fuYHpyCmfOPIvGcIMkoygWTlYwdclFD1/Y7zv1bM1AdAVkoywt9WKVtIXbpUDyXDYn5o/Ur3ZofWyj35U3lEbQzX/vSKQQ0DIYoaWSFalkVmJBDVz2fbebBmspwEJNbvW9GmfQ52cGDs3tQICM45OyJhOT47h69Qp6e7oExBIdW+qYk6UXjcDlcktiwOvyIR6LC6ufc05/f79s4J0Oguu6lt4Y6zYr8pRQsNFgTenp7vj+KmkiHtA8xnR1ggbOy2BdqYg85zuCDSUHUCR4roCzbCaOLL0hEilsbyaxuRkXTeTnzxyH1bJzk2/u73qzL/OpwYomi1PPCwSKCLDwnDhPkIFeBgg4A+b5Go1NfQp8tNqRSGdhcbhw+bOr+O37HwKOsDC43bYC/urPX0FL0A1rIQWnnSxFZQJZsjlQstplHrcUVALs93mY29gM/laD5/Iax1OBsi0ZcvUJfaBkdeJHP/oZopEEjj9yFCeOHoDdlobLofwgCJ6b5+/PA8/1+VbPv2ZQWdrUYsU779/EtVsL2NxawVNPPopHTxyE5DCLGRSyGfzu3ffwta9+DTkaluYJyjpRZAWJST6L125mP1eD+ea/ze28EzxXVS6sYJD/lYHzCki0o7+YwPPqOc88Z8ocaCQMzOuW/gwBVf6uE59yToZMilovdq535rblmNrYiuDW5IL0/vnx6/BZstKndg/2wxsIoqm9C65gExzeBtxbXMPY5AwOHjyC73//v+CvvvsdeF12uF120T1X8WDf5bhVMhkEz8WSW5pfVR6Y1zAdJt6PKG10LdegQFDOLbxGLulkO7//4Yc48+yzMldG42kxdXznnbexb98+PPH4KSEB0J9gfOyuGBDTpHhzY0PY1p0dXcKMv31rVJKojx4/LusIX1OBohG0Snw5mKBh/MjGZUVRMYfx29fQ00ZT0YyY5KaLTly+MYGungHMTI6hkezyUADtnZ2AmBo60RBskbVia3MNe3b3we2xijEpGcvV62d1v1NtRbC3Ap7Pz98TyRl/wC/xEDkSEwgvWtkq5SiMaYvNhf/tf/938PqCcr/29a+9KuvWiy+8gH/4h/+E5ZV5/Ju//p6woX/xi1/g8OHD+OUbb+DAgQM4cvgwJiYn8dlnn+G73/mOAMiv/eSfMLhrQHTX47EIXn31FWQyNMucwttv/UZY7DRIZRLk//r77+PEicfkmOPjdwWE/5t/89cyJ05PTYjMya1boxgeGsajxw/BVkrdB57XAs71HKv7vXm+qDVfyTF2SCQZki1GwovJkmwuh8nJKWFHj9/+DM8/9xQKXC8zRblu+nYM7t4jht52hxMrSytYWlxEY1MYQTd9VJJYX1uVpAwrLv0+Hz788APsGuiTe22P245ichW93R0IhVrhcIXgdLPqi2beKpFmcRA8LyFXzIBSXk6rE9q/h/c2yqS1tmwLPTqqNc8fFDsx1DaM27n2UsqHw5byMby/WVndQGNTKz6+cAGZbB6drUHs292HqalFzC1soKt3EF09Pcjm00hlVMJjaWFVkvMdHT2wuexyP8AkFfX1S4W83NM89ugJJfHEtckEnlOnX/fh6rlQr0u1wHM9Z9fB899nha+/px6BegQepgjUwfOHqbXr11qPQD0Cf1AEzr75f5TMN576w/qmU4PK8p5Srqx5LmxugxXGm19tGEoiEzfrqXQCdmcJyURGjILeeut3Yt7V29eDXUP9iKcToo+4tRXDsWMn0dTUKjfF3//+f4bDaYfH48bx48dkI0HzobNnz2FjfRMOhwsnjx1EoyOKUi4uwGCRN9deAudh2OxewOYWs76ixYk8KaIUBrDtLE/WQIwGB8zXrQztarMW7w+uoZdexRg0b8LKwBLZqASt8/lyOSwBCA3s8acZyOBGXcQhDJafGYw0s+Arm8HyVRibeQP8pYGZ6KQqfWyX04VUOimbMoKfmvnO1zVL1wxUfR5wbi5z1uCU+bNm8MW8sTEDR9WMOTNAo1lgFaYk2b022B3K2Et/l2ZOm0uOhQucJ3iqdK8JdCimGJM/iomltbnLrPkd+vXG7YNQPJU0hkp4kMlMfd0MbBSLFgNdOzLpLMbGJsToanh4txgxkqlKhh81z1VpNVnIRZz98Kww0E6fPi2gi5L0YDspIFPMQg1qqRlwq97olwESsubJjiRIXjQSA7xGwzCM5ppm8Mys/8y2EBYpnS2Nfm8G0wj8b25tCeO8paUNIyP7RENbf06Aa7LdCjnYBPRX8TX3G/PxKokOK3IFSnaQzZrG1WufCZhDsEQDOzym08m2ZnLBhhIlYQyoWqC2kgLHBdsQKSmj68uFsHpdAW5mprcZFNgB9BqVNDreuj/vADmVYyFKditSuQJQdCARz2J5aVVKzWOxTZQsRbgcLkxMzMLjCSEZi+Lf/u034fcqCRbdVwmI104yKTkGrbuuz5/vJaBO4JyyCOWqD5brE5E2jIgJbGTzRdiYjEwraY0Ll6/i3Y9vwGr3oJiJ4akTh/Ds48dRysTgdlpEIz8YDiOWSqNoUckGi1E9Uj3nVQMU1a+b+5k5huW4Fy2iRy1t63UhkuRa4RHwPBFP4xjB80cOwOdmNUfcMLvceSvPOUADp7XAY91m5nPT0kR6ns1m83j37B2cvzwFiyWHF198Avv29cNhz8HtsooUSTKeRIMvBJfTo8BYdm9UmOfm+acyD1cYwfo5PQ+ax4T5HMnGz+doWEl5IBrhqvmZ8wv7vppnOfc5kEwmlHSP0V/NY7YaIDf/rU03zf1fM+bN67yq0FHXoP+ZAXldVcRzuDe/iNHJBal6mR27iZaAC/cmRtEY9IpxotvvR0NLB2zeBmwlsrh64y727jmAN9/8NZ558nGM7B7C+toSWpqb5DrZv51utyS9KIREfJeAmY6brsKoZgyrMcWkjDJ1VfM9daENE26LYl6TDUtWL/WY80UL1tY3RX7l0KH96OrslPmDlUJzczNoDIVkzSAjuK2tDQ3BBkRjMdGsHrt7F7sG+hWRQJITShaDjzzNiWW2twAOJ3JFVkpYsTA7gbWFGQR9XrS2diCRBT65fBMd3QNw2exYXVvGZnQDRPAdTi+yeSv27T2Cgf5hXL92BQ5HES2tDQgFfOhob0Uuy4oRykIZc6CRINZtpcceCQys9OD7lpYWBbgmeE5zVG3AWl5X+AvZ10ULMvkSHC4f/v1/+I9oa+8SmZCnnngaTaFGOdYv/ulnWFpZwF/+5XckaffDH/4If/Inf4wf/OAHwhjn/dvHH38imtZ/9Ed/hGQqhx//t5/hqaeeRnt7K374jz/AK698Fb293VheWsAvf/lP+OOXvyJ/E6injFN//yCef/45YZ1PTkzg1Ve/LslUgsMupwOXL12SRPV3/4dvwo60rMvmBGg1AGyey833eObEg7nPl8dtmdGuW7kCoNMgPJlIyhoZjWzBVkyhvbUR6VwBo3fG0TMwjJ7+QVhsDvEOmZ2dw9zcPWHYs1/ZcknRzqeMC6scmDyYnhpHNLqN5qZG8fbgGAj5SnA7nQiH2+H1NyNfcEjymSC9SkLmULTm5Z5DVsmCDfYyQUNJuEmCmTNYQSV6+OA6ROa5SkrtrFCsBaDznpSJbfoLMFmwvbEhPb5tkQAAIABJREFUMjSUmbHaHSLFmCtacPnqdZGr6WoNCvN8dS0GlzeM9a24JHhzxSxi8QgGBvoxP7eEjfVtNASbULQxGZGR9nXRPDiZkOtnRRK7uJl5LkkzuTdQFYUcD/qh5zQ970sy0GQYymtjXzn54t/WcaLqRbz+dz0C9Qg81BGoT4oPdfPXL74egXoEPi8CH/7635fMJaxmgJa/l18TTU9lGKo2FDvBc4Jz3PyKXHSphHQmCaudm+EsPvjgAki2OnL0uEhSZPIpXLn2GV544UX8+MevY/++w+jp6UdnRwfeeus3AqRlsml0dHSIHumuXQP46KNzmJ6ewa6BXfjyc08iMn8V+VQUDqcTXp8fLm8ANodbNhKwOMU4iewp/m0RZsr9EgRmAHrHdZP1VmWOWQbA7wumYp7rDWs1eKE3aHJ8gtfcxBqmYnxNG99pJroZCCLwp+n91YCUmbWuABqzDMdO0FeAlyI3RgpAJYBMPUyaPRII0efA45gB8B3AywM6kY7LDhDy9zDVq46v7mt6s8q/CXZUzODUuUsfswBukVGomPHxNc3YrwDBlBNSjCrdDrxWvo8gjfkc9MaLUhL6HDQDncXPfC/BGA0C8zuokcs4FvLckFqlfJkGoCxhHxzcBX/AK0AM35cvKgkBi9WBqYkpMRdrb22XDbTyDFCbWovVYNYLY1C1oxk8rwZ+1d9aYMPY+GpWlhDmOIYrXPpqYKWSlCiKVq8kawxZC90XJYlTKmF09JaYvbW3d5RBG9UtlKFa+SHA/06z0x2VHea+ZHFIXBhPgoKXrlzBI0cfEca+ymyQdcr+SnCYbEtD05XnafQzSToYrNUKtKFc0kSX/PcABHhKYgJqnPeDxrH0dwDRZAIffvwpFubXBPQkw47nvf/gHgE/qL08O72Ij899io3VFfzZ17+EjvZmOb5O8Ggg3dznK/MFJSgKZbY5x4HutwQ7yPTUiTcNLFrFDLhk9DUWLrCcn3U5FsSSWZy7MoazH11AX3cbRq+cx3f+7Gt47OhB+DwO6aOUybE6nfD4fCIX4KUET42HGVTVL5vBJ/2cOYY74sk5uuRAKh1HDgUkMikBz3/82s9BsvvuoWGceOQgXHa2R1oMArU7pp4n2J80SFZdTWCeS/W56IQFf+pKgnQmh1++eRF3p7dhsebw3LMncfr0YVgtGcRjm8gk47KeNfjDcLs8yGayksgRaQujn9QC3aoB5+q/awaVjGmLB4lESrT6Q6EGactYPCpVGJQRITjH+SKeiEryipUG5nVrBxhvWr80SGRuF93naq07UkxVrlKqgGnsjzr+uoojEovjxtisrL32Ug6WXApj1y9i32AP2pqCYn7c1NYJW7ARaThx4/YU2tt6cf6TT/ClZ5+B0wYMD/aLhAW/khJNZJ2TyctxZreq+UvH25wE02Ol0rbKq4Lv5RiRtYJUcprTivlvHrNz80im0mhuphZ1CeHGJun7lIcgAYDHovEnGbUE7wie836E4HA0EpW5hKzzzvYOeL0eZWaYyRiJO2XmSjNGS5Hmqk7kYUfRZoPb5UQ2EcHM+C0kIltobGpGIl3A+Ss3RO+ffWxjax2hpgZsxbbRNzCIxuYuLC1s4rlnX8T05ATW1slUDqAp7EdHa7P0E12RYq7EMM/xBM1pIKkfBLIJnjeEGiQZUw2e8/xJ4C8UAZvDI94J//BffoDu7j4cO34C4YaQjIOAz4efvf5TzM3P4dvf/hampqZEquzv/u7v8MMf/lDmpm9+85t4++23EAgE8dxzz2H09l28/8E5HD36CA7s34df/eoNSUA/+eRpLC7MC4v8ySdOyz3fysoa/u//9AO8/PJXMbJvBD9//XUBko8eO4b333sX3V1dYhR66eKn8t3Hjx3E7sFe+P1cc3PlpKTuI/pnrfs683tqjU0mqZQXyk5JI5WAV4l1VqOxImpubhaFbFQ02Ds6e1C02tG3aze2ogn4/EGMT0yLtE1ba6uYzEa2I/DZCxgbuwOfx42WliasrS6JD4DdZoHbzeqDAJoaQyjlqfltQ0OoBaFwG4olJ7L0Hy8RrC6gyHtcG+f/rADjNjgEPJe1V8gdSr5N1ouiqpDga7yHlntEY600x8h8v1GePziiWI1WyCGdSiC6uYHI5iYGBgZUqt7qFDY8E7bZQknA8/27+1AsuZArODA+dQ+5QgHNbU1ifioVf3lGkYnBHDp7O+X+n9VUHL03rl8Tc9WvfPnFGuC50naX/YjNtsMUXN/HyNrOZIFMKB6pcjLfr9YNQ2uuSPUn6xGoR+AhjkAdPH+IG79+6fUI1CPw+RH4lwXPCcjx+z1YX4thbHJKZFt4c78V28LTT53BhU+vIBpJYe/eEcGJuQnc3t4Sxvna+hp6errR2dmBc+fOYXV1Ffv2jWD/7gEUNqeQz1JXPYiGcIvcEJNJViK4ZrGLmRbVEVU9KwHB+7UwzcChGaDUCQANMFQDRDsjWgHP9fv1saoBONl7iRZyRSKF16v1i6s3LUp6trKE6Rt+btb5Oz+rr4EbEAXSyFbQEMRVGztuuGS/JAw4Jf/ATRnlbLjpqH7wOJ/HNje/v9bmiq8/6PO1mF86XmYgSh+Xx9HsSBXPopQ4u9xKH15vmKpZpRI6AmwFpa9MgJrv5TGYPFCvm8Fpvs4+Y4RPgNudCqpyngYzW0BQu1UAfoLrrIigaVgsFpeyeI/HBYeTcc+DZcVWmw35ggULi8s4d/Zj7Nm9FyN7R0SqSBEGue3kBl0BoKrc/vPBc3V+6r2GqoVcV7mkmRUHQpSmAWnlWGaAWMdcx0+DY3Icg3nKa/T5/ZJw8Lg9AiTIaxU0oVwub0RInZWJuVo9ltR5Gn3WRiPSpIALFy5dxOrqGp5++mkp1Sb2VWBCg2x8q00lx+ShvklfryEwYTxnVI4IIFAx1asF8Jr7MhMc5jFs7tvlygSDrZYtljA9t4ip6QUsLW0iEonj0JFDOHn6ODLpuIAKTaEWzEzN4+wH7+H4I8M4duyIAG0EvDjmGVczU05/n+jdG2OQ7UKgUieR+FONXzcCgUA5mcP+YzUlrQiAie46DROpBV2y4c13z2F6ZgGRrQ14nXZYizm89OUvYffwAFwuMgkzcLgcyOWzAiCCzPoaj88Dz/XbzePXHFNpL4I9WYI8ecAOFCxFYWn+5Ce/RDKewfCuYTx5+lH4vVYUcknY6QdAHWmj35kTWOakjBkQMSchzf1dg8U8j2wuj7feu4YPPr6BYIMPr379ZQwOdqKQp0lpFjevXRWQcP/IPtFpV6CyGnPmvmH+LnNszMB2dVzMYVXnR9CX1Rx2zM7OShVGJLKNjo42YVbyJ2XM2MEbG0OIbG3CwaoXPQZMY+1B126Oj/5crQSEGteVhKN+L/sq+y9/6iqc5dU1jM0uI5XJI5NKoqM5jHtjN3FkTx88YpJbgCfYAHdTO+wNzRifWcHGWhyrKyvCOu/v6YRFEvFqTHt9XkzPzqGvrx/pbAb0aGVlGSVc5B1iius02KbGTGAkpdX1qaQKkxys9qHsUy6fRyabE7+UeDwlADoToZPTU+jp6cHg4KBUYEniiWPSZhOZK87dwvo3xuL62gbm5+fFJJTJDa4ffC/PT1d9ELRkUoMOF26XC/yNLFyny0UhFCS21nBvekKA+kCoCdFkFslMCUvz64hEt/H0c09hfmVRQNbWjj6kkkW89JU/xdbmJs6fP4vmlgZ0tIbQ3dEqa6EGz83m4WbwXBInBVUtxbmE8ig0DG1uaTKIEVoKp9Ij7fTwgAVbkRimZucxeusubA4nurq6sG9kRMDcibExMW0mIBkIBqTCi33izJkz0jY3b96U+Z3z1YGDB+We58rVa0hlMvD7/RgeGsJ2RDG1e7q6MDM9JZ/ze90CLNMoen0zJlVjXOsJ/3Z1dYpRaCaVksqkvt5erK4uy7h0OW3o621HY2NjOVlanVQzjwvzuJE5qYosoecs1SspHFT9UPdYvJfgZ+ldks3msL62hkIuhlQyhqaWNtGM9wZDiCfT2NqOwecLyPX7fR6pamGCeG1hCsVcFoO7+rC4MCfJYsaBVWhupwOBgFf6tMvlhdPpQUMwDKfbJ/cTBM7ZVrJ2EbeWuTIviXASB8TIVtZqde+ky3XIQieJgw9JvGijUVMsasVEx6Mk1Xt5ZBJxxLY3JUE8NDQkiXDYXEjnSvjowiVwnezvasahvQNIZyyYm1/H0uoWsvk82rvaMDDYJ3MBDUM72rqxsLCCvFHFRsY5zcHPfvgB+vp6MLJ7uCZ4zqo3uR8TfXo1b+mKLl4bH3IfyUQSK6+szh2NeezZv6rjRLUW+vpz9QjUI/DQRqA+KT60TV+/8HoE6hH4ogj8S4LnNgc3NX7Mzq5ieXkLo7fuYHl1GU8+/Ti2YxF4PD50s2TZ5cPU1CQOHTyAzc1NAXbHxsZw/cY1nD59CiMjI7hy5RImJyfEhOrAyC5k12dkY+0PhmB3+ZAr2kCuDQ0G+RAddpN6dTUDtRqoNQMdlI8xAy56I1V7M6GkVcybLXPMNVuPnxXrSQF0CzvK0DUD9b5z0hdS1Yj6XEWio8yAVOw8DbwqAJ0RUFFwu7xIJtPCKBTAycrNVGbHRlMfT2s9P2hTaT4dDb6Yn/si8L0aQK9cw85EgTm5ocF4MZQzwBRu1hk7AggCEhgyLhpw5HOZNBm7ZG76yqwkvblShmlsa6WrzO8j0HL/g4zw2iNJAHdKlBRUFQGBegIulKRgqT6NGAvFnIDnuTxlAraxvrqOcKgRjeFGAUEJpKDE7/0DwfPyKRE8VyC6tJmJeU5QSmudmvuojrk+hAZna12lBh34GcZasaDVGKlw2tUnhYNuyM1InzeYb9Xfp78nl00JMzEaT8Bqp5xQFv/8zjv40vPPw+v2CEBIYIEJALY1mWw6paGvkwBBhXleOQ8Vid+feS4jucqsUf+twSn+zf5FRqbF5salSzdx7vxlOJweNLU04lvf/jpmpscwPn4HT51+Eh6nDz957cfweUp46aUvy8nphA/Bc725vz/uO8eC/l5+lpq/fFC+hecizGymCYxzZ+KQrGrYHAJqco68fmMUb7z5Nr729W/g+vUbuHFjVLSaGaGv/slLOHyIhoDLon9O7XqmHUqGcfLn9Qn9mhlMrgXS7gC2SzY4bF4k0nFkixnMLsxhcmYOo6PjcDt98Dg9OLhvDw7tH4LP65DkJ2U8NNvZLM1UCyiWadPkcaDnBfMcr+JZwme37uH1N94Tlue3vvkqurtaYbMW4HU78NZv3sCjJ46iu7MDiVhcYkzZFOlX5aqHirRJ9XxZfW7V64c5JqWSDfmSD5NTc/jRj38kybdXv/F1MdCmFjLNFPv6evHMmacRj8fhdzvEbLN6LtXtYf6uWmuZeS7QY7T8GZW1va/ZtT4648+5l/1vcnoGC6vbiCSyAiBai3m4iimM9Lag0UVYLwNQfqGpA97WHqxHcrh1k0zh4/j0449gKRXwzFOPG6xvVWFCkPXw4UeEtc5+SDCaMj0KAFZgpXhCyHjVs4463Uwma8iREWDPwyZgIoFHeiZkZFwQgFxaWpEExanTp0QCiXMkpYs4lrj+C2BP2SeDbS9+JMUSVlZWpCKOkik+n1f8DERSyqgsk6onGj5DeRMUbU6kJLNpgdNaRCmTxNK9aaQSMTS3dgAOF1IZYGUxgumZKRx99AgLbHDp6jWEGjsQjWTQ3NyFRw4fwbvvvY1dAz0I+mzo72X1j2La6qqUWm0upswWJugdkqwbHx8T8Ly1rVXAf6lKMgHHkigo0PA9BZ+/Adl8AXnKcCm1LEkuuByqHVhtGIklpR8wvnIfJAV2ynpZquwKeUnYS9I7nZbFSN1nKAa0JOmE1M3EPqXPaDCvzJm9/hBWVzfg8/tQIhWeXhN56l+r4zFxweNTNowsaH6e65IGTrW8ULVnhbljP2j8mMcmr0YY1ZqYIPdWSgovmeT52qXqLBaNieRgLpvA/L1ZJNMZkapp6egULfCurh4B2BOxKJrCYawuL4spqM9tQVtLE7Y21lHIpxEMesUA1e2kl0YBHrdT7lM8vhY43X6JH9snxUoY+l94vKrui1rgRuKV55/jGlVe09gwytRW92v2YT5ExqoKPNdxqU5AlNd4ScjTwDsiPkirSwvYu2ePkFdIZElkC7IupvJF7OppwYlDe7G0so2pmWWEmtphowm30wqf34O1tVVsb8ZEyquttQvJXArpTAqtLc1yvn6vB+FQsFxFt1O2RZNXKh5Ceq3U18af6j6cRam++5jnx5/7Xh0nqrXI15+rR6AegYc2AvVJ8aFt+vqF1yNQj8AXReBfDjxPweawIJ0qYmszhQ8+OI+p6TmEm0IYGOrD7pHdWF/fwvr6Nrq6+kXmgNIVNAJsamrC7OwMurq7RP4iGPTj3LmzGJ8Yx6lTJ3Fgzy7EV6fh97jhDYRRtDiQK9lgdZA9xltrsjBpXsrNgmKjlaA2ZOayb71BqmZJi1ap6WEGhqrjqTaKFfZ2NUBjBnVlw2Ww2CpgsKW8WbwPCJIT3qlBqa9BymwNIE+xKTVIaAI0uQvnNj5H4In65l753ev1IyuMTrKwlWGcZr+XJSAIsIsxrAIUH8hCqiHR8iCgVPZ3po26/t0cCx1fJYui9Ct5PG6aFWjC7aCKN1mQfE4DkDr2mkVN4IAGnkwiCDBugO2UPNC/mxl7/y97bxoc53leC57e92409o0EAYIEd0oUF+2yLFuSLclO7NiWs99UkpvcVHL/TdXM/J/5catm6lZuZpLKTeKbxLHieJOvbGsxLcuUSImiSHETQYIAQew70PvePXOe93u7XzQakj3LLzZKKoBAd3/f97z7ec5zDlmKJmNas1pVGyr24+Z4KPY/ZVvIQBMdXQHflekfTWzt1DAng5ExtBNgIJtWsagJCPBQTIBbWOeie26Vh/8SzPNaLH818LwRmKZj1qiN2MRigudS+vx8Pm02qxAFA+jlcd/wDDDB861zESUOsgKSOd1exBIZ+IMhxOJJuD1eOO0OGbXlYo43oErFq/1HM88Vq34zeK7TWbVSdPO5thvPCvJp/GUmttg36d9QsXkwO7uK10+fQaFURqlSxB/84e9g7OZVnDnzc/zpH/0xsqkcnDYb3n//DB566JQkS0y29HbgjY6pnj94Tf5MQE6Pe53sUjgxwXN175USILi3zYlsoSzM89dffwNt7a04dvwEsvmKaA+vxZJws5KgkMPnP/cURvbshMdRhMtOYIxx3xqPetDYHK/6ZxN40tUeehxLO1QcyKRKKJZz8Ia8yBSyyOQLKJcdcNg8SCXS8Dhs6O5oQZG+FtTztTT5RWbAYhOasTP79Gbfg5oUVT24yG66kbHhn7/932W9+cLzz+Pwwf3weVwYvXENC3NT+PQTjyIS9qNUzovOssPBRIWaB/R8bc7bjXqP2d+2A7UrFSdiaSf+5aXvYGFhHl/+8q9jZN8eFPKc44BvvfRNJBIxfO5zz+Lg4QOgDlq5kK4yS+vbof46jdYzfV+6P9bAcyXxZbYZf+acSaCZFSgEYvm+tfUNnL/8EZyeMHKFEgZ39mPxzk3M37yEpx85Cq+rLP4Ajmg3PB19SBc9+PDCKHbuHEB7SwTvnHkTzz79GfFp4Dzp9rgxdntCpFv27B2RvqkrhDR4vra2jq4uMq91sksBgrx/asVzHlWVVQo8VwlRm8i2+Pwh8J8XLlxEZ1cHduzsF/A7nUqJnIn4ldpsioHuVP4EnNMJEGfTytSb6w5BWgLsStqlhIroRystaWqe26DAXLgDKIl8HEXkynBV8lianUIqEYPD5cT88hoKRQfWVrLy7MP7hwQ8f/PMO4i29WLXwD5cunQdL774dZx/7xxCIR9awy4MDnRbZuqqMkvLtmzp41LpppjnbD8yz8ma7+jsEACaSUndf6VPk8Frs0sSwuMPIJZIwRvwKwkdF1n2BZRLBNCV9j410ZmcjscTMmVxTnK7XBIzc98gcjCyDpaESU5gnd4rfH2C0iWBAPK5nMSeYDsThE6Pj3ivVA9kUmlJsPCzKf0noLu1PVLVPKodtMeFOU+ae776fUyj+XdzUqsCFoAp5nmt1klX96l9iZJsm5ubk1ctLs7I/USirXC5vMJAt1PTfommr3uRTiaRiscwMzUl8mSOSglrK4sol3Lo6e4QGa3WaFhM7pPJDbDAhAacnmAfCiU7stk0Eom4zIuRlrAkLpQJekUAaLY1TUlzIutkSUwJsUCB5/J8TPBbeyrKtsher4FsS6N9n2LiUybFhtTGOjLJGBamp3DwwH7xyyhWHMiW7XjvwmWkC2X0tAdxeO8AxidmMbuwUQXPDx09iNm5aZnvXA4v8tmSPCfXA54HHnvsUfEWiG+syx7pwL6RhsxzTlV8zvrqMLVfVJUoKqFig8MbEvBcr6eMRVO2ZdttT/MPzQg0I3CPRqAJnt+jDd987GYEmhH45Aj8SuB5pYhk3NQ81zAzWUCm5nkZ2RzBcAjb9qOPJnD9o3F09/SJ0WNrewuWVhZxe/wOYrE0fL4wDh3ej9jGCtrb20UzmptamifxoMUD3nvn38XN0Rs4efI4Dh/Yi/zGghzgPIGwgOfFih0Op1uVd4v2ehFOG8vBudV3oCx6yY1N0EzwnK8pF6kFuhm01kByfUTlIFKVPrFYsZZRoSLmKvNE0Y2mmRlhUmszL4dL9RJLgkWBw1qpRT7NuA/znvizZljzZ1WyWhXltFA0AiAO3Lo1gbNn30NraweSyRRa21iyXcLgrl7s3btXWNFk/BeK1EH3yyHe7VSmmCy3VozPzSZ4Og5mXHQct5V8MVZjeRbLlE7iJ6XFpmQKgWeHKpm3wHO+QJh21GkXtpkq15U201IihtwFP47lwASqyaarglhixqjAH4GtS0r/U8AiC4Th31RM2W9UG0mFgDDmlFaoBuQpi6PkcAgA8TolkXThdx5YlXwLwQMHbHYneBonkBHwB5ER5hrbXEkLyf+CW328bEt9/yyKuawVQwsEFiBEkiBW8oNgk0LEqqaVGiCrB8/NscJ7ZwAIJjFulJohE1gz+lRfqIHofL2GXfUBttEhnGATAQLKhAhjDcqojsZq8nnSZmVJgvFZBDSWQ74aZzUoQ1V1WFGzmOnKaPdXkW2hbEA9XGwCSyZYJ+x6mxsbsRy++dL3hDWfzCTw1a/9Oq5euYAPL76PP/2jP0LAFxBgv1DIiB6vAD6i8arAtdocoPqizA+a/W6xBjWAzr+x3zstCQb2Rf6sDOJo6KwiUMiVEAhFsL4eh8vjx9lz53H5yhV85Te+iEgkgkSmiJmFVbzy6k8F8CRo6fPY0Ncdxd6hPhw7sg9+i+3YcL4zJHnUoFHpIhEHqGPuK616S15Iv67iQC5TEmPVkr0Eh8cpBqcE+Ww2lygXORnech52m4pTrpCvytyYbH0zqaHbh9URNaBL9XWtT6znK32feZsH8ytxnD79M0zfnRGAhpIGZEQ///lnEA75kM0k4HIp6QPRmTGSRWYipNFqq+cmPU/pOUexpnlvygujVHHizLs38cbpn8PttuMv/vw/wB/wqrnX4cC3v/1tkTzbN7IHTz75GAqZBHxOvV5srpSSmMh/VrJPDL05vrZWSGlJLDMBYMq2qPXNGhU2YvYFjE9MYNegMvLOFYq4O7eEm7fv4v5jJ3FnfBz5jWUs3L6MJ47vRTTkgp0SQZEOOFq7UUQIo9cnQQmUwwf3YX1lCYcOHUAhn5WKh1Q6jZW1Ndy9O42Tp06hIsxiJTUm46ZEfehbOHz4cBUA4+PqdqA+uZIzcQpYa3dwPJUtD3DuUWxwOD2YmprB3PysMIX37tkrbGxKj6j1LitznHRtSQRaWugWAE1gVJK7lIQh4EutdDKjaSRrgecOelfw2nYvynZVDUcT0UImjvTGKlLJmJisTs3MIRjpwMWLt8TEs7OnHS3tLfj5mbPo6x9CNNqDyclZHHvgOMbHx+H2ONHXFcbQQLcAyYViAcViSWRnpA2l4bVEl+r3gsaL7nseU5N3EI6EZZ/ViHleKhTgIUu9UBTj1lgygUg0KvGnXJrP7xZJKkpqSWKBkjBOFSuuB5QC4Ws9Xm/V0FjvVbgesmCA7GhlXKkMXnmT7J9sZ+rKU46Kt01pD4+L5rFF8L60jj3XtHwuK74nygRcVUEw4cL1WoPCej5oBJ5XtyLWvqM+6WAm40RITdYdXY2h1jr2RX8gIFrn3FfFNjYE9F/bWBH5IafLA48vIBWWk5NTkngii5qJk2I+gzsT4xjcNYDYxrr0vUgohI62KMLhAAr0DLJRrisNp7OCrq4eeAP9WI9lkEzGpbKNPghkZ6uKEJIDlCE6kxlOJvXFRFqt/Uzw6zlPvACsvsrEBKst+GzSVSwJJLL6RfrQMplXT6zF0cooyt4a4oGUTSUwNzMlkj78HFaBFip2XLxyQ7w2+jqDuP/QMGbnVrG2nkGuaIPH78fwyG7R+U8lE3DZ3QgGo8jlSvjgw0s4eeqE7DcoVzQ9NSnJkkcfeVDmYGHPyxqkiR018NxsR/2zToCx3zk8QTkv6DWVfzv19B81caJPPio2X9GMQDMC91AEmpPiPdTYzUdtRqAZgV8tAu+8+n8oyMUCljWYZh729cGUbO5EbF0xlnggF+kGslnI1lKAljp8FpTUAkELuwv/63/6S2RLDmRzRTzz2c9i184+AY8ufngVq+tx9O0YQntHK5YWZ3H06BH09/fjtddeQ2dHm5hCkZVE1tWNGzdw6tQJ7B8Zhr2cU4xdgpvqRCabf7lXC5AWQNICd0wN13rApR4814eMRqyk+uhSC5cavjw4K+1FJftBEN/h8SKRyoqcDMEhshY9Dh5y7cik00jEk/j+976HUNCPr7/4FZHucLsggKIw8UgQMswuzfuuB/V40OHn84BKMI33UaERY8WFldUULl26gXffv4jeHf24efsWokFUdL8HAAAgAElEQVQ3nn78FE499BBypQrOnH0P//pv30NbR6cYkfV0duDBEw/g4ZPHRNKA92MC5bWDmKV/XaeprQAmnUxQ35lAICuZQDMPeCwrJjhBOIpgmQKUVLUAgU8BvZiIkCppq3Scryoq8FoDU5pF1BigVezj+i8tPcDn0AxeljHzEK+NGvkeAnU8XOoDuMmmMz9TXVuBVTyc8jvBCbKqldQMEzJ2pd1sAQb6MwV0qMoR1O6VDDL9ZR7m9Rg1r29WP5i/J9BQr3euD9Qa/De1t+tZd/y3g2XdFotL9YHaQVz1wxpLVUhtcmBXvzPZ+41mJm3wKcdhS+5FvY7s9gKP+CiW8rA7bfD7QigVFBhWsZFlyPvgdVxwufxSNk9G6sryPNwelXgRVjqTHhZYY/bh+vsx2Wjm2K8mXYw3qNFuE73iV159EwvLG0iks4jH4/B7nQL8fumFz2PP0IAAaucvXMXg0KDo2uaycdEYz2cVCIUS79NBXpx09rKNz6dirO+DcdRyLVozXRu+qdJ8Mv4l4gIQ+vxBLCwu442f/hwf3bgpADmNMJ977hlJVFy48AFaWtvQ3d2L1tYoQsEAwiG/yIX4vR543IpZq/tdPbhkrhcKk1X9ViehNvVNQ1JJrTXKg0ESisIqL6mfyfq120WOQVViEFTj57Kyo1CtFtEVKSYQzp+15i0lKmSusZJr9eubvje+J09dd2o8l8sCfuWyOUkwUJKDV9brmimJrPBkBSjruGxOJFk92DDNrUmjKHCPIB8TH2T4imQS3PjPf/tdzM3N4JEHD+KF5z8l4FDZ5kEu78K/fOv7SMY3sHtXD57//BNMM8G1TWK10ZzBBITE2ZIMq67pVgWT+Tzat0B6kyQxVAKE89GFix9i/M60aDn3DwzJ3NDX1wF/IASPtwXJWBrvn30L8cU7OLC7DcODXQhFAsjBhVDHDsTTQCTcifX1GCYn7yAajYgcjVSyOO2SKEhnMjjz9ts4dPAQ2tvaJNbsE/RCCYdDOPfOWZFz22QObM0ZtXGuoqDltvR8JLkKq1AsU8hhYnIK8XgSjzz0KNbX10Qyo1TKSnKZiUKn3Q2nwyvtRGNRGWtWwqPW68nYVn2BY53zKedIYZ4z0WWtg8zVUqGa5p8OaoUHg1icX0SKEku+FvHDGBjoR19vL948/SaCwQhaWztlD8X/NxJJVOx2tEW82Ld7B3w+b1WyzFxL9Dym5z2C66y2SiVpaDkp4DSvwUAwUaTWKm0sWVepUW88a5kz1vqLKY5XG/V6bdZrgKyLwnSvRa260lUzlga5wWpPfqtPyjNpsWW/asiF1c895nivzmPW3FoblzWWsp5X9FjRSUkBmK1Mup1G5FY1m5hw0lg2k8H09BSy9Izw+bC0uIrZuUXx9inkC0oupZjD+voS8rkkpqcnZL0i2Ox2+tDd2SPVLQTFE7FVkdULhbhPSktyJ55wIJOFMgpGGe3tbRgZGZF+KgPU2Oao/Dv34tTsZ9WBkgokoJ/NZizZnKIFwvvluThGWA3AvSST+vzIgM8n+1v2eSUBZFM+AsjLPVCyJZdNYXZmGvtG9qFYIunBJ0am10dvY3F5HX1dARw7MoxcroK1jSzGxqfR2duD/Yf2C4lmfW0ViVgKtooTmXQBwZYIhoaHZPzcvn0bVy5fQl9vNx5/7BF5Bs5Jal1Q5w2zeqK+X+i25PqhwXOpBLHWBvbLB5/54yZO1Ghz1vxdMwLNCNyzEWhOivds0zcfvBmBZgQ+KQKNwHO+RwM3tc0oeaFlKaHUh2oyZjeD5zyM1cBzFHJi0HN5dAILaylcvHQFn3r8cQzu6EM+kxUd3pMPP47xuzNIpxMYv30TL774NQGJbnx0XUBLHg54yLxw4X3R63zw1Cns27MbDgfBoBo4p5/TZBlVwQ3jXNEoSfBJ4LkJktTHkwcLAdCF10ewSbGNechNZXiICiJfduDq9ZuYuDOJ5EZcGFY8pIzfnkA2k8HRI4fxa1/4PFApwGErwmErCHOeIEaZTGUDpNGHAf0c+hDgohavja8lCMXDFUt27QKe22xB3J6Yx3/9h3+CJ+BDKBrCn/3h7yLsLIiRmicYQaYInL94GW/89Gfo7uoUM7ejB0cQcLMM22YZutVAo18NPFeCGHar1DpHsMBGfVKWCztgI2NMVEUJQhAYZ7taOpUCnivgXHRH+cXXG2D9tkx3AW9VYmVLuwkbmDFSWtr8IojldipWko4rgTotaWOOi/rPM0Fn87CuJSQ0w7PReGSf1aCj7r+6zU2wl8+p71UzpxS4aYESDXY7JiO/CjaS0W0x9U1Q0pSw0c/Kz89SHscyXDVNuUwt2erryTq3Kgp0H/04wFqf+AlQWOojqh/YaYJGaRSaXlZQKBdQKlTgstFUkeNLydsoOSaWrTMpRSmBJFDJI55YQyTkF8NHxrQRCFzfFr8aeM57cCCTr+Ds+5dx4dJ1KVfv7urF/fcdwdlfnEZb2I/nnv00wuEIvvPdn+Dg4cPY0d8Ft5vuvTkBqNnfbWU77HDCzmfhmLWeT/cpDXQqUE4lexhT3WdcdrLPVdl9RRslw4G5hUVh8FIygFIN4ZAbfp8yKKasARNDlDzgF3/enGTQY3FzpzJBVg1ESWyV6G4VVNb3rMfR5jmW3gJK81hiLnJFOoFbYxRWkxYVgud5pZHscglgWD+P18aLiDgL0FOf9DCTEWZyRI+5KlhWJy21KVGg2Zl1mufmuNX9Svc5cz5QiQPVhpzUCG7xustrKfzdv7yKTDaJZ58+juP37VYrSsWDVNqFv//Gv0o10PBAJz739EMIeJwW27lx4lvHQ8VAJboJXuo+U/9Mm9Y4an5XVAUUzTyl6oMJP4Jq2YJIjawnMkimqbnshdtVEPZtIlFCOBjF+tIckqszCLhS6OrwYe/e3ag4ffBFuuALtiMWz+Ps2XfREm2RyrKFhQU8cPwYuqktn0rB6/MhkUwIcLZneI+wwNkLmdQlS5cJqn0je+XetpuHzWSP2U/1PMXv6UJeDIgvXryCvcMjAmRmswk4nWTvWnMqqyHgFgCyWMrVNKQtQ2mB8Ag+W5IXjC/HKb/YxnZWIAmyrpKpbNMb167D7/HC6/IgGY+LmWSobwBj4xNg2qizrR3jt8akfXcODOKtt8/id/7dHyKWSuPDq9ewf+8uFNIxSSjQ7JQmptRr5/jViWB9fY4ZjpeNjQ1hIfv9XnR2dAiATu1ygue67c0qiu3GuZ4jG61j5u8agefm+Gv0fnNMymxmyYzrcWTO4br/VvchUiCwdZ2vT3Lpawh72Up4mM9dZSlbcnB8v0i8cUxYc6xcx66q0tgnea9rK8tiesoxkyuXsJ5Moq93AJ3t3SIdx/FBSaF4fBW5XBK7dnUjFltFOkOJsnYUcgX09vaKPA11t5x2ek/Y0NXdhqm7t4VRHgz3I55Q83U4EhQmOyUOVcWhlntTkRXPCiYd89xP0TiUVXPqLzmRXLKJzBgT1CJxRF65w4ms+OLYxDDX43Ijn2P1Dz0qWPGkKgaYhINTVYWxEpXg+dzsDPbt2yeSSA6nD9l8GddvjmN1LYbudh8O798JpzMIhyuIm7enkS3kMTi8C04XJW8WEI8lUSna0d7WhUQmjWhbFEtLi5idnUFHext27uhHR3u0Cp5L4SITP7InsqrOrAS/7lt678N/K5kpJxxexTxvguefNIKbf29GoBmBezkCTfD8Xm795rM3I9CMwMdGoBF4bh48awAGtTArwjyXLbjIWFBskJtzJTshwG0VPM9BgederKbyuDkxi7ffeQ+PPPggDu0fEfbwe+cv4Ob4XQQirejr68Wx+48IyHPnzh28887b6OrswBNPPCEswPPvvYdbt24KeD4yPASnUzGU60ELExSoHsaqchaNgYZ68NzcdOuDpfl9U0AJMgiKp5QglfkkaXpOMesr2V146+3zOPvuBwKU/Ic//j3RsXW5PLgzcRc/e/Pn6Gxvxx/8/u9ajPMc7JW8SM6QDUQNSV2GbYIAmn3JQwHv1yuGXQTPeRgmeE4gX4HnQACjt6bx13/7D+jftRNunxt//u9/D0ivCviRL9tQtFGX1YF/+uY38ZUvfxmhgA/2SgFugpdlxZoyQdBPAs8V089inrNf8P3sJw6CEGUQQC+XlawMNcAJilEqguXuJQJlpbwwEUVH1mKeE0QXsIJa4VYjmACV2W+rbSRA2NZDtQasTfCcByoekvk3k82uwdftBlL94d4ElfXP+rBmMrFNIEL3OZNVWz8OzWetB8+l3zXY7ZjMuurYEB1cBTyx/2gjRj2WNoEogCSzCJ7z3jR4bgLjVVDeApTqwXMzbiagKT9bxo4CZBD/sNjn1MalGVqpUhYmHzugjLMCQZUSoMFzG4FkH1ZWklhcWhPTvcm7t4W19+Jv/Bq62ts39dtGoKF52K4H2bcD/ouc95xuMA80ObOE7/7gJ7A5lefC7/32b+LShXOIry3j4VPHsGPHDvzTP38Hw3uHceTIAdB7sJBLwu9zi5a7w0ZjRKcw/HjAL4MmfTXjWt6D7oNmAqWakClVBDRXMjU2GV+WPoKwCSmvwQSI6MvblU4/25yAm5ZAMdtV5jqZy5UxrFl1YTL4q/2zquyxGTzn5+g+Xg+ek/FdlQqyEUxWCSwliaQkIFTslfQA2ZYyPg2AUOupm+NPxEosOSY9Z5v9swqeGYaiGtTTSQk9p5p93IwBP7c+sdFw7rFepxIESi5JGRTbFGOYTE4mPioV3Lo9hf/ydz9Aa3sEv/Obz6On0ydM51LZg7GJZfzwR6cZHDz+8P04dngQfg8TLarnmn3anFNqiWRt4lhLKOg+JYxMq+qsupbWgedE3dQzKFC9DAd8NHNcXcfk5F2Mj1/Hww8/IuBYYiON6fFRILeOQmIGPncRe/cOw+YOwhPuQLRjB0rw4tKHH4rxZm9fH95++22pyujs7pTnIThH2Y+lpSUsLSyKRAv7Ks05x27dlH9Ta5ygfjUI1iCuH9+b5iaj3URmyOXG+J0p3PiIRrU+kUR67NEHUUEGlXJeVdaxEqRkh1vkQ7LbgucaiN0MnjtE11x5drMyQvXny5cuIegPwEX5kUwWq+sxDB5+AFeuXRdAt7O9A6VCEZcuXkJXdzdi8RSeff4F/OKds3B5PWiPhtDZGhHDX1ZJ0EA2XygoWSMCnJY8En8WrfFSSV7DPzAJ1dYaRXd3t7B3JTliVB3WjxWzb+g155fZUuvX8v3mON3uvfXjR1Zt8QKpzSHmuNuyNgp2XqvUanSd6n7Qqkiq97bRn68rejg38jlEBkaY7cx3MblJ5jtlkCAyNTQsXV9bwdSdCZnHAi0RJDNZLC6uCKPc5wmIUej01F1EIgEkEjRBdaMlGhDwuq1jGG6nA11d7bLvymfTyKTiWFqcQ7Qlgkw6ibb2LgTCXaJ5zpuRSpKSkolrBJ5zrqDkkapec8q4LdD/gt4cpbJ4AaQyKaRSSVDqKFcgoYF7sYIkVkmg4HwYDARQYnWOlbRVmulq/SXbPhlfQy6bFvB8//79UlEEGoZmirh2Y0z6bn93BEcPDSGZzMPrb0WuYMOlq1ewZ2Q3gqGA+E0E/WEU8qzKs4lUEO+vs7ND5HgCfiboON8pwF6SeqzKseT2WBlZvx/Rban7s8k8b4Lnv8wIbr6mGYFmBO7lCDTB83u59ZvP3oxAMwIfG4FPAs816MFDBGGdRHxDPo8bWB7uRZN4W/A8g4rDg1TRjpLdi1dfO41MKoXf/OpXMHZzVA6NhbIdQ3sOYHZ2FtlMUmRbTp8+jba2Vpw8cRzhcFgOX2dpGDo2hocffBAje3eLFm4j5rl5QKoCCxbDqB5o0KBLI/Bcv7bR9/qA2i3ATw4VYiBKCJssUDdm5lfx9//4EjbiWTEM/NxTJ+QANT0zj0AggldfewMXzr+P//l/+h8R8nthq+QFtPZQGptsaK3lbJToa8CXz1pjo5JhzsMe5UGKgE3LtlAHPoTRm1P4m//6DXR0dyHaERXw3JHbkMNhrliByxvAWjyJ//7KKwKe8wAXCXiRyyQQ8HqlwVW1+mbdXJPZrA8sCowywHMC8MKD4sGNf3PA6wsIuD85OYOyzQ2XmwaRFfjcDvg8DricPNjzOdR7BSbRzDJDv9wEYxsBWErHs7FsSz0rTf5dVkz0elBeA2yNEggmUGCCBRqgEkDIkkvQ96iBQxPs4nUJqpngdf31eAg0kzvq81gqvf1Wx5RokP6sglLV3tf9X99LPXiuQO7NB1QN5prJK4lZWbd9jQ1WP142JQHIxhSGqwLOlXa3DXanE1maSDJ2lpmZ22mHS0zOisKaE85yxYFEsoB/+MZLSCRzdORFe2cbvvbil9Ae8sBWVNr2+prms9Xf16/CPC9QhsfpFk+HZLaMf/7Wd5DLl5HOZPE7v/11+N0OvPvOz/HkYw+LCfKrr7+JaGsUX/nKF4V56KQ0U0mBXZTvIPucrHOn3SXgOZn2+qu+H5nVDHweSgKQDUkJDZmbRSqIDMOCyJdogLxcLAjQUwOHnBZLtgZ662uK7rdNMZZ1G2umuAlU6DFPuSMlGWOxyQ1mdj3oxntrBJ5reSOCZpoJL8aDIjeigCKdwKlnwNauy7wB/RpqskHVZzJMPs2/189p/JtmD9eDMvXzTX0sGvV1fW9qLVHAm0pglOBgsqRcxo2bd/C3//wjDA7uxB/83pfgtudkUBTLLly4NIqPbtwR8O1P/vC30dMegMtRL52kxpuZ/KmBosrgV+V4a1JAev0wE2zyGUqwRuVsZU5Usi3sYyK75fZhdSMBu9OF8+9fwOjYNfzu7/4+vO4wJsfv4s7oVTiLG+iJOuF15OH3eWH3hBHu3IlAtBvZkhPxRBLRaFRA34sXLyLSEkFPXx+i0RbR8Wa/5Z4g6PcLgEagmCBbe1urvI/AHdfa+lmvHgg2Y1LfziW7AzfH7mB9LYFiXpmVDwz04vDhEZTLGen/rAaplBXLuFzJfyJ4zrZU1RyUu1JjUpJaQjZQc+jYzZviyxIJBrGxuoqJiWnsOng/Jqdn0dHRidZIFJlsFrfHbku7BSkjFAphbmEBvf298HtcOLx/X7VyhOQC9iUFpKoqJjXGVXUKJZwEBC4UJPnA3+8ZHpYYKoZ3LYpbx6pK3JnJI3PdNMeD2ffN5PMngeeN1m1LqK2qt2/e1yamuKw5as+ltdcbbXjNfaH0bo7DBtlmvk4nsKUyjZ/LOGoZPSaPuA+Rcayq1zivMpYBnwfJZAJ3pqYxv7Qi8mw0wlyYXwIrA2l8n0isIxLxC3Du9VJKqYD+HUfRGg2gXM7B6ShjeWFWiCG5dFY8M7itDIZb4PBGaPlpmZGrdV/1dz7x5uS5JJZk3LIKh7g4K7McXBwwP7+AmblZpDJppDMp7Ny5E51d3eJl0NraKvIzi4uL0vcIojPJRYkYrtH8nYtANuNRKiC+sSZ7xfn5GfHP2dhIIBRpRbFsF/B8ZTWGns4gjhwYRAVuhMJd2EhkMbe4IGtcIOCVuTYaaUMqkZXKFgc9Ehx2TEyMy/rzwLH70BIJoyjm9paPi2Vazv5N8Fzv02sJw5qpM/+mkoQO2D2BJvP8Y0+EzT82I9CMQDMCDblYzbA0I9CMQDMCzQgwAtvJtuhDZy1KFdjKSvNcwBwBzwmYbA+el3NJYZUvbqRRdvhw4+Y4Zu5O4cHjx6QEfWLyLqbmlrBraESxCgWgg2zmI5GwmATx0MQN8bvnzmJ8/LYwz/cM7YLTSS1HxVCsB8S2AOgsSW2gD7sdeG5KbJgHOxMoNHuPbN0t41B1mLSJRmkZHpz/4BpefuUNFMsOPP7Yw3jikWH4vXbRjGV560c3buGlb30b//Ev/gKdbS2wUbqlnIfbpRITJTmobQYi659PAbMEunhAUpA7wXMBsyo0d/Tiw8s38b2Xf4xIWxS79+7GF5/7NHyllDoAEoy2O5HOFvDWW2/hc88+I4cjyvR43WQj5UWiQnTlf0nwXORSqprnFvNSDvNlYWG5PX5hQp1//xLeOnsRRbgQDnoRCXhwYGQIJ44dFoBRax/XQB1lYmoepj8ewBLK+5bBbjJoVYtZDE5Ld7meea4BRw1mmwkXE5g1meW8qO4zVZatMNiU1nt9LE3wvB6U2K6vqkOjRsS3zmkNY2MxzxsBkCa4Vn0uJhMM4E1/pn7WTQB/HXiu70j3Wf2Z1e9MwOn4S5JDAXfsG/QJ8AfDImuQyuTQFgnBUWCfpaQRwXMaAZJBV8bf/f23EAy1IpXNiuHe17/+FdjzcQRcNda2+WyNZv9fBTwv8jlZRVGmyakTP3r1tJj/ZTJZfP7ZZ7Bn9y4kNlZk/Lz22qvYiJE92IqvfPVLSKdi8PvdKOSyYjroouZ2SWnhO2mWamcfUVrEug/p+GkzPP5eM7FzeTKy7WJ+qMaJleCydHClvWBDLpNDMBgUIIFMXq/XW03EmJUPfL30b4P9brbblj5l6WFrY0WzXzUaL2JuV5VtoSK0kmhQX6pyh+CyAqdYhcL5TclLaL13MwGj1yp1XTUgeI3tAD8zmWSOQS1pQvBM/1wPFGogsH4MbLebqAcjxXaPesmij837pXRLEXMLq/jrb3wfQ4O78Ftf/wL8LhUHmuv92/d+jPmlNVnv/uC3v4Zo0AmHXcVNjf/GZs61/q6knTRWaMauvupE7lcAdlZDWAmz6sPZJCHjpJxDgde34Xsv/wBt3R049eAjKBcdmJ2cxvL0ONZnbuKh+3fD71La4UW7H9HOQfhae1C0uwUMXl1bE5ZrPJ4QJnowHJb+GYvFpeKE8/zhQwdFvi0cCuHVV3+C++87KmxrLSlTH/f6tVH/vX6ulfyhw4mf/uwX8LpD6O8bwNLSMlZXF3DyxBG0tgWF+VwusirCg2KhCJtdUuJqXBqyLRJ/rXle5vqWU6QCp0M03MU03JKY456Jmuej16/j6KFDKBeLWFldR8HulyQ2Ez+cAyYm7qCtvR3xZFzMJ2mqTG8CX8ALn9uN/SP7kM/lRMtczwnsm/yf/9b9l0xjeowwSUH/i/HbYwKAUu7FSU8Owwi8fkyZfUuPY3M8bN0j1lpDV1rxfabUWCOwXfdfs43UelxLBimfDTW7aXBbew/ouYux264/6GepfjeqNgRI1ya7hlwLkyBcpzm3CnguyVruSJgMUUmKjfUNrK2tIJdJIeT3IRbbwHo8iWQqi2KhhNhGQnws2M9JbGiNhtHSEhBt/cGhnVhcmkc8YUcg4ER7ewhetw3LS/NiLIqyHZlkDm3RTrS1d6NA7fKSSk666ZXBGolMproPN3MBkiAvKc1z9l+ny4u19Zho/KczOZFI8vp98jmFYhHJZBqTk5PCHp+dmRHvi0hLizwP/YnoO9TT3QWf3ycmuV6XHeViHvGNVQHPFxZmRWKR/gGBUIsw5D8avY14Mo2u9iAOHxjERiyDxaWEmJ66aRi6dwg+vwfzC/PYWIvD5wliR/8gsoUsbo+PiTxTOBRELkdpw0Pw+7i/pQk89/zMP5WkIkkx0Tcn9+v7pmaeO72hJni+3WLV/H0zAs0INCNgRaDJPG92hWYEmhFoRmCbCHyc5vmWg0i5KEwTORDZydBR7OLGzPMs7OUsKg43NjIlYZvNzC4itr6Ocj6H3bt2YX5hCSWbE707B4WRfGt0FMEgyzjvor+/D8cfOCasM5aonn/vXWGe33/0KHb09yAUoOmkOpiJtqjFNDQPd9WD9P8D8HzLYcsAQreGUikOy+FThCXJUnPA5gzgzNkPcO78FSwux/D44w/h1587ivXVGXj8EWTz1Hb24uWXf4RHHn4YvV0dcKAAWzEHt6MiAAKoZV4HkJhgpdY4pcGTy+23zJM2g+eFogdnz32In7z+M9jdTjz6qUfx9JMPC/Nc9GQdTsQSSQFMzr17TuLeFg3D7bBLssRHnQkan1VqDFUd5+2Y543Ac5bjO5zUXHYLQ7dScSBfqOCV0+/i4uVR2G1FPPbgMTx44ihCPrLPqbuslEbVV82YUh/O6w/49W1jmt+Zf9MJkmpyxCrltoRBNzGV2bc0q68RGKhjoPuiCR5q1rMGz83+qRM/GmDjazWruB7Y1sCGCULXDohKT7eRbIsJrFU/Q0hpCpySqFpjx4xpFay3yrUJHGgwztQ93/L5Ap4rCQ7zazvwvCyawIBdmlixzqljXirbsLC0irHxKbx15hzaO7vx9a/+BsJuJs3yAmQJ887uwuzcKt57/xqSmaKY6i2vreBP/+yP0RVywgPKL/x/bxhKSaWKjVrjdgHQ3zv/IT68fE2uNbJ3D44cOoCN1SVcvPQ+VpaX0NISxfCe3Th58gFkc2k4nTaS5AWEo75ssVBGqVgWFjoBNtF6r2MJa7kV3TYaNMsXlBa+20NQVgHRBFYJ+FAqidICBA/IgnQwqVdhyb16D9vF/NxqgpAVLKw2KStGqwl6NQLPVfvWGP56XFb7kdXX1O8t41xJIBEMUuavaowoiSgC+7wvJaFSqpqX6rleGIeGka0eQ0wi0hjOTGLVJ0VMprWZFKgfj7xXnSTTr6uXVfq4Sob696u4cQ5TwBslFagnzM/O5Ev4y7/5Jnp7e/CFz30GAa9ivzPJ+vf/+C3EUxk89/nP4eT9h+Bh8qicR7FsmVPXgecmCKl+VgCgZp7rWJnzjjlPaeNWMbE1dITZ3yRBUqmITFgsHsfCyjLg9qC9qxfJWAbn3jqDiKuCjkAF3WEg4FagZ6rggj/aj7a+IRSdHqzHYqLZzHmFGsxstyz1le12+Hx+WSfYHplMUsxsc9kszp07i717hoUdy8R6I81zPefUg+hbYwKUHU5853s/RF/PLhzYdxiJRArnzp7B7uF+HDkyAo/XJRrUHrdPNKddbsvbxADPRTtbS0pZ/YXtxiS2kwxdu5L34DrEtk+nU0jENnD+3Dt46sknsba8iImJu8iWXAhG2rC2EUO0rRNz87EXkGsAACAASURBVIvo37ETK2vLovU8PjGGo5R88joxsnc/nJRZK5VknFCShWx8amrrPqeTvZJYJ2OYFQNOJ0ZHb8hYOkTgnrIeFqiv+7ceGzpeun/rtaF+f2UmkevXV71m/rLguV7PzGubY0hfqwae6/lD7Q/0dRqtO/V7KM5/TKqbc4FJjtDjhsl+LSVVksSSYp6zPdc3NjAzPS37k2Iui2wmJXNtvlCUirqhod0yp89Mz8o+y+12oqOjFT6fCz6vEydOHEcssY5s1ol0ZgO5XAzra0soFbIIBoLo7upDW0sXfJ4QSiUbMiK34lKycpZxq3ou1cOqSVMSTrjGi3knzZCBtbUYbo9Pom/HgEgipdJpLK+uoK+/FysrK1haXoHfH8DuoSHRGed8USyVsGPnDnmmeCKG5eUlHD58BC6HDR7uN8o0SU0itr4izPN9+0iCIfuAUkVuXLh4TUQEI0EXTh47iFtjU2J46vZFEAiHUSjnsLy6iB39/VhdWUdsPYWWSBu6e7txd2oSa2uros8/Pj4mxtqffvJTsjZqs9Ba5UlNvsmcr8yKH9Gt55ziCYKGoeaa1jQM3bJda/6iGYFmBO7xCDTB83u8AzQfvxmBZgS2j8CZH/+XigZDNJiiDyz17NtKMY9sOinMJm5ieWhQ7G8eKnlIZgmlQw6IHqcNueQ63IEQzl8exeWPbiOdKeDU8RM4MLIHY6OjcLq9uHztBh569FPo7e0XhsvLL/9AbpbsqH0jIzh48IAcij648L4wz7m5X1max8DObqyuLOPpp58WNiLvqaaTu5mRp3iXW81FTWBEH9zqD3AmUKTBLBO8rrG1VAk5lZkJqNmdPpFquXj5Fk6/eRbxdBFPPP4Qnn58AH5vBfFUAfFkAb5AFIUipNQ7GVtDS9CLvs5WuKkpSb1SMhQtEK2e9bipVSs2YRSxXVwkrzp46KP+McEZP07/7BzOX7yCdD6Lp55+CieOHUTIWVC6uqWKMNPS6QyuX7+GRx5+ULHSxMBTgazCPDc0RU0ARh9MN3+3yv4VX0ueoVgqio51JpuH3x/E2locpbID3/7hm7g7tyIly3/2738fAW8FXgeBRJrVFZXYqIAP7HO8XwUK6sOReWAyQRIN1H0S85wHK802pTGW+RwmQ13/vh5I1ONFs+waJXDq+44Zv3rWlNm/6q9ZD2TqPkD8u56JagL95r1RM16z903wsB504N94gBYgitJMdouhZ71Q3/cm0IFemMqZrBrHaoKiwTRUskH6hf7scrGMO3emcPrNM1jbSCOeyiMUacd6LImD+/fihWceF+NLFw3LaBhWsWHs9jSWV5NIpIu4emMUa/ENvPDCszhxcBA+uwIYNUub8dPjqBY79Vxm8sDsA43ak0AKWZ12JgdjNEO+ionxuwKEMtlHtmxLOIC+3i50d3ciHIlYACZjw2odzkesoqC8AvVcbUjEEnJvTCA2SoToRBmfwbzXbEGNMYKMAigQQLdrYInyTUyukEnsEhak9CHdPvq7MFDtqkJHdG0p9VGQcaZjo9msZsWB7gOlImESFUc9Zvg6VRWjwPcaoK2GtAKm1LrB5+XPZBJyTqoZmBI4V8x6siz5e/6vE1Zml1LtpDTPlTzK5mRfPaDaeB6veTuY/VbPNRq4q+/KjaqSzHlC9yeleW6pUch3dUQpwY6Z5Rh++vobeObJJ9ASCkoXeO30z7C4toGh3bsFPHLbynBVKF1EcZ+thpkmULm5woV9tdY+es7URpOb5hxhURNYVOC5tCl7WFFVQyh5MoiMyoWLH+DgiYfQ0t6Hm9dvoZLLwpGNYWRHC5z5FTiQRS5XhM3bjrWkDUdPPYaVREIkIzq7uiz2uVfajLIbvCbnHIeD4Lnd0uh3SiwI/LJ/79mzp6rXXd8OjcBcsx1r6zVQtNlwgWtisoD+3l2YmZlHOOTH0fv2wWajFFJRSVxVPTMU81zaUjOXrRvQ+tl6bIpwGxFMkcqQlVT00xm7udlpcC8VCQWQjG9g4vYE3P5WrMdT8AbDgMOD2bll7N2/D0vLi3A7bcik4+jqiODBU8flfpwO+is0rjrYlCiwtMA5V1G25e7dOwKGMoaavd9ofqufv/WcaQKS+jX1a2SDab56r/pvej2sf63ZPhzLlL3huNcMe7L52QTsy1K9hYqqonErVvInXVv3BcVSr1XS6fGgE61qLuI4I0GDlTI5mbPIOmd7svJoYX4Bq6urWFlelH0x90xcVwlWp1MkB3AtoLdBGZFwSJJFxUJOWOcDA/2iZ648HZgkSmAjtiL/r6+tIhQMI5OhnrofRw8/AI83gFyR7HdVnKWeVcm2KJ8dSW/L40t7UvrM7hRGeS5bwNjtCRw6dBTLK6tYWV0VXwHO7b19PRLLXC4v86rPFxCjThrMrqytitHpkaNHsHNgJ9bX1zE6OorPfvrTsBfzKOQyyGdTons+NX1H9uocu6wqzBdtuHxtFL5AkBalOHH/ITE7dbkjmJ5bQjyVQigSxHp8FTv7d2B2dgGL8wTLe5BMsdrCJ2x37vV8XhoGV9Db0yWSMVp3XVcLUtfG7IM6IaL7quxjeD5wumB3B6rgue4rTfB8+3HT/EszAs0I3JsRaILn92a7N5+6GYFmBH6JCNSD5/otpnSJtSNHpVSQ8lQNnvMgS9BOkV7VBp7sJjKgWNZJ8Nzm8uL21CLm1xKYm19Gf08vKoUcJm7fxuNPPIk33vwFWtq60dfXJ0ZWY2O3hHl+/PgDKOTz2L17CO3t7Tjzi5/L5j0cDILnJwFWUcbjjz8u7PTqoaGBmZsctoyyTv3aeqB106HT0OzVAIJ5yKx+hrqyUc7NKBDwdqJs8+LMOx/grTPvI5Eu4PixI/jSs4fgcuSRzJRx/tI1XLtxBw6nR+D91pYgnnzsIezobkUpm5Ry7YyhZWoCNFsASRGO5oGQ4FlR9FmLRQJ8ZLJG8OZb7+HnZ87B5fPg+IPH8dSnHoE9n4DX50I+l5enILM/lYjj1MnjYhwlhoHaGJbGdtAmfhbLXoCUWqJCznXVE6zS5FT/l4VFL5ZzdoeA9QRKMpk8UpkC/vFff4JEpgy/z4E//Hdfh99TgZua9sgrdqEFYBDOV9IQW8Fzk3W2qV0FRGtsGCpl2ZWKJF/4s5j40Yy0TiZHj4lGIIz+nb6meR+63+j3a8BAAwRmcqoeQNevqb9m4yFN/XIFQOo2MJ9BA41V7dmPAc/rgRAFZBEA2gqem9eqgm+W1KoZs48Dz+3U4C6rmBPUIbK4sLiCeDILuyuAV19/SwzGkmmyUoHhwR489/lPw+NiYocl2w5cuTKKUtEFXyiKH7/2BuipNrCrD1/87MMIOJXmt2b+axM4PX7NuIu+ttWf6+O4qW8L4F+C000Q14apqVnMzS0h2tIGl1tJTBAA10lF3ne+kBPZBOV4Wxbgggw61ScUqJlKpgUo9vt91USg2d6aHbwZYAKSWY7fioDnylBNs88J5KjkE+UjHKA5pU5u6ISUAltMQNy6SUl41bOVzT6tASeOT5UwsYDgBvr+fI4aq1UxYQmeK3CdMjx6rlBVFGwnAtUKAFGSXmTY8ncyTo25Z/OYIHiumOfmuNPXr29Xfo6ZRK0mA0oKKP64vmv28Uas183zofaL0Akotr0YOcjHMPWQyBfFKPLD8xfgqADzc/PIFgo4dOw+HL3/KFys0qAsUcCPRCoOG8dl3Vf9/ar+rBIpBMn4ZSY3NEAoALmlmU0gWHSSuWaKX4C6TYKAwnKlhEWxgInxMVy6fBVtu/bhgVOfwsX3P4A9l0U+toC9/RH4EIPbUUKxbEPJFcV60ol9953A1dHrWN9Yx8FDB3H12kcidcTrtETbsL6+gWhrm8Q+HG7BroE+eL1u2Qswec5k05EjR+T7xzHPzbCYY7q6NjAZwD6VzuHa1TE4bT6srm4IeH7qwftgs9GkWGmC04tAzRe1KigNnltaIsrM2Iqt2jtp8JwsXCawxTVUwMDlpQUszk3j0IF9iK2tCKhNCbdLV2/A7QvD5glien4ZTo8P4VAApWIOLnsRfV1RDOzoQUd7l1S2iTyR9aCN1gkZI3yFZdLN61A3X8u2iGCWyKHU+vl2CVI9v5uAJC/N8ah9OHRyj32KY1TPsWZbfNJ42gz8EzxXVUP8n59PIJ1se82s5/1y7fZ7fUrXv0FCoX49578pO8TKD33PCiRX1+I96PVCfk+iiN0hOvRFmjM7HFhaWkEylUY8FsPKyiLS8bhob0vdlN0JVgJSgshNQJomr+1t8Ho9CHg9CEdCCNCQ3a5IIvl0HIlkQuR+uM6GQmH4fEEsLq0iky1icHAYHrdXGO1WgZZl4F6d4baA5yRw0OezWKhgamoakXAL8vmigOIbG+viMUC9cY/XLftur4/xoySOS9qzUCwhnkhgZXUNs7Nz8Pn92LNnr+ztFxfmcfzIQdHej60vI59NYmJiDEeOHpbh4PEFkEjnMXprHG0dXchlYhjo74LDEUA2Z8Po7UmkMhl093UhGA5IwpT3GfCGsLYax46BPuTzWXlGrgPn3zsna8RTT35KVZvK3K6MpFXxljIS1etYNRFvVTvx95p53gTPtywZzV80I9CMQDMCW/eSzZg0I9CMQDMCzQg0jsDbP/mrKvNcAwf1oJ4CKsqwSZlmWjai1OoVo0JhwShtan4neC4HHJcdibUluP0RrCWpeerFpQ+vCjjU39WJc++8ja9+7Tfx+pu/QDJdQHd3N6ItIaRSNA09KiWiwUAALS0RAaPefvsXoseYTCSAUgEdHcpAqLOzUzbNJmteP2kVGLOY5ybwY4Iv9SB6/aHPLF1ueEjlSVobVxGMscBzlzuEy9dv46VvvyylqvtHduPrzz2AUj6BitOH+ZUkzrz7AZZXY1IG/9Wv/BqCHju89gK8zoroTbr9QQEXNfBkPtumFjXAc4BGVzQcJOONrHwv3j57ES+/8io6erpw6uFTeODYIbS3+JFJJ+UwQnCCCYrO9lbcf/QISkWlNSzyPNS8JnBtgNAm6KQPrOZ3kU+w2FGKeV5WpqME8gigCwvPjoXFVfzjSz+GwxNGd2cEX/vq8/A6S8JYRCmvDvdCtyLjiMkBDZ4rEMgEhuuBbA1M6vs2QRT2YR7w+X5+56FQQFZq2xqJFg3CmUkC/bO+tgae5C4tQKsKLFqNZILh/3+B55p5xkuaYOgvC56bY6IKIlrA9ieB59UxY7BpGwEZW2Yhu12ScUTrqOsbDLFEHcjmCbq5MDW3gv/zb74Bb6BFqhbi8VV85jOP4vGHH4DTRmNdF86+cx493YMIhtvwbz/4AexuF/KFDP7gxRcQ9ipQhM/D62jWstmeuo23Y5436t+si09nM1KW73J5BWBjZYTb7VEM6kJeAHP2fcWgVckHBWTWwGodN94j2X/CovR4pMy/fqxrAMu8d/4uRgmksmKeKya78qSQawkIzPnDAYeM3xozXLdx/f2odyosnAC6OW7M9jPnU0oEKFa1Ap50nzPnidocrcArDYwTQBImpEiEKFalBs8Vq1IlaKmBq8Fz8z40+KfGf415rl9TH6/N85QCXer7gylToceyyCUY8jPmPTRintevFeo6iuEvfzNYzUwsOgIerK+soS3YilKuiLa2dsSScdjcdsTTMTGZDLrc8LvcInWioMLNX2Zb1eYxDi/FNOWXmSDT7aTXfJHFscBz1Q9U1Yn6XK73KmlVLuQwNTmB8TtTaOk/hHgWMhanb99Em6+CXV0+tPkLKOaTsDl8SJb8iBd8OPLAKSTTMWRzWbmXeCIFt9srQCQBu2JRme5SB53z8tEjBxGJKMNLAr9rqys4fPgwPG5XQ/B8O3C20XqfyCbR2dOLsZtTeO/shxgeHsHM9CSeefZJ2Gw0bC1Y4LmSJJIYWuHeDjxXfV+B51KoJWuWWj/Z9uwnqcQGzr79cwzu7EdPd5skqim9NDO3hLE7c+gb3IfVeBZTcwvYNTCApYUZDO7oQlvYg6Gdveju6Rd99PqvRuufpPXF7JRAagGzZL2Xy+IrI4kBy0tAj4lG+wxznqgHz/X8Zcq96CqfRvuqRuOkfpzq91GihIkVpYMfq459zgOUqZHED/cuoudOyS9toFnTv64fD/o5C6Jlr6SB1FjnnKO8CAiSM0a8rrRXOi3UELfHh9m5BcwvLqGto1O0+ZeWlpDPZbC8OI9oJIxkIo6iyA+pBOCugZ1ojUYwNDgoc5tTqmJUsptrA4fkyuxNpFI5qcQMt7QhFGkDC3mcbg8cHg+ymZzMFdYQtPTZTZ8IRVAwmefsb5mSDRcuXEQ4FJYk8/rqmmiId7S3Ihj0o1zKSwWU3++V5J2qHKJ0nJIj475pbW0D752/gO6ePmxsxLB3ZB9S8ThsxTQOH9yHjbVlZNIxzM5O4dChA5IQtTlc4A7u8rWP0NnVC5e9hLYo2zCH8TtzSGZKYMVZpCWEA4dGkEqlsLYaQ8AXkeqM5ZVFqdaiaenAwE4sLbLStF/uXZF12L7KKFYAdNHGV+uEnqv5XVdK8ffsI2Ti0zBUy7boftdknjdYSJq/akagGYF7OgJN5vk93fzNh29GoBmBj4vAduC5CQzqg6e9UhLmuQbPFctRg+fcxCrmuQbP07F1OD1BJIs2nLtwBRc+uIagz4NHHzoJn9sjhwWnN4hAKIobox/h1MkHRG8xFApJ6ejojRu4776jwkp/99w7OHbsGGIbG3LodLmo26ukWmTbb1f6lfXghphB1bGRzIO0PvyZ383DnAmk1rNy9eeo4mELhJFSYhtsDjeKZSc2Enn873/513C4Aujv7sKfvPhZAf2SuQqyFRfOvHcJ12+MiR7m17/2ZXREfLAXU/B7IIfDimhWKmbuduxGuV9hMPKQzkOEVXIuB3cPcgUXFhfj+M9/9TfCPB85MIIv/8YXYasQnCa73IZ0MoHvf/c7+LUvPI/WaIsSnyFuIqaDLEfWuq0KSKmPYT27axN4XikJ89xG4y0C8k63AKQEE27dmsT3f/QW3J4QDh7Yjc8+9TCctqzoWtvFsJCHJD4bn4WHW5ZrU06iMXhuHpblZ4t5bgLeuq1NoE+DqgpgrLFxzX5lgggaFNSHtXqAzuw35vVMAPSTmOeNxmBjIHOz5ql5bQ3s6/4j7bYN81y/1gRT5Tl5QHWo8VUPCNbHxAQE9WF2O0BLxi1lDSzgIptNCcCXo76wJ4BMHvAGovhP/9tfoad3F67dHIPDTXAvhwfuG8HDJ++Dx27HlUvXsGf4IK3k8LMzZ7ASW0cmm8Rvf/lz6G0Pb5ofGo3zLc9gTQC6rfR8UOvjUktBVXGrP9oFRFfnd6umXtjfygCZB34xNqv6MihZDDngS5KJoJoNhWIB2UxW2IriRaANG+v0COr72kY6I+MxGPALoMA+rPzvam2t9LxVNch2YLIJvinwXD5hy/KhwWrdvnwJQRPNPNf9Ws/H5r9VTCGGoXoMUZtdsUZ1FYsyBVSa5upTmYBIJJSsjWa1aia+vkEFzlMPuMbmN8fe1nbcKtVj9nE9x+n+wb8p3e+tX9uBgltBWwXE1oPnJCZXXCUhVLrKLjgrLuSyOdhdDhTsBbi8TH6UYSuWgXwJTpcHeUMeyVyzdPvo+5YYUBhGWOSKaa9fY4Lneh11yJhU6xgvoXx8FavWbitJBRpKOawuzSMWT+Odq7Pwhnqws68P2dgaCvE5DHR6EHKn6QgATyCCO4tZdA/eh7auPpSKKTEBpJRROp1FIBASCSQCdqwuogdHKpWWRNLknTEMDQ2gNRrFO++8jd1Dg7IfkOoNCzAzW+PjwPNNaz0jYisiz6Rd1o53z15CV2cv5uam8dnPPm6B52SeE1YkOse9RU1NyZRtkfnSgtX1mkLWOqXTBDy3sVJCVU3JmKkUsb6yiB+98n088dhDCAV88Hi8ohP9nZdfRaC1D3CHxESW8iozdyewq78DHlsej5y8H/4gTQ8JcG7+2h4852ttkiBfWJiX2PX29qoEm/QFtb/Qa5nuJ+Y6YvYd3X94dQ1Q6jlFj9t6jXT990ZriPkUNcCdKnGsSlJPqfvp+Pi4VKAcPHhQfkcjTl6TyUpr5d5UOVa/Z6v2D7tL2OR6juc+kZUZrMLjdwFb9e/yBWRyBcRiCdyeuIOKzSHGnTTOpcRKf1+vmGZO351Ea0sEbS0tYrJO0/uenm60RILiR0EyAqv5CP4yDpzzaL65OnMZDqcf4ZYuBCLtqNg8YuBe5Fi1VaTCiYkPdkXpZ9aeuzbmt8q2ECCenF9GMp1Bb3c37ozfEVC/q70N3d0dcDuUFJDXQ78g+nfYRAud7HSOv2yuKCajTAjfnZoRzfVYPCGyLkO7duGjD9/HnuFdcDsryKTiWF6ew8i+vciymo8CYb4Arly9Icxzmhu3R0NYX89gamYF7Z19sDmdcHmdyBUy2Fhfw/paAtl0ET3dfejsasPGxprEzu/zWXKQNng9TCjzzKGqtpQfBwkenNdqc5opMaRjpA1DTc1z/bcmeN5wSWv+shmBZgTu4Qg0wfN7uPGbj96MQDMCHx8BGoaaB059mNCHjupBXNmcCfOchlhknqtDV0Wx0KmDWpVtoea5A4m1FfiCUbz34Uc4f+kj9PQNwOd2oT0awfDgEMYnJjG3vIZdQyMoVwrI59KIx2NSlhuNtqCvtxeBgB9utwtnfvEW9u3bh1QigX17h+F0Es21+DJW6a5pHCqHVM0gNgxD9QF6C8hqyL3Ug2b6wGeCRrXP0SxN6wBjsQvJ/CmUGTEPvv/K63j/gyuI/N/P8r/8D3+MQjqJjVQe/mg33njrLN4+9x5a21rxlS+9gBa/AxGfDQGvTZiWbl9wi+Z5wxa1jBa1bItmnpfLLpTKPsDux49fO42Pbo4inonjhS88h30ju6XUeG15CT/76evYs3sQDz14QgBzAUpUUayiPAljsracmuCxjrX5XXBreblindeY5+wzLIN2IZst4MMPr+GDD2+LNvtjj53AiWMHUKkk4bDlUS5SVoVnfR6LaZyqwHNUtoLn9eBVtX0N8Nw89BOIm5qawu7du0VPlQcustuC/sAmcMlk4tU/v+4PjdjpGohqBMBqQO3jwHPzXus/Y2v7W5IXwsDazL4zgYdPkm3R4DmvXWUS6nGxjWyLeS8yZ0i71+QkTACvUb91Oz3Ik1mHMnL5jJSREzRh2bfN6Ueh4hLJoXBLB+7MLODqzVsIBRwo5WJ46vFTGB7YgcmxSRw+dAylCtluV/HB5Q9RsZXw5MP34fDIoICtBHMItJhstPpYmUDn5r5ckzVQfaACO+XDywUBU+02lxh9liw2KOMscgMEiclAz+dkjhQASuFVVQCV/5Z2oekcy9epzWqzw2kBO7pvmXGsB4TWBTwvIxQIihEo2Y2SNLSMQTmICJA4nFofV7WEBsvMOOh5TRjnopesxn19bGrAjQV4W54EGjw0E35aDqf2OZS9qenzsiSfzHPV59U8yrmcCS25T8vwkgxF/k5XjGhAT9+/xN3hFHmDRvHS91xLgqjn0vHU87wJym9KKHwMC78ReF4/R6rrK/a/1QLi4SAxt1dQclKewwVn0YV8qoBAIIhipYiiPY+SvYhMKoHWYBi2vPDUQWGr+i9zXas9r5qL2ZaNwHNz/uLz0llCJEZY2cN1xQDPbSiqpGYpKwBwsWTDG+cn0dk3AkelImama7O3cHi4HfbSKrweu5j0TS4XcOjEZ5AvQjwtlMmhDbl8EV6vH2vrMUl0Uss7nc3hxo0b2DeyD2fPviXg+Y4dO/D6a6/iK7/xZVUtRJZwA/C84dpo9fUaMKvmy6KtgEK5hMWFOK5fGUNrtEN0/k+ePKrAc7sFnksAmLTV7imbNc9lHBmyLUpCi2sUJ0MmfV2S2GOymNIdNFj0uh146V/+Gz7/zFMol3Io5nPw+MNw+KJ4+bW3kat4kC/Z0d+3Ax5HBbGVOUT9Djz1+ENweb2AS2mem+Oyfh2SvzEBYnMKQzufy2F5aVH6Aiv2qNFtZfw2zQf1+0E9lnTfMdcmvpHAJL84v/K12n9G31v9PZr7KXMu29w+vG+a0ivTYH4tLy9jcnISAwMDUqkoSQtt5m0jq3tzYr9+v2aOe7vDIzQDPQfyGUj6oHkmq9B4X4wR55SFxWWkMnn09u3E1PQMZucXMTQ8LNURfD+Bcp/HJaSDMqunPB5J8LNqMhQOwE0JwyyNZ11qfWbM8nmRfOGeI2BfQyTajUhLNyp2n7S7zemqgud2l03tuVndpGprpAPq59GJR82+5jUyhTJu3p2T9o+2tCCfyaJcKKC7qwNeJqArJWQzSUkO8b5IbnC43Mhmc/D6AuKfY7e7heBit1P2DJiamsH0zCwO04eoksf66hJ2DfQik4xheuYO9u3bqyoLHS7ky8DNsQmRYspm4ujpasPi0gZmZtfg8UUkJTU4PIBsPov19VUkYim0RrsQjbRidm4abW1RDA4OIpNOiU4/jxiHDx0UIF3Ac4dNkhFCxrD8b5QGvE7yq4Su6rtAPk8jajvsnqCMB5Nk0wTPt5s1m79vRqAZgXs1Ak3w/F5t+eZzNyPQjMAnRmA78Nw8ZPNDyO4gFMzNLFk+ZAJq2RYl4aIM/HjY4GsInmeScWGQXr4+juu3JtHbPyD6pXt2D+HalSuYm1/A+kYKsUQGT33mSUxO3sbBg/vFWGltbU1KXgN+nxz6zp9/D4cOHUQ6mUJ/Xw/8XrIAWR5rFzkHYSG53XKQ04wsOWjIfW9lzGpwRwfIPODJoaSqfUwZAOPQbALIAnlZWr+WTIKUk5JvVxTBBmGd3Z2exz/8t2+iXCzi9772Anbv2oVUtoiS3YlXfvw6+auYn5/FF557BsO7+uFAHi47TQXtsDAmOTIx5vqAaQKq6meyWwl68n5VUoOH9XKF73EjXyAI4sC759/DlWtXUCoXYHfYROqBB/cHT53EyePHkMtlBTxXLCkLGBMZiFoMuyilMAAAIABJREFUzEOxeSBlLOWwotAgwKaMDPl/Sdjn6jDvcLhhs7uRSudx7uz7uH1nFqlUFi88/yz2DO8URrzDTv3frOhgu5wE0VQZsdbdZTOYh/hGwIG6Dbuwqmxk74vBpPRarMfSeOnb30WuQI3pAIaHh9Db04Og3wef1ysgB81XCdLwHdR+55eWw+DP0oesigcNZOh2aQQam6CEvncNAJhxVJ9hJRysw7Jqd3V0ttQXatoaLAO3pIO0iRhPjGKspZmFfJ8lGyL61NRulfYw9eupRa20nkX6Q2toWNIN9aCKOblUx8824LkJQprvc9hcoNmkx+NAsZhDsVRANp+D2xtA2e5GyebBO+cuIp0t4cixU/juy69geWkWboKJyQ18+YtfxOT4JJ54/NPw+PwYvTmGV994DW63AyODffjsk48iFAwim0sLc43MPxmzol9stalllsm4MMra78Fsw839nF4CBThcKsb5XEHGmttFw0PFTqYJqgCRDqfMiYp5rsapAs+tZJShtSul/PICzUZX4Kju2yb7U8eQ14hnMtIXAz6/zFvCmLRA/oo1gah5QXptNfxV+RBFLLb6F/uD9GYF9BjVBqrP6tdqDW/1PgHEONbKypxNmKcUjXIpaSR5rwb7aHiqWdM2FW8FZih9cz0mCJSrmKlkHpnIGjw3gTYNkqmEjzKcrAHU6nFNIM1sSxNE0UCaGVv9sx6v2jBUx2jrGFC/qS0hZuJFV7VYDGT5Zq1NHL+spiqWYCvY4awwCVCA1+9BkWxvOxnfBK6BfCoHP4F1hf5Vb2HLGmbcnLS/lVwzk3ZmUonPzzGg1xmywTWLn+9nksMpxNei+JasrSwhkyvhzroD03PrGOxpR25jEfbcGga6gggG6ZUAbGSKsPna0Td0BMViSdiqyVQS4UgUmWwBLo8PLFxIJJJYWloWjWYmNbu7OuF22bARWxOQ8fbYLTz99GdlPHFtZOUZn9k0SRV+vNVH9XepRhDJFcv8Viq5gGIlJyzjifEZrCzHxYODgOeBA3uUZrmNHgxFdS1ZW5WZtII/a3rjHG9cL10iAVJUUkmiec7mZSJRyWCo++GcUcHs1B1cu3IJhw/sEdJAJBSEw+VFoKUL3//xaeQqLhQqTmHl79u7FxfefQeDfV04efx+tETCEldlPKsIBHJXsjBYWvp6rFFuRhLIDgEQV5aXZZx1dXXAQWF9MvCLBCSdotXNdnYykVOVc+HYZnJPVYqx73B8ix9CBeJDc/PmLUkQUpqkt69XKgeZNDTBXDXO1GdpU2J+gCQa6r70WudwewTE9fm8WFxYxNjYTekXvHdhHLPqsEKz8xwCPkpW2RSQb7PL/MJ1n9clKM42ZJKc1+a6LjsRmVtYfVLB6uo64rEk8oW88mMoF0W2he/P50tYXUmKtnomm0FPXy+KVvUb5U8oJ1IuFXDjxke4/8hRtITCstYwEUN/HgLUbHPuj2WfTHA7k0EimUQum0dPZxt8/iCcTo/0LRnX1Toc8hbUHMK5QftRmCFTMjmq6pL/8znvTs9hI5VDZ2c35mZnZfwc2L9f4sb7vXb1Kvw+LyKRiJBTmOzl+IuQNV8qiXk85xhWRHD8UKImFAzhp6dPC9N+966duDl6HYcOjAjzfGzsIxy7/6jMvQTbSRy5NTaBaFsHMuk17N7dL2NsdSOLis0tiZGdgzuRSG6IRGN7WyeikQ4sL61jenpKWOeUbOF9U/OcMoIvPP+c7GvV2qYkW3RfMROpZhJUEwGYfODc5vIFRVLG3H89/Lk/aeJEW0Zh8xfNCDQjcC9HoDkp3sut33z2ZgSaEfjYCNAwtL6Utgp21DHtWDaey1qGoS6WkSspEQKLPBjoA02WmuceJzZWltHe3o2/+8ZLIsGQzuZx37GjOHT4IJaWFjA/twCnw4tgMIpISxA/efUV/NZv/ZYcUm7fHkNnR7ts1Pm5ly5exPDQkIC7e4bJmObmuQYENSoHroEkJtuvFo56QE8DMppFVh84EzzUf+PBhv9rYFOdehRTLZsjQ98lJekXP7iEM2+/A4/fixMnT6G1tRWXLl1EIBDAp554HO+ePYuRvcPyvAT4CAwQeNKABw80SsZALWkapOM/pWxZ9GK1prNlHql1MuVDLBCKGp6pFFZXV8TckLryZPdrI0VtrCpMUIu5U2UhGyX/JoivwT2dkCCYIOB5pYQyiijbiijxyOIkw8mObJbgggcuVwDfeuk7WF5ZQTwRx1/8+V+gJRwWkIhMrXNvv4XurnYc2L8XDlsFbg+BCB64a6xVfR9mW5kgUpEMJWoo87AtWjE8dnmQLXkwOb+K7/3wJ8jlCxgc2ImujlakEjGsra2ikMuirbUF9x09jL3DgyJVQF1/kbPhxSRJYqVODI10M6mxXf/ZzLBT7aeAq5rplfp8xeSWp9UHalYAWCdrDd+wu5WZqLAkLhRIZKWQRN5AwT3qk/gz20YliHhNARqsZJGATDTlsszTCHYQKCEbXN+jBhxrQGKtPXShggZmNQBtjjUz+WJ3uK3bIqjNxJfSgqVgsDDEbB5MTi/gjdNv4atf/S2srsbwwx++LNqy1OKnTnh/Xz+ee+45RCJRYSf+9d/8NdpaW5FPJfHoQ6fgdNqwZ88gurtaUS7nBcwQg2MB0LURqgJc2Ld40JaknGVM2WgC1ZilMLSr8SOQR4apjudm+ZBGIJE5jlQLqc/jl5JaqckI6b5lvoe/o/41QSMPpbCcKtkjnyXtbskxMPEmTGLVx1TOTwGqDgH4LLNf6UPWtlkD8FUwXTM1dRKAc74CL5XMS40Ja+qe63vZnHSzwHkbJRIIbKhqhxqQruY4Pg+BoXwuq+TCnE6pTNL9U/fFGnhC7Ew9j9Ze1nNl9Rn1sxrM3fpkVyMmuZp3qV1dm4N0mzJU6t5V7Gvv1/r2m1ni5rjQP0vC0upPOgMsf6MRoYXG67+rxNdmuTKTxavn7M19Tt/35jmUYGKhoCTQhOHq4ppF8JdJGFU94XGRTctxY1Ul2WwiOXFnahZpdwcm706jtD6LE/v6kV+fQ3dHC1K5vJhfjt6ZxeHjpxBt6xI2KD9TNO/tDirQwOH2YXp2Disrq1haXMTBA/sxPzcr2uDBoA8ut0vANEqN5LJZMS9kIoWSDuwPBDw5Zhw0mC0qoJFzAxNYOhGjkwIKXGZymIkIxVrN5PK4du0G3F4/Zufm8MQTT0hFFtcvW0WB4sVCDk6XIKHGKqASyhw/6VRSJOmYiKaZqiSdLKNJ2FQVik7KUSLtyocf4L7DB7GytIDJidtob2vDwOAgQtF2fHDlOq6MjiFbAoKhFkSj7VhaXMHO/h0Y2LET+4Z3wVFmwk6BsVLoIxL6qkJMDW8NonOm41iziykjkxOVShF9O7oAJuldTpHqcNg9KBUpiVWEz03fgqLoTVGPnhJL/C6GmfzZ4xXWNVngHpqdU786EkFLS7gqDSUSUbIG6eSsqjhzOFQ1iZIF4nX4HJZ+tz6tW1mPEk3XKzYBmm/cuI6+vl4hThQKWbicDng9NLdkwpUJCzs8njBS6RxS2ayYZQYjESzMLyKdSau5xG5DT0+PeOtUyllZa7gloGTI2loCyVQOE3fuinkm5/W29lb4Az74PEHcGZtBIh4D8/idXVH09LRjPbaMjs5W0V8XI9hlxVp3O73o7OgSOR4a0KZTMbgcBO0V4UOqAIpFpCXpCUQCrVVfDj1nNVorGq1D9fsezfrnePQHw/AHwlVviWAwhFQ6Jf9+//330dXVDX8ggHA4jInxcbS28rl6MT09Ld5DQ0NDUv0yOjoqa2FXV6ckSjh2jh4+LJJKHW1RuB3AzZvXcfyB+6VaxeHwiGb76NgEWts6kcuuo39Hu/SvfNmFy1dG4XC7se/AiPgCUEpoYy2OStkJrycgY3poaFBimUwmMH77FkJBvxjZaxkv0euXRITq5+Y6qdcCvZ7wuyLV2OBkUl78C2peF03w/JN6VvPvzQg0I3CvRaAJnt9rLd583mYEmhH4pSPQCDxX4IDFFjTK2p2OirCkuEHngZvnIx5ShYMuxo4lAWF5wCV4noyvwenwYWUtjes3xnH56nV86jNP4uCh/QKep1MZdHf2Y3z8LpKpOEZvXseLL74oh9+33noLO3f0YUd/vxzYCTTv2b1bDvd7hofAe9kOPDcBVQXaKZO2+q//N+B59RoEORWaWmM7Wht6j8cnbB5ex+f14/9i7z2DJMuy87Avvc+srCzvu6u9n5numenZ2d2Z2V3M7sIsAC6xAg1ABQRipSAp8ocYoVBIvxSSIkQpRIIApFgECTAQAAi7AKg1swOMn2kz7b2r7vK+0nsnfee+m3nrVVbPQqF/ndXRUVVZL1++e+695977ne9858atW/jkwkUsLC0iFo3i859/FaeOHxdwwuMmoEkdd3WgNxcuyrfQ5gTa+V+D1CaIyUMX/2uJCjksMI3eYuXrAwSflH1kAnG6vzWLT6dCt4IJBvvULKqo79GSA7EAWAHjtoHnhM5rqiBcw4lItBfFEhljDvz+7/+hgH/JdAr//J/+M5GrIBNqeWkBv/Pb38Hf+flv4PTpUygVswJ6cpypz9NncJ1nsPN3Pj/Bc+LEbgs8dzQcwmYu1v14sryF3/39PxZA8cuvv4aTx47A6WgIw/GjDz+QdOuTx47KoTBAbVBqDisOoXwXTv1nFCkzATv7QVdhCApcM22ufudzWwAjr2sFDNpjQ+Hj6jrh+XLQ8CBpMbM04EZ5gzZ4bgGgPEDWCZw3ZNxI2rYA5rpwowIyedDf2krCHwwKo01rw/OTdb/rdihQRDEUzSCPPaCgx62AJhabk0BVU0ogKgAxXyzB4wuiVHOgWnfhX//6d/Dtb38bAX9A9JB/7/d+T4BySjmRIUjAiyBAKpnGn3/3z1AsFlDO5hEK+DE2NoQzZ57D4GACLmdDQBcFjKm0bgn2OJyqCKMVhNJaunquPc13bAeF28XqtF0UONR5K2qCqBo41p+pZajEflYUxQwM6fdyrtMv8pm1pInZJ/o6/V6Tba39gTlO7X5RrwXaBjrYw/u1ZHCsdAi7X9EBF+031LOoYKsC7x0SLFVrimL2moC4WmcoW1CWNnLMETzntSbQrp9ZyQYoNFEHHBXzXwGpup32YI7+3Ry3nRdRxc7W9jXfpwEZ05bm/G4/o1UE1fCrYjcrWKk/1+wne7+b7TBtztdN5qX9Xvqe5hzkNRw3qVRK3hsIhpDO5hEIBOFxMTBbk7GVzWREniQYDEgfbayt49zFSyh6ejAyMoj52xfws188g5UntxEKeOALRVF3B3D1ziO8/ubX4XR74GUAtVpR861O3XE31ta3sLC8IuMgnUxiaWkBP/czP414b4/4NLLD+Tf+TyQSMu/pi8hK5ZjgmkgfQIkPrh96bdBgtQ7CmJJNdFQekfqA6FenMln0Jvrx1ltv49jx44j3RIVNHPD7UCkVReqi3qwon9wKoba168nIJ3AuEh2ForTP6WaGlSq0rcFzxZau4+Hd23j86AEOHzyAbJqs5xQOHT6Cqf0HsbC6hvmVDWymsrh994FipAcj6Onpxf7p/egN+dHfExVZGI/HhXqTbGsrlGv5XxM85zM3uO7Vmlhd3UCzWcXo2CAczO5isd66AwFfFG4XaybQziowyT7nmi3yUzWuD5xzDcwvLuL27dvIpLN4/uQpHDt6RMYIiQ2RSEhqEzBzqw2e6/oGXC/VfdinKstE7TMZIJO6D7JvaUignVJz1N6+fPmysJPfeP2L4jviMcVsZ0CD/cj+Z72XfL6Kh48ew+3zwen2C0BLRvni4qJcQ8kSBpLHx6j3TlZ2n2Q+3L3zAJlsEU+eLCIeT2AzlRKt+ZXVZST6ElJ7YH1pTXT6p/dNIhYLYX19Ga+99gWxH8diJp2Bj0Gg+XkktzawubGKvkRcgv/MXuDPwkYX/+QW2RL5meO1qrPC1H7AzKQw5+luAT3tG/QegvPk0aMZDI+NgXtQssprVbWuU9JqY3NT1vGV1VVEojHZo3LPySy74aEhmVebm5sSEIlEopibm5VC2JxjwWBQQHQGztZWllDIZzDYH8e9uzdx5vQLHcHzQn4D4xMDqNVcCIQSWFlL4d6Dh3juzCnUGxU8nnmMWCQOjyeAbIaAeQ5DQ4PtOiHNuvSZSDWRha9WCVUwVGfj2YLM2u/pYITKhHLAxSwXqV/QBc87r2/dV7sW6FqgawF77mbXIl0LdC3QtUDXAi0LdALP9cFcWKmtlHoyFA3muQWeKzkXBZ4T4uGmnDIrBM8zqVW4nH5Uam48eryEH/3Nu3j5cy/j8JEDyOYyuH/vATJppiz3icTHC6efkwPblStXkM1mMDI8hAP79wmgfOnSp5jes0cYZ5TY8HwGeG4Cv6qxO8Fzk62iwRB15e5Al3md/KzTf7e9xwLShXhlacdSikHYaG6kUklhfPMgqAINXlV4VQIQZHmRvaoKhvLgysOEBs8JHJkHLD6DycIkqMQDKNnlfA8PPEoLuM3G1ICOCdzpnzVQZrIY9XgwQULztc7Mc4XkknnedDTQoPQAWb4uj6T6Ly9vIRpN4Hd/9/dQLJcxvW8a3/jpnxFGGkGaH731Qzy8fxf/4O99C3v2jEv6vsfjRLFQsEA2xSC094d9atfI6HY2LfCc0i0O1Bx+VBxBfHD+Kv7m/Y/kUPnNn/9ZTIwM4cnjRyIX9O//3W8Ls+/nfuanMDE2IpqbTL3W7HMBAHmEewp4bgKm5s+dnrsjeN4q7ridSaxTt1tEPR7EhXSogHX5b9HT5WdL9kLZxmLMWxIl7cCJ0kRW2QYKzBc9bycLNebg9Stg1jzAa7DT7AOC/FJYz8bG1/1ibzvZiFpGBRwjVjYJi8rmChUpOFyqAO++/zFyuQK+8qUvCUj+4MF9/PCHP7CKxx3Bm2++ibX1Nbz77rtoNOsYGxnB3sk9iEUjAlxQhoGMy1YKPT+Hc9IIrJHBqoNOWgdf2+BpS4YJbIr/MKR89HzaDfjQ81cD0Vo/uM26VkXttI07gecES4R5boDnZgBRP7v2ASbIq+fxbt/1tSaArv2JGWAVyYgOAQLN/tPgtQJ2ycJVhTcF0LGY8/agnrYjgbWqAZ6znfaicG0fpGRnZG6KL1VjVgOndpDcbidz3Hbqc5H22R6va431TuC5ucbouaZf099bvpeSLca80fbVgQIdhHna3LJfY2+DHTznuCEgRrDs6tWr4lt9/qAAkQTMeP3Q4JBkT83OzmJwYBCpdBrRaAyFfEFA54fL65KdE25kkV26h5dOHIDP7USp3kQwPoB3z13G17/xc5JN4mEGRI3sdi8qtSaKlSrOXfgUsXgvHj9+grMvvYRB6nG7HMIYbjKgR+ETa11j2z/44EPxASKR0lTFZfX88Xu8raKu7Cf2P/9OFms6k0a8Jy57C7KFTx07IqAhfSeLJBIUX1tfx61bt/Hq514RfxHy+1GvVeFyci0rS8BUldG2/kumQAPhQECKRlKurlQqCJhLaTI7eC59hwYqxTw++uA9hAI+TIyOYG1lBYPDI4jEe+HyB1BpOuDyBPDRuU9x995D9A8MIRyOYWRoBNGAD1Njw4hGQqjWK5JZQxk2xcpVUiT8SSsjqSAs9xPA6sq6yO8QPGdBU4LQ1LaulIBKmTbPwuNpIhoji9wp2Wmyp6tUsbm5hZXlFSyvrsjYeO7kKfSIZAnnsmJWyzM4td70dua5jH+drUg2cI1a6Vq6Ra9xKgOFoP1WuoLZuSU1BocGRVaNoD7l7wjMU6avVCzI3K5W67I+EPheXd+Ey+NDLN6HhcUlzD6ZFTnAQiGHY0eOoF4tI94TRCDoRzAYxrWrN5HNlZBO52QcplJpnH7xDO7evY3l5WWRjZmaGJaAXygckP7js3iY6VBngWZmXxLYdclYcKIgUiXMQLh96yZ64zHR7Jfx6A+IvBgLgpJVzz5yUsu8w3qp/cVn7XFMEgXfwz0yC6tO79srgWHuC0SyZ3NLxiMzS9xeH1bX1pFI9GFrcxP9fX1Ymp/D4NCQBKhWV1bELzPLgzbgHpTj4PDhwxITYdZHOr2FxflZTIwN4cH9OyLbIllqTq8wz+89fCwBqWIhiX37J5BOFeAPJRAI9eDipcvwh3wYHO4X7fdysYpspihZFmwD2ejT03vlWZTkDTMx2+A592YmeG4SOEz/qtdvRQRwwenxo2bJD+m1tMs8f9rupvu3rgW6FngWLdBlnj+Lvd5tc9cCXQv8WBbYjXnON5vgCA851G+kbItKn2dZsaZoSVK+RVKIm9vB82x6FaFQFPMLm+hJDOOv33kfxWoRL718BoVCXliijRq1KCNSqGl9Yw0vvfSSHHSZoh0K+iU9t1at4tNPL2LP5KT8bXrvHgT8ZHDtlG2xA1ntQ0m7iKE2jJ1h2QLcnwKem+CfABWiJWwH5hWwS7YPD0xkxNF+lHFh2m4gGJADDt/FA6A/4Ee5VFQAuhWIUBrnbmEnVWu1lmQBDwk8CPAgow8MGhQzDwpMdWY/kT1E8IAAGw8V+lq2ndfbQXP9uwmmbQNHDeSI1yrWmJIy0LbhmKD+qGie6/8U5ajV5PCYzRbx9l+/j3KZQZFrckDbf2AfTp48haGBIVy7ehWfXjwvh9Rv/9p/gZ5YWNhbPESpNPD20N4JxraXfGmjpNlb4DmBLxZxdXiRKTtw7vJt/Oid9+HzefFLf/8XMfPgDjLJLfzUT34N7733Lu7euYVv/cI3MTo8JCw3Po9obkphKrGQpX7RZhtrFqi2n2nP3eyoAVcNvpnBCPUejnMFequxRrTHRPDIsm1nV7Q00QnxSFDGlG0h462BWqMNXiprKhkXgmRSbNICHPksXhZutIpGagaxZrfaD/YmeG4HB3WvmYAlD/byJW2kLIRirlNnFk4vGvCK9vn3fvA2bly7gS+8ehYTE+NSUJjyOr/9774jOsjU7CcYwowWMhgJCPq9fjAvhvq1pVJOUr8JuKlixxwLosLbKsBGZqFun5YG0Wnwdmdq9zPm380+19c9jTWo/6ZAIFV8j3PKZJ5rOz8NPCdQ2Cqy2UELm59jzpdOc90El01Gsx1w1/dqsaPbg65lCn1/HYDVwK7oLFvAJy9mm3kf/ez6GdX7FcBO8Jw+jHbR4Ln2P6avIrgteswW81zppivw3ByP5nu0TfndDHx0CkAonWlrxliAl31cb3/+nYWW7TZu2ckqdGoH3M05Zgf3zWf8rICVXtPN7yJ/EiRYnhd5DP5cqTREWot6x2JHkebxIJ3JymvXrt8QUIzvyReK2H/8GB4/uA1XYQN9vhrG+kIiU1FuOBDsHcSFa7fwpTe/LoCm1GCoVhCOhLG+mcKDRzMC4p04eQqXLl/BmdOn0RONSOYIr3H6/CKrogFyJen2UGqisHDk4OBgS4ebwGqORbY9HmE+s89Fg9mqPcDsBZF2EY1oF3oiIfHpTUoHsQYEHCiVKvjBD3+In/z61yRgSmY6QbtKuQiHizJkKkhJcFyJPkHY+flsRnTLm7WqjFX+nZJUnZjnDJKzHgzXtKuXLgr7nPuaza0kehJ96BscQr5cRTTRh+XVTXz3L7+HeLwfwyPjqFZqEuQd6U9geHgQ1VoZfr8H1VpFZdNInQtrbdLZWa6apQeuwHP6w9HRIQHPlcCLF7NPVpHcKmArtYlwLCj1UPbv2y99sLS0JHMvldwS246NjQmTW8gStJFL+VCyymkaXafAcuwKIBdn60JNgqss+MpC5qwZotZSBe5TUktFfpnt9OEnVzEwPI6DBw8iFonKeGP9E4K91FoP+gMo5PPCWqf0HNfE5ZU1bKYzMtYI4DLQQwCW45prOIM3XEKjYT+GhwaQzTGTsoFyuSZ1algzY+/0HvT190tAiYGWSrWA4YGYaK1HoxGpw1MuVuDn/GCpAqcHspw2KBdEffx1NOtpVMsV0Rtn44KhiGSsxHr7EYrE4fT40HC4FFPbyIps+8jtK04nX6Sv0IFB7ZPpT+dnn2Bqz7g1fxWT//6Dh9hMptA/OIhcvoR0NotsLo/JiQkEydJfX0d/P9sYFc1z9mNvb0L6j0D60tKy9H0umxWwndJpS4tzUgz08cx9kVsiq56+olp34N79GfT2DSCTXsP09CgaTQ8aTT/SuRKW19bRkyCzPSQSgl5PAIVcGT09iVaR7TUpbusQ1jn7ioEuS5Colemqs0p127UP5/v4mt7jqr2xCy5/sMs8t29mur93LdC1QNcCNgt0wfPukOhaoGuBrgV2scBu4LlmvZiAh2ielwtKF9UAzzXznKe2tmyLC+XilhSsrNe9KJSbWN3YwsyTGZx87hh8fi8e3HuEzY00Jif2ItE3IIcopr1yAz80OCgMbG6YCZ5fvHgBe6em5JBJ2RZVx3EneG6muWqQgpvm/79kW/QhRoNJBM+VTID9sMMzIHVGa5a93ErbulkXCQI/0+CzWfTE49ja2hAmOotjErTTLE2v/ExAsy7X8rM1k5IAkpbQMNN8NRDEPiIwwuJd0idlHujbmsQaVNJPrW0lbHcpqLYT9OkE3PFaE+yVQ4sllSOArwWe83MEtK034PaQzQeEwj1YXV1HJpfD3PwcFhYW5FC6tbkBn8crgZpvf/sfS/FHZj0QBqedCPJo7VoTWDLb0mqPpQXromyLHNxdqDl8yFWc+O733saV67eEwXf61HFcuXQen3vpjLAOybz67l/8GX7hm98U7XPRwKVapgQ4rAO/APnbgfPdwHPzdTvgr4HoneA576/GuHzXqfnyXV61msxgjZLKaWmCWjsfpfavZGY0mMEcgKpVPFVet/4kwCPBcyvIovvWBB55D/Pv9raoe+3OpLPPE9HjlXeodqqYAGUOnHC5/cjkKwIg/dl3/5OADNnUBqLhEKamJvGVn/iy1ONzuRwyRsj49PjIQm3A7aKWL+sEkHlMV0GWqgbSrGCP1Bzj3HVK1ketXhI9ikv/AAAgAElEQVT76YCQBuz0WPqsRcQEm58GoJr3Me+9PVj542ueEyzREiUm607fW2mdK9DKfC4TKBbbW4C7vb3bgh2GBM22QIpVsE77iE4gbxukZtFB9cy8Tn/fTWOeY5Q+U4PnvM7u80zmuYpsqeCglpixj2F7gEM/A1835Yg6+XUTPLcHuuz+SM9t+9gwQZ6W3QWY3y4tw7+ZQU67j/ss8NwevLEzz7kOaJ/PNYVrhmLQOtW65nAiX6CEEgsHKnZ2qVxFMpVGKp2RQoKHjh3BR+++hfLWPI5N9mFiIC5rsysQxGa+gs1sCS+8dFYVv24yg8iLXD4vrNtz586LrvILp8/ge9/7Hg4cOIDjx46iVCxJBkm2UEAwEmkFQPisAoSSfWzzRQTFOY/JCOYY4bzQmSS0g+5XZdMq/B4lPVeqVCWoy+KUN2/dRk9PHHumJkRKjUC4z+NWgLhT8FHLW/EHXTTdifMff4yXzpyGVVrTmo+eHeC5PL/fh1I+i62NVWRSW1LjgwDv8soq1jY2MH3gEPzhCHr7B7GZzODG7fvYSmWxd+8hzD6Zw8jQIPpiEYyODSMWC4sPlCAAwXOpmSCzuVX4F26lxc+4nIDn9bq818GMsEYdlXITt24+Qq3iwsLqChJDCZQrJQz09wtQvLi4gGIxj+HBIRw5cgihYFC0xhlEppwNa9yQwU42OiXXWEzZHKfK70gIG7l8RYBZsrn1FxnrDGDL+ibBr4awpN/54AJOPn8G0UgEjbqSoOPP169dRzaTxb7paSS3krI3isUiUnSa8mJ3HzyULAcWJqfzv//gAV599VWpY8Igx9rqCuI9YUxNTWBhYVF0vuu1hjwXfQeD+Xy+rSQ198MoFTKYnByU1yjjw8KdLCpeLpbgaDDzwSM1SdxOt/RDIT2L9Na8POPgwJCVvcnh4kU8MQBvMIKGFM10iRyOx93eQ+j22/2OuX/YsYZafl37UvbvwvwsJseHEYlGsZVKweP1iU0p27Kyuob+wWGUKzX09PYK+cVLySyRkVHSOZRsEqDaCMLqYKXsC+BEPpfF1uYa4rEQ5mYfSZaoV7KCtmueF/Jb2Lt3BE+eLOPR42U4PSEMjoxgeHQQ/oBXZGGoWZ/PlTE+vgeBgE9Y/48fz4gs28yjBzh54rjIOEotFyFqsCaPKqAqRWitwLA+r+i1jftgPjfbxECWj0GMbsHQz9rKdP/etUDXAs+4Bbrg+TM+ALrN71qga4HdLfD+//3rrYKhnUCTbYdz1FAqKgkRsn1E/5mFmCzmuQASZBJWKqL9WSysA00XShWH6Bzeuf8QfQN9GBjuRzwew9LiMsrFOg4eOIpsNi/Fi65fvy4pomRMHztyWA5FBH/OnfsEB/fvF/B8z55JKVIkqZsWmKNBit0YOvW6Su/WYIHZVjsAuI3Ua5lOgy0mS7H12aSo6TJ7hsQCwXACEJKGLEXNGpLOTvs4NOBuHeoJOGtGOe0rNnZ70BRZCwjriuARgQPNOtdggNl2DRLx0EBb8XoCCfxdyyJoUFQfhuzgmHnw1T+bwLk5mkygXdtj+zgiS9qCSMlUF7a+R/RXpU88XoF2ebhnQIaH5GKhKOymQj4rjPR6vSLgOcEUuaa2Xa7F3ufb+pZMfQLnPLxXWDTKg2rTC1cojv/lf/t1JDM5HNi3F+PD/Xjnre/j7/6db+D5U6ekUNXNm9dx4sRxAU+oLatBcy2J0mbAb9e51p9vsrNNm9mftx2gUle1QE85JxJ4sIrBORhIYWFNNZYLpYLorVKn2+NmsTqVkUD0hOOHgZgKwTAwxV3p3BM0qlKrWuErAlbI4bKs9KQZqFKBMQXk6UKy5jjQP5tM5lb7LB12XTDUbLd9zumCqwRNWnIzUsiUDGknanUHbt15gIuXrqJca+DIocPojQUxOjqMcDgkoDjZ4uwbNwWMmRXgBEolgjMBij0IkESmJTNY+F21S+nNSjzCwSic0iHmGKN92G7a1w6eax9gH/P2/mOb+ZoGKk2g1m4PPQf1d85TbXdtXxOA1fc2fZYGB8zxZv6s566p+WwHt+3PaAdr9OdpAN70B7yWGsaCjdrAX9MOfHYNpCnpFoJ6WvNYSUtpUFS3k9+FzdmoC7CrfZip7c5rNJgug5pSBVYmTCdwW8+x9jxrZ81IW2wM/e1zcvuRwryH3W92mufm2DGfTZj3rnZBaP2ZmjVvX5vNcWD2nb0fd1sPzX7iz/pZuMaoIEYDdRnD1Byn/jTnD/XBmc3ikvollMTYt2+/aKTfuXoRmeVHODiWwP7JIQmgrqayyJTqmDxwGEOjk6iS8e32ocLsH94MwMzMjLDH471xqXNy6OAhkVQhM/nuvXsIhYNSuJFFC3t6ejA5OSXMcxY3JJiqMwzYbr/Xi6Dfa7FTOdbUOsG9ijB8RU5JFRJldk2jRo1yl2iek6lMFu7s3IJkvVFqg8A61yA06sIyLlVqIndBAJI2oQ/hjofs5x/98Ad48fRpjAwNwE8AuVYW9rZk7FhVMvS6S1Cesi2UecmlU/jw/Xcl66o3kcDtu3cQYBHHeAJ79h0U3fN0poBzF69idGwPoj0JbK6toDcWkT3U2OgQIpGg+EGfVwUF1YKhwfMGGk5KunDfQXLCsvQtwXNuQThvHE0PHj1cxPpaBstbW0jmMxgaGsLgQJ+AxKz1Qb3wSDgg2V+UShGwlTCkMM9ZEJWSc2p9YnCEK5YK+qiALvtiYzOLTLqG23fuiIwJgXbWc4lEw/JMkUgYiUSvku67eg0lZjx4KM1SEtkRss77KTOylRSSRSJOSQ+HAOB790ygf6AHXp9XWPssaprNFbFO9nguJ1JA4WAQK0uLsl7EwkFhlZNBz+emXAn3ZwwaDI+MCCC/vLyCsZFR9PXF4XVrrX8GYNlmB1cN1Ch7w/VL/B7XlAqSa7NwNcqWrAikIKvH40dPbz88/jDg9qEOVRC73uAIqu6Q1jP9nzlXO72u/06AmPOY42x1ZUnGBvc+or/PcW9l5XDUcv6RlCFFNFkrwNq7q0Kulh8nWcPn276Wyf6E/tUhJIdqhfUAnMJAn5pkn/pkjlNXnJI7nC+FfBInThzC48eLaDqC0nb2a7lWRDK1iZGRYczNLiK5mUV//zASiTg2NtZkHWeG2fraqszT0y88L0EWFSBSEm9sh2joW/Uj9Lpl7tNpM72fdnj8ak9tpC++/OY/7uJE5sak+3PXAl0LPPMW6DrFZ34IdA3QtUDXArtZ4L3/9G9a4Lk+QJvXbgNJmkr+QDH6FJjIw4ubYIMcpFiEsC4MajLDCZ573H5cuXYPFy5dx4HDR/HyK2elMODK6hJcTg/u3XmEvXv2Y2x8EuvrG/j000+lcNnevXtx+NABxHtict/z588LmC7g+dSkFLbSzHM7EKSBB71BJqOIRQYJqDEllYcLDYyZ7WsdUmyattoeJqjSYglbYIsdkFHFsCyGsACgqmijU34mu0rdVT+72N6Sxmht7HnwdPGQ6hC2NQ90BI944NOSDvpazbRRkjqqyBsBd/5MAF0XTtLt5esmE9UE43YbK/Zr9L1MYGcHcC6NtA6WckDTWqxK6oYHMdqCZxmdHSAHbmqBWmxvkQQi69spkC8cAq6qp9wNHNJtKFuSEJFgQLRJ4fCg3HBjfj2L3/zO7wjw8+LpU9g/NYbf/q1fxz/59q+KLAhBTLLtmCGglFJUSrp6Zvlk6xnaDH3d9m19aj1Iy3YG01tfbwJqLfBLgCsF6hHE0kpCfhYnyyv5BD5DJpcVdlylUBXASYoqOh0C9pAdSBYmH5e6vSJZwn53upEpVqxDMtPGyZrj+Gsi4PPJ/GV7eX1HgNxqk6l53hozRsFQO1i+AzznXLCSNtQQIQjhgKPJorF+NJouKVxYbzrkEE6ggsEnofmJdI0lO0DQnF0rhfEIFig5qWbTrUAkuV4z+NXAqdUZNKA8jVeYtoISNliUUkmDaNkWc46YdQNMH2OOQV3UUtvNDsZ2mlt8v/ZHnOf8TH4+36sZ5Z1AUQ1M87P4ufwSMMxiT9vtrRnM+tnNNtgDPbx3J3BZg932doickMgvtJnT2idphroOELCPyHAUWQ0r04XX6toN2+e1cg4aPNc1HwiwmWxxbWctpcS5o19rZQnZWJR24Fv/brIYdwYDxGo7unHbOmlk7Zg+Qd9Lz3cd/NTBUhbTNBn15vPvNm408P20ecr3moGTHX1nPK96xjocLgYrlYSSylthMKuJfKEs8mO379zF3Nw8jh49JnVLXPUKAs08RuN++J11kSabXV5H7/AE9h89iXReBbQKlQYa7rAAd5Qsm5t9gvffewcjwyMyht/40hsSJCaz/ZOPP5H9xitnXxaZjo31dZx95RUpIEnZFtqKayHXRbYvHovh629+2Qpybq+Jocdia86IvAnXSieqUv+BvsCFZDqDxYUF9Pf3oScWhc/DDLoCQsEw6k2PsPBD4ah8p0+6fes2rl29JsB1bywmBaZZY8HpqIkN1cqnSkzzS4KR9RoqpbxkoZGBTr3zO3fu4OWzZ+H2soDqukjVkHnuD8VQrDRx8dJ1FEoNvPLqF0WaZnlhTpjTfYkeRKJBRMMMolL2xCoyLUFItovguQL7KZE3O7sgzzFG8JxkY7KIHT6sr2awvJTE9Xv3cfPRQ3ztqz8hxVs5Fk4cP4zB/l4hLDQaVQR9HmkRa0QwoKWAc0hfEDxlf6i6CE75XYBvjwcLi1u4dWsOScr1NesSAGVmHH3u9PQe0RpfXV3B4cOHcO3GDSysLmHP9F54PV7ZG7I+TMDnF53utbU1nHnhNObn5qV4qRT3PnkY45OTSGYyWFtPCkgajkQEAJ6fn4NH9NKrwvwPBQLY3NgQkJaM8uHhIRw7dlTGA/dLrK2yvrGJteVVKVY6PDQoAYWJ8TEUC3kUClmRk6tVS0ilN5HPZ9Abj0omQD65CWa6ca/DtVRJ9/kQicXRgAdN9gXcqDsYdGBalApcm3Pf9IGd9mb218wgJPuEbG4SD3QAV0DmVm0AVZheBeIhQQkGQFrZfDpYz/VEsjYtn6dUU+SLoP+TJzPo6+2hZ8DDB3dw5PAhmUNebwDVOvB4dlHqJ9SqOUxODqOQryMUHcDi8gYKlbJkiRVLObUnrzWxtZkVsk3/QK/IOlIih35/eWlRMsd4f7+f9YG451JnDxIwzPXMBM21b6Qf1bItoFyOhD3aWZhdzfNOq0v3ta4FuhZ4li3QBc+f5d7vtr1rga4FnmqBTsxzEzgxN/GOXZjnXtG8JnjOgoMKEHG7mqiUk6hWm0ily3LwC0SiUtTP7XPKYeb0C2dw6eJVhENxDA2PCFBHRhEP2R6PG5FQCGNjI1Kc6MKF81IwNJ1OY++eKbicigFkAv56s2yCQvyZBwiyc8mw0encbbBlOwArbf8xwHO9SZeNvC4xKqRHdcLQDEsFsloHWh6jhRVmARNSrND6LzZUXSVghYDJ6m+aCURwQYNMGgzQ7dOAmZY24O/5XF4OSDycaFBNaypryRc9OD4LPNeMnk6HOvs9lP1VS8wvLTbCPyr2Utv21J2VvAX9XWyj9b5JEbYAdCEYt2VyPgs8V/q0TTjqPDBS69uFhiuIlVQR//uv/5Zoe//KP/oHGOyN4Du/+X/gv/nn/0wBzlpbXMBuC6yVdumoh26eDgK0txq7gecmwGY/8JkBIAHcCBjWVQo72fpsB8dFmUCE14cypZO8THV3SAE1zkE+J/uXuq4qgFKVsUxZEyJhnFO5fA7L62mkSyyg5UQquYlKuYQH9+8iHApI4dQGdfkDCkTne6qWFrPdkewGnpvFee0ArjlWhHnu1JoxCjiXQdEg+9cNFg1l4Thpo8MhoBrbpmeJmqhKh17ZT8nc8L4y3hu0iQLP1X8FJpExqrRSqUvsYXUB6cxqKS+frzNU9Fg3QVW+ZrKj7fPBBLtN0Na0g7aBCd5q4JjAB8eJCd7rudeJTa7BEV3TgP5N+zY7+K2vNceeBrTt97aPT3OedZxzTgVW2gNqnYJ0EuCwfKQJnndifCuwkyn6qu4DATphaXs8LXkp/ayqvdpfKv+pmZj2Nc2cb2Z79OumrbaPe50jsXNZtbff/Ixt497QVud7OGZk3FjyA+aY6hTQNu+l2cym7TqNNb1OmIGM3Z4PTrI5rcLCMn8UiE5gjL6AzOtPL12R4pGcrtWqE/2xCCKuKib6wwh6HWCQ792PL+D5s59HoKcPHq8fpXIZW5kiEqN7EQyGkNzcQLPOooo3cHD/AcSiUSlMzCKVlWod165fF+mUoN+Pvr4+sREDhQyGc36QhVoqlYWpzPHPmixhv0f2BXZ767GgwXPlY+lLyf5V0i1OZno1gY3NTQFIB/v7EQ76hWlNGaimM4D5hWWsrm+ItjN/vnfvnuxLjh0+LADf3olx2Qc5HCyKKhsUtdZZBcul/ogUFnVK28k8dzsdeOtHP8Irn3tFgOTeRC+Wlpfh8PgQjfejUnPi/qM5ZPJVlCoN7N2zFzMPH2B8YkTA28+dfRH1Otsv5UIVTC+sePVVaZThcHC+OLGwsCSvs2CoQzJtanA5fQKcp5JFzK1uIcd1slpGPpsWZvHzp45hanwYQ/1x1CpFBPwelApZmV+BcAy5fAGRcESkeAh0c4yQ6cwMwnA4Ip9BgPbhzDKWljKYn1+E28PARxDr6+sYHWXgpCysb5ImmJmXzmaQls+AECYYaGHAjfcnO130xJeWEAqqwuvZTBK9vREcP3EShXJFiqyWyswU8Eo9He4pp/dMCUOdUi/NKuVqyiiV8uiJR0U3nvtK2o9BWo6TUCAkwP/a6io21lZFh5+TYS8BfZ8XoZBfggnFcg7lcl4yAChD4qg24XGQXOKQQIlaj8iO9ohUiwLOmQ1BIoEah5oMYa4N9j3Zbr/bfRX3iYuLS0gM9Esfcc4oqZOmyA9xp0V/yr2h1DJilpWLWY6d4ZLWPtTyVYwzK/D8McZHh9ColfDwwV0cOXxQMi293iDK1QYezszC6wuiUkpjbHwIXk8E68kCrl2/S1QeQ6NDGBsfFmKIzxtALJLAwvwyfH43wuGg1DSJxaL40Vs/QCQcwk985cvw+bhes3i7lVHCWgUGi1zbQgcT2LZWRhO15d2so7K9Rk8XPN+5lnVf6Vqga4Fn2wJd8PzZ7v9u67sW6FrgKRb48Pu/0dSbY/PA2RHssYHnAl5beonCPLcYHpR+IPO8XEyK7uRmsoRcoYb1rSQajib6+uMiodCfGMDayia83pAcwMhE4maXABCBv3Qqib5EL+I9PcI227d3j7CaqHlO1hhxNM3W0UCVWRBzO8jT1kbUjMXdgNfdwHMTjGqfzkUxWX4VvWkL22uIxrLFuLbY5gK7yCHGyqzm7yKirbRlFcNPpXrL/SwoSAcFeCjSDHKzYKhuB9tOgInf+XcCcbognAZXaCcNoGjws3Uok0wCpVe925cdRDNB9fYhTjGlVQk2pXOrvtTrAtSZ0hY0moCfChQXBjoZWYo3x/KCig1pgaROg3kudzXYrvbnFnCJ0i2VCnxeH/KlOqrw48OLN/D2+x+h/v9qZ/4P/+2/RDm7gZl7N/DKmdOo04YepZ1N4K6tlWux6LV9LA1fbS/zuzmnTEDRPua0/Uyby3stc/F6pluLtA0Iinvl91yxhJ54r+iXBqnF6uFBnQw/N5oEP2pVSYtXKc5kVfMA7xSZhIvX7uHK7SdyqD554himJsdw9eqnmJ99hF/5z38JoaAPPq8bxWJOQAtl3p0M+7ZUhmF1PbZtmRX2fhEQi/NCg+cMWlFQ2KqFSpCE/VapVVEji0+yW7aVOWizyS1tVpEHsAIdLoLvZJ6LHVXh2oaMI9qTgLyqgyCsUAEwiGGUhbGu6wHYGct6DgmLV3yfmuwakNPjXwOemlEsQEwotGNK2f0J76trExAc1MAzrzM1uzvNOc141+C5/d4mg94+XjWwbAfbdTvsQZ9OvoF+TEIZhq46r+MYMQFbBRazroLSO29l8Fhp9/pac14L0MNxUKsJU5VfTwWVLaDSBH20D9XPbgLH+jmU71Hj3B5oaM9hJdFl/9LBj062sj+H/l23QQM9km1jFZ+2j6VONjdtZ2Y6dPLfuh86gee63S2bOxqyJMkUtjJCROqobpXIdDhx/sIFZFJpFIsl9PaNoF4qIrM6izPH98PvBtY2N7CylcXE/sO4NzOHWDwBFgAsVusI9w7j9S++jnMff4B4NIy+XsqPjIrfot8lME2A+kdv/zV6E33Y2EzijTfeEKkPjnPRL2bGm7VXoPQH51e9VoYHzGpoW8sEy1UgRQXYZG11kI3rRK3RELCe/pXyLpz/K8tLGOjvUxrqlKjj3qbhFoD9D/7jH0uh1Ol9BzA6Mib7k/5Ej2hqV0pFqclAcNnjdcHpJmhK6TUlp6GCJA4EhMZdQzadQiadwoULFyUrj16egUva4OHME4RjCXj8UaxtZXHt1gMl5bKZxOEDB3DjxlXs3TsBl7OJ40cPqoLWOk/ASlZSeQRcQ12o1xxYXFyWVXV4uB9UV+E89HgCeDKzhGy2gnNX72Itk0dfXy+Cfg9WF+fx4pmT8LmbOHXsELzuJjx8dALM1PeuOPHxuQvSN9Su5zhhlh/Z4cxMCAaY9aZkgZZWthCODgjDnCQIjoeenhiKpSISvb1oNGtSkJJFSinNQqJFUORVsigViiLfMTDQj/37pkVmS2fZEVzviUXgpRwONeVDUZRrdaxvJLGytibsaWZKjgwPSeCCUiyJnl6lV+6hb62gt5cZiVUJQIgMDYO2TRV8Y2HXZk1l/j2ZnUMuV4Q/GMLo2BjSmQx6ensQCgcQiYWFPNKo0trU01fyIqpWiuoZWXOcBNBZ5YMBR7Vua+a5HSDfbX/T2kew0GqdMooKENbyfFupNJKZghTVJRlgfXVFpMvCwYAEeRhwb1CbXuoUuQGRCDQIAFYESmXJOC22tw6QOrCxmUa5XJLgkqNRxdzcDKb3TrXAczLqH88tSgC8Us5iz55x5HNVPJhZRLXuQqw3LmppPAswcLK5kUKz7oLfF0KjWZWsPwbHWJiURcBZNDQaCYvkjtI6Vzbl1kb7u7bPbhNYaBf2oZYQarp9Mhes0KD4t7Nf/bUuTtRpgem+1rVA1wLPrAW6TvGZ7fpuw7sW6Frgsyzw0Q9+U8Bz/WUHIreBervItlD/kmm4kkZJvW5Kh7iaKBdTcDo8SKbLeDy3gnfe+wDeoA+vvf550Tnc2kwiHOxBX2IIyysrCEdUCjZBPbKK0sktHDt2BD2xGC5duiTgOQ9dBM+dxiHZBH00+GACTKpN1H1U//XXrun8uzDPTVu27CR4qh08V2xJVeyxzYblRl2U4kV7UiALYaZp4Fy+WxqpArDw/QLequcmEK6KtSrtdtG3toHHGmTj3/iz1gnWshC8nq/rg6fZ7xpg6gRMmaCQecDrNHZUodC2ESmzor4Izquf5GBpgd4Ku7RAKQu1aTHTRS9dHZY061tAVgvAMsHoTqAR/07WYLlYRDgUwepGCqvJIr7/3idYWtuSw9i//Bf/FM56AVG/U0AgBjgEsBS5mCZcbp0VYCESreAGH1z3fft7J3BSM0Q/63l1f3AuCUOMLC+RbpEnQSqTR6wngXc/+BBv/ehvRJ81lUzia1/5HI4ePiCMTB6M/X6fYnR5PAIccBxpdttWron/89//GZaXl/G1r36FVQqwtPAE6fQ6XvvCK5iaGJE0+JIcYDmOFFPbnFsavNrhXyzwXOsN8zrNatYgrR5LPMDWRXqFckYc72p+0P4i7cFxTy1tpwK8WWzW6fRaNm9L2bTnotLO55cwzhpKu52+iWOoIZ/VQJVyNGTqU8dZ2P1qDteKZDiy6N3OgpR6bkgwQ7R8t7dLs4fZz6ZeugIfVBFK+5d+bjuIqmsfaNDc9GXiNQx/rceVzkrRBTLtQLgGFuxj0/47728PRP444LnSdt7OAjRBDW0HBWZS61yB5/redtB4m79hUcMKJXUqkkVj2l77v/b1qq6CztzRzHNep/2ltqG9D825qf2ovW8IhO4GnpvPrNum2236WT0f7H2kCva19drN59wxeAzZAb2umc9vv16D++aaZ/a92RcS+LQqD3Ot0ig6CyISWKS/+eTcJyjli4jGYiiU63A7mhiM+TEY81IjCrfv3UOxBjj8EcwsLEsBx3A4gHAkhlyxJoDxvqkJ/ORXv4JyPiN+ivrMyWQK9x8+wuWr1xCNxRFJDIpONBnJ1Dzn+GYAhW0maMrvGngkCzvgbsWeW2ujOc80mK6kH9TaQvdGeTSygEXP3Ml6LXkBZMlCZo8z4NNkNk+9iaWVFTx+ModXXvkcqpUa+hIJPLh/T/TOm7UaSoU8wqGgMI8plcFIhNKZVrJjLLLJ7B4qUBFGJbP5xs3bIldCqJtyW5OTE1jb2ML333oHTm8Yx597CfdmFhDvGxIJk1MnTuLC+U8wNjYEj7uJQwemRbqFYKgKCSp/yuWJWTtknVONa2mJ2QI1DA0nEAi6lTSXw4ObN++jkKvh1qMl1L0h0Tsv5NIIeJ04uG8SjWoB05MjcDtq8JFR36yJrEm60MC5i1cQi/WIlFg2SxZ2FRMTk2Ibvz8g85ZFWKlB7vYFcf/BQ6QzKSlIOjyitMZXVlbg9Xmwf/+07E0YGH7v3Q9w8OAhbGysi2RLPp+VAqaTk2MYGxmWZ79165bI12RSKSFvHD12AivrG7h9974A3Kl0FnNzc9i7d4+AryODg7Iv6wn1yOenUhsSfAgGPXA6KT9TE8Cbxal9lPhgNlclh1RyTgqA1psuRGMJFIsMuDSRK1TgD5FxHkQ80StrB3uVBTUdDPhb/7nfEfa3zrqTYLDKMOSYMZnn5jw291q7ybqYkky0HfcA2XwRD58s48DBQ8imk3hw7y6CAR8O7p+Gh/EABjBrFYHwpY6M24O6zoLsUDha+zblM5x48OAJRvlX6RgAACAASURBVEdGpAZSwOcS5jllFqV2jccncmhP5pfAGEQ+t4WDB/cguVXAk/k1hKN9UmNgdHIEK6uLSKdTSG5mpGBovCeBoeF+JJObMh+4h+E+JBYNozfO+e+0pHBU8XYGH0wfL/tm678p6yWkEs5Ft9I8N/fNL/3Er3Zxok4LTPe1rgW6FnhmLdB1is9s13cb3rVA1wKfZYGPf/hbCsa16W3bD9ZyTbMqaa5KlkUxg3lg4YGautQaPJeNqrOJSikjGoar6xncvjuDhpMHjyjiiRimpiYx8+gxivkKYrEE4r29mHn8SIBzpvsylZesczpwMlDOnzuHaYLnqZQclsiKIvvIQklaAJ1u73bASbHOzQ2z+fMOQOnHAM9bdlXkcgXltpjnNvCczC+y3QgQCniuWNmKZa7Ac5EbEMBCxJsV05fsGosZRNYfC1ypNHWvHEp5UGMqs5G1uk02gQce9gXZrEx/JSDdScd6NzDcHDtaf9u8Vo8b87v6WQOWVhlVC2Dms8rzko0l1RoV05JglwCYLQBdA+kCfSo2MdmQUliSTC0F5tqfuyN4zvHj9aJErdpgCFeu3cKn1+9iM1/FRjIjIN7LZ07h7AsnEAm44XE0hRkoBy8JtjhUgTkr6KIZtvJZFvPcDnLpw5u2n52N2wJ7bYdV096a30q718Q+BAVdaDo8eOvtd/DppWs4ePgojh47hvfeewfJjXl89c0v4/jRo0phV3TMLRkUkVSymPzNJvI1P77zO3+BVDqNkyeOIrm1Cr/Pgf5EDL3xMA4d2AOvBZCIFEpDs+bagDGftVOQRUa4jDMLFDcCViaQKCAWddUlKKICBQQs+JT8T0ao1E9o1lFr1gQAdzjdTDK3wDx7AEVt9fRcINtQxVyUVAtlf1QWQwPlakmkIcjulMKhPIBTEidfEFkAXZTSPIibPlLLtpjt52uaOU4ZCZMBzvvYU+vNvtbjVgPw/J2yALRRvaaCCPwS+xkZANqH8Xqtea6AVKU3rP/OMaRsrz7V7u/swL4JnmvJKBUE1MzsnauKAqwtZyiBlnb/bB//SqZESzrxb1WietvWIDV2lGYz1xil6U4gRcBzp0PYpBJYsT5TfwZ/lULLpuyVlfkj7TSyVHRQQ+ou2BjzncFzgts7gyB2a+hxY2f763mvJbTa79PSRWpOSb9bQOvTGPadmOd2X9z2QeozzKQiZSN51RoTVlaUOGYVMFQZMLJgqUBUrSbSalcuX8HWxgYGBgYR6e3F6tIczpw4iLCrBmezjlQmg3uP57GZLQHeACI9ZBaz8OSQSKhtrq9hYmQIp44dFuZqLpNGqVhEoVTGxUuXEQqHMb5nGtfvz6NYBQ4e2C+sY2poU++ctSwikagEh7m2EYB+7uQxhAMsjKyCn6qrVe0IHShRIKDyOQQ26Ve4nEhYjcUbqfEsmVENKbYcCgVQLZVEa7ncrMo6lcvlsba5icHBYRmPuWwO4YAftUoZzXpdgddNzkOP+Biu72S0cy6rwJwDzVpVgecOFsjOi4Y81/fxsSEpks412x8IYWF5DTX44AnE8ODxIvKlGiLRXnmGPXsmcPP6Vbxy9gxq1QL2To2LzydQS3k4JYNG8JzFXrnuOrCysi5r6tAwgV5KYTEA4cKN63fQqLtw+9EKHP6Y1ICIRvwiy+FsVrBv7zg8zhp8riaq5Txy2ZTsVzyBPrjJFuYQ0XshymGJBBElM5wol1XWV7lex427d0QrnTZjxhQD0wRvFdFA+ZdDhw7C5fKgUmpgZuaxSPyRMKFIBMD9+3eQiMfx4pnTUoidexqpFyBZc07xJ1wzN7eSuHnrtnw+mfB8z+DQoBR4zaWy0lfUfp+fe4yR0QEkeqOSzcjXKbPCMc9ipaXSFnK5eQkOsI6G1xeFPxCH0xVEsdzA/OIKUpkshoZHMTY2LoFZ5asZmGAgg/sdBgvVeGRUg/5SAuIsGM+1T9rW9i2WclvLhwtkbTEPxI8YkncMOnGtlOwsiyxQrNTxaH5ZtNZJHKCOP2UQD+3fj1DABwfZ9PWyzAGvzw164IbUy+DYpx1VgWCuuZSII2lFAlVuFyrlClKb69g/PY1MJo1wwIebN67i+edPoFItS0F4StM8frKIVLqARqOEl148hfm5Zdx/NC/SefG+fhw7cVyAcxYGTSfTCIeiSPT24frNGxJUmZiYkPt/evG8ZMK9/toXBTxXzHNFxGB79VyX7bMVnFBrHP2oGlfMXOJcdHqDaDqYVdgO9HbB853refeVrgW6Fni2LdAFz5/t/u+2vmuBrgWeYoGPfvAbu0LFJnikAK46ioUsalULPCfLyekUIF3Ac6dihdQqTEOl5nYaXo8P739wDg9mnsAfjOD4qecklXRjfU00U3OZLAYGBpDoH8BWKiUamYODTO1NibZlJByWje+y6KsqEGhsdBgBr9I41kDQ00AGAa07SJHojbdmrpgHbFXXUZnGBDt3ACUEKrdZ0HyPJdui72HptcjGnWCNZvNaG351eGThMku6xTr8E8wjOEcgnGABgRVVnEsBbBpwUSBBGxzTBwSl966kXNrAGAuGWkVNDa1i3T59X5UOrNjqJkhv2kH3i7YfLcd4QIvlaLCW2zdpM4fVkVIFFlrgjxXMUZ+jDawBIHVINKUNZOxZgJP5bALKK/qxHObJ4mYxKxahTGey2NzaxPzsE8QiIZx96UVhTZrgFm1E4MPOutbjwmS42seYPdCgwWMd2NH2UsWsVHaBTjPmmG3WCPXWBGAmGFCtyVEX/9P//L8iFOnBmZdewtjkGC5cPI/7D2cwMjSEb/7MTyEa9MHdrCLoZaq+0m+ltjcBMUq+NFxRfOc//Jkw8ih1EA75EPS58K1f+FmEA274fU64yMrkAVuKO3paBe9M25oSSa1+ky4ydBNsE8YM0tEekrHC1GoCLgJo6eqx7YJebfmeNtNf3dYYLwTALABU0swJBFggg+jGE2CwCveWyiXRZCZYoZ6BOrc1mceadW6OLd2vWhaJc9DtcVvF1NQzyH0IBFerijnZ0yOHfJpDp9S3bGTIg5hBPv05ElTQvsKynxrCSgZJwD2TYVchE17ZQ92j7e8k6MUEFmHyE1BUBYv1s+gxaALqLb+BpoD4nFeZdBqJvj4B9fgJBLMDViFitpOp/9TOVzUfFMu71Z46WZqqKB6/1PrhQl00+msoFgm4OKW4Xy6bETA0ndoS2SGCTpVqA6FwDMsry+jv7xdN5FA4JMCZ6B1ns/I7+yUaiaFSI2DiQJkSGtEoUlubIkNB7WqCWQSq+JTsp0CAmsxtEGZ7H7WDMYotD3ioDWwAL/KzJRukAS1ptwXs0Hfo/tK+rO1LrICr1HFQARzV7QrYMcegfq3tYzsXAdXjwlwP+d5qVTH923/fPk64xmpfT51oJvewz7wujnMnKsWygL8ejxeLS6s4f+FTASeHh6iFHcLDO1fx0nPHEPUBPidQzOfg8PqQKdWxli7i8eIq8uUahkZG0Z+Io1EpY2VhHoloBEcPHkC5mEc83oO5+TnMPHkCzpx9h47i+r0lpDIVDPT2YHxkEJy7gyPjWN7YgsPtEWCUPszvcWJksA8HD08b64WyuLYj2b0cyzpbQ3yNg/rNloiDihFYc0MFb8SOVqBXgHbLx5hAp76fDBB+HsFXSoW4vC3pJRkHupCvtaYpLFUJq2SzKWxtrOKTjz/Am195QzKFGCjguF9cTaK3fwxLK0lcvHITNZcfh449h0I+hyczDzE9NQGHo469k6Po7SErn/IwrI+iAgXivxtKY1uY540GBgf7wOklhU0bNawuL2J1ZRn5sgfhnglpgwamGWAlM5vE3ZXlOVSqeQwMJOBmtkCNNRbItlZji+3k/Oaz231oFUC2WMTs/ByWFhYxNjqOyakpeZ7x0XGsrKxKXRruIW/fuSNyPdV6Ffv2TWNyclxJ0AUCePTooTDVv/iF11rviUfjcFL2x1lBvZqTdlEWp1puwB+ICphbqTfh8fkkK45jupDLIpVO4t69u/B6XAgGAzh48AAGBwbEN3AfS+kZr8+JUMgrsoKyjsr6xrGk1jr6atkHSNBSyYSooaX2Y3o7xywG6XILldBjjXsUAuPtgunWPrAVdFXjkJmIsg5YY1D7cW1n04fXmg7kKjUsLqzIc3rcfiQ3UqLjz7bGe0Jo1EvSl6GwHw5q8Et2I6XfgqKR73T6UGs4cP/BI2wmk7LnDIZCyGe2cHjfEEJ+n2SfMGhx9+5NHD9xCLV6Bd6AH+UqMDu3jrn5dXhcDXzh1TNIpTOoilb6otz35VdeRTKVwub6hgRXWNCV/ZrM5rBv/z7Z//MccOnTC8Kaf/21L1j2VKQKreMuNhb7teEevX/l3pevS60fCfZERPPcDLae/eq3uziRbZ/W/bVrga4Fnm0LdJ3is93/3dZ3LdC1wFMs8OOD5zwmNFAu5JR0iGaeC+DntEA2Fi+0JEFcTuRzGTlUraxtYG19C4srazj1/GkkEv0C5q6trIoG5dDgoAB7swtL2Ldvnzzt48ePMTysmF3c+FK2hcDN/v37MTY6BK9LqUB3AgvszW3Dstv/osFzE8DSQLQ6124HzzsD9Eqp3P6l36vvI58lLBmexRXQJkcvCzQ1N/66TTxU8TDKN+nnIuuO76VdtAyBlmow01TNz9UasSql2GI7Wewo8zrdBv1MWmNdiqVpmRlbQ/msbZBcA3ty15aMgwnadApitEFPAwz9jFmrwSW+Vx9YtU3Nt6qe2Qnm8jnYPrKE+cWfme5cryoW7LZ7GFEDO8jI6/RrcsC1ACq7XTX4pfvRDE7oftP3kns0GH1gNkJVZEv4K8Hz1bUs/vW//b/Q2zeI46eO49iJI/jgow9xf2ZRCg7+vW/+HAZiAQTdgNfBtHGLxStaqx5UG0C+6sblmzP4gz/4fRw6uB9v/sQb+Ms//2P88j/8zxAL+wV4oJwAARkFJ5Hxvb1vTBDPtIHA3y2N+86daIKPdoDFPj7sc9CcV/ruJthoBsR0f2hgux1MopyAX96uwTSzVoDuI3tfc5xpBrSeS9onmOA5r+nt7ZX78x5au3ybnayDvskw5r34HBK0M+U7BKBVXzI2TACdPSSZGHocbgdF+UZhhYucjZKp0IxcDbTrYNE225ONbbHY8/m8gOLMemFmEAE5+mK5pwMS4KxUSkpmyuFQckE+nxVYdWFzawsBzq1GQ95PcE0FD4GyFKCsCstW+ba6gDssSsjgDTObCHyls0Xpq0DQLyAO2Yr8ojyRFKm29P6lCF9dgXgsMsfnoqwYg7VDQ/2oVUoI+H2yfvE5nS7Of0sb3xbU0PYwfU1boutpAVnpDelHAmsMCrUp32oNkHBhKxXAkitSeinb1h09Zk3/oX1Mp7lg90ft+WMVtjYAdP357F8Ge6ToptuNKgMWjSq8LBZcKkthRUq2kHmbSeewuZURtu384rKwpPvCTqws3MfnX3oBxdQ6Am5mB1VUXQFfEOWmBzV3EIvraTyYeUT1bYwODqKcyyG9uYE94+OYmhiXAoGLK0vYSCYxOjGOgZFR3L6/inSqgGjAg0jIi89/4Qvwh2PCZi/XHaJx7XbURa7F63ag1qy2S2xYc0bbQEvXmPUDTD9t+qWdflxlbphZJ3rts68VvI/LQfCceudtGR69ru70itSqziGb3sLs44eIBL0YHR6Q2ht+fxihaAKzC+uI9g4hmS7g/PX78Mf6USmVkejtweLcLEZHBjE61I9EbwThkB/gugFLgoQZOw1mV0ACH5ymw0ODCJKl3ygD9RIyyVUkN1eQKTSRLTiFoT4xOYXjJ08i4A8im8+IJjlruYQifvmZ89/rCoj0FX9Wvk6xzhXwbu3PrIBalVJNDDpyjLHwtZtFqVkst4kCi45GepBJZ2W8Xfz0IkKRII6fOCq66AzuMECnakI4sLGxBafDLcGAXK6AI4cOI+wPIJ1chN9ThtdZRaWYh8tBmZ9++EO9aDDwxQCKrovBGjFSXHNRQFpmPJ48eQqra6sSkDt69Kj4WsWiZ4YcpUKYV0DwnSxtlZWms4HUmDHm8lP2EeafuOOw7y3NtUvGk2RDKClA0yfwPtvBc/UMJAfUnS5kMkXMzy8hHIwhny1geWkFgYAX09MTSCQiovPeAP830DfQj9WVDbjpEx0e5HIlpFI5rK5toIca5fTX5TImx4cx2OcTokFmKw2P0417927i2InDaDQr8AUDqNQcmJ3bxPwCZXFqOPviSckWcXsCeMSMlK00Dhw6gp6eXqRTady9fRv5XA7j42Po6euXzJNCIS99c/PGNbz2xc9japJBIsufci2z9tAk7tjnqyYqiO2sWkDcw7j8YaX/L2QQtW6e/ep/2cWJOm/Vuq92LdC1wDNqga5TfEY7vtvsrgW6FvhsC/ztwPM6SvmcVZRSeHIK/JUMSYKYTgEfecD0uJ0o5LOySeVGfm0ziYufXhG2SV/fANLpjLDTqGFJPcsK2Ym1Jg4fPiwHGW6ayUjv6+uTRrz99tsCdrz88stI9MakQKJmnn8WOEtG6W6grR2IsDP29OF6N0sq4HxX8r68rcUatDbyZPPawXMT9GgBHhb0qTWQ+Wxra2tyP4JQSrZFMZZNZqIJ+vB1Abqazdb1/CwzSGC2TYPKWltds9tVVvXO5ZTX20GcdnryTtb+bv1gtt8ELTvZ3QRLNfC8UwpBv9MqoWYLhOhDpwYvdQCCLCoNlpnjyg5wm89r9qXW3zX73QwO2PtKfldpDtvGipO6qZRqYcq3q4Gmy4la3SnFd//Vv/q3iMb7MLlnEm9+9cs4f+mCMBKZnv3Lv/h3MT7Yi4jPhUalKGn8khJP3V2yfRsOlBoePJrfxG/85m9goC+Bf/Ff/xNcuvgxpvdMYGggLvJMjibZk5zflItR+qwmYG4eVreBzMJy3jkf9DgxASq2Xdu/E+jdCTjvFCDRfWGCCObzmUw93bcEd/mzPkTzuw7CtAvEqrGtQTI+L+cS/wcCAQEadbs0eE4dZjIkCZ7ruakZr581rnkPJRdE+QgVlNIFDvkcbcbydoDc9G+avahtop5Pq1tp4KUtkaABdD0AJfNFMFxK2qjijZ988gny+Zz4j6NHj+HK5csivxUMBjExPoHHTx6LNvTxY0ekGOC58+dw4vhxjI6Oip9n4JOMccqsHDp4UOxGiY579x+IxAoZiaeefwEff/KxsGmDQT/OvPCcAOgE0haX13Hx8jXEYjGRaPj851/FwsICHty/j1c//znMzs5ieXlRikpynD55vChrEAvNvfD88zj3ycei4Tw1NY5YJCISHGTJU/5KQsJWho+ymQqAaRkJPY9lDBEgtMnetO0nV7bGi/Y+kl9kAdZtP7md+d/ycTYfq8eLOebtIJHdP2rQyLxOtcEaMzorQcjxaoz5A36Rp6AfkiK4LieqzNag1IEFBlbLZek/FgBfXd3ArTv3sLGVQjgUxmAiiJl713H29Ck4qgXEQwxCFjE4NAKXL4CtbAmeSC8qTQ/uP3qIxw8foF4poZeB8UIBHqcD+6f3SrHQR48fI1ssYf+hQwjHejAzu4qVpRU0KnmU8hkcPX4ML7z4CuouHyr0S04nvCz82awK09jpYZbMzi9zTdRzw/RF5s+tlcMKbij/oYBgjj/tBzu9R7/GYAMBVt3nfE+Llbzj8QjwOZBObWLu8QPk0hs4MD0lQaRqrYFIrA/lmhO5Uh2Rnn5cvP4A1+8+wXPPPScydn29cawuL2AgEcfY6AAGBgh0siAkMzMk90UKcFO2ZWl5Tcb78OAgPG5qupSAelHYxIVcEg2nR7Tq79x9gHi8Dy++eBaFQhUbG0kpkOn1+ZTPtORHxOZW0FgHxDRj38yUEaCT/eQhC5jPxueiJrxXyYI1+TplWp7I3J2YGEcwQI19VWBY3ss1UDLwqBHug8ftlUKTZIfT78TjUbidFcmEcDaLqLCGhScAtyeISGwAnkCY4QQ03dyzqs/V/lzvpfh9fX1dfAqDdAwq0Y+xH7lmaB/dlqkis9zK6JC9sNKa13UCdCaJemEXOMLGmjb9kJr7ah2Wwtd6P2nITJljrDW2HUBRMkB9yGaLWJhfgs8bRD5flABlqZTF5NQYKtUiUukt7N23R/r2/r0HEtTY3EgjEAwjncxKv/MzGIikdNLgQAJO5EWrPZfOwe/14d69Wzh67KCA5x6/D+WqA09m14R97nE38OrZ5wU8DwSjyBeruHTlOo6feE5ssry0jKDfL+cJBo+X1zfQm0hI5hHHGvXOB/oTUsxV1mOrKK5es/QarWORes2UgIeVNcj7MsPEG9zOPKe9uuD5bqeb7utdC3Qt8KxaoAueP6s932131wJdC3ymBf5W4HmzjlIH5rmSF1SHGzLPNXheLKRRqSj9SUplnDv/KfqHRqQI1ED/AM59/DG2NtcxOTEpMhQj41Oyeb5x44YAUCdPnpQDC197//335aBz6tQp9PfFRV5CF580Qb1O7PCngefmQZo/8/2mzIIGT/i9M3DXmXluGt4OntNWdsatCY61wGESUCmbYh2Y2E7ahQAdf+bhjiCeBgFNsFc/N//G/uB/sxBiJ9Bbv4efwUAFryFAJodGsss6oBI7QRp9clSs1N0+x24f3Q+dvu8GEOmDrO63jpkBAoSpbYC2qzoIVqRtChBRwKkcwiz5D90/GpTvBGAJ+GT1pe4/DZ7bweL2AU8dADXIxetNYF63lcxFUigbwqRsiL5sveFCueLBf/ff/4/wh2IYGOzHP/ylv48r1y/jbz74UIDyX/7FX8DEcB+CHgfKxRx8bn1/BZ5TO73mDGBxLYPvfOe3UauV8PPf+GkBzgNeSqdQn7UqqfyqpqYqNqclhuxjTINSrXm0C3hut7+es53Ac1OD2w6gd5Lm0eCNfZyY7zX7nvdoBYWsgJa9f/VY0v2m2aocNzpjwQRF9Vjk9WTyMjNEjx0zUGUC6BrU53Wcb/RvlA4QYF/qJKhxoq/bDp6r1sozSEnD7QFCO1Cv2iG9sC3YZQcVZS5JJpEb+SJlbPy4du0aLl68iJdeeqkl/bRnzx6srq7ihRdewB/90X9EsVjAV7/6prBD/+ov/wpvfOkN8VX0UfTdBKDoq/bunRbN4WwmjU/OncPXf+qn8Rd/+Vd4/Y0v48mTJ3j48AFGR4awf98e0UT2eV3Ctv2jP/5zjI2NinQCQcPl5SVcu34V3/rWt3D16lUpKvjKK2cFDKfW7p3bt3HkyGFhK3788Ye4e+c2fvYbP42+voQUnNQgPWWRKMehv3SfmuOhNXbqDXgJzlrBIRM8tY8X1R8WZGahOibIZe8f/l7jImnTtDefy+zjTsCtOf7NOaHGEfu/nYGjP5/j+u7duxLQoJwagxxXrl1HpCeOWDQqgHS5WBCmPm1C9vlWMo179x+iWK7CH/QjHPDi0f3bOLh3AqXMFvZPjoqMSm9vAsFIDDW4ka82UQX1qBtYXlzAB++9g3gkjKH+Piw8mRWptr3T0/CFIvjw3DkcOHwEw2MTmJtfwI2rVxDwQAodnnruFPYfOYZspQEH5SXI7m5U4Giw+CFnTeeCrqb/MfvKXN/1z6ZP0+u+As+tugNWJpiem+b1JniusnAsgkGHDDOzvxhEWph9jBtXL+LY4WnEIgEBv7ma+oNRONwBpLIlYd1vZOv4qx++j2NHj4nW+4svnsHVy5fQ2xPD3qlRDA8lZN1Ag+Ap60hQpoL9R/B8RRjoZJ57vS6Kj6BZLyKb3kA+m0TVUUOTBU3rBIS9CARiWF1JYXMzKxJHzaYT0/sOYGRkDJlsEvVaBh7P9j2TmY2j55MA7o0ymrWSPBNlXTgWWFDS4/Hjzt2HAuxybIUjUZw5/YIU8a5V8ohE+bk1ZDMZkXai3B+lrH1eP/z+IFxOL27evo10PoPeuB/hIODz1BH0MkhXRaPugS8Qg9sfFOZ7UORXQnC7A63CxTqQy2w++mP6LhbU5l6UYPrrr7+O8fHxVnYGn5/ZL7p95nyT/aZW5LH8LceBvbZEq/+NTC3tI9T9VCBaxhDnH/2UJQdlrmfbfJfleKQgs9Q5caJcqqNaa+LRw8fw+YNi+1qjgpGxYTx69ACzczM49fxJCfjev3tf/BDL0gQCIaS20ohFIwgEfOiNx9HTE4UU5g2oCjX5dB4elxu371zHkaMHUG+URbalWndhbn4DC4ubcKKGV14+hWqtLtKN3OtfvnoTPn9I6hZkMhk4Gk1ZE+ibmy636NZzzhFAn5wYRy5LTfSgCmrKXNQMdK1zvnOPpxnnNAnPEHTbvlBUihfrucu/vfK1/6qLE9k3T93fuxboWuCZtkDXKT7T3d9tfNcCXQs8zQJ/G/CcRYY081zLtsgmX5izCjxv1hsWeE5QkkBvXjbuXn8IN+/cQ6FUwaFDhwVIeXDvHnpiUdmUZ3JllCrqvdzEc+NL1jkPCQSW3nvvPflOsGZqcgzOJllxbVafPsDuAFCtg4z9QEybaEDMBHg1W9Q8bGv7/W3A804Hasq2KImbnbItpu61PrCLKgLta8k5aMAxmVRFlsg+J0hnB25MQEwfxjSTnCCJCeLon3UbdVo628o0Zv4ei8ZEi3Q35rmdra9Ym9Q9365BaYI/5pg0GcO7XWO/XgOSGnjeDUBVDLGd2wAekoWNZAHn+oDFwmO7fe0Aig02uwmO73pItgBOM9ih2VG63S1wWiq9ATUCDiyW6qRGNLXvvfjd//AnmF9YQSQWxa/86j/Crds38IO3f4jx8VH87E9+Df3xCKQEWL0Cj8XuJvguBTcdDqynijh/+SY++vAjKcTl87gwvXcCr3/xVYSCPqltIEXvHIqh3CRr3QL1TBtsAww07Uv08Z8uY2T2cSe2uB7nduBcz9lO/dNpfuvr7EAj+13r//MazglzvuvP168JsGIV7tS1B7RsC69tsREtXWOCAQQBOmVDdAJN+TkEa3hvqWXgUQEP85n0+Oo4P8iZvAAAIABJREFUNq0iwzLKraK6qlagkg5R7Sdr0QLOdRTMkoChjIKwRq0KkiIR4PChVvMIW+/ihQtY39gQfzw1OYlbt25jeHgIfX39Esi7c+c2lpaX8LnPvYKRkVH86Z/8CY4dO4ZwJCxg7OXLVwR07h8YwIH9+5UGbaWMc+cvYHBoGKvrG3ju+Rdw7vwnKJdLePWVsyKtQvCQjNz79x/j4cysACm06ctnXxaQ/fatW/jSl97AwuI8ZmZm5LO++MXXcPnyDeSyWdHHPn7sGD786ANMjI+ir7dX5CQmJycQCPhVzQcHA2ftDJlOfsQEqqjLq7V2Td+5DZDV0jr6uwWits3e1h4354LIXxhyYbr/9TV20LfTmDf9kLkO7FbolHPhgw8+wNTUlMjmMDh9/uIlFMsVaWckFETA50W1WhJWLSV2isUSKrU6CmXqajPgBhRzGfTFo0htrGCkv1ckRKKcA24PehL9cHr8KFGuh3Bto477d+/g3q2bGB0aQDFfwFZyU0DZqen9uHb7Hsb27EUwFMGd29exOj+LkcEEJkaH0D8wiGiiH0WCwW7KSzjhpLyP7Ac4/pU02bYvKzuKWtpEJKWYsJpdu/p603e0medqnOgx8jTwnAx+Vf5Y1TzoGNhtPQXnqRvXr3wKr6uBqfFBYYOTdV2ulOFweRDt6UMmX0Gx2kCgZwR/+KfflyKYBDiZhcFA0cbqihQNHR8fgs/DjDTKHrF+BWujMHOpicWlJZFTGRoaRMDvhYeSYNUSUsk15LMp1FnwNeCCxxtAT5QFWiMolZpIp4pYWt7AysoGItEeAbiHBvsRi7KWigIwRVda2rtdBomvUXalXs6ikk8Kk5xBXK5HLo8fHk8A5y5ckgKap557QQJ2Mj9LaRTzaZmzsZ6ogKfcx6QzGQF3C3nWNIgjEonJOMhXirhx/QIa9SxGh+MI+r2sggm3O4QmPCizFoLbBZfHg97ECEKhuNxbZUop36ilfRSYrjIOKsLgdiEajUhglEEoZq3QX6u94/ZCvNwR6x2HOcJUocudX8xS0HtQe4CtTbJgFhqD6DtrIug7bl9b1J6c7PpaTdU84Tq+sLCMTDYHh8uJSCyCVCqJZHoLQ8P9mBwfw9bmFjKprLD6c5mcSA+FQwFhfkejYckm9XrZv/TNbmSTGSEcUPP8xMkjLfCcRUFn5zexsLAJl7OO088dlrWkVK2jVG6gUKwgHI0jGAyJbAvlueizR0aGUWk0RQv90aNHEiyl3vkLzz8ntQ3EHqL9rtj4er/Unq+0j95fU5qPMj9qr8/n9Yaof7+9QHQXPP9MN9i9oGuBrgWeMQt0wfNnrMO7ze1aoGuBH98C/1/AcwXEEkRggSYeEJX+uBw8RMOyLinBxWJKAFcyjFisibIsyXRWDhtjY2OYn5tDwOsRoKkBD6p1pxyOyPg5fvy4AOw8oPC+b731FpLJpMi2jAwPIuTnod0Cz3lYMYBae+ufpnluHoR3A+3MA81Oy3Zmnu8Gngvo20G2he02WctyYGehTQvY03bQwQSCVgQACaBrtryZsi/QgFV4jn8nOMfvJniufzbBIV7DzyILVoPADFqEguFth2JtB20/AQdEX1kdOKVQGQvzWcCFtMfSOd7RPxbwagcW7cC+CWjoz7XrvNvvrQq8tfWJ9WdoW5nFWMn4ZZEwHUBRjM12gUXe235Y06/Z7W22Rb9Hf6YJutjHnL6PsNrrLBxZoeKK6MQ2mz40mn7cuzeP3/v9P5L+/bVv/yrmF5/gvQ/fwalTx/GFz72MkM8LR6Mq7M8GC59ZhSsJwBNkyBareDy/Ap/XK1rUPp8bHhfg9TjBTH5hnPNErItLOhTobn7xszXovK3fhLm/c5aY7Gkd+ND21fbWr/PddqCwE5Bujgd7v9iZw+a1/Jtm/PNn3Q4FmCj9VJ2JoAEVHWQRGSopkNkOsuhgiJaASacVg4733Q3wNP1DG3RSIJtLQIE2oGu3u926DUtqRN1TAUH6Zz0f2U6l17tdSkmUsC1Wsb6GvzsdLC7slkKTlGwhgBSPK91b7R8I9PPZ6R8IbOdyeQHYV1dXBBQhC51MZQZQaRvahHajRAiDiOVKBflCSSSFWKSSABvB80S8R8BaBnZY9JPAYjKVkb/R33m8HmFCM0hBxnI2m0HVKnhJtnOxoIJibjfXJsIsDWGas7YGZa96E3ErW6cGj5eBA4K66sscRyagpYMLwkDuIN1iAtX6Z4JoZrUFrnuKAa7rB6jnk6ustUwXpDR9spYHMsfSbr6xDbZtr/Ngss7N8cN7EzSnPAXtSWmcbK4Ap9srcmrMZvF66IuqEmzg9WSDz8zOwe3xwhfwi6xKwOfDYH8CK4tzOHJgH3oiIRQKOVU80+1BKBJFrCcuQfRCqYqZh/dx5dJFHJjeA7/XK4BoqVJDKBZHMlfC8edOw+Xx4r0ffR+OSgH98Sj2TU8iHk8gHE/ASQ3nSh2s6hDwKQZ1vVoRuaFOQV7ahWNVr5XS11ZBx93WI90HTwPPdQDe9C8SwOA/FoF1OmXM63W1086sSW64J4hiLovv/ukf4kuvvYyI3yVMbYezCbfPB7c3iIbDjVQ2D3dwAH/97kXkS2UMj4yhVFK1O1ZWljE2MoAD+/YgHg3C41a+QOmSU5+7joXFJZm/BM9DoaAUhq5VisgkN1Aq5lFzVBGKh6VgZCQcR6NBbW8f6k0Ww/Qhlcwgly9i/f9h7z2bJEuuLLETWqfWVZWlVYtqhe5Go4EhZ3cxgxFrKz4NjV/WaDQj1yj+zM4a+YlGM5Jm3CWN5HJmGjskZoABGj0NtNalZVZlZVaq0DqCdu71+57Hy8jqBslvFQFrZGVkxHvPr7tfdz/33HN3d7C99RhTxaTUEmB9Gq4lgZyJV5SYT8F7dup7aFeeSDZdrzeQrAEmW+QL0yiWZkS6jwGk0vSsgJ57Ww+l+CmLC6cyCQnAcR3kmKpVGwIK5/NF5HNFWdd6gx7q9V2U9x8h75jRrWYPU6UFpDNFuX46R9Z1D7F4FtPT87q+O3CVfZPNZCRAZCC67Q9s/NDnsc85lhhAHfERTh9L1jNvTyM+5YiMEt6zvLd/ZDaQrZv0490+/VS4uJoP4PP4TGr1Y1K5VkY5Mw4YOIlRimsYE/kUzrdao45Oty31IhikZHFx+iIp3o04popTUjeCewFur8k41z03JXi4x0+jUW2IvFy7U5eCoekMNyusjpTGg41d3L69iVw2ge+/cQV7+wd4uLmNYYzBiyXMzrMwq1RrRqNWx9bjxwKeJzJZ1BsNPHy4IUSa27duYHFhDq+8/JIC97Iv67mzhwHoeg7RvlHWOvuB+2rtlgFS6bQwz2kDsytt+PYf/xcTnGicY5q8N7HAxALPrAUmTvGZ7fpJwycWmFjg2yzwq3f+1TDKtouCqQLwyX9ewVAPPDcgXdg7fSczMCALqa2Myj6wV67im2s3Mb+4jNnZOdEzf7SxIUU0L1w4h3qzj1ZniPv37wcF9i5evBgcOsmO29nZEemA1ZUlAc+tYKiBHn5bo4Ce6XD6oJUxQ6PA3NNA28MHbSulqKCUf9/Rw7cWDCVjiYc/A9oMOLSDvYGpvI+GJA6/CFYRPOeBmWCSHeCsPT6Q4x+wjDVn9zTmVBSc89ncAg7EWMiQLCvVV/dBnHEAKg8qqlN6OKXWwJ2oDvTTxmmUjeX3j9nYHwM+AHYUeH7k/TxJBukD16c+sBsdb9HnO+ra0XnmA7wMVljKuPSTK0zW67XRH/Kwz8BHHvUG09Wn8ctf/T1+8Xe/kDTqYbyHl15+Hq+8cgUzUyX02k1kknF0+TOtIK/aiWT2GPrDONp9V/xONEFZbI/BD0q2DJDgYZl4nrCXWXwsLuB5NLhhY3UkUCRp5t9922UBBbONH/Cx5/Z/jgWfXJDI+sV/zig7lNe3QJTNG/vet2UMGEjBz4/zmXYgZ8YGQRYbM8Zyj45V//72DArgs2ZESuzPeUdgWkD+VAqVchnZXE79ooAEQ1LnA/YjAU7GSAz8JyBNdqXO05Al6fedjsNQ51vaxqJqvcPF6Wzu0xYMblr2BscnwST+bgVSpURpUJgtDAhocDUlIFW7o2xgojNketLrUduWwVcJMvZ7rEuHbn8gPo92TabIJiV7WP2t+Rudqww+kH0ccj/JdBYQMU0G7gAJWbv0I2ROt9sdeR4DSelXjXUa+HAHjKWSBP6ouUyb61rnZzGYL+B7IgHV78naKV+ntrMbO+0W53saqVRGnqXT7Ui/me/y1ySz+bgAke97wnkeSoXYXPCzrGwO8bs2P+w6cq9YXACmIQNJEiBnn3AsdlAslvDBhx8KS/jLr6/iueefl4AEg46L83PIppNYXlwA3Um/1xWAdX9vXwqBc4xs7exj7cRZfPP1lyjv7WB6qoBTJ47h3v0HonH+ZK+CVH4KV159HclUFr/493+JzsGOFNFk0Hzt2HEMU1l8du02zj93BTMLC9jcuI8nmw8w7PekWCF9PoPvVmycQRyOi/fff1/2D9yTiN69BLEVeORYtgLZNjfM7mojK0qo1ouu7XzP1l9mqYhMWjIEV30JJx/oVHuTgV1Ap9XCretfIBPvYmEmh2yGbPGOgN6F6RkkMwUBz7vDPP7vn/9G7EOZmkymgIXFJTx4+ADrx9cwO1XAxQuncLC7halSEQnwOZJotlvY3NoCM9fWjq0iQzA6zmKUlBTvodtuYZCIIVOgnBnnPwOkWRkL1CPnPNVMOB2vrBvw8P59YWQze5B+yfyr+DMXygsC0N06WuVtJ32SRmFqCulMXrIS+Hy8BdnJBHpl3XbFg7v9Lno9kgvolxhITomkmRC5h5SMYTtY3LaFWm0H/V4ViYQWG+51Y8hmp5DJFNHjWseBGQcaLbKYrcC5Bkut3+nDLAPP2iB/VydtA0DnjpeJYPOJFzY78Dq2btD/WN/be5SAquwfHALPLehCPyOZCxJsbB0qhsuHkULn5mfpA7lXSMSRswLxElzV+hVkn8vi7spHE5Tn9VmjyNY0FllNp9JgFh4D7CwqKmWbE4zocu/aQTLF2jAxtGpNKY4bi/WwvDKPRrPCOueIJbJ4tFnGzVuPKNaEl1+6gGQyDVBTv92XABozDx4+3MTiwqLsje/dvSua6tliCQflsmQfMGjZbjfRbjXw6isvS4FoCYdK7QEyyhkUU4KNrae0uQSCXY0Sm6/ZbA7ZUsg8t3E5YZ4/bfc9+dvEAhMLPIsW+O6nuGfROpM2TywwscAzbYGngec+GMUUSfJJ2qZ57oHnin24YmlOMxrDnqR2EkhiYbFbd+5jZnZRNM8JJPAAW8rnsL+3i9XVNdH17A3iUpyODEcy4ciCYyo+gUXKtuzu7uKtt96SQ3QmSYAxLLxmnWgH3uDZXco8bxoFH8ZpKz8NqBsHqkvR0kiqvQ+ABAcqvbCwqHgoNFkGO7D44EYAfvPZI4xfA+5oEx4SeHAyoMyuFQXPfYDEwO9xALs9q0nIGAjGNHcFtpRJ57OtfKAyBFFVJmIceE6AIvrcR01A/z7Wnz5w4feH37cj4OkRsi1H3tMr3BkdC0fdz65lzzBOrsOuFbU7r+kz2Wz8mswCC3ANWTRUglcZ0Wpt1Aei20lG79b2JkqlHObmpyQNn4AGizcSNCfwFSRkCBNQAXQCXwQqgsJail0KcC7q5qLpq8xMYa7x3SPAc2tzAARLCrsyav2XDxxH37cxbe9bkMe3/7i5539+XACDzzQOPLfgkN8nxu4dNy5GQbSw2Oa49vHa1WpV9PSNmcjvBwCS+5I/DvyxzfcJqrbabZFKImAkWSmcgwTwhCmeEBB9yhXQJCChn6NP6IpOvRR6lAKPqrtsgIJmYcgdXSCMqe1dARMJ+FKSg8+qWsnqswgQaShPr8XfaC/6MgJNAgg7kEf7zhUFdNcx3d4R/yLs/pQAWu0Or2HBGQ3mDHodhm2QzaSFNasM+LpowjOYkEwlhYkuLH0piqua7vE4mYlOOCEo+Nin4IHYjaA7gTnLJBBtZ9GE1uemP+V9tM/9MayOQfAjshhTKn9Fv0hbOVO5rBu1j4I8BF2dzySqJExQvk/9cDKCtf4CZWoQU0DID6pEAy7+mIuyTY8C2XV82X+qpWxjP2Rgyjuuf0UUQcYQCweLTMKQQVT1CA8fb+H2nXvY2n4igGkSA3TbLE4ZQ6VSFhbysdUV0aHf290RRjgLgVPG5d7DLcSy07hz+zYKmaQwpYuFjHyXciDN7hDT8ytI56cFXPv03b/DzsZtkNDabtaRzuaQn1nAS2/9CI93y2j3+lIoc366iCQDLrEhNh9vin7+D37wA5eBkJQCkFwzqdXPeUmb0z8OhwqK03actxwX3Hccflkx2NB21jfRAIYAoz3q448Hzw8H0SiylcGNq1fx6MFNvHrlAnKpgWiRE7jkeM0Vp5ErTaNab6HWAt7/8CtUqi2cOnNRGOkEg+lzuJ86f3Ydp0+uYdBlMVbWoeHciiNXKAh4Tg1vFmclICmgKNnxCTLlhxgIuJqUwBxBbM4nCSq49ZwBnjjTk2I6hzIJBn80OGR+nPZkDQSDz3XeDxEftBHvc84mkM5mJXOB8j/s51g8JesSY9fcaphPIbhLn8aAmRWQFN/FUcfPdumPYnwcgCxmsCZFGYNhG/lcDulUHpl0Cel0Xv0nx358gB4lm9z8tj0R57/ogVNipq8FYjUDSOcG12T6D90DKdNZ/Y76LutXSuXImLKfupi6+hTqr4SZ7r7HrA1zIJqZ4upXeGuu3GsslYI2G4ayW1KzgkD/ED36ZhdQZNYZGeXdQV/WCcmgon9mX+Qyrvi1y5URu9LuLBquewENFCpDnRlBQ/TQ61DGsYUM16tWDflCCr1+W8BzxLPY2q7h1u1HyKZjePH5s/L0zDLYfrKPcrWBQmlaAhjFQkEyVrl3ERJJOiMscdqQ/p7Mc7LiL19isWnNeOW+m76VNZXYH2yHrQOSseeCXUFmCPXOmWVXLAXMcyMvTAqGjtv1TN6bWGBigWfZAhPw/Fnu/UnbJxaYWOCpFvgu4LkcLngYgFcw9JBsiwNYAvC8D5JeCcxs7+wJ46U3iOHW3XuSyr+/d4DzZ8+i22mhVq0hlcljGE8Js5D/8cU0f7IAeXh79913Jb2cB2Iyz7PU2SSPNiL5MQ5AkAJvkUOOf9DzgbmjQL6jjGip3/Y9H8Q9dLh2LKUoeG4SEofYrE8Bzxl8IBhAsIesOQNDjrq/z3K2+xgz1kAtAy19MMDY6WR2GZh0FGigIE0oHREFz/l3K15qqez2DEfZ17+XDzj6wJEPVkfHA0+i4wqGhkD/6J2V2xZKW0SBETss27fGAepHAbHGsrbvWp8YY9eCIAruKiAXi6susx7UCXgok65eb6HZamBmtoh+vw0GqyzoQXYsgQBej0C6FjBzAQ0yzoZAz9UC0LYSHFOZFhs/Cro/HTz351BgDzn8Hy5geRT4HbWvXScKLtvnvst1RoInrr5AdOzwPgYc0k7RDIpwLIdsYGML+mPHBzoVdE6I/AX71K7J7xnrMNq+ceOewGWTmrClUgB681r0hQyYGBjLezM4ORgq65vMROqlU4qEfcd0/G6Xmq9OviGdO1Q0kvPPnpPXCnwJASunBe6PeQsE2Byxedzu9dBqtWX8mB1sHligkN8R0IagR6stReEozUFQiiCawGAiN9CTIoRsS7vZFBCPdFEyz8lG5D1V/1xZsH4RVNpmKMUO9TlEsoi+PxEX5r69R6BFgqf9BAqFaQkaWD+xjVxz/ICH+iGyYclyDG3mz2Frn/lRziEyJ5XVrwAjCy9T05nAFNfG+bkFZU9S2zrG/8LsJbu2HxD2x0vUN/q+3x/vfg0K/1rWr7yP9Ikrhst7EBQncEbZFsYGGDQg+lWrN0R67frNW4gnCJo1kR52JNiRyeVFeoWBn0ajKVrFx9bWcO3q13jlpSvIplP46PNrOH/lLdy7dxcLsyWcPL6E/Z0tse3s/DwWlo+j1YuhN0ziyZM93P78QzR2N/H6q1eEGV2u1XH64nOYWT2J1iAuOtZkTVO7m8kVrU4bM7OzeOedd/DjH/84mIs3b96Ugo8E35j5RpCfZAAydGkr+k7KwnFMzM/PB8V6Qx9nxUK1B6Jr4IgtOZYHQ2TSGhTg33xmc3TOU2qmWu/jm2++xI/eeg3VvU0kY210m5S460ihxXgygxnKXPSHUrPiq6t38GSvivmlYxjGM0JQeOGFK/j7997Fay+/gLXlOSzMlTBkvySzaLe7wrhudZXJnkglHLOX2QXEwgcCRkpRxUxeJNrYhyKjwoKdGKLrsqAo2cEvyfzoEbhUzW7zqXzfDxwG6x1B6Q6Dc7q+kQktoUhOYvk+C2RrmI6/k/He6dKvNIXpTCCV6xqfiUAwG0Qtdwa/EvzZZ0bIAM3WATo9+goWEyW4T5mnjAsWM9Olh5gMaH1Z8MT2IkFWoGOb8+++jJf5MGFsO/kufx1g9qVKi+i8srHCvdq4FzON7PsWxPPnsmiyS80KzcyJvuS5JeOLwaCwTSr1xudgv2oxdMuW4XMpu34oQQypqSJ+lmA5A38sUDp05Iw4Gs06Dsr7EpRfXJxDv9uSzzYrDQHPe70m8sU0mq0aegTakcb2Th03bz5Ekprnr15Gj9lDrR4ebj7B3kEFs3NLOH78hASZmvU6ZmemJYBVYyCoUJD5ODMzjY8/+gCFfBbff/MNDawyG9L9pA+Nk1XvSB02N01iiuOMfSR7KgaJ8gUN0niFuH/4J//lBCcaOzInb04sMLHAs2qBiVN8Vnt+0u6JBSYW+FYLHAWe+wcLPVzEEB9+O3jOg4McFsiu7rUkVbNaq+Og1sCNm3dQmp5DoVAUhg+LkRH74LUr9QbOnr8kADkPGTy43b59CxcuXJCNMVOuyTyn5vnxY6tIx3kAG2We24HjEICqQr/BAc8AONlwe8eRbwPoxhlTuXiuEJ93GPOZSHawFkIOQR0WzHLC0JKS62ktj4Aeqitw6La8Hhk6VvjQAC87CI4CJyZtMHrosgOjDwJY+33QRg4dPJ5KETAFpOyAYvc7/FMPbOPAc/8ephtqB9Nx9jVg3/+bvWepudGgw2j/S3gjSIs+Cny16z8NPI8C5b4d/EO4f/AdO2Y8lpoBbWyLMf0VZHeyFHEy+Kl1yjnFp8ugPyB4lxaZB2qNDgYdJMm8cintPIwH0hK8lulgu/AHD8V9BnJEXkWZxZyvNk45Ri0GIvd1mueH5pWnER2ABxqnCsF/L7g1zvZRkNz3O759nzY3xwUwrD/GMc8tiBEFz30gP/pcBsYGc3mMBrz1pdUjsDnGOeTXF7Dx4d/P2irvxVJIpHJSLPDatetYWJhHNpMVxihB3+XlZSkSSGbj7NwsqOu7uLQg2t9MqR8M+6JVOzVddPNQZYDI3lb1kdBvWjvv3r0XSJsw26eYzxHp1gwS9zKGJoN2BqITmKBfbrRVZ5zfNZ/GrwVyAgLK6DykrAXNR1Co1mhga3tHQLJsLotCPidSRJQHEH1dDNBpU54m5oKFGbmOBCP4GacPb31KUE10e4Xtz3GuASGRLBAuu+J0/NvW9jZazQ7SyZyw2AnkqC/R8au+kYxLBcK0KDZBWmOfhoChLxtgfkkXF9GGoKq1goIMXPWGuHfvAR49fCTMyenpGZw4voaVpRLi8dBPWz8dJSdkY9Lvn3FzTIJjik2OZA7Z96RPHJgmkhUMuvQ6Eijg6kP2MrMMctmcyMw8fLQl9UvmFhZFh/rJvatSdJL1GCuNlkgyDB1otb+7g/LBPt58/VW0G3Xc2ypjfv0FPN56jOWFKVw8cwKbG3dw6+Y1KRo7M7eMPtK4fvu+BNUH1S3Udx6KjrpoL6fSmFpYQXZmCf1UTrTZRYljSJYtCyqSgRrH3/785/jh22/Lv8nIvnH9ugRrzp45o7r7rAEy7IsUBdvP3xn04t6DQXt/3bExoXNfreavm1E/ZXJK2TTlSEbBc3+NDgBnUK87jS+//AyXL5xCMQM0qzvotmtIxodotTuS/VMszSGVLWC/2kQXKfwP/9O/RTJbwqmzz4kUxpWXXsEHv30fp9ZXsDRbwqkTK4jTJv2htrnTRqaQExCWUihkHtPXc+0g3bvbbkuNAQZ9pqZnpBgppVE4Nxl4Ypt71N2WYK4rykjZFCfnJjJNDpTUzIvQVgLeSm0aLYasgTKnC+ZvTVzQWILeDhCmdj7Z0gycZbIZXV/AyB5ty7meBKVG+n2Ouw4Qo7a9ylxhSI10Snokpa0MNMdimm0QaKA4WUKOFSnm7vyj7Q9Nx10LKYfyZSPjwK2t8nfbb2rV5oBxTnsH2R1ORo2NSaQZfJCRIX9XySivboUDzzXT8jB4LmPMScXYs0oTYmTnu+LtUgBc98H0gpIN5IB97u1YlJYZQMLklvWHzO+E1DSgD2Wwaf9gTzKUlhbnkIj1wEKnlb2KsL6pz1+cyoGZcgTPWTB0Z7eFGzcpzdjB22+9IoG37Z190c/PF6eQyRbErzPI1KjV0Go25fqtXl8Khh47dkz7PZvGVKmgmuzsw15X9isaSBmg19X6K/afBUEssMv3Rfuc+yNK3ETA8x/96X81wYnGbVQn700sMLHAM2uBiVN8Zrt+0vCJBSYW+DYLfBfw3JjnMTBNkweZ0YKhCrS5QpFS9InMq76kd5bLWmDqq2+u44uvrmJucQmnT5/BG2+8iZvXr2N1eUk0fu9tPESuUJLv8gBL1gk1S5kCzs0vmecEjCjbcu7caeTTBBIPM8/tQGqHVD2SuDTZCKPYPwj54NxRAKt/7dCuygqyg5QPMPrXlHvph4KCoQauGfM8CqoJ2DIGPLe2mUYr7WUAcrRN4SFs9NDv2ycKTJqshQFk8pyxRAC8+QBiFFDV33kAHK95bgAjf/L5Ted73Dg1gMJngPpAhQ9EjLO/vCcmHz3wBkDvmJu6eMwhsD36nafBRg7dAAAgAElEQVQByU8bP/4YsnZZn/nsZMnz4CE6TkmLrgaKhtRbVk1nMq76wy5yOUpOdBEjsC5axULdE9BI+0/lFjSEYFIslG7pCwVdQSI9kEu/OptYe+WsHdeCodE2W1/6bVLAw4p4jcr8jOtjO+hGbWGfjY5NC94c5df88W/gos/4N1DMGLg2lq1AnH3fn4vWTntGP1vCHxc+m800/Y19HQXbzGZ2bbbHvt+nJEEsjd29XXz44Yc4c/qM4Co3rt+QAmrHTxzH1avXxE9eunQRH/7mY7z44gsCnhPgyOUyOHnyBBYW5xyT2YHYA9WpDcFzBXY43z/88CP5SUDi0qVLWF1ZQa/FjIZRoF1Y2V3KjKhGNH9/8GADm9vbwlzkdwlW+jrvBHCsYJ6xMRUrimH7yQ6+/voqKrUapmamsLS4iHNnTwvbmUUqCfg0Gy3VYJa1IS3AWzKRVIkakW1x2RMS5E0iFU+JdAHT91lkj/+mTjLZ54NhTCQbGAC4c/cuth9vI58riO2vXLkiNSQUSCYYG/pMfdwhOu1mEOQiA53AE+eYBgw04yLwj3HClKrDzvmstlfA5+/fex93bt/D0tIKDg7K+Mkf/hjzMwT4wjXNxow/Vkeu7wXhbLyOZ6u7rDCRYAiDsXb9Qz5VAHyu4V2pYSIB7hgBdAJUDOLsiXZxrjCt2ublDdTLO+gMYkjnS9h8so9HW9sSNNjb3cXJE8ewtDCLb774DL3UNKaOPS8FJ48vz+DsyVVsPriDTComdVCKU3PY3q3i3V9/IP2WG5aR6ldx+dwZ5HNpkRXJzy4iN7uMFpLimzKsdjzoqtTIMCnFaq9duyb9aIFlAuMckwzGM7BIsJFSJWSf02YcywcHBxKUMdkWf46avv448NzsaL6Az0EfPI55HgR5PKYsM0c6BHkHPfyb//G/w3/6L/4jtGp7QK8pc4DgNYMCA7BtJSCZxUG9jbsPNvHZ17fw+EkZl194RQDvRq2KZHyAtcUZnDl1DAXOl15fiuyyqG46n8UgNpSsJT4LAWGCoCxu2mfgpFtHp1WTuZwvlJDNFkVTfUhpo74jCQQBK0r69JSxLnUFtIYA5aJ036X/b/bpc02LpZGgvnYA+Dqg2CveKusUA1xdylVRsqmNTqcVSEgxc5FBHDLeWQxTlzz25BDDOAtss0itPguk6LGC7SLZ1G9JBiXZyqA/tHWRc5TtEvZ76K/s2SkTpauorq8+iUD9qbK2OQYogxNIXLmi2xpQ9uGIEATvDMgAd2u2BRTcvlWD5hrEY3bYOEDDX980044BccYGuGeTkIbKeLGtEgzsYUAt9p4y3hlkSKSyaLa7aDXb0tcMzkvAZmoKjWYDtXpN+jidSSObTSLH4uLxOCr7ZdFG73YbyGRJsOijy5o3gyQOKl3cJHiOLl5/7Xns7h9gd68iNVRm5hYxP78kgD3nY61cEaCc2VWUYmL2CjNFCNpXygcS5Dpx/JjIxlDehQQUzlVZt/skd2g2kBbpZrBEpbMs60kY6skEktncCHhOu08Khh61m5q8P7HAxALPqgUm4Pmz2vOTdk8sMLHAt1rg3Z/++dAHnKJfsL8pANdHo14RLUVh2rmK9jzgCENR9Cm5MWdqPg+oZMzGsbGxhc3HOzh2/CQKpRJ29/dw7Ngabt64gc2HDyX99ntvvIFbt29jeWVZGNVkMFL3XA8vwM9//re4des23n77B3jhucuief5dC4Yq+BsuBQYY2ibbnYfcQSOUtxhni7EG9RhFowekUZanMp/04G4HHtrRZ16HoKWcto5knpu0gEm38NAhoGnQTgWxo0CugYekR4UgWmgbZZiHr6BwlmgQ6KGM2cPKQrXDmWMqi+SABggMkB0HuPK9MA1aoJtDZjWdUXveEaDHACn3TKE2sZeJ4Oyg13HH+Ahr7HBfOtHVMUEWP23b2GT22L4do/0/cg+ZQ6GteUjn8wmjzbE7TRqEetBy3VgPAzgtZAHUlTEnwECM862NWJzSBQrkCZuQAEY8jmaLmR+qvSz6xZ6Ks6ZyK6uWh/MQGBjN0GB/ky04DjwXy0ZtKlL3jqEnIIuT0AiKeo72tY0h6+fo9fx+5/3+v4Lndg1jUfsApc3J6JiNAuk+YG796wNo9nljaAtg6VJctE81oCfPQuahAzT5NxbRPKi1RfuZY4FazSdOrIs8y+7ujgAGLHxGIIiFLldWVvD5x5/i4sULKJfLAlZOzZRE2orXa7Wb4pulKKawCZVRbbNCfGM8LjrffBaCx/RTfPakfVaRH+lLApD8fjaTAQsX0+9UqlVhtTeaTaytrQWyLWZrlRNwBWtFHoJgjjLDObaqtZp8l8EAMg/r9SpazbrIfqh+OmVvKLtAnXAW/dQxSjDQ5IgUJNG28Pr8N9tAti3XF84vMtV5P7Yllyf430Wz0cDxtTXs7OyKvfkd9ocwZV3GldlIx8VQiuvxs5xvnF/0kcJk9vpRxgB1pFnUzmmcsx2ikU6mLGV40ln8B7/3H4rcTT6fRWLYDFix1kcWXPHH3Dif7gO97C4Jptr8k3nj9J7dnA39qwYe7Jo6Vsm+1cCFrvtEMukn+IO+mwVVh0imsyI3k0+0pUhxpd5EpdHG5taOyKnMz81JYdAnW5v4p3/6Rxj02qh3UnjSzmFrZwuLCwUsLZRw5+Z1XLp4EfMz87h7e0MCDLu7+9jb3cLZtQKmsgNkqDGPGOZX1lBaWEF7mEJ7APQGAusKi1x8WIzMal1fOD45Xj/+6GMB/Zi11qCePeV6uEZRNijObKq+tGNzc1OkQSjbIoUxBQR22RLsNym6q1NZGL0ORKVuuvUT/07wnGOQc0TGncsq4vOptJbVG+BcdDIlyTT29nZw5+Y1fO+VF4BuS9j8BMN1G5AQXfNUKoep+WU0ekPs7FcwPbeIr6/fwZff3JSMpMX5RZHUWD+2hAvnTmJ2uiAZJPQrBB7JCibTmbahPJ6A3gPK8hCEZKZBF6kE2cdxVGsNHJRrmCrNIpcrSt/zfQlMyRrf04oY3jwx7y4+LYg06BjrMnuEADxtKNkQBDwNaDcA2oK8QEzmigHWDLa3Ua1Vxe6FfB65bNFl7TFINsSQEjyJvgSVByyyTX+VyGIw0GKSktnVJ3t5qJlaLkuKfaYa5Cxyq31pPtr2ijK/jADh9gcSlGMNG03ncWudSqiIDJq377BlX4HwUGKF1ug7P2FyXJIN5gLawf7B+WwpNi/FVAdBgPyoPQf33ja3+fhUqpGsRymoqfJZHMsCOmdyIp3VqDdQmpqWehTcP/A5OGYpHcTn5mdZzDkTHyCdjKFaLiOdigsrnHOH0iwMrNWbfbQ6MVy9dgf9YQc/+tHr2N07cAWiUzg4qGL95Ck0W6q/zoLNtAVlyTY2NpHLFyTjql6rYWPjPh5vPsIf/eQPtBaHk8Pi2GDxZ2GYu4wFI5GYLza/yTOF7LEYKHXzUIJowyF+7x//1xOc6FtPipMPTCwwscCzZIGJU3yWenvS1okFJhb4nSzw7k//dQCejwOJ7D35Oeyi0aiiywJ2SS1KxEM1N7E8gRHQoZYtP0udSurWDvpx/Oxv3hW5iXKlhsvPXcLiyjzq9Qpu37mLTDqHbLaEhfk5fPTJh/jRj34kh7rr169jfX1dAHRufMk85+H2jTfewKUL55AmYPgU5nkUhDt0wPDYsXpADlOxtfrUYUB3rGHdwSn6N8kKlksoaKTPw/gCGX0u5VmYWgShw4JbIXDnDtVO6kCuZFRI928eykOda2oAh7rkY4FhHxQmT0vSr1WiQME8Y4mFRR/1nkRENVVb0qUFHGVhPqcnbunEwWe0CJ/+XQ/FoQ18IFuhiChb0g6XdvAx4E2fFcImtYJdVmDLDkv6eygRYWywKCA6HoQN06Kjn/fBLOsLlTc5vMWQg9yYnQelI8zGfn+OBWt16AT2M8BeD99+75p9Q3kN/88jwL4Z0Onb+uMzTCc3zMONV8cmJKtPvz7KKvfbIaAmq4VxuBiDzgF4mgHAiSBcOgdCKTBnALpJfIwDp63FT2Ph2vPZz6OAdtPx99vC74z7vAGn39Wp+nPUmOpiFwGBxr9Em76nTDpKoHz+1U2RZSCQbbYgQEA9WP40Rp0wR8nOTcXl+yoPQz8QMqAVhFHApi/BTBa+06wEa7991wCmAHhwNrGAjsiguFR/KdzmIgLyeZEaUtDS/huZGwbAO38jADK1zglgN5vybJQGUR1zCy0wWEfQhtrHylCUYJAA6l2VbnFgEieFgFlxSmCo9ELbAdqSmSM2cQxsjmGCpgTch0AqkQwAGAPmxTaC0hD8JlOVoKFQ3A+B5GYvPiPXRoJbnP5aMNDrc5FJYl3DnqxxW1tbeO3V1wSIlYKhBP2cfJJ9y/rfD/bIWDXZh4ifEctFfY8E6DTAPeIPJIBhQQfzZVoMUiaxzVnBidUWAkwLw17Hs0hRkOFKQGowFHYpAz60LYHfbqsO9Np48fJ57G1v4uTZK/j81i76iR6Wj09jbnEKe3sHwCCNbmNIxQ30GjW06/sYdMtYm01gca6EQTyFYSqHueXj6CfSYHaGyOGwrf2OMKAp3TEA9Y1dIUcWEnRjgs/KoL9l5NAO1J0vFUto1Gu4dfMGms0aXrzygoxDtp5ZPAfVGtKZLHL5IvYPKmi3qKk+I1r8MhdFco1guRZn5BiVoBnngpOMYSaG6jQrkG6BqGD94LCidF2lgocPNnDh3Dlwd0V98Lu3biKb1owEgt8M9kwvraONNA6qZdSadSTSWXzx5XX0+kkMB0mcPHEC3U4Db7zxMop5SpcMZL5wHnS7PRSKBTx8+BCpZFK0pWlC2okButnpPOJDBpz0+RnsIYjKgIDObyePkUoqcCxyRDov5H/OyfkFMfVvHLP0PyohZOPUgrY2ZMM1n4OPgL4L/Dgfys+ReUzpDo5DtonfYVCAWQhqW3VN4n8Cp2vrlltYpQj3YY9stUYOeWqZu+PhBHnX1kUN4cn0OSqbKnrtzkDlSAKf7D4QrJk6EdWGnr+TsexA/XEri+wVdBMhbZUSp8Harxr30vf0qWRpD2NoNVuSuaE+VjNqtMCx2orPSDfYbVYk66RWPUBG1p+OZHkQO09nS6g3eqg1erh2/Q5iyQFef/MVYbWzOOz+QQ0H+xWcPXdeZLso0WI68pQq6/eotZ6XDCaO+WtXv0E6ncT3Xn1FzhisUyD1GJK6XlimZHTPH8hnuVo7sj5k8rKLtTWNc3bCPP+uu5vJ5yYWmFjgWbHABDx/Vnp60s6JBSYW+J0tMA48Dw7NbrNsYBRlW8g850GMG1c5PkshIm7RB2ChQh4uuaFvtRpIpphiOcSNGw/QbgMPH27ixRefx/zSDOLJmKT7Hzu2jhjINqzhnZ/+Jf7sz/5MNrYs8EXNQ8oU8ED63nvvCXj+ve99DxfPn0M2+buA5+5AFVjHHYQiqbQ8YyiApoeNccDo4UOVR18aY30fTONBX8AKV0zKDiPR+wS/OwDSjnjjAFwD/JhSfxR47stMBNcAGc0eeO40QMP0YtrMdH/Zvx0Fz6nFPSR4otrCPFzrIVTBdQFeRAeVxarUID5g4zOCzFz+3/337PBp7wVgn+hdKmNNpSYUCPQPq36bo/eUw7YUyxqXSh0eqP1+8YFVe16CC74Mgv+c4ybiUeC5n8pvIJlMLdMxdTrzZsso81TBUaF8H3r5wLz9m1IMPDhrUMIVfjM2sgMBzKbOSIE87FFjNuhDptEbeE77usJswRiO6raSJevSy/3+O9xGbZrfJ/b8gc3G/H1cPxhL2L4XBeS/ixM9yjdEx7I9I3Vjoy+7RjCHk0kBVm/ceoC9SiMAzhXU1qJnBIy1SJ36J875+CAsbsnf5T3q97r+tZ/UDGagLrCjY1IWisVgPCjIHEr4qB5+CLrKdx1oE0iwCDNWfewo80+Z6mFgxoGaXDn6CmyyTd0ufUsIShMQUQDXyc2A2v6s8dBxbdP5S7BGfTZlI0J2uwFqwjYk+5SVq4XNqdfkfWX9YiCu0xXJCl+Tnp/ROak+RjXDw8+Ybf3rkdVvbM7AV3hFef2+J7jKZ+dPSpMp412LvY4Dz/25aONL+mXMQB07Ll3BYOtXfx752RYh+MRgj15dYsMSgNEAr15fgcggbpxMC4C+X67g5u3bqFSqmJudwc1r3yCXTmBuqiABHkLSaycu4pNrm5hfm0cqN0Clto+VtePYe1JDdbeO6198jZl8CtlkG/NTSbx0+ZQUBG31Y1g7fQ69eBYdrj+JtIC7DEbHBl3JBuAaeFBpYm5uXp6dYDDtpdkS2o8C/rkxTiCPskEL87P4i3/3v+OPf/KHIikiWQfxhOg+X7txE5lCAZcuPYcPP/xYrkkXRqY6ATz2G30pGdRaHBbSt2TMki174cJFvPTSS8Ka5riUYINXvFzs6Ri09XoDGw82MDM1jWOrq2jXa/jy80/x6OF9kaVpNCo42N/D8vHzGKRKSGaSSPG/bA6lmWU82tzH1uM9rCyvYHl5AbF4F4lYH4OuSnQwu2RhYUFkabiX2t7elgAdM1ZoF2b7vfLSc8imLVMhzBDjc3K88hocrwQ283llox8VELbxFAZpw+CVPwat0OUh3+4kWSQY5XT7xVwMQHU64g+410xRUoU1Dcgm94KCwXrnrW22nqkXHAeeHwUZHBX6HF2TpM1WHNgFLq2tR61pZMpr1ozuucxH25i1eWu/W0BUmeqBslbEG9i67sa9xdS8+ibMDBXmOQspxxKIi/wKizWzsLLKTWkWD1+6x1JS/gC9Tl30+AU8TyfR63J8Z9DpDpDNl9DuxlCptvHFl9/IXv+111+SdT6dyUsW6v17Gzh+Yh3dfh97+/tBQJd92Wi0UaQmeiaNarWMJ9tbeO7yJSwvLQiYbucOtZcC4dF9jgWyzHdyvZB1MZMT8NzfW771k385wYnGrCWTtyYWmFjg2bXAxCk+u30/afnEAhMLfIsFjgLP7WsjbI4h09yrI5rn3E0nCFwOmXrpg+d10Z1UmYks7t7ZxEcff4zX3/wejh1fQavTwO0795DNFFAp10Ub/YUXn5dieGRgffbZZ8I853/cCBt4/tprr+HCubPIpqjI6PRhPRkEfxPtyyMcRhZDhp6xn5Spo4iBf5B7Koh+BPPc7GdACq9h4LkPRsn7DuiK3lOexYFdUeDcBwyFLRmIcoxhQntyAsFBTFLzQwDZ/76CRiFAIsXB5ICnIIqC5/zpJCAEEHVsRcmFVo30EcTVGeSptoyMVQO47W07CBGINMDTB38MCLbPRYFM/97GPvbHuTFTx02ZcQdfTVc/XNB19Jrh4VokI8YULx0HYAmjLFLYyvpu3POJJvpTdjsj81gkGBRs5L3tIOk/hxVAlCJqPHB71x65VuRhBDgQlppqURv1lteRtst13DwT1qhKePDlg+dPc1vRuWDPMzL3nyLx4ve935bfZWwe9Xw+C84+E7WfPz6MyW2sVAH6YtR21mJvwmCWPoCARQKYCGvaFYLjGBR2to4z9QsEhoVnGASu1GZhRo0BWtIbZBY6cF+KvznAOBhvbtqLfYJ/qyQAg2cO/2PVRk+qgN8O9Y4VwNexxvghi9KJ4vSAjHlltQrTm1xWss8FFNLrc74TuFN2vmbYhIxpBUP9AEinrbJiPWNWOta5MTlD8FyLEgqr3BWf0zmggFQIYimQxO9RG1ufz4IQIRjryy2IT2Z/jJmUJsNBC1GnvlQigE6pjNFAlljQgfbR9USWne96ugmY56MAIK9tAQZ/DtGXaF/o2AgzXQJ+cNDP5LN2acNECg8fPcLjx1uo1us4d/YsfvnzvxFph8sXzqLXasq/b97ZxOL6czhx5gQG8S6e7G7jwvlLuHXtLu7cuIvXr7yI9dUZPLz7JeKDGrIE3bmRSGRx/Mx57NfayE8voN3tCfAWG/SRzaSotwEW6s0XpqTYONvDYBH7zeQZNODk9R1186mjn07j//jf/lf8k3/yj4PsBkqkFEoz+PLrq2i021LkvJDLot1sSVYdxwD3O1rQkFkDyjrnvBRJpVYLhUIOCwuLIm1k/jQEbP0aEnFhTqeSGQHd79+7h2MrK5gq5LG19RDV8i5ymQTSqRj6DBRkZlGaXUV32MP23g6m5+eRyc3if/63f4HpqSUBwY8dW8XewRbu372J48trUgyUIDl15bnHYgCRc4qZffy3ZbGcXF9FXALlIdNYx776oDC4E2YqhAW5n848lwHr9hbqHfQlBTods1z3FU7axOnR21olMTUGvwjiYiiZBMJAZzAsnQJFZ7QoqcfIFqk5K/RqJAruTzRz4bu9tGh39GWMc/99Xd7CgIK/bzgKPGdWn/nukQCCy6Dxg6Dmk/21bux1JdPIBT3d1kC4GFabiL7YZFtSSfSGMaQylLjhs2hQk/OOvlT3Uyp9o06BjHX6qwFq1Qpy2ZQEk+ibG62O6KczA6Raa+PjTz5HKp3A62+8KsWZe31KifVx6+YdLK2sSuYDZb8YFGYxWgaYel3WIOhiaWkRxQKDNFlZCyjdpLVfBlo01AtC+Wuq+U37O3+qn4sjkSV47jJAnH+dgOffbRZMPjWxwMQCz44Fvuv28tmxyKSlEwtMLDCxgLPAUeB5FIjSU05H5FasYKgcYaTwFnUfHfO83ZYDTqtVRzpDhiDQaFC7MocPP/oYhUIel56/gHqjgq3tHdFPjcfSgc45N9EffPCBaOcuL69gfn5ODnbvv/8+Hj9+jFdffRVnz5wU8Jwa7PqcIbM8ykDRZjp5kTG9bgcgOYDYQcuhElFQbuygeQp4boce+x4BUYJF/38wz33wXFvo2PRjwJrxzPOBaGnrdw1QMFuGv+vBjIdZZZZTQkG5X2yGk1cI2MQGzqlsi6/vTVtGD3njWLp28OFPK/bkH4x4nXHguc8G9cFznzHujw2feR4CqNpWex112B0ZY0/xJD7jXb7jgIMo+DsemHdF1bwshaNv5Z57zG7Ht3Fw+HXyGzYOfRaWfSYAe4zR7117hJXuHiqwiQAsNuuII+gXRaPdgjheQwh++YEQ6/9o3wdzyIH5Ov4OZwmMgA+Bzvqo5ewz/vzkv3+XLILo/e0OviSMfYbXTqRGawnY533WHL8rrD+ZXwpWyDOJVi2BZ5XYsKJ1AfeY4CUBI5EVGW1raCOT1zpcB0Fs7XSyrdgf70e5En/8EGS2ewp7V2Q89N4ir+LPHV+aR8aAgjmSLt8jmEUAfCiMWH7X+l30oAWcDrMi+DcWKRXwPJUWoIXPJbZz7EOxNYMAUgSRmuIJ0S8mEk5GsgaKnM6vAwMtsKP1MFT72vqDTH+T07KgkjKWw3ESzRjR8SRP4vzq+BnLz5A1TbmE/b09YfESOEpTkznK8vcY76N+wskAReb8eCBN5cL8QFEUkLM5rZ/xwXOf2WprjFOCcHbrSuAmLtli1Ebe2t7GxQsX8Pmnn6Ba3sf3Xn0JB3s7mJuZwbVb97F44jyev/ICbt2+IcUwl5dW8XhjE1e//BL/4O03sTibQnnnLrJp6jPH0O4OkSvOYG7lGOrtPoaJNOLJDBKpFLptFoAcIJtOyRwh6EZZEurIU+aIgB4BOR9IU639mGQzsA/u3r2N3SfbePP1N1RXP5sXnXokUvjNbz8WOZB2u4nvv/6KFmBmoIUa4pQ1EQ1zldMQ7ehEXPYyKqGkQSz+TGcyMh51HRiNczIAEYunJWsvn8tjb28X/XYL83NTaNTKGA7a6HbriMco+cYCuEUUp5bRj/VRazawV62hO0jjr3/2Hs6ffwH1Rhuzs1MoTmVxcn0NyQH1qVMiR8M7k91LwFx8vPOnLG5aq1VRKKQx7LcdO9/X3tbAmAaUQjk2qyUj40kdnpvLGgDTdV/nxHBIcNvLSAsX2mD+B7OHIC+o761ZJTLvhHWu4Hoqxf0FYyauMDn7QrVa3A7Igv/emh78jWsrs1EOg+f++hHOXoLnRh7wFy8XQPDWIZWuGZVzi861qFeQYt5expf/eT+wPXYtf8r+w1/f9B7iJDUAQl9M23FtYqBxMEQyS/Cc/pMyYhznugYZcK7yfvrqD1hMui/geT6fQc+B590ei5wn0ekB1XoLN2/dlTGzvn5cgHgWx02lc6hWaogn02DWE2W7cvk8KNlCOatiYQrNZgsHB3syfxmcOrl+As1GXeaaMs+VODNuX2lriW8a0zynbMuQhdWlRoa+JuD5UwbR5E8TC0ws8ExaYAKeP5PdPmn0xAITC3wXC4wDz/1Dtn+N4aATyLbIwYtMRh5kRPsyItvSrqNYSqNWbSGVKmF76wA7u3v46OMP8fv/8PewvLqImzfvYG+vgumpOSkI9/Of/xyvv/46rly5IgC9aIUK4NLDb37zWwHPX3nlFZw+tY5sikclxzz35BrGgeeq1+ovBZaSHn7fWJpysOYhzzHUjrJFYJcjwPMoMKfXOUrzXNm90YDFUcxzA/r8g56CWSG44febf8AIgFvTPA+035UZbMd6X/tTv2MauI6R6A6MIhciLzukOsaagH+uGNiI8K/7tAdsjgNPxwGcdigy8FwBMe1DY+7y9+8CntvhKQCN9OIB8DUO4I72z/iDdsg0j4LnoQyEjT/9ac9iY01+utBDFCD2gwFhHysw+P9GtkV6bgzIHBxM3d9N89z6wAfQR+yi59pwesi/VJpAZIDc784CAnwJX9CB9PwzxzIPu+Ne48Bx3272fPw53lYh6B4FGo/qz+/iR+0z/jVtfPInmZHjXjbvDXQnMEwAUJn7FqRS32DX8/tAvk+ZJBZSI6g3opk9iqSTsenbZ8S3u+CB9YMx4m18+H5QMi6c9IVcL069a4Ln2vG+HVVWKQTchJ0rbO+UMnVdpEVJ7Qpe69hS5rnOZ46HjhQ9JUApWucD1XG2cRidawlhHCtAQrCQ1zDpGxtjWsxRQX+zrfkPa4euP1psk9dgcMPaZ89ugcyQ4eyyANhn0cJ/Tn+X7agA3EkAACAASURBVFA9YfNX6mKlgG8kKGSBQRsr2laufpFISSSg5E9CFgr0+9DmvD93AxtadeHAN+gctgCttlv7VOoVsE39Pr786iu55c7ODk6fPo3r164hnUpiaWFOfm4/2UYqU5CCl6fOnMFXX1/F4vwS9nYO0O90cPvaV1iaz+PC6QXEBmWkEix0mURvkMbxk2fQRRzTs0voDIBWhyAyswu6SDst+mrlAI1mA7du3RK7kmVNCRUyv8nGtmK3Ysd4XLTMr9+4LhDqsbU1YTSzGG+z2UYimcWT3X38+v0PcOz4KWxvP8bLL57D6vKSSLVk0xlMTZVQq1aFBUvgT7WY48LoVkkh7R/e3+aTScb4c4/SJ/0hx1VCIo+Uwei2GhgOuui26+h0qoihIwVXWbO0101heWkdtXYDlUYdualZ3Lizid98+DW+/4Pfx917G7h9+yZOnT6GSxdP49jCHFKu+Kk+jxYOZnFGKy7NYo/7+wfIZtMyjwm025xQbXMFxq1NOuaZZcQAfDTDZbQ2RriWiri7k9Dxx65mBNicC9ajmAbwDEDm/QQyZ9FTZ2u5NoF2zjUvsGp+y+w8unaTef67gudjmOdezZOR/Z5L0PHnre1Txq4BAlSHNSjs2SVLx8sQ823v74/GBX1H2m8MbbdHE9101sjoaY0F6V8GeTJZF/RJqhyfK8Bsc533JLAueui9thAqapUyCiwU2uXYTEpRW16LwHm5Rj3zCtKpFIqFHHLZPGLxFHb3KmjUW1g7fgILi4uo1esS4KIkUGmqKMxzst6vXv0Gx48fw9VvvsLr33sNUyUWiNVkTAliOZkwT9UudHlub2h2lXWFmufpHAYOPDf//f0//M8nONHY3cnkzYkFJhZ4Vi0wcYrPas9P2j2xwMQC32qBX73z50HB0FH2Weg6A8aL0zw35rlm2Q+laJYcuOJxdNrKWmq1qXneR6tJFhZZYSncvXdfEIJ0LomVtSUpGJpK5rC4sALqfZJlfu3aNTmgUZfz7NlzgabhRx99JP9myvHJ9ePIkHnudHF9UCDgHY2wUpiGqunUmp5Mhl9PdaIVFxAoIPi9H8qWRIG5QwYVsOMwaDQWPHfa1ML6ccwXn0Hug07yb0lP1ufzwVwDi0eADyn+puywoL880DoK6o0UbhzRsXUgv2Dhei07nKlsgQJW/D6DGgaqq1289GgH5I/0TeR5zEZyePP0mf1xGGVi8i4EjXwwMQq0+7/bgdw/RPPvVmjVDpn2nNbW0F6ONUt5EQcAK1igoCH/13Wp4yyqJqxY93zSDgFBdVT6h2m/P+1ZfECaz8VvRwHeEGwM/yaasWOAS7/tI+CBk22JAgxRBrrcy0Bbg729gqGBdrDfrzIfItsuguaiTZsSYCqZSgsoIuN42Adl0a0//We25/H70wchxoEJ/vejtrMx8G0FQ/2xyO+MA7x8PzAOvDDgya4VlwKb418GWKucCIGLPuJQlrffRgVWpXqj81muaKMUSBwgmUo6XfCwOKZPRXej0RGufXakFfRV4qjaXYNSKgejTsj6SF2TyrYooBvHgExxxxYPZK9cQET62QP/yeplrIftJOuQoAYZhpKSL/MkDGIpgKSSGFxb+FIddS10p27H47yLv9LnsyJ39Pf6vPpxAoYm9ULAXmRwIkWcfYA8Gmjzg3O+ZIxfhE7eN5mbSLfbtWUcuqKb8nn2uXtG34eHdg+L9aofDF++P/FvJ36NfsTmm1crwr+HH3xQI+nYUtkWtS8Z/GR0U9+dgQmO1UB/GTF89PFH4uP29/dx+dJlfPzJxyiVStLH+VxOCk+evXAecX6/T93qIUqFGVz7+ipSXHL7DSSGdfRaO5ibTqJUzKLSiKHdS2FhcRmDeBLZwhSOr58Sjet79++LFAn3DQTx2MaZmSnMzs0KGGe+gs/PvrHAh7Wb9rt79y7W1laRSWpQpNuhNjJ9eBxbT/bxyedf4uKl53Hj+lWsLU3h/LnTyGUJFmqRR2PB8poSwHLBEfZtJptVPWmnyezXCqDtWiwsKoBvHPEkiQI6J3KZNHrdlki1tBoEGveQiPWkCOhg0EE2PY1cdgasmcoVeKdSw+5BG79+/3O8/OpbqNYp0bKPVCaGVKKHH77xEtJu72NZer5PVdto9p/qXTspOQylz6XYsfgET2vFNORFQVr/EPoJVzPB24OJ73I62uoT1eeLNJVXLNP8Jocg2dCcq8KQlmBoD4Ucba+BVcoc+XumEDzX6+veRddJu0dQUJyBCi/abIU1LWDpwozOB4cSWeIJ3fJmewZ9ZjdxJaak8mQm/+TvBaOBMHlQylg58NyKE9uaYD42zGgx36gZSByBJrnlZ/qJ/cRuQw3eOBuKH+B3+j30RPqEpBfKIiUwYNaP1NGgf1VpMAkest+YM+CycbRIMIvVd6V4q4x5J5vEMVSuKqucIPXW1hNMTRWxsrSIXrePcqUhc+vY2gmk0lnUm01k6RuaTWxtb2F5eQmFfAkHBweaCTToYvPhQ9lrvv3Wm7JOaGCH7dC1p0e2e5DxEK5rfiBUfC2zfTI5DF2NFV06hnjzD/6zCU505O5k8oeJBSYWeBYtMHGKz2KvT9o8scDEAt/JAr/8q391CDzXA0KoxW2b0DhYdKoizCoC0UJQ42ZbjzZyUOm0O8I0aXcaSKWHqJQb6HYT+OKL6/j440/wz/75P8Xs/BSq9TIqlTqePNnHyy+9Jt8l8+Rv/uZvZNPPwlZkoM/Ozso9vvjiC6ysrMjfzpw5hUSMGoZ6oPMBaAUsVUdTwD/ZVCcFrEln0nKYYDp3sZjXtGIDagQAVyFZKqv4pL4oOOaDcor3hCwqH3TxD01ygOOTuMJiUUBGD99esT4HnI9jF1rHHgKmXaGqcQeJw4NBwS59+YxzlbgxrVs9gCZERzafLzhNTNq3J2Og3w/TmcODrBbNOvR83kP4AKWBQ9Hn9kF1G5P8LJnn8pMSEI557tvEDkXjACV/XJs0iUm4KBN0lBVu9/UPYvYeP09AyMYfg0qi2cmDmgcImF1YYM4AYX9s8HqhJq4DHih845h0PgPNt4PMugDoDLEAu58PLFhfyHsCXiorNzpGfSBfZTEc+9kFcKxd0ecw+/vFBVWX2YGuiKFYLKHZZnFLnZtyCO6x8F4IHtjzRPvXxkj0vvb+05h9UTuMY/qHtnRgodMBj7bX7u8/p/Wd9ZMBJCPgv9OQjs5DnV9WjE3tQg82DpC3wEn0Gql0XoAM8W21qjBL6Wc0JqYZIeInB+F2OGqTcXMlGuzx+8C3l/itOGReGtjqj8EAZFKdFw4/9Pva1oPygYz9YrEgz6lttCwWbamwdvuqW8u/c44Za9v6I/gpAL5lFKlfkyJ8ouNrQTf6YUpsJNHtd6U4ZhRIVta7K3Aqc1mvY8B9FGz3GY4BWCcyByFQaP3mSwb4a8lAmPKjwc9x409dtkPn3EV9fzqyPjnw3NZqf2zyOVReRFnwBthxOUg6aRyzAX+y7Y1GC5lMVhioppfeaTflOp988onMaRbVZKHv+YUFbG/v4Jvr1yV4PTMzi1gyhrXja6jXWlg/cQ6peAZ3bt5CbNDG91+/gkZ9C9X9TfQ6VQkG5YrLSGamEE+lkExl8ejxNtICxFPKpIdz587hm2++wcmT66J9ru5Kg7gMmrBtbBd9swX9yS7ne4+3toV5/vYPfoBep4NMmvMmhYP9CkrTc2i0uvjLd/4aV15+RUDCB7e/xtrqMs6dOysyKM1mA6VSEe1WU9d2CZhQ0mIgTHwWiLb7+35DAPJcTgBN/uR93nv/Yxw7vo6lxUX0O23Mz81g0G+j06qi1Shj0GsimRqi02pg0EuiWJhFppADS8q0B8BepYtf/OpDzMytYmZ2EZ9//ikuXDqDne37+JM/+BESjmgg/tkFwwiIW78HGvdDPnNWwdOBjg1lIYcBzmB8CXFC7a2vUPOcgQR+zz4r8yNOAFY16M2XMeAcBrIo46RSLXGRXsqKtA6dF0FVShxRWqZYKDjg1HIhFFDmXkk8h5e5QTBY2etWSyEuAW7uWwx8Fl/mAoFsrwW9ZU65wIAWwdaA4egcNaWa0I9LIPFQRhcDOCRwhNJMbLessX3NMhL/yv2M02zX4Gno7Y2kEcrgaFcKmK2LuQt0MdjYx+bmYwneHF9bE/8ltiBo3u0IeM7xx3tKQWXuNQIJLOc3ZQx4+xGC5xLw4N5xgGajgWql4nTahgKAc07KJEgkpFbAzt4eFubnsLq4gGQihWyuiEaTfcqAEXXRa5oRAohcESWX0qmMnDFIoGFmyaDfFVmYleUlySJKMtrudOzVZ42SDGztMQkumoZjjnM7lqYeu66DNk4m4Hl0RzH5fWKBiQWedQtMwPNnfQRM2j+xwMQCR1rAwHM7HPmgioGX/BsPFIn4APVaWTa2UjRNmC8Q2RbVgkUInrcbiCW4QY/hg99+jmSygGwuj7n5WexXdvHgwV28+NLL+ObrG1heWsPU1JQU2Prwww9lo0ugnPe/ePGiHDg+//wzeY8HmPUTx0SXUw/JIbBhh38+Kw9+CngSFOCmXw+7TE+uN2qYmZmW9GsDagigyPUodcqU3pFDix5KfHsE4FnAzLTzSwi++mCXbtSltJYckAzsM+CVG307yAbX5oFK0q1HXz7gGfQXn5uF1bwifYdZ1JHrBOC59L78x+cgQ4gHDQXzY2i3u8hm8iKbkM4QaKGOfQ3ZHFlqoS5yeKjmQS1MQ/YBawOW+HMcs9jGoY25aFt5LUpEGLgayjw4rthTdDDt2jo+Qs1M/98B89aXTxA2liuO6hjnbB8P6/VGQ8E8r+hrwG4jE9FL7XZ5BIcAawMXR9ougF8o1WG2sh60fo+C51FQ1G9zAGL2BwF77yjw3MBJzTIIJSJ8EN4HHP3DKLXdtX+VhS68tVgcnd5AMkxyubwEHbKZDNIJZqyMBsCs703qwNo0btwboGvjyn8+m38+kDvynGPmlW8/+2wUjDSb+sAQ34uOZ7u/2HAMeG7tsXnK9irAlwxA2nGO2wdK+fduVzXH44kYSsUiOp0W+kOymhVENLY6ebEMavk2oFfi2A3aqv9wWuEJDUIKyKo+S/rG+ST6Mf09IRrjWhNhFIjWuRBKuci4YICS/w0GEsikzfMFApomtTMKng95734fXQJp/Gw+J+sRASKf7Wrs106/41iyJjOQ1LoObhySqUiQjmzbRJJzTEFr/zl9gNt8NH8SHKIvMHv5c9fGgPoTpw/M4IhI6lhR3DB7wMAxHUeqS30UKB8dtxKY4lN7BaX9cer3A7/LNdoH4u0+HG8ErwzAlDHM61o2kNxYRyHnsjGUOR7KB2XML8zL/G02arh27bqCcswoaDSkqOf5i5eRoob4MI69g33cf3AX58+sY35uCal4HlubO7hx/Rvs723i0oUTWFudE6C3cnCAYnEaSOZRmp0XORUCqvvlMnb29mWtO3nqtEiPEKhnkXHKOjSbNZXxcOtyoNvssoQIpBKw5XJXb7axubmJF154nqLlaDWbEhQgvpwU5mwC7/z1z3Dm7AWpr7K7tYHFhTk8d/mSrOF6z5KAe6Kv7wLw6gc0M4L20oCFZvFI8EWY8GTu9iRr6eatO9jY2he9+Lfe/D6++OwzzM1O4/KFc3iy9RD1yi6ajTKyuaTIr9SqbZw7dxnTc9PoEGjOZFGp91FtAD/993+L73//bdy7dwcDdLCyPINXXjgHZQS47CfZg3hBOwLPfQXSWWuh3+fao+NV3jMKdQSY5vhNuGyTYLy5OgjyvTBtRTP73B6RQRddH/oyn7h+co7wmUx2in3d7dOvpLHzZBuffPIx1k+s48UXn0e303G7Fd1/ykukUnRSBBk7sifSbB4yo+k/hEXvZF80IBZm1Nj3gn2Ty7xiDQUBaJ0vM8Y6fZ4B3gyWGDs/mVa2vtO68bTgGTzQ+gtyb6eZPxyYtrgVYdY9lc1n+2nf5fhS4oB+JpvLBsC5rUEEpd/99a8xPz+PV15+WZafRrMp4yfD4qpdDSapfVKIJWIy59WH6YTnHOv3wsCJBr01i6PVbkoWCud5ikEifpbSUATpGXDBALVWA+VKRQrtLs/PCqO8NDWDJzsHaLfYFwksLC2h3enIOsB6SAz+0lczw/TJzjYWFubwwW9/i3arjtdeeUXrB6Q5D/jcKg1o4Hl0P+IXnJdgPSW3UhkRivN95QQ8t0k0+TmxwMQCEwsES+rEFBMLTCwwscDEAuMs4IPn/t99NrdupAmeDwU812JTCp7zleGBgFtSpj23mdadkgJbyRTQbvXRbscE4NnYeChaie1eC9XaAS5dfh67OwfY2TnA8vIiEFM9XBYNot45N+NkO/PfN65fx9qxNTnczs3NitQD03ilGJx7Dh4CBDTvK3tHQI4h8OTJAT795AsBeNZWV3H23BkpOKV6twROqIHqQB42SeSjQ5DJgF5jHY4ARJI+PPpZA/IUcAjBdNqLbTLw3Gzss47t8CPviRyOX4ZPe8juPwIKuoOigJWRFNajGKuj6hraBj0oatCBB3yCnY83H6NUmsPuzh5OrK9hcWlOMhBos8FAU6j1mYyFFQM1h+1gaqxM+1wUDPVZtj4I6tvPxmYUPPeBbx84tc9HQST/sBydD3oQJqjnGFweCGOarAqcaZCh3mxgeWUZDzY2BMDhS0A3p6lr/SvtZfDFBSt8wFcP0uFhLmiDSC2YdEYYyfFB9LBtDmz0QMooYOy3VcnIowx7G+PGPDeGnGlbWwZEFDz3wcNg3ElwgiCp3oZjkizMRDKFd975azk0syDYpYsXcP7MCUiptwhT356Hz232sr6O9pt91sbZCCDizQX/Wv74sH/7waYocGHftZ9+H/rgt/UnP+eD9+OCYP41rQ3yfTJYWWA18rJxJMw/Y3ljiI2NHczNz0lwkGADU91dzMMhnwMBwZMs1kf2uZPhkDZyXIr8ibEcDYByUlbufQtG0p8qeB4WDaRP9qVWQmBCwRYDuJ33Ulkfkc4aoFarix+WdHyCIUGQIQTQOV773Z6MGQHa88oc1vuMgt502+1+R2WBwDWAbGQqJSvIIiz0eBzXr92UdP/z508jm1X5FzWHMs5HyzSYFAADqAweKrBoAJYElgWc5nuh5I0AebS79KdKsliwL7RFaHde1p/fUb/pj0lpulcs1V8XRua6Y56b5rk/B/x1xOafBXr6DoQMspJcsIOsc0p3ffUl9c1jOHZsFTOlgtQu2Nrawv17d4VpSiD47oMNDJBAtjiNRDqLcqWGufkpXDq/jlJ+Gq16D48ePsbXX32KfD6O119/Ec1GVQK1/8u/+XdYWV7Hmz/8AVaOraLX6SKVTqvuvbDQUyJ7QuCV7xVLJVTKB8pKDdj+ofa2Blt6aNQbwjKmnAy1mW/evIVSsYATx48J+M0MDtHkT6bQH8bw3m8+EJkJ7mcSgx5+9MO35frMIqJGOsHvgTB4NQhFO1qhWr7J5+S9rd/J9qVMhe8bHj56jL//6DMUiiW89uqrwoJne9MJFrsF0glga/M+2qwjU8yhUe9idfUkSjNFpHJpdBFDudpFMjWNd975GS5ffg5fffUFZmYLWF6awUsvXOTAk2ERBFtc0VQBFQXQVYw8LoV8dQSFexEd377MiY0xzTzTl+yZDM32ZM1obwa/OGQpEdLt9cRWBJxpD/ar+D036TRrUKroSB89fryJX/3qlzi5vo6XX3pJ579jHst+wWWq+H7HVkxpn80/Fwzg/pBguqwTOiEC0F1ka9yzhmQGNosyUAPZQ9p9hEzhmPz+tTTu4LEvnH0s8EZb09fxqgSwm01mUWpgQ+1u2UIOQHdzkfewrC3zx+FeZXTPQv/3eGtLnpV7Xv5MJROiy8/2UQKLgSc+h2QQij9Rdr0+hwYL6M+4dtNOLPjJoDeDH51OW+zBz2TTWQ1QyNwZoNPvIU4dpgSL/XZQzGVw7tQJyepkMds7dzeQTKQxNT2D5dVVWX8ajYYG8BIxPNnekfWATBbWFbh54zrqtQrefustkfZi9gL3/QkC/vJk7JPDNU58XyrkFGYVCPM8JKTQLhPN80NbjckbEwtMLPCMW2DCPH/GB8Ck+RMLTCxwtAWOYp7bYdoOCj7znOC5AB3G/HbMOQHPu12RbWm1GojFB6hWmpieXsWtWw9w5849pNMJrJ5YEdkPFuwqFadRyM/g6rWvcPHSGTlkWor1e++9h7W1Nbz66qvC8qJ2I1NDZ6b5nbwcAvievTStnLqgYSFQYck0e/irv/q/JLWbIOfx42vI5tLIZFRnl6xNsg+FHTYYIhlTMMjYV8bS80He4Kae5nl4eDsshyGfd8w0A8/5ljH+jA1tbFu+z83+txWFCwBDAXRHU4r1XDheAkIeZ2R11EAD20BwhCARmZ3UniSjsHzQEObfj3/8DzAzW0S5vIdUmvdk+jNze+1iChIZeG7PYPYyG/rgowG9I2CjA8d88NtAUWOeGwPLB3Sj7bXv+wEFA7V9prCClwRFFEiIBhxsTFkAhXPg6vVruPjcZcmWoMQQARkB9106tPWt2ICAJYtzeYCX3d9/tqDPRCdawRh76eFZ2b3+sytYxIBRyL636/hjcmTMuuvIOHAAszAhXRFGSyknkCv39cCAKEg90n++zq2MJwaAmDo/RDqdxbu//nusrq7h4KCC06dOYW4qi5go9+rL+tLmg/1uczCa/WHPLyCKp8fut2ucDaPjkr9bEMO3r70/7vM+iMK/Hx5PpglOVt/hDBI+lzH8NWDlgAtJjT/ss0fB0zD48d/8t/+96DYTvPijP/4J8nnKLmgBWfo3ZZ4PESPDMZKybj7It5fNGT8w5Y87X+JD2kCwxYFZ9tRmQ3++h/dgcT8NztGfKwNSWZk63E1aQtuYjCfQ6/TEt/PFYKrZ2/rWflKKKpFJiNwDh3UqmXHZRwz2qk9jYcZf/OLvBKT5wz/8h1hbXZQ5YGxz6wt/3Fh7dO0L5ThszFm7/WwJ6U+nFe/7u3FzUoHLUca9XdMf88F9mL3kjXl734qWipa062v+ZMFO/+W3zXxdMP4oueHJx1hQVMnTus68++6vpR+WlxaxNDct0m39Xgd3796R4pvlckUY50/2y9h8sofizDyG8RTWTyxjYSqNQSeGvZ2yML9v37mGF148Cy7lokuOPH71y08QQwEPt+7iX/wn/zGWF5echrPOs1q9hlyeckV9AZ2fPNmRAqEssmn29f0r1zGC+/Tx2WxGWLMEsSlHNjszhdWVZSl8aKxkWq8/HGJ7dw+7ewd4+OgRzp8+jfX1E2iwwCEBXym2qGxhKV7opMSYmUfwXQFpDbxwjFMuhPsVtlH2Ja2WEAViDPonUiJFMzc7i/3dfWpxoFjIo7z7BIsLs9h6vIFmvSpzu9sdoj+kVNIQU3PTwhhutClLN4O/+/l7OHv2LDY3N9Dp1nD29DpWFpeC7BLra5vD/Mln4rNwfhG0JLPXxgJtaX83Jq8/dqTGh2NJ27XtO7aemJ/j/oHBO2M8005cb2yt8X1wjyAs1+NkQvYgjx4+FDmql1+6osCqOgBdM2TjMlp3xvYBfAa2jffy17dkMiOAuL1srPDZbA6bhAvpCwye8H32HT/Da7HttiZLTQb3vmbjHa6D4++peW2+aPNOT4N1liUxTlaMbpHzXTMDWaC2I7bj7wwgBS8XGGV7GGxkRufKyrLYmHUHuJLTVrRHvVqVNlAeSco9CyM/qdeLxdFuaY0Jstj3dveFSMG9PccsszckcDAYIkPwnMV7KcczHKDVaYPDk/8xSFHIJvHi5QsY9JhZwPdimJ6a1XswCwEQqafdvV2pX8DivvQLS0uLUsODvmuqVJA9VH/AjCpmq7GIrdb/YGbpuL2U7Qn4UySmRPM8z+ivtMv8xAQ8H1kaJr9MLDCxwMQCXkWQiTEmFphYYGKBiQVGLDBO89wHoXwQhKnLjTplWygtoLISIm8o+tyOee7SwKkDWijmBHTd2anis8++QaVSQyqdwKkzJ3H5+Yu4dfsOhoM4Cvkp9Acd7O49FkB8ZmZGgB9u0hfmNWX7l7/8pRw0eJBbXlrWzW9fGWR2yOFhmJtkShfw1el2hKFSr7fx0Yef4tixY8LMZHoo2UsE8MkSEj3YuKbSCvuJDCNXVE7PaKHMitomZFUHdGvH8AtAHKeVaSxPZfqSXcWzi6bdCtmH93SMIznQmsYvmaWe5IffacJ4dIxlDWoowKls0PBQoM8a/u5fQxKeR3Ke9Rce4AhI0M68Vrl8gM8+/RzlckMA8n/0j34f+UIGzVYVcWoFC2tYj7DKztb/+P/hszjdX2G++bbTZzPdecVwrQiYMkvHgecDp1qp4Hkov6LPTwBSbWEHJJU4UCBODrDsv7iC3CaxYkA8D/gWRLDPS0q4SymXsUYJkk4HX3z1BY6fPIGrV6/h+eefkxRpHkqFp+b61VhccsCnxqzX33ZPHrb1uVX+SJhnruCqMmH1P9pC5GGM1azEW8fCdWCpdsUIC9AO7QrmJ0SaSCU3QtYr7SMp2Q7413RozeBgRofjwjn7qd6yjC8HDtq1rFiq6M9KG0hnSwh4nkqmcf3GLRwclFGt1vHGG9/DTDEDDBQEcEIUXsAnHAtqA7VT2K8OYbb2HvLt9veQYWjzy2wkxVxdW1hg0h8nwmF1bOTg816WiRW7C8FkZXL7gIoASkK0JpNulMsho1R8p+liaAM47/mf/xLwRCQ1tHib//o//+JnAurduHkDf/onf4xYgoEKD4h2IMNQ1Cp0boi/cJeh//CB+cC+4q9UtofjkIxafs6CJ6YHLMxOmZOmb6+yEFLIzmVhBIRUwVtE8EF+EvAnQEI2O1mRgVyKByTTm1BygeAN71V0/p3ATDBHzZYMFiRiwkpWnW7WueBYJpCeRrejklQ3bt7Cw41HeOH5i5iayqkkg/kP0yL2siFkfA+GwpolgOZnPIkt3Vz0wXMGEG39GtzS4QAAIABJREFUCPyYIKraD8E66woKE/gdkXhxUjkiD6EtdTr2zrc5X2ZzUfvQsXYJsom0AzNhIACUyVpoAWNdv9keqV/isl9kbaEdqENsfSU1Ejim0sos7fYE0GR/zExPIZMYotduolatqF+RPk9gGEsKABpLZdHoDjAzv4RUYoBCsi+VLre3dnHv3l1Uqrt49bXL2NndxDdXbyCbWUAiPod2O4neoIIf/PBVzM/NC0gqDNdOF5lsBvVGU56/5zLNhIXLYG5gB80ikCw5p1dNjXGubcr4baNYmhI9cwUVaa+e+O4uNcvJPudfYjE8uP8AhWxOwENlJ3dRq9ZkL9EnAMgC5Jyj/YGw0RmgaTGA4/w2xyMLjXJOZDNZLC0vyVohMk3pNFr9gTCw+RiFfAHtZksy+jivsukkatV9kV5hIfZ0poBYPI1HjzfQ7nUwPTuP3oDBKAZ+kwJm9nptJBNkfLfRrHVFp54vAfbjqvtt64IEI2o1mVcLCzMYDPQz/DvXSNpM9xYanLd9Ba/X6fWCuLnPPL93965q6UshVrXLoM/AS1yAV7aV7GeON16f/SiBWwbjRHecdh+i1qwJ8MtCoezX5aWlIMuFYKquOwY+67P5hAT+m+C57cseP34sUjHFwgxiIAivgWj7j38jSM9r0lbs60Ihi16/Le0Q4JhjjnV55ucxP78gAL/uwdQrm5yhzEvnl/g+2eDqW5V5Tpuwzs9emcVuObZVA138rQumhm2JyX6WL388824qPxgWRhV79wYioZhzRWvJFJcMAyGcpGXcUaaImQCSHZHmfFX7FQpFeUaOCWYG0V9yzHLvoAGgtMimUD6HjpW/s/30N61WU/cGLotIemjQw9zMNPb39tFsddDrMwgwxPLKqrDaa/W6FP7l3JienpKAKqXdCJ5zHH75+ecSVDpz+qSQXOIxV7zd+bpYTAkPdlaxNcEPbLIv6QMSWQXP/fXurZ/8ywnJ8tDeafLGxAITCzzLFpg4xWe59ydtn1hgYoGnWuBX7/y5FAz12aT2BTtQ22aUm+BWqy6bcgGE5BDOpGYtBMXfqKXo4z7lchXlch137twXCZbl1WV0mN45HOLGzZuoVmrY2zvA299/HcN+Rxg+q2sr8nN6Zhq5XFbSRT/5+FNUaw05cOzu7IrWKp8vlUwJ+MLD4ezcrByUeMBleqmwYzBEOpkUEJgpoAQ4eU0eWshAs8NTJstiYcoGIkOWhwayOe/cviNgMl/U3OQheKo0JQeJTz79BIXCNFpNHgj6UuiIz8EDEDfqynIk0NqV7/AZMhnqb3ZdumxSDj6lqaKAlrOzU/I7n/vUqXXcuHETuVxBDjSmd0mNSbZNmD4uFZsBBIKq6UxGmEO8BjUkeSDkYWdpeVkOqjyk8HfajQek/iCGQqmAaqUqgKroUJN1xANRNiMHumajLofabqclzCVil7Qbbc5iezw0dXjoDVKYyViiRnoB6XRG2mWHLoItvD4ZUXxOjiMZe0lqNg+ETUVWmdmbbSZII0xQKWzFA3cLnRaLl+a0mJkD9MiCFF3TLm3LgmpFuV4sTntrMTceynkY3drexv7+gRS0Yz/zgMzDO5+N7eT45eGSIIumq3NM0G48qHYc+JBCpbaPg/IuLly4IMWtjLUtB2XHUjO5WI5JAiNsi4AFXaa7KwuPh2YGhm7dui1/58G8P0yi2dZgCw/dPJTKWJax3US3w0N+FtVqzQWQeKAcSFFcMhaTqYRkaAjYHFPdemIfLC5GjVKCBByHnAtkc7E/yWjjYZfBqn5XgZJUOosH9x8jlyuKDW1ys32ZdEaAIgEvHCOYfZDOpNAl4yxfkENtJptFrVqX/mOwgyANdfV56I71OIY0OKH6unAHdab1K1DJMUK7E9gaDJXBSfkjHuj5eWFychxQFoB2dkEpDQj0nB63BqoUXDFNdg1iEcAlAEeWPFudFw1Z9qEWsxO7DPtS8EyK6CWSSGXSMr6kQGyX4FRGPk89WdM/5pgiCJLO5IA47awMOGl/r+ueW8Gavb09PdATh+Uhn3IjCYLGHbExgWUNlCnLOwAIyAysd2T+MA2fLEPJfIhTMqstgJf0CYHPPn21yldwDBEI4isoqthuy5gStmChIGNFWKRZ+mAFo8Xu/F3mR1bsQWAmn0s75jT7gPIaLWkf5zLtTqavFSAk2tbvqS122W4McO/BfdHupS07LX43KWM9nUoLA7jV7QnAQjCIc13nGgH4gYCS1WrFyd2odi99De+v7N4iWs2WrD98Hl7nzNmzmJ2ZleBfu0P9Xn4uL8ECBa603zl/7V4cK/RpBHysMLBlmRAY4jw1gFkL1CXF1+UyZAtr4UP6Lc5lZZB2xBdooW2dR+xjAkcyprI6pghwCTAkhVB1jNNX0zmwPQSiuPbQd9D2lO8RaR2X6dTtdaS+QL1BX5eWz8q8TGdlHORyBJPbWjhwqOA4C/suLCxKET/al+ORvlkzkpTVT998/vw5xIddxJzWOftBGcrqr5kBUJyaxpABNILxvS7S8YGsN19/8SX293blv0KJPrGDepOfXxQJErKr5+eLmJ7OB1kJJpXBOdxoarFm3otzJJsluG+1QwgUU/te10DaVNevuANqCURq/RFhjsdjImvB74uPT3Bdo/wP7a5Fszn3OA/4kwDf7u6OsGRFEoIBFwnG8t9JmRvc57S5ptLfU2+bkhgJtmleCqHr/ByK7+F+h/fJZXIucE+Wtuqop5L0WUMkU3Fsb23K/TOpFMq0dX+A+aUVUJo6FmNQuyu1ZfKFghTXZF/UCfLn8gFArf6MAQ4NkNKvs3AvxzTXA2H7io/ty7rEbD22j3sKY4mzrfRCiVRS1n/6P/5n845jg3bgvKe/5Pq4s7Mr448+mJ/d3d2VdZprFvc8HIN8Jp23TeSLORwc7Kuvc1l63JPx+9yD2D5BpdJYSFj3XxogUBDdB9M5H7nv455FnmlqWn5nAVJj1bMPTMOG807W/gx9OsVxqC/O+av7JM5FPgPJHnyPY0tlzxSAZrak+Qn6DWWtkwHP70wHMlR8ds5z7t8oK6T7Ug0y0i70K3yPex/Zd8teS4MtFlTnvWkH3XtqhYdhTyV5LKDP4rZsL99Tf841o6ngdzYl/oZ+nTfh+9xr6xrANVHXCt6H++hum0VyOTe4d2ANJNXzV3/ItZsBCUq99LRwboq+rC8BL/oX2uvU6TOSbcFNJceJzmUN0h3sl7Gysipj8cZ1BtTSuMz6RymtvUS5QK7tGrkx2a0wG8vPeLIgkMjPiOb5KDFjAp5PDskTC0wsMLHAqAUm4PlkREwsMLHAxAJHWODdn/5rAc+jbHMD1P0UcwJ5zWZdGCk8cBoDRcAGY8AGKavKROaGmSnVf/lX78hh4u0f/hCXLj2HZqeD27fvyLV4kJwpFLBx7zaee+4iCsU8Pv/8E6ysLOH4iePIZnKo1ZqihZpKZeRw2+sxvVaBHGMJGZPXT70VoKXTxMH+jhzYDIjm5p0vYxEZICOHizQPoS3ZvN+5TUBTBSEJOPJzOzs7ARBTLJbQGwwFYBDAIJlGlgXS+gMBzQmKEKAtlaYEvOCBn8w/pl8TCCJ4QZ1WHp5PnjwhIFmlWpGDAg+gZLcpgKuSODx8GcuGB10e6mlDYS47ZjHbxu8akGyHOLaXYI0w+Pm8AoT0BKiZnppCrV4V4JwHKwLyPNQRkKNe7txMCQtzM9Kf/BttQbPwgCzsolhMgFwCbcJUcgEIY8Q/frwNstEIYOkBnPIwClBTaoHADZ+N9iVoQWCdhzke4KSgmBzapgTg2H3yWOzD77It/M/GK4MbPPTyYEkbgBquQz3UMtjArIS9gzK2nzwB+47gDu8pbEtBunsytvlsdsgX4Dyhh3qCa7w2wZtOp4lHjx5gfX1dDnkclwYysC0myWGAQzKecmMQAjLQlnbgZhvZT6r130cyU8QwlkGOmrbdDrK5jGj6SkE1B4IzsNJpabBgMKAtVYaIWRQ80PKwrIw0BcpYBI9sSzsES8G2HlPnCeLpQZxjKZ1WsIwSNp1OD/VaW8YxxxNtKEzjRHjgVYCRIHAG7U4LBOvyhbz0C9vHOSWseVeEkIAT2yvgaCIlLDYJwDh5AwXLlZVIVpyxadn3lqZuch/8HEFsjmEDEmTcC0M0IeAO5xvbxT5jbQXODwHMHdhFIKg7GKBYmhd7MfjAsUbwiiAOATDOAQIuNL5oLmfSks7O/mKhR4IrnI98hq4AKQreaBG1FDq9FFLpDLa3twQo5zWpU87OmV+YE59iUgBka9KnsN0ZN9Z4f7aV/oHfYYaOSn0A+dKs2J7jlG2TwEaGAS4CzDr2VRtamZR88d8co3ZPft5kFzY2NtAmyDMg+1LHtIHB/K6BJBbQoy2TrBnB7KNEQv5OaQsF5/riRxcWFoIAIIOszWpTCxxTGjeVxOLKkgCgBGZq5Yqm6BNwJvsVMVTqDWxsPJD2MLhjgAhtkM/lcVAuBz6AAJ0GU1SjPGC9C+tzgEq5gqlpBkDjaBH4SWoQluuYSEq4YDJtzD4XQMlpwzOYxCCkL+3E6xCQV0CNgQKViZibn1fANEZWfULGhwBlTiNbApOdjvhTAnr9voLhvA7t8P+w96bNkWXXud4CkEDOicSUmGdUoaq6qududpNsirqy5fAvscPf9EccDvtnmB9shRT6IvKK6hbZZA81D5jneUgAmUBOGBzPu84Gi7xBm7qWPlwqEYEoFHDynH32XntY73rXu/g9AJHqZCCn1fC5i80hjdAao6/jFu9ICtRnrupvqkmiChvaJ7EjWOEHh4fakyoXBEmSWhNYdwlUwKzlOp4lALAlJqCQeeVsew+4MUelVR21iT67rFcowXfL6A7rmoKRjYYA5qBpzDxJ837ZrB0f7OlnvqrVutUb19YSS1gszvtdaR9Gjz6RwGZhLTOXvLBksMmgUa4gDhkMkd70bTHFRMLBwTYPoEvKp93B3HhHzDKZlPo5sNHpO9arsH4zpzTvpOkMOP42S9kDYGGecQ8PmFT0Tr19vVGWWZCRIzCS1Biwb6swMHNda9+1sgOQFnLQ3+c/63k8AShZs0r13Bnu1zWLx9oi/fe4xZNp6Thjm41LaM1cf6O9zbMkWq1audA9eR/ay/uz39AGxobrQtsCy5g1k+sAzfmsB498jcHOAeiZswSlg4QI+zt/I1DHezLvCVTzvhQyZq4BBNNH7M8EEkLRWgUSFHiJ5HsETrs8ic97Jz1wL5feqUZnEQKw0boYrZuA8uyVXO/v7Ps6z9va3LTObEZgNO8tQD3SRQ/nQ55Hu/icgksKLHaoLzrzeY0Zn8E2mCe8C+c5Po/eP2egQMbgZ85tYrxn0vo9z+Sz2Azvw+cJUijzIyI98PyDgwNd19WV15rAvsJn+T2ShoFtHdbD/f19tZv9K51Iafy030TrkZMZ/FxO/+n6Rt1SmZSCAPzt7Kyks9zIyGhUvLpDmSo8d2lpSe3IZZJihlOg91hn6w7VIvIzTNpqtUsrHp/YwcGRtba1W1//gGyB9TyRTEcyjAnbOzjUesIaw2exRdaLnu5e9Qttmp+bs+mpKUt0EFAmc5A+IhgFDM4e8/sa5thPyDQIP2NXf6h5Hs4LTdmWpnvc7IFmDzR7oAmeN22g2QPNHmj2wJ/UA38KeB7SYgGTYLWJBRsVIFKarRxaZ2fDRleKv9hY7lgeHxetVD63r776yv7TX/2VZTI5gecAiDAcy6WSlU6KtrW+aj/96RcqeHdSPJKuKcAkYEsqlVEqNI4/zgjUNTnTYr07gBtYVDh00ke/qMiJoAgZ9Znk2DRgqDk7PDATcRo5uHOtABUAqOtrOYcwFnGSvBipy1zAJoRZpBT2Sy+M6kA89yTlF/1X7wMcSIAN2KbVasNQ9QA4DsWxBAwCREQsOBjwAGtKq47A/QDCvi0JEJysEACQ09cOO9qZ0sHRFzs7Amlx/Ohv6dIn4nZRvYgkBBxQKOH4JBPOlouYTso+ACCp1cTg5525hwBRibOgDQug2BG9f7tdXgE8N8TYoh0X556Gy3sAiuNs8q80UCVP4+y/IG3Au/PlTi/38hRyT8GuWLy9Tf3H+zCGamvd2fwwmN7WYW1pg90NsElwI9Kib2kVyM/Ykp7P/Z3FhbSDBypgWeKE8v4uYfM7nXFntAGKobFfk90oEMA9ALlqdUtn0AVtCBR2qReKv/EOv9NEF7MrYi3ifOJEAqIRsEBOADyAn2ERd3UBdpx4sToFPfi3XUxi8IJYCyCUgw8wMJlDvIPAHv7eSqq2a9mLGaw0bmc2WwvtcDYitoFONJIr2C3ObqN+bm3tQV7I2x9Y3IyLxg1N83iHAxFIRIgl64VVA4hGP0h7VPesq89xmmHcwVQO4HoApN6WCFFwpIXMA5rUpvvwboADrEkBzAwBNAcu2gRk8EdswovEOYOX5/N/L4RMHyKVQvDBWemeqUDvOlAdwOrbNHrmVVTvQIA2VsPnAPgF+rqcFex+mtAWc2kCZzOjae5MSew7m8sqhd7ZwmbXkhWCVY09tEbF8QCkHLyUslRgucZ4R5fzARzwsfECf+prI1Bz7sGEmBcvBMjBLqWBy/sGSRJ+l0oqcMjz0R3mRYJ+Nv8CBLvN8q9L0ki+i+uiLJCwToVxDBrhARiDxUgw5vTszHV87caS6YRV61XNv4vyhSQrQpHLBuvp7bzKaD3S+EcBmZBpxBgF+w6sWcCXEESs1qrKhlAR3Jsbu6hULJ4k6OAFKD1zIK73UP9Gc5N3A6Ql4AigKyAmCgQxZxlPAnYUrWQNZf/gO55IiTnvDFXY/+1WOUe33Yv3SXu4WhPzFVYkIJADka6pTEYI88wDF86K5ksg4sW5IiesFxRCrVYIjHgAhOvYR5R10cb4AeZhEy7pwZrFfkbBVNqG/er6G38eQTOt65F8l68Vvslhs4C7fE4BGYB6yVoF/W/PlFEQNNKAJrCs/ZasDOYGAYHLhpVOTiwOKK91ieyfa0t3dls8mbHaJczauNp0dUXWibNog02FecjY+lrjwU0H9R3gVuAkCuz5WuRFIkNBWDTmOa/4GumMY8196a77lwqTVipaPzTHo/UuyKYBTAbmsv6mvdcDjYCJ2AFAMvvNefnCDo+OBCJm0tnbMwNrfF83cilImxCESOhzChA2vL5MKtWhdZoMmOLRvvV2dSpYwr7aQMc9lbGV1Q2rNS6ttzBgPb0FnTNgdxPU6u7qvs02Yd8DpNza2rLx8XErlUsCLNmPmBOeQed7XljDsUHuRT+w/0u+hKyIjg79nkAg9sLc4v6cQ+bmFiSV54FvsqBatIdh393dPVYsFiXTwSCR/ba3v6cgPnOU/ZNzHPs9ASx0uZWBFq1tZHocHh0KXM1mstrfWQfQRicYEkgVzn6v6KwJ8EumBOPc3dWpQq/b29s2OjqqdYy5yhdBg9OzU2U4ZrIZgdTtHTG1Y35+3iYmJlxuBum/a9cPpy/5O/2jbARkUxp129/bt5GREc8waWvVvRlbwG/NkVpd129sbOo57Gfh/IxtcXZmHMjKAbQO47K2tqZAQI+yAmJaD7jvzvaO3hdCCu3p7fXgBGQBsh8pcM4zGbOLyoXOvQ4ic95NKtuEMxSEj7HRcY1b0MNn3qysrNrQ0ICdl07EnufcQAD+6PDAZu/dVVsY+9OTMysWXZ6NtQ1yBbaQzXXqPMI9OePs7u3bmQLbBFecsMDYDQ4OS+aFPgI8p1jsyNCQtbapgopIDlIUo9y4tvjfFQkJdhv+DYEFtS2eUBZMOGvy7w/++n9qkiz/JG+xeVGzB5o98B+lB5qL4n+UkW6+Z7MHmj3wr+6B/y/wPLAzuDHYDgdzsZGRL0AGI9KlCOA5oAAHcclCKKWcKvftNj+/IKcDsKF4cmZVaaN36ED97NlTe/edB3a8vytn/+j40IaHh6x/gCJhDRV26+sriDlL4SLOye7EIU/hAC2OBiya3p5eOek4DzgqAhrOTizfmb49nONkwxTEgcDRCmw9rnXmrd8T5xWGngOnN7cAMKmiOBiSXogjOxKlyra6Hq/eveHsI9iGgBQOagFkw+J0cI7UWFheYk9GUgQAloBdfHmabdkZuBFw4Cx7Z927HIqDGgLIJccR2uKM0wA645ygNY1DL0AzFbfqZeV3Op03N2LmoWELSw0QDfao+qZStXZ0IiOpBfoJ8EBgzY0XhVLxpxpj2m7XBhiCHIk7k2LkRxIOpCUTeODdaR+OLwxuQBJAAhwoxsRTr10DPPQ/7xkKSAV2bXColX6dydymLTO27ojC1KuruByAoQNuMQfPq3XZD+x/XDJAY0Ao7MvlZZxBGGQtQvCF3xO0SSZzwOy3QRgBNhFQrkyASEcYm8p3ddpF6VjAdmCnunyLF0IkeOHMO2QlTsR+TondfKoshc3NdckZ0R9IsAQm+fk56dX4kvR13DX1jWJhsAazslPGiYwIHFkAlQB+uvZpTcGLy4azkgVmtyckq8EXIEJfISMHGXCC9jIG9LWzMSMd7Da3N8ChfFeX7hXS5gFkAHfTkVY1HUwACpCtVL2wvv5CJDnRfsu65P4BPHeWf93OyxQPg32HpAdBKrJfkK4p3erUOqjmTOmLCky/Lq1VLlPAHHamq7OsXSvXBatbrY6STpSdIZa9gicuTcW78zyARtYC1i/kQZSVgAxBR7udl8u6H0EUgXZ1l43gP60xD87g8AP2h/R01tJs1gNa2IXAKsDia9ZaCrTBmnXAHIBWUjJiWaIj7NIgsE6daef6t4F1y7UBxBQbW8ECD2wEOZ9bgFhsRP89oApgErYCyxvwFFBZklgKMpExgY79lQB5rT8g3DfMiaTGMMxVBy5grLrkhwf9sEHkZK4UxCOAVcP+4mQ7tFjp9Myy6ZSCBmpna5tVarXbotH8jqwRwHAPMBK0dHDNnxHpk0cMW0YXMFwBlZYWOzs9vWXmA0ohG8U1zOsC4BH22uKBpVCgGmBQRV8V2HApLvpakiCplNZKgC3Zv9adKCvnxgNgBE36+wuSl4lJC509Bekjz2IhWMU4umS4g9pk3vA3H1NY8S5tgA2zpnARc5416/Dw2EZGxgTGs44StCmVTvRMfpasl1i2ZOqQSeL7L4E/OhFwnbWG61g3GSPeB0Ys405mBMxYinIqKNxoqKgfRX+9GKPXLRBQt7+v+c/nBwcHb5nNrHPsL/XqhcBz5HkIIBwdHmqNgqE6Nj5FKoIdHp9qTe7p6VQwljHmvdi3V1ZW7M6dO5rTtJVn0paBgaFor3S5DvoKcJS+Yuw5awTGOhkg9A3zNuyfAInchzHlvoCa9A+/ox8AmnkWNo5d8D6Li4u3WVH0DeNEYVLuESRGOAew3sHAfvH8hY2PT2jdmpyc1L/Pnj5W0VLYxeg3s/fA2uX+JyfHlkoDnGasp7dLmX8ri3PW092lNZii66eSxErY9s6enZyWLNuZt4HBYevu6bWTYtGWFhbs0aNHHjSPpD7oR94rvPsHH3ygNRMQmEAGgC9jTGF2Psf+urq6qvfmuZzlYFEfF4u2u79rk5NTHiBqj2vN2dnZte++e6xAAe8DQE2/7exsy1YgRQAgc07DbgDSeTY2w324P+cA2kif9vf3R+ektK5lHBhbPkOB1EJvr88/ZVfUbWBg4LYGCePKNzJ7jx4+UhsePrhvfb09KvY9OjpinZ30vZMr2E94T+6lAq/xDisUejVfaA/zgPfC/hgjfsd8Rf+ccyhfA4UB3Qu74T34DPOoWPS/s0YSgNjY2LDRUTLXGjoTce5lz6a9kqKKJPZ41tkZ57du9S99wPoB4L63t68zA+/NvOV5AO0bmxvK3OT/W5tbWi/pF8gqZIOSkcU85e+sX4zD0NCwAnK0D1th/UduB3thzYeVTkHgRu1CmS3MyXw+a4uLCzY5NaHzAWsLco0EdwjEZXJZ2UlXT7fmFed/voaHR7TXSYYwKqJLe1hPctlO9Qd9xHpMf7dTLwYCQitgP+df9hzOHb8PnAcnKADqt+A5/ko8qXU2nAG4psk8Dz3W/LfZA80eaPaA90ATPG9aQrMHmj3Q7IE/0gN/Cnge0vkBcc7LJTkAQRcT7U2AYGmfw5IMpQVvvPiky2pUbHll1Z0IFVnqs6cvXghAwQHCYf/0ow+kmwsz6fXr13JUe3oA4WK2sbGlQz7p/1tb27a2tm4ff/yxDvdeCAhG05ktLy/LAcDBwLnGUT7Y37fSadHu37urzQD2JI4AztG333yr+8DauXvnrphOr16+tDszU3I+AEikXVqvW61at++/f2x37tyVg4Lzx/uie4pMBSCBA4kANVfS8l1YWBDY0N8/IKYVIEjxmOsbchxwNHA2+Rx67lvb2zYS/Z77UNwUBjHOJu8KUBIcAhxPxiXIMeBcomHuBZ5iLkUSMbXoE/oJ51dOSHu7dXblrHFds4PDAzGxABIYW7Rx0aAF8IHFNTQ4KMvJJjN2c3VzKxEDeKXAxRWarZeSsNjbOxCQBECCQ0W/0deABzjJ9KdK1bW2aRzn5uft4TvvWDaTsHTKJS9whnHwcLQDQI4D6unIaGvGbHp6RiA1Y4jExOjIiNjsMOfoYxxRGGI4arnOpA0O9Ore2Fq2M+c68gK2Af6vFVTY3dtTuvHo8Lhrfl9dRsGXpIIYIYiELeN842Bjj4wrYxBSoMfHxl07OAJoz8vntryyLCC7rfXKRkYGpfOKrXJdoa8QFUuM3TLetre2Ld6esO7OHsmMwAr95rdf28TEuBh+DmLCZKxobhBcwqGlj/sKPRrH3b1tG58YF+AK2AxbG0CG62GtAXpNTU8K1Dw6PrCDgz3NOSdwOYiHTvmLFy9sembCisWjCOyJi5EH+Nfb13fLwIU9elw8FmiS7+qR3WOHtOnpUy/WC1MO+2ReAmhtbG3a/vGRjYyNqg9hxfF3QIvBwQHZe8i+4Hoc/qOjolib4+NjWk+Q66CPqYEAwAsp/kctAAAgAElEQVSLGvCF372eW7aB/mEx4nt6ujVf9/Z2VWOA+QEwiQ3xzVq0tr4tEG+gv1/F4AgUwqgjSMfvsAmiRdVaxfYPj2QzrAMATNLHb22xzY116+vr9YLEV7CXndV6eFwU8JDv7tL9sCns+eBg38ZGR7Um0A5ndF7bUfFE62x/X8G6I1Yqays1D1gTYY2H4q7rWzua34B9MDE9Q8PrHvD/wNplnQQEA3hhzc51dmqOcK0DL9d6F9UvuDEFUgIYyHUcp2GKsgZxb+ZQVx4pJ4oakorvoBOBq77ePs1hAGAAXQB5sUM7kA5CviFupfNz29zatIOjQ7v/8EFUZ+HK9nZ3ra+nxzLRGBF8RMoKu1MWR2urbEU1GSoVrf28O2AQuvSA54cHh7ayuqLi0lwL6xLwiOAd7QNU0pi1w0yt2tb2ls29mbPZ2bvWne9yUPnmRutRf29BMkRaA7TXlGx9Y119wHrKmh20jVfXVm1yYtKzCCQ14lIwzKPenm7N/eGhATH4D1l77VrFMCXxY4De19Kffvz4e80hpBEAyADA2ctYawcH+Lwz0hkn5v/Ll69tZGTc8p15K0iaCJmbda0HXvvAizaenZasfA7gt6cAHKAmwCwBN+Y40k9dXd2qqcBYsY/RZ/Qlc4A1krnMnkRNjjHNw5xsJTDuAbcl3XNxoX2YeUpfsYZPT05Yu9SPrgTsosu9vLjsgYBE0j748GPrSKTt4PBY4zU2NhyxxZGggSm8o7UdwJT5MzMzo3bOzc0L1GVf9WdXNF67uzsab/Zs1hQHuGHQruj/gNZcR1uxI4BvBXWzWd03gP+smQDQIZOL9YjrmUv0Ce9Bv2A37M2A8xMTkzqLMOcAONn/KDw6NTWttQzb4WwASFo8PrCHD9+R7cLYRfOZ9zg5PbbJyXHb2tq0Qn+PMhaOj/ZVGHVwaEQSQpwdKMp8wLrc0mbpTE6BB/UFxXEX5tU23oW1lfaxFmg8pqe1H7BOcA3vxRrOusac4togAxeCcVrH8p1iKbNucX5inU+nMvr869dvZPvs/TMzdwS+sn6wZhM4pI+5N+uB3l124MUpeS5t5HpnQVd1VpientJZjDlDfzKG6PHzTiFrsLe7Rzbw6tUrnRHYowC2d3f3FFzl/tQnWV5essGBgs4p9DF2TN/7OO3dFlVl7rJvMAeGRge1Z7D20FZkh1gbWCuDfBV/U0C5dqk1IZAgTk/PtK67DnyUpdTSEpEEvG4G78b7YHO8D/+G7Ar2NQKNe3s7mq/YK23hfjyTcQySQTxf9TduOEttyt4B9lknQ6aezo1I5JG10IDk4BlqBLOY+wQJ6BfeE+Y7/5ekC3ULrnh2Utr7EB5Yv9ifzs9L2ucYXzKLYjF021uUKQpWvb2zqTFNZ7LK2JJEXzptuc4u32eirA/azvjNTN+RdAx2inQi+9K7Dx9aewd69YDmZGvCGqA//8uC1+H8FQLSfyjb8jbzvKl53nSPmz3Q7IFmD/x+DzTB86ZFNHug2QPNHvj/AZ4DYgpSa4VNWdMBOTDNSMOG0YZTx0HeU+2ddcdBm8/+3d/9vU1NzwgUJVUTJup3j58oJZRDO6yZ9x69YymKaV5eCnSGeYSDxr1WV9cEfH7yyaeGIwK4zt/RZAyMJTFFLxtizuAYc9jHcYe1sr25YbN3Z+TAcP3Lly/lZG1vb9l7770vIJO/AR4eHuxbvXYup5xU8MpFVWwi7o9TOTt7X/d31ljcLso1Kx6X5RDjBPFF6izMnYXFBTmDSs0tFKyvr8uub8q2tbVm4xMTKmaJQ0LRJNiAC4tL9uEHH9n6+qYcj/sPZq0BOxw6MbBzpCsP+EQhLRwcZ5YitQHo0WfFExhCMDMd8A2AGeOwvg6w1yfwi0KhiTTsatcML/T1CngGjTk6OBDjdldsvgE7PTmxAXSqO5yJyOdx+iVRUr+045Oi9FXFOG1pka725PiMgKLNrW0BPTDTYKbSVoAEngmg9NFHH9l5qWjDQwWBMIwtYBHBAL4Euhzs610onoUDnO/usaHBITm5OLuMRWB5BzadM7pGrFopWyrZboMDgwoUnJye2Z07sxZPJqQ/j2MNw25//0Bsu7XVNXvnwQP1G+9K/9IW7o/t4IQGDdFYOyn+12KO4ag/e/bM3n3vPQGbIZ2dvgNEkBN+eCAGG/fD4cU5BbBwzfLrSN+0ruemU112WqzayPCwJVNxK5VONU+waWmE1i8FSlCQiz64c2fM9vd3rNDfKx3fjY016yv0KV0fO9nbc+AZcJhUcqVHJ2FHDgiYW19ftcnJCQFBsGAPD44Ezh8eHdvM9KzSygGCCKbw/jj4AbhiPsO6ZjywP1iPzDECUwCnAqcqFY0TrNrQh9yjht56KqXPcj/mP3Y6OjJq+S7X2Kf/PAhXAhq3k+Kx9IQBhwAoAJRpGwVgAbyRAIDNtr65ZeMTU7qG+Q1YRVYLc5lgESA24I0XObyx9Y1dgQ28S3+hoDFbXV1RcG929o5dqahdXUBZ+eLC1jc33A4pfjYBKNhmr1+/Uh/xWVjqSEep6G1Lm9h3ZJrQB7QfcGRjfV0ZNjn06SlU22iIRYxtAhjDPKed3V15i7W2CnAM+rKSk7m+sqNiSQxGvgiYMO+QvAJs5n3aYg7whEDB6cmp/47Cl8mEghrMG4Cqgf4ByREQLKR+AH3FnEAjHLB6aHhI2SKAqQA82C/rQVtru0sBKLi0I9AXuwsFFQHhCErR73WChedVyRps7eyosGL5omxTM1PWmcvaytKyDfX3q6AnjOjz0rn6kP6DFRnGLzA9ASqxLdoDEMS8oDOxQcYc21KQI5O24vGx1hDmOlIQgExnpZKCLYBNUxOTAu8Yz85sTkAtgRT6hfHaO9wX2HMcvSt7AHtNob+gflhcWLT79+8LHGL/2Fh3xufO9rbNzEzb4cGBpBSGhwYVOOE+Wm8IPLcnbHl1VUGR+fk5rb0EpJCaIJBKH2KrgLLZTNrOTk4E5J+dwgpet/v3H0TBx3718/7+rjWu6jY9NSG5lf2dPdkVgBaBMQJ/zGXmfUub2ekJmTFx9RnBOfZdZ9eeK+DBHAN4fB+WcsOZ5vx++s6s1oltWMUN1y4G5GPN3N3dtYcPHyogcHx0bAP9PdbX06k5Rn8D8vIOYhnv7lu+q9tGxsYE2BHsvX//nvYiGP3Ys4p4Xl4JNMXmsTOy0oonRf393r13FCQgYKnAOsHatjZdB0ucwIayI6RBXdM7sQ7TziAFxVrB/sl7YFfsAU+ePBH4x3sBNoc6Dsw5bJy9IdTs4HqCugQ+CYz7va8ULGcOToxPCJQEqARsR5Jrd2dTdoRG9MUFUi+mNlCH5P3337Pvv//Wxifo0xZra7kWeEmGz9LSiqXSsNL7lK2igox1spkqdvfurNZzAdzR+sxeIakTNOeLRQVWmLeM1dDwsILnzCf+j51Tp2R29p7Xu4jk8AgaAh73KhuwTfJBBMQP9gnCHmofZy4qsy6BTJAHBVm3CCz6+fFSfeRzeUB2xto9ODhkb968UfsIchcK/Vr/uV/Y2wHqA8jMu3A2JEicSiS1Hgl8jsft5YsXAvXpRwKF7MWAxstLS5bP5yS3wxxjfLB7JEkePHig4CTnV9WGiXfY02fPbHhsWMFu7sUYBnCZtTNkWWFvYogfI3+Htj1Fd3u1HrEHEjD1osVeZ4V1KGiyBzkaz3Z0mT/PMiSrw4OY2Bhsf85QnI1dFsll0bifn/WQhalZ8bSoIG+oweIAPTUEXJcdWw1BUGXAUdvCCwYoMJHPu345JAlJ13UkdPYOclWA5dQUOT0rKpsOAB3ZHbIKpZnf4jUSWEfIXqs3/L3I+KOANj8j24WECmPFl+RpEgmdr8kiISCv89/enoK9ZAvkOjMCzpFc4iwAeA4x4C3Vllu9c9Ynz8jyzEzV2KBYcosXyg1ElB/+j/9LEydqesjNHmj2QLMH3uqB5qLYNIdmDzR7oNkDf6QH/vnv/4+bIDERDppv6wfyscDegGVycQ5IRrFNl9NAtsWh3Sh1UnqjzsAGLMEBwVFEQxdQAsYwrLLzSkXMXZxggAIcwrszU7rn+saGgzjJhJwknClYKDheOCMwhXHscT6//vpre+eddyIt37qcJZxbAEqAI5ywtZVlGyj0CmQELMXBCIUzf/CDz+TE4/DhiOHwfvnLX9ijhw+V4g4wh1MF0I8z8MEHH96mDcNuqpw37M3rRelDAoq8ePlSgD3OP44lzLylxUU5baOjgzY4kLbHT76zsfFxpUcvL6/Zaals3d19tn9wZD/80Y9t7s2CWLd3785Y/dIlHmhvYIABeOB4CYSJUtHRSkWDHP3bwNimL2kzgAufxcnDiQWEKfT3W6VWF5OZlF4A652dLWn2ovmLvipDCqhHob6efNZSCS+4yvNp//7+ocCTEjZRR0s+af0DA7a8vGoTY9OSE8CZwhl67/33bXdnz46Ojl3mhM+VynJW518/s9nZaVko4729s2NTk5MCgmg/6cqMDcAYmQurq5tysmlLSG3m95sbGwJKSEvGmURr97LuxRspQCUW9LNndufurB0Vj3U/Ut3lXF1f26NHD+2bb35tU4BNcVLlc0p9fvfRI5ubm4sYuq6xixPZmU/b9s6qkfLOc5GDwBmmL3H4VVAymVR/AfSWz0hlbohFx7/0CyAXjjKsV0l2XHtRtoGhKXvydE5AHOBKOpO0N3Ov7f69+7a0vGRHB8fOPj9H+iduH370jj15/K2NjY9Ia55ihIuL8/b55z+0b7/73jpzeVtb3ZBdAVYAHO7v7dr45Jj1dOfVx5LKEaC7KWkYpF7Q6Z+amtE4A4QDhNHG1ZVVjTVgLu93q5Hb2mqjYxP2L7/6lcBwwAnAVgILn332mf3iF7/Q58WeJ/gTT4rt+/LFyyhglhdYAKCBjAEBFkBIwF4V+Msi7wD7ryQWoVjmaHrHYNe32ObmlssuSQqkLoCJNQjggmACwMirVy8VhNje3hRAoAJ6+W47O7sQUPTNb7+xe7N3Fazic69fvbQvvvjCFubnBEKhM4zjn4LBnkzaxtq6vfvuuwpwALSurizb3bt3BJQCGMLiv7xqs0QyJdCW9Yz0fOwS9ixBkfEJl9xYXVsTGIYE00W5bHfu3rUXL57Z1OSEWO+AObVqRYAdNshad1hEfxbZAQI8xzY7O3tb1I8+4VrWCwJuavvpScSUZp2+trGxcf2N+QZYyDW0hQwf9gbWC+65vr6h/gDg4Jtx532YJ6wRFLQMsges0wSIAK2DvAH3AqxkbVxa29Sa+OrNaxudGLPFpUUbGBqw7q4u6+7sFMAF03B9bd0W5ucFnrB2AVYx5rSJtYN5BlORn1nr2RcAmVh3eB/GBUkB1m8PyObt+fPnsh3AuwsY+udltTuXyep9eB62CxgHSMy+xZzmmWTLoH/MjodtMwb0A/eDVcqaBjDD3+bmFzUmjDGA7+gI+s8tuid7G6z9r7760qanJsWyffZ6XmAyDF9s9oMP3re//dv/2z755BNLpsjOSdrS8rJYspXzc1tfXVPwVXJABkDcr7byDkgBkbVEgJg1YXF+PgoInllXnmyZpOY161pfX48X1YyZ7IA2Hx/DkvVARdCsZ8wBKu/fu+d7fyymvqZg5eLisvbmUMNBGsop32voS/Yvrj0pHlguE7eV5RXNh3YKJsZi2u83NHcJ6A1pnLge2wX0Zo4zvgFQ5Br63TPSBvQve0sinlbw3QM7Q9o/vLB4UmD72Nio1j++AP5Y82D0T0xO6mf2De7L87AzAHPazjP4fJD0mJqa0jPY69k7WK8YM37vNVJiylAKdsL6mMvmI+D4WgFCgs0EXk9PizYxOapAHeM4Kq3pvJXOXG6GzLbnz5+qgDrSUwROLs5LaidkBBjokmO5ATyt2M7urh0dHitgzJzr6u7WPKGPVHRbElRedBVbZR4QnHJQul199OLlC703/RykbiTJFmVwAbhzdsMG+D3ANusG8if8C3GCe2GfMNF5/uTUpJjKzJMQ0KS/Q/CY+/B72kO/FQrsL6daQ1gzBwY884G+5CsAyxsb6wJGAfR5LzIKWKtYi8P6z+9Zq2l3UVIqFAytaR1jTWHecJaSJFuLF/TmOaxhBN1aYhQChSDgn2Etos+5BhuXLVAouFqzQm/BGrWGshIJ8PEZngfQTZ+GYqGBQU42FPbuZ9sTzSH6RcWwJV+HBJyTU3hGkCPk2bQDu1N2ZK2me7v2PvPTtcX5HPfjKxSGZi55QVSvHYLcIUFgCCKA79hJ0N4PmYME7F2S60YZLYwpBdOpqUBmXQgqMEZkIVA0lHYTpOrMZ/Ve1IWItcf1DpwZkXRMZTK6V+hb2ssewfM400FuITtrcnzMszGvKJxNLYeG3VxTswAfxaXLJPMVfQXZwrdlWywWN8qMhmxaLm2C5033uNkDzR5o9sDv90ATPG9aRLMHmj3Q7IH/F/A8HDoDeP6HlwbwHLYHLDQO5DhBATwHKddxXUW3XOc8aL5yIOYQTqomzh6OC8VDL6o1McdxjNA8z6Tilu/MCBgHbEPfnIM9Dh0OPqDD6OiwWMg4Oetrmzpg4/jgzODg4UTwRWGooBHOvz1dedvZ2hRwiJOD7rdY5ZULPePZs+e3DjggQjYDm7sm4AanG8eGIqeAsjiir169liOEdimkcIAdDv8wimgHTqNLeThrHKeb3+HMpRMUbWsX2/LoGBZ3i2VyeUunO1XcEJ3SJ0+fWbVWtx99/pkVi4c2NDjgQD4M30hbF3AisIkAYgEJunv6Iqe145ati7MWnFMcJ8ZDYGcyZZUqQO6MroV1dLC/54WjJK+A40t6/Y0dHO5ZLt1htQqAPezeqlip6FoC+nAhcgNeyLVF7FvSogEtcLClz2utYqDhWOPwwXqFyUSbHn/3tb3z8J7LyeQ8MwENTsDnkKYsVlX5XAXVdvcPrK+3oL4GeAZkwfYEUETgQHA8kW9obyNokLHOPMCsM5m5B8EVGGk4cIDD2WzKvvzq50qT5+AAOAxYgkNGwAVHOAAOONgATDjpALG0HRYfzjb9A5va2XbxqEhkq62vbtj15bX6UCysyDkH6GUscf711dJi5VrNFldXVUwSZtf4+KgdHO67Mw2Y3IYkSq/sAn1yAPTFhQUFmNpipIRT1LUsAAjZC5zZbJYA0JXYoUfHR3Z4dGDDw4MWi7WoMBogEm3imoH+IX3OpTtqCqyQaYBEDvdExgKgEDAZ+RaAcCQ6YE3iFAN4AeYx3wjyMEbO1iPFPy8wE2e9UalZK4zdxSWl9fMMAFTsHLvRe3Z3+XyKCtEhmcHPI6OjagtrBCA+bcWOBySh1LCrG7SZa5JuYAxhT1MQlzaRIl8qn2ksPEhH0eALgVFfffmlJHIoTElbWAsADGC8wzQH/KF4ZLkCaFGzhbl52Sna9EiNeNvPpJmODWSzeavXXR+eZ7989ULXd3TEBAjC9OSeqtmAbSRS1tnVJVYyX0jB0I6O9pjWLgIHgDSsX2I9tsc1x7FVvgFPVetB8gZe0I6fWQv4vbTtIx1jbNX7IKk+gwXMtbD3YR+yFjMOyOKwjjFvAdgJgAD0ALosLS2atd6o4FwAWulTQA9sgPWTdYUgKn8ngNnVh8zUtWRTWmNt9uLVSxseHRbznPV6f3dPBYoBtZBjgGUPaxFWNu1jDSPTgDkDgLe+tubgUq0mKSSxGakhcHVlz54+VZsHh4ZcdkNyJxRTPLZcvtPa4wQD4gqkxFpj9uL5M7G4byIJMNYdD9KUbWBoUIEnPg8IjqQDQVn2JPTLs7mcgiZe6wPbh5HumVtkIGEX5TPY4xPS+2beEPA4v7iw1ljScvm85jttoc++++5bAZgEOelTGKeAbbwbsgtoA8PyZK6yFjBGGrdsSvJEFNskMEbWAmsrNTwuG0jJXEaSFUiL9ak4biLhBTeZo+lUVvOKrxCgcmmNstZc7AXbYs4hxVBvXAroJqikc8TNjYoUerHTmL4pbgi7vc284GpXT6/VyZ5ABqh87trRRv2PpL59rOg7LwbKuuEFDl0+jMApYK3XLmiRnR0dnUiih8+yBvPuPlaeoUMADdumP1W0uD0m1j/rJ23li7FjPILsEfdmXcG2GGP6hXdXW6Iiy9hkKBzN35DW4RxCNhtzjD5irWTdQDqH9qEHzTqM7eXyXlCbIO/pqe+XZGoxH+nOfFdOpAXWYeTs6J9wtoJEgB0COFPXArYw+zbnAt6DgBXvxPiEdyLoRp+q8GUkp8T7IItC4Uf6F8CVv7NG0TfM9xBQ4NlIxjA/79y9Y0tLBAzv6tzH2Yr3Y38HiGXvBaiuVL3YPHOFz7MWhmBL0Mvn/rQrSLt5sLdffahaKBSazGR0RnA2fGR3xRMP/F9faXwAeYPOOONCUIj54echl/lQ4EdnhqzOnWT4cFZlHWEtlIZ7R1yM80odeS//PL8PADZtAYTmfbEBgeXsaeY1QHhOYJPzdxVI5bQsqvRNxET3AsFc50x96sKQAeb1D8ikQHqMOe7F0b2mBP0bfmZcuZ+KOJvrnmdzaS+IHRXqFmAc6bRLQk/1PFqUhVGIMhIhHFCo9+zUg8qMJf3GHAAUZ+6wztNvKr1BfYZW5uOZ+on3YJ0jq5IgHYVTKXzsRcwpNp8RkUbZe/WG5oWy9I6PFajymkEELI8kz4Z9kUFAwA7JJ4gENzecs1mXahF43uLzSYXcowLmUYF3P065xBX90EKdHpFMmszzplPc7IFmDzR74I/1QBM8b9pGsweaPdDsgT/SA7/8u//9JoDjATwP/+eA//bvYHu8DZ5zAIV5DngMECAdwWuXEvCidRY521mlE+MY7O0fyKmemJqWgwPIhrMzUOi2lhYc0rL19vSJQYjjCMgAIAgr6/KyLtkF2LjIBACs4TQAwAPUBEYSz4FhhLPHQfy9Rw9tbWXFHj58JAcUEIvDO+8C0MB7SA95d1cMV1jPACAwjjjMHx4c6zMArBzSAa7Qa8QBubmpWVdXyoonx3LeAR+SiYTS1HHuxQdv5UB/LWCmo6XD0ikKbZ1YoX/AUhn0YM+tcWXWkUgo7RkwBzDi7vS0ba6hzTooFpMD8mgb9+rZOJS/KwKIhIgXJcTxAiDGgQqyBThkjA9On7TpKV6KXiRsHWtROjAyE6KbK3vAnTAYjgCEyQ5kXDYFEHh68IWcLOmwt5j0VulLHOobw5lsWPn8TOAbbiKgN44pYBugOE4f/Um6dalUtIGBPo0JzhxsMbH3KcanPjnQz8i/ANg6+ywh8AKgPwAEskNdgyPprKtkPK1+p7gjtgUISNuzuU4xXwHXyqWywH8K08UTsN9jkgwA4MSIAUjEFO3qljOngpfVqrW1puzstCoQXsw99KVv3HEFoOPepIoD5EmfuVxVu4OUDmAGzCqe4wxDd6Bx0E/Oi9YSbxGLvFariHnKWOPUI1MASI2DTpClWrm01puEwBiccxjVSL0QCBLjLpUW65H3RxYAWQ+cSdK6cYDPSkWBPADKaPoDnsHo8qJfNUukru3GyCyIS4YEmQuYyEg4IK8C8BEYbiekemdzApmwBeYU/Uwf8W4wOAGt+BuHszoBlY64F7FNJj1rpNDv4JzYq64zK2ZalTTtuBcXpLgbgE7xJNJKJzOlT+Me2MBIVlBgLDAmS2en0uelv5FDAHhlzPmCaV+purSCfi/d9JLGFICTMcCWkdFZXlmyGrIVkU4rMkesQaSXX116sTrWQWwXmyRIVauxdlZcp/2kKKAAMBZwg/lMajugH6A0cx/JHBjOrGlcjwY4AQIAHgJb7RFrVGDKNUUpXbOZ8WZ9Yf2hTWRDsFZxH/qSMQC0wi7Fzq/VpCcrLdu0/5178K4tN85YDAxPpEcENEap/0HfGfAp1tEmUIV5zfwL4CJrO6BRkBZgPaboJun6sBAPj48MnfDrlhvr6fMCh2S4pOIJzW36B9AVbXSCRqVySePBeqwACUDl4KAtLS6Jccr8AjwEqMdmFOBtbdU6KImfalVgHOspa1EMjeGILQ57WLUr6g2Nz9HBoWyBfmVNZQ3I5DLav9g7QoFVbJe/A/5ybzE5e3tlS9QbIAuEdaleq6oYM7bN2gqIDihERkNfod8SqayykA4P95UJRYYAeykBYgAoCmvqvpd1BepcwobMogvN/VC81+25KmYmmS0tLTcWb4+JyUmbL85ho8Jk9QK09COgZjLZIb101lj6keA09hCAPdZqQEtJWhVPFHBDJo0xJ1DA71kfsS/mLHOePsEeGHeCAOdnp9bf26U1uyOZtPJF1dLZrLHbYCOnJ0VJpwGMUcehvQ29ZXTDmSsUvT5xcJVMhBRZFKfaH9h7Gbv9g0PpTRNgYm/i/Xg+gVMCMLSPewCsYpu8D2MXAkrYO9JhaIEzjnzWi4gjn5TWfGCNYg0JbG3mnrSuI4CZ32MrQeKCfZH2cV257EWACWR6oeh2i7W32lHRiz4SaEO3v6MjpTFlj2QMhkeGpCvNWrG9s6WCq8hkAG4KoK8g/VaNajm4XRD4Z+8NLHoFBc49AM6YuSyJB3H5UqBX7Oqqs6PrNa0DzAWB4Wen2jtCBhsSOnzTPrJUyP5inyOgTp+pDDOyHO3UAGmxXCekiDYFfwLI62vzjdY1JwFgs/361/fV3xU2DbIo0uRv1MXeZw2anpmx4tGxTUQFXUPR10A2CDrgjAfvzTg6e5wA0I1sK4DWrNHMBWxDtSFg1sc7dD5SPQoB6hRBd1A2FIfl51qdgtbtXtslKjrOdXxOkk97Pl7ci/fjjMpzHPilYPOV1i5sWsWE4072INuD9nV19dzKuzHXGacg98KeHYKj9C9BITJaOM+yL3E97aCdBJHn5+bUz9gAbekt9GlfUcZc6VzBJGzUmfheTDqccwjyEuj04P+ushTZ7zgvE9wgyMmaNDo8Zrt7TiYYGx3WnOXsRaCM/uAMRoYVEmissdgxX74+tgqEp0++/MnyewUAACAASURBVOd/tumpKZuiiGwuJdkWjnp1sgrFOPfi5EG6L8hMhjH6Q/CcvccJPp4t29Q8b7rHzR5o9kCzB36/B5rgedMimj3Q7IFmD/wrwfO3Lw9gOtiq658CsACWe916nGoAV74CeM7BFHZbSDkFNMdpA3ijeOh5haKHzvZSympPztLpuB3sU2wOphEgTFkHXBgtsKALA312UjxyDewrLw7HYR+nGbABxw/GCtqyPAfWGmAZRU2P9vflQHNo9gJqrQKFOHQHNjH/h10EK5YvHBbSWHEGKdoEUwbQAQAMwBVJj2QShk1KesViCV1fufY7oEdvtyQD0G2FnYmGY6YjY8l4StqzmU5YNGaX19diwyDXUG3Ulc4+P79ohd4eKxeL0l925l2XHEYVb4raT//g3OIUbu/sitkNMOAam87cEWMr0i/GUePzvMtZuWwX1YplUmnXUm1rtYauc0ZeKiqEKXmJi7LVIw1NT43FWWwIYEmkknKI+B1FRLO5pB0erildFw1nWM+AWThfBEyA64MGs5zTDk9Nx8liLHCIaS9jyzs7e9rZigCDgK+wQQFQAeBwAAE1YJ7xrgBkOIo4pzDBKJLpAImnWVfrdWnEYisAizi9DsgwiJd6f+yE++Jg4kTTn4Cz/I72CSgrjNrR4ZnYpsj7BCkD2Fs44NgPnwusOhi0fJ7AgMCNZELvyTUwegFcaItkkGJmqVxC7OhK5Vy2FY8DduFUw05DFxegvlPp0TEDbGkXYZHicwChScDuKuBL1fKdFN9FdscBKPoD55uiW1dXFKR11ikgDM7/4OCInZ6cGShA+fzAuntyClaRui47zrhGN2xKbA8bxJaZq2elU2VoAKCwdjBeAr4I6GQy6nP6IE3WwNGRp4h3OHuaMYNlh2xOkOcYHRv1+diRsXKpLpY4TEbAX+7LmOJ8A5Jif8489L8LFErEZVvUa8DWsF/WMfoAkA1mPID11Q3SL60CcgCd5xfmbXpyUsESolIA1dgb/QboCtBCsEKgVAnt6ROtHaE/aQ/rFhkl8Y6MdMTRE2eNQXoGAJvg2kB/QfrmgHsCZiINV8YOkBX9dIJ5F+WS3hWtWdqkjBsA5QrX+XoljVuKGUpn3zWtVUyTICfgZwTYwaJlrgCcAK7wd9ZnwEQAINa5REdCgULmsFL/KVIKoAi7GCZzZ+et1AusPsA2BWWq1cj2PXDImHoBRjJfCEB2iF1/cHRkLcy5VrJvslY6LwmwLiAjQiAQ5ibF5dD8B8BsJ0PEgS3GFnkVngcoCwyCTdKnrtcLeArolXFW6MWFgHl+R3AOIJoMBdYtAiH5XKeDrLmc3URFPgUEt3u9BPqL4BKgEePH+zIGjIeKlkYBO9jgFEftA6y/uLDOzi7tQyFIwR5KgGRvd0cAGyxibBlG5sHhidar0IeAe9gr85V5hs1gC4Bp/It2L+AkY8VeC9gK8ISWNWx3Pg9wTrv7+3qcEdsWc038ckWs0M6826uKgZ+X9TMAlyRVYs5M9kyNY81p+oO+ECDZ0aEi17C6mcvaqyM2M4A2azLjPjIyLDklgVuNhlXPywLLu3v77KJWt9PSubTnYZYTIM9lUhbvaLPjwyM7PSlZOp3VGolt8xVAX+6HzTPGgHZktXmwsaaxoT0ELj3IfKXAF2uS1r46jPwzMeUD2E/b+WwAWwNgztzgmSELCfAwsGR5T67nPfk3yHm8DVjzOZc5IZvnUv0OAx0daa2jdm21ywu9//k5RcVPrV6/sv7CgAq7CmikRkmSAGpDxV0JXIQiv86g5n5x1SlhftAv7EMiMVDwO5tThgPvqCLbo6PKdMF2Q3FUgG32PvYusqnCGCKZQjYLZxo+A3gt3fhazdrjnm2GBJ/qh9Tr0v2HqKBC3BT/7fPsE+7buOTc16HACLJKjA9BOdjo2Bj2BGGCecVYSVKrM6+x417sLxAr0OmHaABBgf2jO9+tDCNsknVGgZGLc+2z3IM1kDMYa/bg0KDuSRACVjfnJcZNwfh0SoAsa8pvfvMbBQeQTbqoICezpfWY92cN4DkE4aanphUMDoU+KcZ9fFTUvMV2GDcVte7pUQCCYsrYJLJtPId1kzFmzBSIigo+sycDpnPmY9zI4oERDgiv8U0mXRdfe3BN5xveGwkt5gsyJ+xvnKMYP96RtZ49DHIAQV4+W6lWlKVC8BJmOb8jYOWs9hbZa9jjWWs2NileW1DdjtMz5J0IvBBou9D5jrlB8fjxsUk7OTlTxibZkxAgONNTsFjEjr4CSmSqZ8DZgHM8/YJNjo6M6RzCe3z961+r7Z9/+ql1xNn7Lg2p/XqjarE2CCMu1yLyTsQ4Dz5LANAD87y1I3kr2xKkW5rgedM9bvZAsweaPdAEz5s20OyBZg80e+BP6gE0z/9QtiUwMt5mngOC4Digec4h2YFiB88BiZBt8XRtB9VD+i7XoBlOocZ79+6JHQ17emd/X2AcThX3K50dW64zbR0C+GJWOkOj90xSILlcxtKZlB0eolfuzm5PT78Y4TgFFHVDixmHAOcOVmxIo+UwfnPVsL4IlAhOMA4a2qi0D5YZXzhZnvrfEAuWQ7wz9SoCltbW1y2VTMvxDAWKAK+qAFKAj5eXtrO7LUcCRxSHC0Af9h/ABCzWG4o8NepiQsN2xukq48Dm81YSa9sZ6IBDk6Pj1iifi73qQYgWvZ9rUMJkq8jRCeBYZ971nYMjRj/BksOZ4fN8FidMxURbbqw1hnTNuQMeYoSamJG8HPIQKlB4cmJtrS0Wa2mVJjD390JMrXJ6+vsHBdY0rq7k3AGsALyTWnurP+nYo4A4QCZ+D8jvUh4dlkh6ajR97KwrWPQxObY4/IwFjHQARgU+rk1tob3cM6QLe1HJCxUapGAiY4ssQ6VWuQ0oUJwVhxQwDieOMUCPlIJ3gPGAUjCGcaABinF8YVsDgHmKfUIA6N7unoIBYvFLRoXxcW1SyRk0XB8VBxf7Bqzr70f2RVVfZcPc18EmGOcA2b9jDRNgSCZI3b6265tLtZHrmIPMH6RVMBbYW5vrW5ZMpFQADckWACgKLXpApE0OK9fHYvGoCJdr/gMSt3e4JiljxvWwuXGWt7Z2bHDAi6/h8FNY1O0q6cz7SkUAIvIBBEZwrnHGYWUDjgPuePq967TysyRh6nUBVnxht6vra7LHAPy69BMBs45b9joSPkgwMA8AMLg3IEEA6+hnB0tc+9UDakN2eHRi1Urd+vr79AxASlLVCXSwnjBOAC5ifxf6bWNz39ooctnT7baLtn1rq+Y1/QNABxCAlA6AK0EvxpE1AHALcB47Qd4KVjDFk7FZB9WQHHD5F0BQPf/KAXnPKgEgLukdLyo1sfdx+LmW3+UkD+A68a5VW5N0DfUJOtIZjStZFUiJAGwDdCug0NamNYUiocwpmKTYJiAZ6wLjTUCDjAlke27B0qNj6+rs0liKVVlzHVzGMhSzA2ghMFEsoqGetuIJwaucgBzmGO1nLilAGWuT/ju2v71NsUOXitnY2pBsS/9QvwI9zO8YwTr0fpl3V5cqmpnL5/QswHExsZm3uawHUS7JGPB3ArRiDtLnMB0DABrsDxtRxkODTIqEbWzBpm8T2M37YxMA6QRhCCryfIIagPgAfUvLC1YYcHY5ICSfY32SHSD3oOAW0kcNAdowQgnAURyUtnYKZHWgDBkeAD7GlPGrVHzNUPHMnR3NLZfcaAjEQluYLZbfKygmTWRY6N2Sj3J97UGxRglGSlKhheyNpN1QlLVU1noLoI/sGcAigBVrRa0esphYMyhgjESbr/WMe2D5hsAt+wLvHAKEzMUQyA7AIHMyzFPZMmB3rN1arq8UUCqWytbTN2BFip6WSgo2p1NxyYPZNezdG+vq7FFmAAH6cH+kaUKQlb7i93yevgKIBnQEiCXQCpv1m2++0Z48e++e3om5AGDY3durLAjmCeA2euWMK1lstJuzBXsUQDhzLhQGDcHT9957T0VpAcc5E9A3AML8nzHmjEEggnn29OlT1Ush045zzd07d6W9jtxJvV6xXJdraKNZHmsD8G8IQHz69Lls6dNPP1H2C4FJwFb2Jb6wdfb1UND2+bNnagtFaJHCwq7ikVxTYNADQgOOY2N88970HaDs1taG9n6Cgowx4C5nCK7hc3zzc9CALyt7L6/1nX2GIrTffvutffzRxwJQX7x4aZ/+4AfKUFpYmFc2Gprq2Dn3x/6wLfqa/9N/ZBbSHvT6OTfRFuwMW2dcqFmB3BxBJMYOiS3A96WFJY0v5wgv+OrF05FnIguHdRbgnULWyEVtbXFW8xogvDuMcABxxpwsFv6O/SNtxrrKuALiEvxiHwt9xj10XryoKMDAnszZjLZwRmD9BAgOJAD2cuYqz5EMFwWtU78rUqui1KrDcKn1kOdxHvFsqHNfiztz0R7lskrIk7EeU/SVtrH+1ypes4f5TMaCZ1IQIPMCpNiDshAa2Ejcqpfc40x7POsI1xLUp5i6QPSrK0mo+RmHjLwrFRtHroxz08lpUX1ALRb2hO7uXtVNYQyYv6x/ZCsi4aizH0EOJLlubqLitdS1ieln9ksVTD46kv0jh5ZNpyQRc3PdkOY52SkQAnQW0qqu7SXKlnX5lvB/9gix0+OA5y7bEqRbmuD5n+QqNi9q9kCzB/4D9UCTef4faLCbr9rsgWYP/Ot64I8VDA2sjMDccGCctN+ynAIB5NdXOrJyML4F4CX74WwnWK4chp8/fyGQZmJiUgd5QCfYfzilOEw4wOitXl9RnMzZKQByhwdHui9OSiKJjjeamw05HOiCAsDicIrd1NsnRxC21N3ZWQGoOKrSQTQvtAcbE6eKglqffvKpnDmcLwo+ckBfXlmRk5TP94hVQ6ErNI4BgnCAeQ8xeiYnxVzC+Zh/s2gDhWF3TMol6wPAumzY/Qf37T//4heWyaZ0Pc7F7s62bW0sWUe7F7/D4U9lM9LcBpBZWV21+cVFaTnfmb1rF2dlO9k/FriC46KidjkYwG1Rgc8dOZ4U7xwaHJTMBe/MF4BNSEUWazSVUtEt+gsQgHZtbK3bIUWturvVpwpi4CCm0lYowEJyUAHQP5fOqoYo9wc4hb0ECxVnU3qY6YxriqYoGtZljfqV7UUpu5Ix6Ouzo8Mjl+dIJK27C+d4RyDG+x98YDt7O2LJ8/f+gX45TQBx2Bpa2DBJ0ZAdGxm1wUK/+h5Hm2fzrmQBMFZIQFCY8snjJxrr3r4eS6STdnB4KLazNEuvkCHxL9oPA/XJ06diBr//3nvqZ1hhQVMdZxWAgN+9884DgdewuyjI995776g/sDtlNeTzETuP/qwIHOB+c3NIAUxIXxiNa67n/gE04GeuA+wBrKiW6zY1fkeAKNkLrtPqoDzOMlIs4Mw4qLANT06QM5oFC7K1tRUBmARtANlgca+vb9qDBw/FJmee4MATNCLA8/Tp9+oXAAMcZQcu9uzDDz5SOv7Kyrp9/NEnmqcAVTi+oW8ODg/U/7s7uyrO+I+/+EfZNv0EqEBAS9cC/l+6Tjbz/u7sXQGSX/7qVyqKCdDE+It5ruCY66Rzb8AsAJWLStlevHoq8AUwBFukL5w13SewBYcbUIW1ZnNrTxIVykxBu/u8ZNs7sHZ7ZOcwIV2TH3moSXv1el42TSAOkBZgHeA+SHawjgBeDA0NWiKdsrmFBa19gEkX5xe2s72pd6MwpAripVzGBGCHjA4KW/JuFDgGRF9YnNd4Tk1Nyp5Zo+gDmI1kyTx58kTPnpme0lzk/ZBIkSRGb6/LHFFk1loF/oQCltgrwC7PZd6HzAyAWuyNwA/jkO/Ka4wYU/odzeJQkA62dfEIEMMloOgv3jPYOrYQWP9eRC5mZ2fnAm8IZvJc+plrQvYLe4GYmImkbW7u2vTMtG3v7tjyyrKNTYxZtjNrG+sbVj71AqgBaGadnJgc11rNHGQ9BZRi3ef/AHcAhtgL84J3A1x7/Pix+or1HSCF/mI8+J3LFlGMz+UDQmHK4vGxffHjH+se2DR7BvMhSHAsLM3bT37yhdb777//XnZJnzKnvMBxw2CeApYy38qlc12zurKiQr8Uz0ReYm11RWsI/wfs4htNYzSwfvDZD+yXv/wnPRPb8ADLkdZv1mmNIcFnaddfSmrpu+++UybNT37yEwFlFJjUOp2BQd5mrXaj9Q3pB7SE6TcAJ2ekpiSLRqAGIIzAD/0UAikAltgifURgOoDN2Ao2J0mzalXzjrHh96xhFCKdmbljT58+UUaGgsqtbZLFQeLj5as3Nj17zza3d7QPMaeHBgt2fLCvori0u7enIMATSaOV1RUVTJ6be6PxY72hv3ku84pi39gp9o/t0Qbej3clwMl8YF4SVBGw1tpmyXQ6CqLtar/ERgmqAxoT7KfeCtdib4HBjv24frVLrzDX6Bc+H5jorL1r62tig7OPsYZR44UMA69tQPFiQH5AxJgV+pEVIuBLIgbA7q5smDWSvY9xhykNwAvznPbx3goiZbMKMo+Pjev5zOnufJfmIe+DzBc1Vvg96wTjyvwM0iTK1qp4IJ5MhQfvzEq6hrlKPzLeQf+ea4JOOkFQWL8jo2OaL/QLQWD6iWdRDHV/7yAqmlu3oyPk19pk8+wLzCvGivUBO+Jsw8+hH6+vL8WIDtlfAomj4Kvqx0TFMnkX6tOw3xPAoq3chzMm4DF9AkgcZKvY98mE5O8E99gDWDs4SwVJFmwlZNCoqHS9rvMmNsxzGX9fb1K38j2sL4zLyWlJ70B/YH+0BRti3KlZEILJQU6MbAPawJqHLTGu/Mwezjtz/hTpAeD+8tL7a9ADeNgf+xTZHch70VaRExIpsfGp28HzOK8ybswP2hLmB+OO3Eo8Hbeuni6tkQRr6RsCfwo2RnaAPWHLgN2A1lNT0/bmzWu1NRQg3dryueA1eqrKmOH+nMeVWXEBoE+GZ0WZCUNDIwoEIYWFjBb3PygSIHL5tPm5N1aDXJJJ28P7s5ZMdOj8bNde7Noxc4T2f9/vUfanZCQ9I5Z3h7hDwdAr8/kfSEKf/Q//cxMn+te5jc2rmz3Q7IE/8x5oLop/5gPcfL1mDzR74L++B9A8d8asf+soGtGqOTQHhobAcTEqXdcUlq7AB9C6G2dTwg4ObA/Sw6+uW8RqAfTkWhwfHCScZK777W+/sR/+8Ie3RTABIGDFwJSLx9sFBnMoF1vm8lpOCoU7cUxh8HIAd31dmNIAHO1i8lEQDafa2XE4cSPSgebZvONXX31lP/3pT+WYwFb0lOaiy2ZUazbUPygHBoeF915eXrHZ2bt6HkWaVJSxLSZHB/BsempGwAnAGyA5IAfMLg73sJcePnxHh3e0b+v1c+vMIXnhfRWkKWBP43CG9G76AQY+TGmAB94TJzCwnQAbeT/aef/BA0kAoKmLs4ADxxjhaANsCUQYHVH/M0ZyrlJJ9QmsLcBgvkIaOCA/Th+gFW2UDMzlpRiNBAgAvlXcLQKhAHl4DzmDV0gBdFlrW7scKFi9OJjSLSctvlqTrAEgMUAtnxseGrbiSfGW1QpQAHMp6O0KDOnuFtN9oL/fMtn0LSMJyRRAcaXet7XZ6spqVJCTDIeqCrACnDC+vLcYUient0W5AG0AkUkBR2MTABkHD9AU4EGyMOfnYkLD3CTAQN/AfsTpw5b5ObC8XcsamZUbgVmMKU4j749EA32IgwrbbHxsTCAC1+DcAyICgABk7+3sWi6duQUfGUvsl6+g+4ttkb5O/x+dFFUEj6ADc5EgEHaNbBFzFPvDtgDy3ryZk1QJIABa0jyPb96fgnob6+uyG94Bp54+Qs6iSr2Aho/zwCCsMJjEpsKFCmyMjYnpRZBL2uYNClB6pkhIi6etPAc2O/0OUziTRVPXi+7y99AeHHdsALsEoBubGFdaP7Icmk8VL+IGKKVCqsqOgdm8HRXBBDj2QnO0hbXB5Y+6xQT2MYtpfmCPsKPFbo0KxXIf5hLjw1x2SYd2ZSCQtl67rGt9ZBw3t7YM4JWgW2eu06WFkOiBqU3x2I6EbW+gRZ+UBAF/IwWfuaV7A5Q0KGrWproOFIhdWFwU8xAwCMY7YBWFQ/nC1pFAoY/ADmBnA8gB8sGgDmuttLapWZBI2srqsgIP2GLI0GFuMtcIJPDZ8DOACH3BOoN9YzsAo4DTgPjMDeyRrUJA6yXayheylxcvXgjIwtZ41tvF9bD94ZFRm19YsrGJCa2bOzvb9qMf/ci2tjc1Lsx19NNZewG/mCvSWbcW29restm7sxpTB3Oy1lcoKLiAxAKZQYClrHeA64CXE5OTGg/WRGQZkCNhb2Gt4jPITbBeE4TC9mCiMi+Zt4w9gCdzDnb27u629qc7MzMK3tBWrg+sddjqsE8JFFG7b33NaxpgdzBmHzx4IPY3IBj3pNgidkb7YF0DbjIOBLUATrE/9hXazhzBXni//sKgXV3d6GeAPhigZCawNzLe0nFOegFlGJ/ls7L6AhkybJ39RGCj7KgWAYVxAWGhIKnAzINDGx4GEDzVO7HGeG0Q1+PHfgD9T8lCYH9AomFoUO9GkUDsGo1v1g4YxMw39jTJU1FYsp2Moz4jCMf6TN0N7sGae/furJXKBHQpxpmVjBIBHi/Q6IW5AQ5h/fLZe7P3tFcDNjNGB/sH9tnnP7S11TUFbNjnsGnYsICHZC4gASeZGgUojtU37OsEo7H5ILtBJgtBNub782fPVWga4NU16B3U5ZtANxkK+e4uBelph48ddQYI3mfFzg7FGMMaS/uZKy4/YZpzypzK5aQrjzwJY89aNTE+anZ9KcCR4M7MnTvSsCZwDXhMtgjnEtZIv0en1mTWLgK37FHMDcaebDH2YGn8Hx1Ze7zN8j0uSybJrQZkhW7tWfQdthyuV3H3bJ/2WOYCwWtsmf3x8RMCJjlLxhPqD9YF1o3OTg/+sS9hT9yTANH/+bOf2UcffSTAlLGCWb20vKj9WvZxcCCbop2MFUXb6Ttsk72FAAFzlv2b8yBAcqhRw99Zk3gPvrV/RQVdg7QQ78S4I/nH53h/fodNs9/wbpzreA57HEEr5hlzj/FlXqkmSKVqd+7ckzQdgXzXIXd5QuyVsyP7kGw8ktCiFoFr5jcUDOFa7DMUyMVuWVPa28gccjk65rvrl2fVHs6ufCsL4/RMNt3TVdBey9xFsorzCrJQ2G3I9OKMx5nuquXKUhnPtFHQsHSm2gFIqBFM83XI1zXuRyAOsJs5xr7EOZpaJcqqSqcldUVAjXXuiCLBAPL5vOY8Y8j5gnWXs4n7G60au4tq3WqX1HpJKLhIrYa5N68lQXPvzrTWByRbCAayPsLoaHE1p//iC9sX6SeA57EOs/akgs1vk4Oa4Pl/vf/Y/GSzB5o98OfZA03w/M9zXJtv1eyBZg/8G/TA2+B5OGiG2/4heH5zha6qa9gGfVCuDazzALz7/9vsusU1REnjDSxzUp0BYXBOAgADwLa2um4ffvihdAyPjx34BSTlc7D3XLcb7etrOTJHx8i+oJ3txeMAUnjWhx9+JJ3UADIPD49YMhmXnEQojIWDh9MESME3Ti+Ok/RT0xlLxxMCl7iev+G4AWDxf+lTq8hlSc4cLBvuBbNMzkwup7aEIpDS4o5AaJyoXDapA78AAIoJUmxrfV3OEv8HCOJ5LkXRY/GkyyYIJDNTuwCCYYHSjuAEAHIk4h1W6O2Ts4qzG7TQAXZgmQJ8Ad5KMz7ScBbTu79fWpiwAdfWVuUY4rQCRDLOtJXiiZ25rBwjvkIRq1BMzzUvXZ4DFjo64wAOgIWAVOhk8je+YbUBggDwwGbECXcAnhRgirIl5fiT8g0gG5hj6JkGoJGfAbT5HMAATpkACTOx2bG/4Kzh8AH04zQCMAT2LOMJcAdwBssKYJK+AXRGJxiQFfuAiQgADKj/7Okzm5qeFphBqjwpxgB3wyMj6m/6nWsBE4LuJowxL07HGLocAvZMAArgJ7DtAL65B9Ii/QAGgH+RzcH+9+KmJTGqYIsiR4AUAHIWSP0ActNvON+0G8f98PBAgQH6EaBS929xOZcgF0NbkCUJBS0ZWxxaABacZoB2JAPcyW2Rs05ad2CKB6DVGb0NGxsbFwAXgjiTk1OyWclqHB8LuAD0Y4wY/1y2U2MH0AyoDPiGU41tAVgQHFpaXBRDnVoJgCu0AXvjfcScXVkVMMo4SpaDom2trQKOXHDKZZkYC/SZaQffQWIHJj7rCWAxY4edAkTQbwBkyDPQZ4Alz549tZGxUQEF2CM64QAWXMfnVPjw9ETBJ4D0zfV1mxoZF5AAOCQg8opU/KhGQMT8RBaGZxwXHTwHNAYEY7xVAPL65jb9HnAEwBtgEpum7+h7+gbbDLrEAH4qQHtyasWTIxsY6I8KpZK6j/zOhdZPxh8QOKzLYc0CtFRR4BsK68GmT4n1TH+xbiAXooBRmXX7xO7cmYmAY9eopt0uXVLQPQA20aa+vEY7GB3+mICUcvlM7cYeXAe4cvtZPkNb2TfEHG5t1bzAprgHayy2zVjyrrCFYbcG8DGwzkNBPZ8XnolCEAJ7h2UseQGxgX0OYy8AgQSiaDPAI4FYCuWSqcD1pdNTjQFzmj1noK8ghjRrw8bGpoKnhSgLKOwP7J+Sh8F2sUWkCS7rFo+1SvaL9Yg2sFbTnqMow4D7Y79z8/NWKAyIpc5+4PUdDu2dh/c1Z7xmhUt7cQ/+BrhX6C3cgvNBO5520x/MdYBj3ntjfU2BJT5fPC4K6MY2CSRiD+wPBERYYxRcvzFJs9HnMO5DVgKAH4AYgGAIOjauLq2ILRYpEj2ovgIoh2VNWwBZnT0Nk3zAtnf2BLADwtNOwGPGG2YtYLxL+XhtDH5PBlII9DDGgHxe7LBf83lm5q69fPHSHj16JFvHjrgnUh6//vWvZbPYYChEzrzic8x72qw16twzOFjDaLMkoep1BYBYk1kHyHYiQMjc4kzgtTc2HxIOHwAAIABJREFUdd1JkXoEvTo7YLehoC7zSMD90JDWSABfFb1OJjXHGH+yKXLZtA0UvI2MM21hPGkfbcUumSv8jj5grGg/tsI5g+vpY+7NGYZ+4/pnz55ZrIMCme0KTrCPEJwmmEgbHUAnGNpunONevHxtbW2cJw41H5gfoUg574nNsSZh95Ak/umffqk9Bruiz2B6s97yrtgfQSrOUbTn7t079vj77yV9RXCCdjOP2WuYW9yfcQaIZj1lzni2yI7WE4JnBHkI0HKuYa6zjrC3hnWDMxZnI/qHa1Qs+PJS78tW53Uorm0RqaZCn4LEZGiw51PAknWR9whscp7r/XRqd2ZmFWxZXVvTHGSPyuZcFobrCXTRny7D5xJ12p8yFCb2bCH2nrAOMQ8VGElRjLMkMNyDhUkFbDkzT0xOaK2SJE7xzDKZTq3FLiXkUm0w1Nk72PsJ5DBHOYPUGnVrjcUU5CIofnnl9SawUa8xdB0F6S6NCa+sMM7OjYbuT5CT9SHs7aNktGQystnD40ND3oc1i3elb5lnIgHEOvS+ng2RtvJ5xZbWNi3f1aNgQLy9zV6+eG4ff/iBxdVP+CA3AtHJBKP9qptxm0vo3gu2wj0l1YL0GvttW8xaO1JingfJFq5tguf/Bo5k8xbNHmj2wJ9VDzTB8z+r4Wy+TLMHmj3wb9kD//lv/zcxzyVv0gIw5oxovpT6GGkD4kzDPubA6gWqHFgOB9WQ1v67z8asWqd4ZkyOWpAMIdX6t7/9rX3++ec6SAdwElAOttXk1LhSzQEvYfbgNOJgjI9PSkalXLrwVPW7UwKuxA7O5OQA4ajChMFBe/fd9+TcOsB8JUYRzjHPxYnAyQdowClzlk+XnGiByX19Au9gw5EuTlE1gFyAHsApHPuJ8QnJMAAOw0bCOaP9sMBwYMS8ymYlv0BxLPqVlNZ8PmMdHa4ZCXgc0tlhTeFMACqH8aBoEw4ZDpAKjUVsWxy2J0+fCOin/2CdPrj/wObnFwQ4wGLHMQaM54vrQ/r5NDIBjYZAOZ4P+IAURSiqiP4xAQmcRBy9MSRTkC7o6rItCqQSdOjrs+0dl7QA2MDZ/O7779WPsJEowjc5NW3ffPvtbRo/z8PZ7R8YEBCDRA7OGeCK0sy7uzXOOHIOsp2pSCJOOg4ofYpTTR/Ant3b39PvGDcYTrwTX2gQcx/eH0Cd8aAP0RwH1OT+OLj7e/tiUfLsxYUFiycSSi0GcPjoow/t5z//uZiznhpdsZ3dHfvxj38sYFUFvGIxsS+ReUE/HQA9pFjj1BKMQD6I6+kn0qYpSIqkx+7engAv2s68gHWKdAzAw9ybNwKF+/t6rb211RgvfgegA4gFeAmQi/QHs1Ts154eFV10IDktECTYNX0OODg7e89293Y1d71AYVrOMF9Bv9jT8VO2vu5gEnOEd3IGl8mR5n70NQEO5htgDYCGtEqPAQWRQ/AslqnJKbUVkBX9eEAh3hcbR8LHmenoA7frHrzjq9ev9DNSM9LojXco04E1BLEdxpoMABi8ZCuQaREAyKBRTMAMUK5y4cGcYMcC02rocWfEYka2if5lPfj2m2+tqwut65jsmbb87Gc/sx9/8YUXmY2yXPg9YM7BoQegAKkBJFi/mMP8TD9iwwRdGKetjU0rFakd0Kpn9/SSnp5VX7A2sEYAmjHP7t2/b4uL83Zycix2O8AL4DlzXeBXL0BQVcEwpEAYZ0Aq5rzW074+L6yHtjV6/xG458AZzNVVASS8B0xklwuqi90MyIf983nVZzBTUADGoooKEkhrNDQu9BHBK2RWmAfo81Po0DMAWm1o2Isjsu7Rd8gA8CxAoJ29XRscHhbwTkCBoBTzlYDg5taGAH7W7Hw+p3X0Rz/8sX311b/I5ihayZgzd7AJ2kgwFaAKpi/rCGNLRkVPN9roVwKksEH6GxYrQEsIchL0gp0JIM78oV/oR2z1+8ePDRCIfY73Yk2amp7UvgLoRqATJOjjDz/SWDC+sNoBxQjUASoTSPqXf/kX9QMBVdojdjOSU2YCDwGfYFAPFHrEUn361OcvACbz8b333hUoC8CHBjFBHt5VwZyhYelmw1hnXaQv2VMAzAH/yBjh/29ev7L333tX7GvWAx5OWwHyvDjib/X+krWCAdugaPCgMiFYHzY3fO1nLnA9e10ItlNXgnVgfHxCaxlzmmANgQmCubDNmRv8X8WhIzYzz4MhDLjN2gEw+8knH9vCwuJtthLyZ7v7+14UsrvbTorIKe0p8EaBVEBfMjQAFLFR9teT0xPti6znZP8QPOSFuQfzAukq2s9cYkzofzLL6GvG+MWL5wIWGQMPsO5or2fNYc4zh1k/Q2FrxpSAcAju0C+raysW62gXaxyw8qGkmrz+A+vR3Ny8bA1QEubvy5cv9P8PP/xAz8NGVIC5PabrGX/ky7CtHQWKXHolAL6Ax86IRnJsVRkcjAfzmXWI9Yj1m7ML78S7+tkgLXvjfZgjT589s8MjapG02/vvf6Dg671796X7z++wGyR8AHVZn3Z29yQZw5gjj8TzKJAu8JkCnCmCWS5PNTk5bfNzS8pSYu357PPPojNnqwIvzGfskfYwR8dGhzVnCS6xPxPwWF5a0v7B/2kDe+sSGvX5vBj3K8srCogTAH//g/dta3PzNijEHkxQl0A+mvOsibDDJeN1dqYzI0SPh48e6mwCS/zFy5c2NNhviWS7LSzM3Urn0VeMJWPFGNAe9lWCttls3hqNa1tbXVXQiGwu7kWwk3nJWRphQ4JnAP893RQ4JuiFZGA+klHyWjWMcThrJ2IUxySQWrNi0Qtrsw4iD/b6zWvZJc/T/kZGaAvF1zu1rygDrbVN98MWyFQgyCMpLZ3/sYuU7IA+09m+pUU2zdrC2LDmcwaB7U7RTuyNZxE04Yu5xZmCz5Npim1xRsh0dtphJKkVipRSRJ71i7MV9o1tkZ1BYOKkRLaRF+O+ubqy7779xv7ypz9RYe3ry4aKcEMUgcjDPEB7/Q9lW5inkmqh9kUAz1tj1hr/ffCcvmhqnv9bepTNezV7oNkDfw490ATP/xxGsfkOzR5o9sC/Sw8Angcm6tvM87eBdJdicc1zRDkB0Dxd+/JWOzB8NjCh0Tu/vKYwYkJOBs4Bjh+fAcTCueVgzu9xXnHQkQwAAOiIt9v4+MgtE5EigelUVozq16/eyMlOpuIqogWoTbo2Tj9p7EFLEceD62DwbGys28BAQawY2ofjE7R+g7QEh35YTzj5AE4wEXGOxUanoN61yzYE8JD2A7bzBfCFA4YD6xrd47dankEuAxYRDuHuzqYKhtJeHC6YhGIOR7IgAFIqLBXpm8PMwWHkepwN3otrxH6PAFvJS5A+fFy0mxtni+NMuJOcFIhAu3Tfq0sBlzhdgGbONDoSuKUCcHEv/gRASF9KqxM95UKfHCp+B2LFfegfpTV3doplC6AMQxOmaW9hQOCNF86DCdkRsX7TSgMWaHtKQceq+gpHHAcNG5G+ZyYjhhnPh/0GMIXd4LHBggZEhk0F2xpwDp14bJAxVrr61ZVsCyAfRhuAE4A5rHT6kHflGQCzXK/gy9WlgCWkU7BHnEYYj7AWnYlvt8UKaScFyQDqAHXoF/S0cboBmZDy4BleuJCiZUdRP+dvQUTsBukA9FtxutGADm1HAuRQTNdRAcaw6GA4+31dLgGgIUguAFCtb6zLkWd8AZaD9i8Am4q/DQ/JjmkLfQ0YSh/wf8A8wDQcVuYHLDL6hncE3BKg2t2lQA6BE/oLNh22Tl/MTM+oD3DEKfAHSKEidrE2W1xYjAD4Fr0jX6R4Yxu1ekPAG/cD/GauIxsDi9yDWt36LEERxvC8eiGgin4BeILdif1iJ4CvSPsQcHFd9pi0yHn34ZFhAR0UVQNY51mwP6UfXgBQNTGdmXcwe2emp2/fk8+MT4zLBpn3gDQUEwWw5d6MMfMMAI/nAlwQFKL/JSfV2ibAlyAVy6gDut7vfD6wMcO6BO5RucAerwQO8S9zDMY38w0dWQB4bBxAlfUK20CnXWDa1dVtJg2AorP6kmo77O6wHtOvrEuMH21l7aMP+Tv9Q98QqARAC8VfWTcIHhE0Uy2Dnh61H7Cxoz0hG9C8r3t9BhjqgPuApIwl789a0NtHW2CUo4NfFJCFTv7SktdUwA4BnGi76gaokO2lZz1RTDYeFyjEeNMPzAekNKR5zHxUXQ7XOaetrBfYGLbGuxJEw6Z4L0Ak1fEwky2xbrCeMDa0S8+ve4FVCpsyH2BFbm1s2fbWlgdJczmtk6wZBFyl+d7bKxsjiAmAynqLDQK60z5kN0JgTSzqjpj6C1sCrMauqNXAnEcagXEBmGIfvDMzrfUTfX76n/szHux5aJrTh6wvktjI5VT0kP1bwYH2dtkQQFgIfrEe0Af8SwAop+KJHQpMEQgIkmWA3OyVvCfjJwZ7T6f2n+IxBSaHFaykDXPzC5bN5GQbc2/m1X4K5fb25H1dz2b1DdJK8Aa7gpUMwM9YATTGE+02c5d9teIM64uaJRIpPWNjHdmxSa1Ny8tIZMQtlYkJCCdYjC3nO5F4upZUFXOOtXxpcVl9x0bG+JMVQduUKRVJwHAWgGUPmIgUDP8nA4dzAWA8oDb2EI8nNK6cXQi0AISzPhFwAkBE851gJKzaQl+/AoU8i/azVzFeBKrZ05KphH366aeShcG+CX6xJhPkxv45Lz1//txqleptBhiSJ48fP/FC18mk5hYgLe/KIUBrXsmlswD/GTfmI+/MOgWYzt6jwpXlc9vdO7DS2YXOB5xnyIqjvcgTMdbsbUHKjblVKp9Z+aIse/rk00+1fxL0lhY+xXM5z1xdaS2vXtRsbm5J6zJ7x/37DwS8AvazXvLFGYe26nxZr9r62prmK3OVNR+gHBtl3QKEVuFtNLGzOdcDPzryrIi+PjGxF+YXFCxnnCE6FPoo3u4FqLE7Asrsl/QttWNePH+uccPmFVAY6Jfudl9/Xmt4KMJMAIm2vnz1SgFObIE+Z24e7B9bNtupcwnyS9gRY8P+cnCw5/JrLS3qez8jtCi7hL7CPsN5gTWHsxNzkEDg8sKytbZ4/RD2ZfZ/9gwKCjMHKDIKoQTJFN6VzADAc96DPmL9J3hIoC5kPNBm3qV6UVddFMaJNYO1hzFkfjLOXB/qnAyPDNnu3rYCsTD7WScDAQWbwl5Ze3guY90/NGTr29sKljIfuA9zHAJKKD6KnTIuBJga1xRHph5Nu+bUP/z936mW0E+++ELAeVsr3wD+kSTLtRMn/thXyKClLa3x9C3zPLDPm+D5v4tr2bxpsweaPfDfcA80wfP/hgev2fRmDzR74N+3B37+f/2vN4F1DljyNoDu+pteWEea6KRJXl0KUMAZCCzzW3DdwNavo+tj1rg0FekB5P3Nb35jX3/9tf3N3/yNWF8wbDj4A9jAnkX/msP2j370QzG0P/74Q/v+8bdy9tECNmuTo4qGMaA1+tE4XC9fvpJzLmauGLUZHcxHR0blDOL04iS3tbfag/v3VVgNh4Bn8w6um1yRM4bTi3MJcAKQ8O67j+SYAhbg5PAdgCaex4Gf+wctTRwIWL+wTT1tvksgCMC0pymv2e7OlpyCAMTimCrF+uJCDE7ahvOH8wjo0t7WpmJYgE5BciNIFgD6wPDDkRodG7P1rV2lxIdU1VDkTMBSxCp1sO5CjhHjCEsLpxAwKWjhcn+ud/Z2iwAsnJe1lRWBOKEoI+AE/cX9+Zl20z8AIb19/XKgQsEpfk/WAWxmpVJ3uyQKTC8YcTwHwAMAhd8HfXru6QVlnWnG89BpB6TEkcX2AHFoE/8nGAG4GbImsA36A+ePzwTJnb/4i7+QTfLOQQaC8cRB554wpnlvxh7HNDBXASBIlQYkxo6RGqIfsR2+GHPGMxRc4z0YJ96P38EsRNYHNiCgXGCiAgryjvS9JIro++tr9SuFCek/bAiw6y//8i9vnV/6Snq56JJ3dupn2sM85F5BngEGH23HXrFP5l1g+wWNasDsICVAn/J3nnleBpi7udXz5R5BEgNA61e/+pX6hzGFXUoRPN6Z8eJaAIDA1KM/AYDoZ+7tDEU0ilOaM8xt2hGccYBVAFyuFSiUgxm/rn5hnEKRNz4D2BOyDrheaeBlAIUbtQd7pj3SVo7F9H6uV48Wfo/mGJ/Hlrj+H/7hH7QmuRzNpb3//vuSUpi9e1fFDAHF6Seu5e/cG3sPIANrBOM6FgV2uBftxRbC33g+7+5AnLNcR8eGlX0DmBCK79G3/I1vvhz088K5/MtzaDv9gk2Fegj0fQDEAaNZH3k+f6ft9APPZV5hE9yLOcFcCYXggrQN78640df8nW/GGBtgHAF+vPBpXP/yDTDDXGL+8Q6ss7Spr9CvIBAA0srKsvoPuR50kSm0CGsRcIjnAcjxDowDcw/wl3elr2GxElSjz9FMZi/BvoPdh/4mowaWJ2tSWFu4/ssvvxSjlS+cBfoAIJixgmEe5AiCfBIXMccJPGFXAPejw14wdGF+3rXmM1nZCvMdMJn5TJ97TQ+yoGa0Biib4vpaY8m8+81vvr4ttKssjFevZIusE6wXjLGkYkpnNj1DkONCYCy2Ayi2ML8oKRQYnGitw9BmTQE8Hx0btPW1FYGwZDEAwNFv9C/X0I/BzukrgjW8j6RixGhFRqemtjDmrCdaX6oXNjrumVVv5uaU+QTADfOWjKyba4KLvfb9d48FgE9NjtnIEHI/a3p/9gTGxDMgGuo3bCVIclxbw/67//6v7B//8efWHotL+oH78AyvfzJgO9u7tr29a515aonUbGDQpbYUoDqkqG6rPXjwjmRTAMgrFxV7+eqlWP6cIcK+HaTeWFMDu573VY2KssteYL/MHezM998TZQ+EzAQPAG5KHx8A/dGjd/We1Hfh2QTQPv74E70D9sX9CSBtba/r3RlLxp2xwQbpa5jWzE/WF55P5g2RnsD0Zk/lWtrP/oD9I++CnTKv+J0CohFjnj1X2UpmmjOcibjmk08+se++e2LxRFIyOhRZpr4DthEC0zwHG/Z9+65dVL3IOFlatI21nffCpugL7Jj9kzUAZjdtZ07+9V//tWwKQHN+fu6WYU076VuCWMPa008VrPj888+0dhG8Ye5g72G/w3a++ea3Wn9gXjOnmE+sX2E/4XfMQ8BkAruhuCeBEdYWAkahxgpgPkEJ1hgVI99Yt5PTIwUoOGOwPioDqdHQNSrS2dZmzBvG6+nT5zY0OKxnsUYQAGKOexAjpv5w0NqLiTfqVWX0ECTTPKCYcaWi4Bp7DIE1zjG72/t2dFRUOwgkM4/RISeIQFbb3t6OPi+JwURShXaVeUVtgmRSNsJYcT5C/i0UPKUtZLRsb24ps5I1zIs9t+q9yMLEvulb/k5gHXlFMujoBwIWgNzKOqJmSSKhYB5AvhjlZOG0tCkIxf7vMlGcs8ckAfP/tPfmzZolx3nfee/S3bfXWTCDWYEBQIqgAIg0YQUp2XQ4rDAg0XL4U9iil/BXcShkfg6Gw5LovxQIE5QsW3SQIgkSIgARmH3pnl6mp2/33Ry/fPKpylP3vBejsI0IqM+dmLh93/csVVlZWZVPZj1Jgg2n9zhV8gnB7nsPpssH6OBXojAowRiSB775a78WxUJZp7G7/Ka/p2f4B/Of8SRsZKHvX5rRtvAZPyt4/v+vj7k+fZXAKoGfPwms4PnP35itLV4lsErgZyQBMs95VYDjpWCoecwrhQsFQ4+TAxzH2aB6AA9J9yKKB3Ge7+xC7XIUjhbOMEAj33EE+Td/8zfjMzbc/BwcXAsghw36ZgO/4suRSftLv/SL09tvvzv96Z98b/rmN/9mgOy0U07vcwF+ReHOfbKVrgVYgcME4Ad9A+ATHONw8TojBocHR4r34fABzrCRxvnEscHhhHKDTT4ACOB/cKPDqb3ZhBPCb8BtnFrAYhw5QDVoBnCIzPuKI4GTAT0D2U5vv/njOGYK6IGTCyCFHDl2bJ5LsrjJVrr38cfTrRsCf2n7M7eeiYw5gCqcIbLccFJp+8OHj6Ynp9P06SOKGkIvcyXajCzojwMkzkJinJQBdBjOEkAAziYOFeNiEJd+Rcb3GVQH10NWztzG8cfRpf08ix/6TeE1ssVpJ6AD7Qme2uQadgFBxhHHzZzmtJnn827azn2MrbK2xHlL++kT4+ZMST7jb8aOz7ifZ+PIimv7KJw2Fy2lnzwfJ5zvuJ538TnPoA98hp7E8fQXX4zf6ALtDf5MMlwJjrz1VjiQ/ISuTVOABvxwvbNazbfM8wGsIis+Mm9PA9QGcEDuvBsnHmf+/r27kZmKsx5UC9DSvPhiAFv8jYPrQqify2CO+wFA4aP49JF5gh7QR8YbWdN2wAHGDmDGXLvO0KUdmmuvTQ/uK2uXtgMYOXOUNqAfpn7heoJFAIWcRICShAxhsg/pp0+aEBwgYBOUL7t7cYKAdphyAlCFIAlt/uEPfhhH1AlYQOVBpidjQ3t9moW+OphD35FjZKy/8ELj/uV65BW8ti+/HPpEO1UIVAX20COfKEE26Ag/zFXax5jym2Pj0Dsx5tYhfgP88U5AT57P/Ah7wRFz6FeuX48MQ8YgAh0ffhhjAfDCTwBPB5cjcxLaKsCI4MgPftrTaBvzj+dzn/nZAVjIJIZ/m2x/QCoVbbw8ffGNN4LOCtCITGh+rl2/FmAx4AbgImAmv9HzL3/ly9Of/smfBjgRPO6XLkUwB1CHzE3aw/VxeubylaB2gnOerEHuJ0MXcMRgHYC0T5RAw0EwkBMqyIXxPz6Gl/ok2gTARLvJIgYA413cz3XI14EA/o08CLhFVunBQYwRAbHgag4KD53y4Nm0i+uRL3ObOQWIDshqXml0wIEvn1IypzVzHTAISg/GLWwR2avw63Ny5nMvhG5x/aU9KC9+dfrxj38y/cmf/GnYD9rhQAzXma7FPN8AabQFegXGF1oY1iCAS/QpAmd374Zs4FD/3Ausfcj14wAVAflff/2LsVbChf7yK69OH7z/YYwpRYWvX7uUIKXqiJDhjX53rvirMb+x0889e2s6O+X0wpsxN5A17UU+tJG+0CfsA2P2/AusXQ+nd999P4K5BwfXp1dfge7mJIDEL73x5ahVAh3Vyy+9EPQ0gKBQdxEYJ0jieQrFB2AxlGkEqH7lVym2rczuH/zljyLgcuvWs9NXvvyL05//+b+ZPnj/o+nrX/9G9PtsOp7+g29+dbpx41oE6iPD+MrV6QtfeKNRlxGIc42FGzevx74Ae/ev/vBfBVCJvmPTmJ9/EVQYAK6sZWfRZ3SK56JH6BntNrUcQX9AZ2zta6+9PH3+5c9HSIbTSGRMsye6dvVaUHgB6kNHho179513pl/51W/EXEXGBHl4Fqd8oDnjnQQraBMFs6Gd+cVf/Guh94wF9pdxDEqoBMV/8IO/bLVoeB/rCX1A19mzYD8Bm7GDfIadgxaGhAP0iz5xPbKJ9T9/oFSCxx+7SaDmzt2PY84oeP0g7mO/F3uQy5cb8A/NHHQu0I0QrGIuKnnh01h7aBM0MwrEnU7/57/8l9Pf/LVfm/7y+98P2hhkE8GqUxXJxTay5/P4QSVDcAI7w+kA2sG8x4YxBwm88j37AGwM1IG/8Ru/EfMHGUCRhDyhGWF+ovtf+9rXQ7686ydvvtlOIJKFj02MoCKUTmnLmd+ibfo41nbmHtdyog1w20kT4hunsDB7sJ3p+OQ06l+gH9C58G+eiX33KUQCYgSizk6n+IytOnaIbHZOQVAzgWx+rSvsxc4ie9snQRk+J7bw73jusTK2oxbN3i5lNJUsw4f528k089+babOzF/3z54wZ+z35BOpLHFY9m6aTaTOd2Cfgc3yN8Be4AN9hNzLx+SMKUB+dBCUTayaJHXwe9UGoFBrXxIvif27jOn++3F71F9txunt5Oj7rSUErbcvPyNFcX7NKYJXAz5UEVvD852q41sauElgl8LOUAAVDDXgbYHW2ualb2u/pdHqSBbTYcBuA9cbcmRwC4uE3Bdg9DWeEjBUADRw1QEyuBWQB/MFBY48srtmXp+eeuzWx/wckA5zBefmLv/jL6Zf+2len27d1RBRwhWObyvh6EE4PGSw4ZLzjj/7oj4NzGXACMOjqVQGqXAuIRNsBkmgDmV4AbvBCAxRA4wAnKHIwpQwZkjgz3APHJ8Aj9BA4fTjYON08H3AU54z+s9nHwQT8wUEk6/iHP/jL6a//8lcj4xJnF+5aMuF0XHwTfUMeZKZ99OEH07O3boXzDvhTM+V9tBaHDRlAu/HSa1+c3v/go7iejDzkJsoNAYSMGc4+MqC/OML00dzzyDq4cu/fD/ngdAPKAQbc/ujDALNcYAywH3nQVsbTDhHPh17iw49uZ7bv45CxnVl0gWcE3cszz4TMAIJdnBGABTCF72iDM8xpuzPQ4b4HDACoUYaqiqHiiPOsoCq4dSv+512cBiDzEHkYYKDPPBsgxI48z0EfHUxAFwBceTf/po0ARvzNs7kOcEvHzK8F5QIgGz8qGgrdjoIbPAdwHBDkV36F7EodkX7mGehy9kPmtFVyvxXBEYpOkrGH3EVlcSueb5qZXogWvvZn4og9AFul3mDuAnpCA4MORFuvXQunn7abE5S+A8ADBKITtIf+kbX22qtfiCJiAMdkGBK0eeFzLzSAGh0gQxyAnGKxgOcEuZAlYIWzIn1aBX2hr9gb5IIOMAdpG/rD5wY+kbspJQBQXniB+fEgng3QAqcx4CCgOyACgRv4fpEjQCA6w7h973u0/asxr2gTNCbMUeYqgAt6h57SVnSI9iFvxgxqCB2PPwmaAfTm4Mrl6flnn4s2Azw5uxh5q0Cgjr87E56CbNYl80UDxiFnrneWKKAUfOf03ydAAMzpj+o3nMZ3PIvnY1t8QoLxAljiWfSJNkVB1ps3Q8+5NgCefXHMcw32ykEH9BaX7p2QAAAgAElEQVTZ+GQLto1n8V76yfODh/7SJQGTBwfRT+SErhMQ5MfBO2SI3jLn0FV+M2Y8A9AbcA07ePPWzWjHUdS4uBnvgWLoxc+/EMUgf/ijH8Z8wN4QPKI48tvvvB0Z3NQrYA4hDzisCbTAY0wbybimWG1QXTx5rGz/jyhu+EYAoQCb1E7gdBDrB3oE5QvX4zhA40BbAQd9Kut73/uzGH/u//KXvhRBhT/+oz+OYAd95MQTFBO0l7UHOhHWG+zxV77y5VhP/vk//xfT3/k7/1kETigoC2UVY4KuvPPeuzGu9JWTFMx/5NjXmuvRfgIO9x/cjf4y/qwzzz//wvTOO+9O3/uzv4hAAqAUsoGyjCJ7777zdsylkGPqBePgWhv0i+AYa+vjw0+DigP9pz2sb+I3/iDWDsYeGcTJnf3NdPj40XT37v3gyGcdvnUTvdmf/uAP/sX0/HMEmZ5Mr7/+hTjBtNkcRwDJpwYAXvmfcf/ud78b40pQ+dvf/s8nGMioEcL8fPstZMO6/fz04gsvB2D+T/7x702/9Vt/P/r1jb/xtelsQzbzJuY8mawE4QDbTeHz8cf3IgjNu1597aWwGegr48z4OWjMeEMJh00Hp2Ot5DonDCAzsmuxI1H8eWcn7IDA859E8B+7zuecKHty+DgoWqIg9jWocA6m70E/9dprsYfgtAnZtLEH29nJkxsE0W8JJNzZxNhCJ/X++x8ERZFOBgKibuK0HQCi7Yiobx7ENcx/AcmAmjtJv0bhZcB62rhpVCj37n0cwTtAS+8D3eewqdeuBqgfBW0PDqajo7PQO56LrUZGrAOuq+HAOgkBO7skVhxncBu+agGhptXwusl70L3rVw+mh/fvB22J95hO8GD9Qk4OijEPQVKdBBLzFcA4AHcAWAG7/s2/vV/1GkifSYQQRaHu428A652dS3k2Rc+xTCq9YYDTp2chB/rW2wLYLP56fpA3e0M/53SznwAwpUt2Ipvcz/e+bTqFdelsunL5IL4HNAdQRi8A4/mMZI4A3wO83glqMdpCr9ErqE6iT1lUnHlt8HxvD4BaY27gvAHoXMS78jdB0p29K9NmglddEEsDtLNukq+N8YW6bv9S47cXwK3/9VSB8JLHNJ2cqr3+TOA518SbZuMYd28Bz61b3IUcLl2+Mp3tXplOOEObY7iC5z9Lb3N91yqBVQI/LxJYwfOfl5Fa27lKYJXAz1wC3/lf/+E58Lw2ws5KOF6bs+koC6cpS0fciMoIOm2ZLXYo9vcvx2YXANfPEf8195L1It5Hsp0iK4RUGa4/fRLZ5wDuOAk4wMoYe2Z68ODT2CyT6KzMFDJqcDbkMPBu+CaVQXwzMuIAjAAbVDzwUnEeKHx4LQACAyL0CQfUxVCV1f1QvJuRYaz+AIICapojVtnhONNXI9OWzCEybwEfOeL/3T/47vTNb/6H04//6kfTN77+9XCOo73pdOL8AULBXYwHAcAW2bPHJ0H7oOOpogkgA96OKs47vOFvv/vu9MrrX5w++PCj6fMvvhiOLcAcoCqAhx0oZMHn77/3fhbxg6/5ShTwoi1yrPR8MrsASQAi3vrJj6cvffGLAkivXg05km1EuwDjGRPuBZSD2uX9LP6FbiBPxpDvO0f3TowvMiBr8t/+FfyZX04uWI5fHzZQwHqm7PZNjBWAAOC5wD0CFXsBgDFuBF0iy+/a1XgGhSGhEOA55mnXKQdREajw7H6ASoCpcKkD4uHY4bgjC9rJ/TXQxDyBD5rTFeJOpuAfHLjK9BeHpzK+REtyKTKHAdKcbc/JhHDQw9HV85Ht/v7utLe7M/3hH/7fmalO1je8+XIscZgF/J9FBiz834wr/0chugBZyb7T0Wm4vA0MiHf7NE4zALLo1MWzGQxhLpJVx5zSuwCU4OgNQBn6n8PDOBkBrzUUGprbZwEc8A4yzZjPKhh3NbJpQ782m3hH6PLpaciTH9Eh3Y5MNgAG5iTjyPU+4cLf0jfpKM/2SQGAvaBmSoc7QBlAkAQp6AuZ0IB9gDIBAJ0g5/3g+KeY6Sef6MQCOonNUIBHgTsCZjyD8aMNzAeACO4XlRDFG1WYmKCbs6R9QgF9RZgEJ5w9jswMsNuu0H/VbPg49Jbn8MNn6Av9A8B0ITmeD+CH/eJZ6ASUAwB+jBefAUpyv4rOHQWdAydsfDrid3/3d6dvf+tbAeQCQEeA89GjsFvYIPSVz8kGBuwEnOcUDZmX8J1zhF9USJ8E/QrBCU4YIBeCVrRP/MQ7WaAWG3Y6vfv2O5F5/Prrr02vvf5qZLf+63/9x0GtReY8tS8CIMpi1pxWQo8J3vDs73znO5E5ChgNmMxn9NPyxe44EMA8gTv55VdeiWu+9MYbYUOdkY4u8TlyQbYERmk3/XYgDV2NdY7/Tk/1+XPw8Z9NH1Pc+vGT4KKmr8hD9nM/xiHoonb3VBvh8FEUXIyCt3fuBEWMa0hQA4NxRv4EuLietpHtjfx5JvMpqJQ+/STAMnSXeYftRn/2dnajiKOohE5i7QsgbqN2A7j5lBDrCc9gzSEICbjLWgWoCq8wfeadnqO2aYwJz2XdgaebGc/6wpzindjN4DI+mYJmjX0AYx60CRsAQIHVtItxs13FNpgagjGjTYDncEKzvpOlDnhOUID14dlnno81F3nzngiQ7x5HzRRlBWuPQdYu/eD5APyMRXDvR/FS6ZhPnhhUY754jaUANPegLwY1LReuM70Z31G4lwDCwcGlsFVBHxHg6268H31B1xjHJ0+0fxKI20FkwGkwRYOv9IM5gQw5gcOaxd8Gf7UWy/6Z35v2sXb71JltLc+07TXgzTO5n7XoyZNHsVdiDxD6krJBB7wnsv4EcL+hoDHgPfs07Hc/VeN3OdFi/zLrBM9lj6GscL6jH5atEzIIrHE1NovnMl/RVf5uOr3TC9x7XATKCmCtWdcN4M3NrW25AVYDtYyHf9Bn7Wun6eiJdJvvfS/X6Xq9M8Dzs7Oo48H6Y9uFLWctIrub9YN37e4JwOWe23cPW9CGzwhy8mMbzf4Km/DSi58PHdBpSpIetI6ydso+nUaQJ04TkUUectYa6/33VvB894z88NZ3BxqQtX+c1U0k4PAIm6PThpbtGFDwO7n+LE+1xkmMDGLA3x4AOpGF/FxjJhulMVEWPPbN91X/JCD4AqrXzHPv1bgvMs8vX5k2+wfBeV714ze+/dsrTlSFuv57lcAqgadeAqtRfOpVYBXAKoFVAtskAG1LdZJiw+q8kMwq8YbU4DnAgsHzmiFi58GbXBwEnCKOsgbgcPQkM2B2YzNPZt4eYNnB1QBdchs+7e+T0XIWRbSgLeAHvlN4TuWA44zg1Mjh9OYbxwLwjqPaOJgCjJ6EQ0tySjhCcbxUGUgc0+Y7fgA/BMafTafHx0lnIEDYGVv82wAGm3EcYEAA/ziQwPO5Nor7PXwY13EfixEZd4DFzi50NjBtw7k2xzGAmDKBBRrSZIBFOXM6rur+8376fYojkhyVQc1B0bLDQznRRwJCGDeykwB14mhtgJeSEw4gjricwXCJYrwikwqu3OvXgrOV+0X3sAlnLsbn0n6AFYzr4ZPH096l/ZAvYx6A8pOjkH3oVwZJGDc7mGRO0bdwpo8FUhhYsH5aDwEqkZ/GA0AcnviHDUSnPQrETOGkQrsDKMjxadoE4FTHyuPbAjxkaF8W4GOAIbKbIvtKsqEvOt8scdFm5M1vZ9Kh24yfwQbaHZzIN28FlyufMw4EkPxuOfPKsoIfVZm+l9MJ7tlycjbTEQeoSsc+gB4AGdpBBhqAdI5FHMjOo9y0kfZRUBO5hDxOzyKrnPkKOBO0ABmQQmZ8Tl8NHPE3z/S48M4jZMYR8wDTAJMPQv41exCRxRzebKbjE0ARARa0E0CO92oMT6N4GuMQR983O9NuBGnot0B3AD/Gv9oeB/IUiBPggf5RRM0AkNvO5yGLCL4oGMTfALfMX94VQ5zHyhGAOGaVaWnwz84448g8VVCGLMDd6fCRgmrWY7VV81kBCmWQauz1O47iR9CmH1UXQCaQ3nPFcwjgXEGbnQTzVAzQAL6yPKWsZEWTCUrbBXrt6hh8gkGAqmR2ApCj7QRLYj7u7kbwzDYBgIt/M1eCoz/6vq8AXwZJgwc3s2/DoiCTaRMAnXWOonq0KYIsly8FqOkj+Z5iHONHBzmlQ6Y69ox3B4VBjgV6BDDJHCBYw/PJOK+0T7TPgZlYL1ifsGVJEYB8w36fngSnMPab56Ov6APrEuMCmEebw/4l8MipD+h1DLSHLtFbbCIyxCZhRjIjNtqHrdm/NB2DNG8EWPND4MZ0QpIbwR70EQCZtUWZnLTfIGEAtWdTAOusqTzLAGqaL1n1ANsFUFk/DB4yhy9f3g/wDzkh0zh5Q7A7spwFYrV7mZ/YwjCPyInM2dNmw8kq5UsHKtTWs2i/wXkDtH4ubUTuzOvHhyqy2/YZEnc8k7mB/UJPwzZl4B2KDAX7DcptVHgRwJ8M7TN9v7sHtYUAw9b/pPgRzYOAaicD1OCpx5hr+D72MgmEh2yO0UGCushSdCOaqwI8+dv80rHmngko9Nz2vDbwx/ijfwSpDq4dRMDC6wrtj2Ks1xR05HnVNvG9wem6X/PnXM8YxGmS0CuAV9m9APAz2BnXZxCJz2RvoNOS3mF7GBeC10qGABTXeMeatoMNQl9PWiBXQG9mNsfeIGvmhG5DT4K+oYuA5ldj/CotiG0pOsK8UAJFLsoJoqdpy8Vav7xe+EOPMfLW/lBJEvo3Fksgub+TvXcGuvTJ+yba22SXdIjSyW7jIzE89omn0//xf30vAn3UrSG4+/1/8/3p8eHj6Wtf/1rMvx/88AfT3s7e9I1vfH1679134+QjgXGCl8w9AogEnT55+CAocSI4fXw0XU6AXnvFzELPcUJ/Z5nnu8rU72vdTFzzzxkb77vzppAL5g27srMbbcBuhlzSp/ATg64l9gDoC/9rvDwmOoGxF2OZ27h8ThutJusYt9ht9FMM7oPXW9rmzPMKnnusV/D8/Fivn6wSWCXwdEtgBc+f7vFfe79KYJXABRJw5jmb3djwDhkeLdskNrvKPAc8N2hk4JFXeDMqEAjgCIcGcEoON86QHUccIJxBvgtQPTgS5WAcHQM8QcMiIENcupenh5+QJaasEYowCbgV1A/ggwPaAa9NACi8j6JmOHZkWDsbxc6ywTQBgsqE38GJPZaDB9jNtYdwswOSBNCvjGIAKDJxcZoF6B41gDUcqDzqGk4pmWYASYBQ6TDaATdoYMDJm3/xxu/Fc+y4+5iys9L8eQAnm53p6OQ4wASeRSaZebhNQClgV87GdKYsNAGHclQ9/gGC4UiSwZvgAtlM4VACngMKnAlcdgacs4aCD/RMgCdgG9cqe1yBEMCkOBaNnsSzeQbvV0Z1UP7sq03SKTt1crKOnkBrcBDH0n1M/Cbg+PGxgDFAvD04M+kfz9M2APoSH9Emk8tZZgbwkQuOfwsMpCNfQQplSqk9ykRTnwLozKPR/I1MAE54Hu+J4NFjwAbAKP3tIIszBx3U8ZxjHpDZG0ULr9+Y7t2/F2OqTD1lYYdjSFY2x8SzYQJ+ADaRq4DmAAUzO9yBF3TA2ZUGsJq+ZIY7fSJjjiz1CpxZVxzICdACXTidpsdHx5lFvh/z8fadOzEeyLFn6pG1B5B0HDqKvpD1ypwzqBoAV2aacy9j/uCeeOJ79qOUw3psUCOKnWF/To7lWkf2rcCPkB/gUALYyAaZ7GyUBWrwj8+URUygRgG1NlcADTlLb8A5ADIB9cqWlJ0icx3QWcfLBRTEfCeDMcFT2s44A+Tr1ASnMii6JrsR2fKA79kHB/Qq+FmDBw7Iea4HaMOpgJOz4Mfmua6VYADaAVPPySpfA2+R/ZeyN0iHrmEzW5AN4D/13WPC+HIKCNAn7FfUDBB4gny4F/3iFE2M7d7OtEdhuFy30GHsLhQ9yqoX/ZBtj+cvwHmA3Qniq23YfAHk1j90voLGtre2DQakbR+8ZvA33MmuqcA6AOQUJ5vyNBB85xgs3kWG6jE2BRA6MlbJRH8c/zOe/DatUBQkTXCN9nA/cmOcAGZtU7hOsiYQKIDJwSaKVCr7F6CPAOlhs/VkeTK/HDSMdYPM7zw54oBYAOYEzuJ/wH2d5NG6Kv22HtMOZA54ehK8ErxWo2YZEhCzroWOJq8xGeNkuDvDG1vK96zRjC3BY4D/3c1ZBPB0nwJ16A39R3fMtS3QOUF55nysLQI0BVibskP3B5h4fDjt7nUX0TpvEJx2VNkbjKvzOIJKqe+eJwFKnp1Ehn3MdcBE5LYhc5pgsmp4QG8jW0aQtWe1z8Yo1wmuc3uu3bg6nZxpL8WPs7d9jfdmNVPeW0CDxPztIJLXn7ALl0TZov2ggnrIFj1Ar7xGh52Nvu9PG2xhBvRiHcm1xnY69CYCx1CIKAAd+0CCvxkoss7wTtM/Rc2HHQWqla1/rQHzBsm9l3FQXvzXpsRWkMJR7tCHHG7t+zqgLRuS63K2zfcC9p6eiIal7TEi2MsJMQV6/VLJhPVEQdYIYGeGPP0hGzxsbc51nveTt+/FOs2pF05HAYZzEgdKJMYmCoxeu5bUUPdaQgbBJSWZPI7iwZyY+Rvwyes45rS/Yc50yhpznDOG58HzS9POxHHOkEoPiJ+4GKf3PSyUZ9PulczQL7QtWntd86jwoQeXeg1C03nNTfkG9h0yqHEK5zm+SFLbxJ5R10t2Wkfb7y3gue2F9mraE02ZeV6DJ7/+rX+w4kRdi9d/rRJYJbBKoO2/V1GsElglsEpglcAgAXOeG1gwQGYgr16+OTsJXlrRrIgH2sB4S/ZJxwWglUKdyuBRdpfB9ch+LlQvchZz076D86FsI4AKg/o4MICwh4+PMis5iw6FU933vuzRyeQLp5nMRLKmzwBP5BhBp2IAwBtoO49kVUWmbmZkC/CVI4Tz5uACn9thtcPtLMAKuDjTm/cYrDnh+HgeCeeZLmwYwGNmCvJ5cLdHtrb6EXycCV4EKJbAc2TmA6A6A/NYR/sd4KhOc2QkJV1GJE4XudXrOpjc30nGbwBHHBFPIND9o920B7CFdgCAPIlj3wI01D4dm9eRfk4WhPuT9Bo7EVgwX32009lCFLNKfQEwUXYZgRYAFGXPA2wCSCAfgab1WO7ZdP3G1emTKM6pY/UEXQTs7SZlClm1cLUC+qJn4m0FbKWPdYwb96cDCjlujEOAms5Sziw6Z+0FuJ1FtgxYV/0YgXPaJvBTR6/tlDYgc3BaaWuAsNevB+Bj8LYdmUeGOfbR1tCXnnEcYFeAvcpc5Ed6AGBwFBnfBH34iXYnYKQ2Sk9CJ3f2ppPI7FRQxXPLgFC1Azj5e7vK4sZZBiCzU+8gEc832HkpiqYJ0DboK7C6BzxsVxR4OQkQ1tmPBtAA7SxT2sPnOjGg4CHf+fkGaEMvEoCNvsLDuif+YDL4aT/Zyj624xMO6Bpz5vjJUQCVARrlCQuD3/w2qAWwzPxiDH1k3mPi+S9jqXlEWy3nyBIPMFNcwM6aBXx8FBmbUPBwCiV1OoN7obcLxaIdUEMHmXsGrAy+AJoDqrmYn4KltIcTJMrU5G/mtamCDPg9gnYEyoPM9MQ+sKYwlzW+Akwto71d1QVw0AY99xgaNOR7ndQAKJeO8L/BRM9jA/0O1jpwhG3h/QRdrYtxL32PrNqzpAQ5CQ7rqFOx2Ql5isd4fzriBFNmYSMzMs89vnGiJrKuOaFyHDaRd8U6c2l/enKM/Zm0bgUAq3FWsEEnHSJAx3pwAsCOPjHvBELSxuNjghEEsbCJnCiiGO7+hPyOj9Q/bHCsZVx/1GkdCBoZND2NDHedZDCYybs0XwSUozNBZ5KZ4DG3AyAXD7GDFnc+hn8f7nDZ30eHomRq+r+3F3MkAPzNJsbw5ZdeCl7tq1CJPH6Sz9JaTNZ/BFfhcw7KrQT0Y00hMJtwaQbUoY2AY5wTFDoFJ5AP4Hxn5yxsPe3GvpneSiegJBsBdiMPtuZxDWSh75zYIdh15cr+dGm/81obnN1PChmu5R2PHpHZvjNd2r+S63EmAyRoroCLClE7GHZ6djxtdvu+CrqfkGfO4TgpkFzX1qOaBOFncR0BGhe/ZA05OYLaR3bQCQaesw7y2+ajdLTlbOPzIWqjbaaCV9LvoLd5xOk7BbGMYktP3BcFRyLrGNu0S/BT6zDUQg5qNy7utF/eVzI33ObG2e435bWWAy32muP9aZxcORT1U6yz7aSIeMTD5mb/Ips6bZcz53OTq6SJTEQ3pQjfRYDsNAM7uW4imz/5sx9FEfAXXoQWcBN2Djuu2j7a19D3S9Bj3bsXYDo6AdDO/5xC4BqoqaCwCntI8BHbUKiGvPa4f5WSaW9PiSwtuJLycqDIOqOOnU3HZ8xVn8jqfPL1+iaflJuBee/9JC8AcVG+OcgdlDd5grIFP0K3M0vdJwA9pi5yquqjba6E+cw5gW1Hz6fCee69yK9/679ZwfPVM14lsEpglUCRwGoUV3VYJbBKYJXAFglA22JH1uCwAagK6MWR3LOT6fjocXC4Xju4Ghl1zWFo2ckq0hT/bTq9iDghlX3uI5lGmpSdJac3jl9GporpILQhZnMdzvaxMlj4MShRizOpzToCLaBFm31Rn/RCT3Z+lNYMGK1iT1xNW1RcKa/PDbnoAQAflAkTTjjOXYCQPbPUToVoZJSt1xxtbe0TROsUCMp+VSGpBpLFe3tmtzf7zUHMLCc7q3LalOkUQYKgIHC/5UXimBhEBCyUyFPGzgTPYlshLzJrA7AhG1+gouVYszfldCkDjT4449fgmJ8TAQtnNWfWesg9wRQ76s3JLdylBs4IKgRQnuCbAeK4tzi1kYl9pmAK7bJjaFCQbstx7nzZecpYmcrJD2t5jwBEzV6yXHyPx6oHo5C/xtjBBwPYdt5j7LIBAaLtCHwMABnZpyMYz8wj9AEuANFtpItkuzoDWm1R5p2DQBVIVvs7jRHXwyWsQnICpGgb4LnBFMvCYLgBSM8VSDlOCFIEpYvoWfhpckkd9bwJ2pc87cJ7pFumAHB2WeevzWTLPJFi/vc+tpafbBhzk2zp5KONwmNQxWhO8iKyISPDPIILsisGxByw0LxMOo8EIyILPHn+1T8AJwEqvh5ZR8Y689/AaOEQbpm0KWfrN7IBPGEceiafns9PnSP8m6CMMssBZmSbXHhO2fU6+eHMSp8eccDFgJff5eCV7XiALklf04DgmH+yVQDAZEAGqELxusw0pT+cKjIVUwQkAG/FXiL6kqQH0bwVNQXPDX13AIl3BaC3CY5r0xxJT0QrJf1SfYoIvgJSX7ocQOzlKyoWDVhmAEdULMwcgOc8AZMnYmxDIsCWtGHYGtob1E+sA1BU5UkT2xV+M6db5mZmYuvEACczZPdpM8FCwBwH50LGaXOajWUlzJM+tpECys0JLIoKZQFn5ndkam8iKEj2eAR0wj4IeNKJFQHwGm9TSYhaxXPVtibsWAZ8HCDVKS+AcFGvRBA2+Ym1/mrd1zqmgIj3FtDo2Fb4M8vPGd9a7zUZw85nTQWDf7J/4m83jZBtsyigeuas9gKy76b16PsA7Q36HFNGuueDwUXPU9s+0XmYD1u/3QcHOS5FIVKd5JK8pKs+yeK5HuB2BJQ71/a4VTMFV+hVrAlHrcCk102PG231fsPyq+0bn21qIOuEOevrCSvtWKRTGlutq0yIOD3EGpIRC++jvO75d9iKY+aZikyOyRkKOmftjGykgHVlqJsSjucE6K1si2iXTzOUlO72/FlQ2kUvw+44yznXlkQKDJrHfPKeNvopm+LPmE/eJ8dnaXPbeMS86mtr2Lpck+LEHven7t198DDqlviUTOxtM2nD+7VYa3Lvad2xztEOBZ1FQeYAWHRy+Ik1Pwuhsn+nTXGSJgIPCZ4XLnnPq3hXydw/92ApSbMz4/cKJugZthE947zLlfeEjQ3bX2WMf9Dndc8+70k5jIFOG+q0QvgAQf/CuqMTHtPuJSzHrHm//q3/esWJFgd0/XCVwCqBp1UCq1F8Wkd+7fcqgVUCP1UC/+x/+Z/O7MQaIMOBMDBasyJ3NoDnh3GklM0+m/kGwAT+akZo+VbHkX0uE1wBeW/w/ZlBw353b3bdvNsREmDUj3UaTHL7fXd30OTQG+y0c1xBj3ZPFnoy6NsdKDlybo8dcDb04iU+/6NruEebde43cFuBigBp0lniOh3z7RQPfld7Z75KclShuArkbht0328A+8z8I+UGwQlz+QcgGcXmBCh73DQOAgj8EyBVAOy9CJi/o71uZwVnFejoWWOSgd4zc1CD635HWe0JUnoMrWPj752znTiO3IDJBIKc9WjdcbbrtNHx+c/yU/XJulEzrOszAp4jWFF2JPV+65l1eBzr+iyDOM68BQI8g54mM8GqTJxt63ExAOUM9qpbXAP4qMKZKuzpzGbPWev/OEb9OQHtNTCpzjGdVBEQbR2Eo9+Fx2x36px3vw0uIj/rW5VfbVe9p/7b894AJr9rmzxH6/iPtiLakVmJpoGxDlnWPMcBHZ0yILimAnkGqUZ7WOUUwOGZ9LB+3uTWAovJZXyaYFIGpdyPOhc8XpE1X8C+atOqDiLnkwDFuu22zeI6+uE+Sjc6JU61C9a3qpPBaZuHQtEvgHIDx/DS1zmOLKBC2YXvPgsiGoR02/0OfnM6Bm5lZE3mPkEIfnyawmPrdW03oBTZtQZGSXANRK26VeeldcNy87P770DMAlUSH7Qy8+t9nod1XWntSDu0zR7ZfI+6P84f211+BxidIG4N2nme8K7I8Ux51DlR9WZmp8w6XOym9dtztbbR4LNtsvW8riOWs/tY5c6/HWDw3HP7Pa4ek4vs+JLN2LaO1Oe5b3UN7zZZnN70xWucx2/cn9R3ue+jDi21v45vfWaVdV2jLd9RJsjO+7w6nl0j3LsAACAASURBVEtjNtrGbpfmIPI4F86Pw2dbW21jaLsCuDoFsG19rQGTbTL056HHU6fyqetpbW/Vj739DtyO+81xvik41JM1qm7Wez3+T7KuDjaqBuHdd69zCpL3zOoqa9vAmL+Z/HByovXWtt/v4xrkyYkmZMt7Y/+Zc77qwpItuWhO1Tk8XjfaUetQ3buy7nCicBeb3xI1FFhRjoeSbGq7OFkae8gMUBK8NzAfxxdy37mHfDnhEWPf6WxW8PyiEV2/WyWwSuBplMAKnj+No772eZXAKoHPJAE4zytAYyfJAJNB3XBYNzhbj6cPPvggiqUdPxGPNWBIbORzc++smmPOlgdDR5b0yexub+Yj88YZjVFsTA7KDEhKlszY+LcCUFmAalJWl6gOlN0XG+7MggqHO7Pg4v7kXB0BMW3EdSw7HM1Mxq5k28KPlfVnJ8QcxMFLXhjCMte9g/VKRRcFR9IfKCNQzmCATbMjs9056A6PGhUOoJqaWUbKoDS4qHHIn3L0th2N9amA4DJddmQNmNk5E0ioTL/gnsxiWc0RzIJ69NHgII6bM357VqR0IZ5LgCAz/gNcCkoTF4MzeK4seWRlxzecqIT3+2fp2CbyX8Gr4OQ+daZmjl1mlDmjkvZEACk4XpPj87PsHDL7zkBFe04GPs45j1kY03zv7Uh1csvqRENmKybIH3MhP/fcdIBDWXKnbUzG+eM54/lWj6k3hzUzvQ2wQBdy6fIlcSGXQnExZ1JHNROlZy17zJzEkfVJlq7HpPKnSufJxOZHRW6VHWaArwIfFVAMGctDbnQPBiJHp9xyrycj/Fxn3Do4M4IyFaSz/lt+fS4yeTrHfAXPK1DWwSn0u596McBXwehqkyRUAQJug77XaRcDJJLhybQ522v0Q6HH5fRFOwpfCvCGzvgEQNo7y8wWIUY4OfWtd+4P2anmq3bAQ1Rb/YRABUbOAUZkXzOPo4j0UYDnXB9ZxHtw21+ZdvZ2RRN0Nk2XqRGRvLh3795NOqGkScp6EB436AyoFQCwryKtAt74W2NuaoksGhnrxhw87+ZT64Kzs53prpNMPbCRM6GtC9KTjEImHZlBJZ8OcMDaRRVj/crTV1UHfZphtCU6MeRCnX3N9MmL1of8h4MTtd2V7qjONSWJyu7oPZnJmetF2O4WKGdtk1wtF7+7Adsla7Xb/J6lGnOwFAVt84w5RqFF2/sihFjnM1vf76G9LjA+gn6m+shB6lQso2DbRMhVplFC9FM0NaBUgemYjwSnknqJUwuub2J7Ge0yAKrJPWtBHfuwJQuBXK8RbZ+Uz2nApYPO5qDuCt32BrSnBrYMuPr02ig/y7pSpmhuZJC7VXbMfWDy1DsSL7vIZDi/54h3FTm7z6ZhMXhe18fzw8b6VPZ+3gO2BkiHg7ItMtl1SqcF1c8ykFCKmDc9nFSPI04r5T6wtTf65ex31YjRKRWdZvRCqcx9UcGELY8CnbrmOIoxA16rALu/j31dnnDIvO/e7SLGBgRHn10jhrYoYCs9cSFVBUOZc5w64HeA57HeKxHD89sBxFyEck3fNmFCCUd17hd7X2+zGDR2ou+znmu/Pk2Hj1U0XMFo2WBl+vfs9WaXwwxqrRT4nydG25jofmS0F8WoD7C0bW/O57/x7ZW25aJRXb9bJbBK4OmTwGdxgZ8+qaw9XiWwSmCVwDRNcJ7bCbOzwN/O+uh+FxtYnI+j6YP33xeX5dGxivwl1zM7X5x9FfuZpuNTUSLEcw1e5wY5ioAVsAVHs2f/mW4lMyuTytCOpfzJDnh3f9fgsjJ0Wr+SPqb3RY6EwKtSCClBEYCdpcxz0zk0pyodp8iGMeVGOrIGZqtzHU5OXhdZw0lX46P0OvrbwXkeZZCv9nE2JgmW2RHW63t2khwxZdqYB9TjcSyy2sWfOYCjsaKfAnO6460su55prKxG3qeARs2Icn/sLAcYKteo0V4Y0O/FypJPOykGekZ+pZ8pY5296boiTnw7yZZP/b4BwxQnS3oXX1dBpVFQBjx5lnVDGaZL246zxt1uvXcGpguoju+0num33i7eYelsy0hrWbM9e1YqoExT3jdywddsL7+He6DFUCaaTnZ0XfOxen1ikHjUS8lEYHjV07AN4ZyLwxyQAIBUoF7S2VgfMkN2HKvQl8Dq5Pxa5oxtzUBtYFraMX9fP3cfIiBWeHpru+t4j5+DAWHD+Ny6VK8xQCG9QxaievB89H0apqRbSmBtk1Q7yl5UK7qu5XH0wlGO/NophJIx7PtqP2qms8Gbai/afOWdOV7un2Vurn7z0mPdTSljvahriqg9OkAdoEzaEMDz+D6pk27cvDnB4Ry6EvUEKDgsih2uu3P7TrtWQVvRWATOmEUykZuzKbFHBIRYrxwIliwTlAnallONZTlB04BJU0wkIAlVSbWNzT6YIqGCoWBnefjKcykCPkHLIPqJGvy1jbU9sb0c7U7obqyoqU95IkfX57o43GT96XOKIoyHKog96kzS6ngsx9/z/UJE9toJhdE2dH2Q/Wh6nzrPWJkepa4jBlvFNb0kgQwmG+jP541zts5Pt621Kefe8tN7oeolnXYA1PQt9XSZbSv6Bjf7vC7MfG3uNqNny5o3XvpwvnUzbur82nu26GNSo1mG54Pkele1mVXfQyxFNvFd6pyDd9ajoH7LgF7oX9qwun9s8yWpncYe6d09EKsgjALa7g+BNVHGaC+yIBXxZydI70uq/rnPml9Z/Dz3YKJJ6bRGUXMkC9EbhI5ASNYgaBRLGSSwXLye1Hng/plCDSBYgXq1I05fDeul9sLao3qf6gDH2P8Gnju5IuH8FoTwulLeIfD8MKiMqBGBXfv/IvN8aS55LzKuj7627rHo2yGFj/egPWL8dWIn6tiwXw2qrXkAKmoTxIk0EiCwqT7JuBMn/dj/RSFyxg+KswzEei38W393LRi6xcKuH68SWCXwlEpgBc+f0oFfu71KYJXAT5fA//5P/tE58Lwe67YjKAeKzJnjoG0hMwTeVvikbWQjozH5WOFdnTZk8XbqDYOGbKaDfzB50HGQW+Z1Om122HCa7MiF0xCAuzbHBhIDiM+sr34MWYBp49EEuIps515EKJyOKHJYKFJOyQLqvN7dSeycsPLoMhM2UmcM3iZA0PgtDZh12hZnhpJtqazhneSqVmakgdTgG150EjWmcqw34uTNzPBwxKr82pFdZTQpgzvBdRyzpBSoWuJswxEgEu2IsqI9jj2zVqAIP42WYlKWMT8VQK9H9Q1+GjyvQIcDKfXeAIDoa3DOJvA+ZjR1r1mATtCz9vYZJKgOZwcOxFNagQT3qwIN1emzPNyebcfKyU1jTlQQos6tOtZ2tutpCAcaouBfOJDiULU+x1iW0wvVIbUOG4wwdceSdYDmwlm6dazmgJl0c0k/Qyf3VHC0/kTmV/KGw0PNvWQYBwtuBNs6TU8AFAlG+t/xvhxPfzfSFFjXPD/4vtIDXSRv7mn6WECGcVwsS2eej+PPO5BzFOyDFzoynhl9cSN7jljXq31pepdH/kdwq3IZN2ApAJie8e3Pq/z8XNpjILvqR9X3OrcDTEked493DVq0UzMRIOijPYIkBvZnlBpZIA6Zw4uOnQfwfv5zz0/7ly83/YrMyMw85923b99utDNuk2VNC8imfu65ZwN4QpcBze/duycu9VmAVkCbKFvOZ2c6U9O/9S7oX1T0teuFg52dI7nrCEBmp3+xjnUdUGFsU1BFJvieALqoGeFaIEsT1dzTiS23+Vmp09IWMm+wmwY0pXtTgGcKKCjAU8cN/Q5dmJ1MkPWaycTZ6Y3LuAfWdMrD1GUK4ob9ToDXc8AgVg+elwBy9K/b+rqm1LnjtT5OYuiLDgCXrHhtIZILushqUcQlSDiuN77esrXtEfe0ajAA/snm6eoYo6xbEH+Xl7p4s3ixVX9FQak5P3Ptc20zV/tEj9ZMv7SD6W6IM+ed7GAOe9l7gNzeXsvROmN9dUb1aQbgta+YzyP1u2dmexxHWcf7nH3ufZWfl3UIZEMUTFimBilUd1oA4jXVhvYEDmdf65QAY2TKlDj9ghxSV9UDj4Uy231iTM93gkDud3KexUxR11sih5ql/abpDnXqIvefMU9zLgb1imvjqDbBebnpQ88f20PtnTPwMsQZPMe5h2KxyMeZ58o477bAe8xmz0pixrb5su1zv7ft8bJmS+zpSvAu7NJRgudRs0dCtP4FZ36tadDqI+xEoCrq4GSWeow9+pzFlnUqtSd/WF5/++/99ooT/bsO6Hr9KoFVAv9eS2A1iv9eD+/auVUCqwT+30gA8Lxm5fpZdeNsJwRKC7L0ADAANAJo29uPf+NQRNZNHoWFA3d3txckdAaNn2sgg2eHM4SzV8BiX1eBnd4O6E6U8W6ndgnI7Rt29coAwQigjn9X2gM7DgFoJL2AnSADKgbPq/NvEKrKsYJ+bruLpNmJqOB0gDsLzrPHqN7j/ru9vs9Ztz2DqTu4JwvgfJVFBYjOIrv+PHg+tpH7AzQJjmdnSAtAkfMr/l/aqwJuQfYzy0q0TtjRcjZX3Es2ahbO8nXuawW1DLYGXU4BdqwTFVzszmHP9BuBnCXwvI6t/70dPIeJQycxmgNZAgB25KqjuuS8ArD5Gn8fBbHAgwbKI88Xy8ngWZ031XbQLua0+aEFAIliZQRE+cyUJ/UZAqzPg+duK+3Haecd/B8Bnzy5UMFtj7nnWvQlKYeiGG4CHu5jBbEtywAfszhi/Yy+jOAy31eal2oH+zzIDPAoDCmQzjQw1Q4ZPOcdBwcHygaOLEIyrOcZ6427P4N6Maej0+c5c91Hvq7gOZl1AsxUg2DM+nRf+K5mnlfZ1jUggiuN8qoDmVWGfo91oAPQcxBWYCLA17w+Qshuh4KWpxNFJAM4vrQ/vfDi5+O3TuhngU3AlQQD79y5oz4kMEabXPiO6/n3G196I37fvnM7ioZyz8HVqzH3dCqq0wUg6whqZQC32dYGJPk0h75RtrjBza75QQ+WGZHOtMzk8MyKFOgTOoAdTF7i0MPMmmTuHRxcCQqHI+o6ZG2POr/6WEqPhI0lSlcA2V5E0dRlAqnimRlkc6HV6HsDsDbTxkFqdCBPS9V1uAWzM8NZgd5eBNJzYW8fSjI9g3cocCzarZj3LvhokL7UbBC0rCK4ep/oQJodSrqHCtqKniEp5IbTV8pY7sWzHSRdSmtv78g5kAwg4jI3rUUhkwmguwWws15MUsiFDidYj+408DyzXz1+BNmCHqcUZ6XbLlg72ulqj6UBov7wvsOFZVOM0pJZf8pJMgDgtJUR6GvAeyYbaKBEw5a636jTkplEQ5RJBFnoU5+Iok0/AqHHnxaMyYDNbC0MmjgK9eb+slDzzGQS78mTUnkKhfsIpnhdccF62yLNw00EONlPdvA/KZ0SeLWe8r5oR9ofeoUtipoNcWKNtU8BE9PTySTIhqDLwVyT8gzbyF5mRwV8vV/yuqXTKp0iyvsnzVUB932f6f1VUtG0+SF6sRq0qcVOnUEfQVIpSQs8yTblWol+ZNFk+usEkzYGJVjVaoGMBejz+Q7e+MSq6XlMDXR8QjHmvVmBZ2ecIyOKfLN3CIoWaHiyAOr1a9fjvkeHou1ibSHTnMDp0cmxTrvtcppJNGHeY6zg+dIKs362SmCVwNMsgRU8f5pHf+37KoFVAhdKoGae20G281IBGh7CXv6TT+5P9+/ea1lxOBKRLVcAtgDKJrIuBQI1hzApEvxcO3Tx7ATqDPC4sGYF0ZsDeEpBPh2f908FdvjM4JicEhqna2uWSwUTvZEOnsnkcB8F5zYZtLavQfaV++jvTBFgx83ti039UACLdsA/WTMzdVQ3ubhLZryd5g6c9qx597l/50wigWYz4GyDIygwmx//Nu1IvT6cYLJ2Cpe3nbY6lnU8cRTdH1/r/vh9cyC7ZwpW/RtB5cjHkvfV2j2C7BVIPU5e7XEsaZszsGc6sTenAKnyNvjUndvzWYHWsSrT0NM4laF5YaDWMjbA636MAH/Vc8vQ+sa9xwlAUwB2HE8DBZ7bHqMKTrv/LiDmPhhQrXoZ45GgWZWHn6Ej/F3abrvlDXDOZ8wDF5w08OZr+V0L6Fp/cIYpFst3BvWrTldAvI7pCPwH5dTxcZsPtf81O9nvrUUeLccAUMoJCIPJtIFn0E/axruYYo8pgra7O12/fj2BFBUV9Dy3zZIMdEohQN4EFrGPDWRIoN9jeHzUCzzzvqr/1f5YDnzPWANA+Pc4zzDogKv0nXYLrOggfQAWxUbBeV7XD8uX/kKbYm5d68HYb+hbAM2fefZZvSvpEOjzGUG2pE/hWRS1pW3I+NbNW9Obb74Z93Lfq6++Ot26dWt68ODB9P7777f2ez6KSkPZ3fS5soLYdtdxcZ9Gfapgsp9t/W0yB5w7UwDKc8VysX5bf7G7BoXquxif0INCT6L5KRqkOh9Hm1MzUj1f6jhXG17/vZfBrLbeFlvrz9x/BUpFd+F+e32rQTjL1vfVAF61TdX2CHA8ajUuqg0fbWRd75EXcu50MPOi1m5nnetVdl6LvbbVwNQ4DmOb3K7O2Xw+8Diu4TXYVWXudTzewZzPEw+htxkkq3rl57h/btu4N7J9qMkAdTwdAK57r6pL7blp62txc54Ta9Lx8SyQp8DkZrp0ef/cqaVZP9m7sVcp9sV95Tq3ue7BJJ/QnHOnxpq9TtnZ7nDqyTpT52Kd13WuMJ51H8Pb5nskSaXque3BqKt1/POmdl+dX3V91VzQmmF7EOOcvP9uq22HkhIUMKn39PW408vFZxnwqHuNup52vddcdzutC7WPbqvHCvn2feKcDqmOI32JOigJ4GMTHXhgbLH9b775Vtj/V155dbp+/Ub4HvzNabZbt56JEM6HH92OWioUjD44uDo9OTqebt66NR1cuTIdHT2eHn36MNYK9+8/+S//hxUnqoZs/fcqgVUCT70EVqP41KvAKoBVAqsEtkngp4HnM2d7Op1OjgVaHD4SOLRb+XrTiVGG12mA56YrkOMhYKhmKMUx0Tx6qSOrLn6pDDlnUDmbT4UvYyuvLpUsI/6ES1YgD+/r2c/KNHMWUB4TLpQikRFk+ph+zrpl4oSzRMZKZuj1wmyibXFxqMiwC0qZdAKGbC/1SZnYckjU/wp4KVspEP/oZcgkswGbQ1XkKCw5j6KnPELGmd0IyBK0LVlYVfLfmQCWnSEV72vFm7oTGM4YYEQ4TH05jQy0yFbLzORUMGfSiQu9g7l26CtQ4j52sLUs1+n0tWwoCStagMO0BJ6HY1wKj6lYbJybPqf+S+B5BW+dINecQrcnnfBOQXA+k645mkqXVFPRvwgSKUsQkNnOt7Iye8HUkNECZYBBBmc7BzBOJhXAlWZVc+B9ztvzRvo6zJc8Kq9rM3O2jKMzPit4ztfOeIs5nVl4Bjd5R2RRDj8GK1uQyvQ/J+e5hbm1Aoa2QTjWZOSG7BNQ9POWsq09diNYUcfe97t9I5BnwKSCKuHwEwZxlmjSsRi4MHjE+AYQpeTJ0AOOljNe8HRrftZMbVPhUJxZFEW1YFxk0qVuOPs66DjS5hm0rDIx8MR9gA+AsWTDa+7KVhpQqrJgDLi2AnUVKOHzCp6LzqOfqjC4HtmFCaiZ5qXSuMQ4BpXHWXDS3rhxI7jwU5EFwCGnzD49fPQowJJDgo1hl05EjbPZTG+9/fb013/5l6crBwfR9gf378fvAOIA86jHwEmEoCrRxDRvfdB35VqGXMiuDD1MPvGcOrOaFA2UjHXIhQBFTaJ2w9N7Gm2lz2QGX76iwE0FDKvdsX0PW5EBPtpoeThIje5wukttyIWwFSnMTPS2jihLPR9SsriTJzipeVyDA1vE1X5uf35Zl2xSvdamEfc6Zlu8dBpG1GuF+iZ12tRUNftVdRLOmROtl86mDgqgWPhiHZQt1U0RDE6ealGDZAZ20Gf0wqe+nmuiqDdFsF3TYKBB0ZwNKx/vaKcOWla1Mn11yfy3T5pIZfIkFnqS/OayQ7lG6B/tHbK3aQN8UkILRdjksIGxtvS9R6dD6XQ60vNsvynlLeR8ltfOOKmR+4fQNcvZ6fi56tDMOtdZFxzs402yFeqvTwBYH3m+9FN2IPZOYTd0WoDPVWDTVGUp38abn3LKX57bnjPVbmlINO414KJMbhf47DZZc1PzKf7tow750LY/dsa2ayR4/S6f1zXE48/9UB/2PVCnQ7ONlQ3ejezp2FM5mcJ6aeOU7Yz1KalbYo8w7C+t121dzNMBpgr02mq75OsD2E4A3/uyWYAg++69S6OVqwkaOR9CD3IGtT2WCwDn3HT9H8l+M7311lvTp58+mq4eXA2gHJ1nLbt/7/50587H03PPPx9ryLvvvS/6IYI4R8fTwdVr0/Of+9zE2vHg/sfT4aOH00svvRSBbAJlK3h+3r6un6wSWCXwdEtgBc+f7vFfe79KYJXABRL4/X/6PwfnOT/NWUw+45rJZKdHjtTJdP/+gwAxcHnY/NuVDGciwLyTadpJWpXInszid86kzMxK8R2LjiOc9gLyGcwVYNTBXRyN3c1eHjNNTsrciftYNQDFk8dPBPDviX905rzkEX47v9H/BO+fHD5O4Jc2pROdwISeURx6kLEsaiQZcgRXoFiFVe2rmg+1AnrhQEUhunL0No+3cz2yMeDei4XZe0s6izPRIsgp03cuHuexmzmHkXIpkKoChg4CNPAgHdrINopCctIVg/k+DuzxETKDA4jzK/BJ2HEemV/QRYqOBcI4+xFNjo4t6wvFE3pGrj90cVja5Gxyg1kxFlvAc8kjKRQKd2bNnO4gicBlgR8KekRoyEfcS9trkKbrQef+lePo0wr6HGCtHbEPuYneoAaHDNKM4HkcXY4ijCqkZdAmxqlRDQh8aDJL8NrHws3NXI/5C8yyM2/AxeDTFFnVAiAEikTA6gx9nRf0EqVBP35uPY1CX1EvoJ+eGNVDuisFiD5mtu3Sdf7MwK0zjBswloCGM0kNnngOjM80uOX76zxxUWHrm68VBYDoEwwmETEh+83A2VJGn2WiCXwa4LyB7TgJkzohECn1MG32yZnqJ8zsjQGUzFTkWQaUAQ1oC/PL/PYRdCpH9g0uVZs5tttylD5qvs+AkNPT6b333guQgv89HnSRrGCDQEGtkEGvALEKsBiBkhCJeucMRmcWYzfdB2px3Lx5M21fBmEzgzXWgQy6eJ2L52WAsQFFeQ1ACx3qNSU0X1vR0WaQpDUx/uUzmardAP3Jqq8BjZBtZu0H1/UQmFXGtAAzxjWyxocTQnqr7JfHffb+wiXM+0aKpTpO2YF4joG2CA5VQ1jGxDrhOc3QoH3GFR0YNHjqYrI9+LpUM0HBDAPinpOyJePMNBirxa7e43kYY+wTVcWGuK9ev2wPxzc4aFJls5iJW8a8Aan5sGo33B/rQdOZpCKL7UspOt4DA6LOaIGarJNiu1htlGl8amDCohPwrR/rSbRlQY+DZieDRpG1TICtBDtqsAe6EwPLYc8j6APo3YuHqq8K7qvg+BBwLgBzzIWkaImTSUkhVQv6GhD2nNDcA1TutWoa6O29g5MeSsDEErGuRHDCVCMlYkPzZH60yez6L+q5lriQyRAx7mlP9Y5eELWvIb1A7P6ugs1dX3J2R5A1qb7ihIfoj+qPxn9+Ak6fsQ3TaZA6X7nXNrTqJ600eO6gqnWLdcPFbx0wVfb5uDcwFUomhWTxYuluBkGSDquu647hN3sibps27c3o+O47705XD66F3wF126VLl6fnnn0uavd88P6HceKIIzlvv/32dPnKQfgTESwOOhcKwJ5NB5f3po9vfxjrBNfTn//0v/ofV5zovIldP1klsErgKZbAahSf4sFfu75KYJXAxRIweD4DlkvmZ8sYjiw/uALFwxkATjo5ARKls2QHBDDlxq3r01kAqWMbukPhb+AQjqwWg6PhvGvDrSyu5gZGwVA2785+qY5oLRAICEH7AVB39+QE1kw4AbrpUGY2VsihtFcOhrm7uyPidh8fy4GS89OLLckB7Bzavt70B7Ojt+04su5vjnLjIRUQNAPznJ2cwBKy6hyZzobrwLieOXO75BAOYKsuAqCWrGI8yQiKwlbJYVrAiHCmyuf6d7hiFmxD88M5mxXb0yU7OwRClMlrJxK5R/GnBae/Zka5+FbTo9RJy+r0VMDi+NO4yQtgEY4m3EThLGcxznSiK81AzTCegZ75EoMDtW18RjarQQlnSXYAUtmSzvjL3PMh+1M844yN78MpZN5cuXy5yc4y5HcDDcm4LYW57Cg7e5r2RUZwUFlkdlsCAKZ8GDPSLBPbDuk8IGWnmai6UXW4naDAT87ASQW5DTz7swb+AK6WYqV+d21bk0054l7BpkphMZsROUEquFMB89q+KKg46BXf1+xLzx0A/+C8ypMuAZK14EWfow1QMJ1IglYGWhug5Qy/pHL59OGDtHO7DUieZfZmJwl2cLz96tWrMdaAumHLR3DR9j9PW/C9n1dlM7dJcyPf5sBmE0EW+msamJCjImuREe7s8ADKOUlhuSZXL4GKCMgmJQ73mxIAgI3sQRf8I7tegF4HiaptqPYlDVQJgoniwONcs/YN6FUwyuuCn9nAH9vqiTVHwY4WpEqZGoi1jXM2uk9FWN+Pj8TvW+d0B71K0V5TNp2P/IU9Y046iNnmfmS9qgBqvqCtss76rDpfx9Q6o7HqJ6MEpOqUUwQaEnzl+ZZPtZkj4Bz9zHuCuieKXJ+33/OVrEeMXXDbY6sAZA/czexJsSNLc34238OW9sKNVUfqXG5B5RLsqM9ZBM8jgJJrbllDZD/6HsKyqrbM61zorYsuF7vU+xsjMNMjtdWS7MGPrl/n3WfLqQfofdLPJ9uSiz+z6kf7uon94Lwd497TdpMsYhfnjL2Vs8/LPkE21UV5BZ7XfUafzz34q3t6sK/uvwwT6gAAHehJREFUqyo1n9ZjiS0KcrvdqZ+eT3VcNDYKFoy6fS7jO/VvBzuRNDxeQzRfSsZ+JFDMA6SWrcbLAH3KN07VaC7GeuNgfB2QmoUfex612afqkOOjTz+dPqUWw5UrQYNiW2Gdr3udSCMpVGReN6rN9NpHM8IOGDl3pj7zLNvsvYMSFDZBw/Xo0eH0/nsfTM8+++z00ksvT1euHEwff3w3knlu3LwV7f/gw4+mq1evTZevXJnef/+D6dHh4fTyK69EAs3Jk0fTo4f3pxdeeGF67rnn4vq/9Xf/wYoTDXqx/rlKYJXA0y2B1Sg+3eO/9n6VwCqBCyTw3d/7nfAPvKk97zAqezwy5Dbi3cSoRnYKR+nJIMzNuTOAY0PNl+mwO3u3HnXuYEJ6J0p9CfCQo8K8BEBdCed5jDaLVqXrFb1ScmwrX9UKwqlgWhbczMyX6qQ1QKgdvpaQuG+/FN4yQOhn+Rl6N15SZs4afM9MbX3Xs+LnWU7zY8F8pwwvATdue890A0Qgu1jkHDWbqbcjO5LH0g3+1jPvLZnKPnO+z+Pf3WhlpzV5kSn65HHLMB4BCDtCXTadlsaOqdvZnW+NIn/rhEMH6EIWBcQanW2cq5pFZ8DE8jLwJCoSMrLPTwCD526zHXYdFe/X1/Gu2aNu+zhf+HyJlzWen3Q5vqfq1pjtVQGSNsbZrAqwCYQ+gSg2vh2BD8/r6rjTFoN1dvAreORrK2A6Ahz1XR4vro+iaJmJPs63LuN+eiBOYsQc0lbNvyvPuEeDUTegUcdllE/Vl6Xral+bzjtTsAA7vreBi0WNAHNRlBEQcfvrqZ1dCidmoKpSdtQAwXy8O52IAwF+rt/nPmj8xS/sa0bgvN4LUA2Y7QzCKvOZ3PK0yOyUQ6m94OCH5kSCs0WG9VmjPjFfGUs+DxAfepikKTGAE5Q2CQZSwJI5PD6TI/twmzsb3LYE6wXQ2QM0tjHd5lSZOHO2gWgEp5LX1+uPbIq4+BVc00mcDh4lN0+uISHXCbttMEu0YJH1KSyoBYR9wiQyaoeirqEjDh77npgqneLHY0ifOrdwB6v53vroOejfrsExWwOoOQDtwWBPqu124FoWFsDL2b/i6ec0QdsXEDzK4o0xRrm+x1pWTqXZWYt5l7QkKrZ5HjxfmpN1LgetTeqr7WwF7dt6pH+0tWhcKUb7n0Zqvj6WLOXRnoz2p4LnDlT6RESzc4XbvOnkcHqnrqfbbGG1qbbzo50d12O3odmZlE9d5/o9cUgmxiqKiZq+ivU8/+19j0+mjeB5e65PypSAPd9ZXtWGLAdfch9WaHnQHRcI9vxtezLsz25SY2VhzChGHvNNiRY+GRO6e6xEi9Yfsr2b7povxqcHVIvAtqyvNwK4nQjifd4+J1R8UoI2lCB7tNuFO/Pt435oNndNkcPa5LHb4QSNTkNJf3WSp+07sbNJERZ2OIObwUF+cpJZ3tS8mKbHj5+owGpQBM1P3DjxpSVU5AmblhAwrPHjOFr3sB0+aaVTnQrsUBMC2ha+5CSTJu1m+uCDjyKA8swzonL55OHDoHXBV/nozp2Yq888+1z06/GjB9N0eqQs9fz5j37rv11xotHwrX+vElgl8FRLYDWKT/Xwr51fJbBK4CIJ/P7v/U7QttT/K6BmxzPAPZykdNrtWEdWYHLHGvwNh4iCc7EJlgnuFCLKFDr3k3yekV2YTi+ZugYV7WSpbQYDcv9c0M7IsAPU57hrghF6tzltTbmRfkS2z33W+/uyYVDLzqodFV+vvwufbAHtKyDWMg3zmP7Y/wr0ILzGAZoZXCOIJpl2wIy/DZotAQvVwZYTtQmHyf2pv/0uO+6R6dyoBPo7KwhZQUQea3BOz4inzzJc5/JT5pTvqSBQfYfbeGpu9gLwe3wquBjZX8mDPsrbYxMAT4J0ALkcBT7fNsmW9nFtL6g254H3O1q2V46P3sWAiX7BoIDlzH0jeO7+1P67XRW4NJC+EyDT+QKw47jXvvX29kzAKj8XN6xzcD4P9T4XBLOMlsBz3uvx9Tvi7y2BCgPLo4MNx7Xv93fuYw82aUxNVTG22Xq9NJctb+434FgpL9r3kTE3n4N8Z/DTOkKb4Ll+/ERc7TWwQia2s+Dr/OXBzH/rpZ87A94Kzzrg4ggyVf3xmHsc+V0LhlZgtdmVVA7rKs9ofUo+Y1MqcCkFQwWa9sKRVc5jkCHAEQqXHh1F5rjpmI4zCETWqfj8TwJs2staGC4C6RM8vAMwJyjEAoDSuHGfC9IiG7LRz2eDwqXMiY/5yR7PryrDCjrWtbLblU7DYB2hrQBhPg3VwUDZENaqmnHucWJssIeXLvUihR287Bm0FbO1HasgZ7V5btP4m+trG0KPTs+mvV0VVTWth/rcs2H7PGEgd2fjjux5JkUZkaX1uIPYAsctX+muKNJG26v3LOwXCrA/s+2FLsmBH3TSgX2DlP2JnUak7nvqM713cZ+XAGjLZ0ZBZazSpwIKL7j7rrVOlHV1DzKe6qn7EM2d7a5tbad1VdnQ84zvGryd7W/YfwRdnWpLcF8NpM73QvOgndfuuv7bzspk9kBIXXvrfsbvM1WcbbHXl3oS0dfKBmm+zNtXa0q0FW86iYBjp8byOlbXnSq7CIQNAVZnmNexdCDOa3vdizXKp2HPiW0LykD0n1ooBJ7yxGVb87FRW+bBtrnNqY0ue+/DZR/rehN2OosEj7Jt+9KsiVL3IOOeKuTgWjwq7iK9Ycwzg8E2a5udUnvrflqUOaaVOzmWLtKHWEt3dqf79z+dLl++FJnx7OEYW35YIx4/eRwnZqGWRKeDWijlYrmt4PnSSK6frRJYJfA0S2AFz5/m0V/7vkpglcCFEvj9/+13zlqGTcumlgNSjyBzTc2UjI1ngkUdzJKzpVOk3fTWzb0332yeTSkhp+h0enDv/nR4+DiOZAIc8H47IVcPDpJy4Fo4F2QGGgyirT66byfMx+yV1UXm0FFkXPJeQA021n4/vw2MBki024tJdQdq2YFXf86LeAS2fYVBrhHQM11LDSwEv3nyqVcQ1M6aQTV+V2d1dJ7997yVAhjHUwF2kkenS8BJH4/mhpZCexVUwrEJvvEEjsmObgVj85ixON5zHBfAgHDqBkfTfa7OV71mHAkf+Y/DEAn+8FtOoY/z62/AAvRqBBoMXFSQMQIKcczZRWnnW406Xmqfil45wMS7ydLmdwWIa/vdXo2JslK36VsvQDsPiFiGBioqkFX1yPOmytW6MIKr20CkBrZFJ+aTQnNknChLwIYk4NME0V81VGRAhcPV7XffrLO2MdsMn3XIc9QAx8gLXeXj8WxjlfbP75xRFw0vrvDfaAuXQIQ6X2sbRz1v47CjYFgt0KuzI/oxaFxY72ctBLjDJvZxhoNfHLv8JmDhp7UTLaNwN50D1xmXzsz2+NQ5cXYqiioKETMPOE3CT6w5Zf2IPjcQMqQt/ciA3PkxZj51YHbUEdt5g0I7O/vT7g5FXLFPnTbK99X7aQuAfKvfsGD45yBjr4/QxznTzhdOiVTddv2Lpc9kq5YDvE0fh8BiZLOW4rRujwHUriviUK6BcI/bjCe8CB5Ki2r7a6b3bMwNbIauzDPja7v7o7cD50tzOyRSint2e9mDnGqP9Ehc7WNxyP5kz/Vq78a11WtD1RM9Pf8rhSkvAgw99zxXDBSP653ASNYcg9C9P9vsw86Got7nXeFqZzowPC/WXPc/vsbzhL+X+LMti7qX8Pi63dVG171S1xedHvEUq3bQ76ztqevcuIb57z5WGdDfZJHsUqthWa8UINZ+QXVp0rK2z6op8NJQbX3vf5668hPKHto2qc75vgarMPhi+8oeaW635vZs3AP0Mc85X4L9fo4DUHUvZhu61JY6Du356GusUf1k2WJH2ofoat07KrNfbTmb7t69F8WvoV55++13pydHCqjz96NHn07PPvvMdHh4OH18906A6i+++GKsb/wEfc1At/a3/95vrzjRxQOyfrtKYJXAUyaB1Sg+ZQO+dneVwCqBzy6B7/zTf9Qyz71hro7NknNYP3NWEJ+NWeJuxehE8LnBCu4D+P7ww48i282b71dffXX60Y9+1DI1v/CFL4QDQ1YeDgXcvYDhHN9kI83m2MXieD5AGNy+fA7OQDY5G2vAD3gSuceZiWy2f/jDH8ZRz8j2K0UQO1CxUOhqAQBwn52tNo6E+hduRHPAcLZqlmk715+cudUhqmMUzkBm6VdHdQQ3t2lDBTZGx3t0dAyc+/f4zAqeuI3VKR4d6doPjk9fBCKOTv5Su0cZ9XEQ4FzpMkZqA8tRQN18nKtcahZeyD34W81FrzGtwNYcWwNMmWftOzC0DVQZAa65jsxHoD7jPFgw59XmziV9WRpzgzdLOlhB//rOxWjSFiVcDkl1J3u0HSOY5HZVndimC9UejcEtnusA1NKcHWUT15Tgzqz/C31V8dX+szTfavvcb9tUAypLthQ9dP9HIMrXx/1bhG294l3mJSeT3JQe3BugMbz92NO0ObU/AHpRNnLgkbY9n7UreAMUaAWYJzPQPOfR3gSGq077nRcBkGrPnCN61A/64rZIl/bIs22BwToG4zzi+stR2Lln4tbrx3/XgFZv93bw3Hbf66tkKQBRnwm4k42ZBz4d8JMepCTqqY48bTQGS6Xz82xdrUe9mHQFkast7v2dK7zlYzmfG7OdsWDocgBaT1VQ5rP8RLdzbAIoTJ7n0EHx5HQqtaCbwYb3+gxzMLEWhjz//iV7U4FDmhwWP09MLNmtJTtjgNMyXLZr58HIcZ82G6czcaqPPzUrOiTdgkdap7qe9WQCX1MDTUtrT5Wl36tnao46mGqZ+WRat7MqQO1+1H1Onb/jfqTuQ9yG5fVQ7ejv8xq5pGn91JzbU+ej52idDzUAX+8Z2+f3L437qDvjeFW52s7V32OW95I9623TmI/6xp67nggc5V3fVyU3m/MEejbiXq/yrmtFv1f7L2Wfu5C4Ms+Rx5Mnx8F9Tps+//nPT3/+59+frl67EXt/fAOuef75Z8OnIANdxU53p8997nM6PXikujP1ZwXPP4t1Xa9ZJbBK4GmSwAqeP02jvfZ1lcAqgX8nCfyzf/wPzyoYUh0OO+I4MQb6RtCJv30ctWaCj42ooA/PBYThM+7hyP2DBw+nV195dfrxj38cG1+yz2/fvh1HMV3YR8Xg9uJ6fvP522+/Pd27dy82zY8ePZreeOON2FjzGc/huje++IXp4zt3AkxnEw1XLmA5/6YtZKkA1L/00kvxzKjvV46bu8/bnJclQGEbyDNzsAv4Pmb3hpORHNlLjqjlW8E1OzmjY7vUPu5fAj+3OUDOJlySQXWK/O8KFiy1f6YPcXx6WW2XHazz3N7bnLjqdG9z+KsD6+PZo2Nqp7IC3s4+NxBtnRkz4xoAALdpyRL7rOB5nXvb5LENyK5jX3Wyyt+yq46zwZh6/6hHo6Pdnr+QkbttPoyg8jZAYNTLpb6Mn21955C97mdvA8/rmLX2Deo6AgOjNhscXgJ3ljS/gkaMrU/9jHoe9iRPuY9g5ahrF4Hnfr4DisfHZKJ3yg2eVU/onGvzRrUxRr3S3BoypaMTgDUqDhr0QJl5Hno3ZIKOst02rmpTzwqdt2VuY6zfFTyv1/tUUrX9fEZhXgNI2+ZGlbvtveU12v/al7Fffn4NnBj8XwKm67tGmwuH+ZJtr1nEVbeqzCt4vrwG9kz/+l6eMbYz+mRWBp90uyAIPUVQ5rOB56Fr5qNP6hG3l3aMMtmQkV3qfrj/lbpj2z7monkcsjvtlE51fbhoLfY4GzT1WFfd0XyCr/s8RVcdv/aeCAbr5NM5m8SJkuFkl67pwHmlE1vSlapzo/7W6y2v8VTIku3rbTpfZHYMfnG/5VvHZJxvklsNjJ8HzrmmrqO1bVXvaz9H6hu+c2b6si08n3nueVLBcvfFfXMG+MXyGilrlvdJ1hPrm/ozp270Ncq4z0KihcJn1DX3dbRn8TeTMk9KuF8at+WTJSrMq/XBJh2zQTs++eRhJNqQXHP//v3pww9vTzduPjvduHF9euutt6abN29Etjl7/bfeejMo01577dVWdPn0uJ8wsixX8HxJq9bPVgmsEniaJbCC50/z6K99XyWwSuBCCQCeL4FO3uTa4ZyDht37ZVNvB2sE1kenzxtugw+8g8054DVHMd/8yVtR9Ofll1+OzS8A+HvvvRcgN/cAjosPdgqQm+xzslBef/31+O6jjz6afuEXfiF+A4RzzzvvvBPFkm5cvzFdSh5d7osCStM03bxxI56zu0cGIhnxx9Pzz99qPLUG1LY5VducYTtro/BHJ6OCZJaL74kxaNk33TGq76z8lVW+9RnbFGAJuKnO9Dh+IzAy9rE+b3RyR6Cp/h08m1tWauud3zU66BcDaVnQKkEcOWziLudnSV93NspCrePkd1QARk6hKDHsQNsJHjPb/SzoIeoYjWDOOE5+72cBX8bxruNYgbD6jm3OfZ37XF9B5Yt0JsZoi7JdNE+WBn/JGbfsKkgyjtWSzVlq0vh8gR7Lx+KXZKa52X+2tddXOEhQwYNt89J9sj5ta1uT6ZB5Pral6U+hqKjvrid6GGts6ocffjB9+ctfiiCm3799rkGpI4BllH+dO2384jJlOgZ4Dn1RoX+q4DnXLI3VNtnp8zGT2u3yCRfTNSU9gHhi2tzkHwD6zPcKHtKO/T1xU1um2/pb5/k2uxjzZcHwjYDkNvDc91tG4xyrc4Mi2BfNjWoLRts37gXOy16yq7ba/a/Zy+39GcVZsj/zZxtc++zguXmWY+64yGYWQYynJadG5P8D0JUMe8urgud1fGZrVuExr3KOMYmFoQOx/n7b/qjZiAzqVRDVQfU5eCu59FMEzuhN7U9x9XFkvza3zHznfta1QvdonojyTgG0JXofj7HbX9eZpbVNeqSrL1q3a7vH4EcFfKve+x7v07bZjapz2zKzl2zLqKujzOa2z+Mwt0N1vtb2hTVMOde13naXZ3vvsdS22pY6Jtv6Z/tV29PpsOanAF0/wtf63jEYVW1GHYsYD07oDVz3F623XS+VbBAqmeA5tI4A6Ozv33333Tg5dOPmM9PDh59OH398JxNmdsJnuH3no7Dj+/t74VNA1QhX06h7K3i+pFXrZ6sEVgk8zRJYwfOnefTXvq8SWCVwoQQMnldHxM6yN/Jzh6NnzlQHy0BPc5AHvuolR4vnAtywwX3nnfcaJyvHMe/cuRP/8wNnIWA6m1+AHQB0Mtf5jL+/9KUvBdAOCE+RMqhceC5Z6bTr6sG16fDTwwTqH8WR9Bs3bkyffvpweuaZZ+M+stnZtB8ePpq++ku/MF25crkVyMPvjAycLZyTi85WEP4ui97ytUwMlsz5NEmKE2/q6JxW8KY619WhqY7RCKrUVlWHt34+OovbnMeLnDqDBaOzVsGGeP+2lNgtYLflNTrhS/1cAkJqplptYzipC+C5x6kGUHQfwLK5nrvDzDHhClZUALGOneW9lPFc51PlEB6BmlHDxvG0rPy8EWir4zoCEGP7xmdXPZ6BTAsg9LZ213oLo/7VZ/rfS+DJOD88XnBvL83BMQhi2SyNQ9Up97cBH0NxuqqX58YlqU5GHd0GItWxMNAwgiTu55h5XuXh50Qwa0tog++wby78ygmf27c/iuPu2En3twaFxv7B/Z/s9LOvqszaGhAAxvnM89a/knk+ymebvVqyaaPN4przWb2ianI7racVtKvvpJDr0hxeymyONkXWb7cNAsJ6pme1YX43clSBy+T9bcX6Om2Lx2Q27y448eEi3HUeqi3qTxubwpFfx67p/DjwIVO4iFW/os4hP78C6Lwp7G9bHy+gbAnRfXbaFsvSNmLM5B11RLKYg4V8Zk7nEfivAZOlNbza2gDPc/wqILotCN/mcoLyHidnHM8De10mS/Ph/Fp9HjwPyZYTOH1dkJTqesG/R/DcsvQzRhtsm1X7tTRH5/O76wJ9uIgyZJR/ff9FNmPbPmbJti7ryzyw7v75uXWenJ9XAm6rDlQ7v7QuVTu07WRUPelW5/ESLU0dN+ur95A1+9zPWZpDToxo9qoUUq32xMHHgM7PVMTzs9jvXlQ7T+qlDdU6dSn8BQc1oXGBfom/SaDhxBRZ6JFkszmL3+zT8B3iVNWxTkjVnxU8XzDq60erBFYJPNUSWMHzp3r4186vElglcJEERvC8OjtL2UZ2KA06Vp7z0QFZciSqk1M34bdv35nu3b0f3IWA39C1AH6z0eWIJgA37+KoJp9zHRnjZKqThfL9738/QHbafPfu3XAMoWehiNCP/+on083rt8JpgcqF/72B5jk8A7oYvj86ejx98QuvTVeuaLPND59XR672YdyI/zRtM6BQrxudkNERtdNRHca5k9Qd4eqwbQPmxjYuXVdBFq4fs3J/mhNUnW+DTW7/CEII0zsfaahAlh296px9lv6hDyNIUIGnETRbAs/dfut8dYDr+FdHt45Z/ffSWI+yreNvEML936Zv9fMRUHO7/bvqTh3nGlRYAuXGMV/6O9oxOKe1z+d0L4uUjZ/XMbP8Rj2q99S2XPQ+P6vKwDbNTvvS3Fycgwv83kvgWLRtkR6h1zoY21X1vbZ10aaWzHPr8zg3Ylxaobu5tP0u7CL3ye6Jo5b+WC4V6BmekPY0Qdgyly0PgoCAKPGuBEMabUtmnjcdHoph1r5sszu+d5ybnVtZNsb2A8qANveh5B0yiSso6O9CT/KEQtUxv7Paq5BPcJX3U1r+fmmM6jy3bK2XHp8KwlonRvvla8/Zn3xotSM8rwNnmZXdKFT6KYxKx7Zkf+gjn1cKC+tpBaA9dvDc++ciu6V589PB82puVGRZejgf62ZVYypK3gJr67pU5VrtPdeM4KV12/Z7JvshIFPn92jr6ndVl6yDDkz4+TYn9dDCkl2QHBwcOO8K9+d1Luq5LHtgoa7Zo32s69WSHVvq76ifVR88fpUyxLpjWVe9H+fCaPuW1oZx7RifP7a5gsjV1njeLvXR1406XtvHd81GDoU/t+mJ769r95L9Ihmj2kOe5wCXr+/798KlVF5cddr318/GPtZ2tH4y3/Lx1lPVVTgfWNSrHczzaSBnnp9N+/uX2kkotWeayF948OBB+ANXrx5Mzz33bIDmDx9+Mu3t703Xr19rPQI8dz/84X/8X/x3K060bZKun68SWCXwVEpgNYpP5bCvnV4lsErgs0gA8NyOTN2Mj44+f9uZY8ONY1PBuNEhGDfdtS12Bn0/1x4dncSe2TQwFYiwA84zzLtL5jnvpGgon7lYkAHv6kwePno8fXL/k2gCmZSXL1+JjTbOBUA9G/InTx5PR0cc8dydLl/iiHvlFA0JzQAiOQl4BD0TqfZxIQlQbsEZxfcoOqdMPZ6xDTytz7YTVJ24i8a3OjU1o2kcl3HcLnrm6JRWx28EVcZr57LpQLmuC1jt3KsvApUly7nsq+Pm7+vves9S0VCe56K1Vf/dsPH5leqhAhEGWuyYmj/Zzqzb4XlwkayqUz86rRfJvwqzgkCe60vztcqnPtvPGsfYz6q/NVPmPxXwGJ8BXYfndwXMt8+J8xq6TX7bPnfQzv31uI40BkvtbkBMNmMED+iLx9vPj8BbZnnajo421/O7gjG1/dWenZPAcHKjtXEo0BZIYcQ2NG8M2tQx6f0RaLn0rCU9oE16HiCq79XpjBHA9lSPeZLZyuQit3ft9sK6VbeW2l3nh68lAHaOpoLsxzw5pPFe0tQu2SX5GDwf58mSbQsZJT0N3PFeP9wHPuu2X5n42+S6NPbb2l9tRAeqlMneC5j2cVrKWoVTm+c4aOK1vq7JnjOydVrLug70YG7VMa+Z5v8f9Vh2yvQvoiUpsYfZ5eqbMvFHuWm9ozCseN5lV3pMr9rxGiRh3tLXUYZL41v7X9cht4UAUb2m2przFkyfnF9f9LmB6/bsBP+32fDx+T9Nr6zrHh/fP85996HKDB2pc7TeM67Pur+3TkGAeXDJ7+C35k0PhvjZY3/6nOo1RUbZbJN5pSvp7+oZ8H2esf89v9/wHs2ys64tvW+pTdXO/LQ2X7SeVd3pcp9TlPhz67fvUQDtAgkNgd86Pz7TnqAWItV2T7aoTMp4PetSKfjc9CXj8ep/nsbJYB1m5/6DT6dHjz4NH0Dr63Hs8+8/uBf7+1deeTkz0KNk+7naB7/59//7FSfaPvzrN6sEVgk8hRL4fwCrayRGHK00mQAAAABJRU5ErkJggg=="/>
          <p:cNvSpPr>
            <a:spLocks noChangeAspect="1" noChangeArrowheads="1"/>
          </p:cNvSpPr>
          <p:nvPr/>
        </p:nvSpPr>
        <p:spPr bwMode="auto">
          <a:xfrm>
            <a:off x="1679575" y="35988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1512" name="Picture 8" descr="Theatre of War in the United St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935183"/>
            <a:ext cx="8811493" cy="603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2939756">
            <a:off x="7558664" y="1218627"/>
            <a:ext cx="1028700" cy="71427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Army of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Potomac</a:t>
            </a:r>
          </a:p>
        </p:txBody>
      </p:sp>
      <p:sp>
        <p:nvSpPr>
          <p:cNvPr id="9" name="Rectangle 8"/>
          <p:cNvSpPr/>
          <p:nvPr/>
        </p:nvSpPr>
        <p:spPr>
          <a:xfrm rot="18751464">
            <a:off x="1030958" y="6120015"/>
            <a:ext cx="1028700" cy="4283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Butler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20468240">
            <a:off x="2113512" y="3506194"/>
            <a:ext cx="1140282" cy="7540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Grant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Army of  </a:t>
            </a:r>
            <a:r>
              <a:rPr lang="en-GB" sz="1400" dirty="0" smtClean="0">
                <a:solidFill>
                  <a:schemeClr val="tx1"/>
                </a:solidFill>
              </a:rPr>
              <a:t>Tennessee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0468240">
            <a:off x="4615007" y="4131381"/>
            <a:ext cx="1361810" cy="59228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Army of </a:t>
            </a:r>
          </a:p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Kentucky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594181">
            <a:off x="6660399" y="2117656"/>
            <a:ext cx="1127667" cy="6342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Amy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North Virginia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0468240">
            <a:off x="4737939" y="3199433"/>
            <a:ext cx="1233663" cy="59939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Army of 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Cumberland</a:t>
            </a:r>
          </a:p>
        </p:txBody>
      </p:sp>
      <p:sp>
        <p:nvSpPr>
          <p:cNvPr id="7" name="Oval 6"/>
          <p:cNvSpPr/>
          <p:nvPr/>
        </p:nvSpPr>
        <p:spPr>
          <a:xfrm>
            <a:off x="1361208" y="4779819"/>
            <a:ext cx="613063" cy="716973"/>
          </a:xfrm>
          <a:prstGeom prst="ellipse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32509" y="4956464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Vicksburg</a:t>
            </a:r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2225973" y="4642378"/>
            <a:ext cx="1119900" cy="59228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Army of 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Mississippi</a:t>
            </a:r>
          </a:p>
        </p:txBody>
      </p:sp>
      <p:sp>
        <p:nvSpPr>
          <p:cNvPr id="18" name="Rectangle 17"/>
          <p:cNvSpPr/>
          <p:nvPr/>
        </p:nvSpPr>
        <p:spPr>
          <a:xfrm rot="17614719">
            <a:off x="764942" y="5905388"/>
            <a:ext cx="550319" cy="34559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Bent Arrow 14"/>
          <p:cNvSpPr/>
          <p:nvPr/>
        </p:nvSpPr>
        <p:spPr>
          <a:xfrm rot="14801733" flipH="1">
            <a:off x="1319646" y="3927764"/>
            <a:ext cx="779318" cy="1101436"/>
          </a:xfrm>
          <a:prstGeom prst="bentArrow">
            <a:avLst>
              <a:gd name="adj1" fmla="val 25000"/>
              <a:gd name="adj2" fmla="val 28774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16737" y="3842301"/>
            <a:ext cx="2975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Centre Southern rail transport,  supplies and men sent to Deep South from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Texas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&amp; Arkansas,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05645" y="811658"/>
            <a:ext cx="2832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Fighting across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country &amp; Guerrilla war in border states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83696" y="2053663"/>
            <a:ext cx="33139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Halleck, north commander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Wants South “cut in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two”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 taking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Vicksburg,,,needs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“killer”….Grant the man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08037" y="5584239"/>
            <a:ext cx="27029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Grant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starts campaign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February 1863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5" grpId="0" animBg="1"/>
      <p:bldP spid="17" grpId="0"/>
      <p:bldP spid="3" grpId="0"/>
      <p:bldP spid="14" grpId="0"/>
      <p:bldP spid="2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0579" y="385119"/>
            <a:ext cx="8911687" cy="1280890"/>
          </a:xfrm>
        </p:spPr>
        <p:txBody>
          <a:bodyPr/>
          <a:lstStyle/>
          <a:p>
            <a:r>
              <a:rPr lang="en-GB" dirty="0" smtClean="0"/>
              <a:t>Mississippi….land of swamps</a:t>
            </a:r>
            <a:endParaRPr lang="en-GB" dirty="0"/>
          </a:p>
        </p:txBody>
      </p:sp>
      <p:pic>
        <p:nvPicPr>
          <p:cNvPr id="16386" name="Picture 2" descr="Natchez Trace Cypress Sw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1651721"/>
            <a:ext cx="12178145" cy="520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7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5098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Multiple rivers </a:t>
            </a:r>
            <a:endParaRPr lang="en-GB" dirty="0"/>
          </a:p>
        </p:txBody>
      </p:sp>
      <p:pic>
        <p:nvPicPr>
          <p:cNvPr id="15362" name="Picture 2" descr="Aerial view of the snaking Mississippi R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" y="1787236"/>
            <a:ext cx="12098482" cy="50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503" y="264909"/>
            <a:ext cx="10948415" cy="12808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North has all advantages…on paper </a:t>
            </a:r>
            <a:br>
              <a:rPr lang="en-GB" dirty="0" smtClean="0"/>
            </a:br>
            <a:endParaRPr lang="en-GB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33" y="1145218"/>
            <a:ext cx="11990832" cy="55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715" y="114300"/>
            <a:ext cx="8911687" cy="1280890"/>
          </a:xfrm>
        </p:spPr>
        <p:txBody>
          <a:bodyPr/>
          <a:lstStyle/>
          <a:p>
            <a:r>
              <a:rPr lang="en-GB" dirty="0" smtClean="0"/>
              <a:t>Heavily wooded…open meadows</a:t>
            </a:r>
            <a:endParaRPr lang="en-GB" dirty="0"/>
          </a:p>
        </p:txBody>
      </p:sp>
      <p:pic>
        <p:nvPicPr>
          <p:cNvPr id="20482" name="Picture 2" descr="cannon vicksburg national military park - vicksburg stock pictures, royalty-free photos &amp;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6" y="1278081"/>
            <a:ext cx="11482246" cy="557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8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344" y="177301"/>
            <a:ext cx="8911687" cy="1280890"/>
          </a:xfrm>
        </p:spPr>
        <p:txBody>
          <a:bodyPr/>
          <a:lstStyle/>
          <a:p>
            <a:r>
              <a:rPr lang="en-GB" dirty="0" smtClean="0"/>
              <a:t>Gunboats break through…at cost</a:t>
            </a:r>
            <a:endParaRPr lang="en-GB" dirty="0"/>
          </a:p>
        </p:txBody>
      </p:sp>
      <p:pic>
        <p:nvPicPr>
          <p:cNvPr id="19458" name="Picture 2" descr="https://upload.wikimedia.org/wikipedia/commons/thumb/1/1f/Vicksburg_h76557k.jpg/300px-Vicksburg_h76557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" y="945223"/>
            <a:ext cx="9102436" cy="591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34596" y="889065"/>
            <a:ext cx="2909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(now) </a:t>
            </a:r>
            <a:r>
              <a:rPr lang="en-GB" dirty="0" err="1" smtClean="0"/>
              <a:t>ronclad</a:t>
            </a:r>
            <a:r>
              <a:rPr lang="en-GB" dirty="0" smtClean="0"/>
              <a:t> gunboats</a:t>
            </a:r>
          </a:p>
          <a:p>
            <a:r>
              <a:rPr lang="en-GB" dirty="0" smtClean="0"/>
              <a:t>…succeed but </a:t>
            </a:r>
          </a:p>
          <a:p>
            <a:r>
              <a:rPr lang="en-GB" dirty="0" smtClean="0"/>
              <a:t>cannot provide</a:t>
            </a:r>
          </a:p>
          <a:p>
            <a:r>
              <a:rPr lang="en-GB" dirty="0" smtClean="0"/>
              <a:t> continuous supplies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24556" y="2799357"/>
            <a:ext cx="2767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Grant orders attack on city ….. Disaster loses 2,000  vs 200 South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382991" y="3861955"/>
            <a:ext cx="2809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Newspapers want</a:t>
            </a:r>
          </a:p>
          <a:p>
            <a:r>
              <a:rPr lang="en-GB" dirty="0" smtClean="0"/>
              <a:t>Grant fired</a:t>
            </a:r>
          </a:p>
          <a:p>
            <a:r>
              <a:rPr lang="en-GB" dirty="0" smtClean="0"/>
              <a:t>….claims he is a drunk</a:t>
            </a:r>
          </a:p>
          <a:p>
            <a:r>
              <a:rPr lang="en-GB" dirty="0" smtClean="0"/>
              <a:t>…..Lincoln “I can’t spare this man, he fights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570611" y="5830467"/>
            <a:ext cx="2340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Grant builds canals</a:t>
            </a:r>
          </a:p>
          <a:p>
            <a:r>
              <a:rPr lang="en-GB" dirty="0" smtClean="0"/>
              <a:t>To by pass guns….</a:t>
            </a:r>
          </a:p>
          <a:p>
            <a:r>
              <a:rPr lang="en-GB" dirty="0" smtClean="0"/>
              <a:t>Through swamps</a:t>
            </a:r>
          </a:p>
        </p:txBody>
      </p:sp>
    </p:spTree>
    <p:extLst>
      <p:ext uri="{BB962C8B-B14F-4D97-AF65-F5344CB8AC3E}">
        <p14:creationId xmlns:p14="http://schemas.microsoft.com/office/powerpoint/2010/main" val="111142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87692"/>
            <a:ext cx="8911687" cy="1280890"/>
          </a:xfrm>
        </p:spPr>
        <p:txBody>
          <a:bodyPr/>
          <a:lstStyle/>
          <a:p>
            <a:r>
              <a:rPr lang="en-GB" dirty="0" smtClean="0"/>
              <a:t>Vicksburg campaign</a:t>
            </a:r>
            <a:endParaRPr lang="en-GB" dirty="0"/>
          </a:p>
        </p:txBody>
      </p:sp>
      <p:pic>
        <p:nvPicPr>
          <p:cNvPr id="23554" name="Picture 2" descr="https://upload.wikimedia.org/wikipedia/commons/thumb/c/c8/Vicksburg_Campaign_April-July_1863.pdf/page1-350px-Vicksburg_Campaign_April-July_1863.p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8" y="1039091"/>
            <a:ext cx="7866385" cy="568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8402" y="753867"/>
            <a:ext cx="4137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Grants builds army to 70,000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Crosses Mississippi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70147" y="1990423"/>
            <a:ext cx="42915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South sends army to reinforce</a:t>
            </a:r>
          </a:p>
          <a:p>
            <a:r>
              <a:rPr lang="en-GB" dirty="0"/>
              <a:t>Vicksburg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37889" y="3085401"/>
            <a:ext cx="3794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Multiple battles, Southern</a:t>
            </a:r>
          </a:p>
          <a:p>
            <a:r>
              <a:rPr lang="en-GB" dirty="0"/>
              <a:t>Army beaten, chased East</a:t>
            </a:r>
          </a:p>
          <a:p>
            <a:r>
              <a:rPr lang="en-GB" dirty="0"/>
              <a:t>&amp; .garrison to Vicksburg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6301" y="4354142"/>
            <a:ext cx="40382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Grants burns all public</a:t>
            </a:r>
          </a:p>
          <a:p>
            <a:r>
              <a:rPr lang="en-GB" dirty="0"/>
              <a:t>Buildings </a:t>
            </a:r>
            <a:r>
              <a:rPr lang="en-GB" dirty="0" smtClean="0"/>
              <a:t>in </a:t>
            </a:r>
            <a:r>
              <a:rPr lang="en-GB" dirty="0"/>
              <a:t>Jackson, capital</a:t>
            </a:r>
          </a:p>
          <a:p>
            <a:r>
              <a:rPr lang="en-GB" dirty="0"/>
              <a:t>o</a:t>
            </a:r>
            <a:r>
              <a:rPr lang="en-GB" dirty="0" smtClean="0"/>
              <a:t>f Mississippi. Then leaves,</a:t>
            </a:r>
          </a:p>
          <a:p>
            <a:r>
              <a:rPr lang="en-GB" dirty="0" smtClean="0"/>
              <a:t> to turn West an besiege </a:t>
            </a:r>
          </a:p>
          <a:p>
            <a:r>
              <a:rPr lang="en-GB" dirty="0" smtClean="0"/>
              <a:t>Vicksburg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8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853" y="187692"/>
            <a:ext cx="8911687" cy="1280890"/>
          </a:xfrm>
        </p:spPr>
        <p:txBody>
          <a:bodyPr/>
          <a:lstStyle/>
          <a:p>
            <a:r>
              <a:rPr lang="en-GB" dirty="0" smtClean="0"/>
              <a:t>Siege of Vicksburg starts May 1862</a:t>
            </a:r>
            <a:endParaRPr lang="en-GB" dirty="0"/>
          </a:p>
        </p:txBody>
      </p:sp>
      <p:pic>
        <p:nvPicPr>
          <p:cNvPr id="17410" name="Picture 2" descr="Artillery from the Union Army of the Tennessee under the command of Major General. Ulysses S. Grant bombard the Confederate Army of Mississipp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2" y="935183"/>
            <a:ext cx="12056918" cy="592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39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583" y="0"/>
            <a:ext cx="10901938" cy="1280890"/>
          </a:xfrm>
        </p:spPr>
        <p:txBody>
          <a:bodyPr/>
          <a:lstStyle/>
          <a:p>
            <a:r>
              <a:rPr lang="en-GB" dirty="0" smtClean="0"/>
              <a:t>And continues into July 1863…no end in sight</a:t>
            </a:r>
            <a:endParaRPr lang="en-GB" dirty="0"/>
          </a:p>
        </p:txBody>
      </p:sp>
      <p:pic>
        <p:nvPicPr>
          <p:cNvPr id="18434" name="Picture 2" descr="The Vicksburg National Military Park and vicinity showing lines of siege and defense of the city. National cemetery in backgroun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6" y="685800"/>
            <a:ext cx="11773188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37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527" y="3065974"/>
            <a:ext cx="10671463" cy="1280890"/>
          </a:xfrm>
        </p:spPr>
        <p:txBody>
          <a:bodyPr/>
          <a:lstStyle/>
          <a:p>
            <a:r>
              <a:rPr lang="en-GB" dirty="0" smtClean="0"/>
              <a:t>Meanwhile back East, South on the move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37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1753" y="416292"/>
            <a:ext cx="8911687" cy="1280890"/>
          </a:xfrm>
        </p:spPr>
        <p:txBody>
          <a:bodyPr/>
          <a:lstStyle/>
          <a:p>
            <a:r>
              <a:rPr lang="en-GB" dirty="0" smtClean="0"/>
              <a:t>War in the East …January – July 1863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882" y="1350818"/>
            <a:ext cx="11087100" cy="5288973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Another new commander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“Fighting Joe Hooker” in command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Objective….find and destroy Lee’s army…direct attack towards Richmond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70 square  miles mostly unmapped forest between Washington and Richmond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Joe Hooker leads army of 130,000 South April 1863 …into “wilderness”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……….., Lee divides army of 60,000…hidden by forest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…………Flanks Hooker and attacks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933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645" y="146129"/>
            <a:ext cx="10702637" cy="1280890"/>
          </a:xfrm>
        </p:spPr>
        <p:txBody>
          <a:bodyPr/>
          <a:lstStyle/>
          <a:p>
            <a:r>
              <a:rPr lang="en-GB" dirty="0" smtClean="0"/>
              <a:t>Battle of Chancellorsville April 30 – May 6, 1863</a:t>
            </a:r>
            <a:endParaRPr lang="en-GB" dirty="0"/>
          </a:p>
        </p:txBody>
      </p:sp>
      <p:pic>
        <p:nvPicPr>
          <p:cNvPr id="25602" name="Picture 2" descr="The Battle of Chancellorsville, Virginia. Lithograph by Currier &amp; Iv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9" y="914400"/>
            <a:ext cx="8302626" cy="602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04722" y="769861"/>
            <a:ext cx="3494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Week of intermittent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intensive fighting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…units lost, day/ night battles …forest on fire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3892" y="28332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32317" y="2291408"/>
            <a:ext cx="4032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North surprised by furious </a:t>
            </a:r>
          </a:p>
          <a:p>
            <a:r>
              <a:rPr lang="en-GB" dirty="0"/>
              <a:t>Flank Attack….Hooker concussed</a:t>
            </a:r>
          </a:p>
          <a:p>
            <a:r>
              <a:rPr lang="en-GB" dirty="0"/>
              <a:t>By shell…out of action most</a:t>
            </a:r>
          </a:p>
          <a:p>
            <a:r>
              <a:rPr lang="en-GB" dirty="0"/>
              <a:t>Of battle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05598" y="3860865"/>
            <a:ext cx="1938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North stabilises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6267" y="4480856"/>
            <a:ext cx="3723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Hooker orders retreats…</a:t>
            </a:r>
          </a:p>
          <a:p>
            <a:r>
              <a:rPr lang="en-GB" dirty="0"/>
              <a:t>Despite objections </a:t>
            </a:r>
          </a:p>
          <a:p>
            <a:r>
              <a:rPr lang="en-GB" dirty="0"/>
              <a:t>…convinced beaten</a:t>
            </a:r>
          </a:p>
          <a:p>
            <a:r>
              <a:rPr lang="en-GB" dirty="0"/>
              <a:t>North loses 17,000 South 13,000 …plus best commander Stonewall Jackson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67396" y="6457890"/>
            <a:ext cx="3930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Davis orders Lee to invade North</a:t>
            </a:r>
          </a:p>
        </p:txBody>
      </p:sp>
    </p:spTree>
    <p:extLst>
      <p:ext uri="{BB962C8B-B14F-4D97-AF65-F5344CB8AC3E}">
        <p14:creationId xmlns:p14="http://schemas.microsoft.com/office/powerpoint/2010/main" val="154013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671" y="83783"/>
            <a:ext cx="8911687" cy="716317"/>
          </a:xfrm>
        </p:spPr>
        <p:txBody>
          <a:bodyPr/>
          <a:lstStyle/>
          <a:p>
            <a:pPr algn="ctr"/>
            <a:r>
              <a:rPr lang="en-GB" dirty="0" smtClean="0"/>
              <a:t>Gettysburg Campaign June ..July 1863</a:t>
            </a:r>
            <a:endParaRPr lang="en-GB" dirty="0"/>
          </a:p>
        </p:txBody>
      </p:sp>
      <p:pic>
        <p:nvPicPr>
          <p:cNvPr id="24578" name="Picture 2" descr="https://upload.wikimedia.org/wikipedia/commons/thumb/7/77/Gettysburg_Campaign.png/330px-Gettysburg_Campaig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10491"/>
            <a:ext cx="7560496" cy="604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13025" y="803835"/>
            <a:ext cx="38988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South moves North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 army of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70,000 towards Philadelphia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…..wants supplies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…..force North to sue for peace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9795" y="2623685"/>
            <a:ext cx="3801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Lincoln fires Hooker, replaces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With competent General Meade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35661" y="3589146"/>
            <a:ext cx="4186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Meade follows Lee. Army of 90,000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…..long columns….divided 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35707" y="4753900"/>
            <a:ext cx="42562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Southern army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running out of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shoes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….learn shoes available at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own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Gettysburg &amp; decide to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Seize it</a:t>
            </a:r>
          </a:p>
        </p:txBody>
      </p:sp>
    </p:spTree>
    <p:extLst>
      <p:ext uri="{BB962C8B-B14F-4D97-AF65-F5344CB8AC3E}">
        <p14:creationId xmlns:p14="http://schemas.microsoft.com/office/powerpoint/2010/main" val="53123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1046" y="169596"/>
            <a:ext cx="8911687" cy="1280890"/>
          </a:xfrm>
        </p:spPr>
        <p:txBody>
          <a:bodyPr/>
          <a:lstStyle/>
          <a:p>
            <a:r>
              <a:rPr lang="en-GB" dirty="0" smtClean="0"/>
              <a:t>Battle of Gettysburg Days 1-2</a:t>
            </a:r>
            <a:endParaRPr lang="en-GB" dirty="0"/>
          </a:p>
        </p:txBody>
      </p:sp>
      <p:pic>
        <p:nvPicPr>
          <p:cNvPr id="29698" name="Picture 2" descr="https://upload.wikimedia.org/wikipedia/commons/thumb/f/f4/Gettysburg_Battle_Map_Day2.png/220px-Gettysburg_Battle_Map_Day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1236519"/>
            <a:ext cx="7356763" cy="550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07841" y="1150237"/>
            <a:ext cx="44550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Day 1…..Lee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attacks of 70,000 drives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30,000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troops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south of town to high ground south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out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town…soldiers get shoes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3488" y="5499827"/>
            <a:ext cx="4129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Meade holds ground…army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Builds up to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90,0000 by end of day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5165" y="4373522"/>
            <a:ext cx="3288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Lee attacks flanks on day 2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…without success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06309" y="3010329"/>
            <a:ext cx="3996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Day 2 Meade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creates “horseshoe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Defence….goads Lee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attack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more Northern troops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arrive   </a:t>
            </a:r>
          </a:p>
        </p:txBody>
      </p:sp>
    </p:spTree>
    <p:extLst>
      <p:ext uri="{BB962C8B-B14F-4D97-AF65-F5344CB8AC3E}">
        <p14:creationId xmlns:p14="http://schemas.microsoft.com/office/powerpoint/2010/main" val="343245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593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Southern Advantages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223" y="1296073"/>
            <a:ext cx="11497056" cy="5332462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Win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by continuing to exist, North must invade to 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win</a:t>
            </a:r>
          </a:p>
          <a:p>
            <a:pPr marL="0" indent="0">
              <a:buNone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More Militarised &amp; Motivated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decades of “Slave Patrols</a:t>
            </a:r>
            <a:r>
              <a:rPr lang="en-GB" dirty="0" smtClean="0"/>
              <a:t>”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Leadership social  class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Fighting for “their country”….North fighting for the “Union”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More homogenous population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Low levels of immigration...North 2 million immigrant, uncertain loyalty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Less divisive media…legacy of censorship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concentrated &amp; easier to mobilise fast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022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25" y="0"/>
            <a:ext cx="11565276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Battle of Gettysburg Day 3:</a:t>
            </a:r>
            <a:br>
              <a:rPr lang="en-GB" dirty="0" smtClean="0"/>
            </a:br>
            <a:r>
              <a:rPr lang="en-GB" dirty="0" smtClean="0"/>
              <a:t>…</a:t>
            </a:r>
            <a:r>
              <a:rPr lang="en-GB" sz="3100" dirty="0" smtClean="0"/>
              <a:t>Lee decides to send his “invincible army” against</a:t>
            </a:r>
            <a:br>
              <a:rPr lang="en-GB" sz="3100" dirty="0" smtClean="0"/>
            </a:br>
            <a:r>
              <a:rPr lang="en-GB" sz="3100" dirty="0" smtClean="0"/>
              <a:t>Union centre: 20,000 assemble to attack</a:t>
            </a:r>
            <a:endParaRPr lang="en-GB" sz="3100" dirty="0"/>
          </a:p>
        </p:txBody>
      </p:sp>
      <p:pic>
        <p:nvPicPr>
          <p:cNvPr id="2867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4" y="1428108"/>
            <a:ext cx="12255434" cy="542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44" y="92467"/>
            <a:ext cx="10897455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Attackers mowed down. 500 reach union line</a:t>
            </a:r>
            <a:br>
              <a:rPr lang="en-GB" dirty="0" smtClean="0"/>
            </a:br>
            <a:r>
              <a:rPr lang="en-GB" dirty="0"/>
              <a:t> </a:t>
            </a:r>
            <a:r>
              <a:rPr lang="en-GB" dirty="0" smtClean="0"/>
              <a:t>   then break ...10,000 out of 20,000 killed or wounded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899"/>
            <a:ext cx="14420850" cy="589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9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156" y="17204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Gettysburg Aftermath</a:t>
            </a:r>
            <a:endParaRPr lang="en-GB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633590" y="643847"/>
            <a:ext cx="11113214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day after..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Two armies spend July 4</a:t>
            </a:r>
            <a:r>
              <a:rPr lang="en-GB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looking at each other, recovering wounded &amp; dead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South has lost  28,000, North 20,000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Meade does not pursue,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stunned to have won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Lee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allowed to retreat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</a:p>
          <a:p>
            <a:pPr lvl="1"/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News 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arrives Vicksburg surrendered </a:t>
            </a: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on July 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4th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Entire Southern army of 30,000 captured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South is now split in two….open to invasion</a:t>
            </a:r>
          </a:p>
          <a:p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2072" y="5075433"/>
            <a:ext cx="11239928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Jefferson Davis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realises drastic action needed to save South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Gambles Meade too timid to pursue 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to destroy Union army in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West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neutralise Grant and force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Peace</a:t>
            </a:r>
          </a:p>
        </p:txBody>
      </p:sp>
    </p:spTree>
    <p:extLst>
      <p:ext uri="{BB962C8B-B14F-4D97-AF65-F5344CB8AC3E}">
        <p14:creationId xmlns:p14="http://schemas.microsoft.com/office/powerpoint/2010/main" val="4588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452" y="114300"/>
            <a:ext cx="8911687" cy="654627"/>
          </a:xfrm>
        </p:spPr>
        <p:txBody>
          <a:bodyPr/>
          <a:lstStyle/>
          <a:p>
            <a:r>
              <a:rPr lang="en-GB" dirty="0" smtClean="0"/>
              <a:t>Situation September 1863</a:t>
            </a:r>
            <a:endParaRPr lang="en-GB" dirty="0"/>
          </a:p>
        </p:txBody>
      </p:sp>
      <p:sp>
        <p:nvSpPr>
          <p:cNvPr id="4" name="AutoShape 4" descr="data:image/png;base64,iVBORw0KGgoAAAANSUhEUgAABc8AAAKjCAYAAADLf/cVAAAAAXNSR0IArs4c6QAAIABJREFUeF7svWmXZcd1JRZvyLEya0RVYUYV5pEkQAAkZYqiZJG0tez+0P4J3VK3/4ntlpdk+4eoJbalbi9LJFqUmiRIgCTmwlyYah5zznzvee19YkecGy9uVpYAupdQ95GFzLzv3rgRZ4o4+5w40Qvdp6NAR4GOAh0FqhT4f/7yzyf4otfr8Xv9rN3cC6PQx929XsDdvLcXwng0rrY9noxDmOD/kzDhW0LAL3iu3+/z53gyCZPxOPT6gzAJ/TCJN7L9vv2ta3icz/XRzE4IPTW6O3N529jG5z9oy7pk7fj3iA56f+oXxl7QCn/rX9lO2zvHY6OZ2hqNRulW39640m/RT3xQHz3v/Fj872V/8Ix/XnzROPKz1r9y7J4uzfFM86RNtnq9uvyohWn+gG9NfpZyomc9X9qkJD07mYSZwZAyu5fPpD+mbLfRRe0mmrboSRtd/Jh246HpxTD0gsmzHzveDVlr6BAUArpZfGo0pLr3exxlyfudnZ0k9xoj7htNpnVN70/3Rb0eDAYN3fPyhN+lJ6QxejGelsNS99TGmHo5oM3ABzqG9kp99eMq9aa0Cfx7AtMzCbCCpZ3wspDkF1ISbaXxqskn6Zra6vfR9niKb2obz4s2GM9CGLAftb6K9+BLfzgIYI3sB+4HTYbDYcPOsm38i/eqz36sajfZovGENCk/NRsrc5z6FmWhpqtost8fJNlO9jgY/ac+mI8q/WjTZ/Wv5CPoUtM5XNOY++Sp9aGmqxqPt6m4149bPDXxAGWmaVjaaHsGetMLk3FzfswylOc29K3ksfoGHS5tfq+HuTnPvV4Hy7GyLwOby0sa1uRcz5f8aLeBsFN1mtR4Kr3wdibJ6LTBI/1q9rLWNtYd6Ms40jzJopeJfp/03BlBf03XPG1KG5r+psxmXkr2ZB/b5Ndfr60hPL8atrQit9YW+jttn7wNQDuyo35+0VjQj1Kv2tYmXma8HSzlqZQb/325ltoLrSpTVOMxzyeuRaOtkf5Lb9NcE+dYP3/V5oY2mfXX2/SmbVylflrfJHv2lGS1lMVy7ivXc+K1+I+fkH+Ty4r9dZ1M6w70Ja73vT6U6xI9WvZBf3sbpmv86dYE5RylfktOx2M4D9nPwPPf/h/+ZPeB7EWguns6CnQU6CjwJaJAZxS/RMzshtJRoKPAF0uB//eH/6eB53HFzcUnwIyp1xDaFlaQFuRfXG/wXixqBerJGXfAO4EnXIebuTPdwxbQhM7PpOYQGvifxhvHLVDEvjKHNjlNMXCQgGvzTMw5iDSsgS7qLNqmm6wgQXSuEUBIzyG4IGCGXt40UKzggneMDNiLvHM8bAMmCCoogOGDGg6uyGMZpaCJxs53x4El+YnXjI3NftfAMQMM6gCJMXp6PEQAb+C43Ugu6aA6GgkUHURQoXwe/G1+GBIKkx5AvBxQSgoSAUgvG5ObAM8bzmFFXsR39WlA0N/kmY6+G0cC9iKPQ0BQK/bbDarmhHvw3IaZg2wCazz4RqCPwN70xwMP3nGmnkU9kjwNABDjOvQiNtVPAKNdKIEor3ccM+lgYBbGC1B1N2CnBuRIRkrwB32mxlN/ZSccWBb7LF2nFDueNNrzY8QgwyhMIiCAZ6CjkL8GSBTHA/rM9QAuw65EOxVBff0tPWWgEiHKCPDhukAwT09el/wmEMb6QHrou6iF1GsMr8JzAf1eXi3AMrZ3OLtH2UkymmkJSoMOpU6063gFVneBAD+5mZnNug1bxH5JV5M+mV6RB+5a6kMMEitYrOsMsHDOsj4R62FQWfOayYVZtAp4Hvlv8mwfygMDZTnwqeBWYx6X3ZiEMBiYPvkPJW004vgpmsneqv0490UBsnkXOmlyRJlBHxxtpcvoL+ew8uNAdv9V25zZaxGs1jk20ld0t6h9L/QHlfkfwHnkmwJhlMGW6KmJf14PlCCf0cP+C9uDFdPU8E3RmnNGCGHAAGXkEKdxU6i2QFvORshvgNwmyW/IrelzChTE7/g+M7ypOQaephd/lBHQEPShzoJ2ke+Shz70CMErJQbEsXrbIjslvkjnpXeSKVsr2Ngac0Naa5lOaQzGi2rHq3bJ5oZdLEiZIJHolPXV+CyexYAjgrPR/tLGp7kB+lAPSux1KQNbX/1U9IwSCLvjQH+zIQr6RkqXNI7jNBmNyTF4L4KYUYeMv+1rMNN7azjZLT+PxLmbMtkScE1rlnhv2xqWwSyXeFKjD4B+k1vM/5BvN5eEEH7nv//jDidqV4Xum44CHQVuQQp0RvEWZHo35I4CHQX2RoG/++H/ZeB54dTWFrX0jZi1ao6CFse7gbPecdLvPpuFAC6BZ6YMFtmTcDaaDpGcqklABuq0s1TNwgn90A/TgF4Jtmk8dFjlfDoAvXRk5fj5LCy10UZ9ZvE6h8FnaHmQ3oIYBraUn5rT3ga24tkaTXBdIBrBsJiR254t2MyUFy892OX72Za9Vgc9KoOMMlkHzD7/tF4CpeZKRj2oMK8m4x7DLzO4vBwIXCRQtce2Pd88zcp+pL+jYy49LsFeL1sULJdxqS55hzV1U6BavODHWQKvZV+a8pDl3mfe7pZlV2ZKRneczZb2yo8h/x6BqgguyO6UWZG6vwb01mycgMEaeF/LZE68rIAcJc1N7yEnGSjhWAGeE+hsgsh4fqafbVupj14ODBBv6jFoUgY/DJQyYFW09nyq9VngcCnepZ4JTAF4PiqyNT2tCdZF0HkCsMMpTs0mpHECKK5k9pfzUM2G6v0AWcZjo7XmJ9nLG2VLln2ryYje4+lIwKkS0MK9AH+mbUAED31gt2Uep7xGmpT8kA5rrNanPO94+SllLwqHgaluR4XGdXMZtBksbdiNmO3dNgdOm1OAZJl3ols1gxu7JeL8XrOb023nAHcJ7k3diwBiDCLKjnndzHRFcCzyp7IbqDJdxDXB9JxZypp/tmbbDSjP6zi7vw6Kou0MQubMc9q2KLfidy3DXbJT6k85T6nP3r6XOiV7JTulgF51baFAhSOGAk31VUekggPPKSOcL10SRcEY0bfOYwORy7nbzzs34lWaQyoCUdczyFQ2mrv1z9sEEwfrq/6Jn5ofGddxALm65NeRnn8WtM10LW1QOSTImXaJye7qmu+X+uN3Cfm+6j2SF3xnU1pzDv3mD/71519Q1hS1u9ZRoKNAR4F/phTojOI/U8Z13e4o0FHgt08BgOdVp6tEbZnE6bMss+vR5hR4Z6b8XX8LwKXLVmSieIc+Oxq2qB+jbEsFPPdbl+UMAjgf9IZTxNTkIMAgtRezbjBefiKgwMwbOZuxNT5L4Dlm7+ktFaeNDpCyrOGAkJ59yySMWVQ5O8xy+Py28uSkOKC34bi47KvscFqmYvmxfDwD0C0DKJaziPmP5mLI44nDNq9zOtO6oAl56Rw338e8syD3qCw3kkno4FKXgb7nuiq7qI8cfqW3aawGYlUerGV3MRU65hryR9SPCEwnJzFm9rGsxS7BEP9WZdtR/GKGIPPGlPHnsp7RBwIhMVsvgaEua9WXsrCqLbtBB83xjwHkFpl4HG1DrCIdvNy4ZizjEHJkWYsCUanjTs5Sppz0Tu1FHYH+CPyw9+dO+L951dHb3m1gkcCGpCPx/QJdy0xHG6t2qeSsUEBvBvBasC1nU+aseHtn3mmS7ElWrUyLBH7Gsi2yh5G33LWizFeND6CWA4v5vgZNM32GBOABIOQSUQAUsB3e65xs0Q6zKN2WexdILEEvZFXeaLGd+t5jbv1U5rmXOg+QxQThRh/xh2VNS+/iTiWA5206bMRvlFhJpXfYkOlXAhpTtqTZaJ9pK32S7TYAWUBklAVnE+KrOWbbfaTyH5bFaZBlJTO1h2CAgec5a9T6mmXO1MDPQdQ37U6gbbdghLJfoUcqPwJe+jmCIuuTXAvGamkgO78DsDraI2OS0bE1EFsxgr4EkpcD4287UDxlqRuZz9EuMrO7kgUeyZhkPwVrKvaf8rbd/MLPSdohQjvVtzJNLEMX1w/S12Syyuxz8Cjbs910qVEGz/UIuwuyPWyWytMcn2/PO/usa8qgjokMJQmQBc81jmWec/6M+gE5SjYy7hZqzKvOHinbWGCy2ZFsI+MSI2dMJ52NchAzoLO8xXG2ZDG3GiWuT+pUNjYomBPvYaBPIHjmk8lmvEd9iIkXef4v7H9B21JPuEaqrRNadkRU9tlEe6DdTtGmlWuHOE78ENCewPO0ewnJFzZfJNvBoFOl9Fi0abZTyuhr81HcBebmctmJ6mYBJJggS1zv7aP0GtpSOZq4Zo7XUCJJMiw59r6D5hID2dGO8Uv3fuP7/+pGU1fdIHRXOwp0FOgo8CWlQGcUv6SM7YbVUaCjwOenwI9i2RYBf/pZA8Rtzdl0lLzTVPZGGSE+60X3aHErx8EqKMbMLq35izqqzWyYCnhexyaZdd6bTGeea1trmZUFYEGOoh+TB92a24XtLt+ez7zxbYzGcMBFQyspYY6LgLFmxml75jmcVwPsPX3l/Ogn3i3n1vcDz6GWsDklOfNcGWLiq+SAtdejQycg0QMeZXZYj8Xxy0+zBE+ShViCoLybmUXRsfbOTmCN9L2DvzUt8VnTSeYj+D3VdAHS+vbk7Gc9AD2Nhw15IZhUB+ZrGXMZwM2lBSxh3LaFm3Ofy/vsTGJZHZexa/Jh/Wm8Aw7k7mXmGyQbx10e2SYYsFANmgFUqbImgpNFpuyIjq8BEBkILTkWs+D6PZb78Pdme5KlKfUtOtUm/7lTlrGWbZlo4zN8/feljUugZCyr0MiyA7DgaCPw3NcDV7DO7vOlqoymNAfkmQD5CI7CQsZAF8AFARS9oQFeqWxLDP7pb41vdjgTxjtW990DNiUfdb8BZOJ1lKWYLW42wLKlUyDqBtNRahe86NtYpjK5lfHo2srHPuTsZLx/e3u7kSFJeYfetQSpZNsMBDOdUPBWr8u2VMGhZkY0g42OBrKhCkh4+yv+Nts22vs+EBQii6frCPO6giYuaModYJgvY+PeFiTSudI+5GNRrkelwpL8Rn4yHztV9FAwIQfLMohlegnwXPZIdlq0rYlEbU7TLoMpzb9J8FzgrsBZZaLWMs/LplUeaToAb70aw8YmqNS7lmliTOV5zORU3M9I19LWaYrJwG2762plU6YNeB/lKSIBLdiS/oh2I2aaRzAb95eZ5wYs1t+dM3jjeQAxGx0BOZvzbK7BjhIEfFJwtQi4K5BJuVOMM+qjoGjbuZZLG2k+TLZYZUXcPe2yVpmQWCanBTyPl80uxrAvyR13RrpggOQslTyKAzC9taCqzQEOZC866jPE81fTfWsrJ1TdnkhC5ZJy0nXfC9l92QaVKOMOmGjf8Zx2KHDOQPBkZMG46sfxOu0I4GJoejzV9UMWWVfasLnW8H4ARmhriGgnZQ9NsrSyIHtwn1WgKcHzLvP8BlN393VHgY4CtxgFOvD8FmN4N9yOAh0F9k6BH/3V9IGhbcCvXHW/eG1/U6yNGzP5ym2YKeMczgWARVQIjYheckgccFBmGMqR3ctIAZwbMNH8JACpqH1twKqBy/7TAEOVbR1/ljSTE9x8I2oubienRmCGnhWIrWeqgIg7cE7v8Nk2erZRK7rlgMIEIEeQxddjbzjxAG2JYHmA06ZWOUBN8BzOl9UGLj81h2mCQ5wqN09lCBuayJrQ5e1tMlsGRqb6Y4OY2qLMy5kRVaDYA9ICufAIwAPyTgfSxgPWCFZUPjXwHLeVAQl/n4AeObkEsGKWcNYtgOTR+VX2OwQbDqSvSS80zGcgxvEb/jMiTOedbdvanXdipExD4KK7KKVAHx0ghgMLlVLm7Up5+B1lk/+MXxlwz9nYksckuxiXSkG5Mebt5waqePC8Rnc/bt27o/In7iA0PMv6qwk8j5l3kwnCd413ycZ5/UnviXIeNSzKktVsVekZPU8wd5BLeCS5FeCq0ighhNnBMKDuPp4FmJjLMAAMa8qbtymSY4pOpKeAtNJmtbHe6yF5GMFzf93bQd+Oi9s5sDyEnZ1cVka0Q9Z5D3Vti08OVNguG40X4/DAKvvDA6ybh0lLLgzItt0Tehb3ZvA8y5TZgGwEBZhzXomBA2Ww865JP/QqgGvEtFPmuek5pS2N0mfqq685EJDLMNh9BiTpe287s42xfvsSS9M0NbmDvQM//XxEGWspn1NsWTG7ZcqbXxHnVdXZti8iX1uC5LgD4yt3VuD6UAcTxzcIFjXwtmnb6uA5glXT0l3KrGg6pgwqu1tlpnIg255LI68esFkHF7GGsLIpZQDZ9DSChk6fTWaLw5fdLhbR1kheZFy7eSOD5zkYi10rJiMmi7JR0qlynF42a3bV20WTxRxwT7JZZnYXAVnPpbb5n4fR77I+8bRnnMqt9/x3TTue+1qODfe17cQo+dy6/q4ETLzsNqVT5xPlecfbA1O3pnz69YaXa/FBgLmNpb6WKWlPOY2Z6KVV5jviAykIqJm9/K5yho/RrW/2pzIeyZq+g17v8LiJJk2++YPuwNBpy9Zd6SjQUeBWpkAHnt/K3O/G3lGgo8CuFPi7v/wzlm2p/fOOjrJu0uFnztGFkU3b2JlVl2uX+wW7v97cJh7B83pNC1sYI2suZsPEpS/9RGSIp4Pxqhmv2LI9E/q9QQIC8Ixl0Th/PG6Lbyy4nfObtuzHrEZlROvwN4GYHkRV5lF6Dd8Bx9dAH4ALcmwHw6EdjhhBPjlUqU52dCb0nhpTE9BRHMIXPYumo1JsOWe/28AOOsUgl/VXGfbqO/mqbProfFuG/fRHTjwB3ihD5sxUttVH4CnJDflrgQ2WmQHwpYMliwPqGqLgxqoMNu+s+TIXdKrd4al8Y8tBXQQTKmNMgKgJUyxXUj8cS46dlzvvELc5/95pJ3gHmYolRAy0UxmhWuZ5P0xGGVADgN0EQw200M6GwUw/bO9sh+FwELa3d8LMzEwYjezA3lwzOZ5PMA4B5UHKD+XaBZpEc7xbvBDoD55ubm1ZNm7UEdIRmY4zQ2bfK3s1A5R5nPYulO+IB1w6MJRZ18522UF6Fhb05UvUf0pmlIlkD2NSKfqTwaE0PGZEo4QCAAa+L8qBHRfRzAit6YiV16ghOxZotPHr4LdeYOwpFjrgBvnYr5Q9HwkMetTkFc8I2CE/ow6D1wDBAGB68M3TQ/IrOZAcpV0SVFaTk53RjgUCBgMGYwi0uV0RBmQaRdQO5LqHgwpdxjf45OVJmax8cDIJw3xsoiOvO/xOu0J0WCRL36BGtfUTNpfgX+RX6iNsTARhBfbmMkO5pFIKzuxywF9zTjAcnKUQpuaw6XJBdhhmLIcQD++0ayY3ZuPsP56estO4V7pm85ftaGnaWYOX/WdqB0v8sm3eqE3HvkX/fS5dZo2Kvww+UISaO3BqZcGafc1BjBQgify2piZhbEjatK2q7mpS4NZo63d5pIMgPfbPINO0du+MRuQR5QuBh5HtBIFNLT/QlSSHsRSO36nR1J1ck1zrmmQnfLknHSrqyts06Bb7Ldsvfcj2wc8NvbC5uRFlCbvY4vrAncvg21awQMGrZGNtA8tUpjHmBpt7e5x7FBywuU87MmLwg3PFtHWzubgI+tsirWZ6eS2thVyJLJvRmqCrL9ni52n0tR74sJI3SsywYGQuOSK59za0UbItypO1ncs+zc3NJfqlfvQseFXqjVRac6TZDLPvHI8y+iN5BKgnXqWw9bStiho3TVcH0jfkwa2f/OHjvhY/+qN1v5VH1KHNPQbEev1B2BrtNNcDyQbaeKBDuJcHho5havN8hvF14HmrKnRfdBToKHCLUqADz29RxnfD7ijQUeDGFPjxX3nwPAJuHqgNgYAZwDKs2QfRmfUOrrZy4poy7eT0cJEfgTMPHDWcC4ASdOrq6LfuzRmQzbIRPjuu5rQAODfwXI5fDhY0nbvsHOl603nIaLvP0mmWAJnO6BGt8Mza2mrOWIzO89bWFq8BFBKAB8cR9J6dnU1d1NimSh3EO5Tt5cFeAdy+1IDAtfI+OSY1sBjZbpZ5lLMpE0jsgiUCExUgaNI3l5kRMGDOXnZMK55XowyGOZwGOPg2TPYyaOv75nkpvtW+J59iZqmBssiusoy9WtYYwK4ayKl7vYxwhLvsAPAywnsTAJpL6tS0Wfe11Ephdm4JehHsSdlX0G+UvwgBAZwU0GCH7D8ATwF8YlzrGxthdmYmybCyvtKuBXinN6gJI9pLNv14NUarZ63MuKx3cJZTlmvqYs4clQUByDwTQV/JhuRb4KuyuNuCI57eJS/xnjKQKOACusvM7hgQY5DHHVKWygS1gQoAwCumkKBsqqeRZURZ8JIhD4yqhrdqbbcFe0qZJa1GOdDg7arnG2kUa3iLj9W2IihNXuAATGQ/xx0ZHkASDRtg/gDgmQHm+Kff/YGm4hXlELaqoF9p8xrtFztPvL7rneK/bGwJKon2ZjeapV3aZuFGG5z/ctkN/4yfPxV0sphEsxwT+WId4eMe0FN7CZgqSk80xkkgsyopU5ijTHdt5m7Tq6zX9bkyg53IsraDwUv9a6Opt/UlT8o2CNhXGqoDn6KpwE6zjT6o5JvC3MHgXfFBKwoUUG/iziDYirp9V1m3zM8kyy4g2bShOhDR+kcbLSBYwflWAgKszEC41znRUzqPcZRrHwUjd5N5W4vYHcKwFejTBiGMUeC55nnOxzHCZjSYPmemfC92Avk+Jt6ybMv0B0EMP/dyzONx2N6yElEWUIvBS2e/vS57+Z7qT7krrUg0wf1+rZECoK6hUq+HCLw4/goI7w+yPfB2wfNRZyFEbtiuqcgY/NSamStnV/5sOJytlCWqB4zYYCWwIZmVDuGnAiSKIvo1gGRFAR19t41dHs6G+51E4OfCwgLX0bgf944nJrd67ze+32We38iedt93FOgocGtRoAPPby1+d6PtKNBR4CYo8MIP/3wq81yLa2XAbGxsMMNoMtoOfWb+xkPyovshsEALf7+49w4rASeXVSgQBvdM57nZIFJtz5YtprhHIBh+r9U2ZcalsqFiJ+j4udQwD8xr/Oy7yxTlPfFvm1hynWGRPLnjOmzO3UO60AGR49cLo52dsI3M314vDGeGYTAY0qG0xX1za7acPcu4mXbMDVSOGUR8jQUZbJv3iGCYMnFydlP2YtvqzmZnK47a1bUswSWTjZxF5kUR5BSvmF3ra09XwBoe0KqPsgaDASop0zVmTRGUiLXj5fxJNljDM2a6swwA6mQiU1sZhMzetD4T8IyHp6omrLU9TW9rqZaBNV1XgFRucSCboI45oOKFymTI0TTn3+4xZzPWjS0ruLaAYwT3YnaZgJutzc1YG9SIbdnGBuQRdB0MwiiWqVhZWQmzc3NhBmBPrCcB2lImCaaAN5aVXvv4gwVVjkKAI0tZqGyGdpkYM11d/5w1m/ibsuHiGzk+BB1MTkAv1uCFvMUsc9Iw8l0ZkfUASaqEkIBJVVL1mZbSEQQiAPrAaSfIG3eYIEAmgIPZfvG8gRp8R3moHOjqD7mVnpHm0Y6VAbIpO9ySbclMSO7gifZWOxeivYqmJGVn+yxRySX0SfY9oi+RGbm8T9peD12cGaTDS2kTki02wM/stZXBQeB2dmZooHssB0LgQ/NG2mkRy9cAPC+FL+qDlVTSbgK7yRJR7QnVlBc9zN7nrGdmqDtg2ssC5E0HQJP2U7nbzU5Ng7m1zPOoE3E3hYFb0QYkGY67EOIBelNAc0QkTR78gb2TMDc3n8Yju5J1tEnFqIpTau3nUf9lPSPdbJeAL7NfcR7leQHxPIfIEx8g8OOq7sxIz+Ra2UymVXatjTQCt5NYwmjaSlWdRl6ULGj3iHE4Bxxdpn9194PJneYpezP4C3q0lMGI5yI0gppRHnX4JncJoR/xwNC81ok6ktY+Rc3uij2w+dnsJe2hbDz5Eitsyd4qppnayQdTtvGe65Oou5yXXR8U2Ek723DGRVy7xMrjth7UHOZ2I/pdFg0ZjEKbAGHNJ63IgNFSqL7WgCkY58o2aX01vUOjBsvbfM11CwOItnrA3wycuICX5hUB3vrJdTYP+jUd1pom36c5zWhsWL+CPm5bj2jisrr9NgnxJAUR+Ki9UztV+gMEe0oi7gKeV2RNaxH0UWefKPCroIHO1ZFMaNcZ1izYDdfrYx1iB/RqR4ffrYbAwuLiopWQwlwJD8aB5+DJN77/bzqcqHXF1n3RUaCjwK1Igc4o3opc78bcUaCjwJ4o8MIP/4zHlWXgVIDriAAPyg+srq4GLFYHk+0w6I3TVn4dqukBVGVHGkicPyljsqhXmYGI+mGKzcOUsjm3xXTc7gsHlMBwC8ipbJqCIs3Ma3zp6n0WddDxba7jaffyv9Gh9CO1342mcgIEgo52JswGFvgrkAh09hmpAvKE2frMprprZmVgfIaRrytNoFSOZ3Q6G/cq01lb5gta2QF10x/Pe8M96BpWt6yLezqI0LakR0CnkgdmW9ljeQdXigbtA1TzGWLpcEOXte0dcznD8veTs2oCyIERCom1mDMYYd/Xanwa7DO9xFD2nKhFHhOYq5/SKcqao24Or7ITKTeRNgbyxUPIIgicgD865Za5JbqgbwBz5fCypIdk3GX9IjAmMjADPdbDNvAEJTOGdG7xNwJpyOLCPZubm3wOv4NXcu5jKGJKWAyEzbWR+c6YiaebBYpGhC0FvUQbkCKVXYoPed1I7bBf0AcryaISSdABlE7QM+gzgwX9PkHv8iP6lkAGAxexrFNMSOSjaIPg+XCGwTCCd67siYBhvbOuVJLG5rcETGJwSnaDwJk7mE4AjQKSsinsfwTAyncqWIPryS5ZkaZUHxx6IQAiBSAS+GUHuWYtEjiKDOxYAiXVz7YgEtoDkK1AmOhigZJckxzA+Wh7O8zNznDHA4M5DGLaDhSOLwbiTLaShpcWjBquHQ0+WCo74cHZhu1IcuYzZTMopeBLCroupNUdAAAgAElEQVS5UmL1drItNftpYVg7UHjazvogiLGRUmm36nkT1AxG+oxWB3NZ4MPmAtASQa/0xhSgRD+m7RqBq0pQp5qkXhXsfDHZKLfDhvR39iGD9Tnb2+tt7RV+zm1m7SobOwd244xbm9Vael+A574EU7RlxpJJGAp8LqUwBlBFXaM9+FYDz+O38RBov+bwehKbSJnBmm9s14ntGCPPiwCM6pT7LtphsSoB5OaSRomqnNmOtYzKBTUB5zoJSUGdQ6HwUlRZ423OIk62LAZuzeYZuE/glQC0Pk723asls6Yymq1tPq7JLWvjS4+kQ2b801yvMahkn9K1fV9qowedqD/cwWnBeK1bvO2RndVawK8JFDDxcwF7p5JgqaSZ0bIs20Kes0yVShfGdWy0o9m+KEhnY/frPFAilSoqBtq2Np3asqIkmpiQosCvzuFQO5p/WbYrJk0giLqxvs61yADrjsGsSVIs0SKbi3kYJW2Wlpasl9jpyRrpOZCBcX3rv/ufO5zoBva6+7qjQEeBW4sCnVG8tfjdjbajQEeBm6DAj//9n+bM81iDEItP1UHGYhbg+fbWVpjpj8MgWPkGLXJt4Z4X1347fFs3MlBid/DvPjKudztqsNmad76bAO60yWemYcyYVysl4Ob/9oBHCX74rBzvaHjgM7lzMdtG/bNz1QyIBIijLBst+v0IlT1mAJGAGqNzG/BWHnQmILUGCtJxczV5Rc92UA9O17RrpH6KfgZgATSb5j7u8VnjeJfRBm1PPyBZ8uCR+X5WS1r01/caQxswJgetpHOSCfzCgIeNU/3j5UrmOeHFVm8xZ7PKcdOhnjW98M5zOa6UEeoPIXUHwHHXwi4lCEpQkNABMoXj9nOA4AR8XOmA7Ij2Q+gPw9b2iAA5wHiA56bDMRMR7491XlnHGge6Fp9Sv6RHvmRHqVuiQ95ijWxRAUoGlngZ8TKN9wFcwcHC/F1ghQ7QjDZLtszbs93sluwVM/sSeG42R2AP9E0lmPRu8B6y78HbmkxxzGys3guNOdsUC2p4O1XKeQIch1Yupfbx9OE7lGYa+yHdqtlPBpwAxsYdM14PVT+cgRV3pgPpUfJCQSa3pR47c3a2NsPi/FyYn59vlGDw84jvXw2w1jVPfz1f2rDSfnt6ebtT0hHfpazRaEN2A89LnWf8tAKeS7aa4wXYmm2VdMW/z7fv7bPkFP1FSYPSHqJkS1vlpdp42uxa7d5aP/34kn7FTtkZmHl9sRtvZKdLujbmDxdUGLOk1bSitemlLx+jfpb6qHe1lYSRjfX8IE36LojhGOLnMl2WHfHjwndlyZFy3OV87//Oep15X66xCGS6g3Qbc74Lgng7XOpI2adSXr1O+kPmtS4p53ovL2289PYxzTstBlbrMt9vtOtL8Pgx1OxOyRcvsylz3tHRl6SSDMsmleNT//UO0itOF+m9cbfMJGT5TjqhMkExYOzn3BvZ0ExfTPz1tXpV5+t5MWn9izGC7qRz3MHmeenXsZBZAOLr6+thbW0tDGdmQ29o4Lm3LeiHwPP9+/fn2vKDYcASQjYQP7/5/Q48L/W0+7ujQEeBW5sCHXh+a/O/G31HgY4Cu1AA4HnKtGFGsmW2MpN7MmZ5hrWV62F7azPMDZFxYplMOcvYQMLsSNl33J6bnN64NT6W1VBWaXbY0AUAqRFId46YFvSlQ6zMcy7WM4pnpUAa2bra8OuyXpVlbKtt64Y7VBL91sRRAyMa2XFx1S4fvOncpaZjCQmAAACRckaYOQaWUey6Eh2BCOCq5qsA0wIoVVasd/q9I6RsUk/vhqPp6kWKFqkDaTuxysiQWC5L3g6KbIIBlhWpbCDvPOJ3n3VP+pblaXwq5JTsWtva5utLeiDTODv89nsJJCbnuQgcSBRUGoJbw3PafwM0SOOxdN6pHnraZuc0MOPZZ4fyvgjsiodTUI7KU0ThMHrlMjPqwayrCZ1kGU4pDuSM2abi3ADyFkEklNvgoZ3Yqj+sZT/2wtbOKMzMzjFbDSWG5iJ4jhJDyl40GxDfkPzqJm1KwKgpjzlDHHQ3Z7rp5CpHzjJ1oz7HDDr8XR5AOTtrZVMkr5JTA3JzeRA73BOZ53XQX3IgB5+AWdwFYPKWd8CoDBMAEe6cYGDQyrRYjW97h7WpsxuMYIk+0i+HobOWNwlsJS54fwSZMziUvyOg4uvgInNSNYPtzUl0FQTwfWCZiPg+d2vqs8cccSsA1MYuiWhTWDc98oj9ocBaOQkrQRCzTXXQMMs0mK1hyYbRiOD5fATPvczknUAVOasFkyINEwioTGdX1mJKmVOmt31TApBmN3JZoRI8qoFJvo3E81iqqfZ+X5Ii2xOTn9LW5J1QOeAqWVE/Jce4XgbM7P2gUNzF5DtUZFo3vqp2vD2yWGLWfr7ypVVMtn3w2Ovz9Eub9FaJGLtP9iTZgaKURG1u0Btyhew8JgG90huvb9ZvlxldKVshStvEH61bpU8lYJqDzhYU9LX/SwCZIGHcnWDfNfuf+W2/cTehn9NiOQyNlXYrorX+4GZxxXZCWPb41Cd+1zgQMhIhr9mUQW67vSirLFESSzIx6zz2uqjx3xb0MKvp1nomDbXKWBG8FWfy4q4pr3GMOnA4GUijnPXDrYlikJXzf5y8bJ1tNpZ66fhiOzqjzIqI3GnT1CfNt+W4xefJROcF2Hhx3RI37OBm6H7SO79rJb7T61Jpx1D6REqlXlH+sY5gWcG4Ly/udrKuu3JKaf5s6qW9RztAjQ+6pnUj1h0b6xthZXWFwb9JXEPHsLqVzkKpudGIY9wXM89Jl8EM9xD4DP6ubEvVeHcXOwp0FLiFKdCB57cw87uhdxToKLA7BQCe85BELJ6R/R1ruqI64GS0E+aGg7C+ci1sbaxx63wCrRzgWoJittidhAlAEpULcWVPSgfP/JoBMVTWgEz1k62+OpfdCcS1JfJgaICTd7r1uwdMec2BnP5+OYSlc2qYabvj36Ao/dG8Zdg70HqXOS0q1YIt1EYXfAR8EfRP2YqxLmrcmqzx8zkENcynaIA2dFoi2JsBlibtfDtphLGMDvvBsgFWXsQ7S6STA+I83Wu8tIHlqdfTocx243uTj5rcMPqYniYlSETAN9VGNsdQtNT7PKilPutnW7/LTL8aLVvHHAWjBpjhKx808LzQO72MT9E/lWpoAiCSRQ+o+LH6XQeSTctstpq/0k8Au3A0c/mgWD4jhLCyuhoOHjxEuUCWOjK/0L8af0qdmnK6XXauzzr3NsSDWAL67HsX0HBKqKxEjYV0jgdT1jActO8ziAXuenAi0crV09YBdgp4RTUkCML+RXAR9c2x/X8mHvYr2VSbpd0qD/oVDSUzaJf8FSDuSvY0gjwVO+kDKSJZKdNt8lq7Pg1CWau1LFZ/XbopYGccBJIbbKTggPhNXsb696Dn/Nwc5U60ky75rFKND7Ls9bicO8o5o2HPb/RHS2Z422M1GlZpRbzRAPHy09SNJHU36Gk+FwHQXMSwOA9h9whNdDykupRHszCVzNJdwPMbke1G33ue+Hvb5v82md2ND35uTueJ+AMSo7Go8Qfzn1F+el3g55lsNww8L2nbpoPl/ObHV7aPv2GH8RPgoXYJ1saO3uK8Ch9AxX05UcFGlQBp1giJY3UBWyuVAplBiSuzd1xnkSLTJXHq9sAkK9fhdkB+THigHBDchA23gKZ2dGi+adPfmrNPOrYELmr0qgPwcc4tX5DKHDVbYpY66WPP6VDO2gHHeBK23Sc41NcXtqOvzT6U6wXK98RK2xm/bY2E90D/8bsO0WQwOYLrfm5o00nOxPQZ4rpcZ8dMJmwb64jEqwR+5wCxxudtt7fR3nZbf+wf6GnlYnphY2MzXLt2LSwt7wt9JPXwAFj7xxJtKDUX54GFxcWAGu0W3IVnk+UXtPnmD/5thxPdyEB333cU6ChwS1GgM4q3FLu7wXYU6ChwMxRI4DkWlHSMcPBfzG8cjcLcsE/wfHNtNczP4cT6DFh7ULR0ZplUUwHPPXDl+4lyJmXmuRb9uq/hYDJxZzpbS4v2xr2uNrU9Mg3segdjgNTcFie5pC3fg3oF8SMHpXSS8xZku9eD5+yRy/wRmMea5Q6EVlDAgymp33Bu40tLx9uDlA1HKmbFCgj1tCudMaso0MwwFy9939M9qu3acMCRUaq6zY4HLtfNO1ECFUvwC38LZPN99k6XfhfNSkewLUut5JuXMS9THuC8GX1rA1BrMu6vlSBS+U4PZHt58lmmqf8RlOQBYK72OTKly/IlcDc3t7YCHFCVC4BzrCBXyRu82zvF0059rFfrMibb5CoBNFHu0BayzmofTx+NWaVkyvsVaCgDWB4X9X3SeLwsWS3Z5oF3ogXAXrwD4ITeUQY3fMCk1h/xU3bD64LXIQFr+lmzmaW9KO1mabtLHSjpV7u/Dvg0dxLlvk3CztiCX+VzorH/iZJhoCXAc693+t3rMtt09rSkS2kbpSt71uEvADyvjdtKPe8FPN+7S6P3xArPDFBAnhR43A08T5mleybM57uxDahrk+s2mW3rhW8nA7t2TkopA23geYQhp16htkVvk8ubA8/b5h3fN98+bAz4p1JGzeBU7qIF3Oz84dLO+gBioucEB4tn0LXUF/8e7h6JgGQ5D1RpiCh5cZh4+ZzkAEkCyJIGeF7qeZrn/e6Ztsz+m7zeCp7vcuaLF4iYN22BVGcrCFAXtez0fdu6a1qWawcKN0vK5TXimPkLfl7UfCr9V5kfvB9Z8UqaEI9rgUnacBPKBi89H0XDtEbr4ewk21lam0vaZCDrhHbZxIOtJyGsr2+E69evh6WlxTCYtbOZtFuG7+8NOCa8dx7gOcoicRdGBs+lD13N889nu7unOwp0FPjyUWDvK80v39i7EXUU6CjQUWBXCrzwl/97LJoB8BwOn2UWMQl5ZyfMDvthDZnnu4Dn9RcgddhAYg8geSe26XRYDVct/tucQT2jzPPaYpwLfJep3nOZ4Y13FuVKEthAR6kJjLU66/QHlRlj4HAJvMlpMTrUpyS1L+Cc4+cBoLkfVdAljpXZWS1te/A80cUdYKl3+hrfDdCTwHxzXMnJjQc+lk4aDknc7aN3sm+xDEfpRAkwFD/1fVk72vNb/fL984DbjUCXvQKLHtS4GRPj9UE00PPl+P31G4HnNRrgmvSp8b1VzmjU/QQIArDZO8wCIiFW2gaNdgQElLrswQBPnynZUEmPWmH8OOhmxrldRDu1g1unQXALCqiMT8kfZfpJnzRmAF6eXn58HtwzfW7WUldbACaUfeczpcs+ePDcg29t8os++zMN/H3KWiztQw2UqPHlRoGkNht7M3LflIExwfPSTutvjEcgL/UFQdyYee51WeMuecNMdrcLR3So6X6bPWi393vckRSJU2vHg2qJhml31I0yz/fu0qT5LGae++x+0c7TKfGIc8P0e25kO29GHmr37tZ+Kcv/VJlttpPBc9+fGn92yzz381NeQ9wceO7nnZIOjbk47rCSnfJ2oY0mVqZiuuRQHTy3kkllIL5mlzx4XupylYYRPPf3+jkOzyS7yKxtBHts/VjOS7V5unX8xa7Fqv4V+uptii1Q6npftsW0C5fI4OXKzydtthr3+3WPf56Z7Dc4ndeD5wOXeKG1AH568FzzAc+fiGtNrUvK+T3xyh5K4Hkpn34nFe11iIeTFutTT4MpOrqgh4KKg74FzsFOgefLy0uhN7TzWngwrjLde1YmDWNJmecMrNo9fp3elW35vJa7e76jQEeBLxsF9r7S/LKNvBtPR4GOAh0FbkCBv//hnxE857o8gudYt2LhPcbhgADPr19l5vnCPDLPrURJ+a90ngg+D+JBchEk2+1QPtQCZ8mQCLajfWTG+Gwdv0ifQT1jl8pSc4jS4hw4ftxC7e/LoFlzaytqRfq6mhprNZsKjkFs22dLlsCOAW4ZPJej54E/sSqBqrEWZumceABJdCdYWBljzUFJAIKbHUtalO9sK9vigQM5YqRXBM89WKExw3mDLCiDORVId0EPtOUBRi9fKp+B9/gDpjxI5h3pEjzDcx6I9CriwSSNR+/2NGk613szM9mxzdviy3ZqMu353eb4l3oifraVbeHBZQ5Al9NeZpvBpeaBZg6Ir9HW87kGbMgR11j0t9cTL0sexJYs2DPTtM6AlZV1ye+v8wX3ZH00ObMxmVx4efEAgoJLlg1utctLPdnY2CA4AduFrFD1x/MNz5SyXQYN1bboBR74A/S8rukezwONvHat5E8bWNMmayW4txfp1zM2TgPPdc0DGWgL9yAAofFCVkFLzQfSeXxfo6XPPFffpGelfrWNpRWc/QIyz6v0StUyfrvguejrgVMvS9TBlrIt/xS+70U2drunzR62yWxbW6We2n0ZPG+T9SQ/u5Rt8fKbbdE/HTyvzTulrpT2olwTJP2PtaWtdEs2nmivKgOgSaVsi/THr1u4VmPJjumyLXU+ZBC6Nl9YwNPO3eC8EFDPPYPnstvlPOxtZfleb39LPu0mKxqvvaulbEuxXkk0xzkPRQ1xzXOa4/y7Na5yPin712Z6MN805WOcAPxSbtCmwHOdd4D324kjedeYxl9b86byYS6zXfOk1nZ+3vTlZmq8E01K+cz0sOSU4RBniJh4omzL6uoqy7aMxtthZnYm9Ps64wQH27aUbYkAu19fPPeHf9zhRJ/XUHfPdxToKPClokBnFL9U7OwG01Ggo8AXSYGf/Ic/55ocrso4bjVmbUsc+onM80GP4PlGBM/lFHjnwi/QvXOAkiN2KJyBxm2ZoCwSE+ty4l4Bm9iqn5zXokSLMs89OOzvlXOIdukUOGBZi3SfYdNcwMcasUWQoHagIOkRM2rQrq/Z650RgXVW/zIDfLruwRrRln0C5VwGUc3JJw1czfM9g2hwmhg6sU8JqskBQnsDdyie7hVwpUxwXGe9y3hglO8HfscYca+2nIu/2upc9rsGeIjGckZV7zrTtxnYEV/LsdWcQq9X5f0loOppUOpjGxAjJ7d0aAlOF9lxXo88MLIboKn7xBf8VH3jBlgBfefhZTkbkTwe1DPPIX8CJAVYCsis9bvUQ+mB54VkoY0mvl0f2Gnb+t3UX+sBdtDUPiVwlIN6Bp77gJbnlXQU8svsTGeTZIfwLL4Hfcoa3aXe+H74d3r74EEyjcXbPPHaf+dlx9PFy7DX9y8CPN9NLst+8zDQWI832WnVUHa1eTXOHQRxZ2enwPMyQKmxKuPQ249SBktalHLyZQPPcUgg6vCDJl7GxfvmnAMbWjkwtKpNv92LpX3R358HPM89boLnbTJMXfktg+e1+RfXIONlQFN6IXtP8LNlF4/ZbczzeTdeaSsagCbRyaZtk+74fiQZimDkbvOAp3dZ77yc2zw478Fz2TmtI9roVUqjB4H30sfaHHozmecmK3aGQznPewDdzx0eaK7NYzfSMN9u4i3W03FXYNlmLmtmmdzsiw5FiA2UttP3oQTP/b1oW6C85i7wsVb/vzbuGv+sJn88YJuBmhC2trbD+vp6WFraF7ZGm2G2AZ7beLZ3yrItVv9/5HQB/H7+e3/S4UQ3ErLu+44CHQVuKQp0RvGWYnc32I4CHQVuhgL/8H//HynzfEyA1Bb9SByejEZhdtAP66tW83xuxpxvgU01gFEgJhflKcPTsp7kADHTRikkEXz2jmsbUNlwmGJVkF0X+RGQQdkWZo3if7HOswedSkfGZ2SZ86XDOY2y1j87hMuA33xdDoMHw/IzljUjh84DFrUsMD4XwXM/Tu9wqm2+d2RObzkeAZ7eWeEYkH0WwXPvnJb0p8PKIvbTNc99236cw9mZqRI2kksApsjQhRzs37+fzqbPBCqBrdLpFVjvdzIIhPMy5p1X9U302Q0okZyJXv7ekrY1Xau9F/eVPC6frb3H91v3e/BE13xNbdHA97/xDII8OwDPTSdLsNhnRUM+WAYjHmqG93kwu20Mvj8eEGmjbRuv/JiNFnallPMaTdrOifOZfhoLfio4Vsqb6KhxQH7tkD7LIFd7eA7AOb4DcI7D/BQM1C4Lbwf9mP31pr1oZovWvvO09oDyjeaBkuaeprs9W9pcyZAH8Hxb4o2+52F2PFMv2xNPc68nuL65sUFaemBLPPF2PNlClznr+1r2W2OsXfc64PWSdrDyabMn3la3vZ/N0QZaqQpvY/BVm42ttVfaN81VDH9FevvdFVbuoHkQr1WQsQxg//H88tfbAg17CVCWYyj12PPB82s321zazLpcQ/asVEXbx8skwHPoO/OQK2VAvA7YmGJIuAj6twXJd9O3Gnju7YB+L2Ut0bI41LO0qQ1bGsHzsj+yc/5Zth/brslKaavS2Z2x7nk5zzeFzWw9Ms+5/ohlmPzvpZ54+fD6KLroWg1s1rN+bsv2EQkGttiT3JX0b+iDO8Ol1J8an2s6UMq657GnGySyFpCgCkfR9nqLsZdBR77fgedeHvxcyTbjvVoX1OaCdF8SFl7ZtWSh540/AwTt2zpvwJI1tqtrNmxubvHQ3Pn5uRD6CoLxIKTYR9Rxt8DT3Pw8nJG43u3FA3TjgbcdeL6b6em+6yjQUeAWpUAHnt+ijO+G3VGgo8CNKYCyLROWB4kH6UTnfTjohckImeeDsL5iZVtmAJ7Hmow+88svoLEI1gIdJ9x74EROem1B3gY+eCfC/97noZ7T2dKl08S/Y9kW9U0OmMbQcEYatRab7yidQXYA9S3jLOMd/xqIZd/bKOSg6KcAkinHA84AnHbXL+8kq08Cz/G3d7bl1NckwZfPVD88iN1woloODK0BE3TmYqa6p5n4j7Gura2lDN19i/vCwDnHesY7qr4d9FHbg5V1VwKicrZLkGVXAMsBIyW9fXs1mfT0zU63MbsEW0qnv1ZCZjd+U+xY/qJZ/sU7ycoi130NUArg+bYd2Ihx+fIX4pHoNkJ5EoBrDjxXCZFa9qd0rAaet+lZTTZL/cn9b+qPf7ZG5xrW6W2E5NeD5+KZ9Ey88OC5ZYTmQKJ4ArlU5jkAXwV6/O6CUkcNhEKAynaklHJf0qcGDHmZqOnklF1xjXq++PtKOlVtSAEktr27IX9hEsYoFOCyzfVeXfM6BJBk3+JiAn1KOfKAJJ93B7l6Parpfps98ABOQ7drRNjl2p5lPoLnPkNTNPFzQ2lPy1eX8kMZjjXPMflobhY/uFPI7YRi+3zxf33wHH1sm6M1r7XJqJ8j22Vy1AqeT+kYZaoZKC/f7YFJDxY25lFXi383nfRzTNn/sm/e7vl7pQt2/Pu0K1wmCbA/rmxLrQ9eL81u1dsubbHxY5J20fm5qqqDUR9q4Hltt0Q5/3oalXNE23eyy9PBii8GPN+r6djNHjPgU5n3p9cZvRuC5401zR7Bcz4TA+618ut+bZP4OmmWWytl1K/RpPN+HsA5J3bgZ2DQX+A55tm5udkw6WGNgnWWBQG4Fgy2GwMJPAk8j7X/kXnu10Vd5vleJbO7r6NAR4FbhQIdeH6rcLobZ0eBjgI3TQEcGErwnJkZ9k81z8MYmeeDsLZyNWysXg+zM0O6YGUWUgmipe2aWvCORgHbxvGc3Wt1JLODa9nd3uGVY1lz8OjkDKYz9Lyzp9/5fKxMoixQLNYBGniAr+mQNI/ebDiMapiOo7mlykaUQ1jLMFb7yC6U81A6Ed6ZTu9ECZ3i8LuSTnI0DMjPgH8JwJYg6WgyfRDXzYLnPutW/Sew0ZLRpz4JZERZkaV9+8IM6lkWAH0JEngHsayt2Zb96MEk0a0NMCuVx8tE6VDvBnB6efF9LtvXfbtlaEqmagBKTQ7UZ+loCZ5HIofRzg53YQg8x/Va2ZZUCxU7N2Lm6m7geamDvo+7gRY12pf6Ye+3O9sAMU9v1SVv4yvtSAQODYzLWai+rx6swTMqNePLUCUdDKjHukFaIvvc88/TZreM2nawLwdjSt0oZa4m4zeiv7cdno61/pRyhXskcwpoeYCsyYMJa577NrJZ9fOCgRwASQCeZxtqBl28K8FzcdHTYK86r354/ni7wbMCis9ubZdA19TDaeCU6mrmuQ8klTTYrS+J3wIu3eHS4k2p82gPatBWtqUmQ23jv5G8lbailAHxuCaLpq8ZSJRN0L2eZ+39Q8bqdOZ5bd4JrMHN1qvBUM0HZsu1Npmei8sg7I3k0q8VPH1qtCrnN9ok7jCzkhf+4+1VQ78ntiOptI2eV2ms0R7XgPka77njpOXgzSm9iFnnsMloS7qO3/2Os5r8q3+JHkwZtztrNsfzwM8HeY7HWi/v6mu3aylBPa0JW/W9+EJtljzMNll9h8ybHPq1jdcRoz3A8yixxQ6fWuZ5LZFCMuB5mcBzbbtsGWBTpsyuqR35AX6dXI7fz5tW6tDA8/FozNrnKNuCtSMSesZBQbCceY6a5wqiziLzPArAaBwaZVvQ/a7m+V6ltLuvo0BHgVuFAh14fqtwuhtnR4GOAjdNgR/9xb+DZ2KZSQS2I3g+6IfeeBTmhoOwcvVKWF+9HuZnbYu3Xxh7IN2DgVz8Ym9+sK2WWOjC6VEGpl+QG/BiADo+beBRA9yJTlgN8JlyKlj/0bLuBCCjhq6A3wZ4mbwIP3XEEi21rHQ6MU1QywMmcmqyw9V0qNuc6eQAVsq2yPnxDjSvxZIw3tEVPZUVh7/lfNK5iFntcqa9Y9jgc0vmuRxS0VDyYElA03U/5RzKSYVcoBZvrSa96Fj+xDtvBjz3jqUcwjZFUf98FmEJMEnm2sCh8nvd1waS7wY+lXriee51RW1LNqaz5wyE4PgAIuzYwZh4tw4VrYESUgefeY778J5awMJ02Q7kVP+8Y7xXA6X2S9ogE7FmI/x9ep9l9E+DY/5e9df0Le9kKfXAy42B59OHhUqHUIsVNELmufjgS2+UYypt2G6yWfLf07lNjspn2tov++H/rsl0CaALFBF47m1O0yah7hWyx8MAACAASURBVKzVli+DdfpbssUzEpB5vm9f4ru/R/zzY1R9/tIO7lX2JF/ebqQ5paW29G46vNuclvpk6d6pNnDZh5p81+xPjU92YoHpveYV0b4NPDfAtfm5kb3b6/27yZ9/B34vg0ziA362gefezvr7p/u3O3ju5x3VPEc9cC8XpQ3OwGQGrBvz6H+FzHMLhEy7wtrx5PvH8cWa57WAsZdDylA8MHRvvDcQek+feDCk7H1aV0SZaJP9Uk+8HolvstP+u5JHzXYQQm7Od35+KMeD1IubBR5K8Nj3x/qiMiM3k3m+O3ju1543C56zv7sMsilT8QwFtyaorR3El+n50WqmG15vbW1v73AtjySa0WRHBQ5j8g92azrwHEFsprmg5rkFB/2nA8/3pJHdTR0FOgrcQhS42TnsFiJNN9SOAh0FbnUKADxX5jl+CjwfEjwfh9nhIKxeuxxWrl0N+xbmG4fwaYHcAIABQsXsK2WwIXMQW+8BnPtsTNE+O7jTWdklEJ3AgZgJVDpHZVYNF/nm4TVq7KrWqxxtAYk43EgZqCVo23AIEsiPzHMbiRygEiT115FB4x363QArtulAaAEfpeMop0P58lPOR3QtGrRkqZ7psiIlWKu2AAWUgGIClMpTHHHYbHRyJRsl0CHeo81BLFdROqQlkOJpDABTB1PhunfGSj61gR013Zf8wDGzutZ9HlTogYQ2oMzLs3+nxuFlzb+7rfxJSY8a/z0P/P0CG/QM3ice0BV3B4phnORDPFCwQRfsCIk1zzUO3EfHNQJB/n71xwd4vNzVeNrGB58FqHt2A8/9u22sNwZq8Ezm7XSwx/dNQQEdludLwujdCAYp83xxcbFRbqkEniS3pby2gZReZ7x81eS9JqO18kDefpa2qAQu297vQQ+fIdqmvwSC8L+YOezvk45oVxBkEzXPl5aWUm3uJMcxOOflkG21lN6q0bWN1mmeiQGmROPaibW7LCK87O9qNyJYWCvb4uc0PyftVU4sVXXMbFgfMFaAqgRJYbst8P3b/ZT9r9FH/S3piHtr4HnNZpZrhDyqfGCoH6mfv1MfESyMIGa5LlD7CkjoUHBlu3r9bAuWt1HarxVK/fPzoX7376Jexizkmyrboj0QxfkpJR3RNjPDK1BxuY6w/gFsH03ZxKocF+C5gjy418tJ23qlnPM97drWMRqfp7m1nzPPazwoedcGnpfrwvK5mq3INtnOPri5si118Fw0bIzTFTAq5dXTmPIb7WsNPK/aOy4zrSSZl1mtUUSHMpCa5U2lzHpMsvC18MGbUSjB8z7LteBwULxzZnaWoDr1Aev7whfoyrb8du1813pHgY4C//wo0IHn//x41vW4o0BHgf+fKPDjv/xT5qJiQTlm6RTLPEfNc2Qyzw37YeXqpbBy/VpYXrRMSjkffvFbOm1Y4BIo7vd5uA8ApeHMLA/4MX/E6vxaJklySZhVoqxOc5Bzhqx33hpAT9yVi/ZyaZJs+gEUAhT3fWf27Mj6oORUAxGsVmLNMVUv/VjRV4Hnlh1kB5GpPEu+ZplDAnzlRNcy6/x7kPELpz05HhEEbeTF00keE4SufZLDGQ/9xD0cIUDuYuu7f77hRBlBGhnFqmueQBmCsuOAcjBgsRxevi++R2Blw1Fi2+21wUuwYgxgezRixnqs99MobVMCx3xX7D/pCBCp5eA/yCue124JgeeSCS93vgZuSbf4uuY2/3gTx8P/G+zQloU1cnJo75U+5LfZjg05pVnufKaeSg0YyGllhtLBuf1e2EH98zCx0jmW5GZ9i4f5gno68BI3oFyJB8ebY0dppmGjjroOKLR+2i4OgRJtZk7AXglk7Aae+0ANnt/Z2U7y6t9Tntcg8BD2KlkiJ+u6pvYhG1YSxrbHiwewHShPtbGBQCHKtsxHWzkmTcQngWygQa1Ujtm5acok0CiWjPJ6ge/K7fxlC6Jdeb1hSxvnSFgFBwUi7H3TByir5FYuqZN3nZjNNQWXbTQQYxo8t3nFyl5AxvA3ZHN9fS0s7VuynUuw2+INd87EOvFxUGbX8u4eP2fUQLp2OYyKwHYdj6OtmuJOBVSndsfyBjbP7e6O5ANDo3HmvGZBTs2TsmM3BM6TvZZxtcxZybACQN5WetlXkZI2/fx816dBPT/X+LahWyYXNg5vDyRPut90wO2wSXJga4qpD3eMTe9MKYOcnD+5npk+MNSDhRk81wGsZrP9LpU6eB7pUetisdPP2NosL1XagRKktOmmJMD04d9oG2sZ0bHBB569Mg2AGng+/amBqNBtnqFR7C5sA89hr3wwTbYEtsHTQXYJ/FHb2eZYmRPx3wPnKq9jz5mO4/symGTtW6DF29m6DmKlWc88v1Hw0sux/138xNzi+y9daK6PXGmzSZZXf4/Wgw1dSsZb2d1GSyuXkjlsOxX7Meu8veRRwx+wlpLtwfwJWpTnLdj6BHXKrWyUtQGB1042zAtDrttzggtmEvMRbGuNJaegEd4TwfPocqDeYxhPLPCmNeg3f/BvOpzo8xn07umOAh0FvmQU6Izil4yh3XA6CnQU+OIo8Hd/8b9MsOBk1jmzopljbOvQ8TjMzfTD6rUrYW0FNc9nEpArB0OOlkDRBMTE59HezjiEK9euh8HMbNi3b5mdhyOAjN7trU0CrrgPtQzR7vb2Vpidn+X24a2tzbC4uBC2cG12SBB+aWk5rK9txq2cVgMRzwwGvbAzAmA2ItACQBl9xqp6ezPXXEdGClb/AGaWl/eHK1euhv37D3CxjX6Nxjs8wBJZpCi9gMW+ZTrPEJBD9jzLCWxthXnUUwRwzcNRxwElG+BwAFyTAzE/vxCuXr0akImK9nfi2OVA4D6VzlDbBCtHI/bDAy+gDxb9GB+y+UFDPA+6gHV4Hv2GM4E2lD1dc7p7BJ+zM452yqxOOU7MDo8guADYwXDA9zMwMhySryzDMhyGSb9HGpkDZrREqRz1A8DwcIBnzAHDeNbXNxhcwb12bUgaZwBlEoZw5sZjHji6f//+sLq6Gg4cOEC6y9HG+5RFvb2FtuC49VIf5DziHtWvRt+2d7YDxrS1s01eKYsYY5Rjh9+VdT2LcUYwAG2hr2hHbWqsHrTCd+gr2scz169fZ0kKtYl78TvejUqeoh/ei/aV9Y3+CHilwxm3lUsmlLkr2kse2DZoMrHDLvE9+oD+eODAlxkZzEK/jK8q2YL34PcSiCateyZ31G/WJYXeWI1rfOQ0s/TOUGWiBmFlZcX0KQJEksfE154B8yYTmcfoC+Qe1za3NlMgBn27du0adRgyury8HLd698OAOjqmDqlP6KfoB1qgLwL+cR3tS6estIHxxw4um8t6CIc96qV0dTy2beOlnfSlE9AWv+edzRq7ZjOzTfEAGYKekhP114N0GfyADueSOh5QKQEjjA/2DPYO79JOHb1HfS3BnCaQ0ywT0gCuYp99sFOHq5rtNLASn/W1jTA/t0CaymZ6AMgHn3B9G3bHZaV7Whml/KcG/ZnNKsExBroYKZg+qLp8h411+m3io+inOUJ6X3uiLbhWy2QVXdQO+zEehxmATrHUEq5BZiWLnve8H0uAHBFOXWqAaC6gu2v9hqkBkYoNkFt9ro3TNrfUQboGQBeD8S0krwbRwCCBqh54l+3UXMj+xSB7I5AdgXpPVxuL2TSVgfIgZdLxYtcOS0kwWGmftI5qCbhIl8STEjD38oV7FIiVXMvWl+zxDrOnr2TFy1WiT0Voa/2xgVU00CmK2kSGcbkWmbJRvqm4Q2pKu12mOtpj0CgCt6if7efQcj5LbZGX9V1MpY3AM/0InzNAHZ+TjNQtQj7vhwFcAcEx8CJb0naGh9Ze7EsMfCMbRmuTht1NQUxbP5isa2w5+ED+MZHGwHIFLrQOGsyYn1B+fOBJgT6UheRas0VOTMRj4AttggRR3yinPQRNZ1hRyAL/FijGOhT0HbNsiwHuZrcsGcgyz/vMPNe8jcxznO/k56nnv/evO5yoTTC76x0FOgrckhTojOItyfZu0B0FOgrshQI/+vf/K1M2Jli0M/MymkwcHBXB8zWB5xHc9g6/B4PkgPK9APewiB2Nw+rGZhj3BmF1fTMcPnKUjjsOibx69XI4fOhgWF25HoYzAL9QDsIyT2ZnZ8L6+mpYXl4KKyvXw9z8HNtE5svmBoDzmTAPwIpgo9Ug3treDCg3g6U3QFBln2LxDWeMQN4Qtc4BGtshRFubAJoDwTQ4VgRd+yFsbm6EgwcPEPQ2YB/gA7JlZvhztDMKc/PzLCkw6PUInu3sjBL4husHDh4Mly5dCktL+3idjjUX9xP2ReCcHDgBqKAjgfm5eTrtc7OzdBQEhON+A5gtE1RZwMNhn2Ck6kEKBGg6OTErjqVV4GBYBg4hDda+N95Zlln2j/gr600DSDNHSJmsMzND7i7Ah07KeIfBmP4AQKo5MywNAr5wN4L9rTrnGAuATaORZYqBf+YQ9Qj2WkaSydOw1w/ra+sEzS2DEmAzgiM2NvAC/TFHzoBM0BMgqgILAg88MI53ou94D9oRWK3MbWY9MXBhzhegyJ1tq8eMA6zAz42Ndb4vgQDUKfDOtlxbVjacPZULMV/ZQGkbB/VrgG3H4A2ARHufgNYsLyq3Mgz9mEXpwTOBzwq4SE6gD6ORZV2Chwg8CYzWAW3gMeUnGhHTJ2R8jcLCwiIBd4zXdoYY0GmOdS/MDPNBmQINBLp7QAr0gK5ZoENZbpY9Dxqjb7hH2W94F37XePSTgIXbEeODIipJg3sQ2FB/BKToWQUl8LfJzyZlVM/gJ4HZ7W3LTORYYQ/MZhp/jK+wHeinAerm1PtMXg9KyUYLbLLy1LhbwF5WQmVQ2r1a2k7Cjjv41/TBns0Alr3FeG6fEnic6hNAGOhxpL90XuBI6m8MdGQgt3kmhpmTvBsn2Sxkck4QbNuKQQVMNyMDR1A0hNmHZttWV9bDwtxCgxdq1wOTfA/eF+mTcUejVQ3oMuCoDXKdnkGVVVqCmzWw0DDBdhfE+m734Kc/sDbzqVlbX9dN13bL/DS7YoDaxDL2R2PaZIB6CEbjg90mJe8nvQigF8MvwXPJEeDCOglrdFX94pwhLrvkZUqvtl0d7eC56Gu8j9mnU/0W+OnpDZ0dNcBqgYweSE98AJcqZyJ4msi2eTDTy6cfn4DgJLOxJ/meZsZ6KYmZ/6JNPnQ990m7HSyjN9tJo0ctWJHfU55BkzOBTaSs9nZNpyQXyv7Wz2ltyldk23ybAo2t3wbiGn0qctUKnlPz01kC6jdaGe1Mg+cK2E3Ru6VWeyt4HrOlNR4/L9fooO9LnnhZrAXL0JbOEWrYOPBnbKByySfJaQbPPT29/cYOPZUZVLY/1o2wIxYMbvs0uAR70mIGNZel3UscUI8BUNgprBfxDw2Y7YX9yrYNY0HmOT+Wsm5jZn1z8B0JHrNhgHUp2mSaQXM+6MDz3TSz+66jQEeBW5ECHXh+K3K9G3NHgY4Ce6LAj//yfwNSajUBY+a5ORjj0BuNwuywF9auXw3rq6thJmaPyPHTT4CF+igzhdnkdDaHYXNnHK6urBGs3be8zPIta6sr4eD+5TBClu/CPGusbu7shLXV1bBv32KYnZtltqgBVEOuhmdmZ8LO9jYXwSiJAAAbIABAq+Wl5bCxuRFmhkNuDUZWMxb5APnQv/1L+8L16ysEbOfnkWUbAcsRgDpkQPcsa7zXC/sPLvPdXI/3rITAyspqAruxYAeItr21FQ4c2E9QWRm4cL4A+uGQOwDQAp8sMxr9nmVGkDL8OY6YoS1QFG0TwNvYsCz3nZEBIDGbFZPa2vo6QVv0BVnYCDaMxzthZnZIehmwHUvSJIDGXJqYoJRASQHW3tGyoIiBdHLsNJn6DDAAzPY+A77wOxwflG6xbc7m8Coj20raIKO1CTwiwxVOju0gMOCWQGmvx4xk0HJhfp5jnSADd2Jg6PbODkFu8AHAs4HbGWDF7oJ9+6xeMgD1DLiaQ53Aesh23wA87DxA4AIyYOC6AQ0oxwE6W9+H/D0gyBRLMgBMRl8BVMmxVHkYlJqAbIJv4AFqOKO/yuBmNjW3GON9gVnwKosjMF5jUzkSjF9A8QjBiQjs5+3oVn5GgP7s7FzcrmxgPj4YF+SNAa0lZMAbKCLQB7LfjwCx0WCDWeoYp+2k8DVszVlFlhj6BXqj75B9H1CQraB8sewReLPJHSXiP0tzEBw0StLhJ1BgQTHpCPoqYF5AhoGu2Bliux3QtsBvPAudMhk0eTFZN3DAA1ygCXQM9+F3fQ86o8/gvwV8QrIN3FkSQXfIs8pjAND1QJpoUILQfIdpXS5tE7NS9X624yAk44/RSMECgS7+PWZzppfEJQCk9rnrxYHwymov6bQbMGRtq2SL8ZK6uG07h+zgX9sZwvYjSGW2xwKG66vrtNmUodGImYTSBdKqkcVrWYcluF32Oc9XNtd5GtRA4iSzLSVhPL3T80SMpulNmyCQx5dE2CXLeE+TeZQBfy+Bs2gTSTPsXIpBINxXnudgz+aM2eZ7mwdni8b9vu06Kj91sK95oLAHF2tttIGZNRnk85WMeY7IlXPhbbgvHp7MeUqZrw4QznYQzUb74IJF3nZI90RTyXzNtpTBCouBZJnwstu260DjaQtmGX1iu04u1J76XtI8B3NMbjOPm7J8I775YJLo3ybD/l79LoBXz2g94svqle3VAFpPg7T2YdqyBRSamecW2Kl9EGjZ6weyQutlmQhJ9ryt9235oM1u4HlboELP6Hv+JHhufd4zeB5NFWHqGIDMZ/TEucPyNRioQpBtigflGRHWg2qQpWajMctPBv2wgR1k4xBmZ+Zos3Z2xmHYH5o1nVjmudbNCTyHDifwvJczzyN4zrmY9zR3FXXg+V4lu7uvo0BHgVuFAh14fqtwuhtnR4GOAjdNAQPP4bgNwoRgScz4xSJ2tB1mh32C55trq6ypjYV4G3iuRbpAll4AkB3C9iSEl17+dbj3xMmwuG85nDr1NkG4rc31cPS2w2HQ74VHHns0bG3vhE8//TR88MH7BIyfe/758NFHH4WTJ+8P589fCMePHSMQd9vRo1buBZA7MshxuClBWnN8BHTPzSIbfJuZoADorY71TpidmeU9Bw8e4jMfffQxy3988skn4cLFC+E7v/u7BBI/+OADXj9x4kS45957UjmNjz/6mM7FG2++Ee65687wyCMPMTv6/PnzfP/hw4dZUoSZy8NBeOP1N5j1jO8PHzwYjt52GwGjK1euBJR0wbsA8FoG9ybHfOzY8XDq7VPh5IkTzGBHUEHg7fzCgpU86aGkwVo4c+asZUOHcVhcWOD7VWYBP5VB7Z0sACiYHH0GnADVZtZqdHxinXA8pwx5y4hHaZ0tAqno++rqWlhYmA/rzL7tc1yrqysxQ35EkBEgLgCrza2tcPXKFdLm9OnT4eFHHgng2frGelhbXeMY0C4znSLACvk4fOgwdx8cue0IgWqU3QHojCxKBCcAqKOdS5cvkdcfnv6IsrMfmeoA4xCUGY1IVzrlsV702XNnwtK+RfLljjvuSKVxMMYElsd6zKDB9ZWVcPTobQHycNddd8VscwMwCUrFsjAEmCmXKwz6YDygg4GUAPsMwKVfGLciC1SkvM7OpmBKAgpjli0hDahvBH0grwCH8Yx2UrA/MfOKpWVmZlkih32J/ENdaWTyWxa57d7Au0HP4dxsWF1bSwA4ndmR8RIf2wmBTH+UOrGsf7wDfcGOAgQ8GlvLo5VCJqxqqAp8tCAUykpYuReBqniEgY8JggEWVLKAjJX4yMCCBXugD+i/ZZQbSC5ZF2jid23gfukJaIBxYzwq1yIwzLIYUQZqKxxYPshdMQaeA5C3bHQB7QjKoV3IJkoBwU5Zlr0y3+rlAFRbGTLqAwIRt2hmjRM8Vta/gg3KZLZsU4F1FlAzEKym4xksxI4RIG5xJ46rJV0DPFLANILWvm0DwYpxgn47O+wKd9BEgN52FhhobjsJrGwMSnQtzC/GAOEkBUJUH10154VDo6at+uCBynpmt2XFa8cN5zBB3jEzXECSATcmvCUdmmChSrbUwfMK4sRLbZnANdCMnHbAu9o04MxkVGMBUMhzChDgRGAPOr+9TUmADnHuzKdeK1zV1s04flIhBp7qJRnaMmXLzGEv49MLmLoLZ8/k7Og0Vu5caH5MBkIKlmkNgx1MFnfxWdtZVn2/NE+YkbZgkAHQFrwheL5tBxdid5pskuSP8hGDXklWojxxLnbnLXjZqoO5NiebPLfvPvC6L16YXtkY28Dcumz7sw4yINy24JT8RXLturtDAW2zPxawEzAqPivzHD9rcmU7TirSE20tM5TjP1YGAc946DUC9bkUni9D5lu7OfBcJxUkBL01Qx/v4KGuUWfJHxdyS3q8W5Y/hDjagiaAjqSLCJ4rkYLvs2AhkxRU09wB4Qae21ra5MXWKWCM5tCRsr0dkcgD7HBIAcZoJ10ws+SQlzXKNP6h/Bp2JGEejuA5SwXGQ4x7rFlu+me7TfLuCxZYirt4LCjVD7Nzc5ZkgPlUvo6j1ze+/8cdTtSmyN31jgIdBW5JCnRG8ZZkezfojgIdBfZCgVrZFiyQ4UuPd7bC7KAX1lauhU0AYC470zKBLEOldPoFmPQGs2FjcyesrW+Gn/yXnxI4v/+hh8Lrb7wZLl64EPYvLYXZmUE4sH85nHzgZFg+sBy2tnYIMn722dmwcn0l7FtaCqsra+HTTz8Li4v7IqC5EZ566nGCo2fPnKWziu+ee/b5cPbcufDBB6etfMfsHEtMbKyvhAP7lwiSX7sKoHU23HbbbeF3v/2d8MuXXgpvvfkWAVtlO911553hiSefZMmW999/nxnPv/8Hf0Cw4fyFC+HDDz4gKIjft7c2wre+9XxYuX49fPjhaYI9AK8ffPBBOigAzAHCnzx5kkDxxupKuPeeewgaYZy4B9mt9913H0E3ZAkjUAAw9vRHH4V9S/sI5F6+fJmgLuiN4AHa+Pjjj9nHi5cuheWlJSsdMR7xd3wAbh48dIhlX+A4ADjG8wLwxih3kwAIZcYamCCwUA7ngLsLzGmmQ0dszQ7uRPsAYT76+ONw6eLFsP/ggXDp4iUCphg36GTO8CTsX94fjiEIsrEeLpy/YOU/FhYYuHj8scfC0vJyOHfuXNhYX6djdPz47WH//uWwurLK6xjrbUcOh/Pnzof777+f2fh4J4IqAH+PHz/OvoHWFy5cDEePHqW8gSbg6flz58LVa9e4a+DY8eME1fE5d/48ZRJjuXzpIuUD7wZYL5rdeecdlCfQ5OLFi+HipYvhzrvvDG+99VZ4+OGHOV4EOVi7G0GMQ4cYPACwDPD5ww8/JP22NrfCiZMneD/aB+3QT8gUvkffLly4EFavrxKABh/vv/8k5QPXcT9q9ANARiY22nn3nVOU948/+Tjce++94dhRCzRB/nDfQQYKjLfo/+kPP+L4z3x2hjRDkEcZ6HgfMuPlYCMQAsAa9cMxHsg3+AlZRVvotw4UBRABPqHkEYI6uBdt4ewCAPYWUAEQOkuAfHsb7aD0zSLpc+LESYKkCMKgvwCgMUbKNmR4tBWuXL1CXqNNnFmAdwPkBp3Rd7wDoDqCUdy10EOf0JcjfA8ywvEswGRl71vAb8z7kQEPUPzAgYMpUARg10AbC7bg0LLZ4VxYWV0hyH/50mUGc3AP6E4eLe+nKuEcBvxjGaNoQ1UeJwPWeaeHlcAZU78EkCloksC4eJCkAA4FLJNux4OLBUhlgKoBCQkLbBxyDB7yPTFQSmCSZZOsDJP6rJYI2LhUeIMytGPAgCHdI7BkI55roPMBgNVoh4dASdulMgobAM8X9sVdRWPylaVpYuBAQSgBUTr4lf2+YWa3AZAqcaJntOtG9M67cJC7aDsm0s+YpamdPvmdOZvYU51yFOtU+PMs2sDMKkiOPlfKtvA9zusx3k0Y+GZwguWhxgz24n2qza9xJl7WijKIlqrNHUEyZWWX6w2CglMfAF6140j9weH5IQB3NVSUMsgDPBWIMuCtlg2r3VPaBWL2vM8Sb8oS1i4f1Zu2IKbJLknKHTI6eFQHk+bDKGWfCPK5gzVtfaSA1fShsQaCQ7fs8OuGbBW8zFSxrHn+L24jy4B885pAe4KaqTSbAe9V51iHaRc8tqkj73gxPVEwbprLSZZjMMr6W//QNsG2x51T2pHid85pncla6FW5qoPn9kYrT2b223ph+oCdGAPa5fx7LRDU3JmiUYgmflQqt1UralLTY9qs4jD1RnsucNlCvnS5AZxTNmz3n8lIpL8rucOsewbTBEDbwcTYhUr+pQNHs/xStjE/oRRLpUPNPtgNdtJGHYpp7gywUoIIQaEUmfFpyAQJzokjk1mVbRF4rs0C3FAQ+4S+oUwZ9KpRtiWC55SKKEcdeH4jyeq+7yjQUeBWo0AHnt9qHO/G21Ggo8CeKWAHhiLbhUgVM8/NUQxhjBrhgxDWAZ6vr1l91Jh1JwfRO/z6nYArtlaGYQj9mbC2sRl+9ZtXw0u//k34/T/4b8Mbb74VDh7YT8Dr+We/zndtj7cIRAF42trcIYA1OztPAOuv//pvWAoCnsA3v/k74fLlC2Fl9UpAtuz7738Y1taQxb4V/uW//J/C66+/ycx2ZHQfOXxbuPvuu8O5s5+F2RkcEthnDXJl8/zud74T/tN//E/MfAbYeezoUYKNAOYA8OJ33Avw+7vf/S5B53/8x3/k90eOHAmPPfZY+Oj0B+HgwWWCqZYtPCAI+O1vf5tA3GuvvUZgFJnoyFK+AvBzxra56+BDAKJf/epXCTrqAMNDhw6Fg4cOhktXr5ImKj3BsiDDYXjqqafCyy+/nA7rRHY8wAG0hXsNBFwKt99+OwFMgNQAP1VSYmFuNizEw0XRF7QJIAVAq+qAoz2Vtvjo008IOuMDsBRAK8YM+oAOoCEyc9cdfAAAIABJREFU5vFB8AFgK4D9O++8kwEIZW/jWQQDQFvwAnTBP9wrABaAsg6wxPOgN2iDMWBM6BfAbrSDgIJKgmDc4Df+xjvRN4Cr+If3gQ/4iXfhg6DFQw89RD6Ax0v7lsJsPMQTjtUDDzwQ3njjDfIU2dPox9NPP03+nj17Nhw6fDAcPnpbeO+99/hefP/e++8T+Ad4ChnCP/QRz+idymwHrUEz1WMH6I3xoS+XL1wMd9xu4D1oB35jfOg7foI+eCe+++Tjj9Puil//+tcE8hF8AX3RdzwjOcDvZ86cY/AB9/z93/89ZQ/tAahH26AL+mJ1/HfC62++QeD07bffDrfddjQ88cTjlEkEdPA9eIT2QTPo5G9+82v+DboAtH/00UfDZ599xn/g/z333ENeANC4cuUaA2Pg/U9/+tPw/e//ICBI8eKLL7I96Bn6Yjsb1sKFi+fChx9+wL5Bnr/yla/wPrwLtEAQCnIh2QXd0TYCHAi2ICgC3UDfYcNAA/RR94Pf0Jd33303PP744+Ho0WPh008/4c6II0duCw8//BCfG21Pwvmz59kOZP/NN98Mzz//PMf3+uuv8zroAh4t7FsIo9G2lYaOYJn0SjtEVD7AwHULcPhDVhnQjN/lTGuDL3QIrQ7aRQCKATOU8okAuEB1ZOErSIKfuAcy6oFFHgyLjEOAOvFQVcgo2qKtjDsOPAABXVOfVS8e7YN//j6OAdmjkx53nly7djWsb6wxgIJs/9tvP86dAgZs2PhwLgUODMUHeog20B/YyARUxoPyBAJboCXbL+me74smSQHmKTM1gowKdGQAPW/31xyinz6AnAF4nryZ5mILCsTzHqYA1ulyEQpSTAcrOIqpDFyBQT57loBhBHRZbihmSftDdwGgaV4X3ctyKWob7dXm/r0uOBgQmdgZJeWnGjyw00sbt3oQUnSnXiHAVjnYEX2WPOB+0Ac7cTBG7HrDR3xM4F/MohUvla0sWZAcJfA7yr/KWHmZUfu18aX2U23p3B88J5nxMmB9tdIZAvf1DiUugKE63FS6iXssk1iZ4xYUKNtWP/1YTeLigY0RdFTfarwXPWv6VuO7+CM7CLtU2g0B6Lre0MGWzHPRUJns+JvnrkT+Sh4Injd2BeXdG6RRS83zGk97PTuzovy0gucK8rGUoGQ978BJPI1tlrRleUAHwON7JStw/DH42ZSRfOC4dF5Atg4ItbMzLMubASyU5ePOMJzJYrKj3W0KaIge7E/cSYeAh0ob2rtcpNXtjDJdmgSkdMAXUWmd2ZkZKw2I82CiIDZoEknGbkaiNw8MRZKBHWLOki2uNA/e+c0f/EmHE+3VgHf3dRToKHBLUKAzircEm7tBdhToKPBPoQDLtqgOIMGZeOAmMz1GYdgbh821lbCODMshajzboltAZwkaJKcy9MP2CFkqw7C2uRU+PXMuXL62EgbDGYIvly9dIhDz6CMPhdH2drh89RK3Vxp4fZCZhgBgkXn24x+9wOxRXP/qV79GYPTQ4WUCWVrc/93f/ih85StfDS+++Etmbi8u7AtPPPEEn/nw/XfDk08+wWxYgH4ALz/66DQzmn/2s58zgxagG4BUZLoCOPve975HkAkLboCZqt2M33ENgNsf/dEfhdde/U0IvTEBRYCPoA3AMwBnr7zySir7QODuyJGwevUqs6zuu/feBCgTZDx0iACrJiyAj0eOHg1vnrKsZtBMhxUCyANIh+cAkAKgQoY3eHHmzBmChwCkQT88g/uV5QxnB2O5/+SJsLSwEF5/443w/HPPcRs/QN+NzU0Cb8gCQ2Y7MuoPHzkSbr/rzrC5BYBrjgAk2lM2PGgBngCUBCgKEPr248f5N94PMBJ9AW0AFmM8AHnlsAJMBRCmrGrLVAawdo1tYHwAP8FrvBvlVlDrHrKCoAE+4AkAdtwLUB8ftHfo0OHwxONP8l60hb5YBlrg/QDIf/GLXyQn8MTd9xhAPx5z7GgPfUepF4DUX//618lXHGCLrPsTD5ygXlxfuZ74CfqCdmgHfP/Vr35FucO7rTTKhHwTCIn+AIyHDMK3PH/+XNja2AzHjx4L+5eXw8rqqpUKQNY6asyjVM3Vq+GZp58muI7xzgwH4fjxY1aLf3ubcg9ZABCJWv/QtQceuJ+ygIx8HAR25113kocAEwCYA5jEOFAy6b4T97E8zlun3uLBuADYwHPs3MDOB8gR+AMQCu//2te+xvdCr1CSAxneGB8CHg/cfz/7gl0DuAbH+hvf+Gb44MMPwqlT7zIjHLQ6e+YM9Qo0B28gzwD7IR/Ijv/oow/D9ZUrYf+B/QEONcr1INsbQC/ogVI+qBX/9Ne+RjnGDhHwCOPAuHDILPQEcgHHH5nvGAd4BCAK+od7oDvaFQL5+OjjjzhOBI+OHD5CPl29ci188vGn5P3C4kJ47933CMTffc/dtB8oqwR63HvfvSzbcuHi+XDx4gXL1N+/THnEmFlWaRPnBliNf+xIwKHGeBfkHfomwAcyBx6BP+AX+gh5wg6cTz/5NNx1913hpV++FJ76ylPhxH0nwksvv8SsQsjbQw89GOYX5sOVK5dpe69dw46P+XD1ylXukgGQePkKApLrHCMCfZAp7PiQLIMneB/sCwBy/A25wj/wDLRUoAiyjucQ+ABPcd0OT14KDzz0YNjYsl0rb799irseLpw/H65cvRy+8Y1v0AZeunSRdhn3IwiKA0Ox4wB0hm198603wxOPP07ZAV3PnbMdFg8+9GBYmF/g+RfQV+jO/SdPhp/85Cfh2WefDYv79oXr166x5BLoe8/d94ThzJA6bn24SvuIEhzQAejd1avX2B52cxw+fCiV53nvvffD4SOHw29+85tw3733UU5RogolwWAr77zjrjDDg7BNjl997VXar3fefid863e+xRJbeB/0B3Sl/seyTdevXQ+nTp0Kjz/+GHdHPffss9z1Ap0B/0FTvBuljyC7CEyBHyh3BTk8dvwYZQ07S2B3USrs4IEDDFjAVr7/3vu01e++9y53Md119920BchI39hYC3ffcxeRKMgnxgS7jT6+/vob4fnnnyPP8R1kFrutdPYCZBVyLxANvzMYA8B6ZobnSeAAUCvRoxIiVlYGczyCb9hFBt5bcHYYDh08zGd1tgH6ArmA7UNwCvoK+QKPsBPp0OHD6UBuyDNog3tefeWV8NRXvhLuxq6u09idhgNTh5xLBdqCT+RrbAOyBlsBvVtfXWMwDQEAnfsAmceOGvQbZbBg96Bv3H00P8/7MC7IJnbGYJ7E+86ePUc9wr8zZz4Lm1s4NHs/78e9Fohc544sjBFBeMybCHSh7wqCgw52cDMCkVf4D8+hDciB+qLAF+ig3R6gH56FLYL+Ysy2g2ebbSggqjUe7CP6jvdjbSX7rsA+ZELlwkAv9B1t4D3QDfAQ/cO8AdlDH/EM+oM+QAfxE7YedMd6CvMd5hCMRWtOjAW2BbqE9RjeceDQQco2dAC2EfqBOQJ9x1hwHbR95dVXud7BTrRzZ89xDjh06GDcxWUAK5559dVX2WfMW489/hiDnxgn+m5BuwHL09mazEqNYR0NOcYh4ggEQjbsYPi5VBIMpcQwDgU1tRaRzuTvsNsKu2zsXA3QQUkN4gdkNgV7XDY+7ltbW+XzCiBaqT0cYo0yTQau63m0h/lHgT2sua1smSV4IBEFY7ty+Qr7gnNblg8shduO3kbeUKZAhxiEU0kpBG+wFpgfzoXN9U3aeQVyNH7bzWE7efDhAebwMYazsdY5Skfage/QVRbEibvAVDIJuy3tk2ueN8DzmVnaBQZ3CbA3YaEOPP+neI7dMx0FOgp8mSnQgedfZu52Y+so0FHgc1FAB4ayViCdADOZw0ETPMcBnzODIYEvLPCZCcIFuQ4Xsm7kzK1+GM4uhqvXVsLlq9fDiy/9KiwuLYdN1iEeht//7u/RCbty6WJ44vHHwm9eeSX0h0M6unCeAWgB+PzsszNhtGNOAEDxJ554kg7Ye++/HRYXF+jI3HvPfQSDXnzxF+Hhhx9JWc9zs/PhsccfD++9/XZYXQFw3ydAAeD65ZdfosODjEeUaFjct0Dn6vbb7wgvv/wrAsCPPPIo2yew9sGHdOaxiIdjDMcJYAzocvbcZ6QL+izAC4AsanifPv0hwUl8APbvbG6G9997j07VyZMn6DDD4USddziwcN6tJMZG+BqynD86TScS7cIhhGOJ7372s58x49votUh+3HXX3XQmAVKh37gXjg3+hjML0EGHjC4v7WO9edyPZ9EPjAl9ACgPEEegEmpYP/zIw8z2BsgOsBJAytFjxwi0w7HHu9555x06ZHBaUasddBJoLMca/QUwCNDnszOfMUsdgBboDT6AFgYILPD9777zDvv38cefsCTNkcOHwzKctQjeoh9wrCGHcLwhfwBHISNw9EATAGxweuWs4xnVoD/94WmWiiGfBoNw7MjRRCPQFX3BveAJwAA4pgBH4Yw//sTjYf9B49/q2mq46867Un1pOOFXr11lnwzEHhHoBzBJMOfAft6v7GA8D6AS/cb3AO0eeehhAgTI+AYIyZI0kwl5Cd1Be9gJgXI8cNCffOIJvl/ADe7HvfgbPH3yySfDCy+8wJrzoClAB8gUsqYBKmOckEs8g9/RFngLABLgGjKxoQOgK76HLOGDeyCLkCU46JcvX2KGOuT70qXLBI0wDvj3kGUAH3/4h38YXnjhxwGHDeIaACL0BbwDfwRO4TtcQ/b6K6/8Jizuw9kF2xw7gBwGDmasrj/KN4F2aAvju3ABgPUltgfwGCAoZAzyAP4piIFxITiDceMDG4H+IqChAA/6IRn73W9/O7z5xlsE6yEzeB8+kDHIAtpBf/AM2oG8fnj6gzA3j9r1dhAtwDbwGn2GXELv8b7vfOc7pCFsndXun6V8oi3oNM44gKx8+7/5dnj1tdcIBL75xpt8P4A4ZoiHCQ+8BS0gv/h54sR9zOj/xS9/QdqKf6ADvgOfQGdlryMAsbpyPXzw/vtsA6Ag6AY9gU7hPWj3jjtuZxDj7rvvog3GrgAEbgTuQ74BOOMejBt6cOfd9/AQaYwDQDaCAjjw12T0CbYBGUPgB3MBdgTtW1gKL//q5XD82HHSE4AuaAa9gH377NPPwqHDh9j+c89+nQEr0Az9w9kWGBvkBTKGAA/6hdI+99xzb7jzzrvCL37xInmNLf6wmRgb2raDnseUaew8IMAdJtyxgXMp0G+MDWAwgrdvvfUmS1YhYAIb9uijj5HPP//5iynIgOAqdinYjqBrLCeGd0CO7oy7ad548032F8Deu+/azhbwV8FbjPlb3/wmd4TAHmF3xEMPPsQSWZB93At64z4cXg0g65mnn+GcieAf+A39B10wXgR/EYBAW7jnwIHlcMftd7CEEgIPd9xxJ2UdMo4gNGgHHYQuwk4gKANgF3QDcAe+QV9gMwGELi8D7P6MoDj04L777iWojH5DL6GL0FPogrKhMe+gPBJog/cD0ANQjXkGugD+47lHHnmEvyMgMg5jlrQCnwBKQyZxD/qOd4GHsIu4H/KNuUp2FX1E6TW8D3osmUG/gI2iFBjkC0F2fDBnI1MWcyZ4bGW0EFDoc0eFzqtAAA6yDD4CpARACNsEubSdSZfD5hbOZRhRFnENenn16hX2HbQUHSG/+F2Z2ZBRgKSQQcwJoDV0B/8AUCszXsFO2GntvIF+YGwW9O9TnmG7QBuMAe/CP9ADwDlkEWu3Tz75OPUdcxtsGWQd8kwbFQMWaAN0hI3GdfxDYBjvBw1AR8gO7B6u4X6MC4AseIqzalD6yw6kRwDwYd4DmQYNMD6U44K9uf2O28PG1havwzaxdNmxozx/A/MT6A9dR9Ae/Lj/xMlw+sMPeS/6AH257bYjlGvoAN6Ba2gPJdNwgD1kH7RCfxCo1jwK2uqsD7xn38IC5RxyDN5hHLbjw0r6YD6E3iIIBkAZ54PocHLIlYJEoAmCvigJBhpilxXsM88S2b/MdSWCnAiOIxCKwJfW3yitgh09eKftKrIDtBHw0HrG73pCv/GxXUk4sB6BHyuTCDlGib3LlyGPIVy7fjVs72yFZ5/7OukD+de6VPOlnBIGF8Ig7F8+wDHwkPftfJA3vA2s82ALbPfBOKwyiQO6v8NyL+ALD1jfgh2z+u7jsfWXu5hiMoQHz1m2hTkSOITddlOifWSdc1+AK+nVgeefy4XsHu4o0FHgS0iBDjz/EjK1G1JHgY4CXwwFXvirf2dHR2o7Y9zSyO3M42bm+bBv9VLLzPP6duQQ1jdHYX5hKfyHv/6bcNc994XB7FzY2NqhEwUg98H7TzAj7jQyUN9+Jzz1la8xsw0LcjjmcCLhrMGB27e4GH704xfC1595hrWm4QzAiWAJjklg1uUH738QnvrKV8Ndd91JxxkAFBfdm1vM7oSjBaf0X/yL/5GlJSz7aSYcR6mAnR1mMwJI+9lPX2SVRrSPz+999/fC3/zNf2QpFgAHAJ/ghMHBu3jhPJ1wOHxwAgFyIGPp1Km3wjPPfJ1OFO5/7bXX6YStXL/Gsi1wJOC8IJvy+eeeJ6CB8eJZ1AN/7dXXmEEK8G9+DrWsPyEwgXvwgTMAgAp0ggMLx+7wIWRJb/I7OH/ozzPPPEPH98D+/cwYglMJp+ziJWR4HQ1nANTG7eEYL7JQkfH40MMPhX10/CzDFO+FwwGAC2AqnEXUvwYAc/as1c2GE4sgArK2nnrySfYLfUFGJxwmgG5w6pi59vgTlCOMH9m7BNtWV5gVCxAETtITTz5BoBX9AGAFxwvZkfBKkX2OLD44+5AhZM1CNpBZBvlCyRNkOgPgPHrMQGf0B8/DqQUQiDGhDTjTkCPI2dun3glPf+1p7h7A2AEEoKQPsqcBjgBkVdYcsonhVIOm77z9Nmvpw0HDWOC4I/CDNiCDAOwAlmAMAHIR/EDbANdAI2SYM6t0NGZf0E9cA+AN+uM9AOUwNsgYM7mjMwoaLc7Ph9vvOM466wAcIHMAlQEkIav4/fc/YLY+6LW5sUVegf5wpgWgwjFG+ypBhOss9TMaMYMaQMt5gD4HDhL8R411OL6QLx7QeukSdQ6OMgBf9AVA17e+9S0DQ8dj6jGuEXBDlue771LmEAABPdDGiZMnGaBRUAjyApm7dPFC2Nxa570ErACejcfh5P33s12V4wEN3333HavRvrREgBk8AM0wPvyOtjH2N996i89CZgFWA6hlRvI994R33n03nDxxMhw4eCAs7dsXrl2/zuxVXHv71NvUG/AagBX4DiAUQQNlsULmwEfUV990B2OiLbz7k08/DQ89+CDpgl0fOOMA321sbIXtEeqvXyeIATsD0Br8QQAOgBAATvAdYOCLP/0pZQjgEoBqyP2B/QfIG7wfgTD0AX9/8unHDFwhWx46e/S2o+H1119LmaGgwam3ToXbuYthixmFkAfQA4AkdBO7DwC4QpbBL9gTC9y9z8AYApUIWposnklBK4AyyDR/9PEnwydnzjJXE0A57CBsK+j32WefMsP26jUDDk+99VZ44P4Hwy9/8UvqHcGfxcVwz913px0m4DH6yWAEs6yPhLffeTtm9A/Dc889y7ZUVgp6zkzi9Q3LMt/BGQYWcIM9xcHCAFWtdv8h9gu7b94+dYqHWMPGgN9nzp6l7iMDHrYZtAH/mIF/9SoBp+997/vhL/7iL2iXcTA0glR4BwA9BYjQH9T4B8iGINHPf/7zVJrm6aefIRiNcWPHCMBX8B2g0IMPPkCa/MM//AMBaJS8gW5AJgEao9/QWWT+Xrt8Jfze732XcmQlsmYIziOggvbQB/CSOyEAKIYJd9n89Kf/JQJ+Zr8BpqssD8YCnX3//fe4iwt6A5rA6RIQDpuprGJ8j3cCIIX8QIahdyjRxmDDHM4r6JEuAAQhX5AtGOxHHn6Y9hSgM3bgIIgKG4bxQDaZjY7DiQla9qgzCPyAD9gFgnuwbkDbiwuL3K2xvG9f+Pjj05RrjO2NN15n3wAa2kGqKLGDzOJ+2Ik14i2z/04CirAvPHdh/37Orxgn7C3AZNAFaxfshDlx332UD9AX7UPvwE8dfHzuPHZIHWFgGkA4vofe4JwMyBLoDPkGX7D+wn2Qc2X9AoRGmSt8p10gsBXgk4G6BqZbMPkuyj76gvcjcA1dQv+O3347dRf3Yez4HskIAMvxO/5B3tAP2FAFFBWcgI1G3zHfIzgDW4RdSrAXDDCvrvLdsN2w6ffdB13bz7UOZB+6hPdytwLPkbiUdu4NhkP2E30DuI35Hzs3YAuQQY611QenrUQX7sH4EIjEehIyCzmCndZZGFgT2kHWlqVt586cCC+99EvKKOQTtFxbW6fODYYA+c8xCIS2H3vscc6vsB/a7YXfmegw6YUtAOao1Y2yJ5MJ7azRe9F2DcRMaLyfyQ3ra9w1olJUStRAm+iPyvlpzQhdMbtrGflY/4B3+BvBSMjNxcsXKbsKREImwAfwC8FHBDw0x5qc93jmEPoJ/iJ5ZW5ugXMI5gTYS6w9FpcWw9r6KukDOcc70E/8beeEWBsG2qOuPJJt7CB3BEuVYEJZ3tri2gE6hPkGtglBK+wwwhrgkUceDo88/BBtJ8H0EjyHm5Ky7nPmOXwaOxKiZ0EO7nrBLh3cY6WLrPRLV7bli/Eku1Y6CnQU+DJRoAPPv0zc7MbSUaCjwBdKgf/8wz8leG6Z51a2xQ7q62MPZRj2J2Fj9TrLtvCQJVyL27BV/9SXbslAei8MhnM8LBTZ5p+dvRC2RpNw9PjtLM/yCsp2jHbCE48/Sufq1VffDF9/9ht0hLg9eP8ynS8s8pHViIX4qbffYgkG1AI/f+4inZZHH3k0/O3f/S0X2QBYcbjnyftPhhd//jMDmWdnwtLiMkssAFDClvQPT38YHn7ooXD02BFmQgHMfOE/v2AlIw4fDhcuXA6zM3NpuzQcRjgqcC4BCMFhADANsBTAG8BwZFEj2/rvf/ITAsdYrDMz6NjRgC34Z86e4fuPHbuNgLqVo7g3vPfeuwTccA1OktWZtvIHcNQW5xcIpmMiw3U41XBsAE4IpJNTevwYyils0bkG4I7SFXCo4MACZIRDBkcbYAkOMNx/cInZ+MhYgjOK63A04TDCCYbDcu3qNYLuG2vrzHKyrDoDZV5/7XW2B8cXAJYdArnF7FiUWVAGLJ2UYOAVgHAAB8i4Yhb8aByuXb/GdpF9zsysnW2Wk+AhoActSxxjBB8AIK9vbVg2fy/8f+y9eZOc13XmeXJfa99XoBZsBAiAlESKlNSKGbXdXsLdM/0RepZvM/MRHPPPRP8xMxHd8rhnbI/bFimJIiWuAAoFoFAF1L6vWZV75sTvOe8twrLU4Yi2JFKRiUDUlvm+9567vec5z3mOHC/mw+OFx7IfkRTXpB+UDQk+cH9ADa4D4MBcYrxgsQY5gQDG7u0f2tCgF9tkLHAcg+MP4AgQGYq4Hh8f2gmyOYNIVrTEjMTBhnUI6BaAEuYpfaUPMFhhURJwYDxxNAHOkE6g2C1OO0xggJOnz54pm4G5hzPK54OWfQAgABpV9FJBiZcCHjc3Npx1GmmScw3aABgBOxBm8+mpgyQAR7BZXdO6JVDo5q2bCqrQfyRb8EH5PPbFSQZUfJXJi72DlALXTsRTyiSBoc3vAd8V9Gi3BYyzR5BRgEQJdmbcAQ8mJyZ1bQE71Yrmyet3XrfVtVU5uaE4KuPKWqU9yHvAumRMlb4vBvOKQAgfv0PtA6w11hjv5fOsIYAGQAPYpoDSZDcw/wAdAd8kg3EBCObFVKemYJhTA2FFNRt4VSsVyUQgA0DQgheAGm0HDAK4xKbOhEND1nWHuSbvJ9uDtYaDH2RzqpW6pTIZ7RswCmEAY0f2FEAz5hJtD0Vud7e3L1nVzItQJJYAEeAIoAh7arXmjHfsC/MXkJA5SnuxhxdfddY7xRRhxLKWCWrRBtidtEm1HZIJBVEYA9UjKJ1pDlHAmfnInsNYcF/GlTMjSDocHh/b3uGJFbucbV4sun4/+whBUdo8MNh/2baDPQcdN9Y3dD+AbFiwrPmp6WmxtQNbGKDvQusFTf5jXYtxAyhi3FlfQeqC9cQ62d3d154WsmQIfPF7wP6BgX6ND2PI/pkr5CVlxD5EoUEyCwj+MD7sJ+wNgKYw9V+srGq+wYp/vrys/Yt5hvwKACMsYJ2lyaTGBb19QDYAZdYDxXMd8GvY1uamffd73xXARl/ZM5EwYG08X3qu3xEEvHHzpvYBitUiy0QfAKEI+k1NTCrjirVEfwCBAZW9QPV4tEddWDaT0rnEvT/77FPZhbFmznEuExSA5c9ZTPCTfYNgNWPDHG40G1rToRYFQSckowC+0K+X3atV2Zh9BskyFbeO5H18zKb0d0Djk7Nj7ffsOQDgXcUu2Z29CVY99uMZwbNQ0gqCs37ZB5jDXBdWNeNOAJ3zlr0aYJM9nDMIwPHFi5eShgiMa84hrskeye+bdc5lMmmcJc5Zgi3JVmO8WXesYzHVpc/Pfn2u6wFOM/9Yu/ydeQgTHhsPDAwpOMg+GeRIAJc59wEwCQ6z9mG+837tH5I62hdAi7wY64i5xHlJRhO248Xc1T5Vq6mwNp8j0EJxbMYnrFPOW9rE/FXhReqK7O5qHCQPd3SkwBDnPWtFzPYo8ww7cW/mYchk4rmL642PEWioaw+ZnpqOzveGWPUENQi2ra2uap/j+QhbY0eerWB+s04I+q2vretngmIu9+MyKffu3o2eF7tVABubw7YmW+vmzRv28OGjS7CfTCjOXD3L0fZMWs8+vHieY/4yd5hrPEMS1Adw5QzhTFbh0Ybbhb2MNSe5tmZLWXHs96x35NE5D3gPtqKteuZR4UsvTsrzAnst6wWbaY1v+bOdCAf7ezqn+RxjGGqMcMY5eSWhZw32dp75/Jyp2ezsnMvjnBzbeflcBAHODJ4JsY3A55jCqDa/AAAgAElEQVRpDtA+Alj0E5Y69yrki2LFY0MIJxAksBl7GGPIHsY+cFo61bMLzxOwxkMQlXMXe4V6KzwHsc8fHh5bLl9QsJT5EIBr33NdCo21zvqkUPXZ6YkyRHmuL+RzOhtwSSDwuOxM3VpRfYMv1eW/BM85aKmrgT9DP38VeB7Y52/9wf/YwYn+Wb3KzsU6FuhY4Otugc6m+HUfwU77OxboWOA3ZoEAnsM8b0l/0KvvpJIU+fmSeY48CWWWglbiq5rnATwPwLl/jVm91lSx0JUXL21pZdWmrszY4PCITU5OiWF4cnxoxULe6tWqLSw8s+vX74iVBJjz5OmixRPOOFtaemqNpsuloImLY/iTH3+otv7BH/xLgQ7j46P2+eef2ej4qOWyGdvc2pCzByhg7bi996Of6KH/1q2b9t57P7L79+8K0J6ampAjDDMYR+L+/TdscfGZffThz8W8w1EB+IMByIM9DiEP/IDfOAD3Xn/d/vqv/1pOECxhHH+Y8y5t4CAaTj8OjUudDNmDh1/od7DCcTJwwiVVkctbsauov9HH0eERFUmCVcbfuT6scJytUNCQsQpA5vz8DTlUXthxUI723/3d3+lz3ANHGICL9k1PT1oyC4txTdekaCROGhIeOMi8nzGm/QD2uXRGIBGsyKApChiAIxTSw4PUx+72jpjfci7PzuTYUfAygAc43kE7PUjJ0CeuxVhiQ9rP3wB+g+5nYCsTfAEE4Nq0DYeS94Q0ZJwi2ghTCqAKB5lrYicAapiAfI57wnp8VSagVK7IAeW9QSeV9wEwwxgFjCKgwz3JOqhcXFwCGowlNmSNwCyFMRgcRZzMwMLFSQcg4Lq0C3AC4AuAhT7wXoCTRqRjyzWxJaAT96VQLDbH4XaQOK3sh5ApgW29/2XZhetiOxxzrkNgAWYgwFAoEMvfuSbAXdDLB9xjbQN0YWs+GyRG6ANtZWyxS0hnB5gqnV2oaC+AKGuHOcT1GRdsytgyv/nc5OS4ffzJx5cstpCyHpjiAWhm7nI/+sW1Q1+wAWuD9QhQwe8ZO4II2IqxIoASNJOZg7xoL/+Zl8wz+gU4w5iQBcK4YFv6R98dhHaGHet6eGhQ6eTK4og09rkGP4dgB+uF/ksm4tRBNDIdxA5UFsOimOUAj4B+yEBRNLW3f8BuvuY1FAB1WAPYjTnIfArzm9+TIfHdt9+5BH+wBWPourcuDYNEDnsjOtbMzfC3EAz5+GNnWwKwAjqiX//D//gf7H5USJa+Ywf6w96BrfnKCykBxhawD/AozBHmOj/zey9Su629nes/oijryJhAR7ffnl25Oq3+wmImeEEfxYwfGrK11TW7Mn01CoJ123vvvWd/9Ed/JFsFWSLa8r3vfc+Ojw59TY6NaX0wz5h/3Jt9jr6wxzGPvv/9fyGpr/FxL7zL3AsSE67vvXDJrgeEmp2bs5999KHNzc9r/MQ2Pzuzd999V+OKjUKRZPZcbEQBa84RQNGQcfX9739fmSeMKXMOO7HmmL+McdADpu20m3WCDA2BCOYrQamVFy/UDz5H/378/vtqFyAU90H7HqAZRj9SUWsvX1rp9Ez3o63YhnXC37FhKDSMvQmlA7SxLrg3/aRtrFvOBjJHgrwPzHXYzfQ9MGHpN3bGpsjw/PSnH2hdYkMAQc5tAobhGqyRUDeBe7D+eBHgIdOLtoT9kvsQGOE6tIV7hn2T7DOAP64bslD4njUQgllBE5y1mEmnFMzAjuG8475enLiq85JzlvHojYKvzQbAn0th8Bmuy3tpN+sgFFFmDBg75jTnQgBo+cpnyDDwgBYa403Xbu+FFLAnu2EPvjIHIBHAimb+ci+uzTiFZxNsQDAjZGewxrA3ZxBjy7oNgatQ5Jt2hbOT92PD8BzBvkkbuS5t57PsQ/yOPZCi2YwxaztkOtB+5lBgfgfpKp4J2IuxMfbh2sFe9D9IhbFncQ3WDecWbQv1LngPe5Zq3fT1aY1gG8aJZxzGIZ11yRzWNXYPmXf8TJ9DfQjOWfpJIEJEjKjGBs9MXI91wbyX/Fw6rfkPweKsdOrFnyNpM97HdWkj89Pln8YVPKReAoA0tgp69NzTs128jgNzimszX2hDeHZCdomAEO/j/nz1dRPXe9mnpaUfSaYRBAlBHGwSMhJ5fkA2jsC+Mq1yOQVoXi1KT5QE4Jm/A06zLsW67yL4Q2DpWBkznoFHzZpkFHQet6MTP9cJnPG8wj5E8AkAX0HgszO9n8yCYrHbylUv9kntmCBNyHjxYq8eG/fi7wTTstSgKLOHjyr7jkABRI7yxbmlVBshptoJPLd72dwA8/xD8BztdvyaS9mWVtOabScKvfr65g/+XQcn+o15mJ0LdyzQscDX0QKdTfHrOGqdNncs0LHAb8UCgOfSCownoir0keZ5EuZ5w5KxtlWigqEwzwWewy5NROwfAeVID8b0gA8SqX8Cy2KWSGXt//g//4ONjE+paOjEFCxEChTFrae7y06PTy2bztrjhSeWIEUV5k06YatrL+VojY2OSF/R01ZjYsLgUCw9e657fe+735NECgxQgHIeyEkNhWUJeC7N381Ne7myagP9fTZ79Yr99Kc/sTu3b0XFyfKeNist1qwND4/a8xUKE54LtMIRw8kbgwFYr8s5UaHEVErOj6etr4iFA9MJJizajDBKSWGV7EWNYlM1OV+1elWSBDgqsJ/2D3CWaroPDKvSWUnpraT1wvbkb0hb4CwBslC8kJTdQiEn9iFOGM4a/e7rHxTDDIABBj4SFFvb2y5/EycNuyzmIr6DpCi6CmoL4CIp//QJ/V2AAJwggGU5M7ms9XZ3X6aKY3fYcAAaOJADg4Ni4OOwUVQKlmKxq0eAIG2njei34/zjcAFo4Mzh3OFgYSsYb+Vy1dZhcI6O6t6wzXh/rd7QNaXHXb6wQjF/CRxg/wDaAQAEpibOLQ4zAQkK5eEM4+zDGkTuAGcQdhbONbYGFMd5Yw7Sf5j0tBfGPlI+SHjASGU8YMXBzDs+OhIDFiecdgAQcH+ADRx8AiWAH7DtsRN9BXQDnP/8s88E5AOi4CTjsDNOrpl9Li3Par0q4AvJFsAw2JEUOMQRhwVPcUvaCssPx5jP4vxiW4ATHGfmAW2ZmnRZFNehpWCvA8KAUzDlNyPbMY+QsIA1zFpn/eDwwriH5Tg44Frg+wewl2EJ7qpPOLKAaBT63d8HoPZ9gGCQCtwWuwTcERyZmvYgDnreuUJW4KmDVgVlTDDHXfe8ICAYOR7mNZ4+bF8xinM5MZDZF2gPzP0gO0E7+T2sYewP4561LUma/X3Jr5AlAkiH5IszZJtqj0Cfai3ShW1darGODI/ak6dPVfSX9QNbGrYh/eB+zJOg54rdVBcBEK5ScV3jEy+s5ux0lyDCbjAVCbIgnQLzm30TEC0VFZxzsLCiNQ/TjjFkznrh2KSYwNdm52TjIM3A/ZDt4D6a04mkmLPof5+dndjY2IQAUBUmhGEoSYiq9icYxwH4HBkcVJtZv4C/zC2+p41BKzgEFgBhyGKBycq83Nza1Lx3LduWxgvpKcYAxjy65+wrzC+CQYwV4JBkQ+pVFRxeeLwgWSMKNXpNhwmxGtlL2W+xM8Ea2JfsWwA5rPP+3l4FxDg/yCaAdc64AuQo+HVxrn0ZwIo5RRYSc4q9xqU4apFUAtkYrpe9sbEpMPfhwkMFuggsEXxdW0U6x+chew59hVFM0I45HILMrBVqGjxbWtJ4UzSUICAMdsAzsjAocMu6U/BweMiWl18oEwjwh8KerN3S2bnG+t/+2//eHnz+mb391lt2GhWORZoJyRmCaeiLsycwd2Cevvv2W/bpxx+LLUxQAjY6OuxIKoVAF/sdezpgapICsodHArXYR9i/JJEVnSnYX9kkZnbzxnVlinAGYLtJCi1ubcnWBKRpB/OMsUOSaG52TmcUexe24+VyWjHZK4C2jK8z/4d1Lki+DSCwwL7wwIv/Huy7PvnBvgB11hDzgDlIRpLYy/veduYe6yFIvrF/37n9mhfM7B8QY57MM4Bl2g6bnLmqbLB6Qwxv7rm8vBTVHxkSW5znDfZUwEvOFe7FNSAGwKpnvx4ZcUCaOULgsm+gX9lVYvjWanZyfKT5zVxDsoY1zjMHbeecpFApNmKecX0yp8i6o9+3b70mZjifZ75zPeYbgDCvoHnN8woBMmzOf/rFfkwQIgS2YVIDbobsNrI9+Bx7GddlDDmLWff0hc+F+7E38Tuv5zKjPYM15lk229pLsAv2Zv0QNOba/J05T9Yh+1mQS1PdkKiAb5CnYwxD3RbOW85m3kP/XS6EfX9A64hi6KxtZNd4PnWZnKxY7+ylzG/GjOACbXdQtikwmLUa5gyZHCr42qjp+Yz6LzwTMh9pD5rlSK6pYHDpXHOPa+s5q7tHhX1dGu2qPs9zHnOCuakCqifneq5x3XAHzbEVz9jYinnD+XV8fKo2Ya9wruxsb7mMXFQrBoIHew/EEwLqZA2yydF/3nd0fKQ+KvidiCvDjfbX6pxZ5Ugmh8KiGZ1bAOIww+nrq8VbD0+OJX1EAgDrjfaGrCcCWOwF2JN+DvQP6Vmdz6u4tzKAui7X7sSEBzpFSGk2ratQtJ9/9JHNzc5IjieXTVur3bQ0RbXxK6Kiyuzd4ONNF5585eVnVNtc3zyZyui5jswvtTfSPA8f6DDPfyuuZucmHQt0LPA1skAHPP8aDVanqR0LdCzw27XA+//3//Kl5nkk28LjJWDrq8xzZFsAa/xh2Qsf8fIU1C+lXHhoDf9hfWSyXfbn/9u/t/7BUXvy7LlNXZm0wSFkHlbs+vx1S8XTtrK8aoMD/TY1PW57+7u2sb5q9+6/LucV1iuARlex2w4Ojqynp09yJgcHu3rgHh0bk/O6s72tB3OAeMAVUtT5GWe2q6tgjxceWF9Pj3Xls3YGeN1uS5IAACOVytjwyKiVq3UVLa22WgI5cAacJWRiypNCHYok8jdA3+3tXT3B7+xui/2+s7NpY6PDSpFGYzqD/MvEpNVrDYF0sTgp865fSv9wntEBX1lekeNIuj0AAo58MpGyTDqn/jMmgKSAXKSOw8TBmQYIABQTG04sIk8HBywDeJFcCFIlDU/fB1hhvHCeABEDYAh4DdDFgYmutbOM0F92rV5PMT53tmC7LY1K7Mc8kK5skrnRloPmjO8usQBxlLguABcOKjIYyL9wHX4GsGu0GrI7oOXJyZm0REm3vbioyLEDEGFMccQdTK/KASYFmWvguGHPABSEglg4aIDHTdLG0Wo+PdOYAPzjhDJ3+aoia7Wagg3I2fDeoNWLIw8IRj+Umj01LVkZwJSgm+16sGQjAMjBzktEYPiQ2kYQgWJ8ZECQ1o9TTLtxLAE5giQLgSE+z/igKdrEYUxnNEZi7sXjyhAgSwI2PU4+bTs7L9k2BRF7ujV/cEABSVhTaLUvP19yG6kvaPOiBd9S0AOw+vTUi5Sia47N1jdcXgebAq4rxT5JUGHY0qmswDsVW5yeVnr10TFyMKzLgh0eHdvpaVXzIUgGAIBjT4A62IlBKxU75PIOWPK7e/fuSmphaemZgE/Ylh988IFS5gFABTKdwIarCHjg+jj3SF4A1jAeAID0FRvmcl6IExSDlH2+omvMdSgGTGo88wqwAhkWsebOPe1fOvjHZ7o+a+Htt79tDx7A6E67LnORYBE61ejHIxPUL8ASkJFxYY/6UvKHgE9RwQRkHABTCLiQws4aJD0dkCwA07AoAatYbwBprD+uiYwPr9GRUQXOmBfsX2SosF+xbgBoCGAhb8BaQT6DIJGKHLabFo8ltKaRqunr7VcWECAWa35ubkYAFGAI8wL5AUCTvV0v8gfwSiCKYAzzlyKyzCn2r1qjZsk06xbQBhu2FARDX39p6bkAmFC0TXUo6jW1j3ECsAdkZP1RVJFsgSB5wzizZxG4ZG56FkHyUluXdcVcA5CCTTp/bV51JbiX1t3enoBxNNgBBldWXkreATCKsZocH7dMKnlZKHdv7yCSJpgU+MieIamrtXWNW7NZ0/onIwpWcixGIBl5Bd+nG0g4NJu2ubElpn+9VlH7APmpe0E70aYHiAUMGx4akW2xIeuH/V1s48FBaUEPDg1LUgsAunR+ofGCcT9zZcpajZr1ASgXigoIrK4BVhZsfHLC1jc2tTcjV/LF55/Zu29/07a3NrSfsJ4Yf7KUWGfsV8iUsaZp6+LjxzZzZVrnRZD2IGig4NmQM6yxAYU/2Qf3lMHlRXOxRcj+wP6cQawfSXD19NjqC+o6OEBJQCiwfQnY8VkCzpwN2EDZEItPJP2BfAZnE0D6wfGh636nojNKxWVbOk8pAB2KiTK/CAQQKAoyEUFznX4hRVa+KOn9BOrYW2gXZ0LQA+dMImDn6xVN7biASR5/hkeGtL/4mUhmD3ssBVTjknJ7+mRRQWm0l7ExoD9rj2KISYIiqbT2hGwmLaICwb/hoWHt54lkSu9nvvOck8u7nIeKLZJpdO6ZRpIx6h+wi3NAUtN+wfuQy/DsuLYCfWS3OMMYEoLpzAvAd8gw4/cE7dgfQz0N9uVQCJV2hMwS5oAChNmsZEsAx7EdL/YxPsP5xos9hPdzb67nzzPIW3khad7LnAiZUyFgxRiwN4fi2PzMHOEZg2vz34sZF2SXIMHGWcZc4zoCtyP5FAD/0JbSRemyMCftCsWExWJPE3zajGRNAIFNAQzIGfyeMeNZgEAycwMpF0BuAsUqxJznHDzU9wQEICow/wnkMyd5YXuvS8L6yF4+yxGApt2c0x5oOdD7uVa+0KPzQ0GdnR19RZaPgA/P68ib0D4fz4yyR4N8D9k8vJ9xIGuPs4N5zO/Zs5PJvLXMn+F4Mf7YhPezj2BPvhIEICMulkzr2RziAQYKcnKBQc8ZzFyhKGt3scsatZqlMynJ9JCxR8YKduXcTGdTtrL8XPOAbKS4Je3v/vPf2Wuv3bSrV6ctneL50RQEJEhNEWGaGbOEtQSeUxk0Ep9sqxyo2sR3rXbc4gLP09ZoutRPmKOhr52Cob9dn7Nzt44FOhb46lugA55/9ceo08KOBToW+B1Z4L8EnlurZclYyzXPlTKZlDMWwHMerINT+qrueZBaECszmbP//d//X/aNb33HfvKzD62nt8vm5qfs3v07tvZyzbryPfb44aLdvfu62OInp0eWz2es2JUXaMI1cEyODnEEKdDXbfF424rdCTs//5IlSHonzPiToxM54F98/rnYOSrm125aMgUw3LZ6tWwDvT3Sc8eZWF5atoGhYfvpBx/axNS0dcF4LeYuNVkFLsRiKgaHcxgkD5A6QN4gnYSRjd7xpg0M9Fm1eiFdc2u3xDKCcQsLmCJSACgjo8MCcHGUAT0AF3CsAR9xfLgHziLO1eTktEAZghYA5gAsvb3ulMDoEwust9cWFx/LoS50eTFEwC+cDJwTHJJzALhCTgx87IE0Agys0ZEJOUQA2oDwDjjhzHlqPeCmA20vBLJkc8iB5KWDzvtgJOOk4bgChOBM0TYKIQKKU8DN03e90CxOLmw0/hYkNgA2ACJxOAEClTkAOyvpxS7RqodJBTs6m0USZ102CixrnEf0LEO6MoAWf+fzrgV/bmMjAEReOIsXDiztEsMsKjqLI0sCMM7q9PSUnNWgjS3NzGRSDGfeH3Rrcd6D/Ix0XUvOGAzyHownLxxnmIc93cwPB2uD5E0ovhveF3Q4sZ001ttMVfRQty5BOvTSuY8+m0jaRaVi0zNz1ooREDrXOoBh3d1VFCN0b2dHAQ/mCl8Z+3QmF7XtQrrfMJKxN+nbp2cncpwBKbAv807s7GZb7DSCI4BV9AMgEyAUUHFictzOSheWy/dqbjDm2MQ1ll06JwAotB1gtFw+1z0AlwGncLoDuy5oxDJeQfaI/QCghZeK26m4oWnuhCJ2ADoAjrWaF7nzOe4yEQpMnJ8rMEYwgut6EcGcAAMANRjR0tBOZQQwAnIxV2CJMy9oIzclYILT7qzwtsAOgGBkcVw258IZfkmKUjajIo5nWkv0jfnhmsmj2gcAgulrpVYVQAGIzLxDIx+QGoCboMm9+/cFYvB5xpRio9gZABrQmbmiYMj0tIIzP/rR34uVChrOmj45psYAwQ0kQ8jE+UC2Ql82FmvZy9UXNjE6bseHx2p3kB4iE0fg6uKibA0IC+gPUJTOpsUCdHbiqRXyXQKJCSAAtgPqwvBkL2QPYj1TsBj7suYAhYMcFePFHoH9WGPs7ZpjjYbmIkCnQNSDQ81zxtGLW/7MA2EVH2vAXtbZyOiY9fT26V4UUwVQBtj/6Ocf2ZXpKbsoeVYAwPXuzr699tpt7bvoJTNf7927H8lrnVp3d8FSaWdHk0WQzeQUuGGO/OhH7ymgc/u2S7ZwfpEVhXQJ+x3McBjEb731lgoZAmATFAacf/TooX3nu+9qr8UOgGQESwDPkbL4T//P/6sz6PW7d5WVs/ZyxaYnx9V/bLW2vm6nZwQdripj6kfvv2enJ2f27ne/a7u72xZvNSyTpnAfmT7so5uar3Nz85rrn3wM+39QwbnFhQW7MjWl9Simb7FgO7s7AquRGltYfKwzB2Y0gZ+FRw/UR/YOMntcRulYDFHGg+ynUJiZwB6BgxvXbwhw5b3sq9jZ10FagT/Gnr6UTr0IK+uPAIJnesQM8JPAOWeO6io0GprvMNQnpyajQI0X3ySro6+3T+/n3CXAxt7W39drTxddH5193fWbYwKdeYYgq4i5zt9g4XJeM297egm0VRQ88D0gZvkcweeEbW3tWPmiYuNjI3Z6cqR5gX0ZR85S9kXOVoIj7EmMG0DmxMiw6kCQaeFFT+OWJPgj8LXX+voHdK4SoOP+fX09WhtkaLAv8WxBHQvmJW0l0L+4+ERZN3Pzs9Zo1DT3lQFx7hJSATxnLXOOsZ9IGmxsLCqoSP0BP8/C/sRZxFrFRki+sR+xrpmHBPzY19hzydDhOQdgnUytIKNC4Jr2UQMAMJr9RecxNQf43ODgZXFnnvsYkzpZNqmU5iLv5d7MA+YK+zhrnXGiD+xz7OM6z9uuLc6zEs849IO2Mq8JqPGA5EVBL3SfICcTWNBcj/2btcw5FYB7+oINYHmHAp+hQOarQfcgt8Z5SRt4r58DLvnHGcF6PDnxfZ7x9LoyMfWlUiWIAzmgR1Iq29t7OntpK+NJkLKI1Eyz7lkfVZjjNa2XHumMk6VDUWQvbMqaBJRHKoh7cBZgH41bMmvnFKqmGGxXl9cliAJejCMBMJ4TWNMwuPsGhiXHyPMEYwaD3c9hnglSmj+Vsp+/yrRKJTVWkAPYZ7k3bdMYIafSrGteMJ+SiYz2XrIrr83PWjJB8MkUIAAX5zlEB3A77sxzic/AM/evMQB0Mp7IulD2a8biybTaDSmDV/Bb+L4Dnv+OnM/ObTsW6FjgK2uBDnj+lR2aTsM6FuhY4HdtgV8NnsPyiJjn8bZVo4Khv455HrSmXwXScTTasZbVGzF7+Oi5lS7qVqnVrRVr2sBgt/X3w0J7ad+4/017/uyFnAXkG7I5dCanbW9vx7p7uuRgA2RQxPGLLx7a0NCobW6s2/UbM9bX3yvz0S6AcgolwpbEQQQodq3rnJhqvQO9Ap5Ro0nH43awt2flSI90+sqMPXy0YN29zjrLZJN25cqUHsBhYAadZ7GV2y0x4QC4YRRtbx1YX++IWL6xWNu6e4pWOjsRIARQAEsJxwctUxxpAI7u3h4xenGmHHAtqggh9oNFVipRiMx1mQHIX3/ddYWz2bScA5xHHCGcRkB3mKXSAz+FTQ0YN2I9klvAiYhZjeJ31Yrt7mw7MxUph3jKtjZhS3VLn1yMoXhMtgQoUap6oyEmMwAYjh5OJA4h4GLQP4XZuru3K0AdIAQGJKx5bAg7FkePa+GYBic9pOXTFlivAOcwGXHMxRpuOOMahhRzC/1QCnkhm3J8dCKHHueXNoW0cO7B61XQO+jScx00dgFDcOpw7rh+yJhwnWMvmMq8heHKV14wVHEocaIBwcUm292VHQBh+Jl+v5qBwbjgUGJnvgIOecHBIzFNeeG84khjE5xSAC3G3YFWmJc1AdGAbQQ2aGsoSsr3QcMWeQGA44MjT0UnuNFHWv3pqRxUl1PyWgXo56tI3cSY2oTNYH6RVcB8Za0QQACs5Ge5mnye9G6xHHssm/FsCYA5QDWujWNbxXGnkGsSEDVtR8fHcoYDOMHaUWHTRMKZlLlcVAsgGQUbnLWMcw+DH4ef9wH0A6RxT0DZoCPswRNkTkygNGMqxzkW088eRGpeBm64NusNMIK5IDZzo6l78xnY1YMDQy7NlE5pDsLMxw7IVImpShFWdO1HRwTAs4YDkM+Y0jf+HpiUXoTVg43IOtDmkBXBGuDnEFzgsy7ZgF0p5JvUeqQgLvM3aKtzLaStAJpYF8w7giysIWRJmMNBe5m/i+3dgoWfs1QmqbXbqDetWOiRPBSgUthn2MPIeEilXPs2n0Fn9kIyDdwXJiwgcNA7d015B5Vg0sIA5D70i3sAFtKWjY0t7Rfsf6wNf09C/ZKud7/Lnmxsbug+zBV+B1PcZZWSzpSMu24/9wzFdgGcWFsuSVNy2ZuuggAhgH0Y0bDB+U8wc2NrS9ImtOH8gmK1SDpgUw/0FQpkq+TUdvSHWfPMMxjWjEexSD8cPPd9xPX8mVM727sCmCn6ubZGcdOCZTIpnRPIOHR19wj8wV4AyoCstBn5DQIjV65Oab0hfxUCVCo8nUjp/QDFAKnMy4UHX9j1eUD7lOYgDP+K9qkeq9bqKiSK3AuFNKXDXTm36akJgVsH+4eaX9geEJBMhZCJgPTE6ssX1o98TATuMTbsz8wdxnD/cF9APoA0bNvlpadeQyMKeLLGQqFM9i5sxZhxbcDUvZ1d7R3au+Me4OCzjC0v5jBrZ/rKFTs+ONQ5zrpnXUjj/qKkNUr7APYotPFUYd8AACAASURBVAi4S50RZKRoozK1Uq47zR5JkBcAkHOTAqnsy0ODAwLbQw0Gxo3rAy6ynvRMcuiSL8hvcO4QWORaBOMTCZdCEwCZBThOaV9krvX2FKW/70HohII3rDVkXtjj6QttPzk9E6OWgP6+gmc5BWcAzpkDBIY4q7gO8jzS7u7t1rxlHXrh8JTLkSgoFljCXpCYM/DKlUn1iTEAVGZ98rwkaZmoQGUo6sxef0U633taLypu2tPtNS8AwlOezSZW8epLrRXsxphx9vB3wF72TbIDYCYD1LMnk71H0IoznkxBbODr2mW2aKNnzGUUkAN8JUjG+DH/AIUl61RzGT/awNpkjnEmc2/OHGzE/sB5hq3ZN+grn4WRz3PJ+vqWJKZcQ31FgSNswVkoYF2nn3lR6qMjnT0Ui6ft3Iv5yF5F0JT7Yfegze5SLNj9ikvbnJzoTA1rlSwKSUNxRpnp2YmsFvYygg7Iw7AuCGjS7wCyl0oVOzv18eez6KsjfcjDIqA0Mi3cAzkWnjs5R7k/48I1GC+C+DwXYjPVDo05UG+xlB0en2icVWQ0mdS8Z41hZ87FINHF+LTiSUkEuY49hVrLUS0O5oDLn0FcYK4RkObF+A0OuUwT65AAgGfluBQahA9JjKXIRjuz1dUXAs8TcaxEMDupfgkxR7uc/zET+/wfMc/JDuBT/wTm+dt/+D91cKLftSPauX/HAh0LfKUs0NkUv1LD0WlMxwIdC3yVLPBfAs8D87x6UTIKhv465nkAz/UIG2nion+rh/9mzMrVmD149MTSuZw1W3UbGu6z7p6CVc7LNjI4Zutrm5IXwJHZ3tmyzc01Ozk5FCjs2o9Ju3plxg4OjgUSwKj6wX/7h/aLjz+R4ynZDBg5vb02Pzcnx/3qlWlpigKKNaxlmULG1lZfWl93l9jnx4eHdvP6DYHUpPFXqnU7Oj615ZVlGxsZsO5uL+oEMAHgA5PTC2mWVNgP53J9Y11O0r379+SY8JlqhUKEJTvc37Mf/OAHhmYo4BPtJrH0sy8e2MzcrNocALmglwuDEVATRnvQk4UlPjc3K21SHC4cQi9Wdmo3bl53gLsbB+/YtncOrFoFaOiX4+6FPXvsEH3N0VFpvruGaNL2947s4PBEziTOPY4yIBwgEYABDC2cJliNSBYkk2lJKtBGBwzbclxxqGiL66+6ZMXm1rpZvCFmGkxFsX0vLuRccn+cSxxL6YjCVD05U99wFNGBd+1b0txz9vy5azMDBNMf7N5uOTAAkDQ1OalxAnwGjMApBzgjCEBqMGy7g6NDOaboozKWYg6b6XtYsYwr9obRSbCCftMewEHAg1DwErCC8QFsgeEWCoARAMCZ5johVRyHmr7C5qPd4+OAWAQtEpJ7gJWLw4v9YWBhG+aYB6DMstIO96AF9sLurDPAvJD6LQ34SDqnLoaw60ADnBN4mqBoYh29/aqyLgjmAGqMjY+6tE/EGges5z7Y5eQEO1BYtClGG/djfsBuzOeLAvxgEQPy+Asmu2uG7x/sKgB1fHouDXUYsLCDcaCDTjdsQ4A7GJGkcJP6zthwH+z3cnXVpQAEjHgQg/ezzgNYhP0A4vgbn/Px96JyDtSQou7APiw/3sP48Huuy9qjrw6muKQArOS4JQR+EUDAoVe6/gks/KLmOEz5EPRANgEwgD0GcCLoZWPrECSACa40c+k9HwtgWVtFVqJf8hfcHzvAzASMJyAjCaRU8hJIB6ihGB2YAfcXwzIK/ADi84DLXGP+AjIB1MJCJHgBmx7bqO9np9aM0ZaW9oiNdQBtZJByWrN8vqeny2p15DKKtvDokU2MTar9rnVM4VNnyIcMgsDoB+BtSLu5rj5iM76yZ8AGRuMZcBowh74/fPTQxsZHJEfDmNAn+s5eQ3sD45SvgE68B5ZwyNjgZ8aN+cV7GL9QPPeTTz6xGzfmtS6YDzCex8adiQwDnUKbrpVfUw2BaqVs1QuYxSOS0Hn0cEFFpZHxIoACYJ2IO2jDmXZyciDdYAKozG3GG3khACNsBIgOCxgtc4oMUp+BPQk5AvYXAkEMJrrfT58uaQ4wH5nPyyvPBcyy/gB4aefV2Tk7PDwWOMm9APzHJsYtk4zb/u621jS/R0KH68OyxP7Mt739A+l+c83p8RF7vPAwkt3Iav+FXa0sj3jSllde6FoUTy0jCXLGvC7KJgCLg8ODsr+AS+pqoGlfLLoES1+PHezvXoKztN/P7YTGM7BqFaxMJC9rMrC/Mm5euNmvFfT0GWPmHuBsNp3WPo59scnM7IzAe0lQpFKyFfsc68alfQ50Xdor+aARr+fBOuFFH/g7ewpkVklqiKncli0J6jI/FEjPpGVPSbGkkdRA1/xCQX6C5ewRgOqAtTBhWVuA6dkMQDoa/g7gA04DqrOGGP9qHUAYiSRqltQtBzs4mVJGQG9/r7ImuJbYy22Ck8gjAajWrdmiXoQHG2kbwD3gJWvLA3ch48f7RhAHIBMbEGhgfTPnWJsA3A5ge0FKgt/K2onk2bBTKHrM/uPBSQKzrmOOrBr7DPcM+yU25n3IerFH8n7aybUYZ/YB9lH2NjHLozOZ5z8Hbcs6pwLzOwQYg6Y65wJzk2cC9h72TrS9mb/0g+t5IMzBdqBX5Ka4N9eib+UyMm8uSSJ5GOxGZgts9Hxe0m6+V1YV1IYtzffMMe4PeYLnOoHV+l237MpZ7YHOQ2UFKIBKBqACig3t9cjzAeY7waGt7AICU14IlyKj6ctCo5zNIdDbbHm9D0Bk9nhkqjygWJDEEsFiPi999wskbpD58UC1178gq9OzA1qthtaCztcUZywyLP48QQCbM4v2MH+xg7JJCTQjv1epUXxENudZhWuGeirYj3XnpZDIEsprfmt9Sl7LA8GMDfcKckLIIbmc04B1d/Xpe56pCfwg28K6I8gZN4LdcYHnZKIKR2cR/wrZFpjmzXbcEulXmee81zNmw6ujef5V8kg7belYoGOBr4IFOuD5V2EUOm3oWKBjga+kBX4deI5e4j9V81xOLI6oHuCdsUNqdSKJ5ETcKnVYU1VbePJErKqu7qzVG2VrNlo21D9i2xu7AipweiYmSRlu2srKcwEP169fF2jWqLfk2J+dntuHH/7C7ty+f1ncEnYk4DCAOQ7KX/7lX9pb3/qm2Dmkze8dHNhrt1+zn7z/no2PDEv79/r8nI0MDasQJHIJ/YPDcgjQZx4dcS3Ls9MzAfq8ADdw9kkpB4jC8YSh8zd/81d25+5te7ECyOvs12wmaTNXr8hpWVxYFCOO9H4Ygc9WVqy7p1egDym6OOQAxaS3A8AhBwP44sXF6pJYAcwB5KXwFQEJ2gELG5D+5z//ub399ltyztfXYZqdKSX9yePHklVQ+vvUlFh2Zyen9uDhFwLGAUBXV72gFyxWpVoPDohdBugHA+rJ0ydi4AGe4HCuvlwTEKciaum0wG6cKxzgyYkJ++LBF2o7KbiMfZBoQZqF+RGKJAIIMFdgbr9x/z70IDEzASIBzHGacAhxWkfHRmQnmM0CCnDUGxSici1Yaa4fH8uhDeOE041zy/hk8wU7Oz+Xo49dANO4Bp9zJ9wlAWgrgDhOG+xh7E0xT1K8md84ycxPAF4c4sAq5/P0IzAnvSCdA7T0GSDGwQSYaXnNKcBCQC2cb5xogCZJY7RbrnkLYDU4JHDF5R5W7O7de9LoDrIwAES8z4MQWUmMwFgFfNnf3VXQIpVKyLY42DAyjw4OBC4BVvk6bStYxO+YUwDgBGewKxrEgMguGzKqgNR56UKM2pmZWWVTiNmp1G+CSxvW29ctndFUtijmIOwxJBUIIgXteIAYgGjAKZdiATDxIrzSjK4jCzAZyZ0kVUgNG8GO5V6MKfOE7xkz1iXBjODgM37cE9sTnAiFKBkDwBr2k6CNG4A0AhyZdNYK+W4BWGS9MB77B3t2797rCjKgsw8I6UBKTUWAVSj2AtkbB5hg6TGWZKvwHuYhIDYgICxStMoBHQFasQFzkHWPjR00ySo4QxCIYCI2I5AFaMXcJ2UekAUgWnrhFCylFkA+r/kOkgF4TlFgMXMjQJB5B9BUa9VsT8Vg++z50gsFdAhM0ife6zJPaAoP6hpkecAi9YDXkcaF+c31eC+ACbYXE7FldoANcnlJUdA+ACX2Vli7sIf7+vt1PSRoTksn2j+wM32eGB933eBiUftcsAnBP+R5CDLQRgcyXW6B+cL7QnAG29MXmIoAS7l8QYUVCRAA9DIGQCasFe4BEFu5OBeAzloCTGVv6+8bEPOccWI+sb4AcQtdBbHyWUvMK9jazHGCG/t7+wIdK2V0gNOaC2juA7KylwD2ra6u6bojwyOaG7SHtiCTwH5K1QrOAhj4/X2DkkfhhXwXQD9FZ9l/V9fX7LUb1+3k6EDBUfYUJDsoaAtbO1+g6LYzl6V/TJCuSODy0Fn9AzDj12xzY9Pm5q5pX6QfIROGMntocGMf9hnW1u7+ngLHyPwANKoQKTU8YmT7pKXtzj7KfqkAaiRZBSuVvmJfBWvSGc1TySLBgI7mOMFvGM7OGjcBssyNTIq6H17QmR2LfYM1Acte2vXIhVWQgaDoJFkqZMBUdW6HIAtByRDsDfs470fegf00aF4rGyTleteqZ5HLXmZNSUYlmVJgzws6O3uX67JW0ChnLNFhxihtsoUaNc0ztlrOZ66B9AzgXXd3r1HbAFmtJMCktXXWwkLu7e+zcjT/WEusN2qMsGdTPJvnl2SKDItu9ZcsD15nZ14jgbaz9jx7rB5lNsFe92wn2h+KF4d1jR0YI5juYvQjh4UOPxkZJXTAMyIi0AbObwUaalUv3thEoxs9br835yfXJ+DvgeNxtU+SO5F8Gu8PAXX+xlixh3I2Bb1y1QKIwFiuw5xjr5XmflQzhTOcPYO/iSHdaOjsCOBokJziXqzloIEuebFsXu1iXvEsxT6l/S2fN6TRCIoElr0D0wDDjLEpyICNkTZhHyNoxvngMjcx1WPhflxbBcnr9UjuMKZnLM5qgdptlzrxAu3eR4u1tRdxXUB7xjGGEniSDL56lGFlXs+lUVfQABY3IDtSLgQca1Xs5IE57TUqoNujzCJe3M8DW57xFEcbJQbhxeVwwvoMJA/PfOM+MNm7rGVxzUXtA1GWlJ4lCWIg98gDYMw8YyfG3DzVmSC5oBN/XoNIwF7H5wHsdW7WG5bNOEnCpW66tZ9zjTa1caifE/PAEVLnSNUp9e2XwXMzayB5J9mWrMWTZGDpSUz974DnX0l3tNOojgU6FviKWKADnn9FBqLTjI4FOhb46lkA8Fz5m3FkVtgu49HDb0zOZSoRu5RtgaEmZyNil+PEiDkVOTRBAoHfc0l0kBOpnJ2Wara0vG4bW9s2PjVm8UTTJidH7fmzJWvW2lYuOQuIh/Pbd16T5nmlgnwK0gxdYpa9WFm1b33rLavXmgJEXr58JnDr7t27cnCmJsetXq1Zo14TWAFTHhY6jBb0EwEnnj5etG++cc/6eroEGKaTKTl6Dx8u2PUbt6y7t8/2D4/s4cKCnEiAChxFACKcQh64ca4AYgEtAfIeP35qR0cAfyd60J+cGLMcKeKRTvTW5pbAjdnZeTknR2clsejW1tbt2vy8nMwgmUL6MkASDtns3KwYyUii4KDAFKZIXV+/F8DCUQIYB+DGO5+/ds0uzun7qlUrVdva3LB3331H7+umQF+tppRoCibSl7GJMTs5O7EHDx44w6u7S1IJoTAUjs7+wb4AytmZWYHtR0cnVjov2cKjBekjIykCqAO7DHADwFRa7RMUynNdd+YHTjHjyLWxZZhDMLYBSSbGxqVVz2cJusD+JjhAgSlkaUiPJ2jAuAL4JRNZgcRcnznHOAGK4ERzfeYRbGac7/HJKStXq3ovL77SbtqCbbx4YV0gH/bk+gHQc4a/Fwzk+yATA9gCIOPA8piAqFAwi+tzbZxEFaLs7dV70aqlCCXXAVTAyQ5swCBtEyRgAOVI3SbF+fjoSGAkwRrpw1PADU1v0um7AVFzAuNv3UJz2AtBVtDvHehX4UQcUgAUxghWP+AiMhp9vQMa97X1NbGJGW9kkxgnroOMDWPwfPm5GHVINJyenstOyJsIiASsQKInQ6p+0bq6i5LFGJ2YslIJveo99fvuvbti23MNQAxswv2YhzCgZ+fmBRqRyg2zbnRsVAA5oDXg3dWZGfWXfUbyL+gIt1v2ZHHxkpEP+AJbE/syzyluCQhOkIJ+AgpQvGx2bk5AM4CGGGzWVjuuTM/Y86UVFVhlfVMMdHXtpb355hu2vr4qxhwEN2etd1k+m7fT4xObuXpVgAHXBAR1hvWJbCrdWEljTOorf2deMiasf7T1HRCrq80BECJ4Rf8p4Cpd/TSSVvsK5pAqT4YIwUYCC8wPpDcA+thnlEHRVZS9JO+TQpe5or0ykUlZOpe28bFJW1vdEFuUDA72ONpLH3t7u5T9Q7Ciq+BF6wBMKZgHUAZwOXN1RmBTkExijAF25+bnBWQC3iCZgkwR+tZvvvkNjRtzla/sf81WQ3tZyKyAbUqBTorGOhDqDEkFE6poSI+K6Qj4hSRXkLG5e++e9hoFFqsEtQ7NWg2BQlOTU7azv6tsiQvpDntdhVQmI+CM+fX48SMbGR6Sbj3rkOwa3rO7s6dgGmxeGN2Au6yjjc1VMdCxK++nL6UItHz77beVuUCQABYrEh/UwgC4Z2/FJmRwAAABVqMvznsB3LkmsguATAQz0SJ/8fKl5jTrdTxqi2Q3MhkVC93dcpkbzg3m1qpkp5KSAgEQn5ya1llAENqaVdvf29H8oVguADF24Xqwy9+4/4aY0azLhLWUncUeKymxgQEPArVjYp0jO4HeOeAtgZ5C3gtYArKqsOzg0KWsBmcCa2JsfExgGfUYYMYiscb8pL3s8cxDxps9ALuzZiUNpgBewvXtDw8VnOWsISDKGU1Ww/WbN72WQxaAWNi1nhF4EYwkaMaa4SugHrbRmdtuWiGXl2QOoDyyYex/nmWTU/YA9gGkp+08GxGEYg8tlU61Xjg/2HuY24cHRwpMAJbz3MH5xRpD9gMmr4IrFZccAWyX9E1/nwqZxykOnUpLOxpbM6bsYSokDFO9WtcaJVhQLOas3qhoziIHx37TT/HKaF5hN7TXmZ+SxFDIiHoxee3HgN4EgwDHaTvjyF6NpIpk0tK+N3pGzrb2JQDwEAjE7qrjMTwMd1kAMIEUDxKWdQ8C9Cq6mUlHga+C9nXWBQA+bWE9k7lHoAcWNs8a2F+FSHN5GxgcUKCNvwc5Nq116kJUq1qTIZuNfcG19k90T+aSgPMIMPcACtJ3GQHdZF0AAgNiY3fmDNdkzAkeMtcAsEMh8rGxEe2FPGdI8un8XHYUm75Q1L6ITX2fy2pcYVsDnrPHETz0GhauB85zBXOS90P8kGZ3woMC/E7zJ83ZXVO72O8TcZ4n+lwuptWMgkrolLuGOecEeyVrnnmHFAtrT2B2kvAMz+perJ7f8VwFo5vOE8SJSzKFIr9pzQFN5Cjo4cA5/5E1y9hFhUwPl9Ji7mNvFXOXPBDZNbTR2ykZL/TSo0Ky2A4bsg5cw31AwU7WH/2LxVPqM30fGqSwMBJuNZ2/1A5yANzZ52KdR8xz0HT2C7LsFLAi68sSKhgKeM5fXiGcXzpj3/qX/0MHJ/rquaadFnUs0LHA79ACnU3xd2j8zq07FuhY4KttAcBz0oEBdlsCkxzEVoEe9KGTZrULWKdnkm0R4yN6qA49C+nWATznK+yZdrthtbpZIt1lewcntr61paKCewcUsxtXsc4vPn1gYyMTkjUBSH7zG/f1UJ9Iup4oDhwAxuGBMx7rdS8uVGse2cXFqVLm63XYfkk9Q8NUg12DLAtsaxg2ABrFbN5Wlp7ZzJVpy2VSlhALqy6n5BwpikLRGs22teNJK1XqtntwIMcN0JJ2OYPHU2txrHD2aM/RYckuLpp6+AdEJCgQ2gIzCJCEomcwdbFzC731oyM5loBqAZTHweAVCpYBMIqhVK7ghkgvFGDYwWTYQji3MHoAXM4ESGYyebFFBVDt79v8/JzYt7SHwAJfcYYFTBSylsom7Nmzp5dZA6+yvoKcgLPB+tR+WG2Aw7DvAYIDo4zr4YzhOPN+JApIrwUI5WfmB4GGUJAN543rA4wKKMvmpMcteYhjGOhHYs3TV3S0XQrDZTtw4AYHR61eawgM4Rq0Awd7oL//si84aDjh6Ms32221jbbDtGM+BYAGm9N2bAZoAmhFOwBQAfNpP+xx2o/jjLPM+wE1+ZnrcC/awrwH7HNmv8uIBDsCDBBwCZrf9IX/XDuA7UprTiZ1reOTQ5ucdsYewCwgB/3hGgA20oKO5szqy1WB1RSbw1bra6ty1Am4vPnGfTnVzM1chvnoeq8DfaOaM+sba5LGYZ4DBiDt40zevMUSFB7dE7P+m9/4lqVSGYGLSMRclCjoByMWZ5vARUFyAmvrG1ZrmQAq7CTAPw9os2nXr12XznUovAtj8ckTivcNS08WjWneF3RtpZHcaularAv6j81gydN/WK70h+AJ72OdMhe5nxdu29V4Mz+w+8KCB448Nb1H//mZsSIz5OGDRwJ+6Q8gwOPFBTHbKRZH/9hLCGgQBEB7lpoNAM+MB23B9qwVgiJhTQDSAAhRXI6MFbINsC/vD3UF0M0F5KHf7AnYh6CWCqjV62o776ewIVkIoWge7SZ4w9+QMOF9BCn4GrT2A1ACEDV1dcrOyxShg82Yt0ajZUvPlrw4Z6Vs+/vMYY6Cto0Oj9jkxLStLK+ojwGkYh4TTKIdnAOMCcDV4PCwjY1P2IMHD+3WzVtalwQIyFiYn78mJiGgCnsBbOlbt29p7Aig0Vauj+QKAQLmPzak7V7vYsBmZ2YUJKKf7MXI3yDBQvCUoJrLxCStq1iwa/NXxSYnqDV9lfOhYYtPntjVmVmBrUjjsDcBEM7OXrXr12a19gGruDfseYDrq1dnjeAnACWANcHMu/duW39/rz19+kx7BfuB6zlv27e++Zb98Ic/FLveixVT4POOMo+w2/XrN2RvAkWAjZwfAI0KJOUICK6p8KnXHgBgP1UxYLI9bt66pTZ7AT6TrEoi1tZ+AKBNAOXZ0pIASbKPAHzZ82C8A/RWLs5U5PLb337XPvzwI3vnnXfs008+lX3Z17kva1vF/ZIJO953MJugLPIvMzNzklTaPzhUnQzOMsZYgb8UEhyb2suYr6xH9kfmOXtu0DLnnGJ9ocjM+cTe+WrGDnMD8JP1zjiw5qi9gh0YG0B8wEfW2M7evkB0gnnXb9xQxoBqPMRNc8elv5zRyhoM0mvYjvlMJkOW4oaR9FPQRA+MdT7LXq451dUlKZFi0YNJAI5kFeTyWd2T31EMmjkAo5w2AeS32nUriZGc016LjATFf3d296RfTl9Zv9QkyaaTymJBogrgXNLObRjq/tywg/ycdLzzVjo7Eqvdgfsz9Y92slcR4GYvRP+cNcW+QzYXwCRrlT2KArScb0iBBYkb9njk4gjW9/T1yf4KhAwNaf8MUmvh9wS6aDuALvM7BBCZy4wrn6VNtJf3YkOX84jpe+YC12T+MO7sxZyXCnKuruq+XNOLbHpmD/sNbWY+qL7KORJ559qLaDtzziVKTGPnz459l/Iv3DNI91B8HCCe+gHYhHPny6K1nNt+BihYmcspYEFfglQVYHwoFsrY0m5kTSjq6trpSd03gP60J+xdnunheuQq+jo6qkAeY0QwmrM31O9AwkXZFgcHls1wXbIbqfMTV/sJWvUis9KE7R0XIQCgHmZ9Ju3BQp0hSQ94kBEB4E0AhDkPqQTgnIAdQXkx3ut12S6cufSBvhDIk0xUrW4nZxfWNzCga7yaaRdky6IJ7Ez1YkEsfezJ8yxrSfO4VFIAhMLAQc6PABN1JPYPD21slOeCHiuX0d7vslaTrAuJ7bheC2A4muci9JDz1rIYwUR+h+Riq23tWFLFQmMReI7r8kvui3XA86+2j9ppXccCHQv89i3QAc9/+zbv3LFjgY4FviYW+LXgufQFzdIJswqa5wLPYSQ5eO7sF/SZYb45S4n/l99DZseRLTcskeqyZ89f2uLSklLT33jzDhwYi7Vi1t8zYMeHp3LgAXu3tjetu7tgyytLYuHhEMIeg2ki9lXK9ZCTaWe1SO4gk3LAikJbYqK0rQ5jKSpIR7tzmZzVKxcOmsOyieGAIGthViW1FO30at0y+aJdNExyH6FPKnoUyXAAKPBS2rfSUtsC9B3MJr0UJyYmBjztSybSYq2RWg3LLokz06gJ5AiaxDiAOI488OMUUswLzk+MYkdxl3QAuJH2ZdNZlUrHbpLG6vrgOAS0Q2mt8bgcDel9SivSLu0hNir9qZUFngOYugYm2tXezxAcAVzC0XJt0IQAa5cbcD1h7km/+Sy2UGp9NB8Az+kvL5yxkK0QAMMAIvN7wHMAPQbDNU+9uCSxHBxSXuhv0zfuieQ6bcMxw2mVLASMqCQMpaYcOuznet0xS2bchvxMW6RhTp8Sfm2+Z07R/kzGJV34OTDPGRO3ZSj+6IUPcRRxAnlx7aDJHLS6PQjlawPnMOj68necacYdewTQ1xliXhAN5nOhmBOzkxfgIxkJsJJpP4A444/MCGzFg8MjOefci2K4gOdra6v2+p07Yp0TzMKx5B5Hh2eWzXTpvYDQAOg4sa12U6w7+sSc4t5iiW5t2sTElABmQBkAUSQoYCQPDABOuHyLxVoCBnf2DgTIMkcUCDg+FohGUAGgAdAw2AaAkzEDFGE8sQu2BCQHGA3sZp+jFKlbFWjD7xmDzz777NKu3DPI2vi8q0n2CDCH37sm9bmATAC0AMJrT2u1bX9vT9IEAJX67Itl18iVrvX0ZZADEIA27+7uR8xsdL0P1XZegDQATiGjQL8rndqzp0/t1q1bPkYHByoCyVpnPlC8OxtdRwAAIABJREFUTvMgnbF0MqlsBdobZF0Ad7AZnwtgNuPEZx49eqR7AbbzOeaKGNpbW/od845MAgJmyLYsP18RGIomOdIdrDcFhdoNAcMUpENaBFktitLRjpnZWa2v1bU1jevG+rqAJwKEysyRTn5LWRXME5jGMHEBn1xPuKWxp80zczNWBrApX6jt9JGx+Oijn2s/YS9Q0E8FLyeled1VzNvnn3+hNUbQhj4isSWd+ONjsfhhlg8PDVgihg542T755DObv35NgOXC40UxrGGH7u7vK4AGiDU2OiK5j+Xl57a3uy+dZsBzmNAwygF7YPKz98AmHRtH9qtlDx89EqgFYAzjf3mZ4nbXFDygn8hsDA72qZge1/jwww9t5uqsGPJPFp8IQGLMmSvsX4Bn83MzshXA5vbOjkAlfv7Fxx9bX/+AAH5AVeRByAi7eW1Wcwe5FgJa6LYrq0mFncdse2dbTGvPPsqqEDeBn5/97EONQ7HQpXMIUJ5zltoWvGB6TowManw5Dyimffv2HSuXq7a5tWOxuBdeJCMG0D+TjtvY2JDWJeuddcD8Y06yXoMUBOs6k0prDIZHhsWcZi2StcXeJS31zU0FpmE5Y5M2NVIGBxyoTCTt+dKyDQ2PiEkqaaET6jsgg+aSVPF4S6A7Y8D+DDgZshj4GdBS2Wy7uyq2CEs1X8i7nESkVw27nbMbCQwVmqRQYYyANYzmuABHwLzS+ZmY8oxjIpYUU58MLYJEgJWNViMKZMF0z2tM2b852LAFcnKA42enJzZA0emoYDZAYynK0IBRDhsYQJ66JtTxONzfsWScmiNdum7I3jg6PJbEGm1lDMIZy1rgvQHMZk/4/PPPRAZg/yBYuLLywuavzaseQXdUX4CMC2wKMLv0fMnm5+YFusK8397aVhbAyvJLFUPlXs50H1TfAO1pC+s1yGixX/NZP+/InvKvIUjNGcC5xR5H0IdAP4GBoCtPPz1Q+UJgLHsE+xYBWOYPIDo1NdBUZ8xZe7wA77l2CPYxpgQxl1dWFHDn2YH7qPDl+YUy7thX2ONfvnihZyj2ROYDjGwAbDTRyWoiGEbAg0A/12c+Y1/WKs9sBE74/fDQkLL7WA+sQYLIkgbbPxBDnewuPQv0dOvch5EP+5oi9zzMUEOkkOsScA2A7dIoccnrMSc5R3gG7ulCCz5hB4fHhka6s79b2uO4H2sKu0EwUb0B5h1M+NMzPeNxxoT1SnuCLJYXMKaOQEaSSaVyRe/n7OC6vMh+UTAaaSOehyKWPpIw2JLsKZ7bhoZG9IzGmmUejY6O655ca3RsTIHdepMgFc/PyNOknYnPOrxknkvsXLItMMwFngtAd+Y5k8Z/Slgsmb5knqvI6CvoOd93wPOvibPaaWbHAh0L/NYs0AHPf2um7tyoY4GOBb5uFvhV4LlSOtFttLal4m2jYCjM86RSl/3hMwDnART9ZQAdO8CYrlRbtvJyxza3DywGE6kLBk/Khob6BLRtrm3b1Di6zWml0A8NAxIcytEHzMMZwwHZWN+0Tz/9XJrn6XTeGrW4FZROfyHnAZZfdxGNyqyAax60AU55sEcDFvZWLpO2VqNhzXrVYlHRS4AIHrfrTTRMzWrNtuV7+pWaDvgbHAYcLukMR0XNcMRdFzJu7RggJuBeXZIBMDcFBCe80ByZsdgNBmQynYoYcg7cYj8VbYtShPk5FBykiQQL3Jnhc6QRAzK7Tia/w2kASJemdHePQEAxDqOUYJjyMOzoHKwjXgDi52hTxkxOXAAmASS9KKkzrHgJ1I/0abk3YC36rThhvA8nN7QJRw2nSKnZNWcv8Qp6+MF2r84ZmP8AQtIVxzFNeFFMXjj8MOsAW9TGdlNBCFjmSDTgyIdrA3CqWFoEQIOy+/cxy2Q96BM0V/leBdgidmLoK2wmwHPaSZ/57w5n6pJ1HkDfoAHK/aVt2m4LxAiFs0LaOL/HrjiqtI/x4Gd3aPMCz0KQQYGOqE9of5J6je45fWFGAdrQZ6waGO0C9flZDLOGmPqAjQCdkoURmz2hMcEZ9UBBTNI3en+1oiBFKEzm/fF7ci+lW5v3gR0BhjtzEmeYtiJNwFzn2gD0sMn5G3OY6/MergcgSn896ELAyecHPztDliBETIAqfQK0Doy+V3VYdc+ocB/7AnIDXEOgn4qYfplqzhx13WNnKTKfAAP9ehmtH9/P3M0mTkSQA8AWu+BjA+wRVAnF50KROVh6x8en6gNMYb5yD8YS4Ep6+9msSzRI7z8lMAgQkPbye+7F2meZAObC2JWGrIq+xcWoDkUVmWPYBHCSfvB7rg+Qgo6yWJr9fVo/3J/5BZh0/fo1gVis+XK1rLUGoI2ONiBQs9m250tLAjYYy5nZqwJEld0S97GiHezDQVuYdpBRQF/IQNFcJ60+7sWbYcKTBYEtAOcJ7CAlQPBE2RKxtmULHvwIwBo2Z60znrQfkLFP+se90vXt7gJM2xUox3V4EWABHAV8QwKF+cVe1256gVykFBg7CoUybwDQkVDZ3NoWC5xxIPDT2+NSO7DJ79x5XesZYHxzY0tgF0EiwGXNlxi1Obzg5MuXawqGwPTc3NzW9QgAwJ5HW18SInEPHi4+XlRfmBfYncwCGOJcByY/dQUIumqPr9dt+fmypDhgWyPDAquc/ZVrcc+ufM4ySAlFUicUz4ZV3t3TY0+fLdnO7o7AXBi5gGUjQ9TuoKhrTZI8BAcofM26XFp6rnmI/Qk0jQz0CWxXcLjZsidPnynr5M6du7a7t287u/vSWCcYce3avA0PdtvI6OAly5wAAiAvZwPzfGnpmdrO2TA+NmbZlGeHcG4wPk+eIL80q3UKmMiaZZyxeSoZs6GhAe2FBBC2t3ejQOGcMsYAKc9KZa2B6akJKxSd7ev7WUYBJD6LfbnXxsa6xolg19T4hOVzXqCVeckaInOD+SU5pVrNP99qWU93ryRKAD6TKQpVJpUhhcQYQGt3T59077HLwf6hFbuLNjjcL0CRdQDoGQrKzl+/rmsyPgL0T05s/ioFXHtcesbikhqjb7BnCS7x+VCv4/hwz8ZGBwVCAyITNOf8Y12jv++ZKacKwhCMGB8fFXCLDJcKSsaRx6GYtb/f7bSpdQRgiyQPezD9wgaMI8W/+QxFt1n/BAJ4/9nphU1fuaq92qXKMrqu1xgZFviO3ak94+ecs8dpY5Du4LoA4Hfu3NY4cH3szvr2gGufAiIuJYM++bnGj/bRzlBMl3nD2mAPYn9kHbvknRfiJgAa2N4EKnZ3t5UVE2om+LqmdsyaAmsA+8wJ5i92Y94QpOP9zgDnWauiopcepKRY7b4Ce4wvNTE8oJPQ+UHbWXecKSHrwmuAlJQ5ooxF1erISAKJTASyBth3OHePj85c/qe7W8936InLLuaFbo8OYae7FB2a+RdlgvBee8WLsSY0d/nZmf/I6RUVgCHgw17A+cs4AaoTuAMI50QNtQ+UPRhP2MqLNe0N2DOc6/QRu0F4oHg8NmOO0ifY7cxF7oE0XrHgGv7sPWQBMI7ciL0aCcnHi4sWj7fttdduiBQDMYUx+8fgObrm4p4rqBlkWziPyaQFPP+HzPMvwfNAhuiA5183r7XT3o4FOhb4TVugA57/pi3cuX7HAh0LfG0t8KvAc8AkWC0wVWE4Vc/PBJ5L99OxqUsWbvj+HzHPYXMCvqYLtvj0pZWrbemJ54tZm5wasdOzQ1tfXbetjR1Lx7P27Xfett3dLevpxckbtNOz4yjl2rV7nyw+sydPcMJxLdPWbpFG33Dt4rhrjDZqVfvOO29bO4azW4xSW+vWpJApRZEoxMT3AInNuhwDQJJyuWZPl5ak2wuQflo6v9SmfJWFTAFSWEo4Q4EljLyMGem3uzzz2zfevCf2JgVXYdYBIPJsX8gBJFQEYAU5jwAuB7ZPYOhiUy+8hI6lM+BB8ihSBcAQCpV5uiwF0ggWJGQLZ183bGpyMioG5eOIQ4PzEQpFNWGNp5AHQDIy7oUre7qlLQubTiBqg4JXfJY08tYliIpTJzA3KgR3mX0gyR9PO+7v9dTlAEQHuZMgr0Afg1Z+O+a6z4CVAXQtnZXkgILww9bEljj29FHgOqm5gMt1xiMmRw/gEC1spRZXPcjQ21O0dIYsAZcjehXQD+CtHK1Wy1JJnOK0AAP+B4A3sNDDIqe/oe0BuOVvAdB2QDzS306l5Di7XqqPDc5tAJBDsdBQMJLr0M5ikVRwxrfqOtZFghTo8nrhrpAGLwC13bbjUskSFPCMitWhP4sNhofQgG8oeKJpxNolnbltAiVw5JFBIssDwJKgGUEv1+31LAs+h9OuAopkZQBSR0WCAW2Yj6k0QZgIu2450OA28uyFEGAIwQfAB6+LgCyJZxHIgY7m1auBFr7HQWeOhvHDfgJ4E7DanOHJePGf6wTQXhq+SDldXGgcAFNCG0LQRIHAFlq8VWWjeNDEQQHP6AA8pyhdTXNMgTPnt0UZDQAU3ucvX95ngHXWKHq22B0QgbkMoKA1EAVnCEixRmWztstPMc9pA/cjYBQYh9jg1X4jAcJ1glRMmB+AOMqyiOZ3OpO8TLHv6elX6rsCHBQTrVYUSANcUUYPmR1NX/tcLwQOsQ3fB8ahMmWk4UzmiRfZZE7A8GOfZK54oODU2cMU+2s2rVwrK52fMQ0BJhVsjIpIhj56EAsdey9IzRpgzcgmURCC70NhP2UUtb1IInMU4BSNXgVJKHJaqWhOElBVYDVHMb2SCsbSRvR3A5MSUDIUNeQ6BHgBdDRvGwBzVTFVYR4DPBOYQhYGHXPawznK/KbdLtMQaYrHyfhxbeOjgyPpmQOQqe3phIAsSXQUnM2fzlCP4NAy2Zz0ucWyJwPo3Bm2zMOV5Rc2deWK2gQLnXNtdc11+KcmJyyt+n2eJUZbg3QCY8QY025ARkDAqclRq1fPVbsDEA6Q/+KiYgODw5JsAchDygWgGKZvbw/ZYB5kZP6GTKqwPgFCQ8ZWgWyJLooAkmFQ0Xh7cUBnUGMTxtMZ+d02PNwn9jntyOeLdnTsdpR0TIy137K9/UP1u6+/1wYGKKLpATj+E1yhz84GPtb12TsBoufnZi2fZW5QiLSqPTa8X8HCGPU3kIe7EKM8n3NmLVlQLYoXxgnCIqMTU2AEZj7sb0Dvvv4eFf5kztF39jvOL1j+BEXQG2ecGAskZK5dveKB5yjYCmgOqMrYcm+eS2gbWUR7u5s2MT6ssx5gmkwJ9g+yRHgv+wDAL6A07efZaGR02AtBiiTQUlZRKFYtTep6Q+MA45dxUMHbLIXdfV9mTXAtsgu4PuA1Wv0PHj22e/ffiAqGngmIZc+jrdiF77Hl8vKKzj/mHcGAV58DaA/3JkCHTZ2hTnbTqkBmZ8d7EUsCQQDWYo8jhdP0IDPt4T+gOSzwkJkWMrloO3OAOadsuhbBrxfqD9dnrOkv+zPjh215HuK+BNXQ3OY9gMe8389yzumCWPs887isYF11HmBes695UMHrdbB3cZ4gJ4bcEp9nnlcraH33SMpJxUYJuNX8LGOecLZ65l9LdSTYQ2HM+7NpQ5lK7JE8l3kwN2ttFadFjgXpQ9dd93oAPK/6s5ykZhJeCJeJ2qg19X7mK2tBxA+B0l7slf4w9myAVbW9pHHgbGRd+HkZCgH7+5VByPne9LkueaxUxvr7nRQDoM7ndc7W6pbO5JSyCptfhJguit9yXQL/ZM8FzXNnnvMjJBDJ3EQgOpC5ivZqzwc8z/wj2ZYAnPPJb/7g33Vwoq+tB9tpeMcCHQv8JizQ2RR/E1btXLNjgY4Ffi8s8GuZ54mYxQHRY22rAJ6fneohmwfqX359KfPhsi2BhS6mWyNuP/voc6vWzXb3D+z1e3espydvqUzcniwsWne+1+q1tg0P99vTZ4t267UbViyiBbumIng4QzhAT58s2crKS7v92us2MjxmpbOymLHc+xe/+MjeuH/furoK1moCMNYsEQPgIJ20bdV2zLLdOP0ly+fS1hTrtS0JF9Lt0U0HmDiHVaviRkgYoDO+pVR8HE0Y14BXSGWovxEbGDZa6axiz5eXbGJizFKphB3s79iViKHEZ5BeSSedkQ1DE6AksJ5xKgITGweeYoIAazjU3d39lkhmBdSk00m7wGHs65FThdPI+wE45RBK0sRBVUC3Yh6g0EFmjZgAMUDQUPQpZ612ytY3NlwzXMCHM9NxOgKwKDkUaXfj1ALSw4IqaWwotIXz5wCdA38wTckqqFVhDvdEjHFnTOK4i8VMUTplC0TyL+jjR8iuOzXCeq18URW4B0NvdGRcjhuMv0aToms4eUm1gXa7bI47kwLNIm3arq6cWdsBgC/Z4B78EYiqzzhYjPPrQCNtaF3qo7pkj9cDcBDeJV2UoRH9HidS9kmn9TfAC9iQ2Ae2Ik40oDQvgAWCG4whTrqKn6F7i+ZoBPo0GnF78OBJJIUAuzqpaztb3fVsXZe1JlCj3jar1GDcutSNCoG1WzY3N6t2qjSmbOsgOm/kXkqxvvCsChx3FfjKpBVAgcmI3IeDFoBePZIOwDflZ8a7Ui3LqYW1TKaHa5JSfyD+D6RtaDvjFwItIdsBGSf6Rj9oV5D1Cfq4gMIqspl1FiC/dx6+70O0IWRqcE3JDpGZETHcKRxMcIEitoDDrlnMDI8kprxmqOZNu00xtJSceEAoAEOyOdCx9d/lBRhJ6iiVVuaLFwukbWTEeJFDAC3GxwMGzupHEiW8aKczbx2QcWkkgAkfixSAde1L1j7gNvuPgkcRiM61HAiKK7jkWSmePh/m0C8HGGDx8hlnGpYtHiOo5DIpqnEhXVyKvQHYZqxWJ6jghRiDdi0ZH/QnBBVDEIhYADYPGRYUo6RNgOms05BRAXjCLhBPe2FCAn8EygBQXJsXCaqW9m7mJtcDxGU9E2DTHkywBOAwyjZhvAPIjYRXot1UET2uyYpjf1DQyDzTgawOxo/Bge1dq1xImoU2My88q4hsi2iMojog0rEmswhGdgNJgZTWOMEQgZxZ9g+wJQKVaNjHFVClvbzqDfrVFEiGjA1yIwpg0B8CJy3OJQ9uKUhTq6toJIA/e44ylFJJSSwQLCXAjY0lO8S6k2A9fUzrswpEIPtE4e84MmwOmBFMoMaIr3mX/NJepCK6ZhXmciKmM9Aze2C4J61RB/xHSqpxyVZl7mUyZJfUtSIl0fNK5o6yZBRU8v1Wqzb6O/ej79iKeYh9AUaZ67yXQFazCSDYlpyRkDIk0FrYig4T7PG5wbVcYczPaK7BnAOsJejhALCPnSQzajUFqNjbyOgBeKSAI0FHGqlATRSgUfBRIuQug6FAGEHaKFPIAVpkxQjeuqYy57pnKrj+MmPD/QmEXABQCvD0oopkCjFnMxQZpr0al7jmu85VzhPsTpszWWvUyP7xYCHPCuy12IB1RjuYO8wB9kvOSz/+m7oea1TZVJH+uAOonpmktdGoK6gV7MCZ7RJqcT1/kLnhBS29/Y0WQ8IcCtmILpfFmCvwQ3FnnZMJjUvYI2iTt5f6Jx4ERX5Mc/Byp2TO+JlJYIGxdIayB4F0rgG0EohhXqectR6kuzw77cugubLPqjWNc616oYAc/QxnUgCTCSZVqjXJ6nF/z8BgT/dnMdWaKZ1pvrLHcPaHzAX2AuYFWX7h+UQB/ait2Jn1TCCRc5xxaLd4NvGMMgK4vFc/6HnNC3rqrK83LRkH6HaCAF/ZA5hn7DGA6k2e75otjQn3VxAxCvLyPOjPJw2doZJFiqTorBW3ZNwzA0JQOPyNa3J/L5rL+klZpcYe7Flql8HZKEgZiDS+p6A5nrSj4xMFJ9lLmMPYlTOWIF9PT5+CkOxZ3KdvoN9erq2KgDI6MiTmOc+2/7BgqEKBPrf9AdfnhXZ5j/hH+WQWp7Dppea575Whb3ztgOe/F65spxMdC3Qs8M9ogQ54/s9ozM6lOhboWOD3ywI//sv/VVCSKtFHBUN5gIaBCoIZZFvQPBezV8Cisz7DQzMOTHBA3KmC2VSxQgHQJWaHx1Vbeblpaxub9uY33rCe3oJSY9vNto2NTln1gpTk5/b4ySP7N//dv7ZaDW3qqu3u7Sj9HSdgfW3DfvKTD+yP/+hPbXxs3OJWl6OHo/njH//Etnf27DvfedcG+3st1m7axdmx9fd0WVnAYLdZImdAw/V23eKphDXbDlj8xX/8of3rP/0zq52XLQvzGOfS2pI1+eijD+1P/+SPBaYI2AFclNyLs3EFwALIpHP2F3/xn2xifErM9o2Nl/bOO9+wXBYZEj7TtlQCW5jVKH51fCxmD2nHAIMAhgEAVFGndtu++OILe+vb71oDnj0s1IuS9XV32dkJhe7a0gbFIaFYVyqTFXPw5JjiUf0C0wB1+gcHxSwGAD09ObZCDpZd0wsvweZMJO2TTz4V0Hf95mtivQFGAPIA0rQiYIe2Vcpnlkm5swJIihOI0wb7KJdBjiNth/vH0hdFcuf05MBm52blsCcBTlW8bFeATRda3mi4C3SoSm9eAE2kD66btGGZYvOUbW/v2aeffkGT7c/+zZ/Z6cWBUo7Rwoe1BcAgKRSBHLC1L2x2bsaWnj0RAxCnkXmJo4YuMixOmIKMC+OA5ALOLIwxHGTATJw1sgoASVSQNu3ATlexN9IGjYo8Sg/XoblmuylpGV7Y8Mfv/9TGJ5DHSIvRilf3sw9+aqMjw3b39i05vsUCzGKAxqQHgwz5jwt77/0fSwvUJSra9ld/9VdKSR8dG4kYfBe2uPhY9pREhLKWnVkf2OmSscFRbnl6NeANzjTgBv9lZgUR3LlnnvM9a1tAcaTH7cUPy1HR1z4BFNjFmb9la8J+SyNtQx8AZzwAQeAARiH34BouweTAEOPF3wFOsvmcgLLjIy8uKLY4TONXnt48QAcI5aCeGO0xMiJiApdYt7AVBRQkYNIegkQ4Ez8CW7gXbfTCgpHefbSOMSCgC/3HmUfL9v79N1RklHa6w+3p4VyPOBOSJ1wmm4OR7LJA2Axmbn/fgDUabcvnIrAp7ZJLXB+JCgIeDrRX7Bzmc4YsDZh3KcskUhYHlJJUgDNo2W+wt8YzknrCtirSe0q/Y5KWCOxAD4RRi8ADBvpfL2tt0AbGgnbSBtY3MiYenPGCe4CkzbZnZAASoVUcUvSR1WL+qNBqxEIPtRdCAAMWsxf4Zd452A67m+tdAE4nU5K6ABtDn9dZ3rDQW/add9+2mSsTFjOX2LKGg2W079XgbKhDwDz/27/9W5exifRv2TucrdqOmOdxS2UyktSAOck+jORItXxuJ8f7LnVQLisIC2jq55sWSPTfz/1YHPDJgzenJyUbGBiyP//zP9dcYaywOTZOphKWLxA4QFKhIrku5ixBC/bYg8MTy2aLkhUgeAFGRpHT27dfU9CRAsro5COZ8+6334myGhhPD3DVWQOaGymdIX//938vuRikVALgrYClpKsSlqGGgbKsytofEnH/LKxWxvaNN+5bsQu2NeHghFXLNXv//ffs299+S8AhYC26yg7Utz17BbwqZtI/BpBnXwhAYtiHBGtFYyLg2RqWYlybFF72QKlAZ+ZZBjkrE/C9tbVj01emrFBIWqNWthzr+/jMBkbG7LTWtvWDY1vZ2lYwa6S32/qyGQOjb6cSysARK7Ud1xjp7I5kv6jRoGAVDO90Tpgb4DpnO5IbF+dnKlLIHwDvkNLge+YxbWafZp4B+jOHBABLSiwrYJxAuYLaCQJhdV/zUaCWOYAWPvsTQDKfxwab66s2Mdyn5y2XHvOiui7J5lk3/E5ZAomEMuNSGQfTOYdVFDTnWtM8yXkmm2deYdO2AaL67/3ZzeuRhIBW+D3r+fT0wDJZ9irPcvI9yOWb6HfYS5H7YKwOj04Feuqe1brNzc8pwOrZVTEB4swFCp6Oj45o35CElDLrvMgz85m1wT2xnQJ1hbye0fz5Lau+ULsGiZu+nj4nEBAIbbWdlADIncxIAz8EJ4MkWCh4ye9Ddk4q40GEEPRxTe2UCp3zXMBzB3Pj/LwiMkej5QFGPSJzBkSZeEJqCT4RCIFpnQQMr1qrUVPAh72CNSFJqch+LuUVt1Tan3+KhT7PZIi1NefqzbqC7WjiJ9MZOzuHrFAQ8zwNiI2ESaMqoDibJqhK1lBagSW2JvYXgs4EwDwQUFHfwpoj+MEYAPxHDwEKIFGElrEieM5zQq3OWLS0b9I/nmNYq9QfApjGQOxv5UpJ52+7CbmArAeyjciaylixK6uMrdWXW04YiYB+CBvYi+zR3l7kylgrHvjKFRnHIxsdHlI9ozTseD1H87TtgwDZgvXdUhuijDft1aiCCf73QqI8U/JsRYBH2YpeiFfBLyJdZvb2H/7PHZzo98ut7fSmY4GOBf4rLdDZFP8rDdj5eMcCHQv8/lrgnwKewzyHwZmIOcOI15eMN0/NDIxOd9x5rOcpFccRhmGXvXi5Yz//+BOBmtdvzskpQlP2xfKaxdopSZ3cuHXN8oWsPX68YPuwt69OqyAbjhVp6e+992P7V//qT2xsZNiSsTrPx2J6NVsxW11fF3Db19NlczPTNjkyZHXYydIez1s8lrV2Im51HA+00AW4Jew//83/Zz/4/n8Dqm05gH+AsUTC9g4PbWX5ub37zrdd6qBcEQPSAcogZdGyOoyidMYeLzyz4aExW5MO7jUjG7xSgSGIbAr/YUzjmGRt+cWKdJUBLQB5cCSCVjZP/+hiAuTtHh7bZw8XbGRk2F67cd1GhgaUboxbgANG8TY0IjO5rECZxYUlm5+/ETGDavb4yROlwAoobTXs9Tu3bLC/R8GJDB5Hoy5pFBzbaq1h0zOzdnp2Yc+WntvG9q4NjYxI/5QU5C4coULWNjbWbH31pb1+946NjozY4cGh9fb0WSqZsVqlrrbT3sODXRUNRG9ye3fXFhYXpe2L0zI+NmzxmOtTpgQkAIYybzBs0AWCkZtz3PpUAAAgAElEQVS0ShkHFzZ1xh4+WLArs1cslqrb0fGhZTOwofsEiG+sbwhs7evrdnC/BbMSaZ8L6+ntUTE8wNWRkVFpJ2vytHH24kodRp9V7Pt6zaamJqxYzFkdB9XJnJGUB/IRBEEAjl0XOrDSeC/SNrCxuM7W9q49ffrcBgZG5SDm8gX77PPPrL+v1+69fscmxyjIWJXUEDZhWaENHU+k7Oe/+Ni+9y++p/YDxqKr+/7779uf/MkfO7DWbNjz5efyGLEpxXGRH0DPX8zSSD4ksPPC7uUSGM6kC4z5L8FzQBWXOGFOAiC49AkM+7YKQaKfjKY69yXDwgGyqBgs5kQ+5qRkq2tofntBTkDiDz74QKAFWresZweBXX4GvVLazPWnpyZtYKBfDj/rDDABUDaA/KxNZ3I6eO6AmP8dNh8BkUePFxSAeO3WLWvB7I6Yi2J4k00TMRF9XCPkgx5RVBcapTk7cWHhsb311lsCNgNDz1l5DuK3W9jGaxuk0k5fBwhxnfeknZfK1t3VryLHH3/8iX3zrTclFYFsA4EYbI38Bnq54+MjmjsEtgjYAJy366E+gQP9IWMAEE0SGGgyKwASs0bbC/7qujBzCRqQ7SIJFM+G4HcXpRMVo1N6fJQhQaBNxXrbpPvnJeECECdZjtK5ANGT0xPpJQNoOfADKFaS/QC/yKxwJqTPmQCYMr5hrAU8E+hoNJTyX2sDErWtWmvaxtau7MK1a9Wy9XTl7Ob1GSvmU2KF18oUrkVegCCCA/rhHnyPlAIAMl+ZIwCb/Jd0CrY0WLwNAUAEXE7OSmK8Mx+rFeRJyDaoamQfPXwgOQ8xmX3mOXgefYuUEnsatq5VkOs6UIbGzZs3xPIl6EPgGJkHhol1Ivan5JBizpivN62nd8DK5bqtb2xbLOZrbqCf4rsZOz46ilj1KX1/9coVZR4xbs70NMlrxPhdFJhgT3Ndb1//rA8HywCBk5eZJzCJCZ6EDB+yYc7Pz2xsbFisbdZdu52wpGXtpx/82L7z7jt2Vjq2YiHj2QmRhJhwKtk2Zq140jLZvDIy2K/EElegIXK/IqanfmcN+//Ze+8nua48y++k95llsrxDVcFUwXtDgADoySbbDXu6p3t3pFGEdrShCEUo9JP+AEWsfpBCE5J+0O6sdiM0Mxsz3T3tyG42SZAEQHjvCrYcynuX3ivOue8VipxubWv1mzqLUQEQKGTmu++++9493/P9HBdehB4K7+NgQcuj1+M1xUIKBTeFKAZdCAXcKDO41R9EOl9GyRfGwNgEphaXVTiLuJ3o62hDbdSPtWxSTlfT/eJBNpOXmMt5LMcuTJgs17+ALyIMFa+npsY4Usk1FQm2bO5BhcV1Yt7cdASXjXjtMGxpMp85BSmKMzw1nclhdS2pAgJRLCrqgWuAEbB5jXEGsdjPz8s5SgGdc5DXsNftQF9vl4RCzgMOMa8j3rflCi+VrHBM/hpAJl+U+16dK6iokMywY+YCUAQV9sPq9GLHQKnC1zDiOb/sAhT/3+6K4LVP3vuuXf2IRk0ItrrrrA47oZvYOcQnOyvvgsVkp4tri7nuR8fGDDLL5dY4sDhD3A6PgcgcZguwEE2R30a6GZyZcU7b2DMTuBtBIMhOJbOu6OeLRUSIz8rkNA+5lnPZpPjOQl8yW0DAymuhaWB6ema9E8ZeQ1mAoEDLc8J7jxzivBfoeM19hUH2DIB1wIV0Kit8S1NzvbJs7DwbouZYKFczBOeD5rjpZqqQ5Z/L6DoIhSISz8kM57VtFyJMV6AJaWehRyiVkumU5OuykE43PcMuXewUyeWQSqSFawowoNtRkhJMVAmfGSgm5wolpLIFOFwezWMPC//5vNZFc88o61mHxWCOMe9rmhPWxcznsWCEuUEh3efTmbSK5rzGSyUH4vEmPac5HOb88iWTqWV41XlCYZ/YGqgrlAW3bdt6UBePYHJyBpmUQZ+xEKtsFKLRSmUsLxM9xXMdwdLiirpxauojWFpZQLy2FpFQQB2wBtlidZyx60BZJQYrQ5SWMlp4Mswjgv7OiOdsUHErb0l3bq1bVgHQmt+H36iK5///3eFWj6w6AtUR+E8Zgap4/p8yatV/Ux2B6gj8UYzAf0w8J/M8m1wDnecUZijS2MgR23Fuu82FQ7B4vNrVVNgiHkIyzc2nB3fu38fC4jyOvXRYLpdnTwfR3NCKXLaE2dlpOe127dkhNybZuxRs6GDiZm1oaARffnkJb79N8bwBLpiWXAqvcBoMCh/2h4ee4cnDBzh6+CA2dZD16kKZbfpOj9o3yy763pzIl8pIpFJ4+vgxjhw8AGe5BB+FtWIJRacbw8/HJAj19nZrQ8q2UrWPWuKj7Txny2iOPFxPELlsGR/86gP82Z99D/lcArmcaa/nU3y56ILL7cP0zDSWV1ewc+dOBV3RAcpNlVqK83k5dfnFDU+hDJw5f0Ehawf37YUTJVRKxqHEjezY+KRC1LzEKhTKWFhY1ndHZxeej43j1p27eO+b39Rm8fzZzxGLBvHq6ZMSYioUdORKrsi5fu/+A3R2d6uVlkiDn/zjzxFvbMTJU6fx6w9+LYb8ieNH1SFw984tvP76q3Kpzs/NoSHOkCi3CftMZ4WOoahaZAsx3WlLy7hw6bLEdApTxUIOzc0NCAf9yGXSchMR5WDafe2WWrPz4WYtky5I3HvyZAjRmgiaWupw89ZN5PNFRMLE2BjGOTeiibUVHDp8EDW1DKRi678RSIngMMIxxTcy5bMS3bmjMtgKw/7kdoyhs9IAHRYnXI5jB+bnF8TdpWhPcdIIVRQpWXThsZoWaTnQfH7Mz5PFSwELGBwaFoP20KGD6GhrhZMu9WIekxMUHFwYGHiojeO2vn7EauosjrdbIjkdn9wRMvCMDjVeE48fP0ZjE51ZLGoEUeI143KpCGM73GyxxKBBjBT44stsRE27vRFJKBwILWChNmz8Ap3wdGBTPKdbzrSJG9a8LUAbHFBRxZe5+RWsJZI4cuSIRCubIc3PZcJoKaLSHZnX5vfGzRtytTc1NihgjeGSRBjY4rldsOO4WtL1OnZFDjQLx5HOZHHlylX0KsSwAU66bjWnzLdhuRvkjhGo7MdDvi7FdVM84+disWXLlq3r4qS9KzefRdCXdbyP08XxY5Aknb7sSKDpnUU7v0ThBw8e4OhLRxVWqBDYQnE9IPTmzRs4efI4sjkGtVFwZDWQ3AcbsWNC8iSCshukbIXZWpgEOetdfoMfsARefgYGenJtZNilnKviYNNpbrmxVSg085r4Ebq+HzwY0HtwnpM3zbWFHPz6OF30eXWOUOynqEnWb01tja51rv8MCGYnD7+EvbKuNft+sHH+UcxIkePlYjt/AvfvP0QiaYKfWVCKhQM48dIhOB3kvxNXklFvvt2dY6NuKCRybioQVx0TThX6WEw0iA4yq1dVWEym0hI5+ecskpBLzpBRsMPEacLouIZcvXoFp06+bIR623VudRtwfFkcMy5Zuo49+OTjT9G/fTtampst3Id6UMxYVHg/kRVS54COUor65JAzX8PrC+Hzz88hEAxjbTWBaCQiYUtBmlkK0WkcOLBfwjevc9MZQoyWVyJ0ewcxYR6hUoTisLq+OGE4L2z8A4O+KaKZQpSIwEJoCY2ioOsifH7OB2JFPCjmKkinSvj1hx/g/e99V8guB3EoFHMtzJFdU6D7kwVkrnd8P1sEtQt1mhBCh9lrhSkS2X9PIYtrPMWuQp5Cqh+PHj9Bci0pfEhnTyvqaqIok2kercXiShLL2TzO3brNQBUFLeYTq9i3bQucDIp1cw02hVeK5+T2E5HD9ycvfmRkUEWFns09cHvCSKYYWjsmLnxvzybhgljYpXjO9UK3Dx1sWfctic8UKznP2bFDr7LTjWQihWhNre4rfH8+25BPTcQFzz1vKDx/gVAYO3bskEB549YtMw6lAloa69DexiJ62mJHm/WYIisLvjdu3FBYJ9edLHnYdKl7vFpTxp6PYuu2rYjX1a3nnPDZReu/8BVO44y2OpPsDi9TZDO2XYqrv/3tb7F3z240NcQl7hsR0gRvc33hPBMaxMLucL0tlRk+uiaHOQtYsdo6dG3qViGThSIWUygsKzdCeCnz+433Jo4p/4zdduwAIy6P4jk7enp6uvWeKvZWKlhdWUUsGtG9jmUNZlUIu6VZRXZ9Xust17Hdu3eb8WWxwroHquBN8XUdu8dnBHYxGbSc3otdTXDreTdHQZ4s8zJd2SbvQB1IFK9FETIFXI6RuY9SfK/g0YOHKqb19203c0bPF25d3/zAwo9Z66/Pz9+XUFYxlN1/brnHWXgoVBzKChofn1DnYH1Nja4HOtTZLUEnOotxq8mk5tb5S1f1HFEplbA8N6OCNAvsvKcl1lYxOjqCnu5udSMK9WMVkNXlwPwRq/jPYhHvD16vX4VHdlHw2MbHJ+HzEvnHQmAF4xPD2Lmr3+C5nD7wEEaGx7RObd66CYGAW5195bJTz5rxhrjQgzQysLtTxoJAGKFQFGNjk6hvaEDnpnbcun1Tz0fbNvcgylBUIqRkrnCa82eJ53KeO00njJCSFvGGJ4e30X8qnvMB86vi+aHX/0VVJ/qj2O1WD7I6AtUR+ENHoLoo/qEjVf256ghUR+CPbgT+o+K5o4xMcm09MFQPqWIwmrZfm3XJTYncLfYXhUcUUXEQp1BCtLZRaJVng0/0cNzYUI/JiSkMPxtFOBRDrzazbgw8vI/Nm7vFL6foQKGQm7yhwRFcvHgFb7/1jkIQPU6KHRltGLgxJKaEmx2KexOjI7h/97YcZL3dXchnkqiJkLMegsMTRKHiQaHiwsNHj7UhoiO7UszBQaQLHCiUXXjw8Ik4ybU1URM0yE0xnUaWKCRthC51umLkDnOhUnLh/r376O3tQk1NAIUChR2nWuCdDjrCvPji3BfYv3+fBE6iJTo6OrTR42aCm2w6jE+cOKFNVsnhwtmLV+Q83LW9X064oN8rhxwFfTqV1S5OJjCdwg43Hj16Ijf6lavXkc5mcfrV15BKJ/Dg7j0k1pbxzttv6JjK+ZyYr9xUcXM7MTmFmrp6hdQl02mMPh/D/YGHeOcb78o5Ozczgx98//tynvt9bsTjtXKgzs/NyHnKL5+HLEtuYY3rUSFXZWB2fgHjExOYm5/DW2+9iYX5WXS2tcqVT+GAIoERb41QYTuxxe7NETdBTnpYzqTPPv8M33jvTQw8fCjBwh8IavP+5ptvGQfewjzmFmZx6OBBbeAoFrIV3wRu8v95XgzDVnghC+ViHMbk2hsBnP/Wx5Zhn2lZ5xykwE3RjIFXfB1eB0YQDqiLgRtrXhNkj3PzS9canXl0MQ+PjOq8UgxgASSxsoTF+VkU8lm5rSnct7V3ajNOYY2vT1FmYGBA3PPBwacamxjZ6ZWSsD0MRuPcpEPdr7Zz0/VhixHCJKwL3ObCtIVoI3qbLwkJZcOgldAMp3A8vMbpmLtw4QIOHDiA3s2bJTRQ4CHz3oQyGjuXcQNLbsL5C1dx8OAhCQQUV2dmZuRQNugDIzqQDct/v7yyjLt378jl3RCvk9hO8V6MftsRuOFzSgyi205BpOwrMQwlFlD4+g8fPUJtfb2Y8j6XGy7bDa2WbQurQ9HDDk+zzbFychsMA4tNI8MjVqfECzf1xrgHjpFtSBa2x3LTSTx0GbQHRYPpqRns2rUbkZhhesv5KBRDSG7My5cv4pVXTiGTJe+XB1yG1+k2RvT1Dh/jPLeRCbxerMM2uB25d23Ht/l3DLHjWJqfdSiPgV0PPCdcW2ymPM8HRT3mCnCumMIL0NbehunJKRX4yCYn051fBw8ekAtWErFVMDF4XodxOFvdCqZAYYQ2m2/PtUbHRGGaTkAH8TqrePTkmQRtzdVKCYnVRbz5+mkkE0sSiUyXAd3JFr/Z4hTbIj1f04TVGXSC6XwyYah0n7KrhmtJbV1cr7GwuITJqWnhjlh4orzI8b1544YCMCliSjy3RHOK6HLgMv8jz7BkrgdlJBJpnD/3Jd566y2NGdeBCojIyRuhsuKFyxHA3OwMXB6XBFshb+i25fq9uIql5VV1VUWiMXVr8DhampuEbbl06SLefvst3Ll9S0IpXcpcV3m9o5hDa1O9fm9nIRAPY88NFVUst7+uaau7Zb0eoDudNF11ZOQLGX1unttslox4Pz788EO89eZrKFdMILUJbTXNQVYTiMbZuI2JSuH4m4IMj18/YwvnPLdWaCvhC+JCW+51I3YbAZ2dPVxnhX/x+dG7hUGaXvhdPGZi14CbAwNYJkKrrha7du3C82fP0NPShoifiBFr7CnIC4ZM0U76qvXcwp9xgcJvAT49B1y+fEkYsYMH9pucDqvbyJ4X5kAqcsAajjQLf4S7OeQ859rNwtvZs+dVpKFgzHt6vKEOWzZvRWNzs4RV3uM//uRT7D9wEJFIVEIgC8vp1Jo45gcO7LMQbj4VhdQFky9gdOS55kV7e6e1XpeEv7hz+7bGd+uWzfpV4elWxgmfUzgHFNZYsRA5VlIETQfCcwi1Y7rfrl27hldffVXBoX7x5a1kCa2THEPDF7dYRoazTrHYye4o4lbMtU33+cjoqMahubkFHZ2dyoZgSKwKf5abnmuhsgssXjoLYU+ePFHw6PDwMI4eO4pLly+hpbUZra0tmuc8mxTg2bVoM66NoG0WcV5Xjx4/1vp27NgxHVt9ff36M6qySpRnY541TIcWJwdDk9mIx+IQ5zlNElBRkQUdMroVQM73krmZgnxJY8txpAvbzHXjyq6UnMK3TE5NKsQ1FuOxG+c/j0+hsxbyh/+vvE4VAUyRh/eyaCyGlbWUnOePng6pqDM+Moj+bb3o7elRcZkFMX4gdtYk0xk8fPwMeRZJ4EAmlUJXazM62lt0r+U6zk7KPbt3as3jXYGvqSI154NCPZkXw3ujhUZzsouG7H4WPbwqij9/PoF4faOyPhzOEtYSizh4cJ/m9vzcMupqmzA3t4hAwIeGxlr4A6ZjJpPJqyjS3NKMWE0UK6sMKi8jFObzjAOJZAbLS2sSzyOxIJ4NPkUhl8XW3m6Egn5EghaWzxbP5To30aemoPfCeW5uzE51hlTF8/XHvOpvqiNQHYHqCPzBI1AVz//goar+YHUEqiPwxzYCv088p0hG94rLUUImmUCagaF0XP0ObItxRTIw0GBdbAexy1VWy3Cl4sPI2IwERHIUt2zrQXNTHMNDIwpAioRqNOxkRi8uzWN6elLojI5OYhzoeixpA3n58lW88cbbqK+NSTynS8a045tNB8UctrlPkadeLmJmehqvvXoKlUICAXcZbm8IHn8NivCj4mRb+jW08X06moWYccBwzQtFD+7ceYCdO3fIuU5xQu4mIios8VzhiNbDO/foDniRz5Zx+dIV7N69HbFYAA4n+cTcaDPoyY/p6QXAUUQ0GpZwTnQLN2Z0l9HdxE0jx5KbRW7I6c68cvOu8Cjb+7Zq8+51Ow0HmG3gbG+n+MuAr4pDYi03xBSG6CQnduFb3/2O3MgXzp/HzNQ4/uI//89QE40gkyKr3CunZjAUEvucG926+jgyuTyWV9bw6ZkzaG5plbtv4P4A+rb1KYz1yJEDWF1dQjgUwPLyotrNFQTlpQOejjdutN1yTlEooTA2PTuD23fuaPPW1dUBN9EhzopcZNy0GtHXFs6NWCUhrkihintEOsE8uHfvLjK5tFral5ZW8Nprr+uY2Q5P4Z+C5PnzZ7X5pouZQj/Fc27WKUhzE8wpzBZiinl8DwrFLEYoMNRyhVE8lwCmEE2jZEogqNC1nrHcknSrUTjIymVvWq4rEgdXVtYQjzdiLZHC3bv3sWPnDuzavVvt9ZPjYyhk02iM16GxoU7Hyvem4G7crUZ8peuLbkAKesSd8H3lSs1ndRx0UrJzgQJ8XSwkUYEIIOPuNqxa2/WtuWphW4yL2kie/LIFNQpDtthJpzKP48yZM2KtU8Dn5zROVSOk2GFhOm7L1Ujm+bkvL6O9owNdXV3rjjsKSlwX+NkkRAAS1S9evIB33nnbckebUDYWNHgd/m5si+GpG/SAEc/5e6IZ+NpPnj5TSGLftn5EgwE4eL1KuDPQFZu/bIoK1mrPwFq5I8mHdsuFfenSJRw/cVyf54Xb3JKJJUgbD/z61zrKCVhZXhXKg+z0hnijAuoYciuRRy36JtSR8+7hwwfYunUL/H7ypxnKmJersiKEjHE26tqwOgTsID4xp2Hckg6F/7EQZcQ9CTVCK7iwtLwkzAGF9EAoqCDibX19GBsbk3vcdsMLlRCJqHuDnTDPR0fg93jR0NAgZi7FELpCjVuVwhMFU1P0knAhDJJxM9vXLj+3HUhoj5NxYLqQl9ObTmyeH7eYvhS90sk1fPTRr/An33kPlRI7EIyAw5+xmedGbH3RUcD7A8+T3OZylfI1GajpMc50BsapKFJRYWZqZhY3b93Cd779Hev6KGN1ZRlXrlzBW2+8oaIOBTRjyjRBdOsdD+wysGg/V6/e0HuQd26EezqqKdQbnNPifBIjQ1O6Tvr6twpDwb+fnZ1RIB6XlU3dPaitqUc4HNEaZtD+FUyMj6lThQz0AIOSXQyINEGmClhEET4n1yTTUcMimgJF7fliicXm+japJjbntyxR2RKzJQg7TNdMpWRQUXmKg3783d/9Hd5663U0N8c1f03X0wuyllk/dOYNzsgeJ7vYoPc1xS27WKeSuu36VVCvufaUYeA0oqUpipjr2uExa4vPHUAxX0Iqk8OdB/cRqatBc0cbIuEwnrFgXBtHV3sTivlldRHwtbiGSpBnx1nJuOI5ZyVSEhcGDypur1AWxPWw+2Xb1i0aX/M849AzEJ8rOH48BzxMXXO83iqQCM8Q3LGxCQn+FIx5nZAbHouF5dYWHozHxntHNo/BwWG0tbcLFfZ89LmKFzW1IQn3/JwU/jxur3Fs54s4+8V5dYD5/UHdA4aGnqBYyunZiN06FEDFWee6pCB0jqVZ39RJw3NnL3UWc44CqRkPl1ztXZ2d+tzsHuP3xiBNhU9aRgkb42LOqwvZPLusiDgzr8UiOa8zvh8Lr1yv6MDnZ+UYZtMsPplCBu+57C4IC+fBME52Pvi0ZqjYXciL+c+1ZvOWXp03U/RksdeEhPNa4/lhTsGD+w90LbAQy8/Jc6iwb7Li3S7TIVM0HSns8KutiSHAAPlSfj3YVyg5FdHZOWRC1Dl/DM+bp9IExepasu736p7QdUfhnK5mzhPjlueab9+vee74vMfuPFNg8epcN7fWmIR0i9nNeUsMUiZbxFoqi5t37gmF195Yg3DQrM+ms4fcdL/wLgOPnmBpdU3PECtra9i5fQeaG+rg97pNd8LoqLr+yBFnB4Xdwajyks0D51pgFeBlMNB1y+uIeJacOv+IsmHhsLW1DcvLC2hti6OuvkbYNXLNo5F6dY+we6+jsxXxBmbOZJHPFXWdMZiZHXPs0JiendVY8TlndY3mFw/q443wB/24decGMqkETh5/CTEaX1y8v5nPZBcMhCxXALAcAF9xngs1o+LOV7EtGmarMG2eBSo48uZ/VdWJ/tg2vtXjrY5AdQT+H0eguihWJ0h1BKojUB2B3zMCv1s8p+vGbBwlnieM85wtokYr+WpgqO1CtwU6/j/RDqVyDplMCY8ej+LRkxE0tbRgU0+nGMFuF9SCO/58AnW1Dejs7FQ7+0//8ccSaig692/vE5eWmwS61G/cuIU333hbmx6XgwFDDII0gr4thFJg+eBXv1LQ4uLCgoTFE0d2oFxYgccThi9QjzKCcHnDuHz1Bnq3bkEkysBCtqxagYBlP27dvIf9+/Zq486DpuhCp442cBT2FCopOU4BZalUHpWyG7/+8Df47ne/iUqFYhlRDjkxbdnSeuXydRw4uBvTM5PiQZtAu7IYwxSohgaH1NKdyWbk1J2eW8KVG/eESTh2+BAclSKKuayceJm0EYUWFpdRU0cXuEevwzBMcjZ/8cEHWF5dw9vfeFdu0i/OnJHj+5//6M8kTDLY1PDG6R52YsBiPCeSKYk4bA3/+ONP5Eqj+/zcF+clGO/Y0Yfe3k6r/TqLXJaBYBVthOlwMqxVDpkL4WgMF69cMWxKhxOjz0ckNn/3O9/E0sI8NnW2S7CR+Ga3x28QOA0CgIgCbnrpEi/KsTczOy3HMpEUJuyyIqY4N/D8Pdn3a4lVHDx0CJl0Qu/z+eefi/PJbwrsFOooWFPgpXjA8TbYmbTEMwqJ/Ds6w3hMFBUpknAsbd6/EaaI4ShIJOBGmQUDutivXb+BeLwBd+/dR0tLq1isEtWXl7F39y5s7u5SWzKdtSyeUMxPpTNyW2YpKhaIMpqXI5ioFwrDdJtzY0+H/cjIMPbt26ewzhLb4AsZPHv6WCI7iwZit1quQfvStzeLajGXP83aiMoBapjn3OBz/tD1+vTpMznlT58+pfGiAELHmc2xtjtQxH0vFqzCgRf37j+SQEJnL0U9CrccTyMYeNZF/HNnz+LYsaMaQ45rKBiQcE2xgyIJxXP7Ac4WbcQatsR722Esh1mlok4Muvy/8d67WF1ZMwUaMfRf4GVsBIrN17exM8ZJS8wACyMVhSWeOn3SwqXQocjRMsgO83oG6yPRVAxpI/ZxDDluFEk6Ojr192IXK2zXYVyM2bzmM69/4nB4vlpam4T/YQGE4h0doDZDV8gZy023zhBXMJxhBXMxpRhhz+lolLkGFOHNdSNesT+ARDIJl9uJq1eu4tTpU/jiC4ZMbhVyhCLb0tKiijP379/HsaNHEY8xONGwq/nnJmiQxVDj4F/vNiLage5L67zYbHIjMprik12AsotkJYq15I+vMWzOh5raOvHxWej62U//Af/8n/0p8lkWtRj0RoxBQOKXfY/hrxSR7K4QzjPhIKxiCd2gAT8dngJCaU3jGsGCG3/m7Lnz+Pa3v625yXlNV+jfL3oAACAASURBVCaxNLw22aFg3mvdGr1eNM4TbeDxKlz48qWrOH7ipIROzmF2n7DTiNfpw0cDmJ9Zxc7+fWhvbxOOZ25uGl9eOItEYg1/8v53df4omrNjiGiaQCik80hEyy9/8QscPXpEbnb+P/EKfA8z5ixsF1EuFFR8JDKD42DfT+xusHXBml0cagozrH6xxYXxYAgk+eS8Ruxz6kQ2R0E0hn/48Y9x6NB+tLU2wuGiKMuCll1y08wQZ1jZ4rw3qpBlus8sNPo/eepQaN86MuOFeM77jDBa6mDwqJuI971MIWM6mPK8T8YwODSovItcIY2jLx2WYM3utbbWTjlU/T7DbedzAc89x8Dj8WFtLaG1jdeGGUO30CfCfZRK+M1vfmOhNCo4/cqp9RDvMjFuRZPrQOe9ePHE05RKmJyYxtjYuNBMLEIfPXoUvb2bDRqqwkK2yYxQad0bUGGZRRx2UF29ehV79uxFZ0cX1sha91MEJheaxWTj3k8m0hLlWUDetq1fxdtLly5j+/YtaGqq07MIz1/Bcn2z4Mtz5HXzeqHoSUQRxX9T8LHng/0r1wgeN4uEfHbgGm0K1nzOsU0QFvLKCj21EVi6nnmunSxcm3swx+Dq9WsIh+mqZwDrEpqUe8Fg8zZ1SrFwz7WN61YiaQKleU9pa23D7Tu3VQBioZYBxuzGWFxawvz8rNaz7dv7JJZLMC8xpNqI4pwDM1MzMpFv6tq0vi7xPLCwztcUMzyV0vulkkkVKYnka25uVOglC5d81uM6x+uIbmkzhxis7oMTVlelxHODNDEFNdM1QZGZ45BKUhgnq575ISwKevV57W46zr0HDx6qI6m7u1fj4vUL3C7HN4slXKvLFRf8gTBGx6dw8859XedHD+xUdyTfl3x9FYccDjx5Oii0C7FBg0NDOH78ZRVVKsUs5mam8ezZU/Rv24auzg4FzvO+Su+H8hm4rtNtT5wXO+zUMWKhblwe3a/oCp8Yn8HU1Cza2rowOzOn+Tg49Bj79+9CoZjVfSyd4j0nqE5SzuUtWzehsakWibWErkEGSCdTSWUZcRz4mZPJDGKxOmSyBeUTEIs3t7iABLsFg37s37NTUD8P9yOWQYHVW4NtMdE1LHLpNm8e361CuSWec94TtcV9ggwEXANtXJ1R0avieXV7XB2B6ghUR+CrI1AVz6szojoC1RGojsDvGYHzH/xPxh/G1ly5f037P53n3BAT2U3meTKxZlAJcjWZ769vxuyNlXkrE+RTgQezc2twuPwYn5xCJpuEP+TG1ORzHD54GAP3HwnLQScLN1wLi3MSkejaYhsp3WAUIdnaTgfv6VOvoqW50TjFFfhkHvRNyzgfjMtYSyaEu6CLmhuHvu4GtDWE4PYE4XCFUVffjkyugvnFZQyNjOCl40eQL7JN3AQQVUp+TIxPS8jq27bVcn5yr2rcTmRQUyRREcFNZ3UBXk8Yt2/fF7Jhx45+pLNrqK2LIJ1J6fhYRLh75wEOSTyfQFtbuwRnbq65MWSLLznnPFZ+aYMHNz7+7JxcWC+/dFTsx2I+I2qthGVuSKam0NHVJfFF54RO71IZz8cmcPnqNRx/+WVhRi5fvIie7i4c2LfHsG8lqBDBYf7d0NCwGM8UeIuWCHbhy4tYSyTw7nvvYXRkAmfOfI7XXz+N9vZmc27LbL2m8zojcdfvYWAa3fte5PKGg/vBbz7CgUOHhZYhi3R4aAinTp1ATTSk8Cu613nuuGGn+PQCHWCcyhRA6LijcE5MAjf5bFemaEzxiQKaca+6zOd2uTE3N4/zCth8V8WfoM+DldUVCeH8oshGAcsWwinqcjPOzbKHokqBYgn089xI8/xQaOfmm25d0ykQsEIvTeBZLl9Alu4/IjsqFQlaT58+xdT0tNAC5NDTlUcED9umC5kUggF2K5jwOrm+uYeW1ks+bhEfffQxXnvtNYlItqP36dPHEuf6+vrh85tuD268eZwqRGxENVjWagnPG76tEpEVoGVENH7zM5A3TjGDjNX9+w/o9RmGqmLYhgBII+ga36kElzIdehQgHLg/8Ejv19PTo7GLNzRIwCBWQBv0QkEoGIa2HTl80LBMJReZIopZZ+xEQuOZtJEcHB/jUqWYwfZykcz1+RcWljD6/Dn27d+vMfUJvWEC5fg5WACRC3cd//7CPS6kRNm4olfXlnHt2mUJ+zymF+9nHIV0GJYrFAtZSCMb2CBcFJrm9eH27Vu6ljgv+M3z5fWzO8Mw/G0mOgUohvRRyCe2iiILncRcOylaUFAUEsK6Dvj6o6PP5Qavq6tfD+6ruOl2X8G9e/dVgKSTk0JxvD4uYYSvwfWB1/LYxLgE2ni8Ttzb5uYmTE9PqbDxYICFnmYVLOtrauG3MVw6PZZdz0J9SDayCoi2YGHc8S9+biMayO5YMr/yJJZ0zSik1UHci3Fr0wH+85/9A77/ve/A5yFKIcfIZ/gCkXVx2J4PG+9D64x1y3lufIjW/Yz3NgsXk0ymsbK6hlu37uCtt9+21gN2sSyq+LBlS68Ki+aYbHnMvqORo8vw0dI6kufAgYM651wzxsZGJTxNTI6pcOT3hlWQSSRW8eTpI6TTq9i5Yzt6exmC/WJrYo6d65cqMCqwffbpp3j3XRY+iasw1wXxMfp3cr5b4tGG690el43Of11vRRYxzFXPAhBFN+KnTDEyvM5xligPFk45WEEhkCrlPPbt3S2BjPc8uptVELE6DEzAonFmm6Y009Vi8E92foVdwDIfXbgIn7n3maKTFURuLMmmZmH921KFRW2KmC56v3H71i0sL87ixEv7VaDm+v/o8TBqapvR1t6BEohtYS4ERdqC1jQWSIhQYtF0U1e3HN98tmAnGV+fRV+Kq8+eDaobJpVJY//+/eaZRNe1EeNNAKu597Jz497de6iN1aKpuUnF/0iYaCp2fJAHXUKxxLBFmGtYIcjmvHEUeC3fuX1Hhbf2zg7UNtQIj8TrnmHNxFw4nR5cvXIN+/cfxMz0nIT6kydPweNmsc5m2Jv1lM5wFv004+05Yp2TcsXcn1jAZXGYaxLnOnMR+MzBgivnrynQrpowbxbYPQxxZV6NKULQec/ODt1LlLHA6qRxyHNOcVzyhYKeP4zr2mTksKjN+aZsDv59Pq+wVK45fP7gF4V7fvM1yE7nPZyFfGLKYrEIZmZn9Vk7OtvMPc/BbBKimkpyPS8vLOPAvsMI+APKvuFXOpVSdw8dz/w89vNCNpOBx+lAW2szurra4fWxyFhQB4BdqNQ6Xa6o0MmiTjnP5yWTm0HxnF8sSvBcErN2+fI1xBuaUROrwdj4mIT+hoY6U19wcnxYDGVnk3Gbf3n+IjZv3qrsC7fHZLNwfImi8/kCehZgRs7jwREUyw6Mjoygf3MHOjtadT3kKep7fRgZHcP07LSuawY7d3VtwqbuTQgF/JgcG8HTJ4+xbetWFS54sbFYz+JKLpuBl91DFoudYbZ0z3Pq8NmK9x7O5fnFRaTT7FzKorGxTcir1uY2dVdlcyn09/cqL4H3FwcYuO7E4sKyQpNbWhsQjhiXPAuZfM35xXld+1pDiJfJsNDg1bEuLa7KhU6xm3MxGgki4HMpm4fPSibU+UXRQg50+95E5zk7PKz/+HcqEPIKJG5K4rnVabdBPK86z6tb4+oIVEegOgL/dASq4nl1VlRHoDoC1RH4PSNA8VzCObe/v0M8Z2BoLpWQeG4coUYs28g3tznLG8VzuVe4YXDQkRvQhvz+wIBc57X1YSSTK2htacXM1CxofqbLclN3t4QrCgaJJN3BaxKKWppbMDz8HNev38TJl0/JQUPnuXEtmxZaI56XkU5lEIpGMTQ8gsmpGdTHG/D47iW8duKA3DwebxBebwT+YFRhdc+GBhUwWXaQv2lcraiQ41nAmTOf4vvfe9+0w7P1l5tiYl0KDI8yA0pRIpvPwlHx4NLFGzj20gltlirOArw+4zxj2JLD4cXVKzewa+dWrK4sCa9BoY6sSLbxUzRn2zYFXW6s+evT4VE8fDoiZyoZ4a3NjXBzg+xkOzdbjRkoOYq+7dsl7FI0EGfY2nhdv3lLmx225bY2N6OjtVXBn9w8csNNAXhw8JlYu7YDkw5Q8S/JmR8aQiadwd59+5BIZHDu3Hns378XHR0tyOfTOr/sgqcTuqmpSRtNOvQpLs3OL2JwaAQjo89x5NhLqK2vE5bm1q1biISDOPXyS1hZXkRvdzeC5HsrMDWLdDqpIEK5W7nxLpQU1srzMT+/KPGc6iM3306119PdFcDKWkKupUSK3QheXLx8RdztSNCHlsZaE2IqR6Jxr/IcGmGUAr0JMNPYFfgzpiPAuLcNDoN/l81lVMigGCu8QTYtZzUd6fxshpntRWNTs1rOiTxJpJL40z/9HuYXFtQpQAQPrzaeR/KdOX4mgJNiS1n4iqnpGYUcjow8x8svv6yNt4oEhTxu3ryJzZt7NEY2YkSsW2EXLOuV5bS2AzHtbhEjoBu3pdl0mm5x4wy2nYZO8b6JH+A1TqGFgprc0Gyr93rXWbVsa+e/o4BgAlt9whOQYb2wuIi9e/cIPVFTY9js/Pf8DBcvXtQacmD/foRCPhWl+BlYsNPmnWKVCkEGN7HuoLWEc7MJplBrXa8UdjxkJQ9oXnAd4TzknHLLmWbyGEzQm80wt0EG9q9OuMir5fiUC7j/4A727N0pMZvCF1vKAbcVYss5RN4s5wwvduNIZ6Aax4EBhBR6iEHgnKYQkC8aHrWZTxTPTCAghR/im8JhrktuYa3ERee1pX50g6mhu3l4eFQ4mL17iAmB1gy5rV0UAitIJugspxOT7nkHZqbJmidDeESiHBE/tTU1KmZQpI5EwxKVfv3rD7B12xY5pOVkLRbQUFeP9CrD7Wy6z/838dwWds2vJnBvo3hOoY3nlOzpT377AV459ZICp4mEKhQd8PoNUsYgPoxzkL8aPAXDW801amNbTBHY/J2RFJUQK1QMx3BhaQl79+63eL8sPizj6ZMnOMxiDkUkC3WyruSacjAqDoYJe/Gv/tX/iL/8y38pkVYO0HIZf/t3f4O3334TwVBAjs5HA4/0vrxnbN7SjabGerlliRT7yjHQ1cpwyEJRa9r5c+cRDoUU3qg1ypJ9JOZbDmKK+CUbv7LBVWyLzvxR+/o3waFFFU14b6FgRZcnRTp2vIRCAeTyOQlqDC8k3qxY8eCzLz5XgfT0qRMGb8HCKMMV1xFQFlqF12+JorFBRfH8mjBlU6wywYjmy5wNC0mka9wUnQzq60VRnp/ZrHtudeQ43WGUKh6c+fi3aKoP47WTB/HsyT2tFSupIpyeKBLZopAQ7Z3tFnPdzAnTHVLBzMwcVlcTYocT94Iyi750aLMIb2yss3Pz+OUvf4nNW7aqs6e+vkFrChn1eSsIl9fcuS/Oyi3NMEZ2Bqj7jbgpq+BUQQ7USemyZlcGBXq+D99X4ePs0qKInM1hdm4WMwtz2LN337ornvcRztMH9x9qDu/ZvRdNTS1aQ4mEYVHDaOQUzw2r2wTCWh1FNlqkQp69E6FITEVRjvGzp08xODgkkbWvr09rOp8JeG/LZNbgdpt7IV/Pxqjw3PF+Y+cX2MWwvNz9pvhjMXokptOEQKQcr0ciQFj04zOKSo1Op9ZEdoHxPfllc8D5rMX7CAvR7KZjwY9ZKby3mnW1Fj29vYjVxFTIpludAcd9W/uxzAyBxUXNaRZK6GBX7gOIHUnqWu3r26aOHGelgEjA4EWIYrF536ZYXNZ6e/bclxK421paJeCabkN2FZi5rn6NssF9PXz0VC5qoutisRA2bWpDKMzrKq3nNRWeFKDK0GLmK9xGTaweXV3dCIQceh5jBo3BzXjVfeZweXHl2g00t3ViaHAQczPjeO/ddySaR6I1uHHrtvjyPE4WTwN+H14+8ZLWm9mZKdy6fkXhoCyOsKsnHq9HKBjUuTVzQenspsCb4Xgb8Zyfd25hDlevX9c54rN5a2unMHSPHj/F/n0HcePqTfT0dqJ3cyeKRQYZl+D1EMkGTE3y+SUh8dwfMF0emXROnyFfzOsew+cB3sfpag+HY/D6gjKZMJB0YXlF87yrs1XMcyfvs5WisilM14rBApkABh4Du01MxY2rkx2MzFVGJR7LeS6xnQ8+FdMNZXfoHH7jL6s6UXWHXB2B6ghUR2DDCFQXxep0qI5AdQSqI/B7RuDLD//nded52RJ39FxqtWJ7XBTPk0isrYqlaVyYX3We2xgLW0S33YfclK+sZpDKlDA4NI7Z+Tlk80ns2tOPgN8wbJvjzVhdSaudns4oIx5V5NZbXFqQsNTU1KwHcjorjx07jraWFsp1ElElKPDhWTgVI5IsrSQQCEfw+Mkz4UdchTQyq3PYvn0HfP4AMhmiVNw4d/5LCcPbd+4wolOaGx22TzvFnT7z6ScSACk4cVNEYcfsNxj+RMcxhQ06gFxYW83izp0BnHj5tBFXgy7ML86K5Tk/vwyPO4Tbt+9iz64+fV4Ka9xMkgtKoY2bFI4jRXMKjhpjrx9wm3C+ciEHv9cDVhoovkjQd3vw8OFj7Ni9S8edyST176mVuLx+pLPmOHlcidVVPBoYwOaebm2Y6MaimMYNDTdXdHtxI81NjQkwNUIcnTxy3VUoHjNUkxuhNaF1WDhIrq1pPOigymVyarenAJwrFCV6xGrrxF5vaGzShpYbJ7qKI+EAhoeeSqSqjdWhuaEJydSq+JztHW1qKeb7ixObJtfXIRcZg7goqFGkpEve6XYgVluDZ4PDcrolU1nEG1pUVOBGbHtfL/LpNQVe8rzk8lmNNYVoW9QxKA+y2ilmu1Ei6oEuJodLv7c5qfw3/oDPhOxZojc3oiyALC6uSMCleMxzwU3/1atXsH3ndoUsPng4oE1kb0+v+J3hgA+5TBLBAEUVisrGdU5eLFvt79y5K3GU4gyPlePG+UL0DT93V1enRHd+drbz+yg82zqwxQE3xR0LL7TReW72j/qyN5BGPHdKuGAXQj5XQHd3j96DQieLGRRBKADwV85rblj5+1DQOONN2GZFm9+PP/4YP/rRj4TCUGFFc8cjRA7n3PHjx+Uc5PVjrl9bKLdpGaV1bItdlDMdMsalatzydEVyI+3A8sqKBCG5K7M5iY/sTCFHlyIBj4MOcF7ADJP9J8xyhvNliRMwLt37D25j564+/T+dh+wooLOOOCIjFNF5zm8KgKZt3+kgPiWH+fk5dXXU1ETl7E1niCYxRRvJh9y8l0SbVTGJDne6MCmecy7QBcjQ3mAgoHmhkNt8Se3+gUBYjtj6ujhGRkb0XdtkHK+JNXP9UySloMTXfPXV13RNMvyYRRaiuBgOyO4YziliXK5fv4ITJ46rS4afl2OTTqYQ9hthy4hiGx3lliP7D3Ce24WPrzvPGazJtVlYFct5bsowJXz6ya9x8MBueJwVte6ns1xjwzo2I+6Ydd5e8+Vi3CCeS7C1hHOJ6Go1MIxqro3Mg6gjL7qpWeidQIh5FFMq6vzwz36gQjEFNrt4Y986ee4zeScmJmfw2Wdf4F/8l3+JwcERYTuYU8GOlLr6GH77248UXPzK6dNaJynmbN3ag1KR9zYjIJuLz1SxFPZK8ZwFtHIJ//7//Hf40Y9+iGiE+CXLcW79Awv5ixKcKJbtAsELprg9FnYuga5/CtYu40Bn9xZd2LFoncY+FqtR/gY7fhhsyDFdSaQBpx+hcBget0OYEJ/XLVwY10DOeBYUFc7qoJOVeRemkLYx20Bh1JZIZZ9/HjRxYfw5McRtR7N1YMbtb/AKLAazgMLMEE+gFtm8A5fOn0Us6EBPWwSOogmxnVnMIFTbjkh9C4bHRnH48CEVOolzMEVS4/xmICELUIFACH1b+xANOZFOLVsdHl7DyXd7MTs7hwsXL+PEyyd17WtesjPIWjMfDjzE3NysAjbzWfKjyyrW0dVtFyzyhTT8frcRhzXvSuLos6MsQERVKKh7OAuGdFjPzC9gLZEUrzuRMNkVP/7xT5BKprBjxy514HGdp8hMEZH3el1bxIblOa+caGiI6/XEnrdQSZzvvgDxJysyItAxz3MyPTMtwZ1Oe74XxVR2WhWLGTQ31aGzs0MFEH7ZBQHbNGGfU/6dCqKcEVa3gTl7Tq1hLNpTXOa5FrorFFbxWyg8qwBqwpP5Z2Z94TyxBXSK2Aw9N05z4pAyuHnrJlbXErqHExPDoHh2OI09H0e8lgG6Bh1nY5x47nkPFTYsl1WAJx3Xmztb4XJa8qqFjDNFWYc44lzP//rf/nu0trTjldMn4XaY+whd5+rsUJcGkUB8vwpm5xY0TwcePERtbRjbtnYjHPHLLMIgaAUuszBcrEgsvnXzrrpS9u07gMUlssLDerYku50FCxYW5+aX8HhwCM2t7XLvJ9dWhfuLk5U/No6Z2TnNL3bNhPw+vHTsMBxl83M3rl1Bd1e7WPZ87qqLx3WueG/k8wUd/yzm84soPHbksNBK9E8ulxb7fHJqQsYImgGI4ikWK5qjba3teDTwBAcP7EWsJoh0hlgWr9CE+Rww9nwC2Vwa7R3NCAY9ws/NzizonDS3smvRoTWHGTVT03w+aEVtXYPQTETQeLwBPH32VM7zY4cPoDbGa6io516rz8yUE61EcXP6eJGpXGp1Xljr/Qbx3BQWtW34SideVTy373DVX6sjUB2B6ghseOyvDkZ1BKojUB2B6gj80xGgeP67nOcUOMtEg/we5/nXsS3GBWh4CBTSjJjBh1QP5hbWMDQygfqGOFbWFtHSFhdH9dnTZ8iksoiG6dKsl+CYSif076LREKKxiHi03OQ9evREG/9jx05IPHc58xJaKJDx2/Bc+fTsAlweFMoOuWlu3r6DhlgU965dw+7dO1BbF5UIwE3m5cuX8f7731OIl89H0S2v8KucJQyQ807sCx2yJkSLgp4RbyiUkEdbLJgwvcWFVYyPz2pj1NhMRmwZbp8RCehYvXz5JuL1jdi2pRtLi3Nqm+7o6FDrNAMZuUG0N6vcZFAo9QZCKDndBjlBPiX54uWixGOhRIIhPH02hJq6Om18/X6Kx0mUK2xR9oGuMKfLK95rKV/A40eP0NLYqDZoOsJYFLDRLdevX8frr72u9+VGzriRS+sidcXhUtszGe4M+jTu+womJybR1NikcC1uXG7euIVQJKrPFoxEFJjJTU7BwtNwnoSCXhRydGm5kUmlUF8Tl4BObAU3XcTA1NbF1IpuRBSzITfIS+Nc5CbTF/CrlToQCUnAcro8CERqsLaWxloijfPnL+DlY4cwNvJUOAryRelWKxSNa4/HR7HIzFPDhqYo5PVQgMxjYX5J7x+JxCyhnTgNj4L/yPTkRpOCZW1tHEvLq2pNj0Zq5f27dv2qhIof/rMfyIn6fGxM4odCVwt5eMXwLEh44maSm9lgKKqNrT8QxM9/8XOcOnXaiCWWs5RuLjrAPxXS4RtYS6xJJKZA7JED2mwKN16b9hX/FWwLr+11Ud0Wqji4RjynePHLX36AP//zP5fgTHa/RBmH6Uggr5XHQvGRqJQQWcV0KXq8cs9PTE2rfZ+FL37RGcexJYue36dPn1bhhnxzOsr40mbdKEi+4LVm8ngpzr1g9cr5K9HURkQYEIVE0Qpw7dp11MfjEh8oVHmJAVKgsMEtGW63S8KQUS7Ne/DLEM29cqbncklcvHQO+/Yb568c+G4/nA46aSmqUgF9IZ4b5zmd0y5kM1nhelrbWiRORyIhtbd7/QwdNs43w1ylsFcGrzsy5bmesDAh57u40IZvTdGcRQkWgubnWEzskvg3MT4pkY8ZCeNzIxp7njtygjmHw2Qnl0p48viJQjNZbEknEshns9i8uRfJVALLy0sa89raKLq7u4Rh4WdOptYQ5VzMUWWwxfMNiBtVaf4wbMtGPMm6gC4HYVECUb5EN7VbwqXwTaUCfvrj/4BTLx9FbSwkhEQ+z88VM50NDgbxGf7wxrn+FfHcQodYUoq4wLwvmEw+By5dvoz+7TuUc8DzXarksba2Kg71t771TaElDIPEFHTM/DDO82LFh9t37qsThigC3jfYnUBsBwX44ZFBBcAyFJn/ltkEPd2b5DgnmoF/ZmVNm3oEwwYtd3wRUIjep598jP/iL/5CYrc+g4WQMQKl+Tya9xaGYGPHlz0uJlTXxlDQLVtQNwzxH8RfhUJRrXN0ZFPIpbDIwiLvaVkGFSazWF1dweoaHfq70dhQa7AgFsxcHSfEXiu08KsselsItQPEXwjnZjTpKKboSTe2OizomjYXuulWE1qJjn0nnBWGCzuRLngQDNfjzvUrSCyOodafQ0ONT+vR/GoJ8MWxadsuDI8MoaenS2su1+pMNq33MePhwcoycSUjqK2pRWtTDNEIOwncWnd5DdsIsI8/+UysbjK7m5tb+aHhCQUxPTOr8MXt/dvR1NiI4ZFhPSdRwM6mMyoomvDkivAX7O4KBnzIZNIqjDHAkcGNmzZ1Ikd8CMNliTdxeDA9PYuBhw9x8uRJXXePnzzRMw3vySxwr1p5ExTghYSynOAsPvL3nR3tWq/E12ZoMAvCOm6vkGZc14nL4rHv3LXTBD+zaJPLrodQ8rU4T9kFx7Hl+/CLP2uH0doFVzMRTWbJejoFDRYqqpmrhu9Lxz1FcrqeuR6rbGgZMOw8hI3FNYrf7KrjOeEcV0eDxfhmkPmvf/MR5uYXdA0z0JwM7paWJonhvL/zfsSQZhYEeL9hgfH999+XQYDr7Ruvv4rWeAwo5UwnEp/tWAplx5PHR5M5VlZTeP58EoPPRvDSS4fR1hxbNzorkNgKjNWaAjeSqYyeO/g8MDz4GIcP7pPzmh0fDon0BueTy7KjyIeLF64KE8bul4nJUTHNt27ulWObz2R8BlhcXlaRrMJAZZo+GMBeBm7dvq0iD68hDjRzfQ7t34uGmgiWFmZw6/pVtLU0STxXscrj1X2Bu5Xu5wAAIABJREFUn/Hxs0EdI3N6XAwXVcioByFvSOeFhhc+29D4wefvRNKYI6KxGiRTac1n3lsG7j3GyyeOCcvCQqgyBHK8L7sxOTGjQmxrWwMCQbcQdCgTX5XQ3GDODg0ire0d6ijlGhqN1en5jsGh2VwRyyurCPjc6O3uQLwuhkiYxfqvi+dmzeCaxOvExrbo/y00UokdfiyEsuNQRVZ2obwwDfDYjr71L6smy+rmuDoC1RGojsCGEaguitXpUB2B6ghUR+D3jIAdGEphzHaem5b4CioMQnRB2BY6zz0uw+39OraFL71xY8VNly2e07x09twVrCQyCrZsbomjuS2O5aU5MSmJWUklstixfbcQI3T2cLP+7NkjxBviEt64mWL7MsXzkydfsdzTRKVwa2HEc3uh1yYxV4I/FEEinUOabfpDo2ipq8evP/wFtmzpwvz8hJzvfMSuq4sjlcxhZpZCqQubt2yDLxJCQZt6BwafPZXoypbsSDhkcc9dcuRQdKCQzNZfum6mpxcpjaA+XodAyIeyo6RN6cLSKu7deYTdu/fLwUSxkI4hjtPU1KQ2NxTM6Y7iF926FN0jNXWoaSAOJYMYHazJNRSyaTnq2CZPR1AqncXcwoI2u9lsUu9dU1uPpeUEsvkiAsGIOKBEcbS3tipojm3eHFe2odPZRgGDQglZx0So0M1GodGwXhl85RHKhaIeBbfGBgZHrki4nZudt8K0nIhFaiRiUzjPkQPv96vdmkF4dMHzPNbV1Uj8T6wuY3VlUXiO5oY20NZXLNEl6MTc/Cyamhq0WeWmm44zbhYp0FNQyWfSQvrQMUp3ustneJZ0fsHtAxzc8Hvws5/9AqdOHIbXWZKQTXcoHZbtHe2WQ5CbPSOgqxGYeEynG27yN5dW8PjRM7ndKZ5TyOK406kbjQaRzab0b4IUMiemMDE5ux5+tbCwiEgsgl27duLg4f0SUegwphiwe9duCeZhtS77MD87I2GXLeW8Brk5JurmydPHEpnt4EKK5ibwLoK/+dv/C2+++aaELjqqiQEI+YizeXGRbyxmbRTOJXw4uN21nH4UWUrGxc2NpQlYy+CLL77AO++8o89m8CRGRaUAQ2d6KplGT0+v2LScvwzopKDAbgC31yfMATtL2FXBeU2kCp29DGlc59vSFep2avNPTc7v8+r9JOrofLy4rm03MQVqZRxYLkHTik0+rBsXL15CQ1MTOjo7VWTg9W1auI34oz+zsDDrznPbrl9xwOukU5AopRV88ulvcPDQXjmx+fpeT0DXOMUBVCieswBDcZOiL1nvxtH2ySdnNM927uxHgK7pdFLuZjLPhc+hcC7x3IV0OqtuGnYmGOFc1SG42FHgMrgDdj5MTk7j+fNxbNm8TWP9cOCxBHRyzykQNXTUCoHFa8WgFdy4ffuORP7pmRls7t2stSwaDCJeU6M5Q9FuYZHnzi00htvjtMJgibbiMTEizzgTv+o8t0X0P0w8F97AKGlGa7Pa7ksbnOcUz+Ek250/UcK/+T/+d7z3jTflgE0nE0DFC78/qrWUXxuLQ/bvN4rnep9157lswxJgmUVA5+cX586Li19fXycRv1hmmGBS1+jJky+bvA+JMV8VzzkrSw7iTM5j06ZurK4kFWzI6+bDDz/UevX2228hGguroHr39h11D+zauQP5HJnAFBELih7UkFB4K1GAJs/biaLDgdt3b0sIOnTw0DomRcLQOr7IClfegEOxi2vmuE34r/7MKmZzffd4WExm7gA7XRzIZojtCkrIVgCmUDKmiMjAyki0DhOT4xgfH5WbvqO9FVl2JoRDpvAoVI0tnltZBkUTBLmObxEKxToblqhKfr3TG9QawsIgzykFORYgOOb8M64BFN/4zDE1Noh9ew8gU/KhUPIgk1jB1NBdrEw+xP6d3SruTi8XsJr34/Qb38Ts7LhyU4jJCQb9Gm8GkLKopzyKIiTu0X2/o38znK6S5god+OxuKleIgPKLYz03v4grV6/pvpPK5ZDWGkK+c0rFqvq6WtTX1WFtZUVIsq6OTmzZ3CsRr66+VoGYz58/R0O8TqitTDqJ+/fuoCFei/6+bYiEWDwoKGCSTn+iOvj6vP/TRW5QJoZFnkwm1K02MTGhZxbeV23nOe/nHHOun8Y7bTIu+IzAtbLAIjEq+MmPf4LDRw6jt7dXKJmgivRJE2Kcy+l5hoU3rpl8/uAzHc+PzXp/gb8y9wvNSQqaun+ad6bbnAIpi6u83/F42O1HXAkF/nLxRXiwMGkW7of3Cv5eWBofu7vY5WHQdBTfv7xwSSLs8/EJGSimZ+dx9ep1vPXmO1heXcXs7ASOHNmN2tqY7jlcF1kcYwGCnSC8X7IDioaN48ePqWvBUTKOfT3bsItKwc8ueH0hXLt2B7GaOC5dvIquzhaceGm3CmBCt1hBsyy6MAidgfBjY1MK1CRe59OPfoOd2/uwZWs3HM4iCoWMnm0CAc5HrkEOLC8l4PeFVZh5/Pghxp6PoKOjVYUVdl+ypsh7mkdh8nnhTWbnlzA6Nm7GM5NTxwTRcXt378Cm9hYMP3mI2ckx1EVD6OpoRamUtwwSbtpMJJZz3PhrIByF0+3FaiIhHEt2LY2H9x8o2HjLtl4tmaVyXs+5o2OjaGxqMveaeKN454VsGYcP79e6UkHBoMaYAQ12bizIac+wUH+A9xo/KiWX5i4LD8y2YacYkYosQqoT1EnnOrvc3AgEYyaHI5PEts09aG2Jo1ggo90KXmVQt5znVmnTyjyysS2m0MnnSSLqXjDPbWyLoTyaOcxfq4Gh1e1xdQSqI1Adga+OQFU8r86I6ghUR6A6Ar9nBC58+FfCAAqHIMeGLT0Y5zkdstlUUq2gcoI56QSiCEW+rAkFExOYLFQr+MuEcRn3uT8QwYVL1+DyBBQ+tHPXdgSCXjnLGR4ZIAu0UEE83oRbt+/gyNEjSCRWJM7SVcw21Ug4gidPBnH37j0cOXwM3Zs64XbmgbIJyiKL1capULhLZ7JwuMkoLSMQDGN2ag6J5TUJ9o8G7qB/Ww9qo0FEQkFc+PI8tm3tF6aFohZRKA4+pDuJYlmDi240usqyaTFrbVQARWJuOhVyWcojGo5i8OmwWl9zFInZIj05rhZburEPHTiMVIIBWDE5i9g6zGPk5pU4FgoSdGWxzXZ8fFyscY/fh9rGRjnDwkGiG3JqDS/kchpbuq7Y+krxlueDeAiK0xTPFheWtHnl5pMCr3AOKfLV53TeqN7QqcY26gcDA2oL5mfnJra2hk7rCqYm+TnS2nT6wyGEYzEx0qnJkM/JwEGyQclG526PIjNFPAoykzMzWFxaRiQWQ7yxQczTzVu3qFhA1aWxsUGs2EKugOX5ZQT9QXGf6WKkkEJsD3+G85EuJTqvKFgwPJThT8uryxL16ZqiSMS2ZG4wc3mKCkQIEDNTwPjUBE6/ekqi7/DQIPq2bVEBpN7iqlMbpttR2y1jZJIoRAGdmy8iY4hy4XxmeGEqtYZyMY+l5UXAHUBjcxd+9cEHGi/iSzh+dHCy4EJHMYVTunkpqA8Oj2DH9u06926nQy6zy5cuoa21BfsPHJTAwA/w81/+Evv27NIGmMdos8a58STTlefryOHD2oxnWGQJh1HIGte2rVN+XTwX+oeIEwqI1n9GVDat5Lb4MTw0jJmZWXVFbNu2Bal0Sp0a/AmOg+YZcQNuFiiMK5CMWfK2uZlfWl6B2+vHT//xH/H6a6+hobFBTszlpSWhDhhiyUINCwGhcAheN9EJKRUCujo6NKc4tw0SyWxubdFVTmInz63958a1bNi4KTx+/ERdHzW1MUQidDnSRWkwL3RY0pxPIcgI6rYwagt8LEiZFvt0agWfnfkIBw7sVoHIFAKCcLr8KJUpclMwoSOWhTAKzMT7GHzOb37zEX7wgx+olZ0FB34zkE6cVsshT4GGbnU6wgcGHmLP3j1WgCKLjiU43U5I7qo45G4mkoAOwYZ4Ez7//AtlFJRKQEtTi1ry51ZmhZ/iOZmbnZPI0RhvFAM3R3Flzx6tHT4PBfuUcaeiLLHNhKkS71Q2ImY2I7Gc14DhvNuP0F916pvrxXQB8MC+jgeS5r6hG2njeZRuXAFyhbyKlBSgKB5zflFN/vf/9l/jnTdOI14XQpadSK4QvP6ohXegaE/2uM08Nzkcwg5ZrH8Tjmkc3TrpVqYH10OK6B999FscOXpMuAq57GsimJ6ZEuP4vffeE4uamB11vlAMVreRCS+eW1qVkHf0yBEV5IYHh4TD2bdvL7bv2G66WiQe5jA6Mor+vn65junoLORM6KbKOhajV9gWzXQn8mWHhH12OtVGo1pn+Rm4XukWrXnLkDyjvNOJaY+z7fDnGmGfG35mFgy0vlkdNhS9hRpykK9vuhooavIZwA6aZNHGBOCWxN0mSms/EQ2xkIoALMRQ0OQcpps7U6xorV+Ym8HI8JDWOyKntvb3y23M8fPwWBxlFEoV5MpefPb553oNiqv8Wa4HCm20uOmco/w98SR8rqiriSMSqcPo6DBmJ4YRciSxd2sbyrkMkiUvxpaKePWdP0Euk8LtOzfR3bMJjY1xg/lRloJTBXAKnpFQFINDQ5ibnca2bZv1/gykDIYiWg9NEdArd/Pz0ec6tvGJSUQo9uXzCPq47mZU+GOoeFNjAw4e2I9YNIbpqUmsLC3DFwijf8dOzM9P4dmzByoKNTU0oq2lTetSKMAiNRFRRa0vxTLd++Zznj17FsdPHNc9m8I4nzF4Lsj85zEQDUbevTlfPL8s7BphUWgRFf4pOhvneTqTEy6L4uOBg/t1PljckcmBqxfXdSfd0ymtd8xp4LzT/GeQtstcYzayT9gpq4DprNCtT5Gbc6Jgwmftwqx1f2FxiM8XZGITwcTiLAvRdMavra7KWf/8+YhCvXn/Z/dOV1eXDAVj4xOaG93dmzE88hx9/TuwbVu/1v3Rkee4cuUaTr/yirBEj5+wIySD7p5u5TfYAdF3797F8PAQdu3cqeu6t7cHrnIOQZ9LHVJy1cuZzGdYjwTdT898gZdPvoLbt+5ievI53n7zZQWAmnXOZG3w+cLnJbalrOfT1dWk0IC8nvkMpVBpRxEBPzuyGHLOzkUGzhcQCsfUVUTmPY+ZzwLPHj9Gc1Mjenp7dO40H1xuoVLu3h/A4soaIrFa4fB4r2ltaca2rVsUqvn0wV0sTk+gJR5DZ1uznkH8sZgyV9TlVCqrGNTXvxM+P80hENqO3RU72IUT9GNxdgbPhp5pXa5vaOAFi8XlJR0vHf2rKysqFj4ceID+bVsVRMpORDt3gvdCFoKIBOSa19zSgGgshFymKGMJ70t6jnA5lbthhHSv7lvs+OB8ZzipzxtWFsj42CiOHD6E9rZmGS4o7KvDVMEXVjCx+RMVfUzDkZVvYd1jdCfg/OX1ocXShHvb4jnPfVU8r26PqyNQHYHqCFTF8+ocqI5AdQSqI/AHjcCXH/yvRjXkpsuK4uEmjA+4lUJRLtlCNitmNn/C5X7RNs83sJ2F3ATbvFWFL9L5UaD7OIDFlVVMzy3g0eNn6OvrR0tri7iy6VQStbGYxDgyo8mOPHrsMGZmprG8PC9XscTzSATPng7jxo2bOH3qVbS2NMLryomDyL+jICQhb138txx4RteRO/vW7buIhoIoZDK4fukCvvveu6gU85idnpS7vj5eK6eaHs/FDXUBZRdmZ+bl1IxGAwgEyEQ1oURF6REulF0upHIZeF0VjA4+xaaOTgU9ObxBpPMVbQ5+8vc/w/vfegNBill0g87OoLYmilgsjInnI+jt7tKGlRIShRUTTkr8jAMlZ0UcXBUoyOCmcCiXqwnqogDBjd/8/DyikShC4aDEdb1XJqOthXEVQwIBQ2E7N3WjmMvBUaTrJyun8NUbN9Hfv10sa6/bI/5ymUGaBQYmOlFSazmFHL6fFcpEV1shL+ZmQ3292uNtQXYtkTUttSyw0EHOYgpZrVkK/9zlEGPgxeTEFGLhsMQEii4Ui8nEJlucm1+zWTVIFW2THC4k8kYU4saXTlyv1y9uJ0UJbjQ5PnQzbd+xA8Nz87hw6zb6t21DvL5OAtbi7JzGZ8vmHjTU1akwxM2hCbilEMDzaxyJ+WxebeAKsGQbfCGLQjYjUW1kNoVPL9yVA3HXru1oaSZDfhF1tRHE6+qMc9/FOeNGIpnEwKNH2LqtTyKlkByFvNzYvT094lhTTKY762//9u/w3/23/zXcFYpJvN7cCiUlmodi6cjIKPbu3auNIl9b/HfLYW27zHnO7HBUfo6NrfZ0/TrIQFZQHy8SJ5KJDJ4+fYb6+riKJXS4U4iQGAOHFVhKVyC5xwVtkBkEyg4KuhTJ7jccfj8aGlvx6ZlPsWvnLoX7UqC8cf2aijUMLYtFo1hcmIfX50VtjJidVYv3b865WVM4v4272TQF0OnK35N/a/5O/FO5vpmfEMIHH3yIPft2or6hBqQNcH5RLDRhZnTYmoIexT+5Jjc4oomxoYBJxnNydQEXz53Bwf279bPkHnv9YTg8ARQqRrhyVArwEMMhzjkD+zwKYPzJT36K73z3WygV81orKXLSXUrRxuA5KJwasZhz9ObNW3jltVeQzpiOEmUp+HxYWVtFvL7BEpqMq55CR3NTi1zPZNBOTU5JCL/7YEAFDKINdu/ahRLZ9E4Hrly8gFdOHofLUZEDMVtMwxckwoLMW76fCUEWZsNy+dvlUyOaGzzK1x+pVWAyFY314sbX2eZ2weN3Os8lvrlQIF+3kIXD5UCuWILX7YOTAvKnH2FnXzfCgQr8ngqyBQ+c3igiZHI7HHLSMgTOLt5wPRZ3XmFwZWGGzNeLqE2Kpibb1oGf/OQf8fobb8q97/V5sLq2gtq6OM59eQHTM3N45dVXdV/hMREtNTc9pQ4kuvgLJYfWGorIWzd3IxYOCXnD4gSvN67Pbq9XPGZys/v7dwgTRBc1i2bqrChQNDXscwn+HEoxz70gLuT1V18R3oNyT6ViF3sMNkb3J6v4Q0HWjLvVBaBTYkJxzRVj/p/fHv5bq3j2wqhpisVfGSsVEG0B3o2lxTV1U3zzm+/B6+dcIbbLIT6xxxNAIpnD2Wv3MDw6ht3bt8BZKanAyk6j2ngj3njjdTGL3aU0fI6C3i8PPwaHR1HH3I90Co0NzSZjQ2uiyVXguk7hN1tyYHVpHksTwzh65BD++t/9DWrq6tHREEGguILuphjWsmUMLeRx7PVvay1jJ86jxw/R379N4811lUXq+bk5zC8Q8dGMxoZG3TOJ/2IXFtdk3kt5PVHcJerjydOn6GjvUGfW4uIyg0QQCkX0WixS9/Vt1fMRWfYsZPI5hIV8Cn/ziymcPPUqgmGgUFxBpVLA+OgklhdSaGvpVgil18v7I1FxLGqRvR9WMfTL8xdw8vRJzSWy5NmRYgK1cyp4FUscJ6gox06qXD5juZqJn/MJD8V1nVkcDB798surur/t2b1D3U4uO2eCwI1yRUJ/Ll+SgF4ospBWUhaHrjC5wcm5t9haEifZ/WOu4WLRA78vgFIli3whBaeTr8MnSSOSh4IRE6ScLSIYbcCd+89w89YtFcZ5j7lx45q6DdvaWtDU3KBxpZjOdbChPq7Ojdo6itZOfPrJZyrwnzzJYnhW1zwLWPfvP5ATv7m1RWs1i+8LiwtoiNdj69bNMh+cP39O9zJmOywuLiDk96BvWy8W5hcwOzurdYEOfyL0Ll26rGLD97//Ayyy6DszjfbWRnRv6tKaQrGXhbTFhUXU1tXLQMC1eWV1FQ3xBjjUocn8D2Y6sGBj7gPK+KAZJZvRHEmsJfQMcOjwIcQiEawuL8sZv2f3HlUX2RlClCDvEewSdHh9pngTDOLo0SN6vuPz671bN9DWVI/OlgbkkitIrCyqi6XkDyJbMJkdvJ4oUPf2bNW6l07nMTY2KePFiZeOI+QH1lbmsLyawO2791Hf0IwUs1T8Ad3nWSTi+WJmBkXtV04f07lgAcB0LhSsZ4SCujCI3mtpbRIicGZ6AVOT87rG2JFHkZzPMqlMUuNLw4EyVBR+W0ImlTdBzEWDfmMxUzgZy+RglvYXOC0O73qxQUGuFStY1OSLqCvWZTrWdItQCLcpwPO7yjz/g7aK1R+qjkB1BP6IRqDqPP8jOtnVQ62OQHUE/t+NwIUP/zeJ53yolDYl5xrFKYfEc7qiKZ4nV9fknqIg9KJtng+mpsXdDg21GZbcuXMjR465w+0RPoWsWLqlW1pa0d7WinNnv0CCbiOPG/v3H0YwGBVjcXR0CEtL82hqbsL27dvlshkfm8BPf/ozfPOb38HuHdvhcefFw6VwyG9+Jj6QG8a4cZa8+HKJEZxcW6G9G+e/OIN9O7eju7MDXo9TXMzt2/t07MJO+L1qa/f7Ihgdfo5CsYBNXS0oltIolwt6bidHFGUPCg4H1jIp+NzAwO2b6NuyGf5gFPCGcPHqDbS1d+HC2bP4xhunUVcTQyJXxOLqCurrahSGNz83pTbuoN8vwYsiLUVyOpQoNxcqpvXacG0pgFjt+PoMRmzgZyYHdWR0TOFZ3NCTj87X48bDOHoyCMdqcP/BQ2zeuhVuBrWhJFE3GqvF5MysNmn7DxzC6sqy3MZBn8dicjvVPkyBi5sYOoj5FaXoTQ7s9BT8Xq+EVBYaiAWYX2AxpIjZuRltFotl2+HllcjHVt5YTZ1agOlIpBDFz8lvOsU66Ion75tuYbL35QxjYFUKY9MLiERr5K43bf4UkPNCjtTE6rT5pguam6Se7f3o3LIFf//3f4+nT55JkOHGrG9bv1jw3FR+73vfkzOexRO/l0KU4YSKba1wPDI7iyjnssgT10LciMuJS3dHMTqXNViGfArBgAdbt/RIgGXgKTfANbGYNudLy8ty4+/ctVuOOrstnhtH/j/d9RSfL126JOGOzGeeH24KKVbzMxOZQxfepcuXhD+hQ8/gPiz3r+Wo4v/bLfY8T18XzytOljFKKmhQjGZ45dzcgrjar732mgR6anJq4y+X5HRji7/NMH7y5ImuGX4uftmBoMwn2LPnAFYTGTlLe7u7sWXLZgwPP5NY/srpU3o9zodwKCgGKo+f4yRHfJnsVMNVN4gVSzy3cR9fEc+tUl+FBSS6VP34+c9/juMvH0NDUy1cLjWqI58ranyJViCChVkBv0s8pyBZJLrF40Q2tYJrF8+iZ1O7WLScC75gBE5PEEWHF6WKCXwlX5ZzLhqp07Vz7uwF7NmzB3v27pKLNhQmZsRs0t1enieeC44YZVHjPH/48CEOHjqEQplt/T6tZTTRsaV90hLHz5z5DDt37pK4R1QORVAWd27evKn1MV4XRyaXx5nPPhd+gsiPyfExDD19ipPHX1KxkUUdp9eBjLIGWBzzymUuxjyF/Q2IHCONGy777/raKJTb6+zXxXP7z7kur98TbPc0nagFB9LZFIrlPLw8bgn+Hngdbvzypz/Gjr4udLTUAJUMHO4oXL4aFVMD4RAWVpaFguK6Z0yIlPYooHPtZKGOBT/DOSdPmkIWxTWOXzgaw7/513+Nb33r2xKFWAikuMYaEr8pnl+4eAk//OEP8eX587h27QpYA3nvG++gvaMDYxMzmF9YwMkTLyGTXEVrc6M6dDhPuE5TBMqLn+2Qs5vnhB02FJEpoHN9M5OgAqftEted1YF82YtPP/sMb73+mroEinmiLljINU56wzmn694Ufyw5U9eq7nlWmLXNb7L/n+eC4rkkPEs0MsZ3Yja4rm4sNEgxVfGUODOX049f/urX2LVrBzZv6ZKTltc9Tfx+XwgXL9/C1dsPsWvPHhw9uBeRoBfnz5/H84kpLK4msHv3Huzd1Y/2xhjyiQXzrBCsURGV1w7nO88b8VhcX7jOUYxjkOWdu/dw7fYDdHe2oyXmgcfpQG1DK27cuY+Oxijaw4Anv4aC04uzd4fx3/z3/wPWVpMK937w4L4KI+wI+Ku/+l9U4CWHfsfOHbh27ao6pF45/QquXb2ma4hIFB4X8VIUThlI+e677+rPuK5xkC9cui5MFQXZyYkJPTMQYUZ0G4VzFn+vXrmsYwqE6rGwtIbXXj8m8TwWCyKXKcBR9sHtYBeVHy4XO03SyBezcHvCEmDZVcLr/tyX5/HWW29qvWxrbdWabK/HNBnw+YNznIgPupZ536U4ubS0rHtCLFanafPw0ROMjU1LbGX2M0MYV5dZaDchnXQkByMxZHNclwuIRMMSv2dnpvWMEIuGUSFqSK5sgxfSE6JCUF2Ym8to7VtemUO5ksP777+HaE1I2A6KzHRZezxBFTI/P3cZq8mCwnoHBh7ocxOTtHffLuGt2JUxNT0p1A2LrOFgGB0dnbo3suD++NETLC4u6R7F+UJsFY+BHVscs1u378mxzueR3bt36xo7d+4sWlqbde+kqP7DH/7Z/83eez/Zed1nns/N+XbOGd0NdCNnAgRABBIkxSAGiZIse1YjW2OP5dman7Zq5x/Yqtlx1VY5jGe88liSJVEiKUoMIABSIHLOoYEGutE55759c9x9nnMvCGnpKcnrn6juKhZIsPv2vec973nPeb7P9/OouFNTVa7iKedcARnD38Nr/ZsIvdKSImX/8JnN4j7XEb6fMPNchPwpQV9fv56z5NJzHFmU4O+j25yFFRaF16zp0HrPzsI13H+2tEiQPnr4iIqfzE1YZPhwTa0C2FnTvHnrlgo3waIiDIwMYfOWTWior8Pi/BxCC7MYGRxAWXFQCEMvswdyzKmJwcLOQHY5cM0L8J5yKUsEWWLS0rhw8bJen/svhpg3N1TB7bLhTtc99A8NK6TU5fEKl8d5x+cHDRIDfX0qcnSuXqn/x0VHznF2eSlMPKWcIArdzP3wel0YHhpDMsG10ZXf01lVLOMuZGp6SvO2obFBKBc+v0qKysSO55yvrCiHn+i0fNHb2Mvz6DBhtYxBQxghGk7y4dE5Sl6kAAAgAElEQVTc5xlMizER6FkhUd2sjgXhnCvf1qe/s6wT/W7HxuXvXh6B5RH4go/A8qL4Bb/Ayx9veQSWR+BfPgIF8dw4z3ko4sHecC+zDC902OVSLojnMkSTa5k/sRfEkc8Tz4V0cRCpEIXb58eNm3cwMTmFJ3bswMz0tJACFGB5QGSIGYPK6FbhZri4OACX2wiLREL09DxUOGFjYwtWtDQBFEjYspzLql2abcGm7bvgljQMa36RWRoLRxQwOjU2hMOHfok1ne1Y1d4q5xmDISsrqxX8SEdjirJ1lmgSPx729muz3tJcD1jo8M1KFCbnmAzktMWKaDKOeHgRo4MP0Ulh2uVFJJlD//C4wpmuXLyAg/t2oyjgw7GTZ9Gxdg2qqyuxFJpHPLaE8pJiCXoUzh1E44jRS8e2FTaKi8YwmUcRFJzYpuVdrmObcaCPTUxJDKksL5MDkAKuwiQZ9Jk2eISpmVlMTs9iVVsrskmKZxwVyHk2ODyMONmnXq+c1RSMGW5JsdPt9yOWSAhHQv4qUSFsMea1iiyF1a7OVnk65ulwikTIhDZt5Ww7F9bHbkQsurb4PXSM0+28srUJjryGw/fKw1cr2bEWzjWrEVj473abXIUM5qJ7Sugcp8GriNUqnJBBOPBATKG5oakBVocVXq8fdqdH7cqpLHC/d4ClIBSXVuLu/R40NbUgEg2jqbZCjFo6lSku8zBIIcvOALhEDOkEWakm6PPa/Ql09c/iie1b5ehLxJfEs6+trYLH5ZQDWEiEXE6u/7v3H4i1zDl9+/ZtE8QVDIrRSrGGh/dDhw7h29/+tgJVKVPwc3CO8vDHtngKwD/68Y/w6quvGDEsR/yGC7mU6fYwOroZCwrQEqXFcjUHft0UVo4B7xW+NxNitrQUURdAW9tKBIN+Bc8ODg6YgFi7XY54Hr7p0qRbdMvmLXlETUJiLt8nXeK8NWB14vqNG4jHYli/bi0OH/4QL734ou5XCglkStNFyUOzPht5qQoKNM5PI/gTv/PbiefZrGHcv/nmT/H8C8+irKIIOSRhtzolcBD3w9+bTBiOr5Ehf915LkHS5kQiEYEtl0J31zWUlQSFS6Jrze0Jwub2IWt1s/8GoJvcCgnr9+52Y2JiCps2bdV400FO7JDbw64IooXofLMinZFcKawQq0Kcvw/7+rF+w3oxpxlwaMLoeK3pNI1LFOL3UXTdsH69HM2cmxRghoaHsXXrVtgo2nq8Et3pGuQ90HXnDg4+/TSGB/q1DrD9PZVJMEtZ/5+uRbpROf6GD/8ZX77wNCkEP/7m0+XzxPNCWHThZwriBMebf1co4KjwSqRE2orFpUWkkYJPGRNZWHNWuOwuvPPmj9DWXI01qxqRSoZgsQXg9JWrO8rl9WBgaAjFFLn8FFXyjG+KOHQYEikinIlBnKj6xjFn94wcuRm89/4H2PsUQ2vJ3KXLNQUGEY6OT8Dh8qC7u1si2JYtW9DUUK+iJ93FFIl6+4ZRU1uLgM+DNDuO7BYhBdjVwDWWY5OWsJgVXopIDAqyFFbJw+aaYKhZAu8aYZxoFVgQTmUUYv30/n1ab9j5Q+QDC6C8txXym5fNjXM9/0zIPyDU+VV43Xx7QOE6qHPmMdGIQj/dw58nntPtzgJiPEYGeZEKrnT4PvPsPuSsGT1T0hnD7X/77fcxObso1ntHWwuyqYQKhYeOfgLmzbLI8dorLyHgssCNpD5vKo+j4LrB+UGhjIU0Cr8sTLDLxu/zo2XFCjS2duiZ60EMqVgUM6EY3vvwMKypKIqxiLpiF0JxK3qno6hqXaM1imsfxUrOa4ra69evQ2NTo54ldPry78m3Z1cZOzn4HuhC5zXjOlxZaVzpDOPlfWeKBVlkslYcP3EcDfXMzIAc6Lw+JhDWrj0TUWzDIyOorGzGjVt3UV0TxIaNK+XIJqLMbvWIeU3RkQGXNjvnKpnzDIX0YTG0KFSTeOkDA1ojGX5JnBvXTBYWKGCPjk3IQc2CNYtufO98TrIgQXQGefxc3ynq7t13ABSAE/EwpK9mmTVh9hfxZEoYj3gyI2Z3mTBxMXVaNNXXKayRexKtEZyudPnyPmLwYs6CG9d6MDhIrM8G3O66hr17n4Tbw2tg8H6xaEJ7u7HRCRSXVMLtK1JxfHRsROLyyy+9iIrKcgWF89nGkHZmMRCZNzU1h4b6RrS0NKtYeOPGDc0T3pfHjh1TCOiZM2cN6oqu+VQWAwMDMmysXbsa69at07Px2vWrKC0twfTMtOZucQmNC15149BwwXWQBVuONa+1EYENu19dd+kErBYTymrC4mnWsMHpcIndT4FfHYAUpwGE6YpXF0VK2SzcL/Efvk9er+rqKpQybyFrGO9uh1t5P8w6mZ6clnD+5K7d2jOcP38BtbX16s7qXLtSRY+ZyXE87OkW51zPIO7dc1mUlptOJYYOWx1OdK5bp/ejcHWXS8gfYQhTaYwOj6CMmRmLIXTf61ZHJUOl73bfl8GFHaPsmmSxOR6NqLuG5pPFuTktqU2trairb9T6RqMC0WnCBCkY/IGuf109OzpcmJqcRTye0f6G9xYLjBGi3xwUu83zyOFyivXPEPKy0grhktjpw7Gi0Yb7Y/5jNvWFZ5WBzRWKvArtFlKKxgC5TLT2F8Rz7SvyAvrj5potB/5kWSf6lx8hl39yeQSWR+ALOALLi+IX8KIuf6TlEVgegX+dETh76G8+x3lOvrFFB32X3SbxfGlh8ZHznIdNc143LvSC07WAbTEYgHywm9Um1zkPaBRuh0ZG5S7xeT0ILy1hcWFOnGMr7IiQd+h2YGJyHBs3rBO6g69JYe7G9VtoaGhSKCPbZ3OZpMLkKPby53nYFhubLNFHfNj8GGVycNttEqonxwYwOTGInp4usYApoMxMLyCTsWHNmo1gBKnFaYLD6Kwix5wH5YaGKng8dricRswlsiWXsSOcTCJjyWCw94GCmhrr65DOMfzNgdHJWSSTaZw/fRrfeONVYWJ++s4vsOupvWhubsTY6KAOZmReU4yVu4vbfYFDiSYxB4MC21SfiwI7RXGFeRqXLkVLHiMysOPW7TvCkXjJUU2TC29cyWmKrG4vEpkM3v/gEL762qsKzKKAEY0nFSJ1+sxZNLU0i0tNBydduHRdUnCgiM9DqVrgl5byYWLkxGf0vocGByWmK1yU1zyWUts53dw8slD0I9vVcL0NK9cfKBKKp21FAyJL8ygvL1er88BgP2qqa1BeQWdZRoe/gsuZD3QHHaV5RzXFSzmVbQ4dHA3KhONjhBlLNgG/zy0WejyVVeAfRR0WN3oGRjEwMoHSimrEEmm0tbVhZnxErrdizlG/D8GAD36PE3a2oifjyCSjQNqgC+4NLeDNXxzHf/gP34XbbUN4aQ7T0xMoKQqgrqZGRQjOcboa1Y5/7hza2ldKgKariveNwbD0y5HFQx4P8HRCuhwM0DKoBY4JhQbeDxRnjn96DPv275UgQN6sne5auW8Ng7rQCVJwiheC4+je4tEzow4LtjFDwWOBQDGuXb2h8du4cZMKFR999CGamhvVXs/rT0cf/+T9zvlPEaDAUC8EFsphnGN2ggsTU5N42NsrwZqt20QuuFgISMbleKabjU4+Cp4M9FMRTq65eH49ocj824nnuZwTuZwDP/zhD/HaV16BP8g5x84Uu1AvFMJqq6sf5RUUPLyFrFDeVwYHwmJNDpl4WNiWxnoe5Olit8PtC8Lu9j8Sz4nwYaGEosmlC5fQ3LJCIkoqmUIiyflqRGkWA+Sod1hlOOZ7Ur5C3uU8NT2NztWrDdqFxQ4KaSkLAv4S3LhxHSMjwxLxKioqxMbl/cB74Ve/+gSrVq1UW3uxz62ikD9Ygof9Q+h92CcHb0tzM4KBAE4cPy4mc2lpEOEIg58NPoTzi+I+kSPGh6yRyEuynEcF/MmvP2v+Z+J5Yf49Em0ZEihslAmoNQU1hstZlFtAx72/yIc0cwYsdjhtTnz03ruoLPViw5oWJOMhwO6Hy18uYZDYKYrnLMYyMJm/R0XaPO+cayUFEiOcFD6RKS7CatN6TCxSR+dqoWtC8zO6Z1tbVyqfgt05M7OzyljYsmWznjF8VsXpjHU48J//8q/xb7/1LZSVFsHtsCKdjMsdrjWZwZtci5wuI6TTqZuBnO13u+4qCFvFNArrXLMLgaQSz4HhySn0D/Rj95M7kSPH2pIzz18m8Yl1bvzmxm9JqlfheMNnBEc3H84q02WhkGZclpyr/Cpch4J4TpHPfBUQN/xZvgCFMHZAMfQ5i3fefRdfevE5eHwOI6BmiUdJ42c//bmKQls2bsCm9Wvg5Rq1tIQ3334XkWQGS5EovvOdb6PIbUXQZVVQdIqZBk6nuld6ex9icTEk/jxxRJzPRH3IIQ8LEiqoWBCwpxV2HU1bcOzEacyOD2BtXREqPDksRNI4caMXf/Rn/1FrFzt4JsbHtZbs3r1bfHJ+JhVCXex6smvtiUT4/AN6e3vl+Ga3E/+dhQJmPtAJzO/nOsrQRpfbj+4H93H58kW8+KUvKfdiYX4OPo9bAi9fnwVCYitSaSeam9tx+84VrF6zAhUVxfr/bqdHa5Lcyxkiwlhk4VpH9EVaIel870TakIfN58Ox48dx4MABPUecLgY6xzE6NoaZabq9zfOBoeBce3hv+X1BhBajcgMTw0Xhc2RkAA311Yy8hd/nUuFeYaBSL+1YXIri2LETaG5tR11DE25ev4pNG9aitDioDj92sZl713Ro8PdyDjy4N4pz5y6ivqEGT+7ahuKSAK5du6Sw7EQyKZcz8SDBQLHmZ09vn4qqLLQfP/EpvvSl59HYWK91xyBzIshm0xgbn8TsTEiIKwrPT+19ChcvXtC/M+iX4/LMM8/g0qVL2LBhvZ77LqdPAuzJkydVLB0cGsS2bVuwadNmudxZCOGzi5NkdmZGc48dDhRoW1vb9Izj91AwNux9YnGIXoM6zrgP5DOP46ZCdI4dW9MaF3axscOMBfdYPAWv36/rxS4yivMFdzTfN6+H+cqpSOJzk49uHNH37/fg5q3baGpu0fVksCt/V0lpMZqaqxBemsXE8AA2r1sNv9uO8dEhrfUs+jF7gKaAUDSBssoK1NVVo6ay2nRFKFuIjHaXChRcDrgWEcdInBFxMGSdL4aWlKMTLOJ8Tatbhivq+rWrceJXn6ClqUFFy2gmh+YVbSgtKdd85NrMtY9rDcVz7k2JR/IH+JxPqZNzeJhFpUrt0XmPErvn9nq1l6XrnB1QfIYy16S3pxcTkwy7XiEzA4OKtZhKOP/1Z5W65+g8z4vnZh9Cn7l5BvD5TQOA1rz8E27Zef6vc35cfpXlEVgegS/mCCyL51/M67r8qZZHYHkE/hVGoCCeP84856ae7lCK5066RGMxhBbMJvrzmOc8PIgrmG/RF38wH95DETqRTmN4dEIBRU6XGytXrZIjaGZqSkiM4uIiHfjCkRgGBvsUzkkGJg8MdOVSPO+6c0+cXx4w2T46PDSoFliGDxJVwlZeojsYPPhIpMmLNQ4K4YkY3G4rJicGsLQ0jYsXzqh1tqamAd33B9Dc3InKqkZYHXSTpxAKMzyrGH0PB4VqIR8zlyMSJmOctuS9huIYGp9QmObtq5fw9L7d8DKEz2LDbCiGT0+fg8PhQl11JbZuWC3e9mI4ju6eB9i2dTMWF+eQySQVbOak9UcnqLy9Ky8J0VFFN12BXUvRi2K52qLp3MmHJ4ldbffg8tVr2LJpA6w8VKeSak2W29NmRzKdgsvjw6HDR/Ds00/DQfa1gkYTmJqdwyefHMN3/vRPjbjDYwYZ32kegCmu22Hh78674BUey4O0HFoW3O3qwooVLSaEUIUTh5yaDBKji5FiEt23PAxCbiWyMr04f+EiNm1YowM6hURy8Pl6waKghD+6wekilAObjHM6wVS8MEKVXPVyizHoK24ECrdHB9xEPA6nJYM7N6+huroOo+OTGBqdQLCsAk5PABU1Daiqa1SIHVnqhz46gpdefAVjYxNyrXMedopra0XA50I2GUEqHkIunYDDZsPYfBYffnpFnRAHD+5HOhVDMhnDva5bKiq0t7WjisFYedH69t27Evw4p/nP3JzBzvAg99577+nwzgP4888/L/ZnNByTuEmh+b/8l/+M3XuexNzcDBqa6tCxaqUEUDnyeX0zeeZ/nuNZYJ5T0KMr/3HnOacKnXMsZNAxRk7wsWPHhQYhgoXixbvv/hz/9tv/i3AHvKcUaJsm+oJIB8Oi55cwKDY6PU2hKwc7EikLhkaGce7MGQn8zzy9X2OpezNHji8d3hS0iElxiP3KMfDTgZwivoQOQHYu/HbiOZ3nZJ9///s/wNe+8QbcXjq9MzprE49A4XJ1p8Eyaa36HOY5hclkhg56K2KhORz58BfYsK4TxUVBCQMUz20uiucuZGECXyms8vodOXIEO3bsVDCvgskoOtM5zMBkt1tOThYr6Na0WgwPl8WcsbFxCa4NjY0Spdg0wyLLxOg0Ll28puBTFrKe2rtHohHHg/f8gwf3MTU5IRQD7yuvJWvWrZxNn+HMuYsoLilVsYycbeYa8L6823UDWzZvlHgyPzcv1AhDYXXtDKDokahjQPO/m3j+ePH0cfG84PJ79CclvLzzPJ6KwkOEBJE5NiccVgcunD4Btz2NjvY6ZFNh8c5zdj/8gaDEvtm5BcyHQmhZwe4UIxznfdWmHZ/h1/w0KiSZsgD/GR0dV+H2TtddiaHEYdRWl6G2qgJLkQimZ+dRVl6JoZERoSg2btyA1atWIcHQSmLNsjn8zX/7Hr797T+G3WZBEd93OmkQK6mkyg5i6xZEexVjjCOTKKz3338Pf/CNb2g+PWqLkuhv3uPF69f1Gju2bZWrnaK8CRlleG6e1Zt3nysfo8D9ZZij6UvKd57k1wKaLyWY84b/LGxPwtL/xHmuzjM7kV98PQccTi8+PvYJVq5qQ1VNuZ4jvAcS8RzefvuXyCSSqK4oxwvPPSNHPp+d1+/cw6Ubt1SMXtneiqmRfsQWpxXS6GJYZSaLlf8vTqujs1MCL0VKA6MxQj7Xdbqso6ks7JYsnJmowiUdvmL88M23UVPiQzC3iK2rGjA1t4C7Y2Fseeo5df1QyKR4ajpZHHJsF9ZD3pMqOGveOBCJkBfu0XpPYZO4lz17ntLayrnCkEOucdy3EI3E60sEGB3TDodNBcLpyUkVXJk3wKIZC7q3b/egqroR/f330dRcg4qKEvhYxGXxOJ8Vw2IZaxe861IZk4nADgGuj9HIkp6V5Ov39vVpvEyxiGGfHhUGxNC2WPLPEb9Z22zsVMjiww+OIBKJK0+jvqEap059ioPP7ENFeTFslgwCfo/QGdwXJFLsBAN+9tY78BeXYdeefZibmUZ9bRVcDnZWmPBmk1ebR/xp/lB8zWBwYARnzpxCWXkRXnr5BX0mTjx2W1y+dAUrVrSjsbEJhw99pAJSaUmpnnM/+fGPsG37VuzcuUPrJV/e43Xr//EZ3ts3ohBnzv+p6UkhTliMN90lDDqOq8C3bdtWLCyEYMnZUV1VhQ8/PIQdO3YIAXP27BmsXbsWHR0defSdKQJw/aWoymeZ+Pb37yvHg4J3IWeHc4X/v6qyHA5bTp9HXVLptHjy7JSgE54CfMFRXl1dA5vTLTRdoVhVEM7VjWK1as0mz5vrLp3pi/NRdaksLIYRiRtsF5/p7C6qqqoUko+YPyACuzWF5rpq+JwWpGNhOc+53iyE47jXN4Sc3YviyhoVCdLxMJ7csUP7R84lL/fc01MoDgZgYTYDnzexKNLJpJ4bqWwOd+/dM92LlZV6De6zmxvqEV1aRCK6hE0b1sPl8WB4Zh7prBWrO9c8WnN4nTg2FM85VyoqylBUHEA6xcJVVp+H5g+icVhkYHcP57WKGsmUjCzs/Jjm/Xz3Hubm57B/31Naa1mgYuAt9w8GHGTWM4XYWswaq6IiKxx5rFAhBF0diXkWugmnfgxftRwY+q9wilx+ieURWB6BL9oILIvnX7Qruvx5lkdgeQT+1Ubg3Ed/Kzq4+Kg6xJtNqQk2S8t5TPE8ElqC1Wp40DxAcsdcEM0LzvPCYcEIVMRGOBR4dJ/IlfkFBItKEQwWw+l2YXpySm6S3p776OzolKBAjvXZc6fl8PH7veJv0olGtwyxLeXllejt7RcXkq6wDorwbjdu3bol0ZRiUnf3fW2kV65slzhFLvDWDevRUleDaGQBs7OjuHv3GpaW5rFp8ybxi0dGZ9DU3Im6ulbkLHZMLkzLgVNVWYex0UksLs5j795dSCRD8HgciIajOhD4PMUYm5pBIpPCjcsX8MoLz0rgiiVT6OkfwdDYlNpT9+/ZBbeD7bXUKZ04c+4cduzYLlzAxPioWKx0Ljrt5GxbTFhljmGVKYl/hsmZloOVAiQDxOQCtlmMY5UtwukspueW0D84jC2bNorROTs9g+mpSdQ31OsQTnWObOGTp89i144n4LDwAGnTwe2nb72D559/Qa4iHuqFDKZ4lkkjtBTStaZLiNedPHQifdSarcP7LHoePMATT2zXAVgoGasDVmFDzPfxBXmwonBDYZ2HJqfTi9Onz+CJbdvlLh8Y6NfhtRBYS+fX0NAgKqsqUVtbY9xFnJ8KfjQhmIWASbYkJ1NJjI+N6zNVVFaqrb7E78P1K1ckFHi8PoVnsS2ZOAG6IunUI0aF7ysSS+PwJ2dQWl4pFjzb/SfGRoXT6OxoQ8BrRyq6JMRMJplA1l2J//6DX8qd/txzT6O+rso4l1MJDPT3CTFDt1d7e7tcq+9/9BG2bdsuV6PGM+9yo3uO85ffR1Gdf89290sXL+vviQSgaL5u/VqF+a1c1ar5QEcqub50ljutLmSIbiHqJ1/EcjgpHKUe4RpYfDAoHB5yOf4sMCQxMTGtNniK5yxG8fqXlRVjw8b1+h0mVJKFM7uEeAUC8+948PXk3XzCldgVqBhL5sQ85zGWXSEul133uqR1O1v5iWiKagwoBIW5trCwkklLoGAYKtcfE4T4WH5Bjk58tnrz2qfzxmITGEqR76c//RlefuVFBIuJMGEAr03M3cmJSYkVbW0sgBlyNO8ZoonEI+ehnwUOK9vu00hEFnH8k4+wpqNN4jnXMQ/Fc7cfGYsLGYaW0nlJgd9qxfvvvYfXX389f2hnsKlxvnG+GkYucwnIX2dhwC90kdXmxMWLl9HY1ITqmmp9D1vv5xfm8LBnAM0NK4QpOHjwoDAwdOXLgWzJ4sSJ49i6dbPuFYoxHuIwrA5kLHYk0sDJM+eVJzA6Nq4QYAo8DGhe1d6sYhg/O0WK2zdvSiAmA10dRMIfmHHPZTk26bwMnHeM/xZPnceD2AoiYaHQwv8uiLa5rB0LoQVMz0+hurZKKAjiC8g86e3uQjI6j5aGMljIPHf4YXUVKUAvkc4qfJpCDzuRJECKg0KZNi+pWO0YGR1XJwULFouLS+p8YagdBfcbN25i1+49ckYiHRdqRAGk+Z9jJgfd5wP9/epyCvo9Em8o0f8f/+f/hT/+zndQUVai4EVmH6SSMRWb+dmIpuLaJrGG6C8nBbIlBR+eOn0abStaFQ6s+0dFtZw6L7iyvXfoKFrb2rBuzWrEyLFmZ5FcsOQKM8yR88gpV30mk4DHxSDGhO5HFpYZFF3oWjIStKmtqg5i4e/6LCRPAhIf+CxGZshl9krA4tpDLBMF7sUFFrxKVBB70PMADrcVdQ016lxhZ9Hk5DzOn72kgm8ivIQtG9chHosI+VDb1II3f/6eijrl5aV45fmn4bKmEPRROE9KYNZ6weKbncUv06nG92rWp4yKpQyq5jh7LSmt7wk48c57h2BLRrC2LojWar9c0zcGZrB+537UN9RqTvAZxLEv7EkKojnXGbGfWQbP6vGmtY2FTOJ1uPbw3jDOY6fETXK2792/L3GO75VrcseqdhUa52ZmcPdul+5fusVXtrflme1zyKatgDWL7u67eO65Z2C3m/2TwQpRXHYbBIjNAZuTDtwskvGYwqw5eXJ59MTA4DDmF0OYmVtQgOP83CxSqTiefnq/nl2aF1YjvtPhe/HCVbicXiwsLEmw3L17GxwOC9atXaW5akVarnc+k3h/cM9jkDSnsBhOIBJPYfuWzairrYLfy3wE8veZI8DHJTuEcgrsZm7DkUMnUV5WpefQ8ePH8Aff/JoKphy3sfFxrGhpFZ+coZ5PbNuCoJ+CP4TiI4ecPGu/z6diOfcRXO/ZscV7KJWyYWBoVC7xtrYVyOQyWquu37iOtWs6xcymq5v7ETLViR9joejG9etYu26dxmZmZgY//vGPtY4yDLRQ/OUv4tibaJzP1moGXxOpdv/+Az2PiXWhQO1yck9kkWPaMOXNesQv7k24xpmOhoT2uyVlZeqENAghw/bnfxvB3DDqKbTzd9nghtPDcM+0Mg34vBkfH0cg4EM5cTOTE1jR3IBsdglFAScmRoYQ8NjhtEJmg+LScmRtTkRSwMD4LAbHpvDSiy/AY8+iKBCE3xdAPBrD3PQMjh/7FTZuWI/1azo0B2KxsCnU5Gywubzovn9fc4L5Dgxun5ma1D6wrqoSdVUVKqT4WMR0eORy5/6Brn0G6RbutYcPH2ofXFZeipKSoDog2G0xOTmldZVIPhYviSNjkYHBo/x7/jfX9KKySswtLMBDRrrHhZ4H3VizugNuh8GLaW+qYo4xmmSzj9If8mHKpsij9U1M9M8XzwvPquXA0N/iwb78LcsjsDwCv1cjsCye/15d7uUPuzwCyyPwu4zA4+I58/gknBDrwLbyTBYOCxCPRsUMt4uTaUTzwleBdW7axM0hRAdPO91TMVgE2bUinsqg52Gf3Odl5WXovnsPzx48KPGcYh85j5NTMygtK1FY6PbtWxVMWVFZIUHx1s07aG5eoUCwle0rEYsyrMmIMeQxHz58WOFA0WgS6XREbiM6isjH7MIFKPUAACAASURBVL13F3ue3I6ioBd9D7tx5fI5OYUlvnrI27Xj/MVr+MM/+hO4PX58cvo4ysoqUV/fgkwqh6NHD+ONN16D3Z7B9Mw4KiuqcOtGF0qKKmBxujEzNwuPw4K2pjoJHslMFldudmEplpLw/NwzB+ChsTydwAeHPkZTc7PalquqKnD92lV0dq6S4Hvzxk0ddCjw9vb2iX3q9wbAwwi5oBTM9+zZJSGYHPJgkV8HNrl/7Q7Mh2K4/6AXG9avg9NmkXtsanJSjuZAMKh2a4psl65cRUNdNRpqytUaTF7y9/7x+/ja178hgZQHPArUdDbS6U3X5Mz8PGpq69TqK6GP4m3KcKmHBwd1gKTIT7FQrFC1g5tiDL+nEF5n2N0GP8B23577vehYtQZ2uXGJ4CnB6OiIBEj+POeA5kFFBVauapfImkzF84xSup2RLy5Q1E1rLChK3L/fLVFqdcdqzM8yRI2isgWhxQUT12gFQgtsXRcEVoGtFH6Hp+PwFZWq9b6n76Hc6xR/PC4HDuzfQ9UcbidF2SiCFa241jWCjz8+gueeO4B1azuQTEbhdZswRhaQGLDFgzP5vbFkUqIAP4vEmwzdc0mcOXNG/FYKOJyTLDLcuXMXkaUIdu/aha67d9DU2ICq6nIVI4wIVgj2NTz8RCyN4mCxDuYUpMVezjvz+bsYoqqwQkAHfAotbMv2+4rwl3/5l9i+fYccd2VlJRLryevW6ybiOsQWPKGPry3S5fI8awoKFGNSGRuyFieOnziB5qYmuUW7um5KhORrkGtLFzVRGJxnzD6g4Ne5ulNCCJ1w5MCr4EKH2eM7uBwPzwz+okhCIZnvhoJFDmfOXERX1128+PILGB0fwOo17RgcGEYqkRaffWzUMHZZdOPnoTjsJJPaZpyEFM8txKkw2DYVxfnTx9BY9xm2xYjnAWQUGEp3ufEzU2CgE3zXrl1yQxbCNnlvUMihEGjchgk50yNRilB2+APFeOvtd+RY9/g8clRyPH/60zdxYN8BvP/uB/jWt76la8FQSwqCvP/JoSfuYtfunXK70lXrzMSEbOI/aYsNp85cQFFxmcRQOiJZrLl69QrWrV6FqkoTssd5RvYwhVoKUryOGvuACaZlEGI0wpBoI5w/vuZ/3vOl4Cr/PE764z//uHg+PTuN4fEhtLavkGhE8TydSGN8qB/jwz3oaKuDy5GFxeFFPONAVVUNMhYbjn16Epu3PaEQW4NsolvXuBIZSheOJnDq1Fkxc+nWra6uFUuX915JSRk+OnwEe/ftV26DLZc0YmLB+m8xHQK8P8bHRnC/uxsvfOlZxNgRY7Hhr/7bP+DVV19HfV01rLm01gXmE6gzKD8wWSFjuN5nVBDlF4W8732PP/uaXpvOS7KX2WlgumW8+B8//BmeffZ5+Lxu+DxOzE1PoaqyIn8vmKYkhpAyN6S2rhJ+v1PYED6PWJCikM6OGGHVTLTBoy8BC/LdEFp7KJoSi5JMYWh4SNiScCQqB3ZJWan+fWEhCrc7CK83oGJW94M7cLht6O/vQySaRFlpNVLJHMbJirdZ8bWvvIKgzws3w1xdPvz993+IcCwut+v/9h+/i/KgW9grdlh8xhw2NzizAHi/UGSl27uzc42uZWlFFSYnhlFZ5Ibb48XYXBgP+kbQd+8m6jwptFf5JTyevd2P+o6N2LR5fR5NU0DKmY4Zrn0KMA+ZOW32LXTVszDfA4qmzPMoFC+5XvL76UY+ceIEXnr5ZXh8fkSJ+gmFcO7MWcPEb2yQuPuDH/wAmzZslChKoXZmeh5zcyEJ9ecvXMCuXTtQWVUKn9+JnIV4qoQK3n0PhxAOx9E/PKzi2bYtm7GqdYW6WoqCQTmqiWO6dOU6ZuYWEQpH8eTO7fiHf/g7/Kf/9L9r7pgOF48QXA8fDmB4aByvv/YGrl+/qb3DUmgG69Z1YsP6TiwtzgnbQlycCpexmFBbVpsL585fRHF5Fd565xdY3bEKB5/eB5/HAS+fBbxDWSxnvkqO/HfOdxsOf3QcD3sHsH37Npw9dwZf//obetaw6E1cCp8Ld+7cwc6dTwpFFPQxvJzB6+wAYGHY+agQznuERaXh4SHtB9MMgrY51Q1Al337ylZcuXJZxY3W1hatqQWEIAtlAX+R1lt2Au3fv/8Rh3x0dFR4FyJ8uP7zOcs9qSlsMgTdBHYzb4DIHn4PwzyJy+K8YJG0vKxUlSh+Hna48bnNf19YmEddfa3pTnA69TzgODpcbu3TOjpWa/7x/3PesAuI84rPOL53utZra1oUMMpift/AIKLxuDBjXrcdS/Oz8LgdqChjQPow7NYMaqoqND9ouFBHhdONLJnvORvKa9iJsYi52Wns3/1EPlfBgsW5RXTd7lInUn1tDaLhea1hqZRZu5LpnAqvA4NDSGczCmPlWAYDfhkFGG7PkGze54GiIJIWB6ZnFzE2Oo6KikqUlVUYDFAmo0BWLkAVlWXKT+F+w+3yqjN0fGIcPn9A48/xm5ichsvlUagpjSbsRoxnrPnf7cPk5DjGRoaw68kdWmuJHSIaqYBeE96w0DCVR1vlH1oGcZUvxqkjjOeTfJdPASXGv1sWz3+XE+Py9y6PwPII/D6MwLJ4/vtwlZc/4/IILI/Av2gEPk88l/NcTI6s2NcJiueRiNonTaD9Z8sqN+8FAb0gnkssoYOGwrnVrjZ7ih4MZevp6RX3mRtgiuZDg/06JPLg3LKiDWGxKR1ye5PnTPGHLOw7t+/pQLW4GEYnHedOw47lYYvvgQekpVAItXV1j1AKDNNji+j4yBB+/s5PsWf3k7h/t0vhWeQFU4wam5hEWUU1FkIRlJRWoHVlByZnZ9WWTufYhfOX5Ghva2tCLhtHKhPDwvwChgZG0dTQitKKGhz55BM8/8w+ZBMRuBxWTM/O4X7/EFJZCulpbCE7NOBFNLyAU6cvGtd85yo5z+kkvnDxotjSdPHQwUOnTjJh8CMFbjUxNxQTJPgwvMsCCWp0CZrxt8HicEt84MGL4gsdS3R1cfwovFAgdLp9GJ2YwPBAH/bs2KJxT6YzOHv+IkpKS9G5hqFrNjmmeVAhToaYh6nZeQSLS8QUbWyokyhAx1c0EpF4ToGObGuKAnRZim0uQcm4Kw1tksUXipW8bgyhHBeDuLmxDcl4Wgf9tvZWXRc6r1pbV+iQTWYnnWz80+Vxy6lLIbSouFhc9wKOQ/qXWMJZHVY5JxxOv0Jmk/GoEEQUyhJydQKLc1Ny6M9NTcLltCvQM5ywi4FeU1eP1vZ2jc25c+cxMzOtYMBtWzbCQ7FRttJyLCWd+P4//gP279+DjRvW6KAr6jKd8dmcRHmOCfmvC0tLug5knvPveHj/9NNPNR8oXFPMYPs43XJTExM4+MxBuRvpmmY7O530FFINi9qMrcHQ6m6TCM3XpSOOhQQjfPIAmVUXBl+bX2yhZ1s2f7L73n25PLdte0JjaoRaym55vqiFR1ALLKx+FO57uQ7Nl8RLBqnJ6UVHIg/xdpw+e1aC3u5dT6KkpEjsc7ZdmxZ2cmSJnDHO8/nZOTgZsJoPDTWCiAkG+03x3GZ1IsfxlfOchT4bwuEULl++gfb2lRgc6oe/yI2l8BwSsaQO7Zs3bZZoQOFl+/btEotZfCMyhmuQik8UUjg7UnF1ZFw+fwrVlaVCmzA4TeJ5HttCl6aFoaEgL5lCQVa8fBaJKIBRZBWGgvckA4VjUfQP9InrXFxUqs6LhcUlHP34V3jxpZdRXBJEV9cd3O2+i4qKcrBEUF1RiebmJt3bvC4UJngdr6iLYglfeuFLEoEoTliSYYWYZjk2Vjoz7+Bh/yD27d+Py5cuY+vWLSqqTE+Ooaq6AvV1dRrWCxfOa90ZHR7Wet/e1iaxSKGJFeUqEpnW+N9tG/04pkVO/8fE98fF86mZKYxPj6GppVGoFWJbKJ4zd+B+11VsWtcGlzODVM4Bd6AcbpcPWYsdY5MzWIrEdL21FjJY12GRg5KdC6mMFfMLiyrgsiDD1yY+i25H/vn+Bx9i167dKj4gk5AILlqW5p0JFuX1Cy8t4gTdtF97Qw5wiu8f/eqknl8Mm86m4goGBn+ec9fccHlMDJnk7H2gOzwOXyCAn/zkTTz//JckHrHQRAGd74fcY66Fp85fVYGYQc2RxQVkMyn4fR4J5OyaofBGVzfxM+SPN69okKOUIYj8Ht5vTQ0NmuuPB+LKgW4xqIPCM1qfFxaFC1I8ZiHNoG1GUd/UhFgihUCwFIlYRm5mFs59fheqqkqEWWNgs8sZwMDAKI6dOKXCUU1lGV58/lnYGXJtd+HdDw5hdn5R4us3Xn8JQWaJZJJs9jF4nZwpuFPgkigp8bdP2BXekyws+ItLkIiG0FZfKVZ6cXUzLt3owsxwH1ZVulHpTsEfLMLJGz1oW78dmzZvyAcjGye7aoycIVkT9E1Xr4JD02mDkhgd1WfmvakuN5dL78UwlC0SN1lkenLXLnXM8Rrz/7MoeOb0GaFnKsrLtee4cP6CeN68fzZt3Cjq0ezsIugcj8Yi2H9gDzK5OBxOBiunkEwCt2524173Q+x/9oAc6t1dt/G1r7yGloaGfFC0Ew6XD7fu3MfoxDS6ex5i5xNbMTczhr17n1JHitfnlSCdiCXwwYcf4aUXX4bXU4ShoRG5uI9/+rE6ol5//cua60BKDnCKuXaXG3YHsRlZvPnTt/DcCy+hq/s+7ty8jpe+9Bwa6muVfUIBWYG8Es9zplMHLKxHhYpRLouVhZRx7VHY+cXC/M2bN1S4KicqzcXCjunMKXTi8OoYJJXpG2G3AddlInM4Ubg/YdcIhWgW8YnyeGL7E4jFo1orua6ZQPSMglKJ+jlx8gTWrzMcdOJVJienNcfZVUA+OK8V8TrcT/B3M6CWxRXi/8g/5xwpFFyYl8GuuHAohLraukdBtPydDGxl51+h2Mu1mu9zeGQMFdU1mJme1e9Qkdof0LxQ9gLDgcNhdX6x+BmLZdDU0op7Dx7gXvd9g0nLEZmYQ3NdFTraViCViCAamUPXnVsqGpZVVKGsvAL3e3qFWVm9dr3C6blBNzE3KfjcplOMiMGJ8UncuXUXC3OzWLWqDYsLs1i7tgM2WxYTk2MYZYflUkzrTFVNLQLBIrADh4UCXntOZuKpfB6X6YxLswPViXgsib6+Aa2XHF8Wc1hM5rWsqamSwYPrVigUVqE8UFSEurp6hMNR7YlCSxGFuZODbrc7MTcfwlIii8NHPsGG9WvV1df7oBu7d25HS3OjwoNp6uD5QftLsfcLuxGrTBr8KsjrjweGFvJeVDjMo6uWxfN/0bFx+YeWR2B5BL7gI/C77fq/4IOx/PGWR2B5BJZH4PERIPNcW0+KjqbLUWIQRSXuwunSlXgepkhruLyFkNDC6/AgoQ2reSWzMc0CDptLB146rC5fu6EWXB5mNm7aJKEmGg1LgqIIzAMzRYXpmUm5U8kDT6YSaG1tVehS970HKC4u0wGbHE8HAxzpkLdZH7l5CiINDyxsBaWLjliPeCKC+91dOHvmLGLhKJ7atUeHGWIRZmZnEAgG8OSeXRgZG8XmrdsQVrjRFEqKK8Vaf+bpA0hn4nC5yRoPYXR4BCtXrgGydswvRvBwoB+7ntgCSyom4WNodAzTi2H0DY2gsbkJne0r5Dxn6NTPf/4+Xnr5yxIgiK4g55ku8oGBQZTpEO5HOsWgTeIdkvD6PY/afQeHhtSKzpZntjtTLJ2bn1eBgIfMisoaTE5NyRVdU1mB2zdvYOXKNpSVlhnxXFgBtv3bcOyTI3j6qSfltCOjlgzQDw8fUWBke1urxCB+Fh5U5ufmkOaVstrx8CGd4qt0jSh2UkbsvncXa9asNiiLDNEyXh04jVhjnNIUFcWZtfFgmtHBa3p6FuPjU1jVvlpt52xh5gGWqI/JyQm9FjsP6Oajm42H1XDEXFuK9vUNPMwa9znnAseR7eMUrinGLiyGcKerF4GicrGdM4kYnHYG4cZVyLAhjYcPuuWIS6d4iI1KvCIaweX2oqi0XK5GCkmHjxzVXBzoH8Bzzx7Ewvw8isqbMTGXwPvv/xJ79uxAe1uz2uNZ2OH4scBANAiFDRaBPvr4Y2zctFn3Bz8nhZm33noLf/InfyL0ELEBZLNS1KupqpSDnWMqHIQBOxuRWkiN/BHRpHUinc7BQ9dWglx+I1ALxRCP48bNGwrr2rx5s4SG06dOCmnBwz6duM8efFZ4F2KSDA4mIaGDv5NcWQY5mijbwnaqcPikg9O0mdNFSNeZ1eHFybOXJUZTzFuzulP3OQsrlQWntJMFBs4VFhgYkJmGx+vRexbPlliYfBcMBfLCFwVrC9jJQmE/P6+yfJ9u3LvXhztdd/DMwafhdBNnRPyBT/ggYSuyGYyPj+lwzxBQHsrZWVNAqyiM0WqXeG7NJXH606OorS6XiPw4tiVrMWxxcuJZshgeGcLI6BCe3PlEvhsAElnpLnc5PWpFHxgYwNz8DDbSmerywOF0Y3Z2AWfOnscrr7yK8xfOqeuirKIUfQ97FbzYUFuV5/mnFQbI+X/v3r083melnJF0OQq7lI1K+IfNCVhdci+ePHUGb7zxNVy7dk25B1u2bpFgcvfeHRXTtmzerI6O8dFRzTl2ZPD+aqirl9BfXVkpZMBnbO7PnhqfuYY/+7vfdKcXRNp/TjzPZmxYXFrEXGgWFVXlcp5bclZhW0IzU+jpvo61HU1IJ0PC5dg9xfB4ArC7iFuK4153L2LxhFBRdvGI2dGSzBet6OwmH96hQoahX5hCBoth5JkznNIEIzP4leuTeEZ58dwUiM+eOYPiooCKheUlDOfN4HY3wyCzWLN6lYIsFRpLzjWxLxKpP4uzo3ieY5IrZ4rNisGhYQUmUrjPycVLkTaH0dExhTiv20R28yK2b9uKRDSsdYRsfT4fKVgR3UFRMRpPwOsP4nZXlzBLd27flSja1taC/Xuf0ty2SjU2EhL/pNhUEIwKgXoFbAuFanYBsTuJ36MMCJtDgmo0nMQv3v0l1q3tRG1NGdrbG5VPkUnzH96rdvzdP/5IGKxIaA6vvPSCkA/sNHv3g48wNTODvbt34olNa2BNhdWZReROHqBtVpQcxWSiZwJ5h+6S1k4Kd/FUCnOzE8glwipKu4qrcOdBPwIOoMIWQRBhtK9ciVsDU7D6K7DvwL7PnOcqHObRNXkqPAV7/cpsFldv3MDI6Aj27duvt8OCIkVNPr/oRKYoSnH2xs2bukbbntiOquoqk7+RSKjQFFkK63vo+m+sb9AzbN26daiqKNVaHVqMI5O14cNDh/AH3/wq7E6ukaaQjZwLD3vGcPb8Zbz8lZdw5/YN3L5+FV959WU01taaWNicFYlUTiiOgeFx9A+NoqaqDEG/E6s62pWXwjBMCvrvvvsLobdWrewUomh+PoRgIIjF+TmcPXMSX3vjNQnhyXhYBQ1+8VowhmRmdhEXLl7Glm3b5KQeGhzQ/e9x2eHPM9aVc0J+Nn8mfw0dDhZ1DTee6xGfdRTLZ2YoHEdVXOR6wzXdy2DjVEJjbDI4DL+d+7RCCDWf5/x+Cs3sQGMXDH+Wz3xeH3ZtFXI2DMfeoevdPzgIf1ERLly4iFqKvomk1koaEohHedDTo1D5FSta9T69XgfKSoqEqaNYzz+5lpIvzlBWXjsK/OrSyrHQHlJRm6gn7n34rKLBg99DVzyLdoUwbRXf8vd1RXmFnr38jCxa8/1y/SHfW470RBI1dY3oftCLOFn8gNYc4o1aGqrRVFOmDI7xkUEUBXwqKA2NTSronHkANY0tMp3w/VZVlOneDHg9iEVDyGaTeq7bbeSFe5BOA4P9A7hw8Sw2blqvENtYbBHXrl1RMbi0tBKVDGqvrMbk9Iye4VxvlClDx7nPa4qF3LNzz0/cTzorpCL375z3XKconnPfUFNbLWwLC2Lkw9M0QGRVPJHC+PikBHoWGtgxUFFVpf3K+MQ0cg4//uF//ED7Bhp2SouC+Mprr6BtRaPyD7jUEiWjvaXY+4U9gglVzu+M8rGixuHOjkcz3/NdE/l9Ff9u2Xm+fCZeHoHlEVgegV8fgWXxfHlGLI/A8ggsj8A/MwJnPvxrWgPz4jmdwfzGvHieyerwHo9EJJ6TeU7xvOCGLrizCv9dEFDkBklnhZLIWa2YX1xSWGNJWQWWliJiWFMQHR8d08GOAlxbWzuGR0YQCPrksG1paZQLlocrHjIonhcVlYDBmI319XDbibeIw+f1SR4ovAcetIRiSKXkLuN7Yas5RfmlxQg+fO8jrF+zEXU1Dfjk44+FTBkaHUBJWQAZpLBz15NIJNlq3INdT+7DiROn0da6AqtXr0Qsvojr1y+itroGbncAVWW1GBmfEjO8obYc9K5SILc4HJicW8Qnx09i0+bNwiUkIguILi7IFbp1+3YJxBImhV1J6LPTSTQ7O4+mxhY5+5LpJMKxJTm5JiYndRidnp5RYYKHFQrsBZYm/zz47PMSuoXH8HnQ19sj8ZJjKKEGFqQyWfgCRfjkyCG19fKgSBQAneAT09M66LAF28bDo9pjs2pLt7p8ag8mImd0ZERYHbrhKXLc774rAS4ei+pgqZZ3FVTybkfydvNuZYoXFLKoBKfSOVy5cg3btm7H7MysDl10L1G8YBgbD6sMcWMQKYsg7ESgYDkxasaiqrISXh/d+caNzWILMReczhReeBhbimVw41Y3mpoaJQao48GWw7kzJ9X6TaZnS3MDQqFFlATciMyMyq2fylpUMCgqqUA8ncOFS1exZs06XLx0GRs3bBBex+oqxccnLmByYgy7d+8QU5ZMaZs1J6cqeb48mFOEoXvu05OndOh89tlnNY48lNJ5TtcjxZqXX35Z48T5a7OkYc3S8Um3Hl3+bhWJVLCgYpd3bMoVbLEglkjr8546dUrCKj8/HZPEDqxfv15YEb4ux83rcatLg50NEuOibN3OyeEsJrrOmXQH5oQ2IbqIwmYByfG4UCoWs1jqJuRveHwax06eV4Ho6pUruka8l4UfyWNgeC3lzGdIqM8nh34sTgGF4Yg2zVfjnP9N5zk/N0/OLMSYggx5p3RwfvzxCVTX1GD7E1uRzsbh9tiwMEf3sUsFFqKnODfptrx3t0sBouwKKITCsVXe7mKeQAq5ZBRHDv0S9TUVwjJIPCcSQM5zp8QwOt55Zqe4c/HSeXz5yy/Khch1jbx6iufRSAKDg0MS2TZv3YTiomIJRuFIHEPDoxIQePBnMDJRVmfOnMbOJ5/AqtYGxMLzyingfU2HIsWH0ZFRiWK8nrx/CgK1y54W75zdMnRZz80v4of/9CP8xXf/QmvB22+9hb1PPSVe9eTUhIo2vF/J8icvn8ILxRGPm6L+rBA3DMBc09Hx6Knxm27y33ycFOaEYaYbJNHnzZeC8zyTYf5CHJFYGG6G8VI8z1pUF4kszKK76yrWdDQiujQDb1EZ0hYXysqqAatTHT1kbv/4J2/i3/ybP5SA7fPZ9aeCO7MsyDrVMcAuF+M0hLAfLGaMjk3oz02bNqm7huK7BHYGM+exLbxPfvazn+Hrb3xFAXvE+bCo1j8yjQc9D7F71w74PZzHaRXfhDnLD0oB28JSTypmOkFY1AothYXtIYuezxk+C2fn5vHL997HK6+9BpvLhevXr+PJHdtRHPArNJTdSUQc8R4lXquQKX3n7kN8fOw0xsZGlSfANed//e6foyjok4AmvEEeeF5AbnAQCrgCjglfi0GY6Uxajt1I1IT4pnNWJLMWucqPHv4V/uibf4i6GgYfR2GzcF2Lwe0kgiWncOAH43P48OhRxMOL8Dpt+Po3vi73/pvvvCu0yfYtG+F3ZGDPGDY811ZuNEyHGpFA7K4g9sIwylnkoEDNz5zKZeH3OIAUWepe3O4ZxrWuB0BiCZX2KMrsMYn1o6EMpiIZPHPwoBHTcp9hWygg+nx+dcLRAcv1+F73PVy5egUHnjmg541CCxMJ/cmODnYCUeSl6MnC58LiIk6eOaW1eOfOnSguKpKI6/N49ZxiwPPw4JDmFIsV6SQ79eh8d8HpCOBHb76Jp/Y9iarqINJIah2wWvyYmozg0OFPUFIdhNWSVrj4vl07kYyEkUqw48gPu9OHrgf9mJxdwIVL17Fv7070PLiNvXv3CDvm8bhw6fJFvR+GTcei7MYCjh8/iXg0jmf2PY3e3gdYu2alnP8lRT4k4gZ7xz2BxcZuHgqMRFKlEY9HdB+RvZ6KRbUHJAKNn108+txn2B/ifci2Di9FdU8x56OmtlYdcMTmNTc3o6ysVA5sh8tp1kiXU11jLofr0djTcc7nANcfPruIAiot8aOmukritOkYsOme4fOBLnN2wXHeEI82NjWJZDaL23fuYPeep9RdQxF/YT6kghQLWIcOfSRhnixzp52hqW4hWyh8F7oTGEpq1lXTL8fPzQJcPJJU6CYL3MTtsStoenoKiWRcwZiFbinlurC1wmLVXo331djoGIqLS2QcqatrQG9vL6oqq5XFwNfhvoAPXe7NWKxta21CScADjy0DazqC6MIMFmcnNT6BojKEk8BiIove4XH0DU+gpWWFkCbZRBQH9+3C4swEysqCSKbJdGd3B/OHvFhcMG537rNaVjTAas+ir78HfX0PUFdTj+JgCTz+APxBE9q5xPsvlTGFD69HXYjshuGfxAU2NDRKdOf9SiME7xt2b3BNYpGELv6SUppYyIl36DqooycS1Z6TxYSe3n74fUHho4gCKiouR84RxPf/6SdyybPYxka4P/t3f2wKyjaoW5ChoTQosPPiMz7Vr4vn6gLKMUSX+B/agFgoyqpzQgJ7/s9l8Xz5eLw8AssjsDwCy+L58hxYHoHlEVgegd9qBD5fPM+pRTeXySgw1DjPwwqus9FtV+AH5tm5PAQXWOcU07gp5WHSZnGAQgKxLWfOX4DD5ZXQt2HDRom8dBdHQiGhNzZv3iJn7jcZNwAAIABJREFUXl19DUpLizE8PCjnCp3RPLQ8eNArLiyDh+gE9DoNt1rBYHIfm/fA98bNfsENL2HPSZBGBrFoClNjszj64VEE/cUILYSwa9cTWIos4EFvF0iZefb5Z+APVGIhlEB5SQ3Onr2INatXI0rH+Wgfiot9WN3ZCYfNjUzKgu7efnj9ATTWVMBhycCSSyFFNm3WivNXrgozsp5hR7Ys5qen0PtwEBs3bxbjWEzpZEKGXh6wysrK4fb4JLxRYObBgC41fh5+iaPMvMw025vTOgjxkCehKpOTmH7m1Gls3rwRDx8+QGlxERrqas1YcLCI9UimJSKdPX0Sm9Z1ijVJlxRFOZfXg9OnTkscoNBJHYx/zs5Mw+Uvht3llaBw6+YthYKtW7tW3QkU5Bic1tnZIYxOKhGXE1ONDFa6DPkvPLBY5AijIMBDGZ1Ld+6QHV+inyMaZf36tRLDdQjNZnH9+jUJMAV3ufTUjFVzgkIrRXMGY3IOFVA2dGazCMSgKIo7UzOLEqf5ehRoxYsvDqBKRRynBHj+XTq6CHt0Uo57K/nLFhOA6fL4cfNWF2LxFKpr6zEyNon29k7c7xtFb984HA4rVneuRHk58SQxzM1OobqKbetJdN+7h6+8/hWJ5tSMeHjjfKWo2t3djQ0bNqC7+x727NmTD+5zS0gOep0ScSmU84xHB5yZ50Y0NQe/PIuaQpTdJVcaQw4nJyclpHR0rJKIoGIWRVJiaxgmyvDZvOCt8EEiRugqVABs4ZoZbAuFVbq9s2kyas08NIJ+PpTP5Za7je+Nwsntuw/g9pcqFOzwR4fE329sqpeQxNfidVKLPy8k5zK7BJwuXW+KubyfuYYY8Tw/d/KypJzJPCmrXmBCOTMKanDiv/7t/43Xv/IVFBcHESj2IJWK5l3ngpyqxZuvyXXi3t27qK+rkQAmPj9DE3OQeMGVwpZL4ciH76KyvETiOYsMnwWGGvHcyrmRSmN6ZgqDg/3Yt/8pdYpIOEsx0DeL+/d7JCqwMFhTVy2XYWlZlUSUO133FKhHJyU7Da7fuIYDB/bB43XBxaA3v1MdJhwbtvobx6xFr00xlr+bAoaZDwkhFOg+J1KGrfAUz//wm99EUcAvZM6nn/4K7R2r0NHZIcwH70/eJ1Lx+NP58F+uJxcvXtS60VBXp9+puVZA9fya0++zrgDOC3bCPBLPGeqrDgJT3PmM+MO5yzlI/EMGS7GQLikZwTaLHel4CuH5WZw9eRRPPrEO2XQEdrcPdncQwaIyxJM5+IKlQgwcPfoxXn/9VXVKeD10Kkeko7Dgw/fNQisFGQrp6uyn8zyVlmh1/MRJfPObf4h4dCnvPOcHsKsrh8IyhTaKZNu3bhHSKUs8FAsT4SROnDyNr77+qjpY+Pd0Y3JeS5CR89x8EdlCVZ7iMBEtEvPzXG8/HcGhEK5cuSqUS01dHTKWHE6eOoHmhnqsaGmCJcvuFX4OUwS22UywKOd9Mu1EIu3EP/3TjyRWxaJh/Nmf/jHaW5vkzmTpjzOi4D6359eN3xTPmZXB+eVwUtg012s+FMGnJ8/AanVi1849qCgr02d1O3NIJU2QKZdzq8WBZAoIWdx4ODSMW9cuIx5ZlFhaVl6Fqto6NDTUA9kUAk4LrOmoiokU5gueeNMVYlFxmCsN2et8L3ye6VmSScFF7TwWht3pQShpwdVbXZgaeoCVFS5Ue7LCVYyF0hhdiOPFl19+TDwvICzMNOfc5lxgx8KlixdRU1cj97Yp9GS0hjFgkwVHPi8orBJrRMHV6/OrFNw30K/uI2ZRUFjlXUmxl850utCJ9uDnt1qIPeP1CyCVtOLchYsq0K9e24ZkhkVzN5Bj+GcCP/7J29h9YBs2blqLTDxGYBy8ZOnHk3pGprNW9A+N417vgNznbSsacPP6Bbz44vN6/yzCE/vE8ObJiQnU1NRpjaCY7fX4URwoEaaqsaFG4iPzAZKJqO5Vm8OJBPdqdhbRWTBlt1EEbpcT2VTKzG2Gk6tZgNgWdkvQOW+Y+Q6XQ+i4h339jEnByvZV6OsfUIGd+wiFZSbjKCstxdTMNBxu4rnM/ox/0jzAfU1v70OtdVxDuCfh2myzpVWcUkHlUecT93lG3L527TqKi0pU3PAGg0hkszhy9Ai+8fVvGCxSPndicHAY/f0D6lrke3v11S/DYUsjvDSnZxrFeBoU+Hsp1MtwYTf7SCF80jk4bR6kkmkZO/oH+nVfsfONAnpbe5ueL6aIzxhTdr7w1s9qzWegLHNsKH4zf4FdHsTy8U8WAMDAZoWQFqOzcyV8LjsyiTDs2SQSS7N40HVTAcJbt+7E9dt30dKxFpUNLYikcpiYWcCF8xdRWhTAlw7uQ3RhCuVFXiyGmFMzh0g0gcaGFbDkbDKfcP/G4nMmHUc0HsLS0oJwQURieX1BzXGaXILFpTJUEDfFPTSf99wHTk9OiYPOIgyfa+rsIpoqkdRrczxYcHI4bairq1FeDAuR/J7RkTEFzhocId3+AT0f2V0xO7+A5pYVgMUBb1Eljh0/iQvnzyGyFBJv/Tvf/hbqaivhsFlUzBEaL5NRscdiU49G3mme90s+wmeZwFDufw3ixXQZPd49tf3gv1s2Wf5Wp8Xlb1oegeUR+H0ZgeVF8fflSi9/zuURWB6B33kEzh76q5ycwGQRS+EoBHjRdc7DfxrZVALzs7Nwu+jg+IxxLrEgL8xJPHmMf07WIg/AOYsdI6NjYmbTsccNMpmx5LKypXft6g4d/p0ON06dPivsAnnGk1PjchtTXOKhimzmyspqhEIRdK5sh9NGEc4kBVEo5KHfsCxNgFYBLcO/z/AQTpcqTSo5YEmBSnMoLSlBSXGRQviWlhZx9foVOaqrqsuQzThQUtKIn7z5Hr729T/A7a7rSCYX8OTuzTpUOiwOWLJ2PBwaQwoWtDc3wGml8zwqjmgiY8XA2AQePOjB/r27kYosIhWP4vL1OxJL2HJKBzBbU/me6bBmSOi+/QcQiTEMtARLoXlY6T5SeKIZXwpCPGBGInTSBiWi8QCYSedw+uQV1Nc3qrhw7folrGxvRW1tpYK1KCazxZjiJA8tb731Dp55+lkdGCnO8JDI0FVyxunKpZhA1iXDFSnyEQnh8vrk4OMhiK3HPDw1NjRI9Pzoo0PYvXuXuM88cPMfw+M2wiU/L/+CAW3xZArZnBU+fxF6Gcx5/yH279uH02eOY8vWjXJSsoDAzgWGqDK4yyWMCIUwm4ogxLzwwEaBY3Z2TvOErjaKsolEVL+P197l9mNgYEQHO7qOyabmYdm0W/s09jkLBc80PGS7Lk0jk01jPhzVQZ/CD1n2dAIe/fgYLO5SVLWsRzjtwt2uuygvCmLL1s1iDtfWVCGRMEGudLPx+vKL85jFKLr8+/r6cfjwESEK6mob1GZPd2lDY71CMCmENDTWYWpkBD4haAziQMUhZhHYbGa+8xApISMLm8OFobFZoUDqaqpx7JOjeO7Zp/MuVBMALDedUSGE8eDB07DizYHfHCYpojJIzbj3OVfo7rbZPBLXKSbwWnMN4HgSSxKLJeDzBpFKGoH3vQ8+xGtffR0LC3M4efKEgr4amygYhJETrscqFjR/z6OQYWmzht+ut5gPH/7/IEP4PXQXpzNqKU8mM7DaGX4H/PVf/1eJJqUlxSq+EV1ERy2LI/wcFOf57/wdFMYWFxY0Z8jEdrvISA/LsWxCyZI4eug9iSvPHXxGrji3NwCvv1TO8yRx6xYydqN6L58eP4mvvvF1RGN07lvkrBsYGsDkxCR27CRLPgWfn7xbi5iyD3p78cv338fX3vgqwuEQjp/4BH/0za+jOO8atvCasuvjESu8sI21mKBSDoKpJkmopcM4S9665gh510787d/9d7z+ymuoqa4EcgnMzc/i+z9+Ey+8+BJWNDfC73FLOOZ9Sucm73cWtuxOFyamptHb0ytePQsrdF7q90g8o5uWvGiyiRmGSvGQCCDHI0GMwhgxPswuUIFL84/FEiOI0q2YzVAUTGExEoKVFVqrQ/MpHUtibmYSZz49il071knksjpccHgC8PuLAJtLXHeyzw8dOoz9Bw7oPiPHntkAllyWYB8jpnCI8rUThSVTGCdSIQO8/c4v8NJLL6M06EE6SYwEOye4HjOE0I6/+Zu/xb//93+GYNAnHIxQSRYrQgkLzl24hGcPPq0iWyqZQNDvU8fJ9NQk6urrhCuyO2wKq81mLOr04dzgc4HIAofDiZ+//bbW1h3bt6Guukr3tNXpwbUbNxSQ9+Uvv6RQR75uoaj1qIChVc6JdM6FT0+dx9FfHdd6uW5NB77++ksIuK1IJ5f0fJSgx5sqa7oLKNhxHeIcopBEhBCfJfwiS5nYr7d//nOFPW7dsk0dNBKryPK38hpmYbVRwKcAzu4Li0Jqcyx4JuNmbaH4SEGQTn4h3NIqwlPwUl8CJ43WHc5l5nbEcerUGczNLqCxaQVWrVylcGqOo9udBnIphMNplFc04PTp00jFFzBw/yK2r22C354Ve30+YsHJCzfwx3/+5+oES7HgLCG2GPFkGkl2IFDwtzklfl66fAVffvF52HJZrQss5DO42eV2CKlFp62E0v4+YVkodq9Zu1UCJP+OYYhkbjMsmkXD7du2S6DlXoWZH5s3dCLgIeLEKnH/6vUbundWdrTLec3xszs8GBubxsdHP0FzUzW2bdukgjeLXRQJDQue2LkUBofGtH6UV1SzjA67I6vXMRkSFGnjep8jo6P6b6KeWGQhtoRcanaVbNy4AR4+k9SxY/YVnAd8HvMG5zoXLPYjkWTYNbt8mKRAPFVWmRfsRmPuSmgxJAyGsCa5jLjbZaUVCAZK0dPTr3WUeDWX04lgUUAoNf7ecHhRmSDlZWUSt/ksGxkeVg4OkXXEohFLl1fLTYFVYieLuOZ5wVnEn2PBgtfNIH/ScHr8uHLzjtaATRvXqojtYEg453/OggcPHuq+HxmZFOf+lVdeUkcHv+Zm5sS9J8qHeTh1tVXCjRB7om5LWGHLsh3LFNbCsaj2tAuLC7oGbW2t8Pk8cmXTYZ1KOzA2Oo3u+11ob2tRN2VRcUBjyq6kYKAEszMLuHHjNu523UPL+nVoaa5XB1w6HlaWgi2bwmBvL0YGB1HkD8Dp9CDnCqL7YR9efPl5FJcEEE8lxZu/deOOAsrJJF/T2aZg+2Q6jUtX7sBmdaG9bRWKA0UYGepHLLaAtlZmXiSQTiSFdZucmMXEQgR2T0DdhHRps+jB8SVe8VF+Sn5dNfPGbCZMIYPaNPciGRkp+OxPZ5ISz2lQCIWimJqYw+zcrArngaIASstKNZaxeNJkGYWIaOGzOo1UlmHKJTh18iRGRohEY1ffmkeGDBX4VXzPJ+oU9pmFbJZCyDUxbHx/FqggJ+a5upDMPfOZ8/w7yzrR73xyXP6B5RFYHoEv8ggsL4pf5Ku7/NmWR2B5BP5/jcC5j/6Kipk5zIrZUlgys3AycKsgns9M6RDEjXMhILQgnhc2oQUXp4Q69sGzddruwPzCEkYmJvGwb0Csx5UdHTqIjY+PakM8NTmBpaUoSksrsHbdarV50jlNHjhbbLlBv37tBmprGxAJR7GmcxVyaYpdxvHKL4rIBfHPOHKN2CzBmY5DHsIoFlC0y2WRisd1mKGQR8wI3bpkChM9snf/dty58wAlpS2YnU2hvKoGnWtWIhqbRrCIVvAUnGQfJ7KYnAuhq6cHzx54ConwIhwUk9JZZG0uZK0OfHriJPbs2A6fy4pwaAHnL9/EU3v3CR8SCPiQiMaEtKCgF40lcP3mDezdu1+OMB1aETfiCZm9eYKtChOyUhpcCcUYipc/f/sonn/uJdy6dQ1ZpLBjxxZYbTm43BSaY3JY0xXEg/XpM+dRV9+KqupqOcs+/PADNDc3YMvmTTr0UuyiqEuBjO2203PzCpLiYU2s5+FRORbZAs/DFd23dNw1NNbC43LpNela52yy5sMfjcPRJe4wiyp2N3EEcRz75CQOPvMM7nRdQ0NDlVztdErRnXr7Zhfa21sNS9xtRTwRkyNybm5R74Ft4Qzdo2Chttw0QwEpzJOvmkQkkkBlRQ3Onz8vVIWKB3nRvOCA4yFR4+Kyw5lLIxQJw+nzYXR8GG5bGm4k5AKjK6pnZBExWwXCliLcu30TVUVulJSUwOf35rm5FeJxU6CXYGghj9ktvnTvgx650Xl9XU4vfvGL97Bq1SrMzc2qvXnz5g3wep2Ymp5AbXkFMnFiagoCoHFhP4rqFLmFn5fuKwvmQml0d99HeHEBddUVCi8lz5kCgviyBWxOXjxHvpvBmLLNvcH72ri+DXKD71utz1aX3NJcHigosbXd3HP8nAGkUzw8u3D06K80V5/YuU0s8IH+Hjz99H4TkMfAUApqvCcpwkr8ZeOCeW+Pf/1zAZUU3yzWrERet8cvYYrOc2JQ/v6//T2++92/gEvhpdRdcrA5rHKumqKTKaYURHTmHZCrS8QNhUvycHl/kQecScbQ33tXLloig/jldPvhCZRqLPg7Lda0chASiQw++OAInnv+Rfh8QcQSCYxPjKOvvw/rN26AP+AVrmVmeknhgffu30eCrNtUUq454jZee+UFOGyKKDZIDAfvP1NEKIwFr/U/Ny5WYmSsGYkEfBVyqL/3vR9K/O7sWAm3y6LOmVA0hZ+99XNs37oZHe0rUFVWKrc271NeZ4pM/w977/1dV3Zfee6XIx5yBpEBBoA5s8hiFavIykmxJFlOI9uzPKF7fphZa/4B/zIzP0x3rzWrRy1Lq23ZlmRFVg6szJwDQOSc08s5jPc+77GostytafsnGajFxQIBPLx77rnn3rO/+/vZFpsDiyuruHXrNo4cPlTkE1vEpTUueDLYGV7Kdn462M38oggqIYuFRacdiYTBK8g1LfnWFDpVYIUNmYxh+IdiIdiZ3mu1c1lFIVdQkfH8R+/iwB5ikCLCSXh85fD4ymChi9zCzhwHVtfpmhzGo48+qgBHMsxZ8LOVkD/SjFnAVQ8FClabRKh4Io1fnn0Dhw4dRl11AAEvA4ANX5odAxMTU7h75w6ef+F5dTgkU3F1CvEINhJ5FXmJWJLIybyO0IaC/K5evoxXX/0aaqqrNNdNqKwDGTHX7YjGiW6J4cL586itrsLunTtQWeaTCM+5l8yyayCKX/3q5/jjP/wDFZEp5nIt5T3LdGKYayWXs8LmLMOtwTH8+OevyZVdGfDjD7/xFVR6bUA2pjWTyQCirucNVonzitdbiVOdYvEQphB3b3AA165dE+Kps6MTkVAQFQE/HAz3JSahKDixiGDACQzo4xzlfarEMS9eyWYC/8ZnE/60YROTGU+2OsOiJ8Wpv3mTTP463ZeaFbDLo2Z3UTWyWSfOvfMGqvxAITGL1noPHJY8HI4AIlELPrpwA9/6kz8BnwToFOd7jCfTSGXzQt7w/5m58d7759DZ1YXGmipYchl1/rAY2NPTLac8Cx+lUGauuUTAJVNZjIwsiDu/srKoUHMW3A8fOSTueH1dIyKRqNbPDz/8CI8c3AevyyYRn0Lx5OQ0FpeWlXnB4FF2QLD4u7zCQtUwmmpr0NraIucznwc4f5QNYmUXVh6jI+Nobe1UYYdzomDJfB56KAQPC8t2rW+mAGpCL3ULInYk+fl9j9/HtaRkNCh9L1ng7Hzx+NyaZqX1hwURBzsK6T5Qpwr0+nScF1wODAyNqBCcz9tw5fJ1hSLz9zGrhoWWtbVlU5BFFm0tjepQY7Ao8VH8HpoeysvLTWgsn8uY48AOqeJ9qbT2lYqq/N38XjqahThjUGciiwuXb+Lko8cRj4VQX1eJdQaCSzznvaqAyal5FdOJJGHwMosfZHC3trSiurIKsWgMG+srqKoMoLGxWgVSogHdxJSoJGfnHUhFynAsLpTP3Pwcjhxm3kVOKByeq2vXhrC4tIG9e3ciUO7FysoCyso8wpgQZzg+OoWJ8Vl14HR29sBT7UbA71Eo6MbaEqy5NOKRMGLMOCgrh81iw9DIBLLOSpTXVKO+vgpbt7arKO92ehANcxwYwD6N8bEh7DvQr+f5S1fuKrOAax5D5GsouMfXsKWlmisw4rEoHFanKSisRuDwV2gtp6CuEFyPR/dHnnfe12kA4NWoPBe7KagaZgofRowgzZV2cmoc8XhEXaTEEy4vbSCVZJHKASdd9VyfrVDOATvwKiqrUVVVI0Y/v+D1E9vH4nga5YGA1l5Fvqjwqqd7rUcqzBXvXXorWh652JsCs4XXQ1E8Z4ixvkRDz0PiOV/j8JlN5/k/axO5+cObI7A5Ar9zI7Apnv/OndLNA9ocgc0R+JcaAYrndJVqQ8y/H8TV5+AUuiWLQjaFdYrnFASUq2Y2NyV8xMMu79Kmh05eib0MFcpDznOGEJHxevTYMSRiMUxPT4p53tLSLMdJQ0MzIlHiUaYVxrR9xzaFDNF1NDg4hC1b2uSu7Wpvg9vBoDfu5eg0pkPIqs0EN4wlnIURzyn+MRqSGgXFKgvsEu6MmJYjMDmfw8zsDNZX1xTed+bZJ2G1eWGzBuDxsoX0Y3z5a6+ggBgslhR85G8niTywIRhL4trtW3jm9CkkwxtwO2yIJtNyqEbTOTnqnnz8UTgtWaSTCfzitbfxtVdflSAh4qgKDdkiM9OKjTA3ZIvYvqNf4YV2G11XhgNbKmxQhFYoZ5rCIEVmIjUK+P73/havvPxlfPTxB+jd2ome3k7Y2WJPR3za8Fz5M9yYkBl85+599PX3Y3x8VBsphn5WlAeKPGojiMgxDgvu3h9CX/9OiUtsOY7Fkio6EKvDTezs7JSOh23kAT9DT4uORfq19P4Nd5hdDgy8c3l8iCRSiMcSGBmZRGN9AyLRVWzf0S33E4WseCSD2Zl5bZ4YbuV00Y3HYFC2eU8gGo1L0OMx8YMuYqIWygLcfBFRk4JHoZEucWnHxsbkYufxl4RIzpeSeMCChsdGd6wVN+/dVeGhrtILF9KwZFNqbV+NWjC2lMKnN8ZxYG8/ulvrhMFQuzdnSDQigYvty+FIRE5yburKywPo6eoRmofjuba6gdu37+Kxxx7DyOgw5udn8eijj8ihxkCsPJ2oRYG7uC8s4m/owKNL0HBtuSkkO/7dc5+J+T00cBdf/dLLcDkoTHETaZAbObl/TbaBOgFKr13kuxp3MFFIZJhSHObP2+RGJAM5Eo1hYOAuerf2CrlEZxjbzLkPrqyowaWL13Dlyg186/e+KUfxxvoqFhZnxSB30HZKBBEDY0vdLUW9nBtz/m4dY1Egflg0/rV1Ttcs2+J5jugAZ2HCL8b3d//f7+Lf/pt/K3FHuCk63O1WhCJhFXgoypTOOc83P5+enpZowyA606Jvg9/tlGh+7/Y1UvnVWcE1hsgij78KFuKaxLTNI0mh2+3Dz376S+zbdwiB8gpcu35T+ITWti2oqqnCvYF7iEYicDr8WF3ZUGGG4XSHjhzG8PB97NxJ9roDbgdRJkk533OZ7AOn5W8jntsKZHXnkKOGQYEn78DPf/aaRFwGmfp9DiQSEaTyFhUy33nrDZw6eQKtzcQ4GDa0CZGkOZsojixGRkc0JuQGT0/NKNiX7fbMDujt6Za4yIIciwMsCHENIl9+ZGREKIbGxvoiaoTrFl/YnGMeD+XzggT/AjbC67A57fD6y+XKpNKbSybxwbtncWDvVjjYYURXursMHn/AiOcKL3bovnL//ogCk4m+CZSVIc6OCIm91HMMt1hkHzqt6Z61m+tlaWVdIufXvvwyqN0Tr+D1lSEciuLKlatobGhEy5YWdVpkskm527kSzq+GcefOAE6cOC7Bfm5uBteuXJH7tKNti+5lnOMUG7VGxlO4e28AFdU1uH7jlroduHYfPXIITtas8xl1dFFsLFjcEnx/8P3v4ZlnnkJ72xYVHngPNjCYooAuByXFcx9Wggn85V/9HWxOrwS373z7VTRV+4Ec56YTyTRfl3OLBQ4twFozyY6mw5RrHVnn7C4aGhrCwYMH0djQYNZ+stwlHqeUD8BuAt5vlIRRFNBNR4LpWil9GFTPb8yaLcV2ijvMmUAxW+JmNqfus4HBISwsLonxz+uyvsEvhrbdUQmPuxJ/81c/QFujD9s7KpCJLsIOFksDSKbs+PTybbzw6jfhC1SowEZTAO+bxDGlMllh3+4PDWtNi8ai2FhZ0bMERVQWQHn/YK4G57YRz4tsZBUOKNcx5HoVH3z4npApTc2N2KCb1sr1Maq1PRKO4MKFi3ji5Ek9Z9ChzTBRHhNzLvYfOKDx5zXC+zjd/8ocKN4jOcbM++AHOzpYGOb9jfP84IEj6hJwe8gmJ8/61wtqFMNNiKbpSOK9jaIqsThCVxSzCLj+lb5OwbxUXKSBwO/3oLOz7YGHwnSOmSKeuXZNoS0RT2gdvkfhv7lVxbWxsQk9hzQ1tijgkx1cev6wmKwcIo5oLnjQcSSkksmOKBU2HxRt9V4Nus0cZ6lTyRR5Td7O5x1M4WgK128P4uCBfcjn2A3FQhG7FvIqyvD8RWMpjIxOoq2zW/flSCSMqclpjI2Oo762TiI410zeqzweO+x2Pm9k1Z3Apgv+viyFV4tNAjrd5x6vF9WVlSra8zrh69mdFaiqacbHn5yD1WayQ7q724tF1HXMzS7KfZ5O5ZVtU1tXQDRCXnwEtdWVcLKzgyGdLPbZXdhY38D84iqGZ4Koqm/A4uKUjBHsJOBzRE1lPeKxpMwmiwszuHL1M5x++imEIxkkYuyLtGJ8bBzWQgb1dX5s7aEJZUPP4NaCDROTcwinrUjkLNi1a6dyPLimc/1gdyELhLynasyLXSg8pzRwcF4xS4AFGt4vcvkMxsZGkEhEhWujEWJifAahYFzmGwaHE//I5xHy4KdnZmWoqK9vwupaUOaa1rY2rUXk3xObxrVd6KAiWqwknmtuCDNn9iIPlkiK53z2Z5D5F8TCwZBQAAAgAElEQVRz0wBlhP7S3NoUz/+ldpObr7M5Apsj8LsyApvi+e/Kmdw8js0R2ByBf/ERkHhOR8lDznMjiufkPKewXMimsSHnuXEsfVE8L23WSps5oVzoLtamuKC244LVjvWNoNifDPWKhsPawPChnC7FZCIjNvq27VtRU1MpN9fq2oo2tXwovnHjFurrGxGNJrCrbwfCwWUJGtx8cZPIjWjJeV4S9R84NSkI6lgMGsIIA1kJR/x/uj0phNABf/78eTR3tKOmrgXRaB7dPbvw2YVLeO6FZ2CxsE02K9RBOpmGy+7B2OQM0oU8ulpb4KBEn8ugYHMgmbMo4OvGzds4feokoa2IR8O4MziKAwcPwekoMqa1OTVOcrYfL6+uyqW2/+BhsWUdCm80rbElgZE7hpJoTNc0XcEUtn70dz/Fiy++LNcPHWROJ1EhZDMTn2CCHYl94c+T0x75h7H82c9/hpdefAG/+tUv8Gd/9qfCjxix3uisdJ9zkzMyMYn6hkaJ0XSLczNKEYi4mbW1VTQ01Kl1maGdbCH2ez2Gm14MHi0JEdxkqYXeYsXswpI2MlaLU7xYBrLu3NkrMZvahdtZhrmZBbUBd3S0yMHMTVsqncfqyrqEPYpAFAjoKGcnA8Ust8eFlpYGCSDNza1wOrwmRDabxYcffqiCDMOtduzYoZ/jB8dmdWUJ1eU+RKIReH0U4AtoqClHbGOZoAm43AHAXY3XPriOkbkg/ujbr6Ku0rR+szjBLgiOFzf9dA3Sjc6xYXGBomMqQfxATEFb7733vrjZR44cUaHowsXPEAj41XlB4d/jsMNVxPVQZjIfFgk/5BRTVKHwsri4hNHxCfgClWo9P3qQQa52IUC4GaeoLzFIp91IcHo1tS/TscjijQnv5FziOPCD54Bjw3Znm9OjALjJyXG59s08hFxjdFtnMwXs3XMAt27dwaknn8TQ8BBsDovC7Pr7tmoOqvuADmX9NNEf5vdbCuQ5f95C/cDt+Btcq/TRMgdAIq+VG2OKQg58+tl53Lh2E9/5zndw985ttDQ26pgo3gTDIRWNWOihGMdOBW7Kua5MTk7q3VDQ5Oc8d3QeVge8eO+d17C2PC9sC8eNoX3esirA7hH7mv9GRjQLOG+9/a6wLXfvDGB1fQP79u/DyMgworGI2vopzA7eHRZa47FTj+s6n56dlhhKLMfLLzyLZCIizjHdixLTiu7Q30Y8ZwbAw+K5xeLG5cs3sbSwgNOnT0k8T6VjyFucEsfv3LqBu7dv4tvf/Ib8wywoCuNRMEx+ivvMBqDzT3xaq0PCIwVNcvpZpOR85vvn//OcKLfNYsWFixck+m3d2qvx/vw0SsY23RgM482SXe5DLBlDnM5ufwCJWFrCOhFJb539CY4c2omAj50ExAj44PaVCdtC+AfPfySWkPjEjiGKvsahbYpFpfWGznPNV6v5nURokO1cVl6F733v+zhy5CC2be2SGOj1lilQ8uOPPsbhw4d1DoRjoAhH6dTlwf3RKczMzEuoD4WCYkNv7e1RgSbN0Fmx5I0gys6MTz49j6bmFty+TSf7C8rAoEuduBae60IuBRfvBRTk4JL7/8b1ayqmPffssxKazHVTvAEUBXSLxY5UzoJ03oEf/M1PEEvkFLD3e1/7Evq724BcSrz0FDn8FHBTSQXmUogtFUpcvC4SCYm9LCx+jaxou12FJzdZ1MSwsACRz8GvkEYGihq3OV3n5k5qinSaAMWPh5FMX3xgMQGhZPeTfWQ63sz6Zq4nFg94b7t48ZJCJpfXFuH2+rGj/yAa6tvw8QfvoNJXwJHd7ViYvAu3nWuVDwWLFxdvDOCxZ19S8G+pg4bngNzmm7duipFP1Nkzzz4Lisa9RHgxTDjJ7i+nim0GB8L11WAoOG78YLDq3Xv3Nb+feupJobkomDJjwaCh0hrbjArmnyiokq5g5qNs375dwjnn6ZNPnHowP3J5Opuz6vQynTHmXs+CjXmm4tcpMDtw88ZtdHVtFeIiwbBPa5EF/tA6WVozjAPYCNJ02nK95WtwPZfAmeNxpcR3572JayPvhbzeyZVm8VY9TjIZmBXb5fJgIxhUgYB8d2J1OBa19Q36Nx7/hQuXcOrxJx/kzVAs5RhlMsli+KZNhWZy7/ke2e3Fe2ZpvpREfP6+UvA7/+Z9wmQpmOI5j5PvtZSvw3vW/NIalleD2La1F+VlHkRjQbGy1R3jdKmQ5XB6sbIaxN3B+zh29KDpiClYEdoI4dLFS1rbzjx5WlkhgTKvzj1/LbMD3HYWlK3iz7MYw/k/v8hiQ0BmARog3nj9NRw8eEjCOTF3A4N30Ne/FUtL81hdXRLfnN0oW1ratJ7NTM/rua61NqluLjcLp7msRH12RLqFsGEh0Kb1anoliWA0jvIKj76XSBSXwyN3uZcdYDKOpLGwMI3xyXF0bd2B1aWgipJ8vVwmgT27e5FJhZBOx1XciQSjmJiah81fhXjOgv179+H6jWtoqK8XCotGBnYUqttIYjnRYbxncC03Sy3FeT7XmXtVDuMTY4jGwmhsrJNpgIYXPiMwlL22rsaEyidieshkDZ+4Lj6+B0MRlJWVqzDPZwsWYjva27FtWy+SmisMbzUda8bYYQrpnwdqPOQ8Z+GM4bb/SDw3OKRN8fyLK/Pm55sjsDkCmyPw+Qhsiuebs2FzBDZHYHME/okRuPDmv3+AbaFD2xAUGDCYhYuiOgObchmsr65IjJX7qIhDKeFaSqFPfHgvfV2yNPdwZJomUrA53WLpzs0vqCW7srwc83Oz2nTzYZoCDV16DJdaXl5Af/8OlFcEHoSBDg4Y5jnbu8k13tHbKeFdXGMH2Z8MgyPmgviBz8U4s4k07EtiWvTwX2Rwm4g9bt2zyKQSmJwYw+07dxFKWNG/azemZ5bw9NMv4srVa9oMHDq0D1XVFAvTcNqdYIDhwPCoHIm9HW1wWnLiw9tcHsTTecQzeXz62QUcO3wAFT6XWLbV9S1yApJPSVdWNpUSD5SbQYqi0TjbgSNy4D3z1BlkWGAoHU/BvH+Kxdw+EFXD46UYF48nJAyfOX1aDqRYjAKwWxtACqESZ4p8SrWDMx3VZsPY2Kh41HSeB4MbeP65Zx6IT5JGxF62IpZMYXxyGu3tnQ825HwfFA6uXbuKAwf24dKlC9i5qx9+urDZPk7HWbFYwdfi7xU7Ow9MzsxhdHIa1dW1qKttQpnPh/XgEmqqA3IDUzxPxrOYmiATdQivvPICbHaKlRFtgsfHJrVhZ+AU+bwUxynksSBDp2gmk8LKKl+vAeWBqgcbdLrrrl+/LkG1tbUVKysr2oQTMcEJ6/e6VHwgvzyToouV3QEZEJqTgwMpePHOpzcQyzrx9a+8BAeI7khianoa83NzcqBSFGDrP+cknahk4TJ0jg5tjlkikcSVK1f0vokO4RiTuXvp8gUhE5qa6oWucNmKbiptFUtiFcfPCCLEBMzMzkuQ397fj08//QSPnzyB8jKfeNZkupbCBlUzUSdIcSEQi9gI2ArREiPYoB3Ynl3aXLJTgMxgcpKJbGHBhEGWPA4VfDIs/AAXzl9CbW09auvq0dXTjdfeOIs9u3eqiMENdcmdajzBRRA1JQiKbl8Qz0vCzz8W3ijAks2dErbFanM9uFa4Bvg8Hm3Q2TFDpAbFQR4vzy/FIjqU6+vrVQCgYMRrjviW5uZmhc7V1laLr5yKh3Dr2kWsLM7i1OMnJSiTqesL1AA2N7IFu0TojXAEK8srwgcxO8DpdCOeSEhk4h6faxMdrs2NTehoI3rIKaQL/42dCV/60itac27dvIaTx48hUEbWP8SYpkBh3JZmFP4LFAxY8uwayhvuedF5Pje7jCuXL+l6dru4bmSRKdjEuE7GYvjud/8jnn36DLq7Os165nBIZOI6wvWcHxQQKT6S2U7hn+d8ZGRMxaX+/j69VzKGWSAozSVyqjeCG+J/E5Mk9nWJVywnuCnccP4mM0ksLM9hZn4OPb3bUOavUDAtQxPfOvtTHDu8C16XEUSIB3ognhd4vHSju7G8soqFhSX07+iTyEtWNV3cxVErus+NeM556vMHEAxFJdokkwz//FAFBoo2JqzWiUuXLmueMxBZxRphCziGNrz2xjuav7xu6VhOJlhIzCEajkjw47wygqtFAYMcr5dfflnjwHWZxayJyTHs27PTBBNbc3BSrWQocBpwub1Ip1L41S9+iR07tmPnzp26B3zuPC8ViRmGDKQLDrz30UVcv3UP+WwOjx8/iuMH90rsU0gurz5d1wxrZhYEl32H2NhElUxOz+j+wSIenZoserOojGwaa2sraG1uglNO6IIEOC7oJuyTZRdzLTuK4nmpeF7KPimJuA9fx8Y1SoySEXh5bfEapTgt0TRfMEiQWFwByBvhMD45fxkubwUcDo+Y0E7E8ezj+7EyMwSPk10TVjjcAXxy5TYeOf0iyquq1e1BJMjAvXsYHBzQ+ezu6hKGicWsW7dvScDfu3evCh+8JrkGGFGWWCF29piMCR47nfFXrlxHe0cbamp5PwHszMhQoZRFdSKpuO5ktA4U8laEQjGMj49L0F1eXsTiwiIeOXrEYI6UX0GE3OcdWSrwq8BkXO9mHNmVkEYoGEEwGNH9FxZWqj4vVpTGtyRClxBV/JxzkHgQ3pOIhqPQzOIhzw2LhhxrHjeLhyr6gI5nSZLmTzGoOJMrwONjUS0jUXJoaFjXfFd3t+bARx9+JLc55z/vw7zSKZxWVAZkhOChMciXHRCfi+GmaF16ntTSUHSam1B6iuiffz/XQhOQntX9mtc5Cx1kvQ+NTgjn1Ld9O9ZWF9HYUGu6CwHlDZQFypFMGVzcyuoqqqoCmtd8PxRvue7R7Xz3zl3s2b1HODU5rpmhwMszF9f9kRkbEmQLVnU8cZ7W19Vh+P6Q8g8OHTyoZ152IjC3Z3jkPqKxkMRx3mdC4Qi2tLTj7p1BCfo0APTUpXV/5dzjG6ZZQTVGssTtXDfK4fWVY2opioGREXUrNTXWaexSSXaG2nHv7n2N1+FDexUgvbqxqm7B3Tv3IZPKY2RoGP192+B25RGPrqPAHIFwBMH1IOLxLCoaWjG1uIze3l7d08zaFtf6zuuD+D4+p7JoyAIIn4lM8CcDX1ng4HMpg1Iz6qhi7kxHZ5uc5xvrnHd5zM3NoqmZxZZqRGIR3Ss57sTKMIy9srIaFRVVyGTzmJ2dE2rv6JEjaGvbohsgz5eK63p+MOugsFRFJJsCq/VfMbSZHadfFM+LQRilIhLn4pGn/nRTJ9rcIW+OwOYIbI7AQyOwuShuTofNEdgcgc0R+C+I5//YeU7edUk8Zx99Rs5zOrMeZokbUafwwAmk0LMib5PIB27EYbFjlXzqhQXcuTsgwbC1vV3OZLkzwyG0t7ehrKxCm4nzFz7Vhogts3Sht7S06HWGhkbQ0dGFe3cHtWkLrS9j3549aGpuNtgAtYEzTJCMXfNRcrEK4VBq5Zfb1rSwk1sajwTFuo5HgwgF1zA+PomPLt7FE2eeweDgMF584SWJvuRSDw0P4rnnn5O4wXZs8nnXQxFcunoVr7zwLFKRIFx0r2XzsLp8iKayeP/cBzj92KMSYcmQ/ckvXseZp55CY32tNugUjblB4aaRzsZ4MiFh4ldnX8e3vvlNJGJRE7Qnx78RsCSa83MKm1RcAIWddfd0iJsq0cKSN87+Ik+a7iNuTigO0R1nY8BePi9uKTc75YEyfPjhB3j+uWfR3NRonGd5oixYlMiozHDt+g0cOXxMbluKBdzIclM+Pj6GvXt34+bN6+ju6ZKTteQ813svBYZSgM4X1EZNhvqGXOMOZFJGjsnk4ti6tUNCns3iwOjIlAoUxg0IdHa1yn1EZMHw0KhceJwXO3fukjhCsY/uYR673Q7E4lF43H6EQ3GJXZwbJccd3eel9nX+LH8HRRO1aufYXp5DIZNAJLiqTThdq4msBc6yWpx9+2O4/DV45aVn8NlH72Dvvr1yoZZEeJ4bvjY3wWzD5wevi3gso43+6OioNnynTp16EMLJOcl25+HhYbz00otCJRnYEFVvwxU1Ajo3qBRWHGLosnWcm9HX3ngNzzx9Btu29SAa3IDf55FLS+4sCg5ynhtOsQRZzpGiA4sOSIN1sMDn92FifAIzM9Po6OhEbX2dgv+S6bTEKIojTodLzNq7dwfEjCUfe8f2PtPi7fTA7fPh3/27/xv/8//057A7LIjFQnKxyUGr1n9DwlcgnSVXnB/mqi1ds6V5++vCW7HOZ7OBxlWy8+12F86+9jq6O7vlhuYGm27SVCIpoY/Oea5LHG8FzBUFmhK6hwIiRaXbt2+jpq4ae3ftQDYZwc3rlzA9MYLnnn1GiBy3LwB/oAYFq1siNP9QwDedDE1Y39gwwX3pNIZHRlT0O3r0qAQqrleRcFROd15nFPg7OtolKlGnXF9fxdUrl3D48CFhAwym47dnnjPUL8/CXRHbkskyGDKLd956G88/9zTsthycLqu42GRuMwia8/XC+U/x9FNPwVUM+KQgRUGG1y/HqwTcJ6+bHURcStbWNjAxOSmBnSJiQ0ODrklyoSmKc+3mmjIwMKAxaGttNVxiOpplaTWFE/H68xksrizg2s3raO/sRuuWdjhtLsTDIbzxq5/g8eMH4PdRoYcRzz1+wE53No+XnHSbhLGbN2/hyVNPiNUrDFMxdJDYFomR+pVm7WEBg9cyiwhEHjCgs6KyArt27S4GT5sMjB/+8If4H/78zyUsU/ijUMQuj5HRcWVAUNzhGG3ZsgU7tu/QmhUIVOg64tjwmDc2grh14xb27NmD2blpZLMp9PZ2Y2J8FPsP7JZ7NBrZgI889VwBFhudpua+OToyhvGxMZw+fVpceTnqhb4p/qEb1+5CLGPF/bE5/N1PfoGAz4+tne144sRRVFf4DWaBXVAUKO2my4GoFq6Zk1NTwqdduXpVjm+upewMYycR56Tf41QRp6OtFVt7uzUnzFpWEs8NuoIfzqJ4blAapjOt5Pz+4mMHpS0KbTwcibu8XxexZLyH8xplcYxrkr8sgGg8i2A0hWs3bqOyukY4pS11ZXjsUD8iKzPwOInjSMDl9ePcZ9dw9PTLaG7tQHhjA5988hGWFhdw+slT8Ht9ut7oYGXRPZPNYHxiSsfM8MJSF5KE3weiuXmeMLgKm9Y7fuza1a8Qbs4LCucsiITDEc0tOYV1X84iEKjEe++9B7/fi3w2o4DyzvY2YVnEkWbRoFiwkJxe7PgyGQJGuGenGO/5CgT/5IKen4hK4vksrZGlv0t5DqV1iPMzmUhhbo4hjkG9dwq4vN+xK6T07MZ7uArsRN9xmc7RKV7EW6joahAY7Ngg/ubqtetoa+tAbW0dwkGGL4dw9+4dPHL8ETGqg6F1rQN0Wt++fUM5JSxM7t27H81NLXLom/dqijWl98+5I8e9CrtyXugZhf8v5znvZ/y8+NzJ8WHH4M1btzAxNYuq2jr0dvdgbWVRY8ywZGZZ1NbVSeQmKo7HwOddq4Vhvww6tisoWNgum0OB3gwpb93Sht279xg0jCULuzWlYqjD5dE9lLkXLEqc/+w8tm/dpvfF65hrKTFQ6maMhHDp8kWUlfs17uwwGJ+YRGtrBy5dugaP149AWQD9LS643B510rAgXgrj9fr9QklVVFbB5fFjJZyCw+1GWcAt8ZsTJh5L4dy7H6O2pkmdZ48/dhw1teVIZuKYnV/Awvwyyv2Vmj/bt3XDaiXKZQOrq4sYGhxCNl1QmHXB5UUPUYHZLO7du6eCj9/nQ6DMr/sVUW0sSFex8yEeg9fjELJPa550bHZDsgMjgZu3rmut6+7plGudoeJEMg0PD6krkMJ8IpVQQYpraU1tnQpgDJB32J2IROMPupyeOnNGxRjTeUMzhhHPS8xzzgauX1p3lKVSFM/5bENnO8VzGk6Y92BYXr+GbeG1simeb26PN0dgcwQ2R+DXR2BTPN+cEZsjsDkCmyPwT4zAxbf+Q0HtuUXmuQkAMu6eL2Jb6KYtiecPc4m58SqFDD5wn9FtCAsSKbK1BxFLptHe2SWnGTdEy4uL6Oxsx9DggJiGFRXVEs9X15bleGO7vMfr1qaWrdb3B4f1N79nV38/lhfmFPRFsYfiBN1TfHPcHIfDYQmGdLT7vD45aTNszXa5zAO1eIvaJcpllU3GJZZurC5hdW0Dr717ATt27pUj+8D+vWhqatKG79133sWJEyfh9vC9eeXASRegUNC2pgbs6G6Hz+NCKJZAwUZStg3nL1xE/7ZeNNVVIhWPIpaG2uQPHdynMCVy2Cksynluc2B+aVEtsFeu3cDTZ87I/cMwN359dHQMa2vrwo50dXbLPU1hn+xmtrg+efoxs6HPZcSGpst6fn4ebW3tmJ2dF/vU5ytDLJpAgI5nhWnlJdhRQGf7euuWFrlRjdz0OWOXrOHh0TG0NLdq80ERnhiHN954Q+69jo5WMbG379iKMr9fLcFyG1MIkHjOggwLBC4kkml1IkzPL2JjI4S11RCOHDoEfxmdrxs6l5FwDEOD42isb0ZTUyPeffd1nDp1Qo5uhjROTs5I0GLwHR1oZJlzM85z5qPjPm0Ym9FIAmOjU3JUlQo7HBOKpkR4GIEip7/pDlW8HoXrfBLJyDoyyRjsDG+1u7EWSWFpI4ZL1+9h/6Fj6O1pw/ryrIQJOkRLDmd1BhSFaQoVhitrx9p6CPPzC3JjcawZnCaOsM0qZ9r09BQ+++wzCfnf/tbXkYqFJcDz9cglZshoOpMz3OYMRUIPJien5Pw/depRHTcxEpY8N5MFzXteb/zDToNUlq7tjDb4LChxw08XPgV7vndeRzdu3JC4ws0+N+P9u3ZKDApHI5pnvT1b5XTnppfi/8LCooSTZ555Ro76AmwYHZ+SqHzs6CFMTI5i9+4+tbVznpM9v7G2jqrKah1/ud9d8on92gr1m12rLCIRBZWH3UnkBMXSPN548208dvIk6mprYeE1bbMik0qLBy8URLGAVBKLSs5HrmGldYvHf+febbRtaYI1n8bo8F1MjAzisccelSDm8pbB4QkoMJToEKvDh7UgCyEjOv88p0QBTU1O4syZ0yr6schE9nUoFMHU1JQ6Hejgu337Jp584nGFW9K1TPHt8uVLiEbCEtyFpS+K/YbFbhjGDzPhS4VLHYsKI58zz9NpFm98+MmPfoQvf/ll5LLEmxhcEnE/7DLgsb/55htyHLP4wjFLKUzYpTnJopkJ76MjnR0M7FAApqZnJGpuBNcl+vPap6jkU/cMBUVRkVUkYoAthWgiVSjMcw2lEGIcugxMzSCZTeLOvbsYGZsQ8sHv8avj6Zd//9c4/fhRpJIb8Dg8ch0T30GEEHnneYsDdqcL09MzWF/bwI7t2x5kGVBct5Crm8uKtRwKh7Sa0UHJ+4L4vHlobWAOx83bt+WSZ8cLBSAarOlA5Tpx7NgjKrjRQTw2Nq7rbv/+A8K6lK5NCpR0UNLdurS0jJmZWX3/7My01q6nTp9Wt9Tf/u1/xk4GYsciOPrIYSFZ6DLmdUEXJh3LxGPQLZxKpvHm62+pU+LQgYPFzo083B4TVMniGIXMvM2HhbUo/p//+H3UVNUgvL6CP//OHyOfTqC6plpFz8WVFayvLwppxaKXR0JyvYR05jJs275dDlgWiSoqKrG6vKTOKJbrHFYLygMU4k0QJYtMnM/NLa0oq6zSuWZOgMtp0z3K43b/GtOaXxfmjU5icrgzeXjcXnVY8XPeD8KRMCqrqozzn4WcXLa4vvF+7UEolkEoGsUnn32C+poA9m7vxJ1LHyOxsQiXnUUHCyqqqnF3dAbNPQcQjMSFhetob8VjJx9FQYGsNPqbwhBxNlrzHU5MTk+b0MKKCnR3d6vgYxBfDOJ26D4xNjqmYFqXy6+MkO6uDkTjEeFN1H1BtJ1CKXNFMdgCp9utLjsWdCngUyxfW13FyRPHxVZn5gmL25Yin5kdBxkxvlmoTet+wDnFtZ/IFRZ8kom0sl/27tsNu9OgTSh2Prw+8BxxjaWLmkgWns/amnq5wln85DHxgz9buh+WgkP1PJGOweO267h5blg0Y6GJhcpYPImFxWWF3/I64j3A6/ZobO/du4uvfvUrOqZS3oi51k1I8/rGGkaGx4R44c/yWuRzWqlQESgv13MDi2wx/m4Kscp0YaF8SN9fQs9x7iaS7BScMPeo/n4k0hlU1zagrqYGK8uLypehOSEcDKOhqUHnkx1U3b1b9bN+rxNWBt3qOdXggxSanCuoSELM0ratO7Bnz164XRRlTTebjUJ7gaKsyVGIhCK4e5v3jVZMjo/i8ZOPIhtfw/DgLUzNTAnZww5KvvZGMITl5VXlZDAYmIUyhkm31TCM2IZ4PKVnBHaAhsIxNDQ2w+3xqnDNwndDaxc8ZV74fCw6pHRMoY0oZqYWxRXn+FRW+FFV7ce2vl5k83kMDowgGc+gf8dOeNzMF+BatYHrVy+ry6e6sl4s+KVgGHsPHcTE+Liev/gc0VBXh6bmJrCbiPckdtYxlJkdo0TxcHx5P2HRgcW3hoZGzd3hkSGZF6qqKySws3AhE0M4qK6k6upKpLM0fVg0DkTf8J7OvA52kLFIagpRUGgprwles7wvsXvUiOemN4I/VQocp3DOR1ZD6jLBrmpyYrYDcVoyhJhumdLzBeffodPf2dSJNnfImyOwOQKbI/DQCGwuipvTYXMENkdgcwT+f4rnFLscbFlWYKhhnrvcJmjxYeG8tPkpccb12Fp0h+T4QCyWLjmRBbGZuYGg+Dw/O4tjR49gbnbaoDjsbrWnEo9C11BdfY3EGD7IU0BgWyo3XqFQFNu3bUM6QZHUK5YoN3F8wKY4U2JhciNOgZLtyJ1tbQrh40Z5W1+/nLRyoeQy4mMWskkgk0Q0tKa22p/88kN0dvfIsdnWTqG6A26XF1ev3EB1dQO2tLdZiSIAACAASURBVLZLxKVglaJB0+bEuXffwonDB8QtzjBgy+lFNJnFJ599hjOnHkM6Roe7E5mCHaNj42Ket7Zugd/D4E+KVDaJyrfv3kFHZzeCwbDEhUwqpU0mj5WsbJ/Pr7Zrbvh7unslHJ89e1YIiLp6ChAJOJx2WK0FbYC5OeSmKhKJI52iAGJXa7nL40U0EZeriG2xHI6/+9sf4sUXX3jgPH9YPE/TLb62LgcRHexsw52YmJBgyPbs5uZGOdAZGErXOcW/knguLEcRfUDhnZtPq8OJkYkphIJhEDGxb+8e1NVXwu02m206qm7duIfe7q0SJi9d+hQHD+01LtecBQP37kvwoRA3P0+nmb3oHkzA5aY7P6X5ms9ZsbEe1phR0KRAQFHh6tWr2L9//4P2dQqFNHizmGBHBs5cAsnQChKxsHG5OvxY3Ijj6u1B2F0+PPHEk/B67PrDOcfNPucfCwQuJ9nnDAPzSMjgJpdt7sGQaWnnvD5wcJ+CUPm+OYb8m3OdgXShUBi9Xe1qFxe3Ns9QziosLa9KyOc1xfZ58p4ZbsgQrq7OLXA57XIVUyzi3lKoIjuFOTo5Lbh6/RaCYYo+FvR2deh30g1NnEEwFFKRhgKiv8y4VsOhMBaXFsVpprBDt+HiwhJ8/jIJMfwd7FZ47vln1Y3hclNsAT76+JLwBusqgtHJmRWehK41/hwD9Ng1sXVrD8r93mIL9n99iTZubIalsnDgRiZfwOrqGs598BFefukleDwulf7omM1lMqYDha3bRZwUrzGe55LLUpiCYtgYERGra6vqQqmq8GLo3i0MD97BE6ce0/i7fAF4/BXI5Om4dSIYSeHS1es6v3192+R6JvefYikFczK02RWytLiI1dV1NLa0yBl/7r130drSjN07++TkoxigtnObRXNkemYGj504Dq+Hc+hzNAPn18Ms4/+SeJ7N2ZHP2fDzn/0UX/7Sy7CA89NwzbnGeL0+RGMxicG8Fnbv3iVRn2s9r3k6nSk8s/jCjgXmG9hsLkzPLuDylSviHbPQsrC0gOUV5hYU1ElTU10pJI4ZY5fWHyKL+HUW8CiwcJ5QGKFAnM4lkSlkEEvGcffeICwWBw7sPYBsMoF3XvspHj9xALlMBDarXYxgX1kFHC4vsuzJUIihA0PDI6iprkZ5WZmubRWuFHRLbNMyItGQcgc4fl1dXeJps+A2P78k3AuLUa3tHZrndM2WV5RjZWUJkXAYK6trEh3b29oVBkth+M233sQrr7yifycyiuv0/cEhJJIpvPjSK9hYDyoE79y5c5oHzz//NLb19kioI2c+ElpXKDBFczLxA+UBhfBt7e013G2JzBaJTSNDI3j7rXfwzNPPoLmpXgVRdnJEo2F43U7dxyKpAm7cG8N3//KHct021lahpa4aW5rqJCqdv3QZ1XV1aGmuQ0V5mUJ+/f4yCaNclwbuD4n1XF1ToywOisDEbqWScXHPKTYze4Ofcz5ybZIzlI5jCYAWNNXXqHuK551OXwqdvA54sfLao6hlUB4G00GxksUkoq6qiFgRMiWgAufk1DQmp6dMR4OTbtw8ZhaWEYyE4PLYYbNkUEiEUekEurc0qKMrkYohW8hhZHoJ1rJWuLwB7OrvU/g1URq8lngRs0CkfBEWVRQkzsBSuxzS7AbifbK9vUNjxA+ej+GhYXUc7N69F15PuUR9FvZHRu4jnogq44OinhBWaZN1wTH0EUUnLEhOCBl2lfCZ5/Kli7pXU+Xzeb3CyrA4X15eqUIfn31YVKEwaZzYFLu5plt1TZ09+zqeevq0mOcl0ZxjyjWt9AzG647rEr/O8eU92wSOGyxKqTuAn/NneZ8qien5fBoOOwVJI0BGYnH9XjrrKRiz84Tzm4guutfrauoQCjILwYToMjCSxybB087nEKt+B695XiP6k6DDOqJiCd9n6X3w+lVHSpbhrh6NJX++tbVNnX9ErPG9c/3ia7Orhy5mzufLV6+qmNbTZbok2H3Ec0+sEu9tRLWwCMxzzlD6poY6tDQ2wONlt40JbDeHzDlixcWLlzE5NYODBw+juqocidi6pNqFpWXEE+zgcAjFRuf9zNQkujs6MD01gZ7Odkzdv4Edva2oqKo07vlCQYip6zduykk+PT2r4lMoHMa+ffthScVVkLApT8MOp8uLquoa2JwuLC2vmE4GXjcOJ2rrazA2PoS62irNz4C/AhvrUXz68Xm0tGzRM6vH60BVTYWS2tdXw7h75z4a65uws78P8UQQ9+/fwZ07N9Hd2YOa6kYkEzksrq0gqy61HLo6O3W9dnZ0mC4kdvPY7ZrnbrdL541zlB1bND9QHK+qrFHBPZVOYHl5CW43j4OZEezqy2g9SyTier7ntccHTqtwahld+4Adbo9P84x7BD7bcR5wbWf2gcdNNJiZDyXxXF11LDQXi+NfFM95ruk8tzA/hAgeYn9y7KBi0dIg6zbF8//6c9fmd2yOwOYI/OsbgU3x/F/fOd884s0R2ByB33IEfrPznJuskvOc4rnBtri4YS+GGP6aeMMH2iIL/cGvLQBul1tOGra5zi4uKdyRDsCqmhr4vQwyzKpF3DgdXWqDra6plDiwsbGGm7duyLlDfAQFira2Tj2sb2luRqDMg7XVFQkmpSAsbmYoBnEjWWq3Zuv7hfPnUV1ZhdbOLgwOjeCpZ5/TBreqshyJaBiFbAKN1RVYXZrDwvwibt6Zkpjldudgd2SxfWsPKsurMTe7irX1GE4+dsq0bTsgNAsF8eDKIgrpOOqqq+D2BxBJZLBK9/TwCI4c2IfaCj+i4SCsTh+CoTAunP8Er7zyssRxiWhkRxJzY6OwMIOW1nYhXYhwoErJ4+EGT7QNvvd/2BT/xV/8hdqLuXnhxrW8wq/zQ4GZGxcWJbjxMJtNh5xx+RxdqUaA5R8KuXSbUmymEPr4Y48qJOqLzvMsGdvRGMJ0RNU3ShikcEv3Nl+jqalBAa8tLU1yLdFRb6i4Ut8kFnEDzzZ9I3wCi6vrOtbO9l689eab+O++823EYhty3S0vruL+4Bj27NqrDdudO9exbVuX2n7zBRvu3L4npxOd9HTk0zFIJIKaKCx0W5MhT5ehC9FIUhtvOqop7pn24pQELm7sKfaQNe5wu2Bx2mDPJWFNBJGJrCKTSiJncSJn9+P989ewFkrgkeMnhDMgT4JFEI2hx/tA6KaYTsctxUmKKpyTdbUN8AUC+Oijj3HmzBMoC3i1QeWG8tatmxLOKez19fUjuBFCQ30tUrHog1Auogx43taDQZz74EO5vB97/BTef/99fO2rX0GZ3wU7zXPixPK6ssjtSfczrHZ4vGX45LOLqG1oREtTA/7ur34gcZ2OcV43vH75nvk3BfSS8E+8wUY4iJYtLdp4cg5RTOG4UXDiePf0dImHGgrTgV2Pi5duYXllGU8/9SQymYQKYQtzs8XQMcNIp1Bvgsc+D3f8TaiWh5cxwV4Y2pYjPsCgFD7+5FMJE0eP0MnLuEkGoHLu8Zvtci/yvPMc0HXLQhyPsSRGc61Q6G4sjpGxMQT8HjTVV2FpbgrrK/Pooss0GkeuYEN1fTOsDi9ef+t93LxzH698+asKk2S4XG1NlYoR5IeTPc3fScfqxPgUjj7yCAo2u9zab73xOr7x1a+gMsCAN7434kAWFciZSKflXGZwbb+Ck2seILEMj9sENj8cIqripbrRP3ee53J0uyd0Tb380vNwOoh+4LjnFYpJFynXkKXlZWElfv/b39Y6QeSUCS2Nyw1NR60Y6UJDEf+RV3Asi6Bbt2/Djr4dcLpNMWhteUHXOsfXOFkN15wFJXY38No/dPCwxIpMmgKqDXanFbFUDDYXsUBZfPbJJVjyFrzwzBn84Lv/AU89eQzIJ5TX4PGWK+SYeQc5Ol9Z4srmMTIyiq6ubgk8dK6K6byxoa6b8YlRVFSUKby0sbEBFy9elFOdTly+N+KemlraMDIyjomJUWEn6I6sqCiXwMfCJLtrWLT1+8pUqFlcntfPMRTyrbc/UoG2obEBzzz7HFq2tKsj5+KFS0KjLC3O4eTJYzj56HGx/Tm+Y6NDiEZDyvSgQESBmwXTu/fu4sSJwygPVMBucyKVyMLvK1eR8NNPPsYf/P7v0UDJOwG8XheScXLbc0hbXPjrH/8S+w4+InwEMilYckn8/O9/hHA0jJe/8lXU1NYjn0kalr7WB2Ze2FSI42mi45wC+ptvvY0XXngBnZ2dugcQz8D7j81SUH4CBV0KjbxvEB3ldHskkBOREg4FJaZxnip4srlZAjjXW85XXn+cf5zDvE7pzB8dG0NdfYPc2hSxW1pbMT09p2t8z959mJ6axe3bw5hfXEHDlnpEomuwWdLw2QuwxiLY2dOJ9tZGxOIbyCCN4eklTC5l1TVGzI0CFZ0O1NVWI6vCZlbXp8GR2WFz2tU1UhLLP/vsvAoAXV09GgPOU4qobW1t+rdoxAjlFM+npidUoOZ1w7W7FKLO4rQEb0tBRfEtLVu0rvJ1ea1TqP/oww9172dBN7ixIXeuuda5Xkd0X+D9uCQSU2BkAcvvC+DTT89jR982eP0m56XkPi898/B9lDpqjLHBrjB2fp3PSiUBnd/H81QyG5TODcVvdl/xfFHUZJGFBRM+F62urUnUphubRSJe6/FYHPPzc1hfX1EnEQvWHGe+B9Pp45BjnoVeisjsMuDX+UE8CMeF3S+8f5eKg+r+EP7Hqc4mBq1y7WZXjgLk2e3gZ2CrwbDxfsX74rUbN/DI0WNw2OwIB4Na18kt59rO/y+rKDch28tLKPf74He7VTBdWV1R0ZxF7IqqKnVWEHVjszNMNq1g35bmenR0dCh8VtkQCT7zNCqzJhoKIhoJ4vWzv0JnWwtOHOhDIR0zWSKwiBVPPvqNGzdR19CI5dV1tGzZgtW1ddQ31KO6jGHMdOHbVSB0e8oU1srfReSMzWFH7B+60cbGZhAMBxEMLWP/vl1apywFprE4sDi/jPfffw+nTz+G5pZaidgpBqnOLYO0pZXldVRXVaKxqRaLizMyrdDpHvBXwV9WpSJjrpDVuSHDndgW3sN4rfAPH+PcWutNUKt50OJzPzuUUsLC8BzymWhmdlrzgN9fVubD+hqxLxEJ5jU1VeoIZD4R176V1XXU1NShsrJGr7ewsKx/Z7ceO39OHD+u680gW0wA/RexLSVM428SzxUu/gXx3DxDFx50cx0+8yebOtFvuV/c/LbNEdgcgX8dI7C5KP7rOM+bR7k5Apsj8N8wAv+UeE73KoP3GGqWz6SxsbasjShdcg9/PIxAKIk6+lttzBR8nVhe28Cde4PabE9MTmHvvn3Y2tOjNnK63LihzWYKckWGwhtykLItlEF03LgSvXLr1l2xhYkc2dLSDLfbIGS4eSqxMksbQ27CSptJPux73WRa5rUZmltaxWcXLqG7dxvqamtQX12JQjoJpyUjTMbS/BKmZtexuDiL+gZu/KPobNsCt9OH1eUYxicW8OWvvYpsPg2rs4BU3oZ0wYnoxirGhwZw5OB+Mc8zsCMcTwt1snNbL8p9DhRyGSSyJvjxzTeMW5wObbp7KDYxAJMC7v2hEfHP6Xjn+NOdamOIWTojjAI/xIZNGkwCN9cMoKRDm+I1x49Bd06nHY5iOz0DWfk76D6nSEv2J3nt3IDRRcT38O677+DokUMSoQxb17DIJW9abHIbciNcVVWjlmO6t9kyTaeRCTnLo6GxDlUVZP8SGEBki0G38OsKLC0UxA1NpLLIW224eeMWKivqcPvWTXz16y8jnaJbHpibWUAua0VPV69EyWvXLmLr1k5tvBj8tbS4InxIf/9OjI5SpM6jvr5WLngGqtHtnOMcdngQizJYzKlwSG6AudnmhwkZdckFSSdcS1srbB4XLOko8qElFOJBObnzdg9G54O4eX8C5TX12tCVeV1qneZ7FTfV7sDA4H2JCRTQ5ELP5uR2L6+oVGGECJ8tbS0Sm/keOcfJrxUKIRjG9u196izg+UGW22469k1wG8Vyumnp/O3u6YHX78PVK1ex/8AB1NfVwGU3mBxhABTUati7dGnfvjOAcDSJ0QkKuSdQU1EGj43CtVXOOx47RRGDUTBIGCMS+SSg5ok2IiIgk5eYyuOiQ+zSxUs49shRFbzIOPV4XUinCjh79n28+vWvIxReV6geGfLEgFC5o7ONQmQ6aYQbFnkeLsSV/v83LWUsDGizns7AznZxpwv/x//5f+HVb3xD4jXd0xwDFjzomubakyGyxmqVMEI8DUXRffv26dhKrnP+La3XYsedWzfQ0lSLjdV5/PTHv8B//2ffUsEgHEticmYRy2thdHRtRd/ufRrfGzeuYdfOHWLQlvlNUC4dhUuLS2qLb21tl3hCwffsa7/CoYP70UpXbjYtkYwOZ84Prn0M4mOB6taN66irqcKWlhbNWzK0S0JZqatH6PCic44Fg4cDQ/MFB5YWN3Dh/Gd47tmnJZ4zMJTnzev1I5FKi7fLLgSGslGIOrifwXJx+Ng5kyLmxRRIuFZZrCZngIxtOiQnpqYxPTuDdDaDru4urSEMWg2H1iU0mwyBFFxOt8EVra4Zl3siiT27dqtQoOYIWx7JTAJJFp98ZRi6P4psKitha/jedbS3VKGmyockETx2D6xEzlgonNuQZwdNJoeFxSU0NTYpyI5M4bX1NRV1GhrqURbwoaG+TkU0XkUb6xsKu2XRjesgC17EUnA9+6u//s94/oVn1A2iTgBAwh27mjo7u+H3l+NnP/0Zzjz9hK4RjgsRFj/+yc/UDXXqyTM4cuQRvPnmO9i5a7dEzsmJEfh9Dvwv/+Z/VJeT207MQxAXL55XaHZbewc8LJDCIgzIufdfx0svvQS/N4BIKAGHnQiXHM7+6lfo27ENu3fvQJLFBnak5HmNZtlTAGdZNdZDCX2+MD2OG5fP4+iR/di2Y5tSE4hqCrhdyLMthB/sBuOEL1gwNjmu+cfzRq4x8wuWV1dR39CI3Tt3qsCczzFEssjB57rJ9Y3hzzbixjLqJoiETHcPxVAuiuyyIKKqUsGqtZpjmsN5ZpKYexrFRTp4hQFzsCMoiXQmi+WVNQVQctw727bi3ffeQ3NbPU4/cxI/+psfoKWmEo50CoV4FH3bugBbGhZnDqOzy7D7u7B1205MTk5I7GfRlMfAroFSMCZZzrp2CLUhdqWY98A5a4TTea3p3V3dumcR4bG8vILdO3erS4trGju8KqsCyg4ooYr4vVyv2Q3FIjY7bIgSY8GYc41rOLEkg/fvq+BNVj7XVyLXOttaVeBJJin0ssPvc+Y5X5fmAorgRLmQKb6ltVE/W3Jrl0ITv/hsxoIn8zF4vKVnolIhnueK1zjHiMVSYqUyxPOw06AorDM7ggUq4jSqq6rkzOfX+EylcFCnGxMTY3rPZMqzI4/oDorlxBkRRUTnMTFE7HSbnJnUePDey/BWFg4VzukwXY1co+mc5xjGY0mtFZw/FM15r2Whm+eLIm9JyFVIbzqNzy6cx5HDR/RM5bAyaNXMSxaA+fzEQOW19XU9w2aTaTTV18tNHo4E1QHi8XlQUVmpziqrzYnFpVVcv35LHQs7tvWqiMC7MgtPvJ+TBz49OQ6f26lCWVVFmZ559u7oVWckx5T3KTrYg1x3GpvEXb905Sr6d+1S1ySRWQ3VDN50oizAjj6DJUvz2s5k0NjcqI4uiu8TE4sYGxtDd08rOju3qGDNxy52FkxOTOve2tbagFyBWTcZrKxuYGF+Ba2t3VhZXlMRgs8dbDIiWofdiL3dfcjnbUgkwkinY5onFLg5N2mWYbsBnwFpdOFcI25LeT/s6NK9lfdZh0HfMLcmk5J4zrWX4jmNHOvrEcQivN85hGIkdooXHgsHfHbjOabTntxzXheV1VUqrt25cwd7du9Gc3OTinfsyqB4zgciPhsp1FyfmD3Jr4vnfBrld1lg4f2T71mBs6bRrRSIzuPdFM//GzaOmz+yOQKbI/A7PQKb4vnv9OndPLjNEdgcgX/OCPyT4jnFV+4sudkVtmVFOBDj7P3c/VgSIUtMXu3Niw+42UxOm+zF5TWshygSVWnT7vX5kIjFMD09KQ5pJBLGgQOH5YThZoYBW3QPB8rLHrT+zkzPyfEaCka0MQ9uLMsV+rCDhL+bwo0RfUzYl9ildm5mbSB6JFuwY2UtiKWVNbVTry0voaO5AadPHkdodREzU9NYX0/i3sANNDf5gUJIriO/pxyhYA5Xrt7Dl7/6dfjLvUQfI2NxIWf1IrKxhrnJUawuLeDUmaeRLtiwFori4uUrOLBnF+qrA3If2t0BzC8u4d133sQf/P63EQtHhN0QP9Tnk2RNPvnK2ga2NDepZViuG7aYC8kBtZHT0UXHGsVEiu4cc/KvGZjZ1dUJi5WCdVbCM5naHAcvUS3ROHhe+PqT0/Ni99IJSHfR2bO/xMsvvVAM6/p15nnB5pBjnhtht4v84iwGB+/j2LFjEl83NlYl3DPUjhscFl4ULcc3LBHYiOfc9rAdmfxlCmADA/fF6+zq6ERffw88HquC9ibGJrGluVNOTDr2zp17G/v275IISzbmxnpITOUdO/pQV9cgpylZ+Tx2hn4Sb8CgMpvVJQcnhR3OFTos2SZPpx+FSW686aS6e/cunB4PGlpb4LakYYmuArEN7baSBQdujy1gNZZH35696Opshy2fUdcEiwEcPzKh2R1BNymFF56TMn+5Xpt/PvjwI+FPDh4+IEciAxwD5T4hJSgkcAzpiGX3BceJxGE7uwOK85juaoaPkQ1L0YHbRr4uaxMsflhyaY21IkWL1yeHe3x8WvO9d1sflteCQm/4XTY8engvNjbWtcEvtfIz9FGFJ+IjrHQNpyXQ2D1U6+gyI4YAErnefPNNHDp0SG7DKANB3eTgZpBI5PH225/ia1/7KmLRkHlvVmYL0O3tkLjGoF3D26XDkPtzzhGzoS0JwqVC3MNrmx7mClY56pxur1raf/yTv8cf/fEfFdmoRE1xG08RKyvRl4J4ienLMeamnOecIowKG+XlJtzV7VU7/vVrVyXIzU6N4P133sALLzwnt3UomsTe/UfR3Nql4E0y12fmZjE1NYEjh/brfGbTCbneiWxJJVIoD1QKtxOMxBBksOXtm3js0eMoczsp/worQG42CycMPMxqGKwqynz28YcSjJj5oCA/l8G4qG29KBaUxkp1iYec5/mCUygkIiGefOIxOOwUOeggtoqdz6IDLAQ22+XSfuO11/Cll1+Cl1iufAYuhiuzAMM5wHBiK4umTiTTOSFR+LOxRAIr66uYnJpUdkN3Z6tC8phLYc6lKSoR3UWxi0Whe/cGJLT4vX51hCTTSayFVjG3OI9oLIlUMottPVsxPDCAlYUJ+N0FuJycjy7A6oTVzo4Zu7At/Jtzkp0wxIA57XZdzyw4sCDFEGquhTwOFmhY+CVWg0U9vicKNrwnKAg4kcS1a5fRv3OHOltYhGHxiOIvi0/bt/bp+v75L36JL3/tJV0T/Jyi9H/63veRSOawbVsf5uaX8Mwzz6O2rkHBg6+d/SmikVX87//b/6qOBg/RAbmsXJ8UrN1eH7J5Ih18GBkbweLCCE6efBTpJAMKPbBZiFbJ65704Qfv4/f/4JtwOIlCScFJtEc6DYsngFAij2gii9deO4u+3k70draguiqAeDIGb8DwhJ2cWxQVFZprET6D40DHLcW9hsZGnUcKm8FQFPfuD2FsZETF1G093VrL6YymeOtwkdFswfjktJzZXFvJoa6uqhaWSaKmw26wT4uLKli1d7RjZ/9ONDXXw2rN6d8osFI8p4t3amoWAwNDKsru2NEPn9+PxcUV9PX24fvf/0ts6+/CyVNHcPnCR/BykYvFkNhYhc9lxY6dXUjkwliPZjC9asWx44+rUMT1hkU+rjkrK8taY/lBEZiCrMfrlIu/VOhXR1YB6m7je2eRhYVQrkvsWnA77eKNG9Gd+BMTGMr7q1l1jDDHeeVgUGvcIKLM0BdUbOOfaDyGxcVlYTxeePFF8bmnxkfR2FCvDi4+dhFJYa5vcy35vGSEx7Rm3rh5Fdt29Op8cezJay8V1/heH14n9L4KnDOG4c5zY7AbNon2HBNeNz09PRqTNXYQxKIKAeVrs9BQWVGO+rp6BPx+5SLwHFPgZsE4nogr+L2xsb74vEYx1QQDz88tIhpNIpXKIhZJYC24hr49fXpG43rG4+P9p9RxxOe1W7du6X3yPur1+FXU5bMO5wtfl25kvmfiXngsfAaiCM1rMhRhV2ILGhsaUV4WgMvhQpyu/1RKobAV1ZWIxqOam26rCy4hnqBryu5k90viAfucKD6i6fh8MjAwiO2929DT0ysmfywR1+uNDt/HlcsXUOb1oK62Ak0NtZgaH8f2nm51WTE/5/Llqzh05JieedbWg+qwCUejqKquFtufwb1PndyJ8ooaWK1OoGBXUYpzhEWLuoZatHW0ydmdz3rx85//An6/Qzi0mppKdHZ0CXk4cG8QW7cSWZOH109WfxjDI2OoKK9BTU0jJsamkEolMTwyAK/PrfPKoFQ+Yw0Pj8NppxidUicVBf1tvb3CCikkWFgUE1qvPJFsVlkKNgfzAZjvYtByZu5lsLg0j0A5uzH4PO4BClx7LXKTJ5MxxJNxceC9Pr8Y8JzTLIQ6GTZOIb2mUnN0ZXlZhhD+kWenGDj+24jnfC4z4jlvcw5YWTFg541c54Z5zutkUzz/5+weN392cwQ2R+B3dQQ2xfPf1TO7eVybI7A5Av/sEfg18VyhSYaN+bnzPAfk0lhfXdZm9GEh92GnOR9ES4zeEpeQm6toPIFfnH0NiWRWAV3b+/okWsUiEW2sKfhRQGQr/M1bd7Bv3x65h+cXZuV06e7ukQOJQVl0JgY3wujqasf6+gIOH9yHtvY2I/KkU+IrUrhiC7gwMnLfUjjOSuiwOFxIE5JoT8xmhAAAIABJREFUNRsbCtYtDXW4fe0yZidG0dHSgOHBQbjsHgSDyzhyZBcqK92GTW1zIRHL4ty5T/HEqSfQ3tUKdmdbnR4kM0BleQDhjXXcG7iHiqo6NLV1oWB14v7wKCbHx7C7f7uCOenY4cZvcXEBRw4eFjPVOMrlH5VDii7fxaUlcZTrG+pQU1OrIFSOL13B94eGUFlRia7ubjmd2cY6PDyC/p078dEHH6C/vw+tbS1IJGLa/HAjzs0IWeXchNJBNTU9C5+/AnX1ddok0Q105colnDl9usiW5Bww7nPunVh4SMRTEgHoJqNraXVlFf07+xWERkTCgYP7i7xTg+OhcMUfNvsew2/mZ+Rwk6VMBywLBYuLaxI5nnn2SRTyGb3nW7fu4MDeg9rosIjy+tlf4uTjx/VauRw5nHm5BBmy2du7FbFYFEtLi9i2fascT3QpiSXPgMeCcTnyddmGztAqnnu2nXOOUSCJR6Nius+vrMDnyKOhzAY3TFdDOu/A7dEFZB1+7N1/EH6vW50KCq/MGbGZG8CVpVUhACgwkYmssXI48cknn2JhcRGnnzojsaW2rgbB4JqYx0QKLCzNY2joPh49cbJ4PVthZeghKT52u8IEKX68f+4cnjz9BLw+L3KFnNyPPr9XIhqvTDnE+H6KAZMULc9fuIT9LEwl0wiUV+n9vv/2G3ji0WOoqAjofU1NTikwkc61EneZ7jr+Pz8SmQQsNga1puVyu3b1msbl+COPKDSyqrpcwjk3zvF4Fr/45Tv4wz/8Q51L/aGIKWOaabCmC5OOSHLG5Uh/SDjXHGEIZjF4kp+XEABGBKLQ4UQ4GtO4UgR86qmnVCBjsBm7LVwOu4pybi8Z7Ly2iIowbkE6oSOxGCaYv7AR1NeIkSISikFuv/z5T3HmiUexODeBi+c/1rXf2dmFjq4e2J0+2N1sqbfj3sAAZqancUriNMSgFpPablVRjpcOxR++P4qjQ2MTWqPoYCTLPpdOynlOIb+6ulaCJUsfPl8AqURMbOwrV66hu7cHPb3G9ahCh0KOOWZspee1aToIChZ68CgW2JEv2FU0mZmZxqMnjgnZYrGYYMoImfdOjgu/36A7Pjz3gUSOQ/v361zRqM2iR76Q0dxmSDMdlCxEpDI54Rwo7qgjIplQESGfTUvMI66DohaLAob7nhLHn/kIRGRQZL135x4C/nLUNdbB6XbA7rKhsqoWMQpt8TSWF+cxPzWKkycOoqmhQuseiyUscDi9AQnpOTj0b1wn6Dpn6DQzFziet+/cxvHjJ3SdMTQ6zwBgG7EDDliKQg/JEURhcErSOf/ppx/D4bSir3+7KfbxvrS6gbX1DXR19GBpaUUdKkePHYDb60EwHIfV7saPfvxzTE3Po6t7K2pranWMRJgsLswL/RWLR/F73/w6etq2KBw3nYojq3NPF71V7HYWEs99cA6nHjsqxz/XK6fdjXQyY5y7iSS+//3vqZDTSJY58SPplNaW1VAUt+7dx41b9/Ctb34TlcRB2Un/olDuQIS5F1YbPHaHUFomLJVOUmgt5P9z7frhD3+IV7/xqq4XziOrjaisO3Kr9vf1qWDH9YQrOO9Nn3z8idjEDE/dvWcvygIB3Wd1Lcu5b651CqHkVVMUvT84KExV97YeuZyJxJibXVBBl8zv4ydOIJHMYHF5WaIi55nXVYHxsVFUVjnwlS+dwfL8JAqJBIbv3EWFz4fxkSE8eeY4VtZnYHH5ML1awPFHnzCCOI8XNqGFuIbw3sfA7eWlJQl57ADiswc7rXgv5ftXocfrVZCqw27QKBRrGYy9pbUF27dvVbccnbsZnUeDKRHPPW1wSBxjzjMnhcXiMxXHmusnu2ZYYKJouLyyqmeB7du2C9VEBMyhQwe0DrNTi+ePBc0Y0TA+vzkvFqvuXWPj4yjzl2FH33YhVui2pqOaS0OpKFk6Hrr6yfnndcnfx5wLDlBzc4vQOhTfTWi2FalcBqOT4zp2BrtWlJer6K5OgQw7V9wIh0IqyvOD4zVwf0Du4ECZcfSLi50k1msc62u85hvE42ZQO9nTzM/w+X36WWYvsGOEyB/eT3k/4TrFggdf4969wSJHviBcjLBLtbyuy9RRwEI4x43BqFxn3nnrXTz33LMq9HC9Xd9YV+cLC3DMMyAuhd0SRLs47XS755FMkd2fFW4ukU5JsGfoMFFdfM756U9/hr27d6tQzPsMhXpiTt5/71251+NR5jJY0NHejrnZWa2pDPPlvYX3Y3ZPDgzcU5GlvLJSa0r/rr2a68xM8Lki6Ovfpa6gXIZFFjtGRscwMDiII4cPo7Gp0QToWn24fPkKlpbn0Nxch9q6anHJw6EIbt++i4MH+LxEnBkk1E9Oz2JrTxfslhzu3rmByoqAukT475FoCjV1Lairb8XoGFntjZgcG1TIMIsbO3f26zniQTGb1zXzYHQfzco5zmcEVh+4lhCtxWuMheq5+Vn4yzyai1xbs1kbVlbCQu/w/khzDAVyw7dnYLZfBTRiiTgnHC6Gq6/h1s2byjfasqXFdPixcCzXOa82rtHS7U1+kd6J+USPnca6gZwJf4HdaYpYxBbq54rYForoR576002d6J+9k9x8gc0R2ByB36UR2FwUf5fO5uaxbI7A5gj8i47AhTf/fYF8RT5xM2BH4VQUZfJZiVBWWjVyGayvrsBVRCyUBK0S57wknBvGpnEeUdDlJjqdy2Fmbh7RRAr3BoZw5OgxCZZcmBk0RbfV6sqyHpoH7w/izFNn1ArNjRAdXC3NrfC4fZiZWcC59z9GQ0MznA4bPM4Merd2SpCmW5BiDzdL2rIXrEWGuAnHotsHFNQdLiQzBawFIzj30ccSvwI+L55/+jQaa8qxPD+N5tpqhNZWcH9gAKPjo+jq7dXmhWKQ3WLB/YG7cuIfO3wALqdVThyvh0xGKyx2J+YWVoSG2bPvMOxuH2LxFMbGJxWydfz4I7DbCpiZnpILv8wX0OtyUzs6OoKm5ga1PjOIjA5ujlugolpBe2I9ZzJYXlmROLdt+3ZthCiuMtSMm5DqymrMz82hb8cOw5+UM46bOFNAoGhJcWlhfkEc6/+Pvfd8kjNLr/xOel+ZleW9QfkCCh4N30DbaTPdTc5wRHKWy92lKGoVIUVQf4VCEfqkDX3YpejEFTnDmeG0B7rR6Ib3HqhCee9Neu+kc97KniaXjBAjxJmejaoIBHxW5n3ve+97z3Oe3+kfGNBBl9fq9u3bGtf9+/YaLGYXGbdkvFJwMcPu8OL5yDhqauvgcfvE9GUAZHVNjUTraDQkYYEH/3QmCbuDc8BwIxlhZkabbfngIiKyySzurdvjx42bt3HixHH9Wx6Mx8ZGFWTIwxi5wnfv3pErk63wDpsLyURKB3gesuk453GJh6xcPqvPxPehILRsQVxQFiZKZhNSGbrLTCpAENdAdyGFeB6mKaZR+Lh7+xKaatywmsiddaNocWNsdh1Tc+t47dXX4K9wwWkpIF8sIKfDnBHmRj4yiwCNDU3Gdc3kMD4xIQwAHf5Ol8Fa50GYuA6iBYihoaAeqPShv79HLlmK0OaiFaa84c6m+5VonktXruDFMy9qvsNSQp7/zlIysD9p4n8MlzXDOCcmWWgKwe5wYmCgX+49hdrl8/jqy4t49ZVXNKeePx9RKztdoxRzeSD2V/jlzOa4e+kkLRW3WfV2zExN6b45feqkhARm8FG8533A4hq7GS5fu4Uf/vCHMJUKKGQzMJsMDIYQICZ2UBjhbDzcMrxUgXvbrmpeG/5briGG+PULPAmxHSabW6I33aHhENeJdaEhyDTmWPF1WNQh6zqZ2kD/wC40NjVr/Ohso4u6KAHVJLfzwtKyBAz+HdFG92/fRHXQCwsyWF2ew9tvvaGCFoPe3BVBhYXef/QETrsN3V2dKqTQCcyjuoGAyCGXLwgDY3WQ7V+E0+7Cneu30drajMYGdhewSGFR4UxFghLXXMMhqrWLIbGFvDBJN+/cVdjo4J49GmePxxBg6TzGdvdDSc5XChkUzo0C6JWr18SKHdq7GxZy+TMpCWx0VUugELeecgJ51GkMPx0WGuCVl1+GlW34dLKXiODQVdu+HgXxuA3MTUkdLCpc5vPYCoU1/1k84v1Ipu3W5pbcjrW1NSomcX5w/SHSYqC3V7kRmVxSIjPd7NlMEZGtKKorg7h66QvU1wdQV+uHmSK+jQF0PticfuRhR6FkRTJTwKPHT9QBQfQXVRMWxijE8Ae5zEQedHe1oyrohcNBUZhhssRCraFYsKK+sQFWu0WIoatXv8Jrr78ioZ1rLTnPvJ93D+zB85ExrVc9PW0KW34yPIlM3oaNUAKfnr+gtfDokUNoaaiB32NHTVUA//t//FOkCiaFCL7z5stGwa3EghJDW52IpVLaM5K5PL64+CWOH34BtdVV23cGOzLYOUTXZk5hsouLizh16rSKfRPj45gYnxA6geLcnt27VaB0OmzauzkbiFowusBKsPIP9GecqRQAKSIpRUDz+6OPP8C7731XRUiKpgwRdHm9WFhcxoWLl1BTV699aGZ6SuGgewZ70drcDI/LhYxyLOwS1tQUUSpqb2Ihi9eFwePcnxMMsgzHsBljYGRcgrDdaofVbJEwRxY1BVZ/VSWaW5uFCjv3+U110wx21eDgQBMs+SRGnzzD3MwShoYOSAg3mbJoaQ5qHGc3szh4+JgKf1xn+aWQZbH2iSyza6+kg5nXjMVbFt3ZqcBCENc0zl129XBdNgKeswpJ/fKra8KW7KaIysYNynHbnVWsK6gQwbBohnJyzM18JjF441wPKKSq887lUbcDnfe3bt1SEWHvgcN4/OSJ1ggWNbl/8l5ndkehmNX4lR3pxbwN+axJhQAWvdvaW3UdTGZy1lNaM3mPMQeAz3aFolWIIaKrKDazGNDS0vJ1B2G5k1CmB0sJoeiW1iHitZhZzC4RCsG8dw1cXEoYDYr1LGLOzc2pG5DuYO4/CjrnmMWMzBXOXwrkxPYRf0Usj4tdF6UiGhqJ4osjmSTmxA6nw6JrEKioMHIpGLZpd6njaXFhCfNz8zh67KgRBptLq2jLLju7xQ3kbLh67aowY0P7d2v+cb9n0SIeSyLJ/A+us0UTWjuaVYh0u2ywWYpw2lgcyMLp4vNYAYUiRX5+vhR+/vOfY2jvADra22AxFTE7M6mMBKIHg5VViEUTmJ6cQ1NTK2LxFJLFIryBIPYMDOKLz87jhcP7sLo8Cz6SsaAfjzPUvQI2O5F5TiyujuDAgUNy/hvIH4aH+3Dpq8tC073wwlGh3NjNxNyMSCSErq4O7f3ao71ePHz4GB3tu5RpwbD1kdFJeLx+9Pa0Ymr8HtZXJtHb3QEuk5FoFpF4EZFEQcH27OSq9FqwvjKrohZfjz+Xg7X/ywMHH3qMZ2uOJ5+ZDOnapOIbDQ2cw8QbMb9meTmEhQWDK0/hnGsfu4P4TMjPx/uBz0vcl9jp5PV5ZHoZGR5GZ2e7Cjg04sh5vl2UM2B220hB7h96DqNwbjw/GGAXhrWqBUpdhVwr6eAvO8/LHQ872Jb/X4+UOy+2MwI7I/BfwQjsiOf/FVzEnY+wMwI7I/AvMwL/mHgu/ZkBZzwMk1Wdz2JrfVWO3rIjtIwP4AP0N1sg+edq2y0Z+IhQNCqe4eNnI+Ke7927Hy2tbcikUzqIh7c2JXrz0HDs+Ak9EFMEoeuNjpTBgd1iIQ4/G8W9uw/x6qvfQXNTA8Kb86iu9gv5EgwGdHCkq40PzTxs8dDKh2SKh/FkGvkScO7zizhx+ize//gcwtG4XDBdHe3wuax46dRxmAoZFOlWLmWxsb6O+w8fYXpmHtU1tWodTbNFeXQYbocVJ48eQXNjA7LphAQzsqCJc4jGk5hdWMGRY6dQUVmtwFQGtv3n//uvcfo0wzgtQoxQyGZIEp/t6YKlgNTZ2aYDJMOe6GgjLz0UiYvrzS+2J5PnS2YzBWKOD52BPLDSvUax5/atWzrUkO1N5EO5PZoFDv762dNnYsG2d3YiEAxIIOd1+vLilzh9+pSEWIowdB1RdKdbj8FlCwsrOlQ2NjZLFJ6enlVrNdESFLqJnmlsatDhkGSHMjNdImjO4GdTiKdLjl8Uttn6vbCwiLX1kFjcn39O19hbKiSQ59na1oLotshM8ayhoUFiSyaVg4dM1QwFCIcO6Dyw0aFOJyGdaRTt6IJ12Z1AkSKGwVz1Byv1M0UOtmOTvc1DNdufq4K8HiWENhYwPnIHTfV+Ca/JnBnRtBV3Hz6XUNfa0oBCJi43E685hS3O+xs3bqKvr1/dEnTz0a168YuLQttwnO7dvyvxnN+HIYcqXJiha03nGwMU83mGx5pRyBTh9wSwvkZnd43Cdq9dv4lQJIRMNo2e/h6J7cR12NmOH89K9KazkAUFOn2Hhuhmc0uEKIfD8X399Kc/xcsvv6y/4zXhdeDPdNaSqcovcmjZEk9HqYWuSYYFZjP4y7/8C/zPf/zHcurzIEyhl9ecAhgdmMtrm7h07TZ+97d/W0GDdDJT0JNInt3GKYk3TJyLRf+/QMGlxI4GY30xCia8tmTBGsF2OuharNiKJdQyv7ayhnPnzmPv3r3oaGs35quEB8OBTtHLaqWLNiPUiJisPOSbrGpXp+svlcnJ8bqwuITz5z/HO2+9hyeP7kn8dDtNiEXW0dnRKjHcWxGAmfz8dB6Png7j9MmTwpxQoKK/jUUEFgEoZjC3oET8Co/xFiIc7Dj/wSc4feqERAOKYBTDVPwwWbYN+RTR+WuTmO1kdtM9SFbuZ19cRN9Av+77WDSsol0uRcemRW5JFigpnpvIA6d4YLLg/Q8+QHdPF7p7uyQY89pRlPJ5vCo+cJ1ki3xeAqMR7LkwvyREzdmzZ+VEtzlNEhbppqYQybGlsC6BTF0ERCyFFITHAhGLHXSyer0eCeYU6NweXkMWgVi8IbqpiHw2q+ueL2a01umymIl4MRlBmU43rly6AH+FA3V1AXjdNomxdfUtyBVscHmrkCtaMDkzj1giqa4Jj5vu2jg2Q1tyxzc3t0skoxv97t3rqK+rxNmzx7C5tQEUzXjyeBSlghVnXnoZDpddHOlLl7/EkSMHUFdbozVyatJw4AYCQUxOzKC1pRktLXXCUEzPr8Fk9cDjr8b/8r/+bxJ3/v1/9weoDfpgNxdQKqTxwbmLmFxYR4XHgX//h/8GmXgINnMBNdV0n66ruOLy+bG6uaV15MOfvg/P//vZX36F40+nclp7I4VLjvHTZ8M4euQYPv30PJpaWnDy9CmJXCym0q3LAlY8GtX6zd+TycwCjdNGd3RKXV7cS4UGogNThXLA5rDh4sULOHP2tK5FIVtEpb8aswuLsDvcuHrjFo4cPab1jXkj7W2tMJXy8Lgo6LEAwEBiZkvENW4MG3W76JhP6r5Xb4lEZlbF7MibHcJ+8Zpeu3oV9bV1KtKwENzZ3amAxHgqgeW1DTx4NKni2CsndsNjimF5ZgzPHj1Bd/ceBR1Oz0wjnYpg354eJHIZLEdLGNyzV3PVKBYQN2EYAugo5vrLe44COou0nNdcX4waQ0l7OVnPBhO5YHDlGeS7toGtcFIZHy6HDYloBB6XXYGRZOCzw0TCeYkhoindoxRmy/iicngmR4PCOYuZFAs5/rdv32P0NLq6exSUzuL54cMHkUjE4NRrUCAmNoeFR5Pmrc3qllubRZ7rN66jv7dHmR/GvWbV+sc9n+KkxxdU3gD3cuGf8nmhjox70vicRs5FHrkCuezGOmo28XXcEs+NMTJpP6brmvcau09WN8LaR2mIoHjOdZh8+e7uLnVf8F4i35+FFeKp2N3T0NSi7sCFpSUVa6trqvQenA6rVk1qoQ4K36m4xFIK+FwXNza2dE/ytWuq2UWXQH19tTjx6WQehYxF+RJffHUBTq8Tg4P9uHXnlvYyv8eHgD+ARJxdPVEFWk5Ojmoe7+psUbePzCJmPq8UkS/STML8mUmMTYxj74F9KpZevfKVQq7ZQSTTRAnqjJwcn8a+fQcxO78Ed1U1lje2cOTAYYwOP0Mxl0Q8soa+vnZ1K3h9AdjsPjx4OIqammasbowhUBkUgk5zqFBEKpXBvXv3xY1/7fU3jOsBk643Gxr4fGXQcYpau4ngISYsGKzB/NwCwhGikrrQ0FCJxw+uIJPeRE3QB4/Lj1LJiXCsgNGpRZjtbuRLBeTTYTTVVeo5jc9ZfE4o49zKJ49foNRK2894hlGF+862dC0UzfT0FCor/crb4XPc3NwqorGM7je/36uiIAt7nFM0yVA479rVrfuCzwTsplMQcSSsjiI+nypUWIXccjzotngu/f6/FM8lkKs/q6gsEYfbbXQf5n4hnpcDanfE83+Zs+XOq+6MwM4I/PqOwI54/ut77Xbe+c4I7IzAv/AI/GPiuXGQLEo8J6O1mEtjc31NB/oye/ub3HO1QPIgSE+b3GcUYOmINSOeSsEfqMLcwhKmZ+d1iNu7b594hqlkQg5OOlHo/nR7KoTbGBkZVngWsRoMMqMTZ2pyGjdv3sWxoyckVPncFrlLKyq8Eqx4iJDTLU+mrXFgZss7+eA3b9/HxPQ8zr78Csw2J37y8/flgmJ7b3trE+7evIqTLxyA1VSEjegFs3EgofB+5959ue946CVHMpNMwmY2Iej3GQgGhhhZyNimqziHksmMm3fu4eSpM/BVVMLr8wsZc+/eAzQ1N0vY5eerrq6VgDo3uyAXNA/LLE6wjZiiGhED8UQS4xMzEsN6e3vE0eVpraurS9eBotbTp8+wa9cujRXF0NmZGbk/GQTY19crTAIPKWwBZ7s2Xbl0nzHojyIsX48HmfPnzuPNN78j5w4FDx5m6caWuJqIY3FxGR0dXRL9yTrngZriW21tLZ4+fYzevm69Dg/vFGAoftJtSqGN4ixdbxTU6Goy2skp5jslADCcixgJFgYo+JNL3dTUgMqgcYB79OghmpubJECTl00nOVEGFPaM4k0BiUQU6xvrQv5QhCWHdWhoD3x0+SVTWFpZgcVux/rmhhAkvgq/igLEWDisdiwtLqGxvhHpeAKJyCq21qfhcZWQoXPQHUSq6MbsYhj7DxxEf38XzCZ+rqQCB+ViFJszqPFhgYDiNceA16implaFHf5MsYROUR7iiWNpbGwQ3obiCIVz8nR5n5VyJaTjGVT4A0IVkTdPBMvhI0fg8XkxOjqMQKUfPb1dcsfOTkxJNOb4MsD10KHDuoc4/mXxiPOALkEWb9gCX/7i9VCnwvbX2tqaPhOFJroNvYEA0rkMJicm8IPf+r4wBxRJhAQiYoBcdOJlEnHMzC9j+Pk0vv/972nd4PpBcdlmNRst7+SMms1ix9JlxhBSiv8GYsk4BDP8zXCKZtXWz7FlaPBWJAyXz605MT42rn/b09Ojf0eEhdGhbdHaQyHf6TSrC4JCFdcQQ+ByShxJpjNYXV3Dk6fPhJ+oq6mH1+1DV2c7XA4Thh/fxeT4sAI+Q5Ew1ja20NbZi9HJGbzz7vckEBfJiC8w/HDb/S9BIAM7A4opghM/Y7VjY20dd6/fwttvvinhgwIY11jOW0OQMBzAFCLkZy3QJW+EnbK6shkO48bNmyqGVFVVGqIdvw+D/TJpOBhyCwoY5C4bzvMf/ejHOHBwPzqZC2EyglrN5DlvbUnEUCithHaDsc95SYHm0cNH2NjcVNt+BcMitztH+H7oFua9tL6+qUIL5zbXmvZ2OrsDGhPNo21Grro9yJYtMbjXpsBbCntyrBNzUcgiSyQQw27NZOdaYTXZFfZ38/oluF0mNDfXoJhPw0WUAmzwVlQjDwc2Q3FcvHQNr73+Hc3xS5e+0n1EvA2vFZFUx44e1/zw+Ry4dfMrrK8vYO++3aivbURoK4aZ6UXEExk0NDWhvaMV4fAWvvyKYbc/kFBDFBbvrcHBIdy+dQcvHHkBbqdFgmgqW8KP/+4juDwBLCytYHVlBe+9+yaOHd4HUyGNRDyMm/ef4unorPaTt157Ca2NtXA5LEgn43K4EuHBcGmH24NkKod8kvdDHvPzdKnaNFYWK4tJeWEp6Jy+e/e+8E6ZQh7+6qDwIhQbKVxTLFd3gtul1xHv3WaDy2mD05pT5oY6HCSaGz849Xgvvv/+3+Hd997RXOH1yWeL6raYmJrB1es30NPTh61QSHOX7ngynZmHwuINi0ss/lIMZ5YEXcO8GSnms0hC4Zz3iRrcGHxZNMHlcAlFNjlO1neDAhvpTDVZ6edm24YFF7+6hHv3n+OP/vAP4CiGEV4ex/zkc7gcbjQ0dMDlDYpLb0IW9fV+JDMZzK4lcODwC1qPJLVthwxzrfL5/AbmTHsG19u8Pj8LH4aHFcJ9sAjEv+Max7nF11rf2MKDJwZGozpYifDWhsaTWCAWpugeZweGg4xuG4uhLBAZoY8UqeWELZbk5uZ9wywE7u9GILATV6/dlxOde97i4gLa21uVIcLuDLnIGeTJCBp2b8kNzi4bhqBbdc2npqfQ2toCLwuixLuJO8+sAoZ/5iQcsgjD1+I9yvvEKGwbDPRyLgSd3lyH6WqngEvcSzqZ0b5ClAafsZQh4LCrAO/0BtWxQnG8RjkiNhXgKXjyWWBzfV3Fbd6/DB8t5YvKMfFU+DC3sIhPz53DwUMHtW4S1/TKyy/CxcKnKi7sAGBHCouMVj2Tzc7N6Xmit6cbHq9Lc8zo4OHz13ZBLxLBrTt3VMzn+sP9KZNOIFDhQaXfB5/HrZUyEtpSR47f58bs7JSeQ10uL9xeCr8e4f2uXLuFaCKJ6vp6jX0uxxyVkkTgwf4+oV8W5ucxPTWjwhZd9c7KGiTZ1VMEWuobsLY8j/a2eiQTmzJH8P6z2egWH4XZ7EDJxDVrA719/eju7oXXV4HhkVGMjU1ozhLHx+m5MLuoe7y+vlbzwmIxjCZ8Vud6zDlWXVWjcOZgsA51da0oFpNYmBtGIReFw2aazsnBAAAgAElEQVRCha8KFqsXZqsPT0emECc6hgVZSw7trQ1yv/MH56VRTDL2qG8iGoVuZMFz23nOnALuIwYqKaeCJcVzFihoEFhYWEM0ltUeVFNTpTBR/joeJ95MMCJ9ThZ6+FxG3Nbc/Lw65zo72r7OMSKu7B9znqse+A+c5xTPWcgSzMxqiOdGt5SBrPpmRtORV//bHZ3oX/icufPyOyOwMwK/XiOwsyj+el2vnXe7MwI7I/BLHIF/ynnOE5qdAWf5vJixDNZ0uxziNvLQpfDKbYax4fAynGVlZ7rE9GJRYT3EphC5sLEZFsfx4KHDcp4vzM0hnSKvkpiISrFj/RU+hQ2xjZruJjog6cShu/fOnft4/bXvSLzLpWPYWF+RQErnEUUGOrN46DWbiB0wQhzpbLl77wnszgrsO3gQt+7ex/1Hj9HW3m447UoFXLv8BV5/+TQCPjcK2RTMVJnoWtFPFJdMYm066ArK5TE++hyz09PYPzSEyqqAdC+X2+Ct84uH/oMHDqO9oxMer08t2/PzDLUyOKMcg+6uXiSSSfFLGWBGoTOZSugAR9c/HZlyW20aLlEe4OkuOnjwoIQvXoMHD+5LVKmrq9WBOJ3J6vcUpMmDZngemfC8TnSICnFRWSnBW+IGhYpiXg6uK1eu4J233t7GnTiNYD0K3DabcDotra0S13jQYZFgdnZeznPiPZ49eyaXV6FI520So2NjOgB2d3XpYM7ArmG14HbqgE1xQkGaFrbrA3kK4iZ+ngdyq1JE37t3jxyALAhQCOdhi6IzHce5TE7t0jyY8YsiE8Mv+TNFELqV+FmJRunq7JDTdWxyCr5AALO8ji52CCTEtpVAkslKvO3u2CU2cCqygmIuRKCFmP0mux+RtBUff3Ydh48ew8GD+xDaYhAe3e0diEYjEngpOhMvUy4+tbS0YnZ2RtfnwMEDcgdTwKDQwmvEAyoFd14DFmEIOS+JM21DLp0V95zCAV25P//5Bzhx4iTa2jvEMaYI8uDRA7We83PuamtDfV2thHteEwZh8prz5/K9yet54cIFiZ0dHbu+zigod44Y4pHVQNUUiyp4UHwZmxwXp5bIHDLxeehVmBh7wBUkZsi/PEw/eTaGlfUozrx4WuGdKGZRyGUwMz2h+7axqdFACTDc1EIxnaK6EYbJa8yCCucrOwgYmMZgM85h/rmZ97fcyhncuX0HXbt2yW3Ptm468r7OOeC9K2G6HGJGTIrxPVZW13H12nV9vpraWrS1taOmtgZ+f1BiMpEUpXwK02PP8OUX5+Q8pyOUIvjU3BJ27zsEX0XQEPxZLKRmQIE4b6AVtCbShV9kLwGXDwtu37oNByw4cviQxA4jdNkoUJZRNsaSbwQPqnDFsMNYXE5ECmTzCwu4efMGjh8/JtclnZkG4z5n3JfbrfNlR/9HH32M1vZWDA4OCC9EMZholrmZGRw9ekzrKjtXykJimW3LQuTs7JyKCq+/8ZYEOM41IlnGRse1vrOgycIY5xaLFpwzZjBYLi+Rjp+LYhvXeIqWZWwUHYVcD7g2UwgmkiKbp3hORy2d5wzJtaOQzeHeneswm7Lo6GiEmYVRK4XzKlgdXqxuRvFkeBy7hw7q3vjqq6+wsDCvwg7dtQ8fD2NyckbX/PTpF9HX2wmrLY94bB3zC1PYWN/EQN8eBIP12NiIYGllQ47fXV2duH//Ll5//VUVwbgeERXxzjvv4fy5z3DmzBlxy8ORCJ48e477j0bw0quv4/HTp3j86BF6utrxr3/4AzhsJYXHfnXtDq7deUxICqoDPrz20hk01tWoiMR9ilgSu9uD+cUVfPXVZaTjWbQ0tahI6/N5FKrH68P9sbamTuvN3NyCBM0o2eH9PdrfeK/QpcnrQAGb+Cqiz7juERfV1tIIh4nOc85Io1CjIgvn23bR6ufvv4+33n5T89NqJiqmIFH8r//mR3jl1de0nnM9oTjGeyTNfAGrRWsw9zF+73A4pDWd3597D9c1LvAG3s0ocvK+oK5IpzLFVF5XOUuLRXXy0HWeIO86l8UHH30Mu82Ld996A4nNaazOjyibpLOjG/5gE+xOPz78+BMcOLAb9TUVctA+eD6LUy+e3V5HjLuKxTMVkK1Ethgh4olEEoEgcykMNA7/jAGZ/Ldfd1VsheTCZcGRxX/YHAhWBrB7oB/3bt9AkMXcYl7FCt6Di0srynWhSIcSsWI0E1i3C7/Br8V8Fcb4TKSgbqIqKEb6cOvmHWyFNtFQXy8mOIX56prqrzFkCvaW4ZZ7M59zjMIK72POezrrmTHAoi1RZAryZoErQMb6mvYcBnzyWrFo3NPbo39LrApDNFlM5nMMf6YDmM9w5HMTIeKvqMBPfvpjFdiJl+P6w+ejosmhYtWD+/dx5PARLMzPGaGSOfK8Qyqu8JmD+6PP4YTbys6VAiwM3kxn8Lc//Sm++923tT6dP/cxThw7iuameonn+SwDUo21gusbPzufl1go4GtSHOc48LmJHUVEwkxNz2JtbQseD7vQQuKQE88e9BNFFEYhl5RYXszmUekPwOfxCI9D1BSfUxiuTdc58wzY6TI3v4wphtW7verCCm2tw+1mN4oPuwd6hee5feuG9qmD+/djeWUV4XQRu/cfwcjT5xjo6cPIs8doqA/A52WhKQW7gjZdmJ1ZVfHdZk8jFk9gfWNTWDw684knZM4EO4lYDGHR58mDJ9rv2GFQV09TCTE9DB+3qeDCgjeL5tyfuTUHAnVYXprC85F7aKjzo76uBskEsWJWbIbTWFrZgo1FjVwGyCcx2N+lThZeO+6VHGPeN/wqC+iGiG4U+/8htsUofGeEo+P1ZiAvzQyRaAq5nEnYKQrn7FLkGsf7zAiYtsi9TyG9Mhg0Ps/SEuZmZ2Qa4f7OZ+9/zHkujrkBOf972Bblf3B+bjPPKZ4L28Lone3A0PJz0Y54/ks8cO58q50R2BmBX4sR2BHPfy0u086b3BmBnRH4VYzAPyWe8+BL5zndZUXya9dXJWbyAPdN8ZwPoN8U0su/5sFL9EEewkxmsSOnZ+bkzOYXDxtsLSeDNx6LIpeja9AQj9n2yeC2xsZ6tf1TcJmanMSDB48VDlhbUwsrChgZfoaurl1yJ/EgQXeW4YAxhHMetvhwPj2zjOs37+PM2Zfws/c/QDqb1f87cvQwhp89xu0bV9DcUI1XXzoDn8cFu5P4AzrT2NJstAzLKRZPYmNjE+lkGvfu3NXr790/BI/PIzf55MS4glA5PrU1NXI9sh2XXHByhUfHJrBnaD/mF5ZQVWUIvDxc84BApzIFc447Pw8dpXR2m80GJ5iCJsUq/j8elPnvKZgTk8DDv9xuJrPEU/47utvef/99OZV58FU4q8kk4ZTOUwOLYdMBd2lpUSJGR2e7+LQUQCh2MLCU3QPjE+Po6GjT59J7MlEoiYoxzUM5D1t1ddVwuR3C6DDsigcX4mbEtybPdmVVHQIUx785fygIsR2bgiYLA0St8MDFQzEdZfy3FF3I5u7v71e4ZWQrjGwm+3XgZ7loQ9GcXiOKA06HU9dkoL9Hn4XjnyOT1ulEvlhSoUGMTJMJbrkoSzBRcE3nkImtIpdaR6kQh5nhm1YfXIFW/Mlf/R08FUGcfekMamr9yGcLqPRXaaw/PfeJBPzf+Z3fUTYAhUGKTRRfKKizE+C9d7+n+cjgVuJqiCXhD4NlW1CLPt2iFiY2FigeGKJBPBZXcBqRMBRTOZ84J4TBSSXhcjjg9TCgMWE4r0sMAbRpbhDjwvunXOgi5ofz5+jR4xKQ+WvDpWkI5/wzOvv4a86TSDSCT8+fk5hDZA1FL75nMmzpuOR6wDlH4Ynf79nwOApwaM7VBP2YmR5HLLolV3p/X4+uv1DLFgoUDMSjW9xADPC982fOqdHRUfgDAezq7JQQK5Y7iz0s6tls+LM//zO89867mgP63Nu4qGKeCIKsweUulnSPcJyeP3+uAg4P06dfPKOAO/H502QzUzAjD5vcZur9KaQTIdy9fQ1DewbluB0YHMJH577AyRdflkuYY0NHI2VILgQUsTkWIuBvB+JyvtGB/tGHH+L1sy9p3NhdwvfDe9wIMDWc54Y4Yfx/FoEoNDQ0NCISJWLAENA5LteuXcOJ40eFX2HBxUs0Rzq9/X/1brQO3Ll7Vw5+IoPofhWPumQSr57fiwInv8rud8ONGtY6w2La3fuPFHj89tvvaNzY4cKCFQtgYkDH4oZ7HSakknG47SYkYiH9PVv1ec8bzHx2muT0usvLi8IC0NHqdHm2xfO0iiLEOBRyJtisTqRicTy8fxuFfBzd3eQMU4SkeF4Jj68KT55PIJUpoL2zR/itH/3ob7XevvPdt9UtNDu3iCtXrmFqclbrye/+7m+hoYG4giQi0Q11Jly9ch3RSBKHDp9Ec8suFehYBOT1OHz4MFpaW/ChxFsHTpw4hevXr4vzTxf84sIi7t5/iNfeeAvReFwBmh9++AFcDivefvM1tLU0IBLexOjkHHyBWvT1dsHvdaOaHRzJhAp2dNGKo335Kp48HcHx4ydx7MgxFS0Zmsi9rK2tRXOZ9zpDFycmJvH40VPtGZF4DDY3w46tmof8f1yvNzbW0d3drfueBaXXXn9d4nkxG5ZT2hDP5R01Aii3eeMqeHp9qK2rEdYktBnCRx9/LMZ6dW0NmptaVEDhdeX15ZznPc31gr8XDkSB1gYCpXzwUoChxDfDHkrBlb/m/apOFBarJGoV4PR4xPn3+Cq4/OHil19h4vkEzp56ATV+C85/8DcYGuxDfUMbzI5KlMx07xeQiG/B57HA4XLi0cgMXjh+0shv0N6zHTgs9LHxexbC2d1ULOURjUUktBtYMRbvmPWRlzua+xKLDyx8Ew+0EYkqNNLtsCMS3pKb2e/zSSxmsYUB2E63R2uPxcJuG6ODjW5zitMUqVkw5HXh9yR2jJ/bzz0kQmSFFZ988rH2eI4ru8b27NnzNS7FCBLluEdQW1upAhf3Na4LFMurqmqxskqXb8LA8Vjt6vY6dGi/wqX5+Xkfcj0VT3z72Y3vl++D9zWLWHSq8zmHc6gs/lOYvXDhM5w5ewr79+9DIsnQUDsSSeZd2CXccl4zHFZdZtWG6E8TBPEm7LxyWExwsojCrqJCCdlCEX/+53+BCr9fJgo67Xf396pzQcgvZUnQ7Z3Xe+L1UXh5Lqdgdq6LfCbg955fXsS+w0dgsTrx4fuford3j1BSDDOvqw7g4L4+1FV7kUxuSJjfWNmCxcTivAstLU1YXltTgYjvK5MrYX5pDZlsSdzw+4+eorquUc9YNHek0nHU11UhGPCJfz7y9DGOvXAIuzpadW9NLm2is3cIw09GhV3xuhzoaG+E2UyXf1wBrCbYsbURw+LiKvyVBsJnMxRGNBrXM3NlsBqVVdXo6WWAsdG1ENmMqHOI13twsE9scCNwu4jllSUV0QYHB3UtrRYnSkWrum2WFidQFfQIp3T18k1kshYVId2+SgSCQT3XxyMb2L93UPs493/eDyzsc678PSb+tnjOTk9tNUpX+IXznNgWiufsCCW2hSJ6Kp1HSSHWU8KWMddHpgrl1WzB42a3oEvrD4s3LODNzc+pIHPq1Amjo4G5BXw++wfYln9KPFeBkGgwrnlmi577jKBkI1T0m87zw6/8wY5O9Ks4fO58z50R2BmBb+0I7CyK39pLs/PGdkZgZwR+1SNQFs+VTr8dGGp0Whdg38a28BCztb72tXheRrfoEM42323ueZmDzod3g3nO0KWiQvnmFpeRzRXR2tquwzhFZh6cGfjFICaPxy9R6tKlixKY6FBpam5AQ0OdhEAiRx49eoTTp04j4K9Eic6m0KYO5ER6EHfBgwQPqzzMGY5xg2+Yy5vw4598IBcVw814mHvjre/IKfr40X3U11Wjq70V1UG6YIrI0EVqo5BYEq+YTmseKvN5tqLb9HsGjdEZu0EMCFvr0ym0tjTqUO2wWhHa2pRzbPeeIbmKiN+geN7Tu1v8an75A361v7s9bqPvFCUxRSk4kDnJYDgKADxoUIgtjzd/LjuDymxKCjgUhImMoJBBoY4i3Z07d3QIptucwjnb6ontWFlZkqucgU50LR0/ekyCg94HkT12tpqXhC6g86e6ulLvi2JuNkO3Hg/f0DXp7e2WGGiz08kIJJIpTE3Pi3VKF7TVQn66RSIcPzPdTZFwRCL/48ePNR4Dg4MSZg0hIC8O6tLyov4NXfkUzym8JhMJWE0WYQroHjS4nLzuWTnO+Vn5f/iD7cOHD+2XsAmKArkCCiaznO5EhvCQT6cc3WmVgQq47Q44GKqZ2AByW0jGVmEm49nkht3fhLnVJG7fe4RAdSXe+M7LwhtMT8yoZZp89u7uXYbbmUK4k4F1hjObogev4f37jxEJx+TabW5ukYOXB1XOEx42iyUKsCaJxMqik6hUlEDys5/+TCzqzs5dcu7x81II4bWMRiJIp2LqwigjWMpc6nLxQchwMezTyhPg3KZwTPGcRQuOl1AFNtvXIjbv5+GRYTn79u3fL2FReQYktLPDQwJ1UXNkfX0N/f0DeD42hcqqRjx79hS72lvUKt/S3AC3y66Wf4p9dJWyYkBRxGRx6vBNNz1FEM5/ioXNTU3qdpCoz4IO76lQCOGtsDBHdNmTd27gAciCzUoUzWbSmiO8LzmXDKdpXnOIwhcd3XJ8logxMAp5dH+SNURBsVjIwmk1YX1lDjeuXcLevbvlRrU5PBifmseBw8cBM4uIFP4yEhGJKSBPWqG+FMQtNomEJYsNkVgCX178At9/712JjeoaIeudeIicwYDn/crrqbEhk9lMAd2ucaDjjjgLrrP8d2NjY+LSnzp1SkUEfhGJ8wtR1AhiZRAv5+VLL78sx51cqpmsxub+/fvo6qLI7RLCqRwsyfejUM8kA4ttuHnngbpLiAHYu3ef5kssGv9a6DcwBkSyWOGyFZFLx9UdUlVFly3nfVHdQ7wOdfW1EtM0RgUG0JYkXmbzFM8N/jaxLWbYkE9n8fTxPaRTIfT1dQr9ISdsyQJ/sAY/+fnHOPPK63C4fBgdm8STJ88QjUTx+7//+8JDTM1MIxJO4NNPzss9+frrL6G7uwWlUgIer00iM+9dhmI+fTqOfIFrbFbXg8UpdowEq6vVjdPR0akOBRYriYq4f+s6Knw+7D90GKtra1jf2lSnTaGQFc6jvrYKHe0tCrLOFgCLzSl3qlzYxHrY7VheXMLTp8NYW99Ae8cu9PXv1lrAcF0KWU+fPhG+i0VVFhFZOOHcePTwCRoamlBX2yCxjHxu3recO+Jnw3Abi+2cTOhat3d0yLFpMXFfNOa72PN0ZQrRwY4tIsISmJmZVWdLKpHAvXt3UVtdg/3796tNgo52rs9Ghwjnern7jPKVsXexYE7xrFx85fei+MqxVR29jCjaDsRlFgJxLizYKmzT4RROCWYbNrZCePToMfKpBAqpCOqCDiTCS+jp6oLLUwlnRT3Mdh9mZhfx/Pkj9OxqUvjr86kl7D94WJ+TgrbB9DacqXwW4H3LMeLe4a+sQIFdXuSWM4yYLvztjjX+nkImBUSukfOLy3jyfARnz5xBDQXBZEydeHyO4V5Jl36WlUCtIyYJtLwvuZdRdFXw6zbChUWlsmDNtYnZBvkCi3fGdWYnBQtn3O94z3ENIMLDKGwl0dpGhIhRMON9wYL28+dj4l0PDJAF71eOw/37D7Bv7xA62puNAPjtQiJFS37/MvO8/AzHAjvd1xQ0a2rq5Gjn/s3nu/n5OXVnTE2P4fjxo1jfWMXQnt1w2R2IhMJCl1CQZxddZWVA85bzSN+DYdDC40AFB8437cUl4Ec//glOnzktJFhRQbT98Pu8CjcuZLIqzHDe8BISc8PiA9etpeUVzC8uomsXUXIujE1PorK+DvF4GuurUaFC2ts6ZMw4efwwirkYfG7uqTQ3lFDMOxQYzIILQ9iJxvL4/Cp2VlXXI5HI4sHjYdTWNmi9YgeACoYOO+bmZ3Fg/xDmZiawtbEMp92EIweGYDNzruUxOreG9p698LkDePiArvM6dWBVVNjBxyo+jxTzxOM5ceXydRw6sk+h3ezII2owHI1p/V9aWVXoJYt5DDa3W52IR2MqkHFt7+jsEAaQ++rk5DiCVZVaY3mfFgsm2K0uhCNrKBSSyKRj6mqKxdJ48GAEVpsbTpcXdpdDCJhKvwddnW26htxnhU3L5dStwDWUr8lnR85XIctK5JZzX2EANfME3Lr/GbY7OTkhvBjxPkTrsSuA+wmfMxkMywIdC0nc64kqCvirsLa2Abfbq4I5A9HDkbCeQzmXKOLQLMH7jHujsY4Ya47QLP+E85z3IUNpKaJTPNf/IMuebv5tdCA/5/E3/vsdnehXfRDd+f47I7AzAt+qEdhZFL9Vl2PnzeyMwM4IfJtG4Oa5/yB4gM6X2+K5QqlKRdiJZhHzPIPQBsVzOmPpVuMh03BL8uGz7BgtO1j5YGoxEytAR6EN84tLSGaMUM2pGQY7Vii06eCBA7h755bE7JqaBiPEL5UQp9jhtCKZjGH37gG5V+i6o6hw9uzL8PsqYC0BKyvLEgIonsdiYVRVB3UQzmYKsLHlVU6TksLYIpEkLl25Igf0iVMnJEwk4jE51sldJz+Y4YbkjdMVK3csxQVxiKlNEblBIb2AbK5gBAIWsH1gLiEW3kIiFsb89IRcUxTPeUg/ceIEahsa4QtUYnR0Qu26DEtj2yoxATz08IBijGVRzmQ61unS4WHNYLfbsW/fPmFb+Jp0w9HtS6cvD44Up5ZXVnTI40GHh2C2+lJU5WGEB9qZ2VnhUCgU0pnIQFEKt3LgFfMK4err7ZMbkCGidPXT8dzZ2SGBhuZkYhjogN47tF9BYjxk0dFLdysPcPEEOaqAy2OIGnT4UQCgk47u07Kbje5UOpvovL99+zbOnDmrz8iD9vLysjjgHJNnw0+2Rf82XWshI+iGchlBlxQX6ZSis48iB8eLn4lzks59Cs3kiIu37XChUDLj8tUb6B0YlPOPosj42HMFmx194QgaamvhNJlhzsUw8ewmGmq9En2SWQsyZj+WQzmMTc8rKK2hsVZBlwwu5fvlD7JdKeBT7KT6TfGch3+e9Yz2Z4awWTA+TsHvKZaWViQAU3hmJwQdgmSJklnOToetzZDe58WLX6C3pwf9A/3IUlzabl/nXObr+Sq8qKkOfN3eXxZaeT+WxWOOL0UTOskikZjENs4tCulknFJE/TqvoERh3XBF0nF74uQxiXo2u11u/TIfWIfQQgEPHz7U/+Wcmp1bRslEF2oO+4YGFZxHI73dZlE7Odu62f7O4gUd2hQXiaHg+6RYyQIP5yevNa8lRQIKlxy/pcUVfOe1N+UE5Txx2u0qgHg8LhRyWQlLDNkL+CvkSGRBIxCsMNxzEjApbJsl7hnWWMMVywFV8dBkFcbJVMxgc3UB1658iQMH9qlg5PFVYmRsGoeOnpKISy6wmQgW/c8izXL64rg6XB6DA+x04+HjJyoWVQcq5LZlIYljwClCMYv3MYWJXJ4CKAuAFsPRbaK4IsixXpNiFMUM3u/MPvjq0mX81m/9QA5uduEY67HRpk5RlPgA3psnT52G3eHSdaPXmAI+hYir166oQEdnK4tmvN4UvXmNKOyXQOb0VXR1d+PuXaPLhvckRRIKi3Tes1jCe1nc5HhIeC92jfDeo3uec45FL2IWjh07pkId2cYsCnINLJmZKZA0cDzkN5uJxQIood+5dQ3RyCpOnDi8zVBnp4Id3kAV/vQv/jPeeuc3YXd68ejxM3HAWSx99ZVXFbRK9IXd5sKf/9lfSYRqa23E93/rbVgsGZSQhc/r0Rhk0ux2cCMWY8HCismpadQ3NGJxaVnsYgb/rqyuqFNJAcAri+jtaIPX41ZBKRKLKTuCn5mdJhYW5vLEg5jl8qQQR4GQAqrdakU6mcKnn3yMjbUNHDx4CIO792g8VeBlxoad+Joi7j+4h0CgQhx2XlfOC4/bi/OffY5TJ0/rs5rJsDZtz19y66UPcxKy8GIUwDi3ONeZrcCuIKPYYSA6WEQyONgWrG+GhEvYXN9StsLo6IgY9nt3c25QVN4Wvsku3w77LTu6+ZeGh93o9DL0caObgtefOQPGZ6ALO6t5o/mh/APiXxKoqqxUl0QskdK94/JWYHJqFp999jkODvagvbFSwnk+xQDBatjdAZjslXBX1KqL6PGju9hYm0UqnUJNUxf27N2ne9HrrdC85/hR4OOzgHGPWfWe4sm4xMNfOFGJR2NRuKSAQoYJc2/lWs0OEJ9Cw1M4uG9I7GyFWiYTKtyxSMAcFc4JrmdE0nAOsLjEPYpDQqzK6NhzFX6N9bJdf0/xtrahAe3tHduZMhZMT88IUdLS3KL1mRgSMqG5v2SzFIBZvGSHHIR3mpmew2efX8S7v/E9NDW34MHDx3jy+Al+71/9EC4Hi4IsjBr7AQVxCpecH9XVNbonucby+YL5KRxjFh7cLo/m2sryspzemUwSCwuz+N0f/jeYmpoQXiVAfnipiK3NTa1vFPjDoS0V1Ph8QPGaeyAxPiZzEbFkVA7vRDKNUDiGL69cVkcTC4G3rl1TKO9gf7/W5UwiA6/bq2cxzju+51yRnRlh9PUPKHuFDm0L0YAsnlpZhE2hpqYJH390Ho2NLcLGtDTWoqHWD7erALuZ6KIC8kU3TBY3Uuk0Vtc34GGRwGLTs4vZ4sCNm3eF8mKXTGNDPaoCvMcLCEcjetYqFXPCBu4Z6EJTXQAehwmZZEi89pVoGqFEEYP9+7G4sKb1KxRax+7BLkTCa/B5XZgen5YJoaWlHUUz7xWHnkd4TbjP0sHPoEuuueT6M+9iYGBI9xG/mMXAOULxnM9YfGZj7sNrr7+ifdDj9sFUNOPuvRswmYzOQF7LeDyLWzcfwun2CSmYyjAQ3o662iBam5s0NzPgPjoAACAASURBVLj38h7h/sv3wzkjhNv28z6/Z1V1pa5vsNLIJDKQY3weyEs8J3aKLnMaA/i8zK4Kvh4Ls9zj+Frs8lhbXYfPGzCwXWT5W21we50ylCi3xGFXp4bX41UA8f9X8VwsRa473A+5lzoY4k0s2y+Y50Zhrbgjnn+bDqQ772VnBHZG4FsxAjvi+bfiMuy8iZ0R2BmBb+MI/PPEczqhfyGelz9P+aH6a9453cA84MOCeIqBdm5hW+LJtFppa+vqJFi2t7XJqc1Fmo4hBmsyUIlsXD7QM0yOD+EUhCnEEuVw6tSLQkKAD+RgWOOiWm8r5Ronx9uKTJoOHrocDfc4wyjpdDUO/gZvlYde4V6EEGVbKV00dDgCOSpb/LdUA7bD9PhLvT+3T2I8X5OYmWg8Jgd8MhaBz+0AChmsLs1jfW1VYuLeAwdgtTuFrlnfCCMRy6BYKGHXrg4sLi2InUnRisIC25AZ5EU0Cdv0HU6nWprJ8zXErSokk2SpWnXY5WGaQgnHne3ZFPR52K+prtFrEV3Cg7n41GSDJpISUngo4UGCLjNiFdZWVnH82DHcvnMbVcFKLC8t4tChQ4hFwxKf2A6cTsUl5u0e3IP79x+Kmc1rMrRnSMxoCiEMOWXxgeNkd3gxOTUlJi+DS70+n5yQ8/MGK53vj++HaJXTp0+LG04BhZ0IbD3mgX5za10HZiI2eH0otpNzzdBWjgcPdRQSeT35Pihy0m3X19enqcmxITO1tqYak9Oz2NiK4Mr1Wzj94kty53Gebayt6hCcz5L9msWBPftgLsRgK0SQCC0YgWQlO8IZO6IZK3zBOjx9PixHMkMbFxfmJeIz0JIuKwpDdH0SqcEiCAscdN/y35BHb3QwcO4aDHsKJBSCGbC1tLSggEeGNdKF5bB7NT50qg0M9CGdTmiO0n1Gxzk/b31dPXxeYgEonhpu33KBi78ut+er/kMHaZbBXbxPHHpP7Bygs43jyXuHh2diaFiEunXrFnbvHkR9fY3c8HSplh3OdDzSxU633NWrVzG0dx9cbhfmFpaxuLyO9957B+lEDHbiWVBS4YViEg+0OSJarHRWJ+UmfPrsmeY272+KsRR9+cXrQaGd4jPFfWYZLMyvKRSN9wSvK512dIBTwKIjjkGzYunTXQvy4o3xEOlZLnUGihIKsV0T23awbUvgElZs5gIiGyv4q7/8U3z37bcNMdvixOQsXa3HUDRRfGTAJcNQtwX0bfGcbk2KQhTS5pfXMD07J9Y7ETa8b/n3kVBU14GiD98XcSl0DVIw4X1AHjBdfHSHV1UG9L7pHBfX3cziVgGj45PqpDl27LjEc63LDPotMaCTjm8WhqbQPzCo8baarXATCwQDkcHvf+XKZYXY7tG9QzeeES7LNZVC7Ytnz+iz03XJ+U0kCu9nXneKOvOz87p+dbW1aGyoQXNjg4H1spKXbHCZed/OzM7IudzW3rrtJDU+Q6HEtSIJq91gxNusLpTIwDdZDFfn5iJqa/1YWlxG/8AeuVV9lVX40U9+htfeeBu+QBXGxqZw/vwXcmwO9u/GoUMHEI5wzavAp59cwMzMnLoJ/viP/wf4A9y/8kZGBlv5rS6uEmADQCQaw/nzF9DW3omFxRVMT8/i9TffULFyanoaW5EQqoMB9LS3oMLrVmdJsCqowo0RWGi4jDle5U4szvV0NoPQ5ibGRke19u0f2ofenl6Np/ajEuSWV7eWiZ0IRXzwwfs4+9KLhmtTABNDaPrssws4e+Yl4cSc3LsUxmuI1dvytcRYBSHHYgqxtjscupfL+x+vO4VcjrnwTg6n5iE7trZCUYyPTWJ9dRkvv8QOrwpx03kvcR0so5+M72WEjXLaG9Anw92tkM7tYhRfk655Cn4KtlQeCTMz6KYmxiQDn8+NXCatYpqLa57Li4XlNcBkx4XPL+Dd104DmS1k4uvIZyLCOticflQ1dCGdsyoMMLSxhHhkBZ9d+Bx1rX04duKUCr5kZWtt9vi2nbTEJRkGAP65y+vRuBG3ZWQGQK5rzg2u0VwPHz9ml05RYd/uCh/m52aRSSZQUxVAnqzoYlGubBaDq6prEYpE1XnldniEOVIWSToFl9OpriuOJfdq4ui4b/HL7aHAmFeRhn8W2gqru+Tpk6fYu2+/0COVlUEVsviegpVeFPJJFZy4HlDonpiaxifnPoM/EMSLZ17C7NyCUEvvvfsOAl471ldXhHFjsYzPFGT0cyJwTWYBiAVGzg1+Fu7BPi9zMwIKlmbBnF1NfGZ6/4O/U1FnYKAXTocVbnMJyXgUc7Oz2n86O9rVGcggTu7PExPjWrfYXWi2W5Ar5dSFR5THxuYWQtGYQiL5TDczOaEunpqqKqMYWTArLJtoMnYr1dTVoCIQUGGQheiW1g5189Elzz+fmZtDdU0tCkUzfv7+R3jrzbfhcjkwPjqMM6ePwWkr6QfXyEi8iKcjk6gIEAVVoTV3eXUdgcoqhCIxuJxejfnIsxG0tzXD57EZnTfxBJ6Pjml96+xsQX9POyzFJMyFJJCLK58hXrTiwfA0Xn35LWxtxjE+ToNCDh63BbHoOtZWFmQA8Ll96O/tw3I4pYIeHdcMr1UXVamgfUFdZemUilo2pxvVNXUI+IPKzmGI+8ryqgp7Tc2NKrqzc4gFRBbr2BEwPTOGQKUPsThF+FWUikTthVFb1yj8jdvD9b0SAZ/nF9k5288CZRRT2RxDcV/rCtlmpqKeWyp8AbjdPhVN2JXJdXB2bkYFWT6Ts7DI+4GIqq3Q1jbiyfh3LBqmkllUVlYL/0JEIZ+HmJ3jrfCq0LtrV6c6hVT8ZRHvHzjPuYaSxKKVhwHYBizSCOBml1OJzwG/EM9ZsOD31Yq1HYi64zz/Np5Md97TzgjsjMCvcgR2xPNf5ejvfO+dEdgZgW/1CPxzxHMeROjc/KbznB+uHLzz9z4oXXdMBqNYWALuPXwsUYIH6b379qG6qgqxaESt7jx105Xs8/uFYCDC4vnoMFZXlyTeUXSkSErBmKGJgYqAnHcUlRiYtL5OvAYksvLATtZnLkeeM9uT6Rr1qD2bYWd0R+VzeYluFJR4COIP6uV0k1IgVCO6Qr/45wbGRA/aRRM2Q1GkMjlUVtcimy9iZnoGVYGADh/5dByXLp5X6Gh/Xx9q6moRqKqGy+eH3eWRePvX/9eP8cbrb6CuvgZjYyNqbe3r69ZBU8KDWKUOuYoobvf09ao4IBfhNpO63P5tOOsNDijFLAmq244/sqDpDIrGYnJlK7SPmAw6ftjCWjIhliRzclMtsgN9fXK10jHGsWEbNl+bTjcexCgGU+xIxJMSclZX1zE5MaW5QCcSPw+DoOg0itNN6/HLCb6wsKD3zUKCAhtXVvQ+e3t79ec3b97E0aMvfO1U499TKKVLlcIaBWaKosRuEOuxq7NDBQ86AClYsNhAJzIPnbt2del70plmiNYJianRaFiYiJ9/+Cm2QjFUBKrQ0dklxipDtMgnXlleEEJmaHAfOluq4TbHkIuvwkqWvtmFgqUSH124gbrmdmxFwxga2i1USldnu+YGmZxs6eZ14uekQMRrwCLAxMSUDrYHDx6QeMtW5Uw6p/dZxh/wM/IahSNbGB5+qmCvw4dP4OmTJzh8eL9EtI2NZaGO6Nqk4EY8A/mpQn7w+uQMYZwHaDohy9gdjidd8Wz95s/8/vF4SsUIXh+6go3AOacOxxTPOe4sYogjX8yqqEShhpoG3zMFN+IY6NK9c+8uvvvd78qpyVbzDz/5BN//3m+IxU6OPPFADNo1dD6LRJ/pmXncu/8AaaE+WtWCTrGop6cbwaoqzSteX/6gmMU5PzO7gMcPn2NggGzWDbkpm1saxaEN+H0K72QXBUVgHvzJjqcjmNejzGFWpwxxBzpsGyFj8uxSCBSPOAW7BUhEN/Ef/4//gO9/7zfh8VaQpI/n47M4eOQkbE6KbjyE54zXoQS3LZ5TdLNYHQqem1lYQjqb0+Hf67ZJQK6oCGy734z/QNFBwaEmtslvu7+TSeFRGHZb4fMICUN0g/5diQ5sI6RvaXlVnOVDQwMSXYnt4BsyWSwqhjx7NopgsFqiqPIX/C7hAyQ4MBB2MyT3JgX0boaims149nRYLsODh/bD6bFLBtU6U2CWgCGyUmBnYYo/c41lYO3y0jJWV1ax/8B+dYvQCWnw3FkYjaqQRmFs957dcllbiPTKp5HKJGB32hSMZzbZhTOwmcyYI0t4+B5qawKYmprBW2+/h1yxCKfXi5u376N3cAhurx/RWAo/+pufwOnwaF36wQ++j3hiHRazDUuL6zj36QV1I/xP/+MfoaqKQYg5IyhZmRx0IFsxO7OgjqjDh49KtJ2amcP5zy6I80+xdnZ+Dr39Pdi3dw8subS6E5Ipun/pVOZYGAUxdoHYbE6EwhFEwlHhENbXlzUX9+weUncKhW3imDg2XDO497BIZHD3WaBN4bPPz+Gtt940JGqLYbynI/rRI3YxtInHTX65RRkfvODcswxEWb5Y1PcwHN8GA5+COgtVc3OzEuRaWpvVlWHinlAoyv0eT6Tw+NEzuVyPHzuqcef3J0qGHRbM/jXCgfm92JnFnw0CsZWFZ8nQhqjO4g23TaFYbHZcu3FDaz2driyeU7xlAYKFTRbPiRah0FssmWGy2JEvWOGtCAov9J1TB2HJhVDMsjhtNgS/ilq4/Y0omln8MGFrfQEOSwbnL1xAgY50b4Wc+sRjEeNF0ZP/jvOcY8l9kdckWF0r0TS+jVOi+5kCP+cn90xeE+Li6E7mWkhHMNecry5ewLEXDqOhrgaZdBLMWdCayOsp171ZQh7nOH/LdZ33FhnnxLQJ45Vl5ohT61o2X4DN4dPayGIm12Cy+rlXsBuHewh50OxKk0hf6cPQ7n443S4hz3gNookkxiYmJZpzfLt6enH58hW8+cYb8DmtuH/vthzKLKbyGhuFMiPEkdeUBV6OCVE07W0tCIci6vQJVlXLgc7iJu/5xcV58fiJKItEttBcWwm71XD3r62uaI2jc50hqvx8FH+5PjBcleK5nMB0KBeBxaVVBXcTlUSnPgsRHB/OJaLiiB1hoahCru+87scssUBE6sSSmF9YwcZWGHV1jdjV2aXPwgI85/TNO7fx4osvqivxZz/9W/zwt3+g7kL+iMdicHuDeD4+hQC7bVIpuaOJGKQw3tHeiZ7uXiSicUxOTKLC50Jra72465PTcwpLZ/ekx2XHkYND8LtMSISWkAizY8yDjNmJ+fUY2tt6USoSQZIQNmdpaQr5XAxBvwfcSRvr6hENx/Bkah01NVVw2hku22DE+ZqKKkCwg5EdkpyXqXwBW5EEQlsRifvswvR5/Sr0GXk2rXj8+CF6+3oVhDoxOoyFpVkM7RvUnP/yy8uwWj1wuQIqHLIbpaGxBiYzUUtmmS7Y5VBGDPGalvFC5WdPfh+td4WsnOTxWFLufGZSsJuHc4ymED5DUrTns+vc/LyeC/hr7vV8De5P7MTYWA/B6fSiKlgjEZ54ouaWBmyFtzD87KlRvK+rk0HA6BT9+9gW7WVGnMLfCwz9JvOc3T/Etoi1n+XT/TaubXsfPPadP9rRib7Vp9SdN7czAjsj8MsegZ1F8Zc94jvfb2cEdkbg12YE/jniudNl/9rVWnaZlz9o+SGbvxdnuUA+uEOH+OHn41jb3EQmV5SbiQzZnu5uzM7MqG2bAnigMoD5hXkJkfFEWC3NFGUpxhq87BFhLhisprA8chCzGTn/yFF8+uyJQi3p7KSxlIIP/w8PZru62mFx0OHnNMSyUkn4CzllyCgtUrQ2tgoe+ik+iQNKMYovJta3wd28duM2osk06hqb0b97SK34PrZrb61hdXEOzx7fg91swp49A3JDVdc3IlcyYzOWgNdXiQ9/9iFOHT+Jqio/Hj66j/0HhiR88WDBwgLFtViUY5LH4ydPUNdUJ44wDzIUtylyyjXncuk98me5FmFCLBLD85ERfQ6O2aGDh9SiL75jviBh13CFFjG/tIKi2SanJBmaPMT39fTo9aKRkH7mwa2zowOpJJmZKVQGWNywYX1tQw4hirB0+J0/fw6/8Rvv4tbtGwoTY1v2RiSm16YQQIcS5wffOx3t9+7d0+GpubkZo8+f4/Dhgzps83Pxz+m66+npUiAWsR10n1Po5gGwuakRLiIH1H5vkyjD8FK6U/k5e3r6MTc3p3lGsZ08dgrxDx49w8effI7quia53igmURw5dfo4dnW2KoSNwvvs3Cp8jiJ8tgS6WxjwF4PV7sOth5Pw13YglQeW11bxyitn4XFbFRym9vHKoEQqjltZYOT7ZhGEWJnevh44HEZgHUVnr4fj9jleeeVVjS8LN2XBkYiUJ0/GMfLMCNh69ZUz2Aqt4fGjO9g92I/Ghjp1E6RTaRV3eNg1RAOy+Y1A3zLTkwUnzh+OKx1q/LfJRFrYnT/90z/DO++8o2IF3yuvD+cUQymPHj0qoUbBlrmkwQcXY9dg89I5HgqFcf/hQ11vIi4CxC/ksrj34L6chP29PTDTXUsWMu29JZPcb5evXFd7/W/85m+iqalGY0/Bnq53ilY8lFOA4XvmF0V+vve/+Mu/wqlTLwsXwvczMz2JqalxrRENdbWo8Bvufwow7ADg+pDfDtmz0mnMYF0WoPLbIYZl8bxEZAt0CM9lkrBbS8gkovjZT36EV15+WY7reCKLmfk1HD56SuJ5hmNiJa6ljG7hAd6ka2uzu7CxFcWXl6+gpa0Thw8fQjYTMdjpVqccsXRKU1ikiEU+fEtrExwOm0R5jifb8j10phZywgORC8352djYjK1wDCarQ0W8Cxe/xFuvnJGQS1GL7nN+Fq4fkxMz8FUEMDU9p9C1rq4mmJDTPGX3B/E9qWRK4ZrEA22sb6lQKcRKwINYfEMoLM4N/n3Zjcsl0UBhGC52rj0uF7ESKVy4cAEnThzXPaciqwoaRpAkOxkorLOwWMzlJJyn0jE43eTRMkDSDVPJglKugNXledy+9RUOHdqLO7fu4cDBI6gkssPjwcr6lq4B+ecmsx0//tHP4LC5sLKyhre/+waCQbtEfZvVh//zT/5CzPTf+73fRktLLRxOk7qCWHQqEeN06TKCwSocPPwCslmG9sVw+fI1NLe146NPPsWpF0/LOR+JheF1O+E2F+Fx2dDa2oxsJqm9hwI4x4AFOnLbHU63+NP19VXYtctw29Oxz/uSAiXnIBEEqQTDA13qTGCBpViyqog8MzOJIy8c1rhxnvN6UZxl0bGQh5js7JQxm9nBYgTEqsZLJ7HLrdBIuq1Z7OL6O/J8BJHNMOpqq+VQra2rFraFmBMK2nT9X7x4CXOzi9i374C6arLpuIrHFpaNmMPArhYi3HjPmG0omSiEGjgWSykP6zbOjWsD7y7+O74viruPnz5RMc/t8QjXweItRfNAgJ87if379uLZs2E5hoNVddgMJTExNafOqZeODMCU3oCpEIPZxHBfBwLVTUjm7ICVBRMHQuvzyKe3cOP2bVS1DKChsVX3GjvWOGf5fwxEUmq7I83IJpiamUc0ntQ6V1tXq/WC14hrCNEXDC5nIYmdYQaeKKf9lcbbQ/v3qYCRSSW1d1OAJq/dqiBOZi9kdc8aCDx2+pBNbkc8EdPr837gvc+/q/AHsbFlFLsobvO9Eu9CnBfFzDfeeENFbiK2+Gd93V14PvwUnbt24diJkxLPI7E4bt2+DX9lEGOTk9h/4IBCg/t6e9He1IDhJ0+Ee/vwww+1z3LN5x7BbggDu2bXXu5ymnHn9nXU1xEjswuXvrqCvXv3o6mpRc8PXKvYHXPo8EGtvV43Q0mrxPLnfKUhYn5uHjXVVSoWsQuI48a1nN+Lz0SVVTXqMqB4HoklFarNuiARHRxPPmdwz+BcTqZTcopzXfMF/OLHc5xZQMzmSgoH9vurMTM1gz39g0L7uX1uNLU2YTO8Kezcn/yn/4R/92/+LQrZvJ77WOSjkMqclcXVFUxOT2ttYZGOz0bHj5+A3WJj9Qf3bt9Ge0cLiqa88C7JdE489I3NTRzYuwddHc1ANgqfIw9rKYVMMoqNZAYOfx2p+2ht6UMkmpArP52OYn5uFM8e3UF3Zzs6W9v1/dZTbizMzwqDQ0G+usoPp92CdDKObDqh+5AdjiW7S4aHbKaI2dlFNDe1Ye/QQSGJiHBj5xINDOyk2LN7AMVcErFEGBabCclUGjdv3oXd7kMuZ0Y6lUV/fw+sNsDlZn5HHhmFZ9t1P3AOspjOH7zuxC3xGdjI5eBaZTzrsJibyRjrUyJuPJdOz0ypY9TjdeneYPGJRb1y9gsL33zdmpp6FWgonnNf5MbFfaC2rgq5Qk74l2BlAA319Vqv6cj/x8TzEit7/0A8567MNZnMcxZsLMoO2X6c5/cpd5YCeOG1P9zRiX5tTqw7b3RnBHZG4JcxAjuL4i9jlHe+x84I7IzAr+UI/HPE87LzvIyFKH9guhjLgp1awek0zRd10Gdb+Lnzn8Plq4DZYpdwTh45henpqSlEI2G5jnkYY8gdRQm2bZIQQVGMIigFGgassZ35hReOyrHntJIfbEYqnZS7K5NJYWZ2WpxrBobOzc5L3GtuaUV9YxVjQLfRLHSFlWClAEAjJ3s+tx/a6fySZE6FU4/eFMckBRiBaKDzPCyWMfnIZLTeunETfjLbgwHk0jFMT4zKAUuGtsVuh4wuVgfqW9qwtLyGsaejOHnsmBxcDqdFwUo2uxGIyB90zNM1RxEulclgZOy5REmyoClu8jDKVnyON0VXuuF4uBEz3GyVY5WIAIqQDY2NX78uN8JyiCQFgfnlFfgqa1CnICorxsfGEA4bonl7awtGRkYkgJLFTRc1WekMypPDEmYdNOkeL7e+RqIhtXxHYxGYiRSw0ilb0numa40ubCJkDKebSZgVOsYp7vDwXeHzfi38UuTgYbOltUWIDYpXFBwoblDMJ5ue74eCBUUZFj548GN3AkVJOg7puKdof+bF03oPaxvk+tbhybPnEmbW1ze3RT26fQM4evQQXG4P1jciiG4toq3OBZcpDpfdgnA0haX1JPqHjmEzmsToxDi6ujsxONgNs8lgz1LEpmCTTKSwvLwilxrdexQpW9vaJJTkckkVcDi75ueWxPFkC7t4uXYKu8YhliLozZsPsbZGXqxdgW+h0Bo62psU3EpcCMUXOhvZZcHrQwcl3Xm8zkTzhEMhuTT7envUcUDBSg5szQPyhwsqLiSSSXR3demaDI+MSKA7efIEbITcqxOCN0lOHSdGGCqdrkaA4/jEpIQ6crV531DoS6RTyBZyuHP7Nk6fPAErw1xTaWxtbKn9PxFPYffQPnT39BksZVBsNjjNPHxT1ONcZgGCB2UjwK+Azz77TJkJL738ipyhdEQzQCwaDWFlaRGh0AZqaqvR3tYqrjjnD7tIytkMLOYpGJQuNP59Ocvga+85kC3lNbdIZIlHNnHr+lWNH+cURdqp2RVUVNahfVcPzDa6vHPb7vWy85yfwyEXr8PpxcXLV9G5q0cBaRY6nlWUo3OOrOSMAicj4TA6OtslNCjwOGd0y3Ds5UAkiopDri4T+ostKJqM+yudLSho1VpkcCRF0LxhqhOexoqJ8Wk0t7QjGktoTbBas9g7NCDRnvgMOWRNlm1U1Lw6B3j/UzjLZBOw2Fnw4Oc0RBMFL+qdGeKDfkV3s1zGDN0sSGhnIbMyENgOurRIlKuqrtJnpQuR3SN+L4XUKJLpuBAWFFrpPM+lC1qP4tEQzn3ydzj70kmMjoyjWDRjcGgPvIFKhGMJpHJFVNc1KoxudHQSVy5dRzFfkvDy9nfPGCHPJqfEcxYO/uDf/Wtkc3FlIHiJWsnkMDI8qnk3NDQoEW9rK4ZHj4fR2Nym0D6iuZweFzI5stKLaGtpQktdED43A/mIPymK5c8OKGJoLGYWQwwRPRyiSzIHn58FW2jNLqNdOJ4Uou1k/8oNSQ483fcO7VsUprju8t7jD2N/tcq1bQTsBYUjEpbom+I570GbDQ8ePZbY+ejJU32+2poaVPsq1J1B3BDnGOcKmee83xcXV7C8vIYzL57VXOna1YlSMSOHPUVzw2tuBIXqS+I5YUEsopSEDaJ4zi+6PBUIWyiqcM35zlnrsLuQ1drG35mQThFBJTYHtjY30NDI0G8rVlY3MTYxo2DD5sYmVDmzKCXYAcRA3aL2K3dFDUw2P4omu+5lrteFdEgC8u3hObzy2lvq6OBexbWD8315eUndUq2tLdqLuMdMzywJ0UHEBMXB2dkZuWqJqGK3Etdjin/sluCaQlf18+FhHDqwX6gSrsPBgF9rdnlNVAeAulrIpDe62YziEddQI/yYc0l5GE6XHOhZYoNiJly+fEP7BHFHRLsQm9PS0oy6uhq547l40TX98MEDtLW0CodBc8Lg7iFMTE1hcWUZFQG/1mYyLtbW19RpF/R6VZyempxUdgrd2Pw8fL3ZuTnNAQaU8h5PJllkCaC2pl74u/WNLYwMj2FgYDfOnTuvPApixfis1d/fi2gspPHivkbxm4UkFmUo8sejRlcRi0NcL4iS4jVgh0hjcytswhWxm4H7XkFFz5WlJbS3tqowXADDctmplIXDxWJhSgGRxJdQsLVYndjcigqTtbW2hehmGC8cPYJMPg1fwIvC/8Peez9Hlt1Xnie9N7AJ7z2qClWF8qa7qy1tU7Sj2dXGjszM/Ce7++vubxMxI05IlCiORJFNim2orq4u730BBe89kADS+8yNcx6y2TSSRgrNDyITER3V3VUF5Lvv3vvePd/z/RwwuNuB7373v+Prv/d17IUjQJ75G3ZUVRmdSpvb2zBLkE+rAM0C/fDAkApu2+vriO7vo72jFUVLCbMLi3C6A2hp7USAXQ3bm6ir8qGUjcBhTutXu7mEGAO9Tby3FjQ1dhvrRW7yHFaWp1HIxtHaEEIqHofdaoMz6NHN5QAAIABJREFUNIDZ6WmsrS2joaFeTncGeFJIT8SiSCZiwuukhDtzYHtzF3t7UcRjKQwNH0JNda2Km3yeBIM1uHP3Lo6OHELQ54DTbcPK2rLyRR48fIZEnM+KOr0ju1xWbG+v4NDhfr3r8bnE4jffX1jAZvcD1zwL2+wcKBf6iJFhIYxzml0uRng4uywMljnfHVk8dbpswjLxscEOLBakOA84x7k+2fHCfZLdP6US34Vr5WL3+vk9s+pS5LxtbAyp05DnhDLC7IARZaCv+Lj8Vee50Sqn4jn3KTLP9WeLDDk3ir/loNxTb/1JRSf6N3l6rXzoyghURuB/1QhUNsX/VSNb+b6VEaiMwL/5Ebj1/v+neEO2YRtYBgNjwAOfjQo2ubX5DHZ3yJF1HbQgG3xQI3CnHFZniGpELPAcrQA4tnLm87h5+y6cbi8Wl1cwODAogSYYDCCVjMNhtWJzYx219SHcun1H+AeKsBQNePDnQZcv5BTeeMijK7KqKgibWcr3Z/xeHlL5+3T51ocaMPFySixQBmLZ7XRik/NtMMwlTrGtmp+PJ1cKWgcsYR6YyZjmizoPdERkUIjjyzbFI7r7KGzzxfzBw4dYXJhFc1NIh7TxsXFsbG7i3PkLaGxsQb7AQoIDVdUM+crr9/p7+uV839rakGhO5zw/DsVhI0jJQMbw0EjSRTpNbuisnDp0L2+sb6h9mYditeyjJNY0r4Nhe16PR6Ixnascv46OdjkXea/oJpqamhL+5vDICKoU5MmDj9FwT4fX9hYDrtRBLSH400+vqmAR3o8ZPNdYDBfOnUFrS5NaoHlg5pTZ3t3B2voGdnf3cHT0mMQeYhqIE2GBQwcthg06HNjc3BFTlc7P8bGX8PnY4u1AOEwBfllBWiwWjIwc1TVsbm5ge2dTYYbZTBqnTowKX8LvxftOzA3bmjnnyFGdmZ1DZ0enrnOwvxsNoVqJ2RTayGPPZAvY2NrRnJqZnZdDsVg0wet14wvvvI5CNoatlRlYiim8ePZUTsxAsB4WuxduXxX+4q/+B1rbOnB4ZBit7S3IZ/NwO5149uSpWKTkrp88fVpCM3n3ZqsVS0sL6OlsFiedYiKRJX1EZTC8koKuzW6Ua+iULpbw4/few5e+9CUJbjOzMwj6A3jw8AHeevMNjQHXEAVujqvwC0XOqW0VUthJwFZnhsBSpON9oCCZzWXlEGT2QNFk05xgGOSJkydx9con4uFyXXJWKdgyY4hswnRIGBHbSJ+X2Jaf/t3fYWBgED09fQaSwOWGyWbBfiKOly8nUR2oQmd7O65fvYbN9XWcOnECHZ3tcDvtYrqKAe6yKeyXBQi1i+cNdys/m4284EwWEy8nxLl9+603YaezmpNT240xbw1MTkpjR4ea1rByF4wv6bwHWBXlGugfirVG+7bWNYtkZl4XAxbjyGdT+Ovvfw9vvHoBbnXc2ACbB7fuv8BbX3oXhVwabnYS0GVKjrQQJUYRzHDdWnDz9h11JAwNDaJk4hokO9oo9kxNTuveEzVlhAk61CVCrrDdYoflYB82lrixH7Ngxv2U/GhKmmSZ09X30/f+Dt/4xjclSlAAZzGFYuCPfvQjvHbpda1vitrPnz9TwYGYJAXGgqGlTrnFORfp9OXc5PgSdbUX2VUhQ3xaFIVS2N7ZlsgvbrXDLjFUAYzaQzlnsvqeW9s7Ym5TfKPAcu36DQwODqt4Oj72HCdHDwt7sx/ZU84C1yeFJAZNl4QySePxkwcYHhpAZHdPjmxy5Dt7+5WfsReNo6GxRS79VDKND3/2oeFs9ftw+vwZBWByr7x//wHeeedt9Pd1C+/FTAiOTU1NHZ48fo5Xz5/F/u42coUS7j94jOMnz8Du8Ki74r2f/ERhpuzcoJOSTtqXE+NyBf/7f/dtOOwWRPbCaG1qElKA4iqvgeuSxbyp6Sl09/WoiEOhlGKutGdt8pp4emZqFjLkOJ9XIYMhq69delVjTNe04Yi2CiFSFaxSECbnKQX3QpEB1gZrncKiP1CFP/ve9zAwOIz+wUF1gPFzZRNxrK+vqKuH+BbOdyKZ6FCuDlbpvuyF9xT++8Ybl1DIZ9X1Etnd1fOW4jNFUBY66Ca3KlPE4CXks0ZhiPsD96GbN2/j1OmzKpy/nJzG1k4YDrtTz06byQSPw6qiHTEnzD95Pj6OQ4eOqNOKe9Xuzg5evXgR4c119DV7MP3iPoI1NbDY3ahpaIHVHYDV6VNTGAsZO+tLSMd2tV/ceTotAf/ixYvqZFHB2cb9II+xsTGJ1ryfXEuWkgUuuwsOl1OFRj67Jqen5faemZ7E0aMjaG9t0boqr0Hu7Rw3v8eLhYV5Fa0YxujxuRVwzsI/CxQsMDOAld+rnDXB57LxPsLCPUXEvNBsxA89m1xTYPrY8yd449IrWF2aR093O1xOu9aHgeQqGMG14V1Mzy9hZXkdfn8NTBYn0qkc+gYGVKRi/oUKKxbjHWmaQeUwqxOoXBChsM+xIW99PxrF3398BW9/4QsoFJLwee2wWpwoFlkMzikEmk5ndvXVhWrFPF9eXYTb5VQBhEXbZrrMGQ5tscCm96qs5snmxraKiTRTHDl8VPOGzzPy39nVIpwcw5AVmOvA6sqqsCkK9M2xI6uEJ8+e4uixERUVvH6fnpPcz6pr6pRVQGQbzRBba2Fsbm5hanYGXb09OD56HOHdMN778Xvo6elBfU0tmmkWsNlRMhVVLOZ+TDTT3MI8zl+4oG7I+to6vTvQ8VwVYFaFBaurS3p/vXDxNdiJOYobxZ9EfA+bq/Nw2oroag8hk4prL7E7fSrENzd3q+NQRU51cBSwF97E8uIcDg0OIBbZh626BWubYSFoyOj2+d3wep1oaQ4hFYvj5dgEWptbEHQ7UMrlZSKJxxLaz/r6ulHfUCujhtsbRCJZxPXrD9TNEQhYNR/HXo5hdWMTC4vMVmlAXW2TnpOZTBT5fBxnzhyF3c5ORutB4YX3pKD3qbXlVaEF49EIPC4H6mqq1XkYjWURCPpRXcNAbtfBc8KmgsvM9JzyZHx+J6qqvUjE2U24LGQcue7sMuWewmcXg0TZhReL0Qji+CxThe8eEy/HlfXCjhmYWJw0Qkn13JZ7/CDq22q8E/AZxH2V+2u5H4zjyf3g8+K5Cnos4h2YZCri+b/5Y2zlAiojUBmBf+URqIjn/8oDWvl2lRGojMBvzwhQPOehmwqugSsxtkwevySeFw035u72lsGj1IG5LEoZbsjy/ysjIww+eNH4pwSFBcWTKdx/+AinTp02GN6JuNxntVVB8bX5Er2xtYsvfOELOuCLpxiP49gxCrEWHXx5+KR4XldbjWIpIyYk3Sp0kaVTGdy7d18ttwyyZFiXERpqkjhbyKV++aaRyV6g+G9wXA0HJdmuJhTzdLmZxaLlwYyHX0M8N5x3PDTRQc3Pd/3GJxga7pPDPZbISGS22T0KFaWTp6+nVy/8bNEnH/348VG11W5srKOqOiiHfaihVodNMmBlmDFxTCmkM8zOjEw6K/c1ud88PLOdnOKywUmX/CeRngcXsnH5RbGdQhGDwOjy4een0MoDM0UmtjPzUEgBU+43sm0pRNPBnC/Kkc/vuTC/jLr6BuQtDvz95SsKRR3q74Hf60TAZwTaURyiALG6toHNnR00NTXrQMXDDnES+ULGcN6ZiWYgtoCftYDd3Si2t7YVLNXQWIexFxP6PSJYiGKhG46iAQMtiUegG4niSiFHdrRfLdycri46mCIRFYB43ds7O1hZWZP77fjRQ3A5jFZ84jfo1MuJS03wjx1j49MKHdzZ2Rca5t0vX0KpkMLczATikR343HbNe/48HjDjyQzu3HsMp8sHl8+L7v4+NIUakYhGEd7e1r0OkIFfXS2sQb5UwtrmFu7evY2vffFNeN2OA/ROUl0VvId0jxut/XYdQm/cuIlg0IP+gR7dN4uF4a8uTExMi8vONnveU4owRL1QlEqks3L2RyNRNITq0dXZrjXm9RCFYYivbHvm92cUQbZk1vrk96Mj8fChQ2hrbZHDjfMgQ4RLsYhsPieBMsH8AJNF48AWfIoH/JVriIIQBUn+dyKTZiUAG5vbmJmaRS6TxfrqGt564xJ6ezqBYk6seLuNug6RSMwfcBqM9gNeMAViFvIoQvNe/ez9DzA6OqprshSyBqOcuJQDt2s5sPhXd2WDaf7rX+W/9/mAY/GcGR/pcCCWiCOXS+HP/vS/4O3XzqOhrlr7i7+2GT947yN8+3/7Q5hYvKG7nQd1CqEMVDxwZBMZwvm1sLCo7pcz505r7pa/OGa3bt3EiRMnxfOXKH7gtGfxsUSBvBxqhpJY+hQzWNyi6Oh0GV0EEk6zOUxOzWmt9vcNyM1nOALd+Ku/+j7eevt1I6TTbMb8/LLQJiyqsEjC9fn82VMVXE6eOHGw31m1P7NzY22TnSJruHjxgm4NgzG5X2xurmNqyhAXKeLyzxfzOQnE6TSvk+J6Tk5NOiSPHh9FIpHGtes3xWD3eV3I5aJGyHHByFXgILKAQLwPETsshnz44Qc4cfIEHBaGOoaRSmfRPziMx8/G0d7Zg1Bjo3jWRDyw6HD1yhWJ9dmiGQ2NDRKOXnvtFTQ21Wv+T01Ng4SVrc0dObhrqmrhNJfQ29WuQkdP/wCqiIJhN0eugO9978/VXcOOG4r5LG50Dw5KjKKw09bchHNnTmrtB3wecbzpSGZHVC6TweLyMlo7u1Ts4H0VykMhscacETFcIXfGF8MUM9kMPvnkE3zn29/WM4H3hqIl/504KhaoWDirqqrRGBtFG/K0syowMYPASqxVEeoMoZtWzvh0StkALI6wYEMsGrsDWExLxOPCcrE4QlQCO5AY0ut2s5gSlOjF+cOQZ/6eQgATCc0xilzqerLYhMKiGHzv/kO0dXQKDbW+sSVUC/dqFqtdNjM8VoZV5+CvqkFDSzuWNzaF2Rl78QxVAS9OnzgqbJLDVMDOwhMUs3G4gnVw+uthcgYQrG8WboWfOby1jhqfG/tbG+q4yZQsaD0Qx4li4fNCIeA5Mppj2N3dUbGZzmFWpxncSFes2+PDwtKynmF83lBsd9gY8BhBIZc10DpZ4/nKbineE76P8PuR/50rMIOD6zSt7AKn3QMULRJ5WVAie51F7OHhQ7r/3D8XF5c0rp29A5jfiODegweorw6iyu9CS0MdCtkEgn7DNU4+NecG31OysMDi8mFsbAoPH77AH/zBH+HnH32iPZF7t9vrgNfvwN7+lu5PW2sn7BYr+np74LRyLiRlCuAesraxoWLq2sYWBocPI8TOCq8DO9sReDxBXL9xH+fPX1IxkGMz/nIMJ8+cQKGQkQFg5PARTE9N6t2EWzifH5zv6pspmbGyvIZYNKUwyOmZOeFRdne3UVdfA5fLpsBKPpuN4j7RUXuoClZrvrDjY2FpXmPPd5mTp05qv+W95Fzd29/T+On5wW6ckhV2hwu37txFOkuElVWce74HEAVD8behnl1ADK0uYj8S0zvc1atX8c1vflPfiwUq5sfwvYmIKa4/m8WEzfUVdHZ2KWicpgiiZsLhbeTzfPeMIhlj8H1WAfBOm0NYFL7fdPcOolAyw+Pm8zEDK1+fi3k8fnQPDpsZra3NeDKxiGzRgs7uAaxurmufbW4OyRlPJ35kL4Keji4MdLUgshvWtfJdkjktA0O9CFR54KQDvMTgZSdu33mKC2fPwWHnnrCMazdvqkuyCBtqappht3sVQkrfw5ERds9lkUzwZ3Zo3+C7utfv13s13w9ee/Ui0omEPg87hlhkyuetiMb2xUtn5x6fY8yQYOfN/NySEGp0tlfX+rC6sonwTlTj6/N7VcyyO9gpV8Tm1jbsNpcCTLkHlLubaGhIpRLK/HA4rSo80AjAeaX3dYnnPKWw6G28DxgFyYPiZNl5/kvi+S+wLWXxnH/vzDv/qaIT/fYcaStXUhmBygj8K4xAZVP8VxjEyreojEBlBH47R+AfEs/5FmqnK5bslUJWznOKiGXhqeza4KiUxSv+SiGIXwwLk5Myk5MwT/fZjZu3JUaQH8pW1CUeVPZ29YLsD1ajqbld32tmZkYHVB5QKBILKTE+LswEWcy1NVUwm424MrYzx6IxhMO7OtxQdGboFgMqKeIarjE6PssW1APhv2g64KEajFKxiikcU+Q1kdduljDltBtcYrZmU3gee/FCwhMPZEYg557wK8dHT8rRvL0bQV19M4LVDF5yILYflbi0vrqq0CMKwjyw0R3c3NIokai+vhbFEgPn6Hw13OR89zeb2O5rNcK4trbEGadjh7IL2cR02lPMnJyYlGDLVlwKmfz/HD8K7RQ4+Lk5HnQy0iVqtGk3yMnF+2y4hilqGyKekBEmHoSIJXBJCDU7PXj87AUyyZgEdIocne0tQutImC0V5TRdXl2TCEo2OcV58ux1LRS92UJvdUjA4sGaIX8fffRznDt/Cg66m2JJzM0toqmxWQcjio88wM7MTKt1msGDPEi77GQaU0TkoYtsUcMpxVBCCr3E/0gkliBZUggXW4/pduO4sKhCcdZUsqKqqg7xeBrj45MKq7Ra8tjdXkdba4PY12vL80jEo2qf9/kDQg9ZbC5cu35bAV50llcFgjh7+jQ219dQW20Eq9EVzMLR+MQE0rksBgb7UeV1SohhsYHONrrjnz59hiOHRzTHKe5TWP3ud7+LP/wPfyAHId2qbHOne4vziQLVi4M5yEwA3v+l5UUk0hl4vF656H08yNLNTHE9m5EwyTA8ik2cW4l0HuFoQoL102dPcOTQYaEdKAbQpUp8QSIW1/riuLolHLGgZNf65iGYn4trk+Iqz608jHJ+2ZwOxNRpUMC5M+fw4tkL1LHDIZf9TFxEKQun0yJxv7+/T/eYggtb+PkrnbQUounYv337jg7Vr9Nxn0rCwzTP3yCe/9ruLLe5IYj/mqj+OdGdv2fsZWQ6F9TNwPtVLGbx19//M5w6OozWxpBwSMFQK37y82s4ceY1NDeECEj/LAOCIYl0XieSCQSCVQqDpcC4srqGgUGK2sbYlcPSrl27hnfeodOToWwUhCjMWSSysjvB7XAY3PpiUXN5Y2tL48BQZSKZiEagS5/jT/Hu+rWbOHx4RIUYrgu6n3/yk/dw+sxJ+ANerXsypdfXNjRfXA6nglwphjKHgPsdRWLeQwq1/LkTUzPC9RDrQ8GR40Su7urqiv6d+zj3Qbb3E0FCjBQd8Wy3J2PXbLEh1NAkBzIZ3BSi2BXC78GwRbof2eWjPY3dDGYGK3K7LkgYu3LlE4n6DmsJ0eguIsyN8Acxv7iCS2++LQGMQYoMO6wOBsUyjyeSyBXMiMbjGB09hnQ6iXiCYcob+szEFbGzpaWlDdNTMxgZ7ENNwIvLn17FkWPHEWpsRjKdxfLqOq5cuYJTJ09gcHAA6WQSa6sriCTjGvezZ8/gxfNnWF9dRjGfx8kTdHAHtYczHJCiNAMcQ01NcvRzzbD7gwVZI09DM+8AN2AYLrO67n2srJA9bnTdsIOIoiLHht0q3V1dCoRUHZdCYjanbqLnLyZVdCXqiviGjs5uVFdXSSynu5aFCYrodEVz32fIJYsqZK+zW4nzMJtOqQhGfjIFxFgsqjVOIZHPVRbHKJLNzs2os4U/n3OTzzChgBiaaWanEdeFRXss3wModslhzzHgPS5m1WlgtrmUBxJPpcXDp6hZHfDh6OFBeJ02pKJ7iKxPYml+EqmCCR0DRwC7Dxs7xP1k1R1mKRWQT8XgsEBhly6PVx1efFdgJw3dsbxuCf97expT7m8sDh0eHjICtWvrFNpJ4fD2nbt6R2GBIZdJwWFjqHhe2QDZLO+XWRx07p1cUxTHa2urUVtXpf06k6UwzTVg4EnW1tcUxEjBnN0O7A7y+f2YmpwS0otjQvzQ1MK6Ml/4+K8JuPVsJTpqa2tdeQ5ErbB4xplTMNlRsrowOzuPubkldHX1Ci3FsEavzxBGCwoGLug5yXeapoYGxGMRFQQohLIAxjXKoihRIEQhsftvcKBXOQt8zqyvb6u7o7auEXny/A/erbj3sKDHontTqElcau4ptXXVaGpqOHD1Gt1Ue7tRPH36QoGe3N8ZBs01ubOzCTtFUXWxpDQnxeiPMAchI1MEi+GcN1w/fPfhz+Rc5PphIDjzULjXcAyHhwbFmCfDn+GUapI6QB1xHlvNJgwN9iPoN4In2SGxE97TuyYLs+xw5BeNG3xH4HOVa4F79uTEOJpDdWhuaVFxyuX2ob2jQ8WYXDYJt9OK3fAaErFdWMwleFwe3Y9kKoumlk4hv7heuY7JdKcInU5G5T6nKWBzN4lgdQNmFpbwzhe+hNm5WY0RA0A9LjdWl1e1J549dQSpeBSxSBybGxtYXl5ET287AtVeuba9gRoUig7cuPEITaFa9HeFkEjHMLswryDebN6E9Y19hMMxFeFCoSoMDnUgsr+JdDKrME0Gp3INOVxucd25p588cVKfmcUHZhSxkF8sWuUiz+UTSLDQxXvjCSASSSo7wednXkpRRZzJiVlk0gwmdiLUWK99j92IxA7tR6Linbd3dCEeZ36AR/eW94xFOyK2WGBhJ4y6QH9VPOeaMNPsYSDZ1AF1EKIsbAuxVwfYFkGiFGFkOM/LZpiKeP7bebatXFVlBCoj8C8fgYp4/i8fu8rfrIxAZQR+y0fgN4vnBsbAQbGnVEApn8NemM5z52ejUXZ+fsYULruyD5zpdI1SSBK2wmJD0WTG1WvXJc6OjBwR77ypoV5WkHwug53wvly9x48f18GXh3YeYMpsQnIU+f9PnTqFmupqiaJsSaY4QOzAkSNH5IrkgYri9JEjhw/CjTJ6AaczsiyUGS4VCpMGcoCCJcVzHpaMYEMDGUM0CNuQKTCRNTo9PYWFuXmJ4Ssry2oFpnBF58vm1g48viD6hw7BYnNiPxIXm3ZzfUOCA9noo8ePSWDg4YxCBMVPutToQKcIoTFXaCBZrXkd3ChGyf1EYXp5WUWCtjYGiBbFj+YYMWyNh0oe5Ik64Z+nQM7rYdAYRfS+vj6JYjz4GyGSbfqH4jkPw3SI/0KUJIPUoArYbU7cuXcfkWRG4tWFc6dRXeVHKhbBxMsxicoMBzNZ6SoKIBKLKRCUbFTy3I1QNF4XixB0UdvkaOLYbG/vio85emJE95Niw7OnL8QzZSGELM/JyUmEGkJ48eIZYrEI1imKDA+jv68Xn1z5VIdrHvI4Pi1tbTh+/IQEEY4nxUciEM5fOIc7d+7IpW3MHeJk7OJOJ2Jp+HwBcTcZ1kooKsO6GkLVCtyqrwticmJMP//YsVGJPjW1IYno2ZIJf/GDv0VDfUgc52NHRpBksBfDztwujL8cxyYD3oYG4Q/4UMxnJFq+//4HePPNNzUedLr5fH7hXthOTkQPr/ndr30ZZpPBOt5YZ3BcA8I7eyoU0Hl69eoVHUAp8nDOn3vlokRVzm26zTnmdOOSm8u5RmE4GonoQLq+GYbN5cftO3c0L2ZnZiQuci1SZO/u7sLIkcMqlnl9PoW28XqIx2BbPA+dDEA03IIuMe2FjzGZUFtfi1BTA/7v/+v/wdnTZ9DU2CQUUE9np4RRXpPP41RnAt28DpdLYiSvU2Ibg2BtdmEUKNj/1//63/Af/vCPVBTIpBNwybr3687z37hNU7j7R8TzcgGwjD+i4MyDdpJiTj6Lj/7uRxjq7UBLY70Y2a5APdbCSUzOr+KNVy5KuFNXirjUJeUP8DqIKaBQQAQH+bNvvPmGsAVcz7x3LORQ8OTaofBDoUpolFJJQakS2k3k0tPFzSBQ4MnTpwq2q62tR0NDI46Pjsq9yhDB06eOqMB19859vPvu1w5wH3Zcv34Vff29ckPy+zidHqEUiJvgnKmvq8Xw0JCc3sQnUCTk52ChjngWcnJHR09ov+J1koXLz8395Pz589pvdsO72nf5bGAxkaIrBeDevj4hK7hehFHqNERfPhPm5xYwNTGt4FeKtytLywd5DgwVTqqAwwDNZ8/HcXRkELk0hdw9nD13AZMzc1hZ20RXXx++/s1v6bNRGDZQRg7tWfmiFQ8fscvphDpqwrtG1gIDiu/fe4CvfOVdrTOiMzqaG/Df/9t/wauX3sToyVPIHODGvveX31d3Tkd7u8aJTG/y+E0WEx48uC8XLIu2/P6pRAI//OEPhYfppNjs8WgspmdmMDAwJOwB92Qhrj7DCRnF3/IX/y1fBMbGX6K/f0BzgXsvn0Nc83xusLOqq7NLBVJ2R9y+dwfXPr2qvfbSpddVhKCIxGcHHePcAxbm5zRGw4cPC9vEva8c7ljI5Y0uA+WO2HQfOeeIWBFT2mLBo0ePVLDmnOAa/MEPvq/AUj6Lf+/3fs8IsvYQSZPTHmzkclBwNsQyI5jvFwV2dnXl8xk5mRl6myuaFOD8/gfvw+N24htfexe5ZExIpEwigsjmHLKpGJbWdzAwcgIluwepHLsgigjV16EpVIf1pXlEd7eRScXgcZPnD3XhcHhZ4OEX16Lc8w4WIFMqXsdScbR2tEssZPcdBcaFxSXlA/CZY7MAddXsOklq76MAyP0uVN8oZA7FUF7f6soKjowcwtj4c6TTRm4DRfOWllY0NTZqD+X7BYsIiwvM29iR0M376HS68Om1G4ilcipid7Q2yZHc2dYsYZZ7MpE57DLi/KU4vLK+i/c/uiLcFoO1+RkWFub0PsLODkMUJNokhrm5OfT1dgqTFY9F1X2QTCRw7+5d9PYPCBVS39CsLpHX33wLi/PzCNVU487dO1qfzE1Z39hAQyOdwVkFfe7vx3Dnzl2Fc3M/GBoYwO5eWGxqZg5IrLbatAaePHmK7q5evbMQvcRn/8jIYc2BGLs0iNw4CFTl52aIMfe1+voGpDIFzZP79++jpblVeyznNTuz6utDendjsZCO7mw2juGhXty4dRPHRk+gwI4Os0UGChaJtjbXcfPhBKc5AAAgAElEQVTaNYVtcx0Gq2pw9foNCbU0FvAfvosY8yOB7m4j64Xze3Z6CiePj6g4ffXaDYT3Iroevj89e/oQp08dB0opdbjdu3MTwUAQHo8f6Uxe+Ja+gWEUC0aBlOGzqURM2C86x7e3NsT3txN5ZnFgcOiICoDEA9E8Eqqr1zWGdzaRzuxjaKgfiWhC6Jb5uRm0tzehtr6KiQSoq29CeDeJlxMLYqq3hTyIJ/cRScRgtjkRiWUw9nIOLhf3Bor5FgwNdyOZ2oeTXSFOr7owWLSgyMz9i4W8N9/g3hJQISmbTQm/VywQGZeGyUJkFLFI7IJir50dc7OLCFb51IlhcwA72/taOwrfra1WQYucfHaKMFyZ0HKu52QyrXcY/rO2tqrCSKi+Rp2Z6iBR6tCvOM9/g3hezoHgemMZnqvB5nR+Fhgqnf0gMJS/VgJDf8sPuZXLq4xAZQT+2SNQEc//2UNW+QuVEaiMwO/KCPxj2BY6zymeU0ndD2/rAMevsmBeFp8UhHYQwMN/5+9TPKd7kfxHulnIqyUzkgeqpqYmCQdEmaytLqOliQfMABaX13QgooDEf/h9eJjhV1k8Z0s1HXUUtSlEkJPKkCU6s9gaPTc3owOz4XwhX5jys5Gj9/kXZoLeKeRSWOBhiQdqHvYp5JGsaCAxGMpoklCwtxvGxvo6ujs75BDl71Og5cGMbi+2CxNpa3d55LZPpnM6vJJ9WltTjc018kl9coyz/Z7XwDHz+70Sz6PRiNzCZKjyuol5YHtrNk/UBj9LAZl0ThiI1dV1tLd1iKfM/y/Oo8ViMIgP8CzlsaOoWR4HMVbTFEA3ddghx5fIBGIgysxo/lkJ3AkGrHLQLHLPuvxBrK5vyFV3+tQJxKP74p/fvHkdQ8ODcqBTJGCrNJ2gdP/xnoihTHfgAe+Xh2p+32g0jp/+5Kf48pe/Ap/PKXcRhT3iFK5+egN9fQMqDPD+83MvLs6Lhf/2W29hauKlEAjEDPFnUqSj4MqPu7S8IgcTXXrtbe0KAns+NoaqgB+HhodQKNBBbbhkPS6vXKi5bB6bG1s68FKcoNhoQh6mUhbFQhrRSBhT0xNiKHd2dcnt2t3Th0zRgkSmiCuXPxGOgQ7uUB2d7DE5ciled3R2yLXL4oTuZzYnQYPCCe8fRT2KqUePHpM4cOvWbYkgobpqufbn5xd039kJYLNRrIEKIrzXa2sreOXVi3j+4jlsTrt+LlnLnC+cB2z3Z9AWRQDOLYpmXAPhvRgOHz2p+8q2frpZGarodbslolI0p7udWQQU1ALVQYW1uZweOWIp9vLL6GSwycUmxjjDwibGcePmNVy6dAmHhw+pkMC1SnGTon4mnZQzl8USzkEet5kHYITgstuBzGBDPOfaptD0hS9+SWKql3iQXFrFrV/Gthhhpr/6RXH0M9j5537zV7tnDHY6tNYVgngQEnzr2sdoqg+iNuATssbsCsBX24q//Juf4otvvwWvk8GkZfaqSUgVfl4KNlwHFPDIvaZwPDUxpf2F619u0DxFB8ONTkc5xVWKnRRCW9ua1IHCMbVayIEvYnZ2DmMvJ+Sac3m4buuFJCCuaLC/ScXA3d0IXr6cELqK1/3ixXN1XdTW1Rzs2xzfgj7j3NwsGkMhsYopPnNMDYRHAhOTE3B53CrolFn0FL0onrPAQ1eox8PuBqM7h4I5BT7eo8amRgmDvMbNLQo+GYmC3FcprBI1Q2zKsZGTmkd0YlPMIu6BQrSByrJqX718+TIunD8Dr9MCr9uO2YUltHf3YHxyWs7j3UgE58+f0z7BXApeB/dHk9mJSDSq4mQ4vIPx8TEFUjNQeGjwkNYchazamhrcvn4F58+eRG19A2wOhoPmsbcXwc8vX8ZAf7+eTex0ssoSX0Iun5G7WkK6yaR5yo2H9+Hy5U9U2GAht7auThkYvMcsktBhS+ck14GRVE1hkEGzxhwleilXtODOHWIyzh8E5TIzg+G5eQPdtbCoX/lc2QpvoaWtWT+rJkjOfdrg/iqYkM82s0RfdupMz0xjazeM/oEBFVmFxlG2B5FsBX1G7lVyoBfZAUVhDHpuPHz4SM9TCvMzM3O6h4eGh/H8xQvdq5OnTiFXyCpPxAicTMDFZ7bqAixSl1BkmKqVBQB2rOS0D3KdFWFBtgDMzS/iwYOHGB4cwOHBflhLeViKeWTTMUTDqxJa17f3YfcE4amqR8FkRSBYo7F0O2xIxyLYD28hurcNFFMqknJvpYOe3Q1cj1wvFPXpdiWyhfdraWMV0VQCbe0d6nyjC5vufuay0PlbEibCCP70e/ks8sDpcKuQIazagZDHvZLdFyyo81nOAhnZ8LlCTs8F7scUzylEUjDkfkCBlV0jdDo3t7aiu3cA169dxSsXzmFjdQkL8zPi/XOesPuHa0+fnR1nWxF0dA7oObUTXtc/RFq1trUgly0IfZaIZTA/t6xut/pQQE50i8msjg7uiwWUhC1pbu2Aw+3B46dj6vRxWO1YmptHd3en2NtmSwkOJx3fPmF4iJJjTe/O7ftwu/3Kl+Ha7+qm+Dym95nGphBWVlZ03eXnQijUiKaGRoXDEltXV1ejdwaOM+cD93MWeNk1wXcGt9uHaJz7RgmR/ajW9dDQsN5NVlfWhObj+wL3QOanpNJRNLfUCG/n9vrw6PFTVNXU6pnC4m6eQi+7eGwWRPb3sLUdhj9YJYMBPyP3EBYDuR+zSMT3T3X+FAqYmZrE6LEjWF5ZwczMPHr6BvS+ys++urKAI4cGYLeV0NJUJ5Ge+Lbt8C6CwVrs7sdx/sIlFEtGtxbn/+b6KnKZJHa2N7RmfR4HmppbVCgINbTi5s178HgDaGhoRk0VETYWTE6NI5rYFYeduKmNtU0sLy2iWMzgyNFBdZQwTHrs5Tz8gRC6W5vhNieRTEUUqBlPZxHeT+DBo3H0DxwR4s9iKaG5tR7R6DbyyTTsVgeSzMsIVKtIwkLe1s42WluaMXL4MKqrA+oWczs9KBUYOsIOyRz4Ks79hgYE4viePhmD1+dCU3M9iDGnb4UYIL77UziXeG6z6D2GHQ0uvofl2GHlUHGE+0gksi/jQ1dnm+aTgyneei7/ungOOs8PsC10npfBkyoCCOxC8dxlUF0KB7iXzzHPT775xxWd6HflwFu5zsoIVEbgf2oEKpvi/9QwVf5QZQQqI/C7OAK/STyXyFwswME2SYnndJ7vGGn34lgb6IYyN5D/XWaCU1DQ7xnnZonnPJzNzs1jbmEBTpcbba2tOuQT2cJWdmJb6BKyOz1q36Yww89A3jkFpzK2hYxRIgaqq6r43q7D2d/8zd/gO//u23rZJk6AzrqW1iYdzIzg06LE8N8knrO1nG5uihFCtBy4U/RZbDaJC8S2bG1tYn9vFwuzs+JC0+FIsXlwYEDCZ3NzK8xWO1bW1pGmgyZNTnRAAo2H4aiBIB4/eoiTJ0Z1oOfhkddBNx/FawpN8QQDPq0IheoPBOMcLMwotJvl6hXSwmJDNBKXO6u5qcVo3QdDWg03N/8sDx50D3L8eIgvFzX4J8vuVv4/HvTLgjlDHCWq5Pn3yIfN48XzcYUPNja0YGd3D2tbWwg1NEh0JqeTrc9s16YQQ6GYeAfxtU0UiW2Yp6Pa75Ozi4ci/jl+rsWlJbmK+DMODR/S4ZdZmSXwMGcXK3Rt1WDgDgwMaEnyEMUW4cj+Po4fOyaeMB/sxLNkcjl0dXVLxLWTmVwoIp5gmNYO8rkCmunSL5WwsryEupoqHe63NzcktvFUlUvn5BCkoEBxACab4Uy3AkuLsyQRo6UlhCW6GyMRzTPOd4rsA8PHkMiUEI3EcO/OPVjNVrz++iUhhhobQqirq1YgLEVR+Z/Ea+U8I798Qj+XogA7JUZGRoQGuXr1Gs6cOavAMKulhDu376n0UxWsFTaFHQcUWlkwSCRiAJ3cPh88frfQKBTgy8USzgGKR1wsFKo5p+nSf/DwGVzeKjF7KRqcPnVK4nlkb08FHoqgVz65jBOjJxCs8rMPQmxrBgG+8sorunflQhRRMhwPFmVYiLp27VO88fpFMWnFMSfO5GBjpYBIsYCIEBLCc/kcFlbWECQHm+uVDtWDfYVCxuVPLuM73/6OgsU4h+haJX+Wk9QQz435Xy7m/bp4znH/9S/eX4WEHgSPMoCM/4/NLBSV8kXmA6Rw6+pl1Phd6G5v0doz2X0IhNrx4599jAtnz4j7bzDp6bwr4eXEpMEI5xjlC4jF4lhdW9MHaGttPwgLLWrPoJhGtyOLQ1z/dE/yXqj4aC7AZOXnoyTJMTPp+3Hd041N3AIdpkQZtLS2YnigUfsDhfbJyWmte6676Zkp1FQHJT7IIV+k+9wlNzFxPkODgxKtudfz+rmmWYDknknmtZELADkCKTxzjZGrzj2C95Zzl9e9vLyiQg/FWYYIEj+xvLKkzhMWsdKZlBzZ/BncZ4hlyGY4T21CLfA+kIGbTaeNecXQ3BKD764Lx0AuOTsWTGYbbC4PzHYnbt+7j6bWVszNz+PkyRNaAxSNKVDt7UeFCyEW4+bNGzhxYlTdNkQCcP3xz3BvuXz5YxwZ7kNN0Kf9mtIMO6T4rFL3ztYWRo8dRcDrhdNhM5BLCrqloJ0TH5/OemIlYkmKgHa8nJjS3nfptUtyjTPPg/sjXdID/ez+IdfXQIlRmDVUZt5nE2KJPO7ee4hXX33NcA+XWJzI48ULBl0S0bOO6qpqnDt3AUUU4At4tY9xvfLZbOO64hjocxrrjGuERa5wJCIGe3tbq/YduoPpJJXgLvwKA7KNXIpcjp0ULA6YVehlcZliMbsM2IlAsZ3PzHv37uFLX/oyNnbWFAKoZw1DLclLTiT0/HTY7AcoNKgownDIktWELDsxbA5kGdR6/6EK1KdHj6O1oQ4OcwnpRAS7WxQXM/D6vVhe34HZ7oYrUKNsEfLvuZd7HA7YzUAiug+rmR1jRkim8TwrYnJyCgF/UPepo71L645zoaOjE3kUEY7sYXMnjMamFoWt3rx1G2+99ZYKwD6PWx0oDDim8MxxZig2Mza4numQ9nj9Cr2m0z4Wj+nnMpDUZDOBoh5vLwsOLCbbrXa0tbfr/9EJT2TI8KHDB+87Rdy6eR1HhodhMRdw68Z1nD17WmNN/ATDpze2tpHKZNl7hEyaWLwiotEtON0mHD48oIKkxcz1bMHm+i72duLo7u6FyZTS83VqelqZCPUNjcLUsNOhNtQgYXd+aUmO53Q8o6DndCqOEjKIxsJy/lL4rKmph9sdxED/YSzMr+L27Qfo7u3TNbOwzeJXsCqArq4OI4DZRH9DQaHAFKJZVPG6PdrriW4iro4FL71HoihhmYXlwcFBra+S2SY2PufkkyfP0dvbpwIuu5+ikYSeCYuLfI/J4eTJEThdUDGduCQWQsjbJ5uehWbioYjD6u3q1LvP1s4uurp7dG+473Jf0HPd49F7SllU515NjB9NA0+fPEVbRxeGh48o+PThg/sKdKWu21BfBb/PoT+XiEU0lgwov3L1Bv7PP/zP2N5ht9GMUHZcs8lYBFVCCpXQ0VKNdCahPStfMGNqcgkDA0c01uwMYVgmzAWsbW0INTU8dBiJWEoImMWFadTU+lVIS6YymF/cwPnzb8BlNcGa20d4Zw2wmbEXiyNXNGNsYh5uTzVKRbP2Z1/AiabGGrisNqQTKWU9ZPJFxBJJoW2Ip6HZgh0JxMExwJPMdaedBXNmLhjiuYEAtMBssuP+/ccyC3R2NcPpssDrCSIaSeu9jwHkdfW18Po8CpXe3dtHwF8Np8urIjzvFx3nfJdg/sKJ0aPKw+H9Y8FP4vgB85zvRZw3JTLPP4dt+SXxvMSd0nCec0IWi0bY6OeZ5xXx/Hfx5Fu55soIVEbgHxuBinhemR+VEaiMQGUE/oERuPmz/7dEB68OaGRMSpY0lG/pVHSCmksIb2/JOVcW5vjt+O9lbuDnBSy5iIRzNeuQ9uDhY2yH99De2SnWLE18ZIB7XE45rFqamtDY3KI/Q7wGD0t0LxIPQP4oD+V0dzG8iMFORATwsPri+XMMkXVpt2J7e1PoCQWMMhQrZziM93Z3EaoPiYNIbjkPSDoomemKMkQ4/jw6LHnAK5bIYyQv1BgJCgwKizOb8NGHH2B1eQk+Lx20aYn+3T296OruhS9QheWVdTnP3R6/OL8ywxSI5piXYHvm9Gm9+FO44LVRlODnoVuP7MvdvV21rFIYpdMvk03o0GSMOeQqo1hJccNitqp9mqIGw1Ep1O1Hwp8x6RXOaWNAlIHU4M/hgYSuLiO80yQ2ajS6j/BuWGNFBA3Hg6F/+3tRbG2FcXTkuLiUT8eewxvw65CytLgkQYbhrjwkuZ1OuVafPn6kw2dff5+CyBjcSRGOItkHH3ygcaYLcHh4SGI4RUOKh7k8w9aIBaGT2a42X4p1ZNZSROWfo0t+fWMd/b29cmvy3qSzWYmVdLeSJV9D3vv2FlZWVyWo05W/tLKKPjoJU0mMPX+mtmfOOc7lwf5BdQZQdOT8WF5eh89frfZiisYMA+PScLttWF6alyhF0VGiAPnP+wm8cukdJBNp/O3f/gjdXX0S5hio19Pdhepqvw539DOLa13g4ThviFk7u+rAeP78hZxug4PDEqCJdHnnnXdgMRfllvN6vJianMHS0iqOHD6qAyZFAyr//J6qIvEAKXG+LBWT+3ng0FKgIJn+7CQoKYywULKIC00XNAtGc7MzCg88NDSEpaVFdVgQNfTFd94R6sHqsCCVSWN6alqIIPJhKUwahRG6qYMSXf/8z/8cv/+db6GhvkZOWwouFOxrqqsMJ6e2lSJsFrbbW3Xfrt+5izffelv/XnaKc0+hwEXcC/EYRrCn4dLlOixfCz+74WY1QkeFjGDVgyNyIAr+qnj+a/tUkaJNXq5bhipyc6KUScHihz/4C7SGqjHQ0ymURdbkRLC+HVfvPMLhoQEEfQy+zEusphAwMTGFjs5O1NTVqsjBeX/j5k05XQ8PHzHCYW02ddFwXfC+lz/rZ2HELB6ArfMGQoXIFvL/TbAYGACHU4iop0+fazw57l985wyCwWrkJXqW9P1ZjKHjuswhprBFRypFT7LEv/a1r0ksZXGQ18vi1vzcrApERBawM4Z7IItyDDbkV09PnxACxaJJbvOJiUl1bfT09koQW11bUaAg9y6iubin8d9tdovmFRFDdChSeGf4opzrmYyKK7x+7iV0n2rKooTvfe97ODF6HPXBAFyssFmscHkCyJs5f0v43vd/gNNnzwpB8/obr6vDgc8KuqWHhg9hfPylePrEK9y4cQOHDh2SSEt3I9ErXD/f+vpX4LRbxU8nI5kdUkRSUDyjcHaI4v2Ba9xhtyGfyWgs1HFwEErH3SgST2B5ZQ1Dw8OYmZ3Hz//+7/HuV99FbRWDEZ3ihG9urOH06ZMSzRlIaWRrUMhhscCEbNGKW7fu4vSpM+okIuqHwjLnyc6OgetaXVnV3KqqCYoZTbG6oYHhgiZsb26KTcxOJxZNGPrLZ6X2f4cTC0uLePr0Cd796lclbrMzpSx4U2DkF+coi5jke5exZkaQX1HCJX829yAW/DhOO+EdJDMJNDaHcPHCRQltTx49gtvpwCsXL+rZQGGf95WzOMfCFPcAh0sC+svJKWWU8Pnz5XfeQtBlRz4Zxc/f/wk8Tjt6BwdQslixsLwGb7AWRROLpB7U1Yfkqq8JBrC2tKCgVs4zVsAMFyyLAHkF/fLzc/xYbGKH2e///u/j1q1bQpGww4LFYXZ3EC83NT2Dd9/9qjBtvN8cT7LPGaw7ONiLyckJhX4Tn2YEPheV1RHe3UVPd6+eBRSAO3raVPzmewsLY3QyU/ylMHjlylUMDQ5pPqprp5DHXngT21vraGoIYS8cxurKkvYSIr0onDPEkWPG0E6vpwa3b93Ha6+egdmaRXW1CxarUYxhh0w+Z8bW+j4aQ+3KGAmHl8X953xtYRHP7sTDJ09xnCxrm0PFIj6vT548hWQsgyp/NWKxXaxvLGFufgINDTVax3R7Uwh12L1ob+vF7l4MP/3ZR0K7cL2zY4riKDF3RE9R+E0k4zIb8Fmws72lPZzvCiyssxDPfZAFgv3IrlBRzF3gXsJ5aHUYBRzuaXy/ITqnurpO72prq2Sd2/Ts5twktgZmYy/iu5eF+4XJKGqqwymXxd7uDp49eawCUjSW0Fqn8M9uHxoZ+MU9l+9MfMbw/Yz3srenCw/u31Xh8fU330apRJyeCe+//z76ersx2N+DQi4Jn4fFfwPJog4MTwCT03NweYJYXtlAVXWtfgZd1NxzQqFavYcUsxvI55MqPlitHrwcX0JVsAlt7T1wuh1wurnfZRBNpDC/sIJ0Iouejj7s74WRzcQxvzCFgcFePReYx9La2oP97S00BBxwe2zIFjNY29zEo6djcLqD8PpqdB+dLjuamupQU+0D2yZddif77ZAvmlR84PoMVFWp0MP3aH5mjglxT10dXQp+LiJjYJg0IuzEsitkPpmKobWtAR6vHSbwPrlVRNzYXEdTc6Pc9BTOyWon85x5QVynBm6qpCI+37M8boeCn7kOdS45MIyYSoaJhy+CRROLdr8IDDVaJs3qTOSbEfcbFjsUvlMiHs1ABZW55xVsS+V4XBmByghURuCXR6AinldmRGUEKiNQGYF/hnhOgYvuLbrCiWwxl/LYOuBuGgxWA4FSFtJ/EwaBL690DcFs1eGUWBMeAOk8rgpWKYQxVF+Lpfl5ufqCVdUSIMrYFwZd8gBFdyZ/Jg+hFEnkfM1mdPinA50C3soqW3ijeuGmkCD3uwVCEwwNDSn8kOF4wiCUBX8GC5l/IbTxECz3fIkHfMi5TD4lBX4ezO1WM2ZnprDDgCoTdBDjZzh8ZEQHUrYK02Nrc7qNkFSTRagCHhaJfBl78RwXz5/XYYxiW09vj1qb6SSsqq5SCysDMemqohOqo6NdTnKK57weCsEU0CiWU8Bgaz2diHRuU4yisNnQGJKTngd0HtZ5vTyYUujir+VuAYqdR4+OyLlMoWF1bVViDg+Z5LgSPRDZj8sp1dbaoZCvl9MvsR3ekehLpEp4b0+8ZAqDvEZKjhRITcWC+NjJTFaHcoPz7JYAd+7cWUPwpVhHF7HauinWUBBNi8nMbgAWCaLRhFxpdA6yhZxYm0Ihp66FQo4s0rwOQxSZ6ObnuNGJymujwEAxlQfjSDShAg7Z33tCDxGTkZCDivOCLd9PHz/TuPJQ5XZ6Fbi4E94WPmNhcQ5Op9UIrnI68HJ8TOGIFKX2o3GYzA40t7br8Mfwtp7efrlWTWYT/D432tqaDSctBXQ5tDNGu3Iuj9a2Nrx4PqbPTDcoCyMffviBnOd+Lw+VhmuULNG52QV4vX7xYzlPeQ7kuLEAQicbHW0Hqp5EKol7PFmaDawI1xJRC0RWvPXWF7GxFZarlCLQG69fMhyydJgtLmB09LicwvzcnB+5Yk6ufiJuypgRfi4KkSyGlQNqWQg5eviQAtQoBGxtbSAUqtNeQXGO4jbdv9k0A0NdQuw8Gx/Hq5de1+8TA8E5SlGFYZevX7okoZ5ThuIaf5+CL+c3XfN0DxOXwAILfzaLHlw75e4Lnr7l6f2VgFA6C1nk4d+jSKrxJB+dXSrMQJALMoOf/PCv0FgTwKHBPs2PosWNlZ04ljb2cfrEcdRVBw5QJMSqzMshf+jwYVi013COFyQaXb16Fd/51ndQOEAXEXPAn0mHqrEfGRkTXNdqP+ealwhoNUTUAuTEzBdKKlYwtG5ze0cohb3dPRRy+9obRkdPftY5cvv2TYlz+/thdPd0Scjiz3ny9LkwKRS6eG/lNjaZ1I6/QN5xqB7tbW3CSxCrQnes28UiYY8QFEa3zqqCDymg8jOouGGB9jWimugg3dnZUrGJLlRmWlA8ZqeOnOUs9QiBkjfEchZEyNV3MEyYQolZRZc//e6f4vChYfS1tSGfycLudCNbNKGqrgHxVBapXAE3bt5BdU2tEDEstpHfTz4vC1EUYjgG5JvzPnANDA8PS0CmaMcOGo/LLoyQuNwWG+JJMoMndK/YPVIdJOvXgqDfixyRK5wj5bVVFtBhFpKsLhRScYO7ITs8yKDnfnpidFQFNQb80a3Z29OtseHPFcvXRMQZ/7FJeOf+4HF7hImgmEiXNPeK+/cf6JlHxz+xZBSoOG84hnwWBfxe3UcWQihmNjU1Ih6NKuAvQX5zsaiOkm9845vqMqASZfDPi3LMlsUkkwrJRuYFXfYU3/k8ZwGJc1pT1EwEVdbIK3CYsb65pjwKFu3Iic+k0uJhjx47ps+s/VpjbEGJ4aPZHMZfTipQmQLpQH83Dg/2wZJP4em9m8gm99UpNLO8gebOHtQ3NKG2oVnZKE3NbUaRO5kUaiqTjCMW2Rcey3qAZ2BYOdeP1hSzO+wOFVq5FxCBpHcXBlhW12BhaQn+QLXeU5jZ8cYbzCggNiaFLMOPM8yMyKK6xgeXy655xevhGLAYRawWWegUc7k+iRRbWJpBNs81lBDmqK+vX+gVGgDYdUasDP++w05cWQQP717HieNH1eHGQi/nANcfny2JZAaBqlo43V5Y7A6YYcfd2/dw5MgATOY0ggGHRMpMKq77tLcTE3s66KvFxvomYMqqsNre2SWnP00KFJcZlEonPd34FMBZQF2cXxHaYnuH7xABZDJxpNJxuNh5UWBhuBp7YWYdRBBLpDF85LjMEVxPU1PT6p7jXsN3NnbVDQ7169nE8eIeHmMmwt7eQUCyVQgbdnNRTGWHHwtd6oIo5LgLay9g1xPnPHFPfO/x+wOor29UZxk/O58lfHeJRCPaG4kJNFltMkEYHYxH1YmxtDiP1eVFhRBzDBqbmlWk5bOD7wqcExTR+U7JvYLzm4WdM6dP4vnzJzhx4iSsNjrBrVhYXMbYizFUVwXQ0daEUF2VsjyIedvfIeZvB6BG21oAACAASURBVGarA05PEMxg535FdzXfUVmYVJ6JGYgR11fcQaEYV6G+mLdgcyOBWLSEUEMb2jpbAQtd+DkUSlZsbe5jaWEVpZxJOKl0MiJsz8bGivYeCt+FghkBjxeJvW2cPn0MTi8DYSOYnp2H1UYcV5dEZL53NzeRqV5CIVdAwBdAks94mwPLa5tI53KorQthbW1d79cNoXoZMLY3t5CIxjA83Iee3jZ1MLLYns+VhHuanVlAPBGV89wQz62wmN16V9ndp8FDPaHCs7EbigUeG9dNNq95sb29ree62+1UCHCpRFe78Zyg81z7D+jgZ6AsL+UfFs/1LOdZ5UA8ZxeXHOsH4jl/PfXWn1R0osoJuTIClRGojMDnRqCyKVamQ2UEKiNQGYF/gXjusFrVpm4uFbC1sSZBo+zs/Lx4Xmaef949SRcXxR6KoGabDdF4Emvrm3rhpcBNYS7g88iRTXGZglN9Q4OcVjysU9iiq5IOdLoHGUJJ1IWBbQlKlKOjrSzi8VBMZ2MZTcKD2uPHjxV2lk7GdaijyFAW/MmOpVgpnEHBcGzq78KMCQqVPp9EJj85sPkMSrkcJl++gMth1wF3ZWkeqURSruaGxma1L9OtU6Igb7bKtWnRAT2Pjz76EIN9fWhrazkIoSrKXU7MDA9uvOYyYsXgey+qdfnBg3sYGOqXiMxDBZ2s/KwU+ulIpghALjEPExSLKDTz+9RUM2QpJOckD4DlAyHvGQ/z/DPkAfPQw3HiwZXHmefPn2k8RkaOyU23vR1GKplFU3MzLHaT2Np0/BFvMjU7B7/PL0GM6AWOnMVcQj6dRp4uUied5RmFhJFvzlZZinX8uXaHReI5D/R+v0diKIUOCg9ul0+/UrghW3hyalLCKtnFg4P9CjxLxCMSGNIMefX7JciScTw5NaXPV1VdLZcc/z9Zt3TP8u+3tnB+lLCxuSZxsKu9U2zqeMzAEuQyOaytrKm4w2BAi92iFu+Lr5yTO5BYhP1wGPdu39Jc47zlgTWbKyGTBxxOH9a3doQhYWAt5+d77/0QX/7yF3UQJGaI4/vxx5dx9sxZzTmDP19CT0+vhDYKrZwTx48OwWFnQSINj9uHmZkFLC4si/tK4dcQQ/O/CGT9LI+Ad6IMg6BDniIYD7V5XLt+A6dPnxbPtBxKxmLOq6+8omIN28Apwj169FCiZU93N2LxuMaCTGYKtRR9WACg4H/lyhUdRMlB/+ijj1TYqqUwgIK6Muh87u3rVlGFYgqF7USchQUbJl5OCrHT0NwiPjQP5cRMcIzu3r2D6P6e0BdcrwaOIyeh7+HDByoGscOEDkGOD7831y7DV7lflF3oFNh4uP6827z870YR0BgXfpFpbeY40aXIwqHdjKcP78KOPDpbGnXN86s7MLuqEKhvRVOoHk67WT+fc414FmIAGhobFXSqDhFxvtP4y7/8C/ynP/4TicP8bBQHHj9+IjGA4g3XJAsuZQQMESZcG5wHXN/sbmFBy+X2CA3CrozW9nYJ6hTsb13/VD+PrH9iVdrbO7S+Xoy9kCh68jRDP6NwOV344MMPcfbcObH5KRAStzT5clzzvKOtDZ2dHSp8uN1eFXboemY4H92HFGoppHCcGdxMcZRuVbpC2Trv8RnYphfaR4Dh4UHhLrKZlP4OC1aSLiwW5EsFZNjFwQ6SZFLzmZ/HcGQbe8WPf/xjcclH+ntgKuRgsjqRzgNObxWsDg/cgWr8j7/+ES6+8hpu3rylzqOvfOXLSCb38eTxY3zlK1+VIPOjH/1Y64YCNsW5W7du4tKlV4XKYnE0T+66y439aExj/OjxY0xOTOCrX/4yQnU1Ek5tppLGhV0T/DKc55pcWgMsBFHEd7rdxl7NwOmCCc/HXmptfOsb35CoTC40A3k5l+k6FUq9WJQTf38vjidPn+GTy5fx1a9+BUePHdO+QyGY8573goxzFZhS3LMMNybnFZ+ZLEDSyc+1wg6jz2ddEDNFMZb7CzugKHaRc849ildgcP8PCk1kuVMkZzFYzxz+fyO0lEI0Oxj4xTVhiFdFFE1G4UcIGSvdogVsb+1IUGe4LfcsuqLp/qZQxneD9376U2GaOC96Olvhd1kRC6/j8vs/womRQTnzC84g7j+fwBtvvo3rN++guaVNBUoWg5XhUCioEE+sHPnbW3sx49ntpBiXFcM/mUrq2olZ4bOP3V0sSgT9VSoCsdi6tLyKeCqleT6oorAf+7thdLS3oirgYwseiHKno5rjS3c1n9NcowP9g8jl+P5gRSya0P3/2Qfv4fe+/lW9g7DbigUQct35/D5z+oz+Hp9P5KBPTIxhsLcVVhMkYM9MT8lR3dPXj0SKDOpaXL15CydPn1WB/t69hygS47S/gwsX2JnDomORyit2d8LIZQpoamiB0+4RJ98f8MLj9aCmLoQHT54KUVQXahBuiXskn2UsuCTjcSwurcLrY0cMsSt8X+C+YVOhiYUeZh4sLixgdmYWbXx+OhgyWdC1tba06Tq5ZzFElYHZ2zubeP31V7X2+E7CfY73JZlICQtHUXx+noHCHco1GRgkBsYNk7mowhbvLV3F7Ibj/eOcY0GHe84ggzgPOoyImFpf38L0zKyuk2uRDnS+I7Hzj12UzMzgveRew/c2Fqymp6dVqGBAPfdyFlO5dlhYZnGQ/93e3qr3BgaV7u8n4PVXqdOH71vsqurv6VBGCfEtzGbY3VqAxVRAMp2H11+DqdkljBw9CbPNLowVX9j4TklHPsc9l91FKsXOzhJyGe4HPqwuR1A0OdDR3QZ/NYN1E0hn2LXlxuzUIna391EbrILDwS6gbRQKaWxsb8Jud6OmpgFelw9LczNwuqzoH+7FnXu3tNYCgVoEq+phhRWtLY1wOqjYM1fHKaZ/PJGGw+PD1Zt3hL/hezyL8Cx+KLMhm4XL7mCtFMGgB+984XUh7vjFNUBs0Mz0PCLRPfT0tsPndyCVzGF7a1/PIObr+PxeON1Odbnu7Uf0zhcM1uhdhaYVvq/yvZR7W39fD+rqq42sFKKAStqtDn41usQonpdfevT7KtByb2YXVwn5UlFFJ/43i8w0SZQNQNyzTrzxRxWdqHJCroxAZQQqI1ARzytzoDIClRGojMA/PQK/CdtihO/wRd0MUzEPu8WE3Z0twwVE55jaIn8Z21J2rfH/G9xeutfIDwZiiQTGxiextrEpoXhwcEAHMToS2XbNn8UwLDpEKCDxYElnKQV0igUUDejY4oHm4sWLaAjVIZ9PGzgPMnQP2sp5qDIcxHRy8kV8W46k9rYWmEp0tRj4EgrUe7sRhTYabuyyOGCWW2lyfsngT+ayGDl8CIVsRu7DfDqFxYVZ8JV8dnpKLf3rm5vY3Y+iprYeHV3d8AaqxNgmrIMHfAozZDdurK3i/IHzmp+N40Xhn4dJhZlZrRIYKKRR6Of183o7ujr1//m9+A8PeHKkmi1yhTIUk5+fYgHFdYrO/N78PuV7wWvkoYdu/vL942HI4bCJPUr+JP8M0SkUMemiS6fIBi7i8aOn4rQGqr0KpNzY3kZtXaOc9Xfv3kNdTR1qa6vR0dKMQjatggNdftkDdM/yEkNiI4bLTuGvRVhtVH0KCO9uycnX0dGFJ2wjP3ZSQWHEt1Dw5uGeIhr/Xisd3CU6oU1w2Q1UBznQLBBQQKRbXBiXtXUJ0USi8HDrcbnlzt/bC8sBp2u1miXiUAxuaW7TIZrutTu3b+PC6TNyMDtcDtgcdgSriBxJiS2eSiTgttnlYrvy8d+job5an8dkccDq8MFfHcLVG7exux+TC3VwaABtrU24e/eW+Llk9FIMpGDC+9Da2oZbt2+jqbEJI0eOan6yQPTo0WP8H3/wLeQy+xIK6BJjIWJ1ZUNznddDXmyKbt0DMcduJXqGTizDmaXAXrpSi1Bo6sLCklySoydOSIDl19Nnz9RKnctk8dZbb6iDgKLywvwcpiYnJTD19vXB6/eJLU0hhugBij5l4ZpzpRx6yjn2yoULCG9tyGU7fGhQ4WDJpIEX4u8Ty2O22HH540/xyquviVlPcZAfmqIU18q9O7fxzW9+HXU1tRJSOWe2Nje1nnm/R46MIBCkK5IIHTrXeMAvaY+gs9jgiKckDPGcXM5hKAvn3GMmJ1mUcQhRoj0gl4dNGBwTLCrKJXHv5lUkozs4e/I40skMxmaWUNvSg0PHziCdSiCbYueGFROTkxLF+gcGJQxTQKXIw89AsZnIhzOnTsndz7HiOuR65xhSnGFRIRgMaA7ys3CN02XPz57L5oQiYkcJ5zmd3htbmwrmNIJaS/B5gyrirK2uw2qxa1+rrg5KvGLIGzFJxCd88MGHePW11xQ6R/cn7y8LgRSt6DYnSof7Mlv019c3xZ/d2d5RECp/j0gGdvKwqMk9lh0KHEuO2eLKIjq6OxDe2RHWiYVCFrpIEqI4zPtHwZYdGwyHpauRQYi87wymZUGV95NdHVJoD0Ki47EoBjoa4PfYkMoWYVWBah/N7b1I5oArn95Eb98gLn/8iRy+3/r21xGLbhrr3GTDrVt3wLDCaCSKvr5eTE5NqEDT09up5wgDdSnqkiOfTGcknPO/m5uaMDTYp06aYj6tNc/CqYothtp8IJwbYg4DKFkobO/o1F7MMbK7vEIkcR4w/JSFBM7PPqKniEjJZdWBEtmPqAtpfHxKrlfis7Z3tnTfKPRFIrtiSpPdTn689nCK6haT8BDcbzmm5dwO3hvujZyDFE0lrKczevZ++skVNDY2qvjMriF2HqggzqJRkV1OqnMqZk+1J2EzqGMxT4PB1QQ7MOyPaK05BIJBNLc2Yj9G57fbCNblXu90yaV++ZMr4qJTJFtf28D4iwlE9qI4d/4CHjx6CH/AJyzapVfOwO8yY3djARNP7+HcqSNC5MTNXozNranARnc480hqauo0xsolIQrJYsbGxrrEsa1wVJ+DoiSfgVzz3CtYrOe68Ad+wbfmc4bvHRQJiTD52c8+QF1DCJ0dndoXR48exc72pgosFOctFnaShPWPx+tSUZtj6fH4lEXCvZDu6Hv3HiCVimN0dETrjI5zPsML+RLefvttrXPeQxZt+Vk31pexujiF5sYQWpqb9Hzg2NeHmuD2BrC8toWpuSU0NLfiwaMnErv57KYbvL2tGdXEbpTyyKQSmJueVsYKn8vsXmBJhCGQDqcbK2sbKJSAQFWN8FQUjuvralVEoXCfjMcQqK6B21+FhfkFOehrDjByC3MzQnExByRUX6P17abb2OzE5vYulhZXsLG+jePHT6C+rsHAM9ksmJgYx+TkS71buD0etLd3ChfG5/veXlTB59wkpqcZqMz5ldbYdnd3gBGYLJILWmUhpi6iggWfl9xDl5aX9Aw1mOVkq8f03kmX8eo6w4rJLmfQqx0vx16gpbkRfq8H0cg+BocP612B75YscNDMQNGc34vrle9aY2NjCsvl+wo7zygwP3r8HANDh/HplWsS/llUaG9tRm21H16XDZlUFNNj99DaSK53FWwuP+49eIKR46d1LzkfOTbZXFqFTXbc0DHv8xVRyMVhKtox9mIZAMPLq+H2OxGoc8LlM8NisrL/A5FwHCuL62huaIDNXMT29iqS6YiEYnV4RtMSwl+OT2DoUB+qanzY2eUzeRmNjS3wMvja7UN1wAef14FsOqGwUY+3Sl2XdMl//Ok1ZApFpFJZrTnuKeUuGQYU281m1NUHJZA7HFbt7ckku2ksmJyYwd5+GAMDXfAHXdjcCCO8E9VYe7xuRGMR5PJZhd8S3ULx3OVmB5NF4jnHn+8CXIPNTSHth5zv4sUfMM8ZxcR9l8UIFu+4YNRxdxAYqqzwg8BQnivYacHiAV3wZed5+Rwz+vofVsTzf/qoWPkTlRGojMDv0AhUNsXfoZtdudTKCFRG4J83Av+UeM6wUKvpF8xzcQYPvspCbDk88Jd+soliGV2cJrm69iIxeIVUsOkwQ4cVW2jJUid7tT5Uj91IVIdKI8DMrgMNnWL8bx70eFi/dOkSgnSCmXKfBZxRLCbqoywmGdo+xfkCZudm0d3ZCrfLJvGuzEjmQZ6irfHfFGUN5vn65jYiqRymZ+bkVvrCO28iS7dUJonN1WW1kSajEYyPPcfh4SH4yFxd30SW3GR/EGabA7X19QhW1Ygl3lBfJ9bn82dPcGh4SOIXRTt+Fl4XD4NsXebBm5xVOnr5efhn6Jqi8JlOpdHQ2CAUC4UQunJ2d/fkfuvtNfALDM1y2N36lddEIYrFBzqb2VJNUZaHFyEsShBznGzR2dlpCXHENVCI5aFWLkMTnblmTE/NSuCrqvUjmYrj8dMXGDp0RC3IDDC8dvUaRo4cRl93F6bHxyRk1NbVwuahS9YhpzFF+JWVNZw5c1ot6rl8RiGhJlMRxVIedpsT6XSO+g3q6hpx4/pNHaQYbkahy+DXmyUauN0O2K0lIW4ojjLIke2/PBgRJUMXGdnnbK2n0EMxoTpYJUdrY3OjrptORB61eLh++uwFTp0+J+Frdnoa50+OanyJFXg5OSkMB0VqOjpDdbUo8r7lC9jZ2sTM1HM5zdzeIBZWttE9cBj78bQOn2yRtjvs4qUGg14hGqL7uypAnD17VkIvRXBiU+jWY7An5wTxM59++in+4x//78hl9owCTJ6cWDrNTQZnOpeTU4+3kgdKI+ySGCJj7fDa6OykeE5R4c69+xJjiBhisF82l9P3pRhN9vPmxga++pWvwO9laJdTDjGGv26srYvD39s/gFicIaxEC8VVYDEKOGb4/UH9N4sVbH1nWz7ZqHTr8bMl08Tv2NXdQLGE6Jml5TWFwtLRmsll9FnoGqZQQzdeeHtbiB8WHMix3t7awM7OttyjxHAoBJXll4NOkjKOiGHDo6O8f0ZHStEkevlBpgE5yEaYMX9lqCuv//jx45rfVrMFFjpns1lY7Fat9ycPbiO8sYozoyOaw3vJPNZ3kzj/2heEDrJbubcZRYn2zg6FyHKc6danC5UOeaJtiMCh+ER8Bdck8SK8Zs5r7lMKlJVQaXxWI9DMwJuoeKB/DNQJ5+LK6gq6e7o1HkRxzM6uC+EUqqdDnkUyl4QS5kFwrVGIopv/0CGG0LlVdOQ9W19bVVAsx55iYyzKLIYAWthpYrEiuh8TNot7Ej8rHfH89cc//hHOnz+H+vo6A6eTz+HZyxdo72jTfsaw2LbWNu2fzKbgxWXTGYkhtTW16jIqmdidY7DW2cHBz8OfK9COwjShsZubm8HRwRb4XCaFMbt8NVha20FVXQvycODJ03EsLKxKQOeY0SU7OtonV7nd5sLHH3+CUyfP/P/sveeTnul13nm9OXbOOaMBNBo5zQAYTOAEUjSjKMuiTVmSvbUfdr1btV/2v9gPTrt21VbZEikxiqQ4gTPD4QwGEzDIoYFGR3TO8c1563eefjljUXbVypYs0d2orm50ePt57ue+z32f61znumxvYM1lsimdPn1S6XRC9x/c1aWLz6imulaffHJdE1PTamtvt/h4/Ngx+X1ueUpFBQNeFZGKQuKGbqI97PxTs1qn4AH7lv2JZ4QcB7HA7cMw2JFNunXjpjbWMUps1PCRYZOG+eDqB1pfWzPg/+Txk2qor7NxHhm5r6rqCjU01Gl8fFQ9vV32deIgjGuky5BUozvHikQUa/ECkcsMk2HSM49Y63RA5TM56zwAEEWaCfO+kyeOOzIboZBV2wCYzc8BFrlnz8gUmYQ9qQOTQcnDsPYZyHX3zn179oBXFVUVjhRPrmDyWytrazoyfEy3bt81QBWzcCS/XCWP4tsJi3lrG6y/46YTvbEyq2JmV7GNeTXXhHT0cI9ptld3DSleDBjIDDBKl0drC5IOju9IVUWlFYCQoWGcJyZnzY+hurbGNMvxQ7H46HIplU4a4E0HAd1O0zNzZviZwUD28JDGxye1vrlpZxCK8t1dneaTQTxLJxNW+OzscIq40QoKXUjtOKxX2PgT41NmYNnb0694zDGabGcdUBADyI3CakbyxZFTYy5QEIOY0NIQVSoZV3t7uxXY6A6iSB2JVuv7f/5T1TW2yRMIm4xLMMT4s94bTHoj6PcZyL+5tmLdO/29PdZRQOGeNZE1L0eveTIcODSk5dV1Y9hTzPX7PFqYnVFLY52qohFNzc4JS1K/P6SOti6hLY13ACaYtTUVamvjTMbejJ9NVkU0usemrIBAOFtYWFZPd5+NIV0ejBXxZuThfdsfMOqkEMzP09VGPOCcNzk9oUgkKLcHIgBFgXZF/SG592IyRV3iPX4cxCu6nYjVeDTU1tUqm8trfn7JTC5r6xrkD4UcCb5c3uIhBqwXnj5vEjwU+CkmjI6N257LnoaEFsUWp5Dp7Gl0BfGcqEkfOnRA7713VRcvPatYPKW7dx4Y+50iQl11pTrbm1URCWj2ybjc2U3V14Tl8QaVK3qs2NfQ1Kba+qY9QgMG0MjNsAdk9ODBlCqrCqqrjWjs0ZRmpjdUX9erenvmLgUqSqptCJt/QDqZUzhQqXy6qPWVFT2ZGtORIwPmkbGysmTzeXs7rq0tOvPyOn3mhFIZgPWsrl65oo6OLlVFq1VfXaeKcFChgEceT0mFIvrgPpMd3Nje1cPH4+odGLQuSvY1Yg57TZJuHUgYFmvxikiqWGQfYz+mMyGs0Ufj2thc0+GhflVVU1DzqZD3Wvcf5rHJVEKV1ZXWxba8DMs8YKa1jqGz4wvCO/eD9F13N1I+APj0XTi+TIDknB+MyU+s+ivAc2IiZwDmhGfPeLdUcvbX8hu5y75h6P+/nHH/p/dHYH8EfvNHYB88/81/xvt3uD8C+yPw1xyBD17/lyVHO3DPAG3P1M80z31eMwyldXxladFJOvy+XzHPP8tC/3XDUMBJEne/pp7MmC5mIBzW0NARA8/RV4Y9t7oMW9Ktw0eO6Mat27p8+bIxp0lo0DsmkQGYgGV969Ytff7zn1djQ608XrRMYdch2+C392IB4MVhAgLSwywj0Qr6YRI2Oqw5Y5oXzYCxA9Y2DF1LZoMm5TE59URv/fI9h7FWWaGvfOmL1uo7PTmuXDqpAwO9Wlmc17UPP9Ty0oKZYza1tFgb9NZOXG6vXzsxkoNqawWGOYnJ4eNHIwZ4AtQ5wDkttFUG6NBGjiyDgT+hoAF/mGMBwCPFANAHUIVWJsAMoDfJHYAMuqL8nmmwGuDt6NSS9AHUlVuPSQxp7yfh5Hv8DYD8jY01A+oBaviZ8usBgmBKCgsIiYljJ44aQyqeTJs5Krqit2/f1erKmhVCjg8Pq7YK/fOCMWO3rEUXgMFrYFE6lbXE1B/w2vXDRobNDSg6MT6pocPDBoRz32hznz1z1kBJWJWAaC0tzfa+vbWuhdlJkwJJpFIm9TMwMGi6qKAZ3C/atmgvG5i7va0nk5MGtuQKOcWTCWNLIh0AoAHAD7iM9M5ZtIlDSIC4dPPWLdU1NDoSAKGQyU5kEglFg2EzWYzv7qijuUbjj+9pZXVDA4eGVdvYqonpebV196HQqV++e0XRyirTUL5w4SkNHTygsdFHJguD3imJ28TkuI6fPK7pJzOKRiqlkkfTEzP6ypc/p2Jp19iqgFbZTM70pgHIn8zM2nxhjq6urRpTt72tyQGJXZjLUhAqWgfEo1FA4lWT12A9wZajxT1vQJnLDHq3tjbV0tSko8PD1gmBLitrBAkXxn7oCAUEChjO2qfQw9xzNNM3rICDXm1HV4ea6xuUoxOklDfGfl0DBqwbcnnc9jyRi0lnClbYAmhiXsOaRSIGcOS1V3+mZy5esq/DWA4FA7p9+6ZJLp08ddLWMKxTCkygVuZTsKftjynkmTNn7L6c77tUMk1p2H5OYYF3p3vDY2atdHh0dnbo0OCgadqzLgDqctmUbl3/UE8mHuri+TMGvm7uZnTl2h1981v/k/KFnGnSf3ztmgHMbe0ddn+wfVnPN27eMg1g5EJYm329nVYkxKgQ6RzmpnXrWAHAKUjyf+4HPVdHcoPOAe6vZNI5sLY3t7a0vLJixYpINGqGrj5PpY3rD3/w5+ZPUFtbb+Z7SNsgxTQ/P6vWtlaT+sA7gMII7FfA/Mb6eq2urRm7D8AqhkwCGrEUpTzoYVNQyPwKdCR2AZ5/7StfNs8CCncUoxaW59XR3WHdCYMDB5wxtiKc255jwBew4ieFPAOTAT+KBWNLwx6+cuU9M8oFoGa/4Y2C6ciDe3r5+dPyutKmNewJViiTcyueKqils1+zs6t655dX5fYG9fzzn9P3v/9n+ta3vmGa4Pfv3ldrS4tWV1ZtHBgzGNeAN5ub63r++efNQPKdd941gBkpmrfeelv/8Hd+x2SW8tm0oqGgAYdBn0cer9sKUg54bpop9pHx4rnxu5goo+FcV1+vbMGleBrw3ZHdgpEPiEtHDGsntrNrzNkLFy8a0z2XTtszpsDGnHjjjTf01a9+RVNTj007HimLbDZpUhE729ui24Q35I+MDg9I7AHQKpgRH0U2ro1r9Lt9JmFSBqYSibi+973v6XOfe8GKslY88ritCwSDvnzJKe6yn1pHi+kEY7rN3/LYHuN8XSZvxbx04m/KCncYuq5vbhsb+AMz52w2zfTf/trv6NpHtwwoTiZ3NdDXpY21BfV3t2hlYVrNtVEFPCUtzU2ZXFDbwdNSqPpXpxsAS4BvNJE/+ugjtbW2mG40hQiKSS+/9AVH55zCk9sxBUQ/m7lq2vqZrBWKv/f97+mZZ59Tiq4yCvQUu3YTevPNt52Cc0eHFfOYrN2dHSbjsrm+rubmRuuEyRcy1nXEc+LvVlRUWXfP9taOWlraNDk2qsZ6upbS5i/AuMM+Zz+lKEzHAQXwt956Sy+/9Dml45tWGKmgG6Ao1Tc0Gxs4kcnpw49vKBiuUEd3rzo7u3Xnzk1VVYVtPnOAQTaNLoSJsVG1NDeaZBb7I+c32ztMbt6jmfl565DjjMN+2N/fp53NVOWFzwAAIABJREFUDQP5KyMhYxZjHFpCdqcgzc3M697dB/rKl76ipaV5dXa2KpeLq64uqkRiW16/W/OLa1rf3NX5cxfs2W9s7OrqBx9pcPCg+bm0dbRb9w1zCoIBZ65kkk6oGSs2uVxeK5Ai5wF4fvDgAVu7u7GYJh5NqKez24oWGODSabC7u2XFD4p4xN2ZuRkr+NTU1tn+CIi+vLqqrW1HvqexodHOT+yNmA9vrq9Z7KU4QbH9+vVPjDVN0YLXBIynM4SiNs+OLoBTp05YDPzk+k35A2ElEmkr7hEbW1ua1Vhfq/bWZmXSCW2sLam9LqCKoHOeXt+OKxiuNEk3GP2Y8eKHgt9MNps2hnYwVK+Z6YfyeopCTnB+Ft+bBrW0dSmVy4hjXWNznQJeqbmhyQgJldEq81/Z2d5QKOJXbZ1jPs0ZlsI0Ba5irmRxHSXB9fVl3bt/T329fapCsqiqyvYjzmvMO583rHzBKcBncnkjbVTV1Fqhk70UkJo90zlnYrKODCKsdLxcKJJS6MU/wmvxbWV1ScNHB1VVHbSvLS5umOk4exDFjLpGx1Tb1Ms9PmUyBet0MjZ5IW/72q2bN1RZEdXZs6dt/6EFpiwxVSbsAJAjn4XEkLnpmE4d12tVc5OeKjPPHQNZi9r74PlfM1/c/7X9Edgfgf8xRmAfPP8f4znv3+X+COyPwF9jBD544984GiyfeXO0T7WncWgijMYGDZCM/RUyCOVfLWuel8F4S+pdHo1PTppky9T0jP7Bl75s4AC65eurywoF0H3MmLbi/OKKyQKQtMBgRNYARhBvsIBgZMEUJTl0uzExK1oST0JMQpSIo+HNYb9o4A/JFDqwSKa0NDao0qQekEPwaOoJLb/dxqxJpnOaX1g0pjF/F23H/r4eY7Q9d/mSabPfvH7NWMSV0ZACPreWlxZ1++YNAwlhloEpnDx9zgATfyispeVVAx9amppN9mV87LEuXnjKWExmmFcsGtOG9lSKAkiNUCgw8zaYmWbI6jMwtcyOQmO4pqbafhZgEuCPn2WMAG8oJgAQWIvtHlgIGOgkPSQnJNVp57V9AWMywzKGke5I2rjs+ihuAM7z2owf4ABdATXIaHh8lvgCeCNt00gyl0hqaXHJnk13V7eSaMwHvVYIcAB8gHI6AdBY9hgrdXZuTttb23aPNVU12jRGmpNYNTTWC3CH621padXdO/dUU1NnSRzSCZjJUQCorKqWPxQ0bVNTFiCBIslzu7S0OK9sJq0okjfIDeTzlpDXNzRagp1GEiCRNCZpRUW1zVGM/Dqa62yOU2RAg9zpVnAAEjTRGU/eSoWidtbnVRlymMN8v7a+TqlMXo/Hp1Xf0qVEtqSVjbhyJa82NndMJuLQwAHNTE6oub5OzS31Wl6fV3tfu+nt/um3fyifK6r6ymYNH+nR8eMOa9F5nrCpcwbyAGLBKgMEX13f0Pb2uk6dHjBZGa+HVv2AdWIgx/HkyZiefuq0KqIh+b1+pRIp0+VPpLMGLoyOPjINbRj+gK0UOJgjjC/gORqyAMChUMQSU4D5sjwEbOh3fvm2amorNXT0kLVvh30BldJIO8gAK5ivgAXZfE5b29uanpnR8PBRAyt583oC9rrM0e9//wc6MnREvb19BjJOP3mixYVFA7vQMscQkPnNR0ACUMzyWuL3kWLh5wBjzLATLfps3sDbsi46oL8ZC3q91tEBS3dudlZ9A32qrq1QMV9UOBBSLpPS2Oh9PZke1amTw47G8eyyjgyfUXtHvzKFrCaeTNh86O/rt4ICbE66RZAXIEGnWAE4ixrMiZPDejByz+RRKJ6gAUx8gTkM+xeNckAJx8STdbxnhmYSVNyoUxTk/c7duzp27JjdozMXAW+5x4CZ9FJcYa7ksnkdPHRIu/G4CvmsBgcBomoM6KBbg4IMIFEoHFA4FDT2oksFebwO811FjwMU77H3YS2jEQ3788Txk46Ml9utnd1tPZ58aHrFzFNisgtxK4zdkP1grezELKbAsLY4lEs7RshZWIslM/V0pBOQYMCMESmOZV1575f64kuXFPAWjK3u8QWtMDW/uKHGli55/RFdv3lf167f0Ze+/DXt7MZMdqm/v0c//fEPNXSoX5GQTx1tLcbypLgG6EgsI37duHlHFXRPxOMm2/PUU+eUiO0qj+HtypKioZCGDg2atIULRRkv3TJOkZb9xZxS96QE3nnnHeuYYC0xz9z+sDFPiVvouS8uLZk0FPcNO9rRGZeB18jWUBDGTFdFh/kb303ox3/+Y331K19Sd1crqsL2jk6xSd64WEPOa5S7E8zse8/zgPVpIFOxJG8JbXMKFk6BBqiJWEyRkP2koqrKQGP2yABsbWEMikGtf8/IFvY8ewz7AyZ+aBznbF2xh7H+kHxAwmpialbr61uanp01mSWkm6oqI8b89Qci+vj6PYX8XkX8RfV3NclTSCoV29TUxLgVlH3eoBkaRytrFa5pViKVVU1drRWSKCBTEKfzaPDgoElMUZylsIp0SCCIpFS9FSe5f9YVHUB0DiElk06mtb0d0+07d9TW2axQBNAWUDtrMQ5/iXgipQ8/+Njm8rmz57WzzboeN9A4trttz5YCMHtb2QOmXJADNGZN7G6u6eBAjx48uG8AJqBjdU2VFcsA8Ci6weinaN/X22OFeWJiOFqpWDKjptZ25Qqy+D4+icl4WIcPHbb9eGZqWkeHjtg8I3bAwI/HdxSOhGzvBgw1k2o0ovHyKKCLHbcuPuSBKquqTLLHCiX5vMVQW8c7O9axwnyGHc4c7WjvsHGnABcKB9XUxFkhZWa1T6YnrBNr8MAB6zagaOL1h7SwuKrdWFJbVhzqtk481tryyrKWjB1dYX/f9pqMQyRg3lFkpbjYhf54JqvN9bg6O7qsiFVTEVU+k1bAS2E4o/qGWi0uL2ro6BFNP5k27xPIANwj+zqxjTiEzBlF0gsXLplfAcVN7rG9q1uf3LxhBYaWlibV1VWbnAs+MIDnm+sYDBc0Nf3E4jjjiOk5ZwLWD0QSkwKqrVNFJZ1LLpPzqa+tVn3YZV0UuRI+DR57nph9NjXSNVCpFLrtdLMUs5qZnVJH50FNjo9qc83R+kbeq6e3T40tbbZPzy+tmJ5/Nr5tQD3xkvMfBanZuRnFE3FFK6JWmGAecj6riFRofnpGR4aG7H4fPXpoZ6ujx4atuwgZFCuW7RVuVYDT7d3rXNvzPrA1xIHf2WctrhhCTewj9jC/7ORlUk6STyr6bA9cXpnT0DD69QElEhmNjc2ajA/nupraapMjdM6mdCBhEp41JjnXRMEcOarpqUkdPDhohcVkImljTm7ivO11xlDUs447g93NA4HnYgVnzLghEuC3Y62O5a5Z54xsr7Kvef7XyBr3f2V/BPZH4Dd9BPbB89/0J7x/f/sjsD8Cf+0R+MvguXM4dd7RuTVpAQPP101jE2DxL78Z43Xvne8Z2wsDTq/XGKuw0hLpjO7eva+Tp05b4gkYkYTlaIZfMWOotbR1GksLVh4Haw62/L8MjJH4YaTZ2FCnXC5pOpqRCHIXMBVhrJSM2Q07DcYygCag+uOREWOWwmZBczmVyWl7Ny5/MKx0Nq9r12/q0eiYMV9o2z980DH3RG8TuY1iLqutzTXVVlcaAJqK7xrAQKI1NTFmidNHn1zX8LFTKrq86h88ZCx0WLud7R0m25JNp3QU/fRizhJpQAKAWcaK+6IwAAhOMs73YIYBzgBCldmN6OiWwXWAKEAD/gZstmPHjqpYQLKFdlaHVWyAxp7OO8+FZwRAArvY5wtaSzjXws/D5iKpAmzIF/IG0vM9EmfG8fHUE3V09poJJAAaLMKTJ08Z8EPSA6vUDMhgmQb8SmfTunjxojGGHj8eNS1fnk3Z3NQxg+3U+tqG6UnDgIXtubu7ra3tdWPvkrwDvM/NLVpyVllZpfjurlobay2Z297dVWV1rWm6Tk1PGTvs/LmzxsJDpxZdagNYi0WNjo1ZsQFgxbQwMTX1eE2HdW5hwQBbWpJPDB82oBGGNhq5vJGIM79InEmoHfkPl1Lbawp6cgZcoJ0MWLy+saGdeEptXf0qukO6/WBMsVRB27GEAqGwvCWXLpw9p4lHo6quiaqtp1W+Cp+8gaD+7b/5d8ompEO9R9RYH9LFi8MGBAN+MXeRQQLMxqyMgkG0olI7sbg2N1d16HCraZbnsh5FwrWmwfvv/p9/q3/2R/9YDfWVSiVjDqCZx8nWJw8Fh2LR2NIwfJkTPH+AbT4HNGP9oQd74cJFxWKYC/q1ubmtO3fu2TN+9rln9bNXf6rPvficwpGAXLRP092RhTFNcShsAB2FCBi7gAaMT2e30/EBGItkTzAQtOLYT37yU/2Lf/EvTOcb+aBHj0YNuEB3FsCKZ45W7PXr10072tG6BQDGlHZXd+7cMXDUkTaC0Qj71gEBAQkcY2PYu1lL0kmwYR0SI86eO6O5+VkDizrbO83rAfB8Y2NRfX0dxoy+8PSz6uw6qKWlTaULWS2uLtgaxCAPgAbG3TOXLhsYNze3YCA6BaXXXntVzz//jEYfj+rixQvGoOMaAG64LrpTiImJeNzM0mDCO6zfT+uaAG2AQdwfID1rEr127tW/J1NDvEDzlkJRIpm2Lg6YpMwZJCiiUb8ODg7YmKA7jBYz4Lbp0idiJgeBmW8mu2de6kZv37kOk3sqlozFyTwY6D9grFzAU2JEPLGj6dlpDQwM2P8B8sugMs9uetophhLbLK7wr+iYTDLXmIM8sxY6cGjP34tVb7/1pr7w4kUFfejaoGccUiBcoWS6oPmlddU1tMkfqNAff+d7qq1rNAmmt95+21iRzz7ztCqjfqUTO9ZJgBEhwA3SBgApyURa167f0plz52xOwTIHoCnkKGQUVcR4szKqwf5+x1gZ5rkHbXCKFUZwdEB0eQzc/NGf/0gvvfSi/Rz3AmiZL7o1N7+g969csXXA/mVFqr0OJJ4nXS1T05M6dfqoxbhwsEIz0xT/8rrxyXXTOh8eGiQSye0uyO93KZPNmXdAGTf/dE92wHMLfJ8Bz4tZGMo+K2TRkQLQ6UhXZYwBjPb3gYMHbR+6cOG8PC66DzxmxMz6ZCZOTz8xUI75heQR8x52cVVVxOZkJlfUX7z2cysgnjhxRpNTU7bOANk62ps1PHRILorkC6vaWl/W8MFeVYXdWlucVi6dMGDZAWAjJiFRU9+i5fVtIeLDPGEv4fVYH4DIBv7udSmwf1lhd3rOYny+kDUmM3HK7pn4YXPZZUX2a598YmzeyuqIVpZXbQ9DRsJqEnJrYmLaGL5DQ8OmX49Pi9uV1fb2hsUL3vk6sYm1zHvZ46AiGtHW6pIOD/ab3rftzSWksgAsPRbb3nrrF3r+uRdMzgy5IgBwYmJ9Y7PWtnZVUV0rfzCkJzNzVlTnTATLeXdnSyF/UAN9/XY2Y/3TVYERN+cH3FYA1B2A1SmCMg/xMGD/47o5U1nhau9sQOzkHEHsQRqNdV1XW2/7DGcDJH6IT0hv1dVXmZ47UkLss811NSbVhvxMJFplRATY2cl0VhOT0ybXh/nw5edeMEA0m8vYPoBZOusfkJh9gs95jZEHI5qcnlZ9fZPWN+M6feqsgj6v+WjAjseQOhxEQiSnVCal5rYWO69QGI/txtXS2mp7FmdBulwc3xSvTp06bXs3BYIHD0Z05NhxMyNHOqWmpsreOadxn7DVHS+CmJYXl42FjYcJ4wMAzc/wzBzPgqwVYdn/OX/1dncp7M4pHVszI8usdbtlNDu/qrNnL8vlDhgbugCw7kJWcEzdvYe0srigna0Nk7GCvEHXG8BvfXOLJqdntLq2rp6OdrtGpHqIj+zXrAfkATF+Rn8fAgHEBgywN1dXdeDAAZs7zFXmCB15dHVR8GL/I64x9l461oplvyIKn05sxh+mnBE4wea/BJ7jneC3OLG2vqhDh/sUCLq1urqlzc2EFUfpoDLQ3cM5taiV1TV5vAE11DdZYZ7roTOKdYv3Rl1djRVY2XMIJWXmOa/hRDkHPHcAfEd6isBsWydF9BIxGPN3DEMd8Ly8rZb3133D0L92+rj/i/sjsD8Cv6EjsA+e/4Y+2P3b2h+B/RH4rx+Bq6//6/+EeV4Gzx3m+WfA8/V1hUj+9iKqgSlGTHGkEH5dtgWshfbtorWQL62u6datOyYBATsI9vitm9flR0O9VFJnV7exCnkdJFoAxNA3pj2bBO7+/fuWsHMAp5Wzt7fTDsqA7IBosIN5JxEkeYzHE5Zg8BFWFwAIh2ba2gGWYJzDBgY4n1tYVHdPr7VbowmNud2xY8MmRYG2NUk/7HgMnnwel2mgwmp2o3k8MWZA2+s/f0vHTp5WfXObGpvb5PGHjP0JAPFwZMRawGn5hp1LscC0NF3oPIaMdYl0BsAS9wjwAhjDz1REK50WeTdsRL8l34DtsCth6QNIwXhERxsTTod16yQWDrDlMCVhsyKTAGsUUA/wBd3ysrkiwDPjCosU2Q6ACuQxSNwDwYByeRimcdPjJkk/ePCgMb2QeuH5GOMrnjBQA7O6kYejJhUCi/z996/YcwNon55GciVt7E9+l2fS3dFp7HAYhbsxx4QLJiasYADW5eUV08VERqa7q0up+I6BsBQ+YBdd/eBD7cYTltyTBL/4wvPWJQE4CbgC+4y/RbIJMIvuLIxo5IKMDf1kRidPnLB5k03HzcAQgKOs602LMiZ1sOQpygB48aw8hbTy6V3TTwZwz2ZSWlldMd3hEiDR0qZe+sKXtLSyqXsjo5qaW5Df6zCzX3r+c5qcnlK0pkJDJ49qcW1F3/mT70h5t7744m9paX5crS1VOgiTcY+lnS8W9cEHH+rGzZum6470xqHDmAoGVVHlUmNDg8LBaiVied28eVtVFWENDwO65ZTPIVXiVzEvZXKOrAOAPM8Y/WIYkgDBzEmYakePossdMCM3xsjRbQYtdOvy5WdNUuLlV17Re1fe0XPPX1ZVVdSAGwwf3fwc4C/mtcy9UtEknADYZuZmdez4CZPCscIGEg+5gmly0wExODhogN3K8oq10s/NzhmwakbCQUxRS7pw4YLNeVitXD9rgmun4AKgzEdjxXod2ZHPdmI4ibPDp0aLF+kEpIPQbH4wMmIdFMlYUs2N9Wqoq5TfV9RuDF36LlVX16uyslmhcI2u376huqZa+/swEpGhYQ3STcL/keggpgAufvDhVQNUT5w8bhIexFVYoQ5zm+tI2Px8PPrIXg8jzl97KzlgP/dK9wwa3ci/mCZ+LmVgNXrUOdrqzb+B8XIKiz/56U/tmT16eM90swcPOGuX5wwTE7Z3a2uzCsWsddIAOhrAjdzD3u5g3QEulz755BN7RpXRSitoIKVAXFnfWDMQp6/P8ZEw9vkeQMd1AywCcBLXuEf0kolzZuxaLNqz5PWIEwba7DFhAc9ffPa8Qn7MX71yuQH4oyq6/UrnpMnpeYUjNfIGwvoP//HbJnWFhAESNJjhpeJbikb8pkvc1NxoQF0ylVEmi9yAT//hP/6JSe5QdAOQqQiHDZxCUzwaDlrhGCAKKYFCqQAp3MaXtURXkElmUZCSS2+99aatBd64HwooN2/fNcDnueefN0kWGO6AenwOCM0YAJixj1354F0ragwdOmoeB0gw0e3y6qt/oS98/iXTnM7lEqYLTUzK5YtOUYOOG9uPnbmOhEEZQHeY5xQCKEjALHU6Asxez0VnAYVvmOzQxt1WsKqrr1FdLQa2QXsZrhFtYgyW8WRgbQF8AcY2NzUrEnaMp1fXt9TZ3a/TZ88LdeI//uM/1rGjR3Xu3ClFQn4l4zvWaeHY9hXlLmXMKNOjvHa2Nq0YGEuk5QtVKF/0qad/UHcePDAZE9jxFMrZL9k/KF5yXYy/eT24Zfvt3Pyy7QOrgK1VFWasTFxn3lEEBchdW9u0uNJ/oNu6LCggsR+wFohZ3CsAKwVipHwoaFg3XimriYlx28vZfzY3NnTm7Jm9AlS1rSf2cc4sm6sL8qqg+blZM46muwNGLRrxbM93bt9VQ0OTFWS5JsYf+RhMUVc3tpyicDpjHXEA9J9c+9iAWc487fhL0L2BrwNnowf3DRAnflrHyh6s6BTgpLWNHTsXAZBTzONcANjPOFIs4XO+hswc48b5h7NXNFJhZAMKZoC0GD02NtaZTMf8/IwOHxyUp5RXMo40SdieE8XVx+MT6unrN8kyOg55ndmFRYuPxD+kUTgvzMzOmlEvbwC/FNcplnN+YIxW1mOamppRZ3u7GutqTeOfovj6+qr53jQ2N5hUESD6xuaW4rGkFX4puvP6dK4456QhA80NXMageGVFtfWNFoNGHz+yLkikkCjcV1ZUGnjO3oFGPCadyMBV1lX+yqemprpKfRR0c1mL4ZjCci4GUOcMEHYXtLk6pyLnMT+9PG5dv3FPFy++CCXFiguZHOeLkmbmptXc0mmGtJA0WMabG+u2P9fU1itaVaXdWEIjj0bxhLXiB944dPW1trbYmY34zbrA54EHvrS0aLJUmWTSAPPx8QlbL8QW59wW/ZV0IOc/Yj1daYVczlF/8ngcWTeLiHuzae/c70Q61gySUX+JeV7C+JvOxFmtAp4f6pXP79Lq6qY2NuK2XjEMpUOibLq8tLyiYIhukQZjn/PcqqvYW3KancU/o9J8OVijdHA5nt5OrHPsexzw3LosHKYEX7FzBxOVowhdoZAT6B7YOxr/J8zzfc3z//o8cv8V9kdgfwR+s0ZgHzz/zXqe+3ezPwL7I/DfcATef+1f/Rp4Xk6+AXk4xHIo3VhfV8DjMfDqs0zzMkOSpKTMJDRT0T0ddZhkgH6Y9gAkAPzQiom2bWxnSwEAXgDOdNbaswG+AFl5LYDbMgCMZAmfc/BHYoAkFWkHPgL0OUCnw1CD4XT37h1LJvmdQwcGlI4nLDkjMXNAB6+ZgsKEuz8yoo7OHgec8npNRxO5kG2M7HZ3dOni0waONjXUWWsobKWypujizJQlkNc+uaGKqlr1HjiouYUVDR8/ackkAOcvf/mujhwZtlbz1uYGRcJBA1ccvXaSjSem38n18jXeAJKMJZuBXYZ+dNq+z9iQIPJ/GK4kPzdv3tSZM6ctoYCNh0wCgJZJJoAGmK47gKnPWMwwtWiLDocd/fUy85zxQVMdiQqeOwAPrcEGJHtDunfvoRbmF3T52WeMzcec4DnxeiSRJL6YhTY2tuq1199WW3unadI+Hhu1vwObiBZpTNwYQ9Nsr6szYCeVBMhcV39/rwEapq1p+vQ8z7Q2N7ZNAqOpsVEVkYhm5ubk9Qf0ZG7BQJfFpWXTeQb4HzzQr97uTptXzAnMrmDZNjc1WnJJ4gnLl78xNvZYT51/yukCKOTl83vse3Qv8OwAtdAKxogR4Km2ts4KHIx7X1ebIn6Al7TS6biZTCbiaL0HtbK2bown5AcOHT6qipp6ZVw+3bp5T8uzS6qvbtTxk6f1cGJc7b29Wlpf0Y3rn8hdKOiLL7+kuqqwfvn2z3X02FF1dfXIi856Im4t6teufWLP+YUXXrCWcYCrrZ1FHTwwqKCvQvOzKzZnYrubOnv2uEpytI8TiaxyGUxE83aNrFOfF2mejN58800Dq9s72q1FGjDXmIkwuP1eM+ADgIJNDLPzz/7suzp//rxJwzz//LOm38qSBwymyOTICPE3k3r8eNz06WGBPXX+aTMfbUaLenXV/hZz7aMPP9I3vvENA3MAaI+fOGGgNh0LJN08n93tLSXi27aOmTfID8DgdfTBS7YOACYpKDlMdafr4C8X+QCcAW2ZXzxHrjGBFn5NjUr5kiODks1oanJUjx7dUSjktaw9kympq+ugtd5jRDY9M2lj1tXVbQDbZ4Ft1mlPd6+N7cjDEQOeXn7lJWM0GmjucVtnBHMNHXKYsaZB3tRoGs1l2aVyqIcNiz6swwRdNKYsEjXE30I+acCoAZ2+gEl6AHqxbkKRiF5/4+c6dOiw6WZjHDw5MWX3jdzM+MSEfV5fX6uaWjpeAgawEzsASYglJiWTK9h6uXP7tk6fOmWAJcAdv0ssejw2pqbmZgNyHOarE3PoziFmA2Jx3b29PSY3ROcHz6xsnAwABRgLU7IM2BJbfvnOL3T25CEFPHm5PH5jW3t8IRVdAXkwSM5KVz64ptPnntK3v/NnOnP2vJnLwQJtb2uUilnVVUfl9TryJtbFI7cxY//8x39hQBux8uUXXzQAJp1MKhoJGXiOYSj3CGOY7iLY2X5YsmgXGIv5U8kWCnTvvPMLK/wtLgFIZsyXAEPE7p4ee+YUHoeOHLG5y5y1mIw0lmk45+QL+A28hj3d3zdgxpOM+5Mn03r8eERHhg6qvaNZ1fhTxOMGoDsgkgMmOfotn/m/gekOw5+7BzBn3pg5rXuvACBkmPJWaGEPfe/KFYfljfeDy6XmllZVV1VbnGCBM395dnSsTJk8w5K6O5sNSOvuGVBlTZ1yeVjPOf3pn35bly5esH0zn0sqEdtWdUVE2fiumVtWV4a1vDQnn7vkjC1eCi6fIpV1SuddOnn2vNKZtJnyYqrNHOLvExPK5uDmdUJxgGuKJTQxPWMgO0VgZMiI/7Cd+Xm2wr7efrvXRw9H1dxUZ2NpBQxjppf06NEjK2ZTIDZ/iSfT1kHF3kERHj17Cmx8f3Jy0qRjeLYMfiwesyJ1RWVUrkJWO+srtu7x9+joaFckGrK9m7V6+9YdnT//lFZXN9SFeermrmrrYeZ6tbG1Y8xjitzs/w/u39eRoUNmPo7PCqAphXtiAvOHcQGA59kjA1M+Ozgs96TzenX1JptE0ZeYxOecO/g/gCVnC85e9+7dVnVVVG1tHTZXFuaXrPhsbP9s2mIVEi7Hjx9VRUVYuVTCZhbFB+I6euNI0kCSODB4UKlMxjwVOHch6ZbPOnFuYXHRxhvtbc5CfB6Pxc3XgqIA8Ssrvz744Jp11gwPHbEsRZAlAAAgAElEQVR9H1Yxe43X5zaQfzu2rUCIjgSfwiGkW6LGtEaqBzkuSADcF7HLmPnmAzKqto4OK+DeunVD/X29ztpPJe0a6bJyuzxaX91ULlc0iZRg1G++KowdcwH2Nk+dAgrnTdY05yWVCgp5SkrsbFi3wc7upsWc1bVt9fQOKRBC/zxshqH5YkaxxK7JBS0uzCuEFF1FxOLf3Py8rTEkb3r7+vXkyZxq65oVCkZM+uTaxx/b3lNXV2vdkIQAztRIUy0tLCiXozAy40hGFQr2s1wHskKQANIpR36Or1FYwaib8w97Y6Qiamvczl8WLJxys/PmSIfhy/FXgeelos9k4FZWFzR0pF+hsFepJJJtFDYcWb6a2hortDMnOMNRcKbzNBFPW+eRNTkVC6bpTmcYskCcJQw434tvZR9tBzx3pO3KwLlDAMIsFON0mZwUf8f2HYt/n0q2cEf74Pl/w4Ry/6X2R2B/BH4jRmAfPP+NeIz7N7E/Avsj8DcxAn8VeF6WbYFV+Cl4viE/yeivDq+fss2N3fYZiQHnjO0w3PyBoNK5nDHQYXwDVJkW9s42IhLa3d62ZASjzWyuaEkd7EAAMphvJr/g9Qrw3PRQfT5LuELol6ZSev/993X69EnTfITdCQgxMvJABw4MWIs+gG40GFQhmzPmsgPM+Iy1/OGH1/Ts8y8YkEyLdjaP3q9XqxsbWpifN6Yd+t0nTxwzQLCnq9MScsvC5ciTAJ5nY9uaX1zU4tKqLj77nNbWt9XW2SNPAJZcTj979TV9/etf1727d3X8qMNiR+ec5MSKAeGwtfN/FkziPmiXN+1Gl2OECaBJogw7kySHj7wBQm5srJshKQC5Adp7rEaHBepo8AKy8D2SaooVtE/DvOX7FCG4DoAvdN9pTeYNgA4gORbLaHR03JJsWrsx3kMqpbraSVhhdYMhmLRGpqjRx7PGGsNMEtCMeQQwTkJZURExdiPJNywpTNYyqbSGjhw2QzASJwxMee602COng8zM7MycgeCYs8ESLJSkeCqjlrYOBcMRXb9x3RIsdNF7e3qs0FFVVWFMQVrb+3q7jSkLy2vM9LHbVRmN2O849+5TsQRYhuY77PJqAx8AEPl8fX3TABVYbADozY11qquKWOKZzwOgx7S8NK+21iZrk2YuZdI5zc7Nq6WjW7t5jy5dekH/6v/618pnpPbOfl147kXdfPBQo+OPtba2oKCnoP/z//hfld7dNX3eP/3ud/Wt3/+nxijGGOvqB1cNVCbZ/8IXXnG0Pl0ljTy8oyNDwwr5K3Tn1j0zvBsdHdELL1xSSXltb+9qdnZZtbXNBniiDY9+MPODeYfWLExsTPqGh4dtvjDnFpcWtbqxbm3WgMR1NXVW1OF71z762J47c455gtRROAJ44+jK3rt339b/0eHjZugGi7KyosqY2XxOLGAuAR5yHawJnsmLL764Z/rJXHG6I2ALPhx5oP7uDkumSfjL8xPJF7pPbty4YcxKrt3ROAc8c3RNHaCA/7sNOAcwYh1wH1YA3NODNsZvyaViLqelxVm9f+UtuTxFXX7uWYXD1bp957G2t1M6ffakJqbG9Mwzz1iRBYCJuQJLk3VJMYw5RAcN4MXU9LStcUB1CgysN7Rt0VAG2EBvP5N2umgAQArQvj/T2QPjn7gF2IwBH3EBhivX7vc7AAk692bB5kaOCE3muAEUADGAS/XW/dFonSvowwNWP/3007+STQGUQV8eoKy+rtbWLKxoQCE0o2E8UmzCWJb1AgvW5EnM/HBHG5vbxjx39HEpplK0oesgZSAk3SYYEtOhYkz5gnPdvAZrCuDy5ImTVvArf+/1117VpaeOKxJAbSioQBD5iLBKyB94YLBLV97/SAePHNVPfvoX+spXv6pCPqN7927p61/7kjZWl1RTHTWWKIUUJFsWFlf0gx/9WMePnzLGPCaFA/0DpvHPTEA2gXkTDdMdUTJfCD7ynLd3k6arbeBtQRaH0HN/++23Td7i5MkTOnOW4oIs1vCRe2FOslddunTJip5WlEskDNgr64on0mmbM12dXfqTP/5TNTY268SxEzaP6Sp6/fWf6djxYRWLeZ0+ecLY2p+yMPcAdGay/TxvToHCitqGebHWAdkcoz5MBdEX51lsbu0oGArb3zcNZ58DvN66dVuPR8ds7sJGBlh8++1f6MGDBybb9corL6mlqVpra5hCQg31m244e8u///f/XmfPnNDRoYN6/PCectmElman1NVQax4MxGf20OqaGqUwb/aH1NTeI08wqs3dlIKRStsvamsAWHd05coVDQ4esv0GqRziAoxVrhM5FkoEyUzOOqUyWTod0lbEYE9bX98wr4bDh49YTMZstLenU8eHjziF7ExKP//5z61Q9PWvf83iC7GCfZX4cub0KUX8jpQEEmWcT4jxsLVZs7yzN/OONIa7lNObb7yqzk7HuPrDD6/qlc+/bIUYfAYAZzEOhS1P4X52eU3VNfVW/Frb2FDtniZ/Mh7Tz376U33z935XkSB/f0MNTXVWzKOLwTFLRp4maN0vxCE6hpx9atcxVC7JPmedsW5ZawDMxEorYCaRpxmymBCJ+NXe3mLXBnB+/fpNHTx4SC3NrQa2UwjnmRP3kZCho4BCzqPRR+rr7zc2N2xifhaT4mA4ZHEHxv3tG3es84riB0Uyig8QNGBxmzfN0pLm5mYtJqFR7Q1Wa3RiSndu3dbQ4SH19/Yrm07rwch9tbc7+wYmvk3NTVYorKLoks7o6tX3tb2zreefv2zsc86AnAU5dwLeIvFCIR4mMoQGvkeXGgPF+ORzRTsPbm3umsxZY0uTktmYyeSwblkHLDE6VCiusdfQnULsIIaUkHJJ7CiR3NbWFlIvEbU0dyqZKqqhod08d+gW2dzdsI4E1ujUxIQZ1BN/DWQOhazLg8/Zb5taWiVXSBWVtSZtw5jDpKfbjC4EZr+B2S4KHsgeUrR+YHGH8SZ2USSrqKg0SRvWP9fFnsIeVSpxvihaEQATdsdzAw8cO/F/Bjx3oHP2SGLSf6J5XqITxKvxsQktr85reBjzVwxDPdrcjNle6/a4bLwZMzwgMCR1uej0KVjXEOdLCh2syZEHD9TX12M+IVwAxJ2yT4RzeVyXW0WLa0U705TZ6dwh8QDyTrYgk7n7LHj+WQD97Iv/bB8n+ptILvdfc38E9kfg7+0I7AfFv7ePbv/C90dgfwT+pkfgrwLP7SDqwswPBh8gTklbG5vy0rLOcXUPcDOtxD3WZ1m2pQykm+Y5EgMwFkslk8ZY39hSS2ubMcMAM3g9h+kXNibcbjxloBtgAm9Hjx61BJn/w8hDh5v/WxunHBPMH/3ohzp+/LgBDA6zK6H79+/q61//qjGlrC01k1EkGLTECqYaLbm0C6+srlu7dEtru27fvmPmejBUHFNGRz8R0JUkCbYXyY2x8g2QKBiQHttaU3xzzTRLP/jomp597gUzZIR13NbepZn5RTPOOnbshDGlHo3cMRCeBPbcufPW8guzCUAFMJGPsG1INJBWMFmAvQQN4IyklJ8BcCsD4iQiC4sLWt9Yt7EFGOS+AbVgkfN/kj6HCZqx8cTgEAY+ACLf57V4D0fCdi+8DkCKMfYkPbg/qlQyo+Gjw3Z9SIUwFvyLhHktp0MhX0BvOqS52XVrjwdMIDlHVqO1rUXNzRj1ZYzhDRt0YWHOWJHRqNN6HAwC9GeNmeTcd0DxWMKYaKsra3Y9OzsJbWxt68HII/mCYZ06e87ABgCWjz/+0MBzAK9ELKbKyqjp1tMu/tWvfNmKIEuLC8Ykpaugs6Pd9NYBDhkL2pX5CNDCXKGIEfAHzECN9m2ACQBQktea6kqT8DG5iyI/59bmxopWVxbV0lhvCd3O9raxVOeXV5T1RuTxBtXfNaCHD8a1vBZXoKJBrkCFxqYmlEpuqaejTl965RlFg2F4hXrjzTd1+MhRS2gB19597z1NTI6rv7fbOiJoX4/FtrUT21JVZa2qKmr0+s/eUEN9rQ4fOmC66iSsCwsr+sUvP9To4yeqrojqQF+nOtrbf1W0AUiF5cl8RIuee7QY4PNpZnHRjN4Ad2EZ93Z3mxb59OSkgTVVlZVWcKElvO9Ar+m5vvnmW7Z+Ozq6rHPh/v0R7e7Qbo7ZL4xvZz3yNze3twyEArz5gz/4p/bsyswyAJLZmRltbG6qr7vLNHbDFM4yDigGM5NrBIR5/+pVM9J05jNGpZ/6NxgxF/Dc4xQLmHMWuzDL25NCcWQtPKIqU8jlba3euvWxPN6Sho8fV219i2pr2/XWW1fU1dVuzMFTJ09aLOE1AU9Zb4wDHTbc59TUpA4dGtLM3LzJDz3zzCWNPnpkYBEACfrIsLUj6MObYagjw/Fpw7zjIQH4jQFo2fyX8WRNAYwUi3GLlwAksKKRwQEoLYMF8wsLBsScOn1WW1uYAs5aJwwgOkx0MzZugTVebXGJOOBcE0zKkrX+8zymp6bM5HTwwKB1eLA3EAcdaRyv7t4dMUM65hsFAoBLQNjx8ce29mGBsqZNhzlbMAkPYgPFQdYZYwXDuKzDy3X96Ic/0LOXTjrguTdorPNguMpkPXJFtza2Y3rjzbcVqazS9s6OLj3zjDyuom7d/ER/9IffUjy2LS9a/PRf5PCE8Ov+yKju3Hmg+oZmMwq8cOGcxTyeYT6LrAZyKh6TdeIduMg+ujD/dGlzC1mhVTOoBJTEH6G3r1cvfu4Fe3bExu2dLQPk/F66Z5xi0y9+8QsrojK+vBGLHSay2wrFgEA8w3gcT4qAbt64ZcDZieMnrKtje3tTy8sLOnvurJKxHcfAG9DOTYcARQhAOSmVpkAdsufjAEwlpXNIcyClg8SBDEAuS/1gsM3nFCpN+iy+awUx1iZxcGN909YmLFbW+/HjJ0zbHqDLtMc9WZVg3IajiifSunnjjoHPMGGL+YwG+zoVCXqVTOyopb5KhcS2FShYv4CeZuzn8qnk8qm6sUWeQERuf8ikXzCnDAacAg1/n8IL+wDjhAxFU1OLXRMSK9jdrsPWzsGshvEdVyzugMaMOYU7dLzZ+5BN6e/uUl0NRqnLNvf6+nvVawVop8ju83kMhOUMcP7sOdrBzCia5wbg6MiQTZuMEc/PKWJvGCu5pqpC9+/cNC8I2ME8O54Da4n9DJZ/JFKh2tp6ZbJFbcXTCoSjJt2ysrKmSIVj3Ly+tqJUPK7zZ06bJBbdTSVkewKOgTRzlr0ROTJk1WDNV1XWKBwK234YQoYoCGjsdKlRoGRuUHhzuvSQ9nCK8XT9+P1utbU12Zz3uH0WSyieMD+IF0eOHFZ9AwVU1jGyQmkbo8mJCUUqIhocPGCdaEhg0THQ1t4qjw/Zn2UN9g9qa2PHPo+EI1bg3dxYM0ksCnTEcLqoiKOtbR2qrG+1ggpns9XVdTXUN+rkydMWg5yiS5WSKTwgkO/C7BU99pR5X1CwODDYp6WlBetIOn5i2GIa98yaxSR49PGYdcZBAABYB4SmMOIquTQ3A8O/3ebVxtamfCG8IJC4qtLQ4UN2ZqNrEhk61hif413BXIuGImZy6vHk5PdB1vAo4KcYsaGBgSOOhr9LWl5bUkNTvTJJfEs2rQDN29rqinLZtJFEKF5SMKHzzReuVlNLp668975qqmvV1Nhsz9W6Iii4FrJWvOYsMzc7pZ1tgPuwdajwcxSYmCucYSCSAJzz7px70OxPWKeSf88QGOCc587+jTY5Z05fIKBUIul0obrLsi10N5qbsgp5j83B2Tk8HIaNeU6Bzu0OWrF2bW1FAwf6lEgm7Szb3dunQCCsZYpH1TUGoBNTAM+JXxTT6RzcayP7NcNQAHITatmTbbH8ZI8pX6JTBtmWEsxzR7bls8zzcm61zzz/m84y919/fwT2R+Dv2wjsg+d/357Y/vXuj8D+CPytjcCVV//lr8m2cBA1NcG9dnAOsbHdmJTPGfujDJgDCpCI8VaWbCnrbRs8hYmox6ePrl2zZLCto8uSYAAXDDRDQb/mZmYsiaqsqjaTTcAcEjmYpjAVYfmQ9MHoRI4Bhhdtv5ipAULBKgJ4I0GhFZakmUQCkzWAXDPQzObN1MpYWGaU5hi9AfqsrK6qualV77z7rr74xS8aE7uiqsaYcwEAhFTKkUPxornoAG0wkEjCYIdmEztaW5rT2vKqlldW7euvfOGLmph8osNHhvXo8YSildXq7O7R5samxkYfavDAgCWiMIhJvHnNMgMI0I/khntGtqas6Vxmj5teZ22tAehmFojmMWDM3rPa3gUcm7efocUaEI9EEvAYJjSsHhKq+oZGA0YYTxJOfg42HQB9mZ3rJOaw0rf1ztu/1IkTJ01bFbYWjGDGFqY248HX+Ogw41sUj+dVWVlt7OO1tQ0dGBgwUAEWdCy+bcB5kMTKACDHcM+SUNhcJacwwXXAdKTFGEAJ4AT289z8kh4+GrXCTCyeUqZQUl/fgDHf7t+7a7I+czOzamio05KB8wVdvvyMDgz0ma7n1OSEsd2mJsetQ4G5wRgaeOlzTKUArWC8A5Q4wKtHN2/eUoONW9b08GH6d7SjyQ94DjiFrEFK66tL2t5YU09XhzZhiReLWt/YljtSbeASxn2720ntJkta3syp6I1qN5lSKrGp08f79Mz5YUWDIeVzbt28c9fMrrr7BpRIpfXqa69pa3vTdPgvX3rajA0BWlfWVk0CoKWpVZOPx3X50gV4V3J50TJ2Cc/TO3fH9dob78rvLurMsYPGFEfmhPUMiHL16lW7d3R+YaCztlwk1i6vMnSPZB1NVpJ5dFmh3gKCID+wvbWlX7z9Cx07eUzugMee+8svvWzzyiRj0MNPZwyIYX4yvqztrp4eM229d/+edTJ88/d+z2E857MGAswvzJmkCtrJAa9HEYpbn+l+KQfKMpMXQL7MqIeV+FkQusw8L//OZ30b+BqFNAAjjzx6/HBUk5OPFAx5FI74tb65pUNDJ5TP+/TJ9Xv6/OdfUmVFyOIeANXIyH0DzjGDZN6yNpknrFcMkw8NHdUbb/zc1jtAEQzXluYmBY0lCviZN0CIGOV2l7SJeVw+b0UK3tBrhg0KKAmAQycBYBcAemPj3jy1kQEgKMrrw/CV9VnS2vqGxsbGder0OVvrFEgAz8rmwshQwGLlmfF6dDBw7Vtb6wZkoLmMLjD648ePHVVLc7M9I/YJQGVA2cdj0wpHKu33ie8m+xQKGoA+/WTSNNWdgp6jdQ6jk3nhANpuY2HToQKQByhb9hX4znf+RM8/c0phPzYVmO3BoG9TMlPSdswpWMaSSS2vreno8ePWyXL0yCFdv/axvvVPfk8lK2oxJhQevIrF03rjzXcUrarRxQuXtbGxoprqiMUtrmVledkKuujOm6SFSTGUjL3/8OEjjY09MaCuob7BzCRNHikW1+HDhwycg8FMMYuxcaS+6g2IprMDcIw9zDGs9Rj7F5CIoiryKOg287xNgsPFmDhxGRD0/FPnbewAcp9//jm5SgVbD8hdMdaRqMNm5/O6+joDIc24OZ2yeVRRXWUSSeZ1kMkZG/nWjVtm6khRFGkWAFhQPbfXY50mSF8g99He5oB67AN4LrzwwuesQ4wCmCOvlVVlZUTd3X26cfO2FheXzcPCj0729pp2NgBOu9Xf1yV3MStXLm1rOhJF65uOgoDSuZLJ8MQyWWOKdvb02R5FFwHwWHkvAsijiMSYoylPsYU4vbO9q9HxcVAym9cHDw/K70MLnWIScYtiadwMOm/cuGVAesDjViaZ0PmnzhkwShG4trbaNJkx0QVMBCBGYmTk3n2dPXVWTY1N1nUEwIvEBzJa7JtIglCggj0N47oqGlKpkNV7V941hnZLW4vFW54/z5MCPsC/I7NS0upWTFU1ddZdtLm9Y0UuQGhEmjOplM6cOmFGmfHYjvxhzJndjuY53RQRzIaTNhf5PfZdiooUGyiI8TMA8R9//LF1xOALwXozzfpmZ10SE1gDLS0Nqq2ttKKG1+O3mANTfmF+0c56vX09e5r6ZTVs9K9dxjxnv+gf6FN0T7t8bHzMpMaQgUJ/fnNtSwP9g7p967aK+bzQDsd0lHUzPDSkxYUFAz4dk9OCHk5whjomnz+oJzPzmp1dMF1zdOZr62rNQBLw2gDZgYPy+8JGvmANUPh55pkLZkzKmZLzG3I6gLEUW9KZgnYNRI9YEZw9g2IXUkTMr4mxCb3yyheMoT0zO6Pp+SdqaGxwDOxNpqekoN9nQD7PiYIuki3EGM6Y3NvW5qJKBcYRTRUKqQvq7BpQRVWd6BFa3VhRY0uj4tsbtvbNMN7jMc+VudkZtTU3mU4+r8v+nCm51dHZp8XFFU1OzJjsHp0XnPWs0Of1aHF53jr7CoW0VpdnTeqGZ+icJUOO5wFYN+9lI2gqblYzLtr5FwkyH4bhJhNW1ObWtu0NrP9QOKIjQ4fV19Uut8thnhuJooixvU+lAgWFJ5qdm9LJ00MKBNxGdPF5wxbTGcvq2irrFGUdMEeRa0JGkYtg30JSjusltjgmoEUzDC3Ltjj7t1MQJc/Im4SWA6MTq2GgW9EQsLyIYeinmueOabCz95TZ5/vg+d9aurn/h/ZHYH8E/p6MwD54/vfkQe1f5v4I7I/A3/4I/OfAc0AykiI7vJaKisEky6Tt1O2AvWiMc2B3WNrlNns+d1o+3aZzXFVVo2w+r63dmJkGwq4mWUsmYmppajD5DJIQmCFr61sGntAOjRkmbfyAUQDFIyMjBmbwDvM8k86aDArJIEmDA+KXzFQQgAm2F8ABh2hYkLCP92QRDUxEwxXQB7NEzL9WV9eMjQmwR9JOokAySWKHnIUDEqCfChgdMYY7LM2GmioVMklLltZMWmJEzzxz2YA40x8200S3evsOyO316uaN61YUoOUWdhdmmpcvX/4VEM61AxAwRjCqYICX5VlMRxp2JAzxsAM2l/8Py5/72tmNGYgHkEICwusBfvF6sAdhfQGmk8QXRRtxgz0TmEw8VwOYYjEDBLgOki2Sz+XFJT17+bJCYUe3FakSCgAkpLSyMy6OVIxH3d298vvR9SwZQ/ODqx8Zi/7cubNWcIjFNk0KI5NJKJtNKR5PK4iJVjat7m4AplorfDAHAZDQaIYVTMs9ICwg+trGpiqrazQ5Nav55VU1NWMGJjMlq4xEDUR7cO+u3K68Bvp7TD7GVKPNkBYzzhYzpkXKxXTkbV46WvaOTILzzvgiEQSYwD0AZjEvMLAFHKRQAzDQ1dWhKBqw2ZQqoyHNPZk2Rhks78nxMQNlY+mCOrrahRNjKBRVY1u/3rpyWw8nlrW6vqOBvk71dtTopcsnTQMbLOvuyCNV1dartqFZO4mkfvjnP7b5fPBAv04cHZKr5ICuqWzajAtHR0bld3t06cJ5S6A9vpIxWlMZl978xUe6c29cAVde//gbnzfwlmdeLnwBrDKnzNAxmzFwjPb56cV1A7jAonnusPe3tzZ088Yn6u/tMyYeYCjSSutbm/IGA3rqwtNKmmmvy4pGd+/cMWCyrbVNFy9eMmkDEvUUro8ej+7cuWUFsj/8wz9QLp8xUARGKMAXngb8/C5MStN5/tSouBwxy0UfAEkAXOKB00HzGbXWPdmWz0bZMoDuPG43OIVymbzev3JFR4YGNT7xUB1drXoyM6PW9j6NjS+oqblTp08dV7FAUQfmI2DXhqOTDOva44C1gMistZ+9+roODR2ztnnWZDIRt4+NDfXKW7GKGAXg7oCqLldRj8ce2esCtvOzMAYByLgv1mVNTa2uX79uBQivN2uALEBPWS4LpmJlJUXAtGmgf/TRNZ09e87iwOTkhAEgAIbMb2IhrFVa+scej+vhw1ErqrW2t1jsxbitp7tbY2Ojpr1chzY8UiAGVlCckWaeLJoRHvHZKRosGyBHtxBx4cDggBXKHNa1Yz7qaDMXDNjjvjGGpXDY399nr8F6/slPfqSL546otiroyLW4/NrZSev2/VGNT83JDzBUX6sTp0+bYSmeCpXhsH784x/qn3zzHxmDE+Yyz5nCVSAU1f/97/5fJVN5ffMf/75u3vhQ1ZUhKwKhN4+2LrEPWTHA0MePR63I2dLaqt7uPh07dkpRkxORgc0Yt3LNMFzr6mqUziTNGJoxg1Hb3dlhrM/5+TkrDjz11NM2NwA8R0cfGYjJHoqBM68D+AfItWXAUtGKL41NTQYyoSmPfj6dVusrK7YeMThEBiGTTunA4KDFgkQiZnOGd/ZSL1IhmxvyBQOampiydcg+19HOPD5tBdJIiNgFWOVSIBy0AiZv7AcsDUw0kXChs4NrcfZ9fABSilbS2ZQy0JxCKa97+OBB0dexvDCtH/zZHysUcKujrUnhgM+0oymKElPiiQzouapq6tXQ3GbyLZGqSg0MDho8hhxGJp20a2Q9MPeRMwM8LwN9o6OPLYZ1dHarsaXN5iXFA6TFiM3soeadkUhaYQImc2NDs6oro3rjtZ/py1/+ssWK6ekplVTQkSNDe/rMmLo6ZprbW9u6fu2GgdKnz5yxogV7I90UyI+gi05nydb2ltpaW7W9sar3r7yrluZGHRjst32RYh7dJqwLgE+Y1IUC3T1+64KrADAsYvC5pdX1dXv9VDKltpYW9fR02b5hAC3SbKWSMqyRYmlPBsjxRglgRJvNGbt+Z3vH4hM/yznrzJkztq7Z31lzdAtxzuK8xtpj3jc3Y0SN2TagflGPHj024JxYdvrMaRtL5DrozqDTIxqttjnCvolZNmuaQlK5y+3KlfccTXK32woWnB0OHTxoZwdA4raWJvOyQJoDObvVlWVjGuNnEamu04NHj9XXPyh/MCqXO6A79+7bXswZECmcr331y+rsaNXIw4faWN8xKZCXX3nZ5jgFSmRQWGfcN/GH+Ed3AAbk6OxDiGhoqLUOFAolsZ2YSWqtra7r8KEhu2Y8ez68fs10wInxvAfpbtvZMVkE/dcAACAASURBVLCWuE3xmJgBwJ4vsAe4lIyta2Vx2jT9D/QflNcd0tLKlgYPH1WO4prbiaHZBGe2HbW1tzskivU13bt9S431NUrsbqkiErK/ubC+ZiazPl9Ed+8+VDpdVGd3r5kXE+N5rUSK7q6APK6C8umYavYIGMRxukoMdjbg2DGDNs4F5xyILl6/Pvr4msXwmpo602bHPJXYhCE7Z7nxyUk11tfq/Mlhud2fyrYgKyb5pKLPYsv8wrSOHkdfvWRSPQUM53e2zQOAYgrPgfmLVJQZmZfcdga0Li5WYbFoawUCBEV783com4L+Z8Bz1gb7kgOeu62jBfC8rHkO89w8L0oO2ad87jn30j/fx4n+9lPP/b+4PwL7I/B3eAT2g+Lf4Yezf2n7I7A/Av99R+CvAs9ha5JQWUv4HniO3m0+k/6V5jnJsxmD7h3Gy7qu/N8MRT1ekw0gQSH52N6NKZ5MG/BpOsmwSEMB07AEDARkhrkI+483QF/ABpJ1kjqAdA71JAEkBFzP3Oyc6V2mkgm1tzvmeWT6ZcNMrp8WVAz4aCsHnCBxgHlkAFce4DFkCSot1yS1GBmGgiSI6ITuGLgMeE4iZmIKe5rYgIsAPLCW04mY1laXrYX54w+u6qlz59TX168HD0Y0cOCgZucXlUhldObceWv9n52dM1CM33cSOa+B2QApZuLo8xn7CuY4AO1nx5okC2CKZMokafYAdfu9YNDAXTQ9GTPuFSAU8JuElUQatpqT2KaVNKDYkRUAnAY8IxmHmUR7OYwzigrINQDGIq9DUYF7JwnmdbgGAEJAdX4XUN+hCJXk9dASHND9ew81MzNvP4tpYU9vpwqFjFwedJrTKhYBG2XsdbTQ0aqFrcnz/Pijjw2MR/5jfm7RYeRXVRqb99bde+rrP6g79x+aviVzK5fJGUjQ2w3YUJCr5Bj/8XsktGjfAiqgwwqIzn3SOg/YTlZVU0V7MzIGDuuStnxkW1pa2gyw4f4BZwE8GUPm6U5sx36H3LSxqcGM3bY31rW5uqqWxgaNjoxYCzbAUmdHs0qujEka1TR2KFGI6NaDOV27dl+RoE/9nXV64dJxhZDM8AR098FDVdQ2yBeq0NLaut59730Dsy5fuqi25npjT25urunVN17XN7/5T/Tz197Q5QtPq6WpXj4vwHne1lY8Lf3oJ7/Q/NKuKkPSt377JWNm8rx4lswxByyjHZtE2FnH90ceaXJuU25fUH193abzHg75pFJO3/2z7+jrX/2KaTtXRCrMLA+gvmgFmLgx/DFCQ1Li0MEDam9ttY4FwAbeTWZEXmu7fvhwRB999KH+8I/+wNrfP7lxzYBQZBRggpp5qcstryXpvw6eAxoBYMCmHBg4YIUzpwjy6ZvDPC8XRn497tpz99KWntYHV6/qxIlhvfHzv9Dxk0eVx3ixhIHdbf3O7/6+YtubxliGWYn+M/I/gKUAZABqfB02IGv6tdd/rvNPP2s65ICjsFN/67e+oBzGeLbevQYQmIloOqWJyTEDqOgKcBh4TscMACBjRvJPwQsACgZ5MEjBEo3jmEnYABDCGoTJBxAB+IEe/KlTp0wSgOsDVCImWh+O6dd6TDMZUCmbLVhRcddAnS0zz0QigW4DAH+KJ4AUrCcAJ9YWWuSY6wGIGCuw5IDjFOt4dhQLebcOIQNDHM8M7tfRbfabZILpWbvcdt/Erw+uXtFAT4Ma6zCxY6wiGpuY0/2H43r2cy9bV0+0qkJXP/pQu4ldNTU2qKOlVR9efV/f+O2vmvavYxTqUiKR1v2Hj/Vkdllu0/oOqquzWfkMGshxG8NkKmXr3faZmmorrFE0Mw19j0e72zEDFfFeQAIAsJk4nkwlTHIK4KqmttKArOrKajU1NJlEAWvp29/+tn73d3/XkQ8C3OH+0XpeXrbOrnIhwTSUfY7vAh1QjvRGyD5HRH1+bl6L8/Omw814AnxubOCDQAdOr7q6OtXR2W7PhWtjnhDL48mEgY51tXU2X7lPtOytaIp2vs9vsd06JwrIuvh+BbQx9yYnJg28Hh4+6nQPFDGo9Bluxl4NMx9fiC/+1m/J53LL5y5qdWlWH115RxUhj+mAAxBvp3OqrK6VPwBbvqCe3gFV1dQ6BtsYGfvw5ECT2mVm0rDYicPsp4C3MG3NYNXmOjJnUZNVQ3INRjHPcnVtWXW1NSaLwXyDQetHgiKVNh3v82efMjmf5cUFk4RCfglgj8Lozs6WFcjNmNPjmPsyJ7MZZGtS1jFgJqwul3W9sb9yTmHvJY5R0JqeHDNprcXFeYtjyO7wmmWpFGTAamvq7azBmMJ6Nn1pl0e7iZQqq2o0v7ikx2PjunjhgkngAA666OJJppS2deZ4mABKEscBxZFTouiDbAvnl6rqapP+6Onu+ZWHDIX127dvG4uaLg/OPcwR/h+NhpXNIHcXNDb/+PikjffMzBP9gy990YokqXRcq6vLevjokbq6BqzrC/CW4xeSHY4sTKvFCIoNFHww1jx2/JgSSOnE4urr7bGCj0dFra+tqrIiqmgoaB047MVWRPT5FKmq1ur6tnIFj9o7+1SUR48ej2l1eVnPXr5kUnqlYtbi/uzsvN0P48+4UBznXMX+hkQILHueL4XHcKhir+Mupbq6KtU31CgAeL67Y/sIzzmXydo5zR+M6Prte4pUVFg8JwCjNc5WwtmVWMH9VUTCQiKrvavPDGszyQ2NPbylY0cOqbmebh2Y3F41t3dpen7OWOdur1vZeMLMbjnL8obZMQX3bDKu+ZlJDfR2WVzbTe3a/IhW1Jh++tjYrCIVtSYRSIfY/MK8olUR5Ys5NdZWqSYcUAudLJGwnX0p9Jc7Qx1jYcIJgLJLyWxBuYJL3//BD6yrE3kWioTsJYFgSN09vVaMpeBSU1Op/s5Gedx0PPLcHeY54Hmp4NHS0orm5qd1ZHhAHi8mzBRFNu3ekNGLRMNmeM66Yw77/CGFglEFQxiH7lqxkG6PpcVFIyVAdKAgRM7wqfq60/lABC6aFBWF3M+C54yJI59YBs/JSRxChAOe275aLOrpz//P+zjRf980dP+v74/A/gj8HRuB/aD4d+yB7F/O/gjsj8DfnRH4LzHPy+2paH/HY3EVcxnT3SwznsvAK4l0+SBaBt1geZBQwVyFtQKjZW19U23tHdaa3tnRpq2NNYN4GurrzGwukytaSzTAMNqcJKYASADAgOckcXyONiV6pmhXk7jQmlxdRat/wpIePra0tJqsAQBOY3O9guGAsXpMKiCbM51m2Fck1YDtACQk6BiFHj502GROMEskGeM1SAg57KODCuBhgA/gBLq1iZg21lbU0dqsW9c/Ucjv04ljx6w9nnb8cKRC77z7ni5eflaJdM70K0kOuTeSWO6LwgB/B8ADIN/RKHdkVcqJOh8BxUneab3m3vmdchEDTWwSnbImPa/BeHFf/C2+7jBXk0pnUwYG0VGAqSM6oCSVSKQwJiSJtLfzrAGYP/fsBSUTaP2uGJAA0O5oqztmZYDIgAfNTS1KZxPyBhwQfncnqXQqb8nV5OSUgWTHTxyV21NULg+T1q9UCgAgbkUKkljAxOXlJXtWjD+sW5jbXCPJsEpO234skTLm6dLqplKZnG7euGlfj4bDxoZemJvTi89fVFU0oEhF1MYR7X2YcrV1dQZkch+RykoDl2A4uos5pZJxY/F1dnZZAg5AZqZpLW32dboguA7MSAF7aHFOZlIm7QCog5TLxx98qONHhjQ5OqqTx49rfHRUYw9H1N/Xot6+FpW8ReXcAWVKFZqeT2ltPa3m+nqdPjqg6mDBxjBdkmk6b8czClfWaeLJnN7/8CObv//wt7+mWvTcc2ld/+SassW8Pv/KF/T9735Xl556Sh0tDaqpjSqVSZoW8NpmWt/90c8VT3nUUOnVN774tCphyueQSCnYM2a+lKU0AN1g48aTGf2HP31dWzspx+w1GtDnXrikA/1devVnP9Zvff4VY4cW0V9AWzQQ0fjUrL73/e/r/LkzOnRwcI/hLhVyAHNONwvt6ADCBbfDOoMd+Prrr+t/+9//F0vyxyfGdOBAv8OqTyVMO5v2b7cl6b8OnvM1ikMUoyh4OYahzs+W3/6ybIsl358xOgYkY81mUlm9+847OnT4gEYfP9BTF87rygdXJXdIU1PL6ugcUGNttWK7G2rvaNvrJMG0DumErEkPAZ7X19c6Rr/JtO6NTOjgwcMGNk5NTGrk4QN98x/9nt0fgA3yIGi937t3Tz6fSwfRq6+uthhlvg8+R3efNUfxr7a2zuYmsSMUchkrHR10mHxt7Z3Wep/NOZ4BqUxa9+7d1eHBAyahcvLkcaezIIi0S9GkEGAR+320z1MY8TjyHvmceRlMTU/q0aMRXbzwtFaWFw1Ah92ciMes0EXsR3KLv8d8AlStr28wjVykMhgDJDboHkBmA9mq9bUlmwOO2aPTQs+9UwxgfyhLTTx8+EDNdUG1NFYpFs8oEq3VyMNJhaK1qm1sNqPgXKmg0YlRA+bOnjmt3f+PvfdsjjM7swRPep8JZMJ7EIQjSIDek1VksbyRa6NtP6Zb0/1hP+xszO5f6IjZiTU9vRPRMzsTq+6eldRSSSqVY1WxikXvPQnvbQKJRHqfuXPOC5Sq3adpdUsKIIJBEkBmvu99733ufc5znnMiMczNTOHIkUMGSC9ZsQqePh1FdU09rl6/g7v3n2DHzl401vkx0NuJ9o4OrWUCk7wfxjjOIe4no2Nj6jTh3kTQm/sFTYspbcTfIXj60ksvIpNNIRxeVDGL0koswtTWNGmvoVcEOzMolcX9koxwGZHChF//9V9XgYJAIMF6jpfPHzD8KRzGNTW3tkk+gXOAqNfDBw9x8eKnei316sksvnvvrgpVBHw5FmQD14RqJHXF+cN5xMIUQWF6jjTU1UkegnOSwBTN+YgsEZAvlQ0gyvAToAl1RR4Ft2/dEVg9ODgkrWt6VZhtVhkA37xxS8DUV958EzYWxHMpLM5M4Aff+TbOnj4GpxXIlE14MruC2fkVdHTuxK5dg+jo7AI9Urg3RNdXcev2DczPz6iw1NLcjuj6hq6dfgEsvrFoSd1+3icLmSwEcT5T758YM59Ta1szVleX5QPCYn1TY5PGnia6S0thHNh/APlcRlIPNHI9ceKk3pcxgHsmO8L4LFgE5mspLcX3XxJrf057Lzu6OBbcDxhrCM6y82xwaAjrq6uoramWfjrjgWIYdfQ3nz0LTZo/VnbyWCVnQ/myVCaPZDaHZ6MT0oOmrM6ZM2ewtrqKa9euSMaFUnjRKIFy7sEOzSU+09W1sAp4XFM8lySSCezftxcuh1vXx7EiyMxzEdcbWecE3AmIcnypY28UEK0qfLMDhWcRelfcvn0TZ84+r6I3/UrYMUaW9+LSOrp7+iVnxlhlzJFb6O/fhWB1UO/F4hCLK+HVFTS1NAiof+HsGRXBc5kUNtbXcO3qFRwYGhQQS1k+zq00/TDiLGzlUd/UgZt3HqKrpx/+QNCQ7EvEMTQ4gEwyhgcPH+DgwYO6l6NHj6qzg2cjmlMz5kxPz3xxxlsN0zvFq8IFZVuaGmtQVx+SDIndbsHi/JzWHu+dnY2hmgY8Hp7Gjq5uFQ843loblP3JZiS91NnervVL+UGby4sLn32ClcUJDPS2obOlCaxgp5IFmC0uSRS5An4E60KSSomFV2Xgzo5ErjOC+J99+jGqPC7saGsGSiw2ApHYMtK5HOrqWuBwVmE5HEcyU8JKeB3pfAFtHW3o7N6ByZlJLM1Mo60mqFjNZ8s5za4oAuYqmlYMKSQDRDehULEhlS1JT51dk1nKrZVNijcsahF4pl8JZVueP30cQT8LbvQVMWTjuGfQ94LMcxYWKdsysKcbVmsZpUIJ6WReZ+pCiRJ/SRUNuKZ47rJYHTKkrVSM4mV1qAaFYlFdmlzv+/bu1dlC9hMG/L0p22KYgrKgsGUY+lN2usGmJ3GAALrhZcTchb9r7DdbxJOjL//BNk7085OSbl/J9ghsj8DPwQhsB8Wfg4ewfQnbI7A9Aj+fI/D3Mc8NdhxP2mxvLCFJZlw+K11Q/kwa0Zvg1Jb0wRYQZZiUidYiU8pr16/DF6hCbV2DpFvI2CEwzMQ1nUgoESGo/vDxUxkYkvVIQIDJtNjQlQoePHig5I/JKq8hlYpjfGxMLFMCrATiCBQRUCI7my23IyOjBgiNElK5lMHipmZ5viDQiQzQ06dOGy2eJhMW5gm2l8QgIkg9MjyMhoZGJZiUJaFmOJNVAQswtDkNRk9eLdUTI8/gcVjx+ME97B3cg8b6BoNZY3NgeHQMmXwRjW1dYoWSDbSjcwdu3rxpMEJXwwKg+Z5MdMh+4ufw9WTgSXYgkcSOHZ1irpMltqV7ThaPWPBOp7TBec8E4/l+vG4mq2x7dTgd+j6ZeNTILVdoltokgGh4eFSMNTL4mfRSI5l/Tp44Kba43VoWeG4AkDSHIpMzLdYcJXSSYmSZ0NPTA4/PiVhiWUCFw+GBzerBxkYSTx9TQ9qJw4f3w2Y3w+W2YX5+FiTR0QS0rq4GXh9/d11MMcoT8HnLKC7Bz8pKs7RczGBqehrh1QiCNfXqaCDoQGYmCx8/+dGPpWHKAkZDrR9Om8GwYvv62MSk7pksYOrde/1+JdXUnuWctIHa5zRSM8zztmQtjOdIA1HDWJUgrcxZPQYA7XC7BaIz6SPbLp1MyqTWabZiYmwMna0teHDjGhy2HAJBK6wuwOoOIByrwFO1EzdvDqOpoRFDfR0IeunMW0DJakGuCFy6dhuJHAF1YCm8pvd+7uQJVPs8mJuekL7ziedOGgZiLifmp6Zw6MAQHA4LYKnAbHdidGIR//V7H8DqDKK7NYQ3X9wvY0W2R1OSgIxFyilwbpDFyDGXIa3ZiT//3scYHp1Gf99OHD9+AG0t9VhemsHdO7fw1huvweNyIp1KCaS8fuMukuki9h/Yr2eghLdSUks+dWddDsoqRQXWUdaoBBtMFocKPN///vfwb/7N/2zIAvAnNot0dDnOBLa8bi8KWUNOgvPwy5rlhmwJBJZQ9ofr13h+W9q8m4ahX2Keb8Wrrb/5eYl4CrFoDNevXsWewX5MTI1h774heAMBxOJZXLpyF2+99WsCNChF8dnFzxQHKS3DzyRARnBCWtNi71KuwYH5hYiYpGfPPC8g7NLlz2E1WaQvz5hCQItjyAJSa2ujOjC4vrcYcjTuk//AelT3Rf34eCKutVpbGxBoRdAwkUzL8JiyEJQyorwIi1tXr15BVcAjg1lqL8vMkwxydkyYOc4ZrEdiiMWpTc+CShm5Ugmr4bB0jNs7WgVWsdCpdWIjwGZ0+nD8ymWylQ3AVUXVUsUw3bU6tO6uX7+pLh8yMynT1dpSK6krMmM3lQMwOzMrZiiZ1mLUO5y4efM6GkNO7OhokIyRwxHA+x9ewMDgQbR1dqNiMePq9atYDC/ixKnjYmheu3gZ/b29Km4ZRRrKC1gFmv7gRz9BtmBCx45e9PfvxkBfB0r5uDHfaYIo/ecNAaS8VjKVCaK2tbWiob5Bew+LlSzYUqaDoDrXCb02Dh7aryIU5y8BRgJKKyvrMhomaMl1xfnMGEJGK/c4PlOC6Hz27MLinqGCKSoCakfGRgVahdciWt9kpPOzGbM47o+fPFYhj94NLJBQeoa+D107uwTuLi4s6jN7unu1nxHMJLOa65L7YSaVNPZ0VLBnz4D2RxqR8hmzuLoVB8h8Z5xzOly4eu3apmEo5bW4txYE/l2/ekNx82tvvQmGnnw6gXs3r+LJg9t48cwpuJxWeGsbYAm2YC2alIH49NScCjccE64br8eJutogGupD6mhZXVmXWS4NZ1lgouQN1xh1rZdXyP4vGJ1PLqcKGuPj01hcXEJbW7Pm+dLyovY37tMEeGk2evXqDbz55pvqfKP8yJYJN+ec4f+Q0tgaRZ85FXPY2cKC0s1bt3UOIfDMa9gqNG91zLELgM+WjHMyiPfs2a1iu9Npl1yTjkUms/ZGFjQ419m/5zAZTHZ6/RZhFngeDNVifHIKe/fvF/v+wYP7ihVWM4v2Rfj8/k0TXvqL+CR3RV8RdqwZZzMWKZ2YnppGwB/YZF5HxEgnoEoZIALtY2PjMo9mpxXnMj/r4cPHGpcjR46ouMJCDAuFFdCjgB0mGe350zNhscH7ens1dow1z54OS14tVB3aPLP5BJ4vLM0hnUspVj59/ESSNpRtyWUI9mfAcOJ2OlS4Z1cU965UNodkKg+HKwCz3YOnwxMylYzHYpJGamqsw8ToCN7gPuR1aT20tbYJjGXnI70heB6k7NDS4rIkw27dui1WNcegusoHj9eJpqY6WFjQz2fUxUFCBIv9XFcudwALK3HtVxxXjlE2k8b62priIMkeBM+5301OTmEjmcaDxw/Q3ODHQE8bUhvr8DicMJuo3b4If3UtvMEgzHYrqmuCWJiYQb5QFFDPIzc7BXgdXpcdplIBxXwG6WQcmew6EskYmlo6kMoU0dDUqTPBs7EZTE3P4eXXXkOxXMTC8iLGnj1BO1nn7O4ql2RiTNY3fQz4fwN2/uk+WgILN0VENzbQ1Nwio1gSEUhq2dhIiNWfKxTVjfPC86fhshXEPGdHhdFpxH2PzHCbiA/TM5MYGOiGzQ447W5ul1pXyVTC6GrhOddF03kT0hl2hlTg91Up5lQFa9Stw2fs8ZCVzsKf3fA6+WsOTQbzXCeCLZ8mSfNt7knUQy9VUJBhqMvwYJIpuNFtaexbZWxrnv985qbbV7U9Atsj8E83Atvg+T/d2G9/8vYIbI/Az/kIXH7/31e+DH6TZU72z5ZsC5NVHkwjq2uwW81invPLkPowQOetVtAv9IM32ykL1BnN5PD++x/A5nCis7MLO3d2GyCxzSKjp9jGugBjtmo+fvIUz51+Tkkr2dXNzS0CUchgJkhBcIosMuq8EiC+e+cO9u0fgtvl0DUR7GdCa7PYdVAuFsoCXKMba6iuqTLURCi3kc0pIVxeWhYITTaKw+4yAKjwqsAIssC2QGgm32wjZWuun2wpAvLlokBusjqlWZtJa3zmpifVblvIpNHV2Y4qv1+fy99d24hjPppFS0cXUomE9LbXwitqceZ48P2ZPLEYQL4kQcVMAVhcXtYY8/tkOk5PTWlsCJRQx5VZEBNdsoII7LANm9doAAo+FSP4+TTP4r85RmRsZvKGnALBofGxUdTX1SHGVlo+70hEhmhHjxxWgigGc5nM0qLBvKpAn0GGV02wRvqnTCplbFrIClikRExDYyvVU3Drzn3plxNMaKivRWRtRWBJdH0NXhpU2Wxix1NG4ubNG2LWs3BBli3BBiZyZGURHM4kEwI1mlubUR1ku38ZDpdL7cL8vQf3H+L06TOYmpySzAj/kMFE/WCyxFraWgXAUA+abDkWMqixSh1btpETtOGYFgtFtRcX84YhKxmYW0Ujvg81lKuqglhYXBIQQZAkVFMjuSMmwJT04bhPT0zCT5A9Ecfc9FO0tVXDZCmiaLIgVbDD4WvF6EQYa6trOHv6COpDbhQLaYGOFpsTM/MrWFiJYHRyVoAKW8YJNizNz2JudhIrS0v4w3/1LYEmkbWIDND27N6tAo/JQlkFGy7fuIePPr2GaDyL/+FXX8dAV50McVPJJK5fv4rTp47B5bJKAokAiBk25HOUCCjjP337beRKZZw9cxJHjuyVKer01CSmJqfFRiZ4PjU1hvsPbovRWV9HrWyvxoHyC5T74Zqrqq6SrvDsjMF2rQnVoaauScWlR48e4Cfv/hj/y//6r2EyM/6YDMMwE2UxipsSS05YzYa8zFbbOf/m899ixxIsYaK/e2C3wYhjS7lYdoasANmq/OI6yaSzAial4WyxypuBv0vm4djIM6TTCekmU4M7VFOPxeU13Lv/FC+//AZM5gLyhRTcLg8+/OAjHDlyTG3tmy4RKqhdvnQJQ3v3aDzXwmtIZZLY2b1Drf685qdPRrG2GpXpG2Nid/cOBENV8HvdyKbJzrOKmUiAgKBCNmNIfHhcLo05oQp2B2QJ1lohoJ5g2Ho0IdDW4fKhtqERC0uLeh1FXI4fPSK5Dso/ECglkEbWP4F3rguv36fCYolyGRanPCQI55GRSdBB0hpOr9j0LHFkchlJtczNLiJLOYlMHIO7+1Dt9/Gq1co/Nj6D67fuYWdvL9w+H9wuO+ymAnLZLJZXFsUcJpDMLxYHVlZW9eeFs+fwyccfY0dzANUem3SPHW4/vvNXP8TLr70FX3UNZubnsbq2Ju+F3v5e3Lp5FTZLEUePHAEoZ7ApX0N97YcPn+DypWtoaevEsZOndJ/FAot+LDZW4f79+9JOZjzv7e3TzwnI0gCRxtEELlkEIujC7pWNaEzxhOAZi7bsliJ7d2BgQPOIgC33IQLkjAeMNwSDqNVNyShqKzPusajp8/pUIGR85TzlmETW1oyijN8nfIqxnrGQnxlLZTA+NYeOjk4Vdw2AydASJtD0+NEjDA0NKrazkOOkEfNmwVsAtPwtKL9j+GgQsKR0huKWlT0eJhXTuDYYdymBYLFbMTk1LVAync2qk4BFR+4FkbUkPvnwIoJVfuwf3IFSdhXlbBILM4sYH5vFoRMn0dTZDJPLBZPTZ+g0F0tIpzK4e/e+PqOvv08AKk07t8xoKWcSj29oH2PXE+M41y7NHgkUc4woW6ICJruuTFZUVVerW4L60ywWsxjCMeI6Y3EzHF7TXkcwe3D3Lu2dLDDTk4NjxTGk7I7MkaNRad6zm4160+wGuXbtGvr6+mQAa2j4G1/cD7mOeJ6huXN4bVVrjV0gkgJJJdHS3CjPgNHREUkKUY6FsTBYFVJx3enyYkd3LyamZnHv4UMVI77ylbcQjUTQ3tYCq2IY9yerukI4Fiwuck4QXOReRiY8r4GFuFAwiEQsrhjc1NwsXxHt/07q2leQk3ms++rTsQAAIABJREFUSfI37Oxy2ByoDlThyeOnKs7ReJ1jSRNKFs5YN2dXA98vkUogwcJ1Kv1F5xzHh3t2ZI3yNzHpl7Ogzr2R90JWM4uCBFipS065HMbDLYUtMuZ5favhJZSKae33BHAJepYqZlRV1yBOk/B8ESNjE+rsoz/AC2dOoZRLwu12ydi7t3cXAlXV8Puq8d57H6Cujp4oJv0+iRgEk7lOWpqbkM3SiLwFFqtJHYTsqhl+9lRnTa7tZDqP9XhWnTUsrvGZ8lw6N2MU2BhrWMy6e+eeClXpTBLNTbXo7mpFPLKEfCaBYMAPj9uH0bEp1DS0gGB10WSW5M3E8JhxHslkEAxVo7qaXSdGrODYsCslQ9A5tY7VlVk0NDWgYjHB7a2C11+DYon64ZB0FuP/tetXNC9amij7FZDEzlqE0jgeGT+ze4nACO+D5uUGil6EzWlIMfGrwD2RyLfJgpLiQ0as8JXwKvp7e+CwiPO9WcCmvKMcZfR/7ifsDO3opBm5CW6nH7NTSyomRyJhBKoDkpXi/KJpMOce35/GoYyZnNtcfDSopv7+c6dPaS1yLEySGNuCdXigN0g6mw6o0jtnsOTcFkhO01OYYaUpqdnYvwzQ3ADO+e8jL20zz3/O09Tty9sege0R+EcegW3w/B95wLc/bnsEtkfgF2cELr33J5Uvg+BMpreAKSbYTO54Pl1dCcNltxrmm5tSB18Gy7/MBNXhFEC+REciC6amZgRQp5IZMcu3wOdikaZ21A1OKNFimywNQsmEJQDGtv/6+gYdgp88eapDPwFkGehZHLhy5TIOHtwLFwGeCpnwBqhPdl02k5dREVlrlBZgYsSfs42arbeC3yrU6PYI3KXmdiFfkukZ2WOnTp3Sz3lfTEQor7Il4cJ2Tyanklqh+aPHIeDV7yUTeAqmUgmfnP8IdSG/Eo2a6oAO9UurEQyvJPDcuVeRiG3oj8thlcRIKhGTHE1kfU2gIxmlbMn94MJVgbNbJp/Hjx/X9THBN8xSyZRLa+z4xdZxAiH8ff6M/6YRo+RHTCaNKb+K5Qq8VdWGaWM6reT4uZPHEY+uIx5bh9/rRfNmez/BbKvTDbvLLSYbGfiUxuC84efwswlm87kQxLCaTNjZ2S7DKQKSc/OLuHz1mmRQaNxJeZR4NIpQdUBJbHWwWrq5ZCbdv/9AQBaBCRvlWizG/XHsyd6kBMLIk6e6tmBNtZJ5ai/nCmSoZRAK1uLa9VsIBgmOZCWJEQmvoJG/H6wWQ6+mJiTW7SrBDYdNQALnOMeUBRh2JmxJ9RAIkJS+iWCu8dwNw1wbpqbn4bB7BLqpSUPszd0C3aQFrPnlwtjYCMXyEfL68fThDdTXeuD3U+qlgGiyBJOzDkWzG8+eDeOFMyfh91hgNzPt4+daYbI6kSsAa9EEbty6pSRwz+4BVFV5YbOa1PbeUFuL+/fu6Rq5hthmzfb2aCyNfNGEzy5fx7VbdxGNJ/GHv/87aKx1I74Rl4lseGURL730HKqqXNIyt5jsyKbYal1BOJzAn//Vj+ANePE7v/tNNDRUC6xaWSKTL4zDB4/g6tVLCK/O4Y03X4LX7YTNZIHH7ZX2PhNdMm4J+MiksLVNgAP1rRlGOtp3yBiMkhff/vZ/xv/0r/9HWG3U/s5uspsJAuXw2WefY0dHJ/r6egymmyhoRqLMeUjmGpN3Fsw+On8Br732umRmpMdKa9yy8W+C5wLllehTz5hrl/rKVgGEpVIew88eIeB14dbNa2ior8feoX2oDtZiYXEFo6PTeO7MWZQqGdiY58OKjz/6DLt370VTQ5sYeyz+EQz57OKnKgJQR9hhMYnJTqNcgtzUeU2nCxgfm0NPzwCuXruKob0D8AfcMJdLyKUz8Ph9oBQT283NVoskCZx2u3T0USqSmCkYwezzo1hMSgZJBR+rC/F4DsOjU2Kx7h7cI3PQTz+5gK+/9VWB8HWhEC5d/FwAbteOHeja2Qmnx4H1eFSgnN/jg6logtVCgIGs/qI6ZiYnF/D4yQTCkbgYfy+/8QpcHheikTiePnyErs4G7B/qRTq+Abedes5lTEwt4tPLN+CursKe/Xslj9AUDIiNSzDls88u4MUXXxBASqDTYrbj5s070iWm+WI6soCj+3ZhZW0dq+sx3Hv0BK+88RU4PD6xoJOptKQtCLa43Ba89uppgaB8toU8QWxKfRRx7epNsVApRXLs+AkEqnzweuwYnxzGrZu3BB5+9atfE1uWv8frMTpNSmLEz83N4NTJY1+AzfPzCzLHZIwiq55M+3d+/I4AoDfffEugL6VxtmS0qHnNtSMJhU1fCMZnatCTnf7s2QR6enoVM5KJGDo72gV4c6GITVkuSvefxcyy1YlMwYzv/+BtyT0szM/hV37lGwL9+vv78PjhI5mUvv7aayqibkRXBURqf7TZ/prPwZYMG78v81Z2F5WNdUWsSmAtzbKL1EUuIry6hsmZaRw8fEiFrYDPj3Lehre/9746r5yWKLy2GHY018Jm9mN4fBXPZlfQe3A3Dh4/IiCaoJ3X58XHH3+sLjF+j3uIy2X4jTDGEtwsFuk3UhEzmmNks1gFVFILnZ0JnLs8OxA8Xg4TXPcL3A/VhBSX2X1BCRzGoOGRUcm58b6mpqZRYveF2YSTJ0/gRz/6oeRJKH9CHf9MloaghjwEx0zyJlMz6nTjvLh8+bK8NTh23BP4N881/D15vtgdeDoypgLLzq5uLC8uYw/Z6vksfF4XSsWsipD5bErdIasbKdTWN8NfHcJ7H5xHY0sbunZ2SwP8hz/4Pl558ZxMolEuIF8qw0SCgDwDCIYXv9Bi32JGs3uB18UuHHVAORxY59nCZhFbWNGSMjGpLMbGJhVj6C1CiY3xkbEvJF0Yi2dnpzWn+Cp2hvEzuCdzntqcNs0RjjVjCeV8eCaQ7MnKioqnLOBUV1WrYBIORzA5Mak4zPMCx4vgOvdKdg2FwysqnC8vLaK5zotsOi6wnWUwzg2314vllXU8eDSsAhJZ3C++8joKmQTK2Q3J7rEz78DBQ6gJNajzcWJyRn4QBE7ZUcN9J1QTQHQjgsaGBhXEevt65OdDo1nKtt27d1feNdR6D69FUbE61GVRW9ugcxeNRCcmphQz2LHH7jtKwVGyrVLOobGuWrDtyuI0QlUe1AarREhIZfNIpPLo3TWEhSWSOmqRS6ZFSNjyj6BJLQsILG7x3MPzSnwjApe5gLnpUVSFfLDY2bnlhNsbQi5HUNgOl4teCxU8e/ZYBcWurj6de7hPJpMbkpjhfOJ7k2TgI/EhxCK6HVa7ToUCzdW1wEliovwTu/xmsLS8oi4cdmEcP34UKNFs1QCyTeqd+KlEGk2W6R/Q19ettZzPlDA/u6L5wn2ehc66hlqZ65IJz8KIy+1V/JTfTl0j0pk05man0drSJGkddojwhz8Fz7XzGQIuJkhChwVhFsmZs/AcpJ+z+8xk0fmVcYH3t1Ug2JJvOfziNnj+i5Oxbl/p9ghsj8A/xghsg+f/GKO8/RnbI7A9Ar+QI0DwfAv41mFSTDQDlLJLy5ygtEnt+w4rdQ4NI8Et8JmJpcyddJA2vrbAczI+2OpJQGt9fQOjI+M4ceKEwCWezaNR6r7GZLZG4JJJFnXOFxeWxFLi+1KvkuAEzciYABOYrKqqFtHk/Efn8fJLL8BkolyAwdiT9R2lWXJFWMxWtUbzXhLJuEAsAq2lckHMUKNoYBZbzWjlNEluYC0Swdjo2KbeZUisQLJkaMLFQ72SZX6SCcgXcmLqaZxMQDoRRyIWw8riAmYmJxHbiMookawxtjffGJ1He1cf1tbCAoKHhvagUioKlCYb/cfv/Bi1NbV44403cPXaTb2mf9cuFRSePntqAJEms9rIe7q7da8EgWemZ5BKp/DCCy8omebvU7OdbGYyHsnspGkYQQUaw8USSaTyOQEWbr3XTrgI9KAMl8OOVDKudIgFFCa0BM5ZCCFDm0mTwVozDKiYwMc2NpTI+LxePUcmMGTcZvMFLC4t4+Kly9K+HtyzR63ZVjMEnjORI8CeSKcE5BJ4IquLyT/11wmYEPCnXjCZWZT76GxtExDOZJMXydb9IjskzGYVTSan5tDd3YeJ8UkM7h6QtjeLH5IhMVWU3BMgY9GGz1SGeZzbZHkVSl/MIc5j3iPvj+AZX8fiBL9HJjCZojRapAQOwTpK77AYQePTffuoK50XiE7QjGZ3g739mBl/iuj6HFqaa2Cy2rCwmoDN3QDY/Hj0+LHAc5/bDJfNLC3xbJ7mXV6sRWKwOtwolMoCbmpqQ9g7tBu5bEpjyblOxiGlMNT+DeNeYokM7tx/hPGpWazHktKI/73f+jVYwfb0CH7yzrvYO7QHzz1/DIUC5QrIvjbDanIjnSzjypW7uP94BA0tDXj9jRfh8VIyIIMrl68inSL4ZJM2ef+uHbBa2UkQQWQ1qvVLGQB2NhCspRY3x8zQnn4qwIRyAstLYYGHhUIWExOj+MavfBUutwNOSipwLa5GpKHqdLnQ19MnCZi/CZ4zPrDLgd0jW+D5uXPnBLCbzQbIXhHUS71gs+Y0u0w4P7nmpe2azYnpfefOTdgsJkyMD6PK61bxjvq9bNknaLOwuIojx46JeV6u5AWeT0/PIbaRkgwIYwlBP8pF3L17B88/z06aBKokI0MmfBF2h0WgjsVCkDSP2dlFRKLrMJlLaG9vknwPGfaMNdNzczKDYxs7AfkdnZ2SAGAA5K0xdqSlU03ZqgpKBTJZPYhupNS5Mj2/qDlEdvPk2DjqamqkNTw1MY6uzg50trdJT57BM5PLYyNOmYM4ent6YGIXj96XcY7ACxmJZhVUrt96gFV2uJRy+MavfgN+bzVGnj5BW0sIHqcJPrcDxVwJFosbDx+N4cnoJDKlEg4dO4Lp6XGcOHxAewnXCmV8bt2+pdhAvXay3snIf/fdD9Df24f6ahd6OppVbJqancf03CJefeMt3LxzV8bBBNtYWKgJBTE42A8Xa0CVsiSjaH5KNm8smsAnn3yKpiaDfUsWLsHEeGxNz4TAabA6tGkox6KXd9NY2qq9gF0rdocVx48dknEqO5EIoHG/IntXcgBia1tx8+Ytze2Tp07qdQTA+MWYxecm48hNwz6Ci2QOEzSiVzYBecqJ0VAxFKqWhAZlpLbMCVkc4R5dsjhQMrvEdOZ6YpHwxRdfxCcff4Svf+2rMob9/l99H7/yjW8ItGJRyOelVwhBT7diGtedUQevbMZGQz6F8d9Es8d8QUxb/gr9LKwOm+QlWIC+fecOEqk0dnZ3S38/GSvinR9+hJ7OdpiKy/BYN+C1cf/ww+VpRsUdwEc3Pkfbzk7JjrS1tou5TmkwmtLu378f58+fF2uf+7IhWVSC1+dUsZVgWF1NraQcGFtoTu31eOH3+nTtNEtUvKUUBw0hPR51RLBz4N79+9q3KPdBJjkB2/a2NhTzOYyNDEsKjEAuZVEo00Gwkt0vBC/5RRYwPz+fzX8hl8PYeevWLbz00kvaA1lI59iywMui9Xo8ibbOHXj6+Cli0ThOnTwJm+TOipI/czqs0ncPkDyQTCJTNMPm9ODm7bs49+LL2m8JAtMcnDJPz506oThPBnM8lcLyCg1iuS7z6lqRj0tVlWIPzw+Mc2QWqwOCRfRkUmcfkwWSO1mNsAOtLO1v7mEsHspQvVxBMBDEjevXNRb37t+V/BG740hCYCcW907OOxY/aGzKfZd7o+RWNmXnZMheKmF+bk6xtn9Xv+TM2OlDiS5eA4tSnTSE3jSt5rNjBxDPZjw/VIpxuOyGAbPTTnP0sjSsyTq/eecBvP4gCmWTCg31tUHcu/655jXPmD5/lXxSKmCsLcm/RR08ZqsMRRPppNj/XGMkCrS2NqNcymsdJeIbkiTbvWuXuvWowW2yuaSbTTkaFggoX8R96cHDR9rTqgPV6OjsFLi8vhbGRjTMUi7qQj647NT/T4vA0LFjJx4PT+DMudcwNjEtn5/2pmYVuto72jR+nA98piQl8FzMYk02k0R9wIn5+Qk0NtXAREmbNEkhbty+/RiFog25fAU7urokiUcz18OHj8t3g12NJAvwvEQpIbL7aQS/HonKJJoEknoagXs8MiZmoZXnIXaExeIJ3WM8wTO7RZ01HR0t6u4xSDasxPAcbUjcce2Sec7YOrB7l0DvtfAG1lY20EBDVBrJ07/EapKpar5QUGFzZ3eP5iMLHDU1dSII8JzBLqVikTr7VoHjfx94brDStSHqLK5uWF6TZF3MBnhOIk3R6LT58tehc7+/jRP9Qmav2xe9PQLbI/CzGoHtoPizGtnt990ege0R+IUfAWqe/zXW+KYeIm+M8hU8iPJgSuY5ZUm2wPMts9CtA/OXB4IHV8LvZD3ywE3d20gkiju376ndma8lM4WgJwEtghJMOCV/kstJS5ZABhMRAuVEqcnKZUJN8JxgBHV5qeN79uxzhnYvmSk6KhtMMSZOBHlpAEhQgwm2P0BAhEw/uxgwTDSZkPFQvaXRS3aKNL0BgZRMFHfs6FJCt8VEV1LKFmm3WwllPmsAWzRNJDCXjMdRKZHFvoCxkVGZshH0qK6pQ8lVjfVYSpq0be0dkvkgCMBrJfj/ne98V9+jvM3I8FPs3b1brcNMRJn0s+WYEikEETT2m4ULMmQJMJOFSPY3Ey4y9flvgu804VJxBBDTl4zWRDaNp08eq4W9rbVFUhBMrgieEORRlwFBA+pge3xIZ6mTzOSW7FYDJGQrb6lYFCuLzHkmymwXp6blaiSi1mkWI/j8yHA6dHA/qvw+WFGBw2aROWTZbIPHVyUwgtfPxJvJPxlqZH4zgTR0ZBcFkAUDASW50sG0UC89pvZfysrMTM8hXyjLnPHpk2fYt28QG+urGmPKKkiSx2JR0YC6tZQXkfmrnXqm7KqAQHo+T5pZEfjk+5MNTyBY+vplY0wI2nKOEHh7+vSJNNq5XsiqZiJMFhslAV599RWMjYwhHUuhIUQt/Ttob6uXRv2jZ9No7z2A6bmI9EaPHdmPjuYalPJpg+GXKcBic2GF8h619Zidm5feO3WVd+/qRV1dSG3dFVhx6fJl9Pf1ob62RoxVztNCsYIsTU6fjkgW4NnIKFLxNQT9BALSSoq/9a++Bb/fJeYy12IuW0I6XUIqUcbFz25gdHIKh48ewKnTR2EyFwXMdbbvwF/+xXcEgrEoEouvoTro0di1tOzA5StXZPLbvbMbr7z6igpQnHsEHLimrly5Ir1vAsBLi9RljqO5pUF6szS9sztsKvxQQ3ZtbR0Ewzl/6C2gdU5i3JeYoUbLuBmJeBoT49MYGNi9Kf/ChF780U2WutFFwDlMtjrBFFLXWOCpqa3FvXt3cPjQPlz85COsLC/g5MmTaGpqFet6ObyO1dUoDhw6qoIdTV1pOkdN2M8+vYjXX39DQAoZ9gsLc9i7d0g6s1wrmWQWXq8TpXIOuXwaFiu1Z83I5QA7Df2sZJEm8f4H76B7Rw9QNiOVyaCxuRGtbZQOoAFkFvV19dLGZndKKU9z2zQKXEt2K1aW5/Q3pX18/mpEognMLSyjrrFFYMnGelRFssWFWezfO4B8jrIzDsVGEvU4z/7tv/u/kC9U8M9+53dQX8O1kRH7nMx9yh5UKjT5pNb2GK7fuY0m6qcXc3j15dewEYmgUk6hqT4g+SMbOyYyFYxPLsBsd+PTS5fQ1deN2roQitk0urt2KB5zrRPY++DDD9HftwttrR0aU3YcvPfuezi0dxcCHgfqm1vw4UefoKd/QHJGbDvh+hwZfoYXz52TdrfP50Ke89huF9jP7hU+O/79/377L7B7d7/krsbGRiUd0N7CQgWBUqOwwz8E8SjHs7S4hPHxCYGChw4fkezB8PBDsRsPHDioucwOHIL93KMINhNkJuhFQJvgExmpnG+BgF+GfQRvqZ/OYhtBbe5p7Iah8Sa18Rk/qdk9NTmOI4cPobmpWQVY7ZM2dn5tFq4tDuQrNhUXaRhMCaZXX30VH398Hq+8/DLy2RyuX7uqmMa4xH1KGs/V1bofst9ZEOS+wmInf0bwl3/YQZWX8XbS8A6gvAthSCtlHcraC6lvT81xdoStRCKIx4vwOWsR8nvQ3eGD27yOiWcPYYYPh469BEd1PcLZGNL5PGYmF6QnTckOMmPfe+9d/MG3/gDnP/xgszuqGYNDe3Rt7BLjOYHgNu+J+vUcY/5Ndr0KnxYL9uzZo9jDeMb9kjGbshP8XbKVaYDI4iRjYk9vn7F3cL+YmtSZg3Iw7HZ69OihfEXIjqUvgGHGbez1mVRGrP14PKHv83V37tyR3AuLvfw+5ZFYYJ1dWEJTS6tA7fff+wC//qu/JpPWfC4rOI8dOpQuCwYDYlz7Q/Uq+noDVehmkdBkxtjEhPbfjvY2XLp0Ef09PQivLGHvvv2YnJ5WPDDmFs1r63RtnPd8hny+vD4rjdsLXLtlAcHPRp6hrr4WQ3uHNCbUqqZcBs9AlEoK8+wV2DRJd7t0xnr99dc2TU8zePbsqQqb/JxYPI71aBKxOGOTIXdDnX0WN1jw5pgQ+OaY8Czi9/nUNcFi87279xBeDaMqYHSr8XfbO9olv8XqNeX8lhcmUBP0qZMwJIPkCbGfyZpej6fQ2t6lgjBZ+OwUslaKuHrlsoDYo0ePob6+UfOBp0IahlLajYUV6s3Tg4ZSMizU19WGUOX36g/NfhOxKMLLi9hYj+heCeYWCcSbaMycxMDAHl0nmfAkdXDN8n4ZC3jxJAEU8mnFFr/HirWVBbgdNsWc7t5dmF0Mo3PnLhU3yWoPeAiKzwuY3tqbDKmnooBtnvvYuUhm/fzcOBqaQ4CJhAFKJzowPR1GeC2JdKYoHxsWn/n6zh1dhiSgnR2klJsiq9ykfbSQM4zCeQagxwefAYvtHB8SM7gXiqHNMzQLam43Esmk5pjJxPMSZY0Y9yjZ8lPm+RZ4zg7K/v4enZXW1+IIL0cUS9jpVxWs0jkjGtuQ7BPnHj1o2HXELpGqqpCIIOx4sJgo59Sj1xVyub8Fnqv0Z7TlqKhouC0ZHaPMPaR5XjapE4Rne3Ue/I2sbRs8/4VPY7dvYHsEtkfgH3gEtsHzf+AB3X677RHYHoFfnhH47J3/Q7ItX7DJN2Vbvsw835JtIdjJNmfDNNJ4zZc1z3WQ3TTh4bG6bDIOr1arwRq6d/eBfk52GQ/XlG2hrvAWqMCElIk8EyqCCXx/skMJ2hCI2wLPCaizXZatwrt374LDYRWASwNSJrmpZEKvo245EwAL9SWLRTHJnC4bPB6nJEIspHLpi+xTtvSWpP/J62DCwL9v3LyBfXv36v0ol8JroB4tf0aglUkJjRcdNoJhlS/AjVLRMPtkIktW+CjlMdbWUbG6pL/IxJXmqW6vT+x8tqIzqZ+emZaOLcHdvu4d6OlsQ3R9XffFz7TZbRgfGxeYwcR8I7YhRjkTrPGJcf0egeJgKKh/u5wugQpksTY2NBogQCYjmRSr065xI4A1NzOL2tqQmMsEoahtT/Ccbb5MxGQAyzbYSkUtxobOvVS1Bcbwi+wzAscettVTN7NUQmtru4w5CS6z8HHowD7pf5srJVhNBhAzObuMZIYmej0y5Zybm9U8YBLK8eY8YNGF1z0zPQWf24Wmxgbjmdoshoa+wykwh0Want5+6bAS1OrsbEEhl1KCxvdhoit/qwpbzR8IAN+3b7+ePQsYyRQZaYYeMZNhgk0EQ5j88/UEJKTrvjmfyLAic1Is/EpFsiLGGJOVTtO5hEwEyW6+cfkWdnY04f7dS6ivD6CuvhETs2E4/I0C0QmM7ts7gJb6KiRiERVxzBY7snlqS5cQ3Ujg3oMHArVOnTqG9pYmpFIxjX0Jdty8dQfdO3egtroabicLIBUBUCp62BxiXRF8CFa5sboyh8nxKaxFNnDq9GlUBwPIF9IyaSOgUi7bsbGRx3e/80O1br/48hnU1lE/dVFgJQ3ZnHavtPc5T6LRMCzWMvyBKjS3dgtA+dP/+9+Lqfcvf/9f4uLFz9QiT9mmQFUAD+4/EEOQfF0CLzQ7HBl9hoMH96twxHlBEJo67nv2DGntEjzkvFGHySZ4zn8ztshEM5fHajgqeSgWvJjcGwxSldQ2wXMC52Rn0/yVybYZc3MLAr4i6xH0dndrTT94cFs60SwssYvBZndidn4FSysRHDt2UuZ8jF8EM51Otwoz/HwWfwjA7ZGBqEfXyu4Xj8svbV0fmbSFtMH4NdnEzKZWP5nhiRT1lZfEYqcH8YGDB1EdrEIynRbQI0PaHM3VaGyXF3OQsYHrz5CCyKGhoVbriEDn4soaFpfWYLG6ZNhLgIYAcHNTDbq6mhHwO2VGxzVAWaBYLIe/+v57Kpx0trfgjddOweNmV01OsZXrv1S0oVxxYHp2SfHs2dgwrHYL2lvb0d/XjY3oEnp3tooRn0nnUSnZcPvuEwRrG3Ht1k1YnFa8cO4MNiJrAhKbKXNQKSuuEXw+/+F5tLd3oq2tQ5rlBKGXF2ewsR7Gzp5+3H/0GK+/8RaWVlYRiW4oVvVR9qFcgs/rRjy2AY+PHRolFWC9bo/Gi0zxzy9+jq9//Ssys1tZWcK5c2dRKRXgYRwsGfq3LMBQQoQdD2SBs/CxZ8+g9rmJiTE0NdUg4KdOr1vPkLGAEi8OgUCGKbEMIRMJAfbFIgsb7ERYUowmSMtuG84L+S24nWKL8nNzOUMWivPo/v278i/g/BsaHJTUD8FcXgfBxHyZkgQEzmbw6YVPJNnCn3/wwQf4w2/9gYoqZA9TJobgqlHoTCtGkw3P7hQC+TIBdToVQ4xOGTs62zsk38V5RVBWxqtul66fhoGMaSzGsrOJwHQil8ef/dlfoqGmE/lUDGdP9sFWWQVyCSzNx1A2V6Nx5y409XZg9b/pU1/69IaKbnzu9D05foJ+Ad5NvegUZmamVESjhA1jrwohZMJTLRmoAAAgAElEQVRnc9Lw5jWz4EYpEhb4Jbe1eR55NjwiiRB6k1BKhwAaZR04txLJlJ7nxOSUuhzYYcKuK3YMsTDLAgfNWzkOQ3sHN31dTJoPHFu/1zCZ1D6Sy+n3ZqantVepiFIqyfiXxe/J6Vnt5xMTE4qBTY2Nin/snGJVp1Tk+jW6z6gjbba7sLyyhoE9uxXcyDofHhnB3qEhAdLnz38AGwsFZjPaOzpUNOfnslAjkNzK7jlDQoascO5bvD5ebyy6of2IOvtnz51RTOH85BmLsmDcyjPZgs5U1FbvaGvHxYsXdc7hvnj06BG9nh1olMdhB4XY+SYLaAdCeTbOFX4er4dnAMYrnj34fwLjg0ODMsWlFBG7s1ggvXHjhooiLEqz2MH1w7lpnHVMKBZiiEYoiZLVOYTdVSzS19U3oKauEY3NrTh/4aIMJ18+9wJyyQQ+//yiQG36FLAjpao6KM3u+bkFbMRjKnSz6PV0dAJeXwAhdrBZzXDYzGhsrIPDakJ4aRH5XBrzc0Y3S6lcQTJPc0yLPHIIMPOZ8kxonANI/LCou1IyOqUyakLV6r7JpWMo5ZMoF1gUW4TT7YXF4UU0nsHAnn1IpnNYXZpVQaCvj5KGRnz3enzaF7jXs4hPE99D+wYwM/0MdifN6o0OS8b1xcUokukSgqEGxJP0u1hWVwB9G2jCztjBQjNJJuxi4ZmP/gks/FL6iNJLG7GE4h3PR9x72W3FzjEy0QmaS8bOTWa6A+lMAlabIWn0U+Y5z4bG+Z8FFnb17dzZachTlS2Ib6QEpHOc3F52cKaQKxidIXxeCRrCUxamrlGdDNy/pibHVPTbPcD912rI2H2heW6cR/lVVhNoxZB1YZdZxTDfJbOC8oSsbVpYICJ4XqK0yzbz/Jcng92+k+0R2B6Bn8UIbIPnP4tR3X7P7RHYHoFfihH49Mf/e0VMX+qbEjwgLCuDvbJY1Er0URHz3Gm3fgGeG7rPVh3gDX1B4+D8ZfC8ZOL7GsmZjDvXYwJepce9eaBnklxVzSTOYIfz5wRrO9o7lQB+GTxnUmVonleLkXz9xnW0t7fp+gjE8NDPv5lMOh12gctqqfZXS8aFB/FDh/aLmcP72mLiMFlhEmAl2FEqqc2XWowCa2dmxNBjEsokj6A2GWpkMEu+pVxU+zeTWploZnMCjykDIYM99qGygbdYlLlZdC0iCRgm175ACO07dsLh9iqxJ6BOxg21VAnmUd80GHCLUc773pIR4TgQVCRbmuANnwHfn9dnANslJaVk8hC8J4OfiS3vWcBboaC2XBKGCEJWBwxNWI1dlnIbQbgchtwN9W85hkyUmSQyySXzmc9QAFK5LMY0QQ1+j6x4MpfYdk45FoLa1JR+5yfvoLenG/v3Dsm40GauwGm3qIU4nTMhlasIRGWLPMEKJtfUzqSJKD+zr69XieSlzz/Hvj0DkqGh1rEhmUIzr6IAKiaCBC+ocUoAla3TXo9D98/nw2dCQIDFEn4Ojao41mxfFruxmNf7kZFOrWAyv6S5Ks1zsp55pKjIWDayHsbKyiKGBoewHl0X+5FMSYGBNutmkkaWNA3RrBh9OomGmgCmJx/BYa/ASqAjmoXJEcLoxAJaWltx6MAeuG1lmAn8mizI5oqYmJxVi/r1m7fR2NgsNpnbbYfbYZVRJAG7eLaMzy5extCeAfjdLqRTCXgIyMZj0hZl4kgQwEjs/ehobxIzOJulGaoZZqsZ+WJGTLuV1TXcvPEA6+s5zM+Fxdw+fGQf3B4rqoM+dLS14e6d+0in8jjz/FlJDuXzKbHh5haWUNvYhYuXLgn45Jz/7d/6TSXLb//gr6R5T9CcergH9x8QkMRiTySyhv/t3/1b/NEf/ZHmGwEgzlOOo1jklIuijJCZCftPmedbalHZbF7PLBGnmemsClAsjhGEoWmZAZ4bJoBbIClZaOw4uX//oboQmNizxZ0g9JMnDzA+OiLgiuZzvqoQxidmMDu3gueeP4tsLgOXw6Y5xNjAa45GI5o7LGxxHnONsuhCdl97a5f8HZwuCyw2Q1KH4DlZefMLSyogWmwVdPd2oly04vath5Jj6uvvlTHutevXtb64plmQovwB5zCLQtV+giAOgUCVSgEul01yWFaHA0+eTCBXMOHGDZrZJfHSS2extDSF558/ApfTBLuNA0KgwYnrNx4iES9jbHwB2UwCL587hF27djC6CpSgRE8+R9krO2Zml1Gm1JWpgqvXL6tQubu/Bz6vDb29HUgmErCayNIl43cMgeparEbXMDw+jMNHDmp9U+qJoBvjDYtmXFs0caV8B4EfgjmMHdSG5jMkEMICUrCmTgxFgmjURibvkfGenR4E9giSsZjCzoJgVRUOHz6Et99+G7293Th86ABu3LyCpqZ6dPd0oVIswCfDuhTKlIUolTaZ48/Q1tKO3r5+7YOTU1NG10uIHhlG582WQbKgm0pF3QxbIC73IEr6eNwBjTvnx5Wrl9WNQKNLY/8xpEHI7Da06h1GcU6s+bKAWcq/sKg5sHtA10HYh/E+kyuiWLbg7bd/iPr6Gjz/3PMqOlLz+dSpE2LI0oCa/ydIPrR3rwBwflHGiyxgMocFPnGDrhjSLTSybaxvQCGXkVQb9zp2gRTzBWmmqwDgZYdJWvM+zz3lv5k9/z//5XvwOkJobahFR7MD5uIS7CigXHBgea2Agt2LXYf3IppM4fbVhziw7yBKlSLq62phoxmtmcVgFvmM+PrkyWNJcTEGcl+mSTiL0EcOHxYL9dmTJyoAcA/iQjDWNc8QpS90wA2w3IbaunrdF2Mgpc+6unbq/Q/u32cwestl3TsLvJQqufDppmfC5risrUUEHFOihnsB5zZlYBijCJbvHhhQDOYcIkBKwD+8GtE5hd4lBJwjMg+1q+uAkiReGseurSlO0BAzRxknq02xjs9neHgYPr9f+x8Zu+c//BAHD+zXfk95Dd4n9ySSCri/EAzleYRjJhPazZjE7ydYXLbbVaDY2bMTxZIhb6P9oFAR+5cyMPR7YQcbJedYDOD9scOCc5LFZN4rC+Aca44ZzzkPHj2R1reK0qioUMPzEn+PkkZb50JKivE8VhUICAzmOmHhgGcsmZqvrel+2BVndM550NwcQiYV1xmDrH2OO/X2d+/eg7LJBF8giPMfX5Ap9omjx4xCbCar8xJDGmNBe0cnXB73F89qz+CgiACUfaGJPb1TWChy2C1obKiFx2FTQS22EUF8Y11nO6fHg7HpObS2taqwyzOUATrnxfTmeuT4hlfCigHs/OH/zZUCysU0cqk4ivm0TIdX1zdQU9eM0al57D94FB5vAOMjj1DIF9Hd3avCAnX72a159+49dWESwOa4HT+yDyvL04jHWZBgwa+IB/cfSfO8tq4FmVxZhVbu5f6AD3W1dTr7sbuIhWSefylrwjnMeMPCsWGGzn3ShqLO/RV1s9BolGdczh92jfE+GXt41jf2X6OLketzyyyUz5rriAx7Xhs7yRjfXA4PYhtJyQ9xjrS0tWjORqKGvBu18Pk+gUAQNTW1Ausj0YiIEm1tzTLSZociZez+LtkWXpksJMSKMBjoMjnmWY9zvGKSbAs7UTjnt0D+LRB9W/P8lyKV3b6J7RHYHoF/wBHYBs//AQdz+622R2B7BH65RoCyLV++I6PlkcmRwcQVcYQMseUVyWxsybZ82UyTiQIP1VuHUf5dJOBqI0hdRji8hmfPRhCPJfHcczQmrML0zBSy2TRSqbhYXkyYmIwQOOns2CE2H2UdmEjwsEs2MBM6fhaB5PWNDR3Sjx45qkSObBrDEI2tqAbDj+9HQAwlyo8wuS7BbNmUcaiUdNAnAM2DNhOU8MqqgNdkJiVTOb6eCR2TQYLSTPKYGBMUJKjG+6yvCaKcJ2AGrEXWcf3aDTQ1t6ChqVlsIgL31SGalz1Az44duHbhfTTW12F5bR25IiSp0NrRhVgiLf1egtnU4BQLP1SNRDImlpekbuJxgeFMjgneSFu8VFKizHshS5AJLq+Z32MSyZ9vgTxMaJk46fmQJbc0v8mCNNpe+TPKfnDMOIZM/MnkFOPdZhcwvQXWEyTkNUgLdnOc+JnGs6exXBlON81gU8jlC3j33Xexq78Pu3f1A6XCpgRQWaDIRryAitmJR4+ZCGa/MCubnp7E8ePHpB3d29ertvPI6ioO7hsyTPTM1Co3mJ/TM7NqLS5QroRsu3gCBw8ehNVMgJQs4ZKe8RZhnokVQRFqG6twYrHjwqef4vRzp3WtBCoPHDigeyczc+te+Rw4rmRKNzU1yLCWGsYETR4+fCjwpaurU/OQhRYakRE8KxUrePJgDA21VTBVUnhw7ypa2zuwFs/CH2zHjTtPxGo7uH8AXicZVhWkMzm4PQE8ePRUBpM3b92VESb1T9librWwuFFS2/LdJ5OIxVNqcw4FfJieGENtTbWA4JbmZjQ0NIk5xnldLGYkO0JDxmSSjHnSuAGzrSI9aLPGNIOJ8QXcu/tYXSIvv3IWR47sRTS6KqA2Hkvhw/c/wjd//TcFguTySWQyMemjd/Xtx3/8T/9ZXSH37t7BC2fPwOWyY35+VpISBEbYXs812tlGIJiASRF//Md/jN/7vd/TWuGa4/PjnOaap8QFpZnsZmP9EmxmEs+CC19P8NwwmLXjg/c/wpkzZ1VMI/Bns5lRllY6gTKj0CdJVBqiJdOIRmNq36ecAkFi/j0/Ny3JAmpk7xnaC6+vGquRBO4/fIo33viKCk0E2rkOCBQQ5Of1qJC4CdBvAZNknn/04QV1JfT1dyGdS2r9zUwvYmUlitOnzyCejMHuMCOfT6NQMGFsdEaM/oXFOSytLOHM2bOSJiLIMDwyjrVIVIAXpUFmJ0bw/KnncGj/PjQ31yGdjgKWkgqM8wtrmJtbx5Urd+D0uPD8mROorwvgBz/4c3zrD34XXo9TLEq73Y/vfu9dPPf86zh//hJWV5awc0cIX//6q8ikCb6ZkUkS6HDD7a7G06fjAs/bOttx79Ed3L15R2z11tY6dO1sk9xEuWLBRjSDpaV16RKXKiXcuXcL4cgKvvLWm4ols7OzAjg5zkS8CNxcuHBBOtqMKwTgRoYfSZM3EKyRES5jZTKVFVN2V38/Hj24r66Exvp6yUi5fV5J/RA84r4yOTEOr8eN3/rNb2Jufgq3bl3DCy88h9raINWe4WYnUDYrkJls2J07e8QeJzjLmMECCfcfxi+LtSRpqy2mr9GBw68vpxrGllouUU7M8APh79+4cV2SGXxfgx25+crNf5B1ygLlVhcY35vFWJpqHj9xHK1tbSqeMO6vrW/g/v3Hipn/4p//c83r6alJAV7UtCfgKDs/UwXvvf8BGptbcOTIUa0rvp4g+Fahe+tvriN1ktG/QwUgdtmwQGcUZ02StaGWvF17BPcigmBlpwPv/OQCUHShkI7j8FALKvkF2Mo5BLz1cHiaYa2qxdzGKqbn5mGreLCytKL1uWdwYDNesqBrAOcVsJDAkohJslM/fPsdAdSMA9yP2N1x7+5tvHjuBd0nY/UXOscwC5Dl3sD5Nb+wKEBS5tp2O0ZHx1FVzc61mOZUsCqgfZ17K3+fmsz0x2iobxSQx+fGeE9gPJVJq0DK/YXfp4Qa2c1b3VGcQ/w9Pr/FhUUM7hn64rp4P7Mz07p2nlO0L+cLAnXZ2bMa3cCxY8fEsuZ+wedEk1R2pPj9AUmasWOPoDc/gyPF8dgCp7c8Zwxw0+iu4XVw/7p69Zquk/rXVhqm5zMqanOtuJwedR8ND4+J+Tzy7KmePceLn8Mx4LnB6Ia4p72ZY8XPEYhPr5lN80+ePTiGnINk3BNIpzY8x4rFh72D++GwGfdDKRfuq5988olhKFpdrc4+w2zbLtZ7LptAOpNEV0cHUqkkVleW1T1BI1VqYo+MTSCeSKOusRHlQgk1VSF9JovoLHbxvMgiR6i2Rux3xpXDR46oID4xM4eV8JqKSDt3dAosb25sQIXG0pSoKuU111KphDoEN5IpGZ7TA4OAMJ8579fYmyjfR2k7rh/GcO5LWXhcVqyvLqCUS8Elo/ocUtkcqkMN2icPHjkpya6luUmRS3jW5evr6uq1l7Gr5MaNW7peysIM7OpBPhvD/NwoWlpCSCXiuHXjFsoVgsJWZPMVNDQ3w2K3al/s7urWGLDwSPCc3Q4yRrfT0yYFl8OpIi4JKvlSCTZ5j3DesBOThUTD74iMfyOWiFpjRDv9m+9LTTTGOIMFLp37+Tm43E7t+VyXHpdXPgcr4WWx4psoJeNwIBqLqWuLZ69MluQGs8ZAEoB+ms4SuHersEEDX5pl/13M8xKvivt6maQDng8M+T0epmUSWzGY59w7GK5Z6Ppp3AaOvPStbZzolyut3b6b7RHYHoH/zhHYDor/nQO4/fLtEdgegV/eEbj4k//zb4HnBKcM3XC2eSo9kxYmmZY2utrz4KwWd0PiZAsk+jJ4zlbZfJkdmBaMj08J9GGbMBl1SlTt/L8Hz549RjBkSGMwGWFST53yxsYmXQPZw0wexsbG9Xls6+XftQ31kkqgnmtNqEYalGQ/M/EnOMfWcjJiZYBYFDYs1g3vTef9TZYNWURk/JH5w/ZRspkpXcHDvYwhTZT6yBjA6unTul8mRjR1I4BOjWEWFXhNfC21hcVohQnJBNm4hhYzWS/U+V14egc7O9uQLZZx9+FT7OjZhX0HjyCTNwAZAhJMcgig0wyMRppkchM8JEjMhFjGmTarkjkDyGCyZOifyvBpU1rE0OYuKPE09HipF5rYLBqQpVZQ4kcWN8ERfhFA2YhG9XxppulyOZRcGSx6mjEZXQk//SIwZNH7kFHGL7XZV8jed4rFT9PQK1ev6fr279uLYJVf7HO7zSztdovNj/GJOSU9hiZvAmuRNQSDVUrinzx5pGSMyTz1vGuCAVQ2teoJPMzOzot5zqR6bn5OpmZknTERL+Qzas9nkYQAAAFzsVmLJemY19U1aEx5X2Ri0vyPzE9KXBBMox4xTWu5Bi5duqz35BjR8NLltMFiLgukJADDrgGa4HL8KZdAxuHJkyd0PWyPz6QqWFmcgc9VwfCzuzBbLQjWtaFircLjZ1MCoQ8f2IPaoEuMfLvTg/DqOp6NjKtN/dKlKzh65BhCwQB8HidQpmxIWWM8sxJDMpVBJpVAe3MTglU+2Cxs0S4YSafZpPZ1s8UGysoWCywokHlMAIRJbxGlSh5llGROOTExi7W1JJqbOMccyGRj2NndDo/bAGwcNhf+8s+/i1defg01oRBy+RTcbium5lfwZGxJ2uwDA7tw6eJnaGlukLYv9aabGuplIpbPZiT70NrSKvM16tD+yZ/8CV599TWxj/l8CPjwiyxvxorqKh88DsYbIt8Ga1eMNKtVxR0aj7FANzuzIOayEbkMYFsyAAI9DSCQIE8inpKudjKZlpmZ20WGLU1pzZicHMOdO7cVs44cO45QbSNW1mJ45ycf4o03vopysSDzP64t3g9jCtcuCwIsxhHs2IjGNVeks1quYHZuSqagNKgka9Nu98Hvr0Wlwg4dMindmJmdQCZdwMpSRO97/MRRSYw8JtO2qwuNTc14/HQM7753HrV1Dfja138FH/3k+0gncjh39ix6e9phMmVgd1ZQKBWRzfC6zHj33c+wElnFy6/ydzrwwfs/QGdHE/p6uwXKF/ImfOe77+DcuTcFuF/89AJC1U68dO4UgkEPbFaTzPxQsSEWyyAWzwhMbOtow0YyisuffY6cgK02mXaySLMRTeGDDz/F4OBB1Nc3IZ1N4aMLH8JkLotNPTQ0pCIXi5YENbg247GEukmMZ0aDxTKK+SRdK1BT1wCHy4tnw2NwuDxqy0/EEwh4fZoLBIVoPBmORjE7PSN5BmnE5zJIJuIIBv3IpCkD1I+DB4aQSidA2V6achL8YgwgmE+5Akp/MJZyrnAuTk1No7GxXvI41BdnbOaXUVSjye6Xt1G2uBjguQks6Bix8/z5D7F/3z4B6Jt+01/629Dh/7KEGucRYy3Zklpzup6S4iDj1I9+/BNphbNwzA4PmVM3N8ukWPq/MsOGgMQPPrqA3/jN3xaj1ACXjX3JkFKgjwXXBouy7LzISw+ccVydFOykYdDY/DK6eAz2balSRqZSRDxZwoUPr6K5PgS3ZQMN1SX4HeSk+hCs70bW4sJEeA6xZAo9bbtgYxEkvoGZmWmBe/27+qRtTlNDriWjGMUuIYJdhkwcjyL37t4Vg7q9rRUeFd0MXXK9lnusTDDdem6M90QLOa7LK2GtHa7R5ZUVgdhLS3My8mbsIJBrAGomAd+M/YwhRtE4b3ixhJc1dgQkCRCzoM4/9OPg9XHPYFzhfkBNaZqSsvtFUhZPn6hjiPsHf5fmmdwPh5+NYGRkFGdfelFFABbM+Lv8jPbWVhWDeYaiQSu7IBg3JFVFxv9moZgSMrx+PiveA5+niss0Ts8XcO36DRw/flzkAYLnilfseDAbZsfLy6sy6qXU2dLiPA7sHdIcIuuZex917Q1Q29A6J3CszgqzCXaXBYlkQv+nvwfBVZ41OM94TZyr3d09khGymu2olKi57dDeSGNJAyhvELjO3+eZxigEMF7Oik3c2tok0sbszJQMybmeFpaX1SHlcntx8NBhAbxL8wuSimERnUx2nicZhwb37tUYsijS3NJiFKE24hgeHtH5icUmypxVV/kxNTWJ3p4u+bKMjQ6rwMNCndvrl1TP0NCg5tXy8pIKBKdOndrsVHMJtCcZILIe13XbrRVsRJYQqvLCK/Y3sLi8ikCoHvFkDlWhBoRq6rE8P6ezE88+fO4soPE8qsJKKiMtdMYPFgDSqSjmZp+ho7UG8Y2IOippEJ1Kl1hygsPjxsz8nLpnBgeGRLyw0lNCZ3rKRRnSgizK2cg2V5elExl2mDpsKt4wjvJZsGjGczRfz+dhrEDji2tT3/n7wHOXQx2ejC+mCuc7OwB5nlnR+YrvT+Nbrzcg5nouz7O5IQ/I5+sL+ASaU2qGEjrqIqOO+d+QbWFkJFlDB3zO+c3usi3Zlm3w/Jc3d92+s+0R2B6Bn90IbIPnP7ux3X7n7RHYHoFf8BGg5vmXb2GLeb4l2yK5BBMEnjvFQjPA862vLd3zLeb5lvwLmedmm0OsHQLniURKwJYBLMbUVlpTU421tbDMQ5nwMWElYEYAhUkrZUjIwmFLMI2ZyELl5zBBzZeM5IKAS2wjjkQ8ieqqKrz6ystwOGkWyjbVnFq8S4Ui7BbKaFAbmYm4IUVCsIQtyzx7s62UGqkEza1OqwG+Sx7FaG2nMaQhj1LYlG2pUUt8e3ur9KLJ5CHIz8SKyQhbzZlEG/RCap9nAOokr80AxSyW16IYmZpDfVMbTr/worQYeV0sTpSLeckQzMzOIlBTqwS9rr5e7ddbUjlMCj2burtMYvnFxOcLPW6rIRvCJIXJkmQJ1K9qAKVb2uVkcxPEIkOMjDf+odEUAVMCGy3NLahvaBALygAZmEDT2C6LpaVFgYQEsMiQY9LMZCmdTKCpsV5jWSG7N5PH/OISrt+4ibNnz8Dv88JH3XNJBFUwPb2EUskk2Y1bt24YmvJWEw4c2K/nd+3aVQFOvIedXZ0wV4oyZ/X5qN2alEQLk2iOMQFZSo90dXfJVI7mpxweGvfx3vh5ZKfx2RNkITBCJpxAMpqyJlMC3ZgId7R3qN3/wYP7SurJmiIbna8P+ANYj6yJRchBJfhEtuDk5IQAqM4dHSp4kFVHgJUS+LmsBROjT9BU78Hy4oSSyCIcWFxNI7KRRXNTE44d3otqn02Acb5owvpGDI+fjKCvfzdGRsbU+k25AbfTJvDcbgPyhQKSeStu3r6D40cPqxuCJqnVAZ+hyW9mSmlIthgSLTQByyGfJdBCQA5KTglqLizN4tMLn2LXrkH09Q3CYTfY/HYnZY1KMruUkXAB+Pj8Z9g3dFBFpFRqA2ZzEcuRBD68eFdGm2Rnv/2D7yEUrEJLSwPefP1VMatZcLKayDKel2TJ/gOHBBL86Z/+B7z++ptYnF8WO/TB/fs4cvSwMUdmJvHC86fgE3hPrpkB7hE0I9jAuUkQfGkxLIkcMplZKGKRjrrSBA0InkuDVczziljnq6vren1/by/SvAeQMV3Ew4f3sLa2Co/Hh4E9Q7C7/JiaWYTZSmBmXWuU85CgvMfjhsdLwM5ge5JNV1tbJ4NkSiEQwKqrD+HI0YPShaeEjdvtw/JKFNev3cfCfBgdOzpw/ORR5HJJPHn0FLdv3sHv/u5vq/uEmrUsRn168XO0tnWip38P/sOf/RcZe771la/BjjR+9PZ78Lu8+I3f+BpstiwcziKyeRYh7KiUffjLv/gxUsUM9gz149DBIbidFrz7kx/i9OkTAkHJEv+v/9/3UVffArPViScPn6DK60Gw2oM33ngR9BA26qhWpJJ5rK5FJVU0MNiPbCGDxdlFPHrwAM2tDdh/YFCyVRc/u4qVlQ34fSGcOHkKy+FF6eqbLIy9lEei/wCZmgXUNzQJYCHow3GnvA815aW7nNmAz2ODw+2Ryd78YhjpbAEut0+sWovJgtqaWrGTqZ3uqQrg/PmP0N21E9NTU3jz9TdkzkgLa5q2et12dRfQSI/FUQJrfEaU6iIozSIB54Qh52XMF4JbK8vLGNy9a1NijGbXjNmGmaZRUNzaSg094ErFCrPJvlnwTOO73/0OvvnNbyo+yNBuszDN+M1/GlIDQqYEIsmwbxM0ZwePwHCrFVcuX5FO9sEDBw395VRSclv0gWC3GNm0jBOc64xLjPvf/svv4oVzL2vvot8H47ux/1H2yyi+Gl1FZslWsFuH31NsLDA2lgXGchbYaJhdoWZ7TpPC5XdhdTWB61ceILK8AGt5FV5bDAf39MHvbYDD0wRXTSMSyKljrMZXq/slk5nXc+XKJQzs3qUx5PVwDFhwpBSQzx+U1jT3/YrkaVIAACAASURBVNqaGt0n1zI7DZKSReLaJsBe0u8TqJPUhN+nPYeeAC2tBLFtKmyT2cp91elySqYjHF7Gzp1d2q+5v5Dxy64HdsBRsoRjw72BoHksGRcgu6XDTo30sdExadYTUKbMWENDI5aWlmAzW9DR1iF5OsYo7mHHjh3ZLPLxXOJSl0V0fUNrZc/QkAr77B6gfM2Jo0fEziagzpk1PDImg3GaXlLznnIzvCbGOF4TWekEr/kMCcDydXz21E4Pr64KPKc3h8NFuRay/KkfXsbi4grWIzFpg1O6o76uBoUcPRkqWFkOSzaG4DlJDFwbjx8/RkM9degdureKpSB9bRYJx8fHNa9YcCb5gecvnoc43xmfzbBgdmpOHVosNvN8xyIGJV0E9g4OqgjP9+BD5TPTOiHpAWUMP3uCnp075T0QjqzBJukZyGCVhedkPCH9+mCwRuellZUw5uYXEN2I4cyZF8SkPv/Rx5LFy1J2yGmXJMmVy5fQ308TWaN4xOvuaG/H0uKCPGUY780WGmyn8OJLL2ptf3rhgjTy6eERi8c0/7j/6wxnc6A2FBLzvJRPIeh3AZWCZJSoz25zB2C2upAtVLARS8Ln9GBufh779+/TeW2LnCKd/3xBz5LFFgLvwWovFmaH0dJchXw6BpfdiWSCprhBuP3VYpA/Gx/FemQDHa2dWjPcP6zy/SDIbHSUUqaOsc/gQZixEo/BG6r5wpSYxRnpzNMnyME9xPCnoXQU/xgdXH+bec5rpnyU02kXeM417XK4sBpeN7pCU0nJEbFAmspkJT9GeSuH06M1yI4h6qVTeqaqyodgtV/rh4QYGmX/fbIthmSLAZ5/EYdNlm3m+S94frp9+dsjsD0C/zQjsA2e/9OM+/anbo/A9gj8AozA3wWek9nJ5IlJGhlsPECTae2wWmRcZJhlGon9l01D+b0t8JwsV1hsYh2bYMHExBRWyLoJBPT6+gbKCyTFSN2IRQWEMaEiIykU/P/Ze8/nOvPzSvDcnCNyzgBJEMxkMzXZQZ2VLPVKcpI9ttf2zFTtl50/YfMHV23Vjmc9NVMjr4O0sseyW1IHks3czGACQOScw70IN+etc17clhym9pvUqgKqWCAJ3Hvf93l/6TnPec6pxOzsHO7evYs33nhTzCT+m7/D1za3tCCRTiqZnxibQFtbJzxuLwaeP8fg4HO8+spFtDQ3wGqj+ds2HLxeycoQPCdYQmCC+ozUdXdgZyeButpGzM8vid1ndZqVaBGcJ1uszADkHRNkoV4qQdempmbJqrR1tImtSACaSQ4ZNgTmCM6SvXX9+jU4XW6cOXkM5sQ6KsN+3L77EPFsAdUNLXj9zXekc8qEjoBnYmcL+QwZ1fMI19TKOIyyEkyGCWjw/Qme8+/8P25yZI8ytmK1ZWnERGarXck0jbr4+/yZmO27DHJKjZCtx3uiHi4ZdEzcCMbyDxP8W7duKtkcHRvfBSsLn4PQBBUMtqJV4AG1i/l6aojWVASMdnYWEbJ5WOwuXL1+AxuRCL785S9/zhRlAWJpYRWtze2YmByXUdmpUydQW1eDnp5OFTEIstQ31IrNVltTpdgQHJqanBVo3tTUKoCFTLBQOIzt2BbaO1oNw7eSScxSXieTYr4fQXQm+2TcM34seiwtLWJgaBA+f0hJO8c8WXf37t1TQYcFH8qqENwRo5ExJ6s4mxdbla3KNNMjQ4/sYwIIKiiJCcWOAA8yWTMGnj1CZdCCtZVZxBJx2F0hhKpaMTaxoLF26EAnbOaM4m93+zE1NYup6TkcPnpC+scEA19/9RWYTXnYzEWZ1RL0tziDuHn7jgxZAz63mP1kUdMgV1qlxZIKASxmUD7DQmYn7Egl82KRkzH/8NFdLC7O4itf/TKqK2uAog25XAk5GtyVsjBbCvB6DdDNYXXj3p1+2G1O9O4/IMkRkzmHidkV/P1Ht/EHv//fY3FhDn/7Nz9AIODF0cO9OHvmlEA5drDkcmmN0w9++hG+9e3fRGRjE3/2Z/8J/+pf/QEyacr8fKhY0qzO63Xj+s1rMlH99fe/DqeTppVsN7d9LsPC9nO/LyAm5cL8ssBzzgcWe2juSQYbgTYawvLZknFH1ie7Klpb2lUQsJqpQ50Tm5VADbsfyIivbWjC4WMvifFtc3ixEdnG6ZMsYJRb1Y3xwPHGOU+QifL4BIMvXfpUY+NrX38bNbUV8Phc0npmMcVm8WJubh0/+P7fyYPgwsXz6D24D9uUD7lzF6++ekF6tWTjEvCkZMeDx09x/sLrePh4EE+eD+GV176E5jo/PvivH6GQzeM3f+Pr8HoLcHkKyCjGNlhMFfj7H32Kta01sdtfPn8GzU0NePrkkT6LwNry6gpW1jZw5sw55IpFPOkfwOCTF4isL+P9b76Higovgn6/7im2ncSHH3+MfCmPcy+fRn1jLbyuAG7duInauko0tTRIwioWo+63E1abS0XKnZ0oJmfGEI9Fkc7EJWvh89Jvgf4JfgHh3DZYkDp0uA8Dg8/E9PbZ8wj7KS1QgssTgNdfge1EGiaLEysra1hZXsXs7Dy6u7oMw+nqCq257EiiEfIbX/qSmKSFXAYOG8Etms9yD8hrPWSxg8/O2L+MvY1rPtdLXrehvW/H7Vu3ce7sGYGWhoGw4YNAwI1j7B+D54SWyPIlUA4Bs3/1V3+Jf/tv/81ul4/BTleCIj1/g21b/pJCvzzwKN+Uhj8YUNcIJVwIPh040Cv2NufQ9PQ0Dh3sFejKa+f+QKYvx7lhZFzEg8eDKBSNojEBa84tgpS8N77GAMoNk27K9Pg9Ds0X7pM5tqaYeI9FLC2v4PnAoNYkAq6UVqutp4mnGQ/vPEeBUmyb43jtfA8WpkZRyjvR03sWocZ2gecmqwnOkk2FTa4jXCMvX/5EIKTmai4nTxCD3V5CJldCU3OLgMe+gwcxPj6q+d/e1ipAkMAgnwFjTDatxWQzWPImCCRnQbW2rk764wRR2WnCz4xubaKttRHLywtaJ6qqalScIABPCah79+7j5MlTii0BdDKZXR6XjKspL8I1nRImlOYqA9bcf7hPE0QOBYKoraoWiMj2BoLnJ04eF3Apfel8EZNTLEg7VBw/cvwYBp4/laRZ7/59RnGZkhksWJgsGJ2YgMXqEFuXXS80bpdBbZGyeGsqgJN8wHFJBjMBV47thw8fqRjOeSEygYsdWCnpgHOdolRGJpvHwsLyrra2V2cQStPx/WmcS/NIrpOUoSMJgjGiZBKLRm6vE/NLCwLsJQeSTComjCn32XfffVda5eMTE0jQWySTlqExWf30KOD70u+C18q1k7EgoM5nsbxGiaEqGTeTDDE08FRdTMlEXAbAM3NzOM9uQKtdBYu62moZBEc3t1BX36gOxrHxKRUn+DmNTS2au1xHK0Jedb5RE5zjgax0Fvura6rFMOd5inOInWxdnfuQSGSlxc1zR0GeMuzgSOi6CXqzSFsmK1AnnZJeNnMBNksBmcQ2knFKX9mwtrGJfMkCWF2YX1hFV88BNNe1iIXPNb69vU2G2jynGF2GSYHyW4q3HV2dbQLPgwEL3LaS5GqcDh8cLj/c3hBbYTA0Nizfj6a6Vt0f90lJIrHjgHrl5UIdOzpMFnWsffbkOTzhSnWR8exCwJxdhyWd8VhcZGdOXgbNJKKzE0hL188xzw3fBxZsZj8Hz7mmsZNseXEF9fV1igHPITyPMkco0u2zZIU/EAYVz3hepp66zWEzDFsrQziwvxu5fPafaJ7LPlTXQNk61cR3wfNyVynnzR7z/FcgCd27xL0I7EXgCxeBPfD8C/dI9i5oLwJ7EfiiROBfkm0p67ESPCf7j0yTJbbE2m1KZNQWvGsQWr4PHpx/Hjxn8i/l1JIJQ0PD0j0v5KlP6lNyR6mW9fUVHabdHgOgIEDJL7bLJxNGezQZvzwkk3nOhIwJP5PhbCmvBI7aqQTnuzp7sLiwiHhsW+223T2dOHT4gCRAHGTViiljgOdkwpcEJJBVb8foyASGhydQLJjQ1t6O7t4uJFJx3LlzR4kL22ZpckiAgQkh758gL1t2o1tRpDIpRKJRMTiZZLhp8BQMKsEeeD6Al8+fF/ifTSWwv7UGFnMJ8XQeP/z7n+Cdr/6aDEPJsKeUhlNJTg5Oi0mAutPlweramoBofpUBcybsZV1TAg1kLJGFxviQLc9Y8RoInpQlXcrGonxOBM1dTrdAdiNBJxBk6NZTBoSJLJ8hjcqOHjsGt9drsJbZIp/PK1klaFzW5+X1tba1ydgqtbOJkJuSJhbkaMyZzqJosuHZ0DCmZ2bFBGRM2SJNRlNHawfWVzZkuEgWL3Wem5sbxUZcWpqX3AxZwzRbC/i9KGSSAqBGhifExG1oaJJ+KUENsgBLpgK2tqMqlrgdHiR2kmJak/lEQIjJIFlj1Cgl+ECmK5NUgistrZ0Cp8gK5+sX5hcUHzLDyAxnfAiQcByQ5RhZi4rtRuY2wRQm1dQ25meVC0VkoIdClcgWrJieGEZV2I50IiLj1a79h7GxlcfU7Ar6Dvbi4L52ZJIRfT69PKObO3gxPIb9B/qU9I+PjuLtN74kPVi3wyIzRSWxdj+ufHoVr158GT6PS4ky5RdsDkOXnszzIiE6MmVZIGH3QdGKRCyDgWdDAhLrasNob2+C2VxCMU9DVy9eDI9jKxFD3+FesdwdTkMSIJcpYn52BVvROI4cPiRwfWJyGPf7B5DIufHd7/4OEvEd/NVffg+FXBpf/9p76OluF9hPAJ3AF4HsK9du4UtvvYe7dx+irbVT0iuLC8sYGBiUeR7NHpPJGC5d/gSZ1A5+7ctvobq6QndD1rfkIyQPkFLrfi5XFJOSLFMyY8lcbmoyCmkcR/xOcG1qalrAKFmKDrsLqWQcDitbxym4VEIsviVG5/LKKlY3NvH6G+/C6vBj8MUYHE4WA/bDQiNNEwEDFhYIfxpdJqUiZTpofpnDjz/4EJtbEbz/7XdRW1+JVDqu6y3wd/I2LC1u4emTF2KHFop5fOWr78BcKuCzmzfx6995X8+RAASZ2jS4u3XnPsJV9RidnMfw2BTOnruAk0c78R//9HtIx9P4g9//Dny+AlxeowhA8LxYCOLK5ftY3VyBzWnB8WPHJQnBBfDjDz8UYJMtZBEIBVHXWCdG5vTkEq59cgexnU001IXQ3laPM6dPoZAr4MXQiIDdqtpK5EsZ1NRWwmpyan0vlrLIFbIq0pBRPz29hJqaJq1/ZN+Hw14Eg244nWQwWpFIpOFwuAU0X/rkskAudiUdPtwnTwwat7bX+xF0m5HJl+DxhWBxeFA0OShkKxB3eXlN4Cg108k4TuXTkv64f/c+aqtr4HF78OqFl9UtYCpRGoRyMIxrQUU3AuZc/8jyJFBaNgBlwU1zp0hGtEN+FseOHhM7mSxhw4SWeru8b8rxEPz+maQVZQhoyGgUNDP467/+a3z3u7+t9YTjpqyCQOB3d+QIPydTXO8kI1cycO0y5lzfiEh7/cTJk5K+YEcV12ECWiy8GcaQBlu3JECZI5Imqzu4dO02GhoN8JD7KvcFAn+S2CoWBe6Xi6+M0fGjB3Xd3AsI2hLofTEyhnSWXUvkd1qkIcw9qLYuiGQsi62NNPxuB3yOGMLeFOylLNIJEwqmIHy1zfA1VAps9Vrs8k2gHBrvnGau77//vj6PMee8lXa3WP0WxBJJo+ONTyyfVaGC98y9gEU4Qx+9ZMgK0d9EgD+llHj9eQG68vqAWeOL82/oxQukUjEVaMnYpoko1wN+NjWYHzx4ILkXgs78Ti+U1fVVdWGxyMC1gTEje5rXSrCaTHH+bGlxEe0trTKiJbjP+T888gKnz7CLhoQDK0ZHJ7C9HVfhjsaJHZ3tGBsb0dw/3HcQuXRSUlUckyaLFZMzszBb7EjTWJZFAzN0T/xjAM8unUvK5AX+nc/6xo2bePW1L6kYweIEC6dkIKuLgLI9BZPY5zsxQ14lk05gbnZKezdZ54U8i5QuSZyw2BEKVezK4xQkJ2e2WQWGMq6UYOMXwXyOWxYkCd4OjwwLZG1trkdzY428K9RFYTYLpGdHoWS0ds8vPJMsLq3A7gwgwHldzCGZ2EEmlUBNdVgdcQToWWBuaG7WeZEyP+xGYMcPx+Tyypo8PTh+BgYpO1MJry8gMH5ocBA9HQ3IpuMyHWaHYSabxdPnz+VXY7HZsLy6Kokcztu2ti5MjJHVbxfQz7WFTHef3yuT2WPHjmgMxmI7hlm734vqypDWGpeDDWIpPU8y/y12J+4/fIJwVYM8b16++BosBasKCSOjI5LtCQT9hqm7hR2LSZ1VgqEKFEpOFROnJp7CXIyhvjoIHhcLeWqFVyJXtCBbKmFidgZzswtob+7SmYXna04RnuW1bhUNw3QC5zaLHcur6/j41n1kKZtSKKp46VRHihkBn1dmrXyWPJNxTBA4N5uMYiGfo4nFAGmeG6bJBM8J2PNzuR5S85x+OTwbMwY0mOczDoTC6kzlGZxdRJl0Xmsf92gat4+NDiMU8uPo0UOKBX1g/lvMc8ZN/ToyADZ8TUxmjs09zfMvSq65dx17EdiLwK9OBPbA81+dZ7V3pXsR2IvALzgCN3/6f/2cbIvRbm5It5ikeWgc4s1YnJ+H02bRoVrGWj8HnstkbNc4rQymljXPeaien1uQniHPtEwyyS6ieRDbMWOxbTFSmpobpRlKGZCd7R20trbvMv8cSjaZZDFBJDhM5hzBP+qtkvnLpJfslitXPsW+nm4BsFeuXMaZsy/JsJHyCtl0UgiFDtkmMrZ4AxYlj5HIDj74hw/x9tvvCcReXlvEw/6HiO3QxM+mBJVGpzSdY9s3r3NnJ4bLly8LNKltrBNrm4lKJmXoijMhZzJ55vQZ1NbUiBV29dPLcJhzimt0Ow6n14+W9k40trQKDKYZZmw7irbmxs+TFhYb+PmGzrlRuGAizDgyeefrjHZh6j/n1FrM58Eknv/m9zKIy+IEk04x/2tqBfbzfciY9/kCYlSVtV9p8knQnV+8T38oCK/fp8/h82MB5OyZs3ruBNLWVlfF/KbBX0drE/LJGPJkNTKBKZmwHU8LSL99975Al5aWNrGPqEtvhQUBr1/M9Tt3b8voki3wvb09WFleQld3h1hQZEORycfke+D5oAozdXWNYq5SxoD3QZ3toeEhMa532Irs8qOyolpscJnf2VgQopSQCbNzMxpTBL8JspKtXDIZbfoEXMrSBowvgZGm5ibsxGJ6BtTeL2XzCAfD6Ghv172QPcz3ZpwJavH1BNOZAL8YHkEyVURlhR+1VX6U8nHpfzo9QZjtAYxNzgv4P9TbA7MpK+3WfL6E0fEJTE7O4kBvnySKKB3z2isXkNjZREXAg0w6LqkKmyeEn374MV4+e2ZXSqYgjVDOZ7boi8WWyWKbrM5cDsl0Bk8eP9f4/9LrbyAY8AlM8pFZTtBd+vvUiN/C8vqa2NJso96/3zBAdTm8WF2NYHF+BYcPHYLJlMPg0DPcvPMQ6YILf/xH/xrx+A7+4s//C9xuO373d34bXrdD+vOsvVGHmjFNZPMIBCtw714/qqsaENtJyvyV4/Lo0SMav7H4Dvof92N9ZQFfeec1tLc3Kyk3GGYENw3GsMlsl842wGtnh4Yb0zM0rvNi/4Fuged87mky4ZZXBKSU5fvDFUEk4luKw2Z0HYn4tmQhKD91995DvPKld1BV14JYKoerV2/ia++9CZedEkjUPi8aDNh8QWNxbX0THk8Qc/OruHb9ltj8/+7f/RHMZkNzllr3sVgKPl8Vlpc2ce36HTQ3teHeg3vo7OrAqeNHcfnSh7vgeRZuBwHOgtrcY4kMxqbmEapqxP/7X/8Br7/xNlqbfPjox1co/or3v/EeAkETzJaUGK9WswfFvAfXbzzCwMggahpq0Nfbp/tua2nF1MSEAI37j+7BbAXaOlpw8tRxvBgcQ3WoBU2N9fC4KRNh6FGzo+bOnXtaP+wuG1raGkDsGXkay5HxW8DA0DP0P36K+vpmuN0Bsa8PHToM4nX5fBpOdimYchpHlMWJxdIIBglqvRBTeJZGwedOwWYtYmVlHk6k0VxfhUKhBJPFLi+AktkhBufQyASWltdx6PAxLCytoLK6klaXWocmxiYF9KdTGbzz1puSknKwGykWlQGqjGdZ4OPCJJPs0m5hmEB6Fg6nW9JblJNaX9/A4MCgwHUaK9KTgMU3ru0EgcnKFPJNEXVB39QWNrSLuW4TFPr+X38fb7/7ttYEMpANFuiuVMuuprDBeodYmeXdmIxzdpdQoooGmCw8WkxmeFxuPH32ROAjzSApz8QvrkFWs9UovjocYnNe/vQmfu8P/lDxpVa9WMslaI3inNhgAZCSLTLfTqGmKqiTAOUUng4M4e79flTV1GNufgn19Y04e+48nj8f0NrJLoJwoAKr82vwO814+aVu2BGFx0bA2w13oAmz6zuY2ViDN+BB2OtGW2vr5+vog/sPJYXS3d2DYCD4sxOQyYzbn91HTW2d1ufN6AY8HicqKoK6R7+PsltpgcKRyLr0pnNpAxjkuj46PqZ4ca/ien3s+AmBdmVPkPsP7qK9vVXPh78jIBDcR/MyLT569JjGB8cFC+ksLjldRmGce8Dw8Au9F3X2OT+57pd14isCIVSGKakTw2d3bsPjdeHc+XNixxPsTaWyGByiFF0tWlpa1OlGs2IB41YzcmkaErNzQb1LmJ6dhz8YQiAYFsuW461sVMmzAa+H3TSGHJBJ18n/Z/H7vffe1RhlUYq+HjwfUd+cz392dkGs5p59B9Txd/XqZRw93Kf9hwVBFsQYFxYjGVOOJXqFUPZjYXERuYLp8y44nlPYpcW9mzIvLOLzrMTYMsbRyBIuXjgl8Jafz/OFQU7oFljPYjwlc7hf8uf5kg0er18m2NGNFcl/ud0OrCwt4sXwC9TW1auo5Qv4JdPCzgteA6XXeMbY3NxBKFwhaS4CxfMLS+jp3q+zit2cQ2VFAGabTXtMNp9XoeX2Z3dkKkpZH0qwMabsVgj6q9TlZujKF+B089zATkqf5KsoK8KzJzvpkvEtnDzaB6uZYG4OllIe8dimZMySmQwWltdQ29CGheV1HDt+CsUs9w/O1yTmBTyzwG+MScaZBYR0Ooeh4TkcPXYQE+P9sJpiCAfsMBWLsFlYfHQikaK82TIy9BWKx7WX0BSZPiUkbNDomPtmnusdSISg8a0DM7MLmFlcQpydjJmsznT0bOHpgeeAdMqQdOI44jWpkGtVb8xugY7AtTHuCJCzi49jl/KJHJculxdxnv9yWZ2DOaJp5MqiC03MWWCkMTClzDgmVQSymjE48EzrdF9fr8B4g2tOpjqL5ka5kV8kr5eZ55xDn2/qYp6rVASr061CKddWrau7ZB9+P/XGH+7hRL/gvHPv4/YisBeBL3YE9hbFL/bz2bu6vQjsReCXGIFbH/7pPwPPDUkWgzGnA3EuI0kRUzEHl41MPcoe5HXI5qG6fBD9eQCdB9VkNodYPIkf/egfUFlRg3gsiXfeeUdanwS+CIoR3zNam0tiHjMRJftrcmJKpowEaZjwE+wiGEzWHHVYDVB+DvPzszhx/LiSYrK/JyenUDSZYLU7ZSzHpIitvlUVAemokvrFtlyHzS6d3Vy2iOmpWQE8m9FtxGJJvYYgZUd7K069dEympvW11UooHDaHDu+UqyB4TVZZXX2VmEedHZ16kowPk3V+p/4s/052GtmBDx/eE8Oc7O2Du632kjwJhaV/SuNLpiVkQhkJQU6vJchB8ycyLAXGkD20Ky+wuRlVzCiBwJ8ZJoU0TMso8SXAIe1zi0X/V060+Z6SmslmlRSxXZoJN38nGt0UGMxYK7FL7iAv+QubwHgm1wRXCAKpiXfXyI4J8P4DB5AiA9/jll4uxxBNPaemZxFPZBBLpJHN8znkUFvfiFK+gGNHjkoSiOAIGct+nwtXr3yCjvYW2C1mgbYcI3yvialZbG5u4+DBgwIrCIoq3hazAAUa0ckIz2JBY1MTvB6vIV9QLOk7r4n3TQNWFj14TwT+mTBTNohxZVcDGehM8PieRAgZ+8FBGr816P2rQj5UBlhQIBBlmMwaxrEJMQzZ5s6xRjCAABwZ0UygE/FN+HwuVFaFYadRncmKn166gpaObmmbV1XXwJzPwWU2Oi68gSCmZ+Z0Pf39/Xj/m19HKZeG12VHLp2QcVsaVnx6/QYuvnxBBmh8LpkkWb0OpZjUN6URXmQjIpLYyuqKQDijLd7BDuddc2DDVNeQ5DEYZWRsTk5NC0Dx+H1iExL0ZMFqYOAZXnv1FQE/xUIW8WQWd+8/xf4DvTJ3+5sf/lBmnF/96lcNs14yfDNpMR9HR4alkU3m8fZWGn/67/8z3v/vfgPXblwTCPmtb39TTEnG8cqVa2Ig/vo33kVVVUBgAIFzkk2lU21zIV+wYXMrg+//8ANEoztobKhEe1sd/H43gkFKWVBywIZC3oTujh4BUGSuEtyn6Vjewm4JM1xWYG1xGshnsTA/j43IJjr29aKxoweZog39zwaxv70VdWG/mOGlfFbmZtSIpbSFNxBGNJ5GdCeNH33woYD4//GPfxs2CyV28pLMITM7naE5axY3b93DiVPncPnSNezEE3jl1fN4+vQhfus3vgWbqYBSPiNGXS5bQGQrgRfjs3D7qvDZg6do6+jBu28dwv/9H/4j8pmMdNI9bhaaLMhns58DDZ99dh/jkzMCEI4dO67xyLlAqQXKylAHubmlETU1lQiGKM+SUVFLWwGZzMUStncSmJicQkUlgSS32IEVVTTlzSAVi2NualoFk7qGGtTX1Ul+gKAVOzrGxyfhdrrVnUJww2yiFrdR+GDBCnAglcrh5vWbmvup1AYO9rYApjSW5pel3+txOQWgOFhEtDkk4zI5u4SN7RRyJjsSmQIOHurFVmQOQR89Nepx48ZdVFTUCWz4QQAAIABJREFUaj6zehtPbOHEiT60NNepN8passHnDqqDiPsQJU4ELVnIrLYJ1KF00f37j8QyNllKms/UU+ba6vf6VOihLBi19Qnu0eCVc7umqkLFWgJENJOmnu/w2AheuXBBc83MOHB2CXDnl2aqYm4APIb2Oecf11cWCOcWFnDh5QsCqQgqPnz4EF1d1Nx2wyJtfAKr7LCy7vpuZHD1ylXs6+pBe2sHNmMxTM8taI/k72ayGRkze90uMUoLuSwCfjfsTisy+QLyJTP+/scfw2xzIhisREtLK/Z1syBdEhP4BqW4dhJobmyEKbOD10/3YXtlHKbcDuxWC0pmF8yeKngqW5Ao2rC0soLY9hp2drYkHVNXW6e9ZmN9Q2bir1x8Rft9/6NH6OjoElhPs22ClCw20gMgkYqJiUr/iydPH6mzhJ1sbqcHqTiZrBaBdDxfsNBB4JjbFAvHXNMIxBMEpTE25wDPFDy7cF0jcD41NaV1k6agXK+4x6j7bXhc19rR0Y7aulox/VdWl9Ha1qL3ok8Fv1dUVqAyXKn95+kT+mU0ybSVEjeG1I9hTMpixfz8gvZdu4NzgGPB2FM5LySPxY4ymuqubYhVzXlHQLD/6RNdW7iiUgA8C9pujwHuct9NZ7Iap2Mjw3jl3Am4uVfkSYSwS5aM0jSUYOnvfyLDTXaAkE3f09MFn9ejtZGvpxwd5d24H/CcwnMEC0lGcZ5mGTasr0d07eyWogQc74vnCBU1pZntQDyeQG9vF+w2QzaEn8VzIOWH3C4PFhaWBLZ3dnZprkpCx2FXTLlepBJxmU3nMmk8fPhATOiG+gZUVlfrGZJZTs8LFvgHhwZU6FA89HyrMTs9o6Ipz0n0K1lcXkZnd7f2+wMHe+UXwzH1uP8RWppYMHSIMZ5OJpCmTrndJ1NVenTMLizi4quvYXFpWbIu7G4huMszMveDrnaeabLwur3I83mwkL+9gUwujq2dKKI7O6iqbcLE1CJOnjoLu82heUhpMUq3sPBL3w6/P4jJiRl1KLCLKZExCTyPbEyiImyGz22W0elWJAGXM4ypqRUMDU+itraRvBAcOnYAgYDHOEPmU9KO55cx/mwwmZ3SXue5rLKS5ukVIn7wWbGYQb13kjF4TuL/v/nmW7uvz8t0/POOGTbIUDJF3TsZeeHw7+ycMDpbOM5XtDdQfqWu3tgb1iMRPRvKZiWS7CChwSgQCIQkI/bwwT20tDTi1Knj6kKS8bmAc2OtNAB0Q7bln2qeG2uoCXntLxbYqK1OA+LdpXYPPP8lJp17H70Xgb0IfOEjsAeef+Ef0d4F7kVgLwK/rAjc/Om//0eGoYbRmcEoYRJEwJVyAjy8mnIZ2Nk+ScOhXfCcPy9roJfBc7GfzGakCwUladtbMbXWM8k6/dIZRCKbAscM8z7j82bnpgXSEjxfW10XUMeWaRpwEQgYGBgQQEoGuAGQxjE5OYHqqkqDUUhToxL1YTNY24hgZT2CRDIjtpaHOp9pmkUWBfwy0VSSECPDiUmeGYf7jiqxnJ6ew8jYmMFUtprhcFokg7F/P9l+ZL1AkjJM0BPxFKqqQ7A7qaedFbhSZogz8eRnEJQmu4qxcdhtWFk1WDlMBnldFhNw5FCf2PDUQeWBv0D2jd2J7Z1NmEp5MesIihta5YZhaplVTvamwUJP7jKKyKRnUlKF4eFhxYo/Z9LL5JcxJOjPJLvcps/CQ7ltWmaufr/YdfzDZ0tJE6edoE7+H5nolZMYJslOh0v3SWNRl9eDtu4ebG5twkljMYsFP/jBD/DOO+/BZLZhdn4JTrcfy2sRTE7NSCe+p6NL7Mfa2ippXLqcNjx/+gh2qxmd7a2ooHGixmIRY5PTAv94j/wiI/bJk8fo7ulSfCjNQl36trY2/Y6M4ChT43KrHZ+SNWTCEgAj456xfPToke6XABrBdAJL1E8ncEBGJHW/mXw9ffZcjNkjhw/DbTcL3CTDlGgYP8PAGs0CKFZW1wTsExRgkpiMb8NKve1cBqOjw5pXvQf7NEZHJ2bw8MmgDGTrG1pxpG+/DGbZhfF0YEAGibwP6viSRUtgzmW3SAaFCbfZ6cKj/n6cOnESLid7xUuwW+0CjkaHh7G8tITqymq4XS6NJxaSknyuTocxRnweGZwylmRTk9lJA0WCdpSNIFCS3AVc1jY2EN3c1O/Pzc7qeqgjXRkOaV6urpN5v4IjR47g/v37KoIxthyHjB2LSrdu3UJrawtaWuvF2LZaffhf/uc/wbvvflUs86qaMF5+5ax0dcmOJPgb8nvw7V97W8akTqdVYL20XAkuFggcOgGzB//wk0/F6uzpbMLZlw6hsjoIu93Q8kfRDJfDh3ymKFAgm0vB6TQjXF2JZJ469k7EIqsoZeL46Mc/kn8CmfBpykFYnejpO46F1XU4zSYc7zuAVDwGh4XCUWQvE2gtIGeyIF0wI54p4vt/+yMUsmn8D7/363BYjTU1T0kdtqBbbZLl+eDHn+C3vvt7GB4ex8efXEFndwfW1hbw+7/7W7CUcuqcIfBL0CyRymNoZAYb22lMz6/CH6zAV945jr/48/9Hc+T9b35THRrURTba84uYm51R8cNmd6O6mtJDQM++/WJOEri6fuOazAz7+x/g0KGDklchyFiQ1jcBjRLm5pbE4Kypq4PL49EaGgwFZKYbCgWwHdlET2cnqqorxEgkEEQAztCuZvGM8ks51NbUqbjH9YTGrAZYzT3FgXzeLGb7k/4HiEaX0NZaiaoqD3a2E3BYPTIztJpKAo3FdDTbMTwxjWBNIz69cQ/BqjocOXoYDktKXT8NDS2wWFyAieBVTAWj1TXDRPK9L7+BcNgPW8kCj9MouBE8s9qtSGfSms/slmIXw/Xrt7BvXy9CFRVIJMhmDWN5aVVFOII42XQGs7Oz8HpdAnkJDLMAQfmG2upqyW5w3eLz++jjj/HKxYvSYJcGMT1FyIDX1mIA5wYwtPtvlqV2pT6uXr2K2roGmUOyYJGMx7G1RUPMRqMLw8T9g8xNhyRf2LkyMTmNG1ev4be+/R047U6YbHZsbG1jczsGu9OFRDIuDWnG1AwyZLcl61FTV4tULo+dWBLDY5Pw+kPSHifbnUC7pVREU30Nrl69hu0UZNKc3V7Gb3zlVSQ25rC5Nq+uosW1LbTtP460yYus2YNgRQUK+QQS8ZjOENwj+ayqq2rw4P59HD1yFBPj42KiE0ynwSLHHAvEBBgp49De0aaiF9dqAuR8bpx7k+NTcNq8Av74f1z/uZeVjQrVdUIg3WyAtywAs3OAe+Pjx48FbnP/GBkZ0d5Y7jAyWOnUQjf2AJrZ0uSc6y7nQVtbi3w5aGptGFL74fcaHWrcW2iozPc/evSofs73LWvNcz9mMZbrJ9c6XqO690oGyF6WN7l//wF6DxwUmE7ZrYmpKXVBcA0jY1oF7EJRRXcZdQPaizvbW1BX6UWDzkiUKeNPLPpdvjcLg5S3IOmAsmDs3Kqrq1HxjHsfzwZ8RjzP8IzA840kdRjLTAa+QAhr65HPNdVpYMvCA4vo1DbnvZaNTDvamuCwmzEw8FzXy2IFQW/un6OjY+r6I5DKucSfrUU3UFdfg8mJcRlwuuwOjI2Pim3N8wsLLZLmYYcbTALgw5WVKJlKWFhcQG09x82mulDSyRQGng2oCMiCwOIK/R+CCASDur/jJ46h/9EDGdIe6OmUfF51ZRCJ7U2srm6goqIeG9FtZGlWYbaio7tbc2xqekadcJQQIshP0D3gdch012FxIp/NyYTabC5gI7qERGoH0Z1t1NQ1Y30jjkCwClXVtToL8DzMTgXOfT4rkiGGBkekR+/3hxFPFXDo0AHE4yswmSjbEsJWNAKbiR0BmxibmNV+Ut/YgGBFGLX1NaipZgGPPqE0Zzb2AxUsYYXZwrFkx/DIqNZWFtGM8zw7HvKGF4PJLEkZFky6e7oVP3YacU4JsN4t+ZXBa85pdgvy9SyOcSxvbVErn4V8O5KpuEgKLG6wu4+yRDyDkdXPbgzu5Vwn3R4Pctk0fD63CpJc3zjN1dzz+TppdNr8DDw3JNf4x7hHAzwvEjzfZZ7zvbW27no28ftLb/7RHk70y0pA9z53LwJ7EfhCRmBvUfxCPpa9i9qLwF4EvggRuPGTn5dt0VH0c9Y5ARQefsvgubmQg904r34OnhsGnGZDvmNXuqUMnudKJckeoGTG4OALjI9N4utf/4YYRwQVyYiOJ8ho5gHaK81oJmtjo+Nim1LChaacPAjfunUbY2Nj+M3f/E0xgKnF+uDBfZx+6SThZjFdyEhkQkewb3N7RwZ4y6trAhO3NiNqFaUZ5bNnz8RuO3z4iPTS73z2QIamqWRWh/mOzi6ZezHx+OCDvxMbi4Du2MiIWMzUCp+fm8f83CKC4YAAF4JEhvmcoanK5I/GYYZhE1mVKTQ1NaK6KoSNdWpFRwQMZ9MpNNTWiSXl9VJr24F4Mi0AnVqhNEskY51JKBMbguTU/Dx06JBYUwQH+MXYp5IZJdOUDCErmz9nYknAUuaZu239THAZcwIETIiZiDLZ5e8Q6CTITlCAyTMTfxY1yFwyJG8I7JR0LQSL+WzINmMSzASLP3v89ClmlpZRVV2FlsYmtfEyYzl0+CiKhRK24ikUSmbc+uwe0pm82pTjsTg62tvUmk+5DJqWVYT9Mjf86U9+jG9+4+tYXV7Sc2NsKFXAeHOMzM/PYWNjTRI9vC4CEtT35LXz3hkjAtj8HLLamPwT7Gf7PEERsqOYQItEj5J0+QkuEFymcdzLL19AdHtbkj3Upr506RJOnjiBhtoqhHwEJAx2LmPD5OzO3Xtqm+dMInuRhqT19TWwmrICWadnpgSGslDx8GE/KqtrkUzR5DGMbN6MzW2y9HqwE9/EytoqXB6ftIbZxUEQXs9TQHBBcaL0QGRzA8tLi3j14itYW13B+uoKohsRgbV9vfs1XsgOo3ksgWzKz5Tb5tllEQ6HUFVd+bkmvBji2YwAb8q9kF1vd7rF+KVp4PjEuAATdnCsrizi5MnjYt4RKCUIevv2Z/IE4P3zPjkHmFizCEZm53vvvQezxQSXx6ZnarV48b3/8n10dHRjYHAAp8+cwLETh5HOZnD79l0ZvzXX1+GNV16Cy8UE3+jKUFGpWEK+wEJXEDvxAv70z76nItqbr53FqWP7YbGyyyGugoahrkHTvCI++vBjTM9MoKY2DJPFBLPNLs34fR3NuPXpJzh2qBfTkxNYWllFZCuGQFUd1reTePVLb+P5k368ev4cLNTNZmLPP2RZut3YSaSRN9uxurGDv/zh30rq6t9891uwlAoqSJBNT8kpautGott48OgpLr76JRXvPvroEpZWFpHOJPGHv/+7cFhKsJqLMrvkGpDJm5DMlPDBh1cRT+WRSGfx2rmDuPTJx3j3vXdx8MB+pNXp4FJxgQxNgqPSODazGGLIiXDcsaukubkVT570ywyX0h8E0nt798mgkvNiM7opI2U+V+ruci5x/aHE0sNHDyQF0dzUiLA/pE4DytewMEpwhfEwCn2GxjG7iSiB0HewTzJaZLsXyXYWImKF1eLC3TsPJV1QLKTx0qlDcLlMMuhdWVpBU0M9KgJ+FMigpQxROovVjS24/GHc+OwB3P4wYsk4Th7u0XrANamrex9sVofkH5Ja5+YxNz8vduS3v/NtFNIpOB1WuJx2pDJJeRdw7eA6zLX22dMBAbvtHSzMFbWXcO543D4VO30en36Pawr1xgncEdj1eN1irdqtVoFs6V1Q88OPPsaFCy/D53YZuuTFvEAhAmcGJ/dnzEq+TsXUotHFIp+NCxclL8VnOkOGtNOuzg5DDsjwNKC+MMeS1ebE4ydPUV9bj8XpaWmC11AD2etHIpNV1wvXPALxBLYMPwKa2eY1jlfXN/DgUb9iR3Pdfft6cP78Wdy+eR0ehw37OjvUJTMysyYt9qCzhHNHu5CMLMBlLWmdIngerGnF6nYe67Ec3D4fQtS8d9iNtdHl1jjJptNichM4ra2pRk93jyRGCOwS4CS7WHvL40eSoyC7n4xtguRkVNM/o621DZWhakmL0Iyc69PTp0/R2Nig++PncV8jgFdVWSVwnusS59Xjx09w7txZ7ZeU6qFhI8cur4e/w301FKrW+SASXddr+J5cV1lcXlpaMNjY+ayeB4f04/7HKiByTyIgT7NR7sE8H3DtZTGU98Wiu3wmyqQFSlCx46dEo9mk1k+emY4dPW7s4SYTYomE9mnuv3x/s9UKu8OJhYVFdSglkpTFWsby4gKO9HUh4PftStKwGEo9axbji+qIGJ+YQriyClOTUzh18oTmgsxaKU3Erit2wmUyigefqSHdwYKnDTPz81pHWNhgsYCyK1cuX8avfeMbuwbjeTx5/ARNzc06T9E3Y3pqWvfHvZsmzzRlJbGCaxHPIZSF4dlh8MUAGpsa1PHn83iRiMclbUcmO/cw7u8Eg1X4J1vaasPA4BBaWltgd9oxMTWp8yTvobmxCdub2xgaHNI4iMXTWNnY0DmJ55zW9jYsLswjnYqjtaleBdG66gpEN9Z0ZoHJoTmVzuexuLyqQlpldY3WAhcZ8ukE/F4PHHYrPDTpZoE0B3idlCXJqNNmaWUWqUzCKBbaXDLZpaxVRVW1AGnep1j0oZAAbJPJKsNwrr/0TNneSeLQ4YPI5+n1My1z8O3oFtZWIrj/oB/RzW2E2EUScGleOl300qmU7JfHRekW4zlyPS2WzDK/ZmHx4aN+nZ9ZOGXhh2OTMnk8I8qvgZ2n6ZTkpoyCDtnr3PfKGYyxcrF4QGkWnie4jjDOnE8rKxsCxlk0pdQVteJTmbQMWI0uhqB8cNgFate5zI1Mjh2CWfj9HlitJoMcw/Xyc7kWo2ius688I4SIg24MBiHnZ8xz+jPYXG6d9XhWkKfEz/058/a/3sOJvgjJ6N417EVgLwJfmAjsLYpfmEexdyF7EdiLwBctAv8cPGdutpuQ7YKlTAiZjNpRFPPckAuh3rBxepZ+Kpl1BaMtVF9sPbZAiX82QwZiHh9++BHefONtJQZMWMiaowEhQVy+lhISBDmXlpYRDITEHCPgyQP7s2fPlZy9++67AiMXlpcwOTGBiy+fFWuOB2uDGV4Sy4+JlFgnak3PYXxiQgkBwWyaPhEUJEhKwHp9NYpr129Kb5lM9/YOapDnMDk5ju3tTWltnjxxXIf5eCwGr8+PyHpECfe+/QdUIMjyZ/G4mDlMopnYMymkgd06zQszaVx8+TyCfgfSSbLed7Adjeh7ZUUlmhqbxL4hWEBJShqF0lBSUjMmKOknQ41sHgK9BIgJbhEgIHBPoJwxY0LLpJx/+HP+HpNLvo5Je5ltTlMvJjb8PwLKTE4YGwLS/H8+BwL+THCZfFrMBkOSX2rXFsOROvZF6YtSm7MMkHIUpAuGvMH62qqYSG++8Yaht5tMweHyYWZuEdOzc/D4glhZXZcuPlmAdpsF1VUV2Fhf1TP98nvviKXtdjoEABAk6enulikZxx3Zy7MzM9LRJKBHE0omabW11UbhR6CWEQfqUcvk1GQW+4ysajKFy0Zrfr9PjFsCJAZoVZC+8+Ejh8UUpuwCW9PJsOfzJSM4HPRLE5SMPwJclGzh2K+uqRO4waIImYHEFB2WDNLJHYFVBLe3NqMy/iO71esNoXvfYczPr+Hho6dIFTJIFdNKBQ8eOobaukbJ3LBtfGpqRpIc1NfnkM9n0ziwv1OApIeavAHKiRTEhmtvb9Hfs9mUfkY2sMHcYlGMDGGLDFNZyCJ4Q8Cc44VyNgRAGTulxiYzMjmy42yw2h2KEbWyb964gTOnT6KpsUE65pRgIavt9u3b6D3QC6/Pq+cxMT6hccXP6Ors0nf+m+3fZMDGd7L48z//Afbv78X9h/fwre98QyxTPte/+9EHyGaKeO3iBXidQFtroxjjVJUhc55SR8kUWcx2mKwe/Mn/+R8kWfHVty6it6cZ+UJabFqX2vgpR+XCzZv3cOPmbenpv/r6BWxubeDypU/wO7/1G3CYC9iJrGJk8Lk0iMkCbGhpw2Y8hQePn+PNd7+CibFxNNXXo7OtBblMClZ2HvCCCDYU6Ftow9jULG7euQ+fx4Nvf/ktAyTl+kl9bRhMcgK6/+k/fw+//wd/CJvdia3NbVy+cgWxeAy//u1vwu+xS6ebYIwklxwuDA5P4N7D5yjACn+oArU+O7q7uwSUUD6HHS68XxYVOdYITspc2MJYGTqz167ewNmz5wWK37t7T6xZykgRdGYxKp5MoK2zC6lkSp0hXm9APg8EbNnZwQ6F9rYW2OwWeUOMjoyhva1DEhUmE9dfg3lusFTNYrjv7MQxN7co3ef9+3pQKGZRKGVQMJHlSNZlHpc+uQ4LrJrvlDsIBNxoaKyVCR0lCuqqqygmYwCu2RxW1zexnUgDFhfi6Yx8CcaHn+Ng735JKrBgSakYaoa/GJmAxerE2voWIpFtHD5yFJGNJZQKSZw8dUzSCywQEjwn9JJMJFUAPXbkuKFRQDZwPgcHPTZSGektr61GNO/JpBRDmbIcxZzRvbWrY04QnOAm5Ud+/JOf4pWLF+AhcM2ib4mF313wSSIu2jx/TrKFDHsL7t9/qHl5ZBdAJXN7bmYGbW2tcLkJ9Mfh9XtV9OOaxn13ZmYeY2MTqKyoQENNlaQpUukM8twjS0C2UBDDmwaXLJBWVYbR3taqQkauAJkkX7lyRQWDUydPYnZ2EjtbUbx85iXsbG3AQ5AVJixGsmjv6EZNyI3s1jJikQXkkjtaKzMFMxo7ejE8uwbYfZJNYDcVxwb301AwqLHHucH5QzDUkDbhWmMWILy9E9M+xf2ITGKy0Cn9QNk27uFcA1gQ9no8Yp1PT89oTeOexnHPQiDXOe7pLS3N2v9pOs4OJJoHcx958uQJTp48qd9nnGk+zX38+fPn2td4ZmHxiGA25wklYAhOk6lNwJD7Lz+P8jncY9mV8OGHP9V5hdfOswDXQe7D5X2S70EQmONGRrO7smQy/aTRYb4go13u9wcPHtK9yRzUTeCV+t5Gx5lh9k2iAvdgp84j/Hw+P64FLU21GlmG3rNRnNG5KJNVlx21/dmVVVlRJckW7kvj42O6Ll47zzX8Ylz4+SriUfJJxsdFOF1uFUZ5DuE04XfKsfC5sOjw/Pkz3TfXprpaFiAyAkx5ruC9sdOQ102JPsaERWr+DiVOevZ1IRKJyqSXvjcedh1ubeP48ePa51gQ5rVwj3VwH0nQ+HsLyXQKzS0tKsCI1GC3o4ZmorpGk84dH31yWfdErxE+E467kZEX8HkcaGmsg9/tRDGXkYxJOFynuRVPpRDZ3EaKknhWi86RLc2N6thIJWOKt8tFM3YX7DYXzCULCvpMSnolMDE1LumdjWgMmQzntg3HTp4Q45wdKypIOxw6Y7G4bzGzsM+Y29RJaTKz02wLM1PjqK2pRThYgReDo5hfWEQsvo2m5mpYbCzSOmG3+RHwGdJi9P1gt4vOOiYLMtmC5ngmW8STZ8+xurystXLf/h6dA9k5pHVQY5J7JskBQsh11iewb/zTAK3LXkl8FivLi4oxwXaOYTLPs1l2TfIZ2dWxxLGqTjCYxDznPkRZsGAgDH8wiKXlZaytLqOurlpyMizK8lmXmefcUyRxZbif/DPw3LhSg8Uu5nlZtqWw6yXxc+D56bf+eA8n+qIlpnvXsxeBvQj8UiOwtyj+UsO/9+F7EdiLwBc5Av+SbAsPyUwopWlIBmqOus1x2EoF2NgCSskB4yT9j9ofCZSUAXX5+tiMRI2MEoJZjx49Fuuxp2e/TKUqKkOYm5sRQEuQjqAgQcm+g4ck28LEkgAFEwkyWcnAevPNNw0m1/i4DtQdrc1wOWzSmGSSQsYL2UZkl8gwzeVBNsfrInBlxqNHD3VfbH1nwhbbScioiC2yy8tkrKWQSsXhcjtlAiUWnsMuYKWcRIZDYczNzol5aCID2+HcbWu2K+ljUshrHx0d1WdQ+5HgbWd7G4JeKzbWltRyT1CTAAJN5dhuTCM2JjVsD2arv9lqg9vrUUJJKRYCvtQ9JyhbZuLxmihNQs1ugudkJhMA4Gv4/0wOjeSfoDAlFAgCb+jffC2/kyHE5LYsqUGGP1/H58LkUCBYPiPN6vIzlzSJ2SKAhHFgUkZjPr5fMpOVJAXbcvk85mdnBHjTfIogNMEZ6hxPTM9IkidYUYNPLl1GsVAQ+7CnuwvNTQ24e+e2ZDP8fi/ufHYbJ06cUHIaDviQTqWUsHNMUGZEhnJbBqjNscSEj0le2VyVBRk+i8HBQd1DZIMmX36NSxYKGDMyDwmgE1QgIMCE/MnTpwK4CWIT/KL5JsGRtbVV6QO3NjdhcWlRYIXXH0B1dZUMbGnyRaCKoMnI2CjqqquBfBw2UxHpVAKZVEzmmUzqCeL4/SF0tO+D1e4WGzlH2QjqrpKlZrFjayeGdCon1qjV4hTrPx5LSCv4xdCAzC4p1dHW2oz6ulpsbW4g4HOL0djXu08SB4bmaUlSHMkkE1ej/ZpAtswCpfW+pSIVC1dlhuTSypK0jt0evxjdggV35SWuXf0Ur7/2isZxRSgoQDOVzuH69ev42te+prlLIIvdEBxnBIY4VjiGqalPoJHvOTe7SgEeAR/DwwP46tfeBU08qSn8Nz/8e+zfdxBnz5xGLr2J5qZ65CnZYi4JsCJT1GRmrGyI7mTwv/7vf4L6ugZ87a0L6G6tRclEnXGztE9T6SLyRQc++MklrK5H0dHZhnMvn4EJOVy99CEunjuNsN+DYiaO6YlR3RPHwujYJJK5POxumvx2IZPNY2x0DC+fO6sxSRDUKCKWkM4VEN2J496jx5idX5Qszbe/8p7kpcgMptY3WcIs9Fz+9FOxRds7OvHSSy9JS/75wBCmpqbx1huvIRz2oZRPI5NJKWbURHf7QxgZncHKehQHDh5Cvd+L8WaaAAAgAElEQVSHZCqBYjEn3e21lWVENykn0aw5y/+T5n+JrFePwN6V5XUVbTo7u/Fi6IXmwMWLFySDwTVsO57AvUeP0NbejkQsoUIli3x9Bw9ibnYa586eljcBWdscPzKWJSMz5BeAnsmmNL7K/gs72yxquVW0WZxfRENdAwqlNPKlFAqmnAoKZrMTly/dRDhUg5nJWfgIrsW3cLCvG4GgB5H1NXjcTjTV16kqy1izu2grlkBjczsePXmKc+dfxujQc0myEMTa3FxHQ2MdQhWVGJ+YQV19G5aWtzC/uIGJiTm0tNZgdXVasjUsAAWDfo1ljq2VpWVsb21pTSFox+ITQfHPTR+TWWn1Xrp0Ba3t7SqyPep/KHYl1wGXw4lwqEJrOeXByPS+fuMGujo7UVtdpb3USiKxjG8NyZV/iXnO4uTjx0+15/YdOqJ5uhnZEGjFdY+sVbKfybYleMi1eXpmHslkRrrtLocDbc312sPYOULgNJ3LSlJNnia7/gaST6mu0lyiPNBf/OVfoLoyjBNHD6O2Ogy3w4L/43/7n/C1L7+DILWUiwVMz8wi3LAfZrMdzbUVSG2vYnt9CZUhnwqKRbMDVY0duPnwORzesOZ6VUVYZtIswjQ2UrYpJzNDPlv6GBC8pQQRQcbtWExsZq7JLAgbBqfsdCupyE5DSxaVCZ4TFCcr2ejQ4t5m1pwhuM09n6/nekfwjutXNsMC+eTnLNS+vj7t4wTNKXnG7zQK5X7OAn5TU4tY7GVQnd8ZP55DaH5M4JNrHGUuKJNVVVWpa+N+y/2VAHt5DeQ6SFY82eh6/yJZvruSLSxQs9OI83RlVR153GMJ9BNAZkG/u7tTRp1kpDc3t2gNXN+IyKiT44hsfO5dHrdLhSTurYYEDIsIBXXuUcqpvqEBY+Pj6Ozq0VyVTn2hoPNK+YzAGHLP475aBs75nXs/SQMsTHGvZUcR/59dLDw/cM2hHBq7xPh6FtIpW0ZJtYMH+2Quyg4+yvjxrMHY8HXcs1nMDVf44XA6sLK8Iskn3mt0c0vrJI1lAz6vQN+62lpEohHJ2XBdZtcMu0vYqUUmNQssXBO5V3Au8PcTqZwka2h6W1ldJcNRdhm8dOoEhocGEA76EA541RnCOVwqWXTWo5Y810Ya1lOzO56I4cC+Lmnx89y4MDcHq42guh+hYDUKMgO1IbKxArOlgOnpCcnqjI1Oy5PB6w1i/6FePVN2X7LoyHMYi5bUPicLm5rrPEsx/pzDKbLcfV44HR74fWHMzy1LPstkyaOltQrpzKa08CtDzagMG0SEZCxmFKckG2QXw7tQNMHmcGNre1vycCQkcJ6wYFFXVyuzToLnPF8ZxUoWTHi2oi6/vWzMsAue81RgFE7mZigRxsKnf9efxyTzcRbb7Q6b/AlIJmE3Ds8iHJckuFitTlRW1mg9Iglhfm5G5vFNTfXqfmVnKZnnZeBc3Rn/TfDc+D0W6wzwnMxzyrv9c/B8T7bli5yh7l3bXgT2IvDLiMAeeP7LiPreZ+5FYC8CvxIRKBuGlsHwsmxLma3Fw7aY54k4rDRYK6f4/wQ8L+txl6VbeJLOmcjqpbQHEI1s6e9k8lXQ3CkRE1OYySqBTpmv+YOSdXA6nNi374ASTiatTCCokUzmGXVJecinVArZxU6bVfInBCIM6VPSq2jMR4DKZhzMMwUBtmS6UwuzpaXJYLvnqY/t1s8Jbng9PiVQhUJGgEsylVJCzOSbSUHZHJXXwSSer5cZEWVH4vFd1ppdJnxsSSXzyjBXZeLKayvAaclja2MZqd1EnprgBIHJZqemdJEavP4g6OAouQyLVQk4k9mJCZpB1SjJ5XUz2eLnMiknK5SFBrYylzXpOQDLYCUTWQLwbMnlH/4e35PgOONMELqcAPPemNTzfQiqkU1nMlPuwXhOgnhMZjGYKZND5jU1S9kCTYYU5T3iaSZ8CTzpf4QL588hn2XrsklxWV3bUAJKrW8WN5xeQ/Py2tWrSrgp/0Egi5/d3tqq8UGdYmqX0iQun07gxdCQrpe6qmSlSrrATK1Qh66XbcYGcJLTsyPQQgCGz25fzz6BvGR2kaVJkJjACgseqVRChZudWFzXSpCFSb3D7VZ7+rPnzwUO8NmODr+QrjTBAeogC9QRo8kkvXMmu2QWE4SoDIWRTSQQ8nnh8zqQTW0jvh2B1VISq9h4Tjb4A2EBAFmTCUkWJWx2sUh/8pOPBDIEghWIx6kfSlaaTfEjA1FapVYLAj6PtOlPnTyKreg6crkU1teWUVtbKe14GtVyPtJg0zB65b/JTM/qOws0ZZkVzml2iFBGhABWfWMz7GKW83WG5MG1a9fEwKZpId+YckyjY+OSGmJcOPYJnJP1KtBgbFTSR4w32c2EDAkYJ+JZeH0hEMAiCDE7R4aeQ+xOq9mJ1157GzNTk6ivC8tQUlrnAv0NbWCz1SnAb2E5gr/8678R2P/eq6fRWhdCETktDrkCO1EcyBUd+OlHVzE2MY2K6gq8896bcLssGHryAC8dOwKfy4aNlUUUskkZ1HEcTUzNwOHyIMlnUyipG+D2Z/dwuO8gmhrrNWYJ3PFaaMa4E09hanZeUjC5TBZuiwVdnR16Royz0+0UeD41M61nT/14smnJsKQHA1nawYAPBbLmi1nYrIaER65QUIHNavfg5u276Dt8FEGrHXPzMwJV+D4E0Ql4sDBAticBC34ROKCEFp97ZGNb0g3sFGDRi+xOFuYo3cNnE0smMT0/h9a2dqwur2iM1VZVC+icnZnGob4DyGTI6LTsGhE61UEyO0s/Are6dwiUEQjhPOOyTHYsW+fB5Rhm5ApJFJBCHlnazaJYsmF+bh0T4wuwmQ1zOErPmK05nDx1CMuLi0gmYjh+hHJbUMFqcWkFC0srqKtvlJFffUMj1peXAVMex44eRDS6KnPeXCGPSJRAbAO8gVp8fOk23J4QfH4nNreWNZ8rwmGxim00yuZFloq49umnePedt8Xgl1wBjfco0QTKPXHdSCOZNuSyCF7HYjsyxmPRp7qqVuCuPxBETW2dzFbJuGxpbpFngd1iMcBzme2y28VYV42iFusDZIgb8gQ0Ovzss89k7igDxJlpmXSy2OXxugxprVJBptk0ZybTc9/+Xty5ex9HDx9BbXVIhs985twbeR3cL1hQJPDqcLu0JhKwHZ+cw+NnwwgF/HBagbdfvwBTIYNiLok7Nz+VhFBPT4cKM4FgJZIFB0ZGJkDPS6/dgqqwX1ruLBqY7G6E65owMDYNk90r80OryQS3DKdZ1GbBdEvaxl4P9Y2dWF5awPnz56THzsIV750yWCzEcU2iLj7BVEaOOtfUAiewSg1yypxxvaZHC/cPgtpk13M+cC8PhYICANlVQKYypeTISOc+yL2sualJ6zBlVgh+E1zn/kgw9sD+/YoR34fgLtc2FgD4eWTEc42kZAXPJzQxraut0brK/YUa6/zOzxGzvFTSWYeyLwScDfPjXQ1nGVtnVVTjekwGOPehTDqrMcAOsO6uTjHQCYCTJMBiqli2RWOPJuOapqYcs4f7+nQdWptKNPZ06OcE5vkL1DrnuOK5gNIjBM+5D3Pd41rA6+M5jSA/iQk8b/DvMt8u5rXPkalO6R4W4Bg/6VtzDZme0Wu4z3D/pgY4nxNjRM8R+olwH+fPyLzmfXCPpgxOR3uziu9kEN+8/RlsDpcKPqdPn9YeEt3YQHNjg6RpqLlvtdt1XkqkuNe4sBGJ6vppjD0zPaU1upjPorWlRXtNdCsm8JxAbVdPt2JEM9hcJonx0WERM/wcky5jr83mc+q6opzRTiIBFpUrKsPY39OttZBdK3w2kc0IIpEtuJ0BeD1BkS+mp8bxYuSZCqhVlZV43P8M3V29sFmdsHtZnB1R4Y5EAcaVY4SyUxxTPJeSqMDro/rW5PQUmhtbJctks7oxNDiKBw/uoamlGoGQFen0hsDzpvp9ilOOHUv0AeD5S3JtGRW4LTa7irFB6tTbeG4yjGLJOOeaQvY5fSnUFcGSubyMjDNlqUgmeBle2bU15pk/l8PI8Ah8XvqosLuT92N0nq6urWqO1zfWS7aFEni8FhYa/IEQ3C6vinuzs/MyPybzvLWlSdIt2sOM1gl1AJXNlUXm+CeGoWXSD8/QOY55mHeZ5+xZMpTayzKTnId7zPNfiVR17yL3IrAXgV9gBPbA819gsPc+ai8CexH41YoAmec8DP9T8JyHSwIKhtRCAdtbm3DbDJC6rBdYPoASVObry9ItYp+bgEwxKy3KpSVKd6wrCSV7ixIflAeg/q8MzxobpHO5uLgsphc1XT1ur5jGTLwIcN69e0/JHVlHTFQJ5lKjN6BkLwcKTDL3ZBJKkJYavzJg42G5aJhxDg0NSbqFxpJk0RjXTFDYrrbs5aU1yURQKoAJtjQ/XR4d8JkQ8vPtTofAh3IbOKUWCAoxsSEYzYS9rq5e0gdMlhk/fhnM7ASCLoh5ThYNmdhet0dyNWQ10fzPancJMMkXTcjkCpiZmVPCT7CczDQC54ODQwIVmXgypow3QQImtQR2yTjn9fCLCSyfi9HuvqmfUWOVSRQZcWVZFpoHEihlssP3YALL+BjM7gJ8fuqDG4kTYyXIp1ASGLgZJet0RSACE32yoydnF5Uk19ZUIUZ5HpsVqyvLStDIKPSHaLTqEqBH4DOVIeBXEOOvv/8RfGrHd+qeW5tbdO0E5c6fPYPkzqZ0vXl9TLrJxiKIREkMtczn83rOfBYcm7wHJqEEuPhzSViYDJYwwSTGh6+hZjELJf39j5WE19TWGMBuIiEGJIE5Aup83+bmZsxMTSC6sa74s02aWrO8JgLbBDk5pvv7+9HQ1IigPwxTzoL66hp4XGaYSykszI/DK83vbYF1bGNWSz/9A0w2JNN5vedntx8jEef9ew3GZLaAUKgKXl9A8jDRrR1EdlIC3Q+TxbYVRcDvRldnK6xWIJXcFgPdyQSUDNeiSeA5r1uACtnnasU2WOEyleMUNpvF4ExnkxgYHEQgEEZNbQMqq2ok40IW45XLV1TgYEGK0M/CvMG843Mmg51je2RkGGfPntXYomwOGZucS9KFJ+Bgc+DSx1dx+jR/xyPpnmKJbOuEjMNKBQucDj+GBgfR2lorhioLKgRnyUizEhAsEVg24cmzF7h09YaYqL/9a+8i7LUB5gJK5pK6HYqwI1dwyHTzo0+uwOa0oaunHS+fPwW3pQAbZU9sZkRXl+Fx2rSmEDxhG/l6ZBPb8SR24kmYHR507+tVVwV1gjl2yoVDrjWUuEln2SlArWHAQlDLCKukPThvKL1gtloESLAIw58y/oBNayT/z2zhK/Iye6N8B4sxNrsLmVwRT58Naqx5zBaB5uwuYMeM02V0wLg8TgFylCrge1MyKegPipG8sR6FxxNAQP9OqfhFCQrq8fMZ0XTOQ1kEsunzRcmyBP0B+RJk0klJAoVDfuxsR7U+JRIE+B3Y2o5icWlec5Va6ATPKWFgFGpYKDJA9GK+gDwlW0opWF1UqqXcCYEfXqoTI8PjmJ2a0b2HQg4cPbJPElHU9W+or0dFKKxiDIsMI2MTaG5pxU4sIeCY13jz+lVcvEiGqhPFfBpbO9uIbsbQ2d0Hp7sScwsRPOofUBGDEjosYnJdIPhHhjm7Cfjsb928rvfjPVKOxmHn9ecloURQi6bRBDi5LhA4t9kNsz2Cf4FASIAvr4syYtQkJuP3+LGjKOTpf1CSXjI/h+sVi42cU4wV5yXnM8Efznt26LBwx7HFAtNmNIK6mhrNT7eHxduYQDsaGFL+oqW1A/F4UtJElMxyuayaV2R8a293OcX2pOYwmbnhiirMLy7i02s3JIEUqqxHNp1AfWUAF04fgzmfwtbGEuLbUTy834+ung4EQz4BeA43i6BuLM7PYWx4CF63G9VVVaisqUM8nUPBYofDG8T6dhx9fUdQyGQF6HHOcB7TGJBFsHwurbhvbkZQ31AnNj7XCDJjDYAZ2osHB16goqJK98exy2I8CzQGyFzARmRDRTzu0VzvOfbJBudeSaCcE5HPjIVHFnGmpqf0s8mJSezfv19sZxb5+X7c07lesQOBBV0W1ykZYphQ00CTn2PMfe61ZF+za4cFEZ5P+FXe18ggJ9DMvZn7Nc82/GPsqZRSKQqUZpF7dsaQpGluapY0itHpZVWHgXH2oA+FIUvBMcb3pawIFxPuz2T2Dr14gdrqGhUEjD3RJdCS68it25+pqEBJkorKKt0rzzWUS2LHR7lLjffIswE7qPgZLIhybVfHQi4nkgHPEZcvX8bbb7+t/yMwzv2x3PlFc2l1HoUrpEtvvDavZ8riP+dT2UtBZ5N4DNlMGs311SJt7CRSGJucQjZPRn0JF1+5iJ2tbawsLep6Ke+Wzaa1z7L7K55IIRLdUiwoa8MzAo2gCXCvLi/KrLapuUPr6OTUFKZn5tQVQr8XAtvZTBIz0xNobWqAz+NWd5ibOvWZLFsysR6JYnVjQ2zwvsN9+jl1zSnxpT0J7OYyIRqhJM2m9g92wrwYfgqX04oNerJki9jX04ex0Ql0HTig+U+fChYBZNpNLXcr2d1k0+fkXUHyBeNISZrGphYUixaYLW6ZOd+8eQMnTx5GMkUfoRU0NDSiurJF/jwsWFg5xlh8zRuybayjssAQ3d7SuIlGovKBYbclpQIJnPM6rDzw7/ogSb7FYpAm2EFkgOdlyRZDd5zFeY4VowPEbLDPaVRssmKJsU/E0NnVqfWYRR8W8FwsSqcyoOqj1+NHNp/Xvs+CostFnxJ2N+TUNVBmnrMIq0IjPXg+1zwvGtIuLEbKoNkQkzFZHXCxy3C3wCTZol2Ppj3w/FcrX9272r0I7EXgFxOBPfD8FxPnvU/Zi8BeBH4FI/D/B54LhCXzdzMCp8UE264cRlnzvAwYybRqF4Q3Dq4FaZ6zlTgRz0jXkInu2uqGAEJD9zOLjcia/s7WeIKSBDh5DCcbkmDb6dNnlGg9etSvhPX8+fO7rdsElig8YDC6qaNKqLxsismEgOA5tWZNJQK3TACncPToYSUEBGV5nUzgctkCVlbWsLYWQUNDHaqrmYQTvGDSQpCBiZ6hjRrdYnutT4kBmVJM7smo5xevn+/HJFMMuV3WFv9Pmqg2C4JuE5bmpwVuMQGkYVpnV7fAEo8vJAPAYEW19CgJlJDFzISJ78EEn6A2GdJMUMmOY4zIEicYTi1uAqH8PyahZQYxQfFyzPlaxoiMOoLdZNHxvQhO8+9lzU2+nwEOpPTe+QKNptJ6b2pikg0pjVMYhRey2MjK488Jmvzog4/Uek8Gkt/jwsrSAl46eVxxY7s55Vv0jAjC2pyA2SrQIBgIiAlHzVmOA44LgqOMPf/v1VcuILUTxejIiO6JzHOyLtkSzASLxQEm4wTvGHPeA0EDgrUE7fhsBJbnKLNhVdz5vTyOyVAkeExdaD4/Jsx8/dDIiAB4FmUox/PWW2+J2U3jP44HMQMzWcQScckiEEySPI7ViunpWVSEqtDS0IPpiUl0tDfg3meforO9DigRLcxiYOApAqGAtHg3NiKoqKrF2NgkhgaGpEOcTaWRTJRw8cIJzQ2y+4tFE+pYaPKHcOfJOBZW1yTZ0nugB/fu3MJbb76GfD4Nu8Y7QXPKIxCINUvOQQWQ4s/Ms/h3sinZ+UEGIJ8ngZqSmWDgEtY2NsUcrW9oRmVVtVqunz19qqT2xPHj2IpG8fz5U2mfl01upQnb0vK5Bn+5UCGQnuC9CZiamcf09BxOnTwNv5J35uQZjTl2caRTReQyJpm9HTvWK0Y6ixzqMMnnFWMWYWhCS43x8alZPatvvPUqPDYWZ0rIFbJq3zaZ3Zid30CuYJPkx6fXr6Kmvkra4u+9+QpcNrNkoArpJEqFrMAZjntKBwQ5/9IZDI+MoWR1qmOimM+rANXW1qJr4VwgoCYzPkpABAKSGCIIRMYsC0IsDhIk5fyROSW7Zxw2FTj4HmYTPQSKYjLSCHZ8YkxyGpVVVSpgcF0ic3BiYlqFxcP7e1Sw4DpNMIAALtdfVjN4PQQpWQhkp8yzp88FOna0d6GiolpFuefPBgQgLizM4fXXXxP7Op1NqwBKKKKQIzO6iP5HjwWkff1rXxFAwbnCtnpKRIUC/x97b/pd6ZWd9z13xp0xXswzUKh5YlWximyxSDabZFPN7tawWlmSEycrsfMl/0H+DNsfHC/HSezIcrcctdISeyCbTTarWCyyWHMBhcJQmOfpzvO9yW+/uFRbS7Il2/ogCVgLLAAE7n3f856zz9nPfvbztDjSJH4kSjLa2t40+ZYGy5Y4AXju3J9HsUiMcpFSuQOV63QG+JQvUuBpVvIgp/v37pssTLDJo9MnhuVxIUkTMrAPiQE6CxzNZenevYcaHT9m3SVraxsWH5P723rnra9rdXlOXg8FVWlza1tDwxOKNifk9oW1l8zqy3uPDEQjfp07e87iMeD8wf6+zbFn01OmSY5pNKB4rpg2RjFA5tTUtE5MOLG3tSVuMQTmKeaBGIbikeD1BhSNx229rW9sWkcKGuJoP9M80eT3WgyhiIxpbcMokhhCvAIcRZOa/Yf4fuPmLV2/ft1eo2h7AeaQWQOHf/zTH+vb3/m2Wls7bO97+nTG3pM900CoMiC12yQ8eC06aZgkrJ1StaanM7Oam1tQtKVdhVJVIb9bb736ssKeqg62VpRP7ym5u629vaS2dnc0PDZqTFHAL7oA0C/f3toyIA5JjHy5qhNnzmsvlZUrEJQLE9ZMTn1dXRYzTKbCLZOe2dhYk9/nNRAx2IQMWsbiO3IcMKyNjV+tK5HosmdFsbaludXIqHzPuQHJLQyGmXPd3Z32PBxT5F0DtNnzYYyfO4/JZ95APZjMANnEKfYf9hvWEF/zOjxbijSwh2HiE9PZYwDreQ3AWQqEgOx4hwAuO+bUXuso4nV5PeInRQ/WYcNPhNdnb2G+wpRnDZskzIOHJik2NDRi9+DotjugOOPMeiZucG0UeWHY2l5dKFixdWt7xwDjH/7wh2ZY2trcYsC+kQH+f/+FKfbOJrT/dxzvDo/Hfg6Q7eJMZJ0XzgdAOfubnW/SaVsXxABnXVPc8Nt7s64Bn7kXWPaOH0ubdTIQg9iLNze3rdjE90ikMQ58zTygCMr3nF94Hr3dXYoFYbxnlC2UNb+4akbMXb0DGhkZs04QOpF6OxNqjceUySaNrfx48ql1b9EhxRzkzHniBAzsJgNh+3q7TFZkZYXzSk1nzp7Tj3/6Myt+hyNhvfzyy9rb3dbayrK6O9ttXUeCjj8Bcdft8Ws/ldbuwYEx2/sHBm3PBexva2mxdVzGXJ3zojekne0Dmxfr60ihdWlleU7zM9O6dPGyirmySVidu/ySenuQF6vaHEU2yun85NyDcSiwt8uKBcSWjs6EFTVLFQr1Mc3MLumLL77Q66+/ouXlaVWraZNDam3rkt8bsPXu5TWQUDzUGafIEApH7bzCPoWvRblYNuNXuvYgSpj0VKjpkHnu2D442uceFJvs41C88VCPHBJJUasrK0a84exgev4uDL59Nl/okMIMlk4gCgTEc+IHMY7iKyz1QDBoZ4OAn/fhDAIZxmXv4bbzpvNJ7DICzF8InjumoRQJ5PUrGIk5huF23vkzAhBr80i25W9h4np0yUcjcDQCf6MjcASe/40O79GLH43A0Qj8bR6Bvww851BJ6y0JF+zFne0tuasleTmBH344usfO9w3wscFgN/AcKQpkC8o1HRyklDxI2eGYhBa2OcZfB8l9Y7kAjpKE8WGMvmzOEk+AJo7oMCNJ2mB9YWqFtApMH6My1mDWwPrxGHuK3y9VqqodHrCLuZLWVzeMLZnoRIbFuadyyTEHIwF/+vSZYtG4+vr75PNgAEqiBKBFYgiIIfvZ6rqTGHLNaGx73G5FQkFLckimSX4BjwB3+AAkZExIXmG0lnN7qpSyltBMTU6qr7df0VjcNLKbQjEzv4MpUyhW7Gfpg7Ql3yTKDY1yXpNEFcCbpJ3/3wAM+BmgOO9HMsrzA7DjPvkEEOZvAMlJjAEJuB8YeiT+JtNTRuMSdhuSHmh2epXJwbg+MFCQ9wfYoK0YsJWEHnYkIBrJarylTZ/ffaRrV68YgBBCYqezXankviWwzCtMHklskA0o1+rWPkwiBeDPvBoeHrHiAeZgsJPuP3xo13vl0gvyqqq52ZnDa+6wOWhs0EJebe1tjjFVwG/3anImNrcAzR1zMcYKTVmSNgDvhrGoSR9Y23LV5i1zCQCZ94Xxu7C45AC1sNR9PvX3dMLhktdDkp83cAFm1+7eviMzYJIVIWNTu+RTqejR3s6uKuWMxkf7NTuN/npR2SzdCl3GGgWMYu7yrLNo0rtcZvbXHAurpzOhrfU1G2+YkyS/yMWE421a2Cvr9p0HGhoc0MkTE7rzxS1joQNGo12KlAvXSlcGhR3mPNmwox8MEOoAm8hRME+cwkLVWIAwt+nEaGqKaHZuQWsbW+YT0NnZrVwmayxYpCFmZ54Z+3losNdhtzahZ+qy9Q4LH3Ysz7JhBsh6SuXzmpqeUXtbl8npVKslVcqAsFxP3ph3HjXJrSbNP3+uzu42xeNRR5faHGxhcQPES0+mpnXn/gMdZHKmz/3u119VW6RJbp9UqhQcs0JPSJ/dfqh8Ubp85ZoeTT7Ug4d3VSpmde3yeV26eF4eulcw28xnrfiDqS/riXkB0HSQTGn7IKPt/ZSBX/19ffb8MDJudJowp1LppJqbWwxQ2N0BdCTW+TXQP2hFMcYX2QdAWoAGzJPNaLJOt4zD8oOhBwuW38XwFvAQxizA3/5uSo8ePdGbX39J5apjjIiWhsVAMyUFyC0411Up6+njSYtLFCPXVtcNeKdQ5RSYADOjGh4ZtK9hcjK8JpsVCCqdYv1nDAiCmX716hV71rBl6fzwub3GcARQB7xH0oP1SJxgjQ7HS0EAACAASURBVAF0AH6aZBCGgwA0XqlSr6hcq6ruwTi3yTTpVfdocvKR5Cqpr6ddHfGgCtmkwgCRNZe2dzCM7DPmJNJWS8tr9vxZ4+UKxTCPNjdWlNzd0uu/ds3kRna2Nqy40JHoshZ+jFfRgE9mK3rw8Kndm9dDHGyxMQMg2traEAq5MFa5HzOyrDsaxi+/9DXd/OQTjQyPqLWlWUNmrNxkMkxirdFNwENwUxQoWRcHAF0uX9CnN2+qrSWu4cEB+xfmOaxwACXHjNuRfjJWpZne8d4eY7r+4hcf6VvfetfAOmPDFvKanHqs9fU1vfHmGybJwTylIIAW++jYMfX29MpHDEBXG8A+gGk1GsoBKwyzz+VLVT19NqdffPyJxo+f1MTJExrs6ZCnnFXQVdH+xqLK+bR1EE3PzGljZ089/UPK5PLy1EommdaR6NTWxrZ5IxSrdbW0dWpo/JgKlbr8obB2kxTG68olU8ZShQWOnNOF8+dMB5uCwDDSHuXyoVExo08R3InbFBV5Nsg8OIXdom3/jA3rxlj7pmtMbHfWFX9H1wAAOnujdYjUq6YTTucOLOWG0SWdMuhwNyToeD+eB+sXgB9mPNI+zGNY4QDigO+A6cROZEsmjh23PbWpyaulped2hqE4jQFzw+SaNdFgqvP/kWULhQLG+AWc39zY1IkTJy22Maet4MQ9moloxTr2AB4ZCwMEjSjgyFGgQ+4Ygtb12Wef6dy5c4oGw46Hjdtle/Tm9qYVrilGsU+xhjsSCTsXQP/FCpK5wTmGfejChQtfnWUcPXlnX52dnVEytWddL4C7586f/0oubX5u3s4TFD7s+uo1pZJOFyJjRrxEts+Ks6ypw6LbGv4hlYp5nvjrJYsT2WJFXz54LLcvopNnz1unAd4olWIe7SblsniWFKxYODA0bNJ3gaawbt68beB9V3enLr1w3n5vb3fD9kCPK6C2tk5nvdTqWllbNw365hZ8dny2b3Yn2q1w1tYSU8AHa5v471c2X1IqmzO5KM4sF89ftLXodHVUFI74DITGwyGTKWnTyAmbagrUlUnvmFxbZ1uHvC6MkcPyNLVaQTgcCpgeOIUExpQuCzPV9vitQ+T57KyB/+FYRDPPZxWJtSoaS+jevUltb+/p/Lmz2t9bU2tLSK3tzWrr6HCAZvYSWWuDnWeID23t7XbfqWzK8QYyGTiIH858osOBNcQe1Djjm2yLdZzRdfhnwLmB6PggmeZ5Uc/n56yQxd5okj1VPDH27DXpGEVOqAGe83zoIvF4/VY0RpLMvBKsC6PJxoR9huKSaZ5bJ6kD2xMjTcHcij10NbF3Oh1czofbzpZIK/pDESs00RHwq/nKEXj+tzl7Pbr2oxE4GoG/qRE4As//pkb26HWPRuBoBP7Wj8BfBTyHEYWWp6dWVoAs+RAs52DPJ0kYCY+xHg14oyFdqgLUWcJX09Liiubmnhtbtauz28wAHeY3IC16r1XTGCV5RLKFRJSk9tKly5ZATk09tcQP+QfAimoFjWGvgecc2AEF/F6fk0SidYj+p9xKZ3PaWt1UPpXV+fNnlEztm8EXwBsJCgy2vb0DS1RIfLmmSATgFY1PZDgcc0sSDoxHk6kDuzdM4bK5NCK4ioYDBtyTzJqpXzqt9rY2h2FdqXzFHCP5DnqrJtsCu47kEy1LwLBcvqRipa5gtEWReItK5ZqB+TCVSUJIuBlbQG5AAABxRyKm296TVtmBgT4D2QGg+X8wYknsYa6T+DiMcRkYhzQLDDGSY2trNr1LtNlJSpzkA+ABYH0fyZ5wk7x+nxlZbW9t2xiQ9PBesOQARykeUODIZIva3ElaC/7pk8fVHA0aqARABJjeMKkDQAfUg5HW2dWlR4+fGKjf24furAMCzMzMm547mrMvvHBJPV1dpERmyMbH2NjoIVtt3Vqendb9uukOM04AE4wdOuaAhowB4ATJV3Ozo1POB3ML1htsWQPZjd2LeSwmWU1mRgb4CaDFc4BJN9zfra62ZgNIJ6cmNTn11Io9zS0tNjYAZjyn9Y11pVJZReKtdk2Z9IH6e7qUaG/RzvaGmZeiu9/bP6Sfvv+hFWtgIQ8P96q3OyFvvapwwKNC5kALczMq5nN2HxQsYAx2D4zo4/vzWt3a1/kzZ80ocnNjVXfvfK7vfvfbTtGmVDBAj7Zy1pv1ZRjC57DPmd+Md7AJzXRHaoCfA5R2dDXbGqc7AGNAWueXV9bs2aDnnWjv0NjoiKYmn+jSpQsKhxwZJ9YYQEuD7d+QdwJMhW04Mzsrbyisg2TawPjuzh653DAfMbQDqPOYZrTHFRTYyNLyiuKtAMiOD4HP5IPQ8q4pBuNxY0OlSl0rm5taXVnV5dOn1Im0hB8RhYpJg8gd1L/9/T9SS1u3rr/2dZXKBd178KXm5qYVjwb13W9/y8w/YQXXykWFmvzK5zJW7HKYpllb15t7Kb3/i1/q1Vdf1fLyisk9rK6t6fSpUzaHKexRJGAwMfuklT+fK9i6hmGHRBQFl57ubmPJEgcBgNBy9zkaDlasQ2KB4La/n9TWNhq+eQMZwuGY4rFWY4O/9c1r9rsAh9ZJ4fMbA7e5pc2u9/Mv7th1rC6vqFwoqr9vQMcm8DRwZA3A3Ftbm/X//uiH+q3f+g2VK0Ube1WKSgCIbu3Y/GW9wBAkbty9d0/XX33FiiqmPW+sQMAVoAv2AodFyf7gFK7AuRz5CQf6qAk8BzmkQCiipbVt3bp9X62tXRbvUpldVSop9fa2ary3S1507WFhUtD0BuQHEKQrqFw1qZZkOqPh4VGTtPIG/Fp8Pq8To0Ma7e9V2O/W3PSkFalOnDquXDGnRE+XSsxxV0hVBTU5Oa2ZZ/M2F2GLw1CkCNk30Gss8nT6QOsbW0plikom02qOxfTytZd0sLtn+sjD/X3q6mjVsfFhFQopY6fDUGVUihRymQclR4aJvYJCU6VY0LFRR+KDvQxg3unoOvTgM0M8R3oMzWDAWgp4gOcUrJCLQK6B2Pzii1eUzqZNv5h46XL79K//9e/rd/6b37X150ebvlz4yhCSoi8dEcwjupzyxYpWN3f1xz96Ty0dbWppb9brX3tRIXdFgWpBK3NP1RILWQdGrKVDT2efK5ktGfPWU06qXsmrXJHWN3bV2t6pUtWlRHe/ApGotvcP1NXfr5OnT2l7a0NNFE/yOds3KKCHgk22j1BYRA+e8wOdQ8RKt9el6WfT9vXx4yeM2cz/Jx6hp00xp6+v336fYhAFCoDm1dUVpzh/cKCTJ08cFnEKdqZgzaPxP3HilJaX16z4xj6B5ApMbPZSXp89lP1zY33dOtKqlYLt6wCCdJcgrcJ7s69QBKZboru797BDK6gsBR9kyoJ8nTUwuQHMcx1m0OlHMo6uPWDAuh48eGCdOuz9FDCdwgCxGoPvrNKptJpb20w+jkIe19Hw72DdE4OIP0h/3b//QOfPnlMThYZc1iTEAMt9Zn6etY61h48fKRaP2RkKUL5CPG9tt44f9k32c8aEsw33wL7DHCUG4DXyyisvOQWzw7MJv8MH5wqeKecCzlncY7Xi1o9/8r5efvlr9reAswCqFy+eN5kZQHS+5+/aWuMKqKRSIa+ltS3NL6/L0xRV/+CY+voHtLK0rCiSS6W8QgG/Ep2t8gYc8JV5uLa2pXv3H2t0dMwk7ijoYh7s90ljIyOKhJp148ZtXb32kvzI2RSKmpmbN/NvjDWRpCIOw34eGxlQuMmRyGEPhPFdKFZNxgt97pGhETNrf/LokWmW9w8ggxM3Rvja+o7FkY4E2udVpZObCmLESVxEhiedV66GTE7B1nF3d0IZKwaULTazRomdhVxBne3tdobaT+9rL72vzu4+FUrSZ589kN8XUntbh5r8bvV0tam9q0WhGP4XNbnpNKN4WaZIXrWzLsB6vpg3iRSKTZjR0hHEc3I60gyhPpRzdM78jc5SJ4Y7YLnz4UiScQZnz3s2PW3gOWuS8w97F/KNfO8nztWq9hmJxbS0tGxnpWgMacKwdbbBUmf/wui0o6NVnYk2Q+p9mJqbpJxjWG4Fxl/RPDfpM7tuYiirySk81t1eBcwX5pB5zt8cnnH5+yvf+MdHONHf+kz26AaORuBoBP5rjsBRUPyvOZpHr3U0Akcj8HdqBP4i8Jwkhg8YhabzHfBrY33NGL+wiC0ROgSTAJQALJ3WYhhL/q/A0Yq1GvtMtgJgAgCApBBNVgNWKiVjgQMIp1L71orssJ0B8YIaHBpSc7zZWMCYa6FJ+vrrr5suo8ddkceMRl3GDgK44arzxaKB55j6lSo1LSytqJjKabRvUJ1dDusc9gtgFQd9gGWMGGGitTS3HLZqH1grOCBKrsB9YRaFHAp6jDCnfQqGg0qnk4qEAooDLB8ytUk4nYO5owfZAKQZM7SCXeWMdrbWLaFEOoWWbzRHATtyparcvqBqLq/K9KLC8kan0gAon8PGq8N6cwwiAcphswEkknDfufOFMedWVld1fGLCGJ4k6A8fPrT2bZIfElNYivw9QC+vB1DA7/IsTXMZoHh319EKb2uzNmqyIxhDvHeDkQ6wvLDw3KQfkMkAzCXhW13fUltHr3Z2trW5tqxTJ8bN5DEWCRnQRqJMssb7YBy7sLioM2fPGjjN6wBcM2+YL0+nptXXN2gmlJh4/vZv/aay6X0zAGOs0dZFsoW5BDsQwBoAj4SZ+4HhRsLPWDcYi0+eTJrcjOlthsImh4MkDM+KeUGBgLlEF0EmC0PTYaH39g/YXH/06LG1pGOid2y435AuJ6dzKRaNGtOW1JK/hfHIe1Ak2D6AMdul7s6EMbbv372rYAATtlYNDI7r01tf6vbnD5RI9MjfJF29dk49na2qFvOKNXm1tjSrajGrlcXnxrxG57mlrVWx1oT++e//qWLtXXr91euOHILq+t//5b/Qb3z3O+rtoWhSM7M0xgZ2HCxExsrRoEYawFl3fh/t1rRY66tiSGePoy9N8QitU/S2l5ZWFY+1GBvUXa8rhuFtNq2JiTF53DD0HEY7IEyjqGYSSeXyYWKL3MY9+SNR06dFHonCGYawQ0M9yuX2FQ4ih+RWpKlZuUxFyyurijWH1d3TqVLR8SyAhc+4M/dopXehayq3FUsGuzrlgwXsgZ5aM1ZyperRH/zBH5m+9uUrVw1MfTr9WB988FO99NJVnTl9UgGvF6hB9UrJDDEx0EPvlQFi7s7NzevJ0xkl8zBSOw10GJ+YMIAPoMlp399XVyJhBRkcMss1zH8BMCkG+LWxsXPYWbFvc6atvcXM+hxTyrIBijwfOh4aDGbkeup1jxaeL8vvBxhxaWd7R5evjhs4AYAOyxlmNmtnbn7BQLLrr71unhWJtg4NDQwYgA0wCOt8YWFR586dMSmrW7fQQe6Qz+9RwOtWyOfS/i7FxibTuY/FWqxbBCPIO1/eseLSufPnDDDyAfQagE9s5dk7RrSAJMwnZLGK+ZLa2xMGqNRqmITWVaHQlStpbmFdy6s7qoviK9rGaaUym3r1lUtqqlcU8cLmrBpg3proUrFcNxmeSlVaWiU+ua3IBUPz5KlTun/3Sy3NzGh8oF9DPZ1K7m2ptSWiWDM6+1VlS1n19Peo5gormQZ0Datac0AxuqMwMA4cgnvy4I1AXPFoZf1At259YTrysXBUqf09XTx7RquLC0rt7+hb73xDiQ6kZ/ZMCiWZzRnoj4GfmV9i3of8186O7QPHxkbUlWi33/chqM5KBfg5NAy1Z+/y2Bgy/+mQOnX6tBLtbbrz+ecmE/Ht77xrcSYSh5mPDwUSL0n9/r/9vv6nf/Q/m7fG4vKiVpYW9PJLV5Xc31MORm5Xl8M89zap7vbJGwjrsy/u6sn0E7W2x/W1K+cVVFmP79zUcE+nAoBXdSne1qVwvEMff/q5QpGIBtoD8tSKqtbcyuQwVQyb9As+3aub23IjY1avKZvPG/jX2d6slnizzQMrTFbRC0fSbVPxWFwe7veQKf3p7U91+colA4QNCETnm46Yw72PdT48PGQeBwDM7KMUawDSwPgoCgLU0vUCWAybGikKYtHaxrYVRIjvE8cmzJAb6Q7eCxmYra1NKywD0p8+dUILz6fV3dVlsQbDUUDB3t5+i5OA2M/nF9TV1W0xDpmcRKLNKey7PcasxxyUmEWcYM9lT2/IGrFmAI4fPHygV155xQptGNJykuB3YLtTEFxeWbZOAeYW0liY9O4fHNhexXUVrDhQtgJxSxsm0SOKBIOan53VyOioddDMzs3q2kvXbAwpiBPT6JKxa6lUVbQCnVs9vT3aZ09uazWZH+Y8xQsY6o53CnE4Z0SChmeGlc5YlIfdApATOIOwT6+ubZlUCsxinsXk5BPzE1haWlD/AAUQXgc/nG0rrrSGKI7WNT23qIXVbUVbEypWpInjJ8zzgMJmvVxU0M/6wCPGKU5ube9rZnZBkUizXQv+M709CXV1tmni2Iidw3zuoD744COdPndO3b29mp6ZtXPY3Xt3TTpuZGTI1gueBG2tMXUnYtadRSdJte5RqVzX9g4FtW3Vq3V1tCf08P4DM6y9cvmUavWy5p+v6uTJszauPj+F65L291aUTe7IXasqfZDS3s6eBkbPHXZElI1pTdFnZ3fX4o3JLKmuwYFhtjAjPuwc7Gr8xDEjWdx/NKXlpS0rpAa8PiXaW9XR3qyBoT5VTQasLI9T1lTdZAAhFmDW3qw8c9PrMWk6P92ErBsY5MTSQMDmtG1IDozunLVZY05TzFfgeeO0a8++XHK6AmNR28N49shCwSxHgqmh2Y8MC9IxzA/2BIoX/A5nMrrvWB/zc7Pq6elUW6vjZQA47zS+OoahX5kr2zU6+7MB6Oa55Px/ikhVzJ2DmN47HWoOa/3POmivfOMfHeFEf6ey2qObORqBoxH4Lx2Bo6D4XzqCR39/NAJHI/B3dgQ++dN/VnfaMZ3TMBC0HYa/0jcEnHaZhq27WpYfs7tDZjnAFYdzwFMD3O1w7bBDaMX3+IPaO0jqyztfmkYon8gGkPBaMlYuf2XAhabkwd6O6YIC2iKFAXALiA6rC6BtYXFBr15/VSUD3MOmQ+owNh1Ajg+MGjmAA3aTfCRTadVKFbVEYya1Achquttet2lXAwSTLPf39xmj0Plbp80UphGsVhIPDuLJlKNRDoMGNj7gO/rILfG4HecBRji4N6RCAEz5W5JzihAkmt5KygwvYZTevPmpLr94zQCIaLzVxitfrhi70kCqulteY5PC4nQbCAJjja8Bc7mPYqFo7DoAl2TKkZHgA2Ciq7NT8/MA9G2WXANSbGxu2OvxjEgWASkAG3xmvpe2xHbNEhqMHp9qeGTENHVhQyGX0drSYsx9xhJmOqw3knfY8zCJJ46fNEBrZWVDZ0+ftoLIjU8+Ngb6EKaSLpfSmZRd9+LCooF28eaYMTVpOccAMZ3JGXg+N//cTKQAJACDAL3fevNN1Utl0d7d2tpixQ+uq6W1xdp8AQcoJszNzZgeejjsaOvTLl6Xx7Si29oTJtkAFXtv/8AkfLhHXiOXLdh4RiMYIjbbmMMkdwCRsIETj588cSR19jZ0fLTPxoS5D4DJcwZwCEcjxhLkufT19qpSq6opHDSpn9XVNadd2+M348+AP6TN7T19evO2UumcOjq6FI9jgBc0MJruhoC3rnxyW7mDbQPQSRLROvcGw/KHmvWv/uBHGho5pqsvXlEkHDbw98H9uyYJceH8WXtmgOfW2uwFOHdkiGBBA5wDoLP6AwA2SIpUqjaWdB0MDvUY+I/BK4Atsg2BQMiKBMuLS0olkzpz+pQluQbIAWgEgybRg5mv4y/grE8AYcwKcrmCvvjijuItMdOkpXBCPNne2VatVpbHXVdnIuHI0zRFVa04hbLl1ecGuDTWQSMws/xJlD0+n0kCLS4taahvUAHTjHXkH+iA4ROjzb6+IZNXADQiIyeZP3P2pI0diTgmdKwNCnOwzo396XJkEyi0zM3OWrcE94OW9hvfeMsAXIwkYcOms1lFwhFbR5FIUNVy2jSdi0UKQ+i4l2ysiTMLz59b0YkYBBhPBwWsbAAMng3XDAAbDFKcypv8AUWL9fVNi4+VekY+2PX1kq0h5F2QN4lEW3Swf6BwKKx4c9ziKL+/uLhgcYGuDe4Bo0vARQoggEdXr15Va3NMxXzGJD7QO0eSAECNNcP4MnceP5nU5va2Lpw/ry4KgAa8yHTPD5IHBlACQmL4iOQB5nWATGGYuwb0YxDp1+3PP1egCe3nVpMO4FpKpZx1AsRiTfLWCvK761b8iMYxGo6oUicGSps7e9rY2tWJk6eNlY3cE0AQwAvM0bu3b6ujrVmxSFDNMfTM21UqZeVvcltHAMaYvmDcTDLnF1eMhY1RL5JIvX19ioRDtifiFUC8Z1384A//H/l9QQPaYW6XCmWLtV1dCXV3teve3S/MQJB5Qfyi8MTaweeBotLQ0KD2djZ1+eJ5tcUjctcrWlyYV/8AUlVV238xrWTNNcyHKZag4byysq579x/q4nmKjVt6+aWX7booxuYLaQNtMaPNZPL6N//m+/qd7/2egk3oeW+oWMyoK9Gqne11pTGCrsFoR9bAr3Ldo/aubu1nUialtr25op62mE4M92j64ZfmW2GSa2XpysvXVay4tZ/MaGNzXedOjNrzQUoECTJYozxPljwyCQBj3BPxAtYrJsGMCfIOnAmQtQKMBpgl3mYzWTM0RV+bbiqmHfsZ+xZ7L/rMSJwATBOf6BpCpuvk8ZNyyyn4U5DP5XMK+JFIQQaLQvOmyXIA6vG+qWzG5iUeANFIXPkc66fJ9m+KPXSZjR0bN0b64ECvdrZXdGx8zLA51iEMWF6H2Ib8BKa6nG+IfblcWn393V+Zg1ocCzmm36ajfsjsdgBJgPOs+XicO3PaCptNwYiS6ZwVAz3IiZWLKuVSyqbZ6702/rC6c9msyW4wHiaBVi7b2cC0oOt1k+yBZc8YQD5g/iH5Bnt+GdZvR5uezTyzojh7aW9PP9uNc8ar120fo0uO81I6dWDdZI8f3LM9pbklbpJuFAX5oABCfIExz7mAsxQM9LnZeRsTF91+0YiePp1WT3ePFcox6sUEuL+/x9ZjMOg3neudnU1l94khPu0ms7r3ZFq9A2OqeyjEuKxzLhwKKRTwmcFvrVK0joKV1TUznu/o6NTG+pYmjh1zjMqDAY0M9SuRaFU+m7V1yTqKNcfNwBLJHq/f6UDgzMb73rxxQz093RY7WptDFquy+aKaQiGlM3ntH6Qt3uPX0dPdZ+afFFtGhnt0794X6u0d0NAgEl1V00wv5A/kqpc0PfVYkSBGwRSJvArFoma2ndzfddjuAb91Q+wnU8rmcxoaGTXjYDrSiP0eAGZ/UG6vXw8fTdo+jeRRJBxQe2tMnYkWdSR6VKo4nVuO+BPVfccjhDhELF2lI9HrU3dvnwIYnZspL3uNI9lHcQdyN+uOsyZAuyMphXSVx2TpKNQx34hbzG/kpB49fGCSNz6vW63NzXbuSqY4GxVt7lOgisSi9lrECvYFdNfpzGj4/LA+7t69q/a2FpNyMlJKDb8MWpuQtnIIPuxHNfKXQyycfzmL89rmG3H4OwHORDZPvTYmDX8S1snlN/7HI5zo72yGe3RjRyNwNAL/OSNwFBT/c0bt6G+ORuBoBP5ejMCNP/2nDhfjKwCdb2kTdh0eoB2W+e7ujjHP/IBff+7DafV0dM8dzdaa6Y2X6jJ21uef33b0YqtVvfrqawb6kOSlkmlLQs+cPqOF+Rm1t8bV399viUwD1OZAzXEYlhKtwpifAYQBLLS0NlviwKGdZBnQnfvg0M/BHsCHRJr2WHSEAXNM+9MlA85gg52GxZdIOIw00/+USlWvttCmrpSNMQWIhuEf4BcsZYBL9KjRayUhcIzXHC1fDv2OhqrLEkfTJfV47PpctbKqqTVjQcLGuXHjlq792isKRqNqT3TJ3xRWtlA0ZiegLix9dIQdE1SSbIeF7mglB78aa97r+cKi6fkuLC0ZaLcwP28gDYByZ6LjMOmQsbrQGjVdeEzhaE9Pp+05IZsSCIZMR3tkdMwYvbTVGoA6CMMurSePHuvll15UV2fCQGo0fGFMrm/tqLm13TRk7969p1AgrFOnTthYzM/N6crly8ZK4nnNPHtqCXl3V7f6B3qVzyGDEFU6kzF2OaA+AKMlt/EWjY6N25z59OYt5TIZvf7KqwYC014N2A/j3OR/qiUDYqamnliCNjg4YCzozXUYy21OC3V7txZX1rW2viVvIKCffvC+enq7FYqEDGSYnXluACagM+y3s6dP2XM1A9hcXi9eu6bd/aSxmDL767p0bsKeA63ZPOepqSljBAJuwkIm6eP5UDAgq4Nl39oGI5mujIASiW798Id/bOZtsIEBn7/+xutmIvgnP/qhJabjx8Z1+eJZ7azMK+KraX9rzdbAo6ezGjt9QS2Jfv0f/9cPNDQ0qne++U3riGhtjpvG60cf/ly/+RvfMTAayRa0YtGahnHY0D4HKCgVHbCDpBNpJeYXwCssw94+DMoA2zHODejxk2mTawCAwcRzY31Vr15/xZjTGA2Wa9LePoz0qnVmdLRh7Fc1IBid6nS+YFJI7//sfb3+6jVL+h3TVkczFeBlYWHBWGltrR3WNWF6/bm05uemrSjS6MBo6Ok25IZMGzqbMVZ1Rxus8D9jdzZiE8AE84d1ZYWoSsWkFkLRoM1X4l9DaoYx4sO0hv0OM5gx/PSTjzQ2MmQFM4puL1572VjRaE2j37+zd6C79x4YiHP2zAmFfBUcD02qgokAWA5bkH89bp+NzZMnU9rY3LS5eOnaZbs2tJVXVla1tbmlL774Uul01tYswFNnotOu68y586rV0wqF3abRDng00DusGzc+09DAkIHyFG3yhZLmFxy5hBMnjilfyBr49ezZM/X1DZhc1oMHj+0aBwYGNMsp5gAAIABJREFUjM1JrKPot7O1qXw2Y5rPic5OM/ot0BkyPWNM/EsXX1B/T++hpm7F5CFgyVIAQ9KGQmRvb5/Fw4N0RnVfUM/n6UbKaWtjTVevXlAkTJGhpNWlZQ0PDiuXyVuHht+PdwDzr2q62nL5VJNHs3OLer6wrJFjE8bSzeYKBn5VSyUrziIhMTk5qUCTz7Rw93a2dOrYiE6eGFM+m1Qpn1P/8LCyxao6Oru1c5A2FruXYhaMabdb0XBYPYmEogba5hQJeeU1nWSPFpe39cnNO9rZBxCKaW1j4xAoq1kHw9LiooGDQFewrjHCi7c0a3112aQmvvPtt81HBNmvna1tzc0uW2EPyalSpQhkb8/fCK8evDdIZ7xaXFzR+Dhs64i6unrkdXsVDiFXQocS3U50KLj0g+//UJcvX9fgwKhUo9unap9yla27oVx2ye+LqlBxayeZUbFaVsVV1S8+/EDRJp+6WyMa70uoLdqkBw8f6SBTlCsQUzDerkRXn8mAoLMMAEixArmoocE+NTV5zN8CkBrMjo4D9jI0nlO5gnYzWX1y46befOsbJq/y9OmUvvOdbxuwxp6SSiVtryd2YpXIXnv+/DljO9PRgYwO69TxTnAK/8+eTRvb+vrL1w8LnU4Rmf0aJi+xKpk8sLlO0ZVPYigg/97ugXLZsnUAbWzuWJcF3VbG+va6rFDb19elbGZXsWhEAwND2tzcUqKj09i5fE5OTlkM6+vtOyyEIUFVt/f/5JNPdOnSJQe4PCyEA1Y3YovJQeWzKuXzGhkccIyEay75I3GVcHwIBlUspOQqQwRIy+MOyeVxTKp5Tc4E/I1TMMib1AexivmPT8CeFbdDJsHCWAE8Q0YYGRmxuMpaQf5tcXFRlapL2VzZ/o7Xevz4sRKdCQMxB/q6tbW5qlx6X1976ap1l4TCESsGs3eNjIyahBJeMhQV2LPZB5E1Q75mZ39HEyfH7X5ufXpbl1+4YnMHYBdp7YcP7toZ4803v67dnS1VS1UtLa/ry/sPFYi0Khxr1W4yo2A4ZvI8PB/khzgdIUuWyySt844iAPvxqRMntby4qGw6JVetakU+jOXjsZhJNi0tL2l+flZXrhBriS9Fu07WDl0+dCI0ZGeGB3tsvuXyWZPXoZsMiSe6piannlmhcn8/pXe++Y4ePbyveCyssfFR60wBFF9ZXjDfEq4zGg4qFATsDloXAjeQTqasgysaClsRyYzJZ2aVwDgVQ9lSSTOz8xobO2aGqJWaW89m5uyMhAEnsnihoFf9fZ3q6cbQNqpKjUIEoDngPQXhhnwUBRaMupe0sb2t02fOKoH+vHW91EwKjrMzLHGIBY1zc6Mj1e11pN8A0xvG48i/GE4taWrykTrQjve61YEh/faumY07hWDkGTvU2t5mHRuA89FITHsHjk8M+zcFffb1ySdPTC4J8Ny6Tlwyb4XGPm5vaMx8h3huJJc6/zXVM+vYslKkx62mUPiw046uKCdXaeQ8F1/7749wor8X2e7RTR6NwNEI/FVH4Cgo/lVH6uj3jkbgaAT+3o3AXwaewzQhIQOUBPgioQ3AUjbZBwckb2ggNlqPDTQ//OS4jss97CcSTTTT0Wx98823LKGC5UybMadnvt/eWNW1Fy9ZIgjAAoAOkA4YwnvBgoZhdu3aNcXiUWNQk4Aao9oYj44OItcNA4rrdnSXPfJgilitG2uQa11ZWTZgGyMx/p7EGraXGT7VpbWtXW3v7BhwAUszGo6YjAkt27wmwEO1jCkZbLyCJYckpLw2194YD5JRro3ElCQ31OSVK7dpbbtIEHx5955eePGaaf6iOduB5rPHZwA67OtoJKpiPu+wzn0+AxN4fcfMlQTDYZhxHYDc6P/uJ5MaHRk1Zixs7o6ONgMx0F73+/zWwgx4DksNxhRSGSRLGGchVbC1va1INGZsUQCpplDQrp/uApKdcqmoX370C2ORM14wo8YnjitXKApLyrt37+vUqdNmLLewMG+sVrTsY5GoGb0a687nNUYWLCKALUDFXC5rbC8YiSTFMJGnn82ZBEMs3mxFFgoVt25+au3ax8bH7RkD/gH+93R3qVDMG0BCkotJGAB9Ema5x6NUKqdgKKpns8+N2b24tKIChQmfx0xiN7c2DIinrZx55fO4lEknTeIAMILEji4GWNMAZTANf+s33rFn+ZU8ieoaHho2Rj5ABuPFs3s6PW3GZyOjQ5bQoRne0tKmmZnn+vDDjw20hmkKKHr6zGmTJeIep6em1NPbayBVtZxXe8SntojPdNa53lxFypRdOnXhRd27jy5wytjaAKOw5ikA/PQn7+nNb7yupoDPnh1MRRiDEO+ZO7BBMQvDYwB9a0APuiyQLVpaXDI2fiDgVm9ft9MRUa3r8eS0jh07bkaUjx4+1Mbaqt588w153C5tbu0oW3TAy2qpoCafR+fOnjY2HX9rIGBd+uiTm2pujuuF8ycN0HA6rR0WJh0j1l6ezpj2fWOu53IZ7exuKZHoMFDKYbLmvzLDdeSE6hYn+Hp0eOQwQXY6uU0H9TBWNIArgIFGcQo2NcD6j3/8nskK8GmyVYegOX9D8j87+0x3Pv9UZ04ft6JTe0dCp06fMTM5JIe4R1+gycCjpZVVpZP7GhnsMSmlbCZn8xypF2SP6LAgBtKJAuuaef9o8pGizREDCmGx80xgjyMZxNfW2u7xKhKNWEyTO6BMdlPVGrrkMTPUK+VrunPnnhLtCZNVgVn/bHbewELmNeuDT8BHQN6JiRN2b0hYTU/PGPucYgtavDCv52amDbjgHhgj5GGIF/hK3LnzpTY3tnTq5CkDfjY2t4xJjGkezHaKk8QeCgN3v7yr4fFxK2BRKEGmAODn+AQ6xE1aXVo0huT+zp5JMyDv1BRE953CjU9tbQmTTsBQ2RcI6uHjKXn9TVZ0O3P2nHKZnFaXl2y9EtcBVaefPdW3v/XrcrtqevLwnsJNPvNNaI6E1dXdLY+fuBMyHXVMZZEPYB6lDpJK7e/rYG9XFSQrWpq1kzzQyNhxhaItCkfbVap69P7PPzbQFRM8QDiAscHBPrU1x1TO55XJFRRrblFnV7fuPrinQi6vtdUVY4F/59ff1v7ejrFQPR7n2Vbo1vA6klbGspQjJ8O8WlhY0Y9+9L7OnRvXxsayWuItSu6n1NbWoteuv6SBoS4bT9bwz9//Jb0keuXXXpfbhdcEUkcUdp2OqHqdDie/o+FcrWlmfk776QOTtUjubGog0ayoT2qOOExtTyCqYHNCa9sHVjhB935sZNT2CVj32UxKoyODZvobCHhVq5TVFGhSIYd0idfmPF1dDyYnrfhGFxjFuZ6eLm1vb1mctiJWiK6WonWENUebFfDx/pjJ5mzPAGA3hfB6zQoNPGc+AHAL+ZwG+wesE8gK5Ygm1RwZKQpm/ICuKwc8c0wzD/ZT2ljftULmwuKyAcIGSlcrGhkdtut8+OC+Bvu77BxE3KPAhPQXhfOZmVn7d21t3dZosVBSJMo90EHlPQTf+y328LqAko50Ud3WC2ecZ7PP1JXoUFs8bqD3Z1/cU7pYVaHqUq6QV6jJo/GhLp0YHZDXE1S55hQFG8A59895DY8K9p3h4WHTTx8/dsy6YPA4II4Sl/lA150zC7GN14FMQNH44cMnCjZFjZXPOHD9PX091k2CtFAmuW+Q5NjIoO1pgK2f3frMutsc9nHEOlWI4bwf+5zjqVGxglBXX6fF7f29Ay0vrWhsdEyhpoCa4zEtLc6rWMqpo73FTJohDtB58cGHH6u1o1ulukfBcFzZQtn2Bc4DEBiYy/A3KhWn4wmptuR+0vZxpLMioZCeTT9VTxfAcrfFFzoU6b5Z31jV1asvGsmAcy6mvMxZ5iskgIH+IWPbtzSHtLa2okyOGBs3w00KgqtrGxY70umCdrb3rCMNGZpwuEmXLr2g5/OzaonH5KpVNDzUbwW47c11I2OY3Fy5bNJFLbEWm7fMWOIcc+DJ02n92vXrSqZTFjvxw6AgT+EZxvsvPr5hHRKA0ajtAZ4PDnSrv7fL9uq6K6Aamy0mmvgpYO5eqX7FYn/45Kmezc4Zs/3E8ePqODRbB3bmbMW5EZN4zlEQFew1ajWVyiUFwyHHY4P9FAa9+VrUVCkVNTP91M4vFAghWWCEzrrnvM88sD2XLspy2Qo6GM8DpnPuM4N6b8BAdDMcNcNup1ODczcA+n/IPHcZ8/zPg+eOga7TR1vHeyYMeO5RuXRolv6Vnrv0wuv/wxFO9Pcu8z264aMROBqB/9gIHAXFo/lxNAJHI3A0An/JCPxl4Llj5FmRx+PoAwJueuo1uapVR/bjEDxvsM4bwJSRQA4TfpcBARjtFSypW152mON8D3j74P59kzFAAgRjoJPHjxmQQ/IHe4j2YqRbkA64f/++5p8/1zfeeMPAXq4HYKthggkThgQfQMYYrodayw2JEiQSkF+A+Qz7DEYRrBb+hiS8YWxHy/vcwoIBqbAvHzx4aCZh4WDYkigAvnAw5IBWdq+0sDqMcw7+jvmXo/cMAGDMIskSnFolr9z2jFQtmPzF7Ny8xk+clssX0M5uUgNDYwoEI1rb3DYwew1G18GBjSevDyvKYcnCzgWgCBhT2SkwgMF5tLSyYiakgAxzs8909uwZtbe1ml4pSSEa5Q3wHOYUDB+St3AkakxfgOjxYxOWvNGSixQMJmRbm3uWSMNij4QYs6ra29qNIbwGWFYoKtrSqoWFZWMJ7u6sW+s6Mjw8p0Iup4H+PmtN39ra0LUXr5pOOwARjCiTh0DuB+NZSXPz89rd39crr1w3eQckI3iuMBzRO0cXFnY5IAqyFyTMFFz29nbMII7iSCgc0tbGrg52k8YWbW5pN93zW7c+M8Bn/yBp7PgLL1zQ+jp6sit69GTakjZMqmgLX1p4boDJhQsXDMTf3T/Qs5lZAwVgdhdzKZsTgCDc59kzZ0yTmAdCIQDpAcYP9iPsb9i3XAtsx6mnz0wyAACHeReJhk1Pn2Q+k0yZrneRgk61auzU/Y0lPfzihtxV6fzFk9o+yGp560AdvcM6eeoF3bxxS7s72xodHba2ehhuP37vT3TlygtOcSEHGO0xMIlx9vkB1DEmy5uW6pkzZ21dwsBHOxpQoqkpoI7OFvu7plDEOgvm5hbM1JW18+DeffNDOH36hMrFgg4oisXiBph2JtpVQ+4Gbdo6CTmmiBh/rurDjz7Wb//2b6s54pMLM89Do0RAPz5NKqRStTlI4QdpIaRAkMZBH9eRQSo5c4A29HLZik3o9/7iF7/Qa6++aiAijduOopMDnDv8NGogTjcHY2s+om6vPN4m04Pd3duzLhYKPSdPnrRuBuafMfXrdd29+6WWl2Da9pkO8QuXLquru8ekUgDWYAmat5wbkKNgcjR0MSDhwhw2qQe8zSjoVTGSLGnm2awePHhkRQZfwKuhoX4rqFB0BEigsEEnCfcJKATIaExRCgb1kBKdUVWqGQNuxkbH1RpPaG52wQpXDx/c09lzZ4y1vL27a0ArBZq5+RmbuxQpAQPpPgD8/+mPf6bvfe93TH4H+RE6ReLRqEaGBiyuWEs8z8ntsQIURo03bn6mKy9eNcYwIAngoHXy1GrmmQEreHr6qUkfVGp103IHsEJWKdjk02B/t+kAU0gp5LLaWF0zA0mKUK0dbSYfASCOng2dOeji0kKBhAPsd9jCsNKfTk4ZyIMXBOPd3tGhp9OTZgSM9AjFnCeP72lkoE+Lz+c00Nej7q6EAWEAwjxfChrITwDEFnNZuZAyAKiFNV2o2Lo7ceqcvIGotndT5ouBzAvgaS6f0fjoiI5NjOlgd1O5dFJraxvG9GzrSKijs8uApluffmpgJBOBYsbBXlJvv/VNu+a557Mm3UOHBcVL+JwwXG/cvKVCoWTGq6nUrjyeqoq5snq6e607Ch+Qt99+XaEQQLVLNz/5TPu7GX3z7Xfl9gAgA+5XKN85e7RpN3vk80f0kw9+rqqrrnQupUi4ScdHhrW/sazU9poCbqfodfz0BbmDcbUkerWXTOvJ48emuY9UF8UsCgJ0Kxw7NmbrzgPQXUImzWs65uw1PPsv7983KS4K3ez1be2thwUwr8nPOEU9p6tr+fmqerr77XtANEBexgYpJvZa1iaFZeIAxdn1jTUr+OCrwjVhLE2RCZAeSRiKkYCkpg1vEkOYZ+asaNSZ6DYW67OZGaeY53bp2MS4ni8+t1iGpAaSTbwvnRrE/LXVdYsZnCfoduGcQ7EZoI99g/2ZAjIAP/fP2nUkwDARxRzRq6HhITOcnhgfNRY2xYK5xRXduT+p2aU1G7NzZ47rxQsn1dvRbHOhJjxBnCIlZwy+Ziwt7nZ22vd0XRybmFDfwICtWdYm5wh+j9jmFCuKDhve4zGJE841+E9MTT/Vl/ceWNGHPevMubPWsbK2uqRcJqWJY+MGkCLNgSwKRR/uxbr+SoDbjm8GXUSQC3jvG5/e0NjEqEmbRPALSCHpMmuyZv29PdYxBQher2M6+dSMrpFg+uWNWzp19gXV3X4FI81qCkb1+PGkSfJQXOM9Ys1RoW5thu/I6nm81mUXDDSpl+dRrVmHw/joqEm0MWYAwrDn6WA8efK47RFcJ/Ovu7vPzJiRaqMgGQnRUYj/jzPX2MvQCmc/RAIuk3HAc1M/c2NYumJdCpcuXlAw6EiOIPGHjjpmwcwnJE6Iz3SiQS6Aae9xITNGMQM5qi2NjI3bmQ6ZwIH+TkeCxRuw7qafffCh7d10UbDuWuJRdXe1qrurwwqcaH0zz5HTonBULVdtrOgayuVKmnw6a74RdCymrEvBkUJErxzQ2p5FFdIFvh9Olwf/30gbmHVbMayqvf19K/Awx9qam60YGPB6zOMmHAraesqXSrb+8CagIA8RAYmWnd09Kzh1JBIm3YJ0mHURZbM2R3mWgPqOv0nJYgpn7q9kWyiKNcBzY53/GfPcwH1Ok78CnjuS6E5O43Te1Y5kW46y46MROBqBoxH4cyNwBJ4fTYmjETgagaMR+GuA5ySmDakKxwCqbKCz6Z3XD53sDxmcDdmDP//ysEFqsOm8GMB5DDjHaHFsbNwSyCePJy2RA/jlkJxJJdXRTov1vh1qSUANcCYZikRM/xCw6N1337WElwTQ0b1Gzxv9xNpXEhkASjCDAf5I4mB2AlQ5DFMZsEriBRjdMCBzwH+M6krKFrK6e/+uJR7Hxo/ZtQCe8wv8TjFfMHDP6/FZGy/JkWNAeqg1egii85okY9wTCUJnR7N2lu7K74bVJmPpDgyPy+1rUiZbVkdXnwF4y2sb8vqaDAgFiOF++HDYag5A39Bs5GeWWMCq9/qVymQMdH344IFef+01M0glAeGauR5AYhJ6wHn0aAEhSTIAC7/88q4GBgeNRTs1NalEoktev99A9ZGRCS0uLmt7a8NAUqQrrLji9Wpnb9+A+2A0prY2mGV5dbRFlUrvG8Bw8eJFk1tZXHhu7H3Ae/REKZRg9sY4wxiF7Y/WLawupCYOUkkdP3nCgF7mCok+z+v73/+Bvv71r1syD6i6sbFm14Jp3rGJY/YvAAVzpKdrQH5/2Jjzn9/+QsvLKwaqoKtLuzaJGIkuYGIsHtdHN27pe9/7nu7fu2PX+87bbxlItIkxa6VqLNCz5y7o4aPHBtL19fR8BVw0iiYANyTqXMM77/y6Hj9+ZKZ13Z3tpr0LaA9DD3mUoeFhA1I2tzfNMA2d3tOnTyrkDxizEakUWH2b6ytqjfjlqeQ0+eCens0saOL0Cc2ubMkTiuv8+atKHqS0urJsWr2//ZvfVS6T1r0vv9BLL12xpBswkGIYXQWsO9Y4Lfe0pzOP6BhgTdApAiDE+tvd3VYsFlZLW4sBBV9+eV/ZXNFkfbq7e7S0sGBzwedz6/zZM9b5gLEqxQKYa8y95MGBaYkDTAIU/8mfvqcXr16zdeV1I0yAGRigOcCsE0l4rpheNvwCANBn5hbU3YuxHJIHFdPOZU4AKtOmb6aDW5sGYl24eF5uF0w1EmSHpWq+DkiwoOFKgcntdKvw/8xy2E0BxwHaiXewMxvxh/XLvOEZ//KTX2pvb1MtLTG7zze/8abNL1B4wCcAJNYX3wMkMX8BZ/kdwAuuB7mWTDprUiw8g/HxY7py+UVjN5fLBbW3Nev2558dskN99nwAb9Djh0kOAERctCJiMaxQGNNUrzY2V7W2sqmTx89o+umMRkdGjAW8sDhvrG3isWPSzPzz2us4+vTo2vL/qvrpT36mCxcvGUg5Oztj4MnYyLDi0YjFESR/0GBPIqkSaDLTyQ8+/KVe/torWl1bNaBw8smkMYExSQQseTY9bZ0PFJfe+/F7xmZ94eJ5FQpZPZ+b1umTE7a/7G5tyOuuq8aYlct6+PCRWjo6rXAzMjZmcgkAubl8UclURonObgNDQtGo7S/loiOZBXhIEQtG8D/9Z//EmPTXXrxsEgrPpvi9rDF9Jx8/0MVzZ0ymgnXgGDsXrOOnp7tTzZGIeQWwc7CfZesB5SsudfUNaGVtW4USxoH7JulEMZAOJeRLWA+dHS2mVc06p2D04NGkEl096u0bsDn4859/aAauxCmKOPPzz02OrK+vz7poMHbGFBhg8u69+3avmDzzee7sCaUOttXanNCf/smP7Z7zuaR+4zd/3WSQ/F6X3v/Jz9Xa3KEXLr2oUikvj4+9gz3KkQ9BBibgj2t7L6WffvBz1VxVvfLqyw5TtlzW/NQjdbZEtL6yqO2dXfUPH1dH/4hC8Q6Lgyyej37xC42NT2hgcETVatkKtjDE2Q/Pnz1nXUYUYGEZOz4b7VpZXbGOL+a0UxBCw9yZl6xJ1i+xfWV5RQe7aUXDcVt3zFPiAfutz+8UrAHVGSdA9Xg8pkRXmwHlAMh0cbCvERucfb5mQDbruK+vVxVY7sEmOys45owem1/v//x9Xb9+3QrJ4UhQm1ubJh2RTedtvaPjDwhoUl7ZrPkyTE06RVfmPt1q/D7AvjFpfT4rkPL7fHLf/B5rmXlKgefzO7f14pVL1qlAEa5Uc+vjG3d0684D1T0efeP16xof7FZ6d03PFxas64J5weuyx3JPvCb3ieQMBAEKzOzPSEtBOMA4/M6dOxb7uQbGi6IZsa2hx17IOp087HXf/8N/r0K5ZnP7v/2H/52ND0WpX370oZJJDJ0Dam+J6YWLF4zpzp5BQZ8iHP4knOu4Js5bFEsGBge0sLygYCiojvYOk4niTEeHB10ux48fs64L9tXNzTXlM3v2Nevr7PlLSqby5gni8QWsoHLz01vyun1mMjv1bErBaEinTp+yvWZ2Zsa60zbW1+0MCFgP433q6VNjb/N+eGdguHvj5i/1e7/3u0a84IxEJyRxIxpptjNROEhnBf47fiso0t0Ga5+9jC60nR0IEh7duXPfkHM6WTo6O7S/u2PdWCdPTJhGOB0xEAfGx0YstrE22B/9TQGCi0mOIOEFwEsnITGC+Mo5iPkai9AlwO7kMRmlR5NTdk+YmwLEo8tP0R95GJYnxTDDjg91wgHPyyW6L4j7Ja1t7qi7Z8CMZe89fqJEV6eB3RAQ8pmUwx4P+u01Ga9KETkgxF1cdk6lC484QNfa5o4jc9Xe0qIS3QD1inq7u9Tk92l3f1cuJPaKdFpR8IpacZnuAdYbXgnMHaRfOhNdtmY4l1JYweOA+cUZGl33vzLznDO/2aRbO6oCIQxD0YCnK8eRmWxIHl196x8f4URHGfLRCByNwNEI/MoIHAXFo+lwNAJHI3A0An8N8BxWcYNRzrnbtB6NeV532OeHIFTDpLPBOm9oETrMc6lmmohOuzaMuadTz4xVA3gLMAWICtAHewimFsgV7ws7jFZRviapJkl/MjmptdVVvfbaa1+1aZN4AkaS7JC48nqLi0vGViTJIyEEwPR7/caKwtO0YdblACwVS6QaOuIwoqxJ3ltT1cbAq0KuYIlmvQp7p24mf0hVIEPQ1tqmxeUFY+mQcDYkVRra59ZiW68bI5p7AVAu7D1TvZLV/kFKBwdZDY8fVyjSrIN0QdF4uyJR9CxdKpYrpucJQdbpVHWYdg3JHB5nA/i354FmvZtWXZcZg8LUR18TYOLK5UvG7AYwJDECuCDpQToG1jnXB5jHdfP6sXjMfkZixj0DFHT29pnmOGMMuEJb9fjYuMlAIHWwvrmjpzNzymRz2tzYMHZja1vcQAzAc1qnjellBQZuqGasRWRkSKIH+gbs/kgkv7x71/kdEkWXjGnMB4AKcj+f3PhM4+MTlsACRiwvLZlEBFrj3BuABr8LqzcUjJoZ59TklLH0epGR6GhXNBpxdHoHAW+KmpgYN3mV9d09vfDCJWNN3bt7x5LJaAhmb5cld5h4oTOazRcUizVbYgpYTpfC97//fWOBAbzy1Jw2fYcpTNGgtzuhleUlY93GYsg4OIki7H2KNgNDfQZuT09PqbMjoZ5EryW23E803KSIT9pbX1StlNfW7o6mZhcVS/SqVPepVvOaWR2dBbRpv/XmG/rw/fdNXufM6RPa292xIsPqypImJo6rr99hb8NwAwyAOcmzguWMkS7Pfnx8zADQ1dVFXb5yxQBADNkwtwVkRdbk89u3rTDy8kvXjPmJuV2lWrE1SszIZtKam5vT6dNnjPFJEQJg5Y03vuEYowlg0uniME8z+8I5tvEerD1Lut1eY+q3JRyjOZP22cU0c93GMG4AksNwRGObcQ/43arXHbC6AZ43dE4doN4xDjNZJIyCy7XDYhv9DE57OAAX18y/zfG4unt6rNV8+tmUxUXAom+88Q2TMALMQ37D1ijxr1q1700PFqYe0hLptGaezVhnBSDC6MiYenv6rPOD58FcBuj0+1w2P7gnABNj45ZyViiEsep4KyDDgb48XQvIOjma8YB8m+vITmEe57T07+3vKJ8vW6dPV3eHSQ8geQFAzvgQlzFSY9HNzT7X5NSJiasVAAAgAElEQVRTnTh53NizJyYmFI+GDPwO+PzGrIepClM7EAybP8O//6M/MX1ePihaInXF/eOXAJDKgPT39ZrsC/r//oDbmurX11Z045OPdP7caZMFq5UKiscArMsGWLO+D7Ilbe2mTDOcTqTe3n7TY97e2VMwFFJPb791Ekw+mdLgwKBJfB07NmHeDTAqf/CDP9TLL7+s0eEhBXweM+uce/bU5FVgVFLs47oAzWGrOuxfj7KppDHv63R/1CqKROPKlFGNCRmAFW9ttyJoMByxohGdOMQU008u5i121OpV09ulC6Fad9t4YTYIE918LWLN6uvrN4kIQNq29jaLXcx5xp75SYEnSsyuS6dOntbE8Qn5vbjhAeRl9cH7H1vRxx/w6MyZCfX1Joy1+4N/9wO9+fW3TZub63DBPndXJApKVjRCHglALqDv/+AHCkYCunDxrKrlgvY2NhTyIfqC3Jjf2K4Vd0DP13blCUQUikRNIgr5CRisxENTGXa5dOL4hBVjMKQt5Av2PCgQsJfD3qZIiNfIxsa6Ab+scfYl5grrlj3disPonafz1qVEt0ZD8oTuCgfAczsGvy6ZBBugLIVT3of1ihEh8cCZM31WMEdyAjkoYioFhr6eLiuoUgi0bdTj1udffGHdS/4mv81VChoRdLa9QbsmTI1Nr7lWt9deXVmxQhiSHWi4I0VC7Ovr7bFzCEVCYjygNWeSRiEYeSkzUAyH5Q/6LVbTqeND/qnq1u27k/r5x5+pKRzRsZFBDfcnNNbfaZJdzCn2lQYBoOHJQGwCaAS8BzgHgEWyCWPj3Z1dYxfzL0Va7oE9nLMLXT1Oh0zeClfs67fv3NV+KmMsZ0wlz507b8D84ECfPvjgfY2ODGmor0uhADIbbluDlXLViq/cK2sJgJ9nbPJ6eEkE/Lpx86aNESbGPPv5uXk7T3AuBNDnHFIu51XKJ62I3dLaru7uXkUizWb0mckWjHENcE7hv8nfpHhbi3whv8VsCq2bm+tWIKcAnExmzLwXhjUdchQQC9msFQORV1lYfG4FSZ4NsRumPPfZ1ztooC7yLoMDPUok2vVk8rHtc+jAc08URRcXVgyQPdhPa2h4VA8nJ00OqlavaHtzy7okstm0AdzHj43b9wkzcY/anA74IT+g6e2TF0PUat1Ae86xvAfdGBZLKkX5vT6tbW7q9ud3rIvLMYhuMlP0wf5eDQ30yYcOuKumOvJNgNR0QyJUVSqbUTV66YVCReubu4q3tEsenxbX1mxO4XGRySSVTeMJQddNWdeuXlZ/X48ZgNOtYQvO5bNzH+dN1g9zhGfJOQ/meTFHB86w2ltbVCghXZU16RnmK88ylc5qxwpeLXbWoEDT3dNrRQv2VdYnXRyA9qdPnXTOprDfDw8KXzHPMSM/ZJ6b+v2hYahJtphh6H/IPKcwRbGV3IG1x/u8+w/+1yOc6ChDPhqBoxE4GoEj8PxoDhyNwNEIHI3Af3oEPvmTf1JvaJc7uBV6oIBZgLWOoR6HWYAFDAB9h8aiDaC8AeY2DrMNQLeItiFMEbQNiyQzO1pb3TSdXyehOVB3T6cxRTF8BGiBgQSoDouKxBDJD64FFipMKpJNQBBLGA3Ur9qhugFQA/gCYvL3AHaw0fiwtnG311qaYX9ivocJJezxDz74QNGow2xD//vtt99S70CnMaAAMEiQARQPHYjs9fLZnAHuJJuc25HaIGEleWi0gnJdJIMO23vd2HDjo/0GnquS1d5BWpubuzpz/pLC8TaVKy6tb+1rbPykyQA0BcMGTIRCAUsGuT4O+ujGA0wyPvzLdRijHi12A93Lxr4kiYZpPDDQZ+3DJFCO1AwSFyVrtzW9YK/PxqUB9AN0OSB16lB+pq7ZuTnFWpot8eY1kVmhRZ9kGtDtIJXVez95XxcuXzXAE03qT298ouWlBfX09hh76Fvv/LoB5gZWumTJ8vP551asGB8dV0vcYfKhMwtDGYYWrcDImUzPPDOmOT9ra+vQBz+/qXAY40XZ8yYRgoX8a7/2NfsZCTsABSD2+saW3nvvxwbWdHZ2qLOjXXduf2ZjgBkoQOQLF86bfisA5g/++If65jvfdKQj1laMcWvFExAst0eZXN6A1i2TNtmzFvdPP/3UjMoACfia50KRB3CCOcvzufriFQO0KIhs7exoaXHFWHBd3V12bR6f2yQfmpsBUfOaeTqtRGuXfvKz901+Jo4Ouqem5pBXkSCGiS75Is2aW9lSKg9Y/uu6fftzAx8Y93e++Zb+4Pf/b/3Df/C7xnpbeD5n4CeMfgpNyIdQTOBrihasGcYRABcN6wsXzhvjHfAH9vng0JAqtZree+9neuX6a/r01m0zR/vyzh3rkHj33W+ZoWRzS0z5AkCZ1/S66RhhLbz00ku2ntDhZa7x3AD5gwESXgBCilN/pk0O2OjIRjnrm68xs3s8NWPgBn8PUMdrM8awKtFI5mf4IphZXrjJ9Jv5HVjpdKzw/7l3YhtzlzjEdfX3D6hQKn7VcWOgRiBgYJ7DhCuaaTIyTsyHwaERffQR8jCvaWhwyIw0eW6VkqPpCniGjAwxhTkcjIV069YtY36eP3/RrtEAJ7fb2tRhawJIIUuFprDfB4TrgP7EZFNwdTtmzgC5DrbvgPTJFEalVbW1xbW9valQU0SqeWxt1zAprhTl9THOgKUuprEBvBbnXXUD/mGdE+cAbjY3tq1IgpY7MQy9/EqpoLaWZtPMT2fSBuhhWLeyuqGhkRF9/MlNnb940WIJRTIAH+IE84nCDaxB4lAoCPBclcvNmMK+T+rWpzeNodjZ3mbATzOseDwrkOMBuGzuUq5YVyabVSqd0vDIqD0D5AB4lmPjxw4NlInFfv3xH/+x3n77HZMnOEildOPGp2Y6i3RLrVwyI7tCNqPPb3+msxcuaG4OH4Q2tWFAnc0YoxaWJUxT4kC9isdFWRvIsuTwMfBqZm5end29KlfrCkZCjqzOwJCa41EV8ll7Thijrm9va8aMB1uUSmV14YXLCoVjptmOp8P1V1+3PRHt4Hwpb3sbnRVotbNvMH5IT4wdG7d5Pj4+bvtxZ3uz+SAUCnWlMyX9wb/79xbrJ06OaWy0X8n9Hf3kT9/T937rexaj0CEPhvyqIBkmtP0B6YCCAybhgM5/NB7S4FCPuhJtWpx5puXZZxru71Z3okN1j0+t3UNKl6RcSVpdX1c+64yN1x/Ulasvm4zSP/8X/5utsXis2daBsY8jEb1y/RWLj3TDwPZdXFiw9QjLnqLngwf3LV4i4/UisTLg1+zMnElIzM3M2Br8vd/7Pf3hH35f165ddcBzj8uKhawBCn38C8sfQNXOI3VnrcNAp2BHcZE4ByiJjAXgOZI87N0UU5GxqtYquvnpp3rx6ou2/h4/eWJjbrJOLv9X3irIXLEHU9wiXtK1MzPzzPY61lE8GjNCADJOxFXOIuwRxFueMfsrZxrGaG19Ta++8Zppf2eTSQWDEaUyJT1f2daPfvqhafpf/9o1nZkYVsDFWnWZCSjxjj2OtQC7u9GlQ+wz00nY+ocFnEbHGjEfPwvWAr9HcYF/G/4yVGFctbo4vz149ESDI+P6l//q/7TzyLfe/bbdfwr5rHTKikyhgFtjw0MOkGyyeHmLGcxbwHPGgzMd19PRkbBiPfJGzO8zZ9mTO+0eANwpMFy+fMWuGzB4eeGpHj28Z3sHXVh0+nW0JwxA5zkjtVMswBbnkOdSS6LNZGRMuKNec+4tk1NXT5+yhZJm5hdUd/nsWXldLi3MzSreEpPbVdfc/KztMbD1GavdnT25XPhheDU1+URjY0MWMzEhr1SLTnyPxsxYFHNhur4CAeJAt6bn5tTT169iqWBSf3RHAJzfvXtH3/3Ot+X1uq3Tin/NoLqSNjY9hf5ymW7FdSMvICvI3yO7B6hdK1e1vbWjh4+f2FkklUnb+ZNnjLY7xcDjx8ZsTru8LlVM69yRbIFQYdJ3pZoV7nL5kr6890jZfNkKCm4MWK2DEZm4krwuqcnvUVPAqyuXL5rMjHXRUIm1vShg3Yb8DQWECtdHl4Xbo6XFBVWKOdOYxwi+zB5UrxoYTucVXVaYO+MXws6Gtj4/p7jBHKZbhPfI53Lm3UKh11nPNbu3X/2AXPEf0zwv1yq2D6B5TsG3XqOgzn068of2zN/9X47A8/90qnj0G0cjcDQCf49G4Cgo/j162Ee3ejQCRyPw1xuBvwg8h3nOhwPuOO2NZoQJeH5otNNgbjZY578KnvN1qVqRC1mAfEEzM/Pa2d5Xd1evensHHJmWTFr5fMbYOWNjI/J5/ab7S1IKqEWrP8aXgH2Ae48fP9bz5wu6fv0VY+yQJKGBytckg7wmLeCO9rgju8DfkZyQmJHQwhY3uYRMVj09fZb8ktzu7e5ZCynyJHv7uwqG/WoK+g18QtoAFnwTmp6W1AFGoc3L+GBKWjewFNCIJBzA7Vf1FM1gtFq1RDkS8kq5FTV5awY6Vap1HT91XoFwXPHmdq1v7ml+YUV9gyOKRputpbxSdhh9lmSvrRkYx9cADSTNTnHAozSt0d19yheLBu7zzGALkbzClIIhDbgB0G9JAwwdr986A0iwSPC4bkAr2KV87xiSlcycdT+d1PjEmOnTMw4UEyg+ACTf/uKunkw907vf/W1jZ/I+2XRKt2/fMgYXDMqRoWF98+23LPkCZNzb2TGA/+SpE/TWanlxxRKkUCRsLDjAt5a2VlXRG/a4DTjimXZ0dKpc9prkDe/vyFg0Oy33TUFLkHhdxzyyZprTLreMSbiDKZ1bpt0MI9c0ej1utbW0GBtv+tkzyecxlvX83DP1dCYMMORaeL2mprCyhYLyxbL2DpLa2d1Xf/+Qtb1PTT21lv5zZ8+Zdjr3DNOflnkDHNNJtcQjBlTAmsW0tK29w1jSACsLS8+NQTYw2O+wOR89UTQYVntnjwGGaC7vb68ou7epUj6tZLokTzD0/7H33s+RZ9eV50mDRBokEkh47wquvO9mF7vZnnKkSIkylFYbu5pVbEzsH7Mb2o3Y+UkTmt2VNPJs0Ylkm6rqrq4uXwUUCgXvvc1MpDe7n/vNrCY1UmikoDaCHCC6AmiYzO/3fd+7791zzz1H++mCToye1dbmjrGuMF7r7+sV5po1wWp1trdpZmrSWHMUDpwCD9C7W3fu3LF529/fX04kczb2gHaXL1+0eTs3N6fW1hbTm3746LGZrnZ29xpT9rVXX9Pks2cmyfE73/xtY6WlUkdKZZLa2d3R4tKSRtBDbmg0OQba3L/7nW/rV7/6FfMR4D7RO2cCOM0sThHIUDB0Sc1AzKGjmz57DjfHaq2srNpcBYSvzP8KGMU8AJAx8DwAkAUb0jHpQ4OeOFaRVyLWILWxv7en7t5uA2phzcPErHDgWc8wElnHvCbvO/ZkzIpwiwuLNnYdbe3G6jOTQrfz/pihTT+fMlBq/Om4DuI76unt1oULF41x7pgxA864bA1hsHnv3l0HVHchIlMGCQg0zoCUxwhAHT5dGRSRND17qL7+DhrR7fU8opPHMUX0+TDVRd81q2IB3h7/WPy8fgWMLzoFQpCIEkaVSIZsau8wposXLhhD3GdgdtFAIFipq+sbpr0M6xod+uXVFfOzoPgGqMaas04iikWbGwaaAtgB1KP/m0jFX3TrTE9N6bPPbuvL737ZmOCzs1PWHYJUAXrV1YF67R2ihxu2S3TGD2Z2zNY6UlMV1ihdTBhZIjfV3dOnze1dK04AYJ8/d85AeooBIb/fWO9L61tqaus0tiTMTYyCqTMAFHls7Csmk0UVMhkqp0rEYlpYXFKVv1qH8YSixKlCwYBeWLvoNAMMq6paBbdXW9s7itTWKplKqy5Sr7pog6r9IcUSSUWjzcZA9/r9qg74TUcZCS78LugGwSeCwjX73J/96Z/o3S+/a++TSh7YfuxyB/U33/p71USarKPl2mtfkL/apYX5GS0vLui1V14zQ2DuJZNLyuMtKRQOGBs3VFOndKqop+OTxmauDft0/vwpeV0F5ZIxba8ua39rw0CsxrZOdQ6cVKC+1SRFTPP5iLE40ObOnmojUWMbz80v2ljD5Ca2sN54RuCZsLjr6yLKZzJmZk3hF8Y4Wvj8HoU/5jVANmvbJIO8bmPTsvbGxp6YLAfFdhtfKyBxVnF0kP3+oHJ5ZOWMBeAUPEsA6bJ9n3MCe1PF6+DUyWGbq3Qt1ddHtLi0YIxi9oGOzk5ja9PJNnDihHWcpVN5e4YUXNlXkdlhHJiLXC+SaE7skIr5oqKR+rKs2Lp5SSBRxjx15CLy1uHDGGBKGmms0872pu7d/swKP25vQA/HpvXRp3dtPf76176iMyP9KmbiiscObA0Sm4jVFWPyypmMsxD7ClIqnFcIqRQ0K4VcYhIFBPZTgHzOAzZidK1xduP/XR4Dm/sHh/X3P/iRtnf3LUb0dHfr9KlTJkXWaKbURe3tbNs5ifMUcY34x/NBy57/Zy9EGid2GDcAHfIE+9PM7IxJdvCcMJCFgXx4GLfOKOLM+z/8thIJ9tgudbV32D7NOmtqoJvGa8asFMphoWN0i8lybTiEAJeddyjubGxty1PlV220Sc+m5+XnrFXfqKZoVPvb284+GQ45ZqCJmI0bhS7mzNOnz3T61BndvfuZSXQ1NtZb0XVpad7i2/DQsIL+oOMRsrVr7PGGaJPmV1asSwbddQrXGIMy/+nC+uIXX3lxnuMcxLnwyoVhFWGDZ/KanpmzOWqdD1XYh0IecauYy6vKE9C9O/e1uLKi3v4+zczN2j7DvGK3pBDZ09mlaF3Ezk4ZmOLGOke2MG+FXWTgKD7wXrfv0FlwZPrlNbUR2x/pCuG8WFdbY6a3xA28UwDxWStO0dUxMXa5vfa3tneYnorTrTU1+UzFXEYd7a3WtZfKJlUdqLYz+srKmgYGBk12iy4o1lNNTcRkgng9R2rR4wDmyNZU0Q1ZzkcgvP9Xguc8IIB5CgjsdD7OAmXwnGfL3ljpoL34xv9wjBP9y9LG498+HoHjEfg5H4HjoPhz/oCPb+94BI5H4F8/Av84eO6AWQ4j3WF9Aj65YIH/GHheedcKgP7jci7AO2kYLFU+7e3GFTuENZhU8gi97Li6ezpNnmBtfcVYfyS+62ubjoRCFSxId1kTtdc+k2gCHr/55psmn6Ai4JPHWE28Pwkb71+RNqmwOrlGEkjY5RzeYcnQAp5Ooq/qtQT5e9/9vs6du2Ct3TDDEkcwYgCefJb4wTjl0A47maQNgBktSxJ2pF9ih2g++8xUkmSR12DMuA/+n+uCTbMw91xRf0a1wSqToPAHatTe2WvSLalMwVhRtPZPzcwbsxVmEooHgCeMgRlvlr82DXofLfeOVjQmh41NjrTIrBla1lnrNjrJAMS2EdLGajIFadVE6pTMOkk89wSrx5i26M+WiwRcP+8N43VietLAne6uLjONcl4RJlPBDL0ePB7TlZeu6fTZ81akAASDPUYHwMOHD5T4/+RW3nrzDZ06edLYvsuLi5aoMq/m5+bU3dll0gTcB0kc9wVQtrK6ajIRzU1NBibBAH706JlSqayBNbDVYG6ajvnRkTHSAEtJ5PnI5NNaXl5Ue3urmTACkLW1NSseOzRd1J6ubgUDAU09n1ZdNKpoU9RYdYvzc7py8YIVaZw28pwBFgDns/NozvqNadbe0alUErOsoiXC6Ndy7bAtt7a3TVoE1ivjHo+h5180eRiY85hMwtRnbnh9Xktcafvf3tnSUP+AGuuiJvPwfHra2J9o5St7pK31FSu8FH1BLW0dqOCp1sbaloGLgI7MzWw6qeamBtWEAmbI2FAfsUSUZwobj2Sf9dDf72iuc32YU87Nz5lJJix9gIqnT5+acSGFpMdj4/L5gho9eVrvffvbevedL5tMxdiTx/qt3/wNk9pwuYoaf/rEWrJPnTmrnt4+S5ABiP/6r/5Sp06OmtlcNUlxAXNYkmbADjTHYYUxFemOcNYP10owYv4nk2kFQmHTbKfgBWAF8IOMAvPAChMmmSNdvnTZdJaRbqDgQ+LMa/CskXUwrX8Bqh1Zkl5TW6NUGpPcip8AhYC0IyXk89lYATgZUxBGdCZlzOitLTThI/Z7/f0nrKiALABz2bRdC8gg1aijo0nRxnrHqM/0m4OmN46ckuns7u6YxjMa4QC4MA1ffBiI+/mHsdFfGKBKjycwbB0yiRrWOMR0f3WlcJBWvpCSx2O9CgYmOqC5w2ivgPLEQnwhzFAVQ7lU1opidPpwLV4Dw/PWwQJgdef+A5PuwDj27t17isX29dabrxvQAY4Ca5uYgqTPxho67CtmyneUSJhUTOwI0Cps3QkYB87NLxiT01jBwvBzU1euXrbOg3zBrfn5FbW0Apr6rFjFGFAomJ2dNjAOo03iDSAlYNomxbndPUXqGnTz5i1jp8PURY/3xMCAXaPP49GjiUn5QhF1d3doY3VFxVzajKu5X6fhqGSFSnS7k4eHqkrF5a/yag1pKmQqMJ8sgzp0agCs1xsLNy9/TURr23smS2GyC4W8gZVOzPUp2thkIBbjCJO/tbPLgGekL6L1UXV39ZjhJmOKfMytWx/r7JlTZlrY2oy2cFJyh/Sd799QVaBekcZmDY0OyesrmdcB18E6qQtHVMwCkOZVKGXlD/lNN35o+JRKxSqNPx43r4QTJ7rU29OqZGxHif1t+T2S30vBGOmcjIq+sFq6B7W5F1NXR5f8Pq8xTGHYAzhSTASU//Cj6zpz9oJ1n7AGYGfTWWOFHfbNfF7v/+hHVngiVmKayHkDNi/7lnmetLca6FjKZ60jgCIoY2pSbmyKBuS5bP+o6ImzfxFPyxieU4Ar8TsZA0KJYUjIMcsxrqULwRjnmDH2dOvBw3tqaW0xA0SK6mj5+3wB88JAtuXgIGadalzflauXbN2vrCzb9QBUG0hKRCsUlEll1dbcasVHxm9oaND2L+eaMQwvWKcQ8+HlV15SMpfW3My0xh8TS39bLo9fY8/n9MOPPlEildarX7ii7vYGNYSrdf/uPQXwAOjvd+bm4eGL2MT3rFuh3FEE2Mt7EcfpAkNrnL/hfdc31o2lDSucsSOWAgoDsMbiCS2vbuji5SuafD5jZrUA4G+9gRGzx4BpJEjcrqLtpcRqNO+JbzxLzhgdnR12vzwfk+LJFbW7vWddeJ3dnVaU5bkivXSfuOnxWbcLjHKKiVU+aX930wwj6cRBo350aMjmvckKlmTSTICuR8kE7jzG3secOYcRar6geDKpyak5DZ06r0zRq5mFZXX3nVCV2yuvy21kglw+Y11txBYK4BA5kHlBHgpJOUdySIrWI6NSY2di/tERAkBOZ8P21rZ2tvaMRe3xVVuxGTJFUUW1trTa3OVvKc5QbOG58JwofIz29yibL2p2fsnOLxQLCgWkyvDJqFIxnzajzIPdIz15MqESZrnISqV59gdqxHS0rs5A7/pIxOmMLBTM7NVkgQJ+OzPDPqczoCgMTlN6Pj2rlvZOK4AyHwDIKYLwzIiPnBtZG3jcOPmAw+hn7HO2P7lVMgIJwZLzIJKBeU1OjFv87OnqNHN5ujnypXx53z5QV1ePUrDdPdW2Fui04BkSExkTzpvEDD6s6ymXszXldCP91zHP7dpg0ht47pIPs2nrmvVaYbki18bZ+Rg8/9fnj8d/eTwCxyPw8zkCx+D5z+dzPb6r4xE4HoGfwgj8U+A5B2VHHxggK2dsYXexKG9Flbgs32JsJYfqVU5ana9LJMp+r9Y3t9VQj3lXTAvzK3K7aOVOqK0dcC6jre110y6tr8OQqcYOz7QA017M54pECSxRALKXXnrJQMCJp48tEefQT+s34GlF3gGw0zSCM44MA+ZiAGboZZukR1W1fV1Cg9bn1/e+931jxPT19au1pc0SaBJmZAWQMAkF/To82DMgkpZpEkZasgHSHLkDnwEkMCEvXbpk712RlGHsAFa5DozqNufHNDzQY4ARBp8wf06fu2gGYJ6qgNLZgqoCQTMSpFW2t6fTElsSOKed2QEQeH2+X2HQMKbwVUtut259cku/+Au/YBIrGDwxTki58Pe0lpMgDgwN69nMnOoideWxSptGK2x3xzWxZOxgkjPmQjKX1dTsjBqjDcba9lhrPGC8rP0XCZiiqtTV3adf+IV3lUkn5HaXLKn+6KOPlM9mzRxreGjIQFr0cgF7Y7EDA5Wi9bD0quQPBo19CRv7+dS0Aczh2oh1BQCuUSShiEKbLx0EzJGF+UX7f5K4/v4Be8aMF6zBYAgDUoD1mPb2tvWrv/oV7e9tG9sR6Q/uByPFleVV/dVf/5V++7d/y4Ck7q52Y6eaXHNZNqRQlMndAMr5qgOqjzYY0A6IMjY2Zs+Y1nyeC0kxrGyAXqSASMw3NlYNmOjq7lVtGF3Vbc0vLqs2TNHA0aHFZO7UqVHF9/b1fOKZpmZn5UMTeHtL4YBXrlxKF8+ftmsYOHlW79+6r5x86u/tNykcxhU9VRjHO1sbGujrMeNDklrWMhJAmPUizTE6etIkEyguwaacmHhq4MmlSxdtXvE9AABkCzBznXw+baANwNj4+IStOcDo/+s//bH+5z/4A2MLPn36WDU11bp46bIgisvtRIz9gwP9+X/+z/pf/v2/L7N6i1ZgyBZyBlCa2WbBkfXhM4DL9vaOYwIsj2n3Asasb2xajHj27JmNOWsBwPXKlSs2jymaMM/TqZR6unvLUkEFxwdhe8vRVS853SIOGOc1ZjhFmdGTo3YtvDdrmzUGCEUs4l6RsAE8Y97G9zfMEJJLv/bFL5rcCTquLa3tZoKGBuynn97W1ZdeVpAOkVLamPYAuLw/14ccD+PMGBtA4/EYWxcNbjNmA5XlwzwCKl8411/RhefrRxML8nodlrkV60p4NcDK9Km/v1utrZi97quYh8kI8OhYqVXAc16Z4h+a58RExgSA5fqNT6zFnv2N5KEAACAASURBVDiEtI6/qsrMYZFPgXne09evKl9AzyefafzJfb10+VxZsiZhawfAF3+E7c0NbW6sqa2l2YCQaFOTZpdg9AL4u82ANpMr6pNPPzOmKPG3f6Bf3b1dBuxhojdLrKqrM7AUYMXifTFv8YzOEEdOIWfzhQIBz4JCy8Mn41paXlNnV4/JgI2PjZmu8+mTo8aYRI7k3uMxpY7iptHb3tJoxaaFhTl7NhR+/MGAaRkXshnV4OcBoO0qaml5UdHGqLa2N7WxvmbmhH093RoZGtbO5pYVvgpiLh4pvr9rIFRTo2POaGxft0uR+gatrm+aNEfe5VVdtNE08JEZ29naMe+DGeRAagLKZVNKpeLa3d3SQB8s/oziRy4trB7KG2zQ9MKKfvGrvyKPDzmTWdNt93ur1VAXlbJpi3+h2oCBbxQBhwZPKpMu6MZHH5uklEsZXbowqoOdVQWrSnIXczZWrJWWrn4lch4tbu5raW3bCqTdHW2KRkLGsgW0XphfUri23kyFs/mSeQWwQDAMpLNjaGjApvKDu/f1e7/3u7au6ByiYwyAl7lMpxMxkPWAnjmyZfHDAyuKEL/MYLOxoaxtjr+AY9DL9/kac9zyEcWAc+YCnWf7e3QzUcxy/AwwmQQIhO1OtxldDptb6yqWihZjKObX1jaoWHQZeEznW6FYMD8QgOHz58+pvb3N9jLe0Aq3Pq95ggAO93T2KHGQsE4xCmKYlnKN3CP7IR0mzC+Y4z19PcoWC7p166ZGTgyabv9BLKn13QN96/s/sm6yS+dPq6M5oqG+di3MLpiBd0W2itiGzAevXzEO5XooMvH+n312y/Zdio2sDwBVfpczFddq5pcA5y6Xuvt6zZ8BtvvWNgXQc2aI+a1vvWdmwYChgKKnT55UXV2tjTnFSWIp0jGYuQIOc26K1NVaPKeogLzO0OCIwsGIDmOHBlgju4Qx7sjoSSM1oGW+srIuX1XAdKVW11c0ONCr2MGe6fsXcykdHe7pwvlzJgNFnAQYRQqm2udVJpWQ11Vy9rqyNw8+MBR+8q5qFb0BrWztyV0VULQ2ah1HzKk29kcVHINOn8+08ZGIefjwsXWHNTU2an19xYo40WidCsWcDg/25cfwvr1d8VjC5tfa6rrtXayH5pYWO8PEjxJ2JqAYXZE4pNiCCSjjRCxoCNbp6bPnRi7BjJzz8Ecf4VfSrr7eDiOKUKy9d3dM8fiR6qL12tzZNNPlnd1t21PYk5oaMAutNZ8N/ChSmbwV9vFfoLBB9OeM5DZz3qL5twyfPCXONXSDVLldVvD6/OwP3ux0MJk0oLN5Ol1ghZyB0xwY6F7EjNN8hDIpPX/21AqTnW0t9pwOE4fa3t2xoiFyTkjv4fsAYE5BPBKJylcdtG4HilHNzY7vA52lFLcoCtg5Fy75PwDPi9Ys5XSrUQjCdNXxCHI5kjKloopul3x+BzyH4U8M+PyedAye/xTyyOOXOB6B4xH4+RqBY/D85+t5Ht/N8Qgcj8BPcQT+JbItHhXlRUOxDJb/uPnejxvw8XNYeUVvyQ7mscOUnjx+pq2tPQPJMUgLhqpVLJEoB5RFuzWFwV/whQ4zQDlJ8dDQkCXvMJgBJF9++WVjPgf8yBF4yhqMssSHlmPngOyA1YBRfI2ONmoFsM5IbozNmCtaYry6smYSBRcvXrLDPcx49NnRUEaDGimNwRN9+tJr1wxAMvmDYs6kFUyiwFWlRDxjwC5/A7CLbiZJaoUlzniYuWlsXzOPbqutMWrMxWAobGZNp89f0MNHY2poaVN7R4+KLreZfT19Ombts8PDw8aoNRO1ctECUB4mbUXzPJNFcgJGUpUe3LtvID7gANeP1jWgKYAHyYnJqJwY0swSDOa8SbCQ/HJPtGyjVUx7PXI6ZnoI7cpXreXVdZNgMDPL1jbT7UbKxOML6Ecf3jDJmbq6BtXVR3Th3LCaWxpeFBJ+8P3vGziPNrTf71N7W5v81X5NPBs3oLohWm8AOOAlRQB0RHf39o3ZGqmLKh470r37DzQyfMJaucmXYPI5EhxeS9xhnMLyW1hY1NDgoFpb24wBvL2DrM+hugDEwwFL5peWFnVylNZov7zeai0vrZrxG63ZgHKw6oqAcVVOoYKxfjb5XPsHcXX39Zk8Dc+fZwJIDnuuq7PTwHIMU9c3Noz5jzHn0uKiMbpcMIoBburQZvUrmyvp+fMZY4OFapzCEYZqtI8HfT5FgiEdJhLqGxiw5DlzdKCpp4+0s7mhUG29dhNJNXT2K1vyKhk/MlY/hSXYdw8e3DXZHlq/W5sa7Xl6PS5jk22sbxm4imRJpSUBk1IAlHPnzljLPexfJHdYP4AumPIC9AN08MzRwL1586bNs//0H/+jXn75JZOsqK0NqLu7zTHAzObltkJGRnfv3bfnz5yq8VcbgI7kQsEobU7izQesW9YyZrKsm63NbWvnJxag8eroc3us6wBAitgA87LCOGedAbIagw42ayph7GbmA/fqsE+d4hYzDWY4f/P48Zha27pM+5y1QAGG979//749e8wPAZtgBc7MTGlrdUoDfa2mdQ2rvr6hqQwEO7I+07Pz6h8YsLlrkHUpr4APOSTu24kdZgZJyanKax0W6IEDDDt2yxWwvCxjYzIUP/a9sqkq3/ng4zsKh/0WSwHcqzz4JNBh41d9XY1CNTxPzN78/wA8r0i3OL4Q/I3kcbTPi9L2bkzXr3+k3/7N39AR5qK+KqWS6CSvKYyGcUub0pmczfdbN/5eJ4d6LcZQtLOODR5pMW/GxYVs1gAuJJiamlu0sr2nUC1geE6xeNqMN8N1jZqem9fu/r5+9de+ps/u3NHI6LDqasJaW14xz4X19TWdOXP6RVEQuQUA14EBR6KCsXVjnMx4ubzWxVNbF9XNj2/p61//hu0XJitQcKTImlvb5fNTqFlXtddtDNf4IV0NrQa4YICcyuYUooC3sqZaj09bGxsKhYPK5jMmUQRLGtY0Ek+Jw0M11EdVhRRCKGx7EOzs9FFMmaOYAtVek8Fh7jP6+AggAYUmc6kqZKbPMF+RpCjkCqqGidrZLq/XpY31ZevW6u3tVCEPuFyjxZV9La0faX0vK08wrFQ+r6NMwtib8cN9k7goZvN69epVnQBwLzn6wweJI409mTTwHA0vDGFrgh7V1/mVOdpRNrGroM9ressUCd3+sDIuvzzBqDZ3D3W4f2D7md/rMvAO5n8uX1IsljSt7ObmdtvDYOA2tzbbXjY181yHBwe6dP6i7TOA0QB1SDQA6CLZgE4265p1AiN9b3tXly9desE4Z5zpVOFZIweDpFo2lzGAsz5aq1w2/sJ5mMIM64ECN0WjbJb3MwjRAFfm6VEyacWP3l5n3QdCQd24+bFee/UNZbMl/flf/I2dBy5fvqLB4QGtri3rxo0bJqvR2IjPQdr02TFkBVgFMKWLJhwMK37APfkNxOZ+uK+JiQlb98Sv6elpY4939XQrlc/qzmefaqCnx8BWig/3nzzTBzC+k0f6+q/+kkb62xWtgTFPNx1MfozY06btzQcgOLEMoJOzknXRJeJW9Afo52fE0YoZPAA74H2lOA/Q7oNxny/qAImV5lb1I7GRTFk8/uiDDwzIjNbW6svvvmVSdlnrNkJbPqf9/V17hqxRCiCcA4hzvM/s7IyaGlvU2dZtMimsWYDzja1NY2tjFrm3H9Pc/JIS8bS2d3ZtbVx96bLqwgHNPZ+Qu5RRtQdPhlXT4kbKqLW9zTriDFTNIy1YtLiDaAf/cS/5klepokcb+0lloX+48DLg7ImpdcI6C4dHME4FOHbGNZWEHe7V4uKyFZPv37+j06dPmqfB5uaadegBVlN8yaUx4swYgM4+iZQKBZFKYXRze0ujoyNW+GffobtpdW3Nzqh0zWzNb2tn71Ajp85YcR4z6sWFGQ0P9ai/r0PhkE/bm+t68GDc9hrmvy/oM7kowHOAZjoCO9s7lM/iz5C3tej20mHiVj6bMUmXo1jMro3uRKSsMvmC6hoabU8MVfsNPIdowRmMf9YRxvcwekc+zbbqsp+AY8VpeuIA53R2cSjLpdOannqmaq/HOt+qvV4dxA/KdWCIJ8iwIBuTU3ML5tt7qqtrlK/akaxijiKRQ1GGMz9s+META07HDgbZtgn+GFnnn9A8N4l0th+2Tw9GzXhtME/RgXdsR3kWfFx5+98d40Q/xZzy+KWOR+B4BH72R+A4KP7sP8PjOzgegeMR+DcagZvfKRuGVsAYDqM/YRgK0ITUR0pYBaFrDKBqh2uAXNJSa6N2DqMVdpUdpqtcloSNPXmmUDCixsZWHezHjCnotAcnlTg6MJPETDqvw4MjkzMAvCOJwTgNZg5JBrItaHZiHEkCU13tUiEPkP2TrHeuyUBlNIjLlE1AMnRNYfNxQOczzFnYw21tHaqN1JfZ6LBvJ/V0bMISKZhBdfVhXb50TqdPjiiXS5X1mYuOCVPRAXoPDuKmp0rSi4zMSvk6GRNYWRVgIH6wr/Hb19UQCZv0B5q8ze0d8tfUamtnzzSGQ+GIaUQj/wGTHcY7bGLuydplczljR1VY9RWGO8Bzgft1uR0pk6OkTp8+Zb8PYIrMAXIsbo/T6g5glC+S+MBGcjQgCzlkD2CgYuBYMGYVzx65knSeAoX0bGLcpAS6OrusGFFf3yiPt1pbO/t6/8MbxigicT443NT5C+dMqgHU7//4wz/Uf/e7v2PANMkeLbg7W1sGPKE3i44rbD9YrfMLy+rp6TP5C96bMb5161MDNAECTp8ZNMY68jsUQ8jMTAolWGMM40ePHpv+Ms95Y2PNgC3YrI1N9Zqbn7VxHR4ZsWdOMgdz6uGDx5agZVMJDQ1SNMibBIoZdRWQLUobI5EiRUdXt4HlBpRvbWp7a0vXrn3RGMwmoyO3gSM8L16Tggq65Y65V1ALi8sGtA4NjerhwyfWiUGR6MHDR2YeOjDQL0+ppMmn4wYGDg+dsG6H508fa2d73dbFw7EJ1URb5AlE5PL61RytN71zGJHJo7iZkyEV0drSrJmp52YYyrrr7+szKZPkUUaXLzug1OTkMwOfW1ubDaCMRMIv5iyA8YkTg3b/k8+nTNf11OkzikYb9ejRIwPg/8N/+D/1S7/0S8ZiDwV9yuXSNkdRAUkkM6YNjC7s22+/bQDq3c8+VWtzk0ZGRpQvlZRIJY0hyfqGQQkj1dED99jrwp5D0x8gkusHoKmwwh3wCrkGB1SvaJOb+WBiX91dHdaBAIADkx5ABB1vXttp/XcKW9zX47FnBipcvnzVwJDKNbW2tejZswmLi8Q+xvRge1ZXLg4b8I8EBpJJdI14fH49ePTEwCB0rdG4Zv7V0iVSALxzGHzMBeIc65j5AQB29epVR/aE9Wqpv6NB7sSxfwCeV1jpkn5085auvfKSFfWejj81pjZzG+CB2BqNhuT3o4Ne0Twvg+ame17WOi45hQuARsYI8CVbdOmjDz/UubNn1N3ZbpIkjx89VFd3t1rb25XNFYxxPz39XPNTYwaeI4UBOJxJJhWprTGGJdI0SNXACKVjB33deAZzYJiBLjOcbGrpVHWgRt/6u+9oZ39Pb7/7joHLAJtnT53S1NOnCtfWmJwLck+AcgCBxA2KTQCHFAtT6bTCkbCtUxjtO3sxtbR26KPrN9XXO2A6+O1trcYe5tnPzs3anEG+gU4NZAISiUOTmIINm87lzecAaRWKC56CS0eJI0XqI/IHq3UY2zeQEDkaunQAj9paWhU7PNTS7LySsRg2CuruaFV9JKij2J4VsWApM2eJv+NPJzQ4clKPnk6pLtqkUCBk4Hl3Z6chQMguYPqaySY1Nzutc+fPmhYycePB42ntJ6SdeF7uYK35jORKjmQWjFpkt4I+vxK7gNbnNTQyqFQ2rVu3P7MYUCq4TPIBjeKgT6qrq1Zsb11V7rzSR3H19/U7rHtPtUpVNUqjm+9xJHny6aSO4vtWKASY6us7oXA4qvfe+47effcXrNhIET3a2KBoFI3tI33yyScmxYSsErEfEBwAkp+xrh39beQqAqb9DIN0YmxCTc2NxqqenJwwAJ5nz56F1BWxwExES3lVedE0rxgPs++5LXZtbmyqWHKpvq7e4jWmkTb+LmljY92KquwdLLWJZ881cGJE0zOL+u733jefh3/3+7+vfP7IuqnodkCqaGRk2EBRzgnEaTq6WMtIuNDJBAOYuUpnCcVdwHNME4mZxCNiF/PW9oitTW1truviuXPGug+GI7pz/5F+8OFH8vh8+upXvqzB3g4VUnEjGeBfAEBOXOXcwbUTz+YXFgyQxYwasNak5dJJ9fX32xmCogXyWNw7c4s4aAVy5g1yLcmU5pdX9d57f2dmtlevvmzniYP9A+3v7mppfk79vT36xXffsXGfePbM9NQBWYnbfX091hkAQL64uGBSJZwHuFeIEyrQ2eJ46eAxwfxweTza3Ts08Hzi+awuX35Zn925Z+eX1dVlfeGlS8ql4lqYndTe9prqIyHzLtna3tDewb6B7309PepqbZXPpEXyymWQ76IwWa2jdE4Fd7VWNvfU3j2gSLRFH16/Zaa5XCuSL8QVugrpPkSyh3MBknzLyytWeFjfWDG5t96eLgOYkfAjvpr/S6EojsysWZ4vkiRDw8MmmcQ5d2Fx0V7z6ktXzQSdcdrb21VXd5cxq//qz76l4ZFTymTy5h9BUef06VGlUzF5PRSvm61gOz+zaF1uFO0uXb6o9Y1Vk0ThHtra2pzCpYH+nMcd2RLznTAqdlG5dMaKFpyFMQnFjwX5lXBNraL1DfIixmfPxgHEyyYb1iFTtiFx5ovJdzHODqD+wqvEhVdEzgolnDWR26F7pCiKxCXTs6dbkNdg74hGm3SURFKM4hMND1V23icOMJ+2NreczoDWNpsznBnLum6OWTb1Ed6f/bLsjVK2qHjBPOfaK8xzZ94750U+Kp0Al986Bs//jdLL45c9HoHjEfgZHYFj8Pxn9MEdX/bxCByPwL/9CNz49v9aMs1CuR3dYYx2SiVLJGBT2fm7lLfWcy9MlJ+U3/0nL5CDOyZAsKE/vvmJtUwnEkkD96ydNX6ocG3IGH/eKo8iMGl393X69BltbmwZiA7ISvJMIv38+ZQBaiSeaE/m8ymVSnmnnVsuYy1z6DeWNPBN0QF2+B4HehJmkmgO7olkSsPDJw08jydTxpBFImT86VMlE0m5i7L2+nPnz1irOYZNLsZCRUtsYcNySA8EQmqAHXe4Xwbn3drf3TEgjOSKBB/G78WLF4yllTjcU2pnWe5iXj94/0NdfvkVRaLNqmtqtRbWnT0MQxeNMY25YigYMt1Okm+kaQAJAYxND7xEYohGpCPnUuXzmTkrDB7u/y/+4i/NgI+fAdIBpqCVC3jNcwVcg8HGB224FQ1ZkiGS2q3NTcUTcWOmtbejE96h+vqoAQ0kRfsHsL9djkZxiYTLZ1IgANeziyty+ZC4gV2btUSrv6dbba1NxiqitRo9T+RfGCcAO4Ag5gut3OieIrlRVV2tg8OYAQGOLisyKkhbNBprEcAXMzvYXgB+JKMkkFyzY8TWr+kpmH4wqs9bsjQ9M2PSGryWo6dcNJY7WsOvXntF2WTMwCSSTUANZAUoKMBmByyAhQ14DVN4c2dbgZoaA0Wmp2dMOgRTW0ALGE4kqnQ2VPsd00mAXOapAe/7B3r48JFdA6/H+wBuA+rwbJERgSE71NehGm9RywtTpi2bLXlUVVOv658+VNHtV3Nbl3a3t/XGF6+Y0SFdChRs0JL927/5G5MHaG5usrkDEI4++etvvKl79x5YEcExXK3V62+8bsafFekTkxQpFA2cSSQc47GR0RFjsd28caMM/tEantaX3njdwDgASxeM6iISHz5jfiPl8s5bb1vB5fHjJ9YyfebsWd1/+NC+xhAwGPCZ5EZHR6uBL8jswEYFjIQRDqt1fn7OgCbWMKZ13A/rC/CR52KmZT/xQWaNgSagcE6pZNoSeRiUGH2+eu1VJY9SZZkPGMB5HWWTGht/Jq8nqMETpyyu3L7ziU6fHlZN0KfJZxN2T7xWbXVBg/3tyhZKCtc1yOuv0dbOgVbWNxUM1qi1tVV1tawNp6vDunHsWvPa3z8wVj9gPvfBXMQ4l4ID5rLMYQeucLACB3B35FooFlV8DiqSTR9+/Kl6urvsb5AHqK0JlxsKnMIPsRD/BMBDQBGnW8VlXQ5WhPN4LN5guFth+edLLhXcfpOrQLec108m4wbAoJMPmMEl8nludlYfX39fo4N9qiIme50xR7InkS2qKlBjX7PWkUVBD98XrFW0sdHYn+Y9gXGxy21j8/DxE5Mx+trXvm4xuaOtRVsb6/a8mavI+SC5dPvTz3Tu3DkDrDBiZe0tryzojXdesYLu4eGRDg4Samvr1tzsogE3DQ3IslSb6aRJGbhlxsEAQnQVAC4CqCNzQddKLp83EImxp3iH7BLdLawHnh9MaTSyjfHrksVuulqI2xfOnFdtqNYKfqkkWvcFJY9iBoTn0Gev8unJ2LixeZubW7W4vGb3x75HhxN7CYUB5F7wCqBgiy4+ngQleTU+Oa1swaW92JE6ewfkD9eakSA3xf4KQP/s6biOEil5SkFj+Y+ePKWN7U0bQ9izAV+1Aj6PQn6PVhZm1NJYp76+bhsHCpeYwtaE66zTpa6+QbWROntt7ikZpzBSpYLbpY1NPBfq9Od//lc6c+a8GQVjVDo7P2ugN5JCdDnxrD/48Ibt8zDL9w/2rKvjzp3bJrnEfgEjmTVNfA8GkFcqGJO/t6fbfAKQq0HyyTH8Dlix19EwZpHkTaLtMJYwNj/dS8wxAGVe53BvR6FAtXUghENh20+RwllZWdTIyJAVXzByralr1A8++FgTz+dUHajVf/97v6uqUkJVbvSSC1Y45DxDvOX/2RtnZmYNxMMsdWx8zPbJ9o4O8/RwzDsdk9CLFy8aIM06xg8DMHN2ZsY6qaL1dXa9FBmejI/bmsjmsiahdvXKJfOL4PCxvLRksaOtvd3GibMAaxs2O2z6CxcvWZEHebL2jjYFQyGtLC3bdfK+jB2dWpG6OiuaVWLU7bv3NT276Jgrlor64ivXtL62plOnTtqYfe9733nhE4KZ++zMtHUCYlrJ+YxONwBd2NzI3hF7+D2Mf9OprFRw/C0oBhPvYEEjX7d3GFd1MKKp+SV99+/fV0d7hwrpuN56/VWTzYPFPPV8Qi0tjbYudnc3rcDf2tJi55TlpQ0d7mf08suXlc8daWN9Xt2dTQrXOF4DENMLOcnnDaiuoVm5qrCezS/aOQcTT0y8M9m0Pv74Ew0PjlhnVU2oTk+fTigeP1Bbe6Mx3TG6Zc0vLcyb9TLPv7EefW6X7t65a+dP5GfoIAxbbPPoMBbXxOSknQNZk2jNhyMhNTU3GSB8/94jdXf16u6de+ps77IzMsD8hx/+0HwK2ttbtLg4r/papyMjVOM30P3gYE/pDED7aUcOzGT0OLtzriHu5+waDTxHEo3uRJjn2YwVNTn3sVa8viqFArVyyfEAonhrcoz4A1QQFPt/R8qRwO84BzgEmkoBtkKggTHOB9fE2qeYHk84prGOnFDUCCt4CpBvcGalUIHXDWuUOMt43r79qRE/vnjtmmnLU7TgJp3OV+dz0Tahfxw8pygD85wibJUfFj5dhHSbOXvr5+D5/3SME/3bp5rH73A8Ascj8DM0AsdB8WfoYR1f6vEIHI/A/78jcPM7/5ujFghwjsDAfwGe08IJeJ6ww2vZevKfvUiYaBxUN7d2NPZk3ADCqakZ/cZv/IaxaGB2kwTA+PN4XVpcWDFTT8DJdCptDHC0lh2tU48B0gALAJUk7sUirHNMQ2nJdpdbMCvszM91gdGuJIHAHAowlvuLHx0Z2/Eomdby6pp+9MFHplN5cHBo73HtylUNDQ7Y9e3t7SiTOVLscN9eh0S5va1DVW5A2k0lM0nVRWstObekwhgyXkuUQb5IcJ48fqR33n5Hh3vbSm0vylXMaXxiSk3tnQa6nRg5ZQxMU3Us62tzvwAN4ZqIAa+wlTjsA96TsFGAQLICABRwncSjt7/fwGAAWgzSSE65H34XBhjmobl82oA0Mgp30aNQMKiOrk5jpTlSFkUzYMTs8sTgoPxoT5rp36ZamloUqgkaG4gEkuS1rr7eGN9oV3o9gHFZPZ9Z1Ob+kfYPDtXUFFVHe5sK2bQlwcVCRjWBanV2tJkUBIBQPJ7UyipFFJiy9WpubXGM3VwuPZ14ZuAV7H1AI5JHxgNWMMAvQAA60YCR3CcgO+MC0623t1cuV86Yn4AHXBuJLLqh0YYmk59AGxlwlnF/cP+efuvXvmryI4ALjHdFl5f3R7sWoIJ/MKSrQ0GdPHPaZEMOD2IGHqDNTnIIi48kEFkBpB+4z4bGBrtuEkiuG8ANZuLjx49f3APvwXPAnA5Qb6S3Vd58Qg9u3zCpgWhbt2ZWdvT4+ZJ8wXp1d/eZlnRbNKCaYLVJBPC6PHfeC9kRpI64NuYDhQWSyFictvwmY3XzPWu5zuXs7yoawvw+Sev+QcokdsI1QQPc2tuatb29pUhdRMl0WpPT0yg/6OVXrplWLdcPSN/e2iKfxy0ke956802bJzl0teXS4tKKJcgXzp0xwIu1htlovgDbtGCdLswF5jLjyHpiHlIEg9XLPQCic7/WCm9su5/8ALgxWVawg3zBTAKXlpZVzBfU291j3wPgY7y8VW4lc5iTVmlmelkq+dTU1KzqarempsZVLKZFtcnv8xuAH66WertaVHR5FQzXK5ktaGltyxjbw8MjTixwwXTL2lz0VntNX5j1SlGGOctnPgDBKh073IdhgGUN6ApwXjFCtjVq0iQOwMHH5t6hxp48UX9fr7q7Ow3Epb2dz0jUOLq1hHl3mSn4OeBh7+fGQA5WvjOGPPdcoaRMyZGWuXH9hrFN9/d2dfrU+hvZDAAAIABJREFUSSsmOZrC4BZuK3L83bf+Vp2tTQpVudTWGDFw01XlV94bMLZyXi7tbe/I53VZjHd5fWWAztGfpbsE0CeWSNgz/5M/+VN983d/x8YGoAbZAUDyoaFhK6QODQ4bAFxbW2frmmtnzU5OTejqK2esUJHNFPRsYkrnzl3W3u6BfvjD9/Xqq6/aM8AgcGh40MBf2KToHyMxsra6qo3NTZ1jHZblvypjbcbYLrfFGoB65h7xhjXDe+N/wD5HYeLoKCmvy6tq7hPPiGRM4XDAtJNh5AMKYZz93e9+T9/49W9YQYbOjtrakLGwWRN1kRqL2xQdKFBEwpj++tTS3Kp4Kq3p+QX19g9qanbOJB98gRrTUIfhCSu5oaFeR/GEFT/vP3gqjwemfMyANeI9ReiAz6uB3g411Ia0ujSnO7du2DgMDI0ac3/05Bn5/CHduXffQN3u7i55XCUzIM5m8NTwKJ5Kmekg+/vNm5/o177+DXsuFOQBZQHr0LxmHnb39Gtjc9ekUbq6Ow0E5DV5thRFAceRnmJM2Q9YI87+nreOjxs3rqu+rs4pMOTy5vPA/AFEdwo6ReuKQ1IIvfnDeML2RLT6g4Fq1TP2mD36q509y4DkoJ1vKOyiLw6Ym5NXf/7Xf6eDeEYH8bR+95u/pcawxxDYqanndm+9vX3lPYcYVNLks0kr7uOnsrO3Y0XLitkwnUjsGcwTfoeiFHEBIB0mPZ4pI8PDNqcqPil8JhYTuyuSK2aOms+oWCrLpeQdWTXumbMJbH9ixImhIa2trVuBB8Nn3ovOHq6T12NcWRMUD1gPXJedPVC+8/isUwpfBoooVy5fNnYzIDm+GLD3maNtmLTTJeCvtvtEDg0ZFIpPnDHY24jl3AMF5L2dPXncPjtHhkMYGjsQLLFmh/3TX6P5lXX98P3rdq6IVLsVqfHr3LmzJh/E/FlZXjS5HOtc29kwXWwKrd6qsFJJ6ZNbH+vkaL+i9QEd7m+qoT5s0mvhQFC5NNrhObV3dCntDqgIK/0I35SwFYGRC3v+fNr03ltaOhQO15sBbiZLNx2FO/S36UDJ62Bvz2Icnh+A05wBMI6neEFHXyhUZ94XnGMoWtKldubsGSWO4uY10dLaaEWih48eaqDvhLHy11fXDdzmjE0XAuejvr5OHR05smTRuiaLTd09HWYsjsQcRTjAcwgmgMKmae52uloA3on0VVSVig54zjxiLhzGD+1MhFE2z8Dr5mzsdG4BoPOP/aIiksLWwb7t7DlkCp93Lf1T4Dl7HOQKvBbo0GHfZG5Go3QmRIwwYhrx1XQX0sHqzHPugXm5uDBvzxZdefYhyDvlKnJZusXpz3IEZBjWz7XPHYUz9wvw3IsJvRWECBGOtGPl35W3/+AYJ/pnM7rjXzgegeMR+G9pBI6D4n9LT/v4Xo9H4HgE/kUjAHhuwLmB5w4D/SeZ5/88eF4BcX78jTkMe2E3F0rGKF9FL3tr29i5m5uwCL2me354uGeapYAcb7zxloGjtHXDQOTgjQYxmpvIosBkMfZ1NUxp2JMYUsJwdXSpYa+QCDoMbb9jDor5E0A+yYTLbbItewcHam3rNLbjRzduaHZuQfFEUr19ffrm7/yOEvt7BjplMknNzU+rNhyy9wyHHFkQWmPHx55qZnpWr37pmlrbmixxd0A8JwHgH8AZSSomgzDMvLTar8+olMtoamZO0eZ2LW9s6bU33zUmTlW130BNY5JXwRYvan/v0MAmkjxen6To9u3bL2Qr+D3AdJKd9779bX3p9dd18uQpfetbf6ezZ85ZMj7+dMwM9TBTS6YwSgVWcBt4zlghEcNrM/aw3K7fvK5vfOMbxk4CVDNT0SIFjiVLXAEuaBlGEoJxdvRcG63tmMJHQ1O7Pnv4VInkkTE4SQRjB/tqaoyqu7NDfp9XezvbBpwAcDI/Pr39md58621rS4Y5h0416B/MQYCq7p4eS1DRF2dMkTkBBCBx/PTTT6248s1vftNAGAzZkMAARJcAe5ssMQN0wzyuo7PbCh/tHZ3GpgR8oEjz/g9/oMa6sM6ePmVgAPMaEIpWfMAPWqP5GvAMsGFg6ISqqn32rIOBkLHu6RCAYU2bNl8DAD99+tSe28zsnOqjUZMr4XphI1IAoCACaP69731Pr7zyij37ra0d0/Qf7mnV4uQjba3Mqy5ap0ypSqt7Sa3uHEneoBn0nTl5Usn9NTXU19r85NoBE0mSuf65uTl96UtfstdlTCiOUISC3VuROyH/5OewkWFck5Y6WrgZXb/xqa1b2v9pYYf5eevWJ3r5C1+wos3C8opW1td17vwFzS8uWqFje2tT3R0dpj27sbaqX//a1x0ACPAZVv30rO7df6jhwQEzpESPHlkKdIOzubSBYRRD6EChkICJG8kuQA1SD8gjsS5g+fN+/xh47rSYF21uA3hwj5OTk6ZFj8Z+MU+5CnZ81vToix7a7z3yV0eUTaPfXquNjSXFYju6ffu62lqb9dKVl/Xhhx+pr7tdTQ31CsDy9lZrZW1LqWxRfQODJv3CvdIBcO/eXSvA0e0Bcx52M+NcAalfMGzLJpLcB2AMRS0zFk2nbb4zR5iPFdNg/p7X4efJXMH0+hcX5mzdAhTyBJFI4TOdJ3wAqsCwtPcozw/WEGPEa/HajmwGRHGfSm6vAdQ2Zn09amlqtMIVsk8OQG9iMsZQffDggUqFrOI7G+pojqqttdXkqGaXN5UqYmTsVU9Xl8aePNL5s2fkqao2qQgKlgBLPGeMgVmHH3/yiba2d/T2O+848hywkVNHVlBFI5piIaZzdBCgbdvd3WNMYLo2nk2O6c13r8kfcCSZ2Ffa2rqMwXzr1m0rFGHgS8fO8yk6WsLWkcD65llUimWYi6Kp/f3vf19TU1P68pe/bOP/6PETXbhwwdZTxby5MsdYe8TLih9FMV/Swd6BSUIgBbO8PG9a7TCIYfuPPR7Tq6++ZoU2ihvXr1/X4OCARkeHtLe7ZexTpMkopPCa3G9fb58VmW99ekv+kF+tbR2anlvW6bMXlcqWtLdPt9C2ert7tbuzq0w6Y0apiXRan929Y/cJiLS8tKCTI0MaHRqQp5RVPpVQNhWz7qhHT8Ykb0D1Dc26ePmqEsmsgVsUKQDtgn6fwiG/rQegq3B9nQ7icSuePnkyrpmZOfOo+OVf/hW1trZofX3V4vza+pp29w907dqbmp6ZNs+EX//1X7fCsxUmAL7LBQtkdRzjb7obnG4JDHfpQHnppasGmoYMMGTPdTqxKF5geE33kstbpcXlVWPPsgdSiEcOIxz0q7+3S8+fTRrIDVhJoRw5KYrLlHHoukikchp7NqN7D8fl8YV0+dIFDfW0amJ8zPYB4ipzifMF8iLMX843MLApWAIuf/HaK/Z77FXcH3sHnRIU0TA8rlwXxVP08QEJWev8DffO+/CZOMy6ZH4Sk+gAYdyRLqL4S0wHXP3hjz6wfdIk3qqqDNyvSETx/gCsxETOVuwR6HqzTzmyVXnrTBoaGbXOPH7//fff1xdeflkf37xhwD5gaF9vt/2M8QfM5hxhAHogYMA64DD3Bds8l8s4hTKX7J7m5xZM95z53NnRWS7S5Y0B/2h8Qg0tHfrw5i15kZTLFfTVX3hDUxNjxnpHuu7oKG5xmxgCG9v0xrNp85pBpa+hocPOOd/6279SV2erLpw7pbHHD6z41tneovrasHa2t40N7YVpXYVcSNHkS+jco9Ni/zBuzHsKPBR6wmF8GVLyeIsaPNFvGvLEJFj8FD0w6kRKjI4hitWs0dr6Rm1tY0YKWMtu6laottbGL4l5cCKmjq42TU1PWaeQq+RRtD5q56zxx49NHouOrM6OVkVqQ7p9+2Mr0rlcPut8wdvi4HDP9sjmlkYjCRC7K+A572seNh6eD8QRax818Jx1ZPr0GMF7PQpisO3xqNrnt3j5OXhOgDd3BgeYhnle/sz/4xzw46B5JQdgjlJA4Hp49ozV2vqyMcWZe8xN1koKT4dCyaTwiPtNTS12RmMecaYn1hAz6N6giEPRkMK9A+Hz4UifWdGobCLqjLRD73HUHF0GnqNsDnjOGdm00MuWIhXvpotv/P4xTvQvyhqPf/l4BI5H4Od9BI6D4s/7Ez6+v+MROB6Bf/UIfPK9PywLF3LoJFz+9MBzGDf0fWYyOWNBTU/PmhY1eo8kVrH4voHnsJnrIg3q7u41dhaSFoB2gE0tLa0GpK6srFrSw+EaMLtYzJiJmh2QCyVLcADZaIfmd0gOTYsRcz63W+Ey8xiAGhC9JlyrltY2/fXffsu0LzH3IzGBPZQv666it1lSXr/yy7+k+kitAXAAN7T6cl+jI6PWppzP055cNCCRe4WxyOEeFiIsysdPnhjrtbG+VpntBZXyGT18PK6rr7yqsckpffH1t1VVHbCEFxCFBMQxHEXyxGeJLffEZ/7xXiTMgIb8Hp8xoOrp7dHa+oaxeUhUu7p6DHiAjQrShe4xzDBaaGFFwsAh6SN55H1JbGAltnd2WALD1+HasOKxhIq5klzFkrXs7+3D+AwZS7i1lcIBwEPOgDWSsIN4UskcwDPX0KWJp0+NNYSGL6BbHaxCj9sAJBI32mthgyNnAnuOxO755JTWNzf09jvvOuZ/pZIePnyoL70G2JQztjbgM0nlH//xHxtoCMubcTIt8s1NYyi2tWFamrd5gp4o8wpddViSMMMAzvv7T5jB5e7Wlh7e+0xf++pXLFmEqcfrAGxzb8wtgDTAqOaWZpOGSGdTpiHONaHLjvb53q5jGobxX0Njoz0fYwfKZWx82pph5TGfAVRIuimAAPzzPB0WX8xM7FL7G9pbmVUk6DEJibSqtLKTUNYV0ObukUI1tSaJE/FLB3Q2pFIGkAFIOTIIeQNzAPwBbhxgftMAVeZpxV+ANYaRLOsNRjdzAWCBNbS6vmXzvrenU9VVVQYyIRtw7sJ55QCmi9IPP/xQb7z1tumbwwjtaG8xBukHP/iBfvHL76omGCon5kAZSIYEtL29q7X1VQdo7+pQQ1NUkJ9hSyLfAKCRzxbU2dVtzH7AkgKmcGiwlk2LTevUSGaOtMlPfLhgtjkGxx7TtfYZQATzsbOzwykSFJwxoIDnmA17lM0UFagOantzUwuLU4rFt5TLHqm7p0uB6pCx5gdPnDBt+ELJrdhRykDLwZFR1TU0aW933543UjXINACIwno1ne0y09zkpAqFshb70Ys1DThGho/UgGNe58RjA0dgaJe9JiqAImDt+s6uGfHSOQHbFS1migzIIwAuwtJkXfH3FA8ZB9OUzgJgFMusc5jfHjM+BnhB77tQKlnhEqkj9PTR4oeJCtucZ8v1G0iPHEYM6YQFba8smDYzxZlAuE5zK1sKRBoUT6YVOzxQTdCvTvTSYUBm0sZGROuWdexHpqpQ1Mef3LLCzle+8tWyHAryPh49fjLuxP/aWiXiCTOyXJhf0Nmz501nt7urWx/fuqHzl0+qoSFqsQgt4gcPHpuUSCFf1J/+6Z9agerE4ICtDeYfAGpFkon1iiEk8RXA8tLFi/YzgHQKzACmfAYQBSznZ4wx8YKvKWYwjhRB9/b2DbwmZlIUonODuYaJ7+rKqhU56Sw62DvUg4cPNDoybBrvPT2dCiJAbt0LjgcJ87TSHfbs2aT29jZNSmJldU3Fkldub1DVfticfvmrayxm10fqVR+JmiRSspjWUTpp8iC1YUyoB7Wzsab62qD6u9sU9LnNlHFjbVlVgZAeP5/TxcsvK190qb9/yPGfqKYLKW7FUJjaR4kDM2oN1ASMeY75cipFFwBFi0ktLa1oeGTIpEaSqaT97fzCktzegEZGRk1X+9TJU+ZHgYyYae2jyZxxOmCQj4A9CyC7u7Ntz8u07a2jxCn1M1eZjxTjOVNsbG6YpBadRezzGCwS5wDgAF75jF48BqMAoKyz0dFhK2qYJ0JVlXJIee0cSB6//vKv35O3GgmPGr392jXz2iBmP8d0tlS0PQYvh+UVAEJMrGsNGK8NBS3GENuZKxRoKFxxYiGOExfOE499PpsnGLAi1cWcI9YSv4nlzDFisRmge72OVEUhaybrFA4ppKCpzf5//vxFO4OYB0QBubcDO2vBGudcRewHlCR0WreNB08Tp7jI/sX7nb94UY/HxqwYQZGIGIb0HEAxgDlyLICY6Kyz39KNsLSwYH9PUbO9o92u3bwb3HQzZW2/ATiFtc18514hQvC+a+vr2t7bt04Ub3VQP/rghjzVfgNev3DpjB4/uKehoUFbO8QtYjfriXMLnQr8P92LsXhSa+u71sHBesTzxVUsWJeix12UR+jhl9TcHDUiBRIiFBwam5utYBwIhY28wHx3eao1PbeoYqnKZIswdC0UMorW11v3F8gshV2ugS7D9rZ2e65jY2NWTNnc2dPVl75gwPkPfvgjK1oSqwCHYbmvb64bm72xicK9x7TxecYUm12FonVdVdE15Eav/kj37t42wDl+lFNdfdQ6QYNBDK0LFsdsrbD/0b1I54DJMLLvoWvv7H3EjyzM+2zWAOfYUcLWhZ9xhWiC/wvAs3ngVD4j3fhjvhiGpzvsbl6T9/uHsi0mjTc9bWvBKRR7tby8aAbGzG+uFeY53jjEFOY+90SnCmcm4nvFGBtzegoE7G3sZTzripzZ57ItmII65rCWv3D/JnFmA2g/Q6UF8NyY9BTpQNR/7OPC6//jMU70r84gj//weASOR+DncQSOg+LP41M9vqfjETgegZ/KCNz6/v9eBs85DHPodoCpzzXP/3nmeUVa4McvCIAMI73kUdqYdRycr1+/qZdffskSN1o5A0G0GzH8wphpTfX1DQai5HN5M3qCuQvoQ8KH6R8Ha5LJxoZ6ZTIJ0yLnek3io1R6kRgCXnAA529J0PywuK0dFKDWre2dPTPQ4ucTzyY1ODzi6CFiruT26MG9+2amCDt4dW1Zly6eV4lkdG/XwLfuri4zhSMJOEocloF8WDtu0302iYxqn+much0kyACr/T2dUmzNWH4Pn4zr6rXXtLl7oEBNnUZOnlYmn7dkFgAGlhLt99W+wIu2bRIPElzA2ErLaSV5AegFmT51+rRdB8ass7NzBvoODp4wo1CY+un0kbFgAfOVd5UZ7gXTvwRURvMVnXFACgAx3g8W/uFuTIUcz+JI2WxK7R0tWlld1MmTw2Wgw2NAEQkiRomHRxkDw/d2duz5pJJo5nssYd3a2DQZEwBjY9Kl0/IHgva3MMPnFxdMj7q2LmJmdTxPxhBQ6+WXXjKZiIP9ffvdN998w2GeZbMvXo+xcLS76RhA892tUE2NAZobG1u6e+++Tp8+a8Dz5ta2njwZM8Y8yf7506OqCQaN9QcwCZgBUMD8Yj4wnwDQaFE3DXkVDcSgOATbHZCA9YD5KXPTYeiRkHu0trmjsbFxY3EDxDMW3D9MPeY64DnvyRw7f+GiFRp2V+fUVudXJOCxokCxKqjFrZjiOY+ePJ3R6OgZnTk5Knc+IVcpZ39vTDmPx0AM/vFeFUkbrgUwIxBwJH2cte4k706rNwy+BgMP6XYAUP7s7j1dunTRmJ/Qtg72d62jAIDVDUhcLOr6zU/0pTfetDlAhwa/u76yZB0HL1+9YuuHDxJm1gSFBC86vS63Xc+zyQlj1J0/f9ZkHgJBdKJTisUA0gtmIAvjvZBLWwJNwYfrBzjjOllz/zD+lFwUo5x4BtuR3wFkhc2GMSrGZIAJPHeeMwACppA+r1/xg7g+u/2JpLQ2txbV3dOunt5eVXkDevRoXBevXFVDY5OeTkwqlcnq7PmL5u9QhGUYCtt73bv/QM8mJizmzc1M6mB/z2IYeujMI7pkWJ+MNx+AZvy8r6fXOjzoWACIAHzj9wC/+FsAbAAQiiz8/MTIqAE5sGffe+899fb26OToSfsb3geAhniBiSH3jJeCU1xECreoDz/4QMMjw9Y9AsgHuAdogREgTFje4+DwQCeHR8ogJbIfjtQMcQSpDTTNb396SztrS7p09qTJGdTURU225bMHY6ryBzXQ16topFa7O1vl7o2QSRzBfi0r6JoGMutxZnZWv/mbv+V087hk6wggjnUG+5y5immtw4rvtxjAXN/d3VJLe9SYr+YvEAgpEU+90EnHT+Pmxw7j2fR1q33KFwu25ih6ASRdvnTJClzMG16T+2SNW6EhdqQP3v/AisDMP4fV7zJgl7H6+OOPrWgFSLa4vKxz589ZB8DS0oKOEnErbMCQro/UKeAPKZvJa2Vl3d4DkA8dcAqTSDJQ0MEQlS4EzI/R2IaRC7vbXy3ls+yBPq2sbaq+oVW1kUY9n5xVW2uHMTV9Hp+qPB6TImkb6NXDJ3gO5PXaq9dsbW6uLevN176gZGxP6fiBtjZWNDH+WKcvXFFKfgMQI3UNisWSevPtdwRoDyDc0d6qTCpu7HgkTyINEfPJgI/KfkVRDK+CM2fOGngMyEnxwIq9gZBmZpesOEhh6+HDB44J8cnTunLlqv7sz/6z7dNNjU0GDHZ2terGzQ9N25vdnjhEAAGoBcDDjJaiFKB4UUUr2LJOIkiLpJxiFQa37GEmlZVJ2z/A5PaWFpPoamxCEgS5Esc7ZX17RyUXsnL1un3ngeYWlk2+6tzpM2aKDLD83nt/a0AjQOev/MqvvACp8QRZX1/T0MCAlubnrdDKmYbYzhzi/MKzphvo1KlTVhBubGi0vZ79kDnHXAZ4JC6YXIWZJ7udYs/aqoGR6LRbV11VlTo6Og1cpfCDJj17AMAhZ665uVkrelUK7XwPUJ2Yj/ycw1J2Oi7YJxiIE0MnDNw22bdwSHfufKbacK3tRxRY6drgjAag3tfbb2Al18pa4l6JpcRUrpX7obsK+Q3WKQCtSRp5vFY4m56dVZ6zwOhpTU7NaGxiUju7+3rn3XfU2dagpblZK1LCGMdrgaKg3++z/Z+OBsyMrYBFBxEFfpdHu1v7Sh1lVE3Bp6pKwQAF42Ud7G+osxNJuIJK6LHn8/LQ/RKLmwl4bX1UhZJH2YLkqQpKbp8mnk1ZpxTeNnRjwZjnw7p0UpxtcxZP2VefTz638dvY2ta1V19VOpPT7U/vaP/AMSjv6Oy0OMOA1Ucjtr7xNOhoa7PzEaQN5LCQRULaDrP4LEz1eMz2ZySEIH2EagJGhKBzr7Wt+UUnEecs9koK3vjMQG5AvgtsmYJCJpWx+c2DPEqlVHK7zAiZeczZyNZIWbbFkapyJLX4KGPlZRk0CleYd/6X4DnPm3nEHKAAwnyAJY8kG5J2xMbm5hbrmKCoQHEL2ZZYPGFncGKonQ+KJS3Mz9k84qxBPHNUWwDKKQw4xWArnSND6Migl41DeVLkH/R6Fs2U3OtzmOcmS1k5E1CIKhZ16c1jw9CfSjJ5/CLHI3A8Aj83I3AMnv/cPMrjGzkegeMR+GmPwD8Fnhu7UzC8AM9z1jb/j2mew/bg8P0PPyqa5yTIlfZVgA8Aw0AAOYikInU12t1FviOkGhh4BzFL/DCLqqlx2DSw0Thkk2zyAVsXJpTXy6EexlTewFnHnJLEwQHLHMYmSY4jg0CihP65aTsbs9tvBlsYItZGIpZ8kYhvbm0ZMNrZ0WVJDokiSfre7o421h35DszzYNdiWun1SFUm2cL/V9jnGUu4AIZgegK6wFbbXF9Roy+nfDph5nCjZy4oGIlqbmlVQ8Ojqq2v1/LyiiW6vM/T8Ql5PA7ISQLN2FT0dUmwK/rWtO2SO1CMAHzDsDCdctjkgDm0MsNihv1TKKKVSpbhktflAJlItQAuI4sC4NfT02sGqsi5kGyRHFZ7MJbzqzZSo3jiQB3tzXJ7ikqljxwZCpfLWFg8h2y+KG+1oyFv2uGw23J5hQKO/ETQmNp5u8+acFjVAb+Bu8jufHr7tgaHhswEFGazw1L2G9DomLVuGvgByIR53sVLF21skDz52te+Zgaic/Pz1qbPayZiuxro71awJmTgE+AteruNDc1qb+9UQ1OTyQTt7O7p0cP7unTujAExMMMBK0j+YJ/D5gNQY/6SFDLmchXMjBQwAnkWxo/ng1ko3RDcI3ORMUCy5e7Dx3r1tS9ZcukY3LkNXAKc57VJON944w2bKxRekAqqD7jVEHQrHdtxGPkLq2rqGpInGNVn98fV1z+ono4OdTbXyueVAaaAM7zG1taWPRtkYpgvjBMserJMNGkr2rrcG3PLAVq9BvAAAMEKa25p0v0HD/TGm29YQo4MC3OM67ZE1wpGed17+ESDw8PqaO80PdjW5ib96f/zf+vay1fV2d5qoLsxS5ESwdwT0KbIGBWsyIJEEt4HlXZsPpO3EwcmJ58rk86ZBuzli2eN+YgmKkxRPvgaQMtS6zIjncWbyXGnHpuXJNsAHMi9wA5FbxZJCX4dYIAuC58HtnhBxSz6sFmNPb6n/f0Nnb8wqmq/1xj2wWCdPrl1V1e/cE11jU3GMLaujUDIZKqWV1YVidTr/v0HpnV/+swZwaDr725Xe1urjXnFLJACGWsYSQMAJjopKt0OaDkDmlf0kZkr/C0MaKQZmJfoc1PA6+juMlZmpTOFtcBzhN3L2mfc19eQzig6vgWhoBUfAL6JG8w7pI/W19b17rvvlAHjjP0esZCf37lzR6+9+sUX7FfmAEU+5hsySwhBffj++3Ll07p87qQB0QWXRxt7CXX0DRkj34w5cxmVCjl1drRbtwcx24A9f8B0ken++aM/+iOdPnNWV66+ZGzlIB0lPO9EwsBR9JABV5nn4+NPraMC8A+wL2adMZs6f+GcxXjWIexYpJQYS8Dmmzc/tjVMjMBXgfhT8TKANczaZ80TbyoawRS3AHDqwnVmOot0FusEQ17HFM+RQ2Bd8Fqmhx6t12HiUBNPxy3+8n6TExM27nR4AEDNzy0Z2AW4hRzHxQvnLEYjXeQP+AzstiJHns6goCafPdfa2oYunjul588e2bM6iB0ZQxbs4ZCPAAAgAElEQVRDVADK+dk5M7hGpuLkyLBC4Vo9W9zW6samLpw/q0hNSE/HH1mhsNpTVDK+r/3tDZPHidQEFW5oVc4XViAU0f5hQn/xl3+jr/3aNzQ/N2865aztXObIPCwAccHRkOCB7UkH0cL8kgYHh8tG0DFbm3QCEHMO40eq8oX0+PF4ucjI2nVp4umkmYjeuXPX/EG++93vG7gYCFXJU+VWKBhQXSRizPlf/uVfcjT1XbKxpJhK9wByYsQXxgRJmIoEBHEN4JpnwrWwlkzCBNNpNPZzGQOhI3W12trZNRPxzq4eBQI1ej49pw8+uG4xrq93wCRjAJDvP7hr8x/w/MyZ0/YaZp47N2vr1u/xaHVxyQo9nA2IpcxTYhDrlPvgrMHPuZ6WlrYX3gOsB663wijm+isdZ8Rlzk/t7RjeFozJz8/Mw6KpRc0tLTZfkONwzH85Pzl+FsQEwHPWAF+jeQ6ATZGOAiT70CZdQL3dVgwgOPJ+GHtTpKQIx3iz97Y0txh4jocEZwTWB2AugD7vSaGZ/R8GOua+FGPpEsJvAnY8MROpPGJkuK7OiBY/ev8Dzc4vWAHgq1/9impDPq2tLJnMSUtTsxVZuSbmEnr91hGytWWa+XYGxQw+kVY4VK+9nZjiBwkNDZ7Q/u6WDg+2tHewrtjhtuojQbVHa5WKx7TH3MkX1NjSrNmFRQ2PnDbvgIbGVhVKXiWTGd1/+ERhNNgjdaqN1Jr/B+ecO3fu2dgzb9mDiFWcBeYW5vXm2285klfPZgyoZs/jefBc8RoJhgImgQRJZfhErzbX122/55yNKffu1oYV29CGx1DYWNv1LcbS3t/fUbXfp87ONisCM++IU/h3cNakc4NCKqas7KgUOgDFIT8gycO+e5ROG4iOD5AfibCyEbXj2+PI+WFGymt/Dqo7+zNnR7Zbp/fDYaP/uC8EBQLGBQJCfT2yN0eWS+AxwzwAPD+MHdmzZ+4Q+ymgUVxwXofztFMIQ7oKsgqkFt6UrKRiWurkKHjQIlFWMM1zGOovZFt4nTJ4Xuk4tTNCWfPckYoq6fJbx4ahP+288vj1jkfgeAR+tkfgGDz/2X5+x1d/PALHI/BvOAKA506bJwdix3DTkQYoOf5yHEyLtFJjgEbr5OfyCMaoLZvWfQ5aOX9vUhtyWxttPl8yljCtso4RY94S35pwoGz3U7IWe5cLXern9jXJCEkosgEAk8hBAPDBvGxtQSMV/UMAMadd1blmh/UL2OMAaiU7nANuw4QkQXQUE10GtBzG0NoNvTiwk2AuLS9ZcoOhEQkeifLK0pJJjPT2dBvTkLZ3pCt4JTrLSXacVlfHYMnRwHWkQvg+4DTmcOOPH2qgJaxcOqHN7T0Nnz4nl9evw2TGjBS7enrNtIrrJ7kFWDxKpCyJBph17otW6RpjqQLeAPAACnBdMEUZI/S3AdUAb2GTP3zwQF96/VVrFTZt11zaxjiXyRuwhvwIwD9JNexmJDVIqkmE9w9gPtaovrbeAHCS4Sqfy+aExwOTPWnAiYNcOvIZZjhYJAlDbd5p8wUcQjaB55I8SlpnASATDFb+hiR8fmHBnjXmrbRC+439mjF2OM+GhA6GLQlla0uLfvCDHxh4BYgBmPX666/b/VckbrjWaBSTL78j71PCnBHgd1er6+smvwHYexpAGY37VEr7O9taXlw0ViCJniOhcmAAJ0AhAByJoemeri5qa3tD589fsLnCvcLgBwwiYaVwxO89n5zU8uqqzl64bFrOgCMvvfSSzRNASZ4lZqgVrXtAaYD+QiGncFVBW4tT2lqZM5APzfOct0ZVNU1aXNlWKBzRmdFRNYSrFKh2DL94z0p7NnOe/6f4ADALWAOztcrLOkFiwjESBUBhrjPO+AxgigcTFOAilohr9OSISWeAaINTGFPY8mi3cgXpxief6tyFiwrX1JoW8czzSS0vzOuLr1w1dirMc/6uWDYcc9J61m05nlDQqdDHypOJopnTYu0yOYilhXmdPDlozGuA1oq2NGNdAYcq8hn8DSzGo6OMgSswH/kd5jdGp3v7e/YsK7IbxApYurls3opEyVhM3/27v1Z3N0WWBnl9bnl9QYXDTfr0s4c6e+mqauoiL4ogSPRQoAA8pHOjf2DQwABAE0C/fPrIjB8rc5N7ZY0B+HHNrFWkdVjngEMAeQbwEXORNioXKIkB/A6yJbDzG6INFqeZvyYVUzYqXlxaegHE9/cPGACBxATxu2ISyvtWNM6Z48wPB3SHYY6cgLOomdvvf/iByVQ1lY1O+X1iEf9gDWIMff36h2pvqFN7c72BvvWNzapr7lSm5FU8ndXq0pI621oUrQs7MjTlbiHWFWPGPQAS/cVf/qUV8EZGR+1eQwE0kOleShuoR9EBgI64h5wXn2HbO9JedRp/+tikHgCqHGPenBVaGGN+d2dnz3Trv/71rysQCtr8RpILIP7subO2HnkvR+RXViSiEMWz8Ff5TZanra3VCl6whTEcJo4Rz6anZ4xxyxjCaM/mc+rr77XiBprbFPwG+vr+X/be+8vyq8ry3M/b8N7b9E4ppZMHOUCogAKaorr7t5k/qadnqqprzeopMz0F1QgPAoFMpkx6byLDe//ixfN+1ufceClBVU013Wt+aSJYIjLce9/v/d577j377LO3gUEbG9vKpLJWHObZnzx+RLFYxBjQyBYBGhvoZbIwTtoK3fehwRH5PVUtLyCXUTQ5EPYYwHbMJGPRoPp72q3rJuT3mkTCP/7ssl55/S0N9PUom9rR1MR9nT/zlP0bcBHwHBkOWOXx1i4V/TGFIg1KZ/L6wds/1qtvfMm6v9D3puErFGBccyadVhGmkE4iKRAImx8InT3EQcZxYuKhenu7LX4C5GezZevQwscE0I+uEoobSHXx3F977XV9//vfN7AyGPLpxFMnTNoJWbLHExNKJhKm6w/7nHHf2ty0YhKgru1llYrt90NDA66jpljS5tamxVvkqYjUsFkxPYTtixZ7B9rTPp8SyV2TicrmXFF0dzdjZxe61TY2EnZ9FN6QeQEMx7CROQnAubi8aPMe1nY2uaOejg67LtYVe3Z/v/M7wAeBa6SoQ3GL+0Tijmuj6Mm+U9c7ZwXWPQkoBlP8Gx0ZVENj1O4NvxA7d9RkBeDNrS1b0w3EnHLFAd1daNO7eczvUWRhD7p7576BlMxVrpm1Pzc/54o2dh7wO/knig3hkMUOwhAkA2O3O+jUitSQEJxETIex0CFK8H4UMmDWI9GEbwVa2Wsb61Ykm5tb1OkzZ1Sucl706q//01/LD1g6OKjXX39NtWrRTGnZi06fesriN2bRvA9EDuIjpsx00mEyTlfho4eT6uzoVVO8TbWKjDGf2N5UKOjRjZufqlhKK+SXKrmURgf7rdNuY3PdCrgUFInXdFs0N7erpbVDwUBEO+msHs7MmaQVxX7AX+IU/1HQwmB3Y33DwPGt7W0zZe8fcF2T16/dUnNzmzG86eTjmpG2KVVKRsxYXFzQsYNDSiV3OKHI66mpqbHBziAQSygaQD7gLNbTN2zvtbq2bOcuupP6B3otdpg3RjRu5yuAaPb3eDzszKcBxilWlyvK5PIqlCpaoyMwEFBXT4/NH85+JsfiBQjf2xc8NZOYcuC5KzI7TRQmpfuiDpzXQXTmNeA584c5zPwvlfJmyE384BkeOHBQ24mkMll3/ojSqZbNq6kZk2G8PIL2H74ByIPhHcLZ6ndlW1yvEsVPjhAGnv+e5jnPch88//8xedx/6f0R2B+B/2lHYB88/5/20e7f2P4I7I/A/+gI/CHgOZwOWNh1lkn94MyB2WCWug7xHnheKlWtdfqdX/7KkgzM0QDqFhbm1dKCPmtVGxurxgTFmOmDDy5aEgeARRJA4nXw4CHTqUZrGjCEJKGnG1AE4Nclb58ZAKH5uOcGxEF6j7kOjL+1sWFgMxkAnwFlAFJm5+bNqIlEHM3Kg4cPWcv3TjJlrd3GPm5sNjMvdLph0bQ0A2YnjA1HEh+NOQAekAbAlk0HnWFTkIfVWnbg3uTEQ/3mxz/QwfFBhaMN6uobVDjepO6BYW1u76i1vcNehzHiM63cSEmQSNQLFSTGjDOvSfIMYMP9cP0whWCu00oNkAGYRrJ+5cqnJkOTzcFcj5tmJtfjqZEMe+0iAWcAycyQqqHRWGMANQBcFy48p6A/qK0Nx3hqb2/W5taajb8/4DMAn9ejdRz9b9ixgDkA7yTCAFNdnd0GQsAQRQueBP7Y0aOWbM7NAJo3G1AOoABLHM3eZGrXWm8xlKKAANBy6+YNjQwNGihAknb9+g0rVNAeDyhoAE0sZvMFdvjIUK9Uc5rGgCau48Cv7cSOJW0ffHDJruHrX/+6AxZrNT14cN/uB5Y2oDPzAGNSrsFMwebmDDzI5jOmZ01S7fSPqzYH6l0QPDcAfsAFftbQ0mbFIMwH64akd+/eNRCXeQtwwvxnXvLs19dXVU5vKVTNqjHsVb5YUMUX0ePFTZW8UbV2Dhgw9vSpU2qJelQqUIwIO2NNzPSqVZsnXDfXAChIcQrAC6AOUAVwHXCH+QYoWWfw8rcwZQGZMUVFoiaP9I7Pa4CFFXfKtESzBP269PFljR88qPb2Tk08fKRrVz7V17/2llqbGtTchHTGrjEXHRzrcUkvqX19uZpYqUuInV4rRoEBk5KCdYup3Pz8nA4eGrVnzHPhmus6wE4rtfakeEKx6vrNWwbqUHB75plnDBz1Ig20vm6xhdc4d/6CPV9ArNXVZQ31DSifyWhnc12//PmPdPLEQTU2hk1CKBRpUjTWrg8vXtW5F15QvlJUejelxfk5W+tICVD8GR4eVUdXl4H3xCeKPp5yyfTImcOwXwHMmDOMPz9nfnI/yDtMTT1W/0CfFQ+ZZ/y83nliMWwPUOP7zpi4YOvECokep+0PsM5r0/kC05rixbe/+U1FjFGI/viurRNegxhBHOEakEZCmgKQFDM+wNlwJKy5+QUrYL7y6qs2pgB8gE0wapljmCJjytcaD6uzOW4s1GhDs6LNnVrfyWg3mzNJGOQIYEUbAzaIMVxB5UrVQCnTga/W9IMf/EDzC0u2Ti5fuaLuji49nnisc+fOamNjfW8dblgMB5Q8dOigHk080quvvmJx5M6d2zZ3KdJal8TWurvefN7iE/Hnvfc+sDX4/Asv7LHGizYvKMp9evmyAYT8LUVFnqtjqh9UJo3OcdCkmwAyGbPXX3/dxoB1+5d/+ZduTko2Z545c9YKIQBSD+7f0+lTJ+25NDU26uH9R+ro6DbjRqSKhgf7rWhhpoutzbb2KEwSO5C1unTxUwPuDh06onffeUeZ3aRJWqBLvL6BnM2A7Yvp3U3Fwh71drfKJzw4PPqrv3lXX/7qd3Tq+FHdunZZTQ1htTTFlaU4vDinjjbA5w4rSkUaW1VQUPHGVgPPv/ePb+v5F14yg03uEQPmgJ+zQE2lYlaBsNufKFQB0t29+8DGCqkZnx/dfuRQCiY3MjA4rGC4waR6GEPiNMxdOjU6OzqtA4vuIeRMeF4nnjpp8YdCBSAaEjiso831ddvTiJl0ghG3fvWrd2x+AvIN9PVqbW3VgEgY0hg1T0/PmlQUcbC7p0cNkbBodoFtjdZ5DEPJ7YR1RLD/YQD98osYw1IwDunBw8cGgPb29GhgoG9PymvBiu14cAA2U5ykMwpWc1d7m10XsdfY6OGwiPfsDwDvdakf9twigOaa85Z4+umn7d4BodmHmOesU84nrNljRw8ZIGl61B7fntmvz9jzG5tbtj/BKAaYhK39+PGErRPWeU9Pr61Z3uvI4aPq7u5xpuHt7c5fADYARqCwkv1ODo9IjamyeSeYP0BZ0XDEzg0UYOvdVbwuewmFe+YKY2HmkNmcrT+kV+gAnJyetuIE5spRpLf8AZOGuvLpZVtPX/nKl9Xa2iKvt2ISLcSkL7z0BQObYb5D6ODcxV4cCYVtrJC4jjbETRJGVZ+2NhMa7B+y801fX49122UySV269IHy2ZR6OtuU2kloZGRQyd0dFQs583VgrSM91NTYpHis0YxcQ/FGTcwvK18sW4cenX2sw9W1DZvDzA32PYofeDXQFbC5sWLrAZk4zraHDh/VzVt3dOjQ4SdrO7GTsHXx7OnD5p2TziTteUHSuH3rjp2jeH+KOHRNHjx4xAgAnJs5PweDPus2ZH4Qv1l7rtCML4VH/X2drtBdRaOcolJVFQpahZKu3rypfKmkYydPWuyFrd7UAHjtytr80Z07eEUct85NODMOPHcyME6yBZa4A9A/bxhKl2gdPCde5HJpOyey39LRg8wQZwfz1ajUrLMQfx/Glg8KBZz/uQeY7xAm6rItzqDaabQ4ko5jsNj+yf9MlgU5l9+Vbdlnnv+PZor7f78/Avsj8Mc0Avvg+R/T096/1/0R2B+BP2gE/hDwHP1EgLPPmwTVNZPr4HkdvHY+fjCiXAumGTamMpYcbm+jg9qhcCSgnZ1tNWOkmYep7VjjLc2tBtC41uUmS7RJZJE1AHhobWmWzwdgj+5hzRIL3hcWFm33gB7InvB+HKpJijCtfPXVVy3hQj8XlgtgDi33JEAwC2EvwnyqeXxmxEabKdrfrc1txr6BdQt7GxZWKOQz9jnsumrNjQngK4ATCQsGmdVyyZhE6C2TMC8vzCm/s6F0Kqm1jS01t3cr2tSinv5hlarSyuqaDh4iMS4ZkAR7q72ty5hFfJB8k+ACHpIwkhCTnLjiBRrIfkvWYVYDoJNM02oPkH3w4LglQIxZsVxQEI1LmDkVpxtpBqGW0MhYoJi9UUQAaPr5z39pGqznzp4zZmQun7YWfKQwYFrzgYYp0iSFfNGAK/SPB4cGLQGkdRfQiTEHXHZM+aAlSSR96d1d08nm+aN7TjECFleJdvcEJpZdunvvnj07Evijhw4Yo4zX4LkB3vOcuHeAK54nzxV2aLXK80COJGCJJ+xTknUkgpKptM2td9/9jV566Qsmq0EXAUl+HYTn+hl3QLn333/f5hZfMw8PHT2sQjFvQOBA/6DTLfb7jQE7OzvnQJqubisgMMZtHZ0GKvBsAUVhZtUlYQAXmCMAuY49HzPWV09rTMnVWUV8FWPJzaxsqrV3VLcfzcsXwlQvoJDfr67mkIFhdUCRdWk6tDbOQQOZuHZnpus1iRcAEq6d9wQ4d10hzkCz3oFiwBemfD5nJwz4CkOf+0SvoVSpyReM6Nade0pncjpy9JhWlpc1Njqs1aUFDQ32y7tncEZhyeJEvVsFrhioxx6krifs83pLOOANLH6SbADCddM1hnnI2CEVsL21bfMJQLiuP8sYADIDKqM9TSwBqKXzBVmGYDBsiTvfX9/YMqmDUBgzvbTpz3Y0t2h7bUWpnQ09uHdDnV2t6h8cVjjaoli8S/cezKp/ZFCzi9NKAIyNjyqzu2tUfIB6wOu+/kHde/DIOgNgPXvoRikj37Bt18a8dwUn5Cia1dLa4ticHpnGLV4LzOHx8QM2jym6AFpR/AFQ4DkRcwxIqGHa6rpsGsxo0WcgWqlc0crqqj2Thw8eaObxpFqbm2xe8LyZr3y215EsHrJ2AC4pCgECWXz1B1QoFvXjH/9EX/v61w18IU6ia83YzcxMq5TL6uzpE8olN9XaGLVOHfmDCsbblMgUtJvOmkyOt4rBI1rrMn1z5rwZ2KWQZJnX1PS0gT/sA7DcX3rpJU1OTFrXCuvpqadO2Thhgtjc3GgSOBRVwpGQgdmYywHe0WmAVMrk5IT5EoyMDNtrst4BdQFS6XYBpOP7J44fVxrDSJiQkYjNF4A05hxDzPqcnZ3RG2982Z4hYCNx57e//a16e3vsOczMzOrUqZPGTiZuoCI2M7ugtdVlvfb6K9YBhe8EIOvqyop1CK2vbdjcPjQO2Iw0T1GZXEa3bt0wHXqKMHQToIueSCDlc9iufW1lVc89e0FXr12xmIzpZXJnw+QpKqWMgr6yejqbVMql5fEFtLjh1ePpJbU1Nymzm9DxIwcV8MmuDX175gGxEwkHiny5MjxYwDifFpfXzffg9OmnbW6eOnFMqiINgZRCReUaElQ+VSuwgWO6e/e+3Vsfhah8zvYJQHkKvLRJYLJrKxxwzO8zfwuKRgDDrGkKBjdv3DS5qBOnTqt/YMDWCqCYFWqLeZu7SK5Q5FlaXDTpljNnz+ru/Xs6eviwKkjQYCyO8a4ZAddMro1uI/aU4dFR9bS1qpTPmecG+s/FSsmMu2H37mwnbN8dGRy25wKYjikqEhMUAVknzEOumXgEuGx61NGopmemDJg/g1eKme5m9gyn56zT6Lvf/a7t33UPE8a9UKqaPJUDnOn8ylk8tpgWixkoTeHz5Zdfls9bk9fnQESAW/ZKMwSuyboQANk5cT377HMWKyjWMcd5z8nJKTtXADKOjIwZSFnfgxh7k1Wz80XOWL8Uzoj5FrtrVSsqAaBzTQZY+hlbjI+ztkaIvcgKMV6sQ7pViEtcK91npUJen1y5Yh4RxMaNrW1tJXZ0+dPLtj44V3zn299WIOgzzW72Is50xJOhQcBw2dqCzc6+hryWyaLNTNszHBwc0tbmlgr5vJI7SfPg4Od06rBOYdzfu3tPmRxz56idxQb7e5RJbSuTTKi7vU3JxLbKGCv7AwrTBdnQrLQnoLWthBXKKWSNjY1raXnVDMA5J0EOuHvv/t5ZqKypiQcqFiuKxYn1BXV19igQdH4XeESks5xNy3YPz50eV6Va1tT0lHWdMI6XLn0kfyBsBX6vB+a1Vx1t7fb3rW3IFkLkSCvegCk4UnyOd+18fmoWY6sVilksUYohkCOkVCZnEkR3Hz7S9NycSeY0NDcpHIypWmbvh/XtU3InYWPzlS9/yYpkdfDcAet7Jt3/DHjOvvR58Nz2ulzKiix1aSvmXLHkCoLsyRQjiLcUgOloYo9jnJFbwwyWLjrAc9by74PnVnv3eYydT4HALEUx3Kb47g/sM8//oGxw/5f3R2B/BPZHwI3APni+PxP2R2B/BPZH4F8YgT8EPId57qd1d0+6pa4Z6PTFnflO/XsGnnt8xpymJZODOzIFTn4kZ+B5JMrPUspkMSJEhzRm7CgkRdbXARUwChy2tnbYVIDnxlyOAgKSDMCCqhqbkPeGoYPOJEAhMhi8Jwljd1en1lZXjVmH1jqmXqPDI09AN9hMGMXxM7gsNczZsphiVcxEL5lIml4nAC96tLTGZ7O76uho1c07D9Te2aceQI5i3qQtiuiA0/5KClstq1LCDM5jYGIhvWMgUCZXVFtXr0ryyY9xXLlqyTkJLGNIQn39+k319Q5YcktS85kBoDMQgzEGwOYkXgDq3fgDCmLaduzoMWP0HTt+1MBPmEpIRwLQmEEaLc/Iq5ieetbkDADGALa6u3pMvqVYKulv/uZvDZAjQXvmzNM6eQqTrpK10vNcYPH19PTZePE6AFcUDSw5DAQN2EzsbNszam1r22OVeU0qBOAzGgorl8qYASAAMaw5wHiY57C1ANgAULhntJv7u7s0MjxsiXA2l7WECfbf4sKCgZIwqQYHBk3/uLEBBp4z+HImslXBQkK2obWtw5h4gP4dHZ0GFgz29xtTERCB8SVRZ+wBzJm7JLbMUcAeknWv32fa8K0tbaY7e+XyFWOpomHL31B8oAgD6D+/uGirsA5UA5Lw7ACC6h0FfOb7yMtYa7qnoJWZB1IxbVqxMysbauke0fX7M6r5aN2PaZTW/wjM84wVGOosQp4XySvAPwktY8P1t7Y0qKkRbXz00V1XB8xIkwfZ6ywhwXWs4LIzpwwFzHws4PXZmmJMKBphkOn1hbSyuqFf/PpdfeNPv6X33vutero6dezoQQP0Adpgr6F76tLuz9jnfnMic4y2z9HQXSdEhe/5TLqF8QDoZ8wB1375y1/qzJkzxpxEtgEQAZ1dnlfAH9DJkydUreQNZAJcamxstvmdyRXMrCwYipph7NWr1zUyOqaV1UXlCgmdQ0O/6tHKwqzC/pqmJh9Y8n/h2RcVCDUrXwzq5u1JlT1FNbdGzaw1Fgkpn0k7s81C0RJ35Gyy+ZIVFzCOpMAxvCf5Y1IxJPjV6hOpFAosjCnrd3p2Wg2NDaa9T7w7cvSosfb4Gp8F7hl2LmCLmY+W8hZreV7MfYB0gIOWtnYrFhHbWE/eWtUkqMxUNk/LvANbjiL709bmJGxqNVtXt2/dUFdXu3r7+o2FWalV9fNf/NKMbBubW3TlylWTiQD04FouPEP3Q1CTD2+rKRo0lnBTa4eiLZ1SKKZy1aNIKKhMasfASPiNFH7QS2ct0V2CPBP3g67ve++9b8+T+To+dkBtre26e/eO3SMFEcDS06efUnNLk7FR29pbDXhh/ZWLaFx36vyFM1pZWdT0zKRJ9wCioaGPISl+EseO4W+Q1fj4qAGlgKzETrpaMJRmnVvHiklQIb9VsphY9wpgHFlfFBuIFVx7vRgBq9jjDeqHb/9UJ04c08GDYybLUISp7ce4sqCdRNIMMy+cf9bkjkIBx8SngWBxadGkRHiOjMujR491+vRZPZ6cUl/voJOwSWwawA54CSP7wb07ikb8Gh8ZVDzkVSGzo0I2pa3thMItA/r40+s6cnBcucyuOttbtLayZBkScigNjc0KRaIKhiPOzDcYMSkRWOs8u48/vWKxASD4lS+8rFDAYwA1oi10kLA/wHxFeg3ZFmSWYOeyuNHNprNjcWnBjD9hv1IUn52bMUCT4hL7OPJO9XlIgYG9/O/+7+/rhRe/aOcF9hUKGh0dbTZ+rI1jR46YZBeFqbb2NqWzWY2NjZi0TBD5m2LRpJGIsR6fX4+nZ9XW0WUFzrGBPjU3xI2Be+f+PUXicXX39lqsZA9YXV7Rn7z5VXv+k48fq7MH3fRW51mx5w+BJAxzBkkWQD/2OwoCxRzeLV02Xo6hK9vv2BsAzZlbxGnOApxTZuYWDXBGzmuRy08AACAASURBVIt5z3onbjMe7COA7sw1wPUqRpBePCQobjipOIo+N27eNFkw/u6Zs2dtTAGfmR/sZ6wlCmDo4lN85JzFmYy46or1y0/Y7qwl/q6YLxg4i8a86aDwtD0eY8ebaWsQpjOEAjpdslZos84ykxh6YPHlzJmzNq8X5ucMIA9Fo2rv7NHHl68oly+qf3DIpM12kzvqbG/Vs+fOmnm0J+CKg4zh7Vu3TJatXCxrJ7Fj9wIwTgcHa4GOgscz04rFo1asDwboYikbSYBiSdDHWbNg+wnyO7cfPbSOieHBXp19+oRW5qe1vjQnX6Wgtsa4asWCStwXTPdQTJWGViX2JLlgTrNeIlH8X5ACdN48nCN4rtMTd+WtFi1WRKNI6xU0NDSm9o5O68RM4M8QDllM4hk1BbMmHbW2vqoG62rc1eLyqlDgYp+Kxpvk9wbU09lpWu+cm9G9p/uA9ctzMsNsiBx28EZeEdJG0RWOyhRa8QSq2n60k0rrxq3bqnm9Gj1wUAFjeQdUKdXsfEUxEvCdQisFuifgOexz0zwHP68biboOTwNb9iSm6uB5Xbd/Z2dLqXTSiijMZ7oR6GjhjIEcEkUWCk90MjEH6T7kPyR6KAy2t0FeQZ7RaZ4/Kbbbad0pyJjPkce451akYU3RZbYv27Kf+u6PwP4I7I/AHz4C++D5Hz5m+3+xPwL7I/BHMgIf/eI/1ByT/F/TPM8Z8xpdYA7q9QMzw2QAw+fA8zqb2e/HGBSWWNm0YAHRzWhRmJ8BqmbU3EwLd8S0RTHag0kMWxf2GonIkSNH94gutIVnjIV0YHxUPl9V0UjIwB7a6EkkaT0FgAIkxOSShMpMEH3ORIgEDrYbIKlpQ/sd4MQbcE+AWbDTSgBImYzKpaqBbrlMTo8fPTbQmQN8qZRTQzyiU0+d0G8/+EhdvcPWyt3YEDPQ3FOFteSVp1oWlkUVNNEBERYXnDlbYlvZfFkdvf1qbOlQR++ApmfntbyyqrPnztlYAqBiZImRqjP5ctcHCEDiDjjF+Lh2+Yyx4ZCToR0b4AaJheGhEd2/f99Anb7+HgPPMQ2Foc4YGfM7lzNW0uLislZW1jQ8MiqfP6j+viHNLyya/vC/+Td/ZqDK5PRjAwAikaBe/sLLuvjhB3ruuef06NGExkYP2mskEkkzC3z++fOmn8t7/PBHb5vsSSqd0sHDB+1aSZLmFubU2dGhjqZW9ff02TzhWgAFkVU59dQpvf/BRRuTv/3bv9Wf//mfO9mW/l5tbm7YHMTkrC49QUs8BZI645piSDyOZqtj6QEqktzzHvfuP7S265MnTzmJmN2ULlw4Z0xiki/ayAGXATUB1rgP3pPX5gPA7+nz5zQ7P28a4Z9++qnu3LlrOsqMN+Pw8cefaKB/QB9+8IHefPNNS3Rh3wKmYHS2vuHAwps3b5omNc+C5w6YffjwUTMPK+5uaKSnRQ0hr5nhKRzXtbtTylQCWlpLmi7rqePHdGS0R6mdLQPYmReAJg7McHO9zvrCBHJ3d1utzTFLugFppianDGwGHIRRCLOQRLaur7+zu2t6taWiM5kkIUdShWQcdlw6hz5zWH/xF/9JX/3a1/RoYkJf/epXlE0n1dIcV3Ib9r5rtzdJFgbCMHOPvHuyAJ8B5y45BozAKwHgvFjA4JdCTtkYlU4rO6+r165ZQQMgx4o4Xd3WgfDOr94xY7/O9rhKxZzJguAfEApFlSuUdeXKdZ05+6xu3Lyt1tYOVWo13X94V2MH+9TZ1qL2xialMGXzAZ7ft/s+fOyUUhmYex49nlrR2QunNTTSabIXQb9XsXBQJTMQpPgRM4BwcWVNSyvrxlKkHZ94Q5EG4CeVThsgR+fG2OjYnvSCY5RXVdG169dMsop4Wdc6Zu7xPGGh8hp0eCBN0dbSaK3vyCYsrazav01bOpfTxMRj6yphvQHgtzW3GGAHSMe8Jg5cu3bNAL0LFy7Ya/LcV9dWtLg46wxy+wc0MDhkZqjLK2va3tkxEBcw78Kzz6m9rUVt8bCS64tKb6/JUy5YITIYbVCmLFW9YYXjjc78Lob5Z1gT03NaXVu3DiHzWUAP2R+w9UDchjnPGD18+FDjw2M2poB0ALEA55jzpVJJHT2GTnjUwHLAcUC86clZYwMDnkeiQd29e9u6EOgsoqg4PT2nN17/koE3FDaRdKC4QGECAIZn4CS/nCQVz5Q1VSgWQGQslmCwOjw8YqAuIDoFB+Yev8fXAJjVik/vv/eRVleWdOLEEfX2dautleeSMvNTjD0pfiLlABDoE892UY8ePdS5C+dM7iVXKGh9fdOKrQDSdBMcPXLCGKqfXvnENNcpNLRjHNvTo+HBASEaUyvllE8lMeTQ/OK8rt59oNb2dj13/oxp72NeDZh/4uRJY1oXqzWFojEFw5gT5vc8Ihz7HE+DW3fuWmEU+aUXn39WnR0tKuJ3QUcKFVnBmq+YXMbi0ooVtAGaTUc/4LP7RY9+K7FtEiXsYax5CrHs+RREkN/BoLahMW7+C3Q7fP8ff6qDh05odHTEgD0KSHQRDAz0GyM1Z3uf39YDXQLIZgBKIsfiqZbU3NhgeyZxDhbvwvKqmdfC8h7s7lQrcluS7ty/bxr1fYOD+ujjj3X2zFn1dHYoRKF0lsL9sFKZlJZXlgy8pajOeDA3env7ND+3aGcNK84GAjp6eNyetSvChs0ckvukqM/18jvMGXduKer+w0kz+AVcpwDIng64znmGziC+h5EtsTwW5dxTstcAmKWARexGlop97PTp06axQUHKnVkwfa+aiSrFo7Nnz5rmPtJpeI8Y8x2ddOs8ctJXFLhszhcK1gFl545SSandpIGr589fMAC1VMkrGgsbg7ixock6q+juMFC4sVnvvPMrGyuIDx9d+lCnT59SOBpXuSplC2Xbh4dGRtXR3mbFDky785mUnn/+WVVUli/gN4mpq1eu6Pnnn7d1CkhM92BrS6vFEs47K2sbevR4Um0dLUqltnXw0Lgi4YB1eGDm3NrcKZ+H7gcMrmv65O493Z94qLGRfoV8FUX90oGhHi1NP1LUJ3W3NCm3m1R6Z0eBeKPy0Wa1d/Xq3v376u0bUE8vfhZ+ffLpZTMqPXLkuBXPGaP0zpqidCYWytraBDSm4NmvtrYOY1ffu39PA4MDzk9CNY12hrS8tmprg6LdnfsPTCN9fX1LzS3IuHGmaZenUrGOLtYTmucQGDgvYFZrZHCTOiM+cSbH68ftpRiFcuZgblLQLVaq2tjeUcXjsWcRiTcom8nr0cNHVgiNRcJmyt3Z0a4Tx448Ac8hRDhAxRFlnI5L3TD0M+kWwHPWAmcx1mViZ8tkaSikcJa1LqpqzaRu2APqHY7g/pxZrJMsX9DNG9ft3PvM00+bSaud23/PMBQ4vUxRh3s3s1AHnjP/fhc8D1nXSz3P+TzRZ98w9I8k2d2/zf0R2B+B/+YR2AfP/5uHav8X90dgfwT+2Ebg41/+b6goWkJix2LTEXQnccdOBnQsO4kS5BtM/9CxzzmQG4i+Z9gJ+ABbFKAONjNML14b7WwAHFjoMCoBvhoaokoktuTx1RSPRVXIFa01P79nVIm0Qlt7uwEcMOA4kJNAAMbXqmWlk2hnO6YaCRXXTOLAv2Gh8h4kMqYZaxIH7lqt/dhaWZ1BobsXuMvu8E9ST5s7TD+umUQQyRHGhUQSdhTADdrh6M2msgUVyjUFfX41RmOKhcPGsKUoYHq05by8mIeWSlpfXlQ+u6XVtTVLYMYPH1ck3qzG1nbJGzBAiiQVNjQAlmN+O4YqSRLj6hJ0J3fAv/kM2BqPx9TR3moAPtdK4mVM4zhyA3M6cPCAMbJcGz3t3gG7VwA0WrEZC4BlNDZh3sPO/eiTK3rra183thIGbySHJKP37941ozaAibHREfX39erjSx/Z1wBIwbBf125eVXNrq5aXVkx6orenz0BV2Eg8N/CW9z94X+NjY6qVvVpb3rB7GBsf0wcfvmdAys1bN+zZoZVPMoWxVVtLs3LptBUgYCfB9OR+Htx/YGMBq4mxq7OmMVfDeIuktbmlxbRtyfsADNDiv3D+gtLJXXV1ktjC5ofFX9SNGzfV0NBkuuc8f+bM9evXDbThOpljmG49eDRhnQGAnKdOnrRCEDI9ycSOVpZXDHThevZ8U50ZbCBoYC+gienWZ3J27bCETV6mWlU8FlbI71FibUnN0YAK2R0D/Td3M9pKlxVv79OvP7isU2eeNZ3m0faoGqNBZyzJivYBZqG/7kAQgEiuAXkBih9+k48AfMnp008+NuDUilrBkOu+2JNvQTIC4IUClbGYQ2iqs4YwNSwrHI1pfSOhtrYe/f3f/6MZkKULaX3xCy8pHEKzvCJPDZakK1rRjeC6UwDBKwZy1XXOP4u9e06Ne7qq9rx8n0nJ8N68DhqpFJxg6hno6vdbDLh48aKee+5ZqYbxrjkP2PMH3NtJpg0EPnDoiH7969/o1FNP29dIiMSaGjQ+PKgKDP6Ved29eVkjw33KZtIq17yKNnQo2gh7sKbjJ44oEkaPnZiIDqy54ioaCWtyasp0rNHwP3DokIHCSHrAyKTzgmtkLQASIMnCvVDgozBHrMXILZVJG6OVrgxkE9BwH+wfsOfryPrEZaeTXinTCRDW8sq6SakARhDveF9Yt3VGO8albSbz5KQs+D4Pgu4CDEY//uRTHT9xUtF4XCND/cqmE7pjRcyoegeGFW9o0U9++rM9g9sj6ups0fj4iGrVkjyVvHa3NrS7s6Og32+Fx5ovoFxZFiOJqfGGmBWEkOqC9Q/gTUwC2KTwBTSDSW06gxlep635hflFra+u6qkTJ00/G7PjXCFnICugIsWippYWJbZ3DFgeHRk3KiJGfBQJz58/Y/Ps2vUrVmRDyuHFF190OuLhsMkRuC4ZJynEImEfYg1SIHNyVhX3LKIxLSwuG/uXoh0mlJjjIt3E3CYusN6QmDCpMg9gj980p9fXV8w0E/ksn9+je3fvWoEBs2FY1MgTsQdevXJVB8bH1YmBJV0WFHVrHj2aeGxdQQNDIwZUsneOjw9rbW3DpLJg5kdCEe3uJG3NJRObWpyf1elTJ8zg8ns/fFtvvfUVRfwePbhz08DKQ0eOYFqhSs2nWGOTSaugL8zewFgVChX5/GGVKx79X3/z93r++Re1tLykvr5u9fV1mSGpkxBCdtivYqFk0jsUQSkIUGjlM4UEmNzEH163ilki+7jtv/gfyMyuKVbaHCnkbW4TaxbmN/Te+x/o9ddfUTDoMeAfjwpMWzFOpdiBZ0Q67bxH6GSYnZ5RZ0ebmaNm0imb667gj558VluJhMWCarmmocFhM7C8c/eOdRE1tTSqXCnpmWeetri1uYkMTtk6i9bWtk2uhU4FwH0Abdjw7B0YFi6vrGhledXmCXITGP/CsMeoF0NUfFMotji9ZiTPAIIr1h0WDDeZpjUgO9I4oyOjNhbsRRAGANIHB/ufnNEw0CV+O9a5k/taWkb3fsyB7qGQAfDEB0gFFIPZbzDCZpwJV5x3YOAz94lFrEH2VFdgpmiJFn/RzgcAoVNTkzb3WbeMO+NEIRzNeEBXxoNiEHJtdRYy44KMTGNToz37oeER07vm2XIImHg8aSA+3R6A9y3NMLUzVthxkjM1O98AiALEUuRrbXESV5zDOBMyFhSAkqmUAfutrU22PijCsN/x7Oig8CighnizMcUz5aqu375lxcdnTp+2TopY0CdfJa/GkEe1/K4quV3ldxPG1M54goo1tWpnN6uO7n55g2F19w2YVKDJPOFzYPI1aW1tLiuTSSmbKahQrKqrq0+VqtcK6s6jo2rzc8+iQg1KaHV9U/GmFmULJesUaWxq0sL8ghUo6Vji7xg72xltz3T7QB28rp/d65/rZvb2NVrnFfxPkOwDQC8qV0JyJ6xkJqd0Nq9pJGM8yPf5FQ76DaSnC89Y5zZiwNSco9171zsePrsG1z3GXISwwR7DWc9kajJpZ0af2DFw3Dx8vD7rtCSWURh33VIUlVyHpXn+7OyYcTLMc871Bpx/Djx3+yCGoc5LxbV8uSY2O8PAuldNZc4fyAtaB4jrZNsHz//YMt39+90fgf0R+ENGYB88/0NGa/9390dgfwT+qEbgo5//x3of5N5J/DPTPncwh8WCwSQMJpjUgOqfMU44RJO8cDAnITN9XFirSFIEnYEVyaElOeWKgQ4knjBRk7vbJuECwFgrV/X44YROnnzKQDp0u0fHx+X3w1AvGZh57PhxYzZ1d3aqlMtoZU+mobun22Q6nHGRSwDM2GiP6QowhrwEyaaBTbDLkVLxcVj3G+uR7wE22yHd44DlbCard99919hgADwA9TBzeQ2SZswBOaCnMlkFYW9Pz5kWbVtXp8LxiN7/8D298PwFaw/3FgpKoKO8u2ysIU8gqK7eQdW8AfnDcWMAkVCurKwaQw3QNpFMKxShNRjz0iVjE6MFCVhLkrK1taljx44bsG5gZ0AG3nEvMHBoe3fssqC1UAM28EEBoqm1RQPDg6aF3NQQV0tTg0KhoLHI5xeXFWts1vTcop4+e0GRBowyE/YaaMF28iyLBeweFQn69coXXjT2ayziN0mbXCmnZD6lqekZ02wneeTzRx99ovb2DjN2Gz8wajq9jOePf/iOnn/ui1peXlRLa6Nu37muN9/8krX6wjIlgZ+dnTeZjqHBQd29fcda9jGaW11ds/GIx+KWGMGaBDygiANTdHV5yUAqfzCoUrWqL776qiVnV65c0dzMjEYGB3X88BHFwg7UqfmqxnZbWlw2mY8jh4/Z+FF0ANBC8oc5e/nKp2Z89tRTT5uRIQw41gnyCYCoO4ltA/3OnT3jTB3LJVXRNC4DCsGAq9qzhlU3jt6xz28gA8ZZJJ01kvgYbOaM0jC3QgEDjmbml/TKV76mu5MLerSwqbI/agDomxdOKex1sigk2oDiHd2YmCUNhKDwMTc/Zyauz54/90R+iXVw8cMPdeL4MTU1NNrvsoaQjHEfNRRB9sBzQ+UdmB7yq1wBXKFAFZbPE9eVy3f00eXLeumV5zQ8MmSgL4xSNOTRlk5sb2lmyjGWYSIa8Famlf53Q9DngYDPB2O7IgphFpj2HMxIkA0IctdFvPjxT36iwYF+8zqg2MEH405yDnsdZixsbvTBARXwGsB3wOuPq1zKa+rhLbU0+FXOJ834DX3t/qERbSWzamrt1nYyo4Pj48ZKBThhvAC/AZRy2bTmZmetkwD5Bu6NZ837zszOm2Zy/8CgHk48NjM2xr+xAUkE5g5mohWbJx6kmIqA0jWLLQEfsjmu4GfFTY9jLfIZQDrgDysSadDG+pYBdoDnsFEBnTD55RophAAYYx4KYxjzZxiKppVcLGhyesZ0fAulsr78xqsK+WH0+fTuby6pXAvo5Zff0MWLl3T/3h2dPXNKhw8NSdWs2lsbldrdsTk2PTWnjc2k2jt61Nc/olLNo82tLe2m0yb9ApB9+PAhNTeyXt1ewjVg2jc3O6fBoWF1dvRYlxIFE8DzyUeP9NU3v6yNzXXT+01ldhUMB41JDGA4O7ug5eV1+QMhvfDCy/r40idmOvjhh+8bG5054IUhjTnk2qqOHj1isdQY5UGfFQJd947f1h963YA8mBET44ktMHZtTAtOFxhTUtiUMOH9XpkPBgUV2JrMBQpLjCOeH+hGv/3Dt82IFTCpvb3VYq0BmDBDqxgjRnX96g0D4UZGkR3xqclkSnassME+mi+WdOqp0wZQHz1yQOGgV5USAG9CU1MzSu6kbDwBMLu62W+LGh4e0Nb2pv727/9O3/3ONw0QTKyvmEn3gcPH9NHVm4o0tGrswEGFQ34Vs+h4R63Dg5qv1xdWIpHR3/3tf9F3/uzPtbSyrGg8rLHxISV2Nq0Dy+vxK5vOmqcFXSwbm5s6dvS4mXxyHkDmgmtib2mIRdTb2WHxhT2WuYxMF3OTIg4dRz19PSYrBKr+ycfXTP/8O9/9ukZGe21PYI2HAjHdv/9YiwsrNo+GhvtNnq1UrJgEzkcfXTLdfsYXg/LhwUEDZ6OxqG5cv25A5KOJeb348mv63vf+QU89dVKZ7K6mpiZ04OCYhoYGlM2mtb6xZn9XLnu0trJr+1ehkNXa2pJisbBGhgeVzaRs3dL1AEDNfoGGP9JN83PzBt5SRObsM9Dfo6amuDwqmaa31+e6YtIpGOsw1JcMXKWoxjOanp40DXUY64DWZuAbitrv1ruJbt++bXGe36nL3vAsKIRQMFhd27QCOmcKChl0nrAHcg6AlIC5b70Ij/wM/zYT4z1pKZO1C9HB5TXwut6Rwef1tU2trC5bEQpmPPMaQB3ANBpzsZE1wtlqaXlNXd396u3rM8kXTJMBx9Fy5+dIsyHDwvforCsXkaLzWDfB5cufaGx01KTY6FahgwsAlPfhfMY5h/2eYiadGpzrjIVdxYei14qX1okVCKgFjfLeXs0tLlvcQCKFjqDFhTk1xYJ67aXzUiEpfzUtbzmrne1tFSpe6xL89PodHTh6SpGmNvMG4H03mSPRiIb6e6VqUel8Wls7Sa2tb2lycl5Hjp405vm9e/eNXLC7s22yMsjv8IxzmzNWXFxeXTe/HXwHYGfnshmTA2xrxePHp6HRcde1tcf2ru+N9fO4M9J0BBhHDHE+JZ+B52UVihVhrbm5nVQyk9fc4opJmVFga2puMPNdzHYhQiBDGNpje/vsnatOQ92Ae98TUVyXDrhgRmGdohnf4xxGvGNu8kNkFSlM8tzZB3mdejcg5Aw00I04sGccury8ZJ1B+O0gh0Rx4p+C516Tn7FYarftDE05Cxh4TmGUztJQcI95jqHoPnj+R5Xk7t/s/gjsj8AfPAL74PkfPGT7f7A/Avsj8McyAv9f4HkdjAYURBu5VnEGmHUpCCfVYoTJPekWB54DFqKzWyw7Fg2azxy2SSwxgFtdXbZks1jKGQuLBGJ9ZVWxcMxavWGHAdQeOXLMdCJhKsH6PXL0uIEcyDOoXDAWPIdlWvtJnA4fPmwsdq/fa4ZRMLuMoc2B2utkT0wbcY85X2duk4TyASjCtWfSeQOe0TZFEoKEEYCFv68zFAFS+Eimd51e+Oqaymgco2Wb2pU36NeZ889obnZKnmJBQ11dWpqZUnOjX8ndhCKxRpU9PnV09auprdNa2R0I6DWmGWw6tGbXNraNgU9SzfvXzSsBIOuGgY6VXjStdaRbSOj4WS6bt4SltxcjsLyB8rD/YfNPTE9paXXVktUD4yMaHR4ycHN2ZlYnTz+lXL6k7//gR8bq8fiC1hbNs4WZ3NbaZoxhjLUaY1E9c/qkThw7rHIRoN6rcrWkbA1QsEn5QlnlIiCZ35i+sIS//KU3dOmji/rKm1+21vWf//Q3+rPv/Dutb6zqr/7qf9e//XffVTDk08z0pIGvMIwdszigO7fvqDHeaEAEf0urOrIpgPAAFOjsOuPQoAHv6GZiMtjW0aFPLn9qZnw8T9igJ48fNyPHQ2NjikcjDkj0woDyGSgF67a/b8BYnTzujc0NPX78SPPzMzZnX331dQNkASiZU4BOdDuQ9AIGTE9O6vyFc8Z+o7UeSSDyOxJjABbYghi4oU2POaKZuxZLxvLbNhbvphqiISW315XZQRu0xWQ54i0dau4aUsET1r3JeUu2nxofVB/AHVJExYIBb5h+MTc2tzYMgABQN+YhAGoVtrNrx5/ZY52NmL8AxrdOx7SuL1osFw38DQVjCgYjxjjE3DOb31UkGlUoFFM2U9XU5JI2trcUiuJHgEld3oDhTCplMYPxBWxGBoVi2sEDFMdYR/8UPK8bD/8ueG5iq0/Yb46F57V149rIfVYIQ683EApo4uEjiwms67pOOwU81tCvfvUrA/AxqAREzeXL8gXjymfTOjg2oFIhqZaGkLq7nDEka3R9O63HM4sKRRqMXQ1YZzI8SELlcwZEobHMMwDooThgTGR/QNlcwfh7MC0BDeiAcJJUVRULOYGzY8AI6FNCa7hald+LkAcyUAw3hmhurGDqOmadA9J5/VKp6vwGmlqN+UshjrhWLOSNUUzBDiNg4qHp5oZCpvfN8wYRoRsiVyyZnAISUjdvXNXzF55RS0u7/IG45Anr8eSMeUfkMimFfFWdPDam3u4WbW4sGUA2PTunhsYW0+kdGz1i8hiwG2H954t5Tc/MGOB/8uRxGy+6ERhb9gAAfsDzmZk5K0gFA2GLGe/++jfG0qRY4Q/6FAw5EznY3oDxAJYws1PE4A18FZzuL4Aac+7SpYsm7XLr1k37+sQJ/BqQMWCv8tlcAfBhXJgjrE32KeSoeJ26ESis2ny+ZNrDAD/Om8NvcaCrs83+zVzeTSZs3iMb5gsEzZQYsA8WO3sX5qow39lPeG2AIsbgwYOH2tlOWjGU1wR8R98bNjDszAvPPmvFAoBzQEb0yhfnp59Ie6FZjD8I+2dDQ8ziFeBvOBxQLp/Vf/yL/0P//s//TFF/TZV82tZhvKVNq1u72kkXlMnl1NXRppFB9oq0zVFkk/yBqDY2kvp//sv39d0///eKxqP66JMPdfDQmD76+EMDmQd6+60w7uS/Fm3cjh87bl9TpKIYzmfGGCPtfHrXQFYAc+YoppesB2IkD4YuGTo0KGzduHbfgOSnzx5TvIHit6yrIZuleyJkrHvmwtLSvDH7AaoBTJHYopBsklXFvFqamq0IBpsaBjVmmTPzq8oXKva7586fMfb67u6O+im2eGXANXOGDrKZmQXFom3q7OjUgwf3VKsVdejQuHXXUPQd6O8300KIBDxXk8AJhU3H/Dfv/lYvPPe8zS/W+uBgnxobiKMF+fxoNcOKj5vk2tzcrMUlQHDONazb3j48NLosNlDE9TIHg2Er6PNeH3zwgWmYO1Z4l70PzwOAmv3/6rUbunDhWdsjkQxBJoqYyNyzIs+ez4YDP2sGQBNX62AsACEmgwAAIABJREFUhSZiDCAo+wLXwLVStOb7nEWY45wRHeO+bc/Auei6/SoVK1okd9NWmEfCjzXANTgmds064DjjIO9G0YW5QreJeQMkd/Tg/j1bkzCkEbZi/nJGgkDAvkihEJCf+6GLg7GhSEBHCmz64eFRW3+87vzCgvImfyeLV48mp61oxpos5lN660tfVGO4Jk8xre21eVVt/5PKNZ82k2mVvSH5wg0aGhk3aSyKJ03xmHq6O1QrF1Uo55TYTapaxRi8qMbmdpMlpCsBfwkKl4ntDQPQKfxsLz6WNxDU7NyCdeshmcYYIgNGXOFMyzmou2/I2Pq///EvgefWOWoFZ9dZw3qiAFeTT59cvaH5xVXJFzDvl67uTvX0dWugr8/2BLpWlhfm7exkzHO2CcBzK6r/LnjuwHy3F7EP379/zzrwmG90NODDArhNnKODDW8bAlR5z+Sa/YF5ZPD8XpelddzQIeX1mJcIZYC6Yai7/7oEHOD5Z8zz+v1+Bp5bn4cC4ZB1LrI/7IPnfyzZ7f597o/A/gj8947APnj+3zty+3+3PwL7I/A//Qhc+hmyLZ/72GNrc/B20iyOeQ4ggPkl6gLusMwB2km30LJtkifligEPJCkY11nLZAUQrWTM6fm5BX3pS1/Sxsa6qrWy0pmkyZ/AkFtfWdP4CC3tTl6BxHFs/KAZUcIavXLlmo4eO65MNqfeni5V0Fv1OtYe701Ch5QHsgckVYCGgKcm5YEGJ96de+B5/fr5GckW90kiRxIJuIvp3OFDh515JwfvgJM3INEn4QSc5N+wAqdmpxVriKs51qjOFkCUsMkKBKIhlWAyV0vaWJxXPplUPrmj2Zn7BmZ1dPWob2hU69tJHTxyQpFog0mj8LokGyTdW4mkWju6TDOZ5IfvA9DxQRECxhZAMO3MtDDncymT8ED7mIQUIIFrd/rRzlSKsTKtVhi4a2tqa201kPrwwXED1AAWzp0/r2QypZu37+j23Xsm4QKDFLbeoQMHTd+dabC+sqxPPrqk11/9goYH++D3mlFVBQ3KIEmx08FFaxqlD+YBQBVj/c47v9Sf/Mlb1q5/8YPLOnfuOdVqZV28+L6+9OXXTBcYIIPEnDEH5MWQDgZZZwdAQsBA0OXlVWMmIasAaN7c1GKJPYkbzKfJx5Mmr/DSy18w9unUzJQpjQJKkBQ+deKEAaZBn88920rRWv8j4Zjp7re2tBsQR9v71atX9MyZ0wbSdPd0Kr2bMe1Y2KJOj542dicT9O67vzb5BYAYgEl+ZlJGplGPFnvcQI67d+4Y8AAjMGwmYIBCjlWNXEgk4NXywozyqR1tb65rYXFRr7z2Fe0WKppf35Ev0qCJiSnFwyEdPjBuWqp0IRh7tIosz4rWVpdtjgDKMJ/DSPYA2Pp9Tjc4m7FiwqmTp0zrljVeT8iZa/6gX/fvPVRjY5s6OzGS9SsU9uvG7asaGx8FClYk0qKrV+4YEFbzsE7Qva2YrEUoCMDSaGA+DMZwqG5+W7bY8qT//PNhqN4P/vnvmVMZ8hp15dV637pZ89r8QCc5Eo1YAYnCyulTp53ESblsEiYA9+T/6P+iw3zq5AltJxLGeG1qaTcAu6+7XSFArVrF2M6AoMFIoxpbu/S9//pjvf6lt+yeHj68b8BQIOCz1ydeNDc2WtGBuUnHA+A5ICIALwUI2NGJnaS1rAMgmiYyRr7E2XLenkmQ4gZAFiAvOv3yWqeAKg4wr0MHsOr42M1hvoZWPVIHAQOnWAfJZMIkFQANiYWAJ6yL0ZFhKxYBzBAnAWto56eVvlBB0imk7Z2EPvzwPb30wsvyeENqamrTowcTKhXymp9+rL6eVo0Ndatc3NWjB3cNyO7q7jEjvWyWde5TV0+fsrmiMYsp8PCciZ0hM3Ck48AVIxk/5j7PbG52Xqur6zp54rSxvX/wg7dNtmD8wEFbs9NTj8234elnThlY5tjigHbICbliCrIcsJ8prtHlxPjzbIgPxFfeBzCK9wZcBPh/+eUvmFwGIDfyOq+++qr9Lf8hBcXvopfe3NSm5eUV9fc7kKmnu0vv/PJnJoMCE9kZ6iGRUFYimZIvENJbb71leyIxGXPLM2eeeQISEbfpsgLoG+wftkIhf7u0uGRgJfINFCsB/FhDMLhhbs7OTJpRLNrigFEw5InrmOW6uq7ztkA+gmLgL3/9rvLppM6fPqH2xqiKpaKa2jpU9gSdtE46q0x6V8PmjeGXhwIingPCH6Ok//yf/05f/vKb6u3v1yeXL+nUU8d169Z1dXV1KBaJ2lri/ZHpoOsMDXfmGpIMBw8dNFkt4jHgeSGXMnDatJmr6HG755bAkLmxyeIjH8hc9PYOa3F5Wc3NER04hKkuXg45Xbl8S9OT87anjI2P6PCRA+pobzHpEAy+kUzhg04gikTp3ZSOHDlsMQCJkSQ+DhG8B3JaXVu1dXrq1MknhTye++TUY/MAoMCytbmtocGDtufm8hl1drRqaKhPyeS2mhqQOnFSPUi84BkCIIgpJPtPcmdX58+ds/07Fg07M0wzWmUv5AxSUaXq08OHE7afYwjc2NCo9957z+4DxjjXS2w2MHpvvLg/9lJe14o5oZB9bXJdXowxN3Tr9i09+/zzVlSkwH771m07M7HnAJQjKYOUXl36hJhD8YH9jHnI9VAIpsDAfsWaYi9jfmEyzXxNp9Kmbe9k01jbTo+d30HChg4r1grPGkkqClTsL7wW85lrsRlbw1x2xc5vAOkjnOPCEZNi4fXPnj2jWDym2dkZW6vEWIqXrGs+Ew9cEaz4RHaJceQMwvcYO96P+UnhZjedUSZX0u27DxQIhu0a0qmEvv7m6/JVcwp5S8pnEtrZ2jSjUaT1OK+l8xWF4k3q7Okz82TY2RBLKsW8UsmEdROEo8ho8XfICLYosYOMi5ObGh8dMrPP3u5O62CcfnBDG1sJM6knHnMPTY0Ntt+3NWMk7NfA4KB1iFT3SBv1wkb9LFsfv88+u73BsG6eJ3J/e5r8Wzsp3bh9V8VyzQgaHV3d6uhsd9JqMLRrVW1trJu+/fPPPmuEGScD47HXM84KzPO9ncidFSCouLgD+YN5y/c55/BMneZ62c5VdEZBkMkV8CJI2fmcjg5kzjjvMY+Zw0hh4RPCczNpxmrZBY0nOyAnOWSf3LX8c8xz9lFWGsxzwHPOpPvg+ecOVfv/3B+B/RHYH4F/ZgT2wfP9abE/AvsjsD8C/8II/EvM8zp4bkyvctmMukj4OEhzcOdgzCEfsKZUdBrcAH8wnEm2SPph2gIcwnRGm/XxxKQuXDhvTCLMwz7+5JKSyS1rR+5q71RvV4+yuby1t/L52PET6u8fskP15ctXrS2Zf/f19Sigira3HEgKAMfBHd3Mu3fvGMAMgwmwEEAc5jrM9zpTm/sxI1G/A49gKdXB85/97Gf6N9/+lgGQFAIA4mAOc38c4mHQ8fcY8MG8Gj0wru6eLsXDMTXHGpTYTpjeNOB5kbZsVeRD5zmX0+L0pPLZHQOQevqHtLGd1NLapkYPHNHC4opGRscMqOV9SCz9wYhu3bmvlVWkBo7q0qVL+trXvmaSIySO6H6S0L7xxht2zzwfEg/Yf9wrSQq5BmBPNBLdS6zLNjY76Yy2kikztCTh4z+0y9EHRxoF6QKSetjWGEbGW1rV3tltiXUqmTQmH2aPP3z7v+qN118xzVBa+PP5jCXn6B0DhACAAD5hSDU1NW1jTSK8vb1p9/naa6/q0sUreu21N1SpwpTb1Jkzp1XA6LFcfKLx3traZqxUgCPY8zCVXKLoGE0UCCg4tDS3GpDO+MFWT6UyunL1qgEjSMX4Ah7duXtL1WpZo0ODxqaCMdrT1a2lxUXFAD+9zpTs9m3MUaOmq/7222/rW9/6poE+sVhEWRjsERhRjklOSgfoBkDwg7d/oBMnT9k8YWIC0GHsx7UCBvBhHQweaXERjeCCDhxwBRJAC8fKpEPCr3xmV3duXFE5l9Lkw/t64YXnzQCtvXdAdx5OaTOxq4rHr3S2aLrXyCE9ffppx3r2SB9//JGGhwY1NDRoBosw2grZjMLGeiNPBsAsW2fH2TNPC765A2lcQswHwPTk1Ky6O/tNqxqiV6mc09zClIZHBh3glQYwadA//MM/6Nvf+oYBosZRs2JB2th2DICBG9mssSIBZrgIXv/3P1ibv/8BMEnHigMOHC/emaNVDSUgzgCKmGlwLm/Fj1OnTlvsArQDFKQNnI6JG9eumtwJOuC9Pd0GdHHBmNxihAgzMBblWSGK7Vcg3KjdbFlv/+SX+ta3v2uSC4ANFAnwQRgZHtba6poBD1YgQnagjIEx8iBF3X8wYWa8XNfDiQk1t7QaQGDGgG0tWl6at7b4C+fPGtAM4GnMcw+AhUdegKc6cOLZu/e9FvpAQ5OZoMLWBoSgawcGKmsN9vGx40ftOngWzY1NJg9jIAjGyKmUdQkBnlI8WN9KaG1jU2sbG/L4vZqbXdSJ4ye1vrppkjlhv0cBD5+r6utq1r3bV5XPp6ywiQYwa3BgYNi0smE4Xrt+wxiFA0NDtifgKwDLGUNmfDQo6gC4MacAKQFXFubRYa7Z61y5es0Kp+0dHSZ3gpHdbnJbJ08dN11e1yEBSFrWOmzY9TUlUil1dAFMNVuMRG/6NbpEfH4D84jhPBM6PGClzs7MWczqIY7H41bc5W+RtoCNjG+GK3KE9eMf/8zMVomNFH7Ru07vJg3sMuO+KgWjsO0tqUxOkViDxWj2KWI0sfub3/yWFQNZC5OTkwb+ob0NCM6ctU6JQsG8Iog9APq8D/OJtUrsdzr7GP6mLO44Q9W8xf9slg4gDKXp9sqZZBUx7f/867/UUHe7jh4YNqmOYkXq7B/Rbg7JhJgmHt63/cqMnsMYDwdN7zwQiOiHP/yJurp7dfzECTOIzBezunLlsg4eHFNvV5d+9MMfWWzhmlmfN2/eMgNMrgc2/Nrquo0JbNvmJrp8ygYwE8eJmSw+QOfd3bQxthkbZL5Onjxrv9fWHtejx3dN+uanP/m5goG4spmi5ucX7HpeevlZjY0NKxQI2jNfXFiwYvprr76q27dvmU42Mm94aRAPAAkBPj+5csV0yO/cvmfPHI125qTzpCjYuuHZNze3yusJ2POKREMaGuzT9vaGurra7bWRpsJfZHpqxuYUOvzhaEQ3btywTrm2llbT979x/ZoGBnqtQ8xkW/bksQDxKdAiRUYhhLVLYYQzFWPDPOe+KAzj3dHS2uK6jApFm7OcuZgX7DnMLdb6T3/6U33lzTdtbrsius9+DwD51q1be5JezjQdhjDm2HROEVT5mtjEPKKIg6kwRWq+puvLnZcwgy/Y/IUcwT4IEI5HCM+ceIx/C/sx7w2ZgicNsaLu4cJ7vP/++3ZNzB+um9iFifbJEyds3SBnxrkI5j2xgnHgzIisB4UDvkdBlhjAmqZgUz+j0n3HdWCMWr8PZJE4G8B8vvTxFX3pzT/Rb95737okW5ubdPrUUcXDPuuuoZtuauKBdrd3jMhw/9Fj9QyOaHjssMny4CuxtrpiRcWGaNik3+QpWaEmlyvJ40WeMKONzYQ2N7Zsb+jp6lClmtfI0IAxthdnkOaZtX2UZ8e9sUfBYm9vaVJ3Z7sVniq+sKpodv+OPMtnhe7f//6eIriTMUGCp0K3J1pMfm0D5hfKisYajc2e2NmWP+A1sHp7C23/ZYtjzz13wSmcc9438Nx5A1F42ath7xXaKb46H5R79+5aMYPrYY+n45HYS0ENHxn2KPZB1r2D5Z3pMGa3zB/rmszlzPSZfZtnhWxLXfPc3afrIjVF9n+GeW4RxUc0q6qMbAv7H4c37Wue7yfD+yOwPwL7I/CvjcA+eP6vjdD+z/dHYH8E/mhH4F8HzzkQw97KGYsaVurnDUONgS4n/wD4B+Bn7ZnBkGOvVWrGCoSVduniRxofH3Psr3xG2VzamFemObublm9PdoG2eICAAwcOyet3TLNPP72so8eOGYMIkFewNAHxSkjEkBhKGdNrjVmCCJACaMzBPBqNO6kEA/t9TxjYgFcuEUDyIG33RXI+0N9nB3VAD8zTYPNl0c32+3X58hVLLnt6e5TL5jR+6KAz8atU5SnXTFoB2QV0TfKlvOnIVmE5F0qmeZ7P7mpuYcESsc7efhXK0tZOWk3NbZZAYTwJYMJ1wqjZTCT1eHLSDNZIXvk5SSAAORIctGwD5ji5GfQ/e4z5BThBgsM9ZWCa7yXIAP4kqv5wVJev3dKzz14wZt4vfvEz/clX39Sd27f0wvPPmTksmS7t0dl8Xo/nZoXiJPqvxbx7r8TWtk6dQCsbY7OcIuGAJY8kQkVM5PwBS6zRK+cDMIAk0Iz6fDDPdjUxMam+3gEDjm7duqGXX37BGHleb82eK8kYrLjHj6fsWR4+fNSAeMArEngANwA77nNtfV39ff3aSew+kVzYTiQNOOru7jCTuweP7qmrq9W0gJnLJGcAyIBygB+pTN5AHGdWuGSvXZ8nL774goHu6DZbGzNgMDZkQfSLPZYQev1+M7iDpR9HK347YWMAaN7W3GbXTEIJaEL3BSD3zZvXTf8awNRpisLeR1Mc2lRJj+7dVDG9o1qpYK3hsWhUgXBMkYYmzcwtKlOoaDtbMR1Tk/YJBc14jffgvgDmaX3mWSJnFPR75PeQTNOej+QIBau7On36KQfU2n97SXmNXNuZFqZ285qZmdf4gTGFIn5tJVbV2BQzJl+l7FFjU4d+8bNf6PzZpw1kAdwxI0yTKi8be5rnGfAB2ORdHMHA9Z+qttj8/6cf/CI63A40r7szMN94LYABWMZ0DgDS3r33SGeeOWfvRWcBYETAJyV3tqxr4s7N6wac9fU6tm04GrD7Jt4FkBqB0RyOKRCKK97UoTsPJo2B3t3br0Z0i701KwwAsqMvzDPm74lJSOLAPAfwIZatrm2ouQWTOJ8B06wNCnBWODQN6JoKeWRXGizmOAtjB3BTsGSeUbgygzQD0c2+zXRdy/6Q7t97oGy2sKfRHTNQEuCPNQSICkfPpHSIaeja77HxmRfvf3jR5nxFPvn8IWvtD8XiyhSL6mjr0I1r1xVDo7ZYUAADuUpBPR3NSu2sKRz06MiRA05OwOM3uQ2AKjR8qWkUihRUAdgSZoKK3jHP2xvwaTuxbYAZ85R4wFqA7czvz88tKhZDk76mialpPXj0yBjzJ08c1+2b19Xf36uhgV4zhKTrCKYk0hXReEzRprjp5xK/r169pi9+8RUH0laQeYnZ9wAo0eImNm2sbxoTnXUNuPrw4QMr7hKfGDfWJkUGgLqmxjYDV5l/FE8Ay2FEOlNKnz0vik+AZBgtF8vO6ND2kkBA3/ve941JDEjL84DRTHzgeukUunX7jsXCweERixXMHeYBhqPJ7S3Nz82qMR7T2bPPmJwI870uyWDSB1ZMcjJr7BHML+bTw4kprS4taO7xfXU0x3T40CHtZosaP3JCTe1disYblU3vanFu2gC9lrZWUbBE2oIaIOuejoZvfPObunr9ikqmpz5onRzdnW1anF+w50rBgf2He1tf37B958UXMHx2+trNzXF1dbfaArY1bBicsyRkrgCyTU1Om99IYxPg9m099/yL6u1Hkqqqf/zH/6rOzm698PwrSiR2TdYHEPvCc2f09OmTFu/oumF/QhqIQi3xkjXKeqNTwPSyK1VVPVXrsEB6qlb1WnGfswISH3S+AcRubKwZG5YiKnsVc7S7q0NtaO+nkuroaLPOI85HW3sAKXGLojrsfvTV2Z8prkxOPlYmlTaTbQpBSDaBbPK8bt2+bX4mFB/YtwHF0W7nMzJMgM3b2zvGurYiq6pKZzLWBUZHE+D92XPnDBRnvk1PTWl0bMwAcfOAQY5rr9OOucw+zDOhSMC/YYdTdOnr6bUiMr4EdEQw5/Gk4TrqXWDOswazXc5TeBY4E3POfiZZE0QuB8mebTu7MY872js1MfVYCQr1qZTdj0lzmJm7x67ZCAN+v80Z8wUpla0biu+/9/5vrQDOGmZt8jcmcVWiCNtg8ZZOLZjd+AdwrbwvnRBmaOtDNsy9l8nCBH16NDGp/oER9Q2N6OrVm0bMQF7G76mpr6dDzQ1htTY3aGZqQomNdeuixAsGrfNSRYrGG6y4QbwnpgK8R8JBRSJ+A9NhqgeDUQOq0+mcdSpanCkX1NbeqBiSbDvbSm5tawrwvKHBxrmlpUnFXFat7DHVso4ePigv8oPekOmV10kgdQlCRyJwpJb6v11l3BlsOndu1+UD+zyTzatYloLhqHUc0QXlFMHwcyBOVrS0tKDtrU09deqU80DhTGCdqA48t4L1E/NSJ9tiZuWqmWEocYcPijDOd8VvnRDo9SOtx1mpZKbNFNLcXEZ2DaDcSXnJ5OQA8yF78BytAO9u0K0dOynVDUNp1dqTdau7qnLG8mAY6sBzB9TT8kJ83gPfazWdefV/3ceJ/mgz4P0b3x+B/RH450ZgPyjuz4v9Edgfgf0R+BdG4OJP/0OtfiC2zybZ8Hk0ixZeDK1SZmoX8KPj68CqevKLsRvgLck77ZmA1yQalZrU1NxibcskNDD++ADM2k5sqLOzXZksCZPPTI0AL1eW16zFOBZv0MDgkL0erdnvvfeBnjl3zhhJ6DKmEpt6+vQpY8sg9wH45dQNHWCMFiqaue4DYMMZxJl5I7rUuZwlK44xXzLQnc+00aqKfErRtZlGIgYGwDDlb0jkSFJgQDMu7ghfNW1iH3qKlpRLFeRLgJtrFQX5rVxOO2trKhZzWlhaUmdPr2KNrYo0NCsQjhtIB/Pp4sWLevnll431RUIVisY1fmDckuJz585Z4uLYloC1Wf3spz/TN/70G7p08ZJp8h49eszAcQoUJMeAGY7RCSu3ZLIBU5OT+tqffssMo27dvGnmerSjX7r4oVqaGvWNr39N8UjYEhfAT6RVANKu3rxhxmPNDU2mXfmFl16yNnSkNKKRoBlgoS8LEFKseAyk4j1Hhkc0OjZqZoOMdzgUMmDx1KlTJsOCPMOlSx/prbe+quYW5BQAX8oGjgKMYRpIoo5OLYzwq9ev21Ol44FkE2b36OiIMTBh2zN/jO2ezWlqek6HDh9ROpXUysq8Ojtb1NvbqXCYdnlkVpAnQPPYScyg6Q1QzJwp5GHCJ43x/8ILL5jxINeGfEQwFJAHWY1K1cBzEnQYkoBlJOHXrt/U2fPnjdVLizLPgomBoSzPo7m5Ua1tLbYG6JZAp7h/gFZ6N6OKZY/KNb8e3buja59c0thgjxWMejra1NgQszbzUCRqANOj6TmlyiFFmlo1+XjC5g4GpjBjt7e2DDRCzufkiZMm4dHUEJG3VnZatJGISbusr9f1WF2CbEYGJg/gMQZXoVDRygrg3ZI6Ojs0Oj6odDahbD5lzzaXK6uxoU3vv/eezp99xrTmkQSwYoMB+iGl6WCIx42p7czwptU/OGhgcD0xr4epzwMELkn3WMJMgg6IzAdSIQC15lnAukCeaA8gQOt2Y2vHsfGDAafzHfCbFEutUtDNa1dMzqavu0ud7W2SF6NYl5SzVtB79sivcKRB0YYW+UIx/eKd3+rshRfkxbAwggkn0gZOaxegDnYcBQln6hd6oqttMgVeOiU8BhhY+7h5QMCKDBsogBZyKEh7OobG7hryxiD2WQdB1TSMy8b8B2QslmDUeUx/e25tXT/+0U/MABXpFsYDgItxhxn77HMXNDY2YnrlH37wvhULGkxHVsbypCPk6PFTxkTG3+AHb/9Iy+sbimOs19npjIEDfp04fEgbKwvyss7zKWOgd3USa4JmgNze0WX3xrPiugC+eSYUTmETLy4tWws/rPtoY4MZDRJXAcEwFyT+M0a7yYx1jDx8+NjifyAc1d37D0w/Hxkg5j8gKIW6kyeOWtwvF/MWj9s72pXMpVUolUya5+SJUxoYGLIxpeC2m0wZM39rK6HTp582OSmkuohLC4tz1vVB7ISx39aO9ICMAcm6gUXb3tb5ZI+je4b1RdfB8uKiSTQxroDkAO8AXv5gyOYqzwJmMYAi7wswzfsC4gJKr6ys6Vvf/o4WFpecOamX4lTC5Dre/81vNDc7rW7Tfh/V06dOqAtmp1x3FMVn9lbWFmAooC/73OXLl61AwPpEAmxq4qEaQl5tLM8bgFuoeNQ7PK6O3gGLJzbfvDWtriwpX0LT+7By+aKCoYi2t3b0ox//RCNjY1aMq3mcqSWgMbEEiQWARJ696bL3D5jhLZ4O7Ensv8zf2blJHTpMvIApTZEcdnfICqKMgevMcZJwnV09+vv/8kM1Nrfq9NPH9dv3fmV7MPr+b7z2VfX1Ddqe/pd/9R/1hS8+b3O9rwdZqaCuX73iOi2amoxlTyzimVBsAVDmun1Bj+nooyHu9wW1ML+i6elZ6+BgXTopCo+dCRhXCves+WNHD9sZidiGaezuzo55pFCk7ulGz7xJscaYfvv+b21fgnlOtwdFEgr/dIGxzpmvjAmger7o/ChgiJvMUxUTYsasaix+JFLoLrCOBWRCBMBeeAJAE/MBPgFoHzx8aCx6DLYNJPTUFAyFrKPC4o0REtJW0GJfYI+igGUGxZIyKYxR221OcZajaF8vZtbJBnVmd71QA/DPmoUoQaceniNOKo5rSpqJZ3dvlxqaG41VzxqpA+fOQNt1L/J8ITIw3gcPHLK1w96AVjvzjuLR0PCwrUf2rcamRjvjpJK72klsqq+31wreMPRhyCPbAmCKFBAALq919dpVLSwu6Mz589bhtba+rc2tHSsgMheR1WloiGplad4II5VCVgdGhqxIEQhFlMefxswuqwYEY0LMHEC6aWig34zbzXycjrBUQTu7GLfSGbdj3XXhoF/DQ32KhP0m+7O5tmFGzbweprldHR3O0LlWMWICTHX286ovrFLVdW8x/oxZXYrv85KE7sjLfukAdStD16o7LF56AAAgAElEQVQmYcRZlrM54H+lRmzF1BUpIJ6V89yws08hZ34ZjJ8V0yGIfE5KzeH0rgPVvZ1jorN/uiJZk30f8Jw5xO9RqMR8eWhoRNs7STsnETMoHPK5tY0CGftF2v6W9+d62ulIsI44/r9eJNgDv9Hmr0vIWHeWx5j2dnkGnu/JtvBQjCjzmeZ5/azxzCv/yz5OtJ8h/7/svVeQnPd9JXo6x+nuyTkPBjODQc4EQBIMYhIlSiRFybaSy2Xvbt1aV926b/c+bt37tHcfdn239u6u7bJ3tZZkS5REkSIBBpCIgzBIkzGYnEN3T+d865yvG4Bkqda1e5/sHhRqYn/9ff/8O7/zO6fcAuUWKLfAEy1QXhTLw6HcAuUWKLfA72iBkub5o0PwbwHPeRSN7Owgm03BJoagAZ5LOqEAyWgwkDNMNE0K8IhvMehlQMUD++rqGmZmZmRqRlMpo2y7gGBoS8wmsrhZ1rq6sirghYaCPT29qKyq1jUuXrqM+sZGPHw4g7179mDo0kXJTNTVV0lGg9dyOKyGWSn1b3NkdJE1R1kOI2gqBasMKEoMJwIOpUCEAWdwext+n1uHcJmkSpPV4LhSd5FgMNvKYPkxCMlK45tcUTPlmGmeSrYLmb2ql83AwVArmUJofQPZbAJrRWDK46+SmVTeTHid9weVhdM8i6BWfVOTGOoEXvnznp4eBYoMmhgs8Znu3r0rptD2VhBdXbsQjyfFPifzis/1F3/xF5K5IaOHhmI3btzAqVOn8MGvPkRH9y5MTEzi9a+8rkCX4M7G2iqeP3tWwZvNbJIObnVNNXYSMQU5BNquXrkKu9WOl196WTIhZKnnCxk4bGaBTwSLr1wblnap2KBuAvlxVQIkU0n9jMxCAkiUJGAw9cEHvxLzmYzSAgyjKDLHWPbO8TM4uF9AE4GFS1cuo7bWkGWgDANBNwbHDMA4Do3y8RZDY3jolrSXyfhva21Cba0PyLNc3hDJlD4sJUIKBoNcGs1WapRT2qeAdCqDH/zgB/iTP/kTA2DPpop63hmBirHwDhyssiBQZuPrE7g2dEPs0X37D2B2bk4mYAJOUxmkEknNn9W1ZbEiBwb6JV9ByQcCAnwmjrWdWApfXL6GTCKB44f2obG2EjevXkQ0uCUgmKAMGdYEW+qb2zB0f1oA7959+zAyMiLjVzK9CKgG/AGNV8kZLC6qQuCN118WI5MTeH1tDYuLCzh08IAAGEkJFMe8QG0zWX5ObKyHMTU1K3ZxfWMNMrm4+p3AJ01Dk4msTDr376U3QUxsS7L6ZVxWlIjh97w8wSOCho0tzYZhoOWxrJIC/iJAUGLTlRJ8nIuck9K6Tqd1m9S3LjHXmOhh2TkBSOr619U3iB27b3BAbD6KB1z6/FNsra8iHgnj4P598Fd4xTrPIl1MOjEZZzyTze5BHhbEkllcvXYDR46fgNtTgUTKMNsUoM/+ClOeyCWGHkEItq0YiQS6CkCWmUQG+mLZGlI1nHNcY2g6SMkjGs+Rxcy2ZvRvt1nEpFWFRAkwyVEyB6o8oBwAPSBu3rsjU+bGhqZHkg9klOcKWaytrSAQqMBLL31JzMwHUxNoayHI65XMARNODqcboXAEZpsLQzdu4dbwHVTX1sNNLWcmz6I72NPXi9bGety/fROhrXVJZpkLeVRXVcqwkSAMGfnV1ZVFxjLBMDIv7ZJRkKZ1aAfZTA470QjWtzfR17+7CACaUeHzKjHHRBlfF4+lJGGRSmVRVVOjqgLKQXB9uXTxIiq8bpw59ZQW3FQqpiQe7zWVTSFvZtXBqNbN06fPaF0gm9dZrICijEtnZ5dAdALrrDDgfuRyOYrrFXWHzfjkk49x4iQlWtJKQJEhTTb1vn37xay8evWKGM6sNuJn7i/spwP7DwgcnHwwiUBVpcYywUjew/vvfyAD0G9+81t4OD0rQJVttP/AIbWP212B8ckpDN+9h5WVdbzzzjtobWnCT//2R0jFonjx7Bm0tTRK+osa4TRMJGOYVVf9/f2G70MgoASqgGmbQ+sa9YXnaVjttmFxZkKnAV9VLTKwYc/+w1q7An6fWLHZdAqJdFp79k4kKr15zifOsZ/9/BfaD46fOCGGN/ujwIQpK0uslGGxYnJySuA592AylxcWFmVYyb15dX0FVodJAD9lHDi/Ca5y32ewxj2OQGyeUmsWG/7jn/8N3BV+dHa1YtcuY58oFCyIRTJ46aVXtF5dG7qIVDoqs2rqmXNNZUUD2ddnTp8ydNBDIcO8OBZV5Q9Z87kCjSApR2fFwsIqpiZnBKJz3SfgPzc3g7b2Fqyvr2mf4Dji+O7sbBewx2SLy+nAxvo6KgOVqKttgBmURkkgmojii0tf4K23vo6V5WVJRHFPb2xoUNLSSAASpExjdPQ+Kvwe6atzreCaLo8MykXZ7Lhy5ar2OyYb2K80QKfBaom5zbHG1/F7ArmTk5NKTJf0z1fXV3UeIDi+uLSEPXsGpH3urfBK2o4AJxPQTGgygcKDCIFmrtmcQ9wDuLaVkkD8bBhzEjw1PGEkC5LPix3P/dCofGESKqHz2NbmFnZiUURiEYHavFeC5qWkqfbhIpGB44SAK/1MmGBiHzPpRuY5K4Voqsr9gH4b8gXw+bATDEoyjpVxfvk9hA0dd2mmL6C+vkHJeyYZ+N59g/1KdO9SBYgZ5859IvLB88+/IK8InntYWcR1xZTPqFqLALbN4dQ6TgNoAvVMRiwtL0vuhsal9JGwmIw9LpnOYnMjjFL1G/14mAwN+Dyora2E1VIQ8zwSDGvOczxQyoRJOPrPkAHv87pQw+s6HIDFLqmZUpuVzoFG/z9mnhuwtiBt7U+sO+IAIXieSaUlY8j1lOC50+2B2WJTJQOr/XgWKlWW6jqqTnvMOi+FEb8LPOcYoG8OxxKvw3lOwgmTEgvzC6rQa2trl0QLZR0517gHcR+j9jlfU6oOrfB69CT0ZZExNO+l+GQl5vmTmucMOkrguYB8ScKReZ5/pHnOvhYv4In2KoPn5fC43ALlFii3wK+3QBk8L4+IcguUW6DcAr+jBX67bMuTKsQGcKwS9nwWdqv5ERhtsEFNCpIZ/EgHUQd2UVaRSPHgTSOsCQVYDMDJ6uO1WL4a3tnG9MMp7N+/V1rVM9MzmF9YFEuK5dM0ziL4xdd9dP5jBZoMgsSazOVRV1OFqmo/LFaysGLSIlVABzJZbUgmMrBZHbBYGaTGxS7n4Vx608WPkjnRI+NQahWnKQljMCgJcBkmWNSoZekvg0aWAZPxzoN5Tiw8W94EMx+7YEKWTEiGIya6lGbhMOVRSCQRXl9HLpfC0soKXB4aENaiqq4R2YJFzFSCgGRNUfeR98VAjUwj/rt+/QaefvpMsbSZeraGCSiDQRpqEaCqr2vGJ59cwIsvvCBdebKYhoauSveVxnS8PmVpGGwRcGa/MGjZf/CgghkmKMjuWltZkTwCdXXZ51WBAEwWE5I0+3M4sbS0ouesr6vH9taGzKEIXJB5TjAlmcrg/Pkv8PQzTwtcZ07F7qAkiUlBMQN53jcNHjl+CCgysBobH8WpUyfh9bphJXCYzYpJRzNEBlkEE2gYFksYAbDB0MsjshPF2Ni4GHLUAGaCgUkaMpvm5pcxOjGJpoZaHD68F+YCmV9GtQIDRbLkKvyVCIUp0VBk9JOxPj0r+RcCes+ePatEAIFOVjgwSN8Obokhdv/OPQXvXd09Yt0S7CfQ0dDYqDH/0Ucfoam5RcE8+4iAE5MYBFDCxfJ3Mvy3trcUYHJeECxY3diSDAuNPdub6tFQU4mFh1PIZxJixEXDYV2LWrBOdwUiWZOYwwS6CBwSQNjY2kZNbZ0Ay2QqLeYvxxfZdG2tDThy+LAY0wRRWWpN8JyAMO+nRDIT48zC+Z2HzerB7MwyJian0NffC5eHkisZg6FrtiGbAS58dgHPnX1aICInCitW2J/8MNipaTG106mU9Kk5JymbwDFZAswN+SdD7qXEcDTAcwN8JqDDtqS+OZMmE5MTAhUYhHPtYLuL1ZpKCpxl5QPHsgyG00lJU1DfOby1icaGOuwZ6IfNYYXdY7DDc3kTPN4AdnZYnRKQfM7y6jompx4oKdPS1oqHM9NiSXJMM5CnGarH7dFz85oci/w5/5P1TICCwIiq3TkhiiAB2YjTDyaxu7cblYEKgX9ut0+JtMhOCDYrvQu8KLDKgXJImTzszgo8nF3EJ599oVJ3n9+pPiYo0d8/oPva3FzH1AMaEHpw4OA+BCr9MBXliZi8LGTzRhKC1RKsuHC49dz/5b/9WCaXLL6goV0iHkV9TTXcTivGR+6jq52gaFbrCVd7Ap1cZ8jazIvZRwaj0XcEMLmWkcVPEGx9zTDeo0Ghr6pCkjIEe2lm6vG6BPq1ttAU0q39gH/LOc61lwxstlVHe6eQoQ8//BBf/9obYkgGKn3SQadyDNeNq0M3lcw6ITmrjBJIlL1i33JNuXz5Mo4ePSoGLMHw/fsPqM3o98BkHtmk9CiYmZmWcSFlA/gspeQT+5bApBK11MSOxdWWHLfMlyq5bDJhM7iB5dVFrd+8Jiuw+DwEGKn7S7CVjGUZHHt9Yl6Pjk9hm39ns+tnZ597Dof278ONa5exs72BI/v3YOz+beleZ/J5+W0Y7Z2XiSn3YcMPopjgJdMSwMraOsZH76KjsRYVTqv2jItXh/Hmt76FhpYOJXcoOZFNxVVBQXCQwPe6zCjtkqFitdXG1hZmZmcxMTmJN954QwlEt5OVY2Rlm/W3bEPeQ3VVjfYo6mVT/1xmysghtMNEb7eSDwQ4uY7Rc8Ltopmm10hyZ5jAcuLH755DKJLAV994Dd4KN5aXVvD+L88hk6ZETIV06ju7WxCPBzF8+6aS1xwntTU1Ajf37d+npFE6aSQtmSB4+HAa+/btRYXfqco3t9uPmYfzuHd3HGeffUFjgusUJUmSqQRWVhbR1t4Gp8MFf8CvOcF9LxqLoqaqShVsNHXdCUfhtLu0Jg3dHMKpM09J9oVrbA1lcKorYWfSPW+cUbi28XwiWS+PXWA2zzick0rYU97IbFHCUwa0waBRQZfJoamlzZArKfq2cJxzzWTinaztklSQ5NzicTQ0NujcwvWYiU3uAzQLf+qpp7QnCxw30eebfZnVnkC5HyWs6eFCsN5ixfqGIYdHNj/HW0m+g/fNM9HI/RFJDXG+sO9LbG/OF2rvsxpjJxJRgofzj5+ZVKAuNs8E/OD5gNfluY9txAT07OwsOjvapd9OUJXPwLWVyQQSGpw2K/KUF0wmVKnIOcq5wAQNWfBsRwL5nKOTU5NI57NoaG5GJSVYMnncvMEkfRYnT55EVWUAoeA2EokYdiJh7R31dTSTthuMblX01MucmmB9METgnhJ9Tvj8FTrzcX9nIp5a51tbYSVMqbVOc2irtSDtf5K8yVAfuX0Hm1tBgzRSW49EksbRVvg8XAd9RQ8FJucdYqeXiBOl6qwnqwEeHWy1LxkwOsFz8TjEPGf1ZVbSXLmCSYlgJs5YxcI/Evis6iFjDS+xyw3AvvSzRxD632Oec+5SFseoKLJJgpBnH45Hziue1aqraxFPprTvM8HHKsEMZfgcRrUk1wCOR0pi8RzCduc4JPP8kWbbE5rnJRPV3waeszqtBJ5z7JUNQ8uhcLkFyi1QboH/fguUwfP/fhuV/6LcAuUW+CfaAld+9e8LJXanmkCGoGShGFrgjEb5mQdgsqgp21JichtNZjA5jIN8kbDKVxWApeU1tLZ16NDNgzOZbASzaPQ0ODiAXD4tvWcyxQh6lgJ+w8QzIo3gFoIpDic++fQz6QYTyPC6PBjsG5Ccgc9P1uQGkskoTOa8Aq/FxWU0NbbCbLIrMDKZCOgY4EYJJOczERghI5uv4X0xuGagWx0IiKFTYkKVmDdsJ16jBOiJvWJhaTdgIWiSN8OUJ2+6YMi2mHIG85wgGsHzjTU989j4BGobm1HX2AKnxw+n16+AmIEEA0gCTgwsaV4ZSyQRqAxI21zaj7mcWOgMRhnAGYxGsuvtCAbjuHp1SOXWLIvn78lMpCwLzcrW1lclMcCgf215GTPT09h34CB2ojFJUfzilx8o2CVwFJfG7xqaGxuwub6Gnl2dkgdg8oLmr9Q1XV5aRjSyo4Csv79XgCrjm2gkjtm5FQW9r7/+mp45m00im8soEcFgiWxPi9kmqRTAKl35GzeGlOig7rCFgFCBhpdXcejgEZl3MjlDoDqTT2mcEshnObvMymIJ9PX14d69+xqL1I5lwJzMAg6XB++/9y6ePnUMFdK1pkSQW5IEBIl8vgCy7DuLRaw26uoSUOvu6pV0AcEQ9geZiA8eTApw4ZglA/X6kGHeSikASgNcu3ZVwFyJuU3QUJq6TOpYLOo3AsYcewSZCBKwX8m4JbuVTEAy0D/+9DMZLAYqvNjeWMWxQ/tQWeHG5uoyrOa8NLtpisc+IVDv8Pjg9VfKdGxkdEJl5X0Dg/B4/djYDMHmcAuwZYJkdWVREiFvvfUm4iyRlsHfsJh9BM5pdlkyDCWGbXMy6ZECZVydjgDGxiZw995dHDt+EHaXFb27exGPp4GCFe+++zO88MKz0tbmvTEAtlutAmiorU/GPMcLg3Tq7xP4Y3soWWQzTGD/Xgl6sXRf4GeOxqBugUsEjDiWCKwSmKa8DPtcyS0lAEz45fvvKZlSW1WFA/sHsRMKIpdJ4cHkOHKZDKqr/Ojp6kI4EoLLXyF9f6fTi4WFFUxMzuDw4WOoqa5VtQNZgwSsKFdBsIgfTGKR0Up2HN+Heu6qqikapRpJNq6HhhwLPRwIVpAVz3nKMVVXW4O62iox0Lm+ZrKUvsrgyuUvMNDfi7179wgApBRJdW0DVtdD+Nu/+zmC4Rha2jpgzkcEhp09exZdnT1iIv/ivZ8LbNy/f4+kgRxOm5j3BJ7S1JvNZOB1e1RlISaifAmteO+Dj7CwtCp5kMH+bqwsLchA9fDBfbj0+efqJ8o8ULM9UF2L2oYmrT28N/6cVRSUPKFoFdt/fnZOc9xhd8Hr9atSpLqmBstri1hbW9Z8ZtXDrt5uAWFmk1VSKmT+b27SuG4VTt57KonV1XU9HwH70dFxVUScPfuMqpcqqwPIZFJKVlksdpx97nm1A8FDmv2SlX348CGt85SK4nrI9yN4R2Yyk2PsD66/ZE4T7OEcZzUOv6eUFkEdgjklli33B+oC+yv88oFQVRCTyDnDuNnjc2J9c0XmjjJ+LBiVWVznr127Lk8FAoyvvPKq9rvxiWl4Kvy4dv0WgjtR6chzv3r9y69iZnIMr7/8AhzmPA7vH8TM3Bw2g0yO1cg7ISfzSer+p+D1GNrJ3L4z6Zy8NO6P3scrLz2P2PY6qn1umWn+8O/exR/84R9LHqqzuweh7U1Q/SyXycPh8oohv0UzyOVl7TMEvCkVxcTs5StXBZSfOXUK5gKNsQ2zcK6FTFTMzy9qDS4lvcj2575CwH97J4T2tlacO3cOhw4dkCyD4bFBfWqySw3QjlVjiawLv3j/PKw2E04+dVxg5/LiOj4+/7kqNFgtcOr0UXgrrBrv5z/6VOcLMl6ffeYZGR/Kn4JSSbmcsQ+urWke7NrdobWc54T1tSA+/PBjvP3WN9UXZM92dLRgZPQuGpvqNBZYCWCMkah8CKiFTw3z9rZ2JUDcTg9i0YSq4yx2M5ZWFtHUbFS+PPP0aVVfZdM8QxEMhCTqmATkeKZ8DM2QOb6YROVayLFr+CbYJEVDYJj7/8TUDMI7cVUCsL3J1idYzfH585//XGOZySDuSfLXsNhkHioA20rTXLdkyN577z3p73Nv4v4m/wHkUR3w6T05hvk7Apr8zzHAhAoTxPzgXGF1CK/HJC6TS7xfjln2OxMQrIiR30pVAOGdKOYXllS5xHnHeywZhY6Njen9eC15C/gDqohRZUIopPMnz4WdXe1KDlCShhJqrLzjGYCyOFX+Cnl73KRHg8er8w+FPmhCyzbmWsLnaO/sQDyTQiQeV8VeQ10Dbt0c1jn22aefkaQaKy1Z0ciqmlgsgqmpSd0DTekJ4jMJwrMj+4T7OJMW9AahsTuNNnlWIYlge3sHW9thgd79AzTQZXKClS4pOCgbZDXj4/fel/SIv6pG3gOsEnG7XToHVAfIUDcMvJm05DguGd6XEsyGhKLBPH90NjUO8zrLW2UObbDIDfA8I+kv7pnUO6f0GauUWEUgGZiiAWfJi6R0/jU0HQ38ujRHn5RtYZKQayN1+XnO43gjeM71lTEAP9P3pqGhSWQFm8MhTXyay7L6jGx4noFKevXcV3mG4HpKaT1WYhUzAr+meU4deOPg8PeZ51km4orMc1UYFg1DS+d4tldZ8/yfaPBbfuxyC5Rb4He2QBk8Lw+OcguUW6DcAr+jBSjb8qSWoU7Z0jI0WJ8lWz7KEjypef5Yk1j1kTp0Ewhg0MCvybSJJ6ivWBDAxeCMgZQBsOdkmMWgf2cnJNCDYAVBMQaO1IdcXVtT8EwmLdnrFz7/XEDn008/g5F7I6j2VWFXTze8FQ7cGr6G6ho/amurZPTFANtfUYW7d0fh81WiwutAU1PNI43zkq4igz/qMzKAZLCoYKRQwNzDGXR1dOp7SjAwiOV9GYz1x+WxagOzQoYieG7oLVIRM0tNVBPLszOwEzyPJxDaWBNT997ICNo6utDY2gGz3QW7qwIzswvY2NxSUFjS/6QLKsGG69evCxguletSloOBMgFJstEY9FKz1gSHJB1uDw/j7W+8LdMnGmgR7KM5X29vj4A9gpWmXBaJSFh6xJuhHSTTeWkck0Ea3A6Kmfj06adQ6a/A2Oh9PQeDSb8vgPW1DVUGOO1OI/COhFBfXysGqAF+WJHLmnH+/DkcPLRP/WKzU1eTIA8ZhdSppv0oZV4oHWLRfTBR81d/9Zf40z/9l2KWMdCbnZlHc3OrJA4qKvyI0hTW5wRLoPneZHlTSoY6sgRr+DUDNQIHHMTBnQSi8YRYl8ePHEBjXZWCV4K6DA49FZVYXtmQaj3lZq4NXRb7zO+rwv37IxqDZD0RpCDrnaXNDDKzOcPILZ3JiIGv0ul8TprjZ06fFsNxYnwMt27dFDgkPWoUFCSSFU/g7cKFz2VOx/sm0/Lu3Xu673v37un5X3vtFeTSaTyYGIUFWfT1dCKfSaGQSSIRi0q/d252RoAAy64bm5pR39AowNzu9sLm8CBfsMLp8SEYjsrA8INffQSYyN5zggao/FhaWJB2N5mEBLrFAi+RzFg9YU4p2Pa4qrGzk8bi4qo0Y5taGrB33wB2IjsKSq9cGoLVZkNllV8AFll5Xg+9Djbhq6hQwoK66wSarTYrJsbHBRqTeVpinv828Pxx2TgN5iwy7mMgT5CIJpRTDx6qPZk4IJBOhiT7Kp6IiVFOVmg4uI2F+Tk0NdZjJ7SN4NamwJ3uzg7U1dSgqrYaMRqKOmmqmsXkJI35TDhw4LDa6K//6i/wwvNnUVtTpQQP17xSJQqTDYl4TMxDGY7SMFTrIdmgRvWK5FoKJkkFsMpjbWNT4BHnZndXB7KZJHLZlKFtW7Ajm7MIPPdVuNDXv0tgBEHhVJF5Pjoxg4uXh5BK5/An331D6yqZ79tBzt15TEyOSV5iYKBXAA2lR2hKSs1wgoisuHByTcuoYF/mduFoAotLqxi+fQ+D/bsxuKsVG+vLqj6hbjyrWFjBYKK3hdWl5B8rZ5gYIDuVST4D9KTxnuGZsLa6Jp1bymFQBodA1tjoKMy2vEx8CXIS4CHznHsEwV4yTrc2Q9IlFzu1woPW5kaEIzHcHr6Lg4eOir19f5TruxcOlwNdPR0CugjCdXXuFnua0gEXLnyGQ4cPCdSfmXmo+cVE0Ztvfl0AHrV+KQlBYIcgpMftFUjGJBylRwj+nDt3HsePnRAgGAoH1W8Et+bn5qUJT+DcYrZg7969MlHmusw57/La4PHZxfxl/6gaIm4wYQmkcw2kjjbXFq4lDqcXI2MTKJhtuHDpCtbWN8Wq9boc8Ngt+NN/8cewIYNsMioJLUg3OguYDONf6inTrJTM0WyG6xTBJgsuXb6Ck6ePw24twJSOY2t1ETeu34a/uhLb0STi6QJee/0rYtg6bYZfCEzU7DdrfnEc+wMB7elOGYKmZYq8sbGFt77+dZgLKZgKBOa4T9rV10wOcn4QGGM7f/LJp5Ju2YlGsbCyil29NMbMSh6MUiGsUGKVBecRf0ZGP6ss0qjA6kYI587/SusujT3preD31UifnABqfWMlTp0+IvNxq8WlI0s0uiPQlixigq40DP30k0/ESOf+yuqeuoZKuN0OJf2mJmeVMHvpS69K9opSYxOTo+jqboW3wiVt8NHRKV2Tc7ahvkZA8f2799C3u19JoVgkjnt3R8Rw3rN3AKFIEP5ARZG1zKqblHTMue9lUlk8mJpRIoVAr9dnSFRQQoUJOd5fyZPD8KExdKf5QTPpSJSVOwZbm+cS3hfbnvOF+xdBaP6M+tZMQtGI9qWXXtLf8u84Rq9du4YDBw6I2f6IKMDqQgulM8wCtjluCRgbGuUlYoVFngokRLAyjKzxunrKqPllxsp7N0gYxjmS33NscA3MFUp+OQWNEeN5bTrPEHyntB/BU+7FXO/ISGalIpnuZDPz9/UNdcXqI2qUG6bizLVTe7+rs1NtymfiOYd7AecBxyKTIvxZLBGHO+CD0+NBJBzB7VvD8Lq8Ml2tq6nF7t5dhuElzVxZTkX2s4s+LQmZWDLh3NTQoH3Lo0oJ+ilkJZnHNZC9ZCR3cwiGoljb2NL9cszTJNRm5bk6o//0iLnPShmrDf2D+zE+MQWT5I9YucG541MCgKa09G2hEThBYCbpyKRW5ZMkzSlQYphplsrGeL7hbyklJsvorOHHwSqlFJnneYjtbrGRUc8yh8ca5kbhw2O5Fq7vJMqUPEf4voLniwiL5mYRPOfZkWua9MqZKB5FQJkAACAASURBVKXklcmspBp1+xkPMNnK/TAYCqs6jmd/3j8TJSWCAaWWuEa0tbYa/ViyCFdcUtQ8Z6XY7wLP2cI0bqYRqpMVqI/B81ICtAyel0PjcguUW6DcAn+/BcrgeXlUlFug3ALlFvgdLXDxl/+2oDJN/pMpUAk0N6RbGEQxaItQA5La3vreQNYMhihLT6lRTDmLpGF2R+1fqw3b4QjcLrLgyKK8JtkDHv77B3Zjz54+jI2PCNBmEEK2kQFG5cUo5t/SMJTAIg/xFy9e1s/+4A++LZbxuffPqcy7r78HlQEP/AEPkqmYgkky4NpbOzE7u6ggZHNjFf0DPQJaS2XtZN8QgCCLm6wk6lWSaUeA7dbQVXzvO9/R8zEI5WsYLDAgUqLBqIc12sFCTfQcrATTDK9HaZKSeU5YiqCzrZBFIRFHiDrLyRgezs2hvqkFTW0dcLh9SCSzuDcyhpbWdgHh0ielqWkyhXujY2hqbn4EMhGUo642241GdgRkGBAT1CrkrQgGIzLEItuct0eWHPuVgBVLntk3lFlprK2Bw2JIYeRNFmwGdwTcVNXUFjXDmwQUUihjdWUZJP2Qwep1ewWuECwQk7aoJc8Sd15fRmqKbWw4d/4cWlsbxX7dDm0qEDS0UgEaOi4vr6GttU3l92TgEWS9dvUqXvvya2JQMqAnMEXTQZq4JVMpI3lhpkyEMWbJJiPIxnagTj6TIQzG+LzrGxtobieTuw7NjXWo9HmQScXF/iKISCYcgb8f/e27cHt8ep7DRw6Iscb3Gx6+je5u6sx7xCyjqWZHR7uSJVVVBJOAeCIpjW3qpBKYoREdmWkcm5FwWGX/DCIZFKayWcNU0USGKCV1rkvXv6WF+uzA6MiY5EzOnz+PP/3T/wV+f4XYYtub67h98wZaGuvR0dqEqoAPi/NzMgEjsMLfR0Mb+nz40BFDP9Tjg9nuRHVtE/JmJwoWJ2YXV/Ef//Nf4sRTJ7D/4CC8XiasnPjoww9x+NBBAd0CrgieKxAn6JtD3pRSH2QyFgS3YwiHopL1IDvz6PGjCFQFkM+ZcOnSVTG+9+3rV9+RMUYANRKNyUyNkiYlTF4l/iP30dHWIqDqcTLuMXvOCM4NozJjzTEjnQJu372ryoXdfX2SPOD1yVp0eTyafwSjXG6X2JzU2CWQmYzHxd6+fesmQtvbSg7U1VaryoHP667wIWVisqqAqUlWdrjR27tbaxvb+b/+9V/inXfeFvuNQB8BGiZCyIgj+BuPxZQwIXhJcJrPmkjG9ZmsQ5bIk+lHozSa57H/KdPAKhMmXchkZSk//95q9ZLTjmgshBs3L0t6hZUQZNom0wWMTTzElas30dndi4nJB/hf/+Sdor66TQARqwvISKap7Z69/UqWcH4ypZlndo29SjNkAvU5Qh4WZFkkAwuu37yDjY0g+rpa0ddWhY21ZT2H2WbFyuoaVje2MXjgEGwOr+Q0tkIRGUqqyoAl8rkM4gkCrmmNJyUIGprQ3NiCaDSBudl5gSPNNMCVTICRoBXDMxKRtFAgUInlRTK2a6RV3be7Bz6PV/IyBKQePJiDzx+QBwaTNUsrC/ji4gUZEvK1iUhSyRGy7QmcU6qKOupcT6cfTAtYJSO4o7NV44o60JTLIbOaHhA0KuT4IluaSS+3y4ON9U2ZEa9vbkl2o6+/TxJVTARRW3thbg7RSFTjoK6mDq+88oqAc6fH2BcJUlFCgoahBM/p78GKl1DIAHmZPNy37wAmHzxEXUMzduJpXL85LDklSmlQR/l/+5f/Ah6HGU7KlGXScMvrIaLEpEAstWW+uD5XCNzmfV+/cRNvf+ttWEw5uK0FpGNh3Bi6icXVZQweOILRSRrG7lPyjJ4m1O02mQzfh6npB1prO7u6DG8Cq01sXxo8Hzp0GEcOH4LDkkciTl1jA8g0/EZyqjRjopB7MJOIe5k4yxawuLqqChvKYhAkj8cjCG1vobWtGTlp/DMxZVJFRCLrwGYojgdT49i3f5C2gVhb3cStG/cka0aAeX1jGR1dzTK2PnPqafUdk8ZM2BE0pymy0+XUvKQ0EJNpBHpdHofY4Kx2+NGPfoKBvkEcOnQEN25cl2FkLL6DXb3tcLntSkyFQzElwsgIpkwT9+Arl6/gyOEjAiQvX76CfJaM9H3wVLjhdFPCLKG9gAklJuKtlCFKZeB2eZGIU9s7oTajbBdlvAwZOXovuPT3NTSI9nF/ZFVOQaB3hb8asbgh08J1lskZJl8pZcQqoI6ODjHBOXe41+xE4rhe9Dpxezxalyl5df7cOVVPcd5yr+N5gmbsqURcVQJk6Q9dGxLA3trWqnNPyUqe4K0A0VRaCfHNzQ2B6MHgFvYM7jESk12dkjRhWxsa1RaZcRMsN4zlY2Lssw+Z9GSSjWBrCZUNhSJKNlKrnYAsddzpl3Ll6hX09e0WOYDrJTXC52dn4XbaxbTn/s12ZXKD843SOKpsstrA5w9HdpDMZeCpYJJuSxU4kVAYAV8AS4sLOqcQhOeWwzamjIrNYSQA7g4Pq2qBiVvuITyrcn6zwoFJisG9g0p0EhgmOB2OxLG2vqUz24GDB5RkyufTmosoZJBMRHHz2k3NqwMHD2JyalprGvdmSZfQV4dVQh6PEksce9zfDLNV6twb9/WbH9T75rnZRH18Vl7IMDStCpgcK41kHAo4XR7p5xt2RUayg31jeJ0w2UGSg0GhkWwLr2UyS7bv8cdjsg3PRpOTE7pPnlWZOGP1HddQVm0YoHVBZ2RW1jGZSuCcsm9Mckj6yW5RcjLIOREOob+vT8lJybg8YRgquRrKJBYHZdGz1FgG+SBMXHNPyudgczr0PCXm+ZNM/bLmeTk8LrdAuQXKLfDrLVAGz8sjotwC5RYot8DvaIFLv/p34qeUyqtLBZkMwnWQNhMkp1lWSoAaWSwlprpxADXAdgZxT2oWk/FkshFcKOCjDz+VHjcB0spKH7ZDazCZ8pibnxMLy+XyormxXqzd/oE9YiBV19bKeM7pcgl8f++Xv0RkJ4LnX3xRgMPa8prKZhkQTE9PIhIJ4ZVXXoLX4xKAZQRoUODBwFNa274qRGJJzC9QUmQR20HqXFsQDIUQiUfFoLWZCzg82IV33nqjyJYyDAr5bPwoscKlb0tGD7XRWRbKhqDerPRKgRQZ9x43UokILLkkCskwtlaXkMwXMD71EK3tXagIVMPm8mBsfFpl801NzWpLBkOUAxgevoeOzl3SfqdOcFoGhDZpkZKZTLCipMGZJhjmdol5eunyJRw7dlSAJZ+b2rHsV5bnjo1OCBRZWyXry6tSYpbSEgRkGT5ZQpQpYTDYUF8nJi0BUQafZG0yoCcDikwoB43CCnklFfjMDIoIsBC8nZqcViLjqaeOAyYGgAYzzuiTnNjri0srCmgZcBrBuAkffngOr776miG/wd4xm5UAMExqDZmMPMueszkB5tFYEiMjY2Id873JxqMsTVtHO5oaqZdf8ejaLHtmCT3vnYEdx8ZH585h9+5+AaX8WSQaUR8TlGUATjkMtgUB7r2Dg5oeBJwlzUEuHc3BlEDIq7SebHWCJ2SvkuUWTxCsd+KzTz/TM9AYkAFrOBLBvfujqK2rR0tzk9pq6NpVbKytieE80NeLSDik4Jj9QqCdAElv7y74/V4sLs7jyrVL2LdvEG6HBe5MGJnINqp8HlgLOURCIdjsLoHmJmcl3LWtSJk9+Nd/9p/Q1T8gvddDhw5JCumHP/yRQPOG2mp85ZWXYbcU4HM5ABoEs/KCfUyTy3wBn312AcePHkdldSWuXL0mAK9vYA8sVgd++rP3VOXx4rMGS5eBMMfW2NikkhDS0bVxnTDMewlkkY1OE7iSFwHHGdn8BEUM2SgDQC8l6wxfhRITkwE+5yXLxUuwjrHQqfKFuslOF7IEF2g2lssjGYvivV/8HG6nA4OD/ahvqJX0QzpvQTznxOLyqpJwND2ljj/nNkHdD375S3zj7W+IsUez3IzZggylZ5aXxaDkuOru6kJnezuS0Zjajf93wiEBp4sbG9KdZr+3tLQrMUgAg+OYY4Vjk6CMAD+bH+lUFhZ7ClvhJXxx6VMcPnoCdbXtSMVNePen7ympGA5tCFDc1VKDZCqEW7eHBFQU4ITNbsj4DB4YBKxMNuVhzxmmxulMEg6PU6xm9gMrfSySuAK+uHAFG2tbePPlp5HdmkA8EUHW6kSyYEHB7sGNe6N48eXXBYL6KwICnahJS9ZvIhnT/GDFCGVDmExQYi+ZEoObz0tjaGqqZ/MWmV4SmI3sBDE3O4211WV43S4xP8lEJdOUqA0BNIIr1Ksl0Lm5FcbNW7eVeOru6ZbkQCabxPLKElaXl3D62FF4PTbkCgkluvhcFosXhbwDqXQea+srmHxwD2eff0rJs/raFsmzsMKHYNqp06d1v0zO3bh5U0Dk6soKzGbK1bCKxoWPPzkvr43BPdTyBq4PXUV4awvPnjmDUydPwuetwMr6GgK1VQKAyIQ9ePAg7t69o/WdgBs/830kHbO+hiMHDmD64Yx8GpyeKsQSWVy5dl3raSIRxR/+4XeVCKZvQ0NdJdqaGwVSMvk8PjFWBA4bVI1EgPTSpSs4duyYTK3Hph/gpS89D4elgEIqBpsZ+Mnf/a2MYnsHBhHcieHQ0ROwu9yoClSjkGbizIS79+7LzLBvYAC9u3drTt64PqS+3bunX8xQm4VJYqMSqFQdpSqLdFrVGATsCLgfOHBIa/rq2oqSRhwbXP9Hx5g0zGB3b2/RqNLYV3mGSLDvrDa8//7P8e1v/x62NzZ05sik8/j4kwsyS7589QYqq2vksWExZZX0XV1dkaY6mdCcn9/4xjfEMuaSMjx8RzI8D6amsbiwiO1tMvzTMqx2u+xobKgViz8c3kZTY60kY5jgIAhreKnQiNUpL473fvG+PCyYCOTezAoxzgWyrQl+MvmuKqe8IeVjnJUMY3NWUnF/1hwsnp84geizQTNlVmWwjWhYeuzYYdTW1eg+CDYygW2YOxtyUEzO/uxnP8P3vvc9gdwEYFOpZDFRm8Onn36Gl19+Wcksgtl8X+5tlM7hvvzss89qX/NWVEjL+wf/7Qf42htfU9sx2U4g3dgT42hqblKSiMkDJjR5T2J5W61YWjLkx3hN9iGBZ4LeNNR1OmjGyucmoSIlUJaJRfon0EC8sqrKSJgXK/14Xsym8zoD3rp1R/txY0Oj7oFtwXajtByfp16a7gVVnin5bbeL4cwqHDLXSUpg5SNlVXSGcjjx4MFD9dHW5qb2c/YjE2Lzc7M6W/LcQWY8q6RYMfDgwTR2QiGRCJgIo+msEgoEaLNkUhvnE8kb2m0omKzYDkflYUCfG957Z3sbLMjBbmKqMofh4ZsIxZI6c/C9OL/4me/P++QZhe3B++TX/MyflwxbS+eYX6seLZ71WSdpLoLnTABTpozJeSZ6mIgk8MyksQxfYSSBSxKOJFwoOVP0ryhh5UZ1Jv19jOorQ7/lcYUq739iYgy1dbW6i6rKKs05noG4BnIr5zjjS+UBIrKMR74YThc1/G1wOCl9lsHK8pLWzoH+fsOUXcanJT8mxic0BDUpMa0zQVFORuA5PywE//Nintsc9N4peuzQB6JIgOHnMnheDo/LLVBugXILlMHz8hgot0C5Bcot8A9qgUsf/lsDPGdJpugnJW5oCTwnMJUR4GLRQdww0ix9PDps/8bPeH5lOeX2dgRXLt9EIs7y2yi++c23MDk1ApMlJ5NIlkrv23tAIOTmxhqePfucyujJ8Gptb1cgwRLeDz/8CJFoFF/56ldV+hmLxjBy774CLzKcKiv9+PzCp3jmmTMC0BlYks0oALMINLMCN5nK4V//3/8W2RxZ43YBIRabVcynmroa7AQ38fbrz+DQ/gHjcJ7PK6AzSr3tj/RuH+tMqpgVFpY7k+xCXeY8kC2YQfaP1ZSD05zGzsYidoLrKNicWFzdQFV1HWwuL1bXt5DNm3Dg0BEx5ktyAAzoqqvqBBqRncUSat6fAqc8y25TCmgJGoZ2wmKrJ1NJuL0ebG6s49bwTQEnKlOOxQWQUXIlGkkKAKCBajC0oWCxqbEJedKQaGAmrVXKmuSxwXLs2hox12/cGiaPHqdPEhiliZNFbE1DciAjQIyBkMXuwEcfnhe4R7A9FqfeqEdMQpZ6SzLGRPYdGViQ0ScZfp2dHdKWvn37ru714MFDCsYJKq+vryhQ9vm9Ygtnqf2aJ2hN/XIrRscmsLkdkqY4+4tg0aHDZHFNIJfOoL62ToASA08y1wgg8DlZAs6+JajF17EKge9JkEPl4fX1CuipZc6/43jg7w3DSgeyacoz+MXwY0kw+2JkdExAsZH0ScNLY9zwjsxRRQ410xw0hImpB/BXVmFzc0t9wPegcWRPVyc621sF2lZ43JqTsTgNxOzSLlb/5zLY2FzH7v5d2A5uYH15AR3VHpiSUTiQQyYegt0Mg+WYtyJecCBh9qLgqcHQ3UnMLa+hs6cbvbv7xLodHR0T6y+diGF7fRV/9L1vo8bn0TWowW1xujT3KMNz5vQp+H0+gTPUr11aWdVzdPf248c/eRenjh9CZ0u1AWjnCFraMTo6ge4uMvjdqmLhvOQYopkeQYfGhnq1p2HKaySpCK6wrY2kyWPzUIKFT7LRn9R7fXLBMwrjLUjl8lhdXMLi3Bz27O4TiH754hfwuJ3o7u6E2+OAl+PT7sHI1Kp04dvampWgcLvtiO7siLH+i5+/h9/75u/LuJbPFcuksJOIYnN9Q/I0ZLezmsFJUzyYxN40tFqzMm61eH2YnH6Inl27BAIzQUDQgkbANFhjxUJLczPe+cY7KKTNSCdT2A4vYnVzBpXVftidHtRUtiAeyWNsZALJRARdnU3Y1dOG6OY8HkzfR76Q1rrT0LgLyysRbIXiOHLiGKobCQABlkwey3OLkrJpbGkQ+5TJMK5taytr2FzbxsriCpKxJE7s7YY3twyr3Yq02YGc04fh8WnA4YHNyeqTDGqralFg0ou6stkUfAGvtMXZj+y7krEdr19KePDzyuoGEmmaMVJHPy6ghG0d8FWgmrIH5oISHja7XbIJlJWhhAeZ97E4jSwp5xKTcTENHA8dOagkLzXUF+ZmsLe3B42NVeSzS4qAa73V4kMyacXa2jbu3LuFp84cQmW1C8l4BlubUa2fHGtcAwj+kW1b8sLg/d+/fx9bWxFsBfMYn5zWdVk99fu//y2kkjF8fO4DMftf/tILcNmtmJ+ZxZ2RUXR078LE5LgYtVzDmSjifsRrc63n/sk1lMaBZsoGWe2SxEnnzFhe3caVoZsYun4T2XwWhw8f0H+nw4qVxRnkWWkVjeL48eO4deuW2MK8Fs0VyQJ+/vnnNa+4bo9OP9Rc7u3uQDoWgrWQlbEhkwbXrg9j/+HDWNsM4dQzzyGTzqLSS3kIG2bnF3H77j34KiuVQPT7/EqofnHhMzjtVhw7ehgBv4tp5aJihFY5/SdbVCzTHHWQZ2XiyPkformr2awqAYKSXB+j0ZiS5EwQdnZ2P5rjJodDCeFbN4bw9JmnJO3CTC3l4D7+5As0tnZifGoWu3r36JqhrSXsGejD7TvDAjmbmhol5UOTQrKFOXaov8/7Ghq6hu6eLvUL1yJKaDCBxbWhurrSOMGYKJlBHwImdwkwmriESJOfxIDz5z6RGSz3J1Z6MElMRn11VaXOC2Q/8/l5HuH3ZN+eOfO0gG1DCs7oA3+lXxVwhpSZS6x9JrvJYiaLns9CIJNjhtVYTLiwWq9kXMtEJEkH1DI3CAOOIjuZ8nlJnD//sX7HpBT3LzK0uQ9yneU85XiUVrmFUj1xgfe8V+6B/f19xn45O2NI8hUKkjjh17xH/g3bntfiGs///OD9lQzCuZ96XHb09/Xq2fnB13Ot4GsplcMkovbcysqiNJJXSQrufdQm57mBY4avIeucJqih0JYql1h1xEoV+i5QgikSieiZeN7gdZmEYPuUrs3rsJKE5wsmEVhVxvMXPTn43AYYbmh4U86JoC5HNSvQqIfOpBc9Kli9Q03ykpyfDDdBbXIaePNsFsdOPGFUueVzGOzbDZfNglQ0rPZ4+GAKk/OskDTWy9LzM3FS2v9U+VisMniSMf3kmioIuwgIl/ZBsrvJPOd85XmCVR30HeE8Y0EVzyIuGoby2YpM80d7aJGFzu9lXlsUOjf2YlYxURLq18FzwxOIkmfjqKqu0hzmc0R2jDYuncFY5ckzt5IN0vd3Ihbjem9oxVMmiXsCxxgrmLgvkpTy2DC0lFTnLVCl3zgfPAmeS0RG4HpB7HMyz5mg0lb0BGu+DJ7/g8LE8h+VW6DcAv/EWqDMPP8n1uHlxy23QLkF/uEt8LvAc8pviL9J+RGC5+kEzEVDnhKYVTqwPym5wJ/p9yYzciYTshkzxkYeIB7noXoK73zzTSwsTqvUnGXu1dV1cNjdGB+7LyDl1OkzCvwZvB08fFigA2UZzp3/WKD6a699GY1NTTIkJNuNuslkCzodDpXbkgH25ddelRwA2S9kSFEfmyWiwe0dwGTDT376C1htLgzs2SfQlzqsLP3diUbw0Qfv4fu/9zo8TiPYLQGtYkqZTI8kVQyTTqvYcZlUBuZ8Fl6HEWDRAzPN/5SGsZvhNKURCy4jvLWGvMWGuaVVBKpqUFPfJKmEQHU9MjlKK9jEkh4fG0drS7MY4jQ8ZdKBFyZgLJbiJjW6ydgpmfdZBP5XVtYIcGLJ7Oeff4Y9gwPqQ5aT+yqoR9okrXJq0vLZaG0qEMdFEIk6vm6xrWSaSvOwokQNdVRr6+vx1//lr/Hi88+pvH97a0NgAwMismhHxybF9KIhIuUICIiwfW7duoHmlkYFuGxLgjsE8wlgDAzsVcBN07apqQnU1TbomSk3QPkJBrEE3Gkuy749cHC/EixVfmqrs/0d2NwIYmxiCm1t7dikHIfVivnFObz4pRdlXLW9uYngVlD3QuYT9e0ZUDMgZUDNNmQbsG8JLDC4vn37tp6fbD6+huAKmWAloJasSbIBc5kkujpaDLNZK9lgOTHfmltadR8EQza2NtUuBJJuXL+O9o4O+ANVMgibnZ/HzMwcDh8+TF43fvzDv8E7b7+F6qqAjNvY/ixZJ0hIoJr6wV3d3ZicmkR1TSVq66qV1LJagLvXr2H/7l0w51LYXJqFzZSXeWUyU0DW6sbs2g7yjgB6Bo/gR3/7I72WzxwM7SiAld56a6vYrOlYDF96/ln4vUx0sMTaCFbv3B7Ggf17xQKj5MhOJIqllXWMjI1hd/+gTE6/9sZrqA1QR5hVAzbJUczPL2Ogf6DIKjUMdgmAUBfdYbeqrUsgUGltYd/IvKyYwDJYrTShM3TEH+ugF63LfgM4IGs2Z7FifSuIixc+R2NNLUbv3YXL6UAtmX31tQLOKKvg8boRTWZQsNCgjPI/lWJRl96Pa8zSIvWQX0YykdYzPZgeh9vr0Hih5j3L6qU7m82JXc3qBiaXOIYoX2WvrIXD7RUL92c//4UYnTTfJfDGcceEVSKW1PVMeUM6J57cRraQQGd3B1qaOzEx+hBetx/LC0tIpyJw2nM4eKAf43c+h8mcRVt7K9zeKrS378Nnn9/G6mYEMco5WYHO7jZk40lcuXRZBpb/7J//M0MuJZnCrz54D05K19htYtI3NzRgd1sNfOYw+YhImWyo7+zF+Owy7k89xIFDxySfQQQmtLUFr8splm7BlJP5Lfut9MH+0lpTNLMjcMdkVySWVr/XVFdpLFGXneASgagUpY6sNknBEPAiyEjWKAFLn79Suux3742gualFc+HEyePS2WcVzNzMNE4eOQyrJY9QZEsJN4ejAvmcHdvblF9w4z/9+X/Al7/yAgKVTqytbMLjMkA0JtHIruU+Q8CMmtBcEwmqc0/q3tWH5bUIrg7dwMjYqJKRnLs0g3z/vZ/JkNPjtMBlM6Oq0oeVtS2YLGQbc080FWUYlJ8RWExmLvuf1+Z+5aDJNGWAzHZkCzaYrS7kCmb8q//z/5IcBrW2337ra/QRRU9HCyLBTQT8fs0lgqG8DteyhYUFrctcs9j2vkAAJocLI6P30dvVDlshjUImgc21VSUnbtwcJpIJs82Fwf0Hsbi4IoYuK5ZoZH391m3pVTOR99JLL2tNJgOXlTGTE2P48qvPaQ0i8GWA5QSZmacyqnI4pzY2NlXBQ1PiVDr+iJVO4I5VRsFgSEk8vv7AgYMC6bm3JrM5PHj4ULIwJ44dkj66NLQzedy4eRtrGyH09u3F1MN5VRp1ttRL5ujP/+I/4623vq6KLcqTGEafccRiSbz+5a8qaZnNJ3Hq6ZPY3toSuD507ZpMmGuqasSY5xiUjITFiu3gOnp2tRp7l8OlBJrHQzkSk/T1t7Y3BWyzYo86/BzHBGBL4HDJDJl7YClRwzWMfcbEjEPJ1hQCvkrpy8/PL6lqiokWzlNqs1N6huPIV+HTGsN5RnCS/3/wgx/g1Vdf1brIMcv3IHhNdu+FCxcwPj6B73//+1prngRj+XXJ70UAeCYNs80iU1W22ecXLuK73/2u3mNkZFSa6kyCEGjm/VJqjexu7se8NvdWAsvcM7m38jPfg5UHBD9bmhuxMD8v+ZTu7m7Nbya1+ZnX4DW5bjKxZ6y/rBajpj8TqVaZszLpRtJEW1sLxsfH4PW64K+sVDUM108C51xvCMjzg3OACTEmB/he/OA5hN9zz+Z78pzJcct1gBWA/NmuXbswNDSkdYrrAZPc7I+52VklYugPQjY95zEr5NhP3LNpSM1+yFLTOxLD+ua2EhJk8DfX18LFrHQmIYZ6OLiFq8MjajfeM/uNCX62N/tDSXpKIRWrsEqGoKUkc2mffJJJXfpaAHmB5wgeH3PyT2GSlv2RlQSPCQ6tbzbQzsdkNvxODH1zJon5Q8N01ADPi5UlMMNusf0W5jnXgBzu378r8Jz3riTPcrdOgQAAIABJREFUxrbGC++LySCOT54pWFFDw9AAKzBtLjHhZZZLf5w8vXncsKvSkN5BvNsnmedFqRjW/xUNTn8beE7/ISYRrA57ETxnJenj6lmOhTLz/B8eL5b/stwC5Rb4p9ECZfD8n0Y/l5+y3ALlFvgfaIHfDZ6TykH2OYNhmiMmJHsgQ7JHGsSP2S4llg4P/IZeIotSefZ2YG01iKXFddy8eQvf/8NvY31jCdlcUkF+LltAJJJAPpvB6VMnBbozaCPbnEEkAzUG0ZcuX8bMzCxefe01NDe3SIM7nUoqcCEQMT42JkYaD+8s0yWtmcxrAkVkgzEYI2uUWsYwWXFr+I6Aa0ookH3bt2dAgFYiEUFnUwDIGeZnBHtKwSUBCmmMxmKPAlCYDXMngucOlrqSg8eyUAIgLNW2AonQOqy5GEKby5JzmXw4h0g0IaCCAHqgulbgBIGD+/fuKzgmQG2YzLHs3ZA0YdDIlAbLqqnvquSF/kFAptNRoYCko7Mdt2/fVFkxgUEGtyyLZwBDA0zer8pj7Q5prba2tCjIb29tw+wsTfVaBTIyyCFri+D6reHbaovnzj6LnZ2g5BXm52fV1+wfUC86yxLsuPQ9a6prxJYjOGC1mhCNRRQMMzhSgGR1Cjgi+5bjjCDmTjgqA71z5z6Wni6ZlASyPvzwfXzjG2/B6XJI5oNmmQwHNzaoNR5BZ2cPbty8hUBlpRIHQzeGcPz4MenYM5h1OYySZwbEfM5gcFtmgAxKeX8MiBnoEcxkkMrxR5CjxN7jazm+CVaU2HGcB9FoCA111TL2MgywgPmFBQExHm+FgvgAy5Ype5LLY3JiQlJEldXVYp/TEHBufgFHjx7B5UsX0dXZjgP79kmKiDrHVrLX0hmEwjvqN8pfUEM2GA7h4MH9cHvJTAcWFuZVnXBgcAC5eATZeBjB9RWk4nGZpa6HYoikgUB9G6JpIBIJI7S9huqaWiwsLMm89viJkzJ3vHnjhiFrYzHj9FMn0dRQj42NdYFkHe3t6O5qF7DEpBTZXGRR37pzRyDf9OwservbcPTggMqrmSBZWFhGOBzFnoE9j8yCN7c2NUfJQOzp7tI8M8x4jcRbibH8JMvOANULkqkosfB+W6l6aQlkqJ2GSTJN6WQSG6urWJydETB8785tNDTUSfLD5Xao74hI0jyWa06pyoTtTSbjT3/yLvr79orZuLS8qrJ3mzmN1pYa+P0BQ3c2lRIISLkZmnGKrSfQ1IKdeBKX74wiEjMAr80NAm0ejQX2L4GShw9nNH5DwSAG+voxO/sA/oAXkVhYJqu1NY24d2cUI7fvoq6mEtl0CLt3NWN9bQ69nWS5WkCIw+OuQV3DLmxuZ3F/fB5r22EULBZsbK2j0u9T35LBOTAwKDmayYlxeJ025DNxuKwFVdwUsglYc3GY0mGY7XYE6psBpw85mxsfX7yCE0+dgc1ih9PmQD7DsWqWIafFCvVjyXyQet0EyNhfJdCOc5Bz1uHyCOjimlIyOyQzkOu32t/pkJQNpbTi0Zj0qlnXQ6BnbW1TCagLX3yBr371qyrtD+2ElCydmprEYF8fGhtpRJqVeTO1pbNZSmlUYHR8Aj6fG599/hG++sYrcDvduH3zrvaZ4eFb+PKXX9cQ4pwnm5cANMFAgomUBilYHfjsi0v44INz8HgCqnw5fuyY9OrPnDoGpz0PUyGJRDwEt8uPUDiudY5rDOU2CD5yvFM3mIxk9r8qWiyAOZeWCanF5sLi6iasdjeaWtvxd3/3Exk+M4HIioinTh5HW4uR5CLztSSDQQCO7c81jmDk559/jq997WugpFc8W8DDmYfo29UJW4E+HDkszj+E1WyWJM3QjRs4duIUtkJhmRdSA5268kw2DN+9j8XlNfj9VXC5PZKvunr5CpaXlnDy+FE0N1XJjJRjXaaSBLrMrLQx9K0JOBP4pB8F161ohHrhNIg0pMeYaGVikJ/Z5gQ0qZXOtp+YeojRsVE8/8JZSapkZbrJvSaHXN6MX7x/Di6XD+2dPQLPK1w2jI3ew9r6Kp559oyY5AuLi6ruoCeGw+7EF19clr7402dPorOnTQCt3eZAKBhGOplBLJLQuYSmrk67S8+VSkWxE10Ts1bj0GyYD1KOgv1LzwvuDaqkaaKhaK303Hk+kQSz/GMM40qub/QHoV4+Gb8CsO00pKQ0DJP2TgSDYe2TvB73ke3tDfj8Bpje2tJmaHnbbKipqdX7MuHLSgMmnLQnF6s9mABiBRTBX74/5xpliDgO+Tc88xA45vdMzmdyKbg8LjGgqf9PU1aatD+cnlF/lRjbLTTxnplBJmNUy/EZeP3SHskKFAKnHNvGnhsU0M79eCe8Ix8Cjlv60ChxmEgUzeKNJBoZ60yI0RSbex+9DhYXltDfP6BnIPO8vaNNDGVKFtXVN2B7mwbosUdAPv+OewiftwRO832yuSxWV5dUHcd7ZNUVz6bsRyYZ2P6cRwcPHsbU5JTat7W9WZV0a6srYp/XSsqmEh63W6CuJA7lA5TTnKLufyqbU+J0hVJDJhPaWpqRiO3AZsqitaEam+srAtDvjM/rrMG24mdq1hOw572zj0t746/7fxhrbYnE8eReaYDn1AM3DEMNX4mczMbZ1lkazJI8UCjA4TQIDxYzEzMEmEuVpQZYbYyjIpFGeuiG5rnVxPFfYp6XpFSMxOCdO7dlnMq5TSP3+flFrXX8YLUkExhM0nBc8mxDAo3d7kEub9JzEzyPxw2ZHwL3lAXje+o5iklYg9yjUj559ujLJ2Rb9FszJV3yMg0leM65ls8bsjNPsvSPPP9HZZzofyB2LL+k3ALlFvjH2wLlRfEfb9+Wn6zcAuUW+J9sgd8GnhumQQY0S2CT4HkqnQAdhqh5XgLIHwFVT7A+HzFCeVDVReywWtx4MDWPL764iDff+irCOxuSEbhx46Z0yAP+amTTKbS3t2Bmdk7gJUGpvfv3G8GD2FOfY3xiAm+88YaCai/NvhIxBT5kWPFwTamTy5cvY3fvbkxNTCoorK+vE2OLJc+zs/Po6OxBayvZS2msrK5LPqOxsUlsYU+FFxPjI2iociuo4UcJQOXXBFDIXOYzMlglK9lsIws3AI/DBnMuCy+lKawO2JxugRYBnweL06NwIAmv0yL93qmHswhU1sBkc2JgcD8qa+oErJHl9u5PfyrAg2CREYxaDCDX6SiygKgvXtB1FLRmswLF7Q4nph8sorWtQ7qbH3/yIRob67Grt1sBvHqzACTiZG3FxCLr6OhBbU2dmJ4EJKgPuzBPVlWbgnQCMwQrKd8yOj6usm+ymGjClk4lFMwwMPZ6fQjtRMTISyTT+OzC5zKGPXnyhII1p9MmTVkxtGQsa8gTeDwVunfqbRJIJRDFexsaouTMcUmnEFhkGfzi4pzAEA6pcHAbszNzSKYyqK9vkiHo3Ny8jNOoCX5r+Ab27d+rQI361NTKF9spl9X98m8ZlNG0jgApQXYCfXv27FFAR3YU2f5MXLAdyABksEUggwEjAQoyit0uB7KppCHvkKFpl0kJIeqYM6HAUvmvvvE1vacCX5ZO0zCrANwfG0dnVw8uXryk9wlub+Jrb3xFvgJ+nxfxaMQwn5SWPI0YDd19vt5qJ6M7KqPOe/fuYmNzCz29A6j0VyCXiMKGDEZv30Rwc83QxIUVzR09eDi/itmlFZw5cwrNDbWYmZ2FyWJFa2uHxiuZZ5tbQVy5crWYLLDh9OlT+NHf/Fd86523URXwy0TU5/UIjCLARQY9Gf93749hfnERB/b148BgT5GJZ8HW5jaikYRK5Am8kFFGsINzmO3sq/AabSLz4ce65UrG0VfAbBYgUwIFyV5kgM/xarDiHmug//pSSOa5Hec/uaA+eubMKdy4dk2a50wMdHR2wO/3IRKLYWl5WfIfrS2t0vyVcbLZigRZ5vEEPvvsCzQ1tSGfN8FitaOluQUBH01VCc4Q8LAXGalObG5tPzKRIyDI5yL4+NHnV5Sk4NyklNCunp6iYatL8+b9X/0KVdU10qHP5VIYHb2jJB0rGgb69wJ5EybHJuC0mmE3pbF3oB3bm3MIhVZxYJDjOAkXme1pCyprWmG1VyJrciEYSeHK9Rtitvb0GoaYaysbMiwk2JCIRnBwbz9aGgLwOguwFGIIbS2jkE3CTU8FqwMmpxd1LV1YDUZx8doNHD9xCpWBSpbCSJ7G66Z0UxJmS0EMT66TBKw45gmGPKnZy/J7aggb3hH0GIiprQlQJliFEosbIEchj/WNdcQTMYHENLwjcN7W3g6rjUm/oMYvk2Cra2vo7e1R+1GK4+ix4zLb5Xydm5/Hndv3EIun1X+c+7V1VXj1tRcxNnYXT504Cb/XLxCR0iKcL2ScEtgjyMM+4NfSHs5lUbBZMTu/jH/zb/4fVFTUYlfPHszNzmHf3gHshDdQU+XAS186DZvFqCSiiTNB5BKgxbG8sLCo5yRwTvPK5ZUVSQNRSoVj3u31o66xGTaHB7fv3JeUBiVTuJ6lUjHMTD+QpFNHa5uAbyYouNcRLCwB/7zn9957T2tabX0D3IFq3Ll9G+3NDXDazHBaCtgJboDOEpT5CofCav9wJAaz3YbDJ07AF6hSUmwnmsTlazfhclPiwYGAP4CxkTGcOH5CevWh7WW4nWThGtIIBJaNxHPqkUl3U2OzkrgkiTY2VAsQ5ocqyyLG3sH25p7KRCD3Ha4v84vL2geefua05FRk0pphcoq4mU2Jd0qfsZ3279uHpvoafPThB3j22adRX18jiShWNXCecn+VtJjZqv1vZmEazz7/jGRdmExaWqB3QQ4VHp8+kzlfXVWDnXAENpsJldVumWoSMDe8WtxFwNeifYK/Y4KdUhMVFS7DpLcox8GzFBPF3IP4eu6LbCOOK55t+gf26h6ZZKUWOhOwvFfuU1wzuAcy4UAZNIJ/BNp5NuHZ4Ic//KFY5xwjvB73OoLVBHmp40+9d7Kw+TOep7hW8BzD8UKt8VA4pHFPwJyu5/QQ4B7GfZMSH5RSa2/rwNGjxyW/8eknF/S5t7cXjU28T1bIZdR3PLuxDSh7RMCa83x8fByffPIJ3nzzTcSjcen+n33uOQMgzlOf3ZBvkV+M5NhMmrtMxpEaQGkfVqSN3B8VcYLPzTMLzVRp/ru0bIwZgr9MSnLMlxjaXIs4h42zYL3eh2cN6tg/eDCFPXsG9bNwKIJ4nGQMJl/GZcp5+PAx3f/t28PwBSokLccEAH0seGagrwHPQobJs5H4SyaS8LrcAs+jiSSCkSi2QiF4/RWor63BxtoSktEg+rrbENpe1346t7KjfuR98rzD9acko2No2htnwZKEYKnSswSml/bA0h76eB/luc9gnlNWibItnDtM3CQIouchuRuup/SDYA6Z7cr+5DPZZVxKCR5jbxaDXf8pnUTN82JW6JHmOX9XkGEo91OONZ7PaZDNsU+iAskNfDZWeXLNZ5KN3gHb2zvIFyyGBJCF58qkTHk5r+iFwDW0JI+jQ1ExYfG7ZFt4o9zHqXdOGT8aXkuahqB/wUjQlxIOx1784zJO9D8ZR5ZfXm6Bcgv842qB8qL4j6s/y09TboFyC/z/2AK/Bp6TN13UNC/JtvwmeC5V9BK7vKhzXjqsi3FeNBTV8ZbgH2ywmFwIBWN4771formlAb2727ETCQqAZJBKckt4e1vGfYN79yn4IxAipnWxvJTGjmQFffs730FTUwMyqagO84b+ZD2S8aTQYTLXqitrFLgx6GaAyKCOEh6vvPYqrl+/iT/49nfEkCODm4SYn777Lk6cOInh28Po6GgVmETZjGQyYWiuF0uKeR0GoQZLuV7vkWCQDQtsKEgvmoAUgU6rw414MomO1iY8HL8NcyaCff09cHq9GLpxC72798BXWY3ahhYxZ5ggmJicwsPpaRw/ekzgE5MDLrcBYFNjusRAInCQVZBJAyR2mVnSHvfv02SsEd4KN4aGLqO9oxVHjx6G2WIEo9QnZdBPVtePf/xTRKMplcjv3t2Leuq974TFODewdoN5JH1zhwMffPArAVcDfX0KbKj3SQMq/p5AsdXuFIB/bei6JFTIzCK7mFr0NLtzOA2gwGBHGmxQ3g/7gMmNRDKOrc0gLl68jOeee0HsQwJabAeyas9/fA7f+MabAgCmJifgdnkErkxPz8JsodYsS7Cpl9suqRgyFRkEUsudLHjKMRDI4LOTzU4mLNmmpbJn6s5y/BKA4HvwmQlql8qjS8zzEpuN4BRLoDlOeK8EtPlBJjfB4I7OLt0TvxYAnsvi9vBNJSRW1jZw9vkXZHa1uLQsORSy/Q/s24tKXwU211cVYBJIU/AsI1ar5koynUI6Y8jt8LUc4/v270feZBUrbn1pDrlEBLHQJloa6yTLwITAxlYQ/YP7se/gIVUBOGw0yg3LvJTSDGS7xlMZuL0+PJxfxL17owLSnzp1Cp+c+xX++I/+UDJJTqsFX3z+mbSWaYxa39iEQFU1VtY3cefOXdRUVWDvQKeeU6aXFhtCoQiikbjalrJA1IB+/vnnpDPMeUhQSwpBDNOLci1iZz5KIFmxE4kItKisCigQJ1hRAhHY7r/JQufoDcfTuD8yDn+FR4B/JBjE6Mg9MRYpvSOvB7MZC0vL2Ld3EFbKZlBb3xeQkSLBmPGpB6pUcSjAD2M7GJJ+fXdXM1wOk0AW9v/Y+LjMRAl8rayuCkQ8eeIplZ6vrq/L1JD98KUvvQin3SaGOduws6tbzMrhO/fUn0zsPZgZQ02tH6FgBBsbITz/7IuYn52Dy2bF2tIMzj59BFZEYTWnkM/GkZXWsEvVH6urm2hq7YbTE8BOPAvYnJhbXFG/dvR0q+3uDN/HvTsjAo339vdjd08rHJY0cqltRIMLSMS3xJ5MpS2A1YWW9h7krE48mFtBJJ5Ce4fBJqfkDuv9Q8EtaXaPjd8XIMbECNdNwyDY9GjdKklYEDh0OclyZCVHTNJZNGPcDodx9+59hCJhAXycUwP9faiscKOxpkYAU3VNjZJFlEXifkLdfurnci9h4oEmvFxXObeHrg3hgw8+Euv229/5rtaH//D//nuZVX/nu38g8+qrly7h6VNnNM/5ngQb+T7PPffcI1mnksyFyWpGisBTKo///f/4V3A5q+F2UYOZiUwH9u/bjUIugvo6D44d2SuZCs4B7RPxpMBhsqu5hwQITOdy2NzakpFgQ10dagMVWFtfQ3VtPZKZHDK5AtyeCiwsLmjs0O+B5pMz09PS16/0BwS2cQ3geC7J5bAPuFex/ck+797VC0+A5tEJVLjsWF6Y0Xvx63QyjpWlRc1XMmybmltwcegKIpTuqmvQuvDU6bMYGZ+SgWmSWve1dRi5O4Kuzm5JTPk8BMy5Dma1VxLY5fxlApJrIEHB3b19+ll1dQBNjTX4+OPzuncCsCUdaiYp2fa8xtWrV9WHfX0DuDU8rMQGvTHefvtNSZNxP6TJIMdzNJbSff3Zv/sz+UX0dHfi9OmnlPB3ueyPNLb5/EzKUwFjdGQMYw+m8NrrrysRyOqC2ZlZebrI72NjQ2vR4J5BGXiSAc2kMvdRnk8IBBqmjkyGLKCvr//RHsMkQUtLvQB09n1Jtug3/VP4rBxzw8O34fNTJmxHYCOrt1gdwnWRprkEbWmITpCZmtzb2yGxozm32DaUsON45bW4Z3FPnZqkiXoEV65cwfe/9z39nHsaxxy/5vxVcs5iEchZkgXJFdLIFLg32wVYOx00YLcpkWgkIFhdYy+y8ZOSiyolpfmcfE/6Bty8eVNMeILWlD555ZVXlKCpDFQpqcPzEwH2Eku+VG3Ez+z/B9NTOHBgj0y4KWVEk3FKnHHf5/PV1lYpsXD5yiWdBzs6uuD1+iX9w/FkrO8Qo557NxMkNHNl37HPYvEwlpcXDTP2Cr+qEjfWtzQ2yJSm1AiTBWwbAsFD168qydDa0qR2rq+rRVVlpeFbkOd5Jq7kCXW6+3fxfTzI5PII03x9fR0urxvNTfWIR4JYX5lDc10V8tkkMqk4tqOGjAjHOFnnZO2XZH5+86j/pFzZk1Iuvy0kUPHTI9kWVr+xAieLRDop8kWaY8FN8JySegV8fP4LyUOxYuL/Y++9guS+zyvR0zn39OQcMYNBzgQJECCYJUbJpCRKplaybEtrP67f7n3b8r1PW1cu23t37V3bcljbVForkBQzSCJnDAbAIEyOPR2nc+6+dc5/moRo7T5dS2TVdNUUBsBM9+//y9/5zncO74FdnZ3yNGCemgmNOnjO5A1l6P41eG5INk1N3UVzS7Pu3hznTDqnRCHv5lzT9CFYDYcEnHNc2fcEz3t66V3UiGKJ0jIFLMzP6XO30+SVsnj0O9GdlLDOumwLNeDMRtKFGTVWNnANr1PkVf1J5rnFbui6c8+gbMu9MjcPfO4PNnCi/x9jyo232uiBjR747PfAxqb42R/DjSfY6IGNHvg36oETv/hTUTepYUswlmxAlXxWjXJNskD4Pctzq6WyZEnuBc/rYDkvzfz+Iy3GahUmGy/HNNzyIpMuKqCPr7Hk3oViMatgPxyKoamJJc52MXMpY0GQgcCc20stXKsMr46//770pF988Uvo7umCuVZAJp3E/PwC0skUDuw/YBieEmyvUm/ZKBsnS1sATrUmncz3jh/H5576vMA3ypaw/DuVTuEnP/mZguhvfvMbSCfj2LF967o8DbnAhukZ7+xsTyxWL9EuI1sso7d/EJVCXl+UM4nHU9K6JKjs87oQC87AUkqho9kvSZdwLIbO7j64fAE0NLWgZrJiampGoFBHe4cMFFkOXDfSq+uCEpAjm89qd6hPKMVCtjwBilQqi5XluJic/L1Aox+roWWB52Tr8XkZwPA5yA67dPkaLBYyK3MygNy3bzca/D6kkmtiG5ElTuYPWVqtrUxGePHDH/4IDz9E9ncNLdQYLRXEvmMZMBnMDLYnbt/Bvr17UZKkjpyqYLWYkCeQISY79TtrMgLjmFA7tmY2xGdmZ+YxPLxZsgwMUAk88CsaDeHChXP43OefwNzcnIL+TcMjKBXKAqv5DARiCCg3Bnw4deoEHjr6IKq1ykdBHgGO2bk5PPDAAwrO+fN1oDa+tqZ/I0ttcGAAV65c0ef6/P6PQNm6FjeDT0Or2dCEJ9tS8h4Oh1jMk5NTAvYoecCfJUDI9w00+BGPhrSK9+4/IMA/k8vLDI9sXYKVB+87IDCL3UatzzpbtcigcZ2FrgJsZk9gxqXLV5UEYOk+KxPCoSAS0TCG+3uwPDeF2zeuIeB3w+1yKhgfGBpCa2s7zFYjgcJScjGxqF9qsaNissFkdSCezOAfX/khvP5G+PwBJNdiGB3ZhM3Dm5QUYRs5HmTNjm7ZCrvTqQD2tdd/gdGRQWzf0i/Ag8mRcomgWhW3b93VZ3Z0tmsdbdo0JDM9AmEEnikZQzYkASKuS0Pj/GPWHQEpGtZRboXACJMXdQ36OqDAPYhfAoNqQCiWwrkLl7Qma2XKMawhnVzTe1OmJpFMwePzybyX7FSXnaAAZaesMiG7fGlMpsfU2fb5G/D2O+9pj/T6qC8d1L7w3PPPaw6cOXfWAPVtZKEbbOWhoSEkUkmBSVkm+VpbZLjLig0Ptf/TaUQiMSwurYAqEdTGrVD31WWCr8GNocEtuDY2gV3b94htvDBzB1958WmsReYRCc7AXKXcVQHxWE6gD7WgKUfB8fU2NsBktWNkyw5kCmU4nF60d3WyeAhWiwNmMPlF+Rlmv/JIRBeRz4ZRK8YR8NmwlszA7u5EzeREe3c/qmYHlsNxVRhs37HLYEKWiwhTN7tUgM1mRlt7i9YV+9+o1KCJpFExUTeA5fpl5UZTc0DAHBMSTpcPhUJFmvC37txBW3sbsrksUumEEmg2sibzORw6dEhrkuaNBE85v7ifcQ1RduTJJ5/EyVNn0dzRiZbmdvzFX/x3pFMZ6bB/7WsvSWubzO2//G9/gW9/+/c0zxbnZ7Fz2zYlQOrzjW0keMrEB2UiJMVA/WvuoVSoMjvwH//jf0Iub4LLSWkKMmO5HyfR2c4KCxv+8N//jpKGTpuRQCC48/7776vShsxcSlIRYOP65blFaSGrFOYNEzwmnrl3cK2TKU32K/eQmhKPTByb5Y1B0LZuZsxzkxrTlKLgWiNIyn2NngSDI1slm7J1dBhXzp+Fz+2Aw2pGLp2QwTbHkS/uJWmy/WsVjG7fgbHxm3D7muAPtEq6hUkkntfdnd3aJ9mmbVsGZSAtq0QmvMwWSRvxLlE3xqXME/fBlpYmsdQpncWkBPds9gdBMp5T3Es5j+l5ItB9ZLP6ngmS02dPa/9QQpUgcaEEl9NtnCmVGi5duoIwE5OPHJNJdblSgJMJgiINKg0ZJSa2+TuroTB++OPX0NUzqASj3WFVP+zbu1sM92yWyTNKnFnkm8Fz1WJyIJmkRrdhxklgl2ufiVm2lb4q9D4gCOpwsJKrRecjzxLOeUMLntJxhjky5xVZ6JLfqBEst8gHhn/S84NGmaurQWzbthU3b16XbAuTrB+eOCWJNGr0j18bx8OPPCzGet3QnAA21x7PUFYmzMxM49lnnlE/8//qut8f7ZXrLFy1z0yXZybmDQNsAqU8I3g/XFxcVrtcTq+SECQXWKysGjKkgrjn1dnmXLcESzn3WeFFNjXXGNcsk9djY2PqQ6MizJDs4qvOEqdJ6vbtI7rrMVFQq5oFjBvygGQmM0FTxpatm9erTKoCRfl/nJd8RgK3/Cy2iWf2+Pi4+ozzC6YyUmStLy5jx46dYp2zGockBH6/vBRUhRyTO9xTaXJLKRJ+Pu9HLofhd0FmNKtGaBre3tamva+tsVkSLjWzFauRKLLFIhaWFkTMaGrwYHVpFp2tARRzKVXwRZJVrVXejwkus69+lSRZnU1fJ6ncK9Xyq8IDo+KlzjxnMrqkOZEnaQQm5Aol2JwuJVYBB5KJnJLc2dnvAAAgAElEQVT80UgY83Mzes4H7uNdBSJU8F5ixAq856sswNCquYd5TqIH52p7R7v2JSaYKMfHPY4VCJyDTACFImHNJU4xegfk82W0tLZrzufyKY0t7y26uzLBY7WpbXXwvC7bwr2SDVQSfl22ReA5X/Qd+AR4zuojMs/vBc/ve/zbGzjRv1F8ufG2Gz2w0QOfzR7Y2BQ/m+O20eqNHtjogV9DDxA858WWbEqDAWroB9ZqDGh+GTyvETz/FbIt9zJA6xd7Mm4L1RIa/C2IRtL44P3TCtweffQhsZWWlufFqCZjbOeOPWKLhEOruHT5ii7YZI4+eOSIwAVesN997z1JDrAEmaWfpXxKJosEOULBkEADMmVo3sWLNl9iM9EqiWXO+bzKxqmJ+8hjx1R2y4CPQSYNzagx+rd/+7f4+stfV8C8srws0zSCEPeCQWIq26xwOV3Szpy4M4nJmRl0tbUi4HZL4qS9oxvehkYBcy67BSgl8eN/+h52jA7B7fMjEk+gpb1TmrYlSgksLCtwIHN129at0kJlUE65HLvN0I1l+ylpkstTBsWFhcVlpFIZbN1GU1AgvpZCKllQkL9t2xaMXbuiRMW+fXs+0v0ke5HAP8G8AwcOwWKlcSaNuYDLly/h7JlTsFnN+nrmmadk4Eo21QMP3C8W4bWxcTQ1BhTAUD+ZgEeAUh4wI9DUhGKpgoWlJcxMT+PY0SOwWGoKfljGTtmWuvmVEZAbAQ+DdJbVhqNR/RvL5AkokiXI8uuJiZt49dWf4emnPy9wjgwyMpaoVxoMhlAtU4vcAOuGBvrFYL969TIOPXBQgChZmdmMURLNOcLglO1g0F6XDuDvEliipimBJyYX6mXSdUCNP8P5QrYgQQK+l3SLy4bWOYPJEydPSvaDOp4E+Qi0uj1ejQ8BmUoxD7fHLa1xMkspyUHgnizLfXv2SBOV7DAbWb+F/EfMaouV4grroEGpLKYYA3tqptMHgPN9cLAPLU0BWExVRFeXcfv6VQwP9MJqYmBuRTi4IiasLkRmkzR2Wb0g2RG3R3rfFqcXVbMdDk8AK+E4fvHWu4jFqU/bLYbdjevX8LnHH8POHdsk98Hx5+f7GhowMLQJb731Dvbu2Y7hgQ71LTWeLWYyP0s4feoM9u7dJwa93W4YgTJBw+TVSnAFt2/fVv8ScKZhmmE0aJjMcqzY/2R7Ut+doA0BBrIauX75XgSOJGuznsTjnFxYieK9908I3O3r6ZAudTGfQ3dPtwB9SrKQ8dk/MCT2pLnGOUoArwSvvwFXLo/h9p1JrUuCgC1MInk9kixwewNYWY0gmU5qL+Hnsy30Yajr0Nb1h6nFvDh9B889/Tk0NzaglMvAYbUq6cdKHyac2O+tHQQFPfD4nbDYzZidXsGli9eAqhlO7gOWIo4e2oXbNy8im4ygs6UZa7E4egd3wsQ1RbzAWoXTZcFaOgqn2wmzzQmnxw+7w6c2skSefV4uGusml8kiFlnF7ZtX4XFCWu5+rx1efwss7k40NHfKuLJYNsHq8OCizCMpG5GRTjefo8HvwdBgH+yUrlrXrK8DxlxrYpFbDXY4wSxWo7R2tCKbpbGeFbNzS8jnymKNUxmXwLLP78X4jTHt1/fv2YUtw0Po6+8DE0mcd5K04Plktcts8sbNCTz6yOM4d/EScuUqOrv68Hff+0fYLA4l/779nW+hWEzB7bHgJz/5F+zfd0CSVdNTk9g8skkSBWxz3eCUbSXYw/l3+PBhYy0SHIYFdocX3//+T3Di5EW43AHs2LEH01PTyGTiqJQycLvMePjYIRy8by9u37yh5CyBf0p9EdSj9AP9OKj7zKQejQR5rubTGf0/geESz09ql2coj0X5myasxaKwma2SJ6OBKvdIzjnuRVwPXCPcu7jH8fv6nsdKiMWVoJi33IvjkTC6O9rQ4HUjmYhJuuXOrVsy8CVgRRPipeASHnjwqCoNloIR9A9txmo4Lt3zdDqPvfv2ifH85i9+gZdf/ooqD5h85prkXuhyGvrrhiGoIXHCvZg/193ZpsQZZZPIDOYZT0Y3z12DGe3Q/sH5bLPYJOfBKq6pmSkEmhrRNziwbo4akKEywXruFavBCN5//6QqENrbm+F0UaIkKwCd78/z72MJrhqyWTMi0YySwVabGePjl7Ft2yg62ppgNldgt5uRz2eUBAmH4ijlbUp4UCaEgDZNl5mcYLs5v2WimTekh3j2dXd36Mxmv/I1NGRUbAh4X/dTqYPZHq9fiWCys8miJmBMZJJznXItsVhEz0A98uXlVWSzRVUKcL4yOcQzifcRGp7SmP2hhx5aB+pt+NM/+a5IAWTX17XQeadgQovzjXccvtgmmGvIF7NG0kZyJHYl5sj4vnp1TAC22+2ToavWchPNuytKgvBZ6nJHfEaep/w3Vn6wrXx2Jtj5OTRJ5eezGonVGKxI4jzmGcC2yXckn9L8uO8A5VOqOu/LpbJYxVwPQ0P9MoPnecJkDfcEJiP4OUxo8L7HV13yq64pzgq7nbtoQh7A9es3dM/j3aOQN3S4CaCzQo+msryfcM8vlotobG5CpVRWBRSr6sg+54v7C+9r/LNcLMHGfCTnpd2BRCaHRCatChP6BtGIvlbKIuBxwGEDMqkkliLZ9aSA0Wc8A/m6F0CvV/DUySr3/n+dgf7JcIH7hgGeS43d6IdSCZlsHuHYGiwOJ5pa26Q1TnlFs8mm+wylaMjKj0VC2LF9ixjndfC8ru2uWOEjzfN1zXd9XkWJPvpPcBwJnqeS9Htw6YxnW1npGImxeohzkNWLVhn5Uv6QdyaXm/I7TvmmyCfHZltf57w3ruP164A9vYJ+lWGoZFt+BXhOn4I6eF4H0DcMQ38NgebGR2z0wEYPfKZ6YAM8/0wN10ZjN3pgowd+nT1A8JwXVupN80JsSAgbmoKfBM9JW6wbX917sa8zYO692PO3XX4PYtEU3n7rAwz0j+giTUB4anoCg0N9Ytqk0zmZR24ZHUUiHpfxIwMw6gU3t7YqkCB4fv78BVy/cQOf+/znpRfssEDGigzgJ27eFAtseNMmMc9t0p80zE0NQI06yQ5Mz0zh7NnT+MpLLyqYkA6plSW8WQWr1Hrev+8+BS3B4KqYS3WD0Lq8B4N0BqD8kgQJ+8lihalcRLVYYOwp1irMNjhcbhRyKZirGYTm7mLq9jiWVsNwePxoaetANl/G0OYt6OkdQCyR1KWeAR3bL+atLFfLYqgyaGffeDx+sftaWVJvtqGlrV2gDJnOY2PX8fgTT8LjYUCcwo2b1wUG8nkIKDBQee/d98UEGxgcQSZXUcnxmTOnBVKRtR2LhsUiJbD55S+/gKamgMwhGwPNeOutt7B/7x6B5wQhmfxgcEwwkWCjw+mSvi5Ll03VsoJbj9eFUrEAn9+HmEqCaYxlEQuN5bp8BqvDhguXLop1Tib6+PgNMT4ZSF+7dg0HD+432GWVIn7281exa/ceyR7QXI9Gb3zP1WAQ6RRN0IrweJwqNyYoMj5+HaViWeyyzs4OQ0qlwi8G2pSLsEpbOR6Li2VGsMxAmAnQMTA3WIIER8hYI6NaK4OVFesSRQwSqaFLk9Ce3l5VQ3R0dX0kOUSWHWUqdm/fKgkdGUfaHAJvCSTwGTmn21qaZIhHsaN6Qko68TYyd/OGsZ3DhXAkLrPU6Zl5jAxvloxCY4MXhXxGDNA3XnsVhw7uQ0ujD4loCOlEDBM3rqLR55X0Q93ETgZxMt6roWqywebyoqmtG77mDuTLBlB46eo4LlwaU9A90N+L4OIinnnqSWwaHBAAdunyJe0be/btl8b7/r07MTTQsS45Y+iLlkpVfPD+CXz+85+XZi+TGgbr0Qqz1WCncj1RC5rySux7MtMJwvX2Gjq+ddCJn8lEztLSoph/BBu4Russ9HryjlUWmXwN12+S1b6M3u52lEt5Gc76fH4l6W7dnkJzWyfsTjfuP3g/2lsoCUN5pJqSVG+8/qbGvbevRwkmi9WExx9/FOFIGG++cwpmmxuBhgYxofO5rAJ+suM8LqcAJTJFyaCMrC7jsaOH4HZYkUmuAeUCsqmkqm247zQ0NmNmfhnzy6sY4Hi2tcrMLZMp4+L5qwKmVpZn8OADO+Cyl5BJhuGmbE2VbHk3ihaXNGgJZxTzKdidFWTyMbg8TqTSeWSzVfj9NEu0wu/3qVSfSROaMjN5Q3SMfRMOLsnErpOJwJYOeFsHEGjpRLHEJKoLy8Gwqh26u3rQ3BJAf2+P5pvFXNPcs9qMfasuccQ9mOuJAB3XEMFVft8/0I9UPi0W6uLiKl555ScCWHxePz7/1OfFTPT53Uhnk7hw/iwaPW5s37JZe3q1VlYCirr3BJcJbjE5+v7xD/Hoo09gLZVCOJ4ATA78+Z/+N/i9jZpv/8f/+UeoIQOziVJg9O6wIZspIplcQ19fz7peuJGgcrldYvLyMy5evIhkIiF5hx07d6Ja43ytYWFxBd/7u3+WaeW3vvX7YgBHIiGsBpdQqxThclL6wA2n3SSTTCZ9OLd/93e/JVmpB48cFnu2u7tTSQUm4mwmasEbAJdkBixmgYEEwAjYeVxuJZnJUmff8dwim5b7GIFyQxe9Uf1PoJTrRlrtpSLee/+4zFUJhJ06dQr79uzSvuz3UHaigoW5WSwtLmiPM9XKyGcTaOvoxuLKKmoWu+bB/MIKfKzC8Bn+Beyn6clJnaUrwWW0tbahUCxoT+K+SVNLnqHtbR3yJWHFxo3xcVWxEKSPRMNKlPMcNhJNNJc0AF3SSCnJ5nW6iaHpnA2Fw5iancG2HdvhpxklgVHKkVmsugc4HF5cunJTn0npMhpVE4ijfAv367pxMxOlhgyJG9EY9cwp6cAqKCatLdi5Yys8HodhgCtjwyxCoRgqJYfuSdFYWMB4S2ujoQ9tZbUe9aLJhoZMSdkn0UhoPTnvlP44z+D6miDAzvlA4JrgcntnJy5cuKi+I4P+yJGHlHDgi/PX4bBJv53gIcFOs8WON998C1u2jBryMVZKl5U0H3SHsNvwyj+/okSh02bFo48+YlRbra9JtpnAP1/sb+6bbH+pWpIpNYF4ssvpVcHn4XlZNxpn2zlPOS+5Hxs69IaxKROfbAPHlZ/HL87NeiURpfi4r9+6NaF5TxNXVQyt64WTIU7pIhpNOpyG2ezS4orupWSGMynKZ56bm1GFCuVbGgJ+SY2QAGLIBaX0+QTsCdJTHoYgvGFWTEmonPZstouJmfvvv9/Q316//7JdPIM4h3kvYDWM1++TeTS9HkiQGBjoF7jLaj1WqNBUfWl5SX4WHS2GUTnBcybJQ7EYkukMYtGIqkvamhtgrhbgdzt03wrGKWtS1Nrl8zNZXa/gvPdOfS9I/r/693rswLvPx8xzAwaRNn25qqqi8Zu3kM4VYXd5ZF5fLLEKwKfzS142+awMih960KiU+iR4rkuSJAM/llAx7ixVMc8p28IX5wOZ50xacQ9g4pDzk+ebXfsWz02fjDzpYaDKSpsJfr93/f5ugOfcj1nBuB6gfBSfGOA5meYm3b11c1tnxJssln/FPKfB+SfB8w3D0F9nxLnxWRs9sNEDn4Ue2ADPPwujtNHGjR7Y6IHfSA+cfOPP1sFzMs7r4DmbYoDL98q2mAgorAOGdRkLBkUMfup//+jyTskFEwMuFyplK9KpgphndocFk1M3sWfvDpkrRaNrKOTL8Hm8RjkowbRiUcE5ZVsYTBA8v3DxIq5dGxdjj+DXpv4eGQiR8UNg4eLF8xjo70dfb4/AQQYB0kUGUCrTgI5SDhX8z//5Q3zhC8+A8S7BOyNJALjdXsRja2JmsrT70qXLeOSRR8QMZAny5cuXBU4w0CRTjs9NYGgtlYTL44bDDAz0dCNFczG7E929A9S3QaWUR5PPhpPvvga7uYpSzYylYBg9/YPo6htES3sX0pk8UpmsDMrIaCcof/v2hHTF3S67AIonnvwcFhaXBGKzfdRHH+inLERazC0GXKfPnhH4RFao0+XAxYsXZCbHoGXTphFJaND8kAyroeFRrCWz0t+lPIvNZhHofvC+fQpcLl08hwMH9iIYXBao3NzUiuWlZZXuUlaGwRRBdAZ0BHvIUCbTOBSJor+vB4vzMzLDGhzqV/mvDEEN5yoFz6zUridskpkM7kzdxejoVtyauIPOzm40NTUbLHMTsGvXDj1TsVTAJPV+fX6ZhVrJWi+WBNp0d3YinzUka6hzy7JfgmTRcFRAEplPDPQZJDPYJ3DAJA3ZZQy2yaw2gCcjecTnYjBomIaSSWgAtPV/N/5OUJvVCxWsSgOXjGmrQBrO3cRaEh+cOCHjVIL/+dSawbimcZxyLjax+RjEUy6AEgiUuwG1xZ0uSQ7xOVh6rEpkMWOpKTqHUCiK0dGdYukTTN6+fVSyA7cnbmJ6ehJPfe4JuMicTK+hmEti8tYNsd445cvFHAKS+6F0AA1ogWK5hlS2iLaufgTau1ExO2FxuFGGFfFMGdFYDGdOnUJPZzu8LgeOHD4koItM/4mJW9LbHrs2jmeefgLd7Q3qWwJU1LKmfuyVK2Nau+xnJkHUf2Sei2nqVmVFPTCeX5iXCSP3lUcfexShUFiBdEdnB3LZjPqBYyImW6Wiue/xegWYsH8N9qIdSysx3L47DdTKaAx4MH7tMoaHN6GvtxdvvfMevL5GuH2NKFdYQdGIWqUkxiJBGI4rDeHI9ty6dTPcbhv8PheaWxvEJA5Hsvj+D15VhYYAPBsZbRV4XHbpq5NhWy4XtEfx+/RaBPyRci6NgNct9rkhzWOC2e6Et6EZuRIwcXcKNViwc9deFIsmzEzPC9hraLChwVdDNr0KJ1V2qmZkkyV4HH64O5thMztRKZSRS1NqKQaHk4kRGj2bkMua4PM0wVTJo1YjYOKSwe1SMCj5p+7ePoFIVrNNMie5TA7pQglNPf1oaeuEw+kTaHzx0lUl4AxQtAVHHnxAz1SjuI2JLGOjaqnO/mdCpG6KSCkUJjSYDLE7HShRI7vCBEERtyem8Pqrb6KluU1myWQNS5+3msfS4jzWIhEc2LNHVQtkCNPUjsAy1yqlTSxWBy5fHsPg4DDcXh/OXLwEl6sRf/c3r6C1hRrFGfzRH/0BGgI0mc2qAiOdyMJscmJ5ZQm79uwQk3t6ekoVLQTDeMZwv+A8ZfKLewirYuwOtxjC7394EpNTM6oy2rJ1m0ynT354Ao8+8qjkqcauXoZXYFQNW7eMKmnkb/BqLySrM5GIwWa3oLevWyxaMpZNJabN6HFAPeKSvBfCkZDA8anJu3jw0GG0SeLMgSKZ1GSmp7n/J7RP8XwlcMw1oKRz1UgQEjT8+Ws/wReef17nFisBkqkkOtrbBJzzrGS1UaVsGJauRYJAIYNkOo2p2QU0tXaibKK5aw6ZXAG9ff1aa2Q8kyGsagBKVfn9em9KVxlyNBbEojGtJYLy9D9IxNeIeKO5qUnM+9m5WTiddgGihiyaYRarZDUPmVJVRzTfv1AuY3JmGpl8Tmtw79498Hk8MjEnal0oAqfOXtOJTvPxaCwEj9cws2X/87xiZRCr07hPWy0ueHwNmrc8Ry5dvCDPjJWlJc3T1pZm7TtMKoTDUWzbugcrK0FUqkXNf1Z2UW+bwD/7nFrv9O3g8/K8agwE1A/8f54RTILxzkAgl6xt3j/6+/u119sc1BUvYGlxCZOT09oTORd7err1c9WqkWBkdYeYwmYbXnnlFRw7dkxzk2PMOwrbwc/58Y9/jK997WuSZHM77GKv15MsvM/w5ymjw/Hiz/MlE18miEk8sNIA1qlEe12Khec2u7ruL8K5ZzCDHZI04Z7MKiE+I79nUpiVCPxS5UlyDR2dnSgWimA1Fe9SHGf+LNu2sryiRDbHgvM5QL+ZVFb3m5WVVWmtUz6OmuCRSFhSKm1tNJxNqBrRZrFIM5x7Tv3MZpUd1wcBdFUG0RxUAHpBz8V9ied+e3uHno39YpiU5zS3mVihdNmtu1M6U1hFlKdJOI2lTdBapxxgKpnQ+3bSC8dhhsftgNXukhxaZC2hChJKvFRLBQz2dMqThEmq1ZVlxHOGFwyfmX3C80wJnfW7dv3PemKyfsf+qMrzHtmbj4MIw7NGSYt1byL2dalcQ65QwfmLVzG3FEShDFUM8k7FBAiJG1Yzpb1M6GhvxeH7D/wSeE4gXQD1OvO8Dp7X73aU8mNihLItbDfHnlrylGjhfDESBE1IZzOq5GH1JE3fHQ6PGPE86x1Oq5JFfh8NilkJaVR6kiyjlxK0RnzC96BnkPpiXbaF0lYcHLP1X4Pnn5Rt4dttgOe/kdBz40M3emCjBz7FPbABnn+KB2ejaRs9sNEDv9keOPP2/2tUL0pK438v22JiUPWRoaixtdZLH+u6q3V2DPW5XT4X8oUqqmUrJm5OKqhubPLB46VZXFUsXpaBm2CFw2ZXoEfJCwZgDFKpY/v000+jrb0DP/3ZzwVkf+Mb3xRIQEDl8UcfkZEXGZ+h4IqYfzQkI7hL4JQXbALp5TJLxwnshnDh/Cl8+Su/hWQyJpCE7DsGSjKvzBummvkitUhd+Mu//Ev8/u//voLdOtP8Xl1RPnONUhhC6AuwW81Ynl9Ec0s7Onv7pGHe4HNj9vY1ZOLL8Dit8DS24MKVa9I8HxzejEBzB3L5kiQ4GGweOHCfArjbtyYkheB22sX8JkBDsDWZyODylavSHf7ww5MYHhmV6ScNL+9O3cbhI4cEmtC0iUEyAQ6yF3NZGqcGBVjToMxqcyGZpVY33z+N7q4OfPWrX5b5Hw2iKNHB6oA7d25h3769sJjsCK+GkMuk0dvbLcNJAiIM8sQmszpkZEnzP7vVgmx6DadOfoivfvUrCIWD0j+vA88Encn+MZtt+p1LVy5j647tuHtnSmXdBw4cFADxV3/1V/jOd76toJMM0Vg8IrYSNd8TSer+WjRvumha6fcLpPR63MhlU2LCen0eAdzUVycDmMASAak6qMTxI0Bf1wm+V9e8LjshyRwag67LiBjMZJrc0ggvh02bhgW8nT5zRsxOmrlRjzkaj0su5v/5k+/ij//4/5K2qddpMPrZdpqG0mzz3Xffk9Z3T3eXzEe9NIgtFgRgkOlHthijQo+P2u8xSdbE42lEo3EMD2+TxAiZio88egwzs9N44/XX8dJXvwKfzw2LoO8Kxq9elM7qnh1bxIoNL89isLtD4Lf0icsVRNeS8AdaULU4ULW60Nm3CfmqGWWTHXZ/mwxH333rTWklN3g92LljO7o627U2GPj/+F9+Ihb1YH8Xdm4bEhgSi67B5fLgzTfeETixe/ceWKzcY4ygnuzxu9MzkpAhIMJ1X5c8qZvy8b25Lvh+w8PG+xKQIvhEBhulXFh5QQCIQFS99J9l/nNLYVy/cQetLQ1YWpxBpZxHY6ABxx4+htdeewMudwP23ncINpsbp06fFXuQWvaUXyBoNjczg+3buL52IJEIo7HRDZfLIk3YsWvTsJh92Lx5WKC53+dGJr0Gm8WMZho/BpfQ0tyosvzx8TGYzBWxfKPBJSXa2lsa0dwYEIAMsx3ZUg1WpxewOjAzu4RQOIHurkFs2bpdOt1ubw2JtRkUC3HYTcBaOIVimkxzE/Y+uQfWmhP5VAHlQga1SloSJUw0zM+HMHZlEnt3HcRQbxssZhoClpDMZhCKRZHMZCUf5fU1oad7ED5PI6wWJ2pWC+6szGNufhEuN4HkEoLBKJ599jkBIBcvnMX01B18/eWvCpw2mShzYQA+XBsEy+416OVeRDkWJkPX0kmYXE5DHz5dQCKewXf/058KFH7+2Wexddtm+LwO5HMpGSXO3L2LXTt2ikHs83u031NGgecW9+u1RBrLyyF0dfXB6XIjJ6NZD/7vP/4urGYXspkk/sMffRvdPT7YbCXMz89hZnIeR488hqvXxjC8eUjAFecU9wQCagQNKX9CQImgMIG0psZmZNMZaSBnaSbd0iIQv1Aq4YPjJwQiPvrwY8gzCdXajnff/gBdnb2ShNq0aRDXb4zh0KGDkrogK3oluIhXX/spnn76KTQ1NiEZycr7YnJ6Er4Gn9ZWc2uzDPbaW1rR09kt2QiLySKwNZlOoVQu6+c479n3TIZSboZ7CtcEwSuCt2+9/ZrMagk2MdnJPYw+CfWEFYG2tRjPRA/MxQzWVua1j10dv4FgOI7V6Br6N43IHNjldgukJPjNFys3wlEafrvUf0xG0vRSvhE+vxJTTLyyCmj/3n1YmpsTQMg9lQkE6nqThU0QmGA0WeM8A+UpYbajXCxKxqZYraKprQXRNZ4FUazFY9ixbRsKuZwkxnr7hvHdP/seHjr2sJLPDqcFW7aOaH4yacF9w9i/eS8wdPjZNwINbQ789F9+igcPH8Fg/yBu37qDO7fvCvzv7emTDMrqagjXrl1FR0cr0pkEevu60NbWrHnDvmdSZTUYlpE1wdzuri71BT+T48BKO53tt28LoN25c6fWiioqJKtRFbB/8+YtmZSS4U9JEZ63BOPLFcOgm9UOa8m0KgieeeYZgcWcY0zCUsaOICX/XYlEyn/V6DtiVjv4eTdv3hS4TO14rkfpYOfzmkOU4KIXB/dZpsd5XnK/5u8GGht0B3v33XfVZwSkWe/Cqis+CxP1BJD5rHxGvjd1z9kmzjeeYZlsRu/Nsef+Tbkhrj3+PPcIepLw75w3drtL/dnW1oFwKCJCA/uG/88kR2NjQEkRp9OG0GpQCX2+N5+D85PznwmC06dPq63cf9h+/jtl+pg4NnT4W1QZQnIEgXBWArBCh14kk5N3ZYbu8gawvEz9dDdampvgdXt0d2LiifIwlDqhfBdNLSmp1dtNs12njOMp3cLxoiyhqVrB5qEBZOJRJOMR+ZSky1Ux2TkG3Ft7ekkMMSpBP/4y7pmG5rvhL1T3HjKkeNZp178UTlAH3iABGJV0nGM1ZPMlGVgTRG9qoWwLVGxGGA0AACAASURBVDnIiirK8FXLJfkqkLyxe9dOWMg8p+65kb/Xi4D2x+x3yu8Z7WOy+dr42EfrW3f55aBkd9jvPCPoUeF0udAQCMjvg8xzftGgm8kNKBFr1nxgf8ro1eXUmWxIrK8D5wTRBZ4bBqaSkVH/8P9JTrB+xDyn+TR9Y6r3MM/r8csGeP6bjUE3Pn2jBzZ64NPXAxvg+advTDZatNEDGz3wKemB02/9F95ADRYfL6f12/E689xglpDVlYOpXIGVmoNyszceQMC7yWSULssYzZCcYHBakk50BbdvTQlIY+BIYy4Gn03NDQrym5vbxCaSEVqOBlQs0aQetF2BBL8IGJ44cVLAwPNf+AJGhkfw4bvHdVGnVAtLd8n+XFycU0n19m0su3bJ0JKBVCpdlHHplSuX4PO5MDwyCKdAY6O8N78uLVAp8TkJVtrFxuVznDt3Drt37zLY5vcELWTp8VWqMOwFvE6bDEPFqrI5kBSbPAOn1YTF6QmY8mtob25AJJ0T42dw04jY6f6mVpn4ZXMFXLhwQbIfZATSQLIh4EM+m5Z+NrVTqT86fu2GmH/sN+peL68EkUwYJmDN7QHMzc+I9ctxINvs7NlzeOKJJ9T/U1Oz8PsaEA5HxGIvVYDWtjZJeZD5RwYezdBYEh2PRdHZ1SGAk+A02eoLcws49MB9cDisYpxyapAJTeNFsqEpjcNEgN/nRVOjB81NATHlqE3vdNHgjZIohoY72WWcR5R8oW5xU0urZDv8/oDmCasMurt74PV6xACVga0JYijTiJXJGWoWT9ycQGdHh+bO5pFhBXCRcEgSIwwyCUaQQcf3UCXFOntcZp5mk0Axgg39/X2GRr7YXoasyC8HroaeJ+ccS+LLJZrMOdclfxy4dfsWNm8eVQhLhi3nNBtMDXrpPudyMuUj090faEQmm4PFZkNjU5MCd8rhsE9tTDLQwM5mmNkSbCezkwAJQeJ0JoO2tk6xFIeHydYkGJ/CmbNnpcU/MjJsSJlwiZqqyKWSmLo7gYDPjf7ebrHK7twaV2k51yjfl226ILauR8AJZTAoKzM4NIymtg6slQCH24/kWlra5T6vD+l0As89+zQ6Ow1pIxrpUSs2lYjhvv27ZPJFpun1mzcxN7cguSWxLhNrSg6Q2cY+9gYaxVonyJTJpAR6MEhWP+s9LCr15p8NDY0Kfg2dZJ8kcFSmn2YyISrwiGuWoBABvkrVhp+/+ga6u9tx5coFbB4Z0hqOxCIqyafx4f799xtSCy7qqpM9msPM1BTymaySA6UCNe7dcLrMaAx4Ua5Qv9uMTLqM2ZkVPcPaWgxDQwPScvZynmeTcNstMmNMxCNK/uTK3PtsyKbTyGez2j7JNnZ7CBpY4XC6BWCQGcc1RQYrzYU9Hp8MAadnbyGbjWE1tCjT5lQih862ftisbvRt64W5ZoWVvhU1yjzFUSkXVOoejSSwFs8hlcyjUkyhva0BNodd4KuJ0g2ZHKLxlBKG8TgNXfuwZXQHLJRisBjgBM0buQez6qWzq1sAWXt7G8bHr6nf29opzZA1TGtXg8jnMkoG7dq5Xf1NHWayZ1nCL/CHlR3Kn1mRSFK324K//uu/V8Ls8ccexejIAFwOwnIllAppnDtLM9CnpG/MPV2JuFpVUh0EYaanZ7AaDGHXrt2wO13Il8vw+Vvwwx/8HLdvzwjoe+a5z+HgwV0olVIye524MYHnnn1egObi4rwMpylDokqjxUVV6/C9CdyQAcl1wjlNeRvuX5xzZGtSQisaW8O58xfw1FNPy6yaLWdVlalmw/TkgrTayTbnsckE79DwIPwBY/5yD7py5bKqHDKxNbEn2euUtvH6vPA3GNUU3G8ID8mgOEdpA5raQmAfQT2y0HlWklFL0DKby6mKguuJe284vIrV8KoMfmloycoetpUAJtdeS1Oz+pPrTAatuQzGb1xHU7MhIbQwP4dkIo6OthadK53d3Whu7UCRgFzVIp127s1MJlvsdsNgG2Yszi8iFo6hUizD5eDZu0n63aw64T7FMSVAxnmxlohLdotnGfXQZfxbKOhs53pmhRINDslC55gS3Ozu6tb+TtkkJqHePH5GyYHDh+/XHePqlUvo6KBkU1EEAWqxk0G9Fk+goYEyHGTIm1TJNDszJ8CWiT5WzBDw4zmZy+YlC8JEGJm3zP2yGsXldiCdTgqMZltZtUapHr5/fC0mIJKAYSwek4cKgUTDvLJFc50Mbo4Xq3GoM8/nYAIwk86pmof/R9Y11xrvILxjsRqpVDPhw5NnNFb3H7xP8id37tzWvYHs+eeefUZVLXUfBoKgvK8QmOTnc/3yTJI0iNjWRRmdci5Tyon7OCvFuAdTi5wVH1x3TOhSToUJ47osUJGXl5pJOuvcf7u6uzE4MKjx5PvOzc3rfJWUE5PKlDBJpSQ1Y/il1BAOh3SP3L59q+Rt2Ea21bxuosp7Du8EBH75Z1t7O5ZXVrCwuCCPGM576olHI6vqQ85nfg5/jrIzLa2tAt63bN2quxQPaY/DKQCYJuKsWlpaXpZcFOcV5yDvvE2N1HFPolwF0gVIa56/TNCc/RUj2Nzgk2cAZdlSiTXdeazmKtrbmgWes0KA1Rr0ZUglU7BbTejv7kAmEcfcNBMLQXhbe+H2MMEfw65dO5U40B0bZnmGkGTA+7GkharldSlCVvUYyRDDPPMT4Pk6Q1zJ9/U7Otc774Xcq5eXgyJVtHd0yneD7G0i5ALEUcPc/JxMUJmE44t3Pf6PNMd5v68Z93x9UdJsPXagtNDk5B0lh+qVe5y33A+4p/Jso/wNiQeNTc3IFyi9yEoEG1xur2FEiqr2GM6neCyGwYF+EWGYAKq3wQg8mIRn3GJUPEk2Zp2Prv1HjTYJQCeQrnbQVLbGu5yRwOdrwzD0UxKMbjRjowc2euBT0wMb4PmnZig2GrLRAxs98GnrgROv/+daHTQ3gHOixoYBkHEh5eWUoFIWIIgnholxKdVFtWZS0EV9QWlGyuSKDFurGI00NaOpoMFIS8osiCxpmjYx+KGe9+ZRQw994uZtHDv2sJh/W7ZsVZksf4/MWOopEyR54bdeQFdXN2rlisABmkMeOLBfJnSLS/MCIt1uB3bt3rkOdpYVgJA381//63/By1//mi76vIi7nY51jcykdBWddifMFhvsDo/kDAjMEfih9iMZRwxI1UNE1tfZLyYrdS3LFEeFzWxSiT+sNhCDJysw4HWhmAgjuTqH/q52mN1e6Z67vX4MjYzC4fahXDMrePjwwxP48pe/hOCKYdzGII5MXQYCKl03W3Hq1Fmx48hYpSQAg/00gcdsFiuhBVhsNNOibmaPQAQG7Sw53zwyKsDw9Okz2LFzh8aMus4EGgn2itFWqagcmjq/Tz31lMafLLMto1uwML+IXTt2oLODgX9Gmr4ENdi2eCyFtSTBmjTSmYLYvb09rQq4CVwYjFQmUgoCghl8MkDi2BLkMZkdAkX5+QQYmFRhYMPEBoPORGJNIATbOjM7o9J7gs6G1vgNHDhwQL9Dlhx/52MQ3GQYGnq9CkhXV1fEKKMeJwExysBwLtPgiiATgSSVOlcNQIFSPgbr3CKmXktLo3RnjbaT8cSS55Keg8ZjW0a3ak0QmGCQSNYXg3Z+BpMfTMq0d3ShpaVNOu/sO64DrovhTQPwuBwCPymNUy4ySDaMbw0t4KIAFSYTOLaGZjiZ/3aBBZfHxrB5dBRtrTQx4zNQjqGK0OoK5mZnsX/fPskjcJz59/YOQ/6BQAafYfLOXY1RcHlJ7HKH1YxauYTW9jZE8kW4/C3YueMAxsfv4sbN23BLO9yFI0cPGax6jx8nPzwj6ZwnH31Ymrk2mvhFw3j99V/gm9/6JnJiRq6io7VV4yLw09+ActUwOrx44Tza2lqxg8kvtws1MfyLMtAlK6+1tRO5vCEbMDs/qzHnfDl0+LASGvFkXOxQAqKHDz+IQr6CM2fOqz/mFmYk59PU3IhUcg2tLS144OD90h1fXFgUiLCWSqO5sUlSEFcuXoSTGt7VMpJrMeTyaThcNoEcZFA6HV447G7NjeDqKm7fvoVNQ4PYOjKMajELS7WIQioOh9VIuhRMJsRTKfQODCGZzmq+M2HGz66SPRxfg9Nug8/jRsDvU0KLyRNq1DY2t2A1HFaijC4I/DdKAh099jBa29rhcHpR0Tzk3mwkeGR0y2SnxS5fAZpGjl27JBYu9ZGZdKSPguQLvH54/U2IxpO4Oz0v8+GBoSGxuOPxGGbnZrRu9x/Yj/6BgXXGZgRnzp2Xnn2xUMJKKKzqmP17duHMqQ9l0Hrf3l1IrMUEKo2OjqiKQkq8IkJWtEfmiiaY7B785GdvSFt429bNeO7pJ1HMxdHod0iz/7U33sVLX/uGIaNiNmnMuAYpNxUMrkgSiclGAl89fb0ykKvCgumZRfz9P7wCu9OHrp4efOXLXxIQ+Nabr6K1JSBWpd/jxas//xmefOIJgUlGUs0swO+nP/2p5h0rVsiQHRocgMNmsHCZZLVameCqiR176coVPP/F5wUAc54xOZtKZFHK17C4tCTwM51J4/bdu5iamUZLWws2DQ+jt78P77zzjqRMWjwO7N6xXWud85razMZZSt+OquERwOQfzwOal4phb9EY0pSyq7sHK6sh7QcjI5sxOzePgcFBw5yyVMb1G9cFNp8+c1qGj26nW/tgcCWIQENAZ3FfX78kSy5dPK/3a21vVwLo4pkPUUrH8PixQ7hza0JVU609/TDZ3ZI/YdLN7nIimc+pqoGgMytlvA4v2ptaMdw3BIfMoUuo2Wr44MSHePjhY3oGAttM+PJcoHY6z//t27fJ/8FqJmuaGt8Ejo17B8FESpzNzM6rmiW+ltSeG4rGUbM58Dff+2v84R9+B6ViHr94/VUxjoPLq/C5/SiXahoXsoxLpSTuP7hb85cJWYJsp06fwabhzUocMvFHTwCendFoGJGVJbS10GC4X9UPkkdzOuSPQn1wjgmB9vMXLmJwaABen0v3BWphE4wmECm/iZoJU5Mz2LJlu8B26m8Hg4uYvHtXSSrKxXEuzkzP4syZc7rv8Pyj4XI+VwSh3b/5H/+IJ594XPeeq5cvK3G8ODeLcjGPxx97BIVcVufO8ffexQOHD61L6uR0npC5zTnDM4Tt4t95ZjJpMXZ1XM9z5MHDMlrlOqMkFbXsOdcslLuh0XCuINDVZLUIcCcjnIApDcbv3JlEgz+g5D77hWcr1xBlOaIxrg+e8RN46KGjStRnc1mNNyXXZmamDVPTWg0Oq10VgH6fHy6PYdTM8/TxJ55QQmd+YUE+CoceOKwEvUtnahnB1ZDuPJyPvFeNbB7F3ckp/T6rXVxOB9yUAnHYxWqnjNWJUyd1LyB7nImYYiGDkeFBpGnKWjNjIZRUgpPPzmf0uqlz7kCj34uFuWn5WDQ1+NDb0yWWNvuLCWjO1UKhLPY9qyQDPg+aG33IpuKYnryFmZkpNHaNKBHD52dFBu9vlO3hPKEHDCuBVNVhrilZw+/FX5FakcHClsziL6EdBjhcZ6kLWK6RGc57Cd8no32c+4zu7RYbzDab7lBcf2R98z7ESoCPGebrBBvOdBIN1oMZ3k+YCDSqjkpK5HBd1I3VmfAwqiKianRHB++cZRFUmLjg3sa5wTsa+9fFfSSZNGQR4zElXXke8v5oMM8NycD1rMC6Xn09JjGem4meegDDdc09W4SeCn4JPOfP3v/kv9/AiT5tgelGezZ6YKMHfqM9sLEp/ka7f+PDN3pgowc+zT3wq8BzcgM/Bs8NholAxErpV4LnZB+R5WEw0inHYdYluFQxSavy7bffVgDPS/ZXv/qSAh5efAmi89JNgJXgJI2F7r//AYEHNF0kSGiYjFbxztvvijH3wgsv6jJdLhQV9E1M3FRAQVO2XD6DfD6Lq2NXMDKySXqhAhmtLiwuhKQD+gd/+B0FMWTw0QyMDDdDE7ImwFLtt1LfNaMg5dbEhJgvLPtWIPIJ8DyWSGNhOQiX3YLBvl49k8nmkBEhmXiZtSi6G73IxZakORzPFbGwEkKhVEVv/yA2jW6Fxx9QmfvlK1ewdesW6WYS4CPozP4ha4ZAGMHzsbFxmYr5fDTyzGF1Nay+Ilg5MNwjUJQgeV2XlEH366+/gaNHjoq5xaCI4Mq27dvFViR4yrJmBqwEihhMUHeYQRW/J3jOktjRzaPo7+0VOOewE5hjWb2kZhWMVKtWnDhxDgODmxV81mp5lVKT0U3AmiwzBkXsQ2pe8/MopUKzyyoIjJBtXFYZNWU6WK6uUvGAwUQnmMUAnICpw+UUiHf61CkZgRJUYnvn5ufV/wfvu08MbTKNEpGoQFv26+KiEWz39fXC4bTr88jsJCuPzCbqBDMhwOCSfS0zwgqNtNwyHqOJJUvE84WcAVRaLAiGQpJ4OH78fezbt98wqqUOs5nmicC1a9f17GSie7yNAg9D4QjWkgnNL4K+NDod6O9Bc2MDCrm0DCcLZJdSpidpVBUw8GO/8LOMknpoTXF+k4V3Y2JCZrGs2pB/loxzbbg+PiY5JCYeWFlAsJ6ACddAM7VobXa4PR6EQqsCXGoEq3NZZNMJBfoELMsuF5rae+HztiKdruDEybNi/tZMRRw79qCY/2SP3bh2SxquTz35uJixBNGWgiu4c/cOjh17CG+//RYePvYQPE7negm4Cel8Ce998IEqRGgaTNbyanAF+/bukZxQY0MAxUJhXa+2jEyWBrdnKXIg0Jx9wgB834H9RgBvNuPSpUtoa2tHtWrRnkJw9a23foFUek2JsMOHDqK3u1uTt1quSFKCQf/C0gJ6urvR2tyC1FpCpp5dnW1iC1MyweGyIxQNSS+ajO9stmiwOWkU29Or5AzF/HeMDq/rkpeAShEFmsCSWd4QkIGcyWwVa5ea0sV8QazieDSCUj6nz2wO+FGjcZvFAqfLg7nFRawEQ/JS6OnrX5fO8MIfaBADvwaHAHpj3CtaY9JJrtRQKTPBRmCmikI5j9XVZSVP0omkmNY7d+5W+ykFwUQg12I0nsAHH5wQu3L3nt2SS2psCuD4+8fx2ONPCOTgvP7wxEk8+cRTYl5fGb8pYOalL7+I6bsTiIaWsXP7qPT7CTh2dLRpLpHNzfVsMpVRgQWFCqWvXLgzNYd//v4P0NHejt/9xm/DairC4zQjFg7irXeO40svvSwgn2Avk4XZXBqRUEgJIUnnVI1EVHNri5KClFogm/6tdz6UdA/3Kf6f2VRVP/27l18yDCUdTpw7c1ayE1znhgQC5WAMA0Yy0U+cOIGjR49i+7YtAtW4xjgu2UxB+vRMlP3gRz/Cy19/GZWa4bXARJTd4kQuU8DVsTGBely7Xd1dYiITUJ2ZnVUikADV3Ow0TIWsTFi55xHYIlhk6GQzYWfIERi604YxHxN83OPYZlZG0YCYIDPPSSZ1hjYNKznJcSEb/Pj7H2D//v0YG7uK/r4+JNcSkini/xPsT6wl5B/BBKQkQZ59Tu955fIFlLJryMVXMdDVJjPq9q4e9A1vQclkk+Z4vlgQQH/j7l0EmltRKFJCy4cAzUU9PpQyWbF9eU6VTQagTLCc657yL0x48X7gchvMYQJwo5tH4HBQz9iQZZBEg8iilOKiXE9K5rcyWS2WMb+4hKn5BUzcuonHHn1Y86JuMlgtV1EuUirOWBOrwVVVR/X2diAvjwSbEuY8N86eu6DqLsJvrC7ifKeEk81UQY+qWpxaX4acicFotVjsqtCIRqLq+4GhflXYrawsY3FpQWcHx4hnOqW2yGy3UU6M5racb3YjMWJIUDXqjuOhD0s8of2O493c3IpjDz+MlWgM//iDH+J3f+ebuH79mpKM1OI++cFxPPvM0/D7PCIGzExP4+aNG+gfHBAjvL2tTX3LhAUTMCQa3JyYwJEHj6Ah0CCWLxnJm4Y26axmlaAB1jpkBswX+45a9rzrcZ2VmFxMpiUbwyQFKxo4L1kJQtZ3ayul0gyvD4LPrCAgIcGQS2vE1bGrePFLL+hsYsKXPhyslGCCLJ/Ny0hXzH+XU5/7+i9+gW7Kq0gnnf/GRMQ0jj10VKxugrZuj1cJRhrM8oxubGzG1PSs5FV45+lo70BLgxeJWFSVgzaHE20dHUqCzs3NorWlCTarCSPDA/DSo6Nqwmo0jeXVkFju0zNz2L1zJ0y1qrwCWG3V192B4OK8Es6sLGFFhc3h0hinklkRPXieUdKrq6MF8WgQqUQUY1evwN8xJF1+u92q9W6sb0qQcEO3aK7wzGe7yE7nWJHMYRBbmIzhTP3X4Dn3C/5fXd6F9xGODXFnelfUE/C887JaMhKP4+7kXXmocM1xLLkvfsQwr/sdsVX8vs4+NxsJfv4cmfFTU5PaO+uGsdxDCcrzfZkUGBzapHVFvXM+hDxwJFPO2IFzy0jwcF+jaTClnDg35FHEhxB4boDj91YHGoQeFdJ+5MOk76sVVT3wc1goQaU0YfDr7PODT3xnAyf6NAepG23b6IGNHvi198DGpvhr7/KND9zogY0e+Kz0wIev/bmY5x8bfvJmWtdJ5FMYl1Sx/qoVOFg6+QnmuQLa9RJJlpoaerd2BR3ZLAEbw5jq8uVL+Na3fkdsYZZlskS3ZZ1RQt1oBts7d+6ShigBYRpmyTC0WsPbb72j4IfgOQH1Qo7MmQpi0Sjm5mexbx8N5Rjg1cRmIiuss6tTv18qmDE3G8SpU6f1cyz+JJBKYz8GqT6fR8xzMtIZ3OWLeV22GbCcPHECe/bskpkjAbZPgucrYeoG5+B12NDSFBDIWbPYkcrmBIhXClk0OU1Irs7DihImpueRKVYE7vT0DWBo8xbUzARqyrhy9aoAq507t4OUI7KMyUpjvMA+YGBx986kodlqtUuuhQBroKFJBk2sErbYzGKSk1VKtg+DED731i3bFLhwnBnMMAC1UQKAAH8mI/CCADHH7oUXXvhIF/znP/+5wFECsZJhqNDMy4pqmcANAW+WxJI5bkUikcHNibvYtXMXzCgjkYiv65UnxWYUg99LBllcpeaUhCGgFGhqQ7FEnfYpJVFYts1kDYEVBmBsI+cQn0VzMZ+TzjqlXwiykynFcncGg//0z/+ERx5+RHrFKk03maSJy+ciWEOGJoNztoHMTgJmBJPJkurs7BCjqQ58p1JZJSjYVgZ/rHCwWMl8ZOBVEcOVGuzU6SeT787t29i//4DKrRn0E8iNRiIaC7K7yUJjoEpWZiQWhb+hQSX71NCmHA6qJZhqFTHPK6RIwSyAnEEwAUf2D+crQRitzHU9U47fO8eP4/kvfFHLUOZdtRru3rkr5u/uXbvWg9GioXVsN3TcCZ4YciE098yJcV3IprEWDcOCiph82VwGH5w7h/beIVjNXtx38BiWVsIYG7+GQJMX+/btll4+QepYJI7LFy7iuWeeUh8vr67gnXffxRde+KKhyzs1CZ/Xg7aWFpQIiJfKuDszj6HhEQH8MmzL53D2zGncf/Cg2szxIHhO0Iks50uXr2ku7ty9S0Ey9wqyQ9s62hX49/X3C3zkcy4srMqslImJH/3oFfT1daK1pRHDQwNwU2Yik4HdarD7CdqbaehLzdVqFfFoTDINnItMnCUzKfj8PjS1NmMtmYLPG0BoNSbmfzgSkXY/259OJXDkgQdgrpXFXHdoT2LRAc3jbHS4lCkk1x4TV5T3aPB7kYhHlXTi+FPTPMI9s1BAoVRGJBqTnFNjS6t0kAmil6tVMSwHBofga2CJPBl3TO5JFEUMUcopEDQ2DHqrVMeRaTK10LkmOP4E73wNjRge2QKX148sXUvNFkTCUTGMuSZ8DV60tDThytUres4HjxyVNvebb76Dl176GmZn5/H6W+8h0NSEndu2wmqqIBxcxH37aILr1T5LkFtM6vWy/BqKtBlFrlhDqWpFsWzGn/75f0apUMTvfesb6G5vRsDnRHh1Ge99cALHHnlM5w7nDwEnVrUMDQ5KV17Pu54AjURp4tgpkITJ26rJhvn5ZSRSGYElHo9TGr4LCzM4euQQHHaXNJspz0IAlfOJwA/ZstLdNpu1P0oSJZeF22lTwoSMWBFkYcbyUhCnzpzGc1943kh2Wii9U8RaLAGblaDqXVVZEJA8eD89LQiU2SRXsRoOYfPIiMDCeCiE1WBQ8k9kKAsiuse4mOcP91sDzDIkLAyGel7zlOxvAVAWCxYWFwW6k8lMM1OPvwG5PBPOlGmKqHKKa46MfSWGbLZ1ySoIAA4uhzC6bQdKlRru3L2FZGQFqegKNvV1qhqju28AvuYOlE0EPQ3pkfnFFWSLFXgbWrRGKOVx9PBhOCyAy2aBpcY9zYRSlVJUhjkvEwQ0+mbfG6aeBpBsaGNTKsdgzBpVcUZynu/BNUBmMxfdaiiMc+cuSMqsua1dZtmUL9mxcyuGNw1qn+HZzsoy+poQOOa4Z7IJmSsTIGSSgRt7MBhS0pt/so3tXZ06N7keG/1GVQjPH5597HuaaxOQpEY5k9Nej1fG0TY770n8HJuAZ/YxdawJ5NG42+slWJ2UQeji0jIGNm1CZ1eXnnNs7JqSyjTq5vnDtXj7zh2BjzyLYbMjFI+pyiibTqG3pxuTd+/A73Vj757d8s0QqSCZQm9fr0B39pNhbs0EdVBgN/dJnp/8N56hHA/+nVUJTC7zfsWzjnIhnPM8d0pF/uyCzjLOI5vTuCeRyc+5x/nKuwwrXvgnz3MSKDg/+cVzklVjrHBjxcXRo0ckeSUQlQCs2TjXWLVlFreZ7OuapKbYv+8dPy75FZfbo0Qczy2O7+VLFyWdwv3b4aSedqPhoaFkdRixWFxnAqtpuGr9rPJiW8m+L5aVlKQJL80sI+FVdHe2qwKwwedRG2iuzuRKW3snVsMRJQYoM0ZTWZvZjOZGP3KZFBxMWtZKSrA3NrXC5fLpDkymdzIeA2olbNk8hFh4WYnyWzdvwN85fHjh3gAAIABJREFUqL2RVVe822qNlMqqgJNkS82ku47X41QVHhP+TBIYewT393rF6MdRB0FzY+8w1k5dio7vy3+nNBBfdea5ycb7OqUTs0rWc80x4cdzW4It95iXGoIyxh1DZ9s6eG7cSSqYn5/VnkRpHyYD6FHEezHvpf6GgOTh2Jfsl7VEQsmpxqYWJcD42UykGDJITiVKmSigWSj3A84LkRtUHWs818f7g448g3Ffo047ZYlMWnN12RbGJKpgWX/xZ/c/+nsbONFnJWDdaOdGD2z0wK+lBzY2xV9LN298yEYPbPTAZ7EH6uD5x6WZvyzb8hF4ns0q+P1V4DlLnmmcZuifG8ZUNA9MZ4syCyNrmED58ePv4eWXf1smUgwUyHimdAaBdIIU+/YeEJtocnJSIAF/l4xZfk/wnADviy9+Sb9L40MCASdOfKgL944dWwX6EzhkIMLghWA79Us72wdgtXjw/Vd+qLJYozy9D8HlZXjc1K1OC0gjUEc2psfvESBHIykeID09XTKiJPjxSfC8XDPB5nJJ75x9wyC8arbg+sQdAXkNLgdslQzmb4+jnEthfjWCUDyJzVu2YdPIqIB2h8srAJbSK9ThXFlZwrGjR7ESXBGATJDE0I2sIRQKY2Z6BoEAGXs9AkYYXBE0srsYLFQVoDqpDWs2wNeTJ0+rjL+rs1tAEANhKysBJAdAoz+7oUedJAic13OzzJifSUNG9u/tW7fwhWefBkA5EWL7JYW2HHMC+VaZcqbR0NiKf/yHf8BXv/IlBXdkuhEgkXa9idruGQFUDKQZxBIcL5ZrCIVjku4gM5KBPAFrjhUDc1Uo0Fxu3byTwX6gsRE7tm/X/xFUZvBOaQrqEhMAICP5wQcfFMuW8gyJZNIAjh00pTL6Uwxdq1XyQQzQUsmEWOKUM2Gwe2vijozkmKAgK10l3XlqO1uxllhTAF8zWZHNZBVMUx+f40HwhG0kYMmEB8E4zkX2aUtrmyQCSpWygn8CYtQBP3hwv6R/GrxuQwbF7UE6bcg2MMDj+xGsYOBLBr4hDUO5HcOgkextMs8ZXDrsVv3OyRMnZW62besW/Rw159nvZHNxLrOPY/E1AZosRSeza/PwEJbn53Dn1k2x0BOJGFyNlBiicd0o/vKv/gmff+p5vH/iQ2waGcDBg/sEslstNoyPXZf8y7Ytoyohn5qeFHOZ0hTJVEJjsnf3biWISCFlUJ0tlBU4c85RhoOmc+fPnpPhHo1/+WwaM4Ltlarm8vbtO9R31Ot/7bXX0NLagrfeeQdPPPmEgJInnngSi4tL+OlPX1eY39/biXwuiXIxC6/HgZGhfkRCqwJa/F6/ZAGomcuyeIfDJpO9TCotpibBn3Q2g1Q2i0wuh3ypJFZqgy+A5sZWyUkxOdLS3q5gn3OkgXqtqRQCfi9sVguWV5bhC7TB7fHj2vh1dPV2ixlPMzq3xy3wnGxRgkczU5NYWZhDMhbV+qR0BjXy+T310QnWEwBaS1Jr+Zb6Yd+Bw2q3qjqqJR1D0hi22CUtQoCB2rK5Qk59yeoK6iDLzaJSxYULF5Erkinpxt5994GVRLMzs8gmEzhwYJ/Av1Q6Kcmi8+cvYPPoFrFj33jjHfzWC1+S6duZ85cwv7CEr//2S1iLhuBxWRFZXcYjx46qooHnCPdmsl6dLhsKpYyqTXJFVjA4YLG58Dff+3tEQhGV6L/4xedRK3Mcknj3+HF87etf13OdP3dW4/PQsaMyuCQrlv4WTPwQsOYcIpBLcJUyNP5GVlcQDDKqEmiEd+bMSenT06TP6/XjwsXLAiq5NljZwvOKBrack1xjdVNByouU8nmdS5SfoB69xeLA9773PTz40FGDjVvIiSFPxnEum0WDz4/Dhw9LmolzgZJWPEvI0OR6JIDNcaMRqN3uxvTUtGQt6gag9eoS7tlcsxx/fl+pGjI9fNWlXcgSZ4UL9Z75Z3wtIfCI/hGUC+JcYh8RuCdITyYrhdYkGcxKEhpsm01IJdIILoWxaXQbSjXgzOkz6OtuxcTYBTT5XZK76Okfgq+pDU6fH6hkJINWrtlQrlqxEorj1dffFBP5kWMPIhJe1u9Vyll4XB7UqjRarKlvqdmeSqfQ2tqynhTkvxOo5XiWtE9yLnMfpQSHpCcosVKuwN/QqPn0wx/+CH19Azh06LAAOJ5xrAKZmr6L+w7sQ0Ds/awMpunXwDsGk+6TU1OS1KHBJ6UdKOshQ9FqzTBu7OnVPYBeHGTm59MpeL0utLW3CWRNpQzJLZ7JPCP480xa8ezNZNakh815z0Q+5yRf3M8otVYuVTAxcVf7uMPlwRLB+nJF48az+rXXXlVVCHX8mfzi2fzB+++jo7MTq5EItmzfpv2LVXMry0uIRUN44YtfRDGf0/l65vRJPProI+pTp8sr4JIVCZzLNEYeHhkWoDw+Pq6zkAkEAp28W1H6iu0mQMvnY0IoEg5Lo5r7xblzF9HY2KSvltZGSWFxXhr3FO5DBDeN6kOaxNMMlN8bniNW9TGr0XjuLi8t4dDhQ+jt6dG8ZH/QG4LjbWUSLxLF8tIKwtGItOJ5v9S5xSqJ9natWSYleO6hVlab2A5qmNMLgHOI3jMOSfKxkodsdaDCc5yECatNBuRkI3NO9Q/0Set7y+ZhTE3eUSUPdcwD/ga1aS2ZQTyRlN8Bk1O8L5FY0drciKZAgxJsa4mofDq4X3d29WifYAKEpraRUBCbh/uRS6/JVJ1SO7ZAu+4mvMMw8ce9SvPdbFO/kXFvgMassMirWo17BkFm/t7/jnle93kx5h6Z/WXphlNOkePEM0tjRiLAunmuwXw35Knqd4xfBs8N4Fz+DPzzHvCcSU0SU7hHETzn/CNZhr/PCoXR0S2GqXOe1YQZgeisnqLEDe+tPBe5zxla7iaB55QmqpMC2A+cgyI5iMhjJFgE4pP5vq79TvCc481XhXrpqg75WLbl3lhtAzz/LEauG23e6IGNHvi37IEN8Pzfsnc33nujBzZ64DPdAx+8+me/xDw39GiNUk/jZTDPaXr3v2KeM5g1yBykuRiALcFzSgDQnIgMJwJ/P/jB9/Hss88ouCHATQZ0R2eHgB+ynro6exTQkeVLnc+WllZdvhmkULaFBmEvvviiQA2ayVWrJYGY586dlX4qL9MEFFi4yQCcYCUZyTaLB5l0SQzO9949jvvvO4j+vn4F/CyVpWxGoZAVsEK2WZFAZTSmwGR405DaSwNKXdY/IdtSNZFjbYK5WoHLbhUIbXd78eGpM9h/4D6ARlvpKJbuXkckuACTy4dEJo/2jm70DW0SuJMrVqQzSmMrn5el2lGBeyy1ZmDBQIIBOYE8BlXx2JoCSQYORpBhlglT1VRSIoBBCfVmCQgxoGAQmc3kpWfL4JRtvDY+LvCRZeoMdFiqzwCDfUa2Pv/kOBLcZgB15/YEnn3mKZSKOTG8innqDxuANmULyFB0u31IpnMIh0IKTBsDgXWdXovem0E92eYE8DjuMmvNFyQTcenyVTz77LMCCQjYs00M5hmcEYBnkMxx4Hxg4MgvMvEIYhC85HOePXsWjz32qIKk8+fPY3BwSAAtjer4HN09XYZprZIFmY9K7smwYhBMk1SPx6G+a2/vQnAlhJbmVvU123+NbOsGPzw+l+YvQYnZuSX1D19k81NGp6WZoFtZoDoDODKlwpGwgHeCnQQyKbnBn2fgSzM+6vvu2D4qyQ6Wg5voJVCufiTNcuXKFfUJkz4E1oxkiqF5zDn75ttvi3lOORYCExyDWxO3xESkfjhfZCYrmNScWQ+myxXY7DTHK2N+blYmmdHQKkLBJfg9HiRTcfgCbsBCE103+oZ24p3jpzA5M4O+gW7s2bMdmwb7MHZlDA6LA6HVMJqbmuH2utDUFEBnd4fARIJHBNApRRBcWZEMEY1OCRhy3yD7lKCfy+nUz1IqgxIeTHQw6OcYUTOYADzXdF//gDwFyPhcDa1i08iIqgDoi8AEBkGXyalZ7T/pVBxepwUNPid6OlvR2tyAeDQqdjnnDoEsMkMpBSNmdiYjhiclh5hYoLQN13k2X0TNQlZsDsGFRUSCZFR6sXvPHmlNk83JhFapXBQ7ntJQNNFcWlxGb9+wtMWZIGKfUC6KzxaLRyXpwGoZMvMJYjZ6PWhu8GsdkjFHdFNGygSlWNVjs0lnmObElF3o6BqQcauMbKuGES5ZizJGY4qLYIyFpqROZHJZSUJlkknMzs5oLtz/wP1IJNJYDUWwEopICiO1toZHjh4R2JvOpCThQMYtdde57ghOEwzZs2e/NKf/+/f+Aa3tHdi7ayf27NyKu7evo9HnweBArwAog3ntEPBpMtNkMif99my+DKvNjUKphmAwjJ/95OdKKNktFowMDcrUee/+fVhLJSXL0tTYKJNAalDTeJbzlWAbdeONsv4qrDSwttlQpGxNjbIw1AUvSbKBVR5MTh7YuxtuD40aq5LpOHTokPYQJuMI+taBTiaruN6Y0Ltw/rx08impRACIcjcExr77J3+Cr3z1Jbz99jtKrHD9MSlCVioNNgmik23+9ltv4ksv/JaMNwm08WyllAOrnnjmWKxutefkyZNKIjJpSbYwQUzuMVzzhvkikM1QEzils5BVM/w/jnGuYBiHas+n3IuJDGkP7k7NqcKESUKejavBZezbu1uAHFnUTBxxjTFBYDPbMXlnFl19QwjHE0oIW01VlLMJ3Bg7L2mZrp4+tPcOwOb0wAxDi9hi9eDa9SlcvnoTU7OGBNKRI/djaKALVksRJhOrOmqoFIDGQJPMKA397TyWlhbEuuVYGkaAhrkz2bCGIbkBnFPGikmBZCotQHg5yOcsSGqEOv5OB3XGuXcW8cYbv8CXvvwisgRP6fdQo1ki930bVpZXMLe4jPsOPvD/sffez5Hn93nnuyO6GznnMBiEyXlmZ3OkljSDSOqUqJNMkyrLVef78e6fuLKurnxnqa4kk7bss2VaibsUl2F3yU2zuzODSRjMAIOcc6MDGp377vV80LNLlmXLtn45qrGFmgXQ3d/v95Pfz/t5P4/2G0BlacNnXMKf9uRn9kESr+xl7O+cA5jffM7i4oJkTVhvAOC5Vc4u7M+sMXW1YVUUBKr8Gqt8npPAywggHb/3QJrWdU0tVvQHNc858wDq9/b0CtgGKOY9Ze8XkjIwpDG+pPICI2ra65c+87IlYjFbX1vVWauvt0ca/YwJqm84V5EEYP9sbGzQHsdnssbB/GXO0eZUujnjdyeTgcfDo0fIHpW0V9fWsGfnpBOPD8LRo/1WS5JQBqVVWksdgI73gtufpEFdcB41SLiQVCaZgXyaS1g90Ge7fRRGMabQMflS9HT36vw3Oz+nag9Y6+zpZ86fF1DOekp1B1UcLU2Nej9SSDxneX/c3dlV4oxECFVC9XW11tHcJKAbEJ5vXyCo15T11keHj1pVwCcZMpKgJLUhXSRSaelmM/4ZmxucdYJBa29rtWpY0zp/5i26F9W6SHWKTDlLpsTGxvqKEoveYs7SqbjNzjyynuFTGm/sa2jE024kBDjr0e7l5BFrG2cuvnL5jMZx2fi8LNtSNsF0euDuva5q42fB87JhLWOSxAeMCPYaklEkZNAMdwlYx94uf4aTOPQ42ZayyPqhYSl/Yk9D+oa2Zz7Tv9HdqGTckDUaGBi0mto6GYZSFRPQnPDa5taO5gSECcYiX8xL1s4TJ46LrMEYc0kSp3nupGIOTU4P7xHwvMw8pz913kHuyu/TWYyKpE8zz/n7pZd/t4IT/f86iq3cfKUFKi3wd90ClUXx77pFK59XaYFKC/zCtMB73/+/VHv5CbPElemWvygPl2xEOm1edByFj7tDKRqkfAmkOQTPORA7lkfAARdi9DgWyfXrHyuoGhoaknwGB2xAKw7FBKwEnYBRSFMQ8MMwcezoor3++vekU/qVr3zV2ttbLRQ0i8WjAgreeutNO3XqpK4LC5FrUHoNw4rDOSZbaE9SLk3J8a2xW9bW0mrPPPW0wHNARb8PI8K0AgiPlyA6L7ASxismhwP9fc74ssxzkc6kWcHjsUAobBlKdv2ANGk7yOVtZX1b5ffItuxvr9jN9960juZ680XqbG07Krb58VOnLXmQtVjyQKAb2s3oH3NPsCv5LLRUAWMcaygnoCSTzihQd0FqUSwiEgaLy/NW8hQVVBLIAr4RSBCYUoaOySDAEKW6SMQ0waz/VGAEOE+wC6AB+x+GM39HD5vnRyIhFPCrVD0ZJ6h3owQ2GaaPgLCw52LRmLScm5saBdZzf7DDCdiQU4FVCIDOtSi5X1petcQ+wXSfABOSJGX2E+8n+VJmQgEmUMIrU6mEA48I0tA/R+YH9pbX57WbN25ag0CCPbHOeD1A9dDwsBIsYnRT1uxFAsAvJiYsu9XVBTHPh4eOqVzfQ/G4F31br42Njck8DbITAV5be5eSBY5l7iol6I/t7V0HCmGqZgA/6BLnLJPet4amRoGvR4eHFNQxD8TazKWtpbnBRo8OClyrDgNywf7jvkvSiKU/STiUE1tlgInZemNszNraO6yjvU0z8/74uLW2tApAASDjHrl3+pjrcZ+SW1KlSFBgLGNvZ3vT6mvQzA3a/Xt3LIL5YdhseydqiZTXLl192Uq+iP2773zHuns7ZBoK0N7b1W1PXHrC5pElOjiwkyePax1x5C9YnVFpyg4eOSo5BxIbADAw+7kXZJvGx+8peEYyA0CH53NyLXmBUvz90sULSpgI0JZmqWOWARIBCGEMd/Xqk/bWW2/b1vaunTh+whIx9MQT1tvZYgfJqPk8RWdem8laU1OrgniA7bg0uUNiDWIODDMZMANdXKojfvLeNRsePW6TU9PW29ZsLXU11tiEPEC1EkP0K/MODXnuKxQJq1qEdbIqQILHJy1cxj5mhqpkAbQsFmxleclisZgY9y2N9fKWcDrPYGoE/QBRfv1MkgENdAAigN0Prl234eEh68Kszu9kO2D2eVTy75XxIMA4Bq6XrlyWfAAg8r07t+2Vl1/S/cDARmrj3sSEWJXx3ag9+8QVJZn4+0E6ZbNzswLxY7G4dM6vXLlqHZ3dmmPf+cvXbWVt3Z6+esWuXr4ozfd8JmUeKwgoho0I05qEEdVGvkBRLEHWWfMGBGp4PH7J/ywuLAroZA4g8RMMBe3W3duSeAIg29ndUdURpn1uvc9b0O9XgheGsFeAkQNeWWe3ozHpIAN0rSwvW093lzU1NMj0MZMr2Lvvf2Cf+9w/kFY+icUycM2YY87Rt5go09bnTp+zmUfTYt9jfgl4/ud//hd28fIlrcdTj6alFTw4eNQ8JRK8WY0lkhTvvPNTe/KJJ+RpQHUIgCoJWYB/KiTyVmWxRFJMZu23Pq/mBfMAgA5JMZi6JGtqq0OWSlEp0yCACiCNOcFYQ+5nbOyWjd26bYNH0a+OWDLlJBOQNEF/nmQdawUJY5lfppICFQGdreCxbLpo4w+nraaxRQmbxtqIvfPmG9ZUU2WZdFLAfHV9k126+pRY/8FAyA7SJfv2n/wHC4cb7MHDaQtrnffZ7/3jf2h1dWgOFyT75cmVtDeXDSslB5J3yW4S6TwPawJJg4MM+yHVEx7J0pBIhRnOvNQ4z6SVKJuZmbXPvPyKPAeYfKwF7773nn32s68K3EViI4RGttdjt2+NSX6of2BI5uBUhgDSARyTsDh6dEjXocKLBBhJKYDTgb5eq6urlm47wHk8vqfEF2cWgF0AdfYLZIAwXe7v61SSjOcsn6PoJ9jx2YwznAUY5gxwZ3LaUumMxg1JY97D/s/r2a+Zg4DGJIj5m8D9qio7NjJsV65cVsIRw1EqrY4fG1USspy4QxamualFoPLmxoYNj4woYUNCtmysSPvCxuc9VAKyV7S3t9nM7IzWJIBd9NBhUJ8/f8lKRZIAaVtantFrITswP9y9OSkszmGsfo+mpmxeidlut58Vi1YPoWJrU1VEPAvjFia9AFv052UwuaUkB/tT8NDkFH8P9jBkVjgv0eY8G+eC2pqI9nDmLP3HekplB8kEEgasCYDazKXzp0868+Fw2JKptG3vRnUW4SBLAqmxoc4G+npsZWnRUok98xayqqAKhpBHypg3EFb1D944eOsAMldHIprPgYCTDyHJsLW1q0oD+pEqj/34nq2vLVoo4LFkbMeSyZgdPXleazt7I6QTxyZ3FSWSYNMXbO+iGP20KYmusua5I7iU1b4dG9yB5/z/J9rgfK68cHKcbVmbSs53hXVD+i6fhDXaW4v0hd/9+vCwp/MvknRU8jw+O3KWODwPf8r0tVw5yDmadZW1DIPrrq4enQlJnnMGgSSARwJnYGeA7qoE+QaspyoFqSjalp/5r6wS+TOyLYea5+5s45jnStwcMs81Js3Jpn2SZKiA578wwWzlQSotUGmBv7MWqIDnf2dNWfmgSgtUWuAXrQUAzx+zSryUQTrwvHy4JOjjEAvY5C3kTWEOB1jARx3OKcVHnBF2I8A5UgHObNHjw9gQGZW0Ds8AKAQDSFgQoBE0S5uxBIs4Yc1NrQqCYRN98YtfUlBaZlxRmr25sWm/+Ztfs+7uTsvnkmIy8lpAEwIlghgFKYcBR1lnUYZXgCsHaTG9drZ2BaATbBP4wWAPBtEKdzIZhWLQSiUnfQHTB1OuixfOi7HnwHMXyChAoaQ6tW9N9bVi7CLF0HfkqNU2tqhtfKWcWOfxjSWrDfnNG66z9Z09q66tt/bOHovtH6ikXtrEJB28HgVixYLTC4WNCSBc1vsGKOC5aBueCfb+w4eTkoM9efq4An0AVgJ03gOziP9HMxNWNMxFgbD19dJ4BSACgCHAKUujEFBx7fK/N2/ckHxDLazFbMb2orvSBAUQpm8BZzK5nMaBgL5c3hKxuIJughuA+K1NkgkjAvYJbrgvJBIAtACwRo8dE1jPWIM1zrUZH9wT94fRKfeOuSzBLSXLMJG5/zfeeMOuXLlyKPHjEjWwNy9fvmwbG9sy+AKI4bkBGWBfCqAgGRTw2/Xr18WKI7S6+oRjfAKcY9SVz5fE2gf4517Qx88wF7xegarTs3O6T0ATQAPYUowQ2oR7IxjcT+5LN7+9vUVsQiQfMC9MJJMCGNBxfjAxbmdPH5dsSggGMea15lU/wGiG+Yr8A/dN+7l49rBc2eu1ja0tAeAwDhn/GN12dnQqgYFchAMznAQCrDFK02vq6gTYCMzJYfwWF7Cwtblm2YOUzc9OC2iuCeft7PkLthsv2tkLz1siY/aHf/THNjh8xLzegsDSjuYWi25H1dbzC0v2mV96WXrf6IgXClklCWgnJBPu3rtvV598WrI0VCgg48J9kTShHwCHc/mCJAra29ql8Yo2OH2FUS33yP2iG077APyubWwIjEJPngTRm2++JYY0RqUBT9EOkrtWyu5bIeeY1wLjUgeSGyqUvFb0+G13f9+ee+55S+7HJTWChAHJub1Y0uoaWuzNn7xrR4ePyUzzi6++aCFPXusgQBVJNungplL6HRIa+6m01dY1iFGa3s+oAgBG5cL8nDTWR0eHdY1U2lUo6FuaAgUL+DyGySEJswg+AbGY3bw5ZqdOndK9AxYxBkkYIb3z4YfXrKGxXka6AEIkE/biSbt587ZtrG9ZPJky8wfsmWeftTMnT0j3e+zGxzZ8dFBrcSqdVlXE7PyCzPgaa+vsiExVC6ruWV5ZFPP8wkV0/4N27dpHlsuX7NSpM5In+MvXf2Cb27vW291pn/3MixZB6LpAX/lkHDw3OyMQhIqBLEnKINxBQJO8Y8d7vEo0eIy1D71j9y8JBMDKkpcKlLitra4eGveS3LlnZ8+ccmaLh4aakXDIcgcuCYpe/EE2J1kGPh/jThJcjLnuri4nUbJ/oMQfFSkTExOSfCrLtTBeGZPMPdaEkaERm3k0q/FKO5OogM3OfPzjb31LJniY4b337nX7x//4H1l9XcRqwoClToucdgCkBbQGvPR7PUokAhSy3pR8IdvajtqdO3ceS24xL0gOsuaX9c1Zx8KhgOWyJDsPPUjEsCxpDWZfRoIEYI85BCCXK3jt4eSUvCeuffiBHRsdtuamert184YdP3HcmhvxCcjajRvX7flnnrf43r59cP2WtXb2WO/AEZuenLC1+Snraq03TzGrBNf88qrV1DfZ6Mhpy+bMdqMJ6+sbto2tmL3/wcd27aOPrLmlwVZWF+y3vvarls2nbGSw3/o628SQxjxVPgHJpJj5TrudhIgzqybhh5xDvuD0i9OZtPYL9KwBwUlS0faw0f/yr/7Kvvn1r1sxhxmnX8Dca699T/4dShCSrMjllMSbnZ3RPnny1DlbXtmUdAzrIfsVMnH4VLAWyofB7LACCukHkpwZq6mtkaEpFWJPPnlV119YWBQoiF44yUGSRkOD/ZpbJI1IAnPOQTMc34K9aFwJffaVmrpGOyiYklecg9gvh4fxe2myxaVFjU3GIXsPiR0qAUguLi4sqL+oICGxxH5/6cIF6+3r0/hiPJMAoOKMffenP/2pfeUrX9Y1WTfZq5DWcAlutMnd3OJMxpmH654/f86aW5ptL0r7tNnDh1P2wx+8aV/60lc0T4qljHTjuW/GJ+uTzkkej01OTeozSRLiKUA1FAlLzhqu3+KS2hE4fsjKd1JnLrnrKu5cEjqsiomCKuY4I7DfRWpqdT5rbWmz+/fHrbvLJSu07/oDktU5MnBEFQ7IsZVl7AC5q8NIB+XFOGe14QhLtSHs6Dr8eNZWze816+rosNXFOauvDirxV13bYNF4UhUXdY2Ndv/+AxEaqBhk3IRJmvT3KMHu84csl3UVVtIsx5A4l7b5mYe2t71phfyBBQM+6zwypLMilZeMCc51tB9nHEdEcedy2OjsgwK0ZdZe0LpEe3N2cVaZn4DnzKGfB8/pe/qAtuSLRJUMpSUc/kl0497r5t3jc0b5vPEp8Ny9gyt/Ap7DPGeucf71Ny3dAAAgAElEQVRABpHPoD8fPHiovbqnt882N7cFmENuYX0iEeNkyVgvnawe51hVtPgwqIcA44D8T4Pn4qCXuT6HcjMyMy+fj6iiUELGtSma59pvHrdTBTz/RYtpK89TaYFKC/z3t0AFPP/vb8PKJ1RaoNICv6AtUAbPP808l5jh4UH80+C5B/bqoVGPc7Z34DmQB0wbGJwwaDgsU3Lq8WFwFBfAS1k0XzBSAchglAIAcegmoAeomJtdEGMOwKq7u1eggQMLS/b2W28rSH355VcEOFkpbX6/02YksASUfPnllxWYcX0O32h88kUwUywdalB7/La1sWsff4Sx4eetipLq3IHYQuh5c9D2eGqMCmKZKi4uKDh58uoTAunFfNFh3QUmyDl4An6LR7dtbXnJjo2O2n4mZ95gWIBJYnfL7n38nvW0VFtNlc+i+3lbWN20gcEhyxfNjgyPWjBcIwYOwZ0LDhCTxPzPp5J0ZFgAnsoMfhIFtIUzk3Tl0U3NTTL2y+Qyh8GwM5EjuSAWbFVEJqwEyTCxkGxB9gLAjNfRJ/xL2wHW037lAENSBkjAiA1aZQdo60Zg8ucEQAvk39xQIA6giXHmqRMnZUBKXxKc8bldnejXw/5fkEwNYDNstUczM/b8iy8qWOc9jAVXRVAtwJvg9M/+7M/spZccSxY2GEAa+tho6fM8zzzzjAI2AmtYbgTyfPbBQU7l07yG54VdmdxP2pnTp2x9Y13ACZ+Dwdrw8FGrqXal9RAYPRaQKSuMO0rt+aIKgH5vbmmxfaSHVhxLnvFOsEdZelNjk8rk0T4HRCdwJJ+zn4xpfALaYoDGHEL+BV3yqckJGxkeFPOc0m+AUxJQjG3agPeRRKCNPl0tIIY+bORoVCAq5nHoPtPuaHmjb63vQt6Z/vrQ/a2xvFh+Zuub2xY+1EeemZ21SDgijVcr5mWAW8gd2Or8bcmsxFN+e+qFL1qmVGX/+t//ezt+6pg1NdZKoqClvsFqwtU2NTVrH16/ab/5G79mpSJBfd68HliUmLNWK2EzN7cksKKnp9+q/Ix5AHYkU8wle3J5W1xaUmUBMiynTp9RP6vcvr3Feru7ZbgKWxwGG1UuHukCJ+3W7Tv27LPP2htv/MAW5hd0H4notj0YH7PWxmqrDjujxu6eXgtV15rXH7ZwdZ35wzU2t7xqPb09trW5Lh33oaEjCuoBi5P7aVtZ2xbYxtx77slL1taIGdy+kh0k0xh/gKEwGDFoBLCG/U6SJI3kkscMcFfM44BP4BgmpCqLR481TyWEVyaOib2Y5gB9xtyENXr71m27dOmSJEFIUNHHrE1+eQmk7MHkQ4sn4tbd22cdXd0C7gtFkgQZ+853/ty2onsqmX/mqSft5PERu3P7ppirJMUAxoEcYvGkzczN2uULF62QOpC5KHOjsRn/iU4l3WSO6g3Ye++9b7W1jdba2mHjj2bt9t371tbcYGdOHrP+ng6ZzlJtAcse40SSm+wRMM/L5qXpLJIfJGNJSHqskAekxByQ+eeVlj7M/IePJgWMNR5KOQHmZ9Np6fkjKUNCCLAJ9moI8zv5cPg0P9u6OqVpTHVJU1OL5Hq65RVRtKWVFevs6lZyjjWCJJxjCnv0O76Zv7R7OBS277/+hn3h8//AEvtJMZphTLMHxZP78qFIJFP23e++bsNDo3b21KiFqnimvMBaJiqsZzStMaplrDN+2OOQMYBlTQJseWlZwCSG15KrSsNQdyxK/mMNYHyi8exkLg5lFWClHnqOMG4B82EWkxxb26BaYUPjqbevR1ryN65ft2efeUo6/Rj1AiyTmOzr6RW4Nbu4ZheuPGnLyCxl9q0+7LPV2YfW09GsxMO9+xM2dOykdfWO2nsfjFl9A5VOPjt+8qylDrI2OfXIPr5+Xcmhjs42u3TlksV3N+2zLz/lql8OE9Cwu6kmILEA85l+dJVCgHdBGW/X1FbrWeYXFhzgG3bm0bTL9s6OvfnWm/bbv/U1y+N3Ij3llP3oR2/ZL3/5q9pnkD2LJxM6EyC1QpKEMfzgwZRAe/wN+F5fX1UyA5xweGhIyXD2fEkiIcF2WC137NiIzjC0J4DvvXvjOrMwJw9SaQGATQ11eg4ODA68BwAMag8s5JCQObBEfF8GlHinoOTMnGfPJoGAbwv3BLjNOtHW2qL1IUh1hddJxHFf0d1djV1kSWB5owXuEroeydORMN7a3NL+AYgoqbWs88uAuc34pg24DjrfnPmQqSGpwt4BE5yzDCAnVXzJxIFdvz4m35Fjx4cEGNNXJKzZZ6jY4ZkBsWGvc0Zxe3PeGurqtA9ILiuflyxdPBY/9Gjx6Xfl5DDAKn/TazGH341qfWdfTUsyZkhtNTM9a+fPn1fVCZULnKNIcBUKOa2TJB1IblK1IUYzuvMBpIo8FqGd8J0JRSTLxXznXMPawhrd39MrbfLZRxNaO0+fu2jpbM6isX3zBQK2tb3jku1VVbafjKt6QdVpnId9fquvb5LppyOB5KyQObDN9SWbeTRh7S2NFglXWaSx2cz8Fglz7nSsc/kPIKUC29rH/Db5BbAPUx1Vlq5Djs5h2g48/1nZlv8085y+d8ahSO1FHPPcaaEcmoM6L5vy52l9FmHmUKqF8465hLz7cj5JOkHn8XeZ13mFClLaRkkwv19nPggBDdKlz6lygL2ShDp7LAairHeaM2Y697Ge86x4ozLflFw+lG1xz102DXXXL2ueq6LiU1IujHmZpiJn9nPM84rm+S9ocFt5rEoLVFrgv7kFKuD5f3PTVd5YaYFKC/yit8C7f/1/PtY8d1IZHDoJyN2T/23Ac1iOcrk/PMgKBPb4bP8gJzYmAWsZKIAFxM9obXLAxqgQEALgEVkVgCmCJ5jVBLww3DggLy4sHZoq9VozBlW+kpjiHMyv37iuYG9wcMiZAgFW+P323e++ZiMjwzZ6DGYPZZ8BKxQ8trK4buP37ku2pakJcB5AEo1PJGiKFo402erqlt2+fdvqal0p+xNXLoupJMkMHd6dJiT8ndj+vm2uLllzY71j10ZqLFMwsWombt+y2PqCdTaErLE2bBvRfZtf2bDG5ja7cOmKDBOrqmvVdmXwnOuhe+31+KUt/O6779nTzzxj83NzAiEB02AXE5yQYICdBcDkC/gNMQS+YHHyeciloPuciMM4b9XraXc0U0ORiNhfjqEP0OnYzIC1/L4MoAOed1Bu29lhnmJJTEG4O6srywrEU+l9a2lrkQbqfsrpRRNMEvgC9DAGKLPfi8bEygPwpMyb0mFkL9Cw7ezukjRJWZaEZ8MgFskEDGZ//dd/XYEYrKb9RExJGAEn29ti2L366quH5qRZlfEzvpyWZtT8wbACMl4LGI2urmOiN6l9KHt3TCsCV5IyaCcDVnltfW3L5ucXbT95ILCCYJX3A8zHk3FLHyZrnLa/08qF6Tc5OWX9fQOOSb2zI3AVU0jaA3kb+gogBGADRmpvT5clYrvW1dFmoaDfQkGqBkJi4cOkduXVzsCrrGNaZoSpRNnvF1gVDlUJuMEkr621TZUCgApzc7MCyQBIAgTlHo8SM5vbO1Zb3yA2FsAm84mAPh6NqsKgOuS1uYn3ZKCYLkTsjZ/ctCMjZ+3962N27NSo9fV1WlN9tbXUNQhAX1vftu//+G37ra/9hoB3j+UsFAQAAOBNC6RIJNN289Zdu3z5CasJBSzoR8MVHXskTIqqYgAwgZlGX9bW1Yv9LL3fg6SdPnVaxqBIccBkC1bBtHaa4AuLyzKpW18DAA9aT3enVfmLFttZF+sco2GYzJTfh2rqZXLY0tFjg8OjdvvefYHf8b0dqwp4ZHaJVn1DfZMl4ilbXF638YkpmcCRCLl4/qy0or1WlEZ3KITBm18Mca8/YI0tbba4tKo5OdDXLZC9JhIS6xspDwBlnhs2IGMU8PQgm9H6MvPokfoa0Ae2IWOUz65vcJUHsN0ZczBMfcWMZTBZrK2xpdUVm3jw0No7Ac8brbO7z/b2EjY5NWO3xidsZydqoaDPfvu3fsNy6X1J+rBuMT82tjal+Uzi4uKFC7Y8My8dfLwCMBj0BRxgAlschuTKyprtRmOqzvhw7K5AKCpSzp46ZvnMvuQOSHaQjCFpINNGEpvBoO4XJi4+AF4PJfaHEmAFpHqqbH8fhm+9xfcStrq+LiY5axeJM1UZ9XZJ0sVJMAHmOAM5gDGfxy8Afju6Y16YjEXXxoCHzOXOdioymmVGB/A6Mjpir7/+uipjmN/MEUA2KmNoc5Jr/Cz96509O33qlNoikz2QljZrJ0DZXixhoVCN/f7v/5H9r//LPzW/J2feUkaAJSx6+o1EHPJKgFNIFgH0AmDevHlDSRZA87Nnz+hexbo/BN7ZFwFUmfOwaouFrJUKAGCOQSpwy+fX/JFBbDojQ2OY8bDazRsUA5bXLS8tia1MxculC5fEoMZLYGQItnOzLS3OK+Hhj9Sav6rafvTW2/abv/ZV216escnbH9m5k0MWCQU0NyenFyzU1GsDQyek/f3d116XZj730tzcZtu7e/b2T963hsZmSZuMDvXbF159Rh4jVJlRPUT/pVIkvpyvA2ORJGVDfYMqsgAMGdsCsAsF6+3rNRJ9fIWrw0qsoeff2dZiXkwjm5ptc3PH3njjTa3hGBJfvfqUqlPo06//o39oC4sL2o+QM6MNjwwMCDBF+oR2OTp4RPeAD4FYw7XVtr29ZRgiMgdJtLJ2s9bCuk4k9gUOtrW2y0yXChP8PUh6Dw0fVfWBJEn8AY2Bu3fGraoKc+icGLc9fb1KnBwZ6NdY49okM2DuUjkHM99dL6eKAp5R4LmYuhjIOqkK+pf9BhCY9t2LRtW+vD8YCEr7mT3ISX95lDyGtU5iCFAerW/MMvnssjQI6+rk5COrq2uweljyqZwtLa0KmO4b7LXmFnxH0OdHVieuvYb26uzsONSOd9WArHelQkEJSQd6etT+7MuczTh6llnnXJMkN9UFmquplNqZyg7mxI2xWxrb8icouWpG2o5nQYYILXjOmki5cBakgoZnkp53IW9WzNnu3q4SiyTW8KDhrEXyOxbdk548lVcdbW1WVxux8Xu3lVB6+ZdeVaXc3OKSQGDOMvRTR1urPZi4b4ODA5JGQp6NRKTOEeaVJA5yhay5GCrfu/2xNdRXS75p5NQZq6tr0ms5t7H+OaNw9sS88+OAJJHNy5CW9YR1s+zHIC3ww3O7oOxD2ZbH5/lDqRUnhVLUfGIcQbooG4Y6uyK3BpdNyh0Y7ir53Jm+LNVCwpv7K0dHzjTUvT6rMxVtLNmWUOiQPe5TdQZrHkkI1ifGPX2oatUACSGfKmZ4Fs7RrIGA5yQjSHQ8VpaBaKJbFb9c3+WEC+B5mVCg5zh8lWOee61AksppTD5ONFTA81/0KLfyfJUWqLTAf20LVMDz/9oWq7y+0gKVFvh70wKA5+XSzE/AcwLwQ0mIn5Nt+VnNc4XtYnOUmeccgMuyLQBUsEk4zBPQYTzlgsI9MZIAYQHqYatwvehuTMAjoBFasgDugAkc9AlMARMAKAlIMQwFOOG1b7/9tp07d14smjIThYDy29/+trTQn37mSZVcZzOUTZcs4A/ZT956Rzq558+fscZGwOuM+bzAXEVbX49KU5jDN0aGY2M37Je/9EVLxGOuXT4FnmeLRduN7dnS/IydOj7qSmA9XpmAwkpanZ+1gfZG8+US5itmLZX32q17D+34qTPWf2TQHj6as87efjH0YeJQMkygidQG/o5eX9A++ugj6YHfv39f5dw1NRGxTwFwCRoE3ni9ls1nFQCjmQuji8DIlarHJD3S09N7GMD7ZZy1G42KpUb5tmOB1Tw256SP+JngHI1STA/RIIaBDmuSsmaAPfoIIAtZBUAYdJ4BpQu5rAwzKS+n/wi0pGUsgyevwIaTJ09KR7yhuUlyF9yDkij5vMYIQT6McsYTATb3SR+cPX1CgRTPzd/+5E/+xL7xjW8IYH7ttddUgaAkSi5vmzsxscQI7mHOwoZbX1+z6hrKwHM2NHRU/9KvmFLV1AbFviwVvZbaR+9+VzrMsAUJ+rkuLF3GIFqa6DH39vZpvSCQhoXP/YtdWCgKeKEfujo7bXHBSbwAaiHbQjB/+85tq6mO2MULZ215cV6g1OjwkO1s7aitSCBQCSDZgkMNXK5VnrMyxypidWl2c+yWnT51UvMJY0WuDWMLpjn6tlRs8A0LGqAI5vbuXkLMf8BWElbMN9q4vq7Gbo+Nmad4YLVe5GcCth0rWkvPCZtbjdr41LRVRdDuPrDR4QG7dOashXx+mXTeuDNhn//CZ626ym+lArr9tAVzutoOMnlb39gx8wettaXdLLdvYLIK0mWS5pWuNsA5YBdAIyxS5gZeAKnYnp6dRAHsYtYXDNkokefeJV2RL9q777xnW+ur1tHWbBfOnbRUYsciIb/kUDw+r+Qm6po7LJ7K2362aL5ASO2C3MLO5rpl0gk7dWxE2tqwoRsbWmxza88mp+ZscWnFvMyz3S2BxV1trdIpb2yole7ttIA9j9U2NJnPX2WRmogV8vsWrvJbFWzyZNwCPjT3XfAfqEI/N2UPp6Ytlth3prLptMCD7s5OJUEYVxg5MydIRAF6sQ4BDFX7CxqHmIGik13y+GxlfdPm55fs+InTZp6ArayuW0Nrp/3kp+/Y2vKiNdZX21NPXLaA3yPAjA8j+TW/uKDKiFPHT9rW2qZAi5bWJgfSkdRDpiZSbXfvjisx4PfB8jaL7mckVzV0pN/G74zZ0JFeJSAa62ssXIVmtUm+goRiFskAgOEiDE9Yvui5k7h1QDCgSiqVFeg0+XBaQCHJRfaQdGpfIFRNjTNjBHGrCgUslUw6ZiI68UUMI0s2+WjS+o4M2J3xewIXz547b/fHJ+zK5SckgbC2vKJECtUzgG+wywHOAbPLCSrYj6wNAOesHcdHjumavM/nN5uZnZa0BrJGLS3tAsymH83ZW2/91L75O79pTQ2wROk3lxBCJga2MWAy43x3d8/m5hdUfdXT0y7gCFkF5gqgHBUuMKEBjQG92ENZ29FjJmlTRrAEbvHsVEIJZXKGw5gJUw0WT6aVjJicnFQ7AiK++plXbfLhQ1uFnd/aqrU3GU/YxuaqHTs+bBu7Mft47I6dOHnK9mPb1hzxWelgz4LFlDXWIfcQsKXVLcuFWuzclaeVRKU64CBzoL0vkyva5lbctnYS9uDBnObo1vqKtTdX2eVL5+V/wbhCbgjglURjWaKC5K18Ig6ySjxIpsJKahd03D++/rG1tLbYmXNn7Pvf/74MX2trIxap8loinjCvF8ktj42PT9n9iSmBriQPeC9rrgwmW5qtqaFJhoTst0gLkfRFD//o4IAMJUnW0lbsgVRfbGysqSKAJBuAOHs17UtyBskPDDVJ6LWT6FlZkUQRSR+wasBKzJMXF5fN5w0ouRCJ1Mhj4974Pe1lJA74bNj1MKb9AQBVZwJMG8jYei9uXd19+nzOPJhoQhhgNWGsMXbZd5F3YexsbKyqz2HbA/Yj4cL+ylkMggJjis+Fye3Bk8FP8iX1WHue10qepKbBMumcxeMHdvbMeclr7SWiFoqElFwF4EUHHgCdahD2SMeeRnIobHu7O4dzFg1/tOSDSmbt7kSd6XlV6LFUH/NdsnCZjPbdneiunT6NRFSN5sIbP/yhfelLv2w//OEPrburR7Is4/fHLZ06UBuS/MMPIYhRpKckM1XGK/0r8LyUE7Ma2S7AcCp0SH7BbuczqDrgfnkfvg+MbdY9ZIRyaIVHakQ+YGyghz90dMDu3bll/UjmhAJWFam2Bw8nNe+7Onu1zmMgTEIxe5Cwvd0Ny2dJfnhtcGTUGhpaLZsFzK5xioA6WtOX9CtJ/aKSgoDWkiXBVPwx8/rQHPRTJqHuA8qyLQ70VtUE5ttK2LoqvapQWAkdwG83xsoyUE4EhvHEZdz6gtY4/+LT4PxGBNST/Dwcn+xPU1MP9XuIL4xp1k0SHyR7ke3ibM++DemGdVnVeYDaxZLan5nOOR+CA4nj+vpatTNzyGHmXPhxI7k1//AcRBzCPdI4Xs7QEFwwDMVMWi3ys5rn/L0Cnv+9CXcrD1ppgUoL/C1boAKe/y0bqvKySgtUWuDvXwu8871/LvCcb3cuhXn+nwbPfcWCjOzKwfmnZVtULilmitNIpKwYw1AYJRyo792953Qpe7p1HbQ0Z6YfWXd3l4ATZDHa2trFIiOggyG8sbFpTz31tAIqzLI42Hd3dQvggK0KsAOAOjc/J5Dx2WefU3AA0AbY+61v/Ssd+v/p//xPneYoj2Z+O0hl7J2fvGMP7k/YF77wOTtxcljBVLGQsXwxb2/88McqDT516rTt7e4KqDpxfFQlzGW9RQdalCwaj9vswpwNDvRZvfRNs9JBn11YUgn1UH+PdTVWWyq6Zr5i3jIWtAczC9bXd8S6+/vFPE/nira8suJMouTbVJJEBUZTBKoA8keODKjsG/AVljlsJMDiMptIrKCAT1IXaOaijVoVCAoYRvaFb8AKMcwPGUOUwAMqLCwuqo2le67kQNHpSxeKCsz5t762zmZnZm0/kZTBHQzFpsYGVx7uRW83bwXY/QGfY3oR4AkcVBQoABQZDYBgxogDvgO2G921nt5em5yaElDE9WGaHzt+3FqaW5wB5862zc3OymQMcBK2Vmo/ae0d7Qrw//AP/tC++c1vqK/RB0cGAe1agu6VtS2BiSQnkAMoJwT4zJ2dLevr75NuqjNOg/Hn2hSZm9gewXRMpcYw42qqawQ8oHkOIwwQPZFKWCRcLeDJSap4xYzlM0geAA6JgRUMCcgWmzgH8OZX2fvDhw8Eng8dPWK3xm5Yb1eHmN+hqrAAvrLhrpufn5RlO2kkx7gi6PT4/TLLpI9hn3NtQA8Yv2urKy7ITyXt0uWL5oOpjnlZKm0eX0Cmp1PTs9Y/cETALWBnPp+xXCZtC7OTNtIVshzl5tGMre/mrLlr0OLZot17MKHg/stf/Lw11VRbKZ22haUV200e2ImTx6065LeidF1dRYv031O8Zs2aWjsEAvpJWnkcI45AnrZB45h5dB0Gt9dvDU1NAro62zusmMsITCO0PxArOytQjLJvNGsBOPgcWKWTE3ctnYxZR1uLpfdj1tvTIaCOv9c3t1qm6LX9TMnSORMbtBopDED+MPPmwC6cO2V+pKg8XpXTe71Bi+4lBQpuJ5O2vLlhXe3ttrwwp/t66flnBeSiQwybEXZ2PJGy4ZEh62hvEFsYxjnXCAUCAgYAEGDOsw4sLK6opBwQluFIhQPjBdYi42RpeVHJq2efecbwISBx1VBfZ8eP9FheVROIYEn/SSZ4aMBv7uwKqEBGo7t/SODtB++9Y5trK9bV0Wp9vV321NUrjxmOY7duSdKGuecrOhkJEggANtIel0zWus0vLFpDA0aCg6pe2IntmwejwGLecumUEhUnRoctVBWQXi1VOzCH6WdVKEnGIGvp9L508ZHgEihdpAKItdoj/e+FhRU7ceKUPZh4KLmCjvZWVVBQEQW4xnoJoxZADK8I9KKRA1pcWpbed3VdrV0fuykwExkj2N3dnT1am+J7MdvcXJfUAvuS1tN84bF0lEtU1khOxFX7eK21uVXrCON5fnHWHk5OKCnXPzAocDqXY83z2XvvfmChQMmuXjkjo0okeQL+oKoLZCIYIkGSs5nZOSdXU8zb8eNDMkR1BopObxgmPYlDpM9kGisTQa9dvnhBJnqf2HaX/8+jOcQeimlsKIz8B0mPoN2feCCw/Lnnn7P62np7NPXIDvYxq+7Wc/O1ubFlbR0tFgoH7d6DSemLI0fR0Vxn2cSWebNxa6sHlHTAWlV1g40v7NjZK0/JNySd3ZcWPH1NjiS5j2RHwGbm1uyddz6yYj5tF84O2wvPPyupIYyNaT8n0xWxtnbkxEhmsr87U+dCzhlkxhNJ9YN7DUmPgs3OO48U5HZgCBfyaa19DQ3InLGTkny+oYoU5hoVD6yRAL1IiEzcp9qpRkxzpGTYw5ubmpxMRMBvE+PjSlJjmo0hL0lAJFRIxjMOHKCd0ZhdX9uwW7du24ULF9VuPAdnExjXGPoiVwZ4DTO9vq7BotGYLS8BsOeUIAOUR8YHM1Ilh3MZVbxhaMqeQjUVewyeEoNHR9SXMHfZR0g+sqewr7IXsW7UNzZaq0zDC6rgGhwc1NmM+6LvOFMxtkm4QRKgQgzw3C+TeMaDqzJjnWYNwRS2WEQSpd6SiZRM2f0h+nZGc4f7X1lZ0ng9OnREZzuSfgD8JA04L+TSjkzB9dn/ORcwP0hAlKVo0EaHhb+6hqRSl84aXd09Soazr3LgeO+DD+zSpctaA6anZ3WfVI20trRorGxurKkNR0iOZzM6e9KnVKswj5BkAfQX+zkHaF2tdQmzb0xX8URA/om1C9by9u62M9UuUu1QrcQXwH7AR8KjStU77a0tktqB8c78np6ZVWKRRB6+Jzw/bVvlN82f9bVla25usIF+ZIgaNVa93rDWDxIfkeoq6aJXsY8Wcub3hS2fc1Wh8iDyMQb9h33lAPXHXzDBD3XMAUEEIot1jlxQSmewNPr79WjBs89QjUAiCO8NZx7K7CFxIBlE2N+HZw5456WCq8B0LHcdrPXFfQGec18kjcpSdgDkVKpgeozUI+OivaNLCRjAb5IiJHBkYhoJO5Pq1IF0/UdHR5Tc4neHnHFJCDowHDkZF7scKsccxjHOMLToMe0pkh6SVBT3/YlhKPd/4cVvVHCiv3+hb+WJKy1QaYH/TAtUFsXK8Ki0QKUFKi3wN7QAmucE4wq+DjUWCeQ/MSJz7BXYeEEO/kQgh6WQlAkD8pRlW8T28DqjTX6PqRKBwO07d+3atWsK+svA5qWLsADvmqdYsMb6WttLJOzD69ft1MnT+vyWllaxT8oyI0gEAAYS+La3tklxEVAHBswx6f0AACAASURBVFlTS6P9wR/+gX3lq79idXWYifntwYNpAQY//vGb9sJLn7GBo0MKtADM//p7r9vO9qZ97Td+zcbv3rJf//VfUcl3LBa1uflZm5qesatPPmnv/vQdBURXLl9SUA2QoUJQaTDCZM9YdC+qQzkMxdKhkSoBHuWmNz++ZlfOn7RSJmFbK/NWjdRC0W+TcwS/w9bR22uRmnrLFhyLB11jsQzRMfZ6bHcnYdtbCTHGYZqj2y5WejAglih9huwDoGQMw676ev37ve+9bi++8IK1t7XqPikfrw6HraW52Xa2t6y3p8cOkkn3DMjLRCifLShAyWdSFg54xWrMA46Ea8Uw3d7csL6ebmnXU97vAjUHrhHREDA6vc+ATNL4fzHfs7DIY/b++9dkrgaoPTc3o4APHdwbN26I8Ub5OsEvbGz0669evarxSJBFMoA2JSEAaEKwC/BPwH/v7l2BGFevXhGrDXABAO346KiAbPD7nd2YAnrai4BK+vC1ddIIp6wYUIMAH/BmfWNFgDzJFkDznZ1dAd/9/UecRE0qpf4ApI8lE2LM81rKxJEegPEN+5JAEO3qru5OtQ39CiM2XBXWewh81ZYyUXVl/kuLi2Kgjt24oVL1svYp1yVAZfwDwvCagzQBMHOgSomnze2omOfIE8zOANiExPZCGqNUom2bra+vS+X0vlJWUh8AvIWiz/Ilv+1Ek5IlOXfhogJmme7Fdi2fTtqD629be0O1pGBSmZwdP3/VvDWt9sf/7i+s5A1Zb1e3vXjlglkyaosrS+ZvrBeg01BXY9sbazZ0ZMC2t7a0NiB2vX+QEViPoauVDqxYRNfUaVwTyFO+nkbC5CCtBBpa/YAjADRo+F44f872otsagwT1JDFgMT58NG1ZdNNDEY2BXGLbIn6PY9TuH0gHHBCTZAqgE/8CjLW2tiu5UHeYmNnYWLdbYzftK1/9qvoVoKEsf4HUDaDJ/akpGdYdHRy2yYdT0ga/eP6M+f1Fe/e9t+3VV39J7L6pyVklXJqa65UkZFwASjQ3NmpcIKPA+snYZCzCFk4li7a9vW+TUw/sweQDa20DPGq3jz66Zq0tTfbVL3/JGusb7NHkpMbM8NETMlEGbEfeBn3lcDhoBQwKc1knK5FMmcdfax1d/Voz//iP/m8xIali+dVf/ZVDPWa/jd26qSqXhto6iwQDAiyYUwAvzHWY24DnwyPHlAh79GhGrOzquhpVV8DUleGbD237Ga2daJ0zv8psbhlowqYsFpTHQ+oJUEUAKWBdbZ2YiEtLK5JRSKcydvrkKa3fSDLA+IaFiIa580Vos/0kiaqgvfba6/bSSy+KSX7x0iXpMJ89f077F9/9/QOqyBALM5e3H/z4DYFoL730isYXSRsSqy++8KIAL+6bJC1rRFNTs4XCNeqrax9es2IpZ21tLXb69GnNVZdgYS3I29bWtj2cvGMvvPikGK+pffSr2+3hg4f28UfX7fnnXpAJI/OZhCxz8Tt//hf2wosvq3KHNQ0TS5jinR1tkkKAKczaKyNl/D7QlD84ULKMn+gnrUVirtcqCXWQzlogGFYygTUTFmd/b58ka+bn5rUeUxlE1QwAF0D08Ikz9ta7H9jzzz5lm0uzVltVspClLWhpCwVcgvcgm7Wq6hprau22aMpvC8vrdvrMceAztYs/SIKBfHrQ1td2raGh3f7Nv/lTa6ivtS984RWttQC9rIHcNyxVgHQSouwDZQY1iXyAL+QqkLu6dg0Zq+PSc4/F4/bBh9fsxRefV8UVySjkWlgvqGoCkJ2bd4abrKHsK+fOn5NxObJhg4NHze8N2Pe+9z21Id+M14a6WoGmAMvse+xDiWRCQK400Q9SdvHiBed3ECLRyBqLtr3Z0tKyxlBnT5fAb8ZZdHdbY2v87m1JrZ09c9qqI87slKQFUmarmzsCZ2Gck8xANxzGLsAxZzHGHBVoXAvWdnWkRuBoR2eH7oN7AuDHUBvfg52dbfVtd3ePRfdSAtYbGxsOiQ1mf/Xdv7K+vl47dmxUc5wxKg+VfM6SsbjY79w7iXueh4RlOp23Dz/8yHq6+3QfJC29QZ8AUPZmDEnZm7jW7MyM1rqm5ka1M/fF9ZCdK8t/kKjhGXkd1TR3792VVM/Zs2dlLlpdgzRVUvOOagz2c6px2EfQ0qeSgyoU5sjG5rbkP5Bvk5myx+z+/Xu2vLyo/VjzDG+IVNJVlhRLkuTjbDJwZFD/ch1IBHweX0jVSROcZ9zbVLUclQKcC/CT4GzD/tPYUKdxMTo6ZCvLS+YtmXV0dGnuIROyF6M/ojIHZb1uaWyw7a0NES6YB3XhlNXWt1t8nz2gQedWdyYnGZ+1QsHtGVYCPC4beDpZPogLnKU+MQd1siU0AAlP9z7OrC7xzv/i34HG/tbOnuTL8IHgM0QMwbAeHxISKKWCjY1dt4EjGM42aH7I46FYtJA/bB78jg7Bc5J9qt4r5m1y8qHmG2OZ8RuLJVRVwBrKHObsxZgi0a3zHPsLJvJVIZ0Z+aKfeYzZ6WmtDZynGaPO4cXJJpbBcxlo6PRAArYkEF3PTvLN67Ec53WqkuQbUQHPK8FwpQUqLVBpgf9SC1TA8/9SC1X+XmmBSgv8vW2B99/4F6VySackE8TOONT2PiwD5e+Ahv5SQeC5Y5xzuC4bCznDUEAgAAwn/wI84retrR27P/FQOreAETDEHj54YFVBny3MzVgpn5UxYWtHu+3EYnbkyFFpZYutWxV6DGgQlBJooT/b1tIq8DyTTlmNDCAT9v0fvGEjo8fEhKQ08969hyoT7+zosZ++f83MF1CAg073fmLPmpvq7Xf+x6/Zo8kJu3LpgqUPktLqJFgbPX5c7OfBI4NinKf3nSmgmOc8NIdx9HVzOQUTAHcc/vMlSOfudUG/16Lba9bWUG17m8uWiiHDYearbbaPbt6x0ROnrLOn18lFiCkYEahaV4NpVNaymbSFq2otmYDtadLRBDDlC1AM9hR9QuAaDleLZdjS2WOTj6bFSuVa6Gij5QpoNzhwRGDVg4kJBbJN9TUW8jv5ikzJZ+b1O93gUs6C5thnSGcUPD5b3dixZCJuPV2dAjMJiGACA6gBaLkAO/NYSxVwh+CFsQCTC8YRQChBEGZtAMVtbc126/YNu3DxghjdGFDBliubg37uc59TAMYXwAGgOoEVkg9zi8sae1QnoD/c3t6qNidJgMYreqUAg7DNZUgWT4olB0OQ9uJf5Gpg/MF4YtwDdsGC7x/oFSjD+HYAOsZVGIHGZLrGs6NFzhitb2xQYAz4jSQFFQr1tbVibqG1CiBLMLm1uaGx39bWqeoK9KqRJYDxT5u0trQKHOb69XV1Njc/L6Y/ASNfgBsAktvbm2IPtrW3CjwEfEG7GM343WjChoZGraOzy959933r7OgSENDURDBessWlGRlg1tRGLL2/a9VBjyUSKQuF6yyVLlrRG7S74w9sYGBQPgS7O1t6pkjQZ3XejEV8eWusi1gBwGZg2PY91Ta5HLN7D+Ztbydqv/GFV22gpc7e+NH3bej8WWvraLNs+kBa4MwXOkw2Y/6gQIitnagAokIRw0+0gJ08yvb2nm1v7VpXF6a1aIg7czvAPcwdGWeMY7TGuzralYDJZNMyb4P06wkG7catuzb1aMqqiynraKyVLMpBrmD1ja3yF+Cz0V7ns6miYILRnulkQuAHIBL9gRwMsjEgFJSTA+IxsRiHe/GY02YP11t1db394I0fWG1NlZknY5cvnbXGxnqx/O7cvm9Hjw5r/pIwAVymCmRkZOhQZsStuSQCGOdU0DyaXLUHDwAa/Pa5z79qvX3dls6llDB4+60f23PPPm1H+/stn0XWImUffnhPIAwAenVNWAAp7F88IZzZHFUGBzY7v2knTpwTUPJo+pF9/PFHtrW1Yb/7u990SRWf165d+0BSRpjYeosFjWFAbeY6EgtUjxw7dkJrM4BTIpHU+G9qqrOm5gYB9cxbAEfaEC1tVQMdykwB0GKIG/AXBNAxdgHBmM8AyABvB5msTUw8ENDSTPVJNm8NtVQMBCTXgtY4/QVAjmQS1UQYSwKgw07N5dPSV29vb7eVlVXtJdwLzwdAJt1wTJ7jcSv6PLazt6s5OD4+IQD22Ohxi27v6rlYRxfn55WA6erulYwWVTIkBi5dviAZJOYn18WjIhbbt/W1bXv4cNLaOprt1JlhfcbUwyl5fcB2htl84dx5GRMiRSaGZyZr3/vh2/a5z39Raw/VC6wTs9OP7PnnntO9szYAosOuDVVXWVU4KD+D/URCbYokhdNSD1o2j0QDe7TX3nnvfbE7WZepYFpeWhTAeHRw8FBSDVkmZ7LKa97/aMx6BoZssLfTtpamrCFUtMawx0rZfXN2ED7zVkWsuqHZAqFa8wWaJI1ydGjAglUAcOhvH0phFb0WCdfZxvqO3bp1z5595mkzL+cL1rUq7WGAlSTJAdtgSAPakmQHuMwV0gL1WfcB4XZ3AeKoUClo/b55a8yuXn1C7YOZ5MWLT6rqDLAPEgB7hDSTSZo2NQlUBvCmb/ECwOSVOYmJbHtbiw0OHrHaSFiVX+xt+Iyw3kh/OV+wRCImnw58V6h2gCmLTBqeGDs7e7azHbWBI0fsIJuykgdwHFZ5q7TUL1++qCQ8FRKqzEID3QcA6rdEOm+x+L6en75BBgXAnTMPax5rEj/zDIVc3lJJKja8kvYBAGet5n7RhmePRcIKtjdttri8aR2d3Zr3q6srzrPEa3b6zGklumGmC2+FwSuZDqe7zetg1OvMAeXaSIjNH1ajRMRUzxbzkn/TuIT53dqqPZy+5f7oW+6dygnt4eEqnR34f9Y75iZrBhWHECN4L+sr62E8tivWuDufOi1/PnN4aERG0nfv3hN4zvtYz6cezdj4+H175ZWXJRmjz4jHlMSYneX+mpVQ4PMw4Y1FY7oWrH7WKLderGiP51/2asYkAHk6684QrOmsNVXByGNz03giqmRlvpC16kjYPPmiPru6tt58MuP0qhJE8k0HB/IqiMei1tRQrzPD4BGq2czSWbOamkZVjkjOy+9VYrksz0RilbFPu/FsJAWognOVMGWJlkMDYS8JOWSd3DijX0kYyBw2k7d80WPLa5sac7D6WbtIBpDQ4szCGTSdSdns7LQ9+dRVmdUivaPzLglfhsNj0fNPDEN5H+A585FEkZtzUa2PtCljiDMK7HKesbqm1lVHplJqI56NMcAaQN+tLi9rLiA9xxnoE/C8LFXj5Kp+HjyX94MkzEzguTfg194CmQcSg4D3w/uvMM//3oa/lQevtEClBf6GFqiA55WhUWmBSgtUWuBvaIFPg+efZp5LveNQmoSDcAbGZCFn0jwHHIcLqwM7/+/Ac4BjgnA+h99nCx6ZLH18/YZlcnkFSL/3e79nd27ftr6eTrszdtNqq8NWVx0xX1XAVjc37fTps2IEEnSdPXtOQSsslfn5BZVswyhrbmySciGBAVq/lDl/9/XX7Ov/6BtiLML8+1f/+t/axuaOtbd2mi8UkQYwepywsZ95+qoVsmk7d+6MvfWjH9jzzz2tMl8O/c8++4z0WgGAho4O6rnRzawK+AV2OCCwKFaxY1873WKMI4kv/YfsGK/lLciZPrtvO2vzlk3FVXJaCtfaD3/yrj3x5NM2ODRqHn+V5aXTDCDvt2w6I2kSGECrK5u2sx1X4AHDvbqmWm2fSh+IcQa4AGhOkAJT1+uvtv/n3/2pwF/AKu6TgJiy4nNnz9rRwaO2ubUp0G5ve838pbTYgy3t3Vb0wGky62iqs3Rix+prwk4/uuS1eCrrpEZ8fgVAmHRJ4kVt4EBmAqCyVjDSH24MAHCvqeQbAMTpB2P0mrbFpXkbHh4U8xbZE0+JQBEN65TdvHnTXnjhBYFrAN1cSxIGhYLdHR+3QFXElldWFTgPHhkQuJA+2LeF+TkZhrU2t4ipzf0dHMDcghEKw5ef03oWgPX5xUWx/QFRy7Irvf09ugeCO5hY9Aufv7y8InkFnhUwUaz1qrCYsjCyYWkBhDQ21CvgrK93lQokLijJpwwcBjNMQ9hWN67fkE7ryMio+pr2U3m03+9MtLw+O0ilBWYxzmAXwhIGANmLRfV7mKgYisIAXlhaF9gIs1YSKEFYtC6wju7t2Obmqp05e0ol4AfJXYtUIZtRtEy2ZIVS0FLprL373jVpzC8tLlgkVGWdHa3mt4J5UjuW2l0XI42x2tg9YIVwsy1sHdjNOw9t4/8zwPvqZ1+x3qZauzt+23pGR6zkKVl9bbUVshkZd5ak/56XjAT6sgS8VCfAiqeYRSC5Auw1W1pc0f8DcLEG0I+wY2GSHWTzqszAOLKmGn3giI3fv28DJBU6Oy1bLNn03IISSK2hop0dHbTqugZL5Qq2sR21ptZOC0fqtB7RH7A1YY2X8nlrqq22/v5eZyxWKNqHH31k/+Dzn7d4Yt9u3LyheyIAV9KolBM4UR1ptNGR49Ltra0JW3dPi0xSGct5KiTmVuz2rTv26udeVX/zNT4+rvtGXorkRlkyyxknpiyd8tjs7Jq9/8H79vyLz1pXd4dNzz6yU6eO2UEKrfOidXe020Fy36plhJuyyamHzhQw6BOgi8lnFZIpBQeMsUp997Uf2lNPP38IIiMZ9NDGx+/aZz7zitoaJvM777zj9LeR0vB5lcBhDgJsAJRHwoBGRWme856BgSMCcXL5lBUwsSx5BJYxb1zyy6N1m6WS5Bb9iA/FxMQtO3f2jIC3MuO+KhwWiM43oPvQ8IjT4y2aZZB/qMY016tkCfOBuQCzFj8HrvPgwZRAQ8woAfEAUJkDAGSAkKwjra1tTj/4sKrFGwxYIIQcRckwRgZE397atp6ubskG7Gxv6zNh1WNEy9hi/aurrxYIC4DKXOS5fvSjH9vCPDrUtXbxwmXb3t20RDKqdgT4BNBDeigSDmt+MedV7ZPL2fjEA5ueX7WRYyfUbh988IFY0Jg0RwQq5SS/RBUOQBL7QTAclIyN5LwiYa09JBtIbAAmAoavrG7Y9RtjNjI6av39/TKYBQCFKUrblcHabDYvEI15c/7CRSsCJjbV2aOJMStlYhbxFayro0VjhPqrUF2j1be0W8kHC7rNbt2+a/39PRYK+83rIxEEUxggPSCpCZ+3yvw+qmRSFggy35lHyDU5QJckJwaTJDdhH9NXaMl39XRovwKAnJqasVKJaqS0ra5tWF19va1trAsApo9ZS9miSeqwtmDwyfVOnz4lNj/tTYIctjuVTYxj1hYSyuy5McZiVcCee/YZrd2SzNnaVHUD6wRJVPwyjp9A39tV51GZhEHw8WMnbXV1wxobmrXXtbQ3WXVtxKI72xp79D0SRlR7kbADiOTa6KqTUMwUkcZwQDXzBdBRXiaHWtXsO+y9gM4tTU7Civ8n0YnG+JEj/XovTGTWfNYCzlvIFLV19KpChPkAACmDUM3j3OP3eD0uwQCjFzCZSi3Y8VTN0CdNjc2qpOGeqQokYUCVCwDlhx9+aGfPnVO7cs9ULVFR5VjHMVWVcO9UimAuyn5ZV1+nuUgVDAa4VBBQTQP4TzuT/I7Hd9W3ruKLCiUko1YlecO9UDHwxBNPqI2QVUNuive+9dabMornXkliNjQ2KEFCYhDjZSprAJJZn8tfrOk8P/dLApNxybmK8yxVDcsr89q7mOfFAv4L0ceyJEtLJDppP7MEBuwl0/rDuZjzKJJZ9B/rJedHEl6pRMx2d7attjpija1NtrS8ooo6pz/uE8h+8fx5u/b+B0qKIb/GOZeqOcY6a/qFi+c1j+hH1rQyGCxmP8xzzur8HlMiybsdmtwXqRwp2Nz8kn14/abGXTHvM68hneOS9SQXOUNBTHniiSuusikU0DUYx1SMloFsZwLkGOHcy+TkA/UJiZGySTMJY1cBUmVNzc3a+1hzeBD2C2S8yrI8vJfxz/k2FoUcEtY53Mm2lJnn/3nwXAaih+B5Fs+AAOsSrH2yfz8r21LRPK+Ex5UWqLRApQV+tgUq4HllRFRaoNIClRb4m8DzH/xBCXahAxg/YZ5/wsyAaePAc4N1cgiec+gtg+difqCF7kWD0THPJSHtDVoG2Y5YXGXjN8fG7Nd+7dekKYkO8eLcjB0bGZb+7uLqshhtlLPDHhLzs71DAT8BC+A5AR3lwZTbBpAv8flsdw+GYIP9H//8X9hTT12xnt5+83qC9q1v/2vpTcKY2tjZM1+wSsHQSy88J5Br5tEje/WXXrH//ff/N7ty6aLYV2ivAjzNzs0pYKHUl2tgLBrbi0oWhMCX9uIQXxawUTtg0FZ05kTSrEXf2FswfzFtiZ11i+9uKCDx1TbZj376nl26/IQNDI5YrgAcAaMKMyhnTAZwkUkf2PZ21NKZggyxkvtJBaFibgYCMmUrB0Men2vv7a19W1xYs2CoSgAdxmmw4gFjAeaaW1qlx0rwmE5uWdCzb0srq5Y5NLes8nmsu7XeMsmodbY2q3+DkRrzhWqsiC5m0cR0BqCVkSglsofMVAAckhwEdYA3sIwB3ZBd4NkwfAU8BIh48OC+HT8xYnV11ZKgoSSfknfajYCYsm36ikCcwMmZfzod3JW1ddvZ3ZMZ1ysvvyxzMP6+n4QZvmkTExP20gsvCtygFBzA31VCuDJnEgIEtQCBj2amxQKuratXkMdYSx0kpaXr9Fj3JbcCiE2Sgucqa7i6AK9FDE9AvSIl7gGuVbQHDyasq7Ndn1lTHVag7jSZMTT02PSjaQEPJ06cFDAESAHYQxBJG3KvtAnXJQkCELm/n1DbUXbe1d0lph862OjgtoodF7J0OisWbyZNfzumZSwOqy5rH330gT355BO2n0pYY0ONZdKwSKuk310s0X4HqioAJIxEqpQowwy0kE1Zcm3OvIWMNOcT6ayFGtrN39BpDxe2bOLRgqWTB/bclQsW8RZscXnB0p6iPfXUVVVfHCSS1tzUgD6MtFZhb2K2BlOcec3aArJK39D/9Dmvg1VMqT7jB5kc2IWwc0n2AGrB8CMZxroE2IRuPuy1pZU1K3n9trgwbz0NPhvua9czmr/KovGU1Te32eT0gmN7JvfF5AeMbG9pNj8VNx7Hgmct+2f/7PftG9/8puSLkMIAACEhRD8UPQXLFXK2ML+q9QbWYhBgN5OwYjEjqRIreK1Y8Nn9+w/t/sS4/dKrnxGAQnULzwf4Sv8DMkln1kou+eiN2NZmzL717W/bidMn7JlnnrY3fvjX9tlXX1GiIZs5EHjR1dFhqWTCfAE3xgCiAEOZE5K46usRwMPYGxu7ZTfGbltjY7MdO3ZMbD6uiJ4vc7es442xLKz1E8ePaT0CbEXHGZZpY0OjJBYADAHQmF+sRwA34TA6vUm1EUkJ5ivtCOilebN/IDCPMba3t2tXr15UUg8QTJU70jImCetRAgX5EPoUUJXFLRmPHzK8WRMAs1yFQG9PnypBMN5kbsIsRXoJQ2pAbe6X+cT9YDh8/PgxrUtlmRySRujMI4PFmkaVSDadtY5256eQy+AzUWvra2uqRuL+jg4dFYuV/mINpg9hyl+/Pma/9bXflhkkYBzJj4amekkNARiqWqSAmXBOY17mjQ31Aj8Bnx/NOvActitrB+sJUgnsBTxLLpPReoT0RTqb0d7H3IbdDCjHa3ldb2+/GOcwcQPBkPS3WUdJVOA98uRTTynRPX7vnpj/vX19AjBX1lbFYk4n4paObVtNlc+yB3GriwQsFd/VfdQ1NFhdS5uF6hstWF2v6jK/N2wPJybFPPf62BOcb4pb90xjLh7bF3hORRIEUPqjnHilrxmvrKmfNkdmfkxOP9AYhiE+MzNv3T0Dtr6+qeQlhoCwgVm3WSeRa9nc2tUcBQSFRc78BgTkZ+SY1tZW7dLlSwLyqHhC9ot+PjYyYpsbGzIfZ73CgJTkLW1EH3ENvFJgere2taiKALZ3PJ7QfghovrCwZEtLq+rv+P6eNTTUWovA4gZbW1uRmaQkNZBrKZC8g12Mvr3HDnJmS8urSiC45B2SKQHNL+6VscI8Yo28e+eO1j0SPbC40fMmIQXQ7PYuEhN5m5qalGQK0iEPJ0m+ndI6w5yMxxJai9iPWHtJPtEnXJd2YqxTpdHU3GLLS8uaLwF/leYIfcU1SMhcu/a+EozuzFfUWswYdQn8an0mbVdmeGMqzr1TOUff8Hu+Nfe2trRG8LxUZwwc6dG9MK+Zg+zZrLMksdnf/vRP/4N9/etfF6DOvkl1GNdFI/v2rTHJNqFRz71ytptfmLfbt2/Z+XPnrUamlQdixHN/rMG8jvUC4gbtwFrC5yLrBIhM+xcojykBnu8qociZhnvs6emS7AwyThH28QN8JtLW3Npmm1tIygRkqN7d2WE5pGuoHsyS9E/ZwOhZQ+slvh/XGYfKkpXlZRvsG7CVxWVrqG1Q5Vpif08yOFWsCRkMXge1bjvwvOyH8gnznCQk/SvgXIbDaMY7z4mDdM7Wt3bs3fevSX7MigEL+kPOlFNnOhL5/FBSpSLrJuQDyA/lykrRZmRO7HTYZTotzfMp/Uz7MQZmZua05tK+Mvf2+UUg4MxKcoc9AzCdZB8VJ+UzJfsKSQRAdPYh1s6yYY8D0TnLcY9u/P6sbEtJ60MRsgaxDf4EYqg72ZZP4hurGIZWouNKC1RaoNICP9cCFfC8MiQqLVBpgUoL/A0t8MEP/uCxbMsnzHNXcu0Oqu6ATADjRdP68HAtoMPxlqRjDPOcwylBAl8cjIsE1oEqMX1n5xek2fnlL39ZpdD9vd12++Z1y6CvDLDb3mqNrZixBW3i/oQCKrSwAQDLzHPAc5hGBNXcB+XUHKwJ2AB6YSt2dnXb+prTV0ZGBh3Rqek5i8aTAkYo4QZ4e/rJJ2Va9mf/8U8FFAFIELR0drbbd197zV544XlrwvQrl7VazIwODqSjCbgtg8lDuQf0cAlYS4f6BBbGfwAAIABJREFU2oAatFfQ7zFvMWNVnoJkW5J7WwIKc8GI3b4/acdPnLKBwSFpjsM840CP0dn66pqYigD0aIrC0pX5UmeXQAi+aM9gVZVt72wp+Osb6LPaWsy+qsSKAmSHBYaB4titO7a6vq5+QlOSoLWvr99OjPTZ6dEO9SFtQxCfTcZsZfahba/OWVtzozQ7ewYGrWtgyDyhWjvI5QXaAvoyLspscBc4Hxo4HZqBbWxsCQAm4KQvYKAD7MzMPLIvfOHztrO7aaEQ2u0ZCwbCAtwAOGBcolsqw7N6ypqTj5mssAh3dqMCu2BPoplNnwAWKrAqFcWCe/rJpxQEutHJOEa6wplLwVYlocMvkE0h2FbiAiO+w0CQIBFgl2QJbCi095GeYSw6Bi4AacnqG5oEqgLUSX/bR8IgJY1kVcAXCpJvOfTSdZUKJWfCBpCHBFEZdFAJv8qKzbFlq2C5OfkkgAvHIvcLUKFUm5JmwB0C0Y3NTQHMBJJlI1YnszEvVnAwCKjvzLw2Ntft7NlTkgAC2EIDNJtFRzckVmskFLTjI0dlaub1FGxzddH8mbhl9uOWyhZsZnHNatt6rbV/1D66M2keX9iW5hfspWefstTeto2MDtkPfvKmvfTiC1YHu5rkBkEu2r/RqBJpMAR3olGxGmHIexX8urWmzGBz+rSAU3GxHGW+Go5oPNJXJLRoz1DQAbQkGGCWUU0wOflIIPiZoTbrba2zRCprNQ3NFktl7dHsoh0ZGrX6xhax4Gg/QNhCLmOBUl7JDpirkepq++u//r5kW06dPm1JPB+CVZqTPEcitSdZiNqaRsukS2Jgr62ir5yw7q52VQU0NbTaXnTfVpbX7eHUhL344ouuXL1UkrEczwagAlDKWBezjiRkCRkor/3lX31XgM+x48dsZm7afvV/+Ko0o99/76d2+sQx6+nuFgCDKbN0aMNhZw6cSOoZAC8AmRhjsHD5O9UrACoAdIwnkjFleSTALxi209OP7Omnn9HMYZyz7goM9/kl/0KyB5CTOVI2rfX5i5JLoY3wLyAJgDwPcy8RT7rKAY9PYApt4/E4CQzWI9qT5AjmmZhCsofAsMTQkM/bT8Q1t2APAxACMLK+AZjCtGb9B3AHAOO+dnY21M7Mj3LiTLJIu1FJ0jhpAicrlc6VbGNrVwlG5C4AiNHUZwNjXMT2YjZ+d1ygU2tbqw0NDyp5yTxkXrKe8DfkYcbGxuxLX/yyGM2AniTcGJdiTh9KKACIs6fIONZgu1INk7JYPGkffHjHjhwdtpHREQFijG10t2ulP523fDYrZqskPGoiGiuS/cDYMRFXgpe1iooYJLdmZueVQD46NKz9Cp8Gr98vMJ31mRnX2t5my0tLas/z584KwGyK+KwxULTph/dtZOiIEpPIlGzCRq5tsPa+I+YN11jOfDIFr/IGbXrqkQ0NHxEzHfBcoJ2YqPxMgpRkmTM/ZT0CkHMVJa6Cqax/DmgJYxWwXzINftbDtBjsyKxU19RrzVheW5PZZHNrs84KJHUZq2urG0qGIk9DUp22nnhwX6/hc6giQCoLM28kmk6dOiENcZjCgH5UNNDmAMRPPXlV3gkyEBUr2yefEyp/6HcSKKxhzDHMNAH1lxZXZXxdXVNl0b1NzXUkQjDTBCjt7OhQooL3O7ICSaeMZQolm56eExgO0AjI7/xe3Bxj72S94Hf4atREaiwW21N/8Tf0pE+cOKG2xdiX8c3v+gf6xeotS+0BQH/wwTXr7OzSmq9zQTDgEsHZnOUK7Hf1mpO0J+sayY2ymaMSyqmUNPPRgYf8wNrAPbLXM85hlNPeqp5bXVVCl7nIOGccl89svM+NB5d8ZB0iKUcFG/vbxqZLJjiz95LGNs8FS57z5be+9S372te+pqoxknJUjjCnka1iL2FesjaQRHEyJ/ViwPNdVRXR3g6ozrUE7LY7jXOA47ff/on6gj2fcy1rJ2zz8lmHBA3vkcdAGsmeHfmbMHbqImGBvSR4NrY2BfwzRlpbm2xnc8Namxtt+OiAJeVzMm/BhqMWrg6Y119UlRiG4bWRaltbWrW66nrLpnIiceQtLTk0qhZ+XqrlsWyLyC3u5COfCiSWNA+RAsw4woPXb3vxpO3GE3b33n07e/aCzmDMA6TCGCwkVaurw7a7u60xRkJCMneR0GE1JmQPB7R/Ap475vn09JTmPgQI2oekEhV/jKmRkWOqNKLtqZQDRNf+yzzJOLNbGTcXCmpXpBHpEySrSISUAZ2y5jnMfs51Pw+eC1bnjOAxy8A8PwTPqYz6eeb5pZd/t4ITVSLkSgtUWqDSAp9qgcqiWBkOlRaotEClBf4z4LkYuZ9inheKDjwvA+hlw1BvIWfBQ4Z5WboFJodK7QWmoisIuxYJDhMrDTNDr49SVK/98b/8l/bKy68o6Muh0Zk9sJPHRi2VjNujuVlraW+X9jdl8wCLrsTeHaoXFhZ1iH/66acVOABOowvuAFxYfFmB2jdv3pIOLqx1wHMO74lUxgJVIbv+0Uc2MXHf5hfm7H/6J/9EwREM1bt379gTV64IPP+z//gdO3XmlJ06eUJtoiAe4ycO+X4HgkjOIJcTQxzAC/AcRq3vUPucADHgLZmnkLGA5Wx9cdr85lhdKU/Alta2rLf/iPX0DxgYfDAYsf39A7t7566A/bqaapWRo7lZ8nrFbkOPl0BhCMO42nq7PzGha48cG1ZZMbrQPg/ltF7bTx8IfAUQQnNzaztq//HP/8K2trft6NCQmL3f+J1ft7qqnIA3ApdsOm3efNq2V2ZtZ3VOFQaLyys2OHrShk6ctnyg2rxVYQEMtCn9o7LyQ/me8vAisAbMBECD3VVX16AAFsYWADDSDceOjVhDI7qWWQFA6YOcGG6UzwP88/kwc0m2IN8yPDysawFo3Ls3brX1TQpqARLq0JD1+ywR35PhHGPv+Oix/5e99/6uO7uuPPfLGcBDDkQiAOacilWsHFUlqSRblmy3x56eZXf3/Cnz66w1a2Y8M54ZW3Y7S1YuVVAlslisKpLFCBKJyDkDL6eZz7l4JcluLcv9Y+tBiwKJenjv+73fe8+9Z5999ja5FEAFKwFVaFl24D6ZJfMFBjosSH4M2w0ZGJLnmdkZ1TfU27xramzWwsKiMfUBytDKBsAAhKNlHnmflVX0uTuV2t2264AZDKjHd8dY7DGALIRpYBoANrgHWmL46VqWqx0EfCb/5j4xJqPFGKM2QER+BsMR6Rt0UplLjY1JB/Btb1u3BIxVrhMQgfutsuSR4YDND2sSmZdEXUL9A/1mKIgpIwWrCBrgXnT6l6RSVn4BJAe1sjCjlijM9B1t7OZ1Z3Ra9W09aukZVLbk08joIzNnpZh14cxJYzY+mp7Wz372lnkKNCRiCtA+XS4ptburxaVlDQwN6f0PLhvYsq+rTw11DYpEYXXTrlI2hhvSPk7GJmBMegDJmYUFLW9sWfINMHPn1m0D0U+dPqOhgUG7XyRc6HJYWV5QX0tE/fuaFYk3GHgeTiS1vrWrdz/4SCdPn1NbW4cBVQbcoMNdQfM15wqC8phcwbvvv6cnn3zKnjlAL8ajfHZre6PprWfSRQ0Pj5sZJMzzvr5O5XOYyNKanzUGOSaH3/q9b9pz5p4AjBaXFgy4ociDTACgMv/meQI0Fkse3bp9R5+Yoe6AfAFAcOnxi+d15cP3pVJBL73wnEqFvOoa6kyGiN91zDqZ1wDMcMYNc0GAQ4w2YQQDWADAcR2AXMbC3jMGZY2+9dZbeu2116xTwjRys1mTeAHYgoHOeKGnzFx0JpWA/jDHHdt4cxOWOIAm2tpbam9rt7F2LHVXlF3fXNXMzLStdeY2LNR79+7tyTC4yteHH35oazyRiNk6JxbTvcPcBwBjXLg+iqbINRj7PxjQbmrL1hxFCf47wDlsUow9ueaqRBLFup10SR9/ckOXLj2hcCSoWBR2ad55WzAbS2V9/3s/0InjJ3Ts+DFVBHuzaEAf+1JVfoS970//9E/17//9/2AcSOZtJg2bnfEtaGT0gT1fV8zid7PG7KQAwz2xRxbLsPzv6MDBIQOLTCasUrZiMxr+nkpFfT09BvRev3lT5y9eULKuzgBiCnbIGbGEMAsFPE9lsqqrT1pRYmdrW4tLSzp89JjFOuJfb3+/XcfIyAM9+/RTGn0wbNcTLqXVFMhr+O4dHTp80DoDkAWLJBKK1jcpmKhXuiAV5TM/gYZoQg/u31VfX4/5KxieZvJcdGs4E9ZoJG6xBpAeYJtnaXINHo/N/WpBgz2eOAjIbTrcfjkQrYzXQMwZ/smnja0djU9MmDlmRWUDZrMmDxazzgokvSgY2f2NPjSW9eDQgAF/6GXzerqDeBbI1xB76LpgHnI9P/7Rj/T000/Z3zlXcA9bm9v2DJaWl4yhX2Xpsp9OTc7a3M5m8gbytrUl1ZiMW0wCTKdYSsccn+eAaNeh5vYkr7L5khWmAA+rXRLsX8xz5i9rlL2H9YLfBt0yTz31lI0j85h4T3xn3Oiee/PNN02axs5lAStfWsEMbw8KGoCZ5VLFClzEf6SIkNV6ND1lXh6sMZ7FuXPnbc9n3bCeuHbGxBj5yQY1JRtMCo81zO9wfe+9956tYzPbDAR1585t+2/8/tzcjPneVOVo2K/Z67k35jVFNEB/9kqk6QBMuQ7Oc+zbfD7XCZHgjTfe0DPPPGO/84Mf/MDuF8kWiu8U2Vzhddm6Fk+cOGHgOfu2m29Fvf32z8zEnH2bMwoSOMxJAHskUog9XN/Eo0nt6+4z/x5+Rgxn3Blv1jl/55qZY8jzsI7wPmFfpsOKOGuFg2JeJ44eVmd7q0q5tBrqMI0tamEnpq3dNUWiAdU3MN88KlOQgDjBGaBQUcDrU8mTlz+IfrrrQHBSLc4r44vis80nJyWI8TbQMubzFHGIQ+xvdFJhGrq4smqm2bDBmU+uC4G1C8PcyTZWDUlNBoXdxesxnwY8amy73vs8fs7reX9kbHjexGPzqclT/M8b8aK7p1ft7R32TCn2U6RmjB9NTRkxgcKW248A3SeVTaftZ5yHOUNUOyX4O3GYRgAzGbedz+O6QmkOsB843XdkWzAMJTfhNqqa59Uza022pZYe10agNgK1EfjlEaiB57UZURuB2gjURuBXjADMc4cp/gJYLqcF6TStS3YoJmkBPKfJeI/asvfdtU36AhzmXSLodBjLqnhJjn3GzvUHQwbAcGiGldPW0qTU9qay6V0l6xPy+H0an5xUR+c+a0cGHK3qp8N2oiWbRPLll1+2A77Pg0Y4rcYlA2phhpOs3bh+09iHADYAs2Y0ReJhoA2EwpL+5q//s775zW/agTydSevKZQwW2401BBB06vRxa02FaemSBuRUSEJgPNFyjZ6vY+iQ/BgrECZjEMkCNHlz8lSKSkQCKuxuamV+UqXsjoF+W0Wvrl6/rccuXtTg0EGl0znTp+X++OzG+nrT96UFP1vIGSDPWMIMQq4klysa8xz9TcDTQAimGUzGgEljOGMtj7z+gIHksNqNnePx6v6DB7py5SOdOXNGRw8OqC2JEVtRgVBIQZ9X6Y1lbS5Oa2NpxhjISIIGY3Vq7uqTN1avUKzOmGQkoCSs1YSqKqtCkk/CSosxLfEBP9qZgMHbVggASAAUZbworQRDgEbMM/R/XaGCJBSALhwJWzL9+eef6/SpUzYHSbKTjU0G+gK0wVBEl949i5LW19ZMrubxixeN2UkCZpIGpGnGbnY6/QBHPCemK8+N+zFGXSZjQBS/x1wC8OdzYekxrvw3qEyMK/e1trFprcbMAZK2paUF9fZ0q6GhzhjxsNBhLZKcM++Mrf9Fm7wz/KzKybi56XRJXWEKENTJX5BMDj94YHIAJOhcC6AlTFKAAN53dW1N4XDQZHBg+iEVQHs3ySsLEwYv7Ly33nxLZ86fNc3ZvBlULhiAjI9ACUZuMau6WEjlQkrZ1JbS22va1xhTKpXVRrqsD2/cV0v3oOKNbYIWyrpJNjSYfMjZs6eVoSXd59P//Wf/p771O7+tpoY6ezaMNiuQYg7PgK4ImLmjDyeFOGtDsk7t7c3yB9DUTTrDtEDQxjoYCNkaQGt5cm5Om4CeMB+3d2zdY6wYi0RNR3xzfc2kS9qaGtXeGFI07NXq+rYZBje1dSkUq1fFG9DDkTFjBJrevsejo0cOKwrIBBhRKtlzuPLRVbV3dBhLjnVioFh7u4395s6a1tZWFIs2qKmxzQCFUNCrUBipE69JsyDlMHx/XJ/fuKPXv/66Aa4AKT/96RvG5FtYnLdYBRAHGA2wCrDF8wuGoppfWNQ7P3vPilFf+62va2J8XCdPHNO7P3tLi3PT+u/+3e8pHg3L63fa/HRQMD+dzAOGkcRujzFMDQzxUBR1c441y3NgEWzv7Kgu4UBdYj7gF1rz6PMPDw8bMA2gBHjOuCAzwtyKI1+D5I5JeMEg9Bs7cXFh0UAK1piBTV7Y1ngH5E3ugPiITAHPDYCQuHD5ymVbt4D6to3ssSfp3mAPImZwzQAsvJ5iBoazVakH/u60x3Pa3oFJ6rPnxRdMen6vp6f7C58Gk6EIBPXeh9fU3TOg9o42k4NJpbYMQMfUD6kbAM9EvF5tre2Ooe91Egn8rhUOgjCa0fIN6rvf/a4Vh2Gmc29gWrCV6ZxAZgbTwrPnzpimfJWtSViiMMt6z+Y9Gh2bsOKyAccejxIx1jL60M0GqGOgCKC/uLyshaUlDe7fb8+jo71V4SAa7K5QSMxHsmV9c8s6MawY29amhaVl694ZPHDAGMoYaB8c2q+ZyQmbv13trVqfGZMntWp67/t6elT2+LS+vau6xhY1tLQZcL6+k1IiifmqT14kIfJIRoVNOggwG81pPEQAHE+eOGWFcGIsI0KHC3Ht3LlzFp9sLpaJr3QsBGyP4Yv9LV7n9mgkpqqdMuyBww9GDJxsbm0xE1CKdg119erpcZJirE0AUSa4xYd4bI8tvW2Gnz3d3VbgdKoWDui/c/eujh47ZtdDkRFpIwPPfT5tbmxqfWXNiqDNLc0WawBE6UiiQMT+jLQMYZ5109QUUxht90DA7TWstb0zFgzcqhEo9w2YWAR4RxoqGLT1yFzmPugIY1+E+Wx7AUX7vbFizbJeq90ldD+wJ3BddGFwTsGjoVApWOGGfZWCGvGEYg+yYLD3na+H0z+nOy1RX+eAXwr3Ozsm5cU4YGhN8ZquAZjkFHX2EQ+z2S/kNngPrp2zALGuyujmPEdBa31j1YrBnB9MyzpHsVJWVOH3AEqZH8Tkja0NizsUB8wPxmS+fKqjy87jszEEEOc5d3V1al9Xh50XODfAenZFUOe7QhxDh51CN4XGhYVlO6+y9xN/kV5jf6fzBhCdQhtxg33ys89uqrdv0Ay4WZdIiTE3eR3PiGthzDnjcL20e4yOjtj90Q0FuYG1gVxLIhZWXTyk5flZRUMBY5mPLpQVq4soX8yqqbnBuot4zli4B+jqLMkIG6VKweJm1WuGMwV/quzvqqRJ1YfHgeeUmlwxC/CcuIe0IIU1JKsC4Yjdl1Ne5L2YT78Im7gz0C/pqXPeV9D5HQHgW2HGJRiceYhzfPEsWd/V2E8BE0kp4hDzCyN3CrlWwC2XLV5TPOIM6QocOetYo3Bjpt5maruXpxghosSR15j0lq/8GuA5xbcq6F+9rxrzvJYe10agNgK1EfjlEaiB57UZURuB2gjURuBXjMB/CTyHQeh0MGWgBYdUwHNfuWjMc74c4u60BgEjMco0EH1PBqEq2wJjDVAZ9tvY+Lgdjrc2NtXV2apyMa+Q3y9PuahYfULeYFCfXPvUwCNMrZBtIVEEQEOmg6T6y1/+soE0KtOC6lrmYZJg/sSVIdvx2AVMpNxh28zraMEPRxzjq1Q2wIXkiqQZ5hBap9//3vdN+xK2md/vdN4Bz8fHJxwDPYy8hM8ADdqKAdSQj2EkYLAvraxYuzhJLgzASfTcB3sV8VW0MD0mTyFjScZKqqLR6QXTnW3v6DIAkYQFoKG/t1d1sYiWFxeUy6aVLxbkCfjV1dUL7KpwCKaSK1aQaANSoE8McAVjt7mpUQtzc6YfSdI7MjJmci8dnYC/FWvJRloAHVQMF08dPWJANKaZ5UJOIRW0ND2qjaU5M7LyBcOKNLSqsX2fyv6QdjMuuSSZAVwmQebLmfHRXhuxn1NoAFhbW12zxJ6kHTYkMiJowFZZsDA8Ad9SqbzWN5BP8RrLnC8kGmZmZi2RBuzneVBg4LnBoASQYi49/dRTBpTUJWKmpU/CCuCFwRYty8hSAGZW2cQAho6FvoecCPZnyQBTEks6JEiqnYFofu85A5BV5QUcwAMQhMREc0urgRrTU1Nm2hYJO1MrjOccMIPGMfq2Mma3k5FxX8yHalLKv5mbVpDwkH9XrEDCewN8o+XONWD6CpjpClo5M7ADAABcS9TFDQC1YsGematbqcgMVYz5+/77H5qZJ4xSNPBv3b5rLMT9fX0mfXP18nv68pdeUCmf0urSnBndNgSldLagcqRR3/7HN9R78IQOHT2ptpZmPRobUVtrk4EXsOzKZrJa0f/xp/+b/sf/+MeKR4Km0Q37nDuHCWYFNgPRpULOo2K+ZC362dyuma719O4BK1nHXPXIb90Jw6NjejA+ZmuMwtjqyooBrrz/9OSklhfmFY+G1N3VoRZY+YGyPQdAfliyXn/Y5vDUzJyBgvv7B5VJ7ZoONEbBtIijfU2RhusD2AFogTmKLNIybDnWP34M7S1WqPBUAqZzDKDb39slf6Cs6ekxMymMRxO6d+ehVlY2dNGkhLwmm8P7nz59ytiVsPFOnTppBRvmcSqdVmOyUbF4nXZ20vrOd7+nVDqrF196Wfu6Os3gc2lhVuGgVxcvnFVLU6MV0IhHgBSst3t371nBiuIAnT/4Plh3SskVr5gPBux4vdbNAHBFgQiAGQAL6SSmDUA2wBUsXkAhQCpAfkB/WIV0OhBfATSsA2Jry74TA4ixZpAnTPR2TH4GgJm1Q5eJPxhUKp0y4HhsdNRiKJrQyM8AyLhirgMii6WCMUm5J0BYwCuumb/TSQQDFtYzMYK9gwIacQKjQL7ee/c9A84A8rkxV9x1ZpW5ok/vfXBVTU0NOnvutAIBOmRSaqiLa2Rk1OQx2ts7VcIbgMJp2RnXMa7hENIisCTphPDqb/7mb0ySiv9uur7ILnmQDts1UBmGPIvg/IULam2n4OLV1s62jRd7QJo5/uChM4DOZqwwhebv1uamgXPsK3hxEJtgw1J83d7a1OzstJ579lmbv4BOxK+dVNa6D5aWV01q6InHHzfDUwqwLYyDx6OrH1/R8888KU85r6X5KXW1Ntm82liYUsxXtk4lCk1ZthdfUIFoQpu7GYViCQWjMW3voEUdV9gPE7VigCogNSCk2xs9tkcwryiIM06EN6TGAHmrbOCq14Fj83Kvzs+DIsLA0H6Ldexf6DQHghFNjE9a7M0VCgZks06RAmprbTXgjTHhc3kO7EmAc4DHE48mLD4C6lHcArhECge9fNjkgIrHj53QbjqlDz+8rNOnT5spKdfywx/8QBfOnFVHe5vFCOIuMj889/37B+X3UXjJaH3NFfaGBrpUFw84dvleoZbxsE4FMwhnXyhZsWl4+IEOHAKoj38hz8LcJPZzZgGE5nOqbH32X8adc1lVJo/OM+YQ+yLXC3jO+gOcTGfTWttYM2Y9nWuDA0OmFY+cDHsC+4vJI6VS2tmFQOB0yO05mEFk0AxqYWNz/qH4g/E4cnbss+z/pltOZ54q9j6stYcPHpp8EvPV5FTqEko2uk60aqEEQgWAOHrsANwULHieH310RX37+yymYBLPHsV48Vx7unvt3AcoTpcVQDda4+WSM86ksH7ixMk9ED9t/2bsq51Y/f37NTeHhF/IgF7G90uvvmwFERd7pEKRebFmxfwDBw9rZXnT9Lkp1FM4dMVOF195Bpx5iKsUkpcXFq07jC46ngProb29RRNjI2pIRHT08ICCeFdk8AHw6qNbM0o01ClsczWkhmS9sMDgvGAlfgyOIUT8gvyOk1N05wgrzBvbfK+7bk+urlL2WacE5xDOJOVywa4Fc3uAc1jbdJMwJ5FB8e4B81UijZFhfuE9q8UI7jPgRUqnSgBgT3fyjlXZFua3M6aNWDzCl+LatU+si+X8+QuaX1gwDXuKNaaHv71tey7dCdWCGvHcTm6QCUyuZ0/D3e5vzwDV7ozywK8HnlPoIF+oEhWILedf/A81nKiWIddGoDYCtRH4hRGoBcXadKiNQG0EaiPwK0bgV4HnVfDCsVtcu2xVtsXeytixTt6A7zDPSQoBb5yZpEe5oixBwZjvp2++ZS2atBqPPHyoUMCnTGpHpXxW/b3ditUldP/hQ31+6466Orss+YLJw3eMEGErkXS//vrr8vuBIGEBw8CFjYWUSkDbm1sGtj77zNMqFXPy+Z2pKOA5zGtLBSowoxIGyAOGO9A3ZuZTAELnz5+T30sigalZ0RIvEjdAIRjuJKgc+gEyAbz8Po9Onz6p25ageS0JIOmKRoJ6/bWX5S1mNDM+rKa6qCWJtyeWtbqZMTOr+mTSgG4Y9SsrSzo0NIAIjhbnZuTzVpQt5FXySN09+yVAutkl7e5kVFffaMBqLB62pKVUxtQuakl7fV29JZ8wnWDE8WwAIQB5AeUAnUiqAXIG+gcVNYZ4QOnUtmK+imbG76ucSxljOlOUHj6alcJxtbZ3GUiwtr5mSTFgBPcDwMI4AOpkczl1AtZ3tBkTGb1gxpcxh3E0Pj5mySlSJuGwX9s7m3vmV4BSMPadPA6AIkA7AMFLL71knwNriTkJoPHDH/3ImcjV11uHAgwlig2wzEmEkW2heEKi2JistyKNJZl7uaXJDPF/BtB5DRCtyhAx10n8aP937dYZA6lh6wE2AIrx98GhIX1+65aOHjthwBiJLNo2xiorAAAgAElEQVTrBwYxqKs4U0eKN36fgay8p99Ld8YvA+Y/14t35oNmnGiZIABzVVeZlvwtBzgdP2kgAgk7IDq/Q1EpEPCavAVz3pmTYpDltITjsTrrcADUhpmczWc0Mzup7q4eTU7PGmjEQwKczWd21dJUJ18lr831ZZULafnzKZW9QcXbB3X9waxGphYMyPzdb3xdpcy2ioWMunu7LRn3+MO6+vEnqosndPzoQeWzKcWQZEF31NFp7TlUixTohSPvQydCNpcyWQx8CVh7aBsXChVVmBvZsv6fv/i2egf7TceU50KizVqny4OiE2B/MZtWIbtrXgoFY3v61NzWrmAkrnSuoKlpZIOOuCKG4RIl3btzx8AWrgsT2aXFRYVoIe/vN/ZxZ9c+09YeHR83pjgAJWxfAJzNjV27PgCl8bH7un3nEz37zBM6f+GsFucXNTe7pGvXbljHBAARhnXobiM3gK4xDFckDuobEvas+GN6wb6g3f8/ff9Hmp9ftpZzrhU5qaNHDoj6YTwaNN1cr9+xT/k94u7KMtIXANquEwbgiqEvlvPCXJhhgdFKAQ72KvEMYCZqOt1ItDzUxJgzc6aYxf1mMilbj5gkAgYTi4krsOUZExjWFMiI/ewZgE8AXdwj6xMpIyQlWCPQHHfTDhQkdty+9bleeeVl0+2uSmMZw9CKtyX7ffp/iPHcF/H74cMRY7hnc1lduvS4gev4J/D946ufmv4za4PrQbqBv1McdYWvXbsXinMLS5s6cPiE3nzzJ/rKV18xzfr6+qjJivE7yBnt7qSVzxbtd9B2B4BdXlpVW1unFSx8HjpovPrbv/1bPf/Cs6YZDdhTlRIzo1mA5FRK16/f0MzsnOno41MQ3dNl51kh00NcByhnH6P7KBQIqJDP2/jRXdTX26MjRw5raXlN6xvOFPP+vTsa6N9vQBx7FTEqEkuY1Nfo2CNdeOwxm+sY9wFQHT1xXD99802dPHFUnnJOi7MTaoyHVBfxKRH2aXtjVZFQSMur69rO5NXY2qXu/kGF4vXmN4GPCUx5Co4UQpN1CdNbX1xaVEd7h4Fxbi4CeruipA/NYSus0WEUsy40QFcKMwCM1rGVy9r1Y4R87Nhxe+7BsN/GHVCXGJbPl00bHNBtc3vLgOnDhw/Y+QQdbsadsTI/hFDIpD8A9R2I7/SpKbzxDPOZjIGe3AfSHr19fRZXV9ecvNVLL7+sXCGvTz75VI8/9pidVcrFggHtnA9gYDvTTZ9mpgHTMZjO2r0M9neoIUERxVqrXAkTjXN/0F7HPEwDXkcjVhQm7A8NoXVPJ5tj29IJB/jNePI5jCdSNBQBkDwCVK6aYlN0mBiH0d1joCUhnXMAsT1fzBuQyzMZHRtVNpPVwYOHzJwbiRfWN3IufE5HR5ex55EyA/Rm7VDMpEBDUYf9FvNq9jzGKlnfYB4L3A/PiTXO/l2VdKKYQawGROUIxjmHePfo0YTNU2T4eD1jw+sofFFMevKpJ1Usl0xLnPMRRueA5QDgvT19du7jv9FlxLret69DPo/ryHIGx3U6fPiI/dv27FTGrhewnY6e9o59KpfRaaeg5zcpvzNnTllxH6mYSJTiQdp+nyLR5KM5K9RguM093rt3x9b5oUOHrfhBkbfalSa6LgGt8eCYnNTAQL+dB8tFOhLzamlMqG9fuwJMDVU0PLmulbV1NTS2KhKJK1FPcSQqa6iDbV5B65vNivODgzSq53PipDNb/kXw3E7kUtmMVxx47mEfdWbFdMulczll8wUFMGyNULwDZHcdeVUDWXcQ2ZOAsb/+XHEc81/u0XXPOfCcL84eyLZUuxOdaXPeziqcPTe3dqzoyp5DRyidEZytd1KsiaDNm6r/C8+GU7sRCqxbCl8ad1U/NwzlPOHO9r8O87wGntdS4doI1EagNgL/+gjUwPN/fYxqr6iNQG0EfkNH4NeRbWFoSE4r6LRyCK+OlVFfnCCDOdsDnu8xzzmElz1BY4xhEggDfXNrU9NT01pbXdHA/l6FgwEzUKJ9tbG1WRPT0yYNgMYxySLvhwYpyQ/Mc1hAMM+RHvD7i8bGQZ6Aw3k0HNOj8QktLy3q1MkTBiYGg15rfyVZhr1p4AftvwXY9EhoYFhJchrQ5ctXjGX6ta99VcU8etQuaQAAIWGpgpzcHyxeEmaYgzA5AbHRWQawAACGdQ34Eo/4VUxvaWNxWisL0wa0bJcTWt/JWQJGMQGDUdjRly5dVMBX0b3bN5VNbSsU9Jk2dMnHfcRULHo0NbUgrwcjMiRgYPTQ7l+2dl5/wGeyDdwXber7B/rNsJLElPE+dfKkM9yixb5U1NbWrrGPOkzvtaIKAHM+rbnJEW2uLBojDaPQ1d2cmjv75fN4tbqyZICXmad5PAZ6kOwAgvBvwHsATRh925vrCgWCxqyH6c4YkmDDKLt48bzpCsfiEZP5KBTpXvBayzWJFBrjtGPzeieRE9C7775rjEF0kJHu4TpInpF0efRoXJ0d7QaOAKDkMlkDYAcG9psRJO3IplBhKhWu4FM1vHVGalUWOCZgtGF7bJ7ANAY4hxHOdxNhoBhTLFsr++b2jgql0t6YeNTe1qq2thbT4qdoQ4u/a2t2n+90Qt36Mca5o3bttV177NlUZVs8fq8KxYIzHsxkjL1JyzzFkf7+gb02e4+NPQBHZwd61Mh9/FwLleKBySp4AgZCI6OTyWDuVtHM7CO7n5aWdm1sbRtogx49zNOAtyTsyYqFtJJ1USX8Ur7kVai5X5+PL2t6Yc2u9anzJ9WejApydyAEQ7WkTEG68tGneubpp+X3SaV8Rk3JOuUyaWMok3/DZqSgheRFueQ1+YBcPq2dnU117YMd7MbH6wmqXPKpVPBocXFNf/nXf62XXn3JQC7a6SnkdHW0aX52SundDeVTW8rubsgLSKyyNjNFeYIxXXrqGa2ub2p6dl4HDhy0MTUN2VLBJJImxsZ06PBh5Useff+HP9Rv/dZv2fP/+No1W08wpQGfjI2ehY2+Zc8kHkeexzFOATqnpkZUKu/qW996XbkcxZySJidm1d7epZHRCZMsQe8Z0JRCB8AvbE7W6AsvPL+nn+3AMkxtZ2YX9cknN9Tc3K6Dh46aFMnmxpp5RTx2/pTSu1sKB/3mt8A6Ye6aF0PZyfRUzWatvZ5IQUeR32fgGWBvwB+yNbu85DSFKXICwhULRaV3U3rswlmTkTAmZoHOCxh7DggFIKcLhdcDTHoUsPsEUITVOzX1yKQ0WA9cN59XXxe32EMhs1D2GhBGtwPdQl97/StaXFgwJiuAzxfFWwBa6wgomCkj4BJgYy7LPPZZZ0FnFzrEHpP8oaDxcHjCipvEImeg67fY4ZiRzoSXYiwM9raOPiWbMYn+rl56+Rk1NcXl91WsKArQBGPy7q37Wl/btA6YRCKkjfUNNTW1moQW7HPz9yiV7Tny3AcH96u+AYkVwOCUfL6AFcIA/Cgwz80vmuwKe2NjU5OtZ/aVj6/BgG8y5m5dXVz7+/usuwL9ZAMfJWMBw2rNFysqmJyX34oOy4uL6u/rs32FdX33/gOTZOroQqrGZwAnYFUwhNnmnMldzUyPK5/eUmMsoEA5rea6kLxlYmdImaJHgXBMmUJFXX0DCkTqVASk2usuM+ZmsWCGt2ao6ffZdS8tLht4W+1cc/I4xMGSxT1iENIJxG/zESgWrZhaZagCyuJvQoGJvYV4RofCwsKSOjq7tbKyromJSRWKFbW0tqqnr9cKUp2d7Urt7KgVSRUkRtbXlUrvmoQHBZ7Z2RkreAEUIynD+mVPY5vH24BYf+TIMd26c0czs7O68NjjJm/DeqFwefTwYU2PP1Qo6LfYg1moY8znbP3Pzy1a8Wh+bsl+fvxIvyIB59/AnmOgpBU0fU4qLRgyBjBxDvD12NETe3uLW/+sE5Nf2wOV+X32HmM+R8K2xohDAPH23h4nacTaZ545LwOKWEWFMVXfWLf34qwBUH7s2FEnoRcKWFEGkJ29KZ8rmm77vq59Ngev37hu0lhd+zrNyBYAkzOPgf+ptFK7mDUjadWg2ZlZO2ONjY/ZPOQMBxHCZKRMDg3fD2cAzlwhsHCG4lnxXJDz2NzYsE4fO7f5fXZdAOTI45w6ddrGhjlGTOM9rl+/bhrqPd10h7BPhq2gf/2z63ri0pMKh8IGnAPWcr5rbmlRajet2XnkhQyaNSIAJpcXH3/Mzg14EWCoXS3CjIyO69HEnLGm9w/0Gsud4gnScsTb8bEJK+xwnuS6woGQ1vGcSCatWJjNprS6vCiPCgr6ysqltnTkYL/5hOzubKmla1CPpheUyVXU0dmrYDisuvq4QiFWfE5erzND93rCgk3+824116X2S3rne6fzKnheKfF7xFPHYCemMaaA56msM5sORSJWmKS4zRwxzfO9DjmnNuTmb3Vf5mfMRae5zqquXocz90XX3oocvVUpLfT6d+w5Im2U2NP1D0foXtlx3Up0zMhjnSPkGhRpKIQa+37Pk6lqjmxA+Z4xKs8Q6ZZfFzyvybb8hia6tduujUBtBP5NI1ADz/9Nw1V7cW0EaiPwmzQCvwo8d4nbHqtFSERkTNuUdtNf1jz3KI9cwF6iA4BrOsvGoYZdnDLWJWwuGEQcjne2t9TclDTmTTjg19b6mjq6u5TO51VfnzTQicQQkIsEDFAIky8Aj69//et7wHbGsVAqXkv4MGm78dkNtbe2qL+/x1p4wyGS26w8GHwWAWGRGPCZMRdMIWs7RaO0VNbC4qKZjb726pcUjwJC0Y7r2vtJiGCnGbvI47WfgQICAhbyaK3DFPWb9mIqkzFQjoJAKZdSyFvSZ1fe1fL8pLo6ezW+mFOisUP3h+/rT/7jfzC94u2tdZVLsEDDuv7JR9rX0aLRh/f16utfUb5Mu3FePl9Uk5MLKuQrpr/JM4CBH46GDHiEBbqxxfddSzwAR2hJ39xc19joiHq696mtpXWPgVSWx+fXzMKymlpaLVFdWV7UyL1b8pVySkSDJlVw4NhpraYKKnpCKmTS2lpfNaAMCQeS2SoLFxahMyusWOt5sQB4LAPhYMZ1dXVbOzmMQhKioaFBBQLMm6yCYQwzfRoZm9LG+rolwlWjVpLyans3iTJgOUAx7HNYTAAgANQkqGj3dnV2GBtvc31DV69e0alTp6wg4feiAbwn12Judq7Nd8/Zbg9Y5zXaY3X795JDNze4N4ACAEnAiY2NLbvGZFOT7ty7r5PHjxvYMfzgvhmo8fyR0AEIhHVuTHDmUp5E1n12tW2Y7y5hdYZbVQ30skoqmpkgMiw864CxI1eWV3X69Fmbx4AxS4tOKxZzTz6XMSVRhlnJe2M8ur2dUiQct7lz5/Y9FfIAfL2anJpWZ1e3ko3NSmcxt1wyAL6YT2l2akxLCzMGSPSgw9rcqWDzfv3wvRsKJZp09OCQCjvLOjbYpWjIo7qGemXLZQ2PTGlkbEZPPP6EfN6yjX8khJFt0e6NezKNXr/r+tjZTmtjbVMbm6vKZHd17twZe57IXQD0b6ynDDSAwf3Z9ZtKtjbo0pOXTN5kenpSG+srakom7Bp2N5ZUH/WbSS/PJ9bSrfa+g2pINumDyx/p4sUnvtB0RaM56PNpY31VI8P3neTCbk7PPPecFXvQh380OWkyGk8//Yy11CN78XBk1LSaI6GI7t17oM9v3tHhQ0f13PPP6NrH7+vI0T41JGHdOkPheKxeU1PzWl5xxrIAi8RAQCjAB+Lqt7/9bf2n//Qfv2h9RyMcqZk33/yZNrdSpp0dCscUDAR1/twZTU+NKZPa0ksvPmvGoRTTGFsALNaESVWZLIQD4AAm6QzK4TXgpRhHEQWmbspY5twX5MGtrR2TTWDOT4yP6rdf/6pampt05coVk5gB8Ceenj5zWm1trQYM8xm818L8qkkbNDU5Y0bmIsBnsZg1IJliGXMSsJ0CSrGCpEVAG+vISVzXSy+8aLIk5lGARj6ADWUnpIzoR6CtoYIJaJOuXfvUTFApaJ04ccw+h2uRh+JTRbmstLqybvcCMEc8JHZQkCN+jYw8tDFgr/no2k1FYvU6d/6kbt3+TF/5yosqFjPWrcL7U5xqqGvSzlbKdJoL+V2T8jp79oI2N3ZMSouODmd2K3362TWdP3/GYmG5jA64830AKAYsYo9IZ/JWTJ54NGXa/z5fUBcfv6hA0Gfzgb2P4sPpUycNHAf34rlSEIJNDRjp8QU1MTGlI/a88mr4/yWsfvbOOxYbb968Zaz0Q4ePWhFmY3PbjCEpAH187RO99pUvG8t0ZmpMyu+qlF7XyYO98hW3FfGVtJstS9FmxZLNWtnYUf+Bwyp7QvKHAAKzBmhhQkh30frqshoa8VdAJiugq1ev6fHHH3edWnmMft0cNJ8LD0UJ9gm/yVCxFjDLpSj+9NNP23OCeUxXwxNPPGExOBj22TObnp5TX/+ASSQtL69pa3tXp8+cNVY1xoKA7cTbeDRi8l2Ayxgjsy4AzZeXF60QT1cY5snE1TzPd23d9qaGZKP9oavpy1993YyNP/jwig4cOmRa8xPjY3riwhm1NDWYPjbzAiASgBVg/+6d+6a3ntrNWtfPoaEuBb1O6ssKthQx/Tx7OseS9tzp+gJc/+53/kkXLz5ujFxXuGUeZI2Bzb5RNRhlLJ12uqxYweso8jnN8ryRDtCR5too7DFfg6GQ5heWTMcceaPt7S3T4758+UP90X//R3b9rGnmLx0SXgWUSVF0lUnJYfb5h3/4B3ZdibqYzU+ug+9cWySEzwBrBQNc5zPCFz9j7cFWZw9n/zaz3mLO9isXNzJ7nSqus5Hnbx2OGLTm8yafg8cEQOy3v/2XeuWVL1lHxvYWAHzI4hpjBHvd6+EwR6HMZ51YSC5duvSUk9rzMp5InC3tGdYOKBRJmPTPrVufm2QUe05P7z4DzvEOSWd27b2QZyEWFwoe7evu0u7ulsmqrK+vfCFNRBESc+TR0QklG5qNyLGxvmmdjMiptTQ36tGjEe1srSmX2tTc1JiOHRlSPBwwkoQ3FFcqU9bU7Kq6ewdV8QWscBGN4kGRU9API5ziBmvH+VK4LyLjntTbF5QWx0B34DmG4ziFcO5wP6foyXxJ061XKCkQCltMMpnCPdY5BfcqHG1Ff/v5L5xbEGE3Q9E91BrW+p5hKEVWyAw8W9Y3RcOpyWnrHGF/amxsssIRMQwGPB2gFAzr6husSMazY66xFlij3CnzBq8Yk9RxEL6TcIGgsycb+euC5zXD0N+k7LZ2r7URqI3Af+0I1MDz/9qRq/1ebQRqI/Df/AhcffN//wUiuaHRDlests2XAY/L1kLsr5QUrJ6rDYTkQOsxNhWnWQ7DVV1PY4QYUw1gI6uPP/lUiwtL9t60mtN+vrQ4p8H+PjMZgkWKNjZJViQaswQaoOWJJy/ZYXp0ZEyzc7PGCgWE8XlLBpCbHEGhqFwmr4+vfqKTx0+YdEhqF/1dElfHyoRBiC6oI/zuaS7vMTQB0wHnb9z8XL//+7+rUiFtDEvkAfK5vIEfpkFaxKTUp7IBObKCAUkDh35eg0kbIDvsMMBCX6WoXGpD//T3f6XDg/1KNjTqnavDausaUF9/n+7dv6dz589ZgSCV2lY+l9b21oaNSzQcUnNrs7XwdnbuUz5XUizWoJ1d5ASc7IXJgxTRDcdANKxcoWLa7sbaQtsXgK4qewDgj9FYsaiWpmaTWBmfmjIWKONLFwBs+e6udjUk4qaVu7C6oenFNWMghnw+tTc3m0a5GfPlspaIw/QD0Ib1TQJK8gxw0drcZOwlEqCqRjEt+rRTM7ZILFB0AEwAHIQVDDAAKMf7wLLGyIv3AxC7deu2JY0kywP9ffYcrl27ZoxSQAGnG+yYpQA142PjBgwM9PeYrAfvjRSIadDSMZAr2PPjC4CBOWR6yCaVUjL5GMaYn/M7jsWLhETBmLKw/CKxmIG4Qb/fnjmdFceOHFWxSJsyGs0OMLX1ZLqjPlsjZoSZzhjQ4UzIPAYaxKOAE1klG+o0v7hgoJQBzkUKNyFj8d+8cdNYwpiHUlyioLS1van9g93G+Gc+AgAApPBckvVJA3aYM5k0UhopnTx+xECgj65e1ROXnlIgFNH65oaGh+/r2Wee0srSnLa31lTIpQ2k3VqcULKpU8Vgqz688Uj7+g/owmNn1NkaUym7poCnqI31La2sbqtQDur65/f0rW99S8vL86qUCyadE0YD3kcnB14FThcXZmcpVzYAKBrD1BI2aYsWFhcUi6E5X9Tw/REl6hrl8QR0f/iB6hvrtDg/q7bmpBrr44pFgvIHAAnyam9rVrmQUTG7a6Zr4WSnfJF6m2Offnpdr3zpVZPAMPNfv9ekKdA8D/h9xtbEEJfuEMDL1tZ23bh5U+swIZuaje175NhRY3ACCL3zzgfKZIp6+BBfgS599fWv6uNrV3TpiXOKRLwWnzywrAF/S2UD+wAOAFG5f0wLAcDuDw+bBvrzzz1n7DueH0APYMVbb7+jZ55+wcANdJkxL2XdESeuffyRXnn5BQMX3nv3XZOeQkMaoIq/G8DKug4DeObsWYcTddpKpRQzpiFeBMjlSFc/uqpz5y8YUzBR36DJqSlNjU9YrIeVCrDCd9NG72w3xjma7TB6AcCd1JDP1tT8/JwB7Rh48h1teDTLnWGuYwyy/nIF/Boo/iwa2HLo4AFnQFqmEOrAGMd4LxgAVtUY56MwOVxeoXjXbfdAhwZyRWjG03mCxAqgNuChFa0s/ocMmBkdGzOG8Pnz5/Xmm2+age30zIxa25qMvXz8xGED71O7O1ZAvXr1Y7W1tunJS0+aETIxD/PI/QODioSiVrQlRgCktrW26Cc/+bEeu3jB7gEJItjwjL9161i3A6o1QSs4U2CemprR+MSErQfGtK291UD+K1cumwY890chAWktYzHjURGPa2NzS3fu3TOAirleLhRN1om9ZGZmTvG6BjP5TWeyqmDs29Vr8iMD+/vk95SVTW8ol1pXNFBWc0NEAW9B0aBH2fSOgrFGhRq6VdfQrPmlFbV3dZt5tO3z1WdYLhmghXdGW3ubmU7D8gW0BCQj2hGTkQeyjgUKgzBUK7BL08buPnvmjM0lDF5DwZA9J9bWo4lJu49kslG7mV1jymI8Ctt8bnbBxo3CB3sjWt7xeET7ujudhMj2jnW3sQbYC8xMPIehZULlSslY+gcPHTC5jkqxont3h+2+Dh0+omK5on/4x++Y/j+Tj/Vg+7zXo9aWJkWCdMnsGvO8UECD23UxAP4zJxPxOtfN0NZq0hwh3553DHusSbY4U3UkmNiHIRowv/ks5iXeIxSz2to6dOTIUTtbsd9gkMxnOvNFPDfofkK/mr8HFY1EvjDpRopoanLKYiqdV8Co94YfqLsXnXDONMjHAbjnTcKFToaBwQFbywDwFDdikYTJ1sASv3jxgu0jFMOInaxj7o/9zRmX4gdTBfmdvFm1YOc8ZfyuQw8DzCCfm7N5bCokJm3CvuqY6xS4nERUxnxoVtdWFU/EFYvGrOPk7r37psd++PBRm08fXr5sBRE67YIBj9pbk3b2efRoyorGHe1dVizFvByGM0VLiidcV1vHPvOVoJONecG+xPonviUSUVt3SOTAlmYuE4N3drZsrgOos+6s48bjM6meUCiqtZUNY/WX8kV7Jj29vWrv7LD7C4Z8Khcz2t1c1tritFoaYspnMGqOmixMItmhG3dGzIi7sbnd5Hy4jnBA8nkK1t9ZrvhM39sMQvdMQClIOfZ39Rhf/TvFWZ9jrPNbnorrbENGqVTWbiqjfLGsSCxuhvU+X9GkAjmjOJUUTm8YcbrzYbUTiFyAM6DJrlU76AzEd9dR1TyneMJ5j7iHRFcsUW9j6TcD+4rlE909PVYUS8RdZ43rEgo42TLrcmJ93tHJkyess4vzbJVo4DHDUAqrP49L1Aesr3Cvk5B9hivLQ17Ah8K6Cv1WKK5KSvEeNc3z/+bT3NoN1kagNgL/xhGogef/xgGrvbw2ArUR+M0ZgY/f+tNKtQ20eiivgn1VJixnc4CQoLekAAwYS4QdgAvIA2js+iidMaO9D8Y8eyDB55/f0uoKzL/GL5Kj7u4u3blzy9gzPT3dCgGkzC9Yuy9JdH1DvRL19QYybW1vaWRsVEvLy3rxxRdNm9eLnirM5SCs8qx1jo4+fKRCrqIDBw4bkAj70+NBa9lnpnkGnsIQ9/mUyzt5AxhzJFho0cKM/+rXvqpC3hk5mUkRSS+gRxEzPhIKzIv2EhS0s0lKbJfh3vkddzAPeD3KpbflLef0V3/+f+nFZ5+0lv3/929+rOdf+rIlxxh4jo0hMeDarGlXrhpRIs/R1prU/My4GhuTDrAuloylQ6stVwCza2ZuVn19/VpZBeToNKYzbGxntlewPwAvmNeNPBxRNJrQgcGDpue5uDSvzq5O7aYdW9VM7opFTc/MGiuLVKqpuc0Z0KFV2dxq7cq0w2czKWNCMk7hcEB1ibgB6LC1YAp5Kj67ZpiE3BtJMckmbCwAYgAiGIHMoVLZo1Qmp4mJMdMdzebSZsjGa00Pczutu3fvGfM/EY/pwECfFVDQZUUH9eDBg9bdAMgA4ImOPCDN4SOHFQ0HVEQ7Nxg0sIE/gBh8kQh+0absIVlzBRnHzHVMc74oAPBvxofBwOwKIIE2bgAi3o97pGUZliJMua6uLisAffbZZ6bzb58PsG+yLV49GBnT/OKy1tY21dW1z3SqMX8s5nJ66qlLev+DD3Tw8CFL/IcfDOvE8ROWUAPm8VlWiDBZg5DWN1aVzm2puTnpOqg9HmVSaY2Njqu1pVX5jDOlbW9rt/mP/jhmZbfv3tH5xy6aBvXq2pqZp50/f1bbG+u6f++2AdK9+9rlL6/L5w2p4u/U5U8ntJMvq+9gnx574ogqlW2F/V5tLG0rqISmppc0u7SiM2fP6N79O9rYWtdzzy8dAJIAACAASURBVD9rDGPAExjfsE2TDUn701TXYLIAeAVs72yro6tLb739ttraO0xmqB4ZoBiMXZ+++70fqGNfh6KQ8dNbWp2fVjGfVVNruzZ3MirDjkwk1JisMwZqOldWNOFYsZgvIuHAujEpCT9FPceeNGCA2VyWFe5o6yeOjY6OmRTBkWOHDZyg4wJAFDC5UPQqX/LrL/7qP2trJ6NT5y4Yk7+xsV6njx9Vd0ezKrm0xUuuMRKLOpBsdMziG2s9Fk/oykcfqa+3X0MHhuznfDnJhaLefvtt0+7G+yEai1rxD3QAg02uHSkmrn9mekLra+smA8Ia4TnHE3Umh2P65oGA3vnZuzp+9ry2dlLa2d5UPBrW6sqi6ahbN8iBAyrQrRON6yc//anaW9vU1daileVlkyvB+wGQEJkkwHLmJCac/CH8oYPM2jdZqLJjwuJ5QGGDdcTvsC54PQA0LFzA6aoJade+ji/iB0xYYq3FowI6wT55DThysh9otRM3ucf9AwMGrmZzGX362acmr4H2MZ0BxFCKg3fu3rP4j3RAW0eH+vcPaGV1XW/85Cf63d/7bXiyBnp17wNgdJJcgPo/e/dtXbhwToND/Y5JH4BZfV2nTp5Sc2OTtm0ciWvbpk0+NfnIpCkw9SWOZHIZk9hg3+EZMCbOYDTiVHuNuOlMNSlMPHj4UN093Tp+7Jg9X7qhAPwolFFYBjikKAYwDDM2lU1Ztw77U3tbm+bm5tXS0maAOZIuMNPTrH1fQFvpgjFnd9aWFPHmlN9dVWMiYNJikYhfmzs7Wlrd0pHjBxQIA0zvs2IxhW/WIHGGZ+vkc1zBhH2OAjcxmeKhY0m7ZwoYyjoh7hPveT2xlqLB7NyiGUKjGV0scT9hi9vs62h2I8vS1bnPmNmhWFTDD0esu2xhfsnmRGNTi10DALC8JYUjAXV0tKqQy2t6as7kfSgwjo5MGLiJDNjDh8Nqak6qp6dL0WjIihqTj2a1tbFrXQ25QlFLK6uanZu3+zhx4rh1EW2srSngp0CSVX0iaiAze9fEI8zPE8aQHRsbdXuD7cmrBujWJ+Im3WUdJrbZEGaR7SpbgdYBjQ5837NfMPCezoo7d+5Zd8KhQ0etqDz84IEakknb27d2tlQfjxkoSpFvX2enuvd16/ObN3Th/AUDbddWV9VQz/pPW0dRrlTSzu6OgdPMQ5OFyuXMNwSWOnOMwg1nLzSpkYTDE4UCEHGTwi3vxxqgYIK0CkVFijqAyHbeMS13vBBmbX7SncHPmptb7fmjee3xlSVfyQBxk3/zes3AFJCa2Mheymdxbey3KhWVTacNuKYLaXNzR909fVpYwuwzoLGJcZ04dcLA3O3NVR0e6lO5WNbM9Jyi0TrrBEBiDZml3dSOGhsbrEA7MzsteYP2Xu+//76+9KVXTL4KP4fRsREDcilEcr98ztr6qp1xmMOus6VgY8T3TCbvvDnyJetA4GyYCAdNsqmuIalQNKqCLXTY40UFPXnldtfUVBeSp5hRxUxOqVImtJuTFtdTqk82W8xkH2tsiMtTZtwxfHec8l8Gz/ck4AxG3ptoDlp3WuCYjVLa9LgiLucWzr7IHZZE52LcmOAeT8EK3ar4jGgCyEzMZP0wh/lyBVAn/VX1j3HnqD0muhibrEng8EXxifXv8QeUyVFofmgxjG5E5gxnIj6LjhWkkXgt483PucftrS0jB5w7d1ZF9gE6Lsg5TFbGdfvAPGdd2R3/GuC5O6O7Lj+n117RuRf+pIYT/eakvLU7rY1AbQR+jRGoBcVfY5BqL6mNQG0EfjNH4Mob/2vl54fxXzyY/1xGgpEBPPerYGAQCTQsEQcexi3JBjwH4DI5CUsIvdrJYH4X0ztv/8ySSw7KnZ1dmpx8pGg0Yu3DAA/tHa3a195uoNCrX/qSGTolmxotaQ9HIma0NjE+odGJcT319FNqTjYqAbBZQTc7pI2NVTsEp1MFvfXT9/T7v/cHxhz2+kry+ZEA8CmXKRgLBmYLCT6gBgkGDD7uA011GIBPPHFRDfXRPfMkj4p5JwEB2GYg2x5jqqpXbZybPfCcxMYMnQBIaVMv5VXO7ery+2+rqT6u9s52/U//89/p9/7wW5bQw4RJJpuM+QO7mGuBNQgrGfCht7sTXqPW19YUDNFKnDVgAjYaQDmJCPqeJKowolbXlhWLRxWzdm+fAYgk+ySk0XDUmM7IGTTUJ40Rff/+XZ27cN70XknWSIgXFpdMY9jrC6hrX7f9nKLC6MNRM4ODFe7Y/jB4S/YZgDIwiwFQSNwxA9vcoFV+2WRUAADRA2Yc+XdVigWAyHk6BlQolXX37m319/fq4ciwsY0A30n0r1y+qp2dtE6cOKWPLn+ob37jdWtHBowjgYYFvq+7x1i8GHjV1TUYk49Eq7+vx7TaATxIzkmYqoApyT6t4twfiRtzvKmxwVjGMOR53ow3gCzzneuv6r1bO37FMeuqP+c1rgiBTi5mivUGOvLagYFBA0dZIxjujU1OG7AF+9AKCpmM1paXTUfo7JnTmpyaNFCbZwdjFgkK7pf3fuedd/Tss8/a3wGiYe4+8/wlhUKA+y7BhA27ub5lshvIfZhZXz5vQH82lbax/c53v6tnnn3OijK0W6N5fgDTWk9ZM5MTWpibUWtTnQLaVDSWVKJhSNu5uH763mXlvQX97r/7qiraUSmX1cLUirpb+jUyMq08jOFiQYvLCzp6/IiBZNevf2pjxfpra2mzxJjxA6ivi8UNQGKdX3z8cSvOwLLm/ig48F6w5d58621Nz86os6VBnQ0xJYJeJZjvdUk9GJvSwtqmXn3tVVu70XBYkWhcd+4NG5sViSE0fgFtWHtVLf0q65/xslhWKNp8ovAAS46En5gQCCJJENAufgQhNKxj2thM23P88KOPtbi6YWaKmK7OTk3q9PFDeu2l5+UtF0zCyBdwzxIgia4O5n6ysVFbOzv67ne+Z5rrg0ODxpbeIxZa4YkiCddfNZJl7QCqv/rqqwYyOTmgzJ6RbVYjD0cNDDt37oJpbVM4A2S7feeuzjz2uK5eu6bUzrZSsChbmkxnvr2jzWQSnn3+OU1NzyhWV6exkTG1NTeatj9gEvPZuiKSyS8AfuRcKGaiJ033B/VTiowU8ijS3Ll794u1xnvAsMcYFJZ1Q2PSik0jIyNWkDMzwqakAevcP+xa1ipaxbCH/Z6AsXKZP4CPHZ37LF6/9NLL2trZNlBoanpahw4Oye/JG8iHZAkgD8/1rbfe1tlz562AQmGXYgJg9utf/ZLy+bQBt8SYQCCsqckZY6W/8MJzOnrsiDY310yD+J/+6bt6/Su/rZ3tHV25fFlHjx4xxjwyZICL3/6Lv9CrX3rF5EPc/uhY78ztqol2NIKM0o4zkkRyoAT849KUtQ38JPxWIDXG/Z48w7vvvm+FpNnZOZOu4Jn6gzDZKzZHAIqbGpt1+/YdtbV3GSMfmaKm5lbNzS0YMP3MC89qeXHW9nA/sjTZbfV0tKq1OWnyRO9+8KEef+oZtXV16+iJc9rcTts+U10nXL8zUnYM0Sr4BciKiS3AGmuJZwZIS0yDFU2BlJhIfOV36CZZWXNa541N9TYOsVjYurcYB84IN258rpbmVjO5vnLtmuqTjcY8b21pt2fJ+3MNgOANyYR1N9B1QPECiZ3BgQO2j2LqCoDKekBu48Jj562gvryyqHfffUehYFSHDx7TwtKyQpGY+vcPamxiwiRl4siZZDP2fDvbW03Gx+Mt2bOluEVhlPXMswIwZh9h/yBGA6i3tzZ/wZTlvhkbJwPnZGyqf2d8KTqjCE+Bc31j26RpLl++qtbWDr1Mtwwdb36/pmen94q6ASViMdOaB8DGhJNzyerKqk6fPPWFxAX/Dame+ZUlxRKuw6n6ZWa2PidxwhdrmyLZ9m5at2/fsyIx7HxkghqTDbZfUIjn/jkDsIaJK5zlANjpzuD6FxacXwq69ex/mLk78kUaITKlc7umMc58IH7xGp4P73Xo0CG7FleYKWt3a8sKrK5bCzIEZA2/nXmmpqes0+vZ5581ybpMaluFXEp9Pb1WbL91666efvpZBQMhK4wtLM6rvb3VvBHQX795644SdU7m6uLFi3vgMJ0iPo2NjVnxjvXNtVmHzp4kFH43nB8pEBSQYfP6dO/esO0XTz75tM2bkXt3bQ9NNjXLDznDj0nxjuKJsFTIaHVhSicP79f2xrKKubTFs83dgpo6+jQ8OqNwlHXht6JNS3NSyTpY/q5D4ZfBcweWOymff84+Bzw3bRXHPIe5XirZOYMONppE6UiBeY6JLRKAAOOEK7Tb2Tt4nsRVZ3TrOoHMY8fOQa5Y5L6qn4/mecbOJMwdzrDM83Qur9n5JZsTjBuxgXXDOHIWZc0zP4gxxD1HRMBLAA+FRXsO7AeumxIPF2cc6vxk8FHZY+L/EnhOmP+XzPOqbEuVMMTVn33+j2s40W9m+lu769oI1EbgV4xALSjWpkZtBGojUBuBXzECH/74fzHw3GmcuxZNvqoazNVfIzGERR30Vgw8J9kCIEd2whjnXscAIbkxYMDjFbaDGxvbxqQi8Ud64I/+8I80PjFuWpDDw/dMb9Ja23d3zbgPuQdAEcz1AG/3dXebMSMt6eMTj0zfMhIKqiUeUzTsV7GctcQCRhCmiA+Gx03iAS3cchmQ3GcAuFe0TDsNXUALAHPMHo2BUpGxljGl/MY3fks+DwZNAOYBSz5IeM0gqepMtGf2aN2yMPHtf3vM8z3wHEAlvbOpQmZL5XxaD4dv68ixY/rHNy7r+Ve+ZICHPxjS2uq67t1/oMcuPm6gL23PGJihzwk4HQmF1dLcYmAiLG0SDCRXbmEe2dBg7GuYprQ/w04iCUL6IJ3atWQeBiSsxYH+AWOCzc7Mm7Yx4woTuM50gFP2TEdHxy0hxSCxt3+/jSnjbm3YobCBICSBgNC0SsNwr084Rhrg+cL8grXtAlCRbAOMAf4xr2C4MdaA0ownoA9AjLWvk7wFQpYg0SpeKucNZAec4LUA/gBb3d29euMnP9KLz10y88FMNqu5+QVLuABaKIAcO37CmMZ0EsCKG3k4bKxQEjISZYoGJMQA4sxhEjzGFBCBnyFXwr/5OwkeyT3AodPxd6zl6jqpMpf4uSvM/DyhZMwAKPi9mzdv7kmvRM2UkUJBsrlFzc1txigsUmgplxQOBk02oS4et7mZyeW/MHMDbABgwMDxjZ/+1K4NQJgCxaFDB0xDnuTX1jHJJYysPR11W9LGmMva+COBQZL8gx/9WE89/bQBHoDnba1N6u3p0sbasq3zjz+6orBfamkKKBZvVCjWo0qgVT9+5wMVfWV99esvKZ/fMsPO7FZRh/af0Ceffa7Ovh4tLi2ohGZ70K9YLGKdBEePHlM8ljCpCsh4PIcDg71WCGHO5PI51RtQUTEjWYAbmJq01RNbHo6Ombne9uqi6kNeXTh11ICNdL6knXxFP3rzXVtHR48cVjwWsaIZsjqAWyTaVYmcquQBjO64sWbRknW+ZwCGSKvQKXP06HErVDz22HkrSjnghS4NpCiQyAlpeW1d3/n+jzX6aEr7evoNSEALGmZ/W1O94pGghgb6VZdwRoWmU+zHOC9jciHhCIWzss03OgGYy7CzAaOvXr1qHgA8e/4wXhQAeOaw+ij+MFdbW1sM0OXaWeto8qMza7qxeBFUZKzkCJ0KwYBdH2x4tHhhjAP8EraQdkins7pz/75dZzQUtHnW1tpqEisA43zni/g8Nztr6xR24KKBZhGdOH7cgJN333tPB4YGragHSM79IQu0uLToYq5kjHqklQCqiCnEFuaMYyrjd5A3RmjAT+yJmHwDIDt+CzOzczp34YI9Y+Ii7FMMXk8cP6yGOGaoTiKJDhqKhpg00qHCvGecrly9aprvX/vaayoVkVXBADFrnSCLiysWcymyIC+F1MXHH1+17oBkXdKKbchKYBrZ1dlphWDkIj784H2dPHHCmNjVrpZSBSNXmL6sZTpZPF/IRxFf2Y8oNBjAHvIpnUmb/IkzMZYZ1AJGOsAubiATgKV1l8DO9Xg0OHTAySGU0caP6uq1T8wYFNBwaXlFJ44f1aGDXXrnzR+qLhpWxO9RQzymSCCoyYlH+vT6LXn8Ib3y2utqau1UOBbT6vqqAa/EEvYRwDKePcWTO3fuWGeNSTLs7Kivr8dijXlDpNMGbjNvqqa1Lm4CxCMbVtLUtJP2OXBwyGID65tiLx0fFIQ5L9Ql6tXS2qaltXWtYv6ZSmto8KCNA/IPSIcgxQKox/xaWV20cevvGbB9gDUMa7a3p9800YcODKihoc4Ks59c+0Rfff1VYwwjZUXXEoUWgMQ3335Hqd1dPf74RWPs/uxnb+ns6VNmcA5DHzZ3FdzjfrguPm9ocEizs/O2x8Dgbm9rNNPZf+5n4Yx9MfZ2sdpk4JDA8dOBVdH4+KQa6hsVTzSYnMet27eNDc95qbe/V137IB9MGqjJBAHQJjaw9oj5AOgtzc3q6e62YrZ1a0SCymAEsCcfxtxivJ2uuusMuH37lpm1Dx44rKvXPrP3Zn8n1nTv63K+HZik+5z2NPsgn4HsC8V92OhVYgLzIBKJ2b+ZD3TWcU11yTqFo873gNfQlbK9tW3j4TxTHHDOF4U29mQ6YpCFYd8AqIYNTRfEnbu3Daju7e+xYnE2s2tyd7wWtjsFAMx8Dxw4ZONDdwDSLD09+2wur+A1EAjqo48+MgNyV9ilM4L1FjFfBNMB9/uNgACj34gRcvsWz524wljCpEayh3EEnE5E/ErtbqPPoxLeOHgE+P1qa23W0vy0YgEps72uYi5lwPj2zqrml7fUs/+ICpWQllYoVidsLwz4vErWJ2yduHOmK8Q4Jrv7btrjBp7zVf2OCTv//DnznPhtzPNc3iSQyh6vmdz7/CHr3vEHAybbw9sRmxhv5mUhD9jOGZhbcoJUXmO1u0+0y9j7fLwnkO5iX+KswXNdWl3TxtaunYGIH8QF1wlYtFiMxwedCQDmrAfWDONFDNnZplgdtLVkc/AL8NwVDTi7Vzn33ur12Lkc8Nz3L2RbmF5VqfYqgF5jntfS49oI1EagNgK/PAI18Lw2I2ojUBuB2gj8ihH415jn7nCMaWVKnmJWQZ9rdwRshVVHIkLC/l9inhdpj5TXQIpbt+6Ykdmf/PGfGGsrUUfrLozgOpN3yKUz1oKM4RmyITAO0Qju7um1JAWQFObKmTNnTWf1pScvKZfbQdFQHq9LYkOhmCYmZu2zvvKV1/Zaun0md+D3wBx3LdR8N7PPQtGYKxzgATH//M//XK++9oo62pIGXKN3TnZkmteYnpkutmuT9Zi5I2/mWlmtHRR+DxouFdceOzM5rngkoK31RW2sLhpQfWN0WifPXVBDQ6Ml7UtLK2Y2RUJ44OAhS2aNK8T7l2X6pQYCZrI23gCQSGwgcwG4ALCCpvMyLf4bK4pGAtYS39LaZExk2EbkNbCPeT+SB0BuALa+wQFj9gNoAIABogLI7+vpMb3ZkdFRS35hxsE0B6wFKDJNSv4HgJNOm7QDbfQkqZhOOlC63uYJADZMLhL+Z555xpIjQEGALAA1QNHxiSnV05Ye8OvDD9/X0888aYACwDVJ2Mz0vM2zZLJZ77z9U508NmhJMEk5bHkkDwDMAdApsDz++BPa2Nw0AL+A3rDJC3kNiHP68o41BwDA37lG2IYHDx5Q0BivaCQHjS1PC36VOQiY71q3ndwLP3c6na4ww7jw36uvqYIjzJl0CnZwyEy6kJX5px/8UC+//Ip1QNBKbqpHRotyhRvmJ5qsJOoksSTIAIxc9/Xr1w28HBgYMPAX3XfaxK29GkClTLeFLNF0k7RiY0A3Bte6k8opGmvQ+x9ctmIJjL/W5mZ5PSVFwz6F/T6bSwtz05oYHVYsJvX2H1SyeUi5cp2u3rgr6NSPP3VWcwuTWp6b11DvQTXXd+qv/vbvdObiOb351k915vQpk2bCYI0x29xAS7xDZ86cszZ8nkVDQ1jD92990bKPWRvsf3TzId7mMEr0VEy6iLV6//5D3b91Q4WdNT176YJ5B6TyZXki9Qaeb+2kbe4+eekJNTcmDbRhzAC10KoFQGc+UzACeAcAY1wBPwEX5ufcXIPJi67yG2+8obPnzjigzkd3DVqr6MOytjwqlCoafTStv/zrv1Nnd69ef/3rJufxybWPlc/smvRAPpvSl199yVjcpgONvnOxZEz7+cVFTYxP6uChQyahBGsP4GhhwXUbIB/AmgFYALRkzChEAUAdP37cilA9vX26d/e+FdWaGpv01NPP2Hrm85ZXVlVf16Dh4WGl0jt6/tlnrAWeAiSyPGY6Z2iCR/UNSW3u7OryRx/p6JGjYjqh4Wx63m1txn5mbTCHKAgBEsJyRuf72aef1+TElEZGR0zr//jxo2bYWyoXjKkKEA5wDwOUuAfDFSCU94I5y5rhnii2MFeIJewNrP94vME09dGEBtiiGIKGO2uHeNmLbNXKmsXCxYVp/cG3XtPa+rKamloM0Pz81m0NDR0wHftEXb0V7N5//0OLB5iuRiIOyMlli7pz+75JnwwMDCmTzigWj5n8DHsWYO+tmzcMvH3pxRcN3AKEpKBBXGS93bxxwwB05JsAdZGTsaKnP2jz0MkSODkoYoYVm70+5Qo5+YIAk25PRS4lEnYAJEUS/DfoguE5IimCFEUkHDGQDQkcQDrMuReXVg00I2bweiRqGpNxXX3/uwp4MHL2abB/v4RvR1m6feu+8kVkpB7p1a/8lrZ3sxo8OKS7w5+bBj1dH+wBJsUljxmbAqjyjNibDhw8YBr6TkahYsVc4iSxmxhJMajKUgdUX1pZ09DQId27d9e6jDChRJqHOU7HB6x81gMdWVvbO7o7/EChSFQHDx6yOIVsFWMIeE6nAvGF4m139z6TL0E+4/Obn9v4oV0OiM7cpSh769ZNA/qffOqSGcxSzABwR/+ZPXdja8e6cV5//XUrDs/Pzujyh+/r7NlTOnfmlHUoEGNNBq3gnhPvj4TQyROnzDeFdcrn+n1l24stthSLNl7sD1XGd3UPcYz+gra3N2yOdXZ0m8Ex5rIUsjCVBURkP/X4nPkvZy8MmtdW1yxuOWmcnEoFB45StJ6emtHvfOMb2k3vamN7w+ReeB8KatX9jDGvGneyV/3Zn/2ZXn3ta5pdWLYzUrKBLqxtKzhT4KJwSzzm76srKzbH9/f3GLiKJAgxjSKdgd5DFHQDVmShWPvWW2/qsYuPaXll2QBZ9i8+n04bilHs1awP1iSxAMk1zjx0xHC2a2tutXXZyP69u2vv9/LLz9veQJcJMZkYg0QgBuX1dUmbK88//6LdCwDsjRuf2V7PGYfpj4Y6n1X1TaHrhbIe85fi5dLSoo0PrPLlpWUrLjhJLbd3mbTI9o6dIXjO3AuxLhyoaGtr3XwHfIGQ1jY27XyYbKjX1vqKOlsaNTc1odamBi3MzWl25q7WN7OKJzvU039YG1uwwwtW2GceYs7b2tqkQIAzZhU03wOt9+Tn/kvM8yp4/ovMc84AxDq63pCBCcfiCoaj8vrxHCjbukGOhjHjDARgHYvjZRNQRQVXyKboU6FUUyXa7Ck2mnzXrpnzsvaZbxRvkV0yr55KRf39AxbzifXMFz4PpjvF82rXBp9b7ari/Ip5KoUc/D54XyfbUtU8Z092sjK/KNti/0Ze5p9pnnPE2rPfcGfsSqWmeV7LjmsjUBuB2gj8sxGogee1KVEbgdoI1EbgV4zAvzQM/fkLf5GFDkiqYkZ+Dw3G7ovDMIfRYCj8LzTPOXxzIEfjFPB3enpWH3xw2eQGYKvFEzF9+tknZuCFFmVXZ4clWiQrmIOSDB44cNASpu3tlDGxYWo+8cSTunvrtk4cPqSOtkaVKjmVKnnt7uwqGq3Xp599rnii3pgyu6lN+QLo34ZVLlQMIAeoGB0dlccAT496+/osub5583OT/UB//ejhAfX1dJtpKjqqMAONfb53SHeCj3vUQBUNQPdU9lKUitNEp+V7dGRYhdyuGuuiZhYF0Pu9ty7r9//wD41dFqUV2sC7uEkOzC8sqaO903SfDfD3BxUMhy0xBQTb3Nq2hB2AGHPT3/nmN9XejiGlx5hJaEFj8ogWLC2/tA5/YdS3p7FL0o9u7hKao8GQWtvarMUdQIgkZF9Pt7Ep0RKnlR6gJxGPm7QOXwAyJDDhIBq4ZUuiDwwdMDCHJNJYYNmMtrY2jHVOcgq4RLJJks9r0E42YK3ktJHnFpY0MHTAdGmnph7p+ReeNYCT54Se+8jImBnzoZn/1ps/0Te/8Zrdn7UOe7yaeDRhOvC8Ft3shw9HDUDks8ywsVhyrLA9pjnABYk7gBAJe5UxifZzibEL+A2g5PeNYdfT8wXgQLJlJm+Cvec3MKQqZVBlJAIcAXjx7+r7A54V8qS+PgO73vvwAwMr9w/uN+AJ5n4hn1E44De9/l3W216xx4BvFpqB4DBqS5asP3zwwEx0AYCG9g9aiztzloTXR7GnVLR7A1jAtNHWM4BdIKbddMlAgcbmJvs8Y3mX8ra+Q76KVMxpd2tNt29dVzqzqSPHzqi965By5bg++PiG5paXdPLMcaUzO4qGIhroGVJmp6Dv/fCHqmupt2R/YWFOq8tLZgzIem5v69DwgzEDzo+fOG1geEMypPGJ+yY1ZDrXXqkuHtXS4oIlzfwb9h3saJ7/J5/e0P3PP1NXS53OHD+scCyicKJRTV37tZWtaHltUx9//InKhYJeefE5BXxOIoHnTdGhmpTzb5J7ni+Ju8WkWFyTjyZNYof1yfzCuBHGeGtbizOz9AIS5RX0AZ7LukcKFY/+/jvf1/0HIzp/4aKeuPSE5ufm9PnNz9TV0a6XX3xeqa11V9DAYLPsCpBe3sMAx2WTTmpINhiQA5iNHAbrh7kF6GgyF42NVgRgETdTTQAAIABJREFU3gKsAGJS4FlYXrdiFHEMM1vuwToTuveprRVd401jUg4N9ioeCevA4ICbawASVnRBSihg8SUar9Pf/8N39Oprr5lEA10RszMzVqwDTDPtZQpae7IVaPpfuvSkQoGImpItJv2TbGxQIoFhY940rZ0ES8FYnVXjzPWNXQOyAVtYI2YUHYlY4c80lAOBPTPmtDwVRO4pIO4aAM8+8NHHV830EwkciqWJeL16enr1zNOXFPJnTAoEABl9Xwom7EOOTek32YK//4d/1LGjAPxHFA45U09kPCjaRiMJA4/Q/2XckUMBdGOtz0w5iawDQ0Pa2twwhmNjstE6JWCdImVjhpLIHZg8h8/mV3t7h81D7iufQ66J4ptBPE76qVwwTWj2rVAwrHLZY8bUgHPMGUAm1jDAIaaiQX/IXgeD1MM8vfqxMvmiSY+gp/8Xf/FtPf3kk66bZnNF8+OfqqO5zgoejEE4GKGuI28gIn8gqsnpBVHsPnDwiBINcZUrdM2wf6OF7IDfKqgF8EWnFp0HSF6QZG1vbdozpPhDN0K18wYgkmcOqM6cx/waE/Fr1z7W4cOH1NyCRE3Wfo/x3dmB5U7HF8a5eQVjcdXVN9jZAFCY9+Ceevu6TSv77t07VkwgdiC9FA5GTd6HYgYx8v79YVsLgMAXLz6mSDRsz8QEKIr/H3vv9SXpdV15ngyb4dJ7X5llMquyvAEK3pEgCBCkpBZJkXIz6tZoZv6C7pl5n7V65lWzlky3pJZ6SaIBaEACIECgYMuhUN6l995EZoZ3s377ZhRAiFT3PE8kWasKmZER33e/e8+9Z5999s5b0B+wVDYr4Pz1N35hh48cVdHqR6++asvLC9bT0WFfef5LAi49HldoYm7AaqfmRHEGeRjOKhTBASbZw6enR6yluU77HuuUuEOxk72BfYhxYY9gP21sAIh1exLFIJ498kGcewCZmxobBZoGgn6bmZ2xza0tOzCEpEhcnSacN7SGvcwtJ8dy8dIlW1pcsq+9/JLNLc7axOSE5mG5Y4C1Vi6KsJ9xPd///vetylttgWqn5V5mxQf8Pq1RYjDs7b7eXsUi/CvQyaZziOI8YChdPHREcN0A4Tx3Pld7fzKlAlhPr9tPKahLticc0fphn2tta9NnXbp82Tq6u62ppcXiG5sW39ySqSxnkaDfZyMj9+zZp5+0TIb5UqX4xVlqaWnZ6X0XTEU2mc7uJKyzs0NrmbmLtJs3gGl30i5duqS4Mzx8SMA3wD7Xtrm5oVhDfA2HIjrfibGNb0o+K48Xuv0A/emGoajiuvJCFqr2WHxzTTJeANjoh9NZp30c/xUY3FaUL87SwoJNjl2ylfUdK3lC1tTaa3X1rba1nVbxqKmxSdeFL0BDfUyyMp+dy2GIU8h3hTjHpC6pEZR/4d8g+gp7Ph2ShaLWMrEE8DwDi786LN3ztY1tG52YVocosVB2oT6v5AI7Olpt6OB+ndPzhYwM0uGMCD4vs+A97lowVWVdEivKEl9jSNSls3quFMFg6vNv1hEFMxmp5/OaL24svQ/OXslEwgYG9ojM4oykd0F7JFt2Nc/L4HkZzneGoU62pcQZnvNQwC/po2LxM1+iCnheSYsrI1AZgcoI/PoRqIDnlZlRGYHKCFRG4F8Bz8tMpF/3kjJ7lsQA5rnfUxTI6nQWCa8e6Tiro1XyL67tUi22JY8SmkgkphbyH/7gVRmCITMA83xxcV6MIA7/AES8hdP3LVp3V49af5VEpzJio8N0+9rLL9vK0oq0fZ988lGr8uQtk03qEJ/JFOz8+ct25NgJi2+uWzK9ZakMWpgZ29rctt4eB5STfCKbAAMRVnt3T4/AoXLysQ1rKBKyY8eOC+xAK5pDPswmsc9LLlmV1KMMSYtKOALBsIzNkGUAPI+EgnbtykWbmUJ/u2h7+vrsH773M/u93/+uEggSPZhaTc2tFq2pkWwL/40hXv+efgGoJEu0ywOsA+Yh84AGLonHTiJpHZ1d1t7eaYcODVlzXUQ66zCxAK3ACGh3dSx2DKNIojxqzUUKZ3FtXWxV6bACnHd1aRwolCADAfsKtnxLc7OkdebmZ5VcAeA9+sijNjc7Z+2tbTLBo70W6QaYviSdMCgBOQAHytqwJFSASw899JASLQEIANT4iPn80sCnCDCw18lffPDBB/bII4/YVjxhm5s8s7SS9UNDfWIeKXHzIPWS1HWiCQ9TG/MpNNABpTZWN8SKB5ghcQZIoVDAtZU11bku/rtsGAp4zj3y7K9evapxAXRypn8Z/V0G4Bm7sn6tAxscI6qshc57q71YiSwJvpm/Omhr6xs2PjlhiVTSjh8/aqFqv3mrKLokze/j+RXNH3RSM47x7gohZcY7n8sXiTCFo+R2UvMLMBYwAEYeIB0mc86oL+M0QkmkfSHbTjoQ6O7du7Z3b78ZoJ3fZ0FfyRZnJi0c9Fgpn7H11SW7eeeGtbZ329DwQ1Yda7WLV27ZanwL7pdkBHq6eiyXylm1P2JXrl61tt52+/GrP7R9e/dYJBSw4YMHBeps7yQtkczZwhIa/lGZrqVzm3bkyKCAcp5pQ12tbayvWsCHRjga7hj9pq2Qy1ljQ4t9759/aEuzE/bMY6etLhrU/YUbWs0XbbBr96ZsYytlw8NH7f1z79pAT4cdPXxQBSDATLS46TIBAAJoE+synRLjHCDq2JGjkhFgrIcGDwq8Q7O+b0+vigEUIzws+2LOfOjKZ/PS699KpCydK9gPX/2xjChPnTolWRWtHxkHmvngwBULD7p1WMsAk4Dv+Zxjoa9vrKtQw5wBhAaMBGyDcT48PKz5yh/mF3OeohTgzr6hwwI3y2aA3AvAIbGk3F3R29Nt2dS2gJu2lhYZhgJ+AdoBKoO4+KtDlkimJefz4ksvCfRmTlPkYl2x9hk7mKgAf/zB+FgMxJLXVpfXBToBbLI0kbdB1sqsYMFqvCacZn86k5NhH1q7vJ75iVwHa5Sv8mfu1nqkLbyzk7Q333rT6ExIphIy1kQfPxgMq/jw+htvSdbj0UcfsoAHGS/MgQuSHkkkUorfaABTMCVO/OVf/qV9/Rtft317u8zryWldI+OhjoDtpO3spPSZ0lv3BWxo6JDdvn3LVpZm7MSJ45IkkOxUzkmGlZnE/M1zEJAmXw3nF3Lj+g07euyYzFlZ0yrE7sqlURCD8VqsclrijMXONh0XPrt44bJiD190NPT0Eu/bJEOWTqGD7LWFpRXb3E7YRnxLXQg/+tGrNjR4wKr9ftvYWJNPSSC3YQf29qnIuJNK28TkjJ08jVmwz8LRWssVS/bLX75rL3z1Rc1z6fr7vA/uT3I/yZTum8IO18QcA7RGbo17oGjgtM0BldHBb9iVXSqJMcyzYN4ztoxlU1ODPmdldVlzitjMs5qdQfbBmX5W+YOSk+B8wHxnbXT3OBkRuoXKBULmEMXcxDbA7ariOddKdwnXDrgZjoR0vnBdLR7bWF3V9SGbtra5afsHhyTVxLng+rWrMnM8+9CZ3S409mJkWDjjUJimk80rwHx7i8I9hdhtFTSIH+nUpg0P799dh3NaPxTDyuxzxonrZxyDkk+Lav4zBykUw6CXxM3UtFjcHDeI/5hXZthzAiFJkcCG5udOn94VOSRNVzJ777337fCRYRVD0J6nQMEzJKZQIOA8w/NgfZc19ien5215Na657brDMFBGAi4p5vTW5qZM3NWpQ/zyVqmbgfFk7TBn6Lgod8vomShWLbsYI+3ykrpKOIvxexSGVTCT4Wxa+3oaY+mlZZuniBqtEcu+o61dezla6JwTkGiiG0CcBmQCC0js0QmIDvyKOukoKLNHcj5jPlDcaG5pEUGBsw+f+7Of/Uzg+rFjR+3+CL4KMKOJS1WaL5FQzAq5ks4NzFfOrKxXuh10BEG1UK1jopRYAQN7TDQ9SEpRuA244h3+BniSVJWsmsJ7Oi15qcWZKzYxtWA7SfaTMGUS27v/oOIkxTMKKqFQ0FqaWUPIkUFccd1vkvxB21tjuLu/61qQbcFPAfAcGN/NCZjcFBSTyYy64BqaW9St8sH5S7a5ldC5nfhTXj88y1Rqx5paGu3Y0cM6B1LQDnr8junNAFTBhufeSyqcsPaZP8wz5uNWImnrm86wlsI0Ei3OhyChtcT5nnlJQZg5wTpgHvC7FG4pbCA/yLm2DJ5zXyqA7cq2SHpyV/NcvHS6Q70eq8LslwKD37fLUHfdoWXJvQrzvJIaV0agMgKVEfiXI1ABzyuzojIClRGojMBvGAFkW/hRWff88y/jYFnWIISZaYWUBSVnvntYBzr3+ByD0kpiVJJBOJ1Pj2QngAxhjUcjTmsZzWJppe5sWUNjnVq2SWo4aAMoIDcQCUd1yAY0zGXyAgGvXbuu5PSxRx+TnMI/f+8V++pLX7GaWoDCgu0kE5ZKZOz998/bE48/KeAtHPVbMh2XxEooGNG1Of1yx1iGVQlI2dHZKWY8LBuShapS0S5fviRmIwkd1wGYTFs+yRtt24yXEsgCGpl+JdP5fMlysHkCQSWc9+7etrXlBWtrqbe62ogYWv/nf/xP9qf/0x+JEdfZ1WMPP3xWIPj4xKSY+b/9O7+j6wTIOHho0NK5pHV2dQnABcxLpbOSHABMp3AB42ptbUN52yNnjttjZx8SwEQbOLIMJHWMMYkv11XMO6mRTLZgm8mU5E14XiRL09NTMnKESQlrksSR90KLenZuRjq4SKLU1dZJ+gUN1Fg0JlB6cX5BMju9PT1K0gHPAZFIODEiIxmiPRuJlbNnzwpkAVhfWFyU9AWgXX19rTU21luwGv1RnzTon3nmGem0w0gETMrn0gLPSeBIhCWBUXB/0+KNHjJayhR0lMqi85nJCqgA0GSuwZrFOLIMdAFI8oxJRNElJSmDeQegAAMdaYzHHntMYKbTDHeJHv9dBrPL+pl8Ztno7/Priu4LEnCSaK/fb6Uqj5i+//Bf/97+3b/7twJkkYzxI5teLDgt3elpma06eQePPo9xKyd+ZZ1YmMVokN65fUeeAGVPAuRSAOl5nStoUWDK2E4iY1MzS7a0vLwrx1FrdbUxS2xvWl00ZKuLs+qUaG6ote34hqWzGbs7MmFnH33aPMEay5UC9v1Xfmxh6d3TyZCzTCpj+wf2K2EtGN9L2urSnL3w/HMWCrpEe3RswpZWNqxkQcvkHSuspjZo07OjkvTZ09crrViY5hR+Umgte5w+LyA6oOa9e2P28bm37MXnHreGmiBIqwVr6u3SjVGbXNiwx576kvX377f//Nd/bantdYuFnG53W1ubxg5mN8+QNQAg5ICcWkkP5NJpFfn6+/cKACQOnTt3znp6u6V7TUEiFMZczWOpnYQ1NTTa+iZyIrV2/dZt+/FPfmrf/f0/kGcAX04fv8qymZR5SwWx6wENNjadiSKGoTV1dWYlj6SXAEa4HtbM3r0D+mzGF+mWsiltmTEKi573AMDE3LHc4RCsDup7gFNliRUACcCGoL/Kqmn9R3YLvexiQVIMvLfiuD9giXTG3nrrHTHPzZy+P9dUbrVHroV18eyzzz5YPwLrij5JE6F3y/OSrFKWwg/FGxNruty4gyGxeSh8BGx5ma4UzBYdWxVwnudBrOJ5sf7S6ZzdvnlbzMfW9mZ1hoQiIYFgqRSyDhnb3k7Zz19/Q50w3/jaV1QQQi6MvYL9CUkTxh7fCbwd/vN//lvJsDz91BmrjQGIBXfnRMreeuttGzxwUKAXJpV4E3z4wUe6t5e/9mXNyUg0JpY6O1557IkjsF0ZT5jqSF2hCc29Ef9gub700kvqzBEDvwqjxpQz5Qz4BZ7L0yJNLAjbG2+8ZY8/9qT2GkBgiiL+AFIoGQsHo1YdjAr8vjsyKuCLAjbdOqnEjj32yEN25+Z1a6iN2tzUpH3lqcdtJ75pJY/P3n7vfQuGo/bMl5+3huYmeStUh6rtrbd+obkGY9Rbha4/RQ3HHAf44u833nhD8ZtnRJyni4iY39ba/KCICIOUOMO6K68vYhZxEzkN9nHnJbFh77zzln379771oPuAAvJNeaTM29de/rrlS1UW397R3jQ2NmqPPnZWGuawlk+dOinwmXUwPT2jQgfdI/v27tW4ItWCzATjzLmCzyOeonN9984dQyOZ/RzQ/Owjj8rYESY3vzA9NWk/+N4/25/96b/Tvl1bE7FSlZNfYX+mkMuAT0xMqWDuzj0+se7HxyfN7y1YT48z+i13KwEGlvXOieWME3FJnUI+E2iJ7n42ndW8BVTkdeidIxXCnhoI+mwnmbJUNqciMQV45hZEg/6BAUm5OYC8zn75y3cEgDc01auAw9zieblC2Kz2NK6JZ8wfPuvd9z60+6OTAteRJtrcWFchj64KtM/HRkcVX4jNzI96mYLmNN8BlYk5ZWkRV1R25vLOD6TK1tc2VHTjPWCvO2kQOtAyGlu+z/cAzzd3EtbY3GIb6+sa62ufXpWM2uryslVX+62lqcHa2ukaiqsoRGGafRumP3ES+Rj2aeYask8ffviRff3r37AbN29J9oYiCbEWj4nvfe97iuuDQwd01uKeu7o6dd31tQ1W7Q+LUc39YVC6tLQg41PHPg9ZdSi4WzCksE6XlytI5nJ0k7CHBfR8SwViqZeAKBIGZ8nl6Ytimk9OL1k2Z5Yv0p1WbcdPnLLF5RXbptukpVmFZfYh+U9QyBWY7M7bZfD880LkAOy/DjwHVN9JpC2dzVtre6dduPSJLSyv2uDBYXWG0GkpAkgmq/tNpnZsbHzETpw46nT0ma8Cqj+TbSlrnrPu6DhjPhEPw2i+eXyS6UJyCj16uh+Ys0geqfPGS/ytVrxnjnIuYV9ifjDvWlqaLJ2iSOJ8XNz/HHj+RcNQxtQxz0uSBCx5Ac8LAs/5bzj/nwfP2acrmueV9LgyApURqIzAr45ABTyvzIjKCFRGoDIC/wp4Xm4DLYN9n2eil41EYWsh2yLwvMoxOzi+SrPV538AnsPCc0BileRcYERhiHf71h0llYcPH1HyBivTaTjCokyo1XxubsGmJ6ekXUv7/uHhw0puMWeDIUsL8NDgkECt6dllOzQ8aPGtVfMFkCvJCqCfHJuyM6ceku6ux5e3SMTvjvgYHOl60Vathrcs8GZjM+6MQXeBApIhLh9g991z5+zll15yGt/qhaXV2xlalSVcSpa3UgkdSZJGr7RKb1y/6fR8PSTnHtvaXJYJI6BTfDtn+/YPKYmHRc7vwYRkHAHDP/r4vDSBASrqG2stHEUDulEsonyhJKBufn7Jrly5Ks3v5ZU1l4isrVsL7d9WsP0HaN2vt6nJMXv55RcFRsIyo73b5/Hp8/g9mF3ItjgANK3knDZ25Blg69Guzc9u3rppbcjqdMG0QudzS1qcgHCYsZKQI/UCQ51JwfXwPUAjElOAeb4ArGEYMj/KCfXI6KiA/HA0JvAcgA2WKiAaIDdJ+djohMYHLdN3fvmWvfziczJGZezQipfGOJ+bydri0pLkG8hkAS+Rl0klEnqGmJ9ybQAcJOhcQ/kP18o8RDucNmmAdscCDUqjHdYg9+E0ah3bvAyYf9Yy7RaZuhJ2NY0fAOg8mTyt+TCOkfrxiO0J4EfXQFdHu4WqA5IZQdsTEJp7unfvntreAaKcFEJOreHML6dVbWqVhz09OjJq4QjMNbPm5hbp2QPWu6JRQXOI+wRoGhkZde3qhw9LsgXzQ4pGczOTWuMtTbVWymdtYR4GdNIWl9es5PHbsdMP2ydXb1koWmcj41MWDIYEnmMqOTUxYQeGBvXcamMRq4kE7fFHzsjYl9UnDePbI+avrrF8yWdzC8vqDonEqgV2dbZ3SCKloK4JdHFX7M0337THH3tU8wj24YWPL9nO+pI9+/gpK2Z3bHpuyvKegNW19VlDW7+99e6HFos1WDQUtlPHDll1wKNCFs8dABC2IZrUPMMycMM4YbwXX1+X8R161zwnwGDmMdISsGQBVzxe5m5ahbRCDvO6gIpamPrFamokSwDgS0GH92DdwTgE0ARk4nP9ASfnA/iLJjUyFWhL01bu9Pg3Fe8AcQCL+Crr6VOoAizhXgA5mR+YC8JY5z5hITpgbsvSGdZ0UVrRIyN3LRYNycwSY9piPifZFmlZy7jQL5ZkIpW1d8+9b197+WuWSm2peChwz+sKWmX5I8Bc4hnfF7gOk7zKpzWOhjla4Q31tQJ6AIvU1QGQCSRPd4YH+Zqi5jPM0J///Oe7xYCIGO7Dw4ft9Okz9sbrr1suk5PkwGOPn7VwFDZ3waKxqGXoBMqXzB8I29LyuvTK29vabWZmQnJgMJfXNzYF2BDrR8fG1XHjDP5qbXpm2r71uy9ZbY1fa4E5eOnSRRVNo9EaAXbZbMGSiYx98MFHdnj4kKRvYEEuLi3bvXv37dHHHrNXXnlFng3aK70+ydGcPHFSY1yza/RLTMF0FECJva+2bteEkB1QMlIw/z1imkYjyNlk7cP3z9vJk2eccXIBQBU5FeZQxqzotbXVbRViZhcWbe/+A7a1s6Pi04mjwzZ+75Ztri1ZPp2w/p5uC3oCtpNM2wfnL9pOJm+biaTFGppsz969kurq7u6wsdF7trQ4b1965ksizvLcyh0u8fiWpH/Yv5lbxBCAUeRr6BqhSEDRDqYoQCh6/Pwu3+OeR+7f15zFwBPfg/HxMVteXpK0T//AHgFltTUA8nN2+/ZdsanRrF/d2LKV9XVbX18TA5ZOLMbv6FH3/gBwAG/E5bu37wlQ3jvQb/39fep6YFzpeOC1zF2KqGj342nQVF8nvXZkW9A8R1qCNQgj9u23fmF0axw7Mmw16N7HN2SWyHzmvMC8DQSqdb0UL2tidXpf4jLeCn29nRYMwIZ2HgGskfK/uRaAXdY2awhAkrXKXsaeHglFZZ5K3IhvblpvX69VlWCHp/XaHIadMkjPqZjuCnJxt0d2dTsN7gjFnYTmHD4yxIe7d+/o2VCsYs5BFAC8p5jInoUsDkbVAPHEILpKouGwzS/MSaKoo61Nr4mEQ06/H5PPoulcRocYX+ogovMt72Id0j/EDz6PNcbZqlxQKJ8t+Wzm08TEuGIAgDfs6GgdoH9aHiEpPEM8PhsfG5fE1tNPP6n14ApyJYGseAQQR+l44T1hQbtCNt4sGRsZGVdnAUX8xuZm24hvCGhnv6IbEsm+5hZkUpzBNd0j3EMkFLGaaK2TjYnRIUCxLm47iR0VsvAdCVbjIcF5hIImuuiA217N//X1TYG86koQaO6k/ZzOf7WVdsbM66221bW4zS2sWiZXsnS2YJFYjeR5IDgwZrXRqNXEYroGgGQBxOqEcGbh5TNH+VxCZ9gXwXPAZzoBsjl+6rFsvmjTM3PW1tlpdUjxFLgun5OOKpTP+gVJ6h0+ckheAaz10q6XzheZ56wxOkpZj4Dh7IcUD/BkQG6LvRJteBXxdxJauxBPOIdx3Yw964VxoZDiPIc8OhNxHv11zHOMQZWz7OYenwfPi5BHYOcLPHdn7DJ4Xk6JKuB5JT2ujEBlBCoj8KsjUAHPKzOiMgKVEaiMwG8YgY/e+H/KEua/8opyYlM+iEvzvJCygAdNxTLzHNaLV4dSWG9igcD6cGKuYnVzWP7ggw+V2Bw8OCyghLZOzBkXFmZtJ7EtZlXfngG7cuWara3ACC6IgQzTBpYK+sfnP/5IzJ/f+sY3pAN56/Z96+hstWxmS2xkwC90XFcX12ygb8CufHLRUslNyxWSkhIhKeWzAfc5oANeYjK5Km3OpIUFLMVkOjkxPaMkGpZ0Vye6wS1iNI2PjVk0HLG21laridXIUC6R2lbLNRIUwVBM5ql3bt+Txi2s3XwuZYVc2mqi1UpMJ2aWbf/QIf0csDcWq7WbN++IyUjRgDZwmJkApjA/AUtgJcJEI7GpDkfs5s27Vl/XJFZxd3efJG0ABQD2ATayubQ11NfYU08/Lsbc+qoztCPxIAkFSPX6AxaKxpRIAYKThCEzIG3pWI0tLy0qeQRohvEYRZ84BZsPHXDMFfMWDoXs9k1n/NbZ0flAkxIwYXVlXQnS0aNHlRghLwEAXZZr4Vr4ObIYAHb7DgxKJgKQAmkCgBrAQ6bSjeu3rKGhyYaGDtrf/e3f2O998xtqpff50Yx2WpvSkS4B0K+Jkd62q52J/AfMQViPPHfA0LKR2QNgm2IQhYC8a0N3DLrig3Z2GIIw1AAh+DfJPSAh4CVJ8hfBc8eyc9dV/qKVGCATVhdmZWnAl2DIVlbX1FXxyMMPCzzHRCCfTVustkZFDsbozt07mm8AII4hX3Rgyy6jnPEFNADQAaAG7EZfdujgISuWYLhvCyxfWFxyQF1VyYq5jH3zd39XifnC4oIN7N1rY6MjtrW5ZgcH91tDbcSQL4LxdePGbZuanrGhQ4csmc1Z954BGx2fsWIVOrcla25qsaXlRRn3sV4uX7hsoaDPDg/utQOAjXlkMwICmJOpnNU2ttvEzKK1tndZrDYmMAL9du4VnX2AUQzyAIoFTqdSmkPoxid3ElYb8lksWLBCNm6hcND6B4etprnL4qkqe/+jy/bscy+YSf8YhpoDccKhsBiP5947p+S9t6dXYB7M1YbGBktsb9vq0qKKQEgLINmBdvH777//ADwHFIH5i/Y5TELkimAXwygHMAdEitXEFCdkuBbEiDJnLc1OPxhwTfIGhZKYnw2NjdbU0ipPCJ7L4vKSQDWAktOnT0muZd++fZqvzDFAHz6n3N4OOME9TU5MC+g8eHDQae2HglqnsPe2d7YUu2DuIo8Ba1CAaKFgLU2N1tXZqa4NFe+qvLaVSNsv33nXvva1F61UQELBtfqXwXNiM88JoA8gRv/m9w1j5rxAJGQzkJtoa2sVgELsUadOHq+AKitWlcQoTqUpGgJ8mP3TP/2TfBBgPiJb8YMf/FASX4CsL3/1RYHQFC6aWuotlXFSDYDnyLYkEzlbWl6j/fMmAAAgAElEQVSz5aUNge7R2mqBXwBV9Y1N8rOgyAOwCJhOp05jY5MMkffu6bQ9ve0qmH3w4Xs2NHRAc4LnFglTWADYKUjOB71l5LfYa0LhiNYtbF9J2CRT1ren37a2nbknwGI+k7ZMIikQKJPFRLlGcYNns76xpnsgxlGsTGWQEctqHynkqyy+kbCLFzEfPa7uIgBBuh5yeQz2Sra8vG7374xbz54BS6Yz1tLaZj/72Wv21a88Z9Pj962Y2TZfMW1drU2SZKqpa7bvv/qaxVNZiydzFozWW1N7l63Hty2VxpCxyfbv3WP379yyb3z9ZWtuatCzJc6zm1NARLMbOQzYzICnAK+Sq9hluCJxRdFRRtC7Js3EP+IhklzEpYH+fSpkA6hOT09qbvT2dmuPA3iDhbqwsKzXYmoNeN7V2yuQEuNC2OdoIAPkjdwfEdDOeMuEtYj3R0T72fDhIRXhiDsUbWRcWizZu+++pzMFnWR9gHiptPViYohmd9F1z7GHXDj/kUyHJ8fHrL6uRsW8TC79OTku1+EBQx7gn/teXFgSCAyY2tPFnAooRrPeHJjqjKtd10tKr1Phyud8MLgGuvPYo4mpn1y6pCJ7NBJWwc51MvgtV8xbgepGFbJK6OWXdL5BV3tmdlY+AEgZYeZLoejixYt26NBBgebEPMD13t4exSgAdJ4lnX50s2DE2tfbo1hG3Onp6lLXSD4LSBx9EFcyGTomKOibjFIp7vKMKWwkU0nJqriOKdN/I9vDGLH/SfYGSQ3JazipEfZVigCQEhgTziV0pLFH0lFARxD3OHzosPTQe/t6VNxIphN6r7npWWusa9Dc8HirBPKypsvFguXlNbt86VM7cviYTUxO2fLqstXU1eyyzOf0nGA4b8Y3NIdgnVP4ZE4mthO2vRlX4Y+5HImENfdFSGDue9AHRxpttxify4txTbxYmJ+3yakZFVbxsXHgNAXFgMgl6npLz9j8/LKtrW+JgFGFufDWjsw8Y3X1tn9wUOcWfDZqojGNNeuGWMxnSzllV3tcUia7Mjgl5FS+INtCsOXcyVjmilUy452ambNoTUReFei7U0jNYsJtXrH2MbBmvzp56rjmoYB7wPNd9yN9tKRb8Cmg+2hWc6csjcdz9PiDWld0obIfuYISxx0kBTlzOTkf7fN+Z7TLM6FI7c5N7vxUZp4r7DB3uAqnGbPrmfoZ85w8pVBV0rnbaZ7jnfGr4DnXfPKZP6ngRJUMuTIClRGojMDnRqASFCvToTIClRGojMBvGAEMQz8vOVH+dznRewCe0+afS1nA6w7Jn2eec4BFiJHDKjqgfPF7MGIxJgr4gzY5MSVgGN1TjMYi0bASlNt3birhqq6OiLWdSaNHnLXW1iabn5uRkWhjQ529/vPXBOI8//yXlMSQLJWKGdvT22HJxCYikFbIFWz83rjVRWuto7XJmhrR3F4QEM3BGT1VQFR3nR5LpAHT0af2C6DQQZ6ENBAWUMxBHSCYBAi2KsAWiXkApj1GmKurAnsD1X61UUcitRasjtjs3KJFQmGxo9tam8xrBRu5f9eqw9W2mszbb//utwW8krikU1klv3OSPWmypeUVsefQMvUH0A9N7rL3C7Ywv2hHj5+0paU1OzA4LB1wwIDnv/KCQKmx8Sn76KMPBTS0tjXZyZNHxUQH7FlfW3WgcXun5CIAmm/evqPkDTYbsi6Ap48+cta8u4AZiXVzY6PM4XJFE1sdYA7GYE93l42O3LPG+nrr7Gp3CX4G8ANzsS3STKutqRNoAHBBUoSUBAUCkmTm15UrV+zEyZMya0Pih4TXgefI6EwL5CTRh1Ha3z9gbW2d9tpPfmzPPfO4OhJkjon0RLBa7C6KDgBfY2MT6mSApYUBKKB0WfZE7P8HwI8DM8qdF8xZpG64bxI/WNqOkZoW446fl83wyqBQGTj//Br6IvNcn6GqUhl4DFkJBnoWNm6VXbxwSeaFoWDQwrC6SgUxpFkrMJhJLN977z2B59Ls39x8ANqryFJl5vV7BNghwYCUwE4iZQ2NLXbt2k3b2NhWUae9s0vs97XlWTt6cMBaW1oFLmxh9Orz2czMtHV2tFlPZ4dZKSe24/bWpr35+lu6loamBqsK+GzPwD61lse3MtIyBQTO5WH23bV0Mm1+C1hye9NqIwHrbm+0Yi5pTU31mqMYeh48etKKnoC9/+FF6+jsVmcFYMm1a9dkGMe/iS/4AMBW60ayKJORXNDs1LR1NMVsZ23WejrrraW10RrbOs0XabB74wv2T9//iZ0+9Yj1dnVbU2ONTU2N6vkCQgNKX7hwQZrksA1J0Jn/yDjQYTItoKxewN3KyprYqYwPbEriFd0sS8sLAs8BrmrrGuzwoYOumJTL2tzsjABj4kZZsiVUHXKiuKiew46rqlLHyf37I7a2vm77Dhyw8bFJFQ2IS4AVdN0A4DDnKDghlcJ1MncBFJgDAJkA6axpJGQAvk6eOvGA6SmppoY6sS+ZjwIedrX60drNZdJioAPw0BmEFniVx2/bibS99vPX7SvPP2eRENrOrpOiLDMCWCdwK5FQnOeauDYAEHTkVUKtqhKADlACSA24KPb0rk6/ukKk21tSrEDT98///M/t+PGTdvrUGTESed9f/OItO3XqtPV3d2k+tbQ2WTqzY4Vi1oIh5FAoiMEEBaSrtu9//0f2e9/5jqXy2zweF2sAvWvQjb+lOB/fSqhgBFj493//D9bT2Wmnjx81j6ekImj/QK/YygBkxP483QUBTFs3FNNrYiEne5PLC0BnP1FnR7Fk24mE1dU1ODmIxUVrqK21cLnYlU5Js5xCZHxr0w4c2CfZB+6TOYYeN2sdU0K/L2TFgs++98+vinkLWNbf3yut74aGmI1PjNrc7KL5vGHNwZ49ffbXf/2f7NSpE3b40AG7e/2yJdYXrae1zjqa6szrLdnSVtLuT87awaOnLVLfbu9fuGojE3O2uLxh1cGQWK35dMoWZ2fticfP2Je+/IQAY8D+t956y5577jk9c8Dzxx9//IEXA2BZYmdb8RpQXYWqcFj7KvMAUJQ5yn0StzCwRQLjvffOWTaXshdeeF7FMwBQih3MLyTUNta3VAikULe4tGLRWMgxv73wbQHDs7Z3YK9tbGzJU4W9EMYpHVFogff1dVt3T4clklsCUbkuwO3R0TF76qlnJblTSGdsdmrG9g0O2vpGXLF4cmrKzjz0kP3izTfVidO/p9fiG2sWDPgtvrMleRvOCTCqAQHZG5i/gJmMFf/NHhSL8AxhXmNc6/YYfuYY0SmtYwBJAYQBv7V3damLAMYvcxYW/cCefhXuKSoDHuIJwRjI/NlLwdfJgDH/6GaR9BmxFHPZXNEuX7liyURSJus/+fFPtE6fefoZFXuuXrsqCavNjU1rbGrUtRF/f+e3v24BPx0XWZuamNQ9tjQ3qTBKXBNYvAuaUhtejye0XhkPAPemJsxNOVO5Aol8CwyT16iTy0pnFDfKcoDqGtv1CHFGrq6QzZ9YrE7F5VhNneIxhtGvvPIj7Qt0sKWzKWtrb1PhuIo1mYQ0UKeCKkUT3o/rpRugOsh63rZPr1zXWaOrp9PaOtpUFKcwROFuz54+S2eSug+Y9w0N9SpUEicDHmeayh++KHrRncfdcQ/O24TPStvm9o4ICqyDIPGZc2ah6OTB8C4R+97J/+Brsjb6sS2vrFsikbbmljZraGq2kbFJSZKtx7dsaBjSCV2fdPd4dE38EWiOyTaFCCdz7kw0GT95EvF/wORf1TyXJn8mZ9uMV1Oz1sLSyoLVN+LRUWdej1/72+YGpIFFW17C8DZth4YhfbRKe7waP5JducfPNM+dDBWm78x7rpF9jM9BZpBxCIej+p7rYsrobAuxhjMpRXLWEF/qRKmtcV2hu4bq5AVlSTx6VnX20qrYlZ3c1TwvM88B1YHXs4W8+YJ4bFCEhvXvfIDK118BzyvpcWUEKiNQGYFfHYEKeF6ZEZURqIxAZQT+FfC8DHZ/XoaiDJiUWSwcipFt8cM8L4PnmB9hkgjtXOC5S350qIXhKnYJhkBZASkAVoDrMK5INmk1RZeZlmwYstFonb7H7yYT27a+tmx9fT0CgN9/710BwH/4h38gUC+9Hbdrn16yJx5/2NJJ9Njz5jOfTY1P2Z3rN+2FL3/JctkdAewkEIDjsE5oo90VnBHz3DGHTXrZsIOKRbiqmLl5JSvA1/mPz4tRi7aryxtL5q1CqxGj1KLaw9P5onm81XySjU9Mqx19b3+fldBER4Ykk7Kl1RWbWN2yhx57UqadFAs40COXkEewE57sro43DLQ6kq1cRu3KSJQAIjS3toudhC4uzEhkCM6fvyBDu7YOdNFT9oMffM+eeuox81SR2OUkM0Cih6wKBQ1a3QHEYZw2NQJsOdPWa1c/FQM6k6YFmhbyjAB1SZUUkRGpUmvz4tKCDEJhtcNSI7H3wrzKpmV+Bigc9Eckw4O5XRlQcUATEhQhAX+0aQ8OHrQSUjohwMkNW1patK7uDjFHkWwBcIE5OnzoiPRoZ6enLLEdtyOHhx2zGwNUn08sUJjNLa0tMl+E2UXy3NvTqXvB5I6Euyx5gQ67AxUdU+uB5n+pIMCw/P3yawAIXnn1FfuTP/m3undkKVyXBYkq4KNbYM439zMt0HIHB/Apz4EvgDeYWOjjw/j98MOP7cyp064gICNVv+YDAAmgE+9Kgg6zD8AE8IPkcn5hwQb6+62js8OyhYwS5pXVDRU5SFKv3bilYk5jU6sS8/jmljoIetobbW83BSWf3b1332K1tTa3qw8LCxS2PvN3bnpShZflhWUVNUius4WctM4z2ZLV1rVYS1unTU5N2tDB/fbJlYs2Oz1vPW17LJ3YttXlaetqrbeWBsDVrDW3Ntv84rLF6pqtub3XiiW/La9sWiqTkwldY1OzLSwtChSFiYkGeE1tnUDmmelptc0vzs2Zt5CySKBgp44PmS/gsfbuXttKF80XrJOW+907I7YO6BKLWFtbiwAd3ou4A5MWvWSeC2MIkKA2/fk5C/p8KpoA+FL4gT1NoYjiEnIRra3N8mkQEO3xieEJcA6DG3Atn0NOA3AJMq6Td0JnVQbL5gzLZDgr2ZYtm5mdsYbGZjt37j07eOiQmIsd7R0qINBBgvwDzx22KAaZeBGsrjmADlZ82bi2mMsL2JyahgHaINDHsb3dhORauI6sGOTITvjMRwxHj1kxDja9OQAunbVXXv2xPfXko9ZUH9F6Lpv6lYEL5inFjLKRIPIoyKrwc+Yr65HxRY/ZFaraxQ4GTNtFLCzDOvP4NB5onQP+/s9/9r+oQwAZHb4vzWRkLarMdrY2LCa9XwpFNBbwOXhP+Oz27fuW2IG1HbX9gwfMAnnpXSM1hvTO2saGQMlQJCIJl0B1yD766LyKqV9+5jlLxrctmdy2js42FSwpejLG6MfH4ztWV9tgb739jg3s2WMDfT3aP5DsAOienJ6RxASFq0+ufGp19Q1CsQBZ0ZVvaWy05eVFAUHosT/x5BN6rgC6APSAbm4/Zb90cR02/eWLV21ycsEODw/r9Rjzbm9vqhNpfX1F0i5+X9jaOzrt3sh9W1pZti8/96yN379t+dSmRf1Fa2uImDefUtEu6fNbsui1prZe81bXWcEbsdv3p2xjM2mJ7ZR9eumK1YQjxg5eV+O33r4mAaAENvZFeYV4PBbfituevj2ae+zbgGQAa8xNWMs8fwol/AxA7NMrnwqA7ezsUgymIMXaArCM1UTE9I/GmGd0abjiARI5B/YPqSsB5nlUGvheFQ+QrKGgjA50OkWRE4mblEx3y6zmSJj1tSFwfk9/r8BnvsbHJtRRghE4hpzE2vnZGUmhLS6vSqqHjh32CfYifgb8hlwPgKEP74bdbovxiXF1lNA1B/jP3oYmPnJGKhLjn5Km2wBfFxf3id38PvENsJkYwPqm+IiMDp8NO54OG7SxOWOwnoktPAuKdlwHxQOta4GHjgjA3wUV57xW5WVdZQXSJnYSFovWib197ty7ArCPHz+hz0Wfnz3SgflBxUOMkYsFuhs8dv3aNe33kBsIJcxZzNeJh4DyxDOPL6hOKgBcmY5WAQznFS8pcKiby8cezTMoyVjWjYUDeZ1k1GdG22XSBmPlfB4cYxjT8LX1TZudW7A9/f3ar9Ath9WON4t0z43uOSRX5mXyTEGfGIKfBOD56OiEzc0uiOE/dHDQJiYndJ8UI9s727XXoc7HnkD8odNRhYGA39qam7VPuM4BF5skl4bGe5HinTsv6kwgrXPknhJ6Lc+NYoT8I+ir8SFZxf0hSeI3X3ZRADfFc85hFKrxwbl+846k0uqJWcGQTO8peEMWgHxB7OAaKKZQ6HLKgmjsAxlrK9K5TzGZ57PL6mZuyEQ1m1Xhh/fYjK9pDLl+uh64rim6IDNZ7R0UpejQYm9hrRZLu7F8N6/YPfJo3OhykqfH7jVybs1knXRP/W5Bmv2jtq5OnhecQ+mK4FyjPRP5n9qYOhMoSCNvhFSQCgQ6X7nXaB59xn9nJejnzjDUjQFiisgcUaDivMP5ns6Xz+c6FdmWSnpcGYHKCFRG4FdHoAKeV2ZEZQQqI1AZgd8wAsi2PAAOd19D0sKXYxs6TUVaza2YMb/Htdk+0HopkRgBTDsmISzGcisySAcgMEnxO788Z5cufaI2ZFiTaBtPTo2LgYc0xPLSqrU0tkoqhRZuDEUBNI4eOazPPnfuHWkgf/c73xEr1vLbkmYhaTt08KASwEh12NKJpP393/7Qfv/bL1jAWyUTxPqamAEwffFr1yn1ATMMQMDdr2vf5mBeKHkEoPzs9XP2ja8/L41UWKZ+2GRWtHzOSQhUx+ptfjVuvlDEXv/5G3b2zHGrDQcsItZzyQqloo1PzdpyIm+PPvFlq/KErDpca6sbcYtjHNbebFvbSNg029zMolVV+S2dTEreBnDmxp17du6Dj61Y5TdfoFoMY0AwnhGvI2n9/e9+Wy3mVz65LMAQKQpSbcy/SNYnJyaUxJEcwv4eHh4W2A5AuLyyZC+9+FVLJnbEjESyBeAbzeEnnnjcGQqaR90DGPHBYoNpSJszBnrtHa2WTvP9kJjzAV9EmsDo2ZI0AmDIGA/WfqkkpmzAXy0plrxYUoy7R4aye/b0S67h+PFjNjc3Y/fu37UzZ06pSNFU32ivv/aGPfH4E3qcJIGw2gDMBTIXkdLIOXMoDG99Tu+d+QEbjGtxkisNYrYzfiR8Dya0gFHasJ1OLUk8r5mbm5cO9dNPPyNgDQkOpBY8gALMl1y5NR9t87yAWt4HgJGkG+YZf1grsCxhlCJ3xLPASBDmueQi9Hzyu4CPM8XiiwQYcIWOCPTMSUSRHKIIwXNAxgUWHVIi7Z09Mpzl2rd2Etbc0iy5iqeefkL3xLpYXVzQcwIwgWEbjdVIzoD7xiwXEPPY0SMy0vSV8vbeu28rIUX/G3AXVu/U9Jyu7tTJk3Z/5L6KKn39g3bpyh3ze722vb5oB/d1WSxcssbagKFKMz8zb8srW9bVuc/MEzEL11ptS4vdvn1LoPW+A/vEwgasAzA/fuKEzP5o+UbGaWrkvsxwMaw7ODxkR44eF2hEx0g4WmvxjbiSe0CyV3/ypvlDUZlXwozfO9BndXUk5SUbGxuXf8LU5Iytr63Z/n0HBO4NDPQL/EM2BjAbySj+7u7uFCDEWgdswMyvOlgtKRXM3IhDdM04oIskvSBZJwGpsE+ZS/pTlDQHYz8xMan2foDF7cSO9K6XaGtvb5cWL++BBu++fQPOHK2EPEPWrl69Ju1eroE1FY1EVHiB2ffRRx9rfgPavfjii7sAFIAPhp1V0o0FYUDiCWArEo5oPgNuIxPEGvmbv/kbe/a5Z6y3t+uBvr5Ao125Fp4N8w6GLwAJ8bzajxGbM0fkq9yRQZwBQEdCosxARjKq6PFKPoD3RMueuITuMOxWxlggIUCQFeVDILknwKKAk7ABGCR+sI5+8INX7M/+9H/V+gAy2U7H7fLlC3oP5szQgQMO9MoXzBesNp+/2u7cH7GLl67Yd377m4boTA6WLBHEWyXplfXNNdveSdjE5KQ9fPasGNF0sjAH8AiANTkzPSeddwoXPb29Nj45afVNDZIwawJUTW9ZNIzucVbjtLSwrGIQLGnkEWBBwk5FJojng44ywCTMVyRQzpw5o0Jne3uHQGIVV7M5u3v3nsDLQ0NDApJu371thw8PWyqxbdevXLagv6SOj/bmesundwSIbeU9li56bWDvfsvmzeYWV808AWtp7RTgmkln7eOPz9vU5KStLs7b6ZNH7LHHHxVoRgcOQD8A6Nz8rK2sIAnSpT0AkBmZGebzHnTGSwV1k7F38HvE2daWdvl03Ll710mmJHf0NwAZsRGgvewjcfnyJ5q7Z04/pLMAhovoefM5Tz71pH3yySXFVuRIWGesGeY7Y4RnAt4fmKay380vzNtzzz5r6UxKRth0MvzWb/3Wg8JqNrNjzc0NNjk1rf12ZmZOUkH19Y22vr5qCwvz6ny7ceOa9h+fv0peKACOt27eVSHgwP4Dtra6ahcvnbeGhlobGtzvZC1KeYG3DjB3PirFQskikRqLb8bFgMfDg3tl75pdWtAa5J6ZC+zZyM1REFDHhgrheWmgA9oDfIsJbiWtxUIxp0Jy2c9jdQ0jXjTYc1Yo+sS2Za/ENJPz2KFDwxYORfXfdGEwkaKRmG3E1yydT2oPZb5zNmAO7N+7z9paWlUg4Gfo0zMnJmcmFNO6ea7b22Jsw1SneFFXX2/jo6PW3d2l11IIoMCOzBUFM4y9Yd+zn/EFsWFjbUPfZ82EoiH3+aGwCg4UejmzEH/ZL5COQg+dPba7p0fzEukoxhG9d+YWcYe48fHHH2nfxTuD8+YnFy7JJ+eZZ5+B4K3uQVjcMnjOQqjYJVBgAp/JWDqVUHzifCFmPXFI65EOlJiKF4DVyK1IXi8YVKEpmdrW74bC1bqn6akZkUnomGloaFZnVUtd3gb39Vtye0NEC84rbe0dNjE5a/fHpixagzFqt+RmkCxk/lEExFyXL2KAl3ZBQ74O/X5McjmXcD50euKu2LX+QPaNtenY/TEVHPw+5EycBF25c66sTe8+o6yt7k7Rkmv6NV9lPX/eQ+8djjhrz1KVDEMZJ56bNM2RHcP8Vv4tAP0BrVviNnOPz5iZmhKJgheoILzb2eT+dlKREG90TRQmuE7Wms4EaK0XLQ94DkFEZAkqDO715b3qxNP/YwUnqmTIlRGojEBlBD43ApWgWJkOlRGojEBlBH7DCHz4+p+XPi9dwcs+z8QtH5ph8ZUKKfNWfY6lu3tkRbOX15U1DMW2xVBP5nAlO/fue2p95yDvWC1eJX1Xr34ikLCjs93qaxrswkcXlRwBGpFw1dZhNFlSIvv222+LgffH/8MfW4CO0UJCh/2bN2+JkU2yWYeuZCZj//yP/2jf+d3fsaDPYwGvR9qzsLg+Q0jdYDiAZ5cuzOEbLc6qknmqCtJRhOGdSOdolrbLn3yqZB0wpr62xupiUasqFiRjk8ukbDtbsnB9i/3sjV/Ynj09dnD/Hssn4lbtc5qUaFxPoI/a3mtN7XssHGmyfNFvCytrNj03Y/4gB/uCEsNcumAHDgxL/729o03yAH/3X//JZhZXrKmt07z+oKQgYEZl0ylp5iZ3tsxflbOvv/yikm0AXPSMYesCDgJghZGQMBPDB2YrzHuAKsYadiBgGkylK59+IrBicPCAwDeAjnwmI6AtsZOSLMqBA0NK7EdGRywUCtqBAwO2tY2MBEABshVV0rEeOgiD0CV4/AHswDgW0BYm4JNPPS3wE/R/ZnpWKVBfX79dv3ZdwCHg+fzCjH3tay9YNpfUIxy9M26dHV1KqrleEkHpCnONkbDusdwir0yqyh4A5/wMcOKTT65Ijx2AgaQ/m8nK/A0JAkw3kbNAfgEAFJAbYJpEfPDAoOYxY+ivDlggBFC7Y4VcTskiYyiWXnVQySzgIEm8k7Sgg8AxM7k+MU6LxQdSImrhl0FjQQUJAJjy+uN1gH8MIoAMzPSf/vQ1e+GrL+r9eB2gEa3usJkZ0tW1TcksrG6sWTQalpHsrVs3xHAjCe/r6RN4jywI7GDmCJIlGK4ynqwPn6fK6mNBu3n9U5ufm9P3AIthm9N5gawI4BU+AIAjt0YmLBhrtnfeftt6OlqsuS5sXa1RC1SlzF+VtYA/YDPTS3AELRJptvvzi9bV3y8GIcAhzxOAQ0BILivwpGwit7y4ZLWxqApbn169bsdPnRbzvbmlVQk6bd3h6mqZc8K+HJlcsfOXrtuRI8OS+0DipaWpXlrEt27etN6ePtfVgWFtOCy2O2AOAJAD6GpUXOJen3rqSQEUABF6JrvUPqScaEMHnHBsRMf04+uBJj3PugSLku4NWMsB29p2Ehis99a2diX6jP3Y6JgFQmgc59QiX99QIwM62L08Zxi301OzFovVSNqCzwNkYC1wHcwN5AEoNly/fkPgHIAcXSyYuMI2p0jDc2MOqiiTSKhAwToosysBfp565qldfWYn/cJrnWa3W2+Ap8QN4nW02q/YWQbNy9sN78fvAPDxb5iv1eGwbW6nLYukUzZr165etYcffkgyF4q/HsIb70WhtiA5E0kSJVPqPnG8Q694hqlU1paWVu3jjz62M2cedjJHsaClUzvW19OldQgDXIVgj8+qfH6Z8Y1Pz9oHH31sf/LdP7QdOjViEcUPpLgwMUa7vrO7Wx0mAOPcMya+5vHa1uaWvfLDH1o0HLOt+LaKKIxla0e7JGGitTV26sxJa2urtUJ+R88nmcCIOCJJhKtXr+tvfCxu3borBjVsUwqeYntb0VLphIqCFFFgCiMHs7OdtKnJOUO/ubmp0QYP7LO//du/see/9Iy1NNfb1csXbX11yQ4N7bdiMWvJnbhtxzdt6NBh20qbhezKH2kAACAASURBVGP1YpGj0w1Dvr6hWfr7ly5fEagfDIXs3t37VhONWndbq7W3tWncorGwwFD2FeII2uzMFdYK910Ta7CAH9kZQLCCtXe0KNbDwgas4t79/mrJji2vrVhja6N8DZAlgvULYI2ZJV1GfB7z10lhBLUmmNvMUV7LM2IeMRcpXLEWiRfM6bWVNc1jWPDMS2So+P0jR47YT3/6Eztx4qTGk64j5IwiUR+8VIHp+VzJPv30miRsjhw5poImBfwjRw/b9etX7dFHz1o6k5C3yED/fpuenBH4iQwafjBzc9OSmoPrSpwIh4Ni+8o4PRBUcQJjRApU62ubYiYTcymGsTYC4aBtbSNhFNZ+W97PiPusX9YV+4yY75iExjG+jWn/gFxAIYLNcd8+Z2wtKRwAziqvJVN58/q4Hr8kOtBl59xEcwxAMwxy5HQANSkeNbY1qIDDNeAxkU6mdJ5gvXHWADyH0c45DlPzQNBvG+sbAj4xJMZ0GVNJWOsyFlVhraj5jT4+rHFY9/v37bfbd+5oT2BPBdxnH8ZkEjPOlrZmdVedPHlS7wPb/8TxE5bJ4rMQsHd++Y4KTMTRcDRi9Y0NAo2RLauiD9EXUGFuazuuWE53FN1IgOe5ZM4ufnzBHn7kIclyJVM7u6xzDF6Dej40yqD7TczEO4J4xNxHOieVTll8a0t7USRaazs7advaTsqYlDMIRRfWQCIZt63tTRWTYO5zfZgcI0EzOjLujKk3x6wmGrLuzjYRQzhDqFjm8dvYxIxNzyxY7569Kg6y0RFH8HCg2Mx6wBDXGYdy1kEHnWnnsVQy64BwFUYi6uCiyMoXv8e5n64HyaN46aR08kJlULksrfPF1MF11v1LqyR+j3VZnq/sD+w/FBWWV1ZtanraIpGo1dbVO7kxYgcyV7m8iCOcCTlTMF/YF8g5VpeXRQ4A4N91VXL77+fAcwB5ntTuUU9/k19whv8ieM6+8UXmeQU8r6THlRGojEBlBH51BCrgeWVGVEagMgKVEfj/AJ5zCC6DduWDNC2oxXxShmnln7m/OYw6VkqZYaXWWw7tmG4uL9s//eP3rLHRtYI+/tgTSowAwicmRm1ldUmAude8NnJvzL7xjZeVKHNwbkVyobHRlpaX7O1f/sI21tftD//oDy3o91o+k5C5JS3bsGrHx8YFFKMze+7dt+273/qmhfw+tdyS8MBY/JdJgJQTxWqRHjH/k8xB1jGhPX7bSmbEVAQsgCmKnEgNiVosZm0tTRb2+wTM+8O1tri+Zd9/5Uf29FOPmb+YsZqQx/yUEJD2sCobn5m1zv695quusZraNvMHY3p/DMCK5vSCASiCvpDF40npLwP0TUzN2D//4BWL1jVaa0e3La+tm5fkAyNFjCP9fsumk5ZPbVl3V5vAgva2diX16EgCRABIwCYmiYVdCFO5salBbKRnnnlaICXyC7AAeV8kBAQo7rZVA6ICEMNAp5uA5I4EHTYcLHVa5Ds6WiUzA1iws5Ox0ZERO3b8mJI6EkLAQ9qgnfQIxQ+0Q7stg5Fglcdu3bqjIghJL9f8/vvvyQQRA1T0awHU4hsbtjS3JPYdoIpjH+4IBHdFgW2BiGUwMZvLKJkkMS8beZK4AfxgdFYGrEncYP3rnmXshoRCWsxW2LNXrnxqL734kvS4STx7unssmU6aN+C1mzdviqGNrA+gO3OIRFRgaYFknLZ0ijI+sbwBEMv6z9wn2u+AmWiaAxJwL4mdLauqcl0e5eIWbFvXEp4T8/V73/+BffNb33JM51LBVlfWpA27d9+gXb9+0+7cuW9feeGrFoogd+Gxmzdv2L17d22gv9f6+3rkRQB4giwITECnwzsnJiASS1wn+MvBwQEViC5cOC9ADTPZrs4OK+bzKsL4fY6NK23bukYLRGvsJ6/+xJobGiwRX7eHTx+x9pYa81pWzN21tS1L7sBS9luaboCATyw93lu6uJJBSCoGoLHPc+DZEkOqw1zvht26c88OHDxkjz/5tCVpLfd4zU+hDBPJgPMvmFnYsvc+vCTzwFRqR4aTfb1d1lBfq0IAxpQyw/T41doPoOfMIrMyrGWMAaJoQ3/hqy/o+8QIGb556cNwYAGxj5gFaMCz43f4NyAf/838ODS4T88csIxxZo0g28PcgsVYU1enQgYxpq29U5/NGMRiYQFjbg45qQPMAOnU6e3do5C2tLSg+e0kgtzreH+AitHRUXX7wFhtbW7S2KBPDXOYeQzDmYIAmvBcH/OQv3/4yg/tzEOn9QzK0jbOO8IrY2Wn90uY9Og1sUhQ0gNf/CozihkPzSdM3EpmvuqIgES00WGnsiYpyrS3tYBPCxwhVgHMU42izZ9xQ9IEiQ5nYMpzJrw6bwqkWJC1+erXX5DEC9fD/eJ5APDugK4aS2Ry9upPX1OhafjAfrtz/art3YeG/KaAJOQJkBGSoi7xT3ILdA/BZMRIesX+6i/+0v7Dv//fLOD1C7xj3JPplHkDPjt/4aJtbm/av/k3L1tdTUhAI+xyfCyQ6Glr67Cd7R07f/6iPfTQ2Qea8JOT4wLMKZSggX716qd2+vRpzckMDOKC2c0bdxSD9x8YtIsXz1s6sWNHhvfb0uyUpZObFvRW2f59AwKO1zbWJZ1y+OgJm11cs5raRlvf2JApK2aFXh/yC1V25dOrMhydmZ2zxx57XN1bkWBA+yJrcWJyXPJfxEbknAB5AQgBxnimN67ftWq6vjIpSRt1draK5cuzZw4mExnJM2AincqkbfjYsIBa9h7GjjkAQ535xTpyjNiogG/mDePGmiM2EttZc+V1xzUg28E6wkuFjoqyLwWvQa8dGRY+Z+/eAUkxAU6zZ/X1A1IHJH+2urqhWN/S3Kr4who5fvyoLSzOq+D4la88b2vry/r94YNHZAqOR4nf67q/trfikvvBaNUVQPCqwFQ4J0Be4F6VV0XbWLRGey0M9zt3bjs2sJWstr5Wc4EOJYpAxBGKoFNTkyoaOYNKCrOYRSJF5+SRZFhJB9WunIgKRTK3pLsjY6FIzHL5gk2MTyrWU8zifZB+qquvU1cVxTgKRA1N9dbc2mi379zWuoIBzBGJuAWIvba6LtkymS03N4tNfPbsIypSycBSheNqFUJZv5wPiMl8X7IZ5kwfibecG5GPi0aiYuUD2BO3YKxLLtADGz0rEgCm8+yPyIYwd2CbA99yxhgcGlLnE92MdOnV1zXY0uKKJF54zwP791tzS6POIQDNFGpLBa/NzsxbTW3ENjZWNbaw4uloIEbRXec1nwzk2SPLHWHoqUu6i44YTGCrPBYKR1UYT6ezNosUjtdj/f19KqIQy5CQWlsnXvfozEMhaWpqRsUw7tdb3LTpyTE7sH/AAn6vzIEhhNTXN1mstsHu3B2xFHJO1Y4ggGQUHUKsC+Iv5wyeNUdu9jj2eggtPHMnBZgT07tc9OTMwRmPswXrh3nG3om8DN8jFjOHeJ0Dyj/rJCr/m8/84he/y15SBs9Zq7w/nTajY+MC75HsY0zVgQIBIYgJNxKBWfc5xaKKxcwhnRe3ttwzRyJH3UG7ucmvgOdOCui/BzwvFmElfHZP/F5F87ySHldGoDIClRGogOeVOVAZgcoIVEbgv2sEfh3zvAzY8QZlFjpAbCGf+BXmeRk8J/FxLBXY067FE/A8UyioBZ5EM5PJifH0u//mm0ZLMYDf4uKc9e3pUUs1LfBBX7VM70gWSaJh6sCkAtDFYAx2yu/93rfV1hkkMUwin9GgQzhJwmuvvSYm9r6BATs8NGh1sQjwGEimpQBov/DlDJbcNx3w5No+YT7C7PV4/ZbF2KkKqrvTwSVZhp3889d+an/8R39ksxMTls/krDpab7H6JvuLv/wrO3H0kO2szdupw/utkNmRrEp1NGK3741az94+C4RrraGx0wqloBn6pjrPo1u8o0RtY23LopE6tQRHotX2yqs/sv59gza7uCQW/ONPPqV2Vb5ge4mRhq5mKm6p5I7TQs7n1UpPizRjHQ5VW2InKSkMQAokUbZ2Nu3dd9+1L8uE1ekxox3uWFJoRMfECuIzAKIA0GnDBWCFLUgCR9I5NjYi5hamdpFISMnd+vqWzc7M2NFjRx17NJ9Tcg3YgiEcgDfauSTRkVhMZmWAEcihAPSXWbG899DQfvP5PUp80b68f/eeNOgB0KQxWjTHpqyrc+3sHq8SaIz2gtV+C4ZggbsvZ2DqEjU+B9AFhhRjyJwFjCNpFMgn+SKPpGZef/1NAY6AzBitTU1N2aHDh6y+oVYyI/fv3t1N1PfJeIwEmnEva40qMSx5BCIBhn0+KcXEEmCCJJaktgxSIQtU1okug460OAOwIOeAmRpgGGARyTx6sq+99rqMQmdnFvT3wYPD0jRH8/vnP/+5QLDeng6Lb67ovvr69uheSF4pPBw8eEjsxHLyPDc3a88+86QKAu+8/ZbVxKLq7kCSoLmx3or5rIx90ffdt3fA7o/dtyq/19pbu+zD9z+2zrZOm5oYs2NHh+z0maNisCLbQa6MNnlbc6NFwxgyAvwDcPXvypOkBdxR9AKoFTi2uGp7h44KQP/owgXL5Us2OHxERpOwAClgNDbUO235UpVtJ4r2N//lH23o4AE7feaExePraouvAfxFvkRsdeQVoiqWjY6NCKBBx5Y5MT83rzVx/vx5+853viNAWzFA3QE5i4SCulZiFQAYX+ipA/LxPvwuHQtI8oyPArY1ak4iNQDwixTB7Tt3xXjf0z+gdQvYg443RqrjY6M2CIu4VFCx0RkxlrSux0Yn7PDhI2JGhiN+XVu56AMbHikYpCGcDERWxoN1NdzTnK6VzyG2nz17VuAigBogC2uCDgZYopjnAeIBvHS0t6tThdeVi1D8PTE+LnB7X3+fCi1f/Coz0VlfrH0BOaGIxZMZFaKQZ/J5kIOasMHBfdbb07WrbYt5rysWoCWMtEVtTb32kP37D2g/QbaGeEGMAvim8PDY44/ZT1//iZ04ftR86BDnuaeYdIJZO/5gyDa3t+3v/ss/2B/80R9bMZexq5+ct2PHj1tDfb2Y7xQIWHeKNxSeds2w49sJq/Ihu7Ft//d//L/sP/z7f28BupHq6wWkMQdhp7NP/cVf/ZX9H//7fxCQytqgE4CuG2InHS+sNcb5kUce1bjwnNAMZ5wymZR9cuWynguSBTCGAXYBdUfuj0myB5ml13/xpj1x9rStzE/JB2B5fsr2dHfIAPL6zdvmCYbskSeesrv3x1QAZpxOnT6jQgvbHkxrtJVZPxcuXrL9+wcFZCGJtL60pMIra6+1rVWSFUimMD8wOsWMlmfDe165csP6+/cKOGcfEHM0h4G266CgE4mYT/EQxm5Da6PWDcA2esZPPfWU5iPxjwJJGRhnfDo6kJJyXiqsK+IAn8ua43eZ8w6AX9NzqIlFtMYcQzekIinvzXUjy3TmoTOSRhIzvi6s4uz8/IJNTsyo42lhfkkmicePH1esWlicEyOezggKzDCmu7t7bXZ6zjo7OiWjg7wKXTcTE2N2985tO3bsiM4QdbXo/DsvAO6XOcrarYkxhh1aKh9++KEN7B2QFBb3zZ7DOPBvdRvhxSImedbpdyeTFqC7Jp3W7zupC8B0CmYBPVsHRJY03yiSf3Llik1NT2l/PHHiuPYvd8Zz8mTEFdYwBAl+j8KFurFysKAL0ktfW99QBwTg//sffCDdeOJPJluwt996W9J5mIizv1JIoPg4PTWpZ7J3YEDxkHaqfKGo2Mp9UhDgM3h/PufGjRvyKCDeME8A2ymMECunZ6btkbOPqBPIdfR4bX1j3ZYWF62trU1nEDokiLHzcwsyxr4/MqriPPPHdU4wF4sCz0ORett/YEhdHhSEKKjircPeSmeW7FkLUpQXQE13XFlvHhCe58teQFcf14emOuSN5aUVSyQwFS3q7OpalBxoT1fEgQODIh8Qu5BfYo7S0en3UQBctf6+XhVNAZyR56PAx1XMzS9J+x1vHs47TqO+SXMD3X2KFXT9iXle5aSCmHvMB9YN+7m65fx+7UtlbwrWCvFHmv4C4B1ozlc5zpfPx58nzfw65jmv473Zf/hdgfJ+J4eE9BKf09jUIqKKCuKJhOQHI1EXn7mmss8PTHlkWjjHumI118bT+CJ47uR1RPjZNQxF00vHeggfX5BtKYPnFc3zf7lXV75TGYHKCFRGoDwCFeZ5ZS5URqAyApUR+A0j8JvA83L7ZhlIJ2kp5pFtcQfrzzQQYW9+Bp47Sx8nxOiR0WRRCSmt9SQLv/WN37al5UUlSLdv37CGxnolNsmdtHV39djQ4AG7fuOGpBN6e3uVGK2uLgvA4mAu8HyXbSMge1c7GlAJAOLShfP2R3/wBxZfX7VqQBBY56FqK5Tdhj43DvzO7qXuAk+YLsEyLAikgqkIgE5rO8kUpqPbW9tifo3cv2cfvP+ehfxB29M7YPMr61bf1Com7tGD+yy/s2pDezpsbWlWYGOV12uXr16z4eOHLRCKWWNTl61vpq2hpc3ujtyzcBQDuZBtbsQtGq615eUNp6OcTYux09reYU2t7TJcvH9/xMKRqJJIEszamhrpDacSG9bb3aFEgvZnEjPQYJISwAWY5xhMkmjDipqanRCTjzEGFKednFZ4Afgbm840L1hthXzBMumkVQd8AiZIzGAKknQzrGjRAzzC/GpoqNPv0TJMO/rALhhaZp+T9KGFjq4ozHqS3cnpSRUrAHL5PK6P5BiQG2beoUNDapVmzqF/jLYviaru3+uXxujNG+j+HhFbcX5uUeCyAJxo2GrrawT4ALhw/Y5Z5bGtrbgSeaclnZF0QjKFQRbyIY79LlMvL2zTJQFAtP4DYGD+ly/mZDII8x8QhXlKIQggBZ1TEkhYczBXy2awgO9qT97VVOeeLl++LIYpya1Y54mERSMAIg5MKX8xHzO5nMaeghEJ9r379+3hhx+WHjzXgDHoBx9eMJ8P07yEHT9+SnIvyE+ce/ecJHri8RV79plHNJcx8iWppxCBLAKMfcYeQL0sHfD0c8+I6RffXLe7t28JNG5vbbHG+lorokddQKt2VWB3MOQxX7DKinmvra3s2M3r98Vmxuywpb1BDMAQxo/+arFp05sbFg06FvO169esswN955jWP4xKQDvmmAzAvEGbW9m21o4uS6YylsoWbGp2ToZ/e/ftU1Grsb5OrHiYxoHqWrs/OmHnz39sjzzysNXWRizoRwM2oyKAgLqs08MH6NuIrwuEYE0AiMAQBeB+5ZVX7fTpM7vt7ABhRasOwO4sPOgU4PqZR858L/CAwccYornrWuJdtztgMKEHwGhhcVFA2IHBIRVvZqZnLJUC8G2wlZUli9UANGFyXNTcpQDGM1pYWBJjFq3nfAGNeGcsCnOS8aMAwhomBgD+wWbeiW+K3U2RDgANYAWgA6AQII11z+uYmwBZrOvjJ44/KC6VmcFl013WRNk3gPH4PHheLg5pzWL6uSsXINkbjEKLrmOjsbHedeaU8tbYUCftXclN0A20C55TdEKygHtirqKHTYcFusaAq1wP95JKpq2vv8+2k3Fp1bPHLC8tWVdXpwqGaM1ncnm7dv2mupW+/JUXLJmIG3UU5wPtCoSSz/L5BKTzE8BswBtfIGTbqSr76KNL9s4v37I//P3v2pHhQwIdZSyMaEexaOubcXvjzTdl2vv8l7+s2HLr1m2NK4xsniesa0Av12lDlwtyD8juFO3atat6DkePHVPM5gvwnGIIbFVAzBu37pjH77Votdfy22tWXZWzqnzK2pob7Mqn12zP/iFr6uy1VN7s/viUHT96VMU1CgP4kgBC30KCZGCffCz27t0nI0UAV9ZIa5OLk1wPLHYVAn3e3cKfYzXznNw85r6RI/JLooLuLOIWv8MzWF1dF2DMXMUkN18q2OzcnORTiL/8HnGbfwNw8kUhhH9TBAL8Zk/hvbhuYiQFSOIwxSk+hzmGVAa64ywz1h3xlHWNjwbjzXkC02UKFozvwuKsdXS02egoXWsha2hosempaT033n909L4dPnLILl68IEY+BZDlpWXJ7WzHtySbgUQJAHFZjxx5CebLTmLbMF9m3iFzgrY1197T3a39lmtnjChqOvkh1yGmtRIIOAmycNhmZmftoTNnbHVtTUUvYgxsbUyby+cwnqe8T/BcCFbb9taO9OuJ57wvxZSa2ppdzXE66XguxCjAeQqUeDTkFSsonPg9rrBIwMLoEZCbeLsR35LfAj4T586dk+Qaz5XPHRsbVXcL6wbwmbnNeuY8xRokNrF35QolMdZhHjsz+irJFnHeorDMOkZyh04knhnjwVgB/BM7BM7vesPwPWR4uEeKJpl0QobLnGEo4A8NDarYwX/z2kOHDuq+N+NbtriyKXmsfC5tA7DEITBQKJQ3S17rfWtjU9173H91JLorP+MIA5xniBUyD/V49ToKsVwjAHeukFUMCwQD1tXVoe8D9gN8U/Bj76XTg98hJgCuY1YM+QO5I85YPn9QXgFIjbS1t+8aTcdtZcWZ29KBwjxnDrM2qpHOUp2JPkfk3YgbSX0298+5onyuYT0xl1yXXkjgubp8dr2OyuSBL0o6ls/9v0nznGdB1wbvWX5myPThH8FXb1+/pKO4Lvxb6BRAMgr5Mr5HIYrimzrCvB6rVqEEJr0jt/wm8FxvrtY8B6L/JvC8IttSSYUrI1AZgcoI/LdHoAKe/7fHqPKKyghURuD/pyPwm8DzMhhUPkzDnisVneZ5mbXhhsyB5wIGdpnnYhsCOwhQgM3tE/B4/vwFe+ErX1XygYYkyWkw6Lee3m7pxwJWwUCGLUbiB+sO1hsmVWXw/Nvf/rbY35DRSrumnpyZxT4vuhbn4aFBo3MavXN0o2nzzezqRf+mx+yY507zMZ3L6H5IMDxekkynh06y58xRAXGzAl+dlnvQNhNp+/kbb9pXX3jeRm9ftcdPHrKwJ2ezE/fU0ry5lbBLn35qZ86esWCoxnYSBYHn7d299snVK+YLOGQN8KI21mCrK3GxtjGoAtRFSxeN4PX1TWlGYqo5v7hgd27fFbtqYWHOmhtr7PixYYF1IyOjknQBgIIxjQ5siWQdplOp5ExBUyT4Pbus+oykBQCK4/FtMZswH2xtbbe+nl4VIbzSITYZqcH+JBElWSKRvHf/nv4GKGUct+IJMaja2tt0XzxnAAtAWpJtCimHDg6rnRcTSoAaQGXYqCSuZT1w5gPgF4CJJBS8sJu2VSyg1RwAFlM52KBIB5DowsZF+kWgYc7p8NIKDMO7q7tLbDbY9IA2ZYDIAQk58wUBrR1QDyBZBvK573Ixge/x3sgskKADuN67d0/yJfv27hVjanTknsCboQODApoAh5AwgAUGCxKwoyzdAjgEiAmAzucy9/LIzXxOtoV5C2vPpxbnjMbxJz99zQ4MDsrk0oHnsLQC9uYv3rF0iq6FOlvfiNv2TlKFBQoRjE8mHbennjojZvXS0rIdPnxYa5dEHBbj5OSUgB7mDaAPsihHjh6xC+c/No8VzFdVsodPn7ZwKGCeYs624xu2trKs9vxiKWkeb9bCoXorFcKWTnvs2o1b5g8GrFDK2tnHztj80rwl0xk7MnzU7nz6qTXVOiAIgz8ADoBzwBbAM4oeXBeARrS20TzVNZJsSWVzNnjwsNh5H3z4kVrYMR9GaxfslXkfrI7Zu+c+sNnZGfvWt74pDeNQ0C/zuL0D/dbe3ioQA1b30NABGxm7L2D5yJGju0ZrjsF+8eIle/rpZ2UyCngEU72uBo1sChibApB5hswrp0HuJCsANACyeT2gMExAJ7OwawJgHoFimFIOHTwoAzjAoK2tpDU2NNvS0qIMDZHwIGZK4oW5kS/Y9NScCl579+63kdEbDpicmdEc4zVcK4D/+++/r84E5IRikWqBRHwxpoBKANIUVADmyiBkmf2LnAbaz1/60pccsKa1XiV2PdfCPAYE+3/Ze88nSbPrzO+kz6yszPKuy1d1VXtvps14B0+YIUiJBJcGEBm7Cv0TitgvCilivygUodAuFVoCKwIECEOYgRnbM9Pe+6rq6i7vXWalN9LvuZmNAQiI2l1+IjInOmq6uirzfe9777n3POc5z8M6j9djfOnWrcPd3Ffek/nKV36f98lk85YrIU2wqOe1vrEieSrANmQL9LsCz51hby5flE8ChQPYxgCEDlCD7fvErl27aiMjowJF6RoolrIqtvA+AHCsvaHBIe1FAMQ/+Id/sH0HDiqmCLz0lCX7MNDfr7hCV0Ik5BdQQzcD7HLAHExp3/noqj169MRee/Vla21uYKJZYzymIgufCTtUxtmlsn3rm9+1V1/7lDSzAUxh4wK2HT12RCxz4gZ+Eax9DJRffPElySoRN5DaaWlp09gRr4nF3Dfa1Ow/7547Z8+cPmnri7PWHgtZLFi2+pDPxh/et2CozvpH91pb77C989Fl23fwiApdeH8AyiHVAxMUFiwsa8BlgGyKMjDJ6QSgCEtxg32ALgSAYydJhESFMwwE7CVet3fs0P9T2JieQe7kiIAzYhx/iJcAukh8rG9u2P6DByWLA3DHnIV9XV037AGsHaTHmGMUYPm7vBY6OvRzANvM3SqQSlGJz+/twfwUGSa3V1fnIADse++95zxLkLE5cMBph+eQzfDb+hqSK0FbXd2w9bUNGxnZpbXHfgUYCXGA+PnkyYzmJVrlczNzAiKRlwAw5xkCEhN7mG+8b09vt8x0+X0keKpnGmLZ7Tu3nhaVKHRzvmD/YV1ynYwb65a1BmubWFJl3F+9cd1ijexzXrHg2QdZJ87AeF5rhd+nWBCNOk1zTmRV5vXGxqr8ROhSC4WDTju97IDfAAUWGSp6NJcxdAyz9rN5+z//r/9on/zkp62vf0Bxga6xZ8+e/ZjEh4kowFmRcXAxa1PPg31vdX3D1hJJm5merWjbNypeCVjPAkiDYJuKBRUWpwAAIABJREFUQ+y1yABxTQJd+/s1LrCXq10+jAnPlo7DT3/ydSvl0/bmm2/a0SP4DTiNcQGw4bAk4VxHQ1kdKO10DeSLtrGxZnt2jVgsGrFiLms+WNtWsmg4rD2c7rkWDLqJHX6f5jXr3V/RCCc+QObgd4gXFCwT6NrTheLxCOhn3bS3t2qOUqji77wPEkDc/+DwLpuZnbL7D+5bQzwmvw2KhcwHpNVg0SN1AmsbUgDfp7hEBwrFIwrMeBFQiMR3AAY++xqdZU4u6Jdmn6wjroO4wtfqfHNr5R/rmLOXfTye/zK+/9Jw08UD93NV8JxnxT3y/sjZ0LlA11JPb7/Os8Q4RL7ooInFG9RRxLMmBlNcpCBJ4ev+3buSdeRMy5yqgvauvorYEYQXV+z5VdmW38Y890iO6OOvmub572jyW7vt2gjURuC3jkANPK9NjtoI1EagNgK/ZQQAz6uH449LSVQP3FXmOQdb2kuthO5mlWnOgdkrNo17j4pxj8w2zfwYIwJIIn+SK9oPf/gjq4/GxGaEqRQKwcTzCFhdXV5TK+vu3bvFxCHB4E1IlgGUYDrBJvrSl74o1nSpAHOmKJDCmWLBTEzY1atX7DOf/pR5pb9ZtKCfRJqO4cBTMzven1e1dVWscmlnb8ks8h8r9zo+vTMXBRjjvR3Qni97LJkt2jpsrwsXrCleb91tcTs82mf+fNI2V10SDnh//uIVO332jAWC9ebx1tnM3Jq1dXXb9OyMNbfBGHWMV7+X9t81tbMmU0mZJzrzpQYlgnx+GqOobE5J58VLl5S0/MWf/7EltzaUpJCcwHLD5LMehri0mtGERlvdLF/KCywESCDxdix8tFMBlEOSb0FaBcDj9ddeF6j0+NGENM1hSzY1NSiJlUFfKCggA7YqQDdscoAujMwwg3WAMOwqWLkhAft83kD/oN29e8/27qd92hmKSu2YCUXBwutVW/eHH34oiRe0uJkzZhmxIXeN7hYjE4AAHWJapmEWBfwYbzpDvngjuvhJgeWA/oCcFG4ArtraWtQ+r7Z1WqtzOTt/4bINDA5VDDOdYZi7fjd/MOvivhhvwLCBgX69x80b1/Xep0+fstbmZiV73M/FCxdkeIX8CddP0kpiX5WzqLZJf+Mb37A/+IM/ELjogPvsU6CzunRViPKzlpz2Lc8fcBsAd9/+PQJPYCGurSdt8tG0La9gVNZjm1sJMW1dO37SCvmknT59WIAgYDogFow/xzKd0fyqap/S4bAOANDSYvlMxqaeTMoo95kTRySLRHkMk8LlpQVLbm3a4GCXJbeXrFCAFddhqbTXpmcWZRSYymzZ6596RcZuy6urtr66bgM7egTYMM927RrVmCHDACDLWMHiRydd+vaBgJU9AcsjrVP2WDBcZ9FYg73zzruSr/nMpz9tt9CvHh5UnPF4g/Z33/57xZAXXnjempoaLZdNi11JQQuNYhj1rC+A9wdjDzQPKEzwB5BidGSXWN6AjPx55plTKkQlNtessTFaKei4QgjrgWfDM+QraxXwDyAfmRsAJJYZgC16tNW1/GjysQp8sGx5luvrdLdEtZbWN1bFSpSpWwDN/E0Vn1ijAJLIl6yuzYpxzjPj2aFzjOdBtQuIz4FxHgh4BA4BqvCsXceBT8+f65fecqmk65ferZVtfHxMYCBrnnFyWuxpgYLEJGIurEvAIVUvf+318T2F99S8R/s/kVXBaXRkyMbG79nAQK9kLrIZZIuiKozS8YI5JoAgAAvFVRV0xGxEc7tJz4T1Czj5yiuvOrNdn+u28VNEHH9kI6O7bGl52ZpbWyy1DVt5QXJVZ86etZXVNbty9YbYw4B4aKWfPXPaDh884DTcnai6k5LxB2x5c9u+/vWv2yc/8artGhmyjbUV6+3ukoa2kwBj7bqupW/839+xPXsPaz/bv3+fff3rf2PPPfes9fUD8sIK3bZbt25oDjF3GE86U9CfJ3Y59ieFwU178GBMwBEdA9/85jftxInj1tnZYivzs9bb0WT1gbJNT44r9h8/edoK3qDNLG/YnsMnzBMIG2rTGGx/8MGH6lBpaW2VBvbBgwc0VwDm0Ulm36DIhK8IwC0FEgoDMh40pCUwhaYgktNc2dG9w6Zn56y7h46WTYGcrB3Ave7uHZrPFK8odrC3Dw4N2UcXzitm8vt37txRQaRaUAS8J07xOVWmLOPjukOc3jnXQmyonlsApXXdCaQh6q21xUl28Zl8Bj9blYVyBqW9ld8tmcdbVgF2fX3LHj4c13pHk57PfvRo3GbnZuzZZx1APD01r2eChBHrgrgyunNEXixcLz4czFtk5mB3j40/1O+yzmD1cp+sRY5J+E8ILBzo17iGAmGB8YwhHSCMB3JgsM+5j6pJKp8DAzwLAH/rtsYayRxnGu2VCTdeCKxTiiIU2QN+DIeRnEqrq479OpPZtmIpL5msoeEBzUc0v+tCdZZJpmVIyZkKjw06Yn7y5k/V/TY0vFPnsPWNdTv3wTnr7e1SVw1FKu476A9o/Lm3+blZycVhvksBpi4at3S+qMIHOvD7DxzQ+cTj9VlDvEExiPsBMObeAd1vVApPmFpL+z+b1Rgy9sjm0J3EPOWct7m6qO43znGsE4xMZc6MsWehpCINJqWNTQ0659ElRgF818iorSwtWl/3Dsl6+XTYK5jfYyIZMNe3M3ifJESaoNOP+yIuhAMBAfKUJzjj0AmXNZ9tprOS6GEeQgapgskAysQ9Yi3FBZ7tocOnLVcs2MPxh09lsrY2t8TCJuYhU8fcauvskqExMZ9r4dzD/VEUYX8IBn3W0dmqbsXGeIO6r379bK+iZKmkPUKdD5HI066gatPox0P4x5nn1VhePatVSTQfB+d57sRn7pczvDtbeZ1h6JMnYp7TecAz2djaUkGT7j7mGsVnZFvo3HBG62FbmJsTiYaOBvYXGOi/bCKlH0tq+u4+K7It/1/Mc7qYquB59QxW0zyvpce1EaiNQG0EfnUEauB5bUbURqA2ArUR+C0j8M8BngMku5fTh+QFjlDyetWCvJ2EseiX3Igze/OqfTwej1oiuanEEtAWAA8AEnDn+IkT+oosCWwwjNZI2r/0xS+JfewppfX3TD4n471UJqPk6/vf/5597at/YcV81pCAtHLRyoWy2Oq/JNY4oBiWIkZE/APAhwzJYvWSWBHwJBNRdzeuHADLBTmRggB75D22cwW7fveBPRifsIHBQdtYW7ZXnz1p8UDBAoWUrSxOKxH3BiL2cOKx2uOj9U3m88esWA6aLxSxuljUkqktFQNIHgtZ2rDDYueWPEUBM2g/ClgKR5QoMy4wyoLhiN178EAM4ldfeU4MKMYN8FHGa9F6AeYkHPlsXuwpmS+VSzY1NyPWmjQvASQyOYEomHnev39fDDuwo+WlJZuZmrLTp04pUUR//gtf/D0li4DKJG8kYTzfbAZwfa+YeDCwGxpJipFtQI7BMXIBgkjOO9oxZ1uz7h6APrQs3Vg7EAq2ekjgOM/i4oVL1tc3ICZuKOSY82oLzhbU8kvSinZqKgVTE2AqreSVe4g3NOi+mS8w4dKYqxb42W2bmZkSoAUbkHbuG7fuOi33QsFKhVKFEela4vlePMZY+W1kdFSACYnxmTNnBGxduXxJ43DowAEZaMKg7ursELBAAYWxJoGErVtl+TrQw6POCn4X5r6Tx9iqyEb8cuEyC3P5grSnpcnvdXMQcOrW7Zt24vgJmZGVzW/5XNl+8A8/kY7vvgMHNBYUOmC+5nPbFgqWZQZHoQOWHyAdSS9/BzQGpJKOqNdrG8mUKhsUd6YmJ83+XxDutZdfEJt6+smkFfM5K+Zy1tnRZo1NXFvKSsWAzc+TIOft5p17VoTZWEzba6+/LHYdcMOTySnraOuyughg2ZoMbHnBwoVtzTMh+V5dWdZXgILuri5bWlkVG7Czu9dW1zft3ffet53DOwU6Pp6cUAs/z6lU9tpH5y9K0/izn/2sWKIUgUpFCkgl6+hoFeC2tbUhc2LYfqwZEnvmDwZ/ABDMLwAUp2G+oELOoYP7LJNOaE5XW+Gr2sbMtaoBGp/NPECjH1Yxc5P5A42O9S0We1OTPq+3v9/Qel1b3VTMbG1r0rxhji6vLAlMgiELMES3BeA5siWxOIWAgOR/9u3brznGmmlv73jKFN/R1WmdHS1PCzJOHzltjx49eso65/k/99xzjulbAmTn/rft0uXLGruGRpiiUUnraC0Xi4oNfA/m429iLlYBimpnD4BNLl+2xVUKOkhTsVY3bfdutO6dXALxi1jE2r5/76Ekqvij4sL6htYwTHsVI0plgc6ANgCodGHkstsqRlBYXVpasWi8UYVNgFOANxkWouu9tmZ19XHr7h6wzs4OPev1tXV79513JEv0+muvqcAkfXxMEwt5y3k8ArzPvfe2/Q///V9aJOi3bDqp9c5aQUoBiQvkxP7+ez+2vv5RO3nypLYTAFPm2suvoPENEGt269bNCsu8RWuOrg9Y9HTRMAYwWXmeXDfXyP7IvQb9ZfN7chaLhCy5uWZ+K9rc7Izih3mDli/7befegzizyreDOc8fnjddCE8ePxGbmhgKIAjzGRke4ndra5O04onHMraFje73ax3R4UFxg5gBCAooHY7WCYwnbjKmyEqFgmGZ1eL/0NnFPHQxnXg1v7Ao0JB7uoWZ7t590uamkMXcq3YdMVeQvaA7yhn3Tms98DPM3aosDMxs4jCdVn293YrtXBvjidkg7F7iB/OUF3OfMQyFYcZj9ktBLSd5mb7efq171io/MzjUb62tzTLVXJhfVvGGmD0xPqbiQEtzs9YABQ7OKWura4qfyC0NDfdr7+eFmaeTR3LeIo4V7F6A08iXEBeIP8i8UJRS9wqdGjKuTgn0F6Pe65VhOO/NeYv4xPkIIJqOMIpKxBPnVxKxYIDC3VZFUgrd9KSVykh8JayxKS6/AZ7Nxua6dbV32ewUXg/uLNDT2ytZqTkYzh0dmg/os6trylO2i5c+VNdOU4VlTMGJcaYAjlkv78vakARdvmihSL3OKsQamNcUyCiK7t69R0VGZMTYi/h9TJ553kjOUPABMN/Y3LBeTMZzWdst/fC0fmZ9ddmGB/psR1eHgH1M4jGgRiqFOS85mLYOu337jj337LNWLuVlyo15OsUKjooUhwf6+1Q40rkR6RVPSWfYKmkCUsB2IqmzAB0pnAsp2ETrwjq/MWYZ81vBy/NJ2/zcvA3vHNG+wRJg7lEQvnP3ttYGhf2yJ2Z1GAXns7aytqZ75wxGEb67c4c9qVz/zl27JHPCcyXuQW5gXRAP2ZvpdqiPRXSeWkHaJeLm+29inrs9/5fguYDxiu7Wx7uHfr2T6Jfv95uZ58xtukmq4DlzgZiIbAseBpir9ksyLG0LS0sWjrAuY9I/Jx4Q/yneEaNYu4VczhV3KYaiyY50CwA6xUB1uPIEKqSdj4Pn/Ntv0DzH2JVuMtaRkw0q2/FXvlbDiWoZcm0EaiNQG4GPjUAtKNamQ20EaiNQG4HfMgL/HOB51b3eMR2rcLN69gVIoc37wQcfSUrg9KkzSoZv3b5l2WzKhocHJU0CMPJ48om99dZbYsPCvHr++ReUjGxtJuytt97WYfcLX/iCQMVIECOrjHTVAaFW1zb00efPf2hf/MLnpR3pKRetnqQGpjjmTySdlTbyqqajGJYAg/G4kmDYx02trQ4qF3ju2nglfyvAXfwXZyaKydW9B3b11h3bf+iwWk337N5pjRGvRcppC1nO1hbnxFoyX8juPhxXO3q5HDCPN2reQNSCkXrLlwpWLOfFuIExu7WRtJUVx8zZSm0JvHnuzBlJTnBfSsazWbFuAM/nFheVjIzsHBAb6u7du2L8oW/e2tKipBQGGwkoT4ekmyStpb3TfvSjH0mWAXZkW2ubwBqSFpjAgFEwnCbGJ+zVV16zgd5+AT4//NH37cCBvda1o/OpHAMAxdrqugD0vr5+Acu7d48q2aWdGFYa7cjonZNIIimBRjGAC++DvrdrySUhckkNCbrfh/Z42aanaJMPqUUZ8NyZkBYEIDtJFGeqVheJCkwgweTvsHhLZU9F63tD7ON0etsKxby0RQGzfH6vWGCAGIBWXBOggxLlbacnDVMMJh/ACexzwA2YeNeuXRczikQddvvNGzdsfm7Onjl5Qkw5ZClI7gE/APlgIXJv6LpWW50BeUiC//qv/9r+9E//1LEPozDQf5XJy0zELA4gXExRn9/p4XcAGKzZ5ctXlBj6/ABt3TY+DjAQN1/ASWTwGYxbOOS1hoY6S24lVejASA/Agvvg2TB+gET8PMn6yjrmpJh57hQ4vbm+bkcPH5S0DPq2WxvrMjpbWVk2j6dgT6bGbaB/1KKxNrt156G9/c671tAcs56eDhsc6rNSoWhD/cN249pt23/wqKQBAN2YHxTVANJhRzLHKcA4FrxfMgPN8Zjm9tDIqKQEzn2EcWhJkjeAGMuY+q2vSxO/vavLPjp/WWxMQGHYrrG6qLTpx8cf2PXrVyxWH5HRIYZ0r772Sdu9a0/FRBYwIqTiDgw4ngljxDVNPXmi3z925LA6N5y2smPFVrtyiClVDXTmYdWwLVpXL4NQZJhgi1MIAaianZuz9s5OzZG1lXVLJhJiiuILgXzB66+/pucBiNfY0Kg1gTZzS3OrBYIeXefDhw/1PImTAI0AUcwz/jCmnjKGbDGxIas65FU5Ftj+yHlQZJC5Z6xeBTuuh2KG09QNix3IfTndX6/mNS9kVz7OTKxuN46x7IynZf6Jj0DZa48eLype5wvIE2xbX3+XJFv4Q+GAP5j+Tow/FuscwIWCHIUNrqEqO0BhEbYzY0zMguFdHwlZvpC3YCRqFy5dsVCkzpqaWy0YDtnE2LikWOh2QqM5UhezvfsOysiTzo3WljYBXN/+9rcFRp49+6x0lImpm4ktO3zimN28cc2+/h//g/3P/9O/NW85b7G6iMBmADqAV6S+uOY79yfsf/y3/7t9+cuva578+3//f9jv//4b1rWjQ/ERg8nXXntVcwv5BWRydu9Glzki74KlxRWtdWIyHS0UyS5fvqjiSXO912Lhsm0nthQLfvrmT+2P//grkpa5c/+hnT77gnn8IUne0HmysrZqwzt3ah7eunnTmhoaVcTDFJQ1Fg6G7PKlS+r66OvrUXEBgFKSIl6fijTO/NInVjnXdfTIURn6JtJJyQ9hhAgISgfZjRu39P7nL3xoe/fusVdffUV7BzJC+EowhwDumRM8T9Y/c0OFYZ9PBURpnCc2n0rEALjStcOz53mrWAbrOBgUy5VCB2xnviL1oPiVzapziTVAzKYLiM/g3krlrNXXE+fT5vVSBC5rbSEz8dZbv5BJaLwhpkIb62l1ZaNiBMz8TNjQ0IBY58wj1jJ7FQxy1la+kLWG5rj2R4oIGGxzr05yRDaUKqSxh129ek3PSWzz7W2NC2tJ0iUVbWoK3Dx37j+DVIgfxrNXhZWJiQm979kzz2p9MJYUOngvimCYoaojJZNRN8t2KiGAkm4PpGXW1lacyaqVbefwLgv4wjon8L7E2q5uGMGNAn0pwPLs2M8pAPn8Zfvwow8k30KnGwVPzg8whylU8iz5f54JZyaP3/+0u4lCBfeFnN87b78jXe9DBw/ZuQ8+sI2NdTt5/JDMwimUIaPDGYP3Z7xYM4wRa4b9io6RHV3titUwzpGUw5cGE1/mgTMODcgbhb2tqaHeJifGBTLzPAb7B7UfJzY3rHtHpyS9kGaBqQ8RAYCfvRWSB7EXwggANwUIzlyMI2cYGN2RWLOtJ1My9Hz/vQ8kj9Tc1CrGeSzO+QSJurj97Oc/tc997rO2uJK2dSS5YJGXnFk5Z4ccJtAUW81kTFr2elVopdDC3AE8J44gAcUzRH7H4y3JxBw/GR1Wfw08Zw4yP6vxs8o85ywBi///D3Du3tNFeBXYPyYLwzkU8Jzn/pR5jqyNx6cYh4xcXz/dFhSUcq4zNUAnRFZrgX2Hcxmde/ocijDEBKSYipz3quC586OQWI5khjivu2tyzHM6nP6xYWhV87wGntdS4toI1EagNgK/fQRq4HltdtRGoDYCtRH4LSPwzwGeo01bfXGw16H6Y5rnN2/cUmJKEgSbbnFpUSw6s6JkCdA2hNGGhAfMP6QlSDhI1AGD0HIGPCcB/MM//EMLBrwW9gKe5iVjceX6dZuZnbOh4WExwp57/lkLYmhmJel0BwBw0BsWc9MnZtjHD/4k7SQsJGQAF+F6dF0rnBZa9uG20O4K+zBfNI8v4Mzjkik798FH1t65w6bn5lUUGOjZYfGIx/z5hAVLGVtamJVkC2aHV27esX17R625ucPCkWZ7ODFt7V09NjU7bVvJDbVNt7V1WDhYZ4sLqxZvbDJf0DFxero6rKkxbuvLS0om0NVFGoC26vXNhNhZ29ubFgr6HVCwtaV7DPgCAp3QsUWLFEACsAUT1HgTrdT1dvnyJckAoGvLsyDZpG36ww8/sDfe+H175+237eTx01bMFS2XS9nXv/Ef7S//6quuXVlGU0isYLRFov5EwApJ7MjIsIUjgIOwx0nknCmYNIiHhlUUAajr7UXGwEkjVHoWKmmRY+Qxd27dvGt9fYNK4M2TFRAjjdYADOcF3TMvkmtYWVwPr3t3x80fqLOdO4elcQ54LMlp/X7GovURjS/JHmAESWlV2555B4oAIxAFB1iQSMJsJRJi71M8uXrtpsAOB55j1rYpcBV2K3roJHyuzdz/1JiUFnTpUMdiT8ER5h9sf0BYmJSw+pEd+viLGSndc4x4xc5zrEXGkHl99epVa2lpt2h9g83PL4n5BnMx3tggkIv3BPRAvqG1udEa4o0qCME4dYZtmOE1ap0BSPHieuaWFgU88EzXVless71dgAga1zDraWPnfmEaot0K26+vf9iuXb9js/OLDqzZXrNjxw5YfSRsLY0t1tvZZ/Nzy/Z4Zs76BgbFTkTqYHFhwfoH+iXrRCu6MzQL61pQW/IUc+oMKZvPFldW7dyH523Xnr02NDSo1v9kYsvmZmY0f/sGhgWeUpBC1gcgKRRgPcza/n277fCR/VYq5ixaH1ZMuHNnTCAXcxCmKoBNVWf33v17Ko4M9A/oucFYv3n9uuYKjFCAQmeg67Sgq+xY1mqVmU7sm5qZEWuRGHf02HHNCYzTaMfv7OgUoDA7M2NrKysCoYaHB6yhEU14tGoL6sTgWaGd29jQrDnQ2wsT3Ce/iL179ymW8bwAXQEXuQcxsjNIrCQE1o+M7NT78Pn8OyA4IDmgI2usjKmwdIsxwl2paBQj1URnSkLgJmAcAB1/KC5JbunXXlXGebUYJqDFG7Lzl27ajp4e29pasXDYax2dLRYKeiugm9n42KSFAnXW3t5p/iD3QveGk8LhPbhe2KxiuIZCikMAfaxzuo4AggKhiBXKXlvd2DKkcdARZ57C0MylHQC6ldhScY3xA+x6cP+BZJsoGl68eNl8/qjt3TtqV65cVUFuZM8umxh/aM+fPWl79wwJPIehin2s4i1M7zyFArNC2S8vjKvXrgr8Gt01KpkOfDm4VrT1WUOA/jynY8ePivmMLIPfD5h9VQahMLlhl04+fmQ9PXTSxKy8vWTdTQEFstWNpAC77r5Bu3X3gZ06fVaMTkwtWZuwhlc2Ny0YiRhyEL09PdoT6UiCdR7wedXx4OSiYJlTAKBAW5EgyrrOItbIj3/8ph07dkLa68QxOoviLQ0yJE6nczY9PSupK5jOMHqRBZmYeCgjUa5bYHlnt5jRYn8DZFekOFjrzCNeDhhdtdW1FXWmyZC1XFahhPkN0xzgEIBO8l5i4wesvQ39Z9eJwPsBmLOOq0xb9h7ei5iSyye19lPbGckg5XPsQV7JthATDx7cr8Iq647ns7HufCASyQ3L4OfR2WZbmxu2ndxWlwTgan1d3BmN+8vW0BRTLKDj6Pr1m5LHYT4TY/kc4gFnCooRkAB4luzR7DMyx8y7zhvGAkBydW1VexGs9d6efhUskCI7deqkitZ0FVE8Ym4lt5OSumC98qwp1hGjRnYOWy6ftVCY+8Uc2CdZLH5XXTHeoBXyHiuI4Zy1pSWKXGV1nvDzdApubqzbgQP7VYwH7MUkHVkyOixi9VEVkvRmkggpaksXMMuOVja7cOFiRQrNdb9QpGpGZmc7LRBVJuQrSLABwGP6Xa9CiSvkOB3xR48mK5IlBTt27JjA49mZaYHeDQ319vjxhPYExixWT4cVslIA3mkVFrhfulh27OixZDJl6VRWXVfIN1Gw4WyKhAvnVM4vGI9vbia1ruvqYhYK1el9WLvox/cP9KpbinWEJBfdVHzejRu3bWhwpwrufCZAfEtrk84cMOsxyR7dc9R8FeA8WyDGp7RGM9sp7QPI7mGcObuwoHFirjIPKNY53XRnGkoxLt7AGmpUfEYOrbqWqqB4tYD5j5jnXt9T8LwKhv96MfRXWei/qo9eJQKouDw1pTVZ1Tzn3MK+xXPD7wKiiuQgfT7bTGyrk4VnzFxgPRHXkaxh/XKOVyFaJvL4J1WY9C7DcKxzzz+WbeF8TCpCh2UBI2i8UBRDarIttWS4NgK1EaiNwD81AjXw/J8aodq/10agNgK/syPwzwmeVzVfq4ahsIwwuayLxNQ+DztyeWlFkhuwqOrqQra2vipglaSJtmeYVQAZgOkkfkhu5DIFe/PNnypZADyHge0r5pVQkIxdvXlTkhtoqr77/rv26U9/yqKRoMC2AiwtvhacVipAFomDulTVZu8TgMBhm6SluaXVCpKecYxzX7lonop8i5hiRbMS7EJ/SMzXjwDPW9utY0e3Wkp3dLRadmvFvLktq/MVbXVlydK5gqUKZhevXLNnTh2xpqZWK5XD9mBsytp39Mig1LxFAcEyWErlbWszZdvpjBWsYO2tLVYq5CzgwUQvL/1kdESRpaB4kMpuPQTJAAAgAElEQVTkLFwXMa+3LO1PigSPJydlGjU0OCgjs2AgIDNQB56HzOMLmscXtodjY/b+++/qewA7tDvDPiUZPX/+I/vEJ16XGWfAG7ZopN7efPOH9sqrL1q+gAwJ7fu0z6Oh7ME7TwALeukY4ZE8IYfBWPN3wBCADORXpNmdRoc1a93dnRWWNSwmTKAqLbkA1sGwbW4kLZ3OC9yAnReOUM5wQB3gHowmTA95AZA7kzFAQeRrSnbv7sTTtvQzZ07b7Ts3pXHNNRVLAPCADEGB0LDYaCV3bcLovztGLdcL8xLgMxQICXiE2ZnOFmx8fEIaqB3t7UpkF+bn7dHEuNN/b2oSIETizDgwB9FerTIjq6Ai4BSgB//2uc99Tux4THF/HTwX6i/RT5eQ0u5cTWoBOdE49wdCAgRolYZ1eeDwISX3pVLBrl+/alsbG3b29BnpqaJx7sD3gL4C9PAMqxrMi0tLYqYur66IJQgYwnqBicg8hOFWbZ7m9/n5gaFhrY+//ea37KWXX7LLV87bwsKkDfZ30TRtrQ2ttm/0oNWF4radzVmqYgzX198nYJHPARRCFoH5Wn1/ZEQARmVEGAxbJlewv/3Wd2zf/v1ilLK2fR6PmOUwEju7++y9cx/Ziy+8LCADsAoN1UuXztvpUyetobHemhrrrVzOqxixvu5M2qLRiN4LFi7g5tIy0iQRaeQDZGotATYY7L8tgQUAebCLYQwCEvAiznAvPCvA2KVF19kC2A7bDmY7EABsRSQjxicmNH8HBwasqSEuUCafz6gjBeBeRm+5nIqJs7ML1tvjzH6RXaDYCMAHO5MXckWAn/wO64Pqz0D/Dsukk/o7805asgFnmgtQASuYLgYAQpl8ykTZo2dQXWvVr4wPz7tqesu6/E3gOT9fZSdWTXJT6bxdvnbfevp6LZFYtc7OJmtojFoumxIrvLEBz4S0lQp8vl/yMMnthIAnPhdgUyBmYksAGeB9OgN7GNCl2Twlil5eaZRn8mXFR/P5ZQra0dZuHW2tVsxnrLmxwXJ5ihGYjDq5qIUlGJzN9nAMGa5hGx9/IiM/dNNhr168dMVGhwdt18iABQMly6Y2LVYXkjY6HT4wmMslYnDAMsWyZLkAOQF5eRbvv/+e1ivmoMQuWMJjYw81r3bvGVVhEYbzB+c+svn5ZevvG9ReCRMcfxBifENjzLIrj2yoPWzhaNymlzassb3XHk0vqhh75Mhxu3Htqs08fiQj1/379lnW47f7Y+OKT8xbgNUW5rLfL8DPSRkxTdBDTksXGoCbwgqgJbGPP++9d85ekweGxxkwej1W11An347JyWl7NPHYGuJN6ixiftChMPFozHaODJnP5+TS0LEnbvDv7BHEPp6hM2f2VoohXoFpALe8R7VbhwI3a41CCOsMkJCiEeeGjrYO11HhD6jAxe+ro8jjjHmZM8xX9gfmdb6QtEidk9cIBdEWB6x1cf7ixYv2zDMnrF4+JF51zaGN7qSlAIQpigatqZGCHXGzwVaX121tdUN7VjafsuU11+2zvLxqhw8flXE6BAE6RsKhOj1rumKSqZRli0UVJNCO5xlQ/JNXQUeHXbt6TTGOZ4fOOV0SxG7iMsAjrP6pqcfSZ6ejgjF25twUigICgRkH9MCdQbY7aywtLUgup6urU39nW0mniO9mY+NjFq1zMQ/QPBoJ6TyE50hqG71tzhs+W12nMy5ob7/1lo2OjkpWC3Y6IDodWPzhmlpbWi0Sdr4VxBZ+h72C7i6KfLMzc3qGhw4f1vOli8jrofMhJRmWx5OPVRAAaCem8llNzc124fxFmUwTexiP8+c/kHQJ+t+9fT2K1aytm7duW0d7l4pbDx9O2GYiabv37LO6KN1YeFaU7fadu1oD3T3dAuG3Eut6TwrGSAwC1CYTxPRma+/ossQ2nUH3bXV9RfOEPbZ7R5fVh0NMItTNLLmdsslHUzY6slvnACRzMtltycFAPsB/5cr1ezaya5fFGhrM66ewE9H6RB5me2tL0lkUAJZWV8VOB5gnzrPHc6aaeDQhnwYw5MlHY7pvyCIUY9ULqvOCkyBkHTnDULem+Sz2IoBmmNrOlBOmeLWH1J1AnFQK/1UMRGUezxmMd3VGr45AUXDguc8jJrzrHtm223fu6X13joxqr2EvQLsfGTo6TTlvcF0QPbgGNPKZI8i4cDajMO+Y55VrAxwXQE4xlr2YG/jlNVdzkKKVrFAqybCcojvn1CrBp3q2OvriX9Rwot/ZDLh247URqI3AbxqBWlCszYvaCNRGoDYCv2UEfhN4Xv3RqvSAY3ZlrVzImJUBJn8JPHNchY0jo0dl3xXlW4/HAuGIY2tn8jY2PmEL84sygNw1Oip2GCAXidv4xLgYrOhm0gpLYnDr1m0dwl955RUlnT95800l8X/yJ39i0UidBTxOBgDpj8WVFYFesJylx/2Fz5nPy0UhUQG7KSNmOgZTMKgEDsrQkdbotJLVlmaS+YRl8znz19VZmWQDdowkW0g8POYpu4N6Nlc0HwlHyWPXrt1UEnP0xFGnJ+7zWWp1zeYe3bdosGjFwrYFI3WWLfvt4tXbdva5UxaBSRRpsGLRZ8ura5bOZaypuVEsNwCBVDIjVinM2u6BfttYW7NUMiGDumtXrzpTtNZWgaQwDNH2hQ3dEK9Twgx4QNJBMiPjvWKF/SXZGQc6+wNhA8T6yZs/sReef75ioNkqLc6bN2/ItA2A4cUXXxD4EPACEJnNzc3YtWtX7VOf+oTYiZJawdgVoCqNeWdUMiAbm5sqBPB1/8H9GmskXCYmJ2TsB6sOjV7auYf6+6xcLAgXrmqfw2hz+tBBzSEYY+fPXxRIikkdxRCAAQBjkkuA/ypoSSKGdv3q2rqtLK7ZdtKZT8HkBbw6duyIXbp00T7z2U8rMUOTuj4GiOr0sBk7Gd5iGpnHTG7TWppblHTBCqTTYnxswpKpvA3t3C2g4t133rJ/9Sd/pESbhH1+YU4yGEeOHLZ4Q6NAvyqDSqaWO0cEKjAf+bBUOiMJD2Rdbty6bV/8/GfMkLLxeFTYUR8E7doeZ6IKcxHAd2V5VZqu7Z3tYsYODmHkSBdC2haXlu3tt9+248+cFEiFxj/g9NSTKTt5/KQArKXFBYHqaLOyBhNIkNTH1JFAK7f0odObViwUpKVLZwZrlIT3Fz//ub5i1In0Eoz7dHbbRnaNWDqVt//0jW9LTmVi8qGtLE9bT3eLdQLGZAt2/PBpATUNzU22trkhySQkeaQR7DF7+OC+dXR2iK0K6IDsEBIT4aDfGWYGw+YNhOxbf/dtMYUPHz6k+6MgghzUyvKy1UWb7P1z5+2FF14UcENnBHP0O9/+lp06dUKFooZ41NrbWiuAV9nu3L6josfC4oJYcAcO7FOxgLUNuxImIiBPFYACrCMOIWFAIYL5KXAIXWUVYPwCUADuuQ+6bwB6iUHIOcDQRXpndHS3MzKEMQ2jGsNjaUWhu+8XoBkJRwRV8J6rqxsae5/XZ7lyQZrLsNmZ++trSF3A/GsSGAeIv7G+bt2dzZZJbwswgWU+MDAo8AU2I9cGENQF+IMGsKdsYbR/KV3AQvf5K2aczhwQJiufBTjIeqEQUJXCIu64+g5AByBo5ikgCmA6MztvRQtYoVSwpsaoNTRErGx5Sbaw2PHFgL0c8IW0hgOhsE3PzFhjY1yFKsAy1i0aujBgAeu4p0IBkLVk3goD3hsImtcfFFAGuEmBFfCKNbp7dMQZgsIwpTsmR0cDmtOOzYhh5/zCkjU1tahAhYY3QI+ViftFy2a2rT4asGDAY+ntLbF7iWXIR7FOkRLKw7z1erVmGK9Lly7JaBXjYEBcgE/WNkUzWKxjD8Y0R/ftO2D5XFHyV2icL87PWQv7A8NTzJnXitYaNWuv99nS2pYVvBG7MzZlZ1/6hPlCdTY7Ny9T3821FTtyYK8VC1m79WBMJr2wdCkSIwtEDKZjhwIQc6S5ET+JkM3Nz+qzGVNiEnFweXnF7t29ZyefOSXQjff43ve+r7UAKM48IE7u3r1PWvv8P/MaFmlre4uY89kcpt5b1t3VY21trQJCHz95LIYyoBufR+cZ853fYz5RWEJTXVrfFV12xq+hqVFSOh0dnWJdt1D0ztMBQB2Djh1PpTDkV7cTIOgvzy2AfWXbs2fYOtqbJTcDMzibLVTkUJzExM9/8XPFr+6eHZbYTMhQFWZ4IOizSDhoG5trNtDfr9joikpFMZjZY5lZ9fF6yY8AkhNfYY/zkjloICgpIkDEQDAkaTcY6QD+gPuwoDnP8O+Y277x+1/Wv3Effo9f8Y39jyKmCAjlsqUz29q3kb6iwMT/A4DTfUdhn59bXl4Uq5liHFs3+znxH9kW3jufx9LCIy369bVVAaCYQYcr+uXNTQ1OQiu9bSM7R2T+y30THy5evCDSA2eTjz46r3mD3A8xncJeOELRuWjRyn3VRSIqeKCBfuTwUdvcTNjs3IL2sM3NdWtuRK6jKFayOguCAc074h7sbuYhseXSpcv28iuvqdjDmN26dd1Gd4+67pNA0Mk9KTbW2b69B7RPSqItElZxjr0OqR4OIJevXFVnZF00qm6+diRR1G3VpljAOZLPVkeMCqBhFSAwm0Yarben2wb7ei0aDpvP61ccWJxflDkvcYsiGh1lnDUoijLP796/r84j7pP4wDPlsxmz+/fuqXuEPY4AQOxkrsZjDbp2jFBnZme0rvbu3SVGO+SU1uY2a25o1vkCKZdikTODA5zdnuVkX5oaKfYmreAri8RBDG1ubpDUXrGQ0/6icy9EDa0uOjrNPAGKhTz3oAoK167ekomziq2RoBVLWXmKIIu0srYu0gnnH4onPDPmC51v7JloyvNMtd4pmFlZ48Q+iiQSrHo3jyke0pH3NNvQGRGyiMBzSA6VBKTSAKvnnCMu+P3ywcgV6SCtdMdWAPjjL321hhPVMuTaCNRGoDYCHxuBWlCsTYfaCNRGoDYCv2UEzv34fy1/vE2zCphXf1ztlRWTKytkzO8lieWgWjEGRVYDxhiyF+hhAPIJgPBYIBIV8EBbMowrgCISZliSJFkATjAkMU3KZdO2tDAnVhGMc5JlACgYRiRMP/jBD5Qs/dEf/beOLeMFSHBsuA8+/NAiobCAwKamuD1z6oR5PQUrFJApCdnySsL+w19/w77651+1+rp6AWjxesBSgPGimOkw+khoyp6SFZ2nkF7gVw44x0MKCZiAQAcO49l01mYWVm1yZs6ee/mU2qHTiZzdOH/Lhnd0WNCTtJnpm2KPb+d8Nr+csV1797kig8ejpI0kAvAGQAwjS6QzAPlXVtcs1tBk6bwzNYXBs2NHl926dcuamgE9FzXWJAaOhZS0UiEtHVYAEYwFMdCEUcwY8aHu52iTrbO19Q27c+++gBO00ZXUAnZvrEliAJmHifHxp2BhWwvmigkx8/7mb/7G/vVf/WslOZnUtkBgzCNhxTOGMrRCezsQtGQqYxcuXZS0xsTjSRveOWTNLY0C565euWQH9++3eDhiuVRabc+AWDx3+OfMKdpuAUsZMwD1X/ziHdu3/6jAHViq83MzMvkiyZqZnZWpGXqwHZ07VNRYXly0glrBYf9uyaQLoOejjz6UfmhnR4cKOTDvsrmUxeJOZgYwEPkSwAvYlK2t7QIjZWhnHoFDD8enbffeg/Z4ctz8nrLtHh0SM4+5hObyw/Exezw9ZcdPPmP1sbhFAhQgyvbhh+/bM8ePK1FFrgRwMiBz1KxtJrft77/7Pfvan3/FPEXkJ7xOFgdgD1Aujx57nWWyObt587bmT2NTo0Xj9fo8zNRaWtr0s0vLq/aLX7xlsbhjvXINzDl0s/v7Bqyrq93mpp9YPBqx1dUl27N7l9jWGUxJI3XmDwE4lS3kA1yftqHBYWtubquwJjOSbeDn0RNH75zi0+59/RZrCFhmu2xv/fQjy26X1X3h8+fs4OERa+tstuR22ryesHn9tJt3K6Hn2VVZ+o8fPxJYzDzlPZGGoLAWkdRA1sLBsCW3M2INAvgCwJ145ri1wigu5SwcCdiq2t1bbHJiWoUdJAsAMWFg/vSnPxVISLcCoBGgFCAdACuAE8BTajsp0Pzo0aMCl0jeAainpp44UCpWJ5FVrtExq72aE7AA6QphHsrULZGUl0BdCBM9EyOeNU53A2Z8XM/a2rrmpBj1Pp/uHeBH8UmRlHBRFnAHExWjV34fdqJM9LJJAbEwcHfuHLVEYlsdPjIMjsVU0GLONkSCFovC5AdgLKtgM7+4aD5/UHMbcJhiF4DT1uaadXc0CbjgfShMVXVyeeYwf6VnnMtpHiB1AcDstP3RiXZGqkiQUPTE04L7ZKzPX7xoz7/4nBjJIyNDApNgiiInBBMao17mq68CzOXLHrtx+47iMe38ff298pcAxB8aHlKBgTjIM1XRoWI+zD2yjsVYFUCW0d4BWI08EIUQjU2FZslYVmU9XNwEoCsqPvD98fFJS6fQ6sb/4I61d7TJWBDdY4BHYsOJk8dVmOUzYYn6Q3RXrdv9+w/0LAaHhgQyARjyPa6b8WKdlwt+q69v0Dij8UuBMJvettaWuHlKOUnENMej2vvG7t0R2z1f8lhLe4/t3HPIEqmCPZmZE1OffeDhg7sC972YHvo96jQAuILxS9wIheu0D3GdzE2uox7vj+VVFZsYO+S/APABoJnne/bsEYsbkAvWN89hC1Z3V5eKRHw2eu/M7RSm1eaxja1NxVK6E6LRsBWyaYG/3CPPjD2aZ0ZBZGNtXQVvnhPzp+zz2vjkIxWiAL86OrusPkbhuaRiwOMnU/osYuLG6opFgl75MAAmUsThGimwAryyx/LivrhhzF5h5st8mX2dzgEfhq8ZxUrG5O79ezoMNMQaLL2V0vhRdPP7vLawOG8DA32WSm/b5tam7tedlzzW1T1g6QzyTXQ2+awuHLLWliYLhwJiqzPXOS4BZIbCwadgcKQuqnvlfIH82f0HDzQOzMduuquIIctLtmt4WPOZQi2FJfZupLkoEDN/UtspgapIxawuL4tBzhxNJXmec5LtamzEX2XdMpltFQrxA1FBp1B2niol2Nx1lk65+yJWcfbgvdW9hmQbZS51J+QlsQ24i0TSocNHLRZrlDzc5lZS8iY9fV0Wa6yztpZmK+ayVkQ+r1SyjdV1da0VYAWbX54BuULeQv6cZVJbmnMa8wB7YFmArYzbcyWxmpELijU0WyZXskg0qnMK5xsGuK29wy5eumQvvPiyfCU4b7KXRMMey6YTes9A0K/zhor02yldL2A6XSiKG+mMdbS3qROqUCRer6gYRCxmLes45w3Y9NSMJOTCdVHr6OqU3wwFBNYKIHgZLf59+ysyZw7Edq+ctOtZZ8QggGP8Ofh/Yrpk5AIByQPC0ie2It1Cgc+ZWqdsbPyBiseHDu63x08eWUdrp2Sv2C8lVefj89D5p6uOuOaKPe1tnSoqWsBnZUTDPXT3Qc5oUhHXkdYpZfpEYqGAxKvsxaOG7wVseWndzn90WYU/ycUEPba5uWr7D+y29o4WK5Y8tpVMPzUJ5pplBhzAVN2tU/aSatcJa5V7Z8/hXAfBpiFeX+kiqfDf4WxUmO+uSFsBxPV97sOZguqcDiEG8BzzY8gklcN91TD05Cv/XQ0nqmXItRGojUBtBGrgeW0O1EagNgK1EfinR+Dj4HlVt1CHz8qLQ6kAHYwqC1nzeZzBZlVnEGgHphUmeM4cDt3UopLBXKEsBg9MZA64tBoDhMKqwowKxhgJIKzhHV0dduP6Vfv85z8v9i0MTpJtwBhAkp/97Gc6cL/xxhsCIUIkUmrzdswsQPkf/cMP7N/8m78SgJ7NblsggLlQ2S5eumXf/s6PLB5rtBPHj9tX/uiPbWtj03KZlBhkMFUB2usiMFOyVvZ7BTC5E7X6WZ1eJ4xID8l5RNfEZ167ec/au3ssW0pYfTxqf/uNb9uf/v5fWFdT3IqZJZt6cs1KvpKtbxXs4aNV6+rpswOHDioJJEFlHABmttHw9cNsy0rXFVYoAPr45KRAj8QmzNKEAPRqazcAA4w9Eg3a+lNJgC+/mMN+LyAuOu5b0jKHOXj79m2xp/hc5EeOnzyp5PDG9eu2b+9eu3PntjRRAS/6+/rF0kR3Wsx1r0/A2tjDcdvR1a0EVCaCYmLnpaUcj9UJtIDFmthMSVIH076JyceWwhRxYc4OHjwgNvGbP/mhnT1zSqCkv2jW0tQk1jPgGm3bre1tjuUNoBZyBoBQ5bZTWfv5L87Z8NBOad/HY1GLR0lgAbTXBPr+/Xe/b4ePHrPTZ87a1vq65QEJ5+eVnGJOd+jQIbHhSFgBMkmskAOAsXXgwC6BcwBm0q1OORPA2dlZPZMqo5EixPWbD6y3b6e98/Yv7LOfet2CfgAgv/n9Tu4CAODStWvSGh4YGCIvtYDPbxfOf2Cvv/KyABjgAp4FYBamcZlC0b7zne/an/2rP7LM9qbmHUkfgA7XwbpjeU5Nz0gKiesEkDO/x5aXl+zuvQf2qU99pgKSrdr775+znt4BMTR5/nv37rd79x8qwYzWha2pIWbxaNgW5mZkkAdY09zaqm6J7UzW5mZnLRwoKZHu7u61psYWMQRh3n3zm98So/3555+1n//8p3b8+DFraY2ZL5i37UTBHtx5YhvLCQHz4XDZ+gbarGtHm0WicSuVQzY/v2aFctn6+no11jD1T58+bVXwnHmHdBBeAhTRYACy7sUipx5U9oplf+fuHXv2+eecdm/e6dgTN6Ym5yyTYmx90pgnXjBe3Pvly5f1zJ955hnHEs9lbXNrTXrjAEMwANH0BWiC3Qy7FF1n5hGSLels1pbXVp7KnwDILswtumdJB0oopM8iNqJbuzy3oPetyqKIhfc0ZiIrRaGGQknJyoBSHtjePgGMdJPQ/SGNfrpu/MgMOHNSmRBGIyokfvDBh3bmzJkKoOLMeCkY0YEACNHX0y2pHeJvXT0GpwXJlSCnJb30ffsF2hC787m0TT0ek/yCpDvEvveLVUr85fpZp7y/kzsi7kQF7jkZJ4qfsJaRjCiINU+Bgs86f+GCvfaJT9j8It1AnQJ2Czy3aJ0V88jS5MV4pAhbyJes7AvYvQdurzh16pQKKvyhM4Gin/OxyCoeMS4sEGIiYF/1WlQcy7oiGn+4HwDchqYmrY2tzU09O4Arxp0CGrGeOUhMIpaurW2Y14OBMeCT8zJwng+A94CNRRUdGQTev4gcRMlr3//BD2xI3RGHJVtFxwbzhQLESy++KDkaOh5SybQKpc3IdJXphmq2bCZlYw/ugW1ZPpO0Ui5tD+7etpdeftmGR3YLlFpaTdhGImOJVN5Gd++x0V277N/9u//Fnn/ujA0O9ImpjpkiBQPAvq1kQmCz4jOdN1sJFVB4tbS22vTUrIyd0ZVmjyFeOjPhec2Tl156SeuVtY9cx66doxYOIGFFQSuq9+FZA+bOLy5of2NcBYhtbUovnCMEBsEUyikoIVFBFwT7MzFxeOewwMViuWArqyvSSa6aJAdDYT0TZKlu3rppp04z572WR2qI4j5AaKX47uZBXtcLgxdgmthPgYOiGnOFv8MQ5pmoYFss2fzisopy7BfsnfOzC3b25LOSM6lKonBeQP4rFq9XATkUxheCzpwk6KLlcjCMWQd+x5wVObYkOS4ATQzP+T4gOjJhzEuY/owX85YC6Y1bN+2VV16z6ZlpnYuIIQtzszbY1y+ZMGKX05LOao8i5jQ3Nct0kc49Bnry8WOBxrCQkVHLplO2vraiLh5AdZjgxFxiJjFlaHinCo2Asvw++yRgMex+yA2S4qgY90KioLAyMrpb5tnsP5zJ8LGgeH3g4BF5OgCe+wJeW1qZl7lnR0ur9e7oEou5mCNGB8znr8rJUUwoyNSaOAToTzdEc0uzhcKY85ZU6IjWx6VDfvfeQ0lZMQfYR5HeI35vJBJiZ7/3/vv6WQxJAZ/ZTyKBsrW1wGDPWzbnZPwoYMOCRo4PeY/l5XUZxXI/FG7R7w+G/JbNbdv09JTmFCba6lKZW7R4rMnGJx7ZNKa16tbx2elTp3SOpch//cpV271rt846PEfGl5j06PFDFUJ5lsxV5iNjPDQ0JNNnmTNTTCu6bkvAc760tiCJ59WzwcuEAgM+M+xZxN66UL0khYqlvAUCdHK4c4nDlp2fTPeOXid/4vdaMAyTniITMdIx4zmjsPfAOicmA56LYOPFOJYjGXtnyZYW12SYCwFidvaJraws2L4DuyXN6A+G7fGTOZ21uG/OoIwJZyuKtqw3Yjv7CvOKvaTqGcIYYejdEKfDyXWjuNN4RfNc9+K+L1C/Ap67ArEDz58yzyvgeUnj56QBedXA8386T6z9RG0EaiPwuzUCtYri79bzrt1tbQRqI/CfMQLItvw687x6sOT7HEqrYAKJO+C5vKBQP5TzoqfCinVsj6rpokwHI1Gbmpqx73znOzokA7Z88YtfUoJAmzqgLskOB3rYWMtL8/b888/r4AzQRwIEY5RDN3q8gBa/93u/pwQOQyuSKuQPMKAC/Bh/OGZf++qfSU6kWMxarB5Tzy178PCJRaJOc3Nudk4awZFg0Pp6d1hLc4N1tLdYtC4k7WPpbZNgVBg3JCrifpbdoZ12esYDViN/fv7Wu5LFaOmst/fef8d2jey3tmiH+XNZ8xbXbXbulnn8HtvaNpucTti+gwctlUkL1O7t6xMIypiR8AE2iPm2nbLWtjaxy2HlAWDTIkvCXyrkra6iW4sxF0xLAAKSdAB5SSYYSXjQzp07p5ZcQP6WVifN8OTxlAD4rh3dls46ljdJNtIVatvOZiTDoHssFpRMpWFuh0OWyeft1s3bdvzoCc2wtdU1u3fvroCv5549IwYoxQjJPEiWgS5fn12+ekOg9sjoqJLV8+c/tOGhQTGfYQkCKgOeYAxIKz7sOZJZadQWSWQx+bBs9ZsAACAASURBVHSJX75Qtnv3H8nsC5ZVc2Nc7HeANzHu0hmbeDwlRlpLa5sNDQxYrA5t9ozmHwAJzFkSNRhtVcM6AZ3FvL39zs/tyJEjYqQCyMHGpN0esAZgEVBBAJ3BpsrZ7Tvj0oOFeX/i2GFptJKoAqahsZnOZe3SlatiyqMZT9K3urxou0dH1fHAGLvWY4C2ssxokSL5b778JStIx9kluwCaPFsKKg8ePlTRA7ZvpC4itp3W1Py8EuzR0V2WzeUFLLA2nn/hRcmc0ErP/e/evddu3LwpFu/B/Xvt3p2bem600QPgrm5uWDAUEYOOBDMSAChdFXiO3ipgEsxmkvzjJ45J/5YiR6QujMKomlJKBa99+N55y6ay6gLxebMOWPd7rKurzxqbuiyRyNvYowkLRZjjDSpuIOfAnOe9HIs5KlkdAKn+3h5Lbm1KPzwcQR7DAZqw1s88+6xtp5ICsmB6Atgmt1LOeDIcsngsLkCOnBuG3sz0jCRtvvzlL+uzpWPsyer5AKrDPu/r7bO5+TnJyQCq5HIAOnFbmF9QASEacyxhOlGqreOMCfNGki0Bv8BypJw6YHVGwg6oqIDe4VBY64HfYQ0TT+nU8YWDlqnIB6G3DICOfA4X7+ZLWQA6oDH3A/sUQAnDWYx4iduAJ4DPxCgKloBR84tLFq5DvsZ1szQ0Noo5zNi2tberIAhQo8JU0K+CGGsG9qm6ffz+ihwLmsoVpncZEAIzZjqSAHdgcGp3EABIbAPYr+pnY7wJCFfyBKQTTAEMuRaARD4TJjdyB5JMygKEeyxfMumWS87D7xNw1dbepusFhHSgOc+mQQAx8QvGLfsEcYwx5t/ro/WWzTlGLffDc15aXlbMZV0zrnq+Cwu6XuItXQ+sOzpUVESk2IWOdgVUcuz2gNN+rxjbMR7pTMZW1tJ2594jdfawiO/cvmU7Ojskj4TeeiQUlGkpckCMAcajSEkQwzCWRcaDOMe4Ajo3xqLSVx8eGLAQHQ/4QWylbX0rZdH6Jmtq6bDEdsq+/Xd/Z1/72p9ZJBJgIUqfG+AWs2PmJTED4Bm5EJ4j4B+yX/wbUivoag8P71T8dUWDNWdSXSppL2bOM2f4N4ohff2DYu3S7ZFKpy1WXy8QjdiFvAexifF2LH+v5hxfJY0Rj6mjg30IYB+Zk3v3H4jBis7xjh3tYicTg/nc/v4BAanJxLbiAp4oAJhci2OYO8kXV/wsqqCo4kYup44s4jhFAJ43utUA1NwDa5FrIP4A5iEF5IxFmSdb8umYeTKngsHo6E4ZaXJegUmOAaQK74CwhpRI2qKRqEXDEZueBkhcsYH+XmuVGSrM35ykX7IZJ9uxuDBnAY9bx8wjigTEE+R3mEfq6gg7eRDWIycROgIwqaaoALOZseHZcL0UuLgX9q7EdtJmFpfFpMYct621RZ1udeGwZdNpFYFgxNPNgpwU8RSZDeIW851xUyEkEBCjm+vh36oFKIw4ia3TM7M2NT0tyRVMl+cXFiR7RDGCP8hy1MdjVlcfsYXZOUmC9FPMI67Qtch/vqC6xvCyWF5Z0/7JPOAaPzr/kRji3C9zjHgXjVFQoShXsM21VTu8f5+AUkgZzC800Xt6+zTPf/bzX9jwzp3aFzgL9O3oUOEYwJl5uZnYtLv37ug5NyKZE66TzwoyMivLSLH5bHBowMJhv/Y3niHPgme7o7vHurq6JdlDzHs49sBW19dEvsDEWibs0Tq7f+++xp0zK0X0qi9LIOxTtw9z2HX5bKnrgLnmipY+nZ83NtcrElmYtxYFQjO2rC88blQIidGttWWb65vWvaNfZ78IADYmwE6t6GlXAR1KjQ1NGh+01ukkQH6NrohqNyHnL6maC6B2RVyxuiU9g8Es8j+YofPvyPmk5KtCB9j+/bvN62evKNqT6Tn9PPfB2UWEj+20vsdZiviiYlmR86wjfrCG+QG3L5TcPTzVXnfgufpCfxvzXF0KFNTp5HAF7TyeRZLAq2iml8s18Pw/I1+s/WhtBGoj8LsxAjXw/HfjOdfusjYCtRH4LxiBD9/83yoqIo6RV5Vt4XDJwbPKPIcBUsqnzWuFii6sA88F1lYOqLAsxSACeC27QyqtnGMPx8SOolX95ZdfsZmZGSXKtECjmTr5eFJMKBKS1157TQwrEnaSh5GREf3/e++9p0TiS2+8IYOzUCBYMf/KCxRsbW6x99971z75iddtcBDW9JY0Ykm4cgW/BcKN0lNdXVmzy5cu2tjD+5beTlhrS4O9/vpLdub0Scumk2rB5qAtE6SqumIZAN19D4YTQCQJ5cTEpDQbT515xtaT85ZIbtjOgV0WKkct5vVYIb1oc3O3LRgNWToXssfTWzY4vNNKHuQbVsXw2k6l1WIMo4qsLN7QZBm12sJS9lo+k1ZCArC7ub4ukHYI6ZH6erVgs8HJFCxSZ8lU1sKRqBJrAB4Sztdff03JCAkoiQlAAUwljJtI0Hk+tMvDrJUuJo3TatcF/kKCp2gen9eSpbItrK7a8tKyHTpwWOy4n/30Z9Kvh+l08NA+6+xsl/wOEjreIlrdJlMtQEYAZPS6SThh2x0/ekSADnMoXyypTZ7rRpf10aMJ6+/rFaBGWzzX5OYi0hUFm3w8LcCsr7vbyiWnXw9LCrAEvd3F5VVb30rY/MKi9Xb3SHIHUAJNaeYS40A3BO8JI/LgwYMC1AHfAOa4JthOFDMAymH0kajBXobh5Rj/RcsXffaLX5yzxgaufUNmhQcP7BWYDJuNxDaVycgQjmIRsiCwI2H88QwBQhl33RvgebEkCQVMMP/gjS8Zzm1iJHrRWg9LU5XPfTQ5afsP7JcEi7SAvV67ffuuLa+syrSS+YlERndPr7377nt2+PARG5+YdMBBNqvkfWsTbf2knTn9jC0szErzH1kQikcYl/FZaLUDVCATgYQJgFqxUBYbD7kTwMmV1SXr7d1hHi8GrV5rammzTKZouUzOxh48sIXZadvaWLB4PGg7h/slkVAuARRHra2tx8KxqK2ur2o9UChj7SMVQtIOuHns2FGNOWA2XQ6NsZhAoVQ6K3PGjY2EXb16Xca5AM+ju0ZsYHBAwDFzGPNaCiWMG/EEAI3X2MOHduWq63ShaBCP11kuuylwC7YaYHNLc6u98+47kopgPAGl+D5xIRyql7ElMY33IvEnlgECMG+In6zbukid7ehst1jYJzNTCkFOziSr6+Ar8ws2uAoXAMIBvyUyGYEF0n6uAOdOksQEVqFJC6jO/KH4BPjEeAFwU9ygWwEQEJCQOUJniycYsTJmx16vrhFAIp/F/LXBmpoadG0w//gMJI0UgwDmMexMJnVP3B/XD0BIIQYQvrEpbptby1Yq5wX4ilGPrILkmwD6Yf+6a//xT35in/ns79n9B5PSV9+mW0bMXAChrO6H98RXAHalwHfz2qY8HeIC+IhtFFi4XyR0GB7GEdmJxYUlsdwBjXjeFPJ4sXcQ1113FLdedgUPn0/GzIBCAKaAXQDszg/DabUjkYMnAozpUtnJcNB5giwDIDt7YHWvoBBCsYHvj03M22aiYDPTUzIpHezvs5amBouGgpZKbFg6mVDRCk3y1PaWTTy6p6IALNn55RXFBGIdjGEMhgu5nCvUsS+gy97eKfmiTBaQsyRpm5npWXvjjS+pIAyAhW9C0I9+vE9rnvmLAWNjU4s9fvxEDH4KQYCO3AfFIljyFArR5AdYZL5gWspc4LlT1AJAZa4g87G4sm519fWarzw/ChDIlQCQbm1tyM8CoJxnBkho5qRRVBTMF7QfEbM4P1DcpvNF/gCdnWJph3weFTTYa3lvtI9h6jKf6IxQB1QkLDkZPxIwHo+evWPxYjJLvPFpnTujZQfeB4IRsWITdDLA3k7DhI0LSCbmzM/NKs5hAE28aW3bofvHTDKXyeiZITlEEb65KabzC54CAhvLJasPO4Y83QYUujEYZQ6zzgQ/ytejZDNTjxkIGaBzLchuAfgh97Nr9x5Hp+Ws5fNqzaFWQdGDdc35iPtkX+V5Ed+Yf8RZ9jPA6Eez89pXmEcycc3l1WGDnBR7ItrmdLsB8prXb1m6BsXWz6sTjvUPSMx6QBpLrH49R49kSuL1+Als2t79+xUj2ffY/2Cksx64bsD/tQ26u5KS+AkF/SogoaXOPuhKgxVN7FzO5uYWzR+KqbDDs11aXtSeIKkYuvZyOVtaXLZIXUxGvpNjD+34ob2S/lpaWbbEVtKmpqd0tvrkpz6tM+ft23dkSEosuHX9hp06cVJEBIxWY/Gozc7N6vO6e/pc7AvWKQ5RkJuZeaL958AhOphc1wDxhOeLDApnWb8P6bWUJbe3NO+5bvBdAbh0vZQxTke726v4xEuyW8ktxRmeF7GT96hKDPH/jL+TKClJAosiGOsG6UMMvlmHxMLZ2WnpqgM2X7hwyQYHnL8CnX4iHlTAab4Sy4lR7CWsDVj37HsYffI5FPY5D7LWnCIK+2nFfLTC8HbmnX4r5CFt8NUVF2/eumHFYs727tuls+fK6qZtpx0wDnjOvNF9FTiPruvsSjxhjvGVOME1soYZKwqkMnCXYfI/Zp67+OuuDfmdyl+cbw2yLRQgAr8q2yLovcI+P/Hy12o40X9B7lj7ldoI1EbgX+4I1ILiv9xnW7uz2gjURuC/cgQAz6t6ge4w7FgZvBw47r4HW8yK2Qp4LkVq9+8yV4QRXNBhFcajM46jZRJtShK+TZm7YQL60osvi8XJ4fjKpSvS2QX4aGtrtsOHDyppxsyOpIS2VQA1EkZYohy4v/KVrzhNbDR/xdQq2dtvvyOQFPZNPFZvp0+fVOIOYw/19bWtjI09mrXz5y/Y6tKKmM1o+sJMP3b0kJ05fUxyG+nUlnV2tNt2IiWmeVlZg6Bb3S860ug3oosJ2H3h/EWbnpq2o0cP2JUb56ypJW47B0etI77D2pE7KG/a0tIDK3qKtrZVtpm5tO3dv8/aOzuUVGI4BWiALmhCSfaS9CebWlpscvKJjY6OQE0W2wjjLtqtAV+XF+ettaVZcimwxwAfMJGCCR0IOU1fgAxMSGGZt7Q2i00EiwtwmvG+cPGiHT5yVMkTiRfgKclyCHkDJcwwNR1LFfmRJMznYMjOnfvQjh45bo8ePVYiF62vsxV02ru7LJ/PqLUZRmWexCzeIF1qjE+301kbG38kNlFfb49KEQAfAIzJdM4uX7tuPd3dlkhsKpmH6QUz79lnT1sciYlcTgkoBqkAxR3tHdYYjykJh61KAQBgBqYYIDXA/YPxcTFgE1sJATMwQMVmrwDWMO4BHWCgo9sMQMVYACqdPAm7vqyEHSYxIBMa2QAvGLu6ZC1spaLP3nzzTTtz5pT9+Ec/tLNnT1t7R6sD7vh9wE2f18bGxiW5glTE6E5MwWJmRRheLlEkcYVxx5r55t992774+c+bt4hWsUuml1eWbXVtxfbu26dnEo1FBShjMsZ6+tY3v2Of+OSnBIagc45xIVJKsHdh/H/3e9+XSSlM9IMHDtqDBw/sE69/QoAPxQ9AB1iiSN/0ULhAdqJUFuhK0enokWMCXShUAWSxNhsbG6SP2rWjw5pbYG+XbHUtaWNjs7Znz6hNjN21jdV583owGs7a4YMHLJct2nayYKuraWtEPz0WtbaONt0LkhDIQ1CEaWiMy+htfn5Oc5nPQ5fXK9Z22QGM84u2b99BaXxvJVI28WhSyfOLL7woUAfGXSqTsocPHwp0g/1PMk83Bkn1W2+9JekMOlxCQVrTAW/zAszWNzYVB5kLAKztHZ2KZayhxUX03TN2/eotrWPeY9foiKStmKN83tmzZwV4SNZidKd1d7YKxCSuVfVdYcIJmIL9TBFJmuMb5qO7oVq8spK6TQAakItgTgLaoteNPrg74GLKmdZzAkgEWAOQYOwojklDFp3nYFhsULF6Q0HJ4OwaGZEUDgxwjHdZ+5jKArr5ADSLJcUL5inAj/S4ZRAaFJgG65e1sbG5olZ/pBEAl/gZdR8R63OANaa4hLnt6dNnLZUuSMeXGJZK0UkQ1PsAaMDwx2C1MQ7Q4rX5pUWxhcXiDwb1PvhkqIDg92nOAiDBqAWcaYg1SgLI6el6JAHG712/dl1AHtdGHGDMpqZnDZ1p9h2+TwzgWSCtAuDHOqa4ATsaOYNofchGRnbanTt3tS7B5vfs3qc9cmZmVsVjTGH5vIcT0zY7v6pndOaZkxbwmj2ZGLNcKmGhgNcGeroUA27fuilGa11D2KLxmDU2tdr45BNbWFxTMZSCKmzNdli4+YI9efzYBuni8XntytVrWlOsd1i4AM54LmDsOPVkEqcIff6+3fvs/j10kdFP9tuZM2cFVjFfuEeKNjzbfXv3yTAXcPDixYsaE2nJl8uS/gFkB7AjblJ0VKdEMKTxb21tURERNj3PJhaNVDpaworl7CnBEEXevHV0dEl7HQNGChcJ3sfvl5m2x+uXmTF/R1Jk+skTFXTxcwDUI2Zhdgno2hiPKy5w/qDot50vyBtDUlep1NPCGQVWAF510oSd7j9zK5svCNwGpKP7LQBQD1i+nVSnCJ8zODQoOZLNhAP8KfQA5OGXEg75bUdnm6SHysW8JRObkvhg32aXcOaaadetsrGu8WTtsqfX1TlDUM5WFGZ8Hp9IBpyJXFce3UglrSkKq8z74ydOKP6kMzlrbWlVLEZfH0kg1i4dexRW2XdgogO6d/T0qoDLdaRTafkPUDzis4YHhyXrRPENTe+HjyZtdmHRBgYHVRzlfMAxSIWwUlEFCsxPmQdHjx6zTCprM9NzModhTbEG85VuMYrgdCCwvxGLmlo6rad30B4/eqRx2ol5bgtyPl63p9LFIlZwScUVVGNu3r6nrqY9e3ZbY3OD+WRi7IB21gSdaOzv5z983148e1LPkdjOfKDTBOkduvqqXRLnPjhnJ08+Y56Sz6afzNjQ8KBk+7humOp0MUkn/eIle/bsC84zIZmwudkp+V1gAE43FARsF7PzYlBTXH3yZErXRscHGt0UlihUU2xgH9/GbwYvEb9f3QWct9Auz2AC7HX3g0QOc5RCLO9PnJO+PPdcLtj66priIx2bsN2bm1psaXlJ17i4OC/jbOT28DVBloW9jJjIs+RaHTi/XZGeQtOeDhG6mAIibzDW6jDS/cEsd9KH+q+MbKHz63EyKY4cUy55xNRnjrBHMU7rG6s6AzCus/PLktsDrKcoR6ySlFKeLirei8930nnEIoqgxBfO9/jviFFfR2dQ6VeY5w7Ud2d0JyVZMQx1hzPt11wn51e+ai8qU3z5ZY7DWNcMQ/8rk8jar9dGoDYC/+JGoAae/4t7pLUbqo1AbQT+uUagKttSBcmr7/vxvws8T20/1Tx3yUsVWHenbLXqw2isMJIAXZCaAEABqIHx/JOfvGn79u0XUwjWEKA6SQPMUECjuCQXAkrqAc0BNDj0A6z9+Mc/VjL8l3/5l66ds6J3zuH93r37trayJuPID8+ds1defUkJLlrBP/nJj+3e+GObX3ZtzvwZ6OuzbkDl5gari8Cggs1DS2qF4eKB1e701GFLFwqkDl4rlM2uXL0ugBYNa9h06FgeO7rfegfRifbZ6uK6pdcyVtjatD07O2xx6b5FYlFbXi/Y+MSavfDSi2oVBgBUyzXJVdljuWJRLCkkUkiillZWKm31MNZClkxsidUHkIbO9+jITgsH0Nf2qaUf8Nzji6otFbYqsiG0/y4vLdrg8KBADGQt+HkSFQDEtc0N6xWY7MwHAUwADAA5kE0AnCDhjjfELW8+W9tIqADS1gpLaE3yIAC1yKfcv3/PmloaxRRvaqi3xZknAisxpfPTEh+qEwua5AhAogNt3ceTAuB6h3faxatXxX6rl0REWPIcPT07BMBQIGAOAUySiL77zvv26quvuFZe10VseTG9adknCfQJZB8bn7B4vFHzBdCOxBQADsCvCgoBMvCe/DusdX6W+cR8p/DQ19cjYzhATv4fRiX5mhjfnoDlcsgVrLox8/tsbPyhHT9+XIxYQHe3HmCH+2x9MyH5gUMH9qvrAdAfNqT0rv1+6Xjni2X7zne/Z298/gsW8DqJA3TxASv6+vtkRklrNaw2mauGggJEHo0/0XyFHQ7rEAD1o/Pn7cTJZ8QGfvudt8XyArAErMIE7NChg0pgMZYDdMCwFkAcyRTuBXZtOBKxtrZOq6urtwvnL0gyBUCB8dvcXLcjRw/a8M4BJdqXLl+wZDJn83OY0PbZ8tKU5TJrduLYfrt395YdOXTE4rFm8/swEs7bwtIa2bnFGmGT12utAzzTMg4Dnr8jzUCCL1YewIjX6c+zdig6ocG6tLwmzd2bt+6oGwTTTJLzTHbbUumE7r+qUQ0oxbMETIftzbyFwZfNbFs+u22RSEjzgOILABOAFUhCm/S1XQcEurlra5sW8Id1XYDTVX3q69euaU0hk4RJIGsWAIdCFqxTihEwW2H0ik0fZr0VBdQi2wCoBzDGHHagd0AgOV0ZjAPgPp03TooiK6PAkscnw8KlxSVr70AHOaTCFWBXlTkqsAIpg6ZmjSna4mLkMtKFvOIlAMXy4pLi0//D3nsGSZ5d150nbaUt712X6+7qat89Pd72gPAEVhQBARSNiN1Yxe6GFLGh2M/6urG7EdSGQqKRghIlUUFKK5EgYQcDjEWPae+qu8t7bzIrvV/97qscYkliQ0HqE1gFdHRNdWbW///+79337rnnnhMKRVX1BgxsJQZYBxLav7B3JYvXrB3+wIzneXF9gD3IxAAwEcu5T+avk5JpsHgPs3ZxacXY3LFY2AzuAG0AGs0EuQj7PCQkIUy2pVwyQ1pih+09VtytGgjJ98Q5JC3i8aiikZiC/pAB5xSErAMgn7drmZudNSNX9htiID/jWpnnjpnpdLzZd5BSgZ1M7AVUppjEHofmMWPAHAg1hI1xSmECPw/2NAqiPETAO+u6aWo0aapqqaBCNq225rg8lbIK2QPtba1raLBfuUxaoUiDRNHRClZFPXwyo+7eAU2cPm/A08PJRxobHbPnyWhPzU4rfWiqi5xSV0eXFTOJF91dHfbsl5bm7PrxsQhisohusd9n0liMAetrfm7OAFjm5ClMYL1eizGlQs50tgGxnZQCkmJeey8/6x/ot/kGSx8QOIjUgkfK57NqaW60+YTOc7lY0LFBjC6R9KnIH4woX4LVX7QOFiepU7H1RhGTM8Tc/KLOnDltkmYUBOgmAHSjMM6+wOcDNlPc5b/pnACMTqTTWtvZNZNe4hwdCoCVdBQ4uY6cFRddB9K+GXxurK3ZfgNwjPzXzvaWAfSd7e22HmCDO9dwv3747jWLAQMDfUrs7SgaCsrvramnu0OeWtUKImjUsy75Qu/fzISFWXfUpHGI/4wlX7DGYYIDXMJspyiRweR6Z8cKdqxVzgNIKpnsUdDpt1Nc4XqQjoHdDbjKvKV4QXyjmI58E/u2ybkhsWFkCJ/9++rKmoaHAMfR/EYmyae79+7rxPETNoYH2aytgdmZWZv7nMWYNxSh0NBG9gcJEp7f0OCoFuYXDLAnblOYgb2MrFQJjxyf1/ZS4uh+gu6VgM07npcZL0dDVnRHNo8Y4EgPTpNb1Qbt7ia1vY05Oqbafo2dOG57IcVBzIghNvAsV5YX9NSlc590mjBnzSA1lzPpD+YDhbmZ2Vkbs/ET52xusc7n5qb18ssv2T0SFxYXFu0zMe9taW61LrTp6Ufa2d60Z8LawacjeXBg8Z/9n44p81xpCNk9dXV12rPinEX3Typ5YN9zZsznDqWjIhErTiSy6HwHNDw8YsUPvhgjnoHr1gjYHp/YR6cec18HWhPreIaAznSTrK+vmKcMHQ4UG1dW1uwz6K4zeRY7i9CF47oJWHvMfcaS+Mxez/xmvRDXkNWqs85ZA9aRyHnLzFWZ13hVODk5wHzCMgUB5iUdLMgb8flF/ASSGSvmoL3Pfkw8RXrJ5mCJYvqu7SWcAXkPOQDPYmZ6WhMT47b22cMPSfAWa4jZdZlIh5c7AN1UFpnvh11G3A//DcmAzisMQ512vNtLjpjn/62yyaPPORqBoxH4WRmBI/D8Z+VJHt3H0QgcjcB/8xHAMLQOlDs2iTtQ1tvb67/QzKMqdcNQTtCHDvf8fah9bm3wnK4P+ZCAgSSNsEg4XH/44YfGiHn55VfMLAjQgqRjbGzUWo0XlxYsEUR6gsM9gJppbuZhsywZwPnVr37VmTtZi3jVDJU4tGNkOTI0rB+88X19/et/x1iUe3vb+sf/+Dc0dqpPp89f1iuvvCLvoaFd0O/Vo0cPNX5iVLFog/L5jAHoJvFRomUV4OxAU9MzJn/R3tFtCe13vvt9DQ2P2H0in3FidEzHR44p1FhTqZJTwBuQt+AzzfMffOcPdf78MVU9NW3vV3Xz1oKeffEZTU4+dKyiXFY9vb06eXJcT6anjbUPWEWig2ncyvqmPH4HZptRXyxqrDjAs9YWJAmcPiSsP8CbdJYkAQBK6unp1tz8jLHpaNsFSLAECNDI77Okch/GeVubJZdm6JfHsA5mF2wipzHJ640t6yfJZV7A6sKt0bXP/sEf/Ae1tbXqtddf0+LinJlOffM//0e9/soL+v4bb+jv/0//s/zBBtMlRUvXmNSZlOKRsEkZALI1tnVo9+BAjTFnRAh4UZePyaRSBsy4VnG//s2//Xf6zKc/51jP8ajJxJDUoatM4o4MDoA94Awa4lw74ArgAkxmwFnmFgxnEkvmGJItjlnL+1xiS9J/69ZNA5h/fO19vfDC8ybHwvXVJXBgLgYDYWtxn3z0yDTHh44dM71XwH1ARZ4PhQ+SN7Sb0YUd7O836RYEKZjLFJqcIZisQPPGD97U808/o42VFZMTIFHl9yNZQdYIQ44EFT1b7ouk9N233terr7xmiT3rbWFp0QD5p648bUn8Gz/4gWPp7iXUFG8yIJvE9PKVK3r7nGj7kgAAIABJREFUnXcswabVnuKAgaG1ioaPHVNvX586e/p1994D3b51R/HGJmMu37t7T8dPjJkhGO3ZtHi//c4PdfL4WT15tKjurlaVy5jy7qu5KazF+QVdOHdJ7e29Klfo5MDIq2ys4tX1NQ0ODtochw3J3M0XnFHw7du3NDIy7IppLS22fgEJV9fXjZEJSDo9PavzF58yJul/+s/fVFtrh13j2NigAQkk2YwxSTkdMLD6YAXyjAF1YLwjWfPKyy8dggiOce2ABtfyDROa9wJsoYkPO9YfQO8VHwRAIo8mHzzQ2TOnTYMYQNHkVmi393iM0RkIhYw1jikjgIfzFaDVnXDqdZ0VrMNswcyJ0WoHULdYkU4Zk5Uv5iEgFlJF/HvRFzBWMDIPxFvmMvftun7oQkG2qWLmh4AOxHI0d5eXFkxioCkWNxM/YgryBjbOvoCyhbK9nzVhMTcAq7rHxghQjbjMZwOAAEQh9cJ1sKZMwuMQdMWcFeB0fHzcQCHuizhnhp4Br0llUaBCkxnQBtA8ncra+CIpQocJADOxCnAGJrDT76Wzo2TzBuZl3aQvlykYEMP8YS3sJxLWuZBJO/CKZ8A6Yc+hyIREB3GVYi5zD81mA+y36TDATyGqvv4+G4diiaJOk33PXkahBXmfx4+nTJ8ceSWkR05NnFJHd7tWN5a1MD+nvh7XKVMqZDX16KFK+ayODx+T1+PYlABX33rjh6p4/Wpq6dD5S1dU9fgVDEV189ZddXX2aGR4WB999JExr7/05S+oIYRUQtlATjpzWpparVhqHUto9x/sq6e328mVVKStjU1jdj9+9MjYx9/97nf09NNPW9eEk6ehEyZoBRDmGM+Sog5jA+B87do1Kz5QgMTvgufV2tyseCSgne0N64yiKMUcOzjYN+Y7Ot8UtYkP7DvFslSq+bWywngnTCqF+XTi5AkzicagmGfDsqFQd29ySr19g/asKOwSSykmGQsW2YVqxYoogJl02kzNL6mCGfKhXjIyVRSo2M/YJ9H5R5pnb39PW5vrJoFzeuKUdne37SwCSIcufQuGhkiw1GRMXqSDvMGIAfOA98jMxSINmrx/T6cnxs18HP8NLhzddmSkGsLRQ33pmq0F617xeG0fWlxaNkkNigKRSFyPZ5eMIc3rHj+Z0onxk6bXDZBLYeHY0JDFEWI4xRU63wBj2RMYQ+Y5MZK4997771lnFh01rBO/F9kPTG6rBu5iaomM0trquvr7+u260FdH79tLx1eZYkPJxmvqyROLU87f4sonsYS9k7j0J3/8HU2cmrB9/OatG7ry1GUrOrPekQ1yRamixRTOD7t7KesK2t1zBWeKfXRJxKKYjyPNxkgD1PrkqRC3MA1GwmbXzjN9A/3WtUAxmq6yas2rDz74yKS+hkePWUEEhjHz2Agf1ZrJujGuxHv+jW6HWzcnrVsJRrs/4FFnZ7t13zGWvJ5z5fLymgHDA/19Sqd3DWiHNU3cQx4HRjd+GJwfnjx5bL+TwhprkVhHfKLbMRhosPdtbG1ZvCAu8zOKidYJEXcdfgDlxCw+o94NSnxl/tItwbmIIioxkfNNOBQ1MD+Tzdj+sLO7rUiUTpImm8cUC4mJaKMDtENaoVhTN8iGHc66IravIb/T1GSFrGwW/4ngoV68Kx75gxQbnfkmRaZYuMHOXK4QhLQKZxlnxAwQzj7C/IvFInb+S2fzWlhYsNgJgG6v29m1eUgMZs2zb5hvxeaGjTFzjJjU3t566IkRcAx8JLegsxBo/hLNc+uePdxT2S8hE/DGI/D8v3n6ePSBRyNwNAI/oyNwBJ7/jD7Yo9s6GoGjEfjrj8CfNwytf2L98G7Ajgfjr6w8laIZhhpA/gl4DtPD0X/r4Lljg5Aw0vLv9GlpaYepBMuThB85BMy/THoFA7tgUOmMY2bBMIflBIjO4Z/EkGsAfP/85z/vGJMewF2/0ums5ucXlE5mTKv1/Xff1bnzZ9Tf12vGRSRuLZ2dSmayJrFCazTmbyuLS3Zdn7r6mlpa4sqivWvAMeaIWd2+c88YeZhOmpwC4C4t4qm0jg0e06XLl611OATAk9hTvBWmVVblQkmt4VZVMyntrE9rc/OJhsfGNDO/r8XllJ5+/oqWluctWaI9FZCHBIGkyekUVwycIJFZXt0wxjdAFUk/LGNatgHMWo1BmjS2E0B4V1e3ajVAcdpjs5qenjIJAhJGwB8kPwAPYbnxN0xV3sdz4t8xDAX0A+SAlQo4BDOMhHJulvZ/n/y+oJmXIYvy5PGMgqGwjQ+Mt7W1VTOHgqOPhm93Z4cePnyopuYWY++PT0zYf7c1N5mxGuZ3tOQDDtd8XqECa0ajPv+hZm5ZBRLZhqCxIkmY0HTd2NjSi6+8YkBNLBI2ZiPPGMZ6pVY1FiiMZLRVSdq8npqBLYwzc4zxhbnM3IGBDoBD4sYYO+NVGZAEGAd7i+QSZitAMUkxmqvOvBQtapjhWTND3TGgLqGBwWO6dQuD0EHTQCe/43kBQKRyBZNHAHxBHgczP2v/Bwjw+g0k2dze0e07d/Xic89pdXHBGJFcOwknsgOBBtZJxrRZN7Y2devmTUuIn750xdinJIiLS4sGfty7f1+f/fznjEmKRAmgBSB5tVzVlctXDOSjELS4vGwAY2tbi4EeSA7s7W7r0sXzBp5lixUVylXduXPP2JRIBNBFQFIPaDE0PGDz5r3339WZU+e0tbajR5O31dqCAV+jOlpb9OTxnM6evazW9m75Amj7ptXc2mwMa1h+zH8ATpMASeyrf6DPQASKBDApScbJiAf7BqwYwnUBJMGCxER1cXlVAX+Durp7def2ffu8ixfP6NT4cQMXMDNkfcECByDhWWMGiRwKvwdAq1isWNcAQJAPTWQ/hShiWF5zMzMGJsGIZS1u7SU0O7+ooUFMVEOan5s18Lm/t8dkh1hLaOTiURCJxVWQX5OPnxjowvOg8AQDELDcadz6nCQErPJSReV8yboLnDyFM8XkWvgeEAPDZK4P5q8iFEz2TGIIwAHteeY5TGHmLPfHHNrd2lQujV51p5nFMq+JBYDpZsoGMEHHjTMjsGeD8Sy/x7Te0S9HMuuQtcj8Z63AwFTNr1i0yboiiO8AjoAoACYDxwYMQLX3AqqVK+J/fF7yIGG/KpVJmfxAOBKz+dDbO6DZuQUN9B9TPpMy3WzmLsWd3r5eixW2bkt5i590lcA05bnDVgf0RiaB1xK3MX+FgchzoWuBPWV9bU0HAJ0e2TozhmZzyydSZYBiAKoYTAPqFIoVdXYPKp3JGXA+ceq0xRTTmA8EbT8g4UDygjF4+PiuaiJ2N5n8wf7u7iEzu8nkWtjHAKmj4bBpFL/8+mcUCseMqZkrVTW/uKKDdFZt7Z22j8JKPX1q3J5Ha0tM62uL1oHV2tyieAx9aMfMdx4KHpUq6Ju7DoF8hs6Kko6Pjendd962fz9/9qzFMuYA4wIQTZxlvjN3AbBch43n8Jn0OKmKYsmMVilCwDSv5NO2fwKUUawFtOQ5sfcA4lFIQm6M+ZjNl7SxnbSzASxXdozZ2Rm9+srL1l1Qyhfc/Ozo0OzsnPyhOArM1hEyNztnxUxiG8aLvJfvzWAYneRK1aTFkG1hz2Z+Ofmgss1fWPWsNRjgALcAkk2NcQPm7ty5bYbC7DWd7W0WUylSm1kv/iWYiJp8G2Ebw+ia/F6PjSWAcVtLs0nTUIBmP+JamMvssRRVMZWke4dCK50XmUzOZGvYZ5vbOhRt7jDtfcwuz547p97ePm1t7+gGXiG1mrq6KSgWDQDN5QpWpKEQxDp3fhAN9nkUmGDvfvThhyYfNDI8qGopbcamjBXa1KxrWLmc02ZmZq34iIHslStPW6eLL+C1tQWQSrcMHU4UwJBlYUwnH02aZvfFi5c0M71gxIbz58/bGZF4g943BqmsayTyrLBtFXGfCqWanW04f6xvbtpcyVGcqJSMyNDUGDWD2xrdOHS+HEo/IetC4ZIYcv/+Q8Ubm9XbM6DdPYqnMxqfGJc36LH1DjBLaR8ziCByJGZqjNwXLHukBv0KNjQpnSno8eNJlUpZTUycOtReP/R1CNA5sW4eOdUq0m1pK1JjdswZ0Tww2totbtvZooFrdSbR0Wij+XKYKWYOqS1HKGGfQsaOnzngnLNBUOVawTpKAP55JhRRKTAaiH6oA8/5jKIW6525g1QZGuvEJe6NvYSumPn5WSv6nD49bmPIvomkCgVlCiesC66XzkQY/xRZ0brfTyYUaEDOyKNImMJiTKFIzDwD8mYa68zL2bPxbVAxrxrPlUIW+9JhVxZzjBjMOX50ZNTmEeY2lKIZPwo+zGGumTFsjHP9MpIDZzDrTDRQ3O2FFFHMs+cwnvDiOnjuiObOd6n+hT2A7WMucXFkB+IakpLITx0xz//6SePRJxyNwNEI/MyPwBF4/jP/iI9u8GgEjkbgrzoCgOc/KdHyk3rndeCcfyfp9HzCPDfeh/uVh8D5n4Hnf3aQ5Z9JQmHfOFZfrzGd3M+zdoAGvDRWaVubtXqis8oh+sSJE2ZSRiJICydJ4vXr1/WlL33JQO5arWBJGYxHEs5Crqjuzh798R/9kb70pS86E8cUOqytyhSy2JyqWsZwsqCZ6VndvXVXn7p61YwpAQ0aYD3VqsZW/tb33lJTS6uBz8iX1METknzAZ64plT7Q6Ykzuv7hDUuAglH0UorKptJqi7RrYnhQq/P3tbT8QNF4owqVuLy+djW1RVXzlE1qBXAacOEAPV2kVmiBx2RKNWOGwkKumFmpjDFI0ud012vywh6HIXTImIadDJALCxLAZ2Vl2YwieXb8nrrchhlUGvM8a1rcgCMAUQBPAJdIY8Dwhu0FMAbbHZahGcPKb1rIqVT2EOzFdC1oLdEkt6ahG6EAUNP09JyamlsVp3WcIkOoQT/+8fu6dOG8MilMQxscFFEtG9OtWC7bXAFMbG/rMIADgzsYdk5z34ES3HtTq2up31hbNdNUmJgAqgACAGO0/dcTwcH+PmN4A64xr0jumFtcK4kn4B7AJOMAWwx2Gc94b2/H5ikgNUUOGFOAuoBYPB/AHcABGHMA9VWPV8GGsNo7uiw5fXD/vskltDTFTQOe9vutRNLY4OjVRxsaDnX2s86UsUoK6tXK2ro2Nrd06fxZFdKY3vrsGTMeAB8k57E4iX9GU1MzlpT39vQozHPwOjNI1pQZAyb3DTgeHh1RqCGkH39wTZcvXTJwtmIt7x7l8iXtJRJKpA4sYQc4a4aNv7Wm0dFhkyCp+IO6e/+hJexbWzvG/H/zzR86+STV9OlPf0q379x0SW+lqvOnTmltdVYLC48VpasjV1T6oKTOrmMKx5rV2NKkzd01haNBqeozjWqASsBz5glrvVIFFEN6CV3ZojHSKXw9nnyirs5OA2SRmWltbba5w7xEtmV7a9d00AHe0sldDfb3mPYt40AiDyDBGPHZZjBmBRufFVp+/MFHBvh+7nOfNW11pIDQA598eN8YqiNDQyaZBGu64mtQWX6Tj7h986bFm96eTpXymE/WzAgP0AZmNLGyubNHlZq0vLJiYBcdCnwBgGHeFzu8Ng6s+WzOQB4AsWqtan/DHiZGwJ4G7CSOwXgH6K4FHYseyQ6KCZjfASAxlra+YcPuJ6wY1RhFMsYxHZnnFC5hPhub3IpQUSfHUkWPllKYbOwpJPK8AecBWok3mBbDmOZaGhvbtL+XdJrkSWQUlu31sFDRPQa44jkCoLruJNrqvRZH+ULLGGCxYIbMDapVvXr46LG6OrstTiRgVUbQC3bvBXTjvpAWwIvA6Y171WCgFOOO9EvAnrPJUgUCVmCgWwjAh/jGXOim+yXcYAUNAO9P/D8OCw9IvlAs4F6QxKp6IlYM5HXIlqABTfxkPAEQYegCDBLLIpGgCsWc6aXzc8BHK9gAxNqfsjGPAf+4t77uXrv+H771ttq7esy/ApDwzr279u9nT5/WwvysgbZdnTyHlPJZiohRA899XiQziBfoDG/I4/dpZX3d1nV3e7t6u7r0/nvv2fMfP3HSNO9NRxhwuOiMUA2sDDipIAoz3BdFWp4rfyiY8AWwtb6xbixdXw1g2hnw2R4Wjdga5flWa85EkGIFBawiGvzhuIGHSKfNTk/bexujUWOvU3Tt6uww+RS+/IGQvH66R9xew/x3GskO/AUYQ3aEfwfkRTudOcv8Zw4AyjGPeX7MdTNrjEZNMog5DJhHkQBPCeI/0ikUrTB4pqMBINOKH76AEgdpp+NPUcznzHyfPH5s7HsAf1jBxGl0mlm3dPIAttIh09LaJo83YN1ldEfxN8VSvqfYu7G7b0VYis3W0REImKxFoVSymOQLBOx++bnfz7NosHNT3WgZDwuKRHSGOJa1T/fv39fJ42NqijVYsQbZjmQ6Zd0dzD+KtsZsDofNawUmdy4HQFu2NU+xkDMYBT/G0hnhZm0+EFcwUr53b1LJg5QmTo1bcRsDcfbFjfU1beHJEQ6bPA0gOmuJrgBiLcWX5pZWI1wg17K3s63uzjYzuEV3Pox0V8UVP5z/BuxhjwON/Q26fv22nnrqWc3MoIcf1MzCjIIRr1577VWbZ4CwFFRY52YwG+D8IuswYv4UqxhZJrSysqRkcs+8Vei6Y60zn8rFsp1FKBStrS0rnd6xNZ3YPzAWOWcH5FeY4xSHHJCLrBOdQiEVS64Ij6k38jKcGzgnZPNF+2+KI4wH/jnp1I4BxJwx6ka8zNu6RjkFEbr7ODPSdYWZqjP7xJwZMkTY5iKm3XQjbW1vqFwq6PzZU1paXFYuW1B3N95BSZMq47MZ84YQxbuQOhh3P+9nTsOex09kW8srG3oyNW0dl8QqngFrobujVefGjyvK+FphyhXK6n5J7OVIAx0/fuIT8JyiDHsw+0h7uzPtZvyY046o4boO+TzWtov1ztODrgm6VpxvNnpqrjOxLtti8oqHPk2A5/V9y5F5KHw55vkReP5XzRKP3nc0Akcj8DdtBI7A879pT/zofo9G4GgE/qtHoG4Y+pNGoRw+64A6P+d7AJO6bAsfXgfPTdHzUGvwz8u21MEpWCicXmG9wOYBgAN8JIGgDR3w5vzFi5a0YvRGYgLYQQIHIEESQgL13nvv6Wtf+5oxZpAi5ZCdTKQsmcymc8Y0vHXjpr7+9a8pkdgzgBVAOBBGuxzui1fxSBxirX70gx+ZdIUxYyokSkFrCSex+81/9e/1i3/n66bBPjszY8xEAHRYwgAhfC7tuhfOn9O7b3+gWDSug9ymyrWcivm8WkItunJmQvnkqrzetK7fvq1COa6mlhGNjQ/qyfSkGZIBTLe3NauZxAFt0krRkh4P2rqHcg0ASYA+YUyWKlVlsnljJ6cyWdPI9gYCxmSDibuzuaHHjyYNSLn6+uum90qSTrLsWO1IV4Q/AR7KBlC6BMjY1BBODw27eMZonjvpEcBxgDZYqQHdu/fQ2JfdPX2W+NMaD6P3U5+6qsdTT9TU0q4HDxd15ennLDne3d81Vuf777+jV15+QS2NER0kdxUOkqQCNjpgxKQrioD2mMahzxs8BOp9evvtd3T8xElrMYfxTgEA9jmMuho60LGosaQAtgApiyXHPmxtjml/h3Zpl7ABoPOH504S6Qo5zkCSBBUmLCAfTH7mLWOH3iia8rwOZjy/ByATxlo4FNCDyUcqw3bNFXTs2LC6e3pNPqiMZEDAZwAGoP67H90wwAbmeZex0j2am522BNhAkWBInd29iiGD4ZOaog36+PrHxmJDQgiA46WXX9Gbb76lK08/bVIRSM0gd9MYjRhYS8L98ssva3Vt1fRhb9+5ZV0SsOiTqaTJ1YQCId3++Ka6enqVSmcdmBNx8jOY7zXAFKsUNTzUb+BeqljWn37nu+rvGzTW22uvfUqVck3vvvuetYgzPwHNTp8+ranJe/rs1RdVLsIIfOjavPM1+byNisQ6VJFfDVG/1neW5PGX5K0ElNxLfdKyzWeQLHd2dXwiOQLwYcy0HOMZsUIPSr7FUk6xeESpdEpJ5BRaWvXw4WMDJ0xXtpDV2sqSgUwAS4BhAGeAgPU5UAdnAOCz/2XsfvT2Wzo7MaHmxphOjI7oje992+SBTh4fhUBnkgIcKhO5qh5OL9oaAXh89ukrSiZ21dHWZsaBaB+jLc5a5vmm8kXT4XeSF7va2Nw0/wXkQABWWWMAIwCdSIYQg2EmG8u2Dpxn0mYKalrPgHR7ru2+VPGpsTFuDH2MN7lfgHUKbhSWDlJJkyE41j+kSDhmgDIgI/OY4idzH9CaOM61Mla06i8vz5teOV0UdAIB6gGC8gVIZ6CjSZuk1dMzoEw6p0ePJu2aXnnlZeskgo1LwQdZG8euB8ynM8mBnRRrAF8AfdF03k8c6MbN2xoaHtPy8qppn+fSSdMMB2ByhY+gxROeI7IvzgCV+FY24JB1AEhWNzjlGnne/DeFC17PWic+1soFlfIZe6YYL1IsJRbVPRH4TGNqFtHmrqnkCWt6dt7ug7EANEX/G6Y98xIWLtIlAI8dbR0q5ku2ZvoGBtTZ1aMdGO+b22pua9PuflJT07O2tnu7OtUZD6mjtdlie0d3j9o6OvWbv/lbunDpvF568XllUgcWL5EkS+7v2B6E1r7x3avENjpjvAqGo3rzrXfkCwZ14coVA5C8mFkmk7p3765efulFK846801Y1FUDpemc4Hlgxk2BzfSfFxft/RRg+T0AUDxfGK2cCVpaW6y4w+ew1nkmAMCmOY7WcK2mJ9NPjJnK+mtpwxuEjqZWvfXDN9Xd2a5quahUYk+FbEZXLl3QQWLXisrosQOwc1/4gFDcoThkRp8FZLlcZxtdBgaCo3sfixnAyzyhIMV/U6Ayw0ak50y3vsGuL5Ut6Mn8vLGrkaPiZ5gwVj3SyvKKFauJm8wHADr8FQCYs/mcFTlMoqOEX0BE9x88sO4gCiT8zqbGiAI+9KMrBpwnk2nbO5E8ize22JmF2At4CHAv6+7AQJLujJpm5+bseuJNzbZeAUsp2gGAsift7eza2F68dEmJ/X2dHB83k1tICFwX18TzQAYHiaBjg4OmKQ9gu7SybNIlx4aHbA1bPITBT2ERvwy0+dta7V44jwHeUlhgjdWlmojHnC3+9b/9fb32+usa7B/Qmz94Q6+//rqxhdlDmWMUF5YW8OPwamR0SF29XTYmGIS3tLSrraPDuhWsAB6LqphPY0NpBbOa+XAUjKlOYcYZQFJUyBs4vbOT0MLCmq5e/bRW1ha0sPTEYg6M6+HhIftc8z0wrWzisPHRHdO5LP3hf/zPevHF59Xa2qh4PGJri5Mt+ymyWDxv5IMS+9uq1bL2zDGp3traVTQStxhk8QaGexCzW8Ynp1S6ota2HmPa02FJx1hLa4ex+6PxJvub587ZDhmX5jgyRDWLu5wJiMHcK8U5JOAo7GEWzDxhHCgQcyYAhKZ7jLjFGqSuhe48+3EqldDZiRMWC9fXt9QYd3OOc5CTu0KCKq/GRgpJURUwLTUJFr92d5K6eeue8oWK0pm8rZ+GMB19ZVtjtUpRz5w7raGBAdsLKIwSkxkLXrOxvmnFp/HxU7ave3webe9uG2EDuTQKVGbkWeCsF3IMfApjtidlrIOBOccZjeKcM6Am+ri9F/D8JzXP68VYzlau3Gvh0OKWY54jnXYEnv9XJ4VHLzwagaMR+Bs/Akfg+d/4KXA0AEcjcDQCP20EPnjjt4zHYfK8du6kvdW1atf/GHiez8lTLcpvIDSvcnqD7qDqAHQHuB86OJJm0oKKo2JN1tpOIg5ggx4prZckDrT8kyRgbkXrPrIuJOd8cRh3wEjIgIoHD+7rtddeU1tbs3K5hF0zwPXeXkLhhqhpKKLL+vpVDEPDljhwqM8WSVyduWCpgKxA1f6OhmNOD7NcMvY4LDOMO/+vf/rb+rVv/PcmR7K7s6Xt7S11tLcphuY17Z9+GDqYJZXkVUiBQFi58p7K1ZxppDZUg4oHPJp5dEOxaE2BUFgr6zlt7pZU8+bV1d2urs520/7e3d5UUzwmv6dmoBsNrugPwwA3TXOfk20hM9ra2VOhVLY/gNcwsEmuAVVNKzPoU39ftwJ+ND8B3RPG1ALwxdwOAzYADAAHgDlfwG9t1rDknFloWN2dXQYIk6QZK9H0r2vy0jrL1VU9ZhaayWEUF1MNncsSpqc1tbQ0mQ6uvCGtrmU1MnZCaxsbaggFtbS0qO2dTV2+dE7PPfOUaf+ShMEyg+UIAEDRhDwHkJ7EE9Y9urGZTF6JZFrzC0sG9HZ0dWp0bMQkMWCeP56cNOaTmWEyXsWyBgaHDSgrFrI6MXLM9Jhh3fOaujZnXc6CZB8gD1Aq2OCzuXBwkDYQDCCWuUuHAwZcmHrBJnR6zjCMPSZ70tzarmAkplIRsM2tn8mHDzR+4riZfGFUFm/rUCQWdQaNphlatiIKRQ3WE3INS6trZnLa1daktmYnt8GaSqdzCgSZaySTrvPjn/3z39Kv/sqv2pwMeJnfrGE6CWpaXl3VxOkJLSwvmxb29s6WLlw4byDY/s6e9jZ31TdwzObUXiJpxrUknjCr06mEysWcrly+YKDuZiKpb3/vDXV39aizs0ddXb0m3wIwQHcHc6SttdmAw/7uVvV1xOTzlJTJpgywKpUwvmxVV8+YSjUpmd5VqrCrzp4m1fJepQ9ytpa6ursOYwhrHyDJsepgb5u2KkZfJUAQ2LV+1TwVkwAiOSd2AU4jM7KxvuXWc/ZAD+7cUk93jyXkFDAA+TvakU3AHBSdfwCEJse8j0Wt+wXJmrGRIW2uLWtooNdMHUuAwBDrKQYUCppa2JI/0mqgT+ogoa6ONrU2Y0AcUkPAZ0UwnwdjRAAypHmc+aaB4oGgsXa5J1jx9ThLjDOGbziofClnPgTMM+KAGXUCDhgLGnZ46dD0rKZyAZkWWLbohPtMtxvwCoY6PydEZKY/AAAgAElEQVR+wPprjLUZgxbDOVivMEaRELA16/Gqs7PbGKFo6peKsBMdWEkcp5OBdQn4YqZy5bLJKADgHiTRKneyRxSdOjqQvUhZDOJZwcA1fNeAJt5bk88TtnvK5DL2TNDUhbK6n0gaOApoEwpHFfQ3CH8KTxUA2zHXWZewfCkQ9ff3WcEBRvH8wrxp/xbxBrDinzPiZT/jegBjKJ6YHIBJ8kilbEq1Ut5AUTN39FJMo5ulbIxhpBmcMWFFB5msVrb2rUMEQBNQi+IRjH9ksdBNJq7SBUMHVXsLwFiH+T3MzC1oa3ffCmwef9AKjOhiL62smWlj0Cd96ZUrioWCCoYaNDUzq4eTkzp/4byBjqVSQXnkLUoF25eQVXEFRLojGtQQDJkOMgxlukQS6YwqHo8aWzGdzCmXSprxMszgzY0N9fZ0q1p2Jq0UWvCOQOeb/bi5qRkvY9uH8RlhvBlD5qor0IQNbIeVTIEx1BCxThhibGd3twFX7Dn8jPiPpBXzxrSow1Etr29YsTa1v6ezEye1vDArb7Wkwb4e2wfpFEIGKRIK6yCxY8aDgLWweJEtA5SnU4d5bPJxMKhhy/P5VmDxGbuemO503DGqdUUi5hCFDeTXvOG4UvmSxQVAPbxNKBLniphtZww0RyoFsN263PwOICTW8Dr2PO6T7oip6Sn7vbCx2YubYwFFQzDifQYA48PB2sOsEAk0gHn2E/4G7KRDjvXL+LOHUfgyZvn+voaHR20PQvYDMJj9m+IDwD1SGGhE80UxaHNr0zr8mJeQCQw8rlaNLf5gclJDQ8P2O06cPGlAZ6AhYPGMe4EdjAhH7bC4zDzjmiAQsN5ZS84DIKaJidNWzPi9f/fv9PVf+rs2thQ7MMbkPaPDI1Z0piuC6+I6S+W8csWsSbilsznby5dX1w1s78UTIB7Dll1RY2975GtAiqdmex77iOm8H2S1vr5jRqLLyxsKhdDKbtLpMydVqWJm7dOtm7ecv0E4ZJI6jbGo7YtMavPKqVTtud+ffKyxsRHFY2HXzVhF6qei5H5CnR2dFvfw5uEMATucOIUXQzzerEePpkzTm7mFMSoAuslPpVLK5D3yB9BGLxgIjocC184LKJxwjlleXrFzMKbrnuqBFVsoZrGvlksebe3sa3cvqYN0Wh1d7TYfMsm087go5M2Md+LUKSNg0H3AfAaM397Zc2eJQk6q5q1rDmCdectzY/9vgAWeTpm0UktLo8URH14HBSfx9eDBpJmtA84DnLPemRsNYbp4Strb3lElU9Bzzzxn+wtri/jL57C+kIejYEnBlTWZTB1ofWvdvmcseJ6sQc6kvBapLAoRxF/2QJ498wng3XUKeIxwwDndCoFItRxydiwPQbblMIExo1A6ypjHLFTzqHGFQNYz64/3/KRh6FNX/4cjnOgoRT4agaMROBqBnxiBo6B4NB2ORuBoBI5G4KeMwPvf/c26POBPvKJ22L7uWBx18NxbK8rnPVR2PdQbdAD6oea5HWAd6M7PARlg//Ln4xvXTfMcrW7YwxhFISVy6tRp07oFrAEM5X2AHPfvPzDW18svv2osQIBxpBgALs+dO6NAoGIAAvIvHoBW2uCLJX344TWNjAxp7PiIteuSIJCc2YEaynn9CwCpWjM9SIwLa1WMKl0C/n/8n/+7fvmX/66xRNGZRHcbaQLTRD8sMFjLqJkXYWrl1YPH9w0AGj9xQkXM/UoZ7a4vqlDMKFuqqFhrUKYghRs8Gj6G/mnIwHozGNvfs5ZfkoNMJmXgC/+O/jDaLSTXGOoBFGKOBsgMO4lxJel///1rpkPtD8Asd0ZZtO4DSAIg158hOr0k1YxVqCGqTLZkEhGwpgB9kvv7unzxvCWQZtp1qD1Zfz+MPEAEk41B+7YM4yhsjDnADTRkkZPZ3U0oeYD5ZNkMUWGUwg7GoPTJ1JSxigBoWtpa1dLYLE+pIBUwWQzbGBbLJWMV5oplxZCDOMhrZmFFLW3dZoS2tbFs5q4jw8dMLxXGL8+We4DVBuscU0YY6IzlrZs3dPnSZQNJmAtm3lkCkPXbOMK2NA1zSfMzM6ZpD9BJspkrlOw+D1IZA9RhhXd0dTtd4VrZ2IWrq5i/tRkAQfIJ9p8rVvTe+x/o8pXn1NzSrsdTU2ppRae12/RGeZYAnbyHeRiNNZqEysfXb6mjo1tDfa3yV9M2R1zrNzIczFXH3IWV/xu/8X9bJwYAiU9VGxPkQtBV30+m1NrVo+mldX1w/aY+/8Uvms4817yytGJ6qYCl6JgjBQSAjMRCLp9RIZdRMrmjT3/6dQNea56wvvmn39XAoJPHePqZZ9z1e6TGeERTkw9AlTXQg973hqqVtMZOjGl1bVP5ktTY3K2t3Yw83rAaG1sMyK3WkPqIqqe7T9eufWDPAzCO5BzZGUAInicgJVIh/DfawbDnYL+dO3fWZFtoAwe8pICDkSfR6c7t2+ru7lRyd1m9nY61eOL4cZufqaQztCzmXQcC4BeMOEJDqUzCjTEtOrYFk3LCPBAAOH2QVrgBIL+iyclH8jfEdeb8Zb337jsaGx1RKoW0hddA83gcpiuSFWUna8H7c3lr90dfHBazgbc1Yg5SLOjXopUbtbXb1BhWseDY6BTAiF3MT+aJmao1NioAO9FiWk35isdATWKVm38U15zxqmt9d3OswY/pnN/ANnCF5pZmJ4uQx7TR6e+ayZ6Ii6ylvFH8CkVYnzAPPfIFw1pYWjaJCcwjk6mUlleWdPncBZurABTOeDdv8T2NrMhhlwdAIUA39zRx6ozpbiMfUKkUVSHm+OhOohsmbEA9cQrAEew9kypalwHGzjMzU1aUaG5uNJYxJri8jq6KwcF+LS3OWLETYIuCEEAOgAtgMJIbPEPGwAqJ+YztG7VqyNZYJou5ddHm9d5uSufOPm0dD1vbK9rYXlEmX1Bf/6A6e7psTGemZtTe0WHPhaInsROpCmJ6NNqivWRO2zt4FcT0p99+Q/KF1NjYap1CrLf9/W0dPz6q9ZUFffnTV5U5SOiNN36kxqawBo8N2PUCXqMxzTxvaW4x0G7q8QOFg14tLS7pueeeV2IfKQ1ZJ1djc5MGjw2q5q1pZ3fHAKSW9ja1NLeZtAaFAv4g5QSwxLqgQAzgbLId3gZbt0i4sK5g8LLvbK5vGHCHTA6SGG2tbdq0IhDxI65AMKyaAVl+k6d4/PiJ6Xj39vTaPAcYGxwZ09peUmyl1UJK3nJWLbGgirmUutrbbM/HRBCAGQC7pRU5Ltka2draNs8HJ2cBS9ZjzxSwGQD45MnTZrrMvDPt+8M478B/d6Zxcd91dGSLRbV1tKu9s1Mt5ikSsv2d2E+Mgt3L76D4QIGozfSYHQgP+IaMVl0iBRkwnin+K/x7VycmjUiwOZQPKRD+PZcvHoL5Pt25c9cKo5idEs8BOhPJhBW9OF+wRmEtLy4u2bkH4JEOktnZefX29Fn3B9QFCALEQtb5g4cPzdyVTimKHezhtQrFJIDEgJKpvO4/eGQdHq+8+trhHsg5raBYDAmmorGtOTuZ9niVgj7/7VWJYlQgpH/+W/9Sf+eXftmA9Lfe+p5+/Ru/Zs+HWEpcghl//959Iz0w0yioIRcSCFJIAwR3xuiAssQtzg4YtlKING1rr0ejI8PWYcZeajGgWNHS4oreeec9nT17wZj4AMqc0SjgTk4+0JUrl00ehqILLO3VlWWdP3fWCAiAvHSLEd+RYsGIfXt3X4tL83rhxeeMvQ1AzFlgdXnVjG7xBqEwhbFycn/Lxeh43ExKi+WK+QlQVCSO0l3T1tZiXSSRaKu6Ovvtd2KGSocQ64P9noIBxbhHj5+YhA33PjrUpd7uVhtvvzeg9fU9TU7OKxpvlifgVxPdieiMl73mXQBhIJnY0RikgOZGO7Myfzg/zMwtmvcN5qGcTVLphAYH+m3fw9eBNQ6xBPCcDi/Og8Thmi9gxTwA5wcPH1hsZ9+lMB2Noa1PrxeFX78qpbJuXrul82fP2zpgz3FsdleoxT+E9TcxMeHk0fxOEowCDuuB/Y/X9/X2a25u3s4exkQv0mEStb2INWR+Ggliu9fAc+aFEXSMmOMoPJA3ql46m5xcpFuXrhBqrzDvJSfbZYXUvww8f/0IPD9KkI9G4GgEjkbgJ0fgCDw/mg9HI3A0Akcj8FNG4L3v/PNaXefV/c2h88+B575DBmW1hDSifdXZkk7o4/CHh2x0k4CRxxh3AI8//vGPDWQhuero7DQmFSfkhw8n1dzaagfmXDapVHLPDrqtLe2OCdbXZ6yUzY1tO3jv7u5Z2/Kzzz6j9tboYSt+xMAQDs0AxXNzMwYAvvrqy5as5bIpRUNReatOfxVlaSfh4hjOFVi8NZJH6Vt/+h0D2jLJLX3xC589BPPK9lqSHBIB01M8PJi707lPqXRe71/70Fiv8WhYAU9Z8aB0sLupQNBvpp9FD8yekno7Wp0OcyxmoByHfsA7klO+ACUBVLe3N13LfwJN1pw6O1vV0430SEU+T80SOSQRSPDQRjVgKASo6nTMjaHjQ8PUgdJmWIksjd8l/AF/WAepvAFmJCewoQFETB4BiQVoUNWKGXICSAM62/yw///Z37SGW9ITiRogwT/BNAPsZB7BnApHwwpFIsqXyiZJkEpjeJXT1PS2+vua9czZCfkrRZPjKVcdkGbGZQ1hZfIVPXwyr0LFr0JJGh4aUjG9q4aARwP9PQbywVQEvDTdzUONVI8PfXDkOUqWXN67d1+joyOWqHH/gJrcF+Ab5oloFwOgbK+t2/OlQOE7NB/FZGpxeUVd3X2ampnR8OiYK2B4JW+laExtroNyEXO5BHHeG9T6dlJ3J6d1/uIzJuHREvEpFqXdv8ESSpMPNr1OIBBkLCq6ceOOzpy5oLbGoEKBsoERrCEYwg48rxhoQ7L8/e+9oVOnJjSIfrZp/1YN0D5IJjU1t6jRMxe0vpfV7cknOn3mrMaPj6iYS2tpYcnmfW9vv8mclEtO15g5SYGoWitpbn5KX/rSFxyb3xPT4tKaVtdW9GTqsV548Vk9dfmC8pkDVYo5Td65peH+Xm1vrKu9La5g2Ksy68Qb0uZuSrGmDu3spbW7l1I81iRPzaN4NGZAnB/ZHVWNWQngSjIP4xeDR77M+NLrsetDcgAm3N7+noFJFExg9qUOUgaaAMhQ5GKeNjXFFPRkNf3krpYWFrS7s206zE9dumRsVBh8gHQAMBShUgdp5dJ5YywepPZ1bGjA2PSwM2HyBwIN2tjY1gfXPtKxwWGNT5zR7Vt3bO0iLXHi5KgOUgmlMzDxa2a6h3EeDxemrHxI8wQ/AckDxjBE1qIqvq+DcEiyeKtFVUtZS/bpZHCSJOhJF53eM5IbPr/dL58RbGyxgswOILHPa4AY4AmSTADt1tGBfIzHZ/4KACeACWjvU6xg7sBgRH6GAh7jurQ0r76BLptnrLtiyaOd/bQOMgWTFGlp69T03KxKlZJ6+/oU9HgUtHt0jFoAcMAxZLCYu0jq8L2TifgzyYtM5sBAOzoJAACdaS/xy2cgF7JQa2tJffTRXStoUBw8cWJEp8+csnkByxVNX8A1YhvSI0tLU2pva7EiLHGRGMh4zcxMG0uT4gyxHGZyKBJSMBBVc+OAFRbkyam1za+t7XUN9I4pnaSoWdPuHgWDsjF2KQLAqF5YWDJGMTHFjI8rZR3r71U42GB6+aubWyrVfOofHNX6VlLff+Nd1TxIJ/TqU596XY8fPRA+sIsL01pdXlBfR4fi0YiBgMjBJJP7ikRDVnTe2d4zILu7s9eKE4V8Sg3+qoFcXDcyEm+99Y6tn2eeuaKNzTVFokEDyMw4tkIZAe+JqHkQUAjEYBeg0wC1WMSeOwam88ub2tpzsj7MbUw0MSHMZzOHxtJZK0pSJGCnl4omiZErFBVoiKpc85rnBXGesRkZGtZ3vv0tfe4zn1Eik9P08qqK+Yx62mOKBauKBmsKeKrKplN2ZkgcZFUse9Xa3mXzizWINBBdaDy36elpjYwMW3GzLitn8inRuKZml6yIQFzntfwBzIPZStGWNcTfxkT2UJxxUl5oZLNP8O98vvNb8BlDljkEkLi+4jq3+J44T/dK/Ytrw4iaP3weHXTNrU5aiDnNdTL3zV+BdV0qmTcJ33O+OXHylLsu1Wy/BsQ1rWczmw6YDAZFp+amFgUDdEFRZCiqu6dDPT1IoRQPXx/UW2+9bR1SdE2w10SDTs6r5qEg5tNuIq2NzV1l0lmNHR817XtA9kg4qKLFmaqtSVWLymcPDovrDWZ6mi/WVPU16Advvm0db2dPD2lwsM/WN+PBfa6tbahA9cX8EjImz8d9z83N2pkA02Xu79HjSR0/PmbAMrGKPXxxacnOGhQcYa5T4O3o6NTOdsLk4q5cecbkrR4+vK+Lly4Yc5qYC5h+/95DIxFwDQDEVoDAzyboJLHq0nRWePEEtLm1o4+vf6Qz586qvbNdnA55dgtz82aszLkgfZBRX3ensumEyaq8+aMfqX9wSHsUp9vajVUNgxzmN4QAt18G1dPdq/W1Vfm9eENQVHOdMzQeEBfp/AH4Xd/Y0uhgl9paYccDntNFE9Lq6o4isWYtr6/LG/Cab0Q6iSF9wQgsvT0d5rfSEHTnOeLQ+sa2FpfWFYm5oqLPU9He/o6ODfSbVBj+IMwtTHKJT5wTkSbk2VQUUCgSN+IC8ebYsUErSrEHscc6bwz3NybL05OTevbppz8Bzl1HhisG8H7A87Nnz7qOKR9dTkk7Y3GuZ2+wIhQePlWA8oCtM9aU6xLx2DWxXlxHYqOam+K2N/158LxKruFxnSd18Lx+Pucz+J65z/fsAbD/rbeFX3wIrj91BJ4f5cdHI3A0Akcj8P8ZgSPw/GhCHI3A0QgcjcBPGYE/Y567UGn4+U8DzyuwgtwH/SR4bhnB4Ze1UtdlXTwAf2Vjw3E4hmlzauK0GVuiuUurPwdqEtKO9mY9uHdbr776mh10S6WqJZMkLDDOYJPNzy3oqaeu6O23f6TxE0NmRGUHYtOtztjB++bN6yYP8oUvfE5+P+BKRtFQRB5A8irsGZJmU6oxMME0u/NlffOb31ZXZ48mxk+pMepXSzOsMxJrEl4Yyo7dXgfPPwHQTWu2bMkUoAYgqYoZdbZEtL+5YqAVzHM0NgtVr0aHBqyd2IwLjQnlmPxmrlatmskXTHc0ZcMNIQ32DZgZYSDAawFIa5YQArbnMhkDPu/cvqvz5y+oIexAOAA2SyQqVUsq6jqlvIfkxxh45YqZowKYAZigzVytOCANcB4AENkDkmozZzssq5h0xE+yeqouqXIGec6I0Ew1PQD5GNgBquTs9xmF0EsyFrCEhxZomM9Xzk4o4kf3kufOnNgy7XFkTIZGTmh9O6H5pXWNjJ0ydmvIk9fwsT6Tl0H33O+DSY6GZ9HY5YCK/D4Y2wCkMJ24Ppi5MOG5fmcCGLeEH619WFNQ7rhPADaAZJhY8aYWHaQz2ttPWqs5zHPasWnl72xuUlAwZEtKH9Dq3eqMzbx+FSsAyH4lUgVtbO9pe2NDF8e6TYoFYJUEkWJOOpuxxJcxQY7lvfdv6sUXnrUCj2nSh8O2TgDOeXaYkh4k02aICuALC/q5F14wLV3Ti63SjRDS/kFW3lBc/ni7Vrf3tbWzq89/5udUK+c1Pzevjq4+Y3HDDo1GHDPTtXaHlEontbAwp09/5lMGjfm8Ub373jW73kTCMdJbmqKqlYva21rTnRsf68TwMTWGwwoGPSpWcsYajDa26d7DKYViLdrZO1D/wJCi0UYr+ACMmjFtpWjJMaAJusQkx2hs10ExwKW6SR1JPHrDTm/XaaQ2NTe7dW26ph57LeA4zMV4xKdc5sCkBGBi37t7T2MjY8ZQZk2bxMvGprZ3d61IQQGoq6vDgJnm5ri6e7oUizrzTVrib9+6a2Z1586e187Orp48mfoEfOjr6zHtWMA4GIcUcsrMC4qG/oAxlpmHrAnHHAcYLxkAhpYuHg20qHd3dsrvraohiHmdK4IRrIg93DeFQr63mGEawD4lcrD444d64jV1dHYYgxzgIZNN22cQbwb6Byz2Yiy7tLRgBSRAc4pmSCfxqyjIwZK9e++WzpybMHBjY2vP2OdRdHMDYYVicW1t76pYKen0mTMGRvtqNYUCAZOE2N7ZtfhDvG9ubTM9ahi2yGvUGbteWLDJhHVsYHAHkHn69IStSeLVrVt3lNwHWG+UPxhTZzfzFYPIovb3dyy2w1SlUIB2Lr4PgDCAvaUy8gYO9KkDKPyN8TEyNMQCOqAofACgLSxtqlIMK5XMyOtDSxtd95K2N3Lye6NmRv3zX7qq7r5Gk3FY29i0Qi4FulMTZw4B0A0F0Bv30aWQVGdHm8KxiMoe6e13rqmnb0Tzixu6deehAYLf+MY39Du/85v66le+pJbmqCbv31Upl9OFc+eMoZpM7GtpBU19/ByQh2k1mSxA2Y8/vqFjg31qaka/HqAV5rzHPAiuXr2qzc010zPu7++xAjKgOAAijFpjvuZKam1tNzNknhcFCEwWn3rqssnbXPv4pprbGEe3jpDc2N/dUXdXl4FuFHPbKIYgleX3qa0NjxIKDz4DzpOprPlyIM/T09mlmelpW+OD/f1WdEjlkfMIqrMlqpC/Ik85Zx1E6Dc3t3aoXPUrnS8rHHEgIMC2dVw0NZncBfeDDAzrCcY3zF72Xq6X4iw+DaxZ5hoSJtyfSUv4fIf+Efs29+jQYL1SZMEEvM6a5TxSB8+Zx3VWbK1ctrkOQM5rxsbGLAbxPtYY5tNcF68BzMUsG1C9znTnM+u64Rh8AsLb6/cPNDO7oLGxUZOvQ7e6TmIgJqMtjgk337Nn4vPS3Nxm3WjsPRSdT5wcMxY6c8U00ff2tby0rDOnTysc5IzhDKmrHgBE4m5Nd27fs/iOtApRhg6UcDTmNKLZ10ro3+eN/Q+gjQxbsVyzvS2VKegP/vAP9au/8hXbf1l7nNN2drZtv8L0G6kz9K2JWTxHijTIANFhRLxjHe6ZH0qTxsdP2r6LVAxz0EmVudgVjzfprR+9q8uXr5isCXMA0Ld/oNfpmHtNrEO3bt6xOIdPDnJoxNbFhXnrQuFswnmKM5RjAPit0+DuvXumAd/W2W4gOKx9CrDFXEFNmDhDmKhQzMzp4eRDixfRWFyBEMUmKRKPa/zUaTufQsbgvcxXZ+6csg6+EucfpKn8yPX4lGO++AImM2Ym5yGvgn7iOwUtijZ8dkDZfFm37t5Wz+E6LuTKakTDPxQw4sDe7qZJzTHP/QHMpb3a2No1rXK6tijmU5DEK8GZJwdtfDl/coak64dn4gzfo/L43Px8/GTKNPcpzDtjY2eIzJmKfW91dVETJ4Z08dyZT7xjHDiNiX3W5BnpMjlz5owrUpaKWt3A64julpid65uamm1/49kyP1gzrHHeTyxhzXBfdGoRO8KhoJ3P/jLmec2M1B14znXWySP1DpE6eM5YE6M4mx6B50cp8dEIHI3A0Qj89BE4As+PZsfRCByNwNEI/P+A538Z89yBDo6dQTs9bfICPAd4/nPg+eHLDjXQnUa2S9e8ltTeunXLDuQw2X7xq1/R6uq6MdBpXa3LMqDRmM0c6PTpM9Zm/+jRY9ODpC2XZJDW5bXVdX3uc5+z5Pnx5G1NTk7qtdeuWsII+MfXjRvXTQLlxZeeN5Y2iRVEc58xzGnzdCCbuy/YjkUlDzL6J//kn+rLX/4FAy8CXqd9aZIHh5qJBkb/hBZ8fTg9aK+SYFQ9xqwE7IBr7illtLe5YhqbVY9PyXxJW7sHunjpotOPB1y2MXZmSQ4Uq+j69esaGRkxXUja4tHLJjn2ep2mJsAc10Zrci6TM83Iu3fv6TOf+awlHIwx74XVY5qbHo8Z1gEWkrgAdMP8LFWKypZcogJghswEQCEa7JGGgLXIVtB0P2yVBbjj/ut/6kUEPt8MCFMYtzrjKxLJ9rZOu79MDr15ZwgKIxtAHKB3eWVNf/TH39NXfvFv6VhPh7H0d3a2TEYB4JBWaJ5Pe2e3dvfTCkUa9e3vvanRoUFdOXfcGHEYzUVCDSZFwpwADCMBZtYCdANKGygajTrmci5nMh9m6haPf8JOrAO1sHABVJCWwAAOeRbABNrPAR5m5uYMdOC6WBsXxscVqFVNi3hjY1Wnxk9aZwSFgVhji9LZksk0wPS78eE1/e3PPq/U/pax7HiOsIWRWMhm89aezhS+efOOnnvuBcRPVSgDjDhNUeb4n/zpt00PfeL0GWMjkvzD8mrr7LQWdBL1xM6GLl+8oEy+qN1UUc09g3r/+l2dPDWhns42Lc4iH9Om9u5eAzbmZhcUCDjJCuQvLl48bwxz5ihMNeSTkOw4NjSiO3duqlzKq6+3Uy8+d0UzTya1vbGiwZ4uRRuC8lQqBuh5/R4rNkQbmzW/uKrxibP6+OYdpTI5PXX5aWP4UwQB5AboQ2uWuQJoDujF96wJk5QwzfO63rVPRQOm3b/Xu0Hq67Re1DF9XmROikXFIjDyNoxlfOv2HfX2DhjL89btuzpIpTR2/ITJClAkg72O6RsM5fX1VZ2aGLdQAXt2c2PLOmWOHz9pMe2dH/1Izz7ztAG977//vlZXV8ws7+zZM3bdXNvm5rqBm0MjI7p9974CDQ1OlzmI1nnU1hYAMAAGrDon25SxLgY6WEwaiES/gnlo0IAL4qCBv61tNi/4WbS51QAG5iRgIqxcgDmKcIDo+4l9x/j2B5VMHlh8AYgArJqfm1FfT49pKCMXwfXANL5x84Z6+3ssZsAGpraEXi81sDv37ts19CEHkE7Z7wYw7mhrNd37165+yn4fLMNCGXa9tLuzZ5q5MIDxMFAVg72wrXmAtLv37ljhcHRkzIDp559/Ua+9+imTqLh9775peVN7i0Qa1NHZaoxLxs10642h6mTAKAiUysQ74hxGj3V3CSwAACAASURBVA4oYU4QBwBprDPqsAA4v0g3xYo+vDYpvy+kr//SL2jiTJ/K5bzefesj3fjokbH7/8e//0sqlhOanVkwMPMgk9FrV1/X2vqmdVadPX3aZK8Az5+98pSWlxbVP9Std6+9o5a2Lg0OnVQuL/327/yuNrd29drVV3X/3m194fM/p+Ojx4wpu7u1bd1BSHcdOzag+QVn1grYBNCEHAPz45t//Ke6dOWyhkdHDkGnuG7cuGV7wcsvv2Tm1jDQrzx9SXt7O0om9vT4wV0dHx3V6OgJ82QAgLWC9PyCTp48YbIsgMBIlv3Kr33DJL0McAzDgl21LhE00elugC28v7drYCCsbgD1QrGgM2fPa3B4VI+nZrS8vGYAmbHaWQPHBnXr+scGDMfiIZ0/fUqL89NaWphSYwS99pxCgLj+kFLZsvyhmA4yeR0f4QzQbfMJYI3753xAPGedcT5A6gXgjbja2BSxdcW8oPDOvkRM4Q9rEmCPrxMnTqiltdGuD8CQdQOwC/DO2nF7sjOgdUUqr2Jh5uuO7Xd3797Vu+++qy9/+csmo8Na5WfsL4DDrNuNrU27Bow6eT/Xzu+ClYtWPCac7EMUP/b2DvTkyWONnxpXf78D/FnPbr2O2rOqlJFowTDVb74OrJ2Ozjbdvn1DwYaAnn32aWPZsl/B+KYjLZHY19nx43Z28FCs92Go7fZgzMd/8P03TToLCY6mxhZnCKmqgdINAZgSSPfkjFmO8WSssVneQFjXPrxue93LLz1jIC3j/NFHH1uxgjU+OnLcGZ+a1F6bjal7djtmQsocB6iGhc4c47kgtXLy5HGb8wCtxK/E3r4++OBDPfPMc8a6x0SY50KRoaOjVYVCzjwg2L/QEp+amtbV1yBg0HWX1fWPPzRZM9Z8JBSy13IvgKgUoilIx5uadJBJ6cn0lBkknzo5rv6ePoUbnJdCIXegYv5Au3u7+uij69b1xF7W13/MfEOGRo7beJtVi8ejdHpf77/3tkoF/Aj8Su7v6eKF81ZsQWYwZF4xXj16Mm3dJL1tEfX2dljXYSTSqEQiZ3KA+WJV65sb8jdQIJB1ilgXUbmoaDhopusUCTht5/MlxeLNyhcryhfLxnynUIpXA11XbUgCJfatAEaxgviPhjudCWYwG2vTXhKpopgVat544wdKZ7ImaRiJxG28GGNA6qZ4WM8+fVbUy+pdFcQK4gdrjHjBfAA8Z97vJfa1d9jtw95JwZd1QdGTOcR5ld9r0n/Ijh3u8byGcyh7MIUQM+z+C7ItXgwIrAhhpIhDXxGewxHz/CjtPRqBoxE4GoG/2ggcged/tXE7etfRCByNwN+AEfjx9zAMdYd+94VkizukHgp8fwKe18qY4P1F8Bxwx32GMwyty7bQr4lpGIno7dt3dOv2bX3lK181MKuppdUO5ySPW1ubWltdMZmECxcuGmuFpJ5Elj8cqmE1PX78WJ//3BecPIfyWllZ1uNHU8ZOvHTpsiW6s7PTmp+f0xd//vMGovsDXlUKANqA+Y5x7sBzx4RE5xhDr62tXf3gjTf1uc9+VmPDfQaC19n19SS6/t9ubA6/kIwpl0wLGGaOaUD6q/KUM9rfoj09ayyjbKmme4+m9OnP/bwKyJvIYyC26TNWnfFYnYGDNAUIMGxSGNWwc9FhBuAmiXAiH07v+O233tWrr161z+DeAFtJaDAN5XogWt28ddvM1QK+BgNEDAD3VuUJVNTc0mi6ueMnTxhwlsO0FS3y5mZjozOGJsdiprIukakbzPIdHQUkTSSUgHFm5hgMKZ3KWxLU2Nxo4w7zl2SVpHFpec1MqZ555nlLnBbnpuXzlBWzluKoouGQfQ+QTVEC/dxgA8xrWVLa3hTSxPiYA86rZeVzWWstN4C/JjViDmqmdU4X3u/1H0r8hO0anQayx4AnTK1IoAFEHIutagaHaJDPzMw6AB3JGWPoxzW/sGjjbkynYkHDvT0Gcuzu7pjmKcxiQO2DgywQhDy+BmPtfvTRh7pwetSY3SbR40HP1rEYjbl4KN+CpMLZc+eshR7GG88L0MjrC+hjCiujx619H8CdRJPWedi/qxsbyqUPFA/5NdDXZ+zYzf2MeoZPquqPaGZ+Qa+9/JIO9neVLeQ1fPyEJfxIjzBOrAd0dDGU47mhgwoojBYyhrgw+mk9J2Ef7IdBH9Pe9rpi4aC6WluUTuxreHDAwKMGtH4xCy5XNTs3r4GhEes6oEWdtQ2IwJzCrDbkdzIjAC6sM/Mn8B4WWzAbPixamWGoBwsAp4XNmAMS1U0AXdwCMIWxxnryKRwMGoBUqlSVPEhrey9hkhAYUQ6NjKmnt8/GnbEE9K3USmpqiqupudEZ3G5t2TigHUxsaWlpU3//gK2XxlhEne1tbr1HIpp8OGnA9ksvvWSgMUWqe/fv270hfYKLAOCeKwYgUVSw7g4Y0oAm3A/t/WbOa6x19HJbjdFJd4nZSRyyzY2JfmhKi7wBz4dYaHHb4zE/CZMqQVeoVrNiEOAjZosbm5vGfMc7gLECBIW5Ozw8ZFIcPJNUOm3mzMh/8DtZz8gwFIuYhO4aoEfc5nNhmgJWsl5hOXZbwSlqDFHuCdY9a9D2BJN/BtTgnpzvgLt3jESdrAUAMEbO7R3d8vuCBt4srq5pe2/HQLbeXnwoDpTLpHXx4jnXGeTxGmiO5A6dGhQG0VJ23RQA/06WaGh4yHS+AftNjiMaVb5c0/ZOTr/5z35fqWRWv/ALn9f5S6N6+OCOTp24oP/wB98yBu8Xv/yqwuGaioWqmppa1d3ba/rGC0tLpi9NrMRvoABTujFujP6NzUVNTt3T3/qFr6rmaVAqU9Lv/Mvfs7VG19TOzobisZB+6Wtf0fbmpn7/9/+9vvjFLxob3+f3mIQS85uiHntFsVDWnTv3bfy6e7r19nvvOp1mOg+amnTp4iWbx13dPP+syVlgEAhr8+TooDGLvd6AAedIziAJRBGbYmLqIKnrNz42MDONSWKxbMVXxhH5NIxqMVHs7XVANiaEgG91qS4MHeONTWYk/XDyse0RrBukZyZOntTy4rwCPq86WuOKhbwq5ugQKSiTBgQvW8wMRePaT+WtQytf9qijs1fdXb1K7CWUPyx8ogFPPGSdUBjl2gAgiQ+9fV3yesom/2EyJbWaAeKsOZOm4B46kT5zYBzMW8aHucC85KzxZ91T+CH4PmGKE5OQzHASSq57i78fPHhgcQuJCr4AXwGJiaPlasX2G84/gPysGa4LoJiYD6DMz5nnMKEB5jGejcUi5ldA7KU4cfr0Wc3MzFmHSk8PEihBxaKNmp+ftc4CChIbm6saGjpm84WOIgBKyAYY646PjalaLamistD1qtFVBqyKDnzNrw+vXVdHW7eaG1vV04vhqzMuZ+8nRrFdUXxkTyyUKtZF9OYP37axj4SRKXFGmZwB+vv6reDG18bGlkng8IUMEUVIziHMH/TdKSAwjowBcYTOMMYEdrTFq411W999fQOHPi9B66a5c/eO2tvabJ++ePGCY3R7fXr8ZNqKDE8//bSdZczHJbFnRVrmDJ09gM3OeDigeCOyXBXFAHKRHbEzg09rKys238/TBeLF0FwqFw/0wYfXLJZ1dHQpmy2ot29Q29sJZQslG5NYvNGMVFtbwyqXMlqYndXc7IwuX7qoxhhFkoKWllcVjsSVzRXNpJuOGV/lQAODPaa7Ho016dHDOW1s7Kl/4Jj6B/t1++5NiwdDQ2M2bhSwvewonooy6QM7i7BeYZ7v7qfMaLSjs8c6ClZWl40FT/ci3Sw25zrbjYBBwYoCBQUFzilef9DWLV1umNMiDUTx0uMBnA6YVj1dM709nYpHGCvZenDSgMgnEjPyNmeZDxSHGOvN7W0rAvAaJHwo2rN2KJJmM7w3ap0cdfCcwh/nBJNxCXJNmL2azedfBM8pbHHd5v/hyB0/eU6vF05ZFwame45kW/4GpLVHt3g0Akcj8NccgSPw/K85gEdvPxqBoxH42R2BPw+em6z1TwHPqyWAir8InjtwBxkBl8QYuGzmXDC/kR+oGJP3wcNJ/dzPfdoAU1/Ab635u3sc6FusvfnU+Ak7UJOQcnAmqaedmnZoEo+bN2/qa1/7uiVz1bJrV6U9+vrHt6ylt25s+i/+xW/rH/2j//WTlnVvrSafu2zTmeTa0I0GaMVAaGtrR2vrG3o0+ViXLl7QxEmYZC45doAUcgFOsgWgiATDsVwq8gPmweCB9VMoWdLQ2hRWoJpTcmvVzJ38waCBNN/94Tv621/7NWOiA345eRrXCs5n0u7rTNCiJp0A6Iw8AUksCQQgE23agK92PVUAzmt65ZVXnQRNqWAgMigV7EJ0gwFaclm0jGsGRMVjcWvpDkcblK9kFI87fXJAJYAsQKm+XnR1wwak+aH71JvI0ek8lG0x5mZNxlRDuxXQhmSae5qemtHY6EkDX0rlojq6OkzCgucDSIIp5smTEwYaAE4DEmN2GY+GzAQW3XWAWoBAfk2uWFI4HFMKUzK/V9/99h/pv/v5L8pjMjbmaWhjwjgmDg7U1d0rPyBHVXZf2XRGkWjEmFgwlAA0uX5MzmjFfv65580UzszkfIAyh1qZ5YowWR09ftzmDJIHXM/U9LSGR0Y0Nz2l3o4OY23CwN3e2TJgmI4LCkcwdn3+BjPO/JM/+ZZCsYiZpF66eFFT0zOWZD7z7DPO2A2GWiKpvf19PXz4UCFvWefHRzR+4qTJXzD/b9y4qatXP2WgTL4AAIsMiEsuYb+OHx9SGGWcatnA89XNPbUPjCnW1qMHk0/0lb/9C5qdeqRYU5NizRh35qxAQHs9oD0Mz67ObpuDdDPA6MQccH19U/t7O9YBUa3kNTbUr3wuqWN93YpFQtrd3FCD36/mxkZjp2GqBjADe5C/h0ZHPik47CcTJpVCUj0xcUo+OjzkNIpNYziFVEfMgCQ0ZEnOMaSlkyJbyKkBczKhSe/Y68YoNrZcxUkLHRqXmVlkuWyfc+/BY/X0D6pU9ZoGdW//kBKYFU/QVo7sRVHtnR1a31w3U9KOjnbt7+2pp7fHTBOrh601XPf+ngP/WxpjioYb7L3IgyDnQSHitatXjcFPdw1xjjXNultd3zBwBL1Z5GAA3wFH0fFGwgUgj3UOmD6/uKT1/wKmHh877kzbPLBWs5+YL/PfYcz0KhVbu2DPyyvLOj42pjAa3tatUrTfTdGq3gJvRrbZnFbXVg2ogBFKjF1fX7OCEqxXgGieuxnvRcIOHMlmdf/BQ+3t7ltc6u7qNDasjTEGbRYrXVyi2MA4wZAkhjM+deYugJ2Loc5I2nUIIJ0F0AnbFbZv1Yyby6Wa4vFmY/t//6239dRzz9rYoc/80YfXFI+F9eu//vdMEoEx29neMqAQcBVmLWZ+gDUAlsQy5hf3yu80gz3kE3I5eRpCKpQD+qf/5F9rfzelp66c1Ysvn9e/+b1/pX/4v/xvWl9N6F/89m/p177xi+rubZJXQYurk48eG3O3u6fPpJPGT57UOz/6oV564XntbG2qq6NDkahPnV2tpgMOWxft+P/nP33Tum5eeeUVi613b9/U3/u1X9b62op+93d/T//wH/wDY9WGI/g1YLoMk7hB+VxBU1MzZgz6wosv6cfXfmwGgCPDw87k9bD4wHxHAgPw3Pw2SkUdJNFrDhv4imZ/MBi2saaLYmtzy4pSN65f1yuvvmRdBxT0AOuZE4wdhUViKLI6FEwYQ2fs6uSurPAHmFytWhF6ZXXV9o711VW98tKLmpt+oqZ4VG0tTfLVCkpurVjcBiQjZgcxmg6ElEznlC3XFGlsU+/giPyBkOuuWlu1vZ57g9XtOjJcxxOGqNwXADieIL097SbVQbwEKGeuIYFWl07hflgX7r6Yb0V7LXO17jvA5/Mz5gwscRerJlTKUxB2OuR88X29W+zy5cv2M8aD/ZCCzanTE/Y5AOgOIN4xgJ7uMrS5kbOj2Ob14DPBPbnmPQyoATQpFrHuARzRMWdfN3maUk39fYPWGUTBam9v26S2Tpw4bmPC9VEQZM7wLE+fHLfzTM1bVblWUFlli6Eeisq5sv3Z2UpoY21bL7/8gpmcY3rM2GCcGsfs0u/TXiKpUDimb37zW+ru6beOjFQqoXNnz7juiGrVtNmbGpvtPFfXwMbwHD+afL6ovb2EMctZmxRMAVt5PsQ5CtCwlen8sWLXsQF1tnfY3sgzxvOCggHXjgktHRbEqL7+Ppuv7//4QyNRmDxPFCZ03ggHSJYYYM4cPezmwmCWvYQCGPJ1SLPxB8C9pwtzXAoPCT11+ZKS+5uafnxXXi9F86CaG4mNUfn9IeUKFe0lMlpa2dD2/8vemzbJeaXXgSf3PSuX2ve9sBY2ggBBgODSzQ1kL2xSVs90a1qSZVuhGIfmw0TMb5iImS+WPbYVI0sKyZYlLs1uskkABDeAIAlir0Lt+75mVe575victxJNtdzjsNyfurMYiAJRWZnve997n3uf85znnK0dtLW34+TJg/C4TGJ8jwwP4/SpkzrvsZixsxtFY1ObmP88G5DlnUttoKe3S5KC2WwJd+6OoFy0we3xYf+BAUxPT2BtYwWtre3gPJueGgfKecSj24q7kuHLlzB49ATmF1d13mBBr72tU8bILGDRNDWRiKG9rU0APDXE2ZXC4hGLujanQ8VNFjdkKGyixAwL1tydCTgbhBNDZJBG9intV78IWHM98HlyPRI85//TKD6VoZRQRHNZki3cN0w8ZxnrmPGE8ZjrkNfDNcP1e/vWLRw5Mrh3DmUxh2ahZp35VFDm3212xR5+lqgdInkYsmaV84BRVLLKRJ5n/q/Ltpz8xh9UcaJf3xS3emfVEaiOwD9iBKpB8R8xaNVfqY5AdQR+M0bg+sV/95B5brDPCXAYDA8yvI3TKI2AktJ91PF572BqHFSph220xhud8D8/uPJnlEZgmywT6suXLmNg334B4gRj6hrqpeXKxIaMLcoJsG2dCRWTr4eH750dHbwp0/Ktb72shMFKaRVAkiRsYWYyQwY6gYY/+ZN/hddee0UglcBf6lCTWUSmFcF8mNQCy79n8wV89PEnYrVT+qS7s1Oaw6W91lEmYgJ59r5XDDd5q9ItTidQ43VjN54S+1ytsDbAnEuikNpFfHcTZqsV8VQGN+4M4+wzL6NoMvQcY9EY1jc20NPdsycjYNJYkEVIVh0ZodSvrq0LCVzjNRDg5ne2u/J+L75/GRcuvCzQqlDM7AFyRlJvJmOI+ttZSidQ/sFos7XbHCiWyUIzih5i9bA9dg8Y59/5b0y4LXugCJnx7CKoJCEV2QMmPQlpGpOFRACebEQy48mozSGTTYvNNvxgSCzvmZlZLC6tSvt+anIWc/PzYpin0gn89muvoi4UFCCbYwuv0yEdc8qwqDhQKuG9998T+P3cc8+qfZlsRkq9EKjkH7LsCYp6fH5s70TFkCSjdmx8HPfv31dLN4ETMjYJ4K2vrQkk6qIBHVviyQg2prEScnZJ8H2bW5olkUHwgnP31KlHMTk5IWbmgYMHUEQJE+PjOHxkUAkxxz2dzmF+flFa2WfPnYcnGMDYxITAFcqvPP7447h06RJOnz4ttigBJwL3ZF/HttZw6Z03BRJQjoZMrO+9+prGmGw5aunzmaTSaQNEcFrQUhtAcncTJXY7cJ6bHbhy/SaOn34CswvLePrJp1BkYcJiRiKTk2wSwQeuWwKjZHQPDh6Fx+3FgwejAkEJahwdPIylhTlQWslsymN9dQF1IT+CAS+mJyck+0F2XygQFNM7Rw3T6K4SdQKzLKp4/V7pK0uXPJ3G1PSMWG8t9XUC1SrgGOcj2+ynpqakK0+moYz/ZLJGlvCmijJPPvmkrp1Jutq7JaVTlpwIYxdZi4vzMwiFg2ht74YvVI+puSXMLa3hxKNnkExl0dTSIgCL8kh8rgmxtW1obGzS+xB44HfOY87zgYF9OHjwoGJDNp0A9hizTOZZpPrs2mcyyyToyyIVmf1nzpyRWS6hfYIKZP8xntbVBuU14HTYtMaLhdxDMNnqcGIrsgPqIvf0kG0Y1O9S3oGFShYoxb6Hwb6lEhXjJkEkgon19QSuqJtuF/DE+TY4OKjiHu+TgLsBdK0oPlMiiXGB/897JHuzq6Nd7HjOybHRURUKeS9kLw8PDUl3ePDwYXR2dKqARrA2noip0Mn4RVCd7815wbFra21VPOfzZScNGbMshHHtESgkOEfAkbGKcS2ZzMLl9ODdn13E+NwCXnz5OwJVCNzTfPLB8H380b/455gYe4Ce7g4BfdT/5Z7l9vtVFCFwbmisG/rJFRCf341uDxPmlpdg9wTw0x9/ilQiB7fHhlOPHcS77/4Y/9u//D/g9zbgrTdex8HBDvTva4UFDty7OyyJLmoW37l3Hz6vF+tr63jmyfPSrKfhsok6xJQBNxudM2UzjVfL+OTqdZn0Emz8rddexV/8+f+Lf/Lq9/Dhh1cwOzuP3/7+/yQDSALflEojG5dzm/JJXKf7Bg6oC2t5cR7ffukF/VzFj61NFX0InJOBzy/KNLCoSZa62+dFMBTC9NSMtJoz6byeM9cW59nv/M7vgCBnNLajoujWxoakYjxej7TEm5qa9oq7hnyZ5Kno55FKa16xwJQr0NyWxRsb5mZnsX+gD/HdiIyF9/X1opBLY3psCE5zEe3trdjZiapDpSZYiwfjU7C5PGhoaYc3WAfYaCBJ6ZFdbKyziNemohr3ee5tQ0P3JV1kAG5GkaS5sQGFXEb7Bj1QOKd5f5XuA3YcsHBsSHYZZp/cV/klOYg90I3nD0M+oogvvvhC65IgN5/p1+XKGBdYiOEYE+wl+5yAO2M1uzNIECBQXAHjKV/H8wljKs83nPscVxaLCFLyPjRfUklsb29qT+Xr2PHELgqC4dyDNjciWFlZ17XTNLOlld0ASVy8eBEXLryofYt7EAt6Vz64gheefU6yLjCXkS1mkM6liIOqgMICfLlkQXQ7hptf3RYr+ejRw/K3YFeLyWJSwYQ63Xy283OLkm/p7umVvve1q1fxrZdfMgpp6lSjz0xG5qDsoGFhmfGL643Gtoxh/GInItekGPp7slwsuFH6hs/s3LmzKsgyLsh7RQXvIt5883W8eOHFPdPVnDoUCZKzGH/j5m154qSSSTHZKV/Fghu7a7hHVMBzdS04DCNjdQVRboX7h8kkf4ZgjR+5TBojD4awtDiHurAfbS1h/Ru9AdgR5PX40NTchsuXP0a4vgWzCyvIFqBxam0OYKC/XZJhn127hqefOo9sJifT0tExSrUYRvXUKSfI3dfdgGA4oCIxJepSyQJGRqY0L06ffgTZbAJLKws66x4+dBh+L/e9LXm+8KjGsWchhHMonS5gbGJaZr0EqllUZSGB3jYEz7mOyEIneE65LAM8t8NG4+6HaAnJL3Izl9eHQQaoAOhG86ZVnQlGLKiwvY3zeFIdBVwHlDPSvDCZ5W20ubWlsz/nM39OzxbGac5t7klc35zvfF+e97luWDjj+3g9Lum0K4ZznWoWlQ0fnT3z7AogXukMrXTTqqOtCp7/ZiS01busjkB1BH4lI1AFz38lw1h9k+oIVEfg13EE/v/Ac4OkbdI5msBEMZdSG28lyazItJCYWUkqlZXtJaNMPtmqSza5w+kSQE0t5PaOdv0bGSjziwv67nQwWaVkBhljdWhvb3uoS8tklIfpsbFRvPzyS3ssR8o+EAzySLqFbejUSKeswl/+5V/g8ccfQ09vt6GfiJIADQsZ37xWEKgpIZdngmjDe++/j1df+54SYDGWUgmxvpgAh8MhQy94TwOVB/EKCMPkucbjlGSFw+NHXgkGSTkxuC1FJCMrSO5uGUBtqYw7w+PYd+w8sgWTmFjBUBCtLS1KHqj/y/EW07VErdNdJfpM5MK1YYEpTJaZ1PKFZAtvbUbEgHz88SfEUCyXs7DZWLwwtNS3NrfFGqY5HP9OsIdsMbKLqYMcqq0RI5vXQpYvx51AV+X5isnDRNNGkDYDr/RZsw/NGQmQ8X4JUDP54euZADNRtJgM0zMm3+WywTKlMWcsGlXr8uZmBG6XB43USK0N48OPrmCgrw8DvT0C6CjJQmbx2voaxibGVYBZXl2R+dTjT5xDc2OTmGFup13JNUFEfsba+qb0OSk9UCyzJbxeWr3bkYg0lZnI0zDSTeYhJTTyeVByYGV5WaBLMZnUDCboQRZrdDem1n+akFGzmUxA6vFTIiGdz+D+yJDGpbOrCyNjYzh+/Dhi8QTmZuexvLQsEGP/wH5jXM0lAZJk4xIEZSI7MTEhkJmAGRm0lI4hIE9zM6fdoTVDVlVfX78AKqO13IpcIS9Akwx2t8uBhrAXQY8d0c1VFFNxrR0arX5+Zxx9Bwdx5BhBhRQy1NT2eLCySdNFg5nKAgXXkgB5sxX79h0Uw/Xtt3+K5qYmnHv8NCh/OzE+gpnpMXS2N0kPl9IyTN5tNofY0VtbESXdMuYqlbSWkqm42sfJLuY64FznXGIhhPM8m0rC73E/BJkIrLMoxWuqmPyRdch/Z9cHmexkQxJg5xdbybkOCdLyGROQ4b37fV7UhygtYkGuZEIBNixv7GB0cg59+w5JD58xhsUTvpbFDrvLo84Il9MtKQj5BhBk3WOzMeFPpRIy4aTOPT0BCB7TeJFjSWCITMZkIiXt36++umUAx20dKFstKt6wzf7RkydhMpF5Z8gZkMknAMNqFRjqcHlgoeRMIiGQknOOgBsNEnltBM8NtixlMaJwO2n6Ria1IWfBecEiFgEnaT2nUgID2dqvuSeQk4WpgtbD/OKiQA+yYlnMJFDb29OJjbVlAfCUg6CcTSgYEFhKE73IVkR6+5QM4fOmdr/b6xaQ7KFRJtdVMgmP2y2zvGUWDqJR6T+zKGe107SY15JXjCZwyGujRAzv0wRjPN+/eBmrkST8oXr09vViBbuTmwAAIABJREFUf/8AEvEo3v7xW3jh2W/Aai6jLhxQh47LYdM8M1lZNCB7PS8GI8Fmgstk63NMFMNNZjS1NFN6HfFMHtc+HcbcNPWUU2ho9mN5aQ5/9Id/jLaWPnx+/TM0NrnR29+EXKaE7a0dSVBd/+JLJJJpAT4Bfw0OHdgPt4NyS4YE1e7OrsAhej2YKEFDvfh7D/DhRx8L+H3mmaeRTsQxPzsrzXzugydPnkR9fa2e3xdffq4CEZ8/43k4VCvAe2NzC6+8fAFeVmlRwtD9ewgEazSfuYcwto1PTAjEIpOzf2AfnF6PdIcJSM/OzKvAQ+PhmkANujq75L9AySV2LpGdS310wyjXkETgF58PP5txnkAqiy1cf4ZUmF3SHvw3xoymxjrsbG+grakeNV4nVhbmEI9G4HM71L0mSRSnR5IQm5EYYLGhJlyHmlAtktkcltbWVCSkkbjLZdecoyQWAecafw0iOxHNXe5dBN3EJnc4BXDztdyzK7IrfN5cLwRlK0XfCjjHAhbXNdcv30dM+j29ZBbm+G83b97UZ9WFQvp/xR3J1himpLwGXhfBc34u5z0LzbvRqGGGvsfCZicOP5csdl4b90wy71n89/pq9Ps8axmdGVkV7ziunBccb8Zmxs9SkZ1lZRWM7A6rim+ZrKFvzkIZ9cH5Ou7DV69eRX0ojGMnjiFBzfhMEj+7+B7aOjp0L3x/jpvP40MoEFIBMJWMi+HPLqlwfZ200unzwedPc/K6unrsbEfQ2dmNxYU5xX4WFTkvuI5p+MlOrPv376lgzrjE+LW5san1TfhVXV42m84xjAH19Ybm/v37Q7p/SgRxDyFj2uPlGkigVC5gY2MVJ08+snfGNLpcOOfqG5qxE02oOM8Yw7NDMOhHW2uL4h/NoAmyc0/iM8vksjqTZnPsnLBJWo/McxYheW9dnW3a4yjfR6/K9ZVZrK+tgAdIFsiCgSDGJ6Zk6tnW0YsHEzNIZYpY3aAkHPeFJvT39mLo3l2cPHkCNT6/Cj+UD6PMFgFlyprFYgk0ht0ooYCdWByxBIt6Tty+NQSbxYZQ0IdcjtrlOUR34urW6u/rRjwWgd1OIJmFeovOdnzf1bVt3LlzH/4AzcshU9kmFZVy2rvI5qY8IgF0njMCAb/WvMVGprlRQOIkNPYRiGlv+BdVoBQDuGYzpNEZaLDPK0A15zTPS/x3nrO471DGi10LLAAbEi1GVwI7tHjte/YTWsNco4uLlMJyKXZx/1C3Z5kdH1aju0n/8SREDyOTJNF4dhHnYa8AVvn7LzLPxTqX5KHh58SfV5nnv46ZbfWeqiNQHYH/kRGoguf/I6NX/d3qCFRH4Nd6BP5r4LmhH2yw0AUUW2g6GUcxR+b5zzUFK+B5RfN8T1D84XhR53Fjc1NABuUvCPTygMyEnLqKBF2of0gzOEp4MAm/fv26kqnuni4xcnkNZMTxD4FGMs9zko/Ji0luJJGGAdqVKx/i1KnTeOutN3HhwgX09HTB6XJIGoKmkoZONA0gPRgaGpHB1L4DBzA3PyeWOpO+9rZWasKIsUTghYASQS8mhgQ7yWAi04x/J6COQk665t5gLbZjSSW65XwKhWQE5nwcG4uzcLucyBeLWFjdxk7ODbevVqwot8cldmFlrL0+DyYmxsTaIgufkh2mEjWCzYYONVn0ZEQ7KAWyit1d6ozW7yWklHjhsyEoaSRUBP8JHIWCYSWZBHKYvNN8ksxcgjRsyd5YX1eCT1kDArOG/rfB5JU2dcHQDfb4DOCg0h5bedBMRNgeTrCBSbfD5hC7nc/RkL/Jy4iRoBgZsclEWoArDcCYzJCL9jd/+7d48fnnkYzHxWSOsZ3fbscHVz5AXX2dTKeoL/yj3/uRoflOBms+J51hJob2Pea5xebAdmQX6WxO2qL3790Ts5XjSabzW2/9WC30nFvS7nVSnzwmBiAN+2woY3RkFE888YQALH4ODc54X0zkOJ9XV9Zw8NBBwGZBtmQAM6sbG+quCNXWqsW+u7Mbp04+iqXFJbQ2NWP4/l00N9ZIlqaznQaBXqWABE+oQW23W2S8R4YVAZREmsl0VkAFQXOy+Zg8JtNpMcSYXLLQxDnKRDJY4xSjs5iMYmtlXjKhiUwen98axjcuvIJgbRMW5hfVjm53uuD21+j++IwITnCOra2tas6cO/ukns+//pN/oznR1dqEpvpafH79Kjo7muGwmwSaUOKIiTHb1WPxlMxdORb0MHji7Flsbqxhd2cboaBfrfNkOFPKKZ5MqTOA7OVyIS+ZCwJlB/bvV2zgczeYYhaxzAl6cO4QmCXobgB5hmQLQfOFxQWMjY2rcEEpC85ZPvNCKgKLuYhcyQKTzY1ErozPv7qDVK6Iffv2aw0H/T64aHbK1nfORXYjrG9oTbHVnrI2ZKwSMKdSMLV2CeaFg0Gxq1l04roiY7ES/xgPCcbzPW/c+EoyHdliXlq8BMi5vqmDS0CIwAD1pmv8Xj1TgnL0g9iJxh5qwFIKgZ05vT39aGsjI5z35xMrlmAIGcUE2lhkFIO7mDekZYKBvTWcE6BHw9DaYC02t7dVFKCeOkE5dmsQ0OD8DYbDYkVf+/RjPPPkWWl302AusrMto1MCk/w9zkeyxPk4COoVWNSjnBSfx8IcGurrDeCD8hoOm3wJqPVM1i+lgFKZpO6dY8r4wDjPuMKYTiCIwDn3hI8+/hSjsyuYXzVkfNgd8/3f+i15W5iKeTx5/gwcVrJ12WXCAloejAEVo0cCo1znjGUs7FVkN/j/LErBYZFUyMdX7uLLL+7IBO+1f/IC/vqv/hJ//L/+7/B56/B//1//JwYONOOll5+Ew0rJEwd2dmP4q7/+j/juK99DY2MzbGQ/shOGcSlHo0BqvptkSE19Y1htmJ5dxO0796U7z/k10N+vTifKjXx05YrAJDIz6dfxn/7TX2u+sIjLayaATk39/v598PtqEAr4MTs5qs4qMkhbWpuklc41TQDLMHguS4qJBafl9XXcHx4Sm/XIkeMCLVl05nqrq63Vurl1+6YMb2UWSQ35ZFJdBHwfFkoosRaNxQWWsqDJ9cYiQF9PrySlRsfG0NrSLECPxermhjBCfg+KuQQ2VxYR9HtUfGEXRiBUJ6bs8vIafIFa+ANBRONJMXdZIkzI/NmFluZGfPnl5wKcuccwHjEWV4xDKXFFYJYGoDS9vfrxp1oTPGdU5FkqgLl09/cksFgo4Prr6enGjRs31B3DfUBdLtJ2rtdarHScUTKOZrB8PrwGvpZzi59BORZ2yrDAauj45wzQOxjQ2YF7K89RLN5yX6nILVWMrNkFt7yyJh18r48APkkBDl0fz0eMySyIU3KJ/2+3u7G0uKLiU+1eBwtMRcVJ3gtjD8kJ9LDgdTmoCW6x4LkXXjSKyjBJh5qFD0KJa6srKBVzOHniOGanZ2U2eevWbWxsb6NkgorbLAby2eezORwZPIL52XnFP0pqsHOBa5ta5YODh3VWYccZwXx2opw4cVxAOeMKC3g8Z8nkvVhWwcYgKdQqBvF9eFZhASibMrpJZDFjYoHGjJqAD0eOHFaxh3GHhAuSDFjMisZ5rrBL9oyeLTSibmioQ73Y+x6B6IxhhtyZBXmadudKSGXyuHv/gQBeAsosHD1x9jHkMuy043Ejj5GhW8ilk2isrxMjPptOa8/pP3AI8WQOG7sJHDp6Eu+8d1EMaRb4Hj35CLLpFFqbmmQCa8wLh+RQCJ5b7U5s7+wg4DYjnctIaq2jqx87O2lcvPQhSvkiens64HSasBvZRHNTq4oBFrP68OQZQFka7oM2uxNWm0sdVXMLy9iOxAQvU9aH508W5hmDGZMp9xMM1OhMzz2C5wrGAXarVZjd3GUpa8hx2oOlje88gkpFkBB0pVPV8BvRXhaPY3x8Qs+bjHG+H+VxqJXPIgfjGAkufAaMBTwnslOC8Yp7OotNTD0qhuGUkWKRiLrtMq8X69yQjhFwT61zkUX2dBn3APSKPFgFPOf1sPjGmFwFz3+tU9rqzVVHoDoCv4IRqILnv4JBrL5FdQSqI/DrOQK/DDw3WBmGLjfb69nySfCcrLH/GvP854wPg7WiP6S+APjss+vSomYS2cKDc8Fov+SBmfINbLWlvmM8nsI77/xUiTzbSXt6e9Dc3GS0k0d3pYVJ8JyJmcDzcgmJeAp+f1AauTyMM+kjqPTtb38L+/fv02vKhYxMn8hmZLss22YnxqfFPqWeNMFwn9+rRGJra0OGdEw2eODu7e1TizgP+JQNIHuMB3wmzkwYnjl/Fj6PG2NTs1hc3xKoTTb6YH87bOU0LIUMSoWsJBaW1ncxtpDAqceflikYWeRk/iaSbIGnVuQC/DVedHd3Sru4lCvBY/cajPRiAU63U4w2MsjIbma7vAk0TWsVyy0cDgicK1KfRc8PSnDJCKSBX6V1lcADGVWhGq9hMprLCTSXCSaTEfUx83fLAneZ9PT29+PWzVsC7ivyCyxmyNyRwGggoOSHX0zmSoWiCiDUdaZEQy5rAFh8PbsMxEBOZpSNWT0evPHWT7Cvrx/dXd1KziYnJtHR3o6fvX8Rz734nO77k88+xavfewWmUkZayVaCIaWitK2pxUwg3mKzC6yiKWShSOkEm8ABJuQEogh+EAxnC/Vjjz2m++VzJZBL2ZVzZ89iZnZWBnVGW75NzC2aKBKQjGxvY3p6RsxzCzWFiwVs7ewgXyrh/YsXEQyFcfTYMTy4P4zaUAiFbA6HDhyEz+OCy0lwkSaYZhRyNDK1SFKGzLxsJoVcPo3RkSEcOrQfZqsHTlfQ0IYuFTUfWMRgWz9BPz7T23du4fChQ4bJXSkPcykLJ/K488VVMfbqm9pw4844go3tGDxxWiay8WgU8wtLAqoItuQLWTQ21mFzizrVfukQ05Rue3sXH334iTSQV+dn8ezT57G1uSbw3GwuqejjrwlgN55Ae2cP1jd30b//EOYX5uGwWcS+XVtZUjGAwLuX5oyZrCRdCG5S85XJejy6i3QyKUkXgmONjY1qi+d64dzjOmOrOq+Nc5xSCHymTL7JZL5z5/Zeu3e9wWTPZpTAE2ToagrBzNKMxYECZTNKVnz46XUsLK/h7NlzMuHtINhXLop9Z7IaYzt0f0SFnYaGJs0Lzm2yHvkarjGCVuy2IVDD50NUgcw3yu2QsW5oExtzXEB/Loeyhew4dpbkQfkGzj92T5BUR6CH86xSlPPV1AiIZrIvdmuxZHQ8jIzJlJEsWAJwuSwLW3nJKpB5LiannWaBJo3j6NiIYofB6LYhHUthfW1DIDSvkwAgixhsy+eVNlCuJpnSv1tMJZw7c0KMbq41LkqCWCx+6L5zLNJBzGuaylH+ikalfCY3vzK0nAd6+8TkZFGI7H7GsAfDD7B//0HJnhAIiSV2VWAjQMJiItmyhjRWWXGCnSTvfngNS5uGnAiN/AhedXd24PiRQ+jqbNEztrPjpkwQySJdW4L7BMsZ64zufrPGkl8ERw0fiyJyjH8mO979yXV89eU95PNp/Ms//qf46MolDPQdRm2oGX/6p/8WTz59DGfPHUWNl2vSMEJ997334PXWCES2Ww1L6nw6jbu3bwkA5X0mEmm4vX7EkkmMjE+hb2A/amvrdS3bW9vIcU1kM9ha38Bzzz6LTz79FNtbGzJyPnBwv9YAYzq7KiQ1ZrKgubkVXpcbD4apwwzJbLS0NGB9Y03SOeNjhtwPzQhj0bjW1dTsJJ5++inpUTM2JuJpyUCwMCNWb7GAgX39YAGXnQtkiPKLeyq9SjY3t8TUnZtfwIWXXsKNmzcFGj/yyCNw2ox9kXGUxqfkgna0NaO1qQ7L89OIR9ZRF/SCnilOjx+uUBMiu3FkskX4/EGZJFJChMApi3gWGwv27P5pFXh/7/59PUsyWSlJY8iS0E/F0DVm1wznLLuzojsRjSf3Iq6Hinkl93aD5VpWvGRBhZ0d3BOMvdzoBqvsY/w54wjn4rFjxxRvZiYnVUznF6+H8aZiTErQmvOA1yVWtd2uP/w731ddGB6P9h+C8vw3dWlls5ifWxALn4UsPgMCuOxEMST0IBNd/tnc2FLRJRSsxejohAD2J86fVVwiqMx1xOumVBiL+CzG0Ai4VMgo5g89GMf5p57D2voO/uY//x0cLgdevPAsDh3sRS4bh9/rxNrKBvKZMuoaG2W0vBuPY35pUecaPqNQIID+Hpp1u2SovLK6onVNtjfPaRz7w4OHJMXG+7h+/TMVBXimE5DqMGImnyG/DFPauMaAhWI+I849ekuYiibFs4aGWqQzcaytLaOjs0XFHeOLxALKG9FbpYyhBxM6n3DM62rDMlLl2tncWFfBxefhWYrnV8OrhdItJrMda+vbGBmdxMwc558Fg4cO4sD+PumKe9w2rK8uYWF2EuFADWq8LkQjW9ikAabHh0CoFi5/EKNT82jv7kcRFnz5xS3DrFi+E34c2NeP+tpaQ1vcbjfMvDe30NrWrvltKiQwv7SAjcgOGps6kMmacOPLO4p1x44egs9jQyIWQTAQgt/rRSwaQTaTQG2ohlQGrT3On/aOHiSSGWzvxMQ6p48Pz3E8c5BkwFhMLwsSQwiecw9nZyXXHMeBPi2SZCRQbZj9GOfAPdBcZ0rD8UdFzArzvHKu4+9yzbDQy3/jeckw6aQRi7H2GG94buZa4JmNxRTDpNT5UAKGRqYssvI1fH7qFTVslIzrKhvXwL8QPC9Tsmbv6+cdsIb56z9gnu/Jz1SZ57+e+Wz1rqojUB2BX80IVMHzX804Vt+lOgLVEfg1HIFfBp4bh1CCjwRVLUqEqHlORhm/Khqh0kIk1vpQB72if072GduMSzKgI1gwNTOjhINAJplQBw8dwuTklH43GKoTk5oHZyZYTCwp89Hf3ysGE8Hz2dkZfOvbLyOdTqBczBggWq4gNrkJFqRSWSWpb7/9tphqJ04cE4jhtJtQLlB+wSJ2TrFIrd0dZHN5Xcfwg2Gce+KcgEQyeXgw571XZEjI1jYkLgyTNMOgieB9GV6XAwvzc5ieX0b/wUGEautQyqewNjeOYnIbHhuwtb5imKjavPjplXv4/g9/X3rHVpsZy8sLiMV3JW3SP9CtJJjJIT+/kCnCbXUbaSJZPYm45FZMNL2k0V22iNXVTUPGQ2CsVVIjhhmfYdApc8xSSePJZzB4ZFCyFy5WE4ppY3yooy0D0rLMTZmwE0AhkEhddkqnkCm2sLgk4I6JORmulTEg+1ksYOqss4WY+pml0kMWI4EQgmNM0qSNX+T70xyRLCwLMiWzAM1PP/4EL7/0LRl5Xv3kqiQ0CJaePX9OYN+lK5fxnW9fgN9ehpVCzxwj6YRbBbgT2LPYqAlehsdXI2CPn6knWi7j4sX38cwz3xDQMjk5qWshMEKQhUAKzSLzKKN/YEBgLbVTOe/HR0f1+QTbE/E4hu7fF8jOeyWrKhqLUkAWr7/5lt6f0hCU33HZ2JlQRGNdvcYqWSwIkKDUBe89GU/K5JDsut2dLRw8uA+LizPo6+0WIOV1kXVVkIQJAVIVNkpFtdGzW4JFDRqsWe02FGmOVcgA6Rg+ufQuAn4fQuFGRNNAPGfCN1/4FqLxBFLxJMbGJlVgaGtr1rxbW1+SXnIg6BNje3t7R4UNahKPPhhBe0MtkjEawx0Ayjnkcml1QRAAjf6Xgtcjp88hWzQhVzRjeWUJdeEaLC3MopZM80wKDbW18LhdBrBRgNrVybpb39iSQS3nJsF1ziMm3pQA4Bwmk5HAFseODEMz9eCtRlGLetp8FpTc4XNiYY6vpUYzJQDIaG+t9SGfjsNsN1jnJYsTX90ewujEFJ44dw6RzXUcPrAPVpQl75IvpbV+SiUTkvG0imt8xgL0yPCNbovpS/kZdh9Q4sQwIjSAIqb0LAgWigUx1AkAKE6azchQKoX6y3sa4MtLKzJrJDhEEKG9tU1ru6mxCTaHXbr0BKLJomThi8ASuyMIbrMzgkxZtcTzGu0WySERaCVDXExCG2UWsmJ5EzinBI3H4YbLbshjfXXzpmSLDg8ewY2vbmJjcxut7R3o6OzE7dt3cOb0Iwj5KctDfX3KdNjFaCeLmew9i9kuduOVKx8jEAjjwOFDKoqyoPZgeAhPP/Uk+rq7NS4ENDs72wV+rCwtY2MjouIQn3sg4MPs7JTkfSgNQ3DRADgNlnIsnsROtoiJ+SVprxdyeeQIjHvcKuT+4H9+DaGARwCh12MX05LgvuSkKClCo0ACrHu+FRX2sdinlBdyupDKWfDh5dv49OMbKBaz+MEPv4twqAbbmzGMPpjFzMw4unpDuHDhCbgdXu07nMMson12/Qv86H/5keJ1NpWCzWzGnds30VBXKybr1vaOYrWnpgaJVFbmhIFgGBPjE2hqbJQhIqsQLU3NYogyFt+7d0vFMvqMULKLkhMEG8n0Z4wjiMr3IZjZ2MTOAz8KxSzu3Lmp+ECAt76+UVJmkW3uLSUMHupTAYMyETabUzJeMqHNFRTrCDyziMd4wzFkDOR8JuOcEjBk9nLu/fb3v49r1z9XcYPFLHaU8PrDgaA6mMqlPA4fPoCm+jBSsQh2NleQSUTgd1kR8LpRtDiwnjaroNXU1CbTRRbSFubmBYZ5PE6EwzWShOI+mGPti5Iw2azm7ebmhjwKuM9znlTkUwSe2yxob28ytPrzef1OxYiQHWP8Hc4JMtVlhJtOa8/iuiG4ys6NSjcS5wljDQE8vgdfXyDQPT+vfYMs6kqHDOfX5cuX5WHBvxua6W6ksxnFAAKKZFiTzc7fYecTY3flfcbHJuGvCera2AlmrF/DQJT3RWN1FsCOHT0Ot9ur2ExpDq718+fPwu/3Sr6FYLEBCpKly06mPZk3moQWytjYjGNoeBqh2hYxm/k5/QOdePHCkygVaSxcRDlvhqnkUudWJl/A3eEhuLxeRHZ20dfTpwLh7NSUihi93d2orQs/PCdSboPkA8bLR06e0BmnEtOpYU7wlp2AfG574h/qhFtcXFZnEZnV/E4yAOMkimYkYwlEo9twum1s3lCRiPJ1jLvaE8yUq8rKfHM3bhSDKOnFZzAxPoq2tha9FwF8j4uSLTynFGB32tXFhTK1zm0wW514/fW3FKuDNV6cf+IMPG52X+xidPg+6il14vcgsrGGaGQTdqsZDY2NYvFbHB4srW+jrrkNwbpmrK2y8HxVz4WG8fv39ePwoQPqmOOZanF5WWcpv7owHWgMerGyuY72zi6kMyXw1m98eQvJWBRHD++H3crOyi0x7f1eGmpasLKyoPfd2dmFzxeE2eTATjSJmkBAXXojoyNieFNuh2PKgi73l7ZWdo5ZFWtZ6AiHg9obsnnKGBqkCRYWtc867Jr/gqlFN6dMyt53yRcazHP540gj3dA8Z4cMi5ccc3YR0fNnenZez5r7NDsMeE0s/hrmv2Z1VHDtzM9RBggiz5CkwvhNKSCRQgo5g3UuTN+Qi5FhKCeGmPJfMzA1s7BisOa/rnluFIq/RvCRbMs/reJEv4a5bfWWqiNQHYF//AhUg+I/fuyqv1kdgeoI/JqPwNfBc4G0ipgGc5yJeIWtTEYbwTlqzP4cOOfrCYjumYjqAE2Az/h9A1A3tGtpdjUyNoraOoLku5Itod4kTdJoIMQPJnBH1gsBWiaXTHj9fhob7SqJpDHit17+lsBzl4OMs5zYmUoSS5QzoQxKVgnJ373+Br7z7e/ofW2WMvKZhA7bTD4Nhg3bWHOYmZ2RHu6T588hzdeUc7CazdJVzaSpm11SIkxZCX4ZwLShi0rwaX1lGVc/+QTPPPsCbC4v8sW8dF2L6V0kt1YwcveGGHjhYADs3v9Xf/4uvvW976sgQDydoMcjJ4/DQ6Y5aApKxgyZP7xKG3KpItJKxp1YWl6Cw2lFQ1Oj2IPUSiXATBCFCWQFlBYoks8qUeef3Z2IrpfAw/nz1EcvwmHjuBQNzWGypATGkJ5vEkO2Ah4YBn9k5jqUwBuSPgQTqRvPAoJhGvUQjJIcQlFyDwTMCdwwaST4y2RNX2WDaZSIJaRPbvP4sRtPiln72dXPJIPRUFcvJlhXTzdeevllMbzfefcd7N/Xi4GORtjZim4iuysvk01qufN9OZcyWbJXbTLqk2mimKxk9i8J4CNAR2CF85Ht7acfe0yyL/FEEuNTE3B7PWI5MnFUGzOAm7duCohk8r28tCggPZfOw2yyqPDg8Xrxzns/w5Gjx/S766trkvbY3d6W5vrYxCQimSzcHj+Wl1dRzFN3mfdgQkN9HYIBPzq72pFOJeDzuhHf3oLzYTcAkMnnjKINE0izWTq8XENkrtup8Vsg8JFBZGUen1z+GerrQoin8th35DR2EgWcPHNeuuFjD0b1PvFkWmAGmdRms5EQN7c0oVM64Btis9HMbXVlBVd+9jO0NTWgrrYGHS2NmFuYQaA2jJ6B/Vhei6CNrebRJO4OPVDBJJtNYntrXYl+fHcHh6XxaxbITW1ZFjfmF5YFJteFgwj4/QI3CQwSDPjs+nW88PyLexqshq45GeUsEnDukjlK4zwW5QhOkbFJ6RvOMa0pAqM0wM1lUGDbuteHRDqPktmOodEpMTBPnT4t6Zmzpx7RerVZyyib82IkMmYV8iXY7dTjpdmuYZ5Ldr6KFyYDJCBLmoAAQW2j48NoJSd7n6Ani0DUFabsDqMH1xXXCvX5GbPYws+C1k/e/gn6+wYkI8NCmNlqllYt4x4BcrKI79y5IwM4AgTsyiDYRxCChay/+Mv/gI6Ods1XxhJqjNNsmCAdr5/dLWRx57UeHBovdnIQoGb3ivwRtiMCXJeWV/QMjh89BAsyKBa55otiAnNdM7Zmc0WUy1YMj0zgjTfexlPPfBOHDh1GIBSUXwFNBAkEn3rkhNrtyXBkcGIBhYOQTGUwNbOqbgOySq9e+wQdnW0CuSI7O9L3b2/vUKyenpnD1OIK+g4e1lidrZOoAAAgAElEQVQM3buH0eEHyGfSYpofObwPz37jSfh9TkS219Hc0mgw52lwnEiI6cn5wvslKMTxqxTL2FUQTWdhsnkQixTxweVPxeL95jfPoae3E4sLa3jv3Q80nzs66/CDH34PDptLsbYmEMQbb7ylIgblOlgAoYyUBVCXycrKMsJ19dLjlafC2ro6LThBaeT44ZUP8dprr4lJyvjCvYxFx7t3bqsA1dvbg7W1FcXVc2fPiUXObgVKRXBuZnIFTM8tIJvP4tFHH4HTZcf8whwG9vVpnObn5lFXWy8zZ8pQFHNxyY5wzn1x46a+S3+4rlZeDyKZmsq4fesrHDv+CNL5EhaXliW3RrYzQbBAIAi3x4up6SkVtmlsyeKn1xcSgz66tY5jBwcQrnHBlE8hvruFRJTeFozBFsl15GBHwuxGU3MHPF4/VlfWZe7JNUUd5qamephNFFYw9LPLZZqOUw6tBsPDw2KSc++kTBL9VFik5D5ETwwaawcCNDg1OgwqLFTGf/4+ZdpkFr3XvUIQkZJJ7LgiKM7PY/GNEkg+r19zkOx6doYQaGeU5FhRuovxhltbNluAw+4UeH7mzGm9N7v0OM92Y0mtPz4DMnwp3REIeBGVJBkLcOsyJ+b+feOr26irr9cZhwbUBBkZMycmJ7RfcB89duy4QHuLxYG52QW897N3cPr0o3r+6VRcJAd+LmMkDYwNhjclkwhauxHZzeDLG/dhc9RgcXFN3WvpVAx/8M9+AKezCLujgJ2tBHzuOrz3/kX5GGztRFRs4PsyRnk9Xnz88Sfo7upRsWFiYkRFTkoQ8YzCQkxDYwOuXbuKo0eP7D2HEoaH76vriYQGvo5xmkxsnikIolIGiexzdhG0tLaipbkFNrNDcXJ+fgZ37t7Ed777kmTpKCVixJWszmaqF1jsSOVKkmYJB0PyluBrPrt2Vb4SnV3dOidwzstPw2KYg7IAGtmJw+704MsvbwnU5vnv1Ve/g+3tNUQia8jn0uju6ITdAkyMDKOcz6KjtUngcaFkQm1jC5Y3dzC3vI6jJx6FGXYszi/h9u1b2p+4t3NfVMeL1aL5MzE1pfnE81mEHQ+hEE6eOq09hMX+y5feQ5wxPBzAwX19MrEneM75Y3eWsbg8C4+X52YXnPZaZLNm3L43hObWerg8Fty7+5W6A2oC7MiyY3s7jvqGBnprolzOIZ7YUece9y0y2jOFHFI5g5DCfc3hcKOru1fgO8dKILdV7YjqKjA6UMkIN6HE7if6a6Qzim1j45OKdb19LMCZVaSg3wLPy1y/3AMJnnP9rq2uqSMuEAxqrbAAzjMd5y3XaibFzlKfQH6SOwz/kcp3g38unTt53Jcfap8LTJcomCGmxjilYqlY8IYkYWVvP/3NP6jiRL/meW719qojUB2B/74RqAbF/77xqr66OgLVEfgNGoHrF//tz8UCjVTn4d3/XJ7FJL3EcimrQ/zXTXkqIDmPqHu+YntJK9FfGv8Bsd00Ll2+ouS5VMrj9GOPCFQql83weQNwOf2YX5xEY1NQ+pXUUaUeK5mHJ0+eUgJF47zR0XF85zvfRSGfhQ1FgQ3pTFpt3oakhUUyEmT4fXnjjtjs0lYvlTA3PY6W1jqcO/eYgDBT2YzJ8Wm8//5FfPe730U4TJZoXtqabrtLYAiBTaXxNOkigCatXwKgXgHaZBh/dOkDgYPUlqUkhRh8qTjcbD0vpJHaXUc+uQuntYxcoYw/feNTnH3mRbXKU+ag0s5MQj8BBoJzBLgIfptMdmxtxtUaTWmXTCaJZ597RnqfRuvyz7sAlEBSDNvAQfdaXGkABTGLCMLwN5isGS3tZuSLlD8x5CSYaDCJoUQI2VxkdQkglxmUWcxug9VmtJIbc8CYKhVdWALU/Lu0jMtkhRkvMHSG2VprGDXx/8lg49+ZnBVhRTJjsJAI1lKmIhQO6+441pTw4Dwje+8nP/kxXnrheenbUlpHbPZiAW6HQ2PHBJlSLmIbWaww7emi8p42t7YwOz+Pk4+eUtcB5TRGRsc1ZAQmyKLc2dnG7MyMZArOn39SBRw+K44ZmZ2dXW2oqaFuvgMelw+mkk1AHYHFjz7+CIOHDxu6/jJr5HMy5hFZeUQgCQRLYicYEthLIJVjyevmuFQKVsVcHnYLWXEmFDjgFguKIPCYljZ5IhbDvoF+ybNQHqmQy6KUSyGfiuKLqx/KQLC+tQMmVwDhpi4Uy1Zpy66trMDtdcLhsquQQBPR2H/Rb+7t6RMwQuB1cX5OrEEamZKld+m9izCXCqgPerCvt10dEK1dPTC7fJicW0FzWzdKhTKGh4Zw7PhRrG9viFFPNjnnS29vt5iKRDkIOpMlza/Gxga4HYQbOQ/syGcJ0tK4LY07d+7hwKEDGiN/wGeYFlO7mqxKixWTE1NYmCf77gBamps1fjCxe4LrxyqWNIt4TrsdJUqfsFMEZmxH03jr3UsC/qkvHA540dXSQAs7w4CPLP6iMccN1mhCgAKfDceP40LwNZdNCQCqFBIr37+ur2wUI/fWANcmDEYfARICRjSq4zqjvBCN8gwWoU/yJVvbm9i3b0CgYIVdSzCGwDfb4TkvK5916eJ7ePbZb2hNE+gmiGvow5oVCxi/OP8ZAFgMLEuTnevUom4VMpr5d6o9jYyMSa+cQKTNyjVMfwEyEo21T8azw+XGTjSNB2NTuPb5LdTVN+Po4CDaW1uMwkI8hnt3b+PsmTOwmsrY3t6Ql0FHe6vWGPXWzTIszWndsKtGckQaizLu3hlCNJrAY489Lg3f13/8DgYOUEphv0wAozvbGBm+j3u3b2HfQA+e/cZTMk1ktCaYw2fP4EFgjcD19Mysxp2FRt4/tZYJohHMsVjtuHPvvqQuaA5McJJSQ1ynLKi53B6ZdpJFSiZkJlvCpUsfqCDBZ/D0U08plvG+2QVDvX9KI1CKwmx1oGSy4bPPrgkcJwOZ4CIBqOamRuwfGDAKBtvbYg2PT45qTxjo75Ns0OLCgpiWBJTYkUAd6K3NLflYFCgbZHcgk8+LFdzd040Ho6Mya2X3FHX8a8OGRAMLVKZCUeucZs00VKW2fSwRh7/GD7/XhYCPmtAxeZosrmxhaT0mGTXWjB12ss6Tmhebm+twOHi/jLFZePx+5KxkvlrgQRbNXgtSG/NwIQufywGrwwGz04N4AdiKZwCbEy3t3YqZ7PRhXGVXAwFYsmE51ylhVings+jCuawibsFg3RtdaS5jv4NhWGxINvG9GI8tijNks25FtgT+sihDmRoWmzjPjE4Mi0B6rkcrdfmzadjI3i4WMTc3j462DpmMc4PkHkneK6+N4N1uNIboLqUzmjAzuaCCbxns0AASiQgKZcDlqUEykdFz49ysq6tBbdgLu9XYpCfHptHe1gOL1YlkJo2d3ajiDc2nuc75fIcfDKnozaV89NgR1NWHkUnlUS6ace3ap2hva0ZjfVhmvtwHuV8YK9XY1/klk3ezGTl2nNy6h2SmhHzOgvGxGUR3o/it176LYJCFdnak3EUo3Cw97WScXgweFf5bqLVttcNic2N+cRX/4c//SkDogYO9KlawQ42FXJ5d+LHJWOwhqM6iRCqdxMzkNOrCtWhqCsHhIkRc0Lpk3CkWgFLRrL1hZWVJe77N7pYZM88Sn3zyEQ4fPgiHk51xJZ0fuR4JxHOtbUeT2I5lVMwsZNM4evgAAn4vRh8MG8axLg+2d3ZhslgxeOQonDa7uhk3NtbU7di/7yCiuym8+eZP4XTSI6UTHd3NMJnzCIVqYLc5sb25ju21ZfR2tsMm4NgsrfFsARiZmsfk7BL6+gfQEPYhXOPF/aFhZDKU8HHh0OEjep4ke3D/pMTS2MSoOvS4z7OzrbOrBx1dXUglE7hz8ytsb6wi5PfhqSceR3Q3ok5Ol4v69QVYHCQssJDgQ7nkQTSaw40bN9He3Yzu3hYszE1geXEJPT0HsLvLOGsTgByqDcBkYiG+CJ45+RR83hqYbGaYbOzsYtHF2I9dLo+6jNipmEjGBUWTEc51ShKBTo2cc4W8zl/METKpDJZWVlWsoTwV9zYyw2mAvb6+ubeOyf4vyTtAvidsIixTdjGlZ8pzHU3ouaa5bzCecg0ZcdaY1NI+f+hhusckrxyB9/TPeV7SHrlnAMyYw9JExRDVOG+VcOa5f17FiX6Dct7qrVZHoDoC/+0RqAbF//YYVV9RHYHqCPyGjsAXl//dL4DnxkG28lUByqkBXSqkYCGYQjauXJyMrwpA9PUhJDckLykNEz784KqYLATLSP4olNjO7MHy0poSFr8vhHCtF3fvf4ne3n613B4ZPCZmEfXMd3eiWFhYUitoa0ubTBcz8V3sG+gVkYStpATW7g0N4crHn2J1dQvhukbEExmEQrVI7O6ilM/iR7/7fXR1t0qqwuVw4Sdv/0wSGq+++j0kEztwuCDtXF44wSSC8bp/6jXyfopMtDk2ZiVsPr8f169exTNPPCHwngkQZR/KxbxkRQiex7aWkYluwUVmq8mCLyYjcAUbjTZitsRSHqdUFmjJZIDAHEEZtjsnk1mMj88KqPH53XB7qDfeK+YVQVYCfQTIaITK5J3vx4JDjuA4ExYCrspKqQJhSKYQFSTIwPZ4k8Uw6RNDR8/cLJY5EyjqgfKfmFiSAUo2kPTF9+ZGZV5UWPgEPSpGogbTk0w4Q7OZPyOYwX/f3tpCW3u7WMh8zkworXY34on0QzM3jkFFP52gP1nQNF4zWvPZmm6A70ePHMWhQwews70loJryILxGMlzJ9iUIwiSb+r68bgJnn13/HEePnUAoXCtGFOfYz957XxrYBOKbG+sEclGWY3V1XZq+fB6UULh0+SL6+nrQ2toEr88Nq8kBlIzCBAGaP/3Tfy9NfjLqNPYlggOG1AjHsVJoIqOqwnri+PC1fA3vmfrEfb29AmzMNLAkoMjZZ7Milc2KjUxN4yODg9KfzaYzAojJ9L194zp8TjPu3vxCIMPSxjbSZTtOnXsGkWhKhnOxnR3s7G5j4OCA7r1YKCOfLYiB39nRqURY2t6hACYnxlWoie3G4bZbEfLaceLwgMa/7+AhrO0kMDQ2K6O2xvoGBNkpUuPH6vam3o+62zyA0ZiWWt8RPaccQgFKFBCssakrhHqmZEomEuwaIQhlFitycmpKxqxevwG+cH3tRhMqPkxOTuPs4+ek4Uz9VbIMea0EDomjU2pkY4smk0EEOB+ox2+yoGiy4/InX2BzN4ZjJ44jFdvB4P5edbIQ/CLzkQUmAnXq0CDIm6Nck+th14kKQWXKIv08VlZYrpVY+Pe/k9bLIoEh98Q5T0kcdo/w35nU87OY1HOOx2K7kjGhfA3ZnSzG8PeuXbsmcJ1MZwINBIrY5TA9NYmurnaBZCkW7txOzS+B5/QUsNoFxpltZAGmBGCzIMkYnoyn4PX4FAfdLo/MbmmmyzlQ1j0yPhVgthhawQx/lKZaWttCPJnH2+9cko8EgTt2THS0tePA/n0qYBDAJSsxm05gdWVJZswuB2U68iiaWUzMGTGJMZaTgAzsQllxb3Z2EffuDksXeGJ6Hsl0VgZ8x44OwuW0IZ2M4/W//RscPzaIY0cOS+aCMZTSJJwnjDUEh2mCyrWVkgGlT9JBjOFk7fMZsfuJkld8zpIDisX2CmZG1wDXJP+QNUpw6ubtewLf2N0QDgW1plis4OedffxxXP306kPdbJvTg4uXPxRDmz9nXCIwTqM+Fgk5Iwhz9vf1IRQOygibIDV9PriefF6fmM8cWz7Pne0Iujo7FZdTZHlmcvjok0/R09unNXH46BH5diTiMUxPjcuItLe7U8UMt8OFkZFx3W93fz/eeOstFYbJ3XzpwvPwepxw2SyYnZnGwtIGCiYPfP4AZqanBZrTIJHAdIG65Q6rAEV2t3Dc8mZDv37k1ucwp3bRXlcDn92iTrJkroiJpTVkzE7krU7UBMKwmSzYInu7pkas0qamRslGsUJraJHHBZgzTrJbic+Wz5BrhOuABQ5DJqyk7jCylynVwzFmgYtyGgSc2VHW19crQHp8YlKxp629U10cjHWNdWFY2O9VKqprgh0fnCeM2XHK21ht0smmcSPnTdlqx25sB4uLc5InyufK0sTv7hhQ/GJxG+YsrLYSJqdnEI2l0djYgjzlKczAyZODsFnZKcU1VcTM5Dy6uwaQSpH1m0YuX9Dr+VmUjiLIyqJasVxEoZjD0WODAi9dTg+2NyKGnwgR0DINzr0aK0lXqMNCPWJa/6ayhOhAtPTWvfvo7jmI4QdT+PKLu0gmUjhy+ADMpiwGBjpwb2hYGvRetxOHD+5HLT0eclmNLXWxs3lgeHQSf/v6j1ETCOGVVy5IeonzfmV5GUePHkV3Z5eMSuk1wj2VxWeeQ849fg5T45Po6GhCIOhGfUNIUkFOFmcSGbichmky4x+vnmay7Frke7CT47HHTmu+ZXMZjI2N4cknz2N8fExniy9u3oPFFVBX2NHBQzh35pTOYV63C++++w4amprQ0tqOr27dwaHDg2ioa8DM1KR8RmgGnckW8Oij5/DuO5fVlcjzyzPfOAernYCxE3Oz8/LGaKwNoT5QgxylA9VxV8Lo5AxGJmbh8AQkvVIXcqGxgSA1TYPN6u7R60bHJGGSyRHk31ScZufHoYFBmWjzmXlrauR9sTA3h2I+K6mggf4eyUCZWbh0mLG+sYhQLQvKFjgcfpRKTmys72JkbAz7D/QgEHRhePgOirkCwuEWaahnczzHmiXv4/Xa4KYMjsUEh9UOn8cPu9uFsszdGed5XsnLxHZoaFhnWwLn7GzgGmXBj8+ZcSocrEEmmQC5HIyDiVgcG5sb6vZiZwnXrdvnQ2Q3hpmZWe1DPCuRkMHzIgswZNTzzMV/53tz/ckHYmsLyXhCuv0sAhqg+Z5EpL4bGQfPC8b3h/U0/T/Bc0m7gMQUeqUY4Hnl9fx8/qmC57+hyW/1tqsjUB2BXzoCVfC8OjmqI1AdgeoI/JIR+PzSLzLPDUDoF8FxtsMW88m/B55XXvOL4Ln+32SWZmY6XcTFix/CaqGGawpnzpxCrpASGDkzM49EPAuXw4uunlaMjd/Dc889L7CKRmfd3T1KStdWNzE3N4dMJofx8Qm1ujeEfHj66Sd1qHe6XQJk3vzxj9Uy6g+EpaWaSGbh9nrR19WLsZEh/P7v/wA+H3WXyaC3YmZqDu+/dwmvvvoKurvaEItvik3ndXp1CjdKCHundJNhBkgmIllnBDkJ7j16/BjCAb+SAco9MNEljcpiKsJuKiARWUMisgo7IVCTFZvFGkwubEgflQAAARuCcWTWEPgm0MLPpOwCCweTU7Po6ekW22dichT79/dLzkLMboFjBMXJLi2ptZyMPALLBAG5+ZHBwy+CEjTxJBDMBIUmsPkiwauiQG5ev4xFbYa2NgEFE5jglHSNpjKhFkPf0jCNMpg/BC3GxkaVtNcJkDKYrtl8RvI7BPko+cJWeIKAfLa8dsodiFmUTOGrr25LY5WAFIEqJlF8LQsiZIGzpZfa3tTyJVBCViiTrQ+vXJE0Clt6Ccr39nShNkSNYJceW6lQEMuVgB2fWyKZUAHmwciY/p966j5fjUxsmbDyGg8fGpDGMMd0fGwC8XhSICaBtEuX3hej+8iRwwiFA8ikcnA7vQLQCN5/8MFlDA4OorOzQ8C5vK325I84hlwvHA8mcRX9XcoF9PT0GMBhPo+RkRFJwmSSKbH9aWjLilO2WMDq+gbGx8c1FjR9ZHGAWqMzU9O4/tlnaAj7EfI5sL48h9a2VrR09qCxcwCZslXg+dLiMhprw/D5PVhaW9FzslsdcNqdei40Rl1cmBfznFq68bghGzI6MonJkQfIJyN4+fmn1RVREwoLPDc7vGhu7ZTpp9/tERl0cn5Bkhwup1PMwGCwBlka8MWiYrdTD5wMTs57motmaQBMHWlqrpYJYGWxHdnROFEion9fnyRzyOx3efwCws6cIRsvhnCoVozfWHRX18XiXC6bVmcGWYZkt7U1NoCqqAQw8mUrfvL+FaQLwOkzj2F3ew2HBrrl50DQJhaPoTZcJ71xslQ5d6XPb6dZo1nzjqCgw07m9p4xcsUg+Rfi5t8LuSYWvAzG88zsnMBYFowoVWO12SU1RBCX82w3GlFxgWPPbgsC5NTo5/zh+uDzpw419WEHBgbQ3NiIuvpaFQXJCGQhQUbJZQLnnHdWxRZKBpCVzeLAzPQM3C436mpr1WXD9Tw+Oq7Cz4EDBwXw8vNpoMlr4TOiaSrXOw3pnG4/ciULZudXMDQ8ouIQKYSUASAb8eDB/ejv7TE6Aih1tLigYgk/z052LwsVBTIiaRxLXXgyxksCV9JpdgFAHhi3b9/Dg/FJGUtubqwhFKxBX1+3uo4iW+t49hvPCKh3uxzIZ1lsHEdzS4sAU5fbJfPfZ597VibSTa2MOUWMjU+oYEEg0l8TFlDJsSBwTbY/OwDIlqXsRaV7ZndnF3/7+ut4/oULKnbR96C+vg4eGhNTz54GkVab5jy7pCgRdfvefYRq6xXrGYc3NzcVq2jWxz/sxqCx4fLSEmoCNdglE3ZzC8lEXBrovD6ysh12m/aF0dERgb6Mkyx00DyWABrjQiKVxvjEuOL74OAhSeXUEfikVFapiPGJKbhdPtTWN+DSlQ/Rv28/Dhw8hDfffBP79w+oQyCyuYnWlia4vCEsruxKfoRMfxa4JidG4XURTHYJMGPBzuf1qgtsemoUA32diKyvwcNnmzM0wje2drARS8HsqYE9UIumzl5YYUGcn9PcrGLv/Pyc4i4rvOwE4RznPJHBbTqtfYDMfz4fdVPsaYqzSM21wAIDi4CUcGIXmtfrFwhNSSqunUcfPak5pYJDJq09k7Ge8XhzbV17CgG0nWgUdQ31CFBeLZNBJpWWJAwVrUgc4H6ytrEBmIpoaKiTFIjfF8bkxDxGR6Y1V0vFHE6eOoqe3lYVNsqwYuTBuMwvTz5yXIxrgtROGkfn85gcn0FfzwGBq7FkVLJh7LQKh+vF+uV9DA0/UAGtWGbH3inFTPplkOFLCRkWkXxel4qTLBxyb+ZOXfmjc0yRHTIm3Lp7Gxa7A53dA0hngJ/+5BI21rcQDvnR29MCiyUvqScW0wb6e7G+tiJTZRYUIpFdZHIluH0BfHV7GHMLKyoo/uG/+D35dayvreGNN97AsaNH8dST54VkXr58CefOPi6GN+9hbGwCPV3dkqobGOhGfX1YhRJ2BFAqhLrs3HvDtSEV+8li57qbmZnWXDh27Kj2WT67u/fu6AxBQgbPlbkS4/rHKhz193bvgeeGzwoLgXzGLCZwrUxOTcPtcGtPam5tQCqVQCQSRX19K0pFq84HBIzPP/kY6hpqUMinsDQ7p2JLU10tTMU8ssm45h+7oKSZbnfDG6yVz0rZRC39DBwO+ksQVC7iwYMRFU0JCHPfYDxta29RF1Ep75DkILe/VCar8w3NV3n+4p5EzwieeQvpNFwuK7a2VlBXH5RcmNPpxezsCiKRmIpFR44egNVWxtC9WzoLsWbs8zVgbWNXRuDrGysIhT16H8YVv8dndNDZrMiXDLkfsulnZxbw5Y2vNCeNc6oVHj9l7AxTWu7TAwP9OHniKEzsxuB+bjbpulfXVuFyu2UoTjm7dC6PkTGjk5SkFEoSUYKMc4JxmLJHfE/uS4yJjHvqIKS0Sj6ncyT3FhZ9fw6eMxYY8A6N4uVlsQeeV/5OskRFSq3ilcIz+C8yz6uyLdX0uDoC1RGojsDfH4EqeF6dEdURqI5AdQR+yQhce+9f/wPmOQ+f0gf82hcTlGLOAM8Nkx/jwMovJrS/yEgmIII9Nun773+IbKYoBvEPfvjbWFmlvqhLzCKfNwS/N4TtnTXMzU/ghRdeQDQax4PhB3vat13YWN/EzMycJF0IXhFwKGTiOPv4GSVPZPIw4V1YXMTQgxExzk+cOImbt+/C6/Pj1COnsDQ/j0dOHkYZBIgBc5mUdTNu3rgtwOXb33oR/hq2/jMRsEjWxdBT1B0q8aqwsq9evSZAt72jQyZoWemNOgQC8TpsNBg0FcU2z8S2EN1cgrlI5qsVGzk37o7O4oUXnhdYSvYdAeqKLMTi4qIYpWSY7t9/UCAvWVuzs9MCbMn2YeGByUlF653McMqMPBgbERAuFiXlPPb6tltbWrETiQgEIMtRQG2xIJ1cgwENGTCu7hmDEmBxOQlAG8w1FVOYjrO/ek9LtvL8CQLPzs4qkTTAtrzGie3J1I8lU5rgHIGNClBBUGJg34Dmz9DQENwur3TIOY/IDuT98/eYULGNt2J2SrCFICulI3jNLDBMTU3i9KlTWF1eFtuQDDyy+jmeBAQ9LqfAKDLnWPAg4CRN6yLZfEW18xOwamulRAnBg6Cuw+P2ax5GtnckkzAwsA/Xr18XiHvw0H4l5blMDhaTIR3D37l//56eFfVNWdThOiFYxzFmYkhAs6IXz/Hiz8kmPnv27MP1Q0bdyZMnEd3ZhUVFKM7IMqKJhAx32cbe3dUtIJYFkngsjnt37siYzFyi7vAKTp0YlPyD3eOHxRNE0ezEyvo2FheW4LRSM78BUZrP7uwiHAyL/UWAp7eHBo+7mJgYxfFjhwWaMvn8+JMb2FpbQzkbx4vfPCf2aTqbhydQB1+oXmxx6sSW8zmUzWbEc0Wsrq0LnKBMBRNqdotw3dLsj0AgWYlMaCnlQTCQUiAEjzc3t7G4tIT29k4BgTTFm52fFQg+Oz+Hzu4evY5rhox56iUTPCaTk3InlNzgiLE4JGNdynVwGvPaYEHZ4sR//Lu3kTdZ8eKFFxHb2YLXbkJTQ1hSKdRWJ7OVLDkWKGieyoS/UugiAECAu729GS6n/R9E1a/HwsoPDS1WqEARCIYkFUV9cWr6U5aF85FMewKhBI8IKgcCfs1/gvj9/f0qtvD/+f4ETVhMrBSnjg0OYpds9bWp4QEAACAASURBVGRca4yx2mDPUx6mIFNRAvTxZAwRPQsDxCHC1d3VKSCPutGUhRk8PChJJILk7EowmQlgGDJRFcNfSlI4nD6sbuzg1t0hHDh0WJ9JsI2GfSvLi2hrbcHpRx9FbTgkKG83so3NjQ3pPpNtnM3RrDinDhHGTQEhlI4plTE1NYtQuF4s5WQijeGRMRl0Ujv4/r27Ani7OtvV0eBxOQQcLi3MSyOcoAzjIkEZegHU1dfJhJHsV0pyEBRjEY3FEM71QsEsPWDGLmppP/74WY2z4ddhNuSuzCxmRvDBBx/glVe/p8LH7Oyc1jYlcAb6BzB07z78NTVialPjuqOjEznGl2gUy0vLMrdl7CYQTG1vFksJtNNQlbIE1L6O7FCaK6Nx5uf19XRjfX0Vbe2tklhggYKF0aWlBTTUN6irgtJLNnp95KgbvasOnY7Oduzr6xFwbreTxZkVMFcqm3F/+AFGxyfx/IsXBObx9ZSD4DU5rFYVtq5d/wp2Zw0OHdyHQiGByfF7QCmD9pZ6eJ12WGHC2vIa8hl2WJVR484jGHCpWEMj0HzBhO1YGrF0AdFsEbUtHahr60C2BKwuLMKSSqOO8jher5jyvH/OXWlC0xshlVJxjXOYHV6UamlsatSa4LrnXOMfdrYsLS1qLTQ1UzvchrmFRa1b7h/t7e0qnnA+9/b16TlyfnnYGZVIIBnPSPOacl6xRALBUBib9JrgnhFPiM9KvxBKWzQyntotkk/jmmABjUaNyUQBU5MLmJychc1uwbPPPYlsLgGn24uvvrojk3IaQxNwP32KHQtxuNxGgWl6Yg6NDe2SuCgiJxmjra0IcjkatTvR3tGJ2bl53Lp1WwWns+fOagw4L1k03d3ZgdVSVkGjYnRuOIwYviU8s3DnLtIsuVTCm2+9iTPnziKdJRvXjquf3tD6ogzPc8+dRyDgRGxnW6Dq5sa6xp9FCM7rYhkIhOrh9NTg//n3f46yyY7Tj53B8SP74XJY8eWXX+Dzz69rbf/RH/4hspm0QPNbN28qxnV3G3vW559/juMnTsh0uqGxDh9/9JH25f0HDkpmaWpyWobPZx57DC5KaOVzuHfvnq7lyJFBo5MOZYHp7EbiOqUkWrZgxsLqjgBZxoSXLzwPu5XdCw7tN9rLJCVnkZFvKVeWbn0mm5TXDBnXW1sxrK1GsLEZ0ed4fQ4cOX4QqcQOWhsaEKCPC6V9SBDIZxTP6eUTCNWibLYjmc1LpqhEWRSLUQjkz1no4NmBhUnO88b6erS2NUs+kHvN558NoyYYNtZxnueSEtKZrL6TDMF9kGcBSzEvTxR/jRteLzsN3VrbPI/S64Xxi5ro9MWJRSNobmhEsWiFz9+A2blV7Nu3H3MLU6ipccHCeeN1I+Cr0RnG6nAhS9a3zSGwX0XLkTE0NTUjGAqhroESiA6x9CnRE4untL8/dvokGutCQMnoruB6ocE8C5fh2lqZitPvgR4r9ExgwYV7KbtIuLetr9MAuFb3yFjL+SPvCLNJZ2DGO8ZMzmSedwzw3Oik/Dl4vtcFyx/sAercewsEz1U0MZjnnEMV5rk6EfdkWx579p9VcaJqhlwdgeoIVEfgayNQDYrV6VAdgeoIVEfgl4zAZ+//m18Knn9dvkXM80LqH2ie820NkNAwy6sA79RXTGVzKBZokFbE6OgE7t27ix/96IdY31iSIZ7FbIPD7sXy0ga2dzbwxJOnBR4R1KNRGU3oxNScmcUHl68IOKyvrzeAMhvQ3t4qsMgfCAiEIWBLsHdzK4KfvvMzJFIp/O7v/j7ee/eizJNeePEZmK1kE5aQiMaRzRTgdvokVUAQ7+DBfpmR2q0E0Y0DeUWjm8kozec4WH/2Z3+G3/3d39PPbWZCcgariRIbBGcENJUJngPp2Ca21xZgKVFP2YHNnBvXbw7hlVde0fUyESZTkaDw9PS0Egsycwi+8LA/MTGO2blZseyZABJE4xd/Jta58GwzNja3kSvlZHgoyRNKWVitAq4JFlA7sr2tfU+T3Ay3xy2WLRlFvOallRVMTU0LeKekCYEIAn1NLU3SynXZLQJKflHSh9dR0XtWosI5QJkbtuXu6dBqnGyGjAxBDYLgBus8KePLUydP6n6YPPFnHINK8YZJMn9XdQwaXcYTcHoozUC2pw2ffPIJnnjiCd3rwvwcpqem0N3VJfNFJldkoecylBti+3gS09Mz0jdnEs2CAYG1q9euCVw/duwISiWjCEAQNxSsVUs9mVH8PQLdLNZQUoca0C+9cEHFCBrZsYBAIOqHP/yBihLG3GFbsKHratyPUYgwJAeKAotGR0fFPDdkCQpiRR44cACpREIsSTLPiyiKcb++sYm29g4BSlwXhVxR8ig3b9yArZxHIRNFR2MYgwf7VNzJFsuSSjA5fBgZndTrN9dX9YwDZH+XygLtyAa/desWBgcPY2xsBB0dLZKm2dndgtdXg/c++AJz07Oo9dtx/HA/YrsR7DtwAG5/GCULOxvMyCVTqA8HsbCyhoWNHSyvrqKJoLYS2IKkPAigb25simlLCQgC4h6fV4AYF9bS0rLWPucGixV8JmSxkWU6NDwkIz2y2O7fHxbISd1wsiR3IxHlzOlMSoxwaj2L3ay5aILLagGfCCVBMgUTxqaX8OkXN1RoGujphA15nDp5VJrHTNT5XAj08Lmrm8PpUiGF868CYlPOgODHL35VunEq66Ty3WIzmLJ8P7JJ6Z1ACQ0C53V1DYbxMqB4RiYu2foVySPOC84vzhlKqnz66aeSRfjhD3+o9ZJOJAVUbW5vCqClmSVjjcVCJh818jckGbD+/7H33u+RXueV4KmcAwoo5NhAo9GNzpFNNnNOIpUlW5LDzOzsPP5pZ5/5R3Znx+NZZ0u2RZMSKYpiECk2m53YOaGBRo6FXDnHnXM+FIf2Wuudn13QA3UTXaj6vvvd+977nve852yuSQKKz5kGf9Sv7u7qVMHhypXL6OnuVOzR2JUZP1jQoBQOiwdGTGEM5OMiGEIW6n/+L3+CRx59DH19PZKRULyemcalixclP3RCpqEmgWkEOllAYTcCf1bZYZ6r0EHN81pNMhLzC0tibFKOyuPxI5sv4djx4wLoeL2XL12UHMzW9oYA9Gyaeuo9eO1rr6o7iQUDrrXe/j7cu3dXIA6bdNgVZID1O4VfYS1OuF0BrT3DzJUSLwQU2S2zLnCLz+yNN95QQerxJx9TzNpYX1dRj2zzbCaHifEH0t5/+cWX0dPTq4JsawcZn+ua5wS5bt64KUY6dXtZuCFIzIIfO0hCoTAmJ2dkqD3AzpVKGTeuX9MzovzKI2dOi01OEEndSZWatJLJ7mTstzqc+OTTs/qswV0D8PvcyKXT6uzgNRSqJnT3D+DP/vzP8eijTyDUHMa16zcEaHFfaG0JI/Lf99w3/+FNnDp5RgUxr8+OlaUpZLMbePThw7CihBIlLtI5xDbjsFucaA74sb06IT1vT6AFsUwZq1spxHNVBFq7UIIVR06cwtjkA+QKBVRyOYQ9XizMzWktcS5IisTlEPOcgDj3Aq4txn1KeZBVTlCUxS3DhyCpYg/15fm7XBOcpwR4afi4/8ABsZnJ9Oc+SjkR6jHv3Tsi4JX7YSweg8vhp7K2nrc3EFSnytr6ugpLBI95AmgJNQm4ZLGmUuZ8tKFYzosIsLwUQblixdZmGqurmwL+Hn7kBFweu0ynf/nuB+jp6cPiwhJaQkG88spzyGa3YDaV4bDZsL62BTMcOtcEQi6sRCJobe1QBw67fchi7uzqwUcffaQYNLJvBPv27RWwSCbuzNQUujrbFPOcdnpnGF1hdda5wPOaGTaLE5cvXcb65jqeeuZpmVbHYjncuzepri92rDx0+igee/wE5qfG8eDeXQzvGUZ7R4eK9CzcdnT1Yjuewp17k7hx676kurgXHTk4ok67d3/xNnx+r2LIiy8+r+cRWVnG+Ni4CvtcQ/QxYRFjYXFJUnDc02ZmpzGwqx+PP/GY9shPPj6LtbVNHDpwEIdH90h6heciPnPuvf+jM8EuEDWeMDqUbt4eh9vfismpKZlZfu3Vl6XXzrMY/Qo+O3dWpq3Dwyysl2Ezc4/fRKGYQTIV15qlx8zf/93P4fVRcoXBoYzWtia0t7Ug6PNiqL8f2VRScYtGluzwmZufF2uc3Y5dvf0yxizXKM1lRjadNYq4AL64eAmlUl5zikx3Ej94PuD8X1vPCbQ22xwqIrMjiQbhXINmq10dMYzvmfgWMok4Tp46ifb2Vj1zxoSzZz9R/CNJQNJBJpZMavIcsdnJFvdgYXEDe/fuxfrWKhx2diTVEPT74Pf61ZngCwTVKUr/ABYS7twdU5wngYP7pM1OCZoqaqaqPBBinAu3b0tSpiPcrCIOi+rUrKeeO/eQ9o5OSR1OTE5rvyBgPjS0W0A5i96SKEvQByK4U7wkO74dHjeLDjmtbTLRacAtx5Ad4JwSUYbmuUHuMCTRdECs2yDoP7mf8H/yNLCSVELPC0ZQ4xxWP682mOeN9LgxAo0RaIzAPx6BBnjemBGNEWiMQGMEfssIXPzwj/9f4Lng2H+iaV4Hz8mo/ucNQ40PqOuhEzyneZXJ5EAykUdkZQ3nL5zHiy89B7udzLpNgQW1KgF0Dzw+F/buGxIbhUwyymUQPGdrLtkpv3z3PYEVr7zyChLxGNx2s4BuGURVqjhx8qTaQqXxayPLt4aJyUncuX0X6+tRtIbb8NrrL8BiLcPG5IHmQSUTivmKtK3fevMN/Kf/9B8NQyJKR2RzAmIJ9hJIMcwtDa3Wvfv2iUnFLzKRHGyXVtsowU7DtJA6pA5LDdn4BmIby1+C5yVnKz769ILa/wkEkAXJz2f7L8H0tvY2Jcp2u1PgwNamARColZXar9L2NZg7BLhz2aL0KZkIZEp5AY0EBwjUtYbDAqST8YT0OVOJpJIIJrJk+Hl8TKzM+lwmGHwPl9srkz2yranpzmIFJR4Oju6B2+nQ8+Hv+P0BJVOGQaihp14vnsgkymLb0WY3tJIlVZLOIBKJCBQkQ//mzRt49ZVXJcUgc9ZqVaDI7Ozsl3Ixhrkpdc4N+Ri2NNOIlqAhAW0mlcePnxATkEyw7e0tAVcEzyl3YaqU0RwKqP2biSr/LdzSauhIl0tKDMmEH7s/JhbowUOj0tyk2RXN3iplk5jOBKnfe+896W8ODw+J+bi5viG5GJk8ut04euwIvF63xoFFCd6LNK53rp8AKb/qQDnHjSAomcQE7HmvBOzYyk2wjcz5uqGimQAk3Xd3pHosZjuyuSLm5hYw9WACLW4T0tsr2D/cD5QJVDQhw3licWFtO6XXEllx6Lpo0miRti4ZrCwUEZxuaw1jemYKx08egcNhhdNJW14zPrl4H7lMHvZaHkdGhyQT0NrRjmLFDIvDozljon4o14LHj9sPZgXgkNlH0IvgH8eUzGOCKmxBlwkYiyhkZJfK2NralhEqx6I13Gow+4tFvYbMS4KaDhefPYseaRVRmCnTqDDo9wvIIPOT2qgEtqntSgNftXszv5ZuqxlVswPZshmffHYeN2/fxne/9Rqa/S6EQwFYafJL5nyKLFiX5lxduohxhck3v8gApmwIOxXqRR3DTLdupLvTTr7zM8mtlIziGQEjGlcmk2kVpyjbwpcxthjsdL6OMko1Q2u2VpNECEFc3jMBxwMHDxjavwTjszlEFpcQag6hraNdcYtgC1nAZMMSoPf7gvqsZDImsIoFAkorLMzPYdeuPkkz0Az3iScekxcBP79UrCAazWg+0gh0cXFeIKKMkiVlY0JLWzvmFpdw6849vPzyi+omIhueLGuC5wSBCeTy/rkWtrc2FXs4z8QqrdDEdQfMppyu9gtq+m7LnJDAH4sWNA8l8MZi3+CufoEonEuUsiKoxmIJtc557efPX0BPz4BY2dSMbm1vVQwnE5LzJ1+kVA6lowwt/sWFVZz9zYUdpj71lam/m8Tg4JCY0YxXBLnYndHb34vhkSFJK5ElSxkBAqOJODs4WgRssvjLopeVprKlIpxup4ptZJnXi2gXL13E+saG4lPd28Hr9WFpiUWOccUTsuybm4Po6mqXtIU05F0OdYewAEJwzEKmt4kxZFZyFEPDI2KJkkWeSsSkU761tS58qbmjB7fu3kMqncbRo8dw7959zUV2c1EGhBrfo6P7JZWRzRSkQ1yt5lGtJOG0l9DX24x8OgozTZlNNtgtLqRjNBuOo6PVp7UTz5SwHs/B5mnG6nYaNasDe0f3o1QpYfLBONrbw9i9awBum1PxjePBsWYBgfsbtayNjhyz5Gq4H1FXe3FhWQx1SmYRtO7u7tKzYTcBnw3nKEEy7ldNzS1i7bLwdfv2HZw6cUprhrGFHQvR7U0EA9S+tyMWzyGTKar4kCuW1QnCmMj4yI4Zt8OO6ckJ7Xs/+sHvANUCKtU8TGbuRdad4pcb62sJ/OIX74uZu//APrR1hnUOoCTc7qERzZFwSxOee/YxWG0VvQ/XXLkERDcpjdOMiilnAH3lGtyeIMqlqiTbKLVx/sJFPbemUBMeeeRhgcHpZAIT4/dxdMcDgN0hAtW51iSFxOsrSct7aWENn587B3/Ai2effUZa1A67Dzdv3cdHv/4N/H4Pdg314ImnTqsLp5xJGYc5Pgea7rLDisBj1YLPPv8CY+PTSGfyeOnlVzAzMY65uWmtS7KiH3/iEY0v4/ziwoKKYftH92u/pazQzPwsdu8excJCBGP3xpEr5HDy1FEcOXoQJosJY2MPcP7cZbS1duD1l56R18b4xH3FDRYn+M0935DAonkzzwJu3L0/hWS2KhY7i+bHjh6WjJvb40S1UsL7778nU1Wy11mcIRufay3U7MPQ7gE98wrjTTyH6akFzMzOwuaguWQZnZ1t6O8dkMeIVUbMNRTzRoGNngr0rlhd25BuuW/HEJidBvQoYJegnRrelC1LJbRuk/GYpLe4V7GYFwx1az4SYCb7fGziASJrGyhQNsjq0HmH3UL51Lb272NHjsHvo9Z5CdNT41hZnkVHe4s6objz0IBTZuU26q3TQ6KGcsWCw4ePYH5xFsnktrofmgJ+BH1BQ7qNpIVKVedO6syTdc5ODJ6DuAdLjo/mvTyHUIfe6lTX4L6R3SKQUPO8Vi1Jq5zMc15IK4vnALZjCWTzRRVR+vsHdGZk7OEX4x4NnHmu5Fl+ZM8ezUcWvHi+ZAGGcZWFABkHE/pm2NsxrWf8M5sNcsU/1Twn85xnW2NPtasoTqNlyrwYcnrGnn3y6X/TwIkaGXJjBBoj0BiBr4xAIyg2pkNjBBoj0BiB3zICZJ7/c4afXwXPDZ3RHMoFsmH/MXhef9s6cFpnnrMVv1AqIRZLo6W5A/lcGX/z47+RXu3Arh5sRzdgszpQyBNstiGVSaglmhIFTKRDIeqWG4diMoTeeecXav/93ne/K2CJeuI0CCTrle30J06cVBs6QVWDoZzS3wmc/MObv0B//26Uyhk8/sQpybawVZ1a62zdplnV2d98IrbMk08+JpPRTz75jRIQGiMRzCA7kAk/2bNMsMno5uGeer7ijJoIoBvsUY4Fk4liPgVLJY+1pRmYy4Y5Zs3Vgis37+Pw0aOSRiFrfn19U4DadiwmmRYyc8jMoobz8sK8QCMCmUwa+imzQPDTRO3JoszDqFNJU0DYzGL0E8gle446pIV8AadOnlSbd6lYFOhjpBkaOgEUZGATqEskU0rSCegR9OT9UAKFwGelmEd3R7u0lglS0fSTCJRa70MhJSZ1li0T0Uw2h4mJB2IX8d8IlPDvlGfp7+839Gp91KvNiR1J6QWxs03A8tKSwFQyzQh0MdEiW4zAGucVmUMOp0tSNKtra9JyJojK9nICz3wfMpip1drZFkbQ7935/ISY6EzUggHKt5g1xwz9cQfOnfsMoZYmaZyb5ERrQTZDc9ug9HN//OMf4z/8h/9VIDw1zakhX8xTw9YBp2unwCJWq5HKGSAd9bINlhzHtT5GHHcm32xjpwGk9D4zGc1b6s7W1yTBIc531rLI0GZRgoCI2UKGmBlvvvU2/B43HOUYBtoDaAk4UckT/LUhWyihYnNjIbIJrz+ErfVNFXr4GS6tE4uSWXY+kBHu9RHMriIQ9MHpssHjdSKRzuPynSVUaxaYSymMDveho60FHr8fqWwJVielF5ol6UOwiaTfmZV1yUhoHm5uoL+vF1tbG5p/LICF1dlAYMKEYgUqlK2sLEtDmmPb3tamQgafI9vdg4GQTAtjyTh6BgY0DgSJC7minh9ZnOxCWN9YRWdHm8ANAkxziwsC4rrCLbCTrWaxyTC0CBvOnr+MldUInn/mSTR57ZJZYnGKX0yqCaJyMpKRXKezyURYyTo7Pih1UtyZQ3ytURThvP5qIaleTKRMEp8p83Um9JwLZCwSsGBxRvO6RrYtu1Eoo5RQ/GLiz6LNM888o7hw9epVsdMJUhMooszHYG8/7E5KLKQFTq2t0iwxLpmogYEhjO4/hOXlCPbs3oXpmUlcv34VL734AuLxqEDZnp4u3Lp1HWfOnMbW1qa0lClbVCjU1CXQGjaMeEuFomKRzIXNlGXyYWF5Bb/++GMcO3ZU4y692ZrB7t07MiLGIjE9ziuyCClLRNPLlqagpDkUQ02sHhjgOYFPxqFikTEkLxCUvgQsiFLXnsUuaegX8jLJld64wyZGJ/9tanKK5VNUylVsRbf1/I2OJMDqsIu9TB1en8+vAs71q7cwuGs3BvoHNOcYk8h0vnT5MgZ3DepnjHGcc/tooNjWKiCPn7u2uioA/fzn58WopKwAdcIDvoCKk7xGSoAwfp04cVxzVbHBbMK9e2PSt+bnEaBncc5iNTpyyLT95je/jl+++w6eeOJRPQ/KPYzdu6NnxRhHJqylVpNeNqVKkukM+ncN6X28bvfO88rJpJceDNF0FpvRmOI5ASmC5mTGcs5JlqMC7TmMSalECk52+9RKiMcjOHliFNtbi0jGN7G2EsGRg0eQTuSQimfRFAhJPqO5rQPRZA6Fmh2RrQQyuQqOnTgpQHV7axV2Sw293W1a4zDxvQ0fDhY9yaTnuqfJr4rUklfh3IDmAvdWxtK63rUhq+UWi59xmM9SHWksvtjIkCXIZsaFzy/i0TNnJJHDgkMitoVIZBFzs9Mq2gSCrfD6m3HrNk0Rq/D4qNFMk9ZtGZqfPnUcSwtzGL9/D9//zrdUDDeZ6V3ColZVIFylakOlbMOf/8VPVPTjRHS67QL6KZNjqpolO1MoZPH6ay/A66W/QAmlIlnINsS202hr60C2EBcoPDe3iIcfeQx2mxubWzE9z+6eHvzlX/2V1hWLoi0tzQJgH3/sUenP26wmFQV8Xo/iCEt+NodTDG8C8IkYTTkdOnNRw763dwDDw6O4dv0O7twZE1O4pb0Jh47sxUh/N9pDAe1FdqcLyWwWnkATkmn6qXjxk797E2vr22gKteD73/td3L87hi8uX8ILLzyL9rZm7nqSgZl8MKGi0bGjx2C3OfW8ydhPZ9O4euUuPJ5mrKxsIJFKoKOzGacePiK9+a3tBH7y4zfhcQXwndeeR2vIL9kWyi9x3TM+GjHY0LzmPCGQnsmXEE8V8PO339Ga5576+OOPIRGPIhQKihlfKuTw9a+/pliQSxXE2vb6HXB7HVrT1KhPJvMYG5tUgb27t0vM9OWVZSwuRlTgH927V9JTLFRQookFjZZwq+IWOx3ZTeKw2BAKBHS24T6xtbGu9ev1uLG+GlEhmDNU3XEmE+weH4oFmsL7YLXbsbq2ifGpaQHpTS2t2IomYHc6sLo8ow6Ikd2jMMMin4cvLp1FJrOFlpAX7a30/yAz3C0pQ4LdG1sJAC6YTE7sGdmHja1VzM0/gNfrQHMwIBk1vzegsylNiB0OGsNa1eU2MzMnc2QWAknaYAGUa51nxfmFiOLfiy88C7fThtJOQZmyLTyv80xGyUSZ37IbNBrD/PyiipL0tOEZkeuXeyo7d7imKdFHiaV8IS3tevoccM+gVJ5RFzLAcx1dVSXgnmHR9aqr758xDOUZgl5FPF+x+E3JP67b+h7N9zr1zL9t4ESNDLkxAo0RaIxAAzxvzIHGCDRGoDEC//IIfJV5/lVJjroUhw6qMjrMoEzNc1PlS3Z5HeAzQCGDuVwHkcik5KHbbvdgeyulVnoyxCKri+gf6MGNG9cwPDyCpcU1DA3tlWRCU3NQrHOyLNm+TWCBSTMP42+//Y4O3d8leI4KrKaK2mcpE3D16nVEImv49re+je1oVAAFGTIyz7NacP36OPaMHMQv3n0Dj5w5hp6+DrW9V0omsd5RtaBaqeLc559JU/T2ndsCeE8SdN4pHJAlxL8T8BEjdQd/pp5vjfraZraMUsDFOIdn0gncv30DPpcVGyvzknAh4F5xBLEZy6BXAHIJpx46LYYYW8bvjY0pgQk2kfHTAp/HI4CYiUSROtO5jNrZCTQQWGDSSODS66F2ZxFVUxXNNLSiTAoZ5pksAv6Anh0ZhQT/6yxoPh++kLfBrgIaaxKkoHxMIpWEzxtAIGg8D45/Z3tYyTlBIyaaBD6oz06JEUo9cO4Q6DPmSg53795DqKlJCbGhU0uzNpM+h7/L65ARFGpiVFIDti7VwvfiHODXV7sclPDoZ2Yx6QkUEFBJpjLS2GbLPa/p4UfOoKOzS4BsV0crvG6n2oTvj91DX1+vxofmmLwGw3hVzp5Kki9cvoyXX35FgC1lI8jaJQt/aWlZmubf//73dthXOdgsBAZ3WogpOyE9VpH/NE5M9gioEhTihdMQjfdj6CibVVRg4efxxx/X+BGgJ2DKnxN4FvOYKp0mpp/0/aNmugUlkhdrVuTyFbz/4ScIBf3Ibc7h6N4+OM1l2MBiQxEmqx2xXAmLkS20tnehmMsjS/abqSZZARZcKBnA+yN4FG5t1fXTULRcKeIO2egdnbg3vrnLHgAAIABJREFUsykGKApJlHJxHDt6CJ09PbA6fSjBhtm5BfR2dSMcDCKezmA9nsGdu/dw6tQp3Lh+XSAz5TpG9gzv6Mm7kc2QPZ7BnfuTanendAjZwwT92Y1BHe6bN2+KcXby+CkDMLFakCsXpce9uLiEjbVNw2Q3nRbASMC5t6cL83PTOP3wKSRo7ulxY6C7U4ahlaoJHB3YPfj47OfI5LJ45aVnUc4lxZ4jeM7nwLXF73oxg4W8NXaHiEFtyO0QTGZ84Zzk8+Q3gUcW//h3A4A3vCEYF3nt/JMmlAQU2BrPdnN2SxAYZrs8k3zDpJIAu3lHz3cJk5OTeOqppwQAUNaH3RW8ToIBjFN2M2C1s4BmFTiQyRbEhKX8QDSWwjPPvoC52XkEAx6xKMfHx6RJTopiLLYlcHxzi3F4ULq1LAYR0LeYeZ3sPTAhR91gh0MdO+UK5yV9E6qSKRh/MIGHThzXWAuEqpEV6hbYQmkgi9WQ9eJ70fzPbrWjv69Ha1gAOsFzvqOZXR5FzSeaxnKsycAVW1+eAQZbkBIxlKdhzOXvGd0vRtGKRU6b1al1yW4amjszlhIsNsuUtiR5DHYW3Lt7V6D5oYOHdN0Ezfn5jGe3bt0SaE6wl6A3AWjqi9NAj4U7grHvvvuu2K13bt3Ga6+9JmkQ3nO1Qlkm+hw4FGPWN9ali079Yo4bwfx0Jqu9qy4RA1hQrhpa53/913+NH/3oh5ifm9E6efjhh4wYnc/gwcQ4nnjiCRlFesWkL0qOiB0Gq+ubYvhOT01LMmd7Yx29PZ26p79/80386Pd+JEBzZXFRe0IhR3CfXU4OtITbJNPADiivy42oup5WMTq6GzUUkErQtHsGR48ckY53sVDF4UPHcPvWPXgDzYin8/D4QpiYnkepasLIyKie1/LiHIq5JPYM9iAc8sFGZjesGlPDC8JmMOsdBOisO91LLBSWVVzjPCIwyQ4cAqWUeaAPATt1+EV9bF4/P4sFqgLZpjTuLtcwP7sgUHJhbgGhJhaD0mhrDaGjPSwzZK+vCZ3dA/js3AXcuTeOM2eeEGD88a8/FlD76isvwowyPvn4IxzYN4LdA30aiyrYMcF5S18RO3I5E95+530VH3xBP0YP7MWNGzdw8uQpGYaWi2WBuM8+8yjcHhpYsgfGhGrZhGyqqEJvR3eLCowOhweR1XX0dA+oO4hyS0ePHZck1dT0lPTuqev/0ImTGo9SMYtquYjmpqDAYBYQWLikjjrXJ+cVpYlKlLUps1jh0j7Cwmu1akUmV8B777+HE6ePomYqor+jhVUNxZatWBzeYBMqLFqbbChWavjLv/xryYqcPPGQvt96421sbG7i2WefxNFjB2AylZDNJHDx4gXs27sX7W0dKmYYz20N7V3s6Krhxo0pTE8vIRD0o6Xdj1hiDbv37EJTUzt+8pOfwQw7vvXqswi4aUg+oYIyzY4pvcO5wX277iOiPZZGtNkCzn72mQyZuc5+9Hu/L1Nbav+/9dY/IJ2I47vf/pbi1KWLl3UGGBjsgsvDLgtK71mRz5P5H1CRk/sWuwzoJUD9+q6OLnVJsBuQJAYWoVkgo6wIi8Izc3OSQNszOIygxydmOEkB8/OziESWd+Svyujs6JTcUygY0r62QcPV9TX5DZBcwML23MIyVjc2QWpGNm+cJSrVtKRXBnqHsbUR1XOnH4HTXkbAb0dPZydQMcPjCkoiKV1MIZbMweVuRiSyJZCfTPypqTH4A+y2CiHUFELAF1TXQ5GdeFbGfvoNOBFZXcPS0opY8UO7B1GulnH37h11Jpa4f9VqMoRt8nt1Lez+SsRiAt496sbzKtY53G4k01mZprJjkTJ13Ld53nE63RoL7g1c63xezBFYDGfs5TrhvsrYWtc+F/PcUGkRwcGQbdnRdPnyH3jEr8KsQrXR/cd9m9f9VfCccaOhef4v54mNVzRGoDEC/7pGoFFR/Nf1vBt32xiBxgj8T4zAP6d5XgfMvwqOCzwvpGUY+qU0y460S7398asfS3Yi2Xe5XBn5Hc1zahofOLgXJAKurUfQ1NSCdCqP/r7dAlV9QS9+9rOfCajggZlapgRGeMh+5513BKh+97vfQY2guImSCTWx19PpLG5cvyXgcXR0nxIammvGolsCAhNJapFbMTM7BpjzOHJ0P2qVKtzOALY342I5bW1u41e/eg+9vV3Yd2CfWIkE6QiSUWs8l8nIvIjgtRhPZQJhRZjIMrdYDeaoyYIqgd1aTcn55P27qBazMJeyMFeLYhulK3akc2Xs2bNHYM7Q8B6xB8mmnl9aEuuIWQEBgc6ODrSJpUvwqYxypSC2KFnOi4sLkgigrAHNoggwcHzI0BJwVSRwVUWlXFbS4LAzyc8boBINPS2GxIwB8FkwPTONTCYr5JcAE5MaMjS7urplrkaJhenpSclqENSltiWTqHBLi54VgUa+Fz+bzHgC57wePou6XAlb55nwEshiy70BehDsMKndl8+PUipMypREut0aMwPiNzIm/pddMjPUEycon1eySbCThoM0m6QMDjW3H3nkEUm2UErl2tWrKh7YbVYMDQ6qg4AFBj5D/p3/xmdAAGpufhEDA4NK/MmMYpFibm4WFy5cwB/84e8J3CRQIVNVynVTqkd6/wbYbzDiuE6MLgSCjZxLLCBxjFg8YMLP5/LBBx/gySef1O+RYXfw4EHDN4DXRpCgWhHYbSGMLgCSCSFBM+D23Qksr2wIBIitzsBvr2Cotw02EyVaqqhZrJiPbGArnkVndx8219axd3gIhXwGdgcTTj7riqRfCBwQpGTxhYWrmbkZLC1FtCZT+RqGKLdgrSKyMIm9I8Nwev3oGRxBrmzCzOwifB4vQpQ68HgxNj2v++W8IFuYc42McLJFCdxQ/5qsPLKvU/kqLDanjNvu3b2NM488JNCCutkEGcjorZQqYiAT7LY4bDJ6pWyIibIVAqEI9JpRrdEck1JGaaNdn+zQakUmhyaC0jvM83QRuHLztpjnX3/1RdhQhlOuooamvwHS1tS1Eo3G0dXVKdac3WbXM2CrOYtmAmt3dP2ZoBPQ47wVW32n6Mifk41Is0rDUJcscwLpNQGoao9vCqGtnWaSbmmgW60ESghkUNP/LHbtGpRUBb84dyhjNTExrvnNNYNy0SDHk3lL4LBqwqUvrmN5ZR2lUg2nTp0Rgzce3cATjz+iIgM1nQlA05BvJbIkkzYW5wikU5qI3Qg00qWmvNvpRBfXfbGomMJ7pgQKC31Oj0s+C9Qmtol1vtN5Y7EqvnCMqJNeLhljQsCJF8vCIItKBoOXwJUBoLM8RoCaAAfnRz5fEAPRYBlSMoAmtGRK2ox4TE3vtTWEwy1GsY2gPuOXwymQmzHN4eCfeUTW1nD5iytiWXLu7x7ajeGhXZIb4Fzl+ywuLUrWhIxHSsXwM/k5HHe+3/LKJq5cvapiAucwTfcI6O0eGtQ+wblLEWHeL+ceQXo+f7IwVXAoG/dEoI1Fmc6uLq07ah7TLJBzjFIm77zzNp55+mnMz80pRtGcr7uzU10H9KuIba0jn01iY2sbDpcH4bYOgV4sxLDjKOCjnrFX4N3VK5dx4MCoum1o6soOETJiKY3C4gY14YmFUV+Zkjyp6Dbyybi0mflsGL9S6SR6ent0/exIIkB24OARmExWrKxuoqm5DVvbMSxHNiT1QB3j7a1teFx2XWco6EEmHdd47B09iAcPJlUcZ6xkhxHnHln6xt5k7HcGi7oi+Rv5IUTj2jMIyrU0h7XvcZ0SLOd9b8VimF2el+mmzezA9lYUHpcHHezkQRWt4SB6utuRzydRKhJU9CCXL+PB9Cw+P38J3/+dHymu/M3f/BjtHWE8dPIYero7sLG2gnIxjz0yvSyiXMsDZlYaCLo6UKs68LN3PkA6nVP32r79e7GwuIDnnnsB9+9NSDqOBf/nn38C/X0sUNILpgR6iNtt9AiYQ7itSZIkjAk8A6RTOXR0duq+H3/icWm0W6wsPufgdnlkQkmurdtlR4EG4g5j7rE4wWdJCaisuqK86u6zWri1s1uqoDVqUjnRpgLCX/3kr/DI46fR1OKH12aGKV9QMT+WSCJTKCLc3oHxCYLds1heiSCXzeOHv/tDtDS34y/+4u8VW1577SW0twdRLGUwO/tAxUxK23ncPiTiScPcORNFW3sTPJ4OLC8l8dOfvgub3YrHnjqBUKtbvjdbWyncv7+IctGExx86hN7OsPweGFe5jkgiYMGceyfjcp24QXNgGhmTLf3xbz5VHBzcPSzyQH9vLz764H3kMxm8+vJLkszZWN9AT08nQi0eVJFX7ChXWED16sxqszkF1pNjwO6T+3fGtFYo58OzDmMoQXPubTzLsGhGooDMebNFdelw/2dRiEVZrjXOY+7fzaEwKtUa0qmsOgtIeqAHBK+P56nmlrCe4/xSBMWqCQcOHzXWYS0lc03Otzs37iERpblrFS1BG3xei2RYAu4QnFY/irUKKvaqOsEikTgiq1HFM4fThvn5STQ1eSSn5vP44LTTHL62E69JSKjC72uSZjgDOM/yjLsEzxnjWKhlsY73zPOU02qRnA0Ll7HtmIgMJF74AiRHsLusYsynWFwkBhYzea7iXsACKdcv4yuLfCzQ9vR2qNDAwhqlwpRvmGBI2Ym1UjMID/yqScDKIFRIxcqQxuO8kGzLV5jnDfD8fyIxbLy0MQKNEfhXPQIN8Pxf9eNv3HxjBBoj8P81Ap//6j9/KdvyVfkWAwQ02I8Ek5ggVMg8/wp4Xn/fesJbZw4bhohlgX/ZTAlXv7ilJJtgD00IN7dWxfCmKeNqZBtdnX0YGBzElWtXpEndFApi9+4hHbKZgJGx/vbbb4uJQvCcibXDStSSSQc1SqtiKNJIr6uzXeAPmbPUZi4JWPLCYvHh/Q/fRndvM3YN9gh4S8Yz2D24D5cuXsPnn53HN77xdTSFAihWcgJoygKRHYjFtsXsKhcNUFIsJekl1pRDy1xUGu8W1CTnQgSJplRANhlFKraOdHQTTcEmZMpWTM4appBkmNuclAAxKblYWFqWuRLZgATDbWYLuto6ZZJHAyoz28YpLyGWKVmrBYFt1EBn4sErIXuSLC271abnRyYPQUD+twA+p3NHasIiEJJJCzVSmVgwoSMTdnV9DVPTM2JFUluTgEWopVmGeWTw8NlS/oXgB5mS9XljMLlrYgJzrCjvQnY5x5Kv4TV+8cUX+r2jR49+qTnJlnYmmXXTPkPP1mAacW7VizOSWTGbkU4ZGu5ssTcMWu0oEkC12gSMEYD49OxZPPX00xonslsfTEyIsU8GEwsK+ygpYbPK7KwOotvsTlRNNFCt4bOz58TqP3LkiORmEokYrlz9At/+9jdRgzG/nTbDWNYAtQ1gnGCgYfRI0zuzwdKlaWaZQKJhEFtn6HPMP/30Uzz66KMCVvl3mp/y3wl+KHmlzqiUxw3QktPOZLajCjveevs9tLR2o6O9A7nMFgrJTTxy8iAs1NS1k6FeQ83mQjSVlyzDrZu3cPzwYRQLaThdBKggc8apyVn07xqWdjnZaWTaUQOe1677dDqRpllZbB0eWw0HDu4n1RnDB4+janHCavdgZWkZmWRCjMdoMiOzsPr6oV72wQMHxH4k2EtwL5VMiDGWKQDb8bQkm44fO0R+OM6fO4tnn3laMhjLS8twOclI86O9sxOZQlZrg0aHVPwoULqIreGVsgzrWDATy7RI/VgWLPKgdK2VuvsWOwoVMzIlE+5PzeKLq1fwzddeRkvQAwengqRVCDIZOv4ENTkPGYco5SDj2prBhuXn8bnW5z7nPceJz64uYcX4SBkXFh4pV8DCk6FPwgKboodkh8juIwDFdcbCBUGhXJ5SQk58+OGH+Pa3vy1mND+La4frhHI/vA7KcDT5WSigRnpFoEapSvPUCt5++z1A7HHKwThQzCfxysvPa96///6vcPr0aYET1Dgn658a9dQXXl5cQDDUhAOHDiCZSCKyvIy2ljDawq0Cd1nQMVkskgWIJqKSxfC6HKjQXNTm0H2QTczY4vKwIMBYYxSYuEYcvJaCAS6z4GGA5xUBOLw3AqEEssTKJyuxzDVVEog9MzOtogjjGuNdoMmvghnZjHxvgtoEevp6ezWm1HeuVkz49Ow5yXMkkxn8b//xf9fcV3eAiUA7NbYdGl8xnXM5fbPAxWfOYh/3lPfe+wC3706hvaMLr7/2qkC4eDwGj4eyFGW43dShzwo0I6hktdg0RymLRZCXxTkWlW7euYu19Q2tMwLonM8dXV0It7YLXObM+PVHH8lUOpNKqwjJOPOTH/8Nnn76GcO4NhWF3+dEoCkEt8enboN4Io3taEwg1uTEA+wf3Qe3wyEPgFQiivWVJcl2pOMxLC3O4eiRQ4qfvOem5jC243Gsb27DVCnCXOT9swspI++Anv5BsUdbO7vQ2d2N6fk5gXzU8iermODV5OSUTLgffvhh3L8/oblqyCXQhDUtWRJ2knS1duLzzz/Xv9M7YteuAc2X5paQ4j07zKif73A6EAz5ZXTL96OJcKlURbilDdHtBFwuL5qCzZLAuXHjphiu7iClwArIZ0vYXN+CqWbG8OAgTp06jru3r6GrK4yenlbkcyl9Ptm2G5sxvPnzd/GHf/i/wGpz4r/+1z9BMOjD6L5hHNq/F6UiwWmH9vparSSGdtVUYU8QqjUH7LYA3njrXYGO7Oga2TcsabDh4T0oFiq4dPGSwOuhXd3o7m5Be1uTWLrRrQSamzp0frlx8wscOHBQfyf7n0aeKjpVKojGtlkXRqlcMEwu80XDw+XVr6FWKcLvcynOkVFN6RA+LxrJ0hsil+c5KARqotdqeThsJkm48Vpp5s7upGs3r8PT5EZ3b4eMlT1WQ/qmVK1heXVVBt3cGxgLHow/UEzu7+nDmTOP4+y5W5iYnMKJE4dgtVbg8VoRjbLTYrfiHTt21iIb2NzYxksvP4lkchNmUxDbm1X89Ke/RCDkx8OPHUF3f0iM/s3NJP70T3+KoL8VTW4L7JaKJHQo8cG9g/JQnCfsoGBcZTGJZ0SurkK5KImQP/6T/xuZXBF+f5MY9ASIuzs6cerYUZnosnuD0iuhZi8sNsYeFsbskibLZFhU4rx1SaKK+tvs1jr30UeSKWlubpGpJSUDSbBYiSyriEE5HZr7elwulEs1Ae0trc0qslPLn54L3ONJlKBGt93p1lqJx5PqKuH86OnqFEjMZ57LFVEoVeHw+BBsDksP3umF9udMooSJsSl1loSbvfC4Kgh47ZJO6+4cgLnqhIkGny4gniTDO4nt7ZRY2DxDrq8vI9waxEBfjyR1zDVq2/NMYRTnWWzkvGXMJhjNmMWYy3MUCTF8nUVnvYq6Lglf84Chs1k6KxlCFgMp7aNCJeNygXN3S3u6jIDpDWEmuSYvzwXudYwVXDe5bALNzU2S2ON5lYVInuN2hFkMksIOQE7wXPJI9ILZAc8NH1GTzrXseuLeoTjkdKkzS94n7Hra6WRsGIY2cuTGCDRGoDEC/3gEGuB5Y0Y0RqAxAo0R+C0j8Nkv/w+B53U2eR0s58u/Cp4zua2UspJtqb/+t8m8GD83WCs0XCyXzFhcXBEgkUrHEI1tyDSOWtIT49OwWd1ivNbMBtjEdnwmTARdCA6xVZbMcyYt3/ve9yTX4nIQDDMLFCQQQ9MjtoJ+/vk5nHn0YdhsJoEbmWwGJjNBVhve/Nnf4uVXnkZLOCCAwWHzYHM9js8/u4hvfuNb+mxqPZeq1FInc9iCUqEgIyayDMl2MRENUYpmtI2KCFOVToyYaALPyYUhEFTMwWmpYXFmQgx06uMW4ZRUxZEjx+D1B5REyVzTZpPG79UbN8X6LpTLKPO+zDZ0tIXR1d0Bn9+FTJZmXgYbntcrPXImOUxhSIaTzEwBzU0hQ7e8VoXH5RYowSRNLM6dxINJEJNLyhswKeLv8b1ovMakJhqPCQwl09UXCKAl3KLXeKitShZpMiV2OAF0srHIjlSrPY1FYwaoRlY+Exi2MxMMMYyuKMVAprfBpuZ7FXcSTCY5BKsNaZr/4WVryDKYYTFB3wTB+dmUqyEoRbDZABuqSCTT+Mnf/h1+8IMfKGllkYHyM52d7WK8rkZWxLAlwMX2YCKZBOakP101qyBD1uudO3fFjDp+/JgYwL19XdizZ0jArIB4mmhSz1U62dTMprGpsT7IFqW+MgF0gggcV0oJGEujpjEnyMhiAk3MWGCgvvfJEye+1Js1zGfLsJgE0yjZY1K6tZ2Cwx3Aj//uLQwOj8Lp9CAaXcVQfyd2dYdlTkupFzLxHswtYWjPfvz640+xb2Qvers6YLVWUakWkM/lZVwZjSXR2z+ETK4Ej8cvyRVKKLDL4cSxIwi6bUhF1xDfXIENJaQyaURTaewaOQybhwyzFj3PTDIpdpnJ5lA7OMGC9375Lp56+in4d+aM4ku1IhAonkjgxt0ptHZ0Y6C/B1abCWurSzh4YL/um/NifOw+nA43apUaYokEXD6PEnJKHjGpJiOdLMd0MonBoQHJXLC4QuO+mqkmkNthMaPGLhGzVbItmSJwd3wSFy5dwg++/y00+VywW4yiWL1rgMChYYRrSO2I4c7Em9/sqhHr3JCpMqRZDK1m6fIzTnBO7Oi/cA0uR5bR2tYm8JzXr6IQNZMr1LPn3Kthc2tL49LSEtrxc4CKiS+88IK6ObhGKf1EgJ6svRs3b0oax+MypEDIaKc0EI3vKAHy/oe/QTZbAn1mjx07jo3VBfi8TuzfP4qf/vSnkvbo7emRJrChw1tDJLIiIKOto1Va5GJSFgqYmZzB7sEhxGMxFTHJ+GY7P+coYz2lY2gmqbVYIZvcABI5bmTbk63Ie9iBPWAxkbVbRUXgOWVgDPY5x51FOz4rFsUY0/nsec8EUjge7DqhPAljH/eNOuufz0U64w6r5h9BRHbVECj8b//tz/DMcy9ibm5J7/3YY0/iypUrsFnLcLuM/Y9FkgR9GXp7JdlC8J/XSOBubn4eLaFWeH1tmJ6ew1NPPSHd6kw6idW1JWkaDw72oaOjVXOXrFWbxS7QkGusu7tbMZ6eEi6PVwCpsR9msLCwhJbWMKLxFBLJhHwU2O1DwH7vnhFJbtGE9OynZ2UGe/r0w7DbAY/bhkKJ88ImtnI0kVIhxuVw4sC+ffB53CgWcijlskhur0leoVzKI7I0LzC1u5uSGlV1PkTW15EtFHVt1loFllIerW3tmJ5dQt+uEWzFUhga2Yd0oYgbd+7gzGOPIqm9qKbOjsjSIiIrEfT29sqDgwAaO4K4x4XCZNI6BVSbqDmczYnZz7XEfZVFKzLbuZlSZoUax+wkYPyomlmEL2mv4XygjNbmRhSJeEr3HFlZh8NJGagcFpaX0NLZhs7ObrFpZ6bn4XK4US4U8PRTjyOXiSESmcOZMydVhOY5gvO4UKxgemYRuwaHYbE48P77H6hg3tfXiZPHDsHlssEmLS7WvVi9LKNqKu+YD7JI6sWvPzkvjXLG9GMnjkpihcAuu3cyqYyY/l6PHYcP7UF3V6v2nUySZwIW4kyYmpnEyMherW8WpjjvuWdxj6bUGMFN7inBJh/isTSS8TSuXb2CoV39GNzVJ/1/Fo4YBzjWXJW37tyV10F7e4+kvWh2akFZ5xC7nXIZTtgcbiysLGEzvokjxw7ATUOYIuWOEjBZrSrOLCwvq1jZ3taOQjYHM7XoYzF4PQHcm1jBufOXVIwdGuyFx2NFd3cbWlqa1DVGVn0smsC+fQfg9phQKqbgdLQin3XijTfeQ81cQyBkQ6jNjUCI+v+UMMmikAO++/oLqJVzOPvZWbz66staE1NTkyJTkIHc19+nc4qkllqbYbVbsRxZxcZWFM3hdnS096C5uRXTU1NIsoOovV3a3DTw7BvogcPBWMwRzisGUeImmy3j9u376O7uE1mAILkdFWQ2jYIv4wBNk0kKoD9EW1ur0ZmYy6oAyUMYDUQJAlto2JlnEdcGb4BdEtTD96o47/M1yRCZLP715QiisU0VyShjQ1P0VJpSehW4vQHYOYdZfDQXMDy8G3arExura4gsL2FjdQkd7c2SO+M5r7mZcnQudRBanTZEVreRy1Ywv7AsUL6tvRlbUcrDOdDT0wu3k34wDtgcJljt7Owpav1y67JZ2aGyU7CXxB+ju9FZx1jNjkF2xRFA581xmySznIbPlAxqbmnV+TGeTGJyekb7Z29Pn6F5Tg+hYhmR1VVDotFPXwsb1lYjsKCkTgqOMT9DhWl2yeg8xLMQvQfU1qc9lGfvOqCuM/rOlYo1z46CKrQmuLcYv23I/tV1z0899+8aOFEjQ26MQGMEGiPwlRFoBMXGdGiMQGMEGiPw/xM8r7+MB1ZpSUp+giaDSZQLGRmG1gEj/vlPX1dvoyULkJKbwo+qZrXTRqPbYnKTlctDOQ/WNL2skiFrNstAKZNNwmY3WNXz80vYP3oIa2sb+Oyzc2JW/f7v/xCVSk7gOYExglFkCeXzZSUik9PT0gseGdkDE0FHSYKYkc2U8cYbf48f/PB34fO5jYNzpab2cYIYRw4dMowZiYEzMbBYBKCypZTgTF23lwZ7ZNHRT1B62Tyql6nra5Peuf6kfqPLhnwmASq8Ls9PwkIZBosJmaodV2/fx8HDx+EPtqClJWxoWbPNtlLD6saWTJ6SWYMtE9syNInD4RA6u9pQqxEwtCoZJ3iUzaYkHUPmJGDHSmQNGxsbkrtgyz+fz8GDB7C0uCQwXWNfpc64SwUKJi6UShGDm6xyMbgJpJkF8LI1lwB1gcCX2SI5BI4dgXEm+mylnnwwJSCW4DGvg4wsgtYEoAgG8k8mk3wvgvX8mYzpUikljMVcDhtra+jpJYu6HVPTD2T42NvXo5ZnA6TkfLToM8ulijF/HARR8wLTpOleqohtPT07h5m5ebz44ktKqvgsCZSZhklGAAAgAElEQVTRaC/cHMKVLy6LCc33I1uqrnsuXJuSGsy2TBYx/H76039AW1u7Xvvyyy8il6OBHZn6dskShJqaNT8k77BjTMhknuNCY0aOCbsMmAhyruh1lGbIkG1mk140TbtoqsnrImOPJnoEXgVMUg6GrFwle9T1rcFsdWFiZhFjEzPYd/AopqamcXCkH92dLbArqSwLWKb2K43eWlpbsbCwgKNHjwhkEXjPVmpJCZUE9FUtdqRLJlDS5O6d+zCVDPbp848/QkgBtUoOG+ureoa8fhqJOv3NiCayaG5th4vGocGgmNQ0q+Xfu7q7xTYlo/4bX39da5rSLXwmGxvrau/2+EMCADc21rBneEi6+owR1N4mc50dDIY5LwFim7TZCe4S3OE85BgaUh00w3UZBpFmE1xuFl9o2FpBtUzWHLs7HIDZhnS+iHOfX0A8Ecc3vv4qbJaaNKSddrsKKgRMCEbwQ9U1UK3AIgNZA0RXp4nJkBvhf9Vlif4xkG7ooxtxpKS5LmazxysmH8EDmdKC7LscHC63TEpT6ZSYwJQFYBFpbnYWJ089JPa9JICou51K69poCMixPvnwfgQDQeRzlCWyC3Sx2FwyBJyeXVbr/tEjR9Ha7MXqyoKkB1i04Vp/8cUXBABzzXo8biwtLao4Rsal3cbiZ1nALdcC518slsDY2Ji0poNN1Izu1hwn4Mr4plhmNiGTzghoou4x4wgLW7pPOzuFyip8lssFsddZjJRgiwnweLySymFXCSWp6sUGFdQcDgHojAUESDiPxEiUZYHRys9YSGCaxQy+St0NuSLe+vk7ePa5F7G+GZXGNQFnstVPnDiMTCqmIgHB/rXVNd0/Wa7snKHe/MFDhwTAsVOKhbVdA4NiRnP/SSbjaGsLIxQKYGBXP6LRTbjdTl0TTbLnphawshJBqDlkSFU5HWJfE7RlMZPawNRYJziWylYkeXL50nlsb67j5ImjGBwcEKuYe8HSygq2ojFcu34dr33tVck0pHNFaT1/fPY8msMdOHbsBArZDKr5DGy1MtKxLbjsJngcQDK+LWkaFkq4nmgQTCYtPS7yxYKKm5LisduxHlnF4NAwYLZr/HbtHpEWN4Ewgoo0LjVigVW63WP3x7+UWqDkELsb/AE/msOtGmsCVtT65xmAIDINnll05nym6SebgLjvc0zIRKVsBjG5QqUgaQ/Oq3QyJXNWrnOOE7tbfP6gQM+x8QlcuU62tgsje/aJpb68sIybN27IU4PyJi6HBTY7kM3G8frrr6JI+SwW1kQU4JjQmBSYnV3E1SvXFD++853X4XQyplZgqhhGldwv2f3Fbid2E925NyFN7Na2DuwZGUFHZzu2Y9uKL22tHbhy+QpOnTyBQMAHh91knA14hmAFjvIqmTzi8Ry6unoU+3i+IFDJMZyZnUY0FtXZqLk5pJjHYmIuZ8jWXb9+DbHtbTz99FOSZuMeztjCbxa0Of+zuTK2o9sCOjkWXEuFnNG1xm4ePv/742N44aXn9exNlSpu3bktg+KOzg4ZlxMwZlcf5Wb4GsrYMV6ZzC6sr28LPF6Yn0d3Tzd6e7t1b5Q7odxZV1eXTE6tVjENKKkOhz2IiYl5XPriCrp7OvHYk2cQjW/j0uUrKiIN9A3Caqqhv7dLxpynH35I3YQcMsbTWCyK8xcuYHR0P3YN7MJKZEWMdM4x7k/s7nGSQV2kXrgZq5FVzExPIRQISh6Hsj3siGAByWJl1xDN6+krY3zTB4SdVyxyVEtFWFDVumFcGZ+YEFGB5xrKv1BuiOcZzkueSfg7Bcq6uZ2auzQuZzTinKY8GhWs9o8eRqVqVry+f+cLZPMZ7TuSo6vSzJbgOouqJrS0EBAnk9snKSVKB0Y3N7C8tACf26WzBffEjq5ugcSMmexeZNFucWFV0l3suCH5hMB5oZhW8aCrswcZ7uNOL6qmImpmmmNDY0hZQ56zDJ8foxhc958x4GmqzBtxmHssX8dBYbdPLJ4USM1uFsbitY1Nw5jYH1CcXomsas11dHRi4sEDyclwL2E3IyXd6JFAAgZjPe+XZwbORY6rup52iD2SV6NEkXbhnT3hy2syPEWkb24yw+by6PxAlrpRCG+A542kuDECjRFojMBvG4EGeN6YG40RaIxAYwR+ywice+//FPO8/v1V8NyQ6DAAIILnxVxK4PlXZTT4e5L8YPummJoEXEXR0sGVSToTdho0UUeX/33q1EMIh1sFolJihN80iSNomEhtobk5gPHx+/D5Qji4/xjW1rbxi3fehdNlx7//93+IWi0Hp12oPAqFsgA1j9sPjzcowOYXv3wXhw8flgEeD/Zupx8uh0/vQVCZYBzB3D17duPjjz/EyMgQ9u4dVsKTz2XU6p5MpAVu+f1B2B2GVjG1famhXqrQNIzjUFK7qofAlowcKZtAIBWwUxu9moe1VsR2ZBGWGuUcKkhXbJhcXMOe/YdRqVmlDeuhZAAlI2o1xJMZzK9sIZGjPIsDpUJGWsNk4zLZqwPnvE5qeVtFwGGbbx4WqwvrZOUlEhpTji+fD4EXfpHxQ0NNJtVMIJlsUm+WDEu+pq7Dzd/jM+Xr+F5kE9MsjEaVBPZaW1vFBJqZmlH7tMflVes9NcCZ0JAdOb8wrwIGQQAC7pQBidOAzOsVS7lujMnrJJuNutU0aaPOZWSV8gIBdHS2SWudjGQCNUYnBJM5wwyVwJ7NaoaDEglkfddMKJarWFhaQWRtA6dOPyzQefLBA2xubODJJ54QIDY/P6dWb+pqMhEV+CkQj/kW0zCzuhnICJ18MI2DBw8JACA7npqhBPTX1leU+BL4zudySlY5jhwfmjpSEoDFCt4fZXPaqbtLg0mC4RabmFlkl5F5xcQwFAxiZXkRrS0hMUZ1PwIIBdWqU4KyOkxZ46k8rty6h614Gk4vzc0qODzchf6eTgGoLpdHZpwzM7P6fMocnTv3KV7/+utK8Gn4RgDGRvO7MvXsi4DLg2iuhniOsikXYc5n8b2XnoMbBXi9JszMTaog4XR50d7ZDZPFCX8oDLvDg1QmL9YlwSOCEAT+qFM7OjoqXdjz589jz55hAa4EWfgsCdJyocwtLEr+4cjhwzsazDumwwRXCeDvaJsKKCcrskb9WEMehV98P2qQc24wBsk4UAZhVpjBzgxq+1sAi0PXTBmKS5cuY2NzQ4zO0X17BHwyKa9RMsFUhd1B/fcsLOaaAA2CUmTJmthhouSb4PmO0aUAdQO85c8JohhsdbPRok4gpVBQPCmWyrpWri0m/fwVglIEmyceTEp+giDZseNHtT7vj93XPff29un9CNywC2RzY0vyHgThObf2n9iDQi4n5j81hr1ev57L6noUZ89dQu6/M6+prf3Y6eMoZJMYG7unYlJHRxtOnjqBTJodJE6ByVy3jMPhliAqxazM3DgHOW4EPD3egGJsKpU1YnwVKg4VMimNF/cMfvO6yBLn3OY9cT3Ui7GGkR7ZniwgGPGLIDrHkNJJLKjCZMXtO/fEyqd+rp6pxaL5S+YoCwCrK8sINQVBM2fOE3VmyMegpoIfAfhff/IpJmdmkM6U8aM/+JGYtm/8w1vwB5uQSCQFqHW0kinbgpdeeknXzXnEuMdYSXNOsoApc/P4Y4+po4hFXI5THdDkXKMGfSDoE8DJayCo7rJ74LR5FEcJxMngsVTQXkqpHD53drDICHY5gliqgqNHjqnT5K03/hbPP/ckggGv0QFQKqIpHEac3T5eL/74v/wxgr4gXN4A7o5PIZkp4rWvf1Nay5QLs6OMFq8TzT4XfE4rtjYX8WBiDL19A9ImZ3dTX/8ugeGzc7MoV0vqSJhfnEeKQFt7j0yCWUwcHBxWQZIyFvQhaA4FjQKzpr4JyVQNV6/fUgytVItoa29Ba2tIhVF1FpkskkzieF++ehneJg9aw+3SVeb8YYcYl7bH61R8NptYEKMZswNOjxsTk+OYuH8fm2tr+OY3XtP8or40PTdCzWHcvHMP12/cRI662imayzrxh7//B9qb/vzP/lTFDRYihnb3w+m0YHp6ArMzU3jiscfFojYK4bJyhcXsRDKexwcffKRix3PPP4H2TkpEleCwuozCGdmsZXaOsMAJRGNxw//CZIJXRolurK6vYmVtReaeqytrmJ+d1/yx28yS+SkXs/I2qNWK6haZndnAnpF9xn5nNSGdSapAw+Idi07Xr98Uq7+/fwDxREprnNfMeHP//n3MzMzIeJpzT8SFnXMbZUKsdhcKPL/kclhZWVGXkz8Q0Gu51zNWk83NveL06YcE8hP0DoebVbih1Ac7eqjvz4J7Ih6T7B4LxCyA1KomyYxQwzsQCMHnY+daDjMzUwLLR/bu3pGc43x3IUtJkkIVXncAt26P4c7d+3qOLCjNzs3g1OlTKuTcun5bRtNEdE+cPAabjUxxq8afxUjuye+8/QsBs2fOPGIUU3cK2JJ4o0yJ2TDh5Zhcu3Zt5xzUpPtiwVrnoqagYhDPEizwstPQ8FmpqUttjCaZqYQklsjAZ4GGcdzt9SMeTyGZzuhPAsU8A7QEA/B5DFPh5eUFeH1e+INBddSQGe520RuE3Y8QYBxZuifiBr+5w0ciEREpgjTzDDTDwc6rWhXlahHpJGVNMkilEjozNYdCAu8HBnZJ+i9frKjjg/GPBfR0qqDiBp/N4SMH8WBqjNagaO9oxeDgbsS2UypSOVw0XS1qn7GaeS4yi0RQb/5j0chY7cb/s8uJXZj8JqGDJAS+mJ079GHgOaWltU1dISQ1MCWgsayK0TsG2jwPzC8sqLDKQgzPhjxX2i1GjGXMj27RBJm+NV5xxrlP84vPVf4kvBZjARsFLl0w+ebGNUr/HxbY3R4VVVggU3eUzKqNLrKTz/7bBk7UyJAbI9AYgcYIfGUEGkGxMR0aI9AYgcYI/JYR+Pz9/2vHa+6rIJDx4n8KnldLedishtRGXdeXCUrdIE+awDuGbTygsh2Ubeo3b97UQZwA7/DwMLJZtsPXlNQQWB8YGJA+IpPA/oEuVCoFsY79vhBQsyMRz+BnP3sbbW0t+M73vkELItQqBHbI3GSiSIx051BcY5tmFbOzM5J7YcJDbVS23LMl/MoXV7B//wExWpeXFmVeyvbdZDKqxJBJQF9PDyYnp8Vot5gNfUYmPgRIyQD3+j0ktcBqM6NWLMkskckTW9Sj8biSJYILdnMF5VwKW5EF2MzUSa+g5vDh/swSenYNwxtolpaz2M/FIqwmk4DNpfUoEtmy2rd7ujpw/dpV6SCT1UQ9ZyYyZMh6PdTXpMGmwZSvaCyM51P/4s+ZaDDrKVBH3WbTaykPQFYwGUNMXqghzOdI1lE6lRLQTgCJyTZBMovNIQYhk2ICQLwWtn/zjQ3Grk2JI0Fxss4oWUOGIgFuAgq5LKUYyLpzqeXWkJxh0qNUyEhVyapzOXRdBKitNguSyZiARCa1vAcCiDabW8kzAUMCZx6XU2xAGudF42wRnlVC+8iZx1Aq5DE/OyMAkEa0lHuZGB/HoYMHNYZiKlusO1qjJc0ddU9UTDh//qJa6QmAcGyMBBdIJKMCeilBw0JMXR+Zr5mYmBAgYQDHQQE4BDhYcCCDjc+GchJs7V5aISvM0ABlspjLpgQQNjcFxD4j81ymiJwf1KOnbrrFhnyphnsT05hbWoXbF1TBYeHBTXzt5ecFcBJUpcElQSuuLbINp6cfiAHHghLbwKmzXytlQYI1k++a1YmCyY655XVJpZhySTxycC+q2SgKxaTMwmhAF0umxJxzuHxoozyCyw9/MISNzagh00S2ns0ANzmuBJLYbs+1fejQ4S91wWdnZ9Xh4A/uADmS+DCSY4KJZDhyXnNe1VlifD/mzuySIFjK1zF+EJhlwYYFBhUHUikj4XbTpNOJMhmuFRPKsOD++BTm5ubR1kFfAK57akSTgQ8cP35CzHwWEzhmBNL5zMl6NZJzcd40rgamb6yzusGo3A+ol07vg1pN8Y5AP6+XZoJcZ5wLfBsWQrKZLK5eu6aiHK95eGQEuwYGpPVPEOHjjz9GW2u7gBq+F+c+QYRAoEndOiwgcM3BWUV7WysWZmcFrO/dOypGbr5Yw68+/DWy+bLkJEaGemAzGffCGEXDUMYSzlvJO3kJ9GaxvrYqsHDXrp4dXViT5hOHoKOzGxarHVeuXMOhw0ewsMB5ZoKTiC01zMmaDAR0n4zvfP4sIvEZkWFt6IhzTlfFJKWsgdTfrWT10iOAALxdANv0zJzAJUoB8HWcC+pusVkVn7a3NlUAoDlxlQaMFRpu0jCRwJkd8UQS5y9eRHdPrww1qX/OohWNEFuaW1S4ILi/FlnDz3/+c/T19+vaadpHEIixL5VM4muvvYb3fvlLGYN63XbJuvA+GZfIfF9cXMLdu3fR1t6qwhDvl8W5VDyJh04+hHOfnxPQRxCdxSWuSQ4mnzvjCBm6mVwB6VxNMSfg98BcK+Hll56H3WqSXA/jEo33yLJkjN7aNsxss7kCpqdn1MXF/Y3SEaGAD5ZqGYf27UEmGcXC7BQ2N1bQ2dUpeRMCWr29/SrgLCwtatwdbsdOYZAFWqfk1rLZgoD65ZU1FX4I3lKCSiBjngVsdqbVkMlV8WByWl1b7Mjp6AijqTmgseCcZfcWv1lYvnvvLkpVSuV4xbimuSclfkzmGk4/fFpSJfkcgfxDWFxYwfLqirpR6PvR29WpjhT5SpSM4gj9Lc5fuoS29k7plX/04WdizD711FOKrZcvXdKevX//CHp7O7Xf83tqcgLJWBzhZnp5tOjeaxWuX4fOHG+99bb2Vn/QhT17+jA6OoKt9ajAc84RGniyi8TQhTb2WHaEcA5xL9uKbuPCpQs4cewEIpE1AZLc34YGB1QEr1YKsFrYAVRUcf7e3VkVKVhY4rUYsnGGLj8BzVyOUnIkKtQ9BAhIct0aPgL0RmChh+uMnWeMJ1x7LeEwIqubGBu7r84Kznd2WTB2MB75fT7tx9xnuFe5vB4Vvbl+FxfmsbAwi/0HRrXHMi50dnXA46YOdVHvx+49Plue6QytbMMcm8+RXWGUOmORX54gVko4lSSbZCIDu8RuMie2owlE1tZVDGkOh+Qj0BTimgbW19YV0/eMDBpeNzR/Npl0fbz/Qr4kU9Xl5SX9jFI5/DnXGuMNgWjGDO7RLOZwzyDor4Khk8xwmzpv2ltb0Uktc8rHcQ9gV4XV8CyJra8gubGgs0w6W0Qw1AJ/UxjZQgXd/UOIJTO4fXccw3tHMTM9CwuZ2jqnWLAV3UQg6EUun1WMYzGUpAieK9k5wfUT9nDv4+ut2NxalycIu9rcbo/OHpVSVftbvpBFwM8uvpgKIdzjeK/hcBuaQs2YmJ7BZjQho1T5z/CMvZVCNltEV2e3/HwmHtyDw0lvBwf27RuVmWw+b8y5UtnoHhQpQWc7o/tUxBpJtBgSKtwHpDPOq6anULVsnODkjZTB+uamJAxbGHM9XlRrVszMLCouskjKAiPjd4GePVbDZJ4FygDJEzQgZTdLOq0uoHQ6iYH+PrHrdX5Wx5bBgtcOTBk1Avk7ZwcDzDckF8k0535C+Tq72+j4IiNe580d4Jx/nnjm3zRwokaG3BiBxgg0RqABnjfmQGMEGiPQGIF/eQTOEzzfOYjWD5RfNYD8R8zzfBok/hhgkQEy8pBNAIfJIxMTQ++5JMCVSRIlJd599121ui8tLeN3fud3sL0dkwEfzS2Z1JCFzkRhcWkJTz71KEzmCmgyOLJnP9yuIDbWY3j77XfQ1dWO555/CsGgCxZqjsqcj8d2K4pFsq8pA2CwX8ic4umeYObogUOIrKyiu6sbiXjcaEktUuLAjKFdfQgE3NjcWBNoQUA+FGrB+vqWtGAzmZzaTQ0WS9Vgg/ETCe7azcjEk3Db7dKx3I4n8KsPPpQBZGs4BLfTilohi8T2mpjnDpsNiVwJ00traO/Zha6+QQFRtVIJVgJINQJiFcTSeWzEMzL8GhjoEyhIvU0xkkpG0kuwe1d/vxIPJgsE6CRnkUyKRcZEmMkiwWwmn2zVNlpf7SgUi5J7YNJNEzCCmHyG/P1YNKoiAX+HbcocSybkbOFnAUGscbcL8RgBZId0f6lnTkCF18mEmQmQuVqSHihfQ9kHg3HMZ5QVmE42OucOE3AC3bUdrWgC9pOTD8SIJ0DC9mxqQJP5XwfXmABRA5fssZ7uTkm9aC7aHdjcjgqU9vqDSii3NtewODeD3cO70d3ZLWbf+uoqfD6ynBwCz0mqMmSGqL1sgPkELC5e+AIPPfSQITNhpU4sGbVRtdUTQOHvZ9JZgeRMyG/duqXn0d/fLyYrAQqCauyCIPDHVnfeL03dyOCmaSATOq4BsvqYQHNOU1omX8gJVFKxY0d7mx0WlDjx+JuQSBdw/fY9ZPNFNDUFsTJ7Dy8+9wyagiGtg7t3x1Q44hwgS/DChXPyD+jr70UykxOz12W3kEKpFnSHN4CKyY4vrt3A/MwDeK1ks/fAWs6gbDIMwmhIKVNckxXJVBaz80solmsYHtkHPxmHgYAM0rKZhAAvrh/qXDPBJat67959kkKamZ6RFE57R5tMhZnPcj5vrK8JOK7LepBFJvmLfF7fRlwyqxOCz4KJOdc55zj/nYk+k2zOdcrGhIJejSvB86qJ0hE2XLl6A9vRqMwSaRrHggX1n8mEp1YuNcQJ9mysR2RaRv30epGIRnsqtJgN9mPd20EJPGNiBQKp68xPAkoG05KdKhasb7Cjw4Fwa1iAFZ87gXRKR9y9PyZw0u3xYGt9XUWzu3fu6h4ZG/k+/DvXgXRl19dVeCN778bYDTEAe7q7xEinLwH/nJlfUiGJxQ1qbo8MdoMFUK496pVzLXN+sbghEzeXWw3wBN82N1exb+9uoxBnIjCY0eeyK4PPdX5hEcFgCG3t7cZ9lItihHON1o2jCaR8tRuJ18yiEhm91F4no7oOnlMXmJIF/DgCH5Se8QeaVHQlwMVHz/XE9SHgjmtCZrYOAX8E5wSsUNe+ZsHi0ookb6gjv290P3YPD6sAQV8Jgs+cPzSSu3j5C/3J+z948KCKMbdv39Ye9kd/9Eda07du3RZg9MMffE/mvQTX+DxoJCqJIeqXZ3Oad3wejK2MmYacAZBOGfGCsYCAFOWjWFShHwQLV/w9mtllcmV88ptPcfqhk/B5COAZe4aZcl8Clwg4lbAdi+HB1JyMBGnUGwp4sbG6gu6OMIJ+Lzrbwrjw+Tl0tLcpNty4fg37D+xXrK8zWtvaOmS0mivksWdkj54DZTO6u7tw9849tDSFEQw1y4D2ytVrOH7ilCS+eB7gdbGoRBNeftmdXsRYiBU4SOkyVUK/jF9cHzQSJCOZ4Cr3G44ntegVe2iyWK7oHhl/aQrKQu30zCxG9g6jVikLvOVYcr9pCvp1vdzzWBB54823cOTYcWks//LdjwTIt7d1oLOjQ/fMAhm13p997ik0N/uxtbWmmMiOJ0pfzMxMysdi9+5h7Bs5LI3ozz77XB0YgaAHHZ0hhJoC2N6I6v5ZwFpeoTeAsbZpzkkfAMpk9PT1av0VSyVMz8ygr69f6yMZTyK6vYXDhw4KPC+VcvRRFEjLPWB5ibHBpSJ5OpPSc2OHggHKs/uM+58VPh81sFk8oTeCoffPPfajjz7S+mA3BFno/OL641rlPvOd735Pr62f8epFdf4O2dRcP1wDv3r/fYzsG1WBh2eOxcUFJOJRGXXyWqntHwwYBXwZLNdYjGCHYk1rleA+QVJeA4vVzS1Nug8Cw0ZRwGALk/Dg8zYhFk9hbn5BEl7tHR3qhgsIFK6gXIQkjyjpdeDgqMBzSvtwH+Ba4n0fPHDIGO9iSecG+hOwaEcQnfGN8Zx7Mr9VXKMvSplG9jm9lsCs1+fGg/FxDO4awN07dzA6uldFeQLpvMdKZhul7XkZXputTtTMDkQzeVRMDnRSXsbtVzfY+lYM4+OT8LubkIrF1YlSKuXR3duF/oEeXPzi4v/D3psG2X2e153n7kv37X1D79hXAgRIACQhLqJWyo4lW7ZkyUsiWbKdOOUkUzU1kw/5MB+n5sNkJruTOFEmGcuWqI0UqYU7xQUAse9ro9FAo/ftdt+97535nX9fkFG5Ziop25GVvixWA43ue///9/++z/s+5znPOZZhojDO/HEXR0eHWiM1xzQKthT3KQpyTuKsCnu8IdXg2JjPr5h5T7zjjMUZJg0onEy66yKSSGmCrqR0o31r6EJZWsy5i2NocBhTCo2OXrdRanNzo8/dszOLqq2ybtFnz3kvZS1zDmaPoHBHEed9/6P3Tcv9PcBqOtdYyNWgSwJvEgr0sO0p9hUKVZ2/cHWtIxW5lm5193Q7NnM/7HkA6UhAAYInKZhXkAELitScJdiHTJb5aeY56iyWGQxiTp157mtjL6jiphH2mFCkCsDzehEgOO09/JEvr4Pn//+p4vpPrI/A+gj8dzQC60Hxv6OHvX6r6yOwPgL/ZSPw5gv/9L5sSx0QqpuG/jTzHG1YwPM6IMLPv9+KH7CfedXBc4AQNFSRGiCxOn/+vD760Y8ZxCDhCRiiLT4Yo8mIjvGhw/t1d3zUgAJmT63N3WbHvPzyy9aSffTIw6pViwpVyzYKRBcSVifyLTYPAuCKRp2IJRIxX99CNutW1jdef11XL18xu3fLxiEN9sPmhj1VsKRGS0ujkztYqjDaSZINgKUbfMA306pW1b3JCbNnADVCADaYQVZlrc433nrbIMwQzPmGpKrlnFbzWc1Pj5uZU4aVlGhUU0evzQuR7ujsaJNKBdUAJ2HOK6rp+RVNz88ZIAbURtMYsz6AmYaGjCqlsscbNhvJGCzWDX09NkkkaUbqheSSRLtuFspzA3gH6KXN3PIOBpFKbqkH7IYpyL8DTpDMA2YCCNbnBKwk7n16etIsw/bWFidXhVzOiRBsQ5KfMEaXa0BaXTef5AjGFM/HSccZmIMAACAASURBVKxZaGGF0LLGcDESMcsXQJSEngIABlY8BydPsKlCYTW3dZixiQYmgJ1lH5BaWMrq9NnzBiq7ejZoeNNm3Rm9ofzygpNpxhGgfG6G9y0YXOL+SNgYSz6DawO8W1rK6tSpM9ZTBRADLGBMAk3q5FqLcUpzs3NOGEnEGcedO3casGb+AhbCOCVxt7kV2tkRmOpFhWNxF2bQB2XOAQxgqknrMSx0EkUbzzqBDJmpTHs/0jmofl67fkuzi5gPZgwAfeLpx6xByhjBxuO9AasAP+7dG3cBAk15wIAzmHCmMyoByDU2q7W53Wzd6dkFJ+jRUFEtKam9MayoisqVV/3zMLlSjRm1tnaYeTa/tKx8sWygEoZXb9+A9WMbUlEb/tFOz3UXckWD5z09vS5iwZyGwUpijvxRMp20gSDPdDmLWWzK4AVgKK3vSGkA8Bo8d1dAwJLu7Oi0rnCmMeNxYn4BDGMSDOBNjGAcC2VA1YS1m3/y1ru6d29Cv/ZrvxIwKEuA8kG7/zvHThhk5lkg9YDdGJ0SPHcrnYcAEmhpDzo8AgOzgJQexM46yIB2csXzASb07PyCLl8bcdEwnowbWKWzZpBOiELeHQEATgCZgP/FlWWNXL+qBx54wMUHtJAZA67RxryWPcpYp5wiz/FTJw3eMXZDQ0Oed0t0ZpQrltJpbe/wPC/n5pWKB1IrALcgDoBU6Maz7vkG0loYPw5vHFQsFpiZOiatVj1ud+6Oa2BwyODv1PSM+vsHHcOTsYjZyPaHWOt2qRsDcz0AxqxnxgTwvL2tyQAm6Jtji6VJ8HlIusBCoairu1f3xtEgRw8e3fXCmgZ70BUVSAsEbPe1qeFi6nKhYk17NJgPHTqofQ/u05I9F1YNZLPu0UimeNs3MKShTVvMcnz36Lv2bjjyoSOeU7B2kQ9j/RKvxu/eUe+GDgNdLrHZvBWGaszmevhn0NWEj4UB06VZjY8HXgMY3AK6h1BPXpP1YbztPWDZtLCf1/e++z3r0DM3mfvcM8UTWOKMy61bo+5cuTF6R6FoQls2Dmjqzoh2bx3S4sw9dbZmLD125uxZ9Q4M2JC6qZW9Kq7JiWkzPLdt3S7kPIhlFEqJn5hyMu9b21q0oWeD0DtobW3XNMxwSyBQYC0a2AM8b2nOGESleFAy+zqQbAOEA64K5HgCXWH2j1IxAHmJfcy3umwRxWNiB90sq9WILl6+4rG9fWdMM7Mz2rRpWPsf2GupGAo0FLsANYln1rmPxnTy9GlrdyeSjTp96oIuXLhkY+xP/9IvGVR77bXXNDsDONuhRx89pFde/pE1z1kI3kPiYbNuKe6P3LyjVLJJPd39ljHJF7JKpsMqF/MGimHz8rxZXzx/A/4hTKF7/Gf2TOY5xXb0tgPTw4hGb406/tPZYk1wzlGW6QhMiOmuowBIAY3njv/A7OyM12RX1wbHjlsjYy5w0e2QbqSY1nC/A9CM38lJrz1LG8UxOeeexrR7zx57niCFwvVxDqDbgU6F+YUFHThwwLEXmanRO+OWEEJmiw4MFv/lK4xnUhuHBjUzM+WYCMBtiRl3kZU8JsS8xYUl0VWEvAydGfhpMCcso4WhciQwhQ/MOdEWn1WhVPYag42MCTjzhu6ecjlsn4Fr166oq7vdZwsKNHShsa/SGUKXAUU89lviIbEIkgHnJJjnxEPOD4wHewgv7xWRuMbH75nljqcM5wLMdRkX5LwgCLB3MNbVlRkVp687viVSjZbBypVramztVCzdpEooroXlvKXtQuGYOlt7VK3UNH7vrserb6BX8WTMuuY8V+Y1c4T5w7PaS6zl7FQumsHN2W7i3l1LGNmjxmbRnD9yLtgzjsQ+5niE4js/Pz2nju5edwimGpu8vpYWFjQ+PqWWlg4bdSbiEZ2/cFItLWmlG+JqbW5TqVhVIpbyeXBxacHzaezObfsVMKcpNMCY5/M4WzJXiV+lCnrtxL2Iz84hDFchcZTLLhJjOor5MHvHcq6s2bms5y4xkELp/X1vYd57eVt7qwsE3BPmvOzxkD1YI/UNFqDehuw/pXmObItVZejC8BEhuMa6kXwtElNDU4sLO8QyziVB4Tt4PfT0l9Zxov+ytHH9p9dHYH0Efs5HYD0o/pw/4PXbWx+B9RH4rx+B15//P2t1Vkld97zOTvpp8Dy7OKtELJBLIOn/oMakgcc1oC/4M8ZIQUszid3IzVHr7H7mM58xC41EHECIhJqvtOmTOKJLCng+MXFPnR0b1Nc7rFo1om9841nrEH/py7+lcLiiYm5ZpULRQDzM86amVuttwuCjFZQTNkko91CuVbSUW7a8yuL8vM0pTx0/pm2bh3Xgwb1Kck+0UFdhNALkwLhB97joJO4+GxmJg9VVG0bBZOTVmEyquJwLdBfDMScyHNsB9mG7Lc9NqSkd0+zkHctEVMMxXbk5plAioz37DykcxTxNigI2WyKiplA0rlypprmFRZXKBScSgNvLWZIvEsGg7Zfk1wnk6qoTxbmFaSdhADeA5jwP2GkkmvfGxw088kJWZMf2HWptXjNpWmvjxlSS5JP3Onv2rJ8vyR3AIc8QTWSYUYAtJHLNzQ1OjDGu43vcM0kWAFUCU8RKxb8PYFafW9aqJLNzshPw0FZJvNYkWYIkd8VgFAAlrLw6cA+wBiOx7DZ/0JmqVrJLZqCSfMMyeu/UGX+9dPW6fvu3f1ujN6/62QLWkhBTsEFm5tixo9q2dYvlLuovrpekjzkJA54xgL29efMWjyWJLEaXXKM1zefmNTM9488GqABs4fvMG9YHwAWgYT1R8yXXAInWjEmr0omTJ83oJAnNL2fd/WAmvegmwBSOFmnjPC4OMb/OnL2ghaVlpRuaVKxUzAh8+vHDTrwBai5evKR0OmNwAECB9YWuN4knSerkzKxa2rtUKVW1MLukpYWc1ysaqmGVNTMxovamiAZ7WxSLVpUvhz0fW9vb1dvbbwYXGg2MM2gI6zyM1m44qpsj11zc2r59u6+dolY61aBz5y4aUDnx3um14ltg9hVN0DFA8huy1MvM9JTH/8CD+9aKLzDiYACuBkZmrK1UymNcN+Osd8oALhtQoyDjgQt0sovlqqKxlCan5/XmT95y7PnsL6OdjGFs1eZxUQwZx6d19NhxdXd1mC35xOMfcsHlPkJOIHByHuge1w1E177pv1tiB2GpErreQccCnRD5clXnzl/w8+e58hZIPGzeuskA5NzCvLtkHnnksMZu3lBjMq7urm5/FgxnjBZhkfI8A2+CYF0B/sTiDTp34ZwLQg8//LAX1szcjIExumYoJAJehap5JaMhazXzrAJDU2RxAEWCa+YFwEqBLISuO+tzNWAR096Pbu3Ynbv2jkBKYH5hUQ/tP3DfPO6DO5HlohR4XhA/iO8B+F+waSLMXjTl+TGKVnwGID1Ac7GE50NS2aVld/uw9lh3SE4EpsZBoZb5ThGGGMXvr7JGyjV9/et/po0bh3Xk0UdVLOZ14fw5DfUPqL2tVa+++oqlKQBqZheyWlzOGWSjiNHX12/Gowt+kbAuXbzk8UIa5tatm8o0Jux7cfnSFW3btsPPEzO/FljydDRhrCy5mLawMKPm5qQOHjxo4Ih/43kG0haw6SnSLXufYk9Brgpd8U9+8pP2dKAD4O7de5bjKORLunlzxGx8ZGLC8SQfrIZYSB2NUWWnx9SRibs4go/Dm2+9rdVoXP3Dmz33kulm5XLIMwAKMpZoy1MYTqnThqctNtVEegVGNga5PAviLRIMaK3fHh31vQGkdra3akN3p8Gy5UJRmTUzQNYKUhesTcBOYirgJWuO71GcSGM6bQ3noFOgWJZmZrJ65+gpx5KPfeLjSqRi+vdf+2NlFxfV2d6hX//cr2rk2hVlsws2156bnVKbC4KDOnPunHbt2aP+/iFdvXpLP/jBj11sRgOcWHrl8mVdvnRBoXDVfirj43f065//NTW5KFvRapXOOeZ4TeViTXOzK7pzZ0JDg0NqbsF/gkJJ1YHbhUwKTkhCwIK1twvSbwmPF14VmOUi+Xb9+ojneF9vnyXk6Na6dOmS9blhZFuNmZiFeSGda7OzWl7OatPmjcH4lSsGzWGeZxphoufU3tZpBvfo2IhZ5nUZtsBMGAPbJV27ds0xn38jflkio1i8L5/EtVIgJ47wbFiXrC3mfK5Q1rWbt7xXUKzf/+B+e0DcuHbN2uAAqnOzgfE794ZEW11/GhD96LtHrUfP+YL1w/ygcMe+m0oj/SbvTxgPc20U85GCMmjKWa0ceJswD5aWgsIs65/iBl9hLMPKZp/l5xYXsl5XgLLcy/Hjx+/7LDAGnGmY5zDQeW/GmJhIgRkQ1THK8mDBfB27PaqdO7ertaXZxyWD/uVlhXOT7k7kuui+MoM5ElcknnLxaGR0LFgrITow0yZc0BlRjyMbent19dp1n8diCYpJFT8DxmD7xl53+Vn6Lp9TjKJydVXzszM+BwDo+1oskVheI0bEFU8kPeeQC1zOFzU2PqnN23d5fw5Fwrp7545yKyXdG59Sf/+ABgY26OyZ42psjKulpUEN6Ua1NncoEkILPOieunrtmuf4hr4N3o/Z8mxczk6wVuikEBcOx3wu9dkVKTC6hlbLltKjKMk6oHMlXyjpxs3bujs+5Y5DSAwQI0qVkucE3gDo79NpQZcj3SIDfb2BXM+aOTSFdJMb3OnwviShgxEb6ZpsC8GYcnygBRhYiKJ5zp4QilE4SrvYxnPnudRzmMMf/+o6TvRfn0Ku/+b6CKyPwM/hCKwHxZ/Dh7p+S+sjsD4CfzEjgGHoB8Hz+rvWwXAOmCRZMIZXlucVCQXGoHXAip+v/70OltSNfDAKQq+XJAGw4bnnntcXvvDFQAYlFNaJEyfMlgJghGW+/8BDOn3muK5eu2gQasvmnerrG9ZytqDvfe95tzr/rS/9lqIR2DKhgJETRkMypTt37um1197UF3/jN1UwWEuuG2j55ssFPfvdb+r3f//3tby4pGgorMJKVj94/nl1tbfoFz/1cdUqSBgEGpcwlzmG10HP+3LHIQwBkwbYdu7aHRgXruSsZ8oBHhbu957/vj72sY8Z7AnVSgqvFlVYXlBuaVZhZF8yzTpx7pLy1ZjaegbVNzBo9tbc5LiG+nvN6gpHEwbZuY+V3LITX8ZsZTlvjWGSafwtAdENKNbQwYVdAxstYJ3RulyXbYG9ODc/fx8UBswCdOI/DEt5xkGhIEgmg3bvVt8/yZ3fb3bWCR1t5RiGAZqTcA4M9pGiOMkLkhZkHiLK5VedrNCOy7MEPOFZADTXOxRgspJYd3ZgnlUMmN/u+Q+pVATYi661hMM4qjnhJSlcdb6EsVVIpULBCSUAwVJ2RdVQWOcvXtZKAcmUs/r1X/tlnT9zwhq4FBXQBEZT9Lvf/Y7+9t/+feu7A6bXCwUUY2CEMR60nsPMR4aFawawvH79utnJGCkCkMFoBZhHlqFuVhYw63TfMNRSB/SpM56plFvVkZW5cXPEoC3AMYlhMZ9TRxsSALBbi4EEThzAOGK9cUb4e8+9YL102Mj8PoDqA3v3WLscMOvK5auWLWAMYXrDwEM3FPDc14nkQalkQDmRyOh/+1//sT784Y+quJzXwsyE5qfvaM+OAaEiM3lvRHE6M6LNOvTokwYDaLHfgqZqPKFkusHJK+ZkAAJ81tTUuLZu2ehngu50YBYY03e/+5zn6cGHD9uEl3Zz1kilVlIU+Zg1Zj4SJjYUs6BqfU6tYdUY9VWRTmowi5B5CZAOaEQizveZwzbEzWQQZFUxX/B4LWbzAtd86eVXNDU1rc997rNqakwrVKODJWagOd6AOXCgdwtb9fChQwZSkTqy3m485s/is11sACx3wTBoBbdkSRgJKRjUCV8HhSrWw4b+Yev6vv322wZpYRLGkwmDMw8fPGjA6e233zIL9Nb1q9qzbZuf/6VLlw1kM78ArngBAnG/xE7e/8iRp+yP8Nbbb1nLfN++vV53PIMrV68YaELyKp0IuVMDhqjlABoa/XxYmxjNMm8oXKHXDXsP/wHY9pZMWgOr0b5GsgUQCkDo5KlTeuaTn9JqqWSjW66NtchcqBdfWResvatXrzrWIzcA0EKsqGshA6bSOFSpVHXivVPauGmrgTPkUBj7vj4KADGPHeuL5z47O+diH9/fsWOH95lYIqXFlaL+9M++oQcf3Kvuzk4XheZnpzU8OKiXXvqRnnziQ+ru6lIsEtUSZrcLgb55XSuZ8WIM+DsAJV8BHC0LEC67aAFQmExg2gqbuqClxWzQSTK/4HU/MDCo3t4OpRsxw1sD40OBP4eLE20dQZEwFte3vvVtA4J9vV2+DyTNYG92dHRp//4DNv7F8A/Q+8L5C/ZhuHT9mg4ePqj5yTFVV+ZUXprUlsEuJeOBdnypJs2vlJRflaKpJoVjGY3cGrPhLR1HSHBRnMEDAfkcpESiESRXQsotr3hPA2ifnJrRpctXzSIldm1E03vN1+DqlUs2A56aWdDA0LBjImxRCmeY3HLfjBV7iA0PAdVDYcWiGEyuqBYGrC3q299+QbfHZtXW1mf96KHhASla1q3bN2yKGg1HFQuHNDM1rn/0D/8nooCNsk+eOqGz589px66denD/fq/vlZWy/s2//mM/t86OLn3k6addeHrt1Vd0a+S6zSsffni/NdTpzoJZvFpFLibomCgWKlpZXlU+V7aR5sGDB8w+TyWD8QEwpPjLvouMFUVDzgc2CKb4iEdFBEA8rJkpOi2KnvMzM9MujrD/nT57WkeOHHnfzNuSF0GJ/tq1q+5KoYC9uLCohga6h8Y0cW9GqWSjzXoPHHiQeoaLK0hxEY8Yd66ffZ/5ypjzP91++MywRoiXrM+6kWYgRxaszTpwffPWbSXS6GovOIa+8MIL+nt/+Ic2zjz67rt64onHLYnF3oihKCAz6477Il4Rl4hV9w0d1zSyXdSMhFRaLbkjBEmSzZs3GUjlOjAJZn/12dHs5pCyuVWdv3DZ+8T0zISlRiiaUWCgUM29bNu6Y219Jt1lxecjOcP9sB/w4jkiv4TvCPOCsbp86brPJ0E8z3q/QQ6IjgbwdArr6KK7iFFcUSpa9R799a//3zp06LDBYhdMkCgM+MxrXXINqsISJ2bEk2pt6/J6j0aSWlhcNtGjs6PbZ5WbN0bUPzCgvoFWhdbY0BQjAMnpOIzR2RjmHBHMI55TIp7wdVBwI/4Pb9xkuaJStaal5bzaOrt9Do3EovZroGA2MT7lLq1cbkm3Rq6oszOj1hb+b1FrS6cKKxQpxjyP29rb1d7ZodHbt31/nE9NbLBZOWc79jyIJWVNTU66iNaYSrigxfVCTiGWIrXV0dnlPXJufklL2bw17enKAUBfpDOqyJmm5rkDcD4zO+tOv+7Odhevud+pyXvauWOH4z1xJ2BcBGslOJ9bcy/A0YnPhszX/h2RLcBzFzooJKW9F68ttfsFg3XN87+YXHL9XdZHYH0Efn5GYB08//l5lut3sj4C6yPwFzwCdeY5yU4d/OYj6qB5nV3uNsvsvMKhepv5+6H1zwPfP2gYSlJNcvTss8/64IwOaMC4C5hpALXT0wtmMvb1damltdEMy4Z0syLhtBYWlvXd735PpVJOv/OVv6VEXIpFakEbdS2kIgzahaz++I//vfbu2+8DOeAGmDbJ8eLKgqqhij7/a5+3LjfgOWDP7PSkfvTi9/U3f/OLNgfEgNNMyEjcR3CzbUjm1mBhGMO0YsMg3b17r5MIWmubGjOiUFBeXTWwdHd8XE9/+Ak1JKJampvQtQuntaGjVY3phBaWcppeymmxUFWqpUuZFozvZlTJZZVJJ2x8hyTGKgzFMqy9lJNJGPzbtm0PWqMXl61/CsjL90nOSFwXlubU1d3p/GJ6Zvo+4wyjUJuFZbjOkpnhgGKJKJrlgF2w9putBQ2rzjr2RRjvq/5+a1ubE/FJM6/KGhzoc6Litm0L3wZJSwCew+AP670zl6y1iq4nL1qVAaXqIDUAG8k/jM6hgS41JCKBNML4hA3AAI4qZVr+4064Ll++apO/BGZeZruFVDYLlftZdBJqIKtU1vWbo4rTPj+/oNVyXo8/9ojnNqAoIA4MShLolA1Y0SsPwFbM51KJgEUOmPXGG2/o4YMPuWAAKDty85bHfWCg319JcAH2uEZL6Kyxt7hHDNO4R8bPJmkh2q4LBqMA2VbyBcUSSXV2AQIEmqEkhy1NGTOf0Vcl7eOeKlVyv7hOnDrj329v7zSzcKB/wCAfiXU6FdX01JQZW4DWJIoYYyL9AcMa/W4+p1wpeb7cvTflAsfFi9fNPm7LNGrX5kF1NEWVnR9Xpbysaq0cmBSGm5Ruajf4TpcDzGMkR2ANutgQDYocs3OzLqo0pOO+dyQaMDV8/bXXtXfvfjP4v/fd5yzdROGJ9xLrOPCz9TMFPLeZHQLHlLDWuiWC7DhkFixJt6VwxHqEuQxgBVsv8GIg0Qa4TiUD6YJQiC4YWs1rZqXSPfCrn/2M2lsyjiO1WqDDXK5FPW8AQmHPYXL62OFHLC8CcAYYPTExvsbqjFs6pV5ooUjIHLDG8MSkzWS5K95naHijwrGklvM5vfnmm9q4cZN1tZdWkKqBjRmxBjzgUnNTkxZnp9ScTt1nhnZ0tJsFWK2tGigLDAEDLwJApKaGNuu+FsslvfX22xreuNF68gAxSFzcvTum3Mqytm0Z9vfqBqTMLUueKOT1xXURN1kbHnZrzgeGokE1I+ia4HVrdFRz83Pq6++3uV1DMqmGFMZvOTNZAa4AP+qFMuIHrFjGg/sh1vJ8mZOYRSL7AbjKZLgzNq5UutEAkzXPY/gSBHq6gELLaPZLXjuMBzFs165d7uIAbIun0mY2P/zQQ74H/C1YVwBeIyM3NNjfZ6Zja0trIBm1dk/Mn/Hxu547zEGul3nGGKEPzDxgHXkqUhDMF72WuGdY4YwTDPStW7dbiqBSYZ4mfI3cf2CqCKB5USdPnLQsCvcEGxUgEQmxgB07p+GNm9WYabaGMmEV7W7ko86eOaPNGzdpJQ/gV9GmgW5V84tK1IqKh8suZPLwarBDUxlF080KJxo1ObOsmyN3DIAPDcDQvub509vb43uiNsL1MtYr2WU1NmSsv97Z1aN0Y0aZ5hbPbeLi2dOnlFvOqqer0yaqYbo6pmY9r6anZ4JY3dGp3bv3eJw5OwAyvvX2TxznMMlMp2NKpKKamZvTocNP6Py5UR1/76La2ru0e+8OrRRmNLypV99/7sfKZYsqF3P6ypd+2z4GMF1XKwUl05hGBgVV1hAsV4Xi+u53nrcEC/vFpuFN2rVrZ2BEmIz5Ptm3KDZX6ZhBu7ual8IAyREXbRPxJk1NzOnFF3+gX/6VTyuRjKpYWFZDKui4Y04mkknLpfG5AIuA5xaKoCMHKaGK1Jxp0ZWrlzXQj7FyQqO3Ry0pxdyamJjSh59+OujOolvOxp9hS57QOYD2fOAfQydDSJMTSLgEUidz87PWaCfO1XXPiQO8YF/zIq4wfwNpl6DghqwVc3Xs9m3PyQaY96urLvZRjIYxTxG0UqsFpraS/t0f/7G1/xvTacveAUAPDyEtU3HXC0UIiuOcKwLz7aD4DigfgPRrEldr4CuyLQHrt+JYz1fGA6PNpkyzu5OY75yBpudzOnrsPT3++BFVa5iAZm3SzrVbW3t+wRJEAPAUDa5cuezrtvxLKnU//nCeqcvaEH/Yr9PpJqH7z/qmKAqAjteF/SfOnbHROHsLZ1P2e9YtPjwUta9dvqT+3i61N2fUkEQerCLRtWh2eFgl/HhCNc3PZ5VMNCqfr6ijY4OuXBlRY6ZNbS0d3tPpDOP57D+8x/JeFA4pLpntzRylG62Qs8QP98xzolhKMaFvwwadOnFCO3buNHObHwpF4gaS5+azlgfLLi9b8xzwHCmm7NK85ufG1dqaUm9vl9LI8iUzKuTQ5x9Rd88G9eKbkUo7ll65dt2dIfw9vGYO744/7F4jgPxhHXroITWmYqqWiy6I4uty+/ZtnyGZK5ADeJb4AVEs4P0p6nMv4/cmfK8U4umspOCMJ0apmPO5ihc+AejS88wwDK13gdmLI4jEqtU7zf4c5jm7G8xzrXXbILH0QdmWdcPQv+CEcv3t1kdgfQR+LkZgHTz/uXiM6zexPgLrI/CXMQKvPfd/mHle16nlM+qGoHVAMNBRLii3sqCwKvclOOpg4U8zz/0eQDKwTmNIXUypsaHJMhaw6gApSHxgAZnBuGGDstmCD9Vjd2+qVivp0KFDWq1wSE9rbjarb3/7204Yf+/3vqxkKqxaOWg7Rr4EYAwc7h/9o/9FDZmME1uSVJJhdD6Xc4vatHlQv/HF33A7OtkkbfFL8/N69pvf0D/8n/9HLWcX7gN2IQtgBJIi1qM2tQxwAXBlSnPzi9q5a4+OHX3P0h4tra362CeeMXB14eIFbdu2VZ/9zC8pEamqVszq4unjmrl3W6vlomrhuHKVsGqJjDbvOaCe3gEDW62ZlEKVknU3SWSRgEEDGA68E81ozG2vtA3Tqss1kQQAlJBQkyhjrlkHrWA/wjznBYBIIsPvA/bzPLj/3h504RNmG/F7sKhJQikKkAQDhpBcWqs0LLfaXrhwQQ8+uM/GpVQvYM0H4Pma6DN/C4U1MZsNZDnWpDQCCRdMu2BxJq2HyjViBpWKSZVSzvMKjVOAD7SrKVSQGAMQHD9+wqwrbrkWDrlNGyCwuanRcxN2OLr0AGvRREo/eukVs6ZuXL+mDz/1pDW0AcnRccVcDVM+ZH8C7XQkZmgvb1B+JTAj/PrX/0SPPfaIenq6rFPKnEUDHdNLQFOmBlrZq6sw6gOQ0fMxEjEAwv1y3YBmAOmASiT1sBWbW9rV29+vlXxR165fdwGBewHkg72Lvi9MfkCmaCzh5A/g997ktM6cPaeuzm6Dpx9+8imD7CT8O79S0wAAIABJREFUufyStap5lvFY0sZyzz77Le3bt0+7du0wiGqdW5L/q9cViyS0cetuvfLamwajjzxyQBu7mzV+47xi4bK7NkjEl4urauvaqJu37hhY2bZ1qwprzF/A2oHBAc8ZANel5axGR29p184da+DGvH70wx/rox/9uMcCoPHs2XPasnmrmbmwo0NRyi5BqYp5RkHCTMpMo1dhvRvCIO5q1aA/RSXAIhvUltAHDrR/AUh4MBToYBqiyT84PKypyRmz8gDRL126olu3RvRbv/kFdXW0WuYiv7JkUFaxlAFbgAw0mtEpRkYGYHNosN+Mv+zywv1iCD+HVAcMYuYRYYIOEdYXABrzHO38LYxZuWx2+QsvvKh9FPhqsqHg1avXbXIMWEnxjdb9nVuHlUkF0kDcJ/MWHdpAvqbsOYWmfEsLDM+IqtCMKeQVSsoVCjp+4j0988wnHFdYm+hnZ5cWDIgDdGNYSkET8Jyx5v25h+GhYccZgDDGNhC/CY7QAJS8iDtcO3sCevOAyBSjejq7FI/GzIbkmlkLzAmAsbpWex1AZ751dbYHz5s5EEL2B0Zg1cx/2L+sE5jEYfaQKLg3xdDAkBQJEcaZoBRIfyXNMPz+959XW3uHGcBmvVcqOvjQQ9bmxhD26uVL2rf3AT9TQHLWI3rwmaYWa/yaXb7m4xGwYQt+1uxZrB2Ax4MHD7lbBsY4THrmHIWPo0ePuiiMnvuGDb3avGmTuzQAyunugeFNIY058rWvfU2/9Zu/FYDctZom7t3T5cuXdOTRQ45DjZj31sKanEbGY8VM8cZ0g86cPmkZImJuITevWDivww8/qKWZSSWjclcYQKCFpWNJd1JEUg321rgxOqXbGFX39Kgh3eBr7+rsNHAO0zMeZ2yrWlic19VLlw0sUqjbtGWbgXNY6Bj8PfvNb+qjH/mw2pqb/QwD8DpuzwpqHxQ/z5+7oLGxu5bdQosf5jcdFp1d7S6s0K3U0pbW+L1Ry0PMzeZ1/NgVvfXmabW0duiLv/VZDQy3anJ6VP/hP3xH2YWCiyd0EW0e7peqRRe90NO27wCyEbY7ievc+cs6duyEtm3dpoGBIW3fus3dRXYxiQBGF2w8ihmisTjv7UWblPPvnCOqq1GtlsP61re+o9/4zS9obo4ugGaVC7lA1o14H4642I8PBAUJ1rvfKhIYAeeyBXV3dOvqtSvas3ePAW/WKwA6MkwYZG7ctMVxEEJv2jJrIZ06dVJbt272/gtwyxxE03t0dMxxjL0H6ZJr1696bfFZ/BzruC5FwR5ERwaFVeITZzDOEoH5e9RnLmIUcZOiBucXPCe4D7TUm1oyPk+wBtgj3zsOgP2E9ygX1jCBzOfNPt+za/d9LXI609yhk4ivmfAGMdEFACRSYAiHZW1tCrrFQt6gNYXB2alptbV3qq25zR12iVSDjp48Zx+APXt2a3mF7qkWg+jEEfYD7gGDbN6U9c2+izyLvVHWCtl1EN/a3Uhq1QJixdT0rC5dvqJ4LK79+/epVkX6LeWzAGsIqSfu986d27p87aY7h/bs2aNyIa+x0Ru6ePakHtq3RxN3RrRaymvnts0GkF2AaoirgLxKuaZkokGzs+jjsye3meQxNjZumT/Gn7PvwOZ+exAgtZZdXHFRA98XOrK4pnxhxfF+5NZtX28+t6LdO5nXS54nFAoAqCmw4/sC0zuMTBeEgWpIc9MLLsqi239n7Jqam+Pq7my17F9jmmJ9v4o+l7QFUiecdc6e1YmTZ1QqV+2rgkQbbPMaMcv7VE1bNg/rqQ8dUSRcUypGTKKQWdTY6KifAbGYmBqJI2dYcsEOM+AdO3d7X5mYnLYhMXkCMkfcN8bh2SxM+4LjMxJRSNrZXP4+6zwgtbwPnkcCxjnrst79GJTezXx3X2QYn52Ei+/MF9YK//M+hz72lXWc6C8juVx/z/URWB+Bv7YjsB4U/9o+uvULXx+B9RH4yx4BmOcfBKjuG0M60QrYtIH51PvM8zpYfl/LeU3G5T/TTLcZWs2SDvz8qZOnzbSBWRQYUTa4xZb/AXk7O3o1PTOrt95+Tc0tDU7SPvL0JxSNpjU/m9V3vvNdlSt5ffV3v6RUMixVA2Y0ADLEyHy+pP/9H/8Tbdq0Wc2trWYxplKJoLW2mtfMzIS+8PkvBEzGKIlzTdevXtXxY8f0hS/+upnUJCrFAjIsAes1SKw5YMNlD/QT330HyZa91lf/+te/aQ1F/hWAc2JyUu0dbTr00H7t3LZJldyimtMRlZfnlZ25ZxBrcnZJlUhaq/FGzSyXlS+vmmXW2ZKRKnmFa2g7xw2AoIUaoekUYDYWaIGTvCRSKSc4lrcACQBAz+d188aowTTAEZJFmL2B3EjCLDySTgDL7FLWyXJzQ4OTbMbIJlBm8SJNE2ii8rtORN0obyTLeqo9XV1qSKdtXmU983r77BrUBieoXK2ZEcX7kGzTbm3pkjXDLoCtwOjPasWKx0hsAxM+WHwk54Bii4tZyzwErfFyC3t3b4/lNDDug6GMkReJFwlpLl+0cdfU7LwBA1icMIgff/xxszfPnz9nnfMjRx61Lju6rWi7MtYraNfXorpzZ8yJ+Kc//YvWaTWzO53WW2+9o31795vVDesUc8xE4v0jRh1E/8EPfqCPfOQjNi5jvACwATdgjANEAf5i7IU5XiC7U1NLJmNNVdicmPFBXQRgoH1ifjGrdGOLzpy/qCtXrml4aEijt0b02c98xtImgC6FUs56urSKI+ly8iRt6sgybFG5jAZ72fdF90BhOa/2lk4t5koqVKsaGOjV9PiIDuzoV7K6YuZzOJ5QRXEVldDGbXvNnuP3AWRgmDOXxu7eMYgf6GOHfI9oR7N2mXM/+MEPLSsAuIN5KfMX4Ahpgo985KNmIZerGP1iwhd14ptdWjQgeujgw/47c78eVwqlit49etJMNeblIlqwkq+Fz6bgRpFix84d1jkGmG/IIGcQt8Eq5rw3b9zUQH+fPvr0Uy4ExiKrgelsqKZCmcJUzXq0aPImYgnNTE+7jf/BfQ+sGbZhtBkk3UjIAO4i7VM33OT+eE1NTnttAfKmG1J+f663kCsZONu6bbsLI7CsT54+q6mpGQNxAOZPHjms1qaUZZJYI/g/AHBjltfbu8Fmpnx+oRgwsDOJjHIYUjY02sT11JnTLk4B4KYSMeVWsmrKNLjb58bNm+5goeABcIXePO/Fz2MCSFcKOtilAoW7IP5b53lNaxaAG312vo/eNCAsAN7u7TvNmkTKCJC4rqFsXeM1MCvQP05bh7h3Q2DCC/jKfeJ7AJOXtUHxB6kiwI9Av75i1iTAX2NTxuA9YCXMbLpU5hYWdHPkltv+f/kzn1Em0+B5g2nm8MCgJicnvDYO7H/QhRCKILBmkZa5NzFhFi0gL/sSc5XnSQwKuhtgBDNGgYkhBpeBbEvR85eCMH9/8sknfJ/RWEQjN0fcWbBz5151dfW5O+PlV15WT3e35QyILc8884y7GIjF6JzDTt40MOCCRDSe0N17+Fck1dKKMab0H772J3rmE09qfOy2Ng0PKRHKaXUFT4Mms5aJx0GdI6xIPKlkQ5MiiUbVwjGthqK6cOWWJiZnXViKRWK6ePGCi9dIPXV2tonaESAYTNfr166rr29I6UY0j0Mu8sE8ff3113Vg/351dbQrEYtqfg4wN62VYs7PavTWmJLJRnV3IbGDsWHEBdLGDHt9UNzFEJKCV2d3s5Kpmgs17W19On1yRN/6xg+9Vh9/6mHt2L1BHV2Neu/4Tb3w/ddsMJuISX/397+iaiVvAL2yiil2LCjsIp8RCmtqZtE+Fclkg469e0z9ff2i8wqTWGIgxFkY6Mxj1WJrmvkVrdYwu6WQg+RK1AD6c9/7vj0I2tpbVC7l1JAODBLZxzBCv3t3XCXr7yPnFDD+2Tv594ZEg4oF2NghdXZ3eJ0xN+6M39XQ8Cbdvn1H3/729/TZX/2ciyPNaOKXSwZfx+6Mau/eB8zyZw5m6QRozPgzKCJv3bpNmaYmF27eeustFyYB2ZF6gbnL95HOIHbgq5AvBN4jTBD2f7rOzOR1h17RRWnmMDFgem5S0TgmpV1aXso6nlJwP3P6jB595FEXXzgdcS3EkMX5JW3dugWby8DLII2WPkUGijHIFbFF4QUR6IFTJOPnllcWNXb7ltfX0OCAC28UEFdpA7HRdFj/+mv/Sb/46c+oqanRoDnAPN2E9QKX5Ykwvs2ueD7j7QIgzbXXz6bEALSzGZv7HhnhsIsQnBdu3rjhzpzt27baMJ1ifi63rGQipqRNVEuqVMN6/c2jeuSRRzx/kPpCZg6pktGb1zQ9Ma5EPOwiFAUSYmUghYfEU1Wjo3e1lM25KEsBmg6iTBMSNEieFbRv30O6PTaujRu36urVG+5UoruR7gj072/eumE5pzucn4eGtTg/p5ZMg9pam2zUTlcFxSuKy5g444eygnkz11BYVbm4qtbmZrPlL1w4qbbWpJKJqPXJmzOt6usdUirTZJCZ7oZEMm3WeXkVeaIGs+Qnpma9fzY1t7hraGH2rpLxiB4+8KCqJYzHUwbPK8WixxPyA+dwiowx1ltYmpme1Y0bt7RlyzZFY0lNTc0Z3A6H0VCP+vp59fZihF1Ti+V/IJvXz4lrALk5I2vnLpjkPkMyld6XbbHUok+WAfMc01AKw+jVEyPrxZV15vlfdoa5/v7rI7A+An8dR2AdPP/r+NTWr3l9BNZH4K9kBNA8r4NTP/2BdaZOXfMcw1Baxfn5eju+0/WfAs/5HgAHeuT5QkE/efMnSiRSTm74XUAcki8SOIAUzIza23sMEvzox8+rMZMye3FDz4CGBtGeLOr55180eP7lL/+2otFVJWKrPlTT6hqLpQyaXrx4RXse2OtW0QDsCADXaLSmsds3zAwslwCjMSiM6L33Tujypcv6whc+70TJbBRY3t41AHoB0IHGA7YlAMGLL/5In/rUpw3uPP/ci3r08cfV3N6hE6dO2ZgPJvSpE8d0aP9eNcSqaoxVVVycUn5xxmztsmI6ceGGmroH1bNpuxaW82YQ7X9gp0KVgrCisgQFF16tCmwWkAm2rzsEYFRynQbsAxAPcya+t7xctC548Dy4h1DQlrzGig2ebyBtwQ2hG2tgG8O9UMiJtEHMtcSE97ZuLbIjtBAXC2atIZMAgBuNRC3zEnwSlPA6TzUoOgCMkEQBnAOc1YG4wEwuYIeaCVYK2OhcNJqyXEMdaLeERyzuawOIQzZmtbqqiBOmmgGHRDzQSYetGk+mtQLwhz5yoaSTp86ora3jvsFYdnHBgCjs41/97GcNlDH+r7zyiuVxutp7zf59YO9uZTLIPwRmZHw+bcctLUiqVHTz5i01t6S0Y/tGg4286hqymJYhl0LhANDCep1r88djuaaXfR49644Og8UbBwd1+tQJPbj3AbPPMbuEfQWABSssu1ywKdgrr76mB/Y8oHt37+qpx4+oAfPMQi4w4Fpe1r3xex6L7u7AmAuQEOBqYWHWBaXBgQG1NbUqWosp1dyqK7duanxiTItTI9rcm1GkuKCe9nYtF6rK15Jq7hpSpqnbBmkUESzfMzmh2bkZ7dy103/PZhd9j8wjugVgeAEqnjt3Th/60IcMKAGmAyICAgOwAjIwJ2ARI/sC44ziFdI6zE8A7iAZfj9R5hpW8oGUDVOU+0UyAPCT9wKUYTwxcqXjBPZdHlkQAdis6idvveM49KlPfdLt9uXiivLL82ppRvtbmltaMTP9+rWbKpVWLflAsQDW9r69e1SrlZVMxTzvmBeMJ10qzGNLNVhMFT3nnJYpULS3ee4G7NhKYOQbT1rTGxmbUqWqdIqOiJJujowaWED79aH9u9XWnDQ7um5Uu6G3x6C0TQZpmfecD0wCI9Wwtb7HJ2fMElxaXrZE1t/87d8yWy9pQ1YZYMdwkvelG2LfvgcsswOgS0cIawIZFUD/0ZFRJaIpFygZHD6HdQf4hiQAANXmLVvM/uT+MqlGpRIpz3lANV6Ay5hlsnaI9QCprGv7AzjmcP0wNIsG5CmuoD3f3NzqbiIkAxwjqsgaAZxRuJD6BwYNZCOz9OIPf6jZuXlLuBx46GEXxpKxiAEl9NIp9GDECuOZYh+SMTZcxcgYn4ewrA1McRi5AfTf0afGeNWsYIoTGaQX8i4GhyMUVGYNchOXYc3yfwCyUyREiiLQ6i+XopqYXPIYMSaAcwsLwdhs27ZFkzYfjrp4XFhZ0dzUlOVhKBINDG/WrdtjlgAzIFsuG5zq6WzXndFb2trfqL425lre4CtSY+COiXRGqYYmRRMNZp1SSKyFoppZzOnW6F3LerQ2t+jUyVPq3dCjvt4ey0RFMM4t5+2ZAegH8/3V195w8Y5C3+jYuJ586nE1Z2DBp1TII2OS0q1bN7SYW1BPb48i4biam9rMQM9m8/aHYB8fGhrw3EFiazGb043RO8rn57Rn7xb7OxTy0uJsTf/yn/8n78vdGxr1O7/7KyqtLioa69O/+7fPam7mnlKJsP7g937HwHkkUjF4h+QPUlRee+GICqWqpXPm5ha1tLjsYhByJDx7JDdYP7DsWZulYtAd19JKcQvvjJI75KS4RkfGvS7R0W5uzujgwQcN2lPQBBRmIjIHAtNkZIUwKcd7BJ+AkELVkN47dlwbNw2rv79XsWTUXT9IXRXLqwYNYfZPTc5q9NZtbd+0JegaWLs+wGg62IhpxFgksCAcsIZg7KZSAWuZecUaQc6DtbV3716D5+zheMqwVmbnswY9mSvoTlOYpkjE3krcpFOD+MuavnDxlDb0dbqgT3cK8dXSRMs5/enX/1Rf/vKXDTBzBkAe7NZNWMZRa4XH4uzrRUvUBMxe6u0URdnPeU5VLWaRnZrw3trYkLTWPs/GEnx4suLFEU9p9PZdjc8uqrG5WZOT9zS8cdCm5A2NEC8CKSVff6niQgTxaffuXV7DjBcgP4VICucfNLM3KcDFUmTcqsoXKNLHfP8jN64brMZfge4vOtqCOFLSqdPnLX3S2dXlNVvFjJozRm7FxQIKQ7DFkbehuxGd/oWFJY8BTPdEKhEQUArLiiXCylAcrVVc6Nvcv9P3u3ffQ3r7nWP2FFlZyfn8NDjY5+JpG7J/GG0Sfzmj1VZVpesqlXT3gCUFKxVNUuzIF7W0kte2nbtVzJdVq6xqtVRUU2NCr7z8gjb0tFmihjlAoSsaTdojIUaBpQagX9bd8Ql1dm3Qrdt3TGCA9U4XANJeQwP96utq180bV7TvgV0qFZbd9VLEx6BadtxvbGi0t0ksllSiAQm9GZ+hKRLXamETCThDI80XYOZ4BpATxHT3Lma4vZ6P7KVI6iHZ4nMq8L7PxOwfAXDOuTwgcHzQMPT9vwGewzwHPIeh7yW7dsbl60NPf2kdJ/oryTbXP2R9BNZH4K/LCKwHxb8uT2r9OtdHYH0E/spH4M0X/qnBc8Oqa62udf1zgJu69jmJ18LshELVwFirLvNSB94/+DXQCQ85QQE8gn0D6/zKlStOtABTYAQfPvyILly46GQ0Gk1ocmpKG3o7nEACXJB4DPRtNHvmxRd/aKbZ3/xbv2kAPxLCUCmslRxsp0Yfwhsam7SUzRpgBVAGGDJQCyiQjmthHmCmzezS1UrNBnn/7J/9c33uc5+zdisAH4A87G9rx66xLW2V5Bw5opdfel2HHzmi1tZOfeMb33bCsZhb0cjoLSd1s7Mz6t/QrV//1U+rMSalIyUVFqe1OHVX8WhYy4WQroxOqLlnUJmufilKUl/S1uFehSpFLI4CUDyEIWYYPRPLzNxnipUDcDEGDU/oOJfX2nPRD4ZV1xCA42ttrTDSuC4STZuYWkcVbVwpZoZ9oG9fL4AE2rwB65zf4XP5nVyxoExzk4HP6akZ7di+3Z9DQkLiuybu4D8b4IsCJnOttaDldq3AwrOvywRZS1kAgSkVS4EuOMCW5TwMRMRdFODnAkMyTDSLSifTASs5HLLUDExtAAOYmoVS2UaWyG80t7bZpJHkNdPQYMCM3wGg/1f/6o/0iU98wjrctBPDQn34wEOqlALpAwCzc2dPK5mC8R+YMwIKLy5klWlqNsiF0WlXZ7MBKa6fa4MVzXsBcuzZvSswMaR4UFn1/LHeJoDvajUwDRsZMVN7186d+tEPXtCTj39IyTigBRroZZvX5stVSyPcvntPx947ocGBQc1hFPnoYTUkYkogq1Qu6N1jx3Rg/wEz4ylGnDhx0kAgz/HRRw+7CGBDx0yzFmfnlW5u0/TinF565UU1xCrqaJAe2DqopbkFRZJNSrb06ubdeRUKQbs/IOkDLk7FdPXaVW3atNHJLmARzxQQlM+dnVvUN5/9lj7/+c+pvS2QHgCUZX3B5MPIFcAQgAYNBUsLMI88NysGcwPjL4pDMP0s6hIkyWsFOcB6Az9r5pnIJ5FsU4gAnKULZFWr6trQrXQKg8Si3jtxytJQ27dt0auvvKTs4rxC1VU99eST1sdmTVHsW1pa0Us//rG+8jtf1eVLF/38MUFFvxrfBTPCFRgpc33B2kq6m4VxgI2NlAfFQpjodDcAzNkgrSq9+tqbGhrapM1btrm1n5Z1tOGJj3gEdLQ3K5kIGcxmbjHOmL6aYeu1ITN+AXFscFyqag7ZpoWsQZhWTN/a2zVy44YN/rIL82aVUnyAoU/xA2Cpp6fbMZXnWgeJkd0BaJ6bmVM8mnRBiecBU9cdShHmMvebcLcLYwHbcxUT0mJgRhh0sZQCeah8/r55JGsBQJWCBD4L/C4xIp9bdhcD18YaAaRCVgFDTsY1HkeWaFlTMzP+/MeOfMjj+uy3vqOeDT365V/5Vc1Mz7loCqC7OD9t2Z/FxUUdO3bUusAUc4hzBqcLRe3cudPdELBMK6WCxwNwi7VIgdByVm2BljJ/dldOJKa33z6qnu4N6uoO5JwIfMRB9OqRCaPbh/kMgPTqy2+qvXWD49fjTzyujs5OxxHAMMYSoDO7gozDmHLLy9q1bZvlLiikjE/PGghDwxnwtjEZV097s9575yfau2eHavlphcuz3vtWiRGlqgaGtwb7SQ1QKbrG3kdyK6JwvFFnzl0MCt+hsO6O3bYUxPBQvzui0qm4KmXMkmvKrhT03Asvac+eB6yfT+EWc1HiGgxeniPrme6O4Y3DamwOCp9cO8/h9KmzOnf2gs1Ff+EXnrHR7eJiwECfmp7Tcn5Vr73+Iz308B719fdKtbgaUz168ftv6Mcvv6yWlqR+/YvPqG+wXflcWgvzZX39T/4vdbY16Q/+zlcDiS+VVSnlVSrllUwDwibc5ZZIIuOFSTUyDSnLk3G+YI5TJKVIFGhnR1UqEHfiam1vVKFAF9ySJXNS6YxWskVNTEwboD51+qSGh/u1betGS8Uw19knmb/ERRi+dLOVWYver1at/fzGq6/rs5/9ZcubUdyEeW6tfIpYTS2W16CYdvrkac1Oz3tPZT5u275Z2eyCpqfoUNniuEnsYC1aAilXMFGAOYvWP+umLk/CeuPP/BtAMh1Ig5u2eZ5cunjRa5u9kt+hSMb7os/PmO3fv18Li5M6cfJd740w3u3J4GJBWH/0R3+kj33s4xocGPKzRoYNbaW7d8a0bLmiLrV3tJrhb5ktNOXpoFuVAdiZ2XlNTk+7yLRx41Ag+0NBAwJAJGpJEs5lALh37ozrxPmLGt682WD8mTPIcHGmC+Re6HCiGMveggH04cOHRIGRfeHG9RuOw6xzzoGYIzMuSLux5ul0ysO4d9cXewxEDEgAVZ06edKA7cGHDzj28Jwr5VUtLq7olZdf0cc/+QmfZ4IzFdr5dAliArzigi33cfvGbc1NzWnSnSVLlg+LJ8IKRYmlIXX3dGi5sKR7mMQPDWi4Y7sLXxkka3JFy+sFOx4a6Lw9rPKy8iozNJbTCleBnsMG6gOSQ1xzSLYsLJk0sJyvqLNrQPNIJqEXvzijSmFJ8WjIBSBiYd/QsLrpzCivKppI2uQ0nWowC/zSxctqbqELJ+E91TE/iQn2shLRuNobOlzE239gjz0DwuGKi8tL2UXLnWUyLerowHcj7qLJzVsjfh5JDOK72JPT7tzKYk4ci7nQz5mToi7SSpim9vVucEcNUjomwpioQ0GGotdaqlTD74CzsNXP75uGOp/B6JQuJTT03b3JXGYvC6SX6rrp67Itf+Vp5/oHro/A+gj8jI/AOnj+M/6A1i9vfQTWR+C/3QjUZVs+CH7X5TS4KhIFACoDlXNTCldL92UUSATXUPf3v8fBFm1JDvhuZ4YhWtTEvWnrfZYqBW3fvtkH8WKxooV5jJCqam9v1ubNtNhPqrOjU+++e9SMp4cfPuzD/A9/+ENN3Jsw86mttVnxMKzPgHlNAhToF9a1TwO2trW6IUQbTMYcDHZYAGDCaS0UypqZm9dzzz2vvoEh/Y1f/AUDq2bXq6qktd5z/h4HeBgyXMvFS9fU2d2ro8eO6+r1qwpHwwYUG5uaDCYCfh45/LDaMkklwxXlF2Cez9oMdLWW0sXrY8p09GrHvgO6NTambVs2KVwtws+yHiuGXeVqoN4IC95GriSjNtcLTLlgTJFU89ysjU4SX11j1fB7/L2EAVwsMP67b+jptMKpWai21gP9wem31gJrDNxjG2i/A0zB9GU8T5x4z4Cj9YzDYY8PQAJJma/HBmSBtqRlZax7GhhAYcxIok6q4/Z2dFdL+aDBNhRSLBE3QEZSHIlH75uyuSASjQZaquG4zd543ryH73HtVTeNhOFnk9Aq7fxBMYFkjZFgrP7JP/0X+spX/7bisbT+9M+e1dDQ5gCQjFZ05hStzW3+HRI4vqKJvH3Hdp08dVK7du9UBdAwmVDJSXMq0BnGHI2kNhIx+HrksUeVaYBNzZoJO5GDTbsCwLGWyKGTj9lpZ3urzpw+pQMP7jOzD1miUK2iIl5k4biiqSY9+53n1b05thgsAAAgAElEQVShT7nlFS0tzGvfrp1qbUrr7KmTKlUAZlf11FNPrRn/MvcBIcY0ODhsQBDgoaGhUal4TJXiCi6kmpye0o9/9EP1tGfUlkmoDe39UFgrlbAmFvLaufchF1kaGxr87M5fuGR5kJY1k1nkd9J0BPBMazUtLC/pzaPH3Gbe3tbulnnM1zAOhOmLdjMA1n/6j//ResKRaMBsXl3lWUWs/x2OAdBSZAlpcT6rdKJZC3MrBoRu3b5iMPnSJYCgIX9vYmJircMCuaGVoNBUqyndEDUrOKSYjh49qUuXL+vRxx5Vby9Meum1V3+iSxdvKBpudCfFM598TKkU+sBFm8U+zViGajp58j3t2rXNbD2YiBR3AGAATgBwLIeEee0qXTBRFwQpxtULVzDfC3lkDSo2FD5z5rx1tpmjO3bsVFNjo+7du+v1nF1cNPDtjhLAeQWyLYxZU1ODpVpg81J4AHhmjp/HVFIhg7PoxJ6/cEHbt23Xq6++YqkFQDLiXzRS00o262uFdQiAyOcEmv8wu8P+GsgsBSC4S2Fr2rAu2hETi0gWYQZIwSSQ5UJAum7a6nVOG36FolzEbH5+hufFe7z9zjvavnu7urs6PSdgnjJ3HaeQb7e5L7rnFUtMrGJmWVt1LLBvQqWm06fP6Nq16/rc5z5vSSs6YOh6gGXe3t5ik7/XXntVe/fuue/9wPMBTKTQurycM/txeGhA3V3ta+aFmGEHe4e7jQyowTYPunMMtFWRCqv6/gBriSisZYpjmJzii3D8+GkD4zu3b7IWuZ8jlQ9KozBRSxUbTI+PT9qfg/fp6+3VlYsX3A21c/ce9Q4M2vSZrprCyoLmJ2/rwR2bFK8V1IxBX5V4GMgQ1KIJdfT0qRrCMDCuCoJEGDSuMSxhV69WE3rr7aOWgtjQg3zDWXW2t2nXru2e8/EY+yIxuqrbd2d07caEHtq/Xy2NKaEeRYzmDYnPuUJF8VSDZhaySiQDvwF0xX/y5psu1i0uLCj6/54X/od/8PcstVEuEctqLgLMLy5aFiKXX9Gx48e8T2xD8icKmBbWn33jm1rMLrqz4u///T9UpVDW8uKSnn32m5bRwqyajpxYnLla8vXCTAbUw0sBqSE/P8dh5FeYN6u6cP6CNm3eZHNOULhgrr7fLTS/MO9iz40bN/X4E08aOL1zd1xL2WUNDw/pO9/5jvbt36dt27f53iKhmpKxqPdk4v1KLm9mOCAda+jC2XPatX2bzzn8e734VN99ma+sIV6YOj77nR/osceO2Nx0ZXlJzS0ZvfzSj3To0EHvqxg0ukhD8XdNfxpz6HRDWt1dXfc1nIkp3DNnJ/YzTFRvjQbdSP39/Zap4f6RPWM9eX1jog6bmXNblcJYWPlcwfswEkKAq6FIzGel77/4Q129fsPzmC6mTz79hK8XCSeAWorZO7Zv9XoCeGX/wWeB64ZBTGcIZySeDeeHencj98S1ES/qXTz/5t9/Tb/+xS86nlPQBtQGeGcNEjcoUONhwr8rtGo563pB351oRfYWZOhSvh+6srq6e7wHwuhnLeC3wNmD/caFYPxDVnL2KqDpZs+evYogIxWJ6dVXX/OzPXzwkNpbW90ZSEcMJrSYXDIX6ZxiWiJDMzc1oVolr4YkBQQMSPOWEquopunFRU3OzKqrp0d7th3Wcr6gfLGsxuYW7wNcP12IYc6tjjJVFUKBOW4MTxpX7YL/0ZTP5Utmm0/NzGn0zl1t3rpDMzMLFr/qas0oXC2okl82KYSYjczV4JatGty0WTNzC+rs6TGLm2JOKtmg48ff08jIqHbv2q3OLvw1gkIjEmSLs4u6dOqKgW3A82JpSYlk2ISJpaUF6/OnU43q6el3zGMO0mXRmGny82Z985zZr/BRQKoLrxYKxdPTUx5Dnnd9P2RPQ9aKtRac6+n0WFtJNQpSgeQbL8arblwf/Inxph4DkQfPHPa8YC1xdiR2PfrJ31vHif7bpaDrn7w+Ausj8DM4AutB8Wfwoaxf0voIrI/Az8YI/HngOQfKelJTl9gg2crOTylcC1hF/zneusY7/oA+MUdZt0vWopqeXtJLL71qVko8EdGD+/do6/YtGh29o1Atrs7ODZqYuKNSadmA00D/kNnAADy7bEhV1fPPP687Y3f11a/+rlvNw7WCD8rWaIcZvsYcAtgA7KhfogF1g8cw4QM+jymcobCKpVUDH3PzC/pn/+Jf6g/+zt8xcF8qrhjEbkylNDsz5VbculcRv4NSyez8oiVBjnzoMcWTUYNpgKjJVFL3xu+ouSGpdCykZGRV+cVpFZZmVUOHvJrS0VMXtWF4q9ItHSrSbrxj+xp4ztjWtArY4bSH5AgAKgB8uc+ArR0AawFgtxrImZQrqoUD7UskaCynsibrAouHBDF4rRktwU6ExrT2+uln6p9cY6/zBVAAgAgA9oUXXtAvf+bTTmLzuZyTdMAuG5s6KQ8kFwIAEEmIVbPDFheXzOwksYeFBPMLWRHYUEtL8wb+tm7Zal1QUDT0QBOwpddAQq781KnTas20BXIwa+x4kmjGA+YxYDwFGN4L0LBcKQQJchgd1aCDQKGo/vm/+Nf61C98WjMzi/rJW0f16GNPmCHe39uqVUy/wlHLiDQ1ZgyYAn5MTU/q3uQ9y1agHdzS2KCQ2fcJF2NI0AABGCeABMa/vaXZMiw5En/kZ0oV06cwRpyemdPp02etwzw40K9333nLWt9JwMzSirsQYJwXqmFdHx3X+UvXdORDT+joO0dVLZfUmIwp05DUUH+f+gd6deXKVV8zrdUADTZ/LBXNwKUNnBes9WI+q2QcBmRJl69e1a2bI6oUsoprVaXCioY3bVEo0aBQqkW5SkiR6qqZvGj7bugf0MVLl82wt0xFOKyJe+Pq7ui0rvaZc+e17+BDa4zrRhVW8jafY96kUylr7zNnrl69YvPGrq5mz+vFpYLmF1es1zozN6PF5XnLbjQ3terG1duKhRsMyrR3pm3w9txz3zNoApOQ+wNIrgPOxA0Agvb2JrM5a7Wo/uwb3/Y6+chHn1ZLa0aFUkljY5M6cfy8piazZrrt3jWggw8/qGQ6obfe+ok+/NRTKhVyyi4v6vixd/WhI48ZAATcsS4/TNdEwlIIANCw5vBwQLph08aN9wuKzImJcToAKlpaXlH/wLDHkjkagNU1G9u2tsB4hRUbN7AeeE5UzRS1pM1q2ZID/Jl1jImljWl7+hyveT9ksJj/aN1j7gsLH/YsYw8ASkENBjGmv0hasC6QS0FGBzZqYOobxBxAV4oBfH7A6G9Zk30Kuj4Ao4MupZALRNanXSu4wegl9NL1ASDDdV68eMlyRhTh7twbs8Z6RxvsUyQQAmkZd67wHpbQQt6iplosqgKmg457GJ3G9fLLLzum/Nqvfs7MxeXsitne/EzPhm7duHHdrNx8Phi7uuYzQBPSXXQXsJ+sLGf1yKGH3GkSyC5RUKxZfoU9hd9vaEx7DGD6G8T0fUeUzdGFEBj5jt+bMvMf743B4U3avWuP2lrTWi0uuwDpuLAK0zLn+YMMAgZ9dFgh73Dq9CmbdKbSDRq7M6bGhrQyjUk1pRO6fPY97d0xrJZkSEkVVVpZUCTRoGi6Rcv5srr7BlSqhZVsaFYRgWLvH+/Hb2C4mbmcTp85FxjNtjZZoqKjvVVbtgz5vtA7J56zRY6MTeny1bt6+sknlYhK4dWSVC3ZdDBfKPozU5lmXRsZ02tvvqXqaki/9EuftsEi8wvz7Reef07/4O/9ofX2YbNPTSAD0WFDYdjPzHGA9Hv3JjW/uOQxQxbildde1+jYHXeZ/MIzz2jz0KBOv3fc0lgf/vCTlsiwjE21ZM34qalJa5IDfBZyee3avjOQ20AepUiR9n3T6pERZLdaPBfYL+reHswn2L7MJzoa3vzJW/rFv/E3/LOXrlx1wQhg+eSZ0zaePvDgXutbT09OqKujw1Jv7C3Eg3RDxh1005P3tGtH0J1F3AEo/vP2WvZdNMn/7Nnv6xOf/FRQfC7kg3h++YJNXdGkty9ApXzfX4H5V5dqAXQMGOKBljnrl89zYbpStRn7sWPH7QnBvVPwoxuGrgp+Bxa1Cw0UhtwNslZ0D0fcUVULR8xmPvbeSU1OTWvz1m2eu6ydcyePa9u2ze4mQXt9fnZWF86f01NPPuFrefGF73tvIwbBwEZLPJDHqxnEpgORr5afigTFdyReGPNvfPvb2rlrtzZv3uw9w52E+CSUS4EUmgH3wDcBVn+1RtEenXXWZyDNx3qHOY7MDSb1eCT09GxwMdfHQc4GIaR8KIoGrH1iF9JMyLVcuHBZm7dtV8/gsAHn0ZER9fX2KZ1MqZgvKNOY0pVL59XV1a6FuRn7UdwZu62OlmZNT9zVwf17VFpZdOGSM2gU+SCFdfXmqELxpHr7B5VItGk5l/c6gIBBvEJGBlmbGNRzqPuccSPslDWFa+y7VAoCg1t0yokniXSjrt0YUXdvr2P5aqGk4YFezUzcVTxcVSaNdFrQTXDn3qQ6enoVSzXo8tVramjKWPIs6FpLeS1cvXLN5zSkZQ4dPqixsVHdHb+j7EJWlZWqu+X2Pbhb1VpReHFSfKN75/r1Gz4Tbdq41fGaAhuMep413UoQTXi+HZ1d9pxgjjHuHHfZp2L431QDCZcqkkKZjIvwPtuvkUk+CJ4T7/6/wPNVHrT9ezhXwjwPui3rReFHPvG76zjRz0Y6un4V6yOwPgI/IyOwHhR/Rh7E+mWsj8D6CPzsjUBd85wrq0tr1P9cl/MIpFsibv0Mw+T9c14f1E0PAG2ZnTS3sKw33nhXbW2dNq8KR2qanLqrxqYGXb8+ounJBW3fvtuGkdnlObNP6Lfs6OhywkUCBvAHeA6j5Su/8xUbTNUqy07KrbW9JpiJhAHsGK6V36treZtH6DZN+ISAPbBV0PIO9JOR+vjms8+6TfXppz7shKgEMwnQFFButWImUSBFQ0K5asmN1rYOs+CisQAMRfKBzwG8DtVKWs1nlYpULdtSWJ5zInD77oJy5Yga2nsUSWXU1bNBiWhYDYmwCxNOkkIRVSNo/cJgCpJBAC/GhsQq6AQIvh8AyIGWqpC0KBUMaJZokTUzPWh39RNZA8P9DbNvAo3mDwLnH5Tw+SCAXiZhiyUMDp547z0988wnzTJsacoYxLMx6Vri7nRujW1HkgeIMTExaZAIVi0SPtwLySxJPHIytCXzvQ09PU7ueIa0CsOOdcu6qgZFjh49pnm0UBszBuL5n/Ewu1YYHzYbUGltbfNnwdAECGNuA8SZfV4La+zuhBmimaZWM57jibSB61ikZJPFGnMe8LIKU4vkjvlS0qUrl1Uo5fXwwYNKRCJqSsMGLpmZB2va2vi1msG2malJbRwaNEuRNQRgSosxEjgUce5NTGlmds5yKnsfeECvvPwjPXL4sDsXmD/IKETjKWXzZX3n+z9S//BmDQ5tUqha0+WL53Xu9En93u98yYn/0sKS5ubnDYICLDCuyBBQ2JiZnTHzEhmKhx56SCvZecXNrg3p5OkzNkydnx5Xa2NK/b09ujc1o1CiUfGmTvVv3Kau1haDsjDI+gYGbGbW199v3fPuzg4DpxQLbly7YtAJgAAwiWLGO2+9Y5Ngnh0ADXIqaJLz/Ar5FT36yAED/efOXdXNW3d06eo1VUNV/cHf/X2DlqvlVb3xyjs6e/qSHnzwAX38k0fcZh9I/NChQHKfCSQ/kBfK5QyM8H1AkWQ8qeVsUd/93vfNKnzmmU8oV8CAtVHZbE5jt6dUKkZ09J13FY4UtW3bJn384x8zANTW1mLt9Wg0pMuXLimVTKi1tdmfZ9DCBSi6Ksq6cuWyDRhpPwe4QhqFQqANfBsaDFTCTLXGeyRmwACtaubsG2+85m6ahw/sXwOvKu70YP7Z5M9FssAjAHYs7018QxoG4CsNoF8u+/kz92ZnZrR12zZN3Lun46zVT37SDG6ATa6VsSK2IkfDmKFPy9zmvQDUMM4EBJmcmNCNGzc8d/Gl4FoByPjdupl0vYBlBmY0ANQDBj4dL4FsF/IPrMeTJ08aLMbssFgp6O74XWtoY16MHAhrjeu0ETQFOOvdS6jWv/HWuy7CYOCYaczotddft375oYOHbWqI3jAyORS1Rm7d1PnzZ939ACCIiTP7BIUENHizS8saGRlTb2+fqhUMK5EWynvu0KkA65niC+DN9PSkCxZDQ4OWi7DXAr4d2WWD1LBw48kGtbZ1qqOzRz95+x3vew8+eEC55UU1poMCIc+Njhu6hBYWFvX44x8yExNQ88KF83r44GGlmzsc0/m9TDKqsZGrNp3es3VQzcmwu5gaCPOw8GNpTS/XNLR5q9459p52792vxZW8evvQF2cXCTqygrgf1plz1zU5PacHHtij5eVFXbt62fGuqQngNJCGgCUOY3hyJqsXfviGNg0N6/BDD6qzLaNyIef7hykOSP+1//gnBgCTjRl3lqEz/sTjH3LHBWDfj374gh5/7DHPe+LDtWtXPHbXr181kxvDXPNpayHdGh1zUWn7zp2WNHnvvZO6eOWKGcDd7W3au2unNm4cts8Ac/D26C0cP5RpyriAt2PHdsdA9jxYuSxKniWgdZ0IUNfdR8qE7zFPAGwpODE/3YsF8zkS1cmTp2xqumfPHiXTabPR2TtgLX//hef1kaeetE9CU0PanWnISCA/wd4D/fna9etqSCW0aXjQc5b1z7pjzbrDwwUn5KoCQ2/G4I23TzkeUdSamZ7S7t07XcAfuYlXy4BSycA7wRJRSc4nJRcNORcgYYJhNjEgkFoL2O4urrmYnnZx/aWXXnJMZiwwsw5A9qKljChAMxaHDh/26W709m1NTE5oeHiTr++td97RoUceNdCNNN7o7TsuJDRnMOjs8F7Lvo2EGM8HcJMOmbnZGa+p1pYWLczPWW/erN8KRYWUTaUp9lLwZC9nj6DgRrHixq1bGr83oSNHjrg7hTWO1AtFbsBWmOrENOaE5ebyK5ZmI/4wzpw3rl29pp07dznWcr88o5GRoMgJ0I32fbGYt/44nUUuZuSLlvdCgggg/93j7wmhO0D369dvunsBKRi6KTYOD2lk5IYlvdjv+/u7FarmFI9UlF2Y0/ZNG1XKL3tedrR3Kp4IZJbeOnpSycZmtbR1KpZu1r3JCZMKMFRlz25vR4+8Q4lEYIxew0DcY+eeTsUisNPDJnKMjd1VobSqC5euqA+fhnBY2YVZDXS3q6khqQgF2OyCqmW8AiJqwIA9HFWqqcUdjjPzC1pYnDerPJcr+P7bWju8HniGdFpxPePjd1Qo5qznX15ZdcdDe0ezQmHONvhXlHzmoIhPceSBBx70+RpZPuSabt4c8blg0+Ytvg66f9C05+zKXKYQzpk7EsF/gc6COc1MTXmt0uVgw9j/h733fpLzyrIDT2ZWusry3lehCkDBe08Sjr7ZNG1Jtu+ZnpFm9wftTOzfsLEKxa6k0ErTGo3psW2mDU3TAyQIj4IHqlDee5NZ6b3ZPedlguyeUaykMZruyYoAUSxUZn7f+967791zzz0nLxHHjjBzPjUdPXnhST2TfN+Q1jR5+2arNsxzC7sWVcwsdK3mUJRt+aeXlxavqDgCxRH4nzsCRfD8f+74Fz+9OALFEfgnPALUPOfl/bJ2eSG5M635BjyM+Nd+gXn+acC8cIsPwdc889y3HsKPf/w6PJ5KGU4++eRpBEM+ROMRDA2OyORyS+9OJQkjIwN44fkX8+DTClpb2wSKkhn59tvvYH5+Ht/61rfR3toMmyUBK+U48uAwE2IZ2hGwyuvPEvQQg7LAZsy3cZI1WtCfZqJAIG/F68XVK1fFYOzs6sDRI4eRiEWVBPM9jd6iYWKtB8JKHo8+8hii4ZABRynj4HIbqQFk4LABmUQEblvagOdBH7KpNK7eHISjvB5NnT1o6uiWwR8BHKctC5vAc1qVWsU+N2lSTnI1BC8JOnBMCsaUAupl4LgiTWNqVtIok0w4AhUmuaBcQz65kIC0firwvGDgWQDQP2Hrm98xWLvRr8/anIgl09Jz3rqlV+9NyZaAfx3BgB9tra0oKycgSRYvk1oyAxfNtdrsAigouUKGGhNYjiWTXDK6qYfqKS83YD/LG2x9J8s2zzIjKzWTTYuNGvCzpd+plnf+v0nCwqiuIUhjWuHZ0s2fM8GmBjFvV+xYzRHOGXYeEMAky86Ct975AFu2bBMoW1FWgg1dHZLskUGmw5iaErwk8LWwtKDugo6uLqTjcZSXlirBr6mtl1QCizP8L6ULIqEgqivL4SmldjMLBOyKKEE4GpUG7ejYhIB3AncH9u/DmQ/exSNHjwmktdtyiEVDcHnK4Q/F8L2//AE2bt6GHbv24NbNW9LqLnM7cfyRY0r+kbXJoHPHzu0CHAkqUaqFzNnaulpMTBjzPgLolkwS9lxORaOfvvaG2q/dDgvqqipk+sWEfi2cQH3HZrjLa1CSy0lOJEnjMRYgMlnp+1LHmKBbbU0lopEgdu/cDrfTKZCIOsAEbLi2gsGQGJmC6LI5BIIhsfso/9NcX4XNmzfDYnUhGs/i9//gPyOWiOJb3/4a5udnxVyrq27Ee++clbTEq195QUAFgemCsSxBEQK/jFNMiglucx5KBsDC+ZDFmz9/RyD9k089jvXAKsLRMLbv2IWPz13GI0dPY2RkDFevnRfrkqAsQUZqDj/xxOMCDeOxqIAsrkGymtPJnMx5N23aJJCZAEBtTY0SdgIrRhbAqY4MFm+QS0mfnHOEwGtDIwFoSpukceH8OXz11VcEGKgAlTOgWoGxzEIMdWQ5FgScWBwRG08s8SxrZnofFp9YZDx16tRDr4o333xTBZPm5hbFCr6PTCOrq7GyuoIb129IN5zriu8rI75UUkBWqcuJpsYmydNwLi3MLwhIYfcAx56xuaq6ykgl2CBgjGuFbE/tDXreppDGeyV4Th1tdpRQvoBrlWzhy5cvo6W5WWAMAW5JtZAZmDGGseFEBn/0J38mgI7sVc4XatyfPn1KYD/ne21tHWpqq3H27BmBT/v27RUYSLYkYweZlATdjeZ5GpEwDSIzGBl+gPKyUsN8LTHdJnze/ODGpgasrqyoM6S+od4UZAExKAlYVdfWo7q6DtFEGoPDoyouLi6v4NbtO+jt3SKGdWUZpVxuSgaKckNcM+vrXnU68DqrqyoFONGHo7KuVTFveW4StkwU23raUeagqH4Edoo9pOMq5BK0jOSccNa2Y2GZczmubpFIPKE4ZDTsKYHDOE9pAgvuDUxiedWL/fv3KZad//gjbN2yGRt7Nkhugb/HQgP3ihVvEKkMmdxRTI4No7ujDdu3btYz517sLqvAmj+I5dV1/OyNn8vElx1cLDhTK3rXzh3aA8bHhnH0yCFkUmSjBxWDw6GAQFTOo3Akhl2796ioSNmT2voGxeZFFloDAXR0diITiyHk9xtj2Tw4R8mi0lKXYhn3el43O7Ykz5ZnLTMWGDPytjzbmrIqpYob7KJgMYO699TCJmhZVU12N+Mz2c82nDl7VntVSxtBu6yMW2nI2NTYiDPvv4ejhw+A5tNdHe0qnNFIMhqLw1NWjvn5RbQ0N8DBfddqMYWhnGFTc15zrlHfm/uE8Y5xIBzP4fU3fq6iNDvXent7VXSYGB9T4YamljSK1DVy3VDPu8Su4halqthpwvXNsw2/uJeygMAuFIKL1VXVAvEXlxYFcnN98m/+O9cbi2KUPCILmbJcBDKpZz8zPaPzRXVNjencEvjZrX+vqqyUaSrXIuXC+J4kCHAO9d+/p/FlAYBFwIInBvcLjgG7IXjv77zzrsB+XgvjCQuMjBUEwVnVoTTe8ePHFX8pzcNzBkFU+cCQ0CA5Pp5lgFSGTHSOOWU9rCoIsHhBk0ojx2SKnQRjeRbh+FDeqamJzy6S73Rh4c+BuM6FFZovBJpnF5fgDwQxNTmjfaa2uk5zgYVAdomkMgmEggG0tzXBBj8WZ4YluZek4aWnDB5nKawWO0KRhPa5u/3D8JTXoKKqFpVNzZpfLPINjwzD43GhobEenR2t+p7nEsYFS+EsY3NIS5wyYFxD0Zgx3p6Zn1dRqn+gH9s2d6PUkkCpgxrxUZ1K6BHEGOcs9UjjPGMpQdZSoo64WDyifYrguX/djBmLGNwT6FkgY+QqFquAda8fDdVNOqsZWTx2CFGaLqd9d3R0FIl4Env37lf8jyfSGBmdwNqaV2u9vaNL51gWnApnOa/Pl5fyicNTamSpSCqoLC/XXmXO4KbjSSQfxjeS8mkAmjXm8fx6KNvCeGDEACWDyM5JybaAHZxGtqWQ9xx84jeLONE/4Ry1eGnFESiOwD/+CBSD4j/+mBc/sTgCxRH4FRmBTxuGFpjnBVDVGBHZjMat2CwrsOU+YU59mqn+y7crvW6HA+v+CKZnFrG2ui7W7te//hUsLE5LJzweS6G+vgXRSBKTE2NYX1/FqVOPi7V7+/ZtMQeZwDIJeuutt9Wm/M1vfsvItoA62epZNYAzgZZ8giRDvyylOgpFAZoMme/1Qx6ec1B7KoE9JmvxfOJLNvRfff/7+Oxzz4mRWFbq0mvtTKqtVrHkxiYmsWffASXZbK9NivFUKpAiFIkgm06oRdaSjsNly2ueB31qu46lHBiYmEd7zxa0btgkwIWfkYoGwWZ7JgFkeSepeZ5jouLF2NiogE+CRkz0Ccx1dnaJPcZnwESWCXksmUBldSV8Xq9AGbY6S/+Z4EKBdV6QbTEc94es84fPMq9x/olki2Gnpy1O3BugoWGTgDW2bJPFR0PFLb2bZShH+Q6+T2dnm5L+7g1dYpxKy7yExpsRsfoOHTpsDN7iZJ8uYMUbkF4wwUYyFSkRQnkE/kklCBJYBcwwCdd7Uc9crGMCYAQqjQlp4YtzlkCFwMcMkyyjV8ziClMmtnSTqUXzydm5Rfzghz9Rm/GxY3uuhJUAACAASURBVEfR3FApDdfa6ips27ZFQA/HkgB3IBQEk7zZuTkcpx42xzWbxcCDIWzdsdMUO8gqTiRw+9ZN6WUTgDp0cL8YVUwUCTxL3wJWXLt+Q8w+AhgEsj4+9yFOnzqlbgMahtJMjUkuE+5L125gYmoW9Q1NmgtjI8P48he/ID1iGmrmsjax7AgM3LlzC909XTLmbG9vlSnfzMwUNm0i48uKbDIOJ3XN4wmc+/i8GIsVZS7UV1cq+YzEU/BFU6jr2IwLV24iTRmB5maB55S7cLhcOProMdy9cwv99++gd3M3XnzxMzLl5XgQwDJ6vmadsaBAzdOamjrpCNPYlzqnZPZODD/A3t17UFnVCIvNhf/z3/wb+Pw+fPPbX8GVqxeli/3E6adx8eMr6Ou7jG//xstGY7e9Xck9QTUCrnzmjBMEhinPoM6E8kp4V/3weYPoHxiSbv2TT51GOOoTu51FnI8/voTDBx+FxVKCyekJfPDBe5rflGHJZlL4zd/8toAaztfrfdcwNzuLrVu2oKaqRjIWfdf6sGPnTq3JSJjdKNVaFwRtGJNYNGFhKxL2yZiPHQrsoKGZLeUTqNf+ystfQijoR3VVBWLRiJGfYRFMnSGMwXZJklCjmxIEhk1bIpDH6XAiFAso3tEXYvv27TKZJEDFayaQQVDs9OnHNSbSuu3okIYzgQ4CE+xWIGOeoCJjTF1trYAlyg3xAF0oUvAzCFazWEXjT447wUmOl9VqpA9UsKIUjdFEkDEciygEnAodJ+WV5UjRVJCF2WQSYyNjBrRPJsWmJzgvD4dUUuDL+OQcXn/jHXzucy/hypVLWsdk49IMlQWjnTu3Cxj9+Pw5gTz79u0ToMplRuDc+DAkkUykcOnSFcX9gwcO6545f1iUKRgtGv8MzvOgwDwW0KhbnUqmdK3sSGhpacPW7TsxNDQqyZZwJI6RsQk8+9zz6Lt+HaPj43j6mWdkrEwcOxoJC6DjeiYIiizlDSKSNNmze6cKkgRYrSVODA8OwJFL4uSRfQiszMGaicNlJ2u+QmBTXUMTfIEg3FVNuHCzH/FkGocOH0FlDVnrlMsimJRFiYXgOQuHLEIAq/44hkbGVXTZuLEHfdcuK74epqa2wypdZTL+GR9WfUHEkzk01DcgEljHjb4reO4zzwjAZIeVFMGoaZ+ziPXe3L4Jf/Bf/li+DUb6I42vf+0rGB0ZxJ5du1BGRmskqDXKTqV4PCxwc35hETOzs+rgosZ4FwurlZVaH8MjI6YwtbAg00TOs6amJkQixvSTnTUEpvm8/H5j6spuIRbM6M9giioW3L17FwcOHNA85zPlF58rCzZkbPP3KOVB8Hz37t1inHO9rXm9kif70ssvK86wK218ckp+FOwQ6t3Yg872dhUGWEBm8Xd6ZhaNlMLIe6UQPGc84jpRFMx3i3Ft8XoLBV7KiEUSWVy9dl2AIfc/PiMWXVmYHh0dwebNm1BdWaV1SZ18AvVca5y3Pp9XbOpjx45pvfN9OXbch/i8HzwYULwkS50/Z3ziWDJGcF0WCpEiTMAGu8uDCxcuKNbxmdO7orW1BZs2blTnDTsnPB63QO8kJfXefltmnLynDumqWzA1OSGyA7sRdB7LUIaDBW8aS0Jxi/GLMYexjNfBcx/PY3x/khBKaeKbSComsTuFa5Xmthwjxmf6unCBMcaGwzE69CjmEgQm2YProNBxwDnD+5uYmFCxKhKJCxjevXuXYjA7CNkhxQIDYwX3BsZcnh18/gAmZmZk6szri0bi2L59l66NnhIra8sqhFy48DEOH96P9kYnooEFJKJRpBNJ2K02OO1OxKIJTE7PC8BNZSwoq6hBTV09wlm7OuwofzPI9e+kV0c56upqFC9i8aiK0jlqflOixEJ9ege8a36sev3qglpZ84ILhWNNqbuGKg8q7SlWcmXAyTMgz2KU3oolkvI7IUHDSiCee12OSuyEmnlWssiPgWdNxjyOBzs9eno2iIEuY9ekAa95iiRozqIzX8+xZTxjtwv14jnHlle8WF1bVwGG3TaUbKLxOrc3nge4F9bV1Zv90uGQYTC7SkmaKJxbWWw0ki2fgOcidsgb6G+XbaFMIz+D4DmlWyQlBkrw/WK2UmSe/4okq8XLLI5AcQT+0UagCJ7/ow118YOKI1AcgV+1ESiA5wXGuCRX2PqYpyEXmOfS3g2sPQTPDZvQgJkFoPUXJD/4czJDYMe6P4qbN24LPP/2b3wDq2uLWPf7sLRENmANlpd8SvIfffSokmgmXYU2YiZO/P6NN95Q8ved73xHhmd2G7W/DZAkM0jq9FoMm9Gwz5kE5E3DciZxEzNZPepkNhIkycEhhnFajE6CQvz8Dz86LxaXkfGwIE0AxcnfS2Fyahpzi0tqs3e5PZibmRHDiEx2sgfJ2sxlUujuakc6FkCluwTJkA9B76Kuc3R6BYu+KHbsP4KWro0C0wiiVLgcpKobhjRsWFozrKlIiAaCNdjQtUEgFBmULCK0d3RiaHBYoG7Pxo3Sh44momhta8Xw0JBYnGQkNzU1or629hPJFjF2pNuiioK40nmTVzHHPsXI4fUy+YnGE5icXTbJXk0Nrl29IoCADOmGhnqxa/l+1IYncBbw+9RyXFNdpYSaDE9JAFls0j1ncnXw4GEjMeHzIRJPY3J2Xqw1JsbdXZ0ySaNZHt+TybhQKIGGFiTpyJUHxArse36uGOqSjaCERJ4xnjZAI58tTTU5TwjU20ocmJtfgt3uFijtKavE7My0NH7JGrx88Ty++tVX0FBXKxCO9/uTn/0Ue/ftx/DIKE6dflyGXrNT01haWcHuPfuQtdDM1bDdL1+6pEIAGduPPXJUTHDOH84TvuHQ0IiAt5MnT6k4wvseGXognW0abPL++RrqxzPRpRb4jVt3EI5QMzmtwsTGnm4VdbhG0wkL7t65j7a2FgwNDcJd6pQRIEEOsupaWppQX1+r+ekkiy2VEXgejSUkw5NJxVBXWS7JmnA0ibVIEnuOnsQb75xFYG0V/+vv/A7u3L2Hvuu3UNvQgBc/95KkGC5d/AhVFaV4+eWXYC+xIJcmWGAXOEKgdmZ2Xnqz2ZxVms9ca/WNzQIeKCfjsGRQ4anA1m17UVpWjT/6k+9hxbuCnbu3YnpmTGDVl7/wCqwowfDQA7hLqSe/JtCFIFgBGOV6JYjLwgK1vumVwAR+fnZZuvYDA8N44YUXUFtfRes13Lzdh9OPn8b581ewpXcHnA43bPYSAVXnz39sGOM2K1555RWx38h65c/6rl3D0089JUmdTDKZZ3hSK9ewq/ksCHBJkzdn4gET/1wuaeR9rDbNPxZRKKlCiZm2llaBQjRWJMgh8EdxiUx6mjESUDdFHwL0BOEIBHCusyAVT4a1bglwDQ4OyaySYCFBMS71N954E3v27EV5ZRVWV71af9QRJtBuJKBoLDsndjk/hwxvGeVmGBeNt4CRvTLMU/6Mv8vXkPnKceeaIQhPEFuSCqScihlozDW5fghGEZxysMOE+tiplAG7bAZ0J7BFcIrscDJQ+RoWGF57/V3YbE588YufF/uUIBrZ62Shs0uAMdDrW9X1HDiwX59JQI3FGerEUw+ZY8lYtO7LFzUcpRpPgnlksvK6ONZ8X8YYgo6MvyyO8osFLsrDsDDhsDuxTkmIsSn4fAFUVFUb2S5pXrtx4+ZNbNq8kWUH2Cw0zaaURgkmxkfQ2dEGyOyTBUXqzQdR6nYhk0wg6FuVV8bRg3vhnZ+Bw8ruEpf0+ZMZwFFWiYzFiYy1BP0jE6isrpcmtKuUmsJkyxtvDBbtHEScCVRm2LGTQzxrx8DgqCR/jh49ItkWhtUd27cZQF/PyUhO8d7ISPWUegSq//iH38c3vv61PHBlk4FkUiClAw+GR5AroV5yE95/7x0VDVkEYsxkJ8r2bb3o3bRRbHt243BfcDmMvjbXAMFq6mjTJ4JrWb4KzYaJqzjX2akOJ64ngqu8Vj5/s1eZAhHr4ZwDlDJJxuOa9yxGcJ7yGXLesajIualYyT2KxqX0K4hE9PusafKZswhOwJQMdIKq/Q8e4NSp01q3LAByjn/w/jvYv2eX5ONopsyxY1cdtf3PfHgOjzzyKBwllNawPvReKRhZcm/iZ/N+CB5rjrKiW+LG7Tt3BYQfO3pU85xFWzL4r169outvbmw2e5ziCmWfytVNwzXE50o2Pd+X90WZJSNNwbVgVwcF46VZmwZYNtrgRkKG46kiV9aKaDKDixcvYmNPD3bt3C6ZLRaTyYCORyMyOA5Ly74EsDvx2htviinPYj2Nl1koJvuccfDe3TvYsWM7aqpZWEkbBrWxcnmoy849oSBhwzVPnXaC55z312/ekk8Cz2kcG44H90VqY7NbhoUZFih4BMnl7J/cC/f6fAxnnOHv8PML8YnPmIaYLD5QVon7hin0m6PSwsK8xoPkA2qBl+YlZQic9/XdhG89qLlC+TLuty0tzVr7JIA0VTvR3lSF4LpPa3tteVkFav7O/YEH6sIqK6/UeYFg8nKQ5u48x21QF8zU1AQ6OtvUyUfgPBAMSmOdOuqMY4kEZRRdWF7xIRAMS/6N8T4SC2vsy8pLYc3EUGqJY31tVbG8prZGBAauL+7DlDOhxJDFRiBeFXitI3nr5GjYTOmbTwqJjKPNLY2afyqElDge+ufISDnH9UypnHUVaykVxDnB95uYmtY1ct9qam7Ghu6NOvuze8K77kdDQ5OIBYz13O/b2xtlrirZqfwZlA+FcoifBs+NgTP3mb8Jnht1eCNNJxvkAnhuMUb2xpvDoOhF8PxXLWstXm9xBIoj8A89AkXw/B96hIvvXxyB4gj8yo7ApXf/0y/xMAxDu5BYicGtxCqJWMj3N5jnv8z45YFUup42q4yBYHVgbS2kNvmfvvYzPP/Cs8hkEwhHQ1hd9cHloBlQhViQTOQJJJIZRXkEAjxMagiaEzwnuPJ7v/e7aG5uQCziN9zpLBmkTCIJejAxpjkUEyu/mOEy60rFpZfKn5NJwzMzWVMEjQUwiSHp0WGaWuZ3+wf1fieOPyZmL3nC1FJnKzRbd0fHJ6R9vnHTZvz5n/4pqisqBaqSQUOm29zsNJ5+8hSiAS8aKt1wW1ICQgi+DU8uYHbFj8079qO1e7NkW9LJJKzpOCo8bo0DGX0+Xsfdu9i2ZaPaZnm9fA68v/X1AFxizdNgNWY0hh0ORGNhmeVNT00p6SNret++PTJbMnQbwxaSpAKT5hIrYvGYCgdkWIoRlm/p5jM0Cb8N/QODqKptwqo3IBYddUzr62qlfzo1OS42W7mH40f5Bpp0sVMhJ/kYfjFpIpLGpJ1JGeUbmDDx2ZZ6yhDP5LCwtILRkRFpIG/YwMLAA9TV1qCynBr4OUliUPfUtAlTfsYA+8ZA1bRkm7Zso21f+GJLL6U7yMgLRYJKRCurqmTO5XKVwWrje1pQ39BsJBT8PszPTiMY8OHJJ07B7bYLZKJ0xWuvv4njJ07i8pVrOP34E2rbHx8ZltxAV3eP5kT/wIA6AsiUJOhDzeOOtlbNNcOCcyISi+LsR+dw8OAR6egSzLx86QJeevF5zU/+Po3xSstKJWlDkOrOvXsCTebmFgT4ULKCQA6fJXXBJ8bmEApGNFeoK0zwnGzobdt7xQYjU9dizQkscFptCHh9mF9cxtLyitheKSbe1iyqyj2mlbu0Cm0bt+NHr72JnVt6sXf3btzrf4CzZz9Ge2cXDh09ohbu632XkUqE8Y1vvIxUKiapAmvWyHVQG5cGqWTj0/OAZoP8nuAxiwB3793Fvl1bcfH8Rezddwye8nr88K9/jMWVRbS1NyIY8grQ++pXviGN176rl7B9exdKKaWUSKjgwLGgfAnBdIJuheIPARO+hl0toyOTeDA4qjby7o2diETXMTB0D4eOHMDQ4ChKSyuwsadXa4GgCrX8+65d1XN85csvK6EnM5DdD3fv3JVedSYdVVpO9iOZ0Jrbaqs30kCSkNB6ZSGnREUOgoXyXLCV4Mq1PgG27K4h0ESZJTLdeW8E3AneSVogEkVf3w2tNbM+XVr78XhSAKHMDG1GmoixjCacFeWUyDFAKOfHrdu31VmzsrYus1Jqg5N5WmBbC7Tk9aXpGRFV/OU1Oe0l0iqmPAbjidjbSdNOXwDdCd5zfnnXVh/GFrKkCVbRaI7SWfKayGYxJgkKGlQ6NDa8PspgEbWRJ0EmJ98ISqIQWKyqrMLNW7cwNDyOz3/uS4ZtbMmpg4DyJwRyGJOp3T41Pan4ThCRsh4sOFbXsCOBe4KJ+WRUEkAis5nyBF2dPbh85SKczhKxdmdn52QUWFbuUUzlexDMJ0ua40WmOseRrF8Wnd54/S20tXUIRFNBw27Flq29upZbt27qPtpaO9DR0a451NRYr4KWU7JWnGtGjoF7a4klA4S9qHCXqHhGMJ34N000XeU1CMQzmFrwoqSsBknYFSNpRswiA+VEWGST70Uuh3AwgIqyUj2/cHBde9nk3CrKKqpVmKYuOeNrMhHD4UOHJFXDuad9Alms+dZVCKbUDKVD3vr5m/ji5z8vsJrgG/W/JYeQziAcS+Ds+T689Pkvw7e2honxUXz00VmtlWwmiUMH98k8kqArZZgoTxWLhLWeFKs1UWmaGZcxNJ8NZaY4zlx/Rw8dkqwU9bvJSqckF+cbYx+LJYp/mbT2Tc5/Smnw3wiaU9+bX5zT/F0WPljoYeHHMLIfaC5S0ogg2+zsLMKRiM4N23fsMKzsZBJTU9PYs3cfHgyNaA+/dbMPn33mafkUWPJ7Htfr5PQ0nK5SvSeLviy8FwgGBbCa65XnGRWf3W6dTzjWWasdQ8OjmJqa1DmI937s6BEjf7a4qNjS3tZmOsksVoHnLE5p3abS+p5gP2VWNm7aJLA8GAri0MGDAhz96+xgG5dpKNcL1yfBYRYiGFM4hlynJU4PokmjOc15IZNz6rVTi5rgquTcMtqLGcMTWRtu3rmj59DZ0SGpnLJSN3q6NxjT1ngMK8tLilWUN6GpZGGtU8qN42C8H4yJoyT12CmW16k+c/ZDFQMpEcN18mDgvu6HXT+DDwa1pvjFzrFUinMho7Mn4wTB2YJ8jenco4El4yo7lozROvcNnqdYeChIx/D9+G/cS9XZRv8DGoQmkohE2PmXxp07941ElyTD3CIhUJefkmJh7wpSkRD862vo3tCBWDQsQkFDYy0Ghwclh0MD3Gg8pjlf13YYy4tzSCfj8tlYW1vBgYMHJIlDTxQyp9n5WVNZpe6ZWIL6+aWIROPSyec+29PdheHhQWzoapNnTyKyjrnxQRVjd+3ejZqaWhWojFRYXrouvxfxLGizE4Q2Un0WsAjMorzxDuI5gmPPMwXjgzyQWDh5KJlozuHcBzmePM/Q0L27u8eQUuj/4vOKuc/zDqWlWMSl1BMLR9y/WbBjzOUcd7msMpDn5yZiMWMwLKLOJx2kRqaFQd2QYX5Z81zdDnwq9A/iVVvZjcB9x3gXfVrzvGgY+iubvhYvvDgCxRH4BxqBInj+DzSwxbctjkBxBH71R+BvA895VwXQvADAMJGMBo1haAGoLDCWCtrnTIQK7fdiFtLgx0Zt0kasrPjw87feQnlFKXq39GDNt4pEIoVs2opEnOzKsBjmBKZ27dqppIWJHRnDPAjzUH7+/Hk88shRjE+M4uSjx6QZK21cJn0lJXl5jhzu3+/Pv476uykxeDZuok5nOTIpY7zHa2cSJcCAwFMspvehGde9gTEx3x45egSeUqfYTrksNYsz0rsOhaM4d/4ivvHNb+K7/+m7eOL0EwKBmMTU1tfBu7qCslIHLn98Bo8c2gNrKiJw3E6wOm3B/GoQNk81MjZq5K7BYbPh9PFjsGSMBMl6MCwGGJOV1ma24xuGPZNdthOTqcV2VSaA5t7J1kojFAkYDeIMjVDJHCyF17tmJGeU6BgwrdAtkBRD27RMM0l6CKLz+VPXOpWUFuq9+/2YXVyBrcSp9m+aKAYCfrV1s52YDDwR8FSUcChZdDlLHgLyTMIK4BwxRcoynD9/QQBHc0sL3OWVWFpdw6aeHsn1UJ+VjFKaNBKAp3wA9VPZYt9QVwNYxCUyCZsSbtPKWwBOC4wi3nEmzWJODqurK3B73Mq+KA/DBI4AGJPQyelZnL9wmW+JuupqtLU2Yce2XpSXuxEO+cQOJgD10blz2LJ1O7y+ALZt34WB+/eU8O7cswcOJxnecdy7f1/tyTPT01xEAkNPnTiOTIoJOyUkrPj5O28LdOvdul1j/pOf/BjNTY3YtrVX4BClDQhQMukzzOKkAJ+Ork4litS15jrhfOY9M/n8qz/7EZ7/7IsYeDCgZ0Pgj23fZEzzbxaY2InA8VpaWMTk2KRAcEpBBNZ9WJ6bQrnThp3bt2B+YUmGtp29u/D9v/4ZvvbqFzWHpmcX8f0f/FgA7IbuHqyuLSOVjGBtbR7/27/6HUQjftgsBF3dGJ+YlMEa54Td4RLDlM+e8zeTg0Ayzuue7lb4vOuYnlnBkaOn8Rd/9QPMzM1iQ087WloacPHCOfze7/7viEUS+Lf/17/Gb33nq2LQF2QPCJiRTUiArFD0I/ChOU2poFAUq6tBvP32GbXlP3biETicOcwtzqKmtlLANMF1at7v2LFNgBvjQigYxD2C+3v3i33M5zE5Pg7/ul+FPU+ZDdkMTVANK5vPln9z/hfmZAE4l3ass1RSNWxZfzA4LJYy5zTHw+/zinlupIqsAlQIdFCjm3GPr+c6JYCuVUy9+ngCnlLDik5RHoogXL7gJdmXkhKNSUGqYHFpCS2tXQYMtlrR090t+Qf+HsEoAmjSiX/YTZTF7PQk1lZXBYC3tbap2MXfN+Z8UUmZcOwJwvN1ZJ5ynfH/GVTJtGSxLZlK6FomJsbFdpcMjFix0JgweFAugPcEqw0T45PqchifmJCZKaVqeK8EZwh+EaQ6efKEwHSCwR999KHi1MlTJwU8EVjnZzImUWaC/2YYp3bNB6/XLxCsvq4B9+7fFSOVHU4sbHGdE1SlLNbdu/cUQ/k6Aq80NmRdjs+MxoGzMwtiMVZVVMDv96Kzi34UNNsrx89e+4li5ezUnIqKjxw7Jn1lsmZNFw1jumF7c2xCvlVU2WIUdFBc55rJWUoQCMeRtDgxueDF6OwS9h45gd7tu4F0AhVOixi6d+7dx9zCggAy3ufy4qI6SMh+pgQU5+Tc8rr8ElgY4RynCSE7bejtUU4DQbKQLRCjl+uPa6muvk7A6cL8PGZmpvH446cFqHGMCtIhZL3/6V/+FIePPaZuJ7fLrsL1n//ZnyCTTkh1+Pd+91+Janz3zh0xqrm/cw5JmiiXFeOXzH7GKM4JMrMJBPN3rl6+ggP796vIRACdn824QbCT98pnS9CbsZAgJgtH8pdIp42BpZOGrX79ffbsWRw5cuTh/s+fsSDPTq7mFuOvQmkhxkQCigTtOIkW83rXjNfnPz6P1eVFfONrr4rZ72QxIZtBPJHAyOgY6hubdD9cyxZJlLDzicCdYXxzf6ccBs82LMjwOlNk+cIK7/o6XvvZa/jKq69KjuiRo0f1XPjMCKa3trSYolciiXJ6A+T9aAjCF2IfgXn+PuXu+vv7NX97erp0zuG5p6+vDwcPHtT5iK9j/OR7898kixNPIZk2/jFOh12GjWRPV1VVaF+iDww7aWTWTDmb+mZJhrz11lvSJl9ZWpK+fVdnh54J9bYJqFPqqqqyQrI7KmhE4ipo87ppIsx90MjY8GxmU3xISRJtUN1uvHcW+AlC82zD/2cs5lri/zNGZrJWja+k3ez2T8Vmc35iUY9rjZ013Ow5BlVVZJtbNf8ILJt4Fs0XFqmb7lOxmwztjo4urXu+5vatuyrMkf3PIjLJGSRYsFOts6UDthwJCqbj0WG3YnV1EaGQH4EQ5bvc8AfXdX5l50EgXodMKo7lhXk8+tgjWiOU+KLJOoHyWCKBRsqmMeZ7yEZPS3KO57G11TWt5fIyF3KZBGqry9RFNj8/LUkhauHX19ULaubYUtaI8ZRdgLx+xX92r6l9Ura5tHvPy8NI9zCvJ87yQMYw1HWONDJ5hbMkx5ednYXOQq4txmmOTyIVh8+/rrVVVV2Lzb1bRZxh1w4Ngg2YbdHvEjyPRPxYXV1SEYxSTFzjXAeU7ysAOkaGMW/a/bfItvB5GMk4i4BzGoYKPLeyI9GA5wUA/egz/6KIE/3qp7LFOyiOQHEE/h5HoBgU/x4Hs/hWxREojsCv1whcfu/3/wbzvMACKrT3miQtiWjQ+wvg+aeBWP5OAThiAsOjtrPUJVZvKmVFOBzH8soy1rxLAtB9fi9amtvgXQuioqJOsgkuh1NgBqVAyB6kURsP5WSNMTE5c/YMvvWtb4m9NCxmcq3YpgQ9yCQkm4pJJ42JCHrxME5wgcDG3MKsWGddnV0CKEeGhgyjStrGGSUs1I6mHnMiW4LJqRlpSpORRzkFMop4gCcLiQfygcEhPHb8BN579320t9E0bATBSEQtxkzy62sr0VxXgcsfvQ97NoGNnc0m6bA74Y0k0d6zDRZnGewONybGxuAmkYeGgukM5haXsXXHXlTVlMFiIQBhdI/J0CM7Z3XNp7ZYyhuQiaQCB8efkhtklXk8Ss55nwQSmICQiUX2M7/U7ppXjCdzkex1Ac15zVuC9AUGegG0J4BLthBNBg8eOCD9dgIPZEkzeVU7OTsOrFaxvcicNkZuBOsNI5yMPpPkk0llmLVkglNts6HRgJZMYJnME9wKBoIaj94tZEoOKdlnG3mJhW37RkZCTLN823lBWqKwQk2RhxIBFmlJO91OsZHECM6ynZ1GXzn8u3///+D551+C0+FC0BdCuceFXTu3Ihj0wuUkc5YyC3bc73+AZIoJpB29W7ZjdGgQvb09sBN4DJsEu+/6DRw9dgwXL5xHM5n1Lid6ujuVl7LtmOZrb737nJnqkgAAIABJREFUDr785VfgdHsEjl+/fh179+ySHAmfXWN9ndjHZLuxoDQ1PSU2JsExApkEJ6nnSXCJbGmvdx1D/SOoKK/Cysqyfk62K78IcvB7ApcERNiCzwSceuA1dQ16Fndu3cD85AisqSgO7dulubF55174Immcu3QVzz/3hBhsa2tBfPcP/gSdXdROd+DEyeMosWVx794NPPnEY6gocyIai0mm6cHgoBi71JcWQUxt0sq2Ze4YiVDaxIne3k4EwyFcvXYfjz/xAl5/420MDA4KiHz0sSP46MMzeOXLr+LalT5cOP8hfvu3via5IM5ZArNc+wSACAQYEJsAKw31WAxLq+sgHEzh3LkrSppPnj6O2roKzMxPqiPl1q07aG5qV2Fqx7bNhs0ejWqtSyIlX2wik662ugbX+67j6aefQiZLzWEjFyUwmCaAjCWFpByUJeD6I5CfhFWcTUj6gUa1kuOxWATM87Mqyj3kMaoLhcA010FFRZWATRYCCm3mhcJQYc5L55rPOc/k1VhTLItAcSQszXH+PTIyCr8/jJ07dwuc5DwhU5nSHBu6N+i6yW5kYckAISkBvYyLnLNsx2eMaGxsUMw1+s1mfeue08Zoj7GFIDxBJ0pGMS5w8hN8ZVzgz4yBrGHSi3kugz8bsjmL5Ee++90/QPfGjZIkIXjOwgLBEl4fn+vde/ewceMmga23b93Wuti2bZvmgLuU7Ok0/IF1FZFomMvX8DppUrdhQw/86yEBRASRKOkiTWG3W3NH7HJJfySkDxwKhlSs5JiR7Us94Ug4qqLcyPAomhoakYzFUGLLYWZ6HlZLCBZLFiMjw/hf/uW3Uc7unKlJ9PcPaH4QUOT6YyGCsZmMXz6rNK8hF5bcSiAchTcQQdbqhM1Zhkgyh2AsBXdFLXbtOYBUNofaSg/S0YDmHzWZGX/ELKVEUCYNj9uleNLUUK/Pi2esmJlbUAGS+ySLQ5Ss2bdnj4p9QT/1nAPq9qH8gm/da8BjQmaZrLqgWGTZuXOXQEmCkwQi2RXDbqrJqTkcP/6odLrjsYiKzVcuXRBT+OUvfVHFUGrLU8/aHwygpbXV+C+w+JvvemAsVycFZT1kQmsTUEsvB8bftvY2/ZxAJ9cc5wYLGZTa4e8VOuR4nbxGrht2dxAkJSjKAiRBd+pzF0A/riPGotm5eT13yp2wwLW6tqZ1QHNnFk0oqUJte67hE48dQ6nTgRJKrCVZgHXIB4OxnC4sBBCbGxtQU1Wp9cv9zxROKf/l0HykBBCvg7GBbP5E3qz0u9/9z3j26We0f2/ZvEVdcdReZ3cXu694/QSrq2prVVTm+qqprRX7XPcSjWBqcgo7duyQkeiNGzfQ2d4q4JrPkZ/HdccCCseSBQfuPxrftjYMjoxKgogFBV4vQXeC5/QV4Bg7aS7J526zIBiOoH9oFPNLyyo8sMBBRvrC3Ky02hknuOfxOjraTYGdRQXu/TRq597GMQ6FIuog4vcsBPOZumli7fFgZm5esjsHD+zX/GMxnWuLxT/GZBah+MVx5f4mGTp1utFE2ZwPGhuadI+bNm02hSnNsTQSScZwB5KJjPbU8XF2r5giJGVKqqqN/BA7KOlNQz+GdR+lYsqxurKqIhF9XqgpzvMIZQQZN5Gxoq6mHpVVFTqPRaIsWJJZn4LdQdkup4B0gufyXCjbAKfdKnnAbVu3YGx0RPONn7l3/0EBzGs+H1ws5Dl51k0gGGTB0q65RGPx2qoyNNZWwGnLIJuOY+BBP3q3bVfBmIC4KSawqyWpOcUiNwu1fKaS2LJSF0z9gTqncV1SWofrhKA1zx3qKCwhUSHP3H6YCpkzHcFzsvgHBwcV27o2dOrM7XDZVcSfmJzE+noQu3bvg98fVMxyudn9Z6R6aDJKfX1/YFXmqyxSs6NRprp5qUEJDbIgldc/pzTb36Z5XgDPJdHIPSov20J/AZm652XI+HeRef7rldMW76Y4AsUR+LuPQBE8/7uPYfEdiiNQHIFf0xH4/5NtKTCneMinbAuZ5wXQ/NPgOb9XSzH1OJPUpAYsJdQwZSv9Or7//R8JAHzm2ScRjQWxuLwgTWL/ehRHDj+GEpsDS4tLeOedd9C7ZZOSxGeeeUogw+LighL1d997G1//+tcFwlASY2pqCjT4PHjwkJhLBM3v3L6DY8ceUaJIhheTZiY260GvwF7v6prYaWxJ79nQJeCcB3MmifyMpeVVXLnRj3V/CC9/6Qtqy3Y6bDJKIhhTVlGOmbk5DA4P48mnnsEPfvBDsZ7Kyyul3UowgwzfL33hRTTWlCOwOo83f/x9nDh2ALXVlWLB3B0cQ8/WPahualcr/YcffIDtm3pw7/Yt9G7uRW1DM8qq6xCNBVBVZVjlBMnJ3PWvB6QjHQlFUV7BdmerYWVmMtKRp9EYiwrM8pkcEZxhy7UBAQlKkK2eEWiczlqk5xkMBIyOsc8nEIngF8Eigq7UkSWQ7nI7BSRRVmf/gf0yEhsdGZa5WQvb3gmO5tlq0XhcoJRgPJp2yrgrKUCKSTv/JrCqBI2vsxp5GAOwW6XB6VsPIJXKIBiKSnZi0yYywSsMEJ2OiNH4X2OeFxhRpqXfvKdJEPPAooNSFyVKSgmMXbt+E/f7B9FQ34S6ygYxyk+eeAS9vWzzd8ugku/Fa4pEaR5Xi/KKGoRDfrHU2b7uXQ9gamZOwENHewdu37mN9tZmpBNxmQJSzz2VTIiZTnO5TZt7VVgSeH3ntsCBWzevY9/ePWKsW2w2rKyuoe96n8aM5qVkzlHeQN0C7LigWV4ggHv3+rFz22703x9Qi3uh+4MMxB07dgpg+fjj82LCknV35syHCEfZDt0lVteHZ95HT1sjnLk4aspLxfo8fPwUGtq6EYjG0dRUiXXvGiKxNP7wD/8CFVX12LVrr/SlyapzOclCi8Nhz2leRZNGZ546/BVl1I4OKHlnos6OBoJiZ86cwZEjh1BV50IkFsPCQgCj44sosZfJSLWmphK/8ZvfUBEmFAjhtZ++Libd4yePYmlpwXSNuF0CrAgaEUjlMyIARgCGuuH2kpzAg7mZVbjd1fj5z9/F1m1b8MTTJzE0MiAN1/GxSXR3b1KXQ6nbirnZGQFBqWQaW7dsfcg6J+tveXkVi/MLMiAkSCtGnc/7kOXN58LCAOeaKQQZPXrKnvjX1yX98/H5SzKcpNGj1jV/T5r+abE0CQYFgiG4XKV63ZYtWw1DmUCH3W7YgWRbOoweuDpKcpzfBR1jI2fEdcx1zkImX0e5pLfefg/79x9AXX09wpTUSSQwNj6u32XMIFuVcZOfJ9A0m8prnpPFHhHYxd8lAFzoWCm8P4sDBKa4T0geK2X04HkNNO2cnp4Sk5D3xOu20dA3m2ee59d8OmUkQ/7sL/4SL7zwIto7uvKyWklUVZSJEcovAi/UWidIc/jQkbw8AwG+XUilCWbaZLrHeU/JFsp8ELSlLnBpaZn+3Lh+C35/SAzPdNZcMztiaGrLziVp5ktKIod7d+8JSOe6iiRiisF9V6/h1InTiFGH22rF2soCfGuLOHXiIILBNTQ2VMk0OqcxSQvU9vrWsUYvi3BYMYNyFdx3KF+wmXG7win95PVQHF2bt6G5vQepnBXj0/MqkO3etRtjo2MCLxtqqySx1NLeLrZ+OMoxdehZcw2wy4kDXPh82N24c6/fdEUAGhOColt7twjgomQWZb5Y3GjvaFPBmfs1N3LGNDKaCaA/9thjWsd8zpy2LHgksnb83//uP+CRY0dx8OB+xcuWxgYEA+uIRUIykKapZkHi7d7AA+zctStvhmtFIhYX451gN58D5xrXBYFv+ZdYbfrsRx99VCxynjP4MxYdCHzznvlaFtPo70Bwj/OzMDe5r7BoQLkiSoYR5OUzMQUTmtmSyWsTKM8ODco7cR8naOt0lwpIJsA9NTOvs8OhA/sRCwcljZNlkZqmt+PjGqfq2lp4vT4E/etwEmx2OnXfpZ5SAYMFggHXEosTvG6uhXiG12DFj370I+zcvsOwo7M5ScqQ7f7sM88goRi0jHAsDq8/IMZ9wRyUY8WiCP9cunRJ700mOfd+yuTQ14LguGTsZMxruki47xo2f9ZIsvl9Wrd83rxuaq2TVc/ClTHndOo6WMB89/33UV3XhE1btujMwGumwTcBTrKhuY8sLy0qdlE+hteSySSNvF6KHVNm/A2ob6R3WFijnIuMUVn4iEQ1n7f09qKiokyfOz83KxmYWCSKxsZ6wxK3y/L24ZlD5wiwaMHzm0uGqgTsea/U4i4vd2jd89wZDkdlXk+yhYqINt4BZV0cKrAaWRNKhSX1XmS8890pVeVdXUY4FEDAvyaJo1A4iLIyyimV6764tijrVF5RrnlNLxAWJGdnZ1RoqG+ox+HHngKtWrOphOSNyNAeHRuHp6IK27bvQUV1LW7cug3Ke0diCdTWNsAfCGFleUWm9jSor68ph8dphSUTB7IJFR7Kqurky6PDoFayYW5TIox/c9dmmBAwzccrgNqMmw7wJFRQqonryc4OxbjxR6Bk3kNpPGNszz/cY7g+79y5q6LMhu4uYyZtA6LxsF4zO7eA9vYuJJMZSY9Re52EBIfdpaITi7nc+xmbyMrnkzCdlEY+z+irfwKeE+znOcqom5vuSl6MBKEImlNeikC5/BQo21LUPP81TWWLt1UcgeII/D2OQBE8/3sczOJbFUegOAK/XiPwX5NtKRg4fRo8J/Pckkn+DfCcSRi/CuC5EhCCoQR6rA4sLNDMbREdnZ2YmBzFyuoCNm7uQSAQxsrSOsrKqtHdtRGTE5MYHHygdvyW1hbU19dJ25UJFhk2H58/h8997iUB4pRfYSI3OjomZiTZdTarkY2pqa3D0uIylpdWsOb1gk3RW7duVts8jafYas1EjOwbgco8alOXl2aTsCIUAz44c1YJ/5bNG1FW5sKDgX60t7fq/exk9nZ2YufuPfijP/6eAHwm10xRDAssgUeOHEBnayMcSGFmdAA3rl7Att6NqKipwcTcEnbsPYLSqkaM07QqEkFlqRM9nR1iW1fWNEgDNWdNIZclS5JMUrIUjaETP48sRyaIBKLJUKU+JNtkmVyT0UbGI9unjZ4tGaJ8QoYdROCD+tnrgbCkRggWkt1/7949aaKS4TY0PCyJBSb8TFji8YhePzE+puTTMCZLMD46iu7uDXoWZF1JU1SAAJmkTF1MSkNgjckSwca6Opq5uVXAIKM1ZykwQGNiCjOBs5ZQ25WJEXVFs7h+/ZYkHvbt2YHqMruKGjKdy2uem2SvYAJlpGkIovC9OCcIpJH9JM69lVrvCbW+k4UUCscku+JwuJGO5gSee9cW8fQzp4EsmXqG1TcxOSvWeWdXDy5dvoaOthZ0d3cq2af0y+z8Ag4fPSaA8PXXXsemjd2YnhjHs8/QYDIlDWOyrwKhEPbtO6DEkcn83bt3cOTwIdy80YdDBw4YU9RUGvOLi9IPfe4zzxqGWSwq9jzHkma8fKiUQ+kfeICD+w4hnTSSRByLiYlJ/R7btrmGyThnQeQP/+iPZW7qcHskn5KIRuGw5hD2LaG7uRaWdEztzseOn0ZFQwtCiSSQjcjAdGU1gO997wco9VTia9/4NlwOF1ZXlpBJkYmYgt+/grqmZqQtTrE3Y2Fj+sVUnIAMuxSo4U229euvvaZCWsYWg91JeZUsfvCjn6OqqkmeAm6PC0899bgAibnZeYyNjKO81I3tW3tkREugh8CngEKCw3kGOAEz/psx8KQskQ3RCOevBRcvXMHwyDBe/eqXMLcwLZ1XR4kTDY1siY+j1EXGqkVznmxV0+JOaamMCnU07ty7Z6+RIMpmNS/ZJcE1xjXJNUEghyxIzmt2dRAE2rVrh2IIv5LpDIaGxwSKUf+VDD0xOa1cm0kBG3z2LJQRPGAHAosmLCKY0g+N3AhqG/a9h2Z5CQMYEKA1jFpTWOL1k0VvmJYWpFM5nD37ofTyOScK3SUEFrn+ee0splDChJ/kcpM1SkNCmqeSkWjWEhn1YnrSOM7h0PynjBRlZvjvvG6uTV4v53I6k1QxlAUOAmb8ksRMXraFGs4WC412s7h99z7eeedd/Pa/+JcCsnn/czOjoH0GPTBYECXrmyDjY4+dEIi2srJm5r7DIQkpT4VLa5agvSk0OFSwUZGzrFJg2d27/dozvD6vgCOCyYytPT2bEI1w3kKMduqWc7+ZnZnDzOwserf1oqWlFbl0FoF1P5LRGPyry/B7l/HYsf1wOSjJQh8JK9LxiNa8wF2a9FHWyulRYWTVuw6vz6+OKXYSEZCrra3Clu070LVpqwwkM1YHHO4yTE5MoYY68m4H7Miiub5ObHbfuh/La2vqUCmrrEZpGSVL3NKp53xhcYngOeMwAXkaDnP8CZxGwiGsriyjZ0O3QNbxsTEBubzxbdt6MTI6gJ6ejTI0ZDcJn/FA/wBOnT6l509AjfGfnQJ3+kdx/uIlsZvJaH/h+efQ3Fivwip11Tm3CcnpeVisuP9gENu2b8tLEGXgdrpVeJW+dCKu7hvJZ8RjYlRznhIoJhhL41uj0c/inAF9CdBRAowxenllSWCtpHDCYRWGeb/sTODc4bpmMZ5FRrKdNWcpiZam7EYU16/fxMlTp3TPBJrZGcHCC5/dm2+9KwC6styDQwf2IZWISRaH+uIEO+mHwTlMSZtsOqnYSjCRhSqC8bxurgFTTDaFZH6Gw+VCzlai5/TW22+rm4Hril0jne2dOH/hAp564knJJAl8z7G3wiI9dAL7jE28fxaHKNvG5ynpm8Ulde/R8JjPhQUnw4SnrIlDxQTGAV6DpKAoXUfQ2E1ta7Wo6bp1/rDbdT2UgWNc47guLC1hanZeex6LH3yfSDgsg8p1n1dnE0q4TU1OYMfOnXmmc56Fzz1eJusm1vEMybMZYwz3RErgrVOmJ06N+5Duff/+fZJbYRGaMau+tg6VFQSp07DYWIhPFS5b7GkaFbPDhJvl/PyC/EP43nyGOdAkNoX6Omrk12BifFpdJ+wUItkinaEBLFnKol/jxu27er/KiiqsLi/DUVKigjLNeaORADZ2d8LjdmjsuG8Pj42juqZOoLDDWSpTSw5lijIsEX52VsU6FhWyjA/JEBw2AsP0uYggGI5hcXkdDc2daGvfiIEHI1jxLinm8vrX/fQyiOn+yWSPR8PyUeDcrCgvVVeG0+HR57BDQv7wNgLn0J5GYgW7ADieJDJkMiS/uOVRsu4PwOV2ywCVbHqyzQmys/BBONpUbM05rfDFeMm1yvV169Zt7QFc4yzqyPw1kdA6YrGLZql89u5Sj7oOWHTi+ZnnFa7JwLpXcZ17UW0NY5lZ507Oj4Jvjzn+6PzGcqAKACLPGxBd3VME0Xm/ImgYE24LNc/JVv8U87xoGPrrldMW76Y4AsUR+LuPQBE8/7uPYfEdiiNQHIFf0xG4+M5/zBWkAApM8k8OxPkWSemDJ5CMBIBM4uFIFLSmmdCZhLYgy8EDNs/XTI546C6B1xsQcGUrAeYXprGpt0dmP9NTC3A6ypQUMqEn8EVASTqHuawSBWldBgL44IP38bnPf15Jup0a1zS4i1GupQIrK16MUkakcwN++MMfK6mnsRPNisorPEA2JZbwV17+EsrdTnjchr3OxIzMPwE4NjuisRQWl3y4cvUqopEgmpvqUV1dLrZQdU2VwJSp6Vk899wL2NC9Eec//gg7d26T6SIZZGToDA0OoKWpHg11VUiG/VhZnIF/bUlt9Nt27sT1uw+w9/BxWErKMTo+hSpqVyej6O5olUZvkMxMl1tMqnTCMBTn5xZwre+6WoY3dG3A5s29YmvJ8NQKGdRR/5IJ7+7duwWAkWFmJB8+mbyr3jXpy/P5rK97xQQ2rc2NGmcy1zpa2wVyk0VrtzHZyKLEYcPo2JCeM5NzJsvUylxbZeGC7CajlyuVSerdp5Ni2hIsZWs0k6VcNicDrFAwLOCAYBb1TAke8n15TfyehooCAq1Gw7SiskqMa2q4PvroMaTi4YcMJI6ByfNzAkcIIPC+yRDj/QjAt0KMLyVgDqcYYUysyITiM4tKa5nUKyvmJhZx7sOzOHrsIPbs2SZTP8q28OI+/vgi9u07jGAwiqnJORw4tF9t2AT4KB2wtLyEno0bBf68+eab6Onu0TNhC305WYrZpMChc+fO44knnhIr7Py58wLpNm7sVrv2ti29pp3c7sbk9JxAskcffUQALU34MjRrI0gRDWuMpmemBaL0dHUIfKDMgNtdJsYd00gBCEwU2d6ezWF1eQU/ffMdVNQ2KYEuc5WgqaYciAdRXebC7PQEHK5SbNq2A7XN7bC5aPJmAFuusT/8w++hvr4RX/3a11WUIZBAE8Rkgq33QWmzev1hYxpsMc+ca5qAFs38qKM7Pj6KxaUF3Vc6l9DzCIcT+PDDiwJRyyurZNpI8I/XyI4Dm8UmAJTMbMUIxhzOMzLQPWRZm3lMIIxsOY4FARCZcdrIZk1jYXEFV6/26XofffQoamsrYJEZGwQ+kVFtgF2jkSuWns2mjgtq8Z88eVJsehWkNKY5SSNRYkBSOiwUkKVoK1G8YNcGwaeGhjoxoAnWBgk0/3/yMefOXcCpU6cltUR5GTKF5YkQIzuxVH4QBBqoF8w1EgwF4BSTO6/zT1A6nRGwmE1yjWfFNiV7kvO+EJtNUcEuEMVqdeHCxUvSjO/qapdWLwFN6tnz9T4fTdoS0sgls91qNfdDALwQQ/hMC8UwPjd+zujImBiiBTYrGagE2zhnRGq0WiUdQ5a1uR4W1gjK0SiSJrKUXBCMo0LQe++/h9/67d/SNbDLoKbCjbrqSv0O9aFplHet76Y6bmSWiBzKSz1oaW6SJEh5TQVq66o1hwhukeHJ+yNjluvBSr1ga4nmJgElMlAJsvBaCBYvLq/Au7aOpaUVbOrZjFgkhtUVr4C1WDKO2uoqhAI+rMzPIxJYQ0tdtWGCV5TCYTcyB7wmFjhCkbDAe74/u0XIYGVHDZmjsQTjdxoZytVEoqivrZUxpd3llmk0NY0J3koWiICXJQdKExOQZvGRmymfK+ch9adVkMhkZK5IYIzzgOuARctEzoaBoWHNSRpKjgwN6lk0NTZJIm1hfkF7F4HgLVs2I+hfUyH2wMFDYgPPzsxqfkzPzKgbYveuXXrvK1f7MDE7I+8KFlFpskggi2C4ZE0yabGFuT5YUOE+MDw6JtPSBEF4mw1V1P0P+DU/yHCmnJeJ6Vn5jZCZzpj35ptv4Jlnns2bGRoAjK8nKMz3b+/swPkLF8WYJ/hOoJhzjPsT5yTvl6+hhBUlOKrLK+F2OAXUUiqEmuMsYoxNTJiYXV6hGCpBjkwW7509gx07d2BtZVn3taV3M1wOh7wROCamE4wFzQRK2C0C4z1gfFmyiCfj2qMIfJKFzCI3C80EsWVsbbPj/IVL2usam1ok1UL9fZpjtre2KFZRkodAfe+2HXk9dYvAebOmuIa98ugg051nm4X5RdC3e0NXj84CLBywW4fjwfnS2tqiec3rJCt/dn7OsN4tZBJn4Fv3ScqHxfBt27aiv/8+9uzZI/Da6XJgjqB0MIRDhw5rzyVzmP9GljnZ1mSeLy7OY/PmjYoVlFoZGhrW9TU1Nus587O5FgmyFp4ppawYD/kzxkAaLD///As6E3BO8Bm2NjfLnJRFe7vTrr2xYBpPI2fugfxMdiJxfrNoxQIMfRIoAURfEBZPCNizeGieA9n1ZFcTyGbXDOcMi2tROOwOzW3uKYwr9LaJRkJY964gFFyXZ0kDmfCpFK7fuq3OFrudY0tQOiNgmtff0NCoNUoZQ873x0+eRCbNjokUufIyEp2YnMH9AbLPKf/SpDjhdNrEhmdc5fxpazfXayRjslhcWpRMDOVyOmlk7ChVdwbXIu9FMmZWSD6J5AMVBvKFEZvFjVA4Lpb8mQ8/REtbK7q6u8zvWtidyb2AMDUJEZweLhUECl+FfYngN89pfA4kWXDv8a8Hsbi0ImC8s3MDGpoazX5J9r7Pr7XKggwBexbJWERmPsCiMeeRkQ4qVSG04NujcyY7Xz51RVSeUQ4jeThZ2IgsQVlA0tZZ0GfOwbX2afD88FO/VcSJfk3z2+JtFUegOAL/YyNQDIr/Y+NWfFVxBIoj8M9gBD4Nnhd0dHnbBQNGHor5PUG/VCwo5rmR1yiwe/OmQwJZyCDMa+ASWMrQMNQJrzeM0ZFxrAcC8HicSGVikkxIpWgW1ohMymhZ7t27UwkcwSKaSd25cwevvPKKngLBrffffx9f+MIXUF1VCUsmITCtsbEZFy9dFfP34KGjGB6fwMWLV3Do8FGZgLF9lYfscNCPm9cu4dEj+7F14wZkk3G1lZOlns5aUeIqxcDwKGBx4K0338b+vXtw6PABJGn2aSVAwdZRHr4t+Mu//BF6N2/H1i07UF9XiXDIK7DMAL6QLjDZSDZLFkHfKiIhL8IBn9iNM/NLKK2sx449R7Hsi+L1196SYejXXvkiOtoaMD0zjoa2VqTIPk6m4XGSXZvEtavUJXWo5fzevfsyXbt9+xamZwy4ury8iM8++xyuXr0mtvLzzz8vQJiMHiaSTEIJdpOtyGRyfm5aEigcdzKBCRoQ9CUYSNY6mWXVldWIR41e8M071yXDw8SZyS7nBROgTwBHYz5aYA+WlrrEKjPGVGz5JXvVMIQfDAxK1oMsJQKh05NsPydj2rBaC5qaa94VaeU+++wzYvKOjo5g3/69xsRKO7uRPaHO/c2bt/Nt6CX47HOfFSuquqZaeqMVlWWSuSETlwy2EmsJnK5SaW0T0LKS4Zum+aEHP/qzv8ZLL76A+gbK9HjhKSOwx6TThnff+QCPHDuBBwMj6N6wGRU1FWhqacSdO7ckt0AmtWHcAh999BGam1plMPbCCy9J7zSHJKw2Cy6cv4i9u/cJTH3jtTcFChBk4BzaumWz7j8EIXhfAAAgAElEQVSWyGBmbhlDQ0N46qkncf16H8YnxrB79y61qk9OTmoOTE1Piq22sbNVGsZWuxO2EhdSaUqocDxTGBsZkeasi+z7ZAo37w9j2R/F/t070FpXBo81g4Hbfaiu9EhCprapBbsPHMbMwgqm5hbhcJVj+/YdAh3ee+ddmeZu37YFJ44fV8GEnSKU8eH6JxOyVGvOMAsJzFD6gtItBBP55+Kl8zLnZHJMCQ2CcgVDPRrPEaTmV0HigMUQGWaWlqmYQyCLP7PY6KeQ0t9Mlvn5BLKDIcNCXVqaE+PSXVopEzy20vddu6H7+MLnX0AdiwbZpO6biXYolNCa42sL85r3Y8Z6Vx6YKcg9JCRNwo4G3idBZ14vi1lkwvL/CV4Vvqe+LYEzu90pQOXcR+cFGlD6hgUYauA6qQ2bSsBe4kI8ZvwP+B58T3bXuD1kMBq2n5HAMK5plnRCMZkSCwWQsBCHC+AUC0XprF0ySNevX8Zjjx2Fu5RMvIw8HViMkNxWlkxpMk/ZGm/AFWMOl/cu4EDJH8FU5AiOrCyvyguB0heUo+A9894YC4wUjJGPMXIuxq+ARVTeH9v3czkbLFbGqCxee/MNjcOzzz2DweEHqKmuhMduQ420cz3qlnnjrXcV37s6KVFVg6WFBUyOjWBooB9ffuVlTK8u4f7AfTz33GdQ5nFpXbEg1t7aht5NvZLfqamuFTszFF5HeWUpkqatB+lsDmPjkzK0Y9GyqqIG//r/+Lf46qsvC3huampAa3M9vEtzGLh3Hbu2dCOXisPltEuiiIWRWDyJqqpazC4uYz0UEosyEovAHwqq2Ovz+1FZU6eOK8p2lTio3WzFnZvXxVZmxw+NLfncWcxkrOXfBLM5hiyYhCIRSTvJ8E8epEZvWVIMKhhZ1E0hINtiRSJnx8TMjJjQlG+6du2aOo44r7nfsuuIc54dApRc2b1zG8588IEKsWTiEwjk7/F53751R5rdzzzzjOZkMLyuTpGCDBGvVWz7hCne8tmz+M3iCq+f3RqMa5Rh4fVzHylokxsw0PhvcB5RU5yAGe+ZBSzOJ64zgub84jzjNZM1Tt+MaL6YZbqNWPg1MnKf7orjWYLX09ncjmjYFHKXV1ZQXV2rcwYBbZp/7j9wQPGTzFiCqBcuX0B7R7v2YJ5TeEahPwu7RWoIMOc12lmkKXe74KQBsAx5raisqlKRL6MurrjpIrHkJI/CTor2lg7JV5Bs8Bc/+CG+8c1v48zZD7F/3z7JwLE4SjC+/94dTExM4eSpx00HHk3GuX6dXL9x7Z8sGlCznoVkyqNEY1ncv/cA+/fv1zhxDnDP5N67b9++vOm0WyD1vfsDSLMjJEnZJRfKyz1iETPU0Kx9YOC+Xk8GfWdXJ7jPU4PcZnVIIqu/f1C+L5qjoaA6IGjg29LahNoael3EJbfEOMX5V/CJYAGE19bZ2am5zkBUkjM68eym+N6f/4XuubyC5AoWYyKYmhjH7p3bVZDla+1Ot+ZNQfLHSMIYyQ+C5py/nGdkoYdDlAoy8l4kA0xMjMngmPfKQjjXj+niMkhsIsaeRMN2djis2mvXVpbgdJRgcnJM2ufbt21FXX0tLHaH9t4HD4a1xgceDMMfCKsQ1dzSjNr6GmnTDw0PSmboxJ5dSCQiSKfiel/OPxbO55e8cJdVI5HMqjOOnVcyBy0v07NTh5Wd0mAqNWnvYOGFevOBYARuT5XIApyX9XU1KCsvM92BVnN+4vdGh79EXX6ceyQuXLx8Ccl0GvsPHlD3CMFsMtAdeQa6doCc8+FexP8vgOdcy8PDw1rDXKuc/+FwDPG48e3guY/FARaV6S8wOTWtczWLlnwNz4QsmvB1JMnQO6Omuhpul1tSLn8beM7io/bEfJ9jwVaUP86KeZ5FLg+e57IsupkOKkkN5nIoguf/DBLd4i0WR6A4Av9dI1AEz/+7hqv4y8URKI7AP6cROP/WfxAK8mnmuFjAeTav0YAkOBRHIuL/BdkWw0o0gHnh+4evI13HZkU8kcHQ4ASGhsYEVlZUlKK9sxkNjXVKyC1woKa6EWtrK8hmkkqCyMhiIkcmEJMp/oygzLlz5/Diiy+ivq4W2VRYicQ4W9pr69HW3oloPIkLl67o/7ds3SFda7JNyHAuK/Xg/EdnUFfpwe7tvcgkYyhzuxGJxQGrHf/+P/4+2rt6sOr1YefWHWr/v3WrD3v370Q522DLSgUAk820uLCCgf4RPPHE04jFacrVp3Zmn9eLF196Hg0NtXA5S8SQjkcCWFucRTjgxeraKnJWF1BSjnimBIFIFjt27EFo3Y+JkQFs3tiJjZs2YGB0BLRcPX78uNEQzVnwk5/8DC+//Cq8az4Mj4xg3769uHrlsvThabJK1mVXe6faku/cvaNxIvt+dHwcDwYeoLSsDCsrqzhx4oQAECZbNJWjZibboAkc01TTQx1StfUayYoH/QNigDa2NAqMZjJK1hMTaxUTkBM4woSWQAkNHI1shJF0UDJkdwg04XMggMj5Qg3SivIKaQlTEoHAKIFVJq+SAbIYkMHjcQtMJpBy5cplHDp8UC31TOAJ4PA9CX6QDc25yhZ2yv8cPnxUiTKlORLJmJjLZNnT2JDsNzJlI/GYJDIWVpZQIr1+IB6Ig/rWpx8/DpstC5e7BOFICDPTM6ivb0YoGEfAH8bWrTvEdHO4HRgcHBCQunMXmepmLVE2hW3KwUAYR48+InAjRXaZzSIN26OHH9X4vP6zN/CVV7+CixcvoKurQ3Ob7eKhSByxWFp673v37sH9+/dw4MA+9A/cF7uUevRknRP07GDHQqUnb55qRzyVEYieTGVx5sxZTE9OoXfzZpw8cVyGlHcGhrDiC8K3vICXPvME1henUWoHouEAxsbGUEZjUpcHvlAU+w4eQTZnx+zsHAYGBmG3WQVSuZ3m2dM8lsk3ATsjB2AYgEtLywj4QypuGQNadh9YxOq7eOmC9M6NvAclXYwxKsFBshYJrGzYQKMz5OeN0e2mwSMZimSC894pWUKgJZFKIJVOGakVah0nCdS68nrblAQqRXvHBklH3bvbL7DnlZe/iE09nWL65bIJsSzpz8BCDwFr3gvnD0E2ggEE9HltBKz4M8YDssmlCe2wax6aL8M2ZVLO+5ZhppirlG0wBqrRCEGuNPr6+nDw4EExweMJdmhIQEpGbWyjF/uSgHwspvuSFJZ4fw8xHRXzQn6fgBQj2cLPTenz+MXYzT8EAZNp6gJbceHiOWza2CUGfmNTbZ5Jadi1VskpGHBBXf35jyvIL7FYxX8nSEzgjrFEwInASofGRrZz8lsw8hRcG3wdQWQjpWTkZ2QWKvM2mnYmMfDggWSNnnz6SenJh6OUgGiCx16CbDIhqYCbd+6jvatbGuCUYOF7bevtRSjgh3dlGX03rqOmtQW1DXXo77+Hp596HOVlHgzcv68iT1V5Fa5cuYISmx093Rs15u1d1KBPwuXxIJYwe0pjE6UnAnj/3Q+wZ+deOFj0sFpBUmpTfTVmp0axsjSDA3t2iJXpdhAAqpSm78zsgkzxrvXdQk1to9jwNXW1khlKZbPo7tkk6Q2ny4NYPI3rN25rnhw9uJciUyruML5RpobgKgs4/P7q1avqyOIXr5feCSx+8nkwjlMug4aOZL5HwzQpJIzETiAb1oIxjE3RtNWl9yJ4yvkiiZ5cTmuPa4lznOz23k0bMDw0pN8dGRnD5k29iu2S2khnZEDL69q+dRtqaj2w29kJYfxQCDbzdyTr43ThWl+f1i9Z7jTtJIBIMJN7Ajs5+Lm8VtNFZUF1VbViuvTALdD8J7OaniWSciAzOm9wzWs3sk1mHAhIc52xG4is3odmneyeYLDJyzvQD6KupkZ7gQxVk6ZLxEiJZDHwYECGtQbIpwHsKO7138dLn3tJMhf8LPojrCwvi0XsLjWFIQPiAXZ2hlArPO97UFtfp+dvYZtLfl3y4MW4FfAHYM3Z1AFXWlaJ6zdvIRCKyFSVXgQbujoRCQXgps9BJCSAkwA6Y+ChQwcFcJsinkXAr/xpYlEVQyhfkk7bEA5Fca3vGvbt3afxZrwlmNwns+o9YoIT9Hey6JXJiJ1eVV2IKeYMaM56Jq5RMooSMZEINcpD+MmPf4pXX/0qBgeH1alAbXzGAILn1/qu4MSJx6Q57ikt17who57xmoUiPlP+TBrzTqdAf7LLm+urNTdpyE3Nb3qUsDODBSEykilztmvnDvkhUO7OIg38iJ4D742vLRT6uab4vgLmcxCIzzHgHr1jx3bMz8+pUM99g198LoYFT6A8p/Hj/GEXBYuNfr9PWueRUBBzc9Nob2sVoM/Oi5r6OsVFh8MFq9UpL5TZuUV58zhcThPjsxkVvufmZ/HIti6daTivDPveilXfuozjrU7u46Z7yGN3oKq8QgUS+lbU19WBBANeM9cEDbgLXaSxVBbLviCCeTPWijKPOhP4GW0tLWa+5H2K+HMSBJylLnm3XL12HWs+L6qqa1Q8o0ya9rtkXH8od0hJmEKewPHiHsBiBZ8pC2P8NzLPuYeym4z73eLikuYA1wLnPp81mefcE7l/MDaxq6vMw6JQRvvS4sK8ihssdCZo/KxirtlDCszzT4PnkmGUabZhnQs854ZKmRq7AxZwb/5F8Lwo2/LPKeMt3mtxBIoj8N8yAkXw/L9llIq/UxyB4gj8sxwBguefZpEXGF2FA3EhASF4TsNQMs8LQHkBOC/oov8y89xZ6saaN4CLF6+jsqJa5oZbtm6Cd31Zh362wq4sr6O5qUPSBj7vitqlmdTs3btXz4PXJv3OpSVcv34dn/nMZ8SiKbEm8wZCPByzX9MmUcezH36M1rZOVFXXGj3wqiqs+YIyhhp50I+ezla0NNSqzZ7ANGU7aJ74R3/y53jxC19CbV09bEwEknG8/8E7OHHiUbg9DiVzBLAoOZJOAR9/fAkeTwW86360dXaqxXpicgJ9Vy/jO9/59v/L3ns3WXZdWX77eZfeu0rvy/sCCgABECBowIYjWz0atRQToVbPREgjfYDRhxiFQq2ICbUbTtOAIIkmARIA4asKQHnvKyu99+Z5I/3Wea8Acpo9HaM/+2VERlZmZb537zn7nHP32muvZZnklkVDPktsrdivfv66eQtZMUNzFrFIZZPVNnVazhO2jvYuq6uqtpmJ+3bj2iXLWc5qGuvt8s1btmfvbjt8cK8Snp//7E0BAd/4xjfV4v/mm78w2Kwvvvgtq66pKrbJ+9QSfeXqFXv66Wesvb3D/tMPf2iju3fb+DhgY6WSoffff19tzNFw2Pbs3i1deYAvwHSYxLTqApA/uH9Pci7tHW22sbkpzUg+Sq3ozDf/diaNgONIcJDouVZ1kk1YyGIJF9niMPsA+m7evGEDA4MC6UmoYKi730F/HuAFLVtnshWrALBcV0EFTXy6BQAG0OR1zGakTCIqHPDeaGQDXj/++OO2k9gW842keWVpxXa2YDYFZZS6sb1l9Y2NFquqUvsvLK30dtquXLpokWjQjh07ZPHElhLHS5cu27Fjj9nnn523ttZdYikSWxtba3bmDHIuB/V7FBowh+T6AZwBDYeH0fc1w68KMOGzz76wF7/9XQGfP/7RT+w73/62ffrpx/bcc1+XXj5FBIo0SDz89KdvKKk/cvRQEQxwjEtAaEALp4fvN8tjDIs8hN/yFArMazPzS/bWW79Waz7SFd1d3dbR3mYffvSJgIjE1pr17Wq2yhBqTHGLhAICZOjC6BoYsobWXZKPqaqpt9nZec3vmVOn7dmvPyOpDwBx5o/rW5UWLuzquJjg16/fsPm5xeK8IAcU09/39fXY0vKCtHj5mYo2CcDktIBCCgok388///yjeGJ/IQnf2d7RPVIEAvwjtqqq0U/1WE1drcYFqQCyahJzafsryfZbQ2Or/Yf/8Je2tr5pj584bsNDAxaDeV3IWDZNUs6fBQSScS2wIgEk2HuIu5MnT2rfo7gAwAj7j/jknol/PhkHgKUSmM5eynU72YZCkQXoCgbc96lTpzWGeDEg10RrPaAf11/6O4pNdF1wPw4gd5IgJdacbloscAdqsXaIO9aNMxF1IAPM862djPbI5eUF+9pTJ+3Bg7s2Ojoo8AUWYj6HhI0DyYhNJ1hR6vJwe7HrOvqSaeiAdPTfYfbHHrXDC4BSsRGjYwwBM7qnkh8GAJ3MSdGszRUk13L+wkUVKZDHGp8ct/0H9smguL6qwhpqa8V0/PBjZDmatL8DyACoANIgKAyjcn1z0xbXN+zu/Xv21FNP2MLCrM3NTtlzX39Wv4usBMZ0FMM2N7Zsi+6TbNZiVRU6QygyZvNmIyOjdvrT0zYzNWv79+wXgCaTyIjZvTvXrLOj1Trami0aDYr9DvhVU9tg2zspm5pZsF1dfZZM5AQyIV/lZMy8KoZwXlHYDASjduXqDbHcAcIO7RuQOTXxR9zB0GXfYk3AdoadCyjI+ah9VX4PTt+eIhpgMCxc5md5ecli0ag0kZHVQCosUlGpcwqAC9Y08Y3UD/PKeuL/WKNz01N2cN+oADbODa5ndGS35qnEhmcMOV/xAnnixAHJ1TCfbn5hsnoFiAHeUvCBbU9hijXO9fM6vD/34zrbnAY450OJYc/7xsXcb5B3A51nsKdZm+zz/H+p00MMc5njUnilk81JeADGUxhD2oa9imtCBgLJjMmpSTt89Kiuh64sPgDO6dbC84Pzk/0FVv65s+fte9/7nlVX4j/gZGQAVn/91q/EoAcYZ2Fz/3xV8Tmd0d5E7IeQoKIAFnRseF6DOYTRTlHQ5wkIeB7ZvcdS2aydOnXGbt66LX+CoYF+pwde4HfTOoedMeMlvVZff691dXWqyIC0E1JW8URcY9nevst83rAAbQoDX3zxuc7F0jkN4AmLnnHluaKuoc7JznDWU01WU4+nOH5Ol50itCuQ+WwngTSJ33799rvycUASCQCbDjX293h82x6OP7Dt7U07efJJ+UZQhOHaLly4oP2T9VsCvdnn6CSAPd3R2qS5Qq+6salF59bR48f1N4zx1OS4tTQ16tziOQAfCuaSeyOWSs+1xAkxRdxQaGHuxDzOm+LOxeSqDIf54PcprhCvyAZyn9evXZMkCvu1r/iMohcoYHwa0l45NzutLj+6Kll38QSSXpViXccqqtR9wPuj5Y+eOB0DSPj4E/NmBbrhKmxjM25Ly2t6Jt1CwisatjQdZR6zqmDEKiJRaaU3tzRLogemN/daXU2hxOSBovv2B80TrpCnAmA7z2IUClaWVzR2rA06ZfBvIGayhYylcmkzr9/Onr9oA4PDKoCz5pEBaqyvE6jNHisGPhIqX0FXSuA588p6YcwojCAjhpEoxQOkcSArIG3H2qcLJxAMue6ztTWdb6wL2Pw8R9CtRhGQOcAfh4LJ74Pn7C30BIjA8xXZFqd5nhd4zjMAzHPWtdfDM6wz1y5Jt5TB83+WqW/5pssjUB6Bf2QEyuB5OTzKI1AegfII/IERQLal9F9fZY/zsxJAQ9L3++D5V0H2UpJS+pkeStGgTiZtcXnVfvzjN8USRLblX//r/9EWlmYkNzI/v2TBQMza27rFfr5375b96Z/+qUBBADSSeQBnwCpavWGeAarVCixOSANabNZwTOw62v4/PfWZXbp81VbXN8QGDWNKtJOUFEIk6LdXX3rRBvu6LRYOqq0d9iogBFIA9Y0tSuTG7922lqZ66+zqeASewioCYAbUpMUe5tI7v3nPct6QHTz2uACzqsqY/acf/K30zmGR55LbdvXiZ1ZfHbF9I0N2+9Yty1rE0oWQ9Q8fsNnFDevp7rfO9nbb2VixmsqotEXj2Yw9mJqxS5fP2wvPP20hpDh8fnv//Q/Fa3vi5BNi78HWb2ios7X1VcckkimUT0UGgLnevj7JPXz3pZfs9KnT9ur3vm+/+MXfqw38pT962ZI7CfvLv/x/lCgD4DY3NVhDfa0SXYzXaJtFExT5FRIs9DNJcpGFARAgGSWJB8jmk+9heEXCaEA7gIGfoddMAkYckWiS8N2/f9d279kt1l1VZbWAthITCgCdRB9db+bXgfFZJVcrK6tq3SbBxaQRXVreB+Mp4o/EGlDs448/EZsuEg0LjAbcR98Wdl1TY5PkfJBsgb05MT1j773/vvTZTx59TAaum1vr9s1vPSejVJJmDPNoOW6ob7aKWLXt7CQEfJBJTs9MigkOa4rr5ToAAM6c+UysqsHBYTGpkSsiiScpPXLoiFhQP//Zz+ypJ5+0jz76wF5++btikgLKoNUPcIXRJ+3WA4MDGkPADj4BLB1gCsPSZwHiP5MTaO4PRe3cpSt2++59q6isUdGqt6fbUsmkrSwtK5kG+ENSaHl+Sqa2yfimVdOinc/b8J591j+yx4KxSgtHKm1rJyXmG1I0Rw8fUWdDW2uzdXZ0aN5JcmmpZt1S0MHUlPmE3RsOUzxxuvuAGltbG2Lttba1CIAmTmAdEjeAULwGDFuSa9r/BUYVCzZJkm11TZjzMqisFBgBYOAtFmzI6AGgARz5Nwl0IBi2za2E/fSNn1tzS4udfPxxMeg9+bRFQn5LJbYFEGE+DCAIoEd8ETMCGaqqpCNL7AOecx8AkABDJdNM5y1Q0O8CSAIUEJd0zkxOTmksOju7BNwSO4CixBQgAbED0MS8876+oM+2dwAnkzY/PydQkvsZ6Otzuu9f2ZuJgZqqWoFAAhvjcbF7AaFYN04mxUmuBKOV0tpmr7p/745lcyl74uRjjowLaFhkWWq8kcdBM9ihZ48Mhx1wj4wVv+86jhST+vsvGfcaf1R1de3I0SDBADvZGUCiAQygz8/xQdB6jUbt4KFDWk/dPd1iqt+5c8uioaDYkoDAn3xyyl559XsCZenkoSuAgl9/b6+FQ0HtDam819597z0bHhm0TAazy3XpEQP+CJwJhSwapphDocJrS8srkkqYnp0XmA/4i5ldS2Ozvf2rt2zv6G6BadPjD6wqkNTe3t7eaqGQX2AjOva1DU3m9YfMH4zadiKrdZNNsRoD5lUHVtLmF+dtZnZWBVp8FvDOiLGXbCe17x49NCKpL8auNE6w5JFZKZk7Em/ac6vR13as66JdRNHgln1xVXusY4xWSJf6nQ8+sbZdnQJJAeF5DWRUOF+JZc5XWOjEzs7mhu4RVjXjBXDNMuS9Sl0MFBopaN+7e9eOH96t8xQ9Z+ZTXgsYyuYLAstCEZildBugBw4rOiEw+N79+wJRKexRVOAeWT+AmXQQAQp2tLXbjevXFd+zszP2yiuv6D55NbFsOfNUwOHMII6dBwYfAOelZxMAX9ajdOA5B5CS2d60qdkpSVK5Ai/M35xVVFXZr956S/rqK6trduazz6xr1y4bGRwWMM05BLgLcPrzn71hr7z8svM88XmsgERROiVGO9clz4StbZ2xvH+S/Rp5F3kylEB9v/n9Ycnj3Lh5S3JrdD5QAKZ4BDN8cKBfxW6kOTjXKErxTAaA7oDKUe1XLm6CAmg5g2A/Q1xAigkmPvFE0ZmCBIU11vH01LS0pulwCoaDMg3lQx17FRW2s43psDtD2R+dJJczZa2sBqBFEi1gH3308SNWL7GFbAd+MVznhx+9bw0NTdJeZ16JP57riEXWPd2GpaICTHTOlNnJcedVkMlabX2jLS4tW0dnp7W1tupZAY+Q3q5dMomsqKzUGuZ1WSPsHaV9ku+JKSc75Hfm4Zm0zhqe6QDciYddHezbM0WJOb+MzSUdlMtZMsHzBUVZ10HF3LMXcwYsLMyLvMA+xBm5e3hA0oJ0Xdy6dVvAOR41vBfFXdeNk9FzEWNTE4NwELNszm/jE3OWy3tsOxG31c1V8wU8lsmndd7Wx6otl864GKyp0dfa2jqrqanWnsWzAw/z0r/3+Cyjoof7nv1dUlsFfGUStji/oOIIewt7Xc6Tt1SeZ4uCtNljldV2+8492z26x5aXV2xrY0Ose/weKqJh8xSSRa11t9ZKsi3sFxRjiElMeilqoHn+cHxSZzq6/jxPtrS2KpZmZufk+cLYcI4z39rH8R8pUJDF98SnAtgfAs8LXmdmDeO8xDxXkQcAHfCcZyUxzylc48PypeY5133ihf+pjBOVM+TyCJRHoDwCXxmB8qZYDofyCJRHoDwCf2AEzrzzF3/QMPSrwBVJZ3JrTYBTSaalBK6XWnq/yjxXYuv3Sbbl+vV7try0Znfu3bV/82/+zC5ePmuRaMg2NratIlZn0UiV3bt3xyorImKcw7qjhZckCtCRhJ7kjmQQ2REeqAs5l4TKvA4mFExJr9/e/+BDm5yaseqaWpkfkfD5pFlasGR8x5oAKQ4fME8+VzRNMoE3P/i7H9lzz78g4CHkzdue0UElhhivkbCiLSkAkIf4YNhSyazAyk8+v2T3JhcFBH7tqScEfkyM3bPVxVmZhu1qq7JY0GPefNq20H2O1dvM0oa1dQ5apLJe7Pveri478/EHVltdIeO1VL5g/miFNH8X5iZlGLa5sSMAs7u7Vzql0oKsAzRLWDCEBjnMS6RWkIfwOOBtkZbeqBKs2fl5gXihUIXt3Tdifm9AgpAk24CXp0+fkgY6LGUA57XVFRnHBYKORc7NA6QBMiA7QgJPfAASkBBiQgpoiC4tyRDgFqDpwECfWqIBftva26T9TTJ34+Z1GZBJ4iLnmKlcdwnwK5kvlr4HlAW8FMMsBzsd9pRj1pb+zfxwPwB/yAZI17euRqw8wA2ADZJf3Qt/W/AIdE1mc/b2b961vbv3WCaRsOTOjoA37j0cdpIA6HKTRNbVNlpNTZ0Y1fMLi3b/wT1pj1dURMTgRcNURoFb23b3zn1pzDc3tlh3b495/R5bXFyw1ZV127d3n8BGwLmR4SGBhC+++G3pi6Kvz/rBDJGihZMOgEnp/AT43iWrsJyD+j2fYVyaV+v60tqGvf7GL6ytvdMqqmtsaGjYfj5lL7gAACAASURBVPzjHwlg3Fhfs6aGWhvo6rCrl89bOr5p+/cMSRbAsRqD1tbVbd5gxNJ5TLYitrK2KcCJ9Xfi2HEluIuL87a8uChZB7TLb1y/JkAIndtAyC+AKZ3KCjCpq8Mw00kiXLhwXjEGaxum/sbmhoBJgDPADdY0QMfp06fFkGTtsw/w2hQ3SI5LRb5MLisABKMxpJqkccx+kM2K1ZlIOaBpY3Nbpow/feNnNjIyou4L2IPw8zOphN2+ed3WVpYlMcN1ML68L8B3CZgDcC11UIiZbY49WjLAJNaZnxLgBCDD3PC7FEy8Hr+YmYC9sMlhNgM0AloipQBzWbroO3HLe3N28TLdOq44AHAP2OgYjq5lvYgMiYnn90V0bVxLqQOkJL3C70nWAsPCDAzxvNZYKhmX+R8MfAAiWuT5vR0VBXbUqYNGvGOeO7a53tfjbNiKF1BkGoNaUhxxLfUAUw4AdtIdrDm+OvmvtPn8QUtnzTLonVtBhdIr165K6oGYJr64Z+KtqqrCYpGoABS051l3mDtizsgaQIccoI35AoTt6Ow2fxCJqkW7dPmCvfjdb1oisS2jPQwx0eGWGarHJ2kKvBYABiniAHWvr2/a1MysDQ8Nq9h0+8YNaPuWiG+b39J2Yl+PeT0ZgY7VtTWWprumssr8wYhl8j4zH54eFG18dvPqDctnkKehMyEu2R06eAD4K6urxZ6vq2uyK1euCxxta6w2vEZLzGZANsaMmAGIZG5LYHAWDwW0fEv+I0V9HeJhcnJCRUXWDcD43PyC9NdjVdVar3iJlAo9AOOAmHzS9cUYIw+SzyRkLokmOrHv5LhcUVNyKj6fwNL+vl5ra643vxeJC7/WH/rxrC5XvJLAgs7fUNjJM3CGKiaK5rfIg/H+rGVAM2QaAMPkqxFPWEN9o83MzgioB2RHwgGZFEBb1vrqyqrWeXfnLmtuqLMc/h4wZCkqAvj7mWsMa9064QPwGU2Y6ZlpvW9Tc7PATpnCwqi/dcsOHDio/ZB1MvbggX33299SB5p0tP1eW5ib1b73zRdecHIWek+v5M44VzibGCsK2MFQyBqbmqURz/zKBySbVTGYe21C3oo9xOcXa1yFK49XQOPFCxesrq7GDh867KSSAswBzz+OsU/nEZ0EhAAm1RRrOJdXVlckbdbbg++AKx68++479sQTTzo5lAAeJW7PoBDC2dTR2S6PkPv37mus9uzZZ5999rlMqHkNnkEoQMNYpojuDwEyN9jQ4LC0rZEJg8FNgaSnp1uya9lsSrIgGAvPzi5IqgrAnBhin4SpjKQKxRvmnIIKY9lQVy3D7Whlpd2998Cqa+vs+o0b9txzz0s2jLEfHhyQ1JH8MfL5/0y2pdQtw/2xz+l5UMb2BXWkMcbI9lDQrq6qsStXrmo/oKDCXkXhADm1XM55sSCHwxzrPEhhSI68iIuJ5aUlmYandzZl8Ir0C4XSufl53RedN4wVX11nlPPPCIZzls0H7fadcTNPxFI8w1F4CZjNzE9aXUO1dbS3WlN1rS0vLKlAgEcNMc9YU1BmblUwYv/NZiwchdmOETpAf8EBy7gjFyjwuKKo67ai9OCR30M8nRHpZGxswgYGR2xqalZdnOyDMNfxlsAjoL+vyzo70FsvPZe4YgqxzrzzDAhpAvIL18OcYzbOPVdV11pDY4POeNYZz954+XR1dysWeJagO47/x4OHM48zX89CdNX8nmwL106hQPfuGiUeybZw7wDneC/BQGcNej3I89Ht5M4m1kEZPC+nx+URKI9AeQR+dwTK4Hk5IsojUB6B8gj8gREoMc9LSflXf62UmPMz2qDRPC9kk79jGFrS1C09uOt3aV/GjEdmZRgGZezsFxfs9t079q/+1Z/a2vqSJVI7du7cRQsGKiyb8VhHR6sdPrRfD7SwkWBuAhLTsgkrFTCEnyHbQtIBUJITmxGNUicBQFvmF1+cE8sHvcbLV64KmBmbHLeu3m4b7OuzoYE+CwcDFhN7xulqv/HGz+zbL37Xbt68Jf3QQ/uGBK6hkFBi+Ao6EnhAwgrQixam2XufnLOqhk61qHo9BZkqoR196dwZq40FbHtjyXYPdlshk4AWZwVfwK7cvG/7Dj9msSoSqWpLJ+K2sjBrs9MTuodkriC9ypMnHze/r2Cry2tK8EjqKiuqJFsBmNXW0Sr2PUCAP+C1xXlMz2oFAMDOg1FP8kzSIEmTQMDqGhzjLODl2naU7JGwYAIJw/qzz8/Y/Pys/dmf/Zm0t0PhoBKZqliFtC6JE5d8OiC9VDghGQagYO5JsDU+ACfoaebQgsUkkCQnbw8fjil5BUxHWgDQAMmKkl5nqSjDe5Q0prl/lwjTmuy0ZUmVSAgdww+t6m1nQJYrCOwBmFzbWBdzkvcF8iQp5xOwMhKrEFt0YXlVOsdTk1P28ovfLrbfZyWlsbG5JgCG4g3v0dzUqmQPsBQWKe+BFnlVdaX0XykMAGo4kCknAPn+/Qf26aen7PlvPS/wb2J80h47ccLCoYj933/xF/bYieNqu0bfGfNPZGposSbZdMA5gKLTbyVBdUUDB4JKS1tK1RR3PLa1k7B4Omuv/+wXduTocUtnc2Ilri4v2+TEuAB+CjvVYb/Nz03ZxuqymHLj42Mq0uATUFlXb5HKGvMGwlbf1Gyzs+jRzgtY3jO6W8Bh0O+Tzv/01JTuuaW5yUlMhGhL3xEI19jYIumWkZHdFoshwROXbMCRI0cUDxRV1tZXBAzCVKQ4AsDBmuW+ADwA1SigMRbo2sLwIzHnI1ZZoTmBdYjeNEDQBx9+KD19xihaERODeWhkVMZk5y9csoOHDtrBA/vFUF1egDl7y0J+v7RzaTFnbwG8KclTlPSYZYCYcRIkpb2S3+FaWAdcH0U/rpu/QRMYGRPuiRimYAJIxzzyPbI/AF+/+c079t//6f8gqRWumb1ufHrMOnvbxbZ2ayBiHoGkhaI8k2O0ypyWBWEAAkUmblFPucSEB1ThngDq1MqPnARGepmMALfamhrNK2Cguovicc0LBN7unn69LoUv/s/nd7rWYrYmdtR5QRGEcUBdW/IU2msSj/ZKxguAiHEp7Rceb8DiyYKAQuaYmDhwcJ/2H4Cl5qZGFfS4Tgpy0sOOJyQFNDAAa7ZRr1V6bWKEv7tx44YtLq1YV/eQ9fT02t/87V9ZKOy3cCRgL7/ykpiLXCPzQgcAHSjnz18U27K6utZu3blrR4+esPsPHog1OfHwoX12+lMb6uu1laVF62ipteEu5AOQYApaKBqzUKzC8gChOY/5wxWWK/jN4wva8sq6XT5/wYI+JCfq5RdBcYT1IYa2mJRhmUEjdYFsysE9uy0SCjntb49H41aSWGHtfCnd4woUmAuz3zHexIO7t6i9995v7fGTJxVffD81PW33xiasvqlJ44nWPn/D+cp6K3V+lDomRocGJd2CDMjRY0fF1i7JpDAXXBcdGJwLGBjTWeD0zr1i8gNCL6+u2ezcvH3y6Wmx7ilUHjp8SOAkvwsgRhcIAJuKKhSi8hiI1+o8Ygw4RxJxJJ8o4qBT7bpN2HP54NpZl4wB6+bc2c8t4HG/R2zsHh1VmYlCPAxb4oaCGLHDGqVbRgUx89j45KRicW2dzpgNyUh885vftsbmJr3HT3/6Yxse7NU+QawHAj77+MP3rbqy0o4cOiCpCaSDnOE1wKcr5Im1nEypiLq4tGT9g4Mq/nBvdAQ9eDBmW9s79rWvPa1YIEZKRpdOjgzD27i999679swzzxSB26Dl81mdp8wF88caWJift5aWVhkx8ncUlLh3CtjsE4wJzHMkVbgnrpN1QyxIbgd5khtX5aPC2QZw3dPTZ1evXpc/AGce+zgFK7xK6Pw4f+mCPfXUk9bS0q7C/eTktKSvYJITI88994wKyxSV+dvZmXn77W9/ay+++KIKrNwrsU2BiOvlHpnP+M6OTU6MqTCGxFjfwJD5gyH7+JNP7OWXXxGpASPs9pYmPcupoBEI6OwAoKYQy89KzyXs6XzAfqZowP7F3sa4wcSHId7c3KKuQuKAQioFczxmRkeHze8viJVP7PEz1hqvI2+etnYVxZCWo/CztrRoFVGKrSkVTCNhiod5e/AAU9I2Fa9cLHarkDqwZ8TW1nfszv0JkRsisUoVfx+O3zcU2WIVIXVbTo9PqDDEOq2uqlaMcmZQKKOgxDVJL14eAPDOkQtz5xXrzZEgTCQL6f+XCm8en6RP8El5ODFlFy5eMfMEJHFGax3AdTgYkidOLpO2rl2t9vw3juvaGMNSDsD7c8ahZ8/ccm7z3gvzy7a8subGv6HRGpuaNO6w5ZHKUmHOIBYsWktLs0xK+X/AcsaYZ0Tk2qgDOCmxr3RCUWT7B8FzlOWd7nkK8NwK2pf8PoqAZfC8nBCXR6A8AuUR+MdGoAyel+OjPALlESiPwP9f8Dyfs0xi0yybegRylpjmvw+8l8DzIOZLHvQ547a6smFv/vKX9u3vvGCZTNzS2ZQSrWgEVk2vbW6uWSzq2Di0bAOaw5IjQeaBHECdh3+SZ9jUSHPwYI8mJgAaTGIe4icmppS8kXCj00zy376rzVbXlyUV0lhfb+1tgLYh29nZlpZlV2eX3b13z44fP2Gdu9otFiY9pnW5pGjjvgqnUrt48d8Fj336xVUbm1ktJuF529xYM8ulrbWp1l797gt269oF8xVSVlsZtcpYhNzMxmcXbHT/UUtmASJi5kejGR3NXMYyubzNLKza7OKqtXW0W2tTo8Dgc+cuqLW1saFZjC8SzFgFJmVpgbaA6QAvA30DVqv25IDtkJTevSuQqtRSj5QO41hTVWPpJCA0QDJt2QE7fOSQAMDXf/oTJbdd3V0CAdHeRVoGAJ1k1OlFOpC8pLXsALXEo6TcjdWXSQ64CmDOwsKcQD/Y4LTVU5ShqFAaVzfO7o+JL9jyMNI2N7cF2vEasAGLr16cC4ABx7CVEVptvQAH2od7+/qLzGWvzOcAHWSyR9eCF6PCjO2ks/b22+/q77/30osWQlvTU9C40BI9PT0liRiSbBI9wH6S4c8//0LxCPMcUhevDcOVGHbGenm1s8Mwhv15685tAUQUPzAJpcDxd//pB2qX7+vttlhFWDEAMCNAzO8TQ5YPilGEI2PD3AO+8XBDqzqvk0nRCZGXudr65rb93Y9/Ynv3HVAC//TTT4l1D6sdkH5q7J5dPfe5dMoZ+2NHDlkmmxIggvxEwee3cKxKCfXM/KKdO3fJ9u8/oHvFeBdm49rqshiWJLYAqxgWAuTo2tM7ilmKPcvLa7Ywv2S9vf1KpDH9/drXnlL83Lhx3fr7+1R44G9dZ0FIcwggBLDF+i9JVhDjviLzHMYyybf08plLj09gx7nzFzRGTU3N0pPldZDmIaJSmbQdP3HcNjc2bHN9DW6sDQ/0WVNDoxjzyPJQROJ9AeNI/l1Xg5OFKAFMpfjkWgH5SPQBZxgfAATAm1K3AKAjAEsijsZznSQLWKy8ZjqVkUcBsYsWK/vc2vq6HTlx2OqaajRnAAYwHFnjjLF6bTysjSKjUPZzTi7lq2vHrT0nW+GAdbOcWInOH2B7c0vADR4Cjx0/oQIIUAOGsnQDMHcwD2HGtrW1SCaKwkupmOgKRO7xGnYs6xiAg/Fg/6b7gjng/kvXwVeCOF/wWTxl0jlHSoUiHZ0eYw/uq1gH+53XaWtpVaw7w7ygffzRh3by5GMCPXl/ZCiIf7ozYDEmUykbH5+yfN4vuan2jlbF5o1bVy2RjAugpEuBmGHfO33qTLGw5rF3333fNjZ3FOd1yAtgVhsK2ofvv2v93Z02OzNhh/fvtuaakFVWRixSUWHhaIUV/AHLAulIjgAOLOPol1xJPpuSVBiFTWcEm3Eq8l6Yz5j3MW/iUtrlS1ftwN4DtrywqP2DWBKbtsiQFAs7kRAo6jp0vDY7PanxHR4ZftSFw+tfvHjJ9u7bq6Ip7Fkkjm7ffaDCKfs3oGbJeJPiD50R/KzERm9ralZBF6AP8JW1QQGndPayf1+5ctmeffZZiKzSN2d/KhluMq9IIAHO4y2B5jt7IOc0XQ3sv0hOOAa2T2cM+yvfA7q5DhZnRIkUW1VNnWKPfZNx4NpVTNt0QDfX1dzcJEbtwzGnCw8oj7QMwCx7xdbmpgoRrD+K5MQFEhijwyMqumqd+/waM655aXnZrl27LsY8xT329tt3rtqrr76iZwj089/65Zt2/Ohh6+/ptkR8y/wwkmHtw2gtjovbO0wa9wDzW9tx6+8f0DVVVFY9kh67ePmK2NzIfbAOea5xWtUFxSz7GjIiza2tinv2WQpiTtudMXS+CxQOAVO5ZuKIgumePSNaU5yfFy5clDcDz1d8OJNvF2c8N1VXV1hbW+ujwxsGPMUm9gr2Dc49/l1ViaZ3wjIYTYbxTHDPRLDP/+qv/kr68HTHdXZ2WCgcEAMd/W2PueIdeucUqIg/4rmkgw/4TEyIuIEhN9dWMLt5+47FKqvs7bd/bc8++3WLRSO2uDBnnR3tVhmLOsmefF4FQQqxxAjPCiXCA3PPWcCeLnkqdW3kRS7g9+/fH7Pdo7sVp+x5PFvyDEknEF2SwRDyVHQRLCmOiHWeQyEqcEaz7ijeRiuilk+n7dNPPlbn3tTEhJM7aUAzPKZ9kY4XnuWYW3w8ekZGJR03M7doPn/Idu/Za7dv31R3UF1NldVUV9r09KQ01QGX9+zZK6Cf60DLXnOyE9e90PXX1NSoTkieYemU4BkRWUR1kACsZ7KuIF8821wRhsJ50D49/ZldvnJdRqNeX9AqKqp1BtVW16hIAfGkqbHGenpbxDwvjW+peMc5SCGE4hQgP/OXTGQU94x/bV29dezaJaCcLijWHHsxZzd7OcVRPCQgyrDGeG/WM14VkB5KElUlw9B/jHnOGvxd8Dxkfh9nWBk8LyfE5REoj0B5BMrgeTkGyiNQHoHyCPxXjMAfYp5/FcAUeJfLWTa1JfC8JOdSkm/5h8BzgXyYSGbytrGREOPj9Gefia3S07fL7t67LWbq7MySDENpz1xfW9YDPkk3CVaJ4QxoQLIFUEDLKgkCgBOJH6wYkt+t7W0x32i3R2v65MknbHBwwGpqai2LEZIHNnzO3nvnXSXUMJc6OtqVRMA8a25sVEJJUur30dZakiYowbQOjCJBItkAQOXj7KWbNjG9YjVifAcdQFkZtft3b9i/+P7L9sWpD21rbdGOHT4gY8K8J2/LG1s2sv+ILaxuWSiIFnvQAgVkZGBjBi2eMQtEq8XYCwf9YrrR9gqgFY2QyMYFgtC6Hwj6JClAQsh9YAIloKzIRCURhCUJmFNiaDNuMjwrSRegAxoMKOmGpfiT139q33vtNckSII8wNTlpq4sL5i3klewCqsBYY45c4o3OqgMdBQqKfedAPkB7QDbGbmJiXHMIgAEAwzXwe7R1wyj+EhB3RoXEwvj4pP5dX1cv2QXpfQNFYeqadaw+p2Mcll4p10YyC0sOFtqzX39e4EJO7wHL0BldAbglMzlpgv/o9Z9Lo/jI4SNWGfVZIQv7O6Z7WVpa1LUi2YJmNdcPgM7Pxx9OFvVyU5LOASAQGxhg18e1YkoGU9+Bad6AX6D+D3/4Q/vzP/tzvdZnZ85YMhG3J55AexogxJk/0pqPARpsPn7CPRQbrR0TN8kYI9MDG7qge757976Quc6ubvvbH/zAetCcramynu5OW1lesK72Nn2/s7FunkxacgCbm+sOUPB7BTI3trRZ3uO3VK5g69sATx6bm1tSsq9143VmssgIwFrmE3aYChIwGSsilkhuiQ2OlnMmXbBr127Y0aPHpOGOhAFyPST3JP+VlVFLZxxbk88Sw7vkcwDAwodjYYasIF3WrAA5wG66QLhnjMdgb5/57Av5FiCLAix59uznAsJu3b1t3/jGN6y6ptpmpqasc1eHdbS0WFCyQTkHaGMo5sN097aSdzTYuSbitMQAhm0LWMfcYdzGz7k2CjwlCSSqGrCaMaOcn5u3GgzXGhucYagAf0zzYI8WbGJi0mLRSltZxhegQevNE/RaTX2VJHZWlpdtcWFWTHFYr+Fg0LHvCjmBaMDRWUG9XxadSmzArwL+Yh2ybwnkdtr/VPLe+tVb9o3nvyGdWQpGfAVsARzC8I55GHv4UMARa7+3t0dFM/R9nRzGloANJH8AZgBriQ/Ym7AuYaazTqU/XexKohtpYXnbPj971g4c2GeRcMCqqlhvZjPTE2KgdrR1WG1NrdZaIpWVNi7FnmNHD1se02pY+IWCzoPpuVkbGBySLEiKIlIqbzPTM3bw0AFLpOLSJf77X/7Svv7885JMCQYj9uD+Q4FNXDeSKrs6u9XFlEnn7YMPPpDfQ1trky3MTNrG2qKNDPbZvr0j1lJfI+mG1o5229xJ2NjEpNU3t1plbW0RlAF2Q+M8rQItMl501eQLdI846SWKDSo8m09FgaWlFTt39oLWSn1tvYA/fCucx8OKY+M3NyvOuN9vfvObFouxf+cFMFOYA3hl/56ZmbVsPicZEvYczoIHY2O2E08KeIU5y14M85XXJI6JadiwzK+YuhtbdmDPXsXrqdOnbGhwUEUNCqvoO3Mde/bslvxSEp1i9qGiZAaFkyuXL+se9u3dLQYxa5rzhfWCHFg0HFSs6BkBRqnPKykXvvL+nE9uzectQ1G0CILrvPA4XwDWoBj6GHKmkQLza22xHj/6+GN1qDFPFARhtXMOMRjspQD3Yiqj6592GuWwqSnAAODBUMXMcHNrU4D3ndt3bPfeUUumE5ZMJezpp56yh2P37PMzZ+z7r71i1RVRq6mqkHRLyUSS8eDa2PuRBgKEZ6+aW1iw5f/PB4ZuHGTlWEPEysOJCe2jeFNQ5HUlFRSDnHzLjVu3VRjlDOK5CHCdwgYdZYwFz0SAxSsrawKQMa6EDAAIu2/fiMBTxo0iGf4CFD5ckdcBiXwlBtjXIS2UOma4fmKOGOQMAKwlLvR3nE+FnHxjkOCjA4r1h2eF6w5JSfKkpaVRsi2yryi4rhkKNsiqMU/8m/Ocs7tUIOI6MTGW/FTBY8l0Rt4EFy9d0V506OABW11Zsoa6Wu0xjfW1OguJZeKNOCp13ZQ6tiABIE1E/DPWANfrG5u6f4oBFAn4W4G8tXUCgIlB9gfAc+mUb25LBx8AHPAXCTe+TyTphCnY6tqqBSEubO+o6Dgq3wXiK6FzHZCb4i0+L7wfXi10dy2vrarggl8H976ytGQNtTVWX1OjQidnlgUKdujIIV0bckY8HzE/nH94o6yurqs7i5hoam5S5xxnBJ0hSPtQ4NeGkHeMdJ0hPp/OfgDlbM7s/oMx86OTX1svrXbAbbq0AOExC3VmuGipI7/lYqdUqCWemL/r16+rGE6XB2NoBZ9Y7BSRMQfds2+vrayu6pmK9RUOR1WA4XfpcmKfZ1+jSMpzAs8YLFwfz5TFonAJPOdJneKd5MW+ItuiXyRGrWBpTKs9bh/xecuyLf8VaWL5T8ojUB6Bf2YjUGae/zOb8PLtlkegPAL/9BH4p4DnJBuAgpn4pmRbSuD5VwGvr74jSTGJFZrDyGL4fFFbXFix8UkSRI+lMs6Qsaurxwr5gG1tIgWTs3DIL7kH2CtPPfXUI/YUiRwt+XxgItjc0ixgChCU5NsZ06H17bVkImX/x7//9/bv/t3/7szIwmGx5kj8YRCTGMFk4RPTL9rxW1tbZAjmgLuUA1gfsc5/9wgpyWeU2rMvX71tM/NrNjA4KLkBEp9MNmkLs1PW09lmkw/vWtCTs3wak8CI+QJ+u3z9lg3tPWThGKwrr81OTVlVJKQELhypsIIvYqGKWncthYyALmQFAEhhsJHEOfBxS/rk0mQnockCKDvWs4BVMeBgm6KtGXV6pem02FWMCS3ApeSH1mhkXc6ePW9Ly6sySwvS+r26ZjXV1ebNpWxrfVWgIuNKooscijMRczHB2DiJBhiWSOp8NSo8SsJJmNFcBTxEtmRjc90qYgB3ZNZKjZTcCj6QbL5fxZAjR47p9U+d+tQgd5IUco8lI0pYeQAItAw/+cSTNjU1I2YcGvG8VjDoswAkpwJsvYwlMJv1hyxf8NvPfvGWHT3+uDXU11vYj7YmoKwzlgPAeuONN6TTSnEFYBBAC4Ciq7Nbn5i6UYiJxkJiDbqxcEAB4BhwmsywvF7JSvzkJz+x//V/+d/U5k0+euXyRXv+G89aKhUXWyydTloATVS0/CURwPigY0/hChAmbdtbaKs7gzjuc31lTfd/f+yhWKcffviBdMlhtDfWVdvq8oIN9Hba0EC/5dE2XVyxmzeuC7wBaJOpX8GsqbXdMtgcRmICBC5evorks3SHASHaW9sEcsH8m5udUTK+vr5m8Z1tASb9/T22ndiQNAGSNWj63751z44de8x++Hc/0hgCfAO8NTbWi0FLDLPGS/InrFmS8E8//dSefho5g6QrFiFPhGxrwendo30vNmsiZT/+yU9lVAuACiDyx9//vgpPZ784Ywu00VdWWE9/j1VVV4m9XlddbZ48mudpCwWCSqx3kikZyb777ruSYaLbBdY7gBygDGAjwLwDC7x2/tx5jT/ayAAUTt87JBCKfxM/MGJhHbImSua3pb2DOAFQmxiftp2dlA0PjVogGDF/OGDBSNDGJx5qjOlYaUU+wu8X8CjCd96xCtmX81oHXzLPS6B5iTXPvEnaygOg57NkIi19363NuF29clUt/6MjI67JPe/kCLbjO4oJtfmjo7+0JJY6oBExyTwC2iETwFpmTAEO2ZvYa1gfzBfsQ8akBIaK4e4N2IenzovlPzo6pPekBLCzvWH37t6xrs5d6gbCQJH5DUYq7Qd/90N7+mtPWnUsYtFwQGadMJYB9y9fu24Nzc2Sc0qns9bb2au1A6iGJwHrAdNMZMLiSTp1UtbT2y/25s0bl+34scMCjpgL1iv7LcBdRSxkF744h9/vOwAAIABJREFUZY8dO2id7c1i0p765IwNDQ/b+va21TU02q6ubrt9754dO3HcGUqnM9ZQW68CBB0D2o/V5OKRrjyNJPhU0C0CqzcSrrDFhSW7d/+BtbV2qriE7wdzyJnF3JXkfth3OXPRg49FgxYSqzTjAFbAeK9fUiAbW1sqJgjgg+V78bIdPnpU3VW8Bnsa81cqCvGV/Y41iP9Af0+/VYQr7P3fvm/Hjx/T+Sj5jGRcoBzr8dq1q+ocae9ot86eHptbmLP11RU7dPCgGKNbG+ua11gkIrCwsaFe7OKGuhqLhjDI9AmEBZRl7SiGAGo31m1i3AHJzI8/FLP1zS2djc70sV6/D8OaAiga3yWjXYD8bMFjv3r7LXvhhRekBY20EGPIOUKIsg7QA5eJcd5sY31LzwLstPMLC0U9feS6nMQSxfebt27am7/8le0/ekzPJw60rbFcOmXfeO5Z6+vpsnRix2qqKlXIhmjgD+KpQeeIO4sxopVpqsdniwvLAr4bm1o0Fy1t7bayvi5Zj7raKmuqrxPD10mtFMwfDNjk9KydvXDJXnr5VQH9nH+AlMzb3NyC4mB4eLfWDfvV6dNnBEYigXHs6L6ib4FHBVDXGRLW81UJWC55ErAfjI6M6rqIOzqvWMt04iD/xXMYMQjBAePoTcxC/XR6UJQKW2truxjbv/jFL6y7u0vF2f3791pdPQAoDPNNxS9nKPssHjbEXYkQgDwazxb4uWB46zwCamxlbcOisQr76ONPdM1IqSAdduv6NZ3XFKC5VrxNmE86ltifSpI07D+MlwPPvZbBdMFMzyTEPPcj03WvR99TjNIa3FxX1w9SdtxXVXWNAOWqqhrt1TDWKWqw77R37JIPCjJM586ft2wGrfe0im7RsCs4QNKoqqxSYZ11j5EtXR7b8S3LGjGZVUGvvbXZgmjep7I2due+OnSGDoxYMOq67thriKutTfwc0I/3K96R/kEP3R8K2vzCcvFZMSY2N11xktDLq1dGxUrOXwrGXBs/gHHOPEailZL9k1cJBu4e5F6Qf0E6DCIKe1rRD6cIaLPXEI9o2HNeU5QnBiEQYFS9uLiss3n/gf3OcDuBVBOyYPW2ubX1qHuL+eRZnAKmus2QSuRslv9LCUAvnnd/QPPctWehh24CzwHRKYqVwfN/em5Y/s3yCJRH4J/vCJTB83++c1++8/IIlEfgvzAC/yXwvMT+BqRJbX+pee5YzCW9aaeBzUdJe1dO94WCZXJmb775a7FQG5qabN++UVvfXLZ0BvkQkte4DfSPiiUz9uCuwNUSawjgjCSOxBDWEAkXyRasXK8fjWyncwnAQ5IpHe5U2v7mb/5Gmt2ATVwP8iQwkz/68CM7euxYUbfbb/fv3pFWM3II6OHCfpY5kTS6BZEp4St9gE+RYAHewR4kab//YMLu3HmopAEwee++PWLSCoTy5W1jedHSiU1bXpi1pib0xs1uP5iwfYeOW7iiRsAURkwbS4tWXVllE5MzVtvUbjlvxCqrIhb0YdDqdNYBB2EqATIeOnTQtrc3dT25PHqz5ESOLU8Sw9+Q1AKck6AwHyRcAoekVe60vwFoItGoWJewEz/7/Kw1t7RbKp21za1t296Oa2y+9vgRq6lEogN224qAEN6HRJcEic8SWBdPbFs05iRdaE0uAeFcE6wo5gg9cF6Lz56edvN6HVDs4shpq8sMNFfQ3yDfgtkjib/HB2gKS5n7cdqt3BcJM6/N94DnD8fH7dChowLz8vk06p3m5W9FVII95bWCJ2ATUwv2MaDY0JDtHemyili4aERakFkaIAP36ZJWv4zVAD/a23aJTQlIDciaSJLIuiTZdUU4cFfM95zZ+vaWnTp9xm7fvmv/9n/+t3otmJhXrlyyp5+G5YzMC4WgjCRl0rQ1S47IL8YaACBfSWiRAQFMgM/LHCMMAfMUFiBt9wDzpz/92Gamx1XEqQj7LZPYtr6eTmuobTCfJ2gff/yx5r6qpsYqqqotFIlZTUOTRSqrbWJm1nYSSGFkBRTAkgNoAGxmLyAmmAPYfsgftbe1CjyHoYfRGQC/x+MXm/bh2IQ1N7fZb9973wYGBlX4aW5BIz1m29sbtrA4L/AEwBowjX8z/5iGYlhIbMkwNL5tIYogYq06/Qvi9tr1m0rOAfjRru8fGBBbtpBNybtAwEQ+a5lcRnrKLsIQ12ANeGnTcGvEH1QSDzsX0JcYB5xFJ1f3FnTABd0ugG8UCE6dOmXHjx9/JOkCu471QbyUdIXRvCb+HMOeolD+EcPeFVgi9snHp+3A/iMWCkVtfWfLpuZmFB/si/U11WL/bW9tWm1VpQVxlUR3nrWfy1hexslfMs/Zl0tFsZLch0wyA8iKSJrZouEKi++k5KdAwQndfcw5kZ+QqS4dIQXWKCxdp4csc+ZMTmuLQg73z1oABO3v7XF+AjoTME4F1JvT+lQ3SFHihe9X17fso9Pn7eDhQ8WiFozMTWkcd+1qV5EinUw5kCuVs/HpOTt74aL9yX/zPfN78hYOcH+ponZxQkWfrQQFp7CYsb68RxIueCogD0BXEAbSxHKsokZ77IULV+zWzdv2ta8dt4b6SvMHwmLPbm3u6H0311dtdXneKmMBq4rC3HRM4CefesF8gZDONg/nCyaCyaQ8EYipVDxutVVVFvQhX5SVTjPdTBSbKK65cWSdo/ONxjUa0hnHzkcrHSO9RELsX9eZUemkqmCOqqvHsa7x1UCpmA/2ecaAGKaQhLcIxcbtnbgMFunKYhuGVQ0bFP1v3ofiEGMN2FjqGgIwDfnDlk8WVPTY3oFRzPmRUzEEE1GkliB7Iv+B7jUFv4nJh1ZVEZO+s9+DsXZaRR9CNRZGKiEnYNNyGQt6MUN2ceU8Mdx9qLvG41FXD2NArISiVTYzv6BrAfBNJpLWsatD+ytnC9evfRndddawAPhNu33ntrU0t0hrnj1axqJrmHM680GKDBXVdbYTTwkkHhoZURcIZwgAaV19g85M3kcxu7lttx5M24WLF+2Jk4/bxtqKBXweW5qbtdHhAdu/Z1SG5ACUdJClMwk9p0gHvgB72p05GBdjxouknOsY6JBMDJXd5eUlW1mat6a6WpmfyriXTpVUWnr8GEG/8AKM+qRdu3JNY8fr053V3zegZwv2aK5X+uTRmHV1ddjiwqTt2T2sPZPzibOUzoaXXnpJc8r5SEEE1u87v3nPaqrr1LVHrFKoYI2vra+qe2Z+fk6vgXzI9MyM9Q4O2u07d83vR84MObZunVec0zIg7WiTVFhtXbUMhXmeKu0nr7/+urp7iD/mmw/2jNL+tbK8KAkT9nT8SaIV+Iogx3bBBgcGJNnS3NigYjhyeXQa4NnAmLH3lqSPOD9YQ8iJAJ47SbGwra9t2K3bNyWnRUeN5E0ydCAk5H3DWYRkEXso9+yKkHm7e2/MpqZnBVrTRYMhttcXkLzOzMyc+QJRS2ayNjn50A4e3Gt3b193UjwhZ3aLQTTF7xvXb1pHe4dVRjC7N5uanhTgvqu91TJ4ZoTDNjU+YflsVs+WbV0dAoEpPLH/smfAQucr18jP2IsJNWJheRXgP24rK4D0Wc0ZJtQA4OzxPAPyWk4+L2sB9v1i10woQrHadYM4YgZr1JFKWEv5vHsucXJHrruQtcI4499AoYHCFmMk/5dsQXsMMoLdvb2ueGUem59f1DMLRVgKW3SJ8AxO4RP9fyc3A9ECyb6kMz4tIuhOBAzNc/eM/jvMc3EXpPquIkDJMNSH5nnemRGXDUPL6XF5BMojUB6Bf3gEyuB5OTLKI1AegfII/IER+KeA52qdxfhqZ93ymYQzIAKwVMune4AugeclEAc2HEyWnUTaxh5MWj7vpCamZyYtk03Y8OiQgJmHY9PW3tZluzrabXZ2+lGLMK8HcHXs2DGxpG/cuClQ7bHHHrNINGheP6yVrPm8QGAO5C5psP/sjTfs8ccfL7a6AywGbG1lQ2Aq+tJi7BbbY6VPCmM0GFD7NwBQVu3djv3sPt0H/6K9FLAQ9igfJGCYSCJTMPbggR04sF8Mc5jUtNXn0gm7fPGcxbeQZai1xuYWu3V3TOB5ZU292IJT4w9t8uEDGxoYsFOnPrfe/lGbXdowSPX5/LaKALCBkFuYEGssaq9973tKFosebY5VV2SeX792XcBLX/+gAADmR1rdajveFFMR4CMcCtjE5LjYdZi3BYKATwm7cPGqdXf3WXNLq5jJZzH02zNidVUVYvKR/JIkkfDeu3dXwEapmALIGAr5rLER7VYHnJOQufEE4HNfAcYxxfri88+tv7/LKmNo+Rbbb8ViLelMk/CHJfkBqHn48CHp5bsZcmA7iRsJGvdcW12rayP8SI7e+s27MmEdHRmynu52C4UClk7FXTu9P2TxVNYgoa2tb9svf/n39syTR2SwRqKP3EcGs7K+XgsQy9to8GZtanpGgDrALQnb4tKitF3zBsvRSak4uRpo0iRqFHb89pd/8x/tscdPqmCxsoQ52tO2vLxos9NTduQocUnBgUQ4I6PPXB6A3zS+vAZGZbD1afd3RQJnEgrjDF1l4pLCE+tEczv+wH7z1ptWVx2zA7uHbXl+2moBMqpqLeAP2fjEpOU9XptbWLbK2noLRSusuq7eVtY37Oadu/b0s18XsDc5NWO7ZEIXsXqx+iptfm7WNtbXBWxT4CoZeebzKYtUODkVZ87lk558ZWW17dm9V2zmkoQP4NDOzqauG5mHo0ePKEHmNYlVWI4wRmH6ioHphzHoJE8weUQOARYxBY5dnZ3W3++kU7wClwsWCQakGxuO0kGxIkkZQDyBM0i/wEZlrefRkY/YdiJjXr9PBYpxmau67gzAHdbulx4PtKu7Ys+dOxjNNQkg5tq5NsxV6wHf8nkB6YxXKAyoDGiDhI8z2gWcyGby0pX96MNPra62QWzBcEWFLa+tCaRDHmV2Zkrztr62ak2Nbt1idozkDGCPB/1ceTG44hlMQqSUuD5iDUAfxr3H7xWjFpYosRQKRsRajYTCVlNTZd09XVaJZi+FBopuRWATw1tisLMTbWdkIqq1d5f2/bEHY7a2tixmdV9/v2KEcQOgRXZGYCtSCUWD25u37tl2Mm/7D+6Xbu7qyqItLMxaRWXE6mpqZI7MrcR3knbjxi2bmVuwb33nO+pMQhoj4PVIrop1DzN0ambW+gYGtc7V6YFckuWlX013TnUNDFZkFgp25cpNAejV1Q32V3/11/btbz5tK0vTdunydWtsaJBJJuAMZq293R0yCty/d8hWluetrq7R/OF68/pClsIgk/XtZ31jDJy2gM9nfk/BcnStYEoIgz3vgGJ+FRDdnSMFi0g/2hU0GdOAP2jBKMXRLTFxAaCIKcBh1rS039POkBXGfVVFRJrqKpoWHIAPgLeNlMz4uI2M7pEkwmW0tNvbLZ5MSUqJ16LjBJCYObl39570xAHxAKuQ1Mqmc7aysGqxiDM4XV5aEIMYkHJ4eMgikaDdvn1LBQHiLLGzbrW1VZJZoCB2785t6+vtFVgooAuzY0ymue+QX2cizH7kU1gzMFn5f4Ay6VEXu5icFEvANja3NZfSMOc+iwbRxLykL7bd/1NsTBe8FopGdT4T96UCLR1rgONcDoXO+fkFq65rsM3tuBiudfUUEFIWi2Ii7bOa6hqB1pFoTEVkbyBiO9mg/eLvf2VPPfmk3bx13Z46edLGx+7bnVs37PiRQ9a9q0OeAYCTRrdZIVs0zy4+R1AMyuYl07Szgyms127dviNzzUhlTCDm0sKCJDs62tu0JwI4rm1s2vsffGTPf/ObjoW9vKxz87VXX9N9EGNozKOhT7fB6OgeFQAwhmX/279v2DJZ2Mxt2h85o15//Sf23RdfdMxgyec4+R5e4+OPTwlYV4cPnRJJ/DcoViNF5go9khYLBi2VyRlAK9J57Cf8n8xEl5bUJbZ794jdunXDnn7maYHPPKch2aP7WluTB8Z3vvMdxTegP2uJ68kA6oeCMlN9+HDCdhJJS2VzkuOiYImu92HY4j6viqqJnS3FTwsdKKmUCkO8H88jSN0ga4JXzOHDh6XZHghE9Ox47foV7d81ddWKjanpKQHMdNupqwdz9QBgvE9ANJ1N8XhK53IwFBF4u76+pWfLsYfj+lm2ELAcUmIBr9XVYpS9bb3ddNPssgvnzqnDze/FLHmxqBm+bRXRCstlKAwG9d4UYqZnJixfyNjAUJ/uNxKqkgQK84Jpt/Z7Qq0oZ8IjVuk5HAkdGYl7vI86p+jqYGx4fzpPRM7GOwLzaXxnFLfumYrYLPlllGT3vgqmuHoXe5/rrOFCWD/MKz4eFAV3dXSq8I5nxcPxSV0zxQc8eaTTn0rp+ZfzqmQeOzs7Z3Ge42rZo53eO+PIc1GxYi5ZLCcC5rQB5S+gFsTi+cf/IhNWlG3JMI/su+QrvoCY8Myr69Yq2PFv/HkZJypnyOURKI9AeQS+MgLlTbEcDuURKI9AeQT+wAic/s3/Vfh94LtkAlQCi5wMQM5S8U2ZYfJg6h7aHYDOQ/GXILN7KCW5QDsRBjNA5uzMvFpcAUKXV1xyCDNrdnZGoFwoFLGpyRkbFlAG08cZo8GS44GcxId22j/6oz8SEOX3JySvQotsPsf1+NU6i4zLufPnpD89MjossHRtddMunr9ihw4fsKrKmBg3MDZhVcGk5dphbQNMcr2zSysWkZGdA5wB1blHDpMABkjJpL37zjsCIvbt3WsLs/N26MB+u37tqu3bM1oENtJiMMe3tmxjfdVu37ploUjY6tqb7ebte3b0GNIlEb0GoFo2k5AGpZIyPz8LyeDQ43XJLoAszD3MnpTUwALNOy6Qy558lsykreABILpmTY0tkgAADADkxuxpbs5pgmPQhyYnAMHG5opVVUfFKkNTPeCPWS7nTJx4rWRy2y5cPGu7Rw5aZQxd34IAKdhZYiymkmrp7ujcJXYQgMW+PcOWy6CNGlRrLnNE0oQsDOmKdJ9lErciaYojBw9aNBQSmER7LrruMriE8Sp2rWNAbe9s2cTkpHRGAXlIlv1+x6AnEWSeIqGIgKzKiipJ3KS9XtuIJ+zu7ZsyJOzv7bZ9e/bIqBXQwQN7yuNXO/kbb7xu33/1BYFM5g3KpGyof8DCXrOQx4GV6K6ubcatpr5ZbeXbmxu2urpiu7p3WSAUsFTWtdQ/KigVYCqjTx2wv/3B6/bHf/wvBOB+8cXntrq6LAmHl/7oRclQOMkM4hngk+KBxxlqwbYCKC92EJQY+YwJCTLjBKs5mU5JCoPXAMQhnn72+o8svrVm+0YGrSoaksngyOCAKx6FIpbIeWwnY1bd0GKzC8vS1n3uuWftxrVrNjI0aHU11ZYB3OI1M1mBfQCyfA4NDksCCKCENUGbdsCPFAVgHkBYSBr+98fG7crVG3bg0GEBe2qP9/vFRmyqa7DqygqBZmvrK0UDSRcnvMeHH3xkL7/8mli66pbwIw2SEyM5FMSwLWbvvvOuGJ/HTxw1jzcvdnoyuWMeb9CC4ahA/kgsongDCECHmSJSS2uzwBbWRyQYQWVfxRJkZS5dvCC5D/4PBiWfAHAA6uosyDrAfWzsnlrze3qcHj5gIvNTStLn55fU2RIOwvxFCijgzHth9SGv5ENDPqm1Cjh458496+0ftPb2XZaI72hsiQcATvY0Sdf4vc40M1DUPM8QA1ntUQAhyDyIJZnNSAYDxi1ARShUIbkCAC5ej99BhgnAEwI++sSwLVPppJjRt27dE2AEgAvOANCJTjgdIIB0krvI5zUm61sbep+F+TlJE3R3dUrKZWlxwTKplPX29EjSAkD2nXd/a/1De7Xn0KUQT27Z/bF7Yn8CRkVjFAridu0avhjNRidLMOSz6qoqyQ84ZimdDz6dCbNzc073ub7etja3bKB/QNeKjwb4Cr/PXrATR489ZfF4xryeoL31q7dtfvqhHdwzYC0tTZZLJ23f7hGLolUO3EINhpXo91oVMj++sE0txu3OvTE7ceIx++zzz2xpedGGhgaL+09aYy79eCvYyFCPhQMSei4WDl3Bj/jgbKHA5IwDKfRxbsIE5RxzxRW0oAHS+Tc/46wofQYDHouEfNrD2KsBqBi7ixiPHjwsPweMQ3lNmJfhWIW0tdnzYQJT7NpYW5P2P+dBMh639bU1FUczGJMG/TY5/lDdTcPD/TIujIWDtrwwZ6nkjiR2KLRQMKmqRDaCTiekpgp28fI1q6yulekwBqqw+gH4AR5raiptc31ZMi5LC/NWFYvYzua63o/CA/UFCkPofhN0qjcUny9UEFVxiPMkJ2PkYDii84/59YXClsh7bGsnrnX+qFOk6J+CpMnZc+fU+UKBp6mpXkz4hblZa21pslCAPRZAsiBzSgqYnLEYwyazHltaTdvd+w/1bFBVV6uCHQUhJKsWZ2dl/D06MKBSsddfsGQWgBx5DKS3nLQS6witezSmAz4KJymbm5+3bD5p3X29Mt6cnVuy2blFO3zkuIohP/zRD+2VV1+2ltYWnRfXrl6ygd5usXtVfEmmJDuFKePY2Lg0oDkn9+8/KLD05s0b1tbaqrna1dEhaRjmms67w4cOyugUCSieMWbn521yekYyZYCWgOY8+3G+SvZNXRBB7SO85627D6yquu4Ry1tALAWjbNZ++tPX7bXXXlNnCxr56kwprkcVmD0egdzjExPq7mFf0XjCQpe/SpWY5OyzGKkjI0Z3HHHdNzAgKS7kXZATwkxzz/CgCjKCdb1chwOXuV72PGRb6G5iDnwW0Lq6++CuefxmXb2ddn/sgdZC165O1N2MZjiZ+gK+enJ6ZpmanBbov7i0pCI15ASZVkqyKyxpkHwgIs8Q7oFnVPZv7ru5oV6SPzrvPK5LB2KIP+yzzfUNAeiVkZj19fbo/FlaXrC9+3dbU3OjnpkC3qiK8Y6H8GWx1O0vTmNfxTnA76JsnApTRdNmzmjOVN7X6bk7SSP+jmKjw6JL4PmXnaQlskwphShJ0um5+XfA86T2qcnJaYHnDfVN6mqYnpmzhaVlFfEYI9YrY0dhbHp2TsVNpHxkWnvnjgB/NP3phKKDpb6eDk2PxkqECcDzAuC+66Ry+Qe2Rqw1/s/lJh68FAzfhLyMQxlDaf4VDUNLUmdl8LycHpdHoDwC5RH43REog+fliCiPQHkEyiPwB0bg07f/z0JJu/z3pVdKD9Iu6ctbYmfjS/C8+JAuNlHJCK5oUqnXwdgLty+PV7rHly9dUXsxD8kkSrBKAEVIYAFCUkkkQDqlrwlb6MqVK2LMPPPMM0qCSrqb3/rWt8RsjoTR684o2QScTSbQAa8Wu+zzzz+zp59+Sq23gaDflpfWbGpy1g4fOShzyiCyL14Yp06mRUl5pmi6eP+B/fajT621vV3MLxJBgCmXcFRK45V7vnzpkh7G9+/da1sbG9bb1WnJ+LZYkSowwMySukJWbLKHY2MyherZM2zxZMa6OgesqqpOY4fWdTQCEOLAlHwWUCwowNkLdgrDXsmWM24F2AKkIKH0+oPSUU1lsja7uChjPVjVADPNjc1WU41cQVLt9IwHiRzMZu4bs9J4AnNHgBzatuttYz1hhUJQ7Pad+Lb5AwW7fPmCNTXussqKert7947NzM4ILGFcSEZJYGHAkpzCGDp8cJ/AQuIKlg/JPcURGLeLy0s2MTlhHm9B3QboQcfCEfMA8qSZz7yFg+i4Z3QfJHUkZIGQA8xIukjOeB/Aa8AqwC4MtNCyJZtyxmTI7xQsH/BbMp+VXub6imPCMkV9vf1FQB82Y9o+/uSUGJVPnTykhAym4fWbtzWvNZGQBQoZ8xVyYg6m8z7zBqJkbVYRDdvYwwfW1dvtih1+j8WTCZkdSgIhENB8UeB5/4NPbXBw2Do7dykRn5mespamRovGwhZAe9RjlkjGzedBygN2npPf4cNp0gYcsxpWmAxEHRmLz4uXL4nJj1QFLC4AY5iiP/zBfzRPLmV7hgesu6NVTEk0T5FvCEQrbD2etp103rbTedtJZhxzcXjI6muqrKmhVkaVl69dVeJLbFLo4oPxxvgObdh3331PRS/AD48hL1Qy1zXJNl2/ece2d5JaU9OzM9Y3OOBMN2EyJlLSRR57eN9pbhdykqxwOsYZ++u//lt78cWXbH5uwerqqy2Z3JKvAcaOgUDUDuw/ZJcuXLL79+7a0888YVvba7Znz5C9/8F7ls17raW1wzY2NhVP8kgI+gUcEJuA5F1dnWJcPnwwbu3Nu2ygb0DgCBIKMFQp8FEcokMABjkdBzJo9VFEy9jq6pJFo4Am6Dh71YkxPDyquAcgSyRS0i0fGuhyJrpF6Q2BibBl086g8OHEuBibfh+gTsAKubxa3FlbxBHMX94fhiCGo/wck1LW7Z1bY0Xd6NAjFl5tfZ00gB2443Tyfd6QzFtZs7CXp6cx4zWxv5H5gZXpdOeD9s4771jnri7r7esrruO8TN4YN8YH40gwm/3794t1icGcPxBU4QgmL4B5bXWVbW9t2fLiooCzzl27JEFw9/6YbcfTNrp71CKxoG1srpp5MWJmvXvt9u37Nj4+a+1t3Yqxzs5mCwULWvuYYFYW2/zpBpBxrsera+PaAQUxY5ycmlB3DVrjFJkAW+lWWFnZFHOcrgjkZ86e+cQO7h22lqYGC/k9NtDbZdFIUHv3TjIhJmkYE0uOMgpB43O2vrGjGEUShm4pxhnTyYX5eYtVUNAJaY6ePHnUfB4Xd06SxLE5Nze21J3AHoTWubS9fX7JcgHEAXLtFNnUTjpiyxk8F2NnJ450U1LAMqa5Tc0t6kbhfAVYhp08NjZhN2/dtv37Dmjd5Yn3cFhAL4ae7a0ttrgwr/UQwV8hnbbFhQWBcl2dbQLKK6KuU2NzY9UW5qYtB6iPbE4QpmilVVfRIZBzkg8w49m7I5XaTwtcR3W9+QIwcfF8yFomA/OUjhrkaqJtKeQTAAAgAElEQVSSPkkn49qX62sqLZtKmKeQswEkNIrmm0i8sC9SbOIcQZoFcBh5mi2KYFs7AnFZRxXVNdbU3qH3oIDIOR3FlNPntXPnztuJx07omYKCFCBdRTSo7oJMMmnVFbFiZwNyQDq8LMR8eP22ubNjNfUt9vZvTll3T69du3HNHjt50hoa68V458DZWN+0jz/4yA7tP2ADff2WyiQtEHZnup41JLFSUJcQOuh0nCAfQVEVlvVOcsNqauvM5w/b5lZScnAUHZjLt99+2/7lf/ffmg89HE/Bbly9aEcP7VfhhLhiXFRs9UBkcDJegJUPHjiyAkUT9PerKyutv69XBUrOm+vXrqjTAx8M5DIwC/3k01Mq2CILx9xjtl6SbyEu2ZscGWLOKiqr7e13fisTXkgOrIlSwYJnRox3MXymuKbupBxnA74yGRUSnPyWk/MAYOfnSGDx7Mc6QStcckYeCoxpC0diNjE5bZPT065wEQpKg//6jWs22NdjsZArPEMCEHudZ4hidxZdeRQKeU+uNRnnmSRkl69etkhFRJ9oY+PFEcb/YnNbQPbczJzkspZXFzWuSAphbsuiZm3yyZqhyEVxG+mWhdV184fDVl9bq7HmgKa7SsWZXM7y2Yz2JrqKNrc2LJ4tmCefs462FmtudD+nw5Czor29w9K5rM6FEvCr53I9FjipwpJJefFR4RF4znOz9PfR/FcxNffIjFe+RBorZO9UsRJZ4hH4/hUZxv8cUAc2dwSLr4LnFHZYhxSC2ctqauqdJFAqI8NXJIXwpeDZhfHqHxi0q9euO7PQogk3l0AMAfpns2mbnHhoQ0P91tbWrHXM/1MQBDx3PTw0GhVln4oybOKlUxBgbOjIVPHDdWQh1gbWXvLoYRzK4Hk5PS6PQHkEyiNQBs/LMVAegfIIlEfgnzQCJeZ5iWX+VSD898FzGKz5HIzSYvt5Ub6lpFFZ0hAUGI/RWzhq6+sbdv78Jbt1847YdTCGSbIGBvrt6rXLSt4FzCfSAsBLppM8QMNshM0KaHL//n0x8QDTI2HMv5JqNZZOtjmNT4A/AFwMzmCC0tpPwjo9PW/zc0sysGpuapBUBAktiQ0sZV13jnbikCQCVje2rL6xSVINJc13voqpUoCNnRQTEVZUyUgJCZUQrfrokPt4Ldh821YRCdv21oZtbW7a9Zs3rHt01K7fumfdXYM2OrJXiWNVNaB2UokUyXUqmbdopFqsN0BmmWFVIWWBljp6yy7BR+M3kcoIOA9FY/bRp6ft2PHHpD1K0vLJx5/q/rjune1Na2lptMcfP2Gbmxi3NRQNRNH4BdDIWH19k92/N2WhcJXAv534jpi+jNed28jKjNiDsXv2yiuv2sbGmnR+f/3rXwvAJoEDkEUvHmDk6a89JZATCYaZ6RklnOjQokE7ONBrzS2NKmQ4/eeQQLJduzptfW3TteV6vEpuAfUwhssVMtKArYjF1C2A9i4SAjAjSVjFpg1HJUMBIOHzEz8NlspnbGltSUB7NATTL26XLl60x048JiAAtt4np8/Y4tKqvfLqSxb2Zc0XCNrs4orNzS/Z7pEhiwU95knHzZNNCyD0BCKWKfjMk/dYKp6QnnYg7IDLQCSkxA3JIYwokYK4ffOWkmBYcxcuXLCDB/aLzbu2igxHo4DRkqwBRQiAfpJMgE8KCOjrw0qGBUzLOSAjLHDY0wDDgCPSQU4k1NYOyxhG6YXzZ+2dt39lzQ11NtTfY0FfwRpqquzs2XPW1ddvtQ3NtrC6YXsPHbHXf/5Le+zkk4p3NLbXlhdta21FmuxPPfOMCgOwzJkXYhYd4evXbxTnbkWgB+t+a2vV6mqjSo7RwU0ks/bJqTN24rEnbGllRSZeSyvLat0GUL12+ZqasBu4xuEBAegwQ2E4Usz58MOPBAACBmJG+vDhbWuog30csWQia01NrXbh/AV1PHzjhWdtYXHG9u0ftfHxMcneAJ4LRMi714W5yzgCHhNfyA0QV7FIzJbmliShwd4EwEY7P1rKrnjmlQwBgDqa8nV1TZKTACwHWE+lE/p9QBLkTej4OHPmc3v55VftypXLNjLUq/ULUKHugqJPA8Df5tam3X8wZh27OnXfjMfiwqJjyNbX2+nTp+zpp78mVjCgOQatExPjWgN8PPH4k1pntKXD0McwchVm6f37Agz6+vpdd0hHl4B/1hSmbs8++4xY54Gg186fP29PPHFSwPjbb79l3/72t6y2rkrX4/TdqxTTxBkfzPXk5IQ1Njap+LC+7uabeO3t7pEZ84Xz562ttU3zTJdIe1uHgG+vP2BvvfNbe+bZp219fcVqaitsa2ddQNSvfvWWVVbW2OOPPWVWCNgnn3xqTzx+0Kqr0LxPSCaL6+FMoJBEcRDZC9YAsQs7ne4QgG2kjGCnTk1PW6yiSvt2fUOLxWLVNjuzINDxww/eE4gKeHXysWNiPV+6cF5dIS+//Ip1dHZZpKLSFldWZaacTmHom7YTJ04oDphLsXLxL1hbVeEAcFt6wgGvQG7OKHe+OsDniy/OWmUFEioVkjggJgH6iEvATuKS+GM8+Df7N+9HLHDfrC2YzADYrEk6T5hXJDzQfMdoFekOpK4GB4dcN0I4KPPn6zeuq6C3sb4mhjxfU4mEJCV4r56ebltamLWFuRnJayDPhIGfTKBlohq11tYmzWlJtgVgDqBqbn5RY9re3mldPf0qOADoJpIZFZvUcYQWd6XrhkLmhnHaXF+zyfEx8xYwUZyzqYmHNjjQbwf271dRg2tk7ABr2ROJc3S/AeEoMGPyy35Id8z2zo5ilIIDWsoUSxlf9l3ihH2H++L/r1+7ZDevXba9u0dlyMtZTVHfmWpnVChFkyJWVW1v/vLXVl3bYi0trXbx4ll79ZWXLBajsw4jQ8y4gzY3v2y/+fV79upr31MHEM82AIqsLzGDPSbpL4BQ1gp/g/65k0V3/gLJFMB/xDJZs/GJKZ1hv/jFm/Yn//JP9HuctTMTY+qg0rwSf160yWH3mxj4fA+oSNdXTU2N9hbA6eWlRUm3DPT3S05lZWlB8i3ff+01GbJiCru2tv7/svfez3Hd+ZXo6ZzRyGjkRASCOVMSJZKiqKyRqEkar8PY45219/mXff/H+lW9VK/qlWttT5JHVhZFjURKYs4JJMEAEDmnRufc/fac201xVeOqt7u2t2a2ewoDqgH0vfebP+dzPueguanp0Zrnq6AHBc8I1LTOGiasuYL2Wa+vAjanS5rnXGs4F5iAY3tzveD54P3339c8DQQC+MN/8yNVLHCc8XcoacXvqnZJpXD9+nXti9K/zmZEcmBfEixdXg6ioqIKX351Em0dHVqntu/aoXumVnh/zzp5ABhsOSb2DfkXSrNoD83yjJl4JN3CcceKgKH/7Hvw1enT2H/gANb1dAtkJsBNj4lbN65pbtAIl1Us8QRJDi5J3HEtoT471z4m9Ums4FrKOcyECveVkrSf1qnKSkkDEohnIkG+PtTxdzgQTgEdbY2oqeL+ZJUHDg8TfoLPngqNhVJlisDtYqVdyZDdkOv6NvPcOKvyGUv7n7EOGZUvbF+2T8lLQdInj0UMj1ejPg6eG2xtnrl/O3jOMcx1iHOC+zfXOJIYWA3C9mJykBVCbCeP16f5y7WDwDrJKvzkxkAAszMzqpTkuXXTpgFVrEg+RrJ/1Koy+ln3XGTcm1WhZxb5QJ42TBsTPKfMDY1Hi8xzYu0l8Jx/vvvwT8sky/9f0WL5l8otUG6B/1laoLwo/s/S0+XnLLdAuQX+q1vg/Of/j86fJX3DkuFn6b1v3s9L/qGQTxvalcVXibVeMuB59Hdms4AzAgkXLlwWQ45lnGT9kAG0srKMZCqmoJwsnJbmDty9+0DsVR6kCZqTIWoAqCEFZwy2qGXu9biQz9FUkDIfaSwtrSiQpO54a2sLWlubxVhmgMCSXpvVifn5ZQGtNOCjiRZZLQQRCKZKU7poZkXQP1cw9IglF8LDOFmDkqohh7OoK0lAOh4X0MkgmfIllCkhYy4epemaWWAAmVZjD0d0zE9lMphcXoXbW4Ouzj5YrZRi8KgkNZ4I6Z7Ink/EKdXiwo2bt3H3wQOxBA8d3C9jtng8IgCdRm6JVEomkRa7HSvBEC5cvomV1TCCwZDM/Nb3rxejTGZSiZhkHxjwU7qms6NTATMNNGl0SaBncTGIwcF7OHXyosDBuoY6dHa1oaGhGlcuXlJb1dbVYvOmzUpQuNwuMSRXaZ5mtUoSZmZ2GqNjE2LXh0IRNDc1I0GtULtdQOxzhw4A+Qw8Xup4k6EPxFIZDD8cx4WLl2XYxzZ46aVXNM7OnjktQ0kmOxobG3Dg6X3Ssibzf88Tew2ZgWxWUg/hcAxHP/1MutEer1/GZ/NLM2hqrsPr33kNOQLAqRRmp2c0BmnW1tLWgc8+P47mljYxYSnPkmLJ+Qcfw+Zw4eWXDsPvtsNlysCcN0rCyUbMm2l+Z0YynsbwwxF09ayDz+/Hg5FhfP7F5xrHNAe7NzQkoPnQswfVz3fvDmk8b9+xXWXaZARKxoScbTLsycbL8x5SArwYTBI05FwYGxvH/fsPxMxi/xpayJTasUpblGOTSRWC51OTk9JuPfXVCYFhe3ZuQ1tTQBIJeZMFdl8lLl+9g74N/bA4XJJYmp2bV4DP9jXnM2KYNjUGxFilvA1BiOXlFSWxOH4I2J48eUpses5rgnoLCzOor/drThEEoinrRx8fxcZNW2RMShbw8soKFpYWBVD53BUY6O/X2B8dfSh2JecxmexktVNPOxyOYv36jTJTdToLSkrQ/BF5yjc58d577ykp89zhZ5FI0vDSyhpugV8E3UoBP+c0QRq+StrwDO4JGxA8z6ezWJhfEDuVLG9WmRAMN2CFguR5CMCQWdfXNyBWKNcvmsnxevw524ZgNeVXyDCdnp4RINfT3S6GulitZOwR25AEBcvmzZicmlYyhMAsAVgCfJJxeXAfTzyxR/dMYFUJNAEYGonyfbBbCbCyEIJgiVUJHgJnklpJZzA1Na01gM/OPmQCkyA821tMS5dTFSUEJwgqko3PKhWrzQAZON4IFpUMULku8v2SYbRkhLImhII0GI4hFA4biaH6esPMOZcXu5BJscbGJsRTaVy8dh1bt27W2rMWWpZmOitwyNqlZE0qmYPb5cNvPvsN9u7eiMoKW9HjgF4CVoEvhuzMLGJRw8OAQFtjE+XArGJCS3N+dQVroaAhgURdcYdLGsUEwamV39FJ0NhqSHc01GlsdXV2wFdRgbFRmhPbkExnxXTu6OxAZ2uzEgHnz5/D7t17xPg39jzDsY79YxgUUoOc+4Z0Rx55PrDv14JrYu/6K/wyXeR3jqvllWWBc0zMEiRnQo3AG8G4qspKo70JOLOEQT4PJgG9XC8IGLFf6HfBRB3NMkfHxqQ9L5b88qLkDZg0iUVTSnBRy75nXRe6O7v0WasrK7rvdCoBc4F64m6BvdyjOD+5T/PZ+Z3XKoGFXH9pPEwGMp+P8hpWm0MmvgQVqRvOcc59aW5pCTUNjfrMUhKLiU2ajTJJxWch6Dg/OyOPC+ofe30ejRvDT8NI0GgOcXAVJeI00CjHYTLMapnA5VwyzLaTOj+EQ2E88eSTWneY7F1enEc0QhPkJCLhEDYMrBdT1zAkNCSzyN6fmJpGY3Mbunr6cOn8Oazv70JTfTUKOWqkuwVsWh1uSbvcvPMAPf0b4fP4xNQ3dKWZXGHyhCa/hoQZUT3JTlCux3BBNCThEtTTpsyLU4airFw59tlvsHXbNtTU1hhGqKzWchjkAkp10ZsjuLqmz+jsZGI6gC+On1Abb9+xU0btrESj3NrDkWHNEyZBKK1EOby52Vk8+cRerQN3Bu8gUF8vc3NVAhXXPqNqx6H7Kxl/02zVX1WptuKeRoCeZzQC5QSIeR2C4RzDf/M3f4MjR16XsTTbmOOH65nWJZpCUnYmElGiccfOnRh+8EDyQNwHuLdHowm4XF68//4HePa55yRFs65nHWKJmBLFPHc5ZCLORA/NIA1TZq49HC/pNBnsJrHaKSHjclMarIDVYAj/8Ov3cOTI9+RTQSB6bmYSN65eAgppUB6J4iBusdoN5jbPhNxLOMbIqpdmvN0uwgKfhRJIrCRRwkEa8zZVhbFKhm3F8UkwfWVlVRUVnb2b0FBXoTNtOhnRnsL93OWqQMFEXXWavPMsaqz5hjyLsSeV9gGehf8LzXPOi2LS9xvw/Jtz/uOBggxDiyzubwcQfFbNhaKcS3Hbkfb6b2Oe8xlZVcN9taqyRmOGpIHxySntjVwP+9cPqA2ZaKMxL8Fz9j3bkobAJEhwLWJVD8/663o65fPBZJ0x5QmeGyC6zuNygDck23mfXAvZt8UCRIHnNA8tgeeG5jmr3AyJyTJ4/l8dNpb/oNwC5Rb4PW+BMnj+e97B5ccrt0C5Bf7bW+Dbmuf8JGlFFtmFJfCcwWY8ugbkDYCv9P7j7HQd7YvAjgwizVYFCMePfyVdX+pH0oiKLEiCUvMLM9K9bWlpxtLSKh6OjOOFF14Qm4cH7ba2NoFyBNMZ5DFAo4Eoy8VzmSSuX7+qAI2MFX5Rl7i5uVFSC2RnEiymbEs2Q812KPAZvHFd4FBTU0Al5wzWxfxLpxXIMtCKxoySXumuM1DKZBSIMyBjiTUNnciwMSQOKMthesS+JpBGgCG6FoTdakKljwZqd7G6vGSEok4fQpEMurv6kcsZ4AiNoaj/vBpcNswlYUdDfQtuDz0QcEOG4KGDzyARCyMRD8HlpsEfJRwKkkFZC4XFPA809eCz35zA6mpQn/PqK69ifHxc8ihnTp9CNpfCwYPPCPCnpnV9XT16+7rg8TrFbuZzr6zE8Pbb78PjrcKGjRuwZcsGZHMJfH7sYzyxZ7fkLAgMUzbFiNYYgOTErCeYzv43WRw4ceoS7t97gIb6erz26isyZ/zs6Md48flDQD4Ft9sOFg6QbW93+5Az2fHJ0WOYnJxBIpFBb38/DtGwMp3Ehx+8p5L6V199WW3qMANDd+6gta1VgE1MZnl23Ln3AEc//Rx1Dc149dU3BHidOvkb1NX68PJLLyIZi6G6yo9IKKzx/dVXp6TNW1PXgMtXruLNI2/C67Dh3oNh/P2v/gHVdQG8+eZ30BqogdtMg8msgmtKB+RpVJu3wW5x4+z58+hc1w1vhR9v//rXMur7oz/6I/XbqZMnEVxZwR/86C3k8wbjmaAlg0RqaHvcHrGpBICZLRqjnDO1DTVI5w02LecjdeD5PgEnArAcn9QP1c+peU7Jm1xewDlNt0hTJFDCRMXM5Dg2rO9FnBUHVZWYXlhBoLMXgeYW1AeaMT41LWCewE5rSxPoz0WD27WVBbEUK2soT+BUVQcTIgTjmBQhGHb27Dm8+eZ3NWepX1tZ6UVHZ7PmEsvsyRgfGRnDut4+3B8eNhIuccMgtKW1Fdl0AelEStr3NI2kuSSZ34auNYFmM77+6iSeffYw8tmEwHNjnWGbMWi24Nfv/KOAlJ27KDuSRDQWkhwQARqO65KZMNmH1Mgm8EEWLxMR67p5LRvclMWACRU+sq3JFqZvA4EXgrX8IuhhvH/r1m0Bg+3tnQISKXPi9ri1JtLMrqenR+1D4Jz9QskpiugSsOZzEwSUaTF1fBNJ+PwVmJmdl/wJKw/6+3qki0t2pQHKOAXQs00I7JORzmsxWcE1SkpROQLpLOM3yzetAAuWFpcwt7AgjwCCWfPzs2Jqcgzt3r0Ld+/eFQBKgGt+YV7gJdnzBDGqaygXQ9C5YBinFgEvVd1UGIxnjj2CvrzH4HIIF89dkhlxR3sH2ju69He8FkFatjHHCwEMalXbvDS2jWLLlo2YnBxHX2+nqnWYvLFb7Ro/1J+/OTiI1uZatDTXiKlL5j7Bp2SS0h8+eSQQTGffSorHble1QDQe0/pMYJFgPoFQv79KX9MzswITz52/gK1bBgAYzPrWZup/OzQPCV5xz6DmNHXSXV4vKisqgGxCrHQy/3kfTNYSCGMCi/sOxwKrkDjOeY9k2X/beJpmoZxHhmyPkYxmopfGjPS34HNIC11SHwbYxvviGCyBd3we7tLsM+oDs7KH4+D61as4uH+/pILu3rsrKRkC/Exe3rp9W/OLfcEELK/F/iL7VezVooke9zO/16vkKjWweZ92p0P96fGSDW8wrufn5tHa3oaFJTKIvTKe1thQ4jmvfZP7JP+O+zSflZIuTJYS9JcBcW2tGMq8d4HjMlLlOltQ1ZSSA4WCDDK5/x989qDul6A175lVFHxxHlhNFlUcsC847jgLWJnDMwTlNibGJ1QhQzBwenpKax19IeZmZmQ8m4jFcPDAQcN0UUz6eXz88Sf4zuuvw+v3Y2FxETevXsbTT2yH12FChcuKMP0UvD6EExl4quoRjOfw9ZmLOPj0s8gm0kr4hqNh7ZHEISnLxbnENuJcJkNZ9+/1ypx7dWVVZpKUm+H4Zpteu3FTuvVNzS1KsOzbuwe5ZFzrAGWMmJDkHsD79vlpRkqdcLvWnyvXruHp/Qe0fvPcNj8/pzMB+5T7D68/NjaGxkCDxvHM5BT61/VozNA3gm3Mcc3PZhvzHMcKvUgkJkZ7b3+fxoQ0rIvJHp7dRkdHNVZ5VmDf07yU5y5qfvP8x3Mer8c24Ocavjp5AfAc/7y/6ekJ7N61U0bmqRQrLAr4+OOjeP2NN3BDMmXUu88rac8qP/LtDYkSGknHdX1WANFUNhZL6HNZ0REINKCm3geX141sBnj3nQ/Qs249BgY24c7tW1hZmkMsuiowG0ijwueCk2uLzaYEBz+H605JS5yVcTxLMYEbWgspgcNEIRNKNJudnVtQxYPT7VHSlEbdZF1zbNfW1cNXUQunvYBIaBEmE+UHOcdccDj9yORsyOV53maFZrYo/UVJMMNLwTiHG5JAj3nbG7Cy5Ey+8VvQ2UwyL8ZaWTrr8z1y9lnRwfOo+lEycZZHCTz2BxMB8nPJUVzr2+A5k7NJJVkph0UCRI2qG+16/pXgmpKCPJdSnojjhSbHrPxjcpBVInyPlUmsIuF3Vtew+oDnU1a/6BmZdJLmecmIXm8Z507tfyXw3HifZ266QRjgOWWCigmrInDONtj13L8t40T/7SFk+S/LLVBugd/DFigvir+HnVp+pHILlFvgn6cFTh39P6R5/u3SzNIB+79gnkfXYCrQsM5gnpcO4/z342We0lPMU5Pb0OR88OAhHtwfkVb1X/7lX+LOnTsChDLZJGpqDGkUgqarKyEFtwSNKBHAoJv6vATPb9y4IWbm/v37BV5PTY4qQNiwYUABNAMImgZSNoSBH7UYCTo4XdTDJlvKACXIaCEDjYw7xg8MBoxgyJBxoOY2Qf5S6W8pmCjpMBL8kVFUPqfANhINIZtJiVlJtguZT+lkCqlETF9elx3ZZAypeFTB0u2H05ieW8X6/q0yNGyoD6Cto0WyD1a7waiLRdNYWgzhy6/PIpZIYWV5Cc89+wwa6qvR1tIAj5uyHgk9q5lgC8uS80AkbsHXJ88J3CPAcWD/frF4yBL/7NgnkrJ49tB+bN2yEclEAg+HRxGLr6GxqQEeH9mFJiwtxXD8+Bm4PZXo6OxEa0cz5ucn0Fjrx+L8lMz4yMCMxSK4e/eeWIIbNw0IfDLYPHkk08AnX5zF8PBDdHd1Y/++p3Bv6I40bffv2wOHzYRCLgmPm0y7OPJWJ0LxNBYWV3D+whWshaKSxPjhW2+hqbEBp099JRPWA/v3IRZeVSA7NTUhHc22jk7YnE6105Xrt9RmNocbr772Jto7OvD5sQ+RjC3jD//NH0h2QKQt6djTSMuOE199jcrqWjwcm8DhQ8/BbbXg0tXr+PLUOXgqq/DM/n3Y3N8FtyULh4UAlaF3SkMwU8GGVIIVCAmsRaKorW/Az375NsKRCH74wx+iKRAQkPPpJx/j0KH9qPBRX5SGq1FJp2zcsBF1tXXSSk3GkwJVKLUwPzuHJ595kvKcxRJtJmcMrXvmpggi8EWATfICmQzuDd0T65eMWQLoLKnftGED3nv3HUTWVrH/6acwNnwP9+7cxt79h2CvrEcmXxDbvKOjC/X1vI+8kZii3nA2jeXFOUlTzMzNI7i2JgCvvb1DjEYCW2SYEUxpa2sXIEJwprOzDQWTwbaj1wHlmlxurxi/ZE12dXcJUPJX+XH5MisNkkjGkmhpaUL/+l6Bj4aGK5NdWYHLc7OLSmr19nTCYkognaEpI5mlWTgcbnzw4Ufo7Ooyyu5tFlRWVci8kskxeQgwSSYtVQdGR8fUXgRUCPJQq3hmZhaBhnqjEN1kEqOTcgtcg5566ikB11xT+EXTTz7ntWuDWF1dU/KPbcIEHIFprn1cp8iaJyhUql6hWSaBIV6zsqpKTEQCJLxvsolXg2taK7n2VVf6EAkHDV3YdevEZGbShcADATOOH16H7/NaZlNe852MVbL0J6dmBfoGV0MyYyMgOT83JwYsWdasGCCjk5/BqgaCmnw2Aow0GB0Y2CBWJaEHMQQTBHUNg07+Dd8z/sau91hif+3SVbS2tGLr1q0CBksl9ZRGGhufUP/NLywa/hJkJ2dT6FrXBbuN+v4EQwiYuGE1mzS2rGaL1mmy/L1eO+oaqiTBwM+VMbCkTrKqPKLsE8ExrtUcp6FwSIx7tjHvl7JOnZ3UY3ZgdGJC6xTlTchC3bVjExKxNSWJqEN95uw5VPirpNfLscXPIRDHNmQfIEfWtl+sen42qw34/uLSIl5+6SUDCKdGsdXwe+Dcpia7ZASKSWneJ5McXBu4VnAv5NwTnlXIi4XJ/uAaZYyrsMaiwXR1K1EVpceDi6znnNjhZA/T9DGXSaGmqhIT4wtIJoLo6e1Cf2+v1mfK/MgwsKh/XmJfEuznPXItJ/uWHgROm11g17kL5yUJQk1iagcHmpoMaZaWFiV72js6cffeMBoDzfz2J5oAACAASURBVFpDJHNGoIpMVYHXIem/k40sBmwBSjwRtCdLVQm0bFYgLv062Ff8bPpX5IpjjebWTDxRp/zipUt4Yu9erRcE+a9duSIQnslyrue8V45Nzg3OJQKrTFixTTlvCRTzRe8VmpZWFOcWE3/sz/v372Pbtm2SDnk4+lBgKCsMTBYTRsdGkc8ksH1DD4LzE7Aig0goCLfXh5zZjpTZgUTeisVgFEtzK8gns/K3YN+ls+lipUBKDHKyw5kE58vt8aqaSWaxyYQSeRwbNOVkgry6uk4AupXjd3wCB596EslYSMkNnnE4RpKphIBOJrOZ9CPQy3WOIOjXZ89h+/adWpPJLj937pzOQwRw2f6U+2JilMSEuakZ+N1eEQ+4x3MdpI4/xyjXK85Bmm2vrYUxOTGJhmbKILnV3kp4FKuneO1r165p/eKaR8kOkhsoNcREDqWUmLSjNA/7p8QCJqD+zjvvYPv27RgeuY+NGzfCRl8XmDXHT506gx/96Ec4d+4sOtpbEY6s6UtgazF5ZsyRFcQFoBuyRtw/Of/ZVg2BejS01Gh9o6n10K37mJ9dRnNjC6YmmcCMI5OKoLLKKY8Nen9YOHZZ4eZ2a3/gdyOB7dD45TgncCwz6TSrMio0T7jmqRLD4VSVWzyZUsIjHI2L9LBh40Y0VpPln8Ty0oz8FngmJshLX5VMltI8XuTzZuSyTAAUVUu0pxnrs5HrKTHSDfKLSUC5KCzfEFqK4Ll8U4zFxjBPZbIpkYRd/gBMTrJa0WDTc3xx3nA9ogQjq6g4BvIZQ4aIeyurF/mdf8f9mms2PXPqauu1Xg/dva9n5b5X4a/UF+cE9wm2D9dprjUcMx3t7SIUsEqR+y6Z53Y7Ne8jMskWcG6iNAvB+29kW7S2aq3VbzxSdiF4npXjOmW0mJCkuWtZ8/yfJ3osf0q5Bcot8PvaAmXw/Pe1Z8vPVW6Bcgv8d7cAwfPHgfPfpnVoXKQgw9B81ggQHmeulP79+M3w2M4yeQJcDHru3xvGuXPn8dOf/juVY/NgfGdoUAd8Bl5erx/VVXX6N0EmBlsEYsgaY0D24Ycf6sD94x//WPrVD+4NSZ6FzMmSdEIyFVeAKnZwMUAQ6F2AQD5+Nk3RKAWxZw/1bQ0zMgacLFwtPqYO18Yh3dg+SoEdAwsGSKWAicEuQXqYyG2hQZHSCAINyOzLpBKwI49YaBWZRAwWmwXRjAV37o9j27Y9qPDVwEQGs8WERDoq9irbympx4dLFm4DZgfsjD8UAe+apJ7F5Qx/MIJPWuCZ1ymWGpNJ1M0y2arz3/qcKHMlsfvWVVwSc09zvs88+QSGfwSuvvojurg6V87O8lWZ9wbVllX+TCZ9MWnD8y3NwOn3YuGkTVtaW4fXZ0dFYhZbGWiU0mCDgZ1ILlf9NBiPBBn43zM/yOHnxFkYejsNpt2PTwAAe3B3Cm2+8hiqfC7lMnBAY3C6DAZkuWJHIQtIt3opqvPPeh5LlYGD/yksv4Oql82gK1GDb1k3SHbfkCbaEVU7f3NYmxncik8PDsSl8cuy42i2bM+GtH/0BCpkorl46iSOvvy6WoZ3gDsdyIqWkA6U9GNzdGLyN17/zOtwWM2YXlnHi9HlEU5SXceLP/+RHsBUScFlyyKTJlLJLesJu8yCXMSMUiWFpOYjmtg783c9/KVCIY+OHP/gBfB43Hty/K4Y/zQMZCLLK4dr162I9k7FGGYfxsXHks4bRHUGFhqYGpHJGiTzblGwsgqsMaiVbIBA9L2YtS8RjkYiqAfyV1QLzCUK5HE688+u3QeC2tSmAmakJGYHWtXQiZXbB7nSp//hhvC6Z8tR+zmfT8Ps8qPL7JEcUDIc1Z6mnLmauxSLQ7vKlK9I1VbVGNIrNmzeLCci4lveZyeRw/dpNdHau0/2o3RIx3L03JBaiDNysLgTqmxBorBdrnNqyAkGDqwK6FxaoPd6IXLaAp5/aA3MhrvlNTXuCxbzY11+flBTMzt27H5mx8lqSbUoYkh4EsktJPgIpXCc4VzlPCL6FQyGkEwlU+Lxae7g+EewhMERjTjLQLQREiwxJsrsfjowpaUBQaseOnfqbW4O3JLFgABsmQ1Yok1FlhqRYnC7MzM7i4eiogAYyEuvqGwTyMXFCEIaJolQyio0bN6lf2B68R/6bQLbBTCYz1FiLKaXF5B0NMekdwPG8YeNmVX5kcjkB640BVuTQxyCs8Ulgke9Tm5bMUILBvA614wmibtq0GUNDd/Ue+5oMes57w4iR+uNxVQgwOXHp0kUE6mqxvq9XPEdDU9cwuGWZ/loohImJKQFZ1dU1yBNMtpqQK+Rk9nv+3BlUVfqwZTMrMdyS01J5fs4w+QuGgti4ZaOYipR3YGUF27S2tk4a6EzU0vyY6w81oJkY0fijPvTsnEATf2WVQGh+BiXDyIxdP9CPOr8LDTU+JZsI6s7OLaHCX23IPBCsN9HIOKs2EkCU5Pij8aNVXgwcF0zIDt0dKmrUV6PCX4Fbg0OQelABSvZyrHHNYqKEa29nVyeikajuhckoSpNYVEFAQ2cDmJLkicuJleUV9TPnEFnXwyMjAqCorc/+4Rivqa4Wq5fyFZTGiITWpK/c3t4qAJ/A6oSknCqUbCB4TTY5x5NxPUqFsO3cSlpEw1EBzEy+cI5RWoG7HFmiBAXJZE6m05icmkJjUyuikbiqjIyEi7EHEqTn3kzddAK9TIxxD6b8F+cdWeGUHqNuvr+SbWSWdv3i0pIANRroanwXZTF4rwToTp06qeqG3nXdmn/UMuf6w5yiw2lIvXH8MSnAfqMM1L179/Sc/F1WZvE5u7s6JcXBMwLBXBqEkv3N8wEr4yip1dfXowRnZZUfX355AhsHelHlscOUimJmfFgJRrZR1mRFMJFGIm+Gvy4AG+xoqmvC8tKy+qo+0CCZN4LZ1HxnG6WzKSOhYrIgGInDbrXBagFioSDq62oEILICgvcViSVx/sJlbNu+C22N9YiFVlRxYEg3UUaJawSZtUVGMgzDTFa3pLI5XL58FT29fVprOF/IGmcChkkkRzFBE4nG4LY50RIwpJwikRA6OlpVZcAqAt47WcdkgXPt4pjO5AyDYb4IghNY5hfHE89tBF9ZDWCc8cgmpg58Uqx4riGsfuH4Jzh76NBzGv9cn27dGkRPb7fWyu7ObjidHhmgEph9+umnDW38KVYS7DSk+bg2xmK6B96bIavi0RzjeOcc5vjh9Xbu3gm726z1x2Z24KsTJ3WkKmTzSlpyj6+ocMLpMqOqitJqCbQ0NKCmil4bPDNkdb9cT2RoKvkts/ZhAtEmswMOp0dJXrLm55dWdEZoam5FpgAE18JYXF7RXsDk2RMb1yMeIwGEngIujTXmHy02JzI57jvUwM+p6q54OH0k22LsR1ljbzPI5AapRXrv35xfS+/zu2E+blS78MX1/NbQXRn+MqkqOTUmyyRhZHwo+41JeVUgkGSSpqG7+RF4zn7jfOOZhPOLZ5W62oA+myavrMbjOZVJI/pPsAKA5y+2gcfn09me7Um5xmw6I68Cfn6Fz43a2iqNbVZliXdOIkwRRC+du41nNsj3BM91Jmb1mKmgJByZ59wbxEgomB5p4vPZyoah/91hZPkDyi1QboHfsxYog+e/Zx1afpxyC5Rb4J+vBU5+8r8LPOerBIL/djC9gER07ZFh6OPA8uOAe+nOeKgNR2LSPmVJPUvYf/XLt/Hyy68oqKLZXIXfi+7uDgEF16/fQndXr9iWlDkg84iyLWKFp1L45JNPFCj/5Cc/QU11Fc6dPYmdO7YXZRUKkmcxyleN5yCoUzIRLYHdBBFkKjp4G88fPmwwchRsMgAygk6+8nke0YvGRI8x7EsSBgStDPagCQ67YQon+F1ai0ZbkkGZo1mYKYso9XzjEbFi4nkLpueDWNezAU6HTwkGsmXNxep+MqxCoQTe+fVHeO317+LUufMKolua6vHknp2o8tMcjRI4ZHnnkNP9A7mCGem8Bx999LlAKgICu3ftEhv20qXziITX0NXdisOHn1UJbDQcgsvhgsnC4D2vACOVNmN+IYxf/PJ9Aelbd+zA0L3b6Ovrwhsv7ocpRx3lAhxOu5iVt27dEsg5MDAghjIBOQbIg3eHEcvacOw3XyBQ3yDAuqu9HaZ8Gm1NDWhva0QhnxTo53Y5QPlqWJ0YvH0PzW1duD44hKvXBhUAHXjmKYRWl9C3rl2mWhbkkY7FFPjRqKwuEEBLezvyJisyOROm55fx81++I0YZA9cXDz+NbZv7kIhFZQTmtBtmeWTfEgSiNvryShBXb9zEyINhvPXG6yiY7fjsq9OYXlyWxMgf/8H30NlUDbeVlKW0gm4Ct6lkBoFAi+6V7d/Tt0GmrYO37gjUo3byKy+/iPq6ahmleX3UrE6o5PvsmTMCXCXTsrSsfqK5KJNFBOYSqQQy1LN2UK7BojJ+zhvKPbAPCCpzPhDI3rljB1wOms9ZEIpE9WwsF6c0yV//9X9Epc+Nzo525DMp3Lh2FRW1AVQ0tIoFStCY84aMQCuNu4KrMs975eUXBAoSUGeChnNIrLqMEVATmKD+LENV6uxSqsQo987C7rIXDdOyCqQrfFVKrly+chkzM1Nizx1+4bAAP/oRXLxwGesH+sR85pimzjcBttbWdqxb16MA/NixzyX547JldW2CbNIzh0VA0Jlz5xXsE3R7/cgRMYI/PXoUsYjB0j5y5Ihkfvi8NJgjOEOwn9IFBFhqacYYicJqMZJmTCoYZeiUJTH0cUvAlAFEmAXKUkrnyuUrYrzyXslsfeKJvQIVKCtAoILAA9cdMiEJ2tEklPMzGo/j9p0h3R9B3t179uD8+fPoaG3C3t07pB9M2QtWuBAA5Jjii+xgtifBJyZaksmQIVUgFnlGpfAtre0CoQhy8j2+FhZnMTk5pgQI11aCk/wZmX5k/lZVVeP06dNagwnasQKHfcrEQ+mL98oxyxdlNsjoZVvu2rUNDrsF6RRB7Vo9L6W2uMTy3339/cJ9CLwQ0LA57QhRsslGxq0ZE+PjuHD+HN5664dKMpART78GArBjk5Po3zBQ7JPUI5Nn+i8YclqU3zLui9+ZPDRY+hWaBzTK5DOTPW22mvGzn/1MFUlWiwnNtT64LAXcuHkPaQFWJgSa2tDRuQ6nT1/U/dfU+NDa0iLge3RsXKCyGKwNDWK9crwYyaNN2n9YjcA9wu92S0efSRUy5flh1KgvybS43S7dJ7WoyTZNxmPcfIwKHkDtIDYvdZZNhkEr5zzBSVaLEHyWVIeXa0MKt2/fkkRXc1NAnzk1OYGuTgLElDcJqx9YacJ+prEmkwy8L7PVqs/k9QjQE1AdfThWlPXqUwKGSRCC59JqDgbFeqdOPxMjwWBYUjsc52Qp02tBIJbZpLU20FCn6jG2EY2vxUrnfft8mj+cy0Z7BvSsrJ6ZnZuTlBTPASXGPn+Hewyv84tf/ALf+973pBFP1JCf3dW9TtVLBAYJxnEcs/0o1cR1lYbWkWhUoDMNRPnMrJrhs1DCyeOrQF19vfpuZHgYQ3du49mDB+QLkIjH8PGnn+CF556F3+WADRksTE8ik4hqTNEnw0G2O6/JpGw8i60bt+H69Zvo7O4RoLu6FlLbsXcltYK8IW0UT8BXVa85YMpnsL6nE+u62jA3PaOkWG1tA5wePz765Dd4/sWXEVtbQXO9X9VjTE6w4sDrdWNsbERt7/G6ZHhJKJFzw+pwYXFxWQD6xs1bUFVTK2mnYCiE5dU1jE9OqtKLc8Vpd8FcMOP55w/LsHFpeQnt7c2qHOCZym6jESrlwmy697XwmhJAbEuy1znnCVKz3dl3ZI6zH9jfXPN4bvr666/1Hn9uJB+thtyOjQD6Ic3j69evYe+Te8SSZ9LW6/ZhcPC21pzW5mad99577x/x8kvPq+JQpqYwxhSB8pKkFI15yZLnmB8cvCX5qvqGeiQLKbi9bkTXwvjg3Q/Q09WFlYUFnUlYvcFzKf0YYM5r72xralbCh6Av1xzeI/dE7kVsB37xv6Vjb7IhnSWhgVr3DiytBuHyeGG22JDOFWRKz7X3q5OntCd11XpVccDPqqmp1vgNhSOoqKyG3e1BgqbvecBLADmVUrKkRBLhfTzOPH90Fi9KmBhHWoNh/s35lvI2hkQc24zj8cz5S4jGk9i3b5+ub1QaOHT2Npj7mUfyXdwjOb74XZ9Jf5FMWkkM7lesSKNcTm1tvSTDKJ/Hign2cVt7h+SH+G+Oe56XaXDN63BPYqKKPjqslKKXUE11JSqrfMjRrN1K4oMh20LZGBkwU7amiPKUwHOpuxQ1z8U8Z+MxuVEEz6VQ9Zjm+d4X/qKME/3zhZTlTyq3QLkFfg9aoLwo/h50YvkRyi1QboF/mRY4/en/+cgwtHQFHsAfl3LR+yzxjwYfgecloL3ExPz23fFQbLU5i+XZGbos4sqVawqa+vr6HoHnNIpjSbbZbMf83JIYmATi+LkMlnkdsjEJnpOFSNkXanafO/M19u17UsA3y595uOeXTKKKrFeXk2X7xdJSSQ1kpA17d+ieSrPJvJY2JNmyoNSAIRdBHWUezCVZ81jZKzcTBgcECMngIxPHZiHjheXVhulSXhqUJp7VkUsnZEAZW1tCOk55BSCWN2N2cQ0tzV2oqiYblNz0PDL5NDKUYTFbsbAUwvmzV/Hya2/gqzNnMD72EHVVfoGH1ZTVyKVkYsXyeAPUY8WqGTmzH//47scC3fice/fsEYiysrIEKu3s2bMddXVV+nuvyy0wOV/IIkfalYXJBzsejs3jP/3tr+GrqFM5ejC8ikq/Gy88swt9na0K+gkmElikDADNPBn0sA9lZGcCPvr0c2zY+RTe/+Aj+H0VqPL7xWROx2OYGBvBd998FbU1fmmekzVJkNvh8uLy1ZtobOlCLJnDx5/+RgBPf283/B4Hutob0dJYB5vFBDPZ11YL4kma7K1ifmkZFpsDcwsrqG9sxcLiKiYmZ8V23bK5H3t3b1F5fjS8pmeurqoGdYcJztPYdHFpRQHqZ8eO4eVnD8JXVYPppTV8evxracju3rYRe7b2w4YU7KyMNxfUb0wKkcH+9ckzOPT8yzh/8Rpq6gK4c+e+9L8Z8TYF6vDaay+jro5SIEmBDf/4zjt49uBBw9TTT6OwLDYMUPqGQaJhSEat/QxZqIW8pIQYMA6PDIt5R5YtgUEy81kCL8CXQDvNC01mLCwuY3Z+QQHqytKStFID9bWwW8xiktc3tyGSJnDjllwRwT2O55XlRc0Hgkfbt20VE5KMMjJsCSJznBHIJYAwOzOLYHANmzdvFdBJ0IKABTgELBYBdUtLyzJ0TKeyAlTJ5ty4cb30yOkLICmSglmJtakplsunxEzv7+8zgD2x4s0CcY8fP4G9u3agusLwImDbO1xOLK+uwldRJfB5emYO84uLuHVnCDXVNeho60B1VZU0lWmI2dvbo7mwYeN69Pf3Sr+fYTY13Amq1/prHiXFuJZIQqZglMfzRZCiVIXChEYyRQkrSg8xqREWE5ryUpSeIphAFj2rYfh3TGhZLQQnKQVC41nDTI4aujduDgrYJRv49q1beO7ZA/A47ZLiYBtTRoXGrEyKkOlIcIiyFjTGJCu+0k8dXko3kUXrFADJ9VdJNLIEqYcsAiGBWaO6wQDBDdYtpU/4dwTbueadPXtWpqeBhkZpdzPZQ8CoJNMlIMxhV2Lk1uCg1unevm6Ew2SzuxCPxQSoNQYCuHb1Onbt3KFxSpIt2YWVlRVIMgFoMXSUKY1B8P/KlcsCbAhOs4yfgCgBY5qPkpFOAJQGoATsa+tqBPYGgysCYDn26upr0FDXgPHRcQF99fUBGaeSjU/JgPqGBsldBddWRQmnX4XfaUNrQ51Yl5z3BLe4FrEiRUa5YNVSHLlMRsAtE3bPP/+CxgSrEghAcY4wgcAqKK5LnNNk8odW1ri1KCFE5i7Xas41w5g1rPnOucXkKF/UGefc5+8qEUAxhyQ112lSu6Df4RynATETMbwngoFMSPC61IHetHmT7iMaCUnje/OWTern4eFRNGltXBRATOkItjmZrxHJ0hhyJ0wycG2h7AQ1vykxwuoIJaAlLUMWOhnoTnz11VeqTopH4pKU4mdxDgvkMkEMeO4/Pq8HkRjNZPlvn2TNKv2VCK4FVRFBoLtkatjc3KxErkxmHXZMTkwoCUh2t8A+stnzeczOzqtC7Zn9BwzdeK3HlHOil4ZVv1tqM7YRx3wpEcT1jfv4nTtD0l9ubGrB0vIKLHYHamrrpDvO/uxsb8Xo6AgG+vpw9coVtLZ3ynC8qsIHp80CZNKIhsmyZbuw0iEFu9MGb4UXNit12X1IJrLyfojF02IcZwvG3sGEBSvRJDVHMM/kFAveY7egkI3B47DAaqbMEg0X05iZW8a1m/fg8lSgrtKDdGxFJIJYNKxqg0iE2u85SV81BZhQi8NGv4aiWaYY45ksbt25i6aWNjhcHnj9lXB7/ShQQsjuwOLKCqqr6nH+3CWZM7a2tUgajgxvzkUmcMmeZqUAwUtJ76SS6j+2rySkzGYlKbhGcA/kXsE5Tsa/pE6om56Ii93P32UypqWlRe8RKN+1c5f2Eq7Z9x7cQzc1+i1WrUUkPXAfIXjOisV79+6guTmA2hqeH43znbS5M8Y5ThUVMGsvIdOd+xFlZLjmZswFrARXMf5wBHPTk7CbCyhkU6ivrVYSmXOU6ysTOg1sz1RKyTy2A/cl496rNB8lVVQ8K6oyTFVRBpGCZ0HOtUw+j1Onz2jPeObAQUzPzqn9ONfWZkeQy1BqxylT1IZAo2ROzBxjZjNiybgMZ2u8FcimjKq2Cr9Pa4lhBJ0sGtMaSSnj4XkuLZllfyPdYmieU3rLSKzw3nnO+vLkWSyuBtUX3A8p81TSdOd6TKIE25bzk+captKYfJTEmongOsHz0lq1iNqaOrjdPhmbcwzOzi8qscy1ZGBgI+YXFlQJU1lVA2tRHobXJMHk3t17IgKwsrSulmuPFYkEtfEdYpVTcojPprWIO7hka0yPmOfybija3dJXlASTb5jnFslpKeFa9Gcqg+f/MrFl+VPLLVBugd/dFiiD57+7fVe+83ILlFvgX7gFaBj67Ut8m3lu6J7nEY+QeZ7UgftRwFA8gP428Jylp0YZv0kSB+fPXxRLmZ/HgzbBDgbbNAbyuCsQi6UEPvEQzWCLv8sghUHZiRMnxCD70z/9UwEmZDFTzzWViivIZsxQ0mdk4B8OxZDLMfikGWgSdgfLPnNIJ9MYH5tAU2OzriPyjJjnDAIMgyUTaeBCm4rbB8s+Vbpqw/Vr1xRgEICIRiLwe53IZQgC8hNYCmxw2Pn/+TSlPoD42hIycbIECwhncxidmENDQxu6u9fDRJZaPgvKrBMojSXTuHz5JuhNWN/UgmgygQtnz0h386Xnn9N3M83HKDUj8J8lqmSOEzyvwLvvUdt8XEy3t37wQzQ21mNxaQFHP/lAwPnzLxwUm4dhBwEPmLKG9IvAPDPuPZjBu+99Jp3NptY2rARXkM0mUOsEfvTd1yVJQDCIATHZjhcvXsDmLZsFupJ1TuD+w08/Q2vvejGCCTw11Qfw6isvSz7k+pVLCIWW8fKLh+Fy2ZDPZRjdiKF15dptVDe0oKq2EecvXcWJE1+ioa4a3e1N2LVtI5oC1bCZTZibnRP7luCDhfIVaaM8/cSXp+CvqkVdfbMkYObnFjA9PY6NG/rQUF+H6soKMdCpmbxp42aBR7/69Xvw+ryorq1HdWUlCskYrC43HBW1eO/o5xqngbpK/PD1F+G25WHOU3rFqqCWAOn1GzdQVVOP1rZ1OHfhKkjy3bJ1B27evCFd1uqqCrQ0B/Daa69Kt5UAOIPdjvY2GSXW19VJe7ekd0wWrmEcmpVWKkuXCWgxkJ2YmNTcIZuLAbAAWDLg7Da4bZQgSQAWCwZv35H+OgEIgsK5TFo6+fy+acMAAi1tSOYgBqbavyixEKL5ndMpQI9jnWxMAuw1NTR2i0guY3JySiDIpo2b8ODBsNhjjF4JeFCLmQkJh3RKHdi0cYukVzqL5pGUW+LYIZufwDLBUgLBBDNYqu7zuVFZ6X8EClBWhIxoi8UuCZJYZA37dhtALIFnzrM0ZUmcNGaLwWyjpEQaD0fHxD7ubOtCR2s7VlaXcezYUWzZsgld3R0yZHO6bIgnojh+/AvN/7qaOtRXNxiAsYta5VkxXAnwEpwj2PCNVBUlk7geMKmQFlDGfyfiSUlqEJiX0Z7VJJ1x9jdlQAi0s9eoMcx2qqtrEEuTzDvKuDQ3twhw6mpvRU9nh4Bzrmkl0JzXYFsbgK1hjsY5B9CDoWAYpNE8NpvVPJXEFHXXaUZroXZ5rKgBb2jlljTliX+wrZnwIOuQ0i3379/TuloCGMh0578J+hIsIyBFMIUGhE/t24dYIq5/03CVY4XJObYzk1Q0P22oq8OD+w90H0zYeHw0H4yjq6tb7HuOK5r/UhefzOMnn3xSyZG7Q0NIhiPYs4PGgVZdgzrMNSrlNwBTrqus3uFnE2jj/7jOs42YUKFGM+UC2Ba3hwb1twsLczJpdprMaG1sFlvY6vQglSPQYsPq2ppY1dRPZ3Irk0xqDampqlFChgAaq0XYB+xfXpsyMVwvqBs/PTUFv78GXk+FQHZW6IQjYc0vjn2OSbJ1qf/PfY2Jx9amZs2jkuQFwVSO/+mZaSU5Ag0Nj7TT15aX0d3eLvD89p07WouZ6GhubXkEjM3Mzgh8nJqaBQp2dHf3CWwj8M25wwSBvEkoceFlUjanxJdMKM1WxOIxVYGQjc7EE+cdxxjHExnDlDfatnWb2P7USGflB9eiTJbJIUqoOLS2UI+cyRYCrYFAE4buPkBzU4vaT1rubpeS5gS7KdfAf5NRziQAk32jD0fQ3tmlOcb5Y7HZpen/1dcn5csRjcU1pCx+oQAAIABJREFUZih7k0mEJPvD8wkTGMb8MLwjqCvPRNIjYNVswcVLV9DZvU4ANrXbCfQR1Gc1D/cL6nmsLi0K7G1obBXLnpUarIxhMjyfTiKdiqCm0g2/zw6bhckpGnf6EYtTQ55M9hycLh9iiQyG7g2rfSPxOFwel5LONXX1uDU0qqoDn8sCpzWHtqZ69HZ1SMN/ZSWE1VASt4ZGkMoA9VUuBGqoT22Ch7rphSzsVkpoZOD1EtgtiKnLn6cSKYGyPAsRtOc9Xb5+A/0bNsFbUQWPv0okB6fHI31/p8uPSCyF2blZrKwsqpqC5zOewebnF6R7TT3rmuo6gceGRnZKCS0SIyiHdODAAcO4V0QG+guEVXkwPTODuoZ6AdgkRKi///N5gWOIMjHvv/8+nnryKVTXGLIvJ0+dRP/6frGuKS81PjqG7q4urSdMyJz8+gQ2b9kgLWzjEFsChK3af7iOMdHEdYD+K0y+yTx2ZRXjs/OYmplGLLIKK1JwWvPwex1w2qyao+OjE9iwcStaWtowMjqGhuZGAd2SLLQYCS6Z+oq8IKqzjotKfJPoTH8IlLwhHFhYXMLtoSFJzNG4ct26XiWn5EUw9RA+T6UqtOi7QA18JliT2TRS2SScHhqmJmDjXE0k1a40dOY+LPCakiVMWnOPKprd0lCTiQPJXxXP6KXkJ+d56SXW/9ISBofuY+uO3epL7q3ad4tVn2S609di584dqtBih9gtgq2Ry6UNnX15DHGfy2jvpcyYz1upMUIJPq4NlOBhdUP/+gFVUlHiJpvjvkVPl6yShKycYGKNCTBWw1EyhwQPi5lydYZRqGRbdD7/hnnO8cKKlpLcl3EmNqRbWDEj5jnNm000WP+Gec52KIPn/8JBZvnjyy1QboHfuRYog+e/c11WvuFyC5Rb4F+rBc4c+79+K3heAse/kWf5BjwnK4Ql7KWf/VOyLXmYdQg/e/YCZqYNEOOFF17A5NSkAAmCaNlsSkzzqspajI9P4eTJkyqHJzhLzXOyXhiUUU6AJcEEz5eXFuHz2tDU1CCAilrJDL5knpgmm8aO6alZDA+PYcvmbdKTHR19KNkDMpCG74+IsXnk9SNwy7QrCxO1xCmFov99wzxnP5TYpgwCGewRPOf96cBOO6JMQnqrWYLnNDGiPxGTBtkkXOY84sFFpKJBAeoxAPdGWPrfgfUDNNcrwGK3Ik3pF7KCTGZ8+ulxHD78GpKZHBKZFH799i9kjfTEnl3YtnkjrCaGZQZ4zrhATHsyHK1+/Ort9wSaMij60VtvCahZXV3G1199jrXQCg4e3Idt2zYjFY/JGI4sajIJid5n81bcvT+NL46fQzSexaYt2xTgX7t2Aab4GrZv7MOhZ59V8MhScbLFxsfHxLRkWTeDm2vXrhNVxMD2nbh85Qq++PwLBUN/8dOfIptJIxGP4OOP3schGaDWwOW0w8Sy4HQOl67fQk19M5rauhFNpPH2228jEQ3D57bhre+9jppKD7wuBx6OToCSDVYZwxYEFpLdd+7CRVy+cgN//Cc/QSgUw/XrNzA7O41wZBX/63/4DzDTVJZM3xvXsboSRG9fP06ePovevvXo7O7Fl8c/x8GndsNdUYm1RA6/eu9jhKNRIJ3AH3zvNaxrCyCTiIgJRbDe4bLj6LFPsGfPPlRU1uOLE6dx4+YdHDnyfY2Ry5cv4OyZU6jwuXD48HPwVdZKQuLBvbsaPwQ62tqaBWATrCXgQd1Qau26XR5YrdRqTYOGedSdJYuNQScDRwICZHjy+fk9GQkqqK2pr4fZahMgc+nSJTH1HFarQJalxTlJ6NB4jhIDPBxxfnk9biWCqMXOwJmAjXSi/ZUKppeW5tEYaBBLs621XUHy4sKiyrLJUOYcZ/aK2s4MkkOxCI6f+BIVXj9i0bgYfxs3bJBGNhnJ8XhUATE1ddn2lIloaW0SW5JGdQQsS5UdZJiRFR2JxPD2L36Ov/izPxFgSlYwGdY0YiPQ6fP5EYzEkMlw/pokb+N1+VBTWYORh8O4cuUidu3egYEN/cikEyy0kAY41w/ptcaTCC2HNC4437ds2ay2z+bSAgII+hv4iAGWFP3JBDI6HB55OszOzKvfuaaQ4Ux98epqMmzXsLqyJmNRAsRkT9NEc/36DfrZ4K1beOONIwLSqYu8ND8r8LxkNJnN5MS0t1ltAlUI2lADnyx0ssX9FTbMLcypXQiAsTJmXc86AeDB0JqAW4I6TArwHpaXVrQG82kImhMRpeTMjRuD2L5jB8ZGyRCkKSb12Os0TgjSEownKGZgFCbpuH998qSkuEZGJ5RQmpmeQntrKwb6+7C0QKmZVVWecIwRYI2ob72IxSNIM6nj9SIUiqK6plaAKH0MmJB64sknEY3HkEmlsTA+ioF1XWIVz8xOCygPhYLSY04kY2KQc9xIl56SXSYb7FbDXG5kZBSt0gbPIRwJYXVtBYHGOpgsBYHaDqsTLodXjPN0voBIPIVgNCaWaE9frwAiau62NjchHgnD63QjlUioLSXnUyjo36yqoAwLX9TGJ4A0PjmLuoZmXYe/Z+gCU6ogj7U1wwCURqUTlDDz+RALUT6oVkAS2fRcCygzQukVtjvnCb0m2BeBuhpU+7yYn5tX8nRldRWbtmyWVEQ8Se3hHBaWFtHT24vV1RACDR2AyWZo5ac4z/NiQSsBROmbou45NYgJ7hJEZ/KESZ27d4fQ1dWFltZmPSPHAVnnu3btFHAXqK0T65NrE8c/QfJ01tBE5pxhMqWltQWhcBjpLDAxs4jGxiaB5mTQkz0tBm0yIfkvVjSl4gnJpVD+jMmRobv3lKDuH9igtTdbMElyhIzp8YlJdHR2IRpaRhW3c8lamCWJwe9KKhZNBFmRRVCfZ5hUOitz6odj4+ju7ccnn36Gzq512Lt3r/wxuB5Pjj1EIhZBTXUtLFY3VoMR2JlkyWTh83j0MxMlyDJh+JwFNNX5kIyvSRKE44km3B5vFVZWIjBbnPrbq9dvyri2q7tThpEOlxtfnb6MBWrDuyx46dA+WAppybNVVVYiHs8iW7Di5JnLCEWMa23b0In6ulpkMjTedkornea79BAhoElZN4lXsF/zZLi7NTZ4plhdi+DKtUEcfO55xFJp1NQ36h4INsLshMnq1t5+/foVsX9ZfcBEIpO6THaurASxtGhII7W2tj2Sxtm7d4/Y/IODg5L/oMQK1w4l22jeC+DKtauqIHzttdeKxsvXxE7m3sDz3WeffYbvf//7SnwwCcW1sWddL8YejmmO0Bi0b906xGJhnD71Nd544zWdq7jmMYnKecak49TUtM4irDAcfjAiPXUmBimNMjU9izOXryOVycDrMsPrLMDjzMNuzkj+zE3texMTDTksLgZRXd+AmoZ6VNfWGJrnGUPChGCsxjjJFUWAmmujw2JCIZOFjf4AiYSqf5goXFldk+Z6oJGa8m5V7PHzzl24oP7x+7h/5jUn2trbMTM3o2QyEw6qa8xSlsowv+Z1DT8Ao7Ll2y+C6Dofiv3+zf1xTJT8gKR7TgkuJlJhQ8FkVwWOzebUnk1m+OzMNFJcY+0WvPLCc/B4HDr7sZKhVMlksRqGoUwcKhkcimhfrPRXq4KFewXPaEyYMNHFZ+ca4nJ7tA6Rjc89jedprY/5DKoqK1RxYrNSFrGU4DeSA7xvrvNKhnHIWlk1aVTH0iejqFGjz5NsCyVamNigHr3JqqRGSQqKbVMGz/+1os3ydcotUG6B35UWKIPnvys9Vb7PcguUW+BfvQVOHTU0z78ByQ1GI0siZfwl1rkBGsUiQRQySR34SyWdQlIefxUP6mK2yczKhLGHUypfJtOEZbxra8tobAooOB8ZeSgTuerKGjGRGPTzcE8wlq8dO3bov48dOyYm0Z/92Z8JJBx9OIRt2zYJOCED2GanxEQONisP4RZJwPzd3/5Kt9fbPwB/dbWAxPv37mP4wQMFYX/0h3+I6mq/wDSWSDMYoJkb9YwZmPCAzUM9QQ8y7ci6ouSM5BzyLCt3ykTVajEUFiX+wufPm2Hl4T6Tgd2URzK6gliIkhhZRNNpjI7Pobq2BX3rt0gf08pnyGeQyqRx6/ZdnD9/BW/98E/gq6qWsd67776DhdkZ1FZV4o3XX0WFxyNQgcxEGkMxIEpTmsFRg1+8/S4mJyZ1f9/77hEBEGSLfvjBe7DZzFi/vg+7d+3A8uIs6qv9krwhY7JANo/FgcE7D/DF8VMC0rvW9eCZ/c/g448/RDy0ilhoDc8dOogNG/rh81BrNi/QlUDgxo2bsUr90Pc/wpPPPI2WTsOY7Ze//CXsNjsYWO/Yvk2A0JUrl/BwZBgbNwyotL+psUlayV9+dUoM+pdefkVB5NjoQ5w9cxLB5Vn8u3/7Y3hcDH7dGBkZQ21dnaQr2OY0AfR6fDhz5rwkVF559XUlTcicfv/Dd1FfX4Pvf/9N3bPdapEh1ezMHJZXw7g/PIq5xSD6BzaJ4fiTP/mRmErUP/7g46MyKfO47HjmyT3YtL5HpfBk4hFsYr+NjD5UsqapqR0nTpzGlSvX8cwzB6TnPTM9Lt1hkymPtvZmeCoq4PV48eWJL/HCC8/LkJKgNH/OoJgAiGR0KEGUAxgzSm7ATHkLu3RbK7w+AaeUaWBwzDmViCcEtJIFThkTGnyurK0pWGVwXE3gMxpFQ20Ndm3fJnmgRDalvuOcIVBSCjg5rylxQVkDmpESlDZZ7UgkWJadhN1CM8eCtEkZxJLZSSCW4BiBCUO5p4DLl69IN5vzhfdFWROOh9VgUGahZN5SNoXsYgbHNLYdGFiPbCZlyM+QTceAlwFwzqiS+OUvf41nnnlOTN1AY4NKxQkcLi4tilVMFjhB//6+fo0nAhIEOHitd955B4cOP4uBDQNiaBI0Z9UKpYMYoBuyKm5di2AmExhsc7Y9gXxqCvNeKBXCBAEp5WSrcq0hE255cRmLi0tGMovl8Jyf+ayATrJxKaNB1h0rAxIp6sJ7VMpOaRMCR1cvX0IsEtbcWpybQpXfLQbk1OSUWHi8HxochoJrAili0YgYmVynWlrrBNYq0UfI2GxGR0c7orGw3iGwxAQLFWMrK/zqagLXRlLAIE1qGVElC5MVdmkz37x7BwMD/TKOzZJdXVrqTRYlt1ZCEYxPzKC1oxOrC0EsLy5ix84t8FU4JStF1vD0xLQY01V+Vn1E4HRaBdZaHG4xJaUDTtNLSmDZyE7O4sOPP8Wr3zkCk9muaod8PIg6v0OeAGS4soqIaxrvnCB8LEawxqh+oKREcDUslj/naCadRVNTs5IUZGouLM4ZoKyd4LAD5oIJVrMdBbMFd+7eRzoPtHV2Yy0SlaSAkkGhsOYRwUlrISvmK+clTUL7evsE+hEAZNKE+ybblfOIFQWcj5SgEYgJCGhnUoZJPDK2ufdxznDM5DIEoJIy16MePs0dBcAlkwKVqOvMKhWv2w2/1yVPDVYq8Gfcdw4cOCgmOStxKLnF7x5qPofCqKlqQDRqmB1zjBha/ATLDCNissxZTUBmNmUOTAK+TarS4bzi2CZARmNP+V0M3sSBg89Ip7s50CTwnNJIjU1NanfukTaHXWx4rlFM8khSI0ugP6xnp+yIhlShIMCcMhl8g5VA3Cd4r0x+8Xe5HvHZZucpE9Yu5jzlqSj/wPbidXu7O+AwZ1Eorgu8Ln0paKSbSmXkcUFpFSbOWD00NjqjCi+eO6pqazC/MI+XXnpJTFpWRXFd4P4zsL4P/ooqXLowiPvD46iqrUeB8mrLy3A6bGhrqsWD25dR67Pg0FM74bJxYlLaxi69eIvVIeCce2o8WcDtoQdYWFpGV08n+tf3IJs34dL1+wivhRAJzuO7rx6Gy85COBoksqrChVTGpIq1xZU1VHjtiKzNScKiv69HCXImGAic5yldZzWr/Zmc5L5I+XMm+zS/ea4pmCRTw7FJIJdmuaxGYDVdkDrUNhdMJrsYun/7n/4OP/7TP9WZy+MxCAMcD5FQTMkceihs2rwRS4tL6vfWllYlUSgPxH29t7dPch181TXUIRKP6fcozcF5QGPiixcvYfv2nZK1IuDNebpj+w75Enz08Ud48oknRXog83tk+D6aGxtUTdhQV4OujlYlCnQOSBmyQjcHb2pcMBFVWVUpxvy+fU+rGo+g9+XLl1QFwjXZVMigpalO5zhWubU0MZnsg81iF/kiGAyhuj6AvIVSKX75gFCeiNImrEApEr0fnYC5DnGdzKZTRSkhsqZZwWTV+ZGm0JxLXCOYnON6tRpaNRK12ewjXXECxxyXvF9VT9DcvkCSB4Fqo3rim0qootn9Y+fwb5/pS+A+/5Z/Vzpnyz+EBtLRNNZihoTdxMQMFpdW1dc8i1RVetAcqMH+fXvArZn7rt3GRKGxx5HQze9MEHAtosY8E94kxLA/2F5TM4ZsTmdXF9o7OrVfEcSm3wzXOVYSMgnPdYD9ySo0GqC7nVxTKd1mSMRwyyCxx5CMySNLeRqdSYqbmKFhWIxhONZpGGp4SAhkJ/Oc1aHFNiyD5//qIWf5guUWKLfA70ALlMHz34FOKt9iuQXKLfA/pgXO/eb/fgSeG0B5sQD2Md1zA5UpIBZaUZkygYHSwZ0/EvBOAL74CAS0FKs5rEimWFbqxML8ithAZEqZLXmZhQYaArhx4xbyORMa6utllsTycwYRPNTzOmQg8b+PHj2qYOIHP/gBKiq8uHj+FA7s3yfQmpdnibKhY0iAgpqvCbzzzruoqqzBE888i4LFJlmJY58exdjoCP7qr/49ujrakUrEZFpHjgrBD4IAubRhQEcQiWy5oTt3dGAnW90w6Es+0osUy8tCcygyvgzd9VzWBLfDAwtZiNS7TYUQXmNQkEE8mcX4xDxcnlps2LIHZptL0izxVAw3bw0KfHW7/ejs6MWOnbuxGg3h4qWLWF1ekqnU+r4ebFjfp3tnsGxiYJCncagJX10YxIVL1wXEEOzZtm2rjO76entw6dJFDA7eFBN09+7dqPZ7sG/vdullMwAh+DI/v4gz5y7g8rXrsNqdYuE98dSTYqQOP3io37WYchhY34OtWzYg0FArJv7s3AIaAq24+cjoE4aBoNOhSgIGKuzLJ554QgZiKlWem5NxGAHeQ889r1L+Wzdvqc0pn/LG699Be3sL/u5v/1/Mzo7jr/6Xn6Km1o/l5UXEY5Qhcau8mUEupToYjJ4+fQ6fHfscjY3N0tYlWJJMxbD/wFPYsX0rspmE+oT34nS4MT2zgJzJgY8++QLBUFwAUkNDJZ56ci9u3ryJ0YfD8LjcYk4GAg1iT+/etVPjjVUIXurw5gu4NUijvnaMjU7h6MdH4fP4xKpkqXE8FsbTzzyFbds3y3xMRl3pLD54/wPs2bNXCYR0OiH2OcvtyXjM0rQsZxJ4aJhgkTlGaSEjMCSLVgCzmUAGQUcnRh5OY2pmHhWVfrHkLl6+qHkjw89kEtXUMXY6sXPrNkr6A1bGm5w7BnOOgW9JIobAoDHlC2rbrNmFcCSJfDarxAO/pGGdzaGuvhaz87MCKfzVlapoqPZ68Pd///f4wQ/fkkmXAP5URuDH/MKigGqn2yWwDpYCpqencOP6dUmdvPj8YbGUk/G4gnRWR8h80+XCqTOXEIlbJPPS09Ml7X6/3ytJGoKSZMQRJOP95zJZMWhpiDg8Ooqjx46hprYWzz1/WAE4k25MVtA412LOKyERjqaKpfkEDdMCxhbm5gRU87P5nZIQlF2ZX17BwnIQTodLY7HSz8SIB5Pjk0pKBBrqBQrzvttbWpBNR2Wc5quuhcnulrEtwfPOzk6tQWQrNtXXwGE1YWV5Bv4KQ96DyZ44qx8KedgEsmZk1sYvgQlM0sHQU6ccgCRoxTik0WRS3/msMuYEkIjSY8CQVCC7mFUN/M5R5pJ0Q1oSCw53BZajMdy9ewe7tm2B12mX4SwTYWT9mu0ePJyaw+Ddh/D6KtHT1o25iXHsfWo78iB7MC3N/NnpeZn90RDTaaO+fQR5swlZG807rcjn0sgkE6qkYb0OKwf+4Z0PcejwK0jnLJJdqXBmYEdC90yNZIJrZH8ScOI60t/fr+okauJyHVtYWRMDnyAd12smPCiR0NJsgOhkfBrgSUHgTCQckaY2mcjsk+bWDq2nyUweNwfvaD2Zm19UQmCgvwNuF3XikwIjmdSZnJxWhQZlByixw/FtJIBrEI1HJEHGqgx5QuQ55qLaXxw2hwDlZDwhPfWl5UXp/zLZVEdmts+vJIaAwNoa1NZWS5M5HF6DjZrPQ7fUf3v3PoFAoFEgP4mX1XUNmJqew+DtIWzZug0VlfS5yBqJn2xW7cb5TpkmQ1aN5tM0WKVGseHlQZ1lyUPlTKiqqkE4FFEykmzggYE+VXu5PQ4j6WemsV+15B+4N3LPVFKOfgouF6qoWe7zP5J6o6Z0eC2MxfkFeT1QI59jkoz1kfFR1AXq0bWuS/IpDqsHsXBCyXHuDVevXUNzS4sS4RwPrD5hIuW999/HkTdeh8tulQl1sSgLN2/cwZkzl5BK5WFzUG87hA2berD3iZ1IRICPPvhCOubPHjqoSqEtW6jHPAOvzyU97XPnTyvRGQ0ncPHsDYxOzODV19/EyXPnMceEQi6DN77zAi6dPo58fBnP7dsFhzknkJGSTVzABdrBgkyeiLgbFy8PYmJ6Gr3re9DT10lUDzeGprC2GkR4dR7fI3huK0iajkAswT6zzY1oPIOrN26hr7dbgCYrS7jusDJB67fZhOHh+0rI1dfXySyZa6CbCVBB7dz7LFqXqN09OzuDG9ev4eWXXxb4znHR2NWJGKW37H4Ucna8/4+fiInf2tqoCj0mNZg0nZmax/TMLHr7OlRdw3MXQXKCoJyj41wHozE0NzVrjfv000+x96m9qrIjoEnzTbKTf/7zX+DgwedQ4fNLXqi7ax1+9rOf489/8ufa827fuYWe3j5VHnR1deJ/++v/iB//8R+io71FCaR4NAS3w4ZoIgVYXbh585YSadyPKOVDsgZB2Mpqyjw55Rly4fxZeOx5aZzzxrku8PxAKSHuPZwPrPziusBzn7+qBrEk/SOcqhqan5vV+bS+oe6RZGCJ3W2QUIwztHGWNogYBJFZXUcPBsqv8T4IkEvGkH1tMuS4+Ls8n8goOE1TbCMZKhkwLh5F/41StPD4mf2fiiAeZ55z/pc+n9fjHLo5eAtDw+NYC/O8lIHZYtfZivOfkm1MUNRUeSVrk83GNY4sZpvB7M4zkc+zd1pJePYrEw5OpwdVRXk5JrnI8mcb03iY1VVcfpm4obRfVXWtzgL8OY2+ub6yIpUVbnarVRUMXF+45hhGxFx3DSlJnl1ZrWnI1HAXk1jNPwGeW0TOKIPn/2NizfJVyy1QboHfnRYog+e/O31VvtNyC5Rb4F+5Bcg8/zZg/vjB/BtJlgJyqRjMuaxhzlME2ktMlsd10vn3ZO9G0gRqPJiaWMSN67cVMLC8vq+/S4ElAYR16/oQi/LAvSrtSgbd1Dz98ssvBeIcOXJEgcTx48cFlLz55psINNTh/DnDMJQsYB7gS2Z+hoyFTQDr8nJQzNDm9m5Mzy3hk6NHxY47uP9pPHtwv2E+aSqo7DkSCkpj1QwzsjICtArQIMuVgToBEN4bn7cU5DCwIoBFEI/yJwxAdYLPW2AmVJXNw2oqgufBGcCUQTiaBOM8i82H5rZeFEw2WBx23HswhHvD9+DzViCTKqDSX48cA2eyYslislgEpBF9aWkMoKWpQUGalVrvyaSAs7uj01iLJhQgS6fZRK1QB3p7enVvlHNZXVrW83R3tsFmzksjWUiD2Yz5hSUEQxGYrNStpRGrR8zFufkF2G0E8qwoSMbCApfDIj11tlMsnlR582owpvJvviymLHw+r4J0Bjv8zv7u6OxQ8M4OY/tdunQZK2tRLC6HxCgkM5ZGes2sTLDbYDJnEQ1T4sCukmEGTOFwFAvzC+jq7pb5kwEmO7C0uKz+ZgBPDWUy4yit0tISgNfjQp6Gbiy7TtN4jsxhM744cQrbd+7D8MiEdJG9HivOnz+LF198QWC1zOioZ5zJaHxS65Yl7EuLi1gNhzE9P49kIoVELIWWJiYq1sPv86nPpmcmUOn3oqkpoACTbEQFyeksBm8OoqWlVaX31N0n+5xjkTMnl08jn+ebtmJAaJhV8kVmtKQI0iWmLq8zh2AwqRJpMrYejg5janpcOridHW1Yml9AR1s7lheXsG3LVklUhGOxR8B5oDGAtWBQYCNBZLKS2UcEm+PJJBaDYZm6En7JptMI1DUgFomIFTe/MKeS6GAkpL4tMDgHlKjp6OjUWIwnU0pmUJqD2sEEaC02q8CM6dkZ9PT16fqUY2LSge1cW10tsI/l2yzzJ5idTGbgdPtlOEr2+MzMBBLJqOYx9bWJWTB4N6Ru4gIuBjZsVtn2zdtDiCWSWD8woCqSSJRs3Eo01NUKwJ2enBQIToYbQViCiDRkjMeisNssmkdsE1YKcI3JmayIxJKSEiDIrUQWyFi1Y2ZqAuu6O2WMmCXLnSBDOoN0JodIIoO1aBJfn7sgo1OybWnmGl5dQSoWllEoy+Srqio0Dyqo7+txC7zncxIdNxUZeNJcLrKEyaoMroYEQrBCgfNESUWrAXAYZopugadsF0OChSCjGaFIFCMjI5KUMaQuLLAzaSSJhhVMjo1h5/ZtSmyybVKpLIbHJjEyNontu/bKRNCcNeHapYvoH+hEVbUbbrcdiRgrepxYmGO/uuH3u5HLJuHwuhFJAXYa3uXSSKvygYklsvrN+Id/OIrXjryOYIgVCzEU0kHUVtq1HisploiLEU79XSaxCKZyHSOoTg8Jssej8YT6iwm8/4+993yuNL2vxM7N+V7kHBsdAXSj03Sa7ukJnCEnaCgtySFFUpJXIinbsssfXPY/4S/eXVepXGWvS0tS1FISxeFwZjipJ3TOAehSZQmRAAAgAElEQVQGupFzBm7OwXXOc283OOSW/WVHwyqABQKDBu593+d94jnndw4DTwmas7ohFAwJhK14NdNHnYGbqlogIcTsiiI0p9EWhH7Qi4srApMa6mvR3MCcDBP6yL6mQMdEUuQF5yESF+x/XCd8fjc2NleNJQEsAqro3czvacXjtBMkKghMW1tlFQaV2Xm0tXfAFwzh4aNR+AJ+3UNdbQ1cDjvm56axsrQgJT/nGFbgdLR3SJ3O13a6PLIy2NiMYnjkkWxNqOwk8M65ms9fgH06rWdOL3sSmBzLbF/+GxcOq4iovPz8qRitra1XEKQJ92QegA0trU1S75Iwov0MrTkE+Cm8MavwbM779Htmm3P99Hs9Cm0mcUA1fjFflK2Xwgvpl14oYDO6CbePfbWA6lAdoptREVYkMatrqmVlw+snYMwPzge0k7ly6TJef+0VqcoZgi17C6sL0zOLqgpirgarIl762rMIBj3IZWy4d3sE0zNT2LmzB5OTY9i9Z5dsuahQ59fFpQX09/ehVCgJPKe6+cSZM3jz7d8glc3Ki/ovvvstLEw/xOD183jtxWeAnAnr5HxfsjKs16p1Pl+gst6H8xevY20zjH39e9HR1ayg0sHheVWMOZHFt/7kFXjsJdhBEJ7K3QQ8viqUrE78/T/8I/r69inMlPc/Pj6mii7a0XCunZmeUqXM6OgjPH3qlAFeOVGogocqeO5wLKoKYQXL6MNHAr1JLhMQtngccAcZ/uyDyxHEz//zL/HUsePo7u5ALp8Woelx+7GwsGIqJOIb6OtnNY8xtWLYqkIlYcHQ0H31LVr+UGE9PTeNlrZmESX0jf/Vm2/hK195Ce+8+xs0NbRo7qJimWGwJFT6evfKJ51qZX8wqLE+NjYqy78Tx48g4HOjxIBtFBCOxPBgZFx9rXtHN7q7u0Tc0iaMY5EBw6xQoso9TcFEMY2d3e1a13k9JIhoOUTPbr/Xr7mR6xOrHThvs3qAeyLOMQRxqbCW/Y+dwfJPrP227pdVsVm2T5HFn80uEopE261btzQnnT17Fv4ggWOj6ue44TxhyEB6EJWDT2URSH39VosYsymoqKj//4DnxnKMa4MB5SkouXDhokQEOe45rDa0tXWita1DVVOs9LNQ8V7KIZ+j0MSitYgYvgiqEpXs3IOVwfN0GrEoc0ocsn1juDmV4ezDrB5gN6FVF4nGnp27BdxXrF34/EkSrq0uoampXvtxrsF8RhSDMGjaVKRZfgs8F5mrWZVTF/t3WdBTpjGoPCdhY3UYEmsbPP+CD5nbb7fdAtst8AfXAtvg+R/cI9u+4O0W2G6BL6oFLrz7fwg856dRyPAwYKbNrYA4N8lZ2gDkGZ5X8Vvc6qVYDksq/y1T7i0uG1LpAj784DPEolSJVkk17vHa4XTZdGizWhxobmqXcnRs9JGU5jxo8zDP76mG40Higw8+EHj+jW98A52d7bh+5TwODuyXtUI2lzHgIsGkfFHK80QiXQaLSkhkS/j5L36F2ZkZ7NmzC99+45s69P/6V2/ijW99Q+BoMU9wLoVoJGzKp6ks9vsF6BIE3urrXvG95IFfCnyFd1LJWPZML1pgLdqZrCaFYD4bQWRjjlAskln6tfKabWjv2iMlDEEkBkPRgzmXyRsbgaJNpeFFHlacdnn/CsSlv7vTIdsWgic8XMu30mJFkSrs8mGDoB7tbGjrQnUgkUUeQqqCQR3eKHJmwBJBZB4KjWuDDTnav9ioDmPYod0EEZZ9M+mdjWIOKNHCwCJgkfYhqVRG4DkPSa3t3VJPu+y874z6EfsWD6gEQHnopMqT3/OgSNB/LZrB4koYK0srAjapgP7qSy+isbFe/peFAkOyeL/0GnbJ137o/pBIAYJgxmLIWvbhpAqKtgEMqwPSmRS8Po8qCxiYSCBT3q25vKoA3nzrXXz1q1/HxcvXceLUSTwYuiPQ68D+A1KVMXCTarTbt24KXGLIHVWkPERXU/3odqssm6DwkcNHEQpWqb15wM9kkwgFfVLQMXiSz4jKaNrNvPP2O/KFpZKZJIEJq60E17KagPchrfnjahAePHm4Z4gnwW/6y9KHnCF2HR17ZEV04+pFTE8Oo74mgPraIDbX1wRC01ZncOgB9h84hEy2iIUFU2bPZ0BlIIkqo+bN6HDNNiUAQVBuaXNNFhtU4WfTaTTUUdUYk+XExuYGnG4ncsWigC1as0yMjuK5Z5/D6sqyQhFX1lb1N/TKj4QjUmNTwaoy/KlpDBw6rLFHT3wCnhx79+7cQXdXp2wiCAYppMzlxMLcDNo7W4wS38IAwIyeLRX2AuBoo2K1IpVIq7Q8kcyiZLEqE+DKjVuIxZM4cGBAh3eG9fF1LcUiYtEN7GhvLj87ArEejSs+Rz5P+TPT2sLtljJ4eWUDi8trAheCQa/IGb/f5CfQI97ndSrUjiAjCZtEJAWP148NevEPDsMXqpE3PVW+B/fvR6mQkd3ExtqKbAYYVEflHUmFyOYG9vf3IuD3irxgyTrL6flc+dXqcmNzI4zJiWmpI7s6u5QBwWocY9uSNVZbTgbPkRh0CMQgqGd81lNSarNNUmn6Q0O+tA1NLfLr3diMiEBrbG7W8yVYTECW9gwnT54ScOd2eqRira3zobmlRupfkkpOu1fKYRJnPj99yYsoWEpI5y0Ci0kGMBRO06iFqljg3CfX4fF7cejICZw79ykO7NuBtmaqp431iVmcIGCurq5efZhtUQnDnFteQTBUpXvm/Sm8j77g6+siZvk67JckAqiCZNgpQR6C3Fx7MtmCFJH09Ke6dmMzjF27dqOluRFuJ7C5sYYYfbzbOvTevBiOaY4ZgTRUpItYJbhqlLqcQ/nVCvZPuyxUSO7x9RcXllQhwT62/8ABROIMkJ1CPBHHsWNPmQDIXEZ9n/Y5Lc0NWo9WVteUoUA/ZwLwjQ1Nem4iE120McqoLxGA5P02MregqkoAOtcAthevn+OGP+fP+On1+8v/RhWqXVZoGxthjV2qvH1+E+zb1Nwg4GxmakpEBslWVX/JzoGgMeE+dTS1B8HeKMND7Tb1a5IHPo/PPFOLVarc2fkFdOzoUhXE2vo61lbWsba6JvJ6dnZGamn6uB8/flzVN5xHaH9FdeqN69dwoK9finGuyfFEAk6nB+HNJP7xn96UTUSo2o/vfvcbyBdSoPDYCidu376FhsYGfPrpJyIZXvjKcwKlK+OHmSzsy4N3hlFd04hATS0+uXAJm5GofucbX38FLmsWw3ev4eShPmTiYdnVyEyD4LkscJgp4oDdEcJ773+KpZVVtHW2wB9yyzpnI1JS+7psRTx1qBc+pwU7OtrMml9gqCtUDfLe+x9pTTh14pgqDdgeJ48f13Pj3M3fJ2BMa5J9e/ZgR88OWEjclgPVWanGZ8F5j2A6SeD1tVUkUwm0tbfD6bbBF/Qhmcgj4K/Hj3/8c7zxne/IsiWWiIrIJOnX1tatrIKFJVrE5ZWZwOthfyIwTtKda1UiHsfwyEMcPnxYFi87d+9QFQEJZFq07N69V2sm7fsYLs1wU44rrrPzczPKbDh0+Ch66HOeTOHmrZvqg19//VXkMil4nA4FSbP6Y2FxRXvMgwcHtFbwWtgmFy6cl/c5/5ZzcjweRSayiq52M15YKcLX1tzZ3aMgZ+4hSdDJ19zK+dJYB3HccU7XvsbUbfwe8Lyyf34C4lb2QZyTuNaSCNLau6NbZB0/RNSXLRG1RyvvxTWW6O3NfWYZPK/s1/l3/yXwfGtQaOV7PnuOf37ye14L54iNSFIVRcyO8QdCArS5TyOAzQq86io/aqr88Lg4pyZFUBkBjQHP2c6s3ON1R8IcF3YRc6zEyeZKmJickW0NyQiKHnI57ncsqq7hPEFhTXf3DuUTBAIeRCIbmJmZFtFGi5zWlhath1yPBfwbvyeTNUQgvwye86uCQ8sfbFoGnqoGgLZQoiC2Pc+/qPPl9vtst8B2C/xhtsA2eP6H+dy2r3q7BbZb4AtogQ9+8b89Vp5TdSn7lc99mssoPQbPucGvBIpu3bxvtXIpoIhYJgmPN4gPPzjPaDod5vft243FpVksLc9pu0vgr71tB6qrQgr1ZAmxFIaBgMIMKyXmLPut2LbQJ3tuZgztbc06QHPjTvCF4Fw2w801fXsZRkb/ZBc+uXgdv/ngUymL6APe2FAn9d5//L//L3zrm3+C9dUVHYIJwBmlTQm7dvZIiUWAhgcP+Sxusash0KizsdUmwMBiLYPnMhFmGakdlkIJTgIf2SjCG3Molii39GBhOYz1jRSePvMVeTAyyM4f9Mi+g8rr9dUwqgI1WFxbg7+2ChvhDYQCQYSCAcSiYSmVPS6XSvFNoBrBtAJyFovUkwL9SiUB1FKrMyjT7RY4yedIZZPdSmuLog4zkhBREU1wSj7aTgFr9MwlqOb1GOUrkS0qRc23GYV98hBmsdpx6/Y9HD/xNOLJtABQa5HKd9NufIZ8njyosTSXB3kqy6hspvel1V2Ntc2EwsfW19Zw6+ZNXLl6WWDV2bNnpPisqg6oNJiEAZE/KstZjk11FO+/chgkcMRqABOqxWdGT2r+CQ9rxccHKwblWawO/D9/91P09h3E+PgMnn3+efzTP/0DXvjK8/C6PfjlL/8Fz5w5LULFWEYw+NCnPkI1K9uaBroEnqi4u3D+glTpBwcOoLW1WepFAp3yNJcMzY5kMiOw/b3f/AavvvqqAGlTOcHrJlhrnhHHBr3z+Xd5WgmxPLlkhdvrU4gpD7wE+DpoCVFVg+pQE+7cuoUblz7B2ZMHkYwsY0dHM1aX5+U52rt/AI8mZ7Gn7wB8nqCCEhlAyj4UDAQFVPHaCfzpcF1g5UBApdgOr10EFUHvPEkceqbm8gq4JQBPJbk34IfN4VB4XywSk5WG2l0BdvRzzoko4LMJhzcx9mhU6vlDT51UACzBDo73yckJAfMEzvmxsrqM1uYWPctIZB2TEyPy1Za/b4nECu1VnMbKpEgC0Kb2ZT/IZ4uor29Wn7Q5PYjEkvjw40+xtLyGF196SZ64BOauX7uqYNqO5ho8+8wZldOz3J+l4SROOI7MGCPgQAKElSYOrK2HZaHBEEyXm76stHqyo6WlAek0gYSk8eL2+2EtEMC1IpnJ4+bd+zhw6DAyuYKqQbq7O+G00ntbol/cv/9QAYb82+pQlWxtpqcmpcTkNVExTwsZKqZzmRxyNrtAJ1ZkMAyUikh66xui0oSXKsjOQyCjoIwDAsIciwQ3jHGv8UOmGpJ2Bayw2NzYUPUDsxdyJSvml1ZlwbFv717cH7yLzrYWqT779u1FoWiVpUE0soKaOh/y2TRCgSoUed+0X5lbVNBnc0ujwDyj5mT/pkUWSUgTcMd2pcfzO+9+BJcngMbGJsKO6N+301iOUClqt6vdOO6onCS4KfzVYkU4GkEknkRLW6vALnro+gMBzd2LC4saW/MLC6rWITHYyiDLWExA+d49u7VeEIhm1cSj0VFsbrB6yYKjR5+SyjSXjcvvW9ZAeRJyDMlLi2Rlnzl48JDILa4PTqcJVpaFTIEgE4OGjRXSysq6CAk+BwJVBI527+7B7Nwczl+4ICCTVlE11fTMtyEe2cDs5Dh27ehCW2uTsT8qWfHeBx/izOkzeDQ6hiNHnxIQWVG5knDlmkzF7tT0tIhO2tiw8ohzMq+RfVlgKqD1jkQ18wNImrFv0Hrj0aMxqexbW9tMcCSrSZJxzb8CsDc3BMTSM9vPTAbZp1kEhk/NzMh2hs+Kz2Dw7l0898xpKb3v3LytahGSoGyjAIlHiw3Xbt5ER1e3bLf+/qc/xcFDB/Hcs89iaWkR//zP/yzCnNZjzABg5QbDWjmn0MImFU/g2PGjyBVMZUVtbQNWVsL4yU9+rvwVVvV850//RD7NdpE1JVy9chlnzz6LiYkJvPubd3DkyGHlEDCknPsRGVzlGUZohdXuUujmR59+hrnFJdTVVuP5Z0+jodqrYPC6gBupeFjzNEk75oIQPC/yvQoMmPXgN+9/LG/p/oO92Nu7E26vF+c+uYmJ8Um47MCzZ47BVsyioa5aa09nVw+KJVpOWHDn3n2p+Ql4U9HNOYyAMJ8D5wMeeElEkrxi+CaJjkNHDipbgsAryTYjlihqHufQ5zh/ODIi0P3Agd2orQ0iEk6hVHLhwsXr+LO/+AuB6/lSHqNjY4jFWMEzAJfTC6uDYa731b9N6PAdvPLyKyKGSMqzkonVe5FoDAG/G3v29Gisc00geP78c1+R0pyVPpyzr1y+JuCVWTdcK1bX1/DpZ+dx8NBhWB0OjU3Ot9wXMHB8dXkRn31yDj6vHz09u7G/v19+5uyfJMs4Fuj9TjKBfuz8OfdPQSfg99gF1NfU1YuIml9cRlNLK5qa2kQOJlMmQJtWVWwrjhOz7zO+4ar6kXDi88pzAztUMoMEs3M/lufaXtS8w3WRY433DRj7JtkdqhKQFRPmvThmtPvme1HuTZu+LdaKxjrldz3Pt+7Lfzsw9Amgz78TUW6zySKO4fXMmiHBTHKH9ktsS9qKnX76JOpqaD3FazM2hVtFNgLPEwnt8dnuHHsktEhGrq1HcG/wgdYY9pPDR44qAJt7GgLn3G9ynlHuiN2maj0KCSj+CPppH1NVDlF3q0+obbeC57RsKRd9Pv5aVtaTvOMexXie20RikYLd9jz/Ag6X22+x3QLbLfAH2wLb4Pkf7KPbvvDtFthugf/aLXDhnf9Q2qo2/zwYXtkgc/OeiGyglDOH7a1A+dbvzUbfhPQUbEVEYymc+/CiwvgI+H33e9/G2toiYvGw1CZebwAtzR1SNEUiYbz44os6HA4NDckPkgAeD1oEz1dWVvCd73xHgJalyJBIeigSyM0JiDEHCSCbycLl8gqsSiUz+D//40+QyBRx5swZqba58Sa4MzkxqoPns8+clh0Dy3kLDECyEkA0h8zKvVZA4EqQaOWeeQgw6nMepMwhhqCntQyeu2x8r4jA80IxgwxsWA+nsLC4iadPvwCn26P3LJayQCkvxaulYMXi/CoWV1dR396M+w+GBHASZKKat6mhAf19+6TO53XS0oUHz2z5MML/1iGvSGVuTqX2VKITfOfhg967sv+wMVzVSPYNhm5ToCODIr2+ABKplMAVHoLod82SeyogE/EIujrapHonyEIgmjYBgVC11Oc8mPB9+ZUgHIEahm1VQEgFfPr9mJudlZVHvuRAImV+32mzC2yZmprisUcKLarNT548rpBZgofWUlFAPFXqVCWxMoCEgVFpm2oA9YUSy96dUu2zjQn8EFUnMMxDIoG6+bllPHw0jp6de9DU1IKf/eynqJOVh/HAZ5n46aefVsgg256gPw+/9LUmeEzgwyihLFJUsSuMjo7ouZw4cUwqfF4/NY60pKCKjePg0cgjecDTO5yBh14PQUOrlPYC03UzhDvotGw+aRVCf1z6Oq+tb4ggoHqapeAP7o9hcvQhWmoDyEaXcGxgN4qZqCxA5hYWcfjEKQyPT6OpowutjS2wF1iRYLzo+cExZlS0gJ0KWYIFCiVluGTKAJ0MyjSJmPp9Dj4CZaxSYMUDlaej4+NSlJN8MP6kVKWlYaVyL5XU4ZjjjH7LBCYyRRu8/iqBkASAzPgq6L8JkhJIoZ1LX1+/LFFu3r6Kg4cOwO0iYEylL/2+LepnQX9QYA3HJG2GSIIRwKPimsG8JYsdmVwJt+7cQzyRRGNjM6YmJtHR3q7wuQeDt1RtQJKNqjn6lhsF5LyeMdVvgSAVlSytdxpio5hDPBpT39pYX9NYpFqez5+qfFqF0PLByTGZJxgUxvjULPr2H4AvENTYJMB7cH+/2pWg7p3B+zh+8gwSybixspJHcVS/57DacODAfqRTSYHynOsKdjesNradDalkWuAFgVyCvbIqCQVUfcE52WF3aMzeH3ogex5WLlBxzuC+cJThmwl0dHXCQsIjk5VyfyUcQ87iwNTcInp27sLooxFUBbw4cfQALAyQtjJg14IVEV8XceaZp9SPXQ4vXA7OOTbMzy8LpGlsalBYJysZCI6wr7OjGPye8xgBFZI1JTx4MCqCyOd24OWvvai+yT5BYpBVSGx/qsdra2o1TxMk5rjwBPyorqkVqMp+1N7ern8jOEPyg18r4InD7UGMgLHDKaXlCkOr8wza9MlaqbOjAw319XruAr7yGQGJtBigYpzjgK/H/kaSilUNJHHMB0OArSa4VOrWDFZXNxBLUHWeEPHW3t4poI5jgZUxfG4E46n4bGttUVXF3MwE9u7sQjK2ifqaEDLJGFLZAhKZAt59731893vfV3UAx2Nzc4v+nv3GbrEqO4BtFI0nsLa+JjKY5BABdOPTntRczP7N9YT3Mz0zo2BWzi9UnhO8Yn8nqUKFNn2J79+/jz96jcHOeQF6rOpqam42fvvldZjPjsGUx0+e0jVdv3YdyXgUz519WpVmiWhMIYFLC4uyxaH3cUNTK1bXNzE2OS2rqCtXLuHw4UM4cfyYbBv+9m//VmQ58f43vvUtkZkE1TPZtPrBzeu30dRch917e/QEqHC1Wj346d//o4gLjonv/9l3UKDyPJeGx+XGZ+fP4/TTpzX3LC4u4erVK+jt7VO4OPcMBDg5buhZzTZeC0fxwbmP9Xrsw6+9+lVU+VzwOlgalJRVG8mkAg2srEVYlUbOuZLguRvvf/ipCJz+gV4cPrpfnugXL9/Hg/sPFAr52ssvoJhPI+B1y9e8rr4Jfn8IHl9Q6+vk5Lj2Gqz8oEXKju4u49WdL5iKh3JAMEmN1bVVrG2ua06jJQbJHK3PeRInaYHzXN+5njHbxe0sYNeOVpRKDoyP0/u9Bv0DAyJPHW6HrGomxmexGU6ip2cP3H7amZiKMirPR0fHRJySTGKQMvvN1OSkQPfW1kZ43XYFv5PMJ8DaUN+IltZWrbesPOFcxHWdn9z/1dU3iBjiukLvfvYXrkVHjx4Smb+yvIixRyPYt7cXXSQZuIdw2iUUIBkyMzOluZnVIvITt9nkqd1c7YPXZcOOnl1SnLNdw9EEluTPXYDb40d7R6eAXQcTZrlHK3Atp7Vg3gDbUjL/rvK8YtdSIaVUkSifE4LmhijkPoXjkfNfbXWbWYsd7B8UX3AOVIK92U8q16aSe/KkwrMicjFWXL/7UQHWK5kG/I2tFZRPQHXuX6gkJ7hskd2SKhktDAF+hEePRvDSV15AgNUUBQL61rKfP7eYJQHinFcpeuHauLzMQFSn9iacU8YnZpV9RA96hYwHgpienkWMZFc6A58/KGKOVU1ci0slk/9CsQJbQUKd8t5Ou1Xtt4x9C4FwkkpPAkPZzObf1HachcuBobLl4l6K+6pyte12YOh/7RPm9utvt8B2C/whtsA2eP6H+NS2r3m7BbZb4Atpgc9+/e8UGFpRkptSTOOL+FugOkOeEhGB55VNeGXzThUeN/CVv5EvOH12rXlYrS7Mz61j9NEUHjwYxg9/9JeYmHiIAr2AbfQ99iMWTcqCgiXqVFPx0EPwlN+zXJsHs3fffVdqwx/+8Ifw+72wFhgeRACUm2vayBjQniAyS21z2SJsVieSyTR+/A+/QCxdwAvPP4eOtja4eLjK0vP1kfzOGcJJmJL2GYU8y9h53abMXpYjDlP+X/FtJUDAQ5BROxv/XAIlPGDy99LJjFRqiUgM+XQCdmsGxXwMDieQsdhRsnhw6/Ywurr3SBXL0MWene0IBrxSSzptThQytDYowFvF8vU1HdZaWqgkXi7bQZiyWXoJ8zrSmaxUNQ6XB6lkSmD36uqKFHkL83NSOJ88cVyHGdpPBKuMfQvvUXYIZfVhLJbAzdu3BUrPzy9IEcTDGw/nBCmpeE3Govjj1/9IJIQsbPIFqdQZ3EQ1EcGPWCIlv2yWhfsDfr0vlYEEvVlCzXL7ocEh/dwCqrprsLS4iJOnTuq6CSLSi7u6pgZ3796Rh/Y3v/lNeVtTpcvnzXL90dFRgTkMAdy9e5eAAP43VZRsMxutUtIpeQfzmWWy9LJ1CTwn0WK3uwWwZNJ5uGQnEhWQpXBUqwU/+9nf43/4m78pW+CYvkZglNenoFVZHxhCiQAlQSsCusPDD1S6T4shfpVdhs2jfklF53vvviegjep9eqw/e/YMnC6+JwyY7nLJfz+RysDtCyCVLSJNCbrVQemXrDM8bjeG7w9p7DTWNSKbiGFnRyOGb13E7o5GdLTWYXNzDZuxGHb1HcDU4gqm5pdw4vBB+FEwtjtlokVtkjfVFOzfJAN4gOf96vBNxVepAEfZAoNkhABbgkr0iE5l5XN6/eZNHDpyBKOPHqGrs0Nl2LOz08abP5WSFzh9vFn6bqESP0fgFeprHO888xLAU7m83S5weHl5Sf7MX335Zdy4c0cBf6w+oU0KgXmRQfRydrpFllDFms/mYbWQJMkKdLI63LLpYexaIpGSHzSVxWdOnUZNNcPkXIglE/IdJvhMUJBji8QMQXaq8KjCZ6VDZ2cHrJYi0qm4/FupSqVXL/2hDZnmwMTElOYeKhvpnex2WqTApKr2xImn0drRKaCCc+fVq1cVkku1PcfajTu3cfDwU/q+vq5WilDOPbzXyYkJkVAM4iMozO+jaQIazAMwSwYBK6k2V1cxNzejnIm6umqFTRKkofKcNhQcn1T/GzuTNqk6CSDTi5/9DyTgqLCPJjA4MobDx05gYWkZM9OT2LerC90t9Shm4qJ2YHPptS5dPofWlho01FbDbnPBbvMhEKgXeLK4vAJ/KACbwwKfi/7iBRF0Ltr+cC61k9i06fmQVGV43b17Q3g4fB/ffuNb5bFXUJuRbCWpQAsPgUulElZWVmXDQnsZr+wGJtDc0iwyx6xPhlgzAXwGhOIYJqjCv+eYvnnjBtrb27C4MC8CheuFCE0LRO5k0iSAzJxZ8Sbm69Njn3MOvdPZf9lPaC/h93ox8uiRAMNYnCSUE26fHwxoy9UAACAASURBVDW19WhuaRN5sb6+oTBOArEkl6jKZvUArcXGRx+ivaUR3W1NAvsK2aTAc4J9m7Ek3vvwY/zp9/5MgbxDD0Zw4MBBAVjVoRAmxkaxb/duY4dUguY+rk+8lqamJs29HNus+ODPCFjyv10uWme0a21gpgHXGdpUEWTXPOf14q23fo2vv/515Bl0bClhg+CkzaFqBlr9MMT4Z//wnwXCvfjS1/SaJGbef+9dvPj8GQG5hMQ4d9JyJ5PO4fbdQVWHHD95GlMz8xgdn1A1A1Xgp06dFHB37eoVDA0OykbktVdfEUBHIJiA9549e+Gwe3Dt+mV072jHjp4ueDz0V87hvfc/UcUJSd3vfu8NrcUeKvqjEa0hff39eqacP7jmXbt6TWP59ddfF5nPaySpztyFTLGIN9/6tcgekg+vvPwS6quD8DiAEkMNSzmkMgXYHG6UWH1l516C8xLzFKrw67c/wNzCAg4d3o8jxwY0r1y7NoyJySm4HBb07dslazSfxy21NNd22l6USjb09u3H4P3bOHp0ABcvmkon7ot29uxAfV2dqrLa21sfk5B8nszEkA1Rfa0CWgmyE5y8c+eu1jhWSVHBHo1Ece/2JTTX+dHU1IGZmWXEExmcePoUQtVBrIfXYXe6UCzaMTo2q/yW+sYaNDQ1iGCZnZlTX+Eehn2aY4xrE4kr9reqkA8epxUHDhzA5OSUyKlnnjmL4ZERVbcxj0KWfW6P5iT+Di3kBg4eVDgrbV0ePhpT9UpnRxvikU0JDnr37lHAZzBEwiyBhyPD2iewbRh4zP6/vLSg+ZzqbWaQtDVUoaWpXtUgmVwe1bX1Ul5zvptfWIZHgeMk5C3oaGsXqUHinOPaWJsVZKfHvaIp2CyDtQJun1gfmhmZwLkhqs2+kcIMs18kgRH01eu3RFiTbCuY+exxzgnJOE3uZoLfWhlqwPUKWfe7R4bKXv73AeeP/1aqbQo+LBIElLjmi7u3yDpqYnxcvv+0vCP5wuvSuOdmRbYxXLOLanvOPawedHtcIgD5PBkGv17O42CeQ21dvQmUTTC7oqQ5MBgMKVuB4a1c1+PxiIhst9Np/OAVdqtNvmmH8pyv6g6bXYGh+jfey5b2INFK8FwZO/Q85/67bNtSabenvvLDbZzoCzltbr/Jdgtst8AfSgtsT4p/KE9q+zq3W2C7Bb7wFvjsrf+9RJBMoIJUY08245VNui6K4Hk8gmIu/Vsb+AoYIa/Tsm+6sZoowOa26uBqs/oEnn/4wYf40X/7A2RzSXka3rxxU+rw+voWgeQ8zPODh1kCnzt37hRARBUcwXOCT3/9138t719rIaODE0FUKpFUWq0yVEgFyHJsgnMEMy5cuYVQfZMUbJkkw92suHv3llToqWQMLc1N6O7sEMhK0Jxhpvwq8LUMKvPr1nt8rOpRFamx5iCgKJ/NTB4ep4+iMzhpcZKNYmlhDJuRFaxFU0ikS5iaXsa33vi+DodU+KazCalpq0IMKmTWmEM2GHnQO5tBfW4d1KnGYdgXwU56T0rlT89ylcnncf36bak6qU4lcEw1f3VVFaqCAd0TAR9+pbexw2krl9hD/y0wnjYOPBCVlTnm/s3hLEu7Cnqnp9Oora42YKtkVlapoQlCEZAbevAQ6YJ5LfkRO51Sncq/ORpF7759OmiNj4+rTd0OhxS19Kbc0dOtAyb/rq9/v4AMAkkXL17W83jl5a+hmGWJrwHBSQAQpGIfIfhDgoHl47xuqukqlh6FUkHBkS63B2sb6wLaCPb6fUHdAhW7DNcjCMXARQLwLGdnwOxf/tt/KzUff1F+5grcMrdO5bVsVkTisO+YkuCV1VUsr6zIcoCAFQ/3wiItdvXjpYVlAf583YcPh/HMmafhcFJRRTA+LdWoUypzK9LFEtK5Ejz+KoxPTuGtt99GTTXJhnm0tTTL97WYSaN39w5U+90opCIYvnMdA/17sbi8AKvTiUZa4sSSuHzjNr7+tefhyScEJPA+GMBHSxYCmBzPVPeSFCA4yXv0un1S3XG80SaICjqBjQSpaY/j8MjO4NbtQdTU1ck2YGNzXTYtBCQZttnQUAdacDMgVW1HNI/KMYsDqVweCwuLIj5MH69S+GDlkOv2eDQnTEzOoq65Q8rYl158Xkrd2toqJGIMpbUhk0qr0oQAHsGXqioXGhtNNUQ6V5SStQibgO65uQURBASo/F6fSKec1ZABVMDxGZHEoWKYh/ze/j40NDSqv9IPOeRnEG+XQLHamnpsbLKvcew4kE7lEd6MyVve5fTAy2C7YhyffvaJ7CH8wZDIJs53VN/RC3ZzY13e82zXoeEhKbQJQqYJ1tps6uuhUFBjlAA67Y5INhHIPHrylCxbaFfDdiDxQMKGwBhVoaury/KG39nRJnJHJKCqB0qaY9hfCfSPT4wL5KQlSFUgAL/Lg1B1DW4P3kfPnl6kcgUMDQ1iZ08Xjgz0Ip+KAfm0wHOqbEl2DN67imIhjl09nSIvbRYvHM4ASlY3FldWkCnk0NnRLosagsWcLzhfER+izzUVynx+yURaIZzra+t485e/wJ/+6bc1B7LNaN/F+YOe/FQ+sr/xvlklQPVmIBQSgcDfo1K0qqpa84SxrDLVNoYUdaiPcQyzAoAkRVNjk1T+/B1aiREQN97XBtzi2sHxzOtg3+A4IeBK0J7kDQE2zlm8n4X5ec3X/J6qbfoqt7V3oqqmRupLWnfcvnNH5B2VwZxP2Qc4rxOgo8VEyO9Fc2MtPA4LbIUsCtkELFTBysPXhfOXrsDq8KChuQ12pwdr65uyjllfXcXK0qL6N9c3elDzmbMfEcys2KFxDua8Sk90XgPbmFVOJFF5Hew/HK9sB4Jh9LFmu50/f1FBn/y76pqgUZiOT2DX7j1Sk7JvXbtxS32bqvijR4+hs7MLN69fwf6+XaqG4NxMQJzrFL3/vf4gJiZmMUZ7qX39GLw/rHmhtr4WLzz/rIDhGzeuYezRQ1RXBzBwYD862qnaZaVKAvcfPER/3yFlh3z00bvoO9CLmupaOJ1+DA49wrXrprLkzDNPo7OrWXsZl8Mmq5G+vj6znqRZfWPFjRs3tD5Qdc55qaa6StZQJHgYRvv+h+e05nFeJCkf8jO8klkieYT8PnmU56mbpWWXlMfcCxUwObkgizAGoNbWV+HAwX0IVoVw8eIdrK1sIBrdFDDu97lNiDrJCLenvE5ZNV/MLU7jxKnDyuNYXFiQVQntrthLnQ47amtr1O/4Pdc1i5WVYWHcG7yLhvoGqXulHrZaMT42qnWZJERP9w4kIisYeXAbhbwFnZ27cPX6Tbz+x6/D6rCYOcXBnAaudT4Fst+6dxOnTp2QcpzWXxQvcO6cmpoWiPzC8y+ocufEiROwWovIpEzYK6uvmGnDChKOXZL8VC5zPHP+5xxFGx8G95IIC1VVq2KGIaSsuqF1CEmK3r270bdvD9KZvDzleU9sC4LrVN5fv35V4dNUjpM4oUAiGPChsa6KmmV5fLOPMLQ1X+TabVGgNi3sSOJxLqQdDsk+VqDIXqXICkGvcg9cLsfvgOcGu90KaBvAl2RhBRQ3Yg/uGQtwWGihZtTSW21YKvOUAahNyOdWEPzzv//5w8NWu5bK725VXD8Gz401P7sqg3CM8pzqeKtFFk6cR0kw57lmucvVjg5TUcPnZYFdcyGfN/ss905U/weCPj3jqek5LK/QQseKpuYW5Tuw6pTjq7a+QXMwPe9VAdXfp9Dz2dkpEZ6hgF+VMtyTiKQoW+BQOKN7Udg9Kwp1dHls31IBxiue5/xjO/dJ5cDQre1w/KW/3saJvvCT5/YbbrfAdgt8mVtge1L8Mj+d7WvbboHtFvhXbYHzb/27x7YtFSuSz3sqmgssIRULIy//3CdgQkWdvnXzbza1JRSsBGgY0OjDwvwqzp37GCdOPgV/wIXFxTmVvjMwdG2NFg5GFUgQnYd7lpXTsoVqN/43/TupsPrRj36EgM8Lh4VgplH9qMJVJbEm9JTWGFSIUQnKQ+vM4gr81XVSqBIIuX7lCtxOu0p+6cHe090pb0WCJgRqCcbII3dxUWXR3MTz0FTZcMvnu+yznc8VVH5sPM/NIYm2LTbYUcoXYSvlkUszgJSHxDxKdhfmFjZw/eYQ3vjOfwO7yyMFz2ZkHUvL8yo9j4UTiGzG0d7RjlB1QIcHKoBYOs5rqIQ+VQCdsfFxKb327h3A+PikSuupuiLwlMuksXv3bqlPCbrzyVFRyCBNu4s2CTmV5lb8Nfn6LJfmYY3vR2sHKS2p3kFJXusOmwOpRELfE4RRsChKUp66fT4sr65hdSMGn88A9nw/KntZ1s2DM21RGCrGgCnarXgcdqQTcfiDBKqs8r8meC8FtI0AlwUffnBOoOfJE8dgt2RUIcADNp85r52gGIHNwcEhEQf8OVWcDGwV4Ev7EJY3W224c+8uMnymDpeAIgPe0B/YgULJJkCI93rr1i1dHwF7oshUH5rny/J4o1411RZUbPEgWQBBehIFDPK7ceOWgHyCgU2N9O9nebUVw8PDmJqYUtDfvbt3UFUVkA2PctxKJGwsKLGPsVSbViMFCGReD8fwj7/4Fx1ICeS4HFYB50311djd0YRMMiq/8EImhcnxUfTu3YuZ2Vk0tDRTNgury4UPP/4Ep47sR53XJgseoxTMaKyZ8m5Ww7OSgWp6q1S71qJRdhPoJ7hvfF55fOV12VG0OJEvWrGwtKZnymp2+iHzoM3+RsBKh362odsp/3N6urOdEmmCZrTEYLhrVnYQBOh6+/eDoDkJDV4X+2A0nsGj8QUF0LW1taChodZciw7OJIaccDkY4OpQG9rsGTQ1V8Pl9goQYXm+fHizeYFwfo8He3bvEqHW3NaJSNYKu8srUIAgLP1bCTrRZ/vSpUvYvWcvdu/ZI/A0trmMhdlJhEK1qObcYnOhqqpOgPmN6/ekEo3FUgJJU8k4rLas1HRUdldX18rDl2ARvaj533w/glPyhy9kEQ6vywOXfZiABG1ESJLxg4F7e/fsFehMH+/LV68oOLOqqlaKcj5PgsasMCERSK/x6qogfE4bmhsbBITytQgEVsYZqy44DxAADwRCql5ZXVrG+vomGhob4fH7RAgxsPjkiacEXhEs9LoInGRRLBnP5bnZR5iZuo8D/fsU3mqBG3ZnAHanH+FEEvcfjqB7RxeqfKwEoe1NEasb64inkrLuYJvzXnh9VljkjT8zPY4///PviRChxzktetg3qGY1YaAlgenJRFKVKiTxOM+wLUkyKLR2ZVlzlTIXBEYRSHaLaOju6sbU9BRcnMepUCxbgAWDgbKdjJmTCHj6PB5ZKBDEpGUI56j1jQ1554cjkbKFgQ0Bf1DzFQkXkjRclwjQM6CQryOwfmNDVgnGD9wmkJZ5CrQso01MVSiAnTu6kU3HYWEwbiGLUi6FLO3FCDqz4sLmgMXhxfDoFBrbOqWeXVvbwIH+fgWxjj96KOU8r6Oq2tgjVdYQeWevr4ugroBrVPRTBUzPagLpDAWtWE088V+GfKo/+/Q8XnjhBXn7e31eebjT/oeAJ+e5peVV3LhJMpc2GkU0NTWjva0RbS11sFONrUwM41+s4FIpX+3YDCfwyWeX0Nm9U6pVLvCvvvyyCOD7Q/cweO+2qs6OHz+qXAxar5FsiEdTGJ+YR1d3GyzWHC5c/gwvvvgSIWXMzCzhl2++IzC8obEWZ8+eBgoZjD8aERnAcS1CJGuqbwj+0lqFfYN7EFa7cO5j+w0NDePB8EO4WZFgtcorv6ujHX6PE0VW5pGUZEUajdWtZcsO0PueIdoMqzbkYzwRRjoXk7q+u6uPUYciy6w27mMsWF9flQ0PldyRCK29/LA7nIjGN1EopdS/SfDSTopAbEtzC5YWWcHTpXmXaz4LhhjazmvhvoVVfalkQiByZ1en1jRa+9CKiOTE6MP7CAY8sFkYal6UZcqxE0+hujaA6poq5W2srjJMvQ6FghXhCCsOgOmpaYkIONaYZcI5bfDePVUwkDDv7+tHPp9R1R/3cXxf9nuGxnN/d/jIYVMRwsq11VVZIFHZTlU490esWOP9knzlPFpXFYQNebS3NMHncSJfsiNVcOL+gxH07OiSMGJ1ZQl379yCx+XUGksChPMXiYKO9hasra5qPNbXN6jKxcyHVri8PtnDuF1erG9uKt9jfWVZ69D+/f0aDwK25X1OwPuJGtzsnc3PfvvD+Mxrn6w9qmBgYx9VMOupyDyKIUTIm9dUKKmE57+tLt8KpFd+f+v7Vfaqld/bCpT/zvfcN3Mfo3IcC4oKEDJ7pspcyj0uq5y4Z+J+S3OIVOjMFylicWFZ+zyO41SaQb02ZW40NjbIDoxhrpxrGpua0dnVLXukhcUlAecUfrASkDkT3DdEwuta/0R8BoMaf9yTcI5ki/CexOEzUwUWVb49Bs+loTcf2qNsVZ47HeASSlv5reD5mdf+x22c6F/1FLr95tstsN0CX7YW2J4Uv2xPZPt6tltguwW+NC2wFTzfutGubD6f/OwJeF75t4rqvAK6/9bfM1TIxkOAA8tLEbS1duPu3XuIRDfQ3tGE6ekJKQJXVzbQ0NAiv1MeAnh4p30DwWoerrhRJzDy3nvvqbSc4Dm9t118bR1iKuWtxm+cyievlx7YJfmeU0kWz+aQg1WveeXyRezv65Vf8L07N7F7V48OxTxM8oAsOw7uroHHKtjKYWNrgFPF5iaXpfrQhFEa6Y7MGGAt2vSfTmsR6eQ61lemFRjqD9UiW7Dj9t0RvPzqN+T1XUAJsWRUwVsElM6cOotkIiewO5OOC/xqaWkR4EJSQcCGgiZZYm8AH9mr2By4cPES4rGoQJj+3l40NTbivfd+o7L3UDCogyoPaQSzZ+dmcP/+kFRhtCggUMwDJZ8BSQyWKPN3peJO017BjSRVlfQMLhTgdRvLGAYxEfhLZTMKR2P7+bwBqUh5mBIgZbPpk8Cd8R9miF5BgJuLCaSgTyz9j1lmSwDaKuA0Ek3AanXi7/7upzh79jns3bMTdqTgkMK7pPdQmTQY5JjD9evXcezYiXIAWV6gkxV5WBwOgecMHeNXKTfZJ5xUx1pQkge6HXY31fJ5+ejy8M92Gdi/X+pflVTned3GY9SEkRr/0qLoA/M/gsLJVE4l5murm9gMxxRw+r/+L/+z1PY/+fFP8Tf//d/oUHj3zm10dLShqbFeQFI+n5ZHeiGTUTvnaDxKT2unB/eGhnHtxk2Bdn17d2JndyfoqU8Lo0J8QaGCyVQG0WgK8wuLOHbilKwKllZX0HtgP7KFPD489yEO7+9HrSyC0qadCgUBkjzc8rkQeOQn1XVNDY1oqKZyjwf/vNR6GnNUNXOcWJ3KE7DY3FhYXsPy0iKOHzukUnkGJ/LDVG0UjUc/3yuVUr/hz+ob6x8DBlQXEpQcefgQg/cf4PiJExrP+/b16iBfKNDj3CmQ/caNq1Lrs28/fepp1NUQkDO+xGurG+qPtfUEo5NS9uYYdlsyntn5XAZvvflLnHn6OAoZ+kPTC9UJZ3UrHC6SOklZMvCTQXcC8EslvPXrt3H48GH09OxEkCRAJiXA/vade9gIRwQ6szyd9/XUsRMYHZ0Q4L62topkwti+cDzdun1bilz2LQItLGPv7euXwp2k18zUOI4/dVjjr0JssCqAbcY2Jeh54cIFLCwsqG339O7A3Ow8Dh8+itraOhEgCna0WdRHGbo6NTmB2qoQ3OUgN74OlX6sdmf+AbMOCBSdPHnKhEvaHAIJjx09ivDmOmanJzA/N6V8iEDAI09bgvgExjgvFHM2hcnGo0t4MHQVvXt7REq5PVXw+WtRAMkbNwZHhgXOdrV16HmQxHo0Po7VjQ09I3J083NzqK2pkdKRBJDDVkJnZ0u5WmUMLS2tAporYC7nRYJrnBsJ3hGcZhtx/SAQx6+0AeP3xp4or3bls+jduw/VwWoBoeo/+TzuDg5iI7yp8Um/aoJCBIpIdhwcOKh2p83QM888g7nZOamj+Vqcf6RSrqnVPBcM0qM5qUDKih8wwSGuERxbvBaqrxniSYL0xo3rZQ/yAHbv2S3QmwSX1+2ApZiFm4Az8oiFN5GOh+FzO+GvqsXiehR3h8fQ2L4DTS2duHL1miFMPR5UB/24c+eW2oMhjKyq4bjnOCc4TsKE7cOKD7Yf742EMAFFgvdU1jL42IxX0//471SW//jHP8X3vv99xBMRhdoyBJa2MVwBObvGE2mp68fGJ0Vk0w874HPjj1//Gqqq/SgVs4S+BKiy8qmlrR2jY1Ow2N3w+kL4xS/fQiSakdXNq6+8LHsY+n0P3r0Nj9OO3n17cHDAkATsC8lEFsPDk+jt34MiMpibn8LIwxGcOfMCPJ4Qrl67rT1IIhkV+G63FDHQ34/nnntOa2slfJqAKNW2s7NzshjhsxQBZi2q+oOEGgkCkiWseKJdSijol9URrc0IjLIqxwRxm8oku50EIsNVU1w5EAiG4PZYkMklzDo8OIGjR4+LFPEFfNqL8Jldu35d+xk+j9GHo7I3K5TyaGxuMMQ21+ZoTBYge/fseZzXQmCR6z3nWl+gCtkcbUfiAnCXl5Zkp1ZXV6NKC86JzPegh/rU1ARyhRyC/hqBxx+d+wgDB/uwa08Xbty8qme/b99BjIxMIhJJormlVhUSe/fu056BZBDXDvYzjhGGrrKvs41ZydDR2op/+eUvcfr0aT0zChX4jGi5xv5YqYwYefgIgw8e4uxzL4jc4V6BIalDg3cUnHv86EFV/9hYUZZJAg4/ppaTSDEkeGEOx48dxa/fehM93V1w2q0KF/W4HKrWYb5NXUODiHT2fRLHBHBJTHDvQjCY+xaKOxiGTZIqleBzg/ZN7B/KDqir1dq/1bbl88D0k42+IdBM1kLle5Md4mB1Ir86qGL/3QDQz6vFP394qOQ3/L5DRWVP/nn7lgoYr68EwgmgC4FWWilKJPBVEST4XnZarC7gnokfJhPFiBc2N6K4dfOuKgj4wYDqmtoQurs7ZHvGeZ4AOvfv/JuDhw7J85zjiNVgXPcp/uA829jQgLW1JVVyUiRAoUzFLtEUAJUV+hWhinZ33Daa3Bn+WFqaMntRCQw1ti0ks4xty7by/EtzBN2+kO0W2G6BL2ELbIPnX8KHsn1J2y2w3QJfjha4+Ot/X6JdC8EwfUjowuMvPY9NGan5eQmpeFghW/yQ+qMczLjVG70STmShitZeRDbD0MgiZqaXdDDnhjqeDGNtjbYVnUincmhsaJWNweLSkpRRPFRR/cxSaoJDPKC+//77Uiz94Ac/gN/rZqEoLAStqSwu27bwung2obqwWKA/dwp37w7C5vYgWFun697YWFUpKG0Sjhw6INCc4LnxUCzogMBDL1XSLGMnKFMByitPjPdOsIEfBiA0YU48KOv+C1ZYikwyZVBgEflsFPHIkpTn2XwJ0VgOV68P4jvf/wHyJRvS9POwFbG8uoxIJA6fN4RYNIN9u3ZheXFahyr6FPM66E/LgzgPfDNzc5ieYiCWU6B1LJVAc2szmpuadBiTytwC/e3szLQOF1RTUl3HgzkPOwRZpHbNFx77WbKdWRJOEoPvQzCKPpj0O42GIwgFgghvhFVSTvUm/S9X19fgC/pVGkugxe9262Hw8MXrpzKQ/YQWB0abZQ6MVNfyupwuBhkSoCe4nVXfK0mtl8fs3BLef+8c3vj2dwW++Fx5AaA899Gqgs+cn1TmXbt2XWo3BpHpYJhPKnzNGwjIYiSdz8PpZsgZwdSS1N08NBJAh8WOVNaCaCyOSxcvyT6lsaERp58+WQ5ZNZUOjwNzifTJQoFHNHYbi54DD4ssAUeJ5cQOgUjsLzduXJHdzMCBQ1IL0jrm8sWLeO21V+D1OhWAmc5Q8eZAlvYV9O8uMDbVgaLVgeW1DXz00UcKsuxub0ZDdRB+Kn+Tm0itjQLFHGKJHAI1TRgZm4bbX4PunXukpKZqkIGkg4N35ZfudvsE6BHYYPZAJRBXnrMePleXvlLVKdhHtjScGWjfwhA8wk8MwWSZtxMOdwA/+/kvZK/Q0hCS1ZDJBiiqeoD2HBUwguC3QhSzOUQjG/L8pxqQ4JvT7UYqlVG5PJXOJDroZUwv+s7ObpWI046HYB3nEILD8UhM/ZeVDnW1Dejs6BLwmS/ERVjJqkje7lkp1mjVcO6Dd9C/b5fIB6edQIELjmAb8iWL7DUI4jN8kl/pybqvtw8Phqk4HcGhQ4fhsdrhtFhNFYCFdhLXFcxHMoDzVjQelbI4Eo3A5/WjWLCBRFtTU6Psj2bn5gS0EkS7cfOWDvS081CVSXgTJ48c1ny3Gd4UWMzcAKrTR8fGNXZZoVKertHZVS8SibYZbDta+tTU1sh2hOAU/X8ZHLixHpYyXaSVxyvgiF/5LOg3y/BehvWy2mBiagY1dU3YWF2BrZSDx1nC7u421IT88HidKFmtqhqg3yyfrxMe5GnXkY/g/uBlVAc9qK+tg83ugcdXjQJccPoDiGUIQllhK5JQAZLZDOaWFpGnQrBoQGWCvrRHWV5cwuzUFE4cPwifx6gyCYCTGKxUJdH+gcGgVEZybuRcFY3RL9ctFToViybjgFUTZp1jvyOoKLWnxYaQ39jhsA1zhYLCNdMMSHS65PvLeYLAPsmG9rY2bG6YUGX5REejCIaqZGFi1KMuPR8+i2QiIy96ErKsvmDfIzFGz39aoFAdy/WH98wMAJIsJEY5L7d3dmjOyecJ3pVQzKbhsJb0mcskUUxFYcmnkCbf6Aogki5iJZzE3NIa9vUP6G85QVKtXVSgY1K2VuyvBOvZliQQCBIT9CSpx+tguzrtLlnQcL6gqpxfScQQFOVak81QeWrFhx+ew759fairr5Jan3ZKBE/bO7qlun/n3ffw9NNnZWnE50a1KW1autobMTDQC4+HRFYSDs0lBRF/oepapLMlxBIZgcYQcwAAIABJREFUjDwax8hDvqYTfb170dhYj8X5Ody6eRUuhx2vvfI1eNxsQztyrLbwhnBvcBSb4TW0ttWhtb0J73/wPuobWtC775ACm7kHicWjWvN3dHbCyuyLUlGgKOdo2pzxe2P5Q4uKPDo7O+Hz0wbJrO8cYxyLHDck90jAsr+SUGZVktNuyAD2U1akERAHN0Qk1S0e0O1M2SiZGIIhl4Inw5sZ3L8/LJsvl4f9lSIAVklYBEIz+FjPxeVWCOv07KwAaL7nhfPncfToERFkbS0tIs4mJsZx/PhxgZcb4TAGhwZlc8RqDSrNSbCTMKBXugFfS6bP2Gx4ODqG5eV1rK9taP5YXVvAzl0daGlpMJZQLpLwaXR37UJTcw3SadqoFdRuBJ4537KChH7ibNNzH32E1157TaQiyVWStCQljMo6j7HxMYH6zFkxY8iO9Y0wLl67hf0HDmptkOWc3Ypf/OPPYSlmsLOzFW3NtQh5XbITDKeAhagV/mCVguBjkU3liVQF/apw8HpcaG1pQnUogPmFedmgMbCZczDnQc4NnBdJGnK887/5jNm+pnrKIzsvris3b15X39jRs6Oc3fHbnudmP6xdcvnTfG9CP82+mUCxgtopgHAaQlnVfmUAXarzspVLBej9L4Hkn1elb92nGns5U+mgPaEU22ZuMAHrRtlu4z0TO+eGUf3AKM85H5prKVutKbSZfd8o4Qt5Wn5l8OjRGNxur/oLxRfV1UEMHNwv9ThzJZips7kZltqcVR6bCji2YXZuQaQz7fQokuE82dXZJjEFv+e4VnuWLYnMXrviec59F1Xy/HcDnlf+V7k/Pss8K0FYAam9Jwn4rYGhwImv/mgbJ/pyHEe3r2K7BbZb4EvSAtuT4pfkQWxfxnYLbLfAl68FLr39HxQYulWhUgHHt/5cnueJCAr53w0MrdgqcFNbKemU97OtIM/zjz64AI8niL1792pTPTM3oQNlMBDC7dv3cPaZF+BwOnH+4kUd8Ame88A6MDAgMIng+QcffCAw6a/+6q8U8umysmCTVi/lIKGyDzO1eSxzdtjdiEYTuHjhMr7ytZcxv7yCOD0qnXaMjDzAvr270bPD+JwTrGE5r8pmeThOZ6XCInhOMJHWJqZ9zGGHYCPBJm7q6+rr5WXJazHqaXpFE9On1QWdgIso5WJIRJaAUga5XAnJjAVXCJ7/+Q+lLCZ47nTZkEonBTrMzCwgl7MgHU+qvJiHSYKEPMhTFUpfXB5OWe7d0d5hguroR+6k/r2oMmMe8qhclw+31SYlMA82PHwY9ZBF78UPKThlfWFUPQRSP/zgfZw8eVLvzTLjkt2hsMDV5RXs2bkb165elTp0eXkVfX29GLo/BKeHikGfbFL69vQo0JIHNrYhr1dhpamUlG6maoHPKgMHvWZzaSnspeSyWdWPrHa2fQkfnfsU8XgaL7zwVdTVVaGQ3tB78DBOBaR5NjYB6MPDD1FTUyelHp9lgABNNiEvawJ+BAeKVLczlIs3XSwKOOcnS7bzRYbAZaQU39jcwMOREYXUsg9Q+ci2okKf5AsD5BikSksbeaoXjK86rUESiQyy2SLaWjpx7959tLS2YiO8iqtXruAb/+abqK2uUTghPZLPnjktkMXtZjBtTGBVPpNDwO1HNJWE1elGrmTBynoY/+k//UQWAUGvA3t3tMJaTMNRSsGRXdOzcnqrkczaEGxox5tvf4h9+w/qOTEkrVjIYvjBoCwFLHb6yFahuqpabW2eEVX8FhEcVNrq8F8soEQ1vINe4eb5mGdE0JxEgR12hw8z88u4e28Yp58+BZ/bKiCQHrUKU0ylMTE5aSoXWI3AUnyLsQzq6GCgow9t7W0CYPie9BLmZ6UC5MLFywLj9/cPoK2ZPvE59c++/n0KII1FOS8VBAxPTc7g/hAD6DzYvacbnTvaBVATNeBhvJBPIx0L46P338bpk0dgR0Fl/XcHhxFs6JE1Dj2b2VdZYl7f0GAA5nIY8e07dzE2Ngq3hT64PlmQkLwbm3iEp44dQX1DLUqWgtS6wigsRslYKrDs3SgNacNCoIBAKUGD1rYOJNMEMlexsLgAt82Glvo6gWZsM44VAkt8b/ZrAmAEhDmmSO6dONEnxTbHKX16CVTSvmjv3j3o6maWhEsKSqfLq39PJlKaO6ZmZkQSct7jPRNU5XxGcLCppQ3DI2Po7mhHbdALp42EmA12VfqUkCVwSCrD7VVQMTJAjsp6WxZDdy8jkwyjt3evADS3rxr+YB3i2TzyFitKFtop0X/WgkgsLiCQVSskS/KauwJwOW1wCqhzYVdPm6wZqJJmu1GJSkCNYCzbktfNfkblKqsGCJ63NDerL7MqiHNMMBQUaF4BtiqBoW6bAysLS6iqrpZqtaqm1oSL0kqEamu6KnBisVr1+lRass0ZYEsAjMQO5woSHCvLKwIkOa/x2QSDVQoGpYqV1SJcZ2g3RWUyK274lXMu+w8BXIbxcUwwWJvWUyR7qEwXYU1vZBt/vygFcSGxAVshBQ6Zkt0Nf3Uj8lYXHk3OIRxLoKmpTb7Su3ftliqaFjsMImbfWF5ZVd/gdXJtJelAcJ1zANu8ErrNcS6/d9mqpNWWBE8JAHJ9ZegfvYsPDPTJwoJ/z2qb2lqq7+tx7uNPZSU0MHBE/X7o/gPcH7yDHV0tOHH8CDxeB/I5rgfGm59jIZZMaX6iw1a+YMG//Op9FEs2rVis/GFga3dXBw4NHIDX7dQ6wLWNbZfJ0Z7Eg1QqjvHJh3C6bVofP/7kPI4cOYXqmnpcuXJViut0KiGbCkuBORgu5WY0NLD6x4bW1hYsLMyLoOP4oSf6yy+/pLYnyKv1lHM9L7KS5QggzlDhZFLkCNXdtLJxuQjWcV/AMHMgnzUh1bKbs5VQWxsQceywBxCLJ/H2O2/j6dNPS9XOEFPah9Dnm2OC+5qdO3bCH6jC4NCwXkNEUCKuPBcCzMxD4D2wumDXrl2oqqlGJLqJkZFhAZm7du4UYUN7La5f/F0SN1zTqKpfWgvD4fZrLno48hC3b98QQN7WWo+9e3tk7cJsh5WlTayvh3Hs+DHkizntQfiepjrGjJNkPK355caNm3jtldcwv8g2nVHfpujAtIHZU507d05jqba2WlkpXDuW12MYfjiKgwcPKucmEtnEZx9/hJDXieqAG12tDfA5rVhZnMXo7Dqi4DxvM+RzOo7uznYsMSzd6xZp2dHWqnFIG66ljTBW1kgeexQIyrFNcovriKliiGvuZUA2yT7uDTj30Jud4Dv3hnxNjWFFBXEPUrFWMcD0E/Dc7B0rhiIkmCpZOgprR7IM3NMGxezFOU9x3qhYuVRU6xVxyu87SfyWmrxc//E4RXrLH1TybCqqc73nliBSPhgJAbgWk+EsEwHGc9zMB4YdMM+OxDRBdM55nGv5vN0uN/Yf6NdebDMSFoDN+Zp7o/qGRiQSaWP3V6JNllOkHNt5Y5376oLOCeyPDAxVW4kAYFtVWrZskWgOK7L40v8bRkBzFL9lVSfXbu79aEFDa77PK8+PvfiDbZzoy3c03b6i7RbYboF/xRbYnhT/FRt/+623W2C7Bb7cLXD+/wM8r1iy8GCQjG6gkE0+VpxXAPeK7+xW0J2KvWyRoLML6+sxpJJZzM/PIV/IYn19Ce0dbQr2vHP7PjzuIPbs24PFxXltvnmQoSKIoN6hQ4cE6tHznIqlN954A3W11bAiB6fDglQmKSsNr88j5QmVQwSlggFaItjx05/8DGfPvohQiOXqKVy6dB5tbY0YOND7OECKiiCb1SavZR6M7w7eRXNbi1SGkc1NOJx2E6ZKhY4k9Tw0cM9uQ4mqQMJIpSKK+YxAEJvdJe9seYVnk7Cko4itzQH5lHw881YvPr50E3/53/1PSGbyUq05bEVYijkF6REQjsaSWA8nEE1kBKjxWlrbWuQBOTs9LSB8184eEzqVz6vNqBYiCMGDBIEOhjgZn25TTcD2YVvSqoMHQQIhW59ZxVvThCIyzDOPgYMDUmSWrPQ2zsn+4ODAASltaX3D9qByKxKOCiTkAShUFYDDWZJPs/Bp2UgYxSLb0diCsrzdWLwIoy2HQfHgy4O8qh8I2sOKz85fwuLyGv7oj/9EAXilVFSl2LwevjYPRQT/+B602aBPa19/H4KBALKpGAJet9qjfK4qHwjLSkq7HU6nQz+j5zGLGWi/MD07j8XVNVy9fgOvvPqq1FJUuzOkk0F8Aa8HmWQaly5eweEjR0SAUF3t9noFfLA/UY361OGjCu8jOXTnwTCcdjeOHz2GfDqLsUePsG/3LqnjrDZqLzNwuq3I5FIoEi/L2uDw2pG3FhGnT7jNg5Hhcbz7zrtoqPaiJljEoYEOWAoxBKy0KLHB4vChurEDiZwFDx5NYnl1A4cPHsKunh3IJOOwlAr4zYcfYt/AIbR3dCAaicqbnGpZgoEM36z4HfPZkuTa3FgS2USgQaFntDygx3yRnq0WOJxe3LoziEw6J8VtKEi7H7tsEKLhMA4dOYLZmRn10/q6WgToY8pgWjrSONgfeEA3B3XaZ9Bvm2put8ctsJe2QFQnjo/OIuRvErH2m/d+jT/7/huyEGEYJkEMlEgL2bG5GcXC/CI2N1ewtLqMcCKDks2p166vDmFHWz1S4VXUV/sxPT0pJVvR5kLB4kNTc5uAcwFfHoJcPNyTILALdGG/vHnzFqqCNVhdWlMuAimr3bt24sD+Pn1PMIxHd1o9EKhSaBnNnJwE6ZgFwHwFU/lBkCocjmqM0d+Ydgf0vGbIL/szw9cYPEuv76eeekogOttJRFQyhZWVFVR5rbIQ4Pt4vHztpK758uWrmJ6dEUhBEJQqZlo5cF5ilkM0FtUcQCCIZNvk5JTmBtrJ0Dolk0jL1kTzq9cjqwL+O6s2JqamcefeoIIoWelDcLtv7y4EfB4szU5jdOQeDg/sU7+mHZLbG4LDXYV8iUpEoGDJwuVxyr6GALsqQWhnUvYk53sSBKeX8qGDB1DIZjT30A+dPrqsmiCYSBBdtio2zt9Z+bxz3iKwxQBRPkceAvj86FWs4D2ahVCJXgaI+DzCm2EEQ6EygcPKkWK54sgERbOdMrmcbKRW1lYFCu7o3qG+Q7CZgXcE8Pm7BBL5bGmJY4An4+nNsGDObfRz7uvt01y8sb6hNuV1d3S0yELozu2bOH3yBJLxCLxU86rfcQ5lVQ6JmQIshSRK2RiikbCujfMfAxZdniDOX7qOo8efwdJaFN09+wQ8O0tRFPMpWRGNTkyKUKqEIVKNzpDJbDqFdDKh8UlAVGscwem8AYzpCc1+SgCKBBirV2iT1d+/TysMfehpH8Z+QtDs9u278pz/6ldfVkNwvn77rV9iz65OZTwYZbVRhRKLIynNPpzNGCCdFSqcw8Ynp1XNQbsfrh+0XpmbnRXYyrBfricMX6aPuttN1W9JazlBbxIttOFitc3AwYNYX1vTGhmNbshuxe2gmtupa2B/IpFhLC4KCosmgU8QnTZJr7/+ughhAu3GZ91kiJj1jKGHE1qz6usblWlRyyBKu0VqfirzCRgbdTOJXpLKdlm9SdlbdOo1Hjx4oDWRc9WOnh61PfsaQXQSWx9//Ale//rX9TtzM9PoaGvDnVu3cOTIQa3vJMlu3roju6g4iaaODiLCmkcePLiPo0eO6JoMwG2yO0jSsP0lFCi6kM05MTExiqnJRygW0+jt7cHi/DSqqwKqZmFVAjNdEvEMFlZiGDh8FIUibbrYL5LlHAILirkirl65gbWVMOprGlDbWI32rkZT/UYCVQR4XlUjJHVYFSCVP8OiWSWWLWFo6AHa2zvATAZWr53/9BPZOPk9dpw4ehBjw/eQikfQsbMP89Eibt+5hY72ZuTTcViLBYQCPu1Tmlva0NpKkjKnvkUbNOaSUCXds6NbZAktQ0ikUqhAzojkOweBSHywamtIAo6njh6VNzf3VszxYH+r7KNkK6KqOZMfor1X+Rspvh+D6k/OBQw+5Yf2i4WC1gjuqfhRUZtXQPWt9iuV96woyyuvaN7PCAN+38fvs4F5ss83liyV1zZqdTOJPa5CfQyem+ur2LIRPOcYv3PnLhx2J/bs2YNQqAoTM9NYWllRe+zd16tKLlbdETifX1gSIVxdQwscCx7cHxLhRKKe4e+hchaLiMsC6doKeP7k3oytzBPwvKLw58+5rxR4LpLIoUwFAetlNT6/Hn/ph9s40Zf7mLp9ddstsN0CX3ALbE+KX3CDb7/ddgtst8AfTgt8+ut/L+X5VuuVytVXfmY2zSWkY5so5lJl1XDlIPBkU711k82tbd5KZRQ34y4sLRovbapr48mIFEYetw/RSAqbG3GpT90epxSVBHIUDJdK6fBKkIF2FVSlv/TSS6ivq0FjQw2ymQScLrvAbQZtUc3HgzJtTeh5ztLyTDqPO7eHsHvnXtwbvIPa2hAOH96vUD76k+oAKa9GE1xE65i5+XkceeqICaVUGW3RWD7QboCAOcFz4X02WKmWtjCEMAObhQcJK7IFYCMcNWqzdBKl1CY2FyaRS0Th8oewREXV5Aq+8b0/Q6CqRuC5k4fovCnNV7hXEcgW7YhnigriZLn65OQETp44ofunulxBjFTjUDVdIKiSk3q7olKqHBAUxFWiB7wJezL+vE8qCLYejCo+6gSnHj58iLNnzwoMZrlrnjY0en3apTxpO/qg0mua3qxSaRXzAsdYxk2wheASAS5a6BCouXH9Jrq6dpggqEIB8WRCVi1sa4K0Pq9H1ytP1EwO127dESDwxp9+V+C5z0bvzZLKq41enipRgroM2LQIZCMaQEsaFwmFjAnJ4+vxoMc24AcPqTyUiXgo+3gSECcwTEuKew9GkMrkMTo2hje+/W2BHQTQlxfmRKq0NbXqvqlWpaLdomBVA9B5XG55PnucpvSYqtpfvfc+Xv+jr8PjdCsQdHl+AS2NDVJZsT/SuocBc/S0Rd4GnyuAdD6FnLWAOBX6zhAi4RQePniIiYf3UMqtYeeOEHq6GlDlYcipC/XN7YhnLUjkSvjV2x/g8NFjUtu1NTdTm49iLouRsTFE02n4/FRILhuf0dU1qRvramoxNcUgTPr/Z+D3e2Ub0d3dKcCF/ZsgJ/scw9zcLg/W1iOYmp4TaJtO8XW9AtDpt08bAz5zAoAKQuWBnsGhZcKCal/2E/VLp1OKSANW2wQ86mBeLCKdSSOVLGB2agNDQ4NobqnD88+fRqGYgttlFzCvvpCn+nIayWQatTW0CwFcgRq4/FXysY5vrmHq4T0UUhFZP3EMEXSk4rKuqVsgJFWPvCZWQMhGxO+Hn5ZEdnsZ+MkhFKyRel7+8Mmk1P063GuqZHhsXj76Csx12JEr0ZYipT5vsBQTjmf6HasdUgLX6LPMkFfmQWyGw1Jy8lkQJKeVBH2padfAscxr4xx56+qnsioiKMFqAs47fA8SSbQeYMk8ASFWotCrnMAVnx/vh23J92U70y+ccwXnuk8++gjPnDwpVbKqBGjBVCzJS59zJG10evv69H4k4rLpBKLhDQXLWpldMfkI+/t3weu1SZm4EU7AYgugpXU3PIEQ8taUAKZYjOFyBKxM2By/8tqo7r58+aJUp/U1tVLUcg2i3zwJQyq8K2sF24/gIK+dVhkkLNjXOA752mwjznkVZajAS6kYaYH7BHiXDVRZaWoAJGO1IMCd4Oj4BDZjSc0tJDlovcK5jcpgziH8HQKDBHLZVvSar6qpUpAp359zgN8XNEGpuYLGGz3jE3EC1gE0t9SjtqYKVy6dx5kTx5DPplEdMiGqBEXtDheSqSxmFxbgsBaQjq1jfm4aDXW1Ijj4Oi2tHcjmLYgk8nD5alBd2yIwsrHaDru1KGskWu3QmobWCSRhWd3F96UNGv3D2a+yeRKTJY1JU9XD+daqvkUvf35lFgHtQTgn8G9IurDdqEYn2GtIhTERNbQsEhm0toRTJ4/A6/l/2XvvLzmv60p0Vw7d1VXVOSd0o5ETkQkQACUGgUGSJUu0LC9b9ow9s/z8w7y/5M3z+PnZa9bMaKxoUaKYSTGCIBGJ2EBHdM65u3Kut/a+VWADJJ/HnvGsZbmaC6uBZlfV953v3nPv3WefvY2+NZ8NwWWxuKmXnDTdFBwDdfX1yMCG0YlJgfAcGzt37tZjZMGJOsmsUHCekPVPv4hg0I221lY0NDSrO+zap9fx5JNP4dVXX8XXv/6c8srCwhwWFudgt9rgKytT8YfzgkUMsrD5xeu5dPkiTp8+rRixYHHzZi8O7N8vCZAsTXJz7KAxPiuMK8H+pZVV1NbVw+ctV9GCoB61ydVJZTVFFLL8AwG/9i2Mndl7cNyTbZzGzdu35XGytr6hAgGLX9PTMxoD0mYPBtHY1IzZmWl0tLXiwvlzeOrJJwXsU05oeXUNdwcGceDgIeX1ni2dupapqUl137FbhsVNdaFZadxsQGyu0emsE+MTS7h16zpqqwNoaKjC5MQwWprqpL+/trIkqRcysqlLP7+UkNRVV/cWAegSGXPYNW/IPP/ZT3+BXTv3Yse2XagIlCFv5X4grWdpCk/cr5lONBbsCaITdK2o8MNu82BqakYdMiyacY5cvXoZduqLZJLYub0Lo0N9qA760dC2BVfujErGb2NtEUGfR1riwQqfipX01Snz0Ty6nDafWt8p2yJz7EQcY6Mj8JWVo6O9TTk8r2dr4INEIoWxyRl0dm7ReGW3GZ+bjIALJOxNeLIkiLQ3KTK1CxvqL5NXYUcJ90EcIzRQ5Xdj8l52Hzwvxulh4Lso7/Ig65wf+I8Dz4vg/MNA+Wbw/v4+8QvAc84ByV6l0zL9pscBC70sKM4vLUsyj/+PazvnCgtsHR2d+OTiJRlS02RW7PV4XF2YTnl2sPuIxqMVKvoae1DzZezKTUbnvQs8zxt5F7OuspNQ6UF7AJqgasxZOO6LBTLzHiXm+b+c82rpSksRKEXgf08ESuD5/544lz6lFIFSBP4FRuCDV/6vfFHDuQiWf8aU2Qyq55GMrEvCoWgUWrzdojbjfWaKsc9EzkYt6zJMTy3g8qVrYhY1Ndehe2uHmDv9fQNoae5EMFCLlVWCd14BmgRxrl27pgM0jaa46f7Vr36l72R/3b3Ti7nZCZx49CjqG+oKIG1MbExei81KgCgrJqzNRq1ZOz54/wNs374NDQ01sDsIHJk/bLOWJm6awLcd167dQFc3WbZeBAMVWF5eFAtGYDFZY2QU5gzzXKBSPotEKkGPJelCUzN18N4o7C6vjOM8ThsCLgsy4SUgFUMqa8FaLIPJxQ1kHWV4/IknJWOSTUSAdAI2StFQd5OfQzPGBNn7ZM3Y4XG7CkCORaw9ggy5jDENJeDlcPCAYBWgx8OWAYwMO4h/CPBIZ/whRtLmAxOfLV9LQIMFC34GD/Bbt+0UgzS0sSY2Ms3kyJZkPKg7boVNcg8qKDBWlgx8FWTBGnCMBQce5AmCEFipr2+QBjYPo95yL3KWHNwOmrYGpMdaBPgr/EEdvv77j36KvfsPoJHPG2npfhPUNMBFWow/apkTSCHY+KMf/RjPPf8cvE6yw3I6iBK44P3zHgnSUK+YYGTReFCHMbZRW2zYiEQxMj6JcCwhEIPSEGT+V5R5Ua4uB8pUpGC32GX06PGVSX5GbNOC2azDapOOqMfpwuWrVzA0MS4QPhYOw19ehjzlgPIEtNhtQe1bB8KxqNrFZXQbiiBY5UeesgZ5Cz4+fxX1Na0IrYYwNzGCZHQO+fQqHjt5EIGKICqra5GzurARTaOiuh4vv/Y29uzdLyCW152IReB1OTA2MYnapha8/PIrkrcg4EiZEzL1m5uapAnspQRGNKrnQcYy5SP4vNU6baW5mpHdSCUzsNqceP11mtKeRLDSj0y2kCOKuvZkF1L+h1CDZA8M84sMTurZNze3SpKDEik0iiUAxJZt6udToojguelusSGVsOCv//qv8K1vfx2trfVIZ6KS0yFaLO12i0OgoNPhxvjYhFrzXb4gquubNV4qypz48X/9f7G1rQH7d29TTuL173vkCCIJiFFLkIrPhCaalAFhu/ny6opAFnYwyO8gx0YPo3nOQgHj1traIiY65w7BL2ohC1xPJuEtLxNQynHE+FJmxchjkG2YUacNWdiXLl3C5NS0jAFp8EjwmuOUv0cpKXo/MBb8XHblcPwiFxfzmfOqq2uL8ifzL/MCYYQiWM78Rg12SgVorOfzun/dg99v5qLXg7ff/g1279iOjrYmAe7Sy83lxZb/2c9+htraOpw8eRJVNTWSauDncE6xoBcLhZGOxTAx0o/11TmUlbNDIYvDR08gk3NjfHIZrR1dmFuZVX7ga8k8Nb4IBmQkgLS4SC3uNoHU+UwWIwUQlnFiIYGfy3tl3uPr1jfWBHrRAJEsXxYkmceIYXFcMAfx9/TvAsPTSA5Y1dlgwE2r6VqqqFBBQ7IvGRZ6DAA/NT2HtY2wPBEonUOWbH9/vwBJ5hM+cwLRpghhuoCoVU9GswGHyeLOIuAPYnV1XesVWeN8boyR1U6Tx3K8/soreO7sU1pPKCcmkNPGcZIT8z0cjcJpA0KrC8ZzIZtSN1Y2RVatG2XlAdzpH0awmgBsRLJRT3z1pGRJPOXlKkgyly+vrOiZVgYDkrZwWDmfCV657nfqkA0tEIryYtQ6hwWDg8MaA+yk6O3txZYtneoq27dvv9EpTmfVJUaNaPqaFE1v+Zx5vdSs5j2xGEdpIjJMOUa5PrFATmNBdkOQaQ27Aw63Rx4cnIdXrn6KCkr0uNxizs9Mz2idZZHlkUf2Y3DoDs6dOyf95eee/Tr+5m/+Fn/+5/8Hzp37UPNzx44eI6OSTcNuoa7+nOYzx9H6uukC4JzjPJibnxWIKeDS4cS58xexrWcraqoqkc+yY4w6+fSP8IjRv7C0LBNEMmrraqqwurioscY11OyRzJzkWGde42fYUWWXAAAgAElEQVTKsJmdBFa7vvO9KF9HTfCh4WFUVdeqI8UUY5YETG7ftVvFK0rWUMIqGg7hKOVTMmnJYrH75Id/9yOcPvO4Cginjh9DaH1NY/revSF1a7S0NEuai34BnBeUdiJhYXh0BncHRvDd776A69eu4LETx7G+sgC3w4aN9SWMjw5hfm4Kp04+KsPousZumSSzO6apuVlgKRFMMuY5l37+8xfxO7/zbfjKfKjwUwM+o/suArHF9ZjXwLzJHMfnwTyZiHOttqH3zl0VXhoaG/Cb37yFlqZ6mYQ+duII5qbG1e0ChweXbvahsakRaysL8JXRiNyCoN8vfwjKv1H+JxCsgcXmgM3p1n3zi2sZQVvp/7e1FiRTksYoNh4X47x/YFg+PJQeNMXRrNZMY2IpefD7xTkW5ooF5s3Sh1+qWZ41soB8thwr9JqhDwF/vxgf061ANrvR/C7uuTcfOR6WbfkfZZ4/DJhv3sdvBvzv/56Y9eZLwDVzf5ZeAAld4+DgkJjnHOMsgoSjCaSyeRW7QpEwqmtqtaaxg4i+PTSe5prLXF8khFQGg9p/sEjFnEpwnHvbz4Hn7BLRnl8aaTIOLcq2cMLxn2nGUQQhm54996LFfXGJef4v8NBauuRSBEoR+GePQAk8/2cPcekDShEoReBfagSKzPOiKeZ9JkuBNXWfkS7N8zUxfopM9eI9G2beZ0C7wJZ8DmlyfKwunD9/WTrgBEuDQR9SmaiYgctLa2JclXlotgbMzE6JpcYDC9u0eXgptjm//PLLYiX94Ac/EDssHg1Jv/nkyceQz5O9xINgDE6X2xz0E0kB4mSokV00PjaCRx89LqY6W6WNARUB3wJ4nqGGaQ63b9/Bvn2HdAggoED9VKfTgNKZFPVqDWPUyLbQrMiGSCyG9dVlMZ0I+vFgRtkWsmyQTcGZjWFjfgLx9RW4vT6EUsDNwVHUt22FxeFC15Yt0u50qDk4L31dGk6S7e2g3nU6q3jycEwgrihTQEYnQRUCMGQeWhgHQ5wz0iSFL/59sxFVEVj/opZcPkceXoumkWSgE5ibnJ5XW/mRI4fE7KS8ioCSFIFVD1wOxsoYyvHwmMqmBQqy1Z4HeOr/3rp1S230bOUtgkkEexLJOBwuh7SrCbKS3c7r5e8QVKC29oVLn2JlbR3NjfWwZRPY1tMtRqs5RFoFTvK6CewS7CFo9crLL+PEseOSuikePPm+/DsZfASOCIAxDnofmU4ZfhOZ/3yuBMvYtv3RR+fxyIH9aG5qFOjDeJe5vcilctJQJwhHkzgaC1L+gWxkSpMkWVDIA+MT4+gfuYczXzkjk7scdYzzfN7m8M7xlKVOfo5gldGhtVipjx8RiPzmm7/BYN8IAr5qpKNJWDNp1AYpQ+LErp1bUFVXA6vTBYvdDdjdiKXyWN0I48qn18UA87pcqCa7lDI/uTze/eAjsXhraqoVcwIqvCcWifjcCD7y7wS1yMLjeCBgwCIOWalqHy/ojMbiGXUGPHr8hOZWHmSTc0zyffiMqOdM8zXTdl1kHBIsXlhYRWNji4yCZZSXMRrVBKs4f3jtDpfRPeX8HBocFRD2F3/x7yQpkM7ENF7YtUD9XxXBrPxsyhC4sbi8junFFayG47qnhuoAeq9dwJ6eDgR8XmRyWVRUBOHw+JCzuDXfOD5i8Si8Ahpp+uiEk4aPNgMS8H7SfNaJhNj5NAYlYD85NYkjR46q8yEajxmTP6dThTgy7erq6gUyEhQmYM15QUA+Fo+JOU25mvqGBrQ0t+naCazxj4pPYolaMXJvRIUGdoNwfrC9/5nnnpRW78z0lAAHxoJztHtrt8wqpVOdy0sCih0x4VBIkg7MtcWODF4fwV+yPwlOP/HV0zJzZEdQNBK5P2eGBgdx5vSpAqvSFC0YE5qxsRsnz7mUTGF+egwri9NoaKyC3WlDuS8Im9OPZJoFRztS7K4QzkGQLaTr4JzkH14H5+nVq5/i0MFDmJudk3kuNZxZwKE3RHV1VUFKZh3RWERMXvloVPi1HmicpthlYwqOs7NzGhfMbx5PWcGwj8xzwOWmfMy6QMorV65g+7btMmbkvCSoTqB2enpWoPe90Sl4vGUaz4uL8xqrtXXVYhd3drbrWasoNDWlNYkA0qefforqKmPqGqwMSpufz4Tjn+azfA9e4/jUhADuu723ceTgARkdak5yLsqYlYC+TSZ+NgJ06QScLDYtziCdYkEnq+4r/h5N+NzucuUUGiH/3c/+Hk997RnJSrE4S7CXnRXjo6OoramWiS5NONlZo24Prj5kIrOjRyaHdoHVHDeUZKHsC9cFXjvB84XFeWm/t7e1K8czJ3PtJYDKbgsWeWQI6KSUWVzPjPr2LDYdPHhQz4XrO58/5Zpqa+g14NF1EFijrA/3D5QHGx8b13jhNfC5cclkvGlc3bNtq4qF/QODWFpYVmGGIDxlz27fvo1nnzuLtbUV+P0+yZlkC51YxuSSXXUWTE5OqKDInzHXB4IBdaT0DYyIXd/S0qjCJzXDKd3C3E1ZEer3z84tqMBA5nN4bUXdBQS++TruZ4yHimHesrOLQCnBenUE6MuCO319Yl+zKNzXNyCWeVV1jXIBu/fo31JX36i16urlSziwf69yO7t63N5yGTT+6Cc/xQsvfE/SNe2NjaivrdFnz8/PqmDG4gQLBOwAYlcP5yHB46W1DezcewBzcwuYnpwSGLl7xzY01FZjdXEWVksS9+7dRSy6iq1bu2F1+GGxOLC8vCZPh609OyRbx2tgF9h//W8/xHdf+C4i0bC6JHZs26q1hmsvCwmb95AkTrB4wrHCeHnc5Vp/xicmJSnV2dWJixc+lrQKzeuff/ZrKviEN1YxPDqBhfUIGhrr1b1HLf2G2hrp17MjIx5PiSnv8ZRLYzvLbRZN0CVFRKNyjzHE5TWxA8VuZOrYBUTWf/eWLSoYMU7sjOMcYdGMBQx1sGxGGpjXCv/eDJ5v3pNtPi9wnjMeLBoyX6ggKsa78SApAtRFIHuz7nlx370Z5DZ/zysXf9lXEYAv/v/Nsi2bX7OZSKPRaYTPHwLPjbQV8xu/Dw/fE7GEHTgExNm9Nzoxo/zArq59+/erQ4H51UMigtWqQjXvm3mbRWcSLdhpyTnGucDuOMr2fJHmuYqgD8m2MP8wx1G2hfmSHh1mv26Y58VCBu/v2NN/VsKJ/qUeYEvXXYpAKQL/LBEoJcV/lrCW3rQUgVIEfhsicP6N/3TfMLTILClurDczzJlICZ7n059nnmvzKgNI84f/Jihl97gwOTGL1159G4FAtdi1x44fwezchFhePHAtzq/i0MFHdZi+29eL3//974sBRWYh2TdG2zcmw1Cylr/5zW+qxZyHo/6+uwLXRkZo3mYTEMGD6u3bvZgYn4TfT91zCzo729BYX62Nvz9QgcWlRYFOZEDxOgmI57J5sbkIgrU0duh1ZJOX+9xIpygxQF1zMlx4mDFsbuqv5sg+J5OTAKHVtEGnCYSCDGybAA5XLoHQwgQSGytwecqwHEri07vDeOzJZ3Hx6g08++wzpDHDSckWHUxoP2rY7TzcEcTgoeNuX79akKmtTb1Oggc6JBQMlTwOMtGM2SG/CGzwgMp/84BebP01Gr5GX/P+gahwMOKzJwOQB0oeHvlati2n0pDm75XLF3H27NMCdWQoV2ht5inFaEmypX4DfoKxlGSJRAQSmMIJf2bYU/odylEsLcHjdQl4djqsiMeikuaJhMPGMIsSJ1Y7ZucX8dHHH2P/vr2w5VJoa23We5OVVHyOlBgoaqnSBI7AzMbqOvbtoW57vGCO5hCIw2vgQZ2H1SKAKLMwh81oCpNlz2vI5PHR+Y8FYLAboszrxXe+87t69jZYMD87JwCHAOHE5IRAPN1nLoe1lVWsrRjWekfnFrzzwQd4/hvPqRiTyVBKgvHKwuXyIByK4+rV21hbjSGbs6G1owVbetrV6j83O4NfvvhL7OzZAa/Dg5X5RaQiIaRjG6gJluHY8YMoC/pR09gkDX3YXcix2+Kjj9HR2aVrpqnexOgI0U3s3fcI3v/gIxUOKOnCdn4ailLmpKY6KG8Ac0g1bEmPy6O5Y2Io+NsYWdrskmo599EFNDe3YdeuPYgnGdukQBmCOQQQ+YoUDW03gQzFDodEkoBfmWH55nOa6zTo5Bwojk1qj3Nc8XD+0q9eFuP45GPHEI+FZLRKeSWaMRIsJYBrt7GoQ9YiNZRtsDg9iKYyWF5aVIfHUO+nqPF7YMmm4C4rR019I+qb2mBzsE0+LxYlgUIa9vUPDOhnBLX5nR0OfMbx8AYqytnpQimGNIKVlXrN2noI90bHVERqbaMEgFUAHoF9mqiOjt4Tw7KnZ6vAOhZ5mBc5DgjYMa+sr4UxMDAk4O2RRw4oDswlxXnLgh//TpYmmb+/+73vIBEzxQHeI/WgCZAfP3ZU+Yo5gNd+p38EaxtRjUfGn4AjmdMEN4vSKXwOlKqg7qzNxkIIzU5zAjUuX7oIf4XPyDY4HMpVBKwldWKl4XEKXpcHXrsdkyNDmBwfRGtbHTxlbj2HsooauD2VWAslkLVa4PF6BdT39t5CTW0NfL5ysbaNxIcLv/zlL/G73/5dzM+SSUqWukPjimA3xyKBy3Q6iVQ6IZDMgErs3GF+NrmYY4EeBsPDI8zoyg8shrALgrrnsUQEW3u2aG1hruMYI8OUz1TPjV0tFqsAoabGVvQPjKChvhGDQ4NoamrQXGFHk8PJwkoGuXxGRSajaW9FNBRVgYXvR1NS4zXBeRPB0uKyOqs4n3g//UPDRqoklZRcAY2BeT9ioBZkTQjqEZAOrW+gOhCE22WTHMv66oKMRV0OSpXF4fcZ7fv6+kbFfiGcQW//EI4ce9T4T2RNkWpyYgJtLc1iUbsoyUS5CoLnKkpS3sYUbRjDqekZFacJnrN4Q0CT0i0erxsLC/O6BxZ3mpqa77NOWSDa2AgLhFZxkzM7T4NJr7oteA1k8RM05zrBNYHALrW/OSYrAgEsrSybbg9AzGaC0PNz8+jo7MTszKzkNLhGsgg1PTdbMEKNquBRU12nZ8j5UlkZQLmvDFOTE2hrb0YiEkU5NeUzGRXHWNTivRKkY8FieHhI90HvDoLB127e0fts6+mBFVmZRgf8FaaATamvWAKpTE7zate2TpS5jOky5SgYc64zRlbOyKaNjIyp2MEiFw1I+dmSN+vtRVdXl4oHo6PjWuu5t+HvcK7OLS5jZn4RiXgMYyPDkhFhgbiszINoLI5gVQ3u9g2gubVN4GMitIGuTrPOcX4T9GUOogZ6cU/A+PL+27u3IJHL4tLFq2huaMPq0hoePXIUq8uL6OpoQmhjHqnUOiYnBzE/P439jxyF1+NHPmvD8PAEOju3oqq6QUWbZDaDV19/FUeOH4HVbkH/3V60tzSjU6z7z6RbHi7iFwvr7GhjfuWfufk5PZehwQExzTfWV+Xj0b2lQ+vjpatX0djcikQqjo72FnhcDvlr8MUsuLAYGQzWyEOFMkT8MiRlZjijWc99DrspKFHF50kJLXayedxONNTVqeNBMjsqGGY0hukTULQ2MB6amw01zQnhQUb4F5waKHNX0MIv/t8i6F4kERQZ6A+/12Zw/nPM82Lwim9Kxvqmjy8CyJuB882s84ev9P7/2yTbYoB9Y2ZPwgrfc2BgUMxzFtGqqqoxMDSGsclp7QEJmLNwTLLERmhdDH1+vtm7JUU+KS/zab3kmlPuNUUssxvgruBBw1Dz04KHKWVb7t8gi4aGec7nmVS3JR1qjeb5Zhb/o2f/fQkn+m04zJbuoRSBUgT+l0WglBT/l4Wy9EalCJQi8NsWgY/f/Kv74PnDG/0HGeZ5pKIbQPaLmeebpV902Kd+Klu0LQ4MD01gdWUDd+/ewe9//wWsri1iY2NNwAZ1LWtrmyRrUVdfI0CPAANbWAliEPQlA+fFF18UWPTHf/zHYEuny2kV0/Kjjz7CM888K6PCLZ1bBHh+8vEF/R7NBnWgyHFTn5QmKBmhPBjxYE42mzlOUMeZIOUcPG4v0vGcWHUnTxxDLpeCzZaXDiNZajImJKREII1a4wTnrHYBV/kMZQeSAs9BliOlVzJJeC0pRJdnkAytwuUuw0Y8jRdffxff/v6f4PL1W3ju+eeRT0Zho3EimcE85Ehb3WimMrbUcKbecGVVNZZXV8WEC1ZW62AQCkWwvraGtqZqrK8t32cr8UBDIJffydrkdwJpDx/ENrft8qBCJihZbowdGXKUkEhnLFhaWcNH597Hc889Ix1sglMEZcvJdhNDkccTq2RMaChIIISHdDL+CPqTWcXDP8E/AoN8rgTLYomoiiWtLc3o7uo0bHa3W2Z/sXgSiVRGIOdPf/YLGdudPnEEC/NzAv4OHTqIyqpKAVb8Mgzl9H1d1Xd/8x62bd2ucUXQStq9YlA7NMY4vvhZBM6SKbJ07QK+yZqT0aLdKQZsa1uHrvUnP/kpYLHhe9/7HpLRGOZnZ8Q03b6jB+fPn1O8ydY37EsLvB6fAJ9AsBp/9Tf/Gc9//XnMzIyjZ9sWVNcEJPPDmP3yxVcwNjaLLZ27sLK8gSQ7Fsrs6n6YmZrE/r27UF1RgeOHHlHLejy8jjdf+TUOHdiLQNAPb1W1uhgqAlUIReOIpdL49cuv4vd+7/cEyBBo8XrdsFuA27f7MDY2DX/Aj507tssEbnpmCiP3hnDk8CMC7Gl2STY0pQ7yWerlG71zguEsdBDEI1BD1vZf/qe/xh/90Z/A6fSIeU7glcxtaZsXNKXX19dQ4SuTKSvHOOcdixUWGxnC1Jc1c5AxGxufUJGF8hEcf9Sl5r+pE82D79LSIp5++gl4vS5EIhuSlOFn8dnaLHbEY2RSwhTekmnkbA51D2ysr8GSieHK+XfRWO0XIJTMZLFt5250du9AHmbO0sxsbILPaLtkVIwxal4sdAKDjMlQXy8a6qqxe/ceHekpzSH2dR64efuO8hAZdgQdKRtCQIBA2dT0JAYG+rFz5w6BeYwXwXMjW2KYe5ScGegfwsjoqIBFFgs4hkx3BHEeIzvEsf7hhx/i2GMnC+Z1jGBe2sT3hoaxffvW+3JTvK5IPI/ZeT7TVjFY33zzTTz77LMC05kPCegWdXapx0wGt4B76Qiv483XX8Pjj59GXW2NWMqcx8yHMsgjVsF8kEzDTSA9xFzxG+ze0y0N4Ap/JdzllcjmnHDSONRiU54g+B6OGA8M5if+IXs8EU/hb//2P+NrT5+F0+ZAdVWVjPkM1GVyD3MG5SayOYKxNOm0IBaPyISWMWLcCSD7yv0qpJiOJIIyBM9NMcJiJyPRFG0YXzLvKT+isVRgegtknpwUazWXdUh+gIWPuvpqgT1+f7lAc3aLGPNbdldQWdmKXJqyLy6Na9PR474vc2D05dPKPyzYURe4r39AoB8LIGS7Uled+YpjnAC6kU2yYnJsSkUten+w4yidDCOTiiEZD8Hv82J5YU7SVqvLy9JAz5fV4e0PPlZhKp3N45lnn8XE5JTmCKUqKKfCrid6FAhME4icVg5k8YA699SnJ6DLzqGp6Wk9J7K86XFA7Xx2DHCe3hu+py4LrbHpjEB1gmjMIbx/r9uuvFcs8rJIyrgzPpRf4Zpx4cIFrRWU1GFhqtg5xfzM92UuoowLNdWPHz+uvM01kfmE6zlz0RrH7BtvKz/zOr7xza9jcLBf8i7sL/I6nXDb2V3ANd6mwiljzedNZjp10r/xjW+AuYvv2ztwT5+3vWcrgkE/hgf7VcwRgGl1COT2ByqxsraKrtYGdLY2aKzx+dtt/BzOJ2OYTb8XStbwvrk21TfW6zq4Lp7/+BMcOnxIjHsyot944y1s37FTZAIVZJI0p07h5o3rytNfPXMGv3nrTeVU+hcQ6Oef1vZOeRDYaRi6sqwYcf0Xw9rhUMGJBQx+ca3mc/j4ygUsh9bkEZOIZnDs8An86Ic/wti9Yezdsw1PfPU44rElWK0JzC9M4/z5T/DUE2fhcpSjMliP/r4RLK+EcPTRE/BWVOB23x2k8ym0tLdgY20V4dU1adJzvqpgSnNUt0sxL0r2bfY+4F6Sc0RGlNevY2V5SUav3HewOHv69CmsrCzjnXff1nhqprRaBYuBDrS1tch8lusrC9SU8KNuP7ninOtcw5KSkGG3GiUGC/Mwl1MhlH8YTxqzs7BP3W0yolkwYQcMwV3OGQK2wsyLRIKCrMlmMHszM/xzZ4icybObv4p776JfzZex1j/DxT+DxYvMc+4dGaMHWOlmk2+g6PtGpgVoulAo23wdX8hILzDPP2PFPwie9/X1w+sp096KueLKtZuIxilR5JcxKItz9IPgc6PsIYFz7pe41nMPyFwRj9Enwg6Xw6GxSmlD5b4vAM8ZfKOaY4G1SPln7tU+mqahFiTYxSg2ul3PejN7v8Q8/2071ZbupxSBUgT+ZyNQAs//ZyNYen0pAqUI/NZGgMzzBxjmhTbRz99wHrHQimRbigZP3DyrxZsgBDewhcODmOtqzCSgSU1XGl4u4sKFT/DC934XS0uzYu5sbERgAduls1hZXVFbLoEdthVTxoF6ozwwEswl8ErwnC3e1GhFPqUNNUFbshRpGMYW51BoA7t27UZbGzUjaWLpQSYTg91aaD8nS9JCE0LD5mRrNMExHqT4ufPzC5ibXMDK8jL+4Pu/B6eL8hXUVUyTzmjAokKMePDTYYwAA9vc82wyz8lAK5M3pkTUrbWno0iszSERWtG5JZG14ZdvfoA/+fP/Exc/vaF7bGusgyWXFnDsLfchmSYjmRqxRl+T4A/NyAj4U5dZwKWfwEW5QANpVnvtSCaMxrhY2w6HWuHJsi+aZfK58iDKw2vRNJT/r2jYVuwcKB6aDDvJinTGitm5RYyN3cPjj58Sy5EYi5iEhf/EPGe7dkH2hFq+1C7mAd2wagtsUJkCkgFmChDhaFjjyOtxwsLDXo7Mb6FxKiTkqDFvseK1N96Sruqu7T0Ibayjv78PbW2taG1t1uvJuOTnkIFI0IkgQT5rwRuvvYnnnntOwIOYZoVOCYLcPLARvNBBUrKZRkPTjGVzyKYUCM1nCawmUxm8/sZb6N66FYcOHEAmFdfzcbkM2EhQh6wpgkwEhcne5Hhz2L34+YuvqQ18aXkOZ599Eo8c2q97vXP7Lm7dvIOGulbEImnEYymE4jEkMgmx3srJtA2v4Dvfeg5BnxNWJJGIbGBpcR7xaFxSHNv2HUFFsFpdCAROrt+6pVZ/yigQ1CSjnwBcOkU5I+Bu35Bi5SsvM38qfGqrJ6OPDF+CQwQJDEDAjhIjv6L7yxhzT5q0Xr1yDclUFrt374NFZlyUWUiYgk+U0gxpHdbn5+awf/9eBPx+HXQpc8H3ljlqIc4cN/wcav1yTlM/mAULGvEZ5nkSS0ureOTAAbGUeT/xOKUg2J3BroW4/A0mJyZ1HZRoWgttyOSxs6sbkxOjyCXDsCRD2Ldjq2SCOKfKApXYsecAkik+Z2qrOmGn7Eea+rxG4zxQWanOFOYbxm11cU6gJUEndrgIsGJSsVDrOofBoSFpIFOWobWlTZ0tprhDQ9sx3LhxHQcoA9TcqOJPOLxRANCT8g/guGHnBAs8HIu7d++WpIfJPaZIxDnOMbwSjqCxvkFAsvIT8y8Ll+JZFoASzvsciwgeyVJQu/zUqdMCfehLwIIT5wJBDLJeCRoRTC+au7LD5Cc/+hGefvpJSW80NTZKj5sGmQTR8zYypDNyZyNPMJuM4erlj5BIrmPP3l3Ik7FfWY+81QOrvRzxVEGPNp0ELMxvn604LPaQfX/j5m1UBqrU3cLuAtYtWZQlKMP5zUIOnzvlo7I5M/eMpEDGANQscNIcMEoz1jKBK5zL/DuLCfKvsGRgtZNJmhX7mUVKGVimWXisEvDJuHDtkcdFyiIJmPr6WjQ3N6Hc5zVGduwaslHTPK374XOaGp9GTWWtAFHmWjK0i4IHKpIUTHNV1MtDABO7izgHWKDhnOG9UuaCuc1LY12y0h2UmkhhcnJWwB7XQuQSdCBAZGMF6UQEpuciJ+kXSoBFsm5YneWwuzyYmp3H8sqqihdHKGulOUkQMGe04sWCJiAmV2yEI8zjiwhWVYs9Sma1z19R6PypVrxYGOc6RoCMhWeOH64L7O6hJjkNH6mFXFdXg7raas0hymlwHLMTbGV5RSxvrlXMDcV1yPhRGGNJxowAKU2FOYZZ3Nu+fbu6j7hHKC+vkBFkIm66BcgkJus4mUrq2U6Mj6tLoaa2WoallLLqaG1TjuE+oaiBzzzHsXXp0kXs2bNbgD+LbDd7+7UmB/0VKuLGopQbyqnYxuIqtfCZc6/fuImeLS3wue2Kg+SDKBUiPw0CdyyoeLC6wvEWw+zcHLq6u3QNLDDcudunf9M4nPexuLSswjkZ+eyAmV9cQiyRxtzsNKq4tlstqK2tUocR16j5hSW8/NrrePa558XyzcajYvCazzayU7wWMuCZQ/jzotGjq9wJX5Amm37Ewmk01rfi1V+/hoW5WXU51Nf7cfDQTrhceaTTMUQjISzNL8Pvq0RNZT0SiZwMpLu6e+D0eLEei2BodBiHjh1GZGMDk6NjKgIx5pSN4hefKzsN2MF1+PBhFZN4jfzi+sH5bTrRkioqLZF1L/+JPM4+e1avW5ibwdzsJGpqqlQUZuGV8ZJfhtZgrv0Ezm2axyrgUvpIoLcgcIGqfM+VtTXNQz47Fi1YwLarnkRZtwJQW+iNMlyKYp9UkQJd6Nv6EpB6M1mB95jLGO314ldxL715D/ZleukPg+efAeXGRJPgefG1xfctytTxtcU90WYgvfgzs14VdAAfuMAC2/u+pIwBz4uGoewgqfDRbJbEBA+u3+zFRpgddZT12SavjOnpKT03yh35Kirg8Xq09yZ4zty+VjCEZpGWayz3lfQoeljzXJe1CTynzFChZ03PkosGR+dJWlYAACAASURBVFKCZxQr93BG85wxKcalBJ7/1h5vSzdWikApAv/ECJTA839i4EovK0WgFIHf/gh89PpfCjzfDH7zrr+IKZOIrN4Hz82edbOh6GfMGwGUPJxYcshkCVhYsLiwgvPnz+O7L3wby8tzYupdufwpPG4/urrZ+k19U7a853D58mUdUr/y+Fd0WI5EIzqE8wB/4MABmaohnxaYwjOWnTIVWSAWi4u1TrboiRMnZEhHrXKbhUAS9bMJtlA/mFIreckMkIXOo8+90RG8/vrrpk04mUYynsAPfvAH6OxsRTIRQ4W/DEnKVhRQHn4uD8GUVzGb983gOUFfMl9ycFjycGTjBjzfWBaDdHZxHW+fv4xnf/cPEE1m0Hv3Lr7x7DOwW7LSiE6mMwjHkgLSq2igGSEYTHZjHqlCe2xdfQPmFxYE9LEAQEbWlvYmadYW2WWbWUP8OxmAPJgWn1sRPCfYrkNcAVR++PnzcOlwVuDHP/k5jh49BK/XicaGWsRiEellFxQ+CsA0WZdkotrF+uIBdXR0RBr2BEUIcBmN/M/GS9HwiT/LZdIC/CRXY7cjlkjC7nSLaffaG2+KFbqlo1MSGG63E3fv3EFDQ70OzQJRJauTk9Eh9YfJ4v3hD/8O3/rWtwqMT1OUKBYLOK4YD4KG1PK2UZOXBpdOo7lOEI0dEjQco149tdDZEn/l02t44dvfht2Wk5Gr1ZKVcR/Zw2QYm4IMX8dzuwPReBr/91/+F7S1E2RZR0trM776xBlEIiG898678JdVoKK8Avv3HpB+PHsihsZGce3yZawszOF73/0GqoMuLMyNIOh3ia1LtD+ZzOHSlZsI1rfiyPGT8IqBa8OdO3cEKJ0+c1o6t8P3hmWKRnYf2bcdHd0y9GtoqMP+ffvEBDXGm8ZMj8+JBRkWBigRwXFDhqC0VAlmZbNYpzlkKoubt+7INK6zo0sHYhawCITx8E5grr6+TiyzlqYmjW8CU0YugKa4hk1LwJTgM5ma7DbgoVtgdAEC5til/ENf3yCOHD6CwcEBXR/BJ5oclnvLJPfU3bUVA/39YmxPz00gnUujur4Bx44dx+L8DG5e+QQ+Rw47t3aKyWx1uOEq98PuZq6gFI3p+DCmmkY/n3lDc1wFBAK5WXhcBGHIimQxiwxdI9/EopRkfyxW3BsdlflnfW0durt7CvIXCcWRz+batU+NYabLgVOnHtMzIDhJwIgyN5yzzHnUzCbgwZxG0KlY7CoWPX/y978S4N3e0iIwW8xN6WRbBLTyGRKMd3l8CEXieO211/Q8yaI9duyYCpacAwQpmANp9nhg/wHcvtUr0JFMaLIuOXbYqVBfW6v3plcDZT/8QT+ySMBmz8OasyJPaYp8BmMj/fj02sc4efq42vW9FZXwlAWRyjiQybvVNcPOHjLHacrMOccc7vX6sLEexiuvvI5H9h9Ed1eH5tba2qp0mbm+cDywy4O5hGONgAuLABUBH2KJsJ4f5z8B4NmZOenlkznNDgB6Y1A2ipr/S8sLqKmrFGt6YGAAjY1NCIfCkvw4cuSI3pNyBPzcymA1BvuHpONLtvWWLR2KA8cx74FyGJw3ZJ/TbPno4eMI+qvua2dTJoYsaD5LFn9MnjGFTua+jVBM2tfsdDl2/FE954sXL2LH9u1oqK+RoXIyGVOOTKaByek5PQOrlQXHpArEyCSQS8cQXluGneObhqK5PFzeSkSSWVTXNaiwOzwyJlmnp88+i+ZClwwLeWR8cgxzHjI/cJzQLJdmt+y6uDcyqp91bulUkYsAJe/lk08uqMDDmC8sLOoeySBNJdO4ePGS5vuJEyclc0PGNAF1AqXMC+za4HsQeOfr+McUvbMC7/jcCbSGQusYHh4udEb50NZOM1LTLcTfo5zN5PSMuj1Y9KitqVdXFk1Lzf4mJwD2wsVPtF5u696K8EZY42nfvr2aW7w+5jd2FLDAJdmWsjJ1lbzzwYfY2t2Nhvo65clAhU+MbgK1zIUsZtNUdWZ2Fm5bHs0NNRqfRmvfVIeYL4qyJJxvoY2QWP00Sd67d6+YuX2F/MW9CcFfzt2XXvo1urq7jS/B+IQKlwf370VlgAbbpvuG82cjFBbLeml5BTdu92p+lzkNQ1pAKIFDMnhZmKZXgc2m8c05z3ywc/d2XL1+WebPZd4AkokswhtRXLl8BaurS7DZsogmNvDYqWOoqQ7AmktpX3TpwmU01zehp3s7/P5KBIKV6sBbWF3Fx1cuY/e+vWhuakYqFsXoyIhiwdhuNjH/4IMPlIPYCcNxZRRQDAi8vraKaDSM5aUlzM3QiLgciVQaO3fuRoU/gPPn3kM6GUJHRzv8gQDKKipQS9PRJItuHB/03DDdTl53WdHSXjmI44wdFhwzlKYbn5hQd0lHR6feg8VBro3cbzJeKuaR0EBqSMFkpihzZsBcA8Z/kcTKZoC8uIfOZ9MPHDQ+R0QpGIR+2Wnk4c8xHUombkWQeDNgvxk4LhJBitfy8Gd/GXiu9fALwHOO7Zs3b8FfEdDzJfN8em5efjWcF1t7ejRPNjZCptPJVyFCCOX7WDDftXOHjO9nZ6aNwa7DIRCe+watY//DzHNTCBF4XmCeyyPI6vgc8/zoU39awol++4+6pTssRaAUgX9EBEpJ8R8RrNKvliJQisC/rgjQMPRh8PxhIN1ExDDPqRP8MCjLw+sDrPNN4DlNy9ZWI4hFU3jl1Vdw8OBeeMtcmJ6ZlB6r3eoByanzS4sIVgZQ4TfmjmQrEzDmQZqgDWUGCGCQee6voGEbZRwIxpLnSHYaTQOdAg6vXb8mEHPXrp1ijVnyKems0jgNFocA/WQyiw/PnUdDUzPOfXQe66ENMVOoH/rInl3S0qS+5te+9iQSZPLZbTosmfZQ03otIK0AJvJgZRWLNi/mOTXPpaFtzUvzPLk+j+jqArI8PFud6B2ZwdEzT8NdFsCFixdlgLp9axe6u7qwQUaewyWWs4DYdFamkQRlGGeCPwQpCDrnyH7P5TE7Oy2tT5IvjW5rymi5OhkTsvAoZZFXTGkQRtYlnxsZZ2ph1sGCB2ojf7L5GROMCIXTeOfd9/HCd78jGZskZWZsNF01OpPqNihIZ5DBRc4rr5WfsbK6LBPF/fv3iZ1KQIDxIp5gyFlWscHIfKSpJLWUbYw3dZ552IcFiTRB2l5cvHQFv/+970vGgYda6s4ODNzFju3bEAwE9P4E1cluI7OZ7cP/8T/+Fb71rd8R2FZk7hod34RYgTSm2rVrFyw2C6LJmNHpLuiFkrnKa6P2OvW5+VxnF5bw97/4JZ5+8qtob2lEwF8m/W3qDXs8Th1aWZgxxmkWve69D85jdGIe7R1dihPBiqe/9pSKD7evf4rp8TGcOnEczQ11yKYTcJeVaRzZLTZEN9YRXltENrUBWChxE4LbW4YsXOgfnMLwyAzWIjH8mz/9t8ZIz1cugOrRRx8VE3ZhYU6dFGSLkvFJ80Yak1LqiOOZ+ts8qJLd6naytT2LeJQma3Exbqcmx/U+BBPb21s1fgiGkrm6sLCMhcUVtLS0Sws5HAkLwGXXAwtQNP/i86AkAY3W+DN+lsaZxbDDZRhLHea0YeqztVrMSIfLmNBS6gUWvPHGm+oSIDuVEksEdAk+xyJR1NfVSaahsaFB8446xW6vA3aXHZFE0uj/2y14/82X0RAsU6GJYCHFKiqq65G3UQqC8i+G2V1kwbPjY3ZuXoB4TV29zB4pQUTQl4CvvCAK3gIsAPC+iow2glTMW4MDQ6hvbEZzc4sxZs1mxEYmY/X69WvqDGBxyVfu07xmMaAIxrCIxAIBZTHYyUHztCLYzTnO53312m2ZiHKOE1xjDiHYSEYwQXqCEwvz85J7okwB8ygBwW3btokRTGYn48+iB4t7NDW9ee0mHj99Rs+9prrGmMja7ZJgikVjArg4f+g5IfmmPPXw83CS2ZfMwmHJYW5mDO9/8AaOnzgMT7kHNqcXwap6xJNWpHMeEzc3WdcpZClTpA4CgiT0oLDg6pXriEUTOHJkPyuaRuqB/9GkORy5X+TgPTAncr6zK4JMcn5nIYLg98I8AXeywrPKd/wZY8dxtLq2gu6eLgE016/fwBNPPIGFhSWc+/AjxZr3RzCbzzZQ4UdOhREW25oN4z2bwfz8nABefj7zFmO+d+8eJJMZyXNI95p5zcYOjkI3S8EIlDFltxJli1ikm5icxsjoGBoam1BdUysQntIhXEdi4RDKPE5EQyHQ2oAmuNU11ZKpWFtdQnWVD9lUTAXb8NoSMokY8jTZY0dUoUuKkJ/dXQZ/dR0uXLkmRuipx79iJKrIOs9QNsgAjfxaW1+TfAgBSV7rECVZ6uukUU+2cHt7h+Lw/vvv4+jRoxpHHKfs4iITnYAY5XPYOdbbe0fjk8Aoi2zsiqI8GH/PVygOM3fKfDBhuldWlpZVTJpfoNZ2UuAoc4rD6RDznD9j0YnPlfmdZs1kDLMbhBJsLqdH6410qnNpJBIxyYFRiuXTq9dRW12nddJ0SFVLv54ALg0u+TM+LwG5Vht+/eprOHnyBPy+Mnl+uFXsiWguLywuo7K6BvFkSjlraW5G6znjyRzFXCqfAJtNzH2OJ3aSEEznzwcGhwtdLAExzZtbmgXKm0KcTTGlMTFlXk6eOqWiyrEjh+GlZBUX4EJBmu/LhZVmxZ/euIlgIIhtPVuQTac+ky0TaG7X+krgnKAxgWvK5M3OTmFLF4tRzOGUU8liYXEVlcEq9A324/btW0imKYOXwdGjB1FbWQ63wyoD5YmRe2LCs1jqdHngr6xBIg0srYfw8htv4Q9+//twO2wqbHM8cAxQy10SR1YazHJMLOuZ0li3paVJ+Yf7ArIkkvGYukA+/OCc5OtsDjfKfX75erz91qvoaKnWvnF1fUOdLszXNMcNBKtkak75Ma/bq7WAeyka01JGzLDcuVdxqOOI+Y1rHIkb2htLi96YxktCRl19dmMer/3SZ1rcBjsneG663LRdLHz/IuBcP3tItmUzoP1Fr3/4hLKZlf7ZZ1I26rOv4v5MwHqhQ7S4Vm3uPC2eBR6WdHkQ3Tf3+DB4zrHELxbSWKRk5yiLZKFYFFMzM+jvHxB43r11m7qBWFhmsYdjnHsHFjMZ17HRYaTTCXV3+H2+AvPcyHX9Y8BzFd/VjWQR89yA54Yss7mAUALP/3WdeUt3W4pAKQL/cARK4Pk/HKPSb5QiUIrAv9IIkHn+RQzyz2sd5hHdWBbzvLjBLoKsPPwVv4qyGATgqCGaSuUQjfDg5pbWL5CB22MX46+jvQuRMPVFqd2dxWpoTYAoW41ramoFAhLcJJucgA9BCmqiso3W6cgik0mJWWyzudSOn82agwGv78MP38eZx0+ZdnePA1ZpxZIBRnCQci3Aj37yM8wvLuuwun3nDrHp9u7dBZ/TCl+5W4xzHtpI2CJAQADCuEwRAJHGB3LUt7UQ/MjDSpAiT9kWK/IWA0zbqWmM1H3wPBGNwlkexIWbA9h37AxqG1sEGuYySdztvY3Dhw7C7nKj9+4AVtc2jBlhsFKyG7wGmhWSfUXTPh7KJ8cnUFtXq/vk/6chavEwRFCg+Pci0MbX8O/S2S2YdhXNTyV5UNC9LLb28gDJuCaSFvzixZck2xCmJupWmn4lFB9j0kTw3IDhBPNlzFQwnORhmODp3NysdFbJtJXEQoFFxOIJQWq2n6sIUVCiJxBDMILANZl2qWweb771DlLJHLZv2y7tZb5XIhaRjAsN01qaGnVd/Dw/mYxkit/tu6+nW2R68jsBDTLPGScydzO5DFJ5shbtyNIwkFqbNruYkQ67G+msFRmB58u42z+ATCqB6soKHDq4D26pC7AbwoxBxoHAeQ52zMwv4b/98Md44umzWF0PC3S2Wan9nZd2dCoawvrKLM4+cQqdbXVIxUOwEZi1ObCxEpaxXWh1GQ5bBulMGF6fRyzS/qEFxNNeDN+bxd5HjIY2wRy3y4HmpkY0NTYUChQclwSqnQLCCE7H4gSqLXj7rbdx5sxpAa+UTqBGLgEzAlYsRhEIZ7s+mb2NjQ0GYJNMjUsavzdv9uKRg0dUKCAzd3WNDDKy0sjSM4UVMm4d0qLPqNhCgEzFC8q72O0CcDgeebEshmVzlBGgcSHZ/8a8jePxr//6/8Ef/eD7um6CIZRpqaqsQiLOcciigU/Ah+YgZR6QlV66vaA5HY+s45Vf/BhH9+2Av9xlWIMONwK1jUiws8DtKYCGBAYoT8PCFHDjxk0xguvqGzE5OSVAtaauRvOe78GxRPYl74kAsORFJH0BFbci0Siu3eyFt6xccic0hXQ6zDyk7Arfn/d0/PijGqfBgE+eDnwtQVdeC39OwInAVGVV1X3zP0pXxeOmGEMpJwKUZLEyJwt4TyTUJUCjz6aWBsVmx47t0lvmHKHEFWPP95cBHk1X6QnA5xONyF9CTHanAUXVIZDLYWlxCZPTkwJ42QHQ3FyHfC5dYJ5nUeawI7S+gHffex1tHU2oa6qHxeZEoKoOzIhZUG4qLomTxaU5cnIlpxEMVGJ1NQSnw4NoJIm///kv8J3vPI8yL7uGOIYoN2FHlh0dFhtGCTTXN2oMsdDhdDvh9JAJztxnpIY0tgpFEY5bFmN5n5RRYeGCBQvePxmT23fsgMftUU7u7+uHr5yGkDYVQTrb2+Gym84JAr5kqBNcfemll/DEk08IJB6fGBebmIDr7NwCqHzCecDnxPFJeTKOD/oUBIMB+RCYgnGeZGZd58TUjBjeTS1tAkvZVXPwwH6ZVFKOJbS2CqvTi97BUTxy8BGZJBLYy2ZMgYgdTDbKoq0uCTzPEjC2GINni92FKNfkdB5tXdvwxtvvwReoxJ79B6SHzkIp4+W02SUZROC5Z1uPmbtkNodDug92EREgZ+GCuYEdC08++VTBV8Ot8aWxHKxEbU2tJFQ4T3g/ZJxyTefY5/uyiEEQnXOgWMRlAYJ5IhqJY0t7J5pbmgpSPBnJHkUjYT2HuvpadXLwmvgsjfSM6WIxz9wUhWVinknC4TQMVgM4UhM/ruIpxwrzPrXtyaCnJM/U9ITGyu7du5Tr6Mty6rGTKu6yy4m5lt/VqcIuNBYcZO6dxMjQEPbv2VMAXR33Nd6ZF3nPNFhl/iM7l9cZjVFXf0pMXfltWK2oqqbJuelouXbtuv7NvVF1dRVefuklPHP2aeVTmoISzOZ6lUwZGToWV2dm59XF9+QTZwRKMr5Fw26uuMwrLJLQnJgFA+rXU4qKHhjU9GZM5ONgsWJhaVWyPdwvvff+R5KpYvGxqbYC3R1NqA6UIZ0IIRFZw/jYPRw9dgKZrA3VdS2YWw7h9bc+wB/90R8inyXASsNwmo5Oora2TvfEXCTPFIsFN28yH+bR3tGKYIDSYTZkEkmsr3HuWBULzSunG2UVlejp2YFPPn4ftnxM+crt86EiEETWYtXzJcCuDqF4Eg119ZqfLFhxL1UZrNS6qBZG7l8KnRr05+CayHGi/J4xBqfRKIkgUZEyyrxlBUKFMde+D46rU+nz4Plm4LoIYH8ReG5kDz/7uk9meQiEL/5GETx/EKw3m7H7nZIyOTXjXux5dRxwn0RZHFfB36EgvVjUbjfI/edPRiI+UFqssF/kniDNgpfxQ7rwySXtvbb2bNW8ZMGW8aPBMIs6O3bukmTj8sqa5ItofM+/s+uIexankx+QU9eal7m74MVg/IbMVxFEL/zjPqlFYnsFYgvXKePHYZVBssBz6d4/aBhaAs//lR5+S7ddikApAl8agRJ4XhocpQiUIlCKwJdEoKh5/jDb/IHNvV6bR2xjBfmMaZPW75ORYyWb7jOOy2bw3Go3h9fJ8Tmsrm6gr+8uTp48jmQqitm5aVQGaxGPpbFjx17JK4xPjQsgqq6uFhOQUhpFRhLBC2oAsw25MuhHPh/VBjqfI+BGIJLa6zQrNAeBl176JU6cPCZwo6LMo0M15VpsNgImNM20497YBP7LD/8OT33ta9i2rQf+YADpVBxeewbR8BoaG+rExuQhUUwjamXmDDDKzxPMS/DcmjWg7ybmed7ikJyDHVkBF4n1eYSX59R6H8tY8OLr7+Hw6SfRvWOvmKxrK0vou3Mbj585jWgihaF7ozpQU1OdEgEVPp9a6hvqa9UyPjs9gzYaFw4OSJeVQAXb6Hu2bS0AZzTHNLqh0pVdXFT8eFgnUEHwggcbPksdEimZ4XR+pjWayYjZTpNVAh/JlA2DgyO4cvUiHHYLtm3rwr59u+H1ULLEaIEWz1o8lFMjlqAGD8VWm0Xt+QQb+Hlk3xL0lsknwfasaScnj1eS9AW2FoFVspJQBFSzOUzPLEgj/97wqORgurZ04NRjJzA/Ny19Txp70Sivro6yMlEBigRw3nnnHezfv1/3zgOj4mK1YmFxUf+ur2+QsWHWmtMBubzMA5vFihSZzzaXDFxtDo8A9P7hUbzy2uvSQd3W3Y5jxw6ivjoIqyWjw7fAModLB/xU1orevkHcuNmLyoZaHD58FH/7N/9FsimBigBy6TTKXVZMT/TjD7/3POamBpFLh2B32nToD1bUYG5yDpH1EBy2HBwuC5K5LO5NLaGuaS/e+/CuZDD+zZ9+B/fu3cUj+6k9ntX1z8/NyISXmswEQDkeCJ473F4xTsnyI2De2tIqNiS1wutrKYFTjYA/gOamFqQzKcRjGygv9wrIJaOX7DwWNhaWlnDj+i2cfebrkloJh6KoqQ0gk4vJoJSgAwsizAkEGwg6EOwha7goQ0SGXjZjOh/YMm+3GbYl5YiIf5k45iVDMz5+D9/4nbMaN+ycyGYIjHqQSRmZE3VaOJwC/skAdro9Kr5QBolFIFs+jaHea2iqKgeylE9xI5rKwl/TANhopEdTYWpyk0FOiQWimcZsjvrrvEeCi9Stp5RULBkTC5wM0kgohH17dkmLV4AWuxcIMKloZ0M4kcKdu3c17rZu3SZmJ8c82dFkqlKahZ4N1HA+fuwQUpIeoXyF9z5zsQgsFkEPguPMb/FoDgMDgwLX2jo6ZbhK/VgCaPwcSj3VN9Shri6A2ZlJyVNMTExo3vP9GVsWJfl3srv1lUujwuNQZwfjxDhSA5xA3tpGyPgCSB7orgqeW7s7UE05E3c5MnGahgLpZAQDgzcRT25gS08X4qmM5k8278KdgSkBr2XlLoyODaGs3I29e3drfoZDMRlJJxM5fPD+B+jubkZ7e50xQ0yzaMquI4Jflbh48QoC/koBl5MT03B5nMjmUyqEcV6TIU82MZ+/KfJSSszIgTA38YtAIPMSGeksZJw8+ZheS4bq6MgYjh49pufDMXb04L77urum4FCOX/3qVzh79pmC7rZPjGyaWL7z3ocySuUzMvIUGczOzuj7nr27VfylPAnzobJnYcz5/EH8+Gc/lz5wV1c3bt+6qU4ogufVAT9SsQhyNhcu3+rDrj27JCERIZDrsMksNJtMwF/uxerCHJwWC0JLc7DFl1DmsqM8WIWltQgqahoEaja2bcF///HPcPqrT6ClrcOA+MyjNvplLGpdaWhqLBgpZ5GjjnoBeGOXCUH0Cp8f169fx8mTlGVJ6TkxfmQ0E4DnOG1tab9vEM1xzXhwvvI7pYEImLIoxXW+t7cXTz75JOpqa/HKr1+Fw+bEU089KWb5+vqq8g9jyiVnZWXJFEFYUHM7xeLNZTlGsgj4qYUeFnDK36UJLv0cmN85L12eCmQ5HrMZfPLJJyoUsrD01ltv4cyZUwLeVDTp7BTznfHYvXunCp4GbKUOu5HFYYFXGvtWs2bdun4Te3fvVaz4ufxM5kAWuLkuMa/yO/cXZO+nUsDy8oqkcih5Eo5GxKLmuP7kwkUcPHgIe/buVfHB43LiyuULePz0acm02dkBJkmWvMlduTwisYSKdS+9/GuZQHMdYB7mHslhN4U75ljmz9+8/Q4OHTqsfM3iPscYn43XV4ZwLIrl9TWMjE9i3/7DuHG7H5mcDb13htQBMDPej509rZidHEZnaw12bWuXcS2Nb0+feRoLy1Ek0na4vZVobGqC18tiH6WZ6IGS01zhXoRrM6+PP2dempgYx92+2+joaEVrcyOqg0GZ37LzhPGQUbvNib37D6G9sxs3r1/G4uywxlp9SwsaW9tgdbi05+PPkomUGOM+Sq+l0linYT070yTtZjxryCKn/I3ki+JRAfGZlAF+XR6vwFd6DnBsc43n/oHF5s8zzw37/4vkVAT8FvZK9/fY0l83IPUXyaiYnxv998379OLfi0SHB9niphthM+u9yD4vHgWK/9b+vcAk1z6uCJ5zPEnGzHQVmv0dv3PvzzOA8QIyxvEZJBKcCzZc+OSyCn7d3Z0IVvqxsr6i9+fr6BfBjjKas9LAmSA6uyyZRyl5JLA9FVcBh+QZUjCYs1kttVISS2sqCStFtx3epukGkh49TUHve6iYeGbZ0Vjorszdl20xazPf6+hTf1bCiUon5FIEShEoRWBTBEpJsTQcShEoRaAUgS+JwMdv/tV95vnDm/fNL2EijYaLmueUViCDlC2thiXFgxs3qPxuZA9ySGWoAZ3BR+c+FgjW2dEpZvT0zJSADLIvl5dW0dzcJkmJm729AvEI7vAgy8M0WWk8wJNZyT+7d+9Bmdcl5jmviQAXYVceBI3xoCHLfPzxeXR1bUFrWwuS8ag0gKl3mEpxo23XwYuH3HfffQ+Hjh5Ff1+f9C2bm+pR7raqPX4jtKbDVPFAI4Y1DYkKwDnZ0iSi52h4R0EPUQcJwepfAv3IRnchiUxkFaHlOTgpDZLK4rXfnMe+R09j1/4jiCTSmJ2elolZe2uLAFin3YE0TY5oRmq1CLgRCCnQwZhopcS2pBwBAVs7rt+6rYM+/x+vm63aOnuwbTWRwNr6uoCv3Xv2Ip1M6jN4gL99+45M2Mp9PrUy871cbrcO2GyfpmFcLJLAvr37dB3Ujr1y5RJ2795hVK2z5gAAIABJREFUTMrEFjcHFaP+TszRMI11oCnIwVBPdmx8FD093QLJKfvAa0XeAeTMGNqshc6L57ghe5aHtdX1dayuriOTs4uVzHjwEDw+Nqb75oGLBymye8mGZOs/NTOpTH/39m2Z8FUGjGGlsKqsMaLzlvmkx+nz+zE2NYal5SXFWdeeh9r/CZo2tbRjdGwSt3rv6nB89mtPor62Umxzl8MisJAGnzyks8uBB/xYIos7dwcFQkQSGzh1+nEg78b7755HOBRCPhuH257EltZKBLwWOPJp2FSsycPjJUuWcjtOeMoDeP2Nc6gIlmE5FMHx00/j2o17GJtcxeHDJ/HoqUPo67spPwAWEioD5di9awfSqagx/RQdyxguMnacA9TFnRifkDYxn6Pb5da8JNOvaNLHBoHqYAALiwtqcbc5XdKaJYg6OHxPQAw1hWm0SDav30+d6ZjkdyhLkkwYmRPKXBgZHY8O3WTBmm4IA24UTUQpB8MxJOIoCyqcp+ksXnzxVzhx4hgamsnGNEQ/gnNkC7udLjTUN0i6hOxpAtesG7FbIRrj2LFK7qXC68S5d17Dod1bYUFa47R/ZAJ1rZ0ys5yZYmdEswAlXhuNJakhX+xoYS7jmKMMCscdQT+C5Rz3c7OzajOnCenp06eUtyIhsmONqbHdTVmUMMbGx2TiyiIf/xBA4v1zfpKJ2dbeDqeDhR3DeleCKTBECw0eBYkBMv+M0R/9Ffr7BsQcZhcNW+Xb2zslncDnxNcpRedicLsd0rTns+Bnkg1IpjpzKBmgfC1Z/R6XHciyQ4LGmwQ7PYbdreqWRSCdJGzKy2XuTLC+3FsOv8+PproGddykkyySjqN/oBc7d+0Q65ASP4m0BeGkHa1tbaiuDsDpMvJPLKgRHBHbNmNBaCOKlZU1rIeWsW//LuUrStogmxdwx4Lfysq6dKLX1ilPY1iivgqPWL1kDXM8U85J8lWFbhd5AxN8oR+Fw5gmFiV3fvqzn+P73/9DPTMCjZQpoYb34cNHcPXKJZw8fljgqeRWCqTMt9/+jbo35NNQMHI1xWWnOnCKHg+Se3DalVvCkZDWJJmGFjqEmM9ZTDHFCYvyHrWXaZJ48sSjGvTsoKLB7+LyGnr7hxBLxDW2b928IfPkcGhdUh5OFo9YxOODzyRgSS6jtbFW45fXSe+GdM4Ci8OLd859gsefeg5lwVpkrXYwc7ktLDCaGyQYK3kRsqw5lvj8bTZJmxDwjcYJTlkk98FmDkqjEJgsanuvr0UQjybFbGaxwGY1hVXKn7GYZ1MnTEzSXi63Ex2dHZJF4Tyn+eetW7c1/igtw+dCM/DGpkZpzFOeiSxVFfZSCTgdRi6NrGmadBLMHxwaNhJgMhe3yRyZgC21l2nwubpGBqwTgwMDGjPsGlhdWZEx8YcffojnnnseP//7n6JnWwe6u7cov3D9pEEvfSS4D1KLDy1b1bmRx927A+rEaWk2ea9oeMuxwDgyh/Crf6BfRRKul5zvs7Pz0pffsqUboyOj8jWh/vqRw4cRjUfk77G8sIze272mS81m0X4otL5eAJ89KsY53WWKFaWI3F6vuuq4tjPONGhlJ18uk5MM3pXLV9G1pUsSOQSqy8vcMp5WMYAsZYcL/QODiMSTqKyqgT9Yo/z8/nvvIRVbR1NdFbb3bEFVwINIaBl2W17a/jQu9XgrMD4xj6985Sm4veXmPblvFLveopzHmJAoQRBYoD7X7FxWcmPRaEgSalu7umQiyXsbHhmVBwp9RB45fAzr4SimxgbhtSUkY9TR1Y2yCpo4W9S9lU6Z4illW1gYYmWUHSrco5ohbjaN8q0RiAyx+CkLWJRtIYv5vjGlQGTz2gJloDBXCsDy/fFg9hlfJN/yMDllMyu9uO9+kNBCiT569zz4xd95mHlu3vtB8HzzNWz+u3638Kf4XIrXVuxCfPj6ZbbM/baF4HMaFiuLmXnN1VzOgSuXr6mg3NHRjPIKt/ZTNGGlzwTXKO43KEmo/Vc6C4/XpzHKDrOJ8UnYHHYVUSmPFKD8Gs3YCZ5zr10wpC+KuJj4svPzQf+lzUUDY5JrCgE5SsJ9jnn+70o4UemEXIpAKQKlCJTA89IYKEWgFIFSBP7hCBTB8+JGvQgUb2axFDfjiegGctmkWJ9Gv9Uwzs35owiem5+QGULkkQAmmabhUEQt4GS7EiDftm2HDktkRJPFmstZMDR0DwcPHYTD7hDripqo1KKmziV/j+A5GZIECK3WtGF/6TDP1mzqZhA8twi4+vj8J7hw4aI0Vjs62rBte4/ADoG10jw08hpsHyYLloc2Hirn52bR02UYMwT4zGE8Yw5XPFhJrsVIthA85xUQPCdwbsvzcCNuHlL8HzaHMerKJpCNrmJ1fhq5TAKuMh/efv9j1Hf04LEnnsVaOInxiSmxpRtqqmHNJOG05cWepHHkZ4dNE28dIO4zgQp647BgZSOCxcVlNDc1wF/mEUM9mTDanTy0kmF56ep1bN+5CwFfhYAVA9pNqfChVnerkZxwul1qq29tbxO7MJtIoKOtzeiaZzO4ceMadu/cpQM5Wf0GOP9MT9MgnAZQIMFcZqfJJHrv3JLpaDIVg9vjEPvTAgeQ/0w3XycZvZ95ndGn5HcyHy2IJbNYXluTNIDL5YbH6xVQOzI6ikBlJR577JQYp2T+e10OaYhTEqetuREBXzmsLPCwfdnuELvf6fJieW0dA4ODaG5tRjxpgDeZOTqcKC+vECDe2tYukJDFBgK11VVBPPfcWQT9PoGdC/MzqK8lW9Do1MLiRDSewr2RCSytLCGXj+D4oyeRy7hgybNwNAdiPxsrY8jGF+G1WeC22GHNkEVIo9Q8aJ+azDtgdQcwuxzFRxevwVkWxNPPfAM/f/HXYjw+9+zXsbC8IsDizp2b6ppwuSz4s3/7A5R5HeoUkEhOQfuX49eStyg+V658iqbGJs0TghlidZM4Rxki4aTUTw6hproWyXQWsWRaWrMfX7gs0JwmngSPqA9MvfRwmCBOGo0NjWZe2vj5TnU8SPpIkioEEY0UTHgjUmDiUYOWRq5pI3kiZp9DnSmpZAavvvYGXnjhBWNKWWDJ8feo1UtzUM55grh8bmTysttgcWkFdptDLLfauhogm8SHv3kV33z2q0A2BZvTgenlNdi8fswtrmN6bEayIeY6IVYs5QzIeGWOICuOn0nAmnEx0g0xfTbZ6LxP5rburm6BfYahaDfgLNsULHkZnzHOxliSLGiClDzcF1mCRGSM5AsLgpSHSiWzYumxxZ1gA6+NMh1s7ufcSOUJHpLhbhWoNjMzJ5PhHTt24pEDB1Vk2Aitw8acaTFMSYK8BAHNlwXDw6MYGrynWNfXN2HXjh64nDnp1BeZjUX5i83Aj/JBHkhnLJibX8TgQJ8kRoL+chXIFudnce3TKzLX5Hy+cfMG9h48htrWbVo3kokocjnqR9Owj4xeygvRLJL5IoOJqSlpNz//ja8D2TTK3E4VJFNxAvsG+CFoHk+mEaFhdCyGCp9XwDQ11cnW5HdKAHCM37/2Qn5hjg/6/SoksfPmvffP4atPPClwiO/LboNQOILp6RkM9N/FH7zwbWQoVwVIEoNrEhnXHCf8QzCZjEmyawlgJlJGHonMYLEg2dHD4pjd+FIY8NxIpRQ9KFikILjE7oC7fX2oqAigq7sL1TU10qTnOlVf14gLH19UgZk+HZStokY2c3BVMKgiDlm1lEgpL3cjm1pHNhVGNhkDUnFqhxgWp92FDy9ex7EzZ+GtakIsa0WlzwVbclW+IRwb5eV+fWch6n6nWZ5r+ZKKLvcmltGzY7eKIOlUBBaC4x4W6Cwat7msFelkHmMsVNVWoakxqG4Fjmd2cDEPczyySBxPUG86KgmuufkZzC0soqdnu+YB9wixeAqXLl3FgUcOqiA3Oj6CkZFheMvd2Ld3r66P610sHsfQwLAAOwKu3d1b4fGWSdaJkkNizAd8aG9vkxZzT882wyTO5fHyr1/Gzh07NG8mJqbwxFe/il//+pc4cpyGnn643C4B8RxbLNzxdZIUSmf0fHnflB46f/4Cfueb31T3DRdBspT5vFl8ZDcI5Sru9PUhWFWFyppKjanVlQ2srW5IvoprzP59eyV3d+bMY7Da8oix4yWSxO1b/fjKV85of7KysoiAv8IwoMXAZc5Ia3+ytLSKjz65hK9/85tYD63j5u2bWFtfxfzCHJ49e1YyJjdv3MDuHbuwODeH1tZGYw0jTxQW96yaC8wpLPwdPXZE+xICzx+8/x52b9+O2upq5SPuN8LhDe2bWMRZXl4UieHR48ckNdPWsRWAB+sbIRXqIuGw8RovSMUxvzCOLGwwZJSjWVqcF8BeU10NNwuvVqvGxL3RSSSzeezcsw8r6yFYMxF4EUVtbTWaW9vhcJerW4zSPITFtZsg+1iFRAsy8u75zPRS+8jCfnYzaP0AO/v/Zzv9MKv7YXb5ZpD7y97mQbC8QEYomHKaSp3R7n8YCL+/D9/EXjddmWZ//PDvf+5apdHOzzNFjc3g+cPXqteqQ9CA5/Sr4LhkJ1A8xtxml1dFXV0NWtuaUFbuxMDgEJaW11SYra6tVUErHk9q/A8ODsnfgVJm7EJjAY0FWTH7LVAHTbDCp3Gue9IqQjZ5waeeY6dgPv9wHIrXXgLP/+FzYOk3ShEoRaAUgc0RKFUUS+OhFIFSBEoR+JII/JPA84JmYhHEepj5IoCXYGwmI2YZQaTl5VWxd4uHI7JPeAAl+ElgvKa2TgxTss75vtRTJZhA4zvqn/KgTvNCGYb6fbDbCGgTpDT6xDww8sDJjTnZX3yP0EYYi0tLuHdvWAeIAwcOiOFEwIPgKg8JRV1wMhApa3LjxnXs2b1d+tFs5yVAw1ZdHnrNAczohAqHpOoIgTwbBJxvBs+pjZ0n+kigJJdEPhHC+uIMqJqdyORw/e4QnL5qHD75Fbh9Vei904/qqkp4HDY0VAUNyEHSYEFD2xwMzMHhwTbaz8DznNUpJu6Wjnb4vC6B3NRkNmw3wxhm+zUPlXt27kY2xedDaZi8kbsp/C4BKDIk2ZYfoMFhJgOPw4VIOCSzNTKmz587h688Tralad8tGhyqZqK2XoKDphOA4DlZRgTK79ztxaFDB5DNsW3csLzkHSnT1wdbmovmpZuHrowcHUYfOxQJi0G3sLgkKQYCvDxYDw0OoamlWa3gfl+5QM7+vjvoam+Fz0sJn7wxIRNDzIZoPCmJizfeegsHDh4QGE9JiY11AlBlGk/m8GvAShZ7eKB//fVX8eixo9i3bw8syGBlaR6N9XUGQKG+vs2FSDSBoeExLC7Ow+/PYf+efchlHXDbvEjEwij35LC2MobVpUkxzstc5XDAIz3teCamDga714+8sxxlgXqshFN4+91z8AdqMDB0DzW19airrUdzaxtu3bqFwcG7Yn/v27sDd25fw3/4D38BB7tD/j/23jNIruy+8jzpvS3vC1WwBTRsN0zDtXdkixRJkc3VDDVcKjSrmAjFxsTst52InU8TG7v7ReuCo5gZaTmU1JRpw/YG6G5471FAwVQVynuT3m+cc/MBBRDdEic29osSEYhGFxKZL++77753z//8f0dt6UakNbxbpxx5LLacO3cO3/rWt6sIAgq3FSOg0/1cKsPn9ulc5tny7/EjXyjj408/V6cC2aZ0X9L1H/T7dd1EoyEMD98TToPIE7JMKTCzGEMX5eLiHBqb6lUUCwVCEqALBbqabUIbUFjjfKQYnUhkMD42ifHxKezbvw/5IkU3kycQDkcUGsg1xPplCTD5HB2tbrnZWBRieCeZ54c/fgcH9uxAuZiBkxkBDW2w+UJYSGQR9ASRWEqoCEG+NwtrFOOJXKDYs2PHkzo+CRLlsjBEFCiXlpY1T4j5MGgRimREQ1FoZzgo3esFHYMpUBinLM8FA1NNXoB1bgCni50iab0XhXPmNNDhn0ik4HF7xejleseOCoUr8jpn4KqC7OjOLqC//6aQGRynhoYmcZvpaI/HI0awLZsAUJNHUITfF9K6NjQ0orF2u2ziwq9fv1ZrNtccunMtId0abyOeV5AvmcA9irb18Rgy6YSCKlPJZXzy8YdYv3aNuljoFh4ancJSns7zbqGnCsUs/D6K1QVlDHCtymV5r3ApBPad996TeN4Qj8FOLJKtDCfXDV5nDjsWFpewtJxEIpXW/YZORTLGed+gKM05wflnYcAeEv/LJiAzmyeL2SbxfN/+AxJyvL6AhHN2ppCzfGugH31re1AfjwotduvWLQnnnCcUbHkv4W/LTRuJ1WN6dl5zJBwM6Dg4nyh08t7CtWtj3wbNLyEzsgaJxoILCz78f65tnN+fHzqE3tWr0d7RqSLA5MQkxkbHVTB6/rnn1PHCrg4WSzWvnMxqyFWLNOyFysFlL2JxdhLZ5QWFiuazWeSKFdwcGsN8qohnXv0u4k0dWF6cQ8hHNJO5zrI5Co10zPtUlOG1ybEfuHkTXd09+Pt3PsB3v/d9OMlbV+HNiKgeZRUQE0J8k0uC2dLSAmamxzR+dXUNmtdcW3hOsvmsum1YRBsdHcb0zKSKbgyrZDEhEo6p04AIOGKzeA8PRQLivp8+c1LXWUdHJ27cuIGx0TG0tbYrFJfnkHghIox27dytThh2Pc3OTevzlhaX1VUT47OHjTifEo4fO6aiKc8ncwHOnTuD9RtWobm1Sfc/Fio43kSAWII5gRG84Zlz6MKf/8Vf4MdvvCHMilzN6pTLSzRkocdOnEghbwJi25okWBMvcvfuEELBCNavXau8iC++OKwur3AkoMLL8NA4Uom8CgwMcGaxPJlYkquexRKaD+wswtrsKt781a/+Hk/vP6AATq/fh4WlBVy/flWh26u6u3D5wiWsIn6qvgE2W5E9g3q+YQFYqDu7CXP+4MMPsX37VngDHoXU8hrj8wXXWnZT8DmJAi+fO44dPSIR3RgQnOqOyBdtCEWbNP7qXqniQThPWaCcmJjExYsXdI2s7u1FY11M+LHE0pKKjiwmTExNqmMglS2g4nChvrEVdpcbizMj6GzwoS4eQygSV4HXGwihUCDay69nTZotiA5jcYvHyPuNZRbhesZ1buUzyErh+VGn+EPPJCu44Naz2ePE85Vu6Mc9jq80sKw8Dv27bxDPrfX5YcMLn09N+PujznHrGC23u8ZAH/gPi+d6Pz2HOgB1RxnxvJAvI5sx4vmJ46flPO/p7UQ0FsDc/BKWEzld//liQR1YzAHhs/yRI0fhDwb03K9uVjs7QyIqYNv47OywIRYJIxTwqRvBMmXQRMH7jr5DtWj0aFHXEtNr4nlt+1sbgdoI1EbgtxuBmnj+241X7dW1EaiNwD+hEfhtxPN0clHOaYu9a4nnKx/CrYd1uhElNlYqCrGjmEbXF3me9XX1WLWqR+IBN8DcPHGDq3Z6u10OT3J4KZyvWbNGmymK5+RTs5U6EgnChhzsNjqejXjO3+qkJWbD78P83IJ+RqGIm3M60Cgu0qVKUZWCnbVhohhAYa+/v1+BlmSdU9ilsCTcQYnikleimELIqkgJvi8f4m12g2dx3nee21FxulEmvqWQhxsFIJfC4vQoioWM0BfDE3NIlxx4at9zyJUdmJ1dwI3+fjx7YC88DkrJRvDj9kdBaNpoGuHciG0PGJTGDWRHxe6SiHTj+lVs7FsvwYYbKPF9SyUFJyZSGVy9dl2CUN/6TVWsBAMxnfo8On/lGXcQCWEwDcJoWFYfVLTBJdOawrEcZxoF00hrtfor/Et+56qIbkxQOoczM1NiywaCxGOQty4YwG+yQFdchyud9mW5TYtyFfN7UZzlZmx0bFzcZ3Jj6RSlkEhmMFE/n378IXY9tR3RIDfOZGvb5Q4lnobCDN2PyUwGp06fxtN796q7Qt9BbrgHYWt0ojMokOLJ+++/p3Hu6emC38s276zcUuYfOgG7W+L59f5bGL03CKdtATu2bJJA7nd5UcwmgXIaS4vjQhlIECWixRuDJ+BHtphHseJAMFYPly+CTMmObNGGYtmFX7//IaKxOnR3rdI5PHT4SwnJFA6//e2X0NJUh7q6CAr5tDagpLZQMFCHCBsMHG4JYRQy/sN/+DN897u/qwBDnj9ygekqY/Aq8Qvcs7LIQDSD/gs7bt8exO3bt/HMwYOIx6Io5XNwOezIF3JyJr755q9QX9co8ZzjR5Y3BSwKPOT8tne06HjJfWfBq74+jrGxETz73LNGYKbgXabDzaXNeHNzK9raW+BwloV+oDCqANRcTsIX54cViMYJzPNntxEz4ZTLk3kBiaUZnDv5JZ7ftxM0OTNELNzQiixcsLt8sJG9TkQKxe0qV52bdeOQrIgDb8QDuvooktFNbMeRI0fkdG9qapZgXRdvqIZQZnRMFGt4LRFzwc4ZXsrEJZEvTgHcrJmWeE5nfUXcV78/JPc1wzP7+wfk/iSbnyKhCdgzQl19SwvGRkfR1t6mOc+xY5GLQhqvAxYjyLOnuB4OhtC7ugc9Pd1w8BoXHsMECTodFHDzYskT83Nv6DbWriViyXKom66Ulf9viefEk7DLgCHLLFYxO4Lu6mIuK9zJ1OQEnn56N/K5LOoa27GYd4rLzPV1YmJUxQVicEz4YwQ+bwDhcEzf5+LlSzofB/fvRbnAUEyHcBU8pxStP/v8c/T0rkEkFruP7RGWhdgnp8E7WUHBVoCyJZpRjFS4cCSK5URKaKvBwWEVpVpb27ROMjeB60JHW5sKCuUiw48ndG8iXkDhtFxfq4I154CCMOMNQkwogJOqMldKFVTyWn94z3nt1Vc0P0y3ilnneS7UKVQsSrgmu5rHfebsWWGE1q5dp/lN5zNZ7GQz9/as0nVhOMcmyJbCN68ldRoQsVBieGgS2cQCssklg/Xi59lduHF3BAupAkLxBqzr26zvzeIN742cR0T5cEWni5trBo/z9Glely3ov3kTW7ZuwdjYqPl+eSJaIlr98wyFrVR0Xnp7e1Tk5NpNh/7CAh3WROCwG4zz3gaivfKFLIIhv0RhCs8UzWw2dnlk5cJngxSRaxTiiE6hi5z3Ebr0eZ8n1oX3+UAgVMUvmdDrwbuDeg4hjokiPp8fGhriWn/4PMBiyZYt23RPGL43Jkd6vK5euKLlpSV0djareEYOOteC1pZmTE1OIZ1MaTxYhKHIS+HP6XaJx97e1ob21tYqio0oGSfSwh85FcTJbjw6umdmJ/Rcwc6XhoZm3dvYfcdfRETNzk7pWuHYlIosbAQkni8nFrFuzWpUKgxlJr+d594U0FjUGRi4i6mFZeU/dHR2wOZ0KP+Aa+Ti/LwKnszdKBeKaGpogN3OeyFv1nScM1PB5D9w/P7LL3+pf9vd041Vq7p1PHTdcy3kcxavR17701NTuHbtKtas7tUcXliYx/DQEPLFCmxOExBJI4OXcyuVUiGSTwB6TaEgIZ7rYzGbRldHG3xej4pqDPe+OzykYp83EEaxYoPHH9J9MLU0hfog7xvsmguChatoXQPcbq8KUAz3ZIHXYpobl/7DjPFvcp7/NlsCy0yyUsz9JvHdEsofJ57fN0rovv2b2BbruB4V5h/nPH+ckG599jeJ548WAoQRK5tQT8t5bonnpaIdx4+fVm7KmjXdiNeHkc6UMDObUtcpjRkM42XRSAX1xUVdv6k0kUQt6thi4ZDPocmlRZQKOXX2RcMsOBpcJIs6nKFCkqlrwXQpPuqYr4nnv82srb22NgK1EaiNwIMRqInntdlQG4HaCNRG4GtG4LcRz7PpZYnnlgBhvSU3CytFCWE2KmSfFrQ5JLM04DfYA268ucGl65SiOMUxuo7IIaWYwA0jRZ7u7m4JZHzA5iaQ4jlfTxEuFPIDFbaQmzZlClhmY2BaT4UdcZOVbELj6JziJpCCB1vtn3/+eQlXfB0/j5/LP3MDzVDTdWvWoq4+JteUcW4TEWP8NmIQSxamoGQDiesUnR84z9nQTH85Q5joXAc8KCG9MIWRuzcRjfj187OX+jGxkMTv//SPJJ7bHR4xRLds3ICm+ji8Trtx1lQRFfcdUjK3GcHN2gxZrbSJVE7i8fDgIE6ePCFnOFnWciaR8kwWrMOJQDCEt955F+0dq7BhfZ/ZlFWMKGmECmowRbnu6RQlCzuRyqOpsQm379zGn//5f8b/8G/+tcQx00rM4zEMeuNs5kaPmxqKi4oBNWMmQboCMoKffHKHNliWCGhlVK3cZFKMkuBUZVZa/1WLP885xRa2wNMZLgRNTm5o4nroSu7p6cWx46dQV9+o4MMXn3vGhL8SY8KwqzLPeQrhaFSbdhZDrly9jpsDA/jRj96QuG4KMBQV6aoj9oeoAc7tLP72b/8Gv/u730E4FIDdRmeb+g1MsaLIyUhHawlXrt7AwI2rqA8VsLqrFXYliebgspXgshcM7qBUhMcfgS9UD48/Dji9sNNh7PAgX6rA4fYjX7bD6fZjbmEZi8spHDlyTGFzJ44fl8BFgepf/tHP4Pc5FRw4vzANn9dlsAFVcVnKk42CMoP/GKBol4P29u07CumTa9XtxHKCqKQJzYWm5lZMTM2irq4R/mAQt+8MKqAyFAxiz65daGtpRmp5EUG/D7OzM/CGAkIw1dc3Ip3KyMlpnLoDaG1t1saYaj6FssWFJczPzaOrq0PFMoqlVpgcmb1ebwC/fvd97N27D243N81kqBskihVczDlFkYZCnxEfKWS6xGCl6MbSDtnkY/fuYPDmFWztWw0nx97rQ8uqNUiVHCiQuV8sSHzhWsZzbl1ffF/+4nywXH4UqYhQ4XEw5Pj27btyyRIlxDWL4hXnPL8Pr6GW1iatM2Rj09ErB3I0IkzFg+u42mYPoh+4plIIr8DrDeLokRNaRzmvOW9ZgPD7vcLJbH1yJ+7cua2gS3aBsGuE15UKCx6PBD+Kf+fPXcXVy1dVqHju+WdRVxc1YrjTBL5RyKTgf4mkAAAgAElEQVRAyeuUa0G5QBa4XWPLcbW++6MOP44/w14ptim0sVJR4B7DDOk+n5uZxszUBOriEYmdZbsX8dZ1mGcIrsspljP/yzHnNc65ODMzh8kJhvkSI9MkhMfvvP5tRFQQNMG8FIiINmGBYNfuPWDAMHnSVCF5TCakk+F/mft/5ncw60e1A6BsQllTqTQ8XvL4WRi6K1Z0MBQW63z43ojm07q1axSYHfCzOyKjcRESq+rw5D2F9zWeE95r4vVNsEsYJrs7LbGbrHaKPeSWswOKTlmeT76XJYBZ4rlEOK0/RmTkPKvY7Mp34L/h6kvExdEjX+FHP/yhMBmcU4YNb1znnAcUdRXIm07B77ajlE1gdnJMhVyKnnRAZwslxBpbcOP2IA4fO4u9B19D38ZNmJ6alBC9sMj8DxY7yctnSLQDl69cVbGsoSmGuYU5DA/eQ0/Pai6DGheed661ZGCTo72hb63GI19yKAuF1wkLPewOMcJ5VvOe9x4Ksyw4+Vx2hVhS8KYQygIHzwXvZRS5uY5w7Lj2vf3uu9jz9F4V5TmGvB7pZqaYzM4Mvo7nhmsXw0hXdbchm6HrnwXUAq5e68fVq9fx7e98B4FgBB9+9AkCRHYV6fYeRGtTvYr9XGv5iyHeLFr5PKa7QU8G4kHzLlDEvv1P49rVq9j8xCZU1FXB8GEWsNNwe704c/Y87o2OKqycY8TzykJwLFqntYOiPo+Znzk+MaIii9ZXXxTHj5/B3r17cPz4UbS1NaO7q1NrdSQUEif/2NHjMhCw28wTjMHl8SJaF5dBIBAKmgJgqYTO9jYVOIJenwo5pWIa+XzCdLnReU72fjqLu4ODmot9fX3IZDPwB6x5TxwcsVIVBHzkrWdw+uRJrFu3Dqu6upWpwe/w7rvvCtlR19AgAZXng9+H3YQsdhPrYlBSdO07JKxfv3xZYeAUvXntcH34+JNP0NjUDKebXHaXHOhOtxsBtx1RH8V8G7JEiOSK8PgCKoINDg3pfKeTSV137Bjo6CCmzBTsrevum5znliD+uMfoR0Xyla9dKTx/nfPcCMAPXN+W6PvQM57WiEI1FNPIGg+KbXT4V13Y98NITXfUo+iWR9du/b/lPFdH2sPYlpUFBeszTRgqu/ZWiuclZDM8Rvt953nv6k7E4mGMT8zjev893f/Y9cBuHV4HS4klNDU36XphkDKvZ34P7hG4B+B65fO40BCPqgOB672eKZlfYGEGq89bDwLrHxhLrO9ac57Xtr+1EaiNQG0EfrsRqInnv9141V5dG4HaCPwTGoH/GvF85UOp9UBt4RIsUYIuVbYOj45N4K233pKjhOIMBTq6v8Qwn52TqL1jxw4k00lMTU3ilVdekcOIGxluGik+UTyfnZ29HywVCHjhclLcNU51awMk93nFBFHSNccHcSOykQVLvnYB58+fl1vvZz/7md7b4szyYZ5/T2bx3bt38NRTT8Hvp0jAz6igXHVoGnRL9beY58ZzTfH8vvPc5kDJ5pQzylYuwsdApdQCJu7dgcftgN3lQb7iwPVbQ9j77Itw+sLI5UtYWk7g7371Jn72L/4Aflpj+UuuT25oLDyL5fCW5HZ/00RxnGPOzS4FE4pzdIjTGazQwlJJbesUo7h5pcB/8sxFjV93VxeamxrhoKBcKgoBQKyET478OYkcJbgwPTOv93xi00bxvsXFton6XhXQ6SAzjnh1A+gPDxjxdK9R+KAIRNGHrnCxLZUVapyX9zdoK9qo77uvjPe+ihepumCJjWHYmjZTBgNEjAY38SwkXL12SwI6w2OffeagGDJ0rVLw13mtisXsMuB7sLmAwYYMkn3mGYrtFQUScq4oEC5H3AzDFnP45V/+Ev/iD36iU+RxER1UVqsx51ImWxC2hUI1A0MvXzyHoDuFJ9atQsjtQDGTgM/B1zO4soKSw41grAneSBPs3jAqDnYumPPJcL+KmP4OIXdKZeMAPXXqDL748ku13zfW1eHFF58XloOt1FSwKJxzdhq+NuewETk0T6o5ARRouCF96613cPDAAUSiEb2e2IV7I4NiB1NIGhkdh4dIklJZ7dcUusnw3b51ixAa/N4oFyTMJLIUmU3Hh18uz4Suf4OBoCCUEzOXXQsMnaRb03CK6VykUG0QOVwDiCr58IOPhJXxeBlkS9QSuehG0BWyyW740TxuidoMgfX7USlxg89CAQsbFQzduYFccg69HU0o5bMSlHzxRhTsXpQYXMqXP7T2W0Ug81MT7mmyFcSATqWFreF/TTcOHaEuBfXxOnM66Mam+MwCDwNVGUJqQll1/HZiLoyr28xxc01LOK+2wnMcibZglwALHZxbXN/4nhSi6cgOhONiztOh6XQTs2DWAOlfdor+aTm5g746TE/NSpQMhwPCw1AA4Wfy2DhmRPlwDNkFwdBJrokWroXjzbFeKQKZ46bIq4te48OClClAOOQon54Ywwe/fgcH9j0tEbVsc8MX7UQwQtF1Hi4GHPt8SKaSpizpcCpslQgqdlZMz0zJJc9OmtW9PchlMwoCdrocOHzoEJ7csUO8cYVPOk0eh1VE5XhZ4r/lDr9flKuKVhRDid3h8HN+cw1hwefMmTMqTlGMjURi6OrsBJsyiKahUM5x4TrL//J+xvGjOMvP4d8vJzNwuKoZG6WiKcxU1ziuQZxPdMJy7eExrXSsmrWcORumA4ZrW/+NGxL4GWjJIkU6lcDIyKjGg3kUFCDp/uWc4uqrYF72XjBos2ACBFk0cqKA9PI85mcntA7yHPkoWBVLiNc3oGDz48L1EQnK8WgUy8uLiEVjmhPsTmC3D4VVuuKT6RTShWU0NjXC4/YjFIzD7w0i4KU7nZ9NMZwdGFm43TZkixWUbSGFSRKvQpGUGBt1kySWJJz3rV+vAh7XLretpIBWFqok2lWvULpTeb45NrwGZufmtG4zVJoICGZgsOg7Nz+v4gtFf4q1LERw7SQnvr25AanlBQTDEf1bfzCE23eHcP7iJa150Xg9zl+4pPWfRY76eEQZABT36K5nt0k2ldY51TVdLN0/x9lCFk1N9Thz+jR2bNuqAiYDKBcXFjA5PYNEKoXG5ha0tXfofPndDmTSKYyPT6C+oVHPLyxGcc1MJlPqcCBaiK/NZMv46shJHHzmgNy4g3dva00lO5+4O5/Hp8DRxoYmdU188uVRZQKwa4GBjR4Gk3d369lmdOQe1vT2YHpiHMmlJfT2tKGxIVLt4mEhgLgddiAx/NZmCpR2u+7fLCBHYhFd9woSr0DzkR0kW57YjFKBmSs5XLlyRetIIrEAv9+t65PXG68ZCeVerommu4vXAddTXr+ZdA6tLS0qjLAwyzWT6BZimlo7urCUTKG1rRPTc/PIJ5fQ1mACz5tbO+APRozAbndItOX4zc/OqvPJ63ZJRLfWMxPoWw2+XyFKP1iXDa7tm349Kjpbr135TPN172F1bq40oKz8bK23VVPC1wkalkD84HPNkiwBvZobs/LZynr/x4nnjxYVHnr+ktjOey6L0sS0GGxLSRkVZJ/TeX5Sa+KWrX2IxUM4f/EGRscWsXrNmuo9m8uHTYWTVCatQgzXbxoYaKJx2h2oq6uDt3qubKzG6bnNBPMa44RZC3RsMnyYkVl5rI9zntPUwsDQla/d/XItMPSf0Ja39lVrI1AbgX/ECNTE83/EINVeUhuB2gj80xyBYx/9X5WVD/6Pc8qYh/cKcpkEyiW6wx4sqytdMysDe+R0zlcwPTOLCxcuqDWbwvT3vvd9CeF6jwoZx34JTHfu3NFD9MaNG+U4J4d58+bNEtApUPBBmyIHA9LIVLbb8giQ612mmJfVwzdfZ0ROCquG6ctfuSyFUo/hAefzcp9zM3fw4MH7DkWKrXwvbg7/+q/exCuvvIz6hjptSimR031elXaZECr3McVBwqGJNqEj0UGOMAU8bvvtFBkEU4G9mEEls4TFmXEJSoVSGbOLSVy8NoDv/ej3UXF4JNpyU/rJxx/hqR3bsW51r1xodIorfM7tloAu1ELBOHfNZuiB8JYvlBQgaVyMZZw8eUrjSWc/xTZ+fzkQudEltiNbVBcAiwVLC/Pin7IFnMIMN/oeJ4VAI+463QF8eeS4BJo1a3rvi+UUgegSXF5akAObjkg6iLgRMjsUIzTKgW6zSwQh+57n4IUXXtQ5C/jdQqlY8/BREd0S67TJFDLDbJYoKFHoUyAYeZnVcEYyyyleKhTW7sWduyM4d+6sjn3Tpj4Egz655nncFAjJ6rXERrvdLYwLWcvEkpBfXBevx56nnxbzl445vjc35J9+9im+//3vU3JTUYQCOossdLYxiJRjXCrbMTu3hE8/+QiF9BT279qCoMeOcmYZIY9DwiYD2cjeDta3ImvzIm9zKzSR+2XydE1h5EFnBQU+nmc6V8kM5Wtef+0ViaYKXQTnPq+/rBACdHVS3PC4vBJiPD4y1Y04wWIGxfBbA7c1pj29vcoUoMBK9zAnvdvrR5KChtMUEBik+Ks338QPf+8HEu1BIbhchN/rVthq0QYVaug65ybbEjIp0rNDgaJnPp8xIqw44AxItZzNhrXLC4znli7RO3fu4uWXX4bXS4GRIYYPnHqm68KIBAYxZERufmYhXxIfN5nMaJwvnD0Jn7OCzetWoVzMSSyz+6PIwi1+ro0hctWl7cG6xg4QOvgMksjKHjAt46Z4Z+GiDILCFFbMnDfCPgUvfl+eB74vX8M1T+5hOuk4plwAzAWjPACuExTLXS6v+N9Gu7E2/aY7RJEKDL51kUnP8aL7m59pMzgkCg4uM5YKOC77hLKhOM+gUga78hqQyGradgw+BOa4jQBrBC0LiWOhSVa6t/k55FTzWqYIrvcp89oswutxIbE4j6NfHoK9UsCWTX1wOP1wh5rh8gaQymYBCt50E5eKSKYymJmaxjILYKk02lvb4PE4Ea+L4fjx43j6aQrwfp3vTz/9RGgIdgpRsBe5l5glOtBZxCjw2qlIUOS6znWQ66h1XyA+hCGhWbLinRT1eD0aLBnvVyzaToyNS/zbuPEJIWxcTk73B2sp12J+Fh3nDLujS5vdTOxiCoQiKlKxQKVr00WcTd6s2WSt81iEj0pX54m5XyknQte7CWPlb56Hd959Fy+9/IrERhY5uY69+eabePmll4SL4vciXozCJjEXVkwG5xi7MPweDyq8j5XzcKCI0eE7wrnkcmld63RSE+MTb+yC00+HdQqJpQWhOCrFYjX7waHgaWKfeO9bTiUxszSNaH0cyeUspifm4feF8eSOnToeczvOIxSi03QWdlcAQ2MJnDx5WveoF55/TmsWHe43blzXuDz33LPK/1BeCErIZZL6zjyvnB8c66aW5mpwNkNGyYonaspgUMTTtjt0/lhY5OdQaNf4Fwr3OzIoWDM4mIgcm92JgrJBvHLh8x4wOTMrVz4xZ88cPIAykWsOm84z0S1bNm1GLBoVioVjzkIAnfTCTlULMwrj3LRRrvOp8XFzf/T51f3FgkUml4Of363Ma7yERCqJ+blFXepd3d3CsfF+HY5Eda2n9CwQxPX+m1hcXMD+A09jZnoKzU3s2MuZeefzqyjJwiWfNSZmFzBwd1D4Et7vQ9X3YsF8dGQYv/P6t+B3u3SuC3nOnYoQGnL0B0P6fDrlq0sg0tXxpgM9nU3h4sWL2LN7Nxx2p4rLEvrTWczPzst5z/swf5ZOziHkN/Od78+f8Xzwe/FasDpFeL2OjI5hapYZK2Exr3mdKBjSblMeBUlv5Ln7iOYplhDyedDeFNczAfE7sfpGRKIx3ec4F8hd5zWjkGF1n5kuOKtr0lrPLCHbcqFbovTXucatXcPKZ+hHdxLf5Di3RFxLvLeE65Xi7v8X4vnjjsH6ro86zx8nnj/0nb5GPKfzPJnM4/y5i0KLbehbg2DYh8NfnMBysqRnfQYfcx0eHrmn+yRD2vs29inkm4X6+oZ64YNSyaRc5zR0MEya65u5N/NZz3RSysOidZI2g+rdc0Wg6m+YfOx2mVqMKcEKoi9jzyt/XNOJ/mluf2vfujYCtRH4mhGoLYq1qVEbgdoI1Ebga0bg+Mf/t8EdrmjXtP5suTgsd2E+mxQ39dGNwkrnjuUC56aPYU0UwOgCu3XrtlrZX3rpZT00c2PL32wBn5qcRKlSFgeboW50nhMlQT4wN1l0MtH9x00zW7FbyOys5LC4MI9kclkoFwo3dK8SBSHxgcziqquJwjnDjCznITdsR48e1et37twp4YICiBFBlvGrN/8W/80/+30xrCk0RSMhOXHlElXYpBHPhW2pUB4HXAyxs1fkMCvbnGodpvOJojADQx3FNOanRuUa5eaTQZCff3Ucb/zznyr0KlcoY35hEbMzMwq1ohssEo7KERcOh7SRpYguxmu+WsBQx+0D9zkFPbpfKcTRmUdOL7m8dI5LBKsiGChQ0Mlc4LGTEc8guMQSLl+8iMmJCezatRMN9XUSz+im5Ob59t1hTM3OYtu2rdqA0i3M4yDCgMJVW2srFuZnNJZ0ENNZRoFQnQhyAxs3rilgFOWkvXzpitzdxAcIpfIIosaaS9bUvS+eS8ysOqooGpah8eGmiMdLfj6LKRRUyNukU5ut4UeOfiX8AMW3rVu3YN2aXpRLFM7oIk4ahrWdBQanNvJ0K+p9yxWcO3senZ10d9br7/k9Tp85g7379hpkjXj3JaEuDAqDwXfc2FeQTOVw6LPPUEjPoKUhjIa4H7GgC4uzM+js6Eap4oIv0iAht+T2IU+XOQUqTiyFlNIxXnXH2exIZbIK+mxta5PwQxdkJODHzPSENq1kyRNLYwotDH8rIxQMI5M2vGIWooqVEjxunxzhDA9lKCedvq+++qqE80IxD6+XwZIliWU+BqfyHBL9Y3fi5z//Of7bn/5UxYcAxR8WmIp0/rIi4UCq6pRmt4Hb5dHnEjkQjdGpvSxBl8gIcdirSB/ifQyCie5ys9n+4osv5Bxl50Amww21Q4Wjr3P6rVzmyAsndoEOWr7v2VPHEfE60BQPolLKIxSNwRWMIVvxAA4X7DyHcvg9WA81f6uuw/tig657IzbzffX37LTR/KXjmtdEWtcWHZW8flxuE467ck5LfK+KO+a4q+I1kTJuuukpZDtQLFJcItfdCn/jxKATVxME5YqrKsSbQpaczC6nXO5iSOfzCAVDKBcp3pbFTaZwznNlMguMkPBAYJFsLp6xNc7WGFhrpRX8TBQXrx0yly0eLQU7O8UpwfIrKOXTuNV/FcN3BrB980Y4XV7YXBH4w1FUyH6227GYTGN8YhJLiQRCgaDwE8RhBH1+HSN58fMLC5p/xt1fxNDgIF584XlMjI2iva3V5A3YoHkaCAZ1vyDui25wupGFUxIH3Kz3FM95tsmgjkYYcsp1y2+Y4yxQuVwK2eX959TJk3j2WfL46aY2WB+eV35/3sf43vy3X375pfAbDJjlmk6Xo9j2ZeNKNuo4+fJ2zRF2C1hFlQf4M3bSmMKIJZ6Tq8/z+MJLL+vz6upiGBq8q++35YknEI1EhPLRGs9uK4W8GiGX38XvD+reRQGqkEtrvVpemMPS/LTCYUuFLD2Zmv9F5i6EmzT++Wxa3HqCr/meNgcxOzkUyja4vQHkigVkyjksLC+jsaEVfn8Es7NLmJqcwb59+1Ai+oyO8xwFcCeyJTu+PH4NI6OjiIRDePGF5+QwZxH2qy8Py+X+4osvKLySTmwvu2bKht1OYZSdBeSls0DLYFmu8SwwsZuKxWxmUfAX12CKy2To89xYmDau8So+c2woujGrpCq8E5GWyeZUzOSZ4jyi0/9afz8uX7qAV19+Xtcwn0n43hPj4zh14hQ2bexDb0+vCjQ8YSwaLC2ndA+8fu0qYhGGKqcxOjykjrZwNAabw2RIsGCkq61IM4Bfc5Jr9uzCvEI6O7tWIVn9boFAWAVCFmb5bHXo8Kea/zQTLC/N6/olSqtcZIeMG+lkGnYWHHJ5nDp3Hrt378H5i1fUsaSic6WExvoYGuvjeOmFZxEO+jE5PopiPoeTp05g165diDPEnNdEuSwhnes6xWneT2dmpnHoi8/x4x+/AY/Xg3w2LywROwpZbHz7rbewqW+TXOssLIQDDthLSQWPs/AbDoX1/uSRs9DG+c5iFp9zxiamMLWYEeKO1w2L0pzb6tQoFGFzOrG4tIx0Jq8x6l3VpUJLNMZuliWMT04hEqvTPZLZGPy37GCg81y5ANa1WC22cs5Yzx9WFyV/9g+J59aa+TgDysqiv3VPsUTxR/+7UjxfeQ+znsFlGlghEj/6OP8POc8ffU/r8/8h5/n95/lqxo55Pe8LFKEfdp5TPF9ayuDc2Qsq2lM87+puw8nTF3Dx6i09T23atAkbn9iEu3cHcb3/BtasWatzREMN17gDBw6o2HTr1k11sy3Oz6GroxW9q1bpWdpynstQYBbTamhodWmtiufWvdq6f6sYzjXRzlli7rNaX8s18by2Oa6NQG0EaiPw6AjUxPPanKiNQG0EaiPwNSPwdeK59fIHbZDGef5N4vnDrZOQO4iCKcXymzcG5Cb/wQ9+T6F0DJFigBA3tnTzsk0zEo1KUKBwzo0oRXGKoNzs0o0ux1lTkwIK2Q7Ozd/tW7cRDAXk+KOgwZ/xmA3CgUIfhV6KSBRdDPeUv7lBIsKFDuItW7boffl6HuuHH36K3/nOd+R4pCCaL2RAVEyJm7bqwBjjtxHKWSigc8xFtbNCsZE2QI+Ek0qpgGjAhcXJEeQSC3KC3hy4hXC8AZ8dPoLf+/E/Q7yhRQIvXVJ0XVFAZyFBoV/zS2hsbJIQRl2RwhhFUan3EhHNpsqcJ+OGp5hMd9uhQ4exanUvGtkG7vHIMWk47nTo0Z8sX7w2pywIUMxkWzndvnTpMWiTrGiei79/+y288tqrEmf5erJTOY5ssaeYTrc1CwPmfFJ0Nemt8gWTia5jpVjnwvJSQmLOL37xl/jxGz+G3UZH2MOC6KPT9b6wV91AWqGNnGMUmCg6UBSmK6mjo/M+XqJYMk7pO3fvwucPyoHIjfoXXxzG07t3YfMTffC67Bi5N6Tz39W9SoIxN3qGqU30REkhigy+jUZjEsf43T8/dAjPPvecAjaddgpAAqtoDEQKgRMVmxO5fBlffH4IU/duorOtHuvXd6FSymguOew+BMNNqDiDCNU1IFspIVsiG9kDYtSNrZmQnWpQrGyodpw5dx6bt25DNleQq85RKeHWwA0FuTFsjy5kzgvzHejao5hGF2MeU9OTyGbTat2nOMufp1NZ/PrXZIvvRVNTo5zJsZgR5FzEb/AYHG5hLUbHJ3DyxGm88cYb4k9zY+9iJ7VE5zLmEwtimRN/QXb14sKyxp3f95VXXzQFiQqvQV4fRlA0Dmw6b03ArGnfT+Hf/bv/CX/4hz9DR0e7XMyVsnkfs4mXD804w9WV8DD2R1eo3YEckQ8APnr/XQRdNqzv6QA1lLqGRrhD9ciASAI6zwv6Dnpf2YPvm72rznMzK+l+VMSdrL0mGNl8vhHSWVxRmHC14KHARpmKjVtdqImqw5trkjApdv5bc445Nmya4Xnh+VleTqgLhWukXOsMSLPzMylelCSe82cGqWICI8XhJjZDb2REd58niOmpGSwvE2MQ1O+y8gqqBTiuW1XHPP/LdcbCtDzakWQ59/g5FMxKRYOJWU4yFLoOOa6xdNcXC3DYSgqqPHHkMLramhH0B1Fx+MQETxeKmFlcxFI6o0IkA6Xj0ZiKMkRiOKrnuWKzKWx4bHxSwvTS8jI2bdwohAqd7UG/V8G45D33rF1nEEyFgtb3jvYOFOk6rTKVKUJTrOHY+4JBzC4siovN72HmllU8cEjQpLPYuI1HxJnmOsfiGsVz3p/4XhRnrQLn9evX0du7GuFoXAVUioF0u/Lz5+fmMDk5ga1bNuuc8Nq1ch/MdVANv7bckRXg7uCQPp/dLxSM+T7sNum/fs3cJ9dvUBGKcyCbSel4iRLh/6901LL7hEKiEFmVMrLpJBJL8yr85jNJIUwCQgHxHuKQW5pdJfaywSawgEdhmc7sis2FWH0TbC43RshPL1M4SyIQjOpaYt4J3dttHe3o6OpQKCBRDbmSA3/37iEJWY0NcRw88LTuDyxgcg3+9JOP8cMf/EDFNie/g8bEuEvzKuh5sbi0hKnpKXSv6lVHBqc68UYcO3WcORxysS4tLmhtIPaDztZ794ZViOa8UEdOmSx6k2PAIiRFPOPs9iBbyGt+0FnP+9nVa1dx584AOjs6sHnL5irCxoGlhQU9g9AYsPmJJyT6s+hHYZzHdGvgJvLZHO7eHsBzzz6jOUbHOe9bDDKm2O/g2sx8ARYImC/gsCNXyCGRJF7Npu4ZjzegNeXO3SEV+J3KUljW/GGWQCQa0rXg4TMOi9RO0yHFwFNe1rfuDqKuoQmNjS2Ymp7DsWPHcW/oLsIhvzqmvvP6a4hHwxpv01k1hytXr+DlV14yyyCvCY0vJN7zGG7038DO3duNq5tdLgyxVZC3A+/9+tdyodPssHr1aoXappZmUczQhGDXmsYcBj6zUUAXWkjnzhSm2eW0kC1hOZXB8uIC0skECrlcVUC1wesPqJDW2NSCjq5uCeKJBSJ6muHy+LQOzTNbJ2mwSk2N9eqMk+TKSUMs2Arkn8RVhYObPASri9Ks7ysLiw8/mTxOPF/5ipUC+srOTMm+K0LfHyeeP+QW1/OdyZV53K9vEs+tz3rUif2PcZ4//Exvxkh32seI57lsGdlsGWfPnNf12rdxLXp6OzEyMYXBkUlcu3YdzU3NeObZ54QnGr43qiI5cYXECfG8M3i4oS6Oi+fPaY2i87yjrRnNjQ2ma6DKIhMssIo5k6HlEWyLdT6t767CJAtWws2Ye7P1u4ZtqW2PayNQG4HaCDw8AjXxvDYjaiNQG4HaCHzNCDxOPJdAtCJIyTyAlpFJLd0PDLDO40IAACAASURBVF3ptHm0xVViY9WBRdwDBQwKQx9++BG2b9+Bunid2Jhkt1LMo7gwNcUgLB/27NmjzS1/W45psjUp1lpCd0tzkxxjfF5mCzA3xZ2dnWKaZnPErzBo0CvxRw/IJbtC97ix47HxIZ3CHEUUiksU9RmEpXbjXA6ffHwYv/u97yObTUoMdLm4WTDsaIrm1Ud4uU0pnhOXYivlxClX2KYCQx0KZeRmLexxILc8i1ImIdGr/+YAmts6cOzkWbzy2uuwu3wKUnO6PMLc3L17Fxv7NuLO7buYnZ7Hli2btflnQGA6k1JgIgWcB+J5NTBKVhwyHSnsuXDi1BmsXbdO40jnVyGXgb1S0maXYgdZ2jxgKwSTbfoGy1HEvXtjClvbu28frl27htm5STz3wkFtzInPOfrVEQme3BjXxeoQDoYlvqdTaTQ1N1dxKqbAQZle4VLlsjbmljuXAizZ2S2N9RLPV25YH7h8H9lkah5XCwVV4dQ07ZpzPTY+oY058SNy22qDasPA7dsYGZvAjid36h1YpPjqi8N4/VuvorWxQeLf0SNf4plnn5WgSOFXYkzRuOY5f9lu/Pnnh9HTswr19Q14/4MP8fyLL5giC8VgMs8rnG/Gee50+ZAm+9zuxs1r13HrwgnEIm5s2LQa+UIaDpcXPT19uH13GrG6NoRiUeRLGRQYhuugkOeSg9xGEdai69vsmF9YQjQex9+/82u88tq3jHMyn8XVK5exZesmiRA8x6VyUc5yOpdZrJicmtXm9ZNPP8K6tT2Ixyha0EFbFLP03LkLuHnzJn7yk5/oulLHA+e1z425+RmJPoWSDZevXJMwtmvXbglqxDqwCySxtKgiE52mREysX9cnl/rCwpJ40XSNdnS0SQzjGHO+MPjRuLYp8hIxQscyw/JyKhT9r//b/4J/+2//R13TCh80evVDzvOVwsHDXTEG4VAsMZw0j7/71V8jHnBj26Z18LmdqG9qgTsYV2AoGfMMDKVYa23EV4oO9x2A1b8vcyGoMl64ppjNOnnjBrPEc0Kxi2tMMEhWPDt2zFzkzyWMVEwxyRLOrc8whQW6wfkRDgwPj4j1Syco3c0UnxjyKde5RFmP1jUWfCT2kNvt9UgQZhGL7nZ2h5C/zCIEw1mJY8rls1pT9Lks3gmx5NDreUkpbuE+BsecE4qExG9xzNkZxHVWfHOnXXzjqdl5sZwdHq+OTdxrlOFCERfPnlAuBMWRctmBeIMRzxdTGTj9QXgD5nqldG3nMRGJQiHY6USeLsTFZQRDEZw+cxaNTU1yAFNQCXjcCuRd29sjN2y+ArR3dAq5xGuW3SJWICfPLe8tV69elWucuRTBaBwnTpwQw5/XxOzMtCoc9XX1yozgn/k9KZ7zXrN9+7b7TnOLp85xsvjwFNOJ9dj+5E6ks1URdmlR7nWiURhy+uorL+nz6aTlWr4yHFnzuYrOYbHqvfc/wOuvv651mWgqq7BDx+6vfvUmnt6zBxfOnZPD/sB+BusyMJTv6dB9juKh3WEKSLwWTOGDhedbCPq8YDPHmRNHEfK5EGIIbYioDhaDORvKcNuBoI+5IQIXIc94A5sbsYYmBEJRTE1NSKgnw3zj5s2YnJ1DMp3T3y0kUuq+2bxlO8YmJhEI1+PDz4/q9V2dbdi3b5fQKSwExaJhfPj+e9i/dx8qpYrGh2s5C2/RaFj3c963KIiPT0zou8Ri9YjHG7R20XHf1tysOc5uCIYQmjXQo/vn5SuXVITmtaAxgROpJPn8xPQ48MTmJ3T/ZtdCKpNSYYLdGbyGWLxicefo0WMYHLyLF154AZ3tHbrW6NBnN0D/9evqwOrq6lIXGY9/cmIcZ06dwmuvvGw6FlhY1jJg8lLyzC7w+JBLZcR9Z8dIlvkIKjY4MTM7L/b6yMgEPvnssJ4R+B6vf/s1ieXFYhZd3R24eOEckomExoBrBn8z4JvC9LqN6xXgfPToCTzz3Eu6N/H7j9wbxrkzJ4Vqee7gPvStX41MhnkZLszNzWB4ZAjr16+Hx0uMmBeJZAoBfwipNPn1PuFaNm1ca56R3C6U1PFgxy/+n79AXTyOzs4O3Wf5vLaGuI4IcS5JFfPoMKchguPOseOaye4QXn88CexeyekZiuHABQne7ILIKmzUJefyciqFHU/tRGtbO+ZmZkGrA58hh0fG1FXU0taORDKJRGJZhQYW2Cigs4DhZoFbaDdTYLaKhCtF15WC7Mp7wspH6W8Szx91nv824vlDwrm5a5j19Gue4/8h8Xzl8VsBx/8Y8XzluFj3Xbk4tDI86jwvIpcDjnx1XM99Tz21DXUNEaSZReENqLNtaXEZBw4+o/WFRfhsJq+CILvD2NnQ29ODobu3MTM9ibpoBD3dXYiGg7rvq5NJIjmfcfkMUUUX3s/ZeYBjsYoRjzrP+Vy+EtvCMdj10r+s6US1HXJtBGojUBuBFSNQWxRr06E2ArURqI3Abyme/+bLK0glFlAS95PheFUVi8iSKmecD6JWOyQ3nBTxKDow4IkblfHxSTnLm5qacfnyFazuJYrBBDuGw3SGjer/KajSZWm5+SgAkD9NEZ1ibUN9vQkPYpuviy3Sizh58qREjcbGBj3bEz1hQqjoxrTjyuXrEhcoslPk4HHxwZriFsVgutC5iWpuacVXX57Ak0/txJq1PRLO7XYGu5H7S6yDGRkT/EZ8g0Mil9dpl/Oc7dkOl0cMZYrTFFMXZyZQH3IjNT+NS5cvalNHF9ixk6dx4NkX4Q9FdYwU23OFAm7cGBBOppArYn6WYakzcidu2LAO2VxaRQLhFuTmNk5TbbboJicipVRBCXaMTkwqkExheBQpyUQ2XnNznoRsZ9BZ2bjVvT5tTOwOF5YTKXz55RF0r+rBnTu38eQuogEC2rDQFX382Ak47U60trZhfGwCDfWNWF5ckgjKcebrKAYEgl54vJwvFBfJuPdJQKdgf+3qdYRDETQ3EhFj3LeWYLlSPLd+dv/vjO/+QWCUQuOgz+NcGxwawtq1ayWCpOUcNKgBl9unwoZhUTvwV7/8L3hq+zZ0trYqDO6zTz/GkzufhJtOcqfB32ij7zLiJIsL7IpgAYjc1WMnTuCVV19V4KmNPn6GL1bnPN15ZFEnkhk5zy+cPo3Z21fxxMYeBCIeBGNhePxhFEoMNPShs3MNMtkUeAqcrgKWUlk4nAzd42mmWkXnZ0lOfnYo8Ht8/OkhNLS0qhXa47Dh5vVr6Fndo9A9l4c4A7dezzlE1z03vL9+73288NwBhIPGEev3cS55kExkJLT96Z/+H/jjP/7vdE3wfVav7lG+AIVUYigKZaD/xm25uSlqzUzPoqmxUa34LBps374Jra31wkk0NjTrPBPRQyHKiCQpxONReH0MUjTMc/pLxTmvUEA31yvPPx28R45+iZ/85J/D5bIrrK+Uz1dDNR+I3JaDzOBfHrjP2TEi571s3zZ8/vEHaK2PSkCnaEnx3OGLIFm0q1PEzqJH1flr5ppxiptcAf2k6swmNIXuW9NNYQkXnFMUEClE87pg0YprDYtu5YphXZs5XhUAWFyzMeDSKYwBzxevnQpYYCorH8Dj8Us0ZiAo10UKo3KZS9g2Yb2ViuH3GuKMQclwTSZznqIEP5OIidbWBrHweTwUxAzSoyRh2Yw73f90XhJfxO/NopFpb+f7E53F9ZKCGp3QXJO5Rm/ftg22SgWJ5QQyhSLsLi8aW1qEpxIag90CxQxmx+9hamwY7S3NBlfjdMMVCOl3wcYsCCKYTGHMzS8oln4ZDg8dwGn99nj9WFxOYnR0TAVPhv953Q65pytFht/aMTQ2rrWBY88uER4713uDYDI4FqJYKOCFonXoH7ildYkFRnbQENVCsYrfiRgMOmkLRP/YgT/933+Of/Wv/lDjxnNlzq9x3PJ+wvfmdUUsWN+mzQhF4ureGBsdVe4AGdkUFWPRiMFwEXeRzz0k3rFQZ3HOOR68V4aqhV1/wCBo6N5n0Ynng2gQBlpyTaKQ3Vhfr+/Ce6WCcytFlMrMVmBHDKN62bngxN07d1DI5tDd3oITR75ALOhDuZCVG5tzO+j3oJBJIpdMoCEe0X2XrnThvhxuuH1hNDQ2oz4cxkD/NYxPjiORSaJ79Wqk8gU4PH4sLGeQydvgcAWEdGnvXo233vtInTEdHS3Yt/cpdex4XDYFDxNZ5nV773dLTM8uimne0tosjBTd5xRqeSXevHkb7e1dmJ1blDCcpwAbMSgYnhsWJU6fPoWndj6peybPg89PHBdzEzi/TeHQXOslBZcWi3mJ634WvIqGk841NJnMoljxIBSKYmx8DGfPnEEsGsdaFo/jcWRzWQUynzl1Wm7r7p4uTE1PiPnN17S3tQjppc4CuwMZioUs3nDNYfdaga5+IlmYSeEGOy1S2QyWlpPIEj8VimE5kcHbb72rbp0D+/dg+/YtuHHzuvByxBZFoxEVjDlX+Z7Weri4PKeuvvfe+xh2pwd9fU+A8ygUCCCdWtS9wMvw4EpRoY82GzE4SVy5ehnbd2zV/ZMVTx63y+nF0WMnMTBwBwf27UdHRyNKRXbD2ZGnyeHGdczPTYu9T2TUju3bcPPGDf25pa0T8fpmBa1q9aoK10TuMSyeRWo+97FoSxGcaBZ2PPG4yoUCMukkMqmEHO283nJcaxxOxOobUBeNo5Qvajyv3xyAxxdA75q1cstzMjG7hli5hfk51MViaKqvryKzHqCpfkOwfgRl+LhH6MeJ5yvfZ6WAbplMHhXVdQ/UvcG43r/ul8FgPf7XY8XzFfxvM98fiMsrj5u3I0uGXik6W4UEq6hrvYeeqcEbkMkC4lLNAj1zFXgPee+9D3Qfffa5A0IK5colZItlFXdPnz6D9es3oK6+SR2Y3AvMzbMbwY3RsTGhfDasXw2vGPgesfiZ3UIcognT1sp8Pw+C16Z+Uh02qzCtIrrVGVYdB95nS8pFeNiQsfPFP6rpRLUdcm0EaiNQG4EVI1BbFGvToTYCtRGojcDXjMDXOc9/8+UVpJOL953nFh/Set1Kx6ecbVVXCJ1iZGAy9G94+B727z+gjQ+dQ8SRZNIZbfL5MD44OCx3SiwWVWv+jieflKhBHAeRLdx88P+bGhvUXkzXEgV1btSWE8u4dOkiujo70NXd9SA8j8GBuTI++OBj7H16jzaFdEElU0k5z+gwpgBCMYSb5snpSQzcGlSwFh/eKVZtWL8ObW3cvNN9Z1Aphl8MjI7PYGR0Ct0dbRLPyWiM1dWLB3tjYACtzc1Ymp1EwFmGz2XDoc8+wkuvvAKH24vLV29i15798AXDYpAzZJNBkadOnVZYqs8TkEBNgYSBl5Q9+J23bdti+OuPYFs4JtzEMOSMzPWJqWkkUymsWtUjJ7HP45bYxDZ5ueirPGdzvixcAIVuJzLZAmbnF/DOu+/hmWcPYs3adpSKZJOzHZyOUBeymayE5Ww6h8G7Q+jqWqUNMbsI6Cqj+Er2iMfjgM9P7rVPG+N4vE4C3+zMPAYGbmH3zieFkrEcldZmzRQoHgiX1oaPhRmzZTK/jNBkWq4pnlPYo1jW2dUlkZRO/sHhEXT39KKnd60KDFTorl65goH+6/jxj34oXve9oUHYnXb0SoAuC41AQZPdCHxv8rc3rO9TICD//9Tps9i3d78CHu12YiFYnzCMdIfdI/f/J598pkJEZnEeu9Z2IBJwAm4bbF43yg4fIrE2+P31cpmTPVwuJYByEhWnF0WQR86dLXnJFMDoSOZ5t6Nsd+Ba/03cvH1HrtR8Ji1efVNTgwRNiq1sU2bI3uwcswEyIAN8/fo+BHwO+kclbJODzlBPFk0YHPrzn/+ZmMNEk0xMjGPfvqfhdhSqrFmzCT70xRGhcDZu2mwcuD6/REcKdm43kSsViUmFvCmSMISRDnW6ccku9/sNt59YD2d1g2tY5w5UStwYU5AGDh/+AqFQADt37UC5UpBoxCBEIxCbC5D/tQp2hvBhfsa9tgIxiUCg883hwLEvD6MhEkAs5JNoWdfYArs3gnTJoYJXka9j675Rpqusc4ODUdGi2h7OWVlkwF+VvW7mpUFknD59Wi73VDIjlz87P7huGEG8ioOx5jRFYqJtpmdx5sw5RKNx9G3og9vrgJPhs+zecRCBYbj1LB6YrgsWUUxXB9eiIhNaKbYlUhi+NyL3JoX26ak5IUXYUVNXF4fHY1NXAP+NuM/E7bjcBjtTFiBD6Jz7ga0Vfi4LCg6NI68rfgeiESQE2Wz4/LPPsH//frjtToyNjaOusRmBcExBiMRPsOhD8dyJArLL8xi4fhldba1G6Ha54A6GJZ4X7S4UK3YUigan4CLSp8Cw5gqSZCn7gkhlc3C6PRgdmxAa49Spk9i8aSPWru5BPpuCx1FlmaMibAfHk254rTWzs1qTGPrJ78LvrpBghxtlhRlDc7FUJAPbqWBPoj1KhRKCgaCKvmSM+wN+NDTUPxRuzHsh12iOCX/zz7zHDY+MY3pmDsuJBHp7VqG9vVXrJucPi6zsCuHcYKGKuROcY3wvrnvKMijkhabgwek9Gf44OaUw4927duls8fN4Xeh9UknNVK/Hq/soXe7d3auwuDiHhqYIiiWidehsJhaI6zjPDdM3KiDMYHJ0GMVsGl6/V+5nIse8VLR5rlDWeaHrmB01/MnY5Aw8bj/27dwtkf3c+RNweQBf0A/yw5PZCmbmM6hvXoWx6Xls27Eb+ZINH3z0mQqUdXVh7N+7E6GAFzZeT6WCsDbxWJ3GiUWomflF8cEj0TBK5PSzxsarjQic+SWFazKQeXxsCnOzs+juaMGzzxzQueMaf/7COWzbukXXLnnXHFMW9XkSiHMznSAG86ZASaGKGLCc0ZgSb8V1LZnJw+6MGU55tTPu6tUrymvhbAqHI8IDtTS34tChz7H9ya24dPkcOtrbsH7t2vvMboXvlsu6d9BxGwxHJHYHvAGtmcTq0FnP4lxDU7Pmeld3L2ZYRMgVce1aP8bHRhHwevCjH34fuXwax44ewevf+paCV1UccjpVSKMrnvODhTuO2fnzl/D5Z19gzboNQrKt6urSek0cH0O7i3m6uok2s6vbLBQJ4sSJ4/jRGz8SZ3xqaloomqvX+tHQ0KQwcqe9pHliOhMTOH7sCBqb6hAOscgTBUNF+QxFdM690WksJPLq2urpZVHWXDcs8DAnZWmR53NO56e7uwuhcNC4jVk8FrKEOSAUbCt6DcdvaPie0GBE03W0tqucyLVnaGRUgj/nv1Vs5DMGn8+SyYQ6W+LRuNZGS3hmgfdxArrlvv7HiufVSutDWBb+25XiuanFWpK1oXffF6era4D1Mz5L8/75db+s56WHhXwOmRHbV4rfD+5rKz/PPEuZQjHvD1VMzwr1ZCW2y0KnSM7WPZE4wYKKXLxXHv7iCxVB+JytYrDNjqyumaLWL5o0gsGwMiyI+GK3JXFdHrcXieVlzM5MCaPYwvuM3abr0OM2a7L5QsaJb0n+KiKrAGAMLRZmyFDQjLxeZCgtC2F2IpqqeRLVonAN21LbHtdGoDYCtRF4eARq4nltRtRGoDYCtRH4mhE4+uH/WXlUCP9Np4lxfRDbQuf5Sj7jSgf6yjZXK+iMbnPypemWO3DgIGZn5zE2Ooa6uga95+3bd7B58xbE4g146+1fiyFL4ZruvM6uTrR3tKvtlriAcCQirITP60ZbSwPm52YUwGU4jEAum1H7PVvX+UBvwikL8NgCGBsex4WLJ/DiKwdRLGURjsThdoWQWMrJ3cmAvqWlGQRDFFOKyBfK8HvDOHvmMi5f6sfc7AJ++MaPEI0GYLMX4fJWEAx58cVXpzE2toichGQH6utiEhI7O9oxOjKisFGylOvjUUyOD2F2YgCbN22C3RnCO+9+iu9+/w3UNTYhJ2ZwGV6f4UQfOXIc337t29Xv4ZY7kQ6tS5cua7NJtjU3oRRp+Hc+BlzmiHTxy+nrDQQxN7+IM+fOaRNO0SMYCmN6elpjRrGAGxOKiAWKm6WiNjwcewYenjhxFouJJLyBMDw+H9pa6tDZ0SKXP9EcdANpY84NSNmGP/uz/4g/+ZP/Hul0TuJNucTQQgfOnCGapVWu4/n5OaEfGApFriz/TI74zZsDeP13fkfv5Xa55aqnkEURicKCwkHLJWF76K5zuAyH/L6Tqrrpk3DA4kAVyzI0PIzt23YhVteoggSFZAWUBfxyQpPr+s7bb2Hz5iewZ/cujfWnnx3GM88+U8U8MHiQrn3iZnI4duyYCj0tLc36+8tnr2HPk3tQqKTg9JXh8jqRSlNI8KKYt+PMqbMYvDOA1pY4dm5Zj4EzR9Da1AhfrA7zqRycvjA6Vq2VI55yrVMxsnk4ygyUdcLuDiJXLMnlPXDnLi5dvYJ9+w/IhUpx6P3338PGjRuwbt06lIo29F/vl5u1t7cXly5f0vhSHNiwoU/dB6lU2nQFFHNw2ol2oVBTEauYIXZscb9y9bqExic2bwHHb3VvD1a1tyCxvKguBeIL3nv/fYUnNjQ2GbetuhdMYGQ6m1JAMMVanlv+nA5lBrSuX7dWKAMWfojJMWKCVYwy4rQEXJsbhRzwN3/zd3j55ZcQCLphs1M4Y7AhcObMWeUJROsadK0wG4Gf2dvbDb/XjbzQRgGx68n5R7kIWymPv/zFf8bO7VvlYmtobkU43oiyy488XFTj5HLm8Yrb7zQcXyOslOGkU5qfXyxp/o2OjasTYc2aXgmBdFZaIv7ExBROnzoLvz+EtWs2oKenV65NBnXqK9s4dxkGyRBGw4ceH5vG1SvXEQ7H0dTahPrGOo0hj4fnOpVMIODzSYjid3KpcGic9bkK8wyKuHGjX+LTqu5uYXImx8fVocM5wK6MbD4Jj5/M64rWEgbG8u8oanCdzOdMeCKFwInJScTr4ypasqg3NTmFjs52XLhwXsiH7Tu2KWCT18H42Bi87gAcdjeaW5o19so/cPJ8ESNB8auIXCaFTz/9GLt4DgoZrdv+eAQ5Si7uoFAg7NggjsQB8ufzQDmHyall4Y1m5uYkgHMOEg3l93qVO8DATIbK8niisTDyRaI4GJzJgEwPbDYXDh/+UmHHwaAXgZAXqRSxGn6tV3TpenxeiZcUNrk2ZHJ5hBnYnGK4qh33hkeV07Gpb52QFnQXs3DL68kEXzNo2KxLnDODg4M4ceos+vo2o7un2zgwc8Tk+DQvB24MYHRkQnNkbm4BrS1tCullhw7XuFK5gM7Odly+clk5C1x3qPmyGPXv//3/jH/zr/9EwqXer1QQ5oMqLsVNFlDJtZ6dXUBnVw8uX7oMn9+tIGiedx2rCgVFYYpYS8hl0gj5fZpn4UgU8wvz+ly6fRkmzXmWTibh9nq0jrC7p7OrG2Pj0/CH29DT04Gb146gPkxETx6FTBFzcwVMzOQQb10F+L14Yuc2zC4kcOTwaSSXE2hqiOGFZ/Yj5PeoeMmC1+kz59T1RTwJi5YffvSR1uz9B/YilVpCxUYkEbsm7FhcTOH9Dz5R18783JLORyDgwquvvGxCSG0VXL92Bdu3bdW54z2HjHGKacS6EInFBi6rYCGmtzJRCpqDLA5zreJ1TpGvWHYJXUJnONFKFNZZ8+MaxOedkyfP4Ok9xOa4MTQ4JOc6hXvW4ljELRbyyGUZAB5B//Wbus8yY0V8d48LS8tLaGxqxMzsnAR6Ft7mxOzvUpBp/82bev3p0+fUSbR5Y5/W/3fffgt7du9EDzMsiFBhMSfL5xFyxCnD29VV9Je//Ets7NuA3bt3qyOO91kWLFiHp7AslFOhAm8ohpOnzug+8tmnn2P16nXqOmHXHlFPBjNkl3hOsZSdGVx33337b3Xf7+poQyabRmNzM7x+v3BfvHewADY9tSj80OLCIurr69DRbhA77PDgemaK7iXU19XhyqVLWttpmCCORgG4EmoN+57FJM7le8P30H/jBtatW4uW1laD5ctkdP/j8yK70Ijt4b/jWsrOiuHBQROwGgoJ7cRrXs8fxPncL+g+zD7/pk3Eymdmq+j/6OtXPh9borYRgx84ylc+W1v/XuaG/1/E8we5Mw/jzx4I7UbgrxodqoUnq4OTzx48Vt7vWWDlcyrP3cJSArcHB1UkJNIrFq9DJBwVeonZPLyI6EAnyuXOrTtys3MtJ25r/bp1Qi1xnqrz8zHiOVGI1SOsCugGL6WiQ7V1jHOFOQG8D9fE89p2uDYCtRGojcA3j0BNPK/NkNoI1EagNgL/FeL5w26TCrLpZYnnlgPTctpZG4GHXDs2u9zLdDYS4cDNWzKRlvDBlvteOo/sdJsPSbBpam5TGBwFI+IO6CChENrc2iJBgixbvv/wvWGEggG1kU9NjuPgwYPabFl84ctXroj9eeAAHcFlvVclA/icXmRyc3B6iiiWswo8SqeAWKQZCwsJ+PwulMtplCsZONwMxqqgWCDLl+gML27euI1bd+7gwIGnEQp74HCXkMkuo1Ryolzxa9NNuxdFLfEZ6YwiozWfx8Icv39CIafnT3yEZ585CJsjjM8PncbLr30XwWgUTmJhKgW5ix12F27dGtRGYcOG9do0mpA4uuMzYpHTjc+x7ejouB926nZWJKQzfIkbhGQ6jbfefhfdPavR3GrGN1Zfj1Q6rfeui0UVEBfy+8W+LRIfoIDMCk6dOYcgkQPJrALaYtEAelZ1yD1ONzDd1hTgjRPWhjf/+m/xve/9QGxtbnIknjOssOpOsrAG3ARy40snJ/+ee5tUJotz58+jpbkFjQ31Qlh0dXQIkcPNLTmnRBPw3zKwlI44tuFL9FgR+qWwMgVk2iS0f/XVEWx/8mkJApwHdFKPjI6gr2+9BHD+26NHj+Du3Tv43ve/p06Iq1f7sZxISqBhMYT8WiOgLOPdd9/Bd3/3u9rMkfucW8xhw+p1iDUEsJyZR0Exki7MTKdw+UK/OLbtLTG0toQxN3EXWJ5DMBBCLwYoKAAAIABJREFUrLkdrmAdphZT6OpdC6fLrWAscqHJhHZUCihXHPw/MZnhdGFmfgmnzp1Xq/+u3bswNzON48eP4gff/w6yaYp+Tpw6dUbjTUFt+/btEjYplnETysIFr0HylvvWr0XQ766yre1wMPCtAqQzOTHjr9+4gb379ksAXJifx/49uxAVf5jCZVq8aLqNOX4cZ26Q+XOKEy6PR+5nilQ8z8EAN9B0V0/Jfcuf0Z1P8cU4+sqw2TluFBBMIYb4lky6jPfe+xDf/e534HQRaVAyTtxcGZcuX5Wrf2J6Fh2dXWIpU5yi0Eei6Z6dT6EuHpU7lT60Ui6tMf3ln/8n7H5quwRjcq49oRgqriDShbLEUk+VfUuhhm5TvidFLPKjrQBGdZ/YbMKhEGv0/PPPoVCgi97gUBRMZiOGZRGFPDFWFQm0dP/39a2D10ehvqAAURZkGBYaCkaRzZaQSmZx7epNZAtZxBvicjm3NDbC5XaqmMQxUyGpRNHdofWRYzI0vqgQShaYAj6vBCkWEllc5J8pGNF1BwfH2jhnxcknc5nFqQq7eCiomqBTvhdFhonpKXUN0OnJa578Z/L+jxz5Cjt27DCoE68b16/3i1ff1NCizhIeo5vAbDAQk05sBv0V5ZT/6qsv0dHcgJjHjoqthEA0jKLTCYc3hLLNi1weCPj8KOQS8LnZ6p/EwnwO8XibxDAylClYa12vVDQneS1yHWTxT7x4B+cX2fkGBXRr4C58voAyNmz2kuab00XBpazOHiLFFC7Nop3yICpC/dBlzJIWMzMuXb4m1/rgrX6sX7dG6zGFNh4T/2tx7+nOZ6cLxaNorAHReIPQGg0NdWhvb1PBhI7bK1euyeXPbINclgUbp/Iw0umkxpR/7u5ux9y8CSONRuIqAng9Pnz88WfoXdWBnq4WFUcoKPMeaGdBJZ9DIBhBNlvE4mISt24PiiVshKcKmpuaFATMc8Q5peYezhu/D0uLixIw6QplBxSFWp5Dzh8KpsuJJXHEOWc4D3hdMwPh9KVh7Nq9Eye/ehvP7F6H5OwYlmfmcWdgEg0tazA2l4C/sR7rtm1EoeLAmVNXMD0+oYLynqe2o7k+hlw2jYGbN9G9apUCMi2E2YXzF+DzebB1+2ZhhBwuG5LppLqjzp+7jF279+HKlQFdNxTvYnVB8eQZgknT/Oi9IblWKca6PCyapNXtQVHZTZc5yFBn9wbnpwl75rXF88oCg55DXC4hxmxOr5ATidQinG5T+OP55DpDVvjg0AhGR8axZfNWIYwo9Pb0rsLg4B0hY3iOeA/funU78tk8jh07ifXrNhgEhb2McCSkNZH3dQnfxRICQrSxO6QsA8Gt27dx/cYd5IvAqs4uPP/8s1hanMftgZvYu2e3XOAel1n3FDRtd6gLLZU2obUMCaZYy+tD1HUGjvN+recOGwh2K9mduHTpKurrmjA9PSujA+8hBhkFnY+PPn5f+TTsWuI43Ru8jVs3riMY8KAuFsHM7DTWrl+vwm9LeyfcChRnwdbMKz6/LC4uCKFCRr3SFtgNV/UOT1SzS/xen0RYXdtVzIslJKsDzsViUVEBssP3htDW3qZj5XMD7308jywAUhxnxxj/q06ickn3QxZc+B5cU3hv4ntawvHjBOSv20g8Kp5beL+Vr/868Zz3PuuZmq9/FItoieePuuJXvvdvGl5+O+d5VZO+j415FB/zqPPcwo9Zx817P8ea5+bOnTta//hvmE1xc+A25peWtI7VNzSKV072OXGNM3PzKj61tLapqDQ+OmYyPZijQaxWMKBroqW50TwrPEY8rzaKVWdOtVuRSEWTKGoY+ix6c43Vuv7Aec6/rjHPa9vj2gjURqA2Ag+PQE08r82I2gjURqA2Ar+leG69/MFDM5BLL6OQT99vR7XE85XoBD5MG64nN38QwoDCAlt+iWqh4ELUB4UMbm4oJg4NDcuRQhQEN+V8fX//ddwbGcGrr72qTRY3R40NDXKY0jHsl6s8j4MHDpqQOYcTBTqncnm8/fbbaO/o0M/oum1raEZqaRHRmBtlZFBmIKPTg0KeG0gGKrKl24aKLcdmfm3G3C4GjtLRSRQK2+zzuHDxIm4O9OO1115Cc0sDZuen0NWxCstLGcMFJSNZaAliIyrwkDu8vIRINCRBf2piBDeuHsO2rdtQLHlx9uIA9j/7EoKRGJLZFBzakAPBQBiJREZ8TjoRufHnmNDRTbGNvygCDA0NSrysq6sXDoOCAR2IRKvkiyWFbR0/cUr4lnUb+rBu/QYJQtw8cGN/5/aAceaWStiwbi3Onz2LbVu3Ihar06Y3lcljYmpOgtXWrRsxNHgLS0sLEp5bWhtNfBzdo/4A/tN//HP89Kc/qzof8wgH6epMSzDgJojzwohNeQl+FLl5/mbn5oTMoNP13tCwRHGKm5FQGGtWrxaaYHlpSWIZ58GVy5cQioTkWiNmp7m5RV0NlojL4+GmmNgfdjWw7Z/BnMTDPPPMQQkQw8NDej8KzHQk/uIXv8Af/MEfVMNT/RofBs9SCBO2Z8N6gwTq6hBSiNgHIkimRyZwYM/TSGWX4QmaMR8bm8HxY+cQ9Iaxcd0abNrYjds3zqKYmYe7mBdT2uGPINbShUv9d7B6wyYEgmHNF5f85kWFulIcyhWIonYIK5EvVXDx8lXMLS5iQ98GFWMoAHR3tsPpcMLh9OGjjz7B3r1PqwDFjSxFLx7nyMg9jR3PQTAYklAfCvjVuUAXbJoCqcRzugrzuDM4iOeefx7ZXB6nTp7CS88dRNBHZAhw6NAhXbtW1wGvYX6G2qxbWrBm3ToJyyZkLy22MwW5O7dvYc3qXiFA6L5kS7/FA1eYbIUYESOel8tOpBJ5fP75l/jBD76HfCEFr9e4RV1On5j884vL8PgDKjwQ0UGeNBm+JVrWy0XDL6a70mEXUsJWzOKtv/lr7Hlqh75HuK4B4bomlJ0BDI3/v+y9h5ec130leCunDtU5ZzTQQKMRG41EAgwgKYqkKEoyJUtjjT1HmvF4zvHZ9dm/Y3ePZ3ZmbY0sWdKMKImURUrMJHKOjW4Ajc45p8o57Nz7VQFNipJNyZ61OV08IIBC9Vff97733vfevfd376IspXxra4bSPJ1WybjT5ZCVAMEmgo0Eztvb2wXCUOZ7+sxZHDx4QIQXQSleL/s47WoIdFIFHAyEMTAwhNW1NSm3W1oaRNQZ6nOCpVFZphQSyM+QpIli3b+G4dFBgTw7d3bKz3p0bEyBhKw4YaWBmaHEqaSApSs3+gRucjzQxmRqclI+9LTwUUBhKilQmOAwxwnvMQlMzsUEpYKBkFTWJOVWVgySxeF0ora+TtU+vCZWa1AZPTIyrPHzzDPPoLi4SN/L+zg1MSugrqmpUeB3wO8TuMr25/cbKv40aHURXF1CZ2utCDiXtxBp9l9XETImWvzQnqYAyMRgt6ZE1q6vU4XYoKoZjl96nXOcs4/z+knm8L5xzFdW8d4Y6m+CkCvLKxgeGRVIyestodI9HkMqbYBk6STVqA6BgrSC4OxKL3RV6SyvKmj6zJkL2NHZhZJiL8IBKrINkJNjgD9LQorA2/Xr1/U++wjPJWuywmpzSlF8/vwZvPzyH6iKinM4SQq6KthpF5SksjQLt8cpko72Gzw/m51e6xzHzFwwvO0J99K2ZWRwEF3bt6GishyRWEhB0pwXCSA73QUIh2MoLi7F/cEh1NU1yArk1s0bqobi3Ll1S7vmtvraGimkWS116uRJWb3w2dK1ay/8/gBqa2tEfpMUGRy8D29JseZb3ltagS2v+jC1EEFr2xbcv30Jzxw/gMDSNE698zZqaxrgLavB6MwiHN4ylNXWYmJuCWWVdapGc1jN2NbWjKOHDuBef5+eC48cPSryQgBbIIi+2/2yqEkjqeDdaDysc2F2Q1lZFerqWmGCHW+9+Z4s2eobK/HY8UdRWlIMUyYlIntsdFigW219g6zhqOheXF7W84YWcKx2IwnDeaq8tEQVCHye87nDtiKRxoq5mdlFge77u/cyNUTnQe98i81mPFczJiwtreLa1euor6vT85vEF8kQqp9pEcd1TDgcRWtLOxKJlIh7rht8vkVVnuXBU/ZfVnywzxLAZ/UKlbvTMzOYnFnEwrIPBW6PbOpKS7y4d7cPPd37lT3BypqG+lplkFAxzueLPxDAOEmdqgp0dLSrj9KaxqpQddqCMRvBBIvDhWA0jkAgjMWFZVlGlZdXCpBmm3AOXFlZwtVrlyRQ4JjnfHnyw/fhtFngLSpEWVmJAOnV9TXMLyyhqaVVoae1dQ1IJPJj0yZidmZqUoQez1n2fVkjgNrt8ujfl5dX1B9ra2pEJuYV4vl2ygPKPPfl1WUFy3P+YmYMwVp+fnZ2VnMFAV3OZQLFc5YpIktUZcTqMpKKBvn+UbD4798+/L7g+cb1dl4UkH8vD57/JvV5vgLv97FteWAa/gmX+uttYdhF5S2P8spztjHXzlSeU3TA6+CzcmXdB3dBoe6DPxjS3Lq4sCRbPf6d6wXlBjndyjHiOPe43boHqpBJs/rKJiL+04LnahuFRJNUpf0Yx2reks242AMnvr2JE/39XXzzE5stsNkC/wu1wOak+L/Qzd681M0W2GyBT9cCv8m2hUf5NeV5OIBU8iF4ngcQPr6458Ka4HlSoAC0mL548ZKhsiwsREtzG/bu3Yv+/n50du4UkEMAPCJ/WmjTMzw8JOuW9q3tWpAvLS1oIU4QmsCQw2JXsBtB5Zu9vQKIA4EgWlrbtDi+N3AfnTt3apHP8maHjYopE2KJANxuAlxU+9gQCtAWYFlhjWXlXtTUVMLjKpQiKe+tnOVmPre5ojVCX99tfOUrLwsAjEcijNiTWobnSfW2k2oohYNB6jcCINygEjxPRBZQWFgEi82Lu4PT6Np3EAl6DtNCmJ69dodsPBx2jzbC0ZBPG0c6N+ZVVgSdCZjyRZU2wQ2eb3UlFWKlIiHoIRmORmRHQU/JG7d68bU//ENtZn3+gEK8WObd0tyEkeFBBTQF/X6ptKqqauB0eVBeSbuXOK5du4buA3vgdtnh9/uk8KLalveJ956+ogp7jUSlqqMyLUGvWKdhzcJ+RACeoMvt27cVsEZlMoE8fh8319xAEYAqZ/haLKY+Mzk+ic8/+3lt3HlufFFVvbJmVDLEE3EFTBUWFeq7ubmmzQsBB4K6BEUSVOnaHAIp3377bfmDs71o/cEwQYIIb775FrZt68D2HTuMst50RgDbrVu9mJ2dwfHHqMIeQ3Nzs5TveeV5NhHDvl2dCBLUpT9uPIP33zuNeDSNXds7sbtzC0YGryMeXYLbnoHLTA9yJ8LJLIorG9A/NI6dew/Ix5nKZtoMWKmupJrRzA29QULRo5gg+vzyCs5fvISegwexMD8rYItKfSqqRobGMD+3IPJpbX1Val8q7Xm+LFlvbmkS+EFw4N7de7Bb7QgEQhp3VBcTMCQwRDKC10/g4/hjj8O3ti5QJBIKChD8zne+gxMnTgik4P3q7u7WMdnWBI95nExus0o137vvvKM+SeVYcVERpqamsL66hp6ebt1PqXbpd5xhICO96Gm3YZLy/NKlKwJpU+ko7I6s7gltOOiZyrmCG2EpyugjnErJzolAVDhID1+nwuYIyqTiEawtzuLqhXPYu4tkhQeF3lK4isrkdz40MYWR0XG4HQ6jrwX8Oh77L+8LFZk8Lq+T4DUB52iMxNKSvNv5HtvbADForeGEzeqQHQ4BdM4fBKVv9d7Ude7Z24W6uioBpKFgWJ+x291wOjxScJstvNaQbG9Y2k4rFNoXsK2mZ2Y1L9XV12NtjePHB5/fpxBflrjzfDgmeM4KPKUSPvfnZJJhwmmRHSTYCMbQMokWJCQl29sNgI+AUyQWVTux1J1zKH2CqbK9e/cODh8+lPP4NtTl/PexkTHN9YaVSxKNDQ3qE7QFUT5DTt1LL/7rl87h6P4OwJSCo8CDOL3dXUVIwYmVlRDKSyvgdFqRSYWRzSawML+KlpatuHnjpoAUBvZy7POaGaa8sLgoooH3oGP7DvmhEwinzc/4xKj6P8cB+yvvDwkaklOFBSQpGSJph299XXY8Aqrp0y4C2IaZGQPsrK2pN4BIl1V9mfea8xR/cd4fGhrSs4jPNc4/spZQFY5hM3H12mWcOPGkAFoC5TxHhvSyvdluvB8k7GgFosqeNK3DDALMsMaivYhRGcDj993qQ201lf4F8t8n6UjwmIGYgRDV607NewwbJYlMcJjPJBIPUxMT6udXLl9GV9dO1NXWqI+QdKH1xejIhDIbSIhduHhBz2TO0w0NdbLycLsZvppUdsWNW7fhi2aws2svzn/wPr707DPou3YB8dAKCgtsUsPbPUWYnvfDF0qhbece+FNJ9Y3+3hvwr68gGgzgYPc+dHV1GtVbrMSx2tB/x1Dnc46mupSVCrQNO3X6FFpa2lBSUoHFhTUEAlEMDAwrVDRrTuD4o0dRW1OFaCgIb5EH/vU1Ec18JhpVRS6B85FIQmG8tKsiOSTrkmRcuSAMNt66dYtU493d+5UNIfueqSmsrK6grr5Wqlo+C+in7HB6sL7uR29vn0Dx6ooK3cvSEgOMLyktQVkFA3sd+OWv3kLH9i4FnZIcIAD+wrPHEY+xv2cRDoVUHcb5hqTX6vKqMgxop8XvnFn24YPTl2R10tRYr2c3lea0UiOBKMIwEcfK0qK89DmGOXeXk1SNRVBMKzkCxIydthC4ZhWQ4V/N+oRIPCk/eQYOk2xlZcnhw0dEFpA8f/e9d0TSsp+ysoSk5ofvv4eaqsqcZV2Dns+co6amZ7G2HkAimZYSnc9XjkXOiTxPXuPczAympiawbatBTHKep187xQLG2m9JynD2mXyFgEB2Bz3rWcGT0LgmOch+ysoPPotIMmoOytnL5a2VWGnCKT3vdZ5fx+Y/t1F1/XEF9m9aXf8+4HmeNMmvufPWLf9cwPNf3wt8MnhO4o5zHSvWuFZie1IIEYrEsO734+69AVVDdu7sQllpuarUmFHj8RTKqog2RpzTIpGg+jYV7MyZ6OjYhu79+yQA+DS2LVLF5ywd6dmvXBwr0x1IGD30kN8Ezz/dnnHz05stsNkCn/0W2ATPP/v3ePMKN1tgswV+xxb4TeD5x9Um3EBHgj6B5x8vZ80vRPOLfkN5TtWcCaFwFH19fVKhMBCIi2kCSfT5pGKPqiIqgurqG3C7rxd79u5FJBxGc3OjwFkCNtxQc3O1pa1NoGprSwtssEhVubq2jsHhYfmvVlRWY+D+EPyhkHwU6U9KUGhre5vKid1ubsSbEQqsq/x9amIGFF5zgxeOhFFbT+AwharKWimfKqtKkc0YXuQEHgg+xmNJvPbz17F3z340NbbI9iQrixLu7g3VqoKJMumcssssj02qCVna7DAHZRVgc5ai7+44ug8fw/3RUTgKXEjRlmZ6BlWVdXC5io3QvFRUimcqyunNSVCY4MkDywuTSWpDKuDoAUz1KTcJrW3tCmSihQvb4sLFS3C53di7vxvvvPuu2rLv1m20tDTJL51hZ5k0wz0JSK2o5JVERCQSw9VrV0UqdHRs1UaZmxJ6mrIUnZ8lGMQAslMnT+PJJ58UcDd4/66Olw/Qo2qOHqncWPF+8/wJNrE/0BdVmxyWr6fT2kwRvHzrzbfw2PHHpGwXcDg1JaCQoAZVsNwgEySi+pQkAoGs2tpavc/jc+PsDwXlh0+F3OXLV7QJ37GjU4GOw8Mj+tm+23ekOistLxOwQtCIKrjh4WGppUiM8PsXl5bwxBOPC7C+evUKWhqr4C2kStWLZIrhZya89+4pFBcU4anHj2NucgDp+BJMGR+s5gRMaSssNhdMjgI4iiowMDaFvT1HEE8wCJSlyiRb5NYJU5bVCwyXyyJFwA9mVQNcu3lTikyGcV25cgXPPvus2uVu/x1s3bpNoBYBN/ZHKrhq62pEZvAIBO7ozzw/v4RUIivwi32CgAQVxufOnkf3gW6RWaz6eP75F2RZMnCnX2ADAZjXXnsNf/Znf/ag3J3tx3tMsEShiTab2pAhnSTKLl+6KMU/PdPv3rkj1TqV57REIQht+ETTpobqaCI4ZiSTJvjXaA8zgCNHj8DuoCqYYBItQLKyQGHJN5Xy9IBmxYnGBIFaKinpO62+R5uTFI0IcLf3OlYX5rBtS4vmFXeRV4Bt0uxEMJ7Ssdy0N7HbBNzYbVQgQuOex2FQKduW75GsIPhGH2IqsRnuy/5NUIhhm7S1oJc5vaf12XRaCk6CaQSPi4o9Gk9UrNOewG53YWF+CVVVtaioqJQ/eHGRW2O9r/+OwvoYgsxrDoapxPZJPc45lnPC+Ph91NfVo6y0TJUR9GqWqpTApd2hcEoSin5fUABfSUkpKisrpCzmnM3P8MVzzQNJVLh6iqhgDqsCg57ijU0N8lVnZQOJMH6W8xpBZW9xsSwpOAYJRK+vrWsuaW/bIqCMvwwv9DjeefPv0L2zCU6XBY4CN0K0zPGUwBdIYnJyCZ2du+WhTJ/7ZDwkIK+goFjnwe8lkCh7HLNZ380+zfHKsNZkIoND8p22YWl5Hj6/4YVPGxQC1KwyslqdQMaK0dEJrKwuYUfnVllm0HKLoDwJJYJ6JEimpubQ2dmF8+cu6hrWVufx/HPPao4h+UfLmCNHjsiGIt+fOZfwvjBzgpYpbJMrV68IxCd4zfmSHvIEbkk8TkxMiRBhkC7JED5nZB9Bb/6KMs1HBM05kfFnSW4tzi0jEUujqprVWItYXllEdU2V/NI9hR4j6NVq0dim8r61pRX379/X3/PzMp9T7C8Ez9lHaZuyb/8+TIxN43bvnQcVTSSJ2b8XFhfUDwgY8yWwNZPBuWtXYbW6EPfH8cj+gxi734/WxhKsr03AYkkhmc5iYTmKVMqNopomZIo8sNptqCgtgcdlRyISUnVFJEyrEyOel2NudHQclRW1si0ZnxzD2PiorINYwfav//iPYbd7dC8nxmfx5lvvoKy8FJ4iO449ckTVNaZsWhVQnLs4jkk8cSyRYDl/8TLml/xIpc16XjtdtLHKiICrqa5QQLgycWkVQWsTVaQYKm0C29OzM3r2EMAtLikVAba27kdf3x0c6D6AkuIixMJhBMNBtZ3D7UJ9Y6MCca9cu4VwJIHbffdke/Lll15EdYkNHrctB2rn2jZnS2LYlRVgdXUFJaWlCCdM+L//83c1z5OQfOnFL8h67O6dfpEhDCmnHQqrHPgstlHMYIIU3ar6ytlLsUJDedRSYRvjiSRtKmPSM5EVE0+deBo///nPRWLy37nOuHjxAp57/vOyYbKaM6oEPH/uHCrLyzU+WQk3PDSM9vZtqKyq1hqQyv1EKqlKr46ODuV2sE15TqxMiYRDehbbrVY9pwh0c47jnJG3eMsrnA27N8OSI68U19/ocGa16rxZccI2I2nE5xDHZh4EFqiaC3/O+5tvPN7vspT+fcBzzk0bbVvyVnT5MZY/tzzYn6/u/G02LrLTy+RsTnJjNb9O//jPaa3PQfJrgpmPtsRDIiHvBW+E7ebvC+c5fgeJxDx4zjXY0soa7g8Pa01AsptZKQ31jVKEc43OqidWWTDAOJtmW5AIdxpikWQSXm+R1gsisQ1Jy0cCQxmebWTLM+mUhC7/yBwk4/OyZUrzM7xOqxE2n/dDB9Dz1L/dxIl+l06/+TObLbDZAp/ZFticFD+zt3bzwjZbYLMFft8W+IeA58aiOYtQYE1l9HlPRi6U8wFpG9U72pCYaM+QUdn4D37wQzQ2Nmnz/8ILXxDoQFCWYU580VplanoKwyND+Iu/+AvMzExjeHgQ+/btRY2C4MJSou/e1YUf//f/pgV1x9Z2NDc1wVNQgN7bfWhoaEI1PW1NVintovQstdowv7CIM2fPocRbAt/6Kh45chDtrS3aMK+vrMuqgF7g3T09CkKkp2ljYyuuXb+CHTvaUV9fAbM5BYfTinQyjVg0Kd/O7/zV93Hs2BPYtm0LHI58uCV9H2nDYCzU5SNqMmmDyHO+fvUCakstcNG+JGnD5et38KWvfgMXrl1DPJ1AU1ub1IKphAkrKwFEggHEIn48+ugjGBq6jx2dO6Tc5sKf4ClBLAJkBET4KnAX4J133pF35P5uI0iVimvat9A24gc//BG+9e1/i8uXL+OLX3wJy0tLeOWVVxTgWVRgBGfx3hDglIcvIHCVm3badRw79oiUaNyUUh3G8DCCygR0MumsVHncnO/etRNXLl0SSEovYoJdedWXNjOyVOBGPilFa5GXIbE+WanwfPk+Ab0f/vBH6NzRid279+g9KuAWFxdw9JHDUsHxRcA2/zuB7j17jM+y/blxJpBkd9gFOFLRyHMkwFldVWuAUItLtIIVEEK/YIL7bCvavLz88ssCx3hMAlhU7JLwIUBF0LSnuwPbtzVidZVK53IEgklcPHcFkUAA5mwMh/dvg29lFKWFtGfgkHAjnrKgrLpeQZU3+gawt+ewSv5JHlApy0oFLVqozDNbBNDSj5oAezLNUv40Pjx9Suotnv+16zek0irzFmt8EMDlvaNfO4EeWT8keQwj5IttT4U8soaVTn5DzbL+d999T/eFdjYffPAB/vzP/1xkCYM0/b519Pb26thPPfWUQA22M/segWuCh1Sjx5NJHDv+mBTo77//vja89OVdW13B7d5e7N69W57ntBQxSuZpvxQDNY88Z94beoVPTixgYnwG3d374C31IBAkGOLBuj+sUn6OWwbYMcSVAbg8D/Y1/n7q1EkB2rQzSMajKHTbcfncabhtFrQ21aO8ogKeYi8yFheiacZSsiLAjnTCIME4fkmiEWSiIpe5BdzMsz0JEBDkISzhCwQF3tIrn4rJYDCk9pPCzWwT8GyojF0CLFUxovtARRwrSWhdxDZM6/M3b/bisccehwkpLC7MqI2rqmuwuLgsoIFgOSs0JqcvWiDoAAAgAElEQVRnse7zobm5VVUsvtVpkUYCjnx+EVJ8EUDmGGA7E4j6+auv43Of+7z+ncfmi+fPMUeAjxUZ7Oe8xxWVlTBZTLh0+bLal8rdXbu7pNS+deuWSDL5hJuB9957D9s7tsnTW88K+dZnBbS5HG4EGQKYzqCpqVnt8dYbr6K9qQTeEjdcRR4EwlG4Csuw7qM3fAQHe47mPKLjmJ2dUNuvrfnU7pyb2Gfz6m6SdzxntjXnj5/99OfYvmMPamprMDh0B9U1pSgtK0JlZZmU+iXeCiTiBNncAohLy7xobK7VvGWob+kfblg4ENSm1QTtBHpv9cuCyO9bxpHDBzV2WE1DMoDnJCA5lXpAELAf8IAiGqMxzcV/+/2/xdNPP6NnIX+WdjMvv/xVfOc7/1XfSRU5j6eKmQTtzlICIx955JHcWDWAKs7R83OrWJxfQ0FhgUDS6elJ9BzsVphpMESPZxtqaqowMzutgEj2L86pVHPSUoHj+/nnnxP5yXmf50eSm2pdh80Jm8Wp7+KxDR9uq+Z8Tk58FuzevUvPoKWVJaStaSwv+fD+m2fx/NNfQENVGSxZP3y+EczPDWl+SiacWFqI4fbILJ7+w6/iyvWr2N21U6BYdWW5qkVoy0D7KobMEkA/efI0Dh96VLYjJIVHx0Zw89YtgXA9PYfQvrUDiUQGoWAM739wUvYzVXVl2Ld3t6xaGupqUF1RhqJCfn9chJf6QGkZkhngjbfOYHxqAT0HuvH0U09gdnYKv3zjNcRiYZx48rgIHILKpd4izcm0SYnH4gLirHY7rl69pj/X1NYr8PD0mXPYv7/bCLEcG1P+QEtri6xapmZn0bVnL5zuQty81S9LtBu37sDlLIDVlMG3/uiLyKRYiWBUuzAjgEHMJOQNz3ljbuL4iaTMuHFnGGfOnNEc17ljh8b0wL27hg99Io59e/YqqJvj8OrlC8oQIVFCVTatlRRGnDHWDWxbI8zWLT/4LIUJrIYyWwSUk5g2Qr4N27V3330X+/fvEwGYzcSwtrKEs+fOibxrbWnTc2l0dAyHDh5RJZ0IzmSKDvEYGR3B8MgwdmzfrgwB3mdOGbz3rBrjuedtSPhs4Pgx5hmuZSIa95yDFSK6waeelYGsGOF4oZiAn+fzimsC2om1tbbB5TZ+xvA9F6L8EfV5Hoj/XdbU/xTgeR7k/m3g+UbQ/aPnTS97I1Q9/9zX816lN/mAzYc/QaIub92yURzzycr7vK3NJ4PnXNezQiUvYJidX8Ts/DzcHg+cbo/G34pCdrNYWlnVOr2iguHjZmRSGdTX12B1xch6oH2LqjppYURCVWwPsf6N15DRvGSA4rlrYgB4bv5ltZWsCjnBs6JPTWAQFvy16Xn+u/T4zZ/ZbIHNFvgst8AmeP5Zvrub17bZApst8Hu1wLm3/lM2v1jO/55fkG9cOBNECgfXBZ5vVOtsLH/ML/IFitkcCAZiCIUjKvUn+MFN2Fe+8gdYWzX8lw3VOcs0IxifpB+6EwcO9GB1ZQl3+vvQ3NyE1tYmZFIEMsawfds23Lt3FwUFLvTfvqFQPCpGCSQ9/8KLKPZ6sbK6juGhEfQcPiTFEYH0rJl+tP0I+oIo9njQ1bkDyVhM6mie08FDh1FYXCL/1sWlVcwtLKCishSLi9P40pefA0wJIMsoLQMUk61EOIX7ChEdQUFxge4BfajpdcrNrOFVmpX3rzypLWaMjQygtigNG1VBZjfe/eAyXv5X34DF4UCSKi6HFbE4vc2LgIyxcZ6bGZctBNVdLOEmuEt7AgK4tbXVCg3kxsIgNKxSLBOQo/qX1gXU6FCFE4vHBcjcvXtPVgef//xzKi+/fbsPUVk0GNdA0IjtRjCQqjYCugSU7g0MYGl5GRXlVKB3CFTkjkXqXgWtWUV6rK6tynfZlDFCDQ3/zvymhjsbA8DNEzJUHCkZlJYXVKhqF2SEkDIcjZ7WVNJSLU6Q7+7dfm3+yyvKDZsc+tPb7bp+ql3X1tdQUV4Bb4kXNnqZIoNQhMAMgamkCBsqnaqrDHsSWpdwM15XVy9PTL7YVvRWHhgYlL0BgSJ+JhQKC7Al+UA7ly+/9ASQCcNmK0IiTqWxDVPjU7IjiAQWsb+rRcC50xqXijEFN5xFZSivqsV6OI7+gRF0HzoiZSYBF1lsEHuk5QTblpvJ3AZfBEWWJfVxTM/Oi/A5cuQR9N7ulz3Ll77wnLyeea/sNlqhMACPpcm0GyHBklSJPq/DbHICZpeuh/ePwCiBc36OwFqBxwMG9f3pn/6pAFiqAklgUbnKqgFaiMiaSfYsyVxGwYDahuB5ZXU1Ll26LKV6Q32dALihwQGNC94rWsG0tRnZBsZenoGhVN/zzyYk4lkEA3EM3Bs0QumstN7JqJ9mYMXY6LiAIPZAWvUQEGQ/k+1PeYXunc/nh91uQSoRk5f87ZtXcexwD0qLDfLHVVAER0EJYlkb4hkTLDY7sqmE7JFIeLFyhKCViCkpFR+WeauL0g5pZVUEEdWVrHCJReNwOl1SSPM8COjSQqW0rFTXXFVVKYCPFg6JBOdRSy5014R0Kqv+RqKptISqzISOxT4aS1CFTIDfKsulW719qK6tFRh958497OlsMRSYImAMVWYoHJbFEUGlifFxAbhb23dgdnruQcArr40ALW0RCFTwnrJtaGHBihWT1aLxQnsjBkXWN9TJ8oFg+dGjR/U9I8xNSDMEcbcRlkziMhKDw07gkfbzmVx4olmVDgTfJkbuIR6aR1V1KWwuG9YDQVTWNGF6egW1tbTdMuwqxsaHUVNdpvtMsop9j0QFlan5sGGSNhUV5SJhDPDLhvfeP4uKygq43FbU1Jah2EuigGPLgkzWjGzaCpvVjVdffR2dndvRvr1Nz5KbN28gEPTh+PFjIiUYEklS1mq24/Llq1KB7+zcath75MKJNxJQ+ecm2+NBWLIqSQyCkyTJxUuXZIHBe88+S1KFthry/+c8KTAxF6TLn7Qy0DSpfk47D7ZLIp7A/MIapiYWFL5IEJsq4Fgi52GdZhWHSUQuQW/eN6q3VVlgMip+SFYyw4N9iIAjx87de/cEtMejCZgy+TBmY3ySGKJ1Fedq3gdadvAZR6Fn0sRqJyt8K3EM3R2Hx2FDU30xSkrSWFseh39tBU6rF5Njy4CrFH6LDTt37xEpy3mPpBfJbM599KDn84L6UT6b2lq3orCwWJVXBH4rqyqlHqdNWG1dPUpLmW0xjvMXLspfvLK2XPkd5fTdNkOhpFGpml1ai5DUn5icRF1jM370k7eQNjnR3taK/fv3IBoO4Ny5kwgF11FR5sXxY0cE6s5MTypQtcDtMqxEqI5lIGGa/X9Mvs0utwfBILMZXLjT349t7VtQU1WBoeFhhZ5zXjRbbdiydTumpuex7g8hHE2ir+8uErEwvvz8E9jS0iCCjud69coVTI6P46UvvqhzIMGo3BOXC/5IGhOzyzh1+rTCNhm+Tl/2M2dO4xtf/7oqVi5duoT62lqRWtPjY8onIDnGe7mwtKDxyasgGc0QWfYvVvwd6DmstQPnM64XentvYc/ePbLsYeUK51ZaPT3++GMCNZ32DNZWlkV0FBV7pSpeX/OrDx9RP7dqHaBnRSqJrCmr58HkxISuk+OOhKo+I7r+4csAN0lmPXyfxzHAdAK4BiFsgO1GMCRB4I3rVpJDnN/43GG/zVftEUElDpuvlvw4SJz/+yeDx8Y5bgTMP3biWtLk18n5c+R5f9Lrk5Tn+c9tVIl/kvL8t4Hn8oPKvTaCxZ+kWP+04DkPa8xTD5XnJC14jawOJXjO6yapc+/+IManpvX3krJy7Nm7TxZzFHXQtqW4uATF3hJVQpEwam5qkN89P0/Pc4bUk2Qz4HFDeb4RPDfE5lwfGbyAro99g3kxmYyqY2TrIztJPgNyinS9n91Unv9eO8jNH95sgc0W+Cy2wCZ4/lm8q5vXtNkCmy3wj9ICnwY8j4R8SCUM25aPL8rzaiEDSDWUnPLAjcUxMT4hFR9D+b785S8hFKIvbkp/52aeSl+CnVRvEYS5fv0qFuZm5Vva2tIkH/GZ6QkFDi4szCsMLJXiQp0KZbtsYGpydh2G17UX586dE8BDcD6WtqK4tB7XLt3A8L0hZBNJlLB03Eq19Di+8OKLKK2ogdXqQdpkgz8Wxtlzp3H48H4EAqvo6GjB2toSigUwm5FOcBFvkzovypLjREJewlQv3rh+3QjxLC1VyB/fczupmKxDdYUXzWUWZFNxFJdU49TZazjxzOdgcdiQMWfkD8syblPWjoCPoaYWzM9NCew+evSwNp/cNNL+wQBnqGCVwFHnxeBBei0LiLHSDsOwYSFwRtCFYB5BMgKoDKqLxQyQPRqL4dTpMzjQc0CqRwYCDg3eR11dDba0tWhjzi/hfSJAcPLDk3jiiSfR0tKq4xPM/+CD97XRZSjitvZ2OGnHQeUz/ahzm0YBxFSSsWPkVFC0Z8kqKM0AJLghM7ZC/LOhvL5x46YIDl4H25ZhjgQ2817vvCYjJNNQoVPVyWulIpSWO/TC5SaaJfavvvqqqh8IShYXEcRMiGygqjkQDMqLneF6tNxYXV3D6VP0122V4p7qOcN2IYPv/c138e//9OsoLXEiGEgBGQ/8gTjeeettWEwJVJTY0VRbDIcpjiKXVYA2XF5YXIUoLi1HMBJH/71BlFRUoaGxBclEQiAJVYBul0NBqVTrUq1nlDLzFwXpJqz6gjhz7gLqG5tF+rBk/uknjmJLa3NOoX9XQAHD7jg+qNJnm8jD22xGMJwAzE6116WLF3H27FmBMFRgMhw1FAzhlVd+jC+99JLAXCqlGZ5HpSM94wm0UamsXmc26+fZ1gTe2U/GJialTn7iiSdkGcJS/braavn/kuAgoMdrJUnDtpcpjYXhswYgRXJqZTmAmzd6pdSl33kGhuo1Y7ILwGIeAAN5aR1EdZoRBmYoswmSEUtx2q1wOayIh/z4wfe+gycePYKSwgJ9f3lNHdJmBxKwA3aXQkcZLsg2IgicUogZwY6MNvCG0I3/Yz8FzDY7Ll6+go6OHQr4HRi4j1Qyo+vhXMh+RQ9qArsL8/MK0eRcwGs+0NMtpafUybQesFB9T7sdB371q18p8NDlosqOtigOAeH0h6Wf7+jYhIBiWioxZJeVEM+eeFTXLbDBYoDoqr6JGnPIL15/Hc8/9xzMWSuuXb1mBDUXeER28PNUPPN8ea4EtqhynZyexpat26Qglf2R36e5hsHEBOkef/xxgZ8kMw2VP/2UY+o7tEggEcZ+ktBckwPS02mNu0hwDcN3r6O+oZpCQERIcDgKsbQURHPrdpgtTjhdTpw9fxqPPHpI5M34yIjhfW02q+/x+cFzo7pWpE08rmOTtJ1f9Mk6pqDQhdKyYlRWlcurmW3J+ZEBnbdu9WOOFUcHelDoLRQB1d9/G0eOHNJcMj42iqJCAsDlsJisuHr1upSP+/Z2wWajtZBBWOaraGSHkjF88Q1SyPCaJ4FpXD9B66zUytu3d6oPW20k63IB2yaGa0dzYB6fA/w3A5zisTnHErwngUjQMp2xor9/RLYH9OinMphEJ0GmVJJ5HbRtoUIzo2BPPldYDcJz47jnuZN4ZhXH9Ows1lZXsXvvXgVb+tf8cNmd8llnPw0EfKpQoJ86w6LZdx5Un2VTSGRCAjjNJo9IX//6Ku7euY5nTvTAvzqDyZFBeN3FSETSmFrwIWx1YW5hGU+ceErgWSAUVsA3iUqPi4BqTPecpN7Ozi6DBM0yuDutZ8f4+ATsTt7bClRWVuP+/SE9IwgKN7Y0yrqkwO1EEYHvqXFZGFHp7CaBmkgpPNNsc+K//NdXUFRWh61b2tDZ2UE4HB+8+yYC/jV4iz146sRjKPTQFsyF4aH7slPyFnlRU9uAYIjhwC6srq7LluLChUvy+B4dHZE92Z6unQL6SDqdOnMajxx7FOu+AKqqa2F3uHHjVj+OH38CP37lZwKQy712/OFX/yBHpmVx/94dXDx3Hi+99KI82Csry0Wc0zLGW1aNG333NO5IHrVtadN4Y5/n3MS5n8+/C+fP48knnoDTapIXOcO5uc5a962rn2p9sTAnkpPAZzAURF1tg8gvPi9JpvIZPjs7jZ6eA0a2xsgYFuZJ3B4VwWhBHGuryzh/4ZJU+CQ0GhubdbymxmaDRMtmVf3E8ZdgMKnmKTNWV5b1XOra2al7LEA2N8dqts2tETYKNAzw3BhbGxXSGis5IH2jCIQ/yzbKr31oJ8I5inM8j58HuPO/G0GYxuvvA9A/LXj+SaC18VThfGGA0Plnav76P/57/jsN276P2r18dEMgj6cH9jb57/5N5/ybwPNP3mTkIGyRFh+1beHfSbiynXk9fBasrvsQjERFYrBia+u2DvjW/QK1+ZyitRWFHBTTkGz2FheqWolzOjM0SPww6Fb3/BPAcz6jjVIC1TE8WD/m7Vm4NufDS3MqA2432LbwfDc9z/9RtpKbB9lsgc0W+Ay1wCZ4/hm6mZuXstkCmy3wj9sCnwY8p/Kc4PknvfIL/zx4zkUxAR1DoWeT5cb16zfwwvMv6P14LKFFtuGRWQaXywinI4AwPDQEizmL5sYGeIsKEIsEMTdLa4JqBHw+VFTSK5mbmywKc56y3AwR0KCtAO0WGCw6P2t4nO4++AjOX+3D8cOPIxlK4u03fgWbKQ2nE9okd+7ahbLyWhQUVSAUzyLjsOPWnV7Mzkxh545tqKuvQmV5iTa5BDUt9AVV4KgJDpcH8TSD+Izr5Gvg/oA8N6kwLS+vhLeoGO+8/TaG7vfj+Se7UVdViWAogVgCaGlvh93lgMVmQiQaVqCYw1qARCyrcmenx4GrVy9L6UffY8OblOAcrS4MVTHBcwIz2QwV7lRA0wLDJoWi7odsdIxHYR7YIdjhcLgxPjGJ3r5+7NqzFxcuXsQLX3hBwDTDxO7duY3R4UHs37cPza2tSEuxY4LL6cErr/wE3d0HpFAnaPPTn/4Ef/wn3zTAIH5RKikPZB6LwGAeyOc/EZTkBvihsowAem7zyHJbE2+uARzSI/POnbsYG58UaMbv5HfQcobhfLRSoV0DFWUEJg2rjIw25bSsqKyu1PeRvKDK9vTpMwJ1ufnkeXGzTBU/lcpU9RGoJBDD4+3du08AOpXmVKu7nG69T1XVyPAwCtwZtDXXACY3rBavFIWvv/5zbG2vhxVhZOJ+VHkLYEqk4C0ph6eyHhV1DUhlsrDYHYhEE7g3OKh+00UbFo4VqcOjAnHz20Aq0okeGaFodpgtdkzPL2FxeQ2haEze53/89ZcE9BC0oOUMx1XAT7CmWn7Y9BPNB6ne7r+HkYkZjbe7/f2oqaqWl3tjQ13OhieND95/Tz7WVAVS1UoAgpvfnp6eB2o9Vm3cu3dP6jJa21DNarJYMDg0jL379gmQo3KRIYRUk1HZSCKNAXlsc/YlAmK0NyJ4zi7KfmyCAyvLfty9c19+6RnEjeoPExBLUnWWtzUwKxCU7Ubg3GZ3IhJPiHChTU9zY50qZWIhP9564+d4+vFjCmMloUDSQuC5yQGTwy3PVauZ1TAhKf8J4vGlscPttqSNVLQZEHoilUE0nsDs7Dw6d3QpVJKBgtz8M4BQAHya/Z6VETapMzlv8LsJKvN3VgNQyck2YFgnP0uAnFZBe/ftVWUAx43dYZBOrA4ggEyikCo9hv527epCZan3gaqOn2OFBYEkNigJox+/8mMRRhbaA4Ee57YcARIUiMXzYN/g3EvPb5JnW9q3wWJ1KFOC95gWC7TNoM0SiRbaxPB9Arr8M4mDhflFkSIkLy30WHY6FEZIv2mOSX4vx1044MfV86ewbVuLwPN4ivcshVA4LfC8sroes3OzuDPQh0NHemDOZhBY9z0IKOaxSKKxrxMoNNrSsGPgc2dlLShCdWh4UP2Xnrkkv/giAUag6ML5i9jS1o6GZs5rZtzuuwWnwyY7Id7yK5cu49nPfU5e9dFwTNUOvPMHDuwB4y0MmwuP4SGeq6Qh2JP/s6xO7LzftMxJwmYx5jKqpKsqq3SuBDTTWSrSkwIzGSYrAChL737D/ofny7mMXvOPHqOXu+HFb7Y6MTwyLeU5252AM73X+exjsLPZzHmfWQExvcdRxTmfACirWQigx+K0EbKhtKxcQBVDYnm82qoaxCNRzR+857xvJOI4J5GopL0SxwDHBjNJyAHxWDDRJz4p4uPCuTMoKylEz55OjA70IxUNosBhhz8YxcjsKhqatmBqdh6eohJVXtmdbtm3iUzL0k5rXqAryfMH6vwUyVi7xjeDP2dm55QJwawHVQZFIrhy7RoOHOhW9VpLYz2WF+cFPvPcWSHCkGFakc0tLuOnb3yIVNah+WhXVyfWVhZx4+olrK8t41DPfjjsZvmyN9TXygbH51sWydLSuhUWC8lHWlYV4P7gsH4xN4U2Id/85h/B7XTI5uXOnX6cOXda1Vpdu3bj/tAQGhpacOtWH44+chy3bt42qukKnXjssUeVRcDKn6BvHX/7/e/iyKFDOHTwgOYkjsuZ6RmQFSH4T1uknp6DuN13G40NjaiuqVEVzs7OTpEdtChjJZ/DatJ6iLYZvG8kURS0u7RoPBczWZSWsSokLlsaZtP03e4VSXL+wlkRqgTqWZVCkPOHP/gRvvGNP1KlgNOawf2Be7g3MAiXpwAFhUUCQzkuK8rK1QcdsqeKqd+ZrVbdC9lwuJwiZRn8K6bGgDVz4KexyhR9vEFBzXVmPu/gIyIOPS0fKtE3rlE5J969e1fkLklCjj3O7xvB943Vl4Jhc+ul36Y8/40rcVUq/foxfhN4ToJ/I3j+cXEKv+fj4Pc/CDwnuL4BQM+f78b2zL/3m8DzTz7nPHFhfnAv1HficR2OFWqsJuF1kJjhGoUWZxQ7sPpiZ9cu+H0Bkb+hCJ+bJlUYer2lKFN+ADA/N6ef51hglRlzW0jW5MFzrk+NdjKqE1RgmbNqUb/JmgyLGq552QaqkrSoYuzjti2bnuf/uHvKzaNttsBmC/zLb4FN8Pxf/j3cvILNFthsgX+iFvg04Hk07EcyHv7ImRhKICMYMq8+VylszrKDKlBuWAKBIM6ePacNDJVJVJ0X5ZSnhsLIJFXdlrZWo0TaQ+VbSkBLPBbGIhVS5SXw+3yor681wDKW6nNBnKa1gmF5gUxKwWMEbRhERYAlkE5i3hdENm6BOWGGNWNCJhFGU0M57A4THG6qAAsxvxCAvaAMaU8h6pub8b3vfw/HHjmKoH8djx49opLyFP2jzQQ3CKNzYc49GwENs9Td3MQ/3AixdD4Bp9slIHto8C6uX/wAnR0daG3rwL37o3j0+DHEklEUFlGZGpctTDKaxeTYnBb6NQ21KCn1Cqhqaqb/LhX9KQWnEdQk8GIA6izJp7LYpvvBe0C7BoZJUolHgJMAGdWoBLSTiZTKz6n6GxwewZZt2/HDH9ET/VtS5mbScdgsJgR9a9q4FxQVw2SxSblJv/poNI533nlPxEc0Glao6T6WvkfDcNgssOcU5HmfVsNCxNgEGhtgbooNxVUmS+/VjBSz2gCZjE2OUX1rhDNazFYsLC7h8pXL2LN7t8BrgpBdXV0C0mRHYjYbm7VQSCAG/53tQ6XdsUcfRSweRW/vbQX3sb+SbKGqqTYXmMfQTIKSgVAAw8OjsoiorakTgPXWW2/L4oAA/cLCEmprapBJ+NC1ox0wFyCVsqs9X33txygvcyIVW0Wh04yOlnZMj9Jn3YnqrR1wFRahyFsCh4I6eZ/MAvknxkbljd/WwkBLF5JU6HEXyXbLBZzl2yOTtSAcT+O/vfIqMiaLSuofP7oHHictO4CFhUVVdAwNjcpGgAp7WmaUlJQZ6k2TCSfPnce1a9fRsW0rDh86iIrycszPzSr0jcrWsdERgbiPP/aYvO35ZxIyDGbkeCbIS/KLm2TaenDjTO/kM2fPoqNzp7zI+fkd2zukVjU2vrQ5GEFLU5MIICOgkkGcCVho9o4Mkgna/bgwPb2IG9d7cfToEbjcFqyszqGkvBSRmFG5YHw8Cf/6msB5zUMZE0xWG6KJlCwedu/cjngkgMDasmxbujraFchKOyK7pxAmmxuxrBUps11EQjoZEyFHz2UCshyPbirGE4mPKCK1IWfJusmiUNP6ukY4nR7c7u0X+EmPfQKOVqtJfa68tETXz107wXKWqbNtSHAQ4CKYk1f0EtgbHh0TaE0V8PVrVw1P71BQVQmHDx2SVzb9gRsbGlBZVSGrJtp7cEyxLJ1AxLrfLyCLffytt9/B8ePHEVxf03HobUzFNqt4AkG/bD+IQ3DcEMDni6reRIqZAknda59vHc0tTZobeG2893x/z55d6sMMt7108YrOiQrYEm+RrokkAsk1zsV5lTX+h2/+hVOn0NRUA4fTgvXAuuyyaupapEC32t0C9ppbG2U/QvqiyFOgcS5SMGEQr5zTWBnBeY3XSQA6yfOn+p5VK9EELpy/pHZgiCPnZ859t27dwPz8jKwnsmZDqU47qI6OdpR6izE+NqLroIcz++iNazdQ4CkUsHn37i0cPtTzIMMhn6+QV6xyHBjzbBROFy2Pgigu8sLvDyorgwrlAwcOirQw5qC4gnL5d1ZSEcwm0cWrJpHK8crxPDMzhZ6D+wXs82dMVgcWlmlRNoru/T243duHxYUFPP7YcZSVemULZGP/i9G+x6FMCoJUHDu032L4sdPF4Npa+XerWiGnyvStrmFtaVEAK8c37YY4jxthubnshCzDcFntJEG24ROPFBxuB2J8tqSAqxevYfuWNjRXl2FypFfzJY+RTNuRNdmQzFqwuOZHNJlBc9tWFBR5MTk1pfFM8Ky6qhLlZYWIxyMihTkP066qsalFxDKvg+TQyOio+iB9+mlUxgqXTDoJ3+oK4tGQ5gjedype7Q6X4Nn5pRW89quTCMWy2Mr8kNJiXLt6GR1TbRAAACAASURBVHXVldjVuR211ZUIBXx6/pWxKq66HBlT3FDEJjKorKxDOJyA21WI997/EOv+AGJxPoNMeOmLXxRoSSuaoeEh9TeShU88+QTm5uZlW0drE6/XmJPf/+BDJE0Z7OzaiSefeFyVBAzi+O53/kqK25e//GXYbcyQiRlhmrRcyTLTwC7bNq6tuM744MMPVS3EuYDVJefPX5CHPY/ncjpkl0FijxZtP/jBD9DWvgUWm1VEU/vWrRpXqUQKW7dsVbWQz7eKn736E3z72/9Gz0ISRVxfvP/+h9i2tQN1tbVIR4MKhWYOQ70yaAq1puD17t+7WyQaCywIosuCzMScCwavM0TdLnW0CKcNmuEHC0yuEz4BPM+vITYKNgzF8a+D5xvXprw+hlmykoaWNhtB8vx35u2WPunfPr4E/6jyfcO/5sDzj3/+N9m28Nn328DzjQD2p1Gek/DNW73kr0frrQ1kxO8MnnNWlvLcCOtk25J447FHRpirQAuijFHNFI5JMMCqiZHRcYHn7L/sixGSNQ7miUBrSs65rJbhs4XrCZKxJFtoaSU+WIvIh57nxj3I14M9NP5Rf+AalJWOJBHANTtt/ExaT+bbkb9vep7/E20uNw+72QKbLfAvtgU2wfN/sbdu88Q3W2CzBf6pW+DTgOeR4DqSichHykXzgHm+jPvBxobK3pzikGpGhjWOj00IjCAYQLsBWn9QgUzAJp02KTTo+rUrKCzwYEfHVjhtFkQjQcSiYSnPy0uLsb66KoWau8CrzWk8GhVYSy0cN8zBwDqyyQQSMQZ3plQaH8hEsRaPwGPzYnV2DcN3BrC1pQEV5S4UFTukWFtaDcPhKEUkbUdp2zZkrHbZZZw5eQpHDx/R4r2lqQGFHhdSyaiAO5bFp+IpbYCl3AuHFbglEMtk0gaAQBn3GSyvp2pw+H4f+vv6sXXbTtwbGMaLX3pRG3O/f1VgBy0C0gkThgfG4Q9FsWNPl/y9+/v70balRYAzQblEDugzLC9Mat9YhCSGQ/eHxAIVi0uL89qs0iecSkeeJwEoeuBGonGVkb/5zrsoKC7BxNQU2rZsQXNzI8wMcGQFcyohQDGWpN9qgbyZqcakav3Vn72GnTt3CsALhfwCfeldzYqBVJQkAi0DDH/ifEAoAW5umtk++cCvTJaWE4YfOj1pFRwlyIy/81rTspfhv3/3u9/F17/2NVy/fl3H6O7ufqASY3tTiU7VGwFH/p2AC1XThYUFUs8S4FhaWpCVAUFEeim/8IXnBBwuLS8JaCPBwPYkuEwA0+MuwMTEJF5//Zf41re+pfNqqGvAudNv43DPPpjMtPNxyfv2Vu9ljE/0odRrR1fHFlR7q5CNmpFK27CUSGDF71ffP3jwICqrqrSRj0cjcDnsKn8fosd0cxNq6moQTxnBeUSo2DzccApYszowM7eMv/6bH+A//PlfiHhJR5fgLaCi2SH1NsFMqqFtVqdK7Wem56gVFVhW3VCHYDSKK1evyD7i8ceOyV7jxvVr2NW1ExXlZQJcXnv1VXzjG1+XUvf8hfMKElUopd+PmzdvYv/+/drgcuPM3/n+0PAI9u7fj2vXr8teh3YubrcT8VhEIDTBi45t20TIENhnGCb7MO01qC5LxFk14cH1q32orq6Vct3toaLVT+QOiRTnFeYPpOGyWzXGqZrnsUheWDn+TFaMjU2gvrYCdnMGo4P3sLIwg5aGWjis9FD1oLisAmmTHdGMFWkLqyMS8PtWce3aFTjtdtmSkKSiHQJJjY12ApyTExnA5nThymUSEJ1SoE5OTOfyBuwKbuR104e5pqpSoDU9q1cZkGaxob6+QWODgApBSgajUqlNwCGezGJkbAJOl0PgUmtrM5YWF+CmUtPnQ1/fbTQ1NqodCWCaTTYBZuFIVMra5ZUVeaMTFKVKl0Ql+386HsWJJx8XEUdfc4I2JJcIPpB0osKdHuYcO6yUePW1X2J9ncC5Dy+88Dwamxr0fQMD90T40MKFylX6Yc9OL+DG9Vt48cUvyILhTn+v5ioGPleUl0qtbKhPM3DZHBjqH4DZkoanwIm5+WkReEcffRwzcyuoqmmQTY3VYYa7yIVYMCzwfGP1CqsgGATIOY79jvMK+5rD5YA/HNT8FI+lkE5Z5CtNv+YXvvA8lpbmMTM7gdq6CjQ01mF4dA5LKyFMTozhmWdOSHG7s3OHKn0Y2DsxNomZ6VlsaduK2ppq/M3f/Bd885vfMGwvcoQx+wMBc7YrSRsSehwPqVQMxcUeBRInkxn88o23FXRZpbyFlEgF/qKbAOctqpv5c6xg4DxrAMZpWYGUlBSjtq5ainJauLBy5e79EVls1NU1wO0qwOjwCEZHRvD8c8/KvsVi4aTBKh+jAkwkh9mMtXUf1hg429JqVCyZDOUnn1E8j6H7A2hrahTJ1NrKbAI+nxk+bKje2Ud5b2VLk8ygwF6uZ7rFncWib1Hj7/y5G0hEzPBYHHCakmhrcKO+2oFYxAeXoxjBSBLOgmIs+yMoLKtE/8AwDh15BKtrPgG+JEPprx8Jr6CwwClgbnx8UmrvuvpGgbQkSMyqnEhhbn4eyUxGPuJ8LuzdvRPrqyuoKi/F6VMfKouE5CsrKpiNQtX7L94+BX84IcCa1i3/6T/+peaH/+N//9+kWC/2uOFbX8PI0CB27+lEUYkDyyurmJtbQllZDRrqW7G0tIpbvf2ynxmfnMD27dvkmW9UqJlw5+4d9PbelIr7+LFHdX8H7w9JQT94fxhHDj+Ci1euYjUSEuH1tZe/irLSEsxNT+q8WQ30zIkn9Yyg/VY6ZQTJEpznM5VkCJ9VJOV+9eZb+Na3vq1nHInj69dvqkKiqrJCYc579u5VWCPnBdpD7T/QLa9pgpq/evNXaGhsRDKWRF11LXbs6MDY2Ahefe2n+Pa3/0QEH4PIM2kTTp8+q3VNbXUNLp35UGSZu7AQre3bkDGZ9Lx98cUXjL4aDaLQ7ZKogQr3ZIbVMA6RcMy6cTudIr7yynPWSOTwUYGf/2DwXMsHQ8CxUbktm7JgUKR3PlidocoM/90Ivm8Ezzf+/G9Tnn9a8PyTQGsDwc+rqHNq9dxSKH9OD6xWsoalHTHh/LrbqIPK5YbklNZ5QJlkbR48z3/3w597KGQwDmocc+M1few0Hm5FmBsBEt/8ds4raYX4xqLMBrJgampaVln0ci8udiMQisHpKkZSVo3TWssxE4Tzjcvl1rj0eApl9chKhOrqigdrRpI+PKdkgn3aqMYz6qeMSjWDFMhZ/eWs7fL950F756oVSJDDwgQUg6wwMj/SOPLsn23iRP/UG83N42+2wGYL/Itqgc1J8V/U7do82c0W2GyB/5ktQPCc38dNxkcWzhv8IPOL8XBgHYlIUABI/mX4V1JdaASgPVhwM/zMnNHGjFYa/f13ZEOwd89+KUy42S7xlqiUvbysQgD0wP0h3LnTJ6UmS+0PdO+T/6FvbVUgsEK/gn75TieSBLXsUoPbbWbYzcYC25xNy+M05F8XsBYKBZC1ZuAq9CAUTCCdAOwW+n2HUVVZjHg8qE1uMBACTHaEoxlM+WJo3tqJ4pIK9N+9D58/jMqKSsQiYbQ11Ql4zyYjsFvSUvSZzHYp57WwN1l0TWwHquIJylnthp1LJOzH6sKoFu5XrvXDU1yJvd09qKip5JpeXugmesdmLVhf8mNpdR1ub7ECB8fGxwT+ErAwrAF4zwzwhRsAqrrsVo82EgTIDQsMAjRmzM7MYGV1WUp/2j4QTCHIZniKJzAyPikvyNGJSXlVdnbuQDwSko0FLRMEbFuoADcsBaiKpFJocGgIy0vLqKgs13fRG5dqeALBRW63wCcC7QR0uTlie3DDzxBPqb9ZKmDiBs84TwIBVD8aynOTAAYSGwRG2We4+bl65aq8a2mdcurUSRw8eEiqQv4yPIcZcnhf/rNUyFKtxxfB77KyCgFuCu9LJ1XFsLa2gq5dnVK/c3OWiDPc0yr7FgJXDK3b2bVHoPrQ0AiGR8bwyCPHBFYE1+fRtb0dTmcpVteCOHfuLMzZCKzmEFobK1BbXYV4JI2mxu2w2IqRdXuwvL4u8Pbe3TsCT7u7aQ9gVzUD7S3YJBxTcVYh0B+Cfp653aCGnUJEzciarfh//vNf4/GnnlGobqEjCWQIrGRUHcD7Q1/7ZCoj8G59zSd/Y9qZpGiHaragsalRoAxBQXo8s6qBSlOCL7Tj+cu//Eu8/NWvwVvsxS/feENK3bm5Gaytr6qUuqmZSvwibWdJUqysrGFwcADHjh0VaCMboyyMMNQsPXl9WFxYEuhKIoe2A/39fbrGHZ3bc+AQwSAXBu4NKYSQCtT9B/YIiDFbGQJGdX1GQDL91Lm5FlmVK/qn/7DJbJOytrmlEQUuGy6fPwVbJo6Whjp5qEZiSZRU1GJhPYhgNKm2pAK7uNCJyopyKcLp4R2LRo3QTXpYCyw0LFz4O4H6cDQmMKCmpk62PpwL2H/Z7wwrFAf8VH26nMhQzW4jqM62KxWxSBKJc6PL6ZT9BQ/Pn0+kqV4vwMmTH2A3/ZsLPDBl06rI4fnPzs1pLuDPUmlO+x8CUAxRZJ8iYN7Q1KgKEapUt2xpl4c0bX2ytJLJpDVGqCgmKMu5mRUYvIfMiCCpFI7EMTg0aii2/wegGKKC2lsoBfrw8JBADwbzcmzOzs5hbmZB2QCqyMiNZ/o905ueoB/BKgL4vO5sOo3FmXmsri6JOFxZWRDwyHFmsTrR0NQKXzAAO321zEA8EobDSssXk66P/UkEmzzpDfCEnuwEXFnlQ+uggsJCWK1OZVMkEhncuzsgwL+mrhqB4LrGPEHooZEpBMNxVFWUi0y4ceMavvD850UuZFOGivLalWv44he/JFBwdmYMx449qnmd30HrEj7XCAaOjY3rz7QwIqjP45VXlGoMMPT456/9Hf7wa1+H3U6ClXMdqxcgle9777+HE48/Kgsqw5ed865VIbS0QdjS3oaCQnfOBiYq8Pzs+Uvo6NiuZykDkasqq/HhBx+oPx0+fFChevRpp+6SACstOehrnUjGBUpy7HKMUonJeWF4eEz9pa6mGuVlvF+FIhVlQSN//px1FO1aMlm1J+eV6bE5AaKwpmBzWeFwF6C2thlOaxHcdpcCe/t7z8FqjiARCzI5GR6nQ+OBc1EgmoSjuAKD4zOorKnHrl1dqhAxZ2nnlYLb44DPF5AVms3uEDlK0D9PXrAfcK6klcvcwoqIKc6jHC8kAQmss7JmZHQMW9q3imjiPPGzv3sbkXhGeQB79+7GX/5f/6e88f/Nn/xrWY309d5E9/59Iq4CgTXU1JVqzeJwFmBwaBxb2rarYuJ23x2RGONjfK8FTz/ztIBCzgNnzpzC8uKCnrlf+fJLAgU5NzjtLrz687/D5z73eSwsLuP1tz6Q+r+ttRkl3gLJ+WkZx/BgBtSy/3M+Yn9jQZLDTvCZmQZ2494mkvjud7+Hr33taygsKtB8QFV6Ip7U2oR9c3h4GMeOH0dhUSG+9/3v46mnnxJpxvmNfYbPvOUVP06fuYAXnnsWJ99/G1YLnydAT/d+HW9ufgl9d+7h8RNP4/Kly3CZMkjG43B6PAph5f3k+bS2tWhtYmeQRDqh54xHnvMMs7Wp//N7+RzgWNJaQERxPhzUCH3MB2ar6ioH8Ao+zf35YeC0oTQW2P0gk8fwBCeRwL6f1ydTWJBNc3xxvZqz48otaI0g9LzlSg6I/2iO6YO178Pz+diK/cE15B7dD37+4wfKfRfh3A05Qh9f/z8Ezw1yIA+YE3TPLw7yFnj5cxdITrsS2b09VJvnwfONavb8d38cPH/YDh8/I2Y9WGW1lkUCJjNzFOICz7NZK6anZlFeXqqg76JiJyLRFLJwytOcBK/N5oCF/TkWl2UUc3RIhvHZR7uhoaH7sgJjlgWzg9iPVGGa3WjbkgfPN+Tk5Dzg82e7kTBQiLPNjgzV57mgU77HX4c/9+83caL/mZvOze/abIHNFvhn3wKbk+I/+1u0eYKbLbDZAv9/tcDZN/9jNr9o3mi9srE0Ng+ex8MB+QcrDC23AKUqlX/O27QQ+OOSmv+lzWn4/H4pUeStWlouII8gHhfaBGD4ZwKr7Vu3yz94eHhQKj6COgRE9+3brXJ9n28t5wubRmNjgzaR/C6CQvRFt5gyCPjX4WHQXjaDdDKuvxO8YbGmhUqTrAVmuxOugiI43B5tuK3mjKwdwv5VpBNRpJIpRFMOrIWSWFgLYsfeg7A4CxFLZDE7PY1owIem6lLs7miDPZuAxWZDJEHgy4Z0yrBP4eaRi3LDSoChW4bNSiLmx/LELamt0qYCnLx4Gy5vJVImM0rKi7Gra7tIAJfFhkKnB1Ozc1jyraN96zaF8y0tLWP3rt1StzLYkkAagVgCH9wg8hy4WaIQh5t0bjYYUshf6741LC8vCXAgeEmwQ0SHyYKZ2QVMTs+guq5e9gKtLS0CD3izWG7NQMZYKoVonKFfdvkHU83F72AAJxWwedCVwDOtCjwMB+PGPU3rmiQS8ohndUBaqvmurk7ZFVCxLg/qnHLZCMpjSbpNYAKPR8WuvJ/tBkhw/WaflEv01qXlB9WvfClIL03v5CDGx8ewc2enfOTZNvTYnJtbxP59BwToG97QMfTf6cWhQwce2CE4ckFiFhttO9JSQg6PjMNTWIymli24eu2GSoC54X/k0F7MTo5g69YuXLl8DS6bFbZsCA2VLthMBoFhdhTBXVQDZ1GVqhkI+tB+g2AbFe52m1Ve01RccbNI/26W4Bd4XFKkaVOc80HmnlxWLzSKNpnx1tvvCqz75h99A5mkX4F3xkaYukdDo0WQi/dJai0CrZEIQuE4ltcCskVYWpyTSprl0bTycBd4EE+mdL3/71/9NT7/3PModBbh/PlzeObpE0ikogLQW1qbcOnSZTQ0Non4os3HubMX0dJch9pqrwHIuNwC8+02p34fGR5FJmNCW9sW9Y2z584ilYxg774ulWszEJchjbzOQCCkjATeO/qssx1YYZHJGO1qqF+psGcwbkbAzNqaTx718ty2WlFQ4kU04kff1XMoL3CgwuvFzNwC3N4KrEVSmJxbRlllNRrowV5YgOICu1TmVDJzDuIYMawKzPJC53fQNoF/l0d1OiulMQFJhrvu2bM35wdvKNsIUmsehRkWWlkZyb451aDh8ZsHP4wK85xHa9aOWDyDy5cu4YgsQgieGeBBIsWx70QiRcDQpiOcOn1egD/vLd+gslaWDjnSgtfBv5thEIucA6hyJqhPsIi2D/SbXVxcAdHcgoIizWO3e29jR2cHiosJekVEdC0vL2rsl5aUwe0pxOICfaAXBFZ27ugU8M7ngwi9DIN3WfkxL2Ce8zbPhZZXi/PzGB0ZEsExMjIo8opjur6xCRabAz5/CKmMCd6SEizMzqAmFxjH4xCEN0jCmO4T5wjeMwLWBAapDib5UVVTI6JtdWVdoOvY+Dicbg8i4YjmVAYHLq2s6tk0Nj6CtrZmhfUyW4NkCSslmM0RDUfh9ZbomgYG7qKuvlbqfD4rCguKEIvHRQTRkojVU/Svv3r1KmwOG3bs3CHSlWTPL19/HZ07dqC1tU3nw/EYiyexvLqu8fXHX/+KPsvrYZVIPJZUqClV9rt37xK5x3BBkpm0QTh/8ZKqQVjJwntK4pPtffrUaT0X6P1dWFQk0JXH432bmhqD02XX+JXdQZYkawarKz4MDg4rIHXbtnZY6KihCiarxiJtcnbu7NKzenJiShkRnANJltDeq6amCmNjowqVpvKe8zjPiaQBA6f5/KKPeTQS1jM0tDKH+vIi1FdXIJ4xI2ErxIVb99HaYQRtHtzbBbfdjFAsqmoSEnaTExNobWlVZZrI/o3j50GcLwk2I3CVJLZA/lAI94eGRTRQdU27CNqmvP/+eSRTwHPPfV4Ke4Ykj44NS4ne0FBjkAzpFNbWVtHa0ojF+Sn16bb2DoyNT6N9ayfGx6cQCcdkncSw6APd3bLByprN8BR48MYbv4BvdRkN9TU4fvxRAeGc53j/CZ4fe+y47F9e++mbqpzo6upAc1MNzOY0CgtpXZdEMhGH0+6QNzjXFOl0HmxmNgitvYzfX3nlpzh46KB8+4u8hSJlnC43ouKPzQoQXVpcFKnDqgJacnF9Qv9xNiXXQ5GkGd/925+ge08X/CuzsGbjyKai6Oneg7sDdxGIxNC5ey9Mdidu9/WhobwUoYAfWZMZ1bUN8AVDGlvlFBuI3CRRlJLIgdUQBHQ/rvj+dQW4QdLwfWOeN56DRkjoQ5FHHkg2AHRawnx8u5/PUXkIWhuAtwVIcy42rMKMSdkA0fP2Sw8BZcmrc/kjn26Vnp/PNwLVGwHp/HdwXt74fv7zG4FutQeMgOEHx8udszGOc97fueeLfjb9sO3yZ77RriT/Hj+7UTyzUZ2ef2Z99Mq5ztoInhtrFq7pCapPTU4/AM+LvS4sLK5haTlk5MuUlOk5yioEXhPXcwTVK6tqtG427MDW5a/P8VBZQRW6RUQ0rb/yti0PK8GM/vDxNub5bnzPAM9tSJsN8JyvfN/atG35dP1689ObLbDZAp/9FtgEzz/793jzCjdbYLMFfscW2Aie5xfQGw/1UBGTRTzkz4HnBiBnbGiMUvCNC3AtXOltihQCwaA25/TV5KKaIWsEydta2wWYDgwMClhxON2YmJhCT88B2QQwoIw2IDW1LFU3YXx8XO/x3wgSjI1OSCXcc2A/fGsr8Lic8knPpAh4RFBc6JHaiZuN4Noy0vEY0jDDVeiFx1sCk9Uq+weq8zKJCFLRAGLhAEK+dan+LDYXZpbW4Y8DjqIK7Np3SLYcp06eQkNdHfbt6kQyGkZ9baU2uFRJExDkRiAPIBHYNQBdguhmJKMBhJeGkUkkEYpbMbMcw7Y9B1BYVo6p2Sn09l7HY0ePoL66Fr7lNXnHjk9PY/uOHQK/3njjDXzlK1+R4pQWAQLo0lT3FAmgI+BVXl5uBBSurQkcoSe5bDMSDFFczwVlxmQVQZ9TqiDpVzoxNSMVEG03XvzCi7hw7qyC1nq6u7UJL/AWY35xSQAdFYkCwaxW9Pb2oq21VRYk7AM8H29xESJ+n2EJQBWt3WlYsGRYKsvNf1L3luAwgVuCfFSw8hp53txk0c84X1qbBwKpbiIgQnUbgVWCNwTkduzYrp8jaFdQ6JE6lcAa26izczu8JUUI+MNYXV1HbU29/HL5ikRCuH27VwBhSQnbMEMkSQD29OwcamrrpLafX1jC4soaSkorYLU5cObseREIX3zhBKLBNczOLGNyfAYepx0dzZUwJVeRiq/LVshTUgWbpxLRNFWWDLGCVOtsJyOgLYrm5iYBQ4899phAwKnJKeza1al20gbPqA0RcFBYVKygvNu3+3H5ylV84xv/SjYrLjtVWfSrNpY8JLT4M4Zq1AhUNICXDJjJ5wuE1L6016BVCxXX7COskqBHqN3lxo/++yt49NHjuHbxGra0bUH71lYpwAfu35WdCj16OR7r6hrlz0zlec+BPXA5jUwAjgVOBEaIbRapJP2bl5R5cOPGDV3bY8ePIBBcE/lCZWRpSbnIIfaJmZlZvPvuu/h3/+5Pc0RAUko3o/qCajqCIyTR6G8dFxHHsVdRUakqhgTJH0sWb/38x9jV3gKb2QS7y4M7w5PYsacHZdUNAn0IgtqtJmSSkdxYpX94RveH6loqxfmdhg86y9TJK1E1yaBRg4ghiE61PkHs/GaegLpC8gj4PAA1NoLnmikNzTwrdYzSAsQTJrjcxTh58kNV37iddlWA0Pok7+kdiRqqU14nwXNmSeR9/AmSsv04DjhX8EWyZktrC6KRkI7T1tYq4IhVRFaLXdYukxMzIjibm1ul4h68P4hDh3uQztAD3gDv7w/e031tbWkTkMq5kj8bDAYENjOgk8At+wX7HucKzhkcn/lwTfoh2yxmvP/u2zh2/FEsLMzKvoX3/9Dhw4inslj3s8LJgsIiL+7130apt0jtz/PK2z4RYGFbcx5g/+H3sQ2ovKdamyAqf9EmhWHAJBwYXM3xXFVVrWqj6Zlp7Nu/X+rGvft2a66MhAMikwj8Ul1bUV4p0Jb97d1338KTJ540AkizJl0n7zn76pUrVwVmt7W1Y2Z2RuReTX0Nbt24ganJcTz7zNO4eeMmwqEwDh46zKlGFQys+GFWxIE9HUjSq9zmVNUI7VtITNAne8+e3aqWofUXnysMDZ6aJvG1KvUwiQMq3tkG7LO/+MUv8OSJEyguKlblAudiAlMcv8wMsTmsIkYNslImIzh58rRsZTyFHqlK821N0pYK/K6uXSLr5ucW1d/KyspFzLochk0PxwuzFVpamkV68TxIKPDecH6X3znnoHgC4/duYmKgF3s6typ0e8EXR9zqgaWgRCTbH3zpi0hEAkgzeFb2WiOy9iCxa6hQDZ/sPPiZrzxhYCzJDJKMfFZ4S0oV7MvxcufuPVRWV8vChM+ksdFZJKQ8/7z8/K9eu4LLly+KSKVn8zOfe1rXN3h/QIGic9PjUs5u2UrwfApVVfWyBKIS3uPy4JUf/xg7d3TiqRNPStlvspjxs5/+RCT+0SOH0P7/sffeX3Jn93Fodc5hpifniJzzLrCBm7QkRVJiEkVbkvWeLdv/j/xk+4d37HckW7Io2gwbuIEbsMAg5wwMJuee6emcu9+ruv0FZsHVOdSTJVFkzzk4AGZ6ur/fm773VtWnamxEzz1Zmbk9+C//5b/i67/zu1haWkOspVtVUSw2KpWo9idZzGdmWV7N3OswN4XPXI/boWcVq8A4RkiaM6yVNmNs8y9/9cvI5NKGPK9U4fe3isBmtdfK0rIyLGLRFpEpwaBfDAqFCrwuguc/fvtDBcP3d7YivjyDof4u9HZ34KOPPsTxk6fgC0eRZkXE/QfojbUoJ4B7CGai9A8OobWtQ7ZLbqcTAEomDQAAIABJREFUbbGYBA4kpZLKLDB2R5by3AJnLbHGVkDXUkxvVRBvVUdvBd0FCn/Bad/g6VvBcwPA12sWeG4h458Hz58FuYVT/9JfT8HcLwJ1f/G9+Ux5ajfzbFuYdjBWbBz3FplAWxRL2PJF4DmfUZby3PrMrSr0rZ/zLHhugc9/K3he47hjy1rK8xLyuRLqNYeeB7G2VjicdUSifqQzRShP2Ma9cB3MQeL9cH+1uhYXERcIhvU8YbVSLNai++J6QuEE7Zu2bxvX2PlF8NyIBJ79ehZQ57PHgOcO+e5bxAzb4Ohr/6aJE/3SY7v5wmYLNFvgN6EFmovib0IvN++x2QLNFvj/1QJbwfNnDyaf3/gb8Jzqc77OClayDkLW5tzahPMgw/Auli9z4/rw4SNsbCS00SWAziBGloQT2DNerE55IfIzedinmi6RWJdFSyDox+zsjJS5BFi2bduOK5dvolqp6kAdCYdU4kxVFy1cSsUCgn6vVG78WSG9Cae9Kr/NOv1RpNg0fpoOWx22egW2SgH5TBKJ1SXUcin4PF4UqjbkKjZsZCuAO4TB8Z2Ib2Zx7cYdRKKtGBkdw2BPC+yVNLwuesxSRVySelVqq0pJPuZUitGnnAB9cv6+bGPKtgAW4gX0j++SItnpJdiVwcVz5/Bbr76OiC+MzVQaU7Nz8nXlvZ87N6HwT5b2Ly0tIp1JyVaCh14eRgjeU83MazCgqfEPpyXKwYOHGgrTqCwbREz0dqFUqsDl9qFUraFQLMmWhDYv9C1fX1uVxYLscvJ5tHV06OAbj8efhOKtLK/gueeeE5hy7/49jQ2q1klisMQ9l83L75e2AiybpcqtDtqr2HUooiJ/emoaHR1dAlyoJGUgIgkS3gMBHwKBFjhGiWtZ/rtuAasEMGmN8dKLLz3xNV3fWMfk5GMBLcnUhsAigjfZbAEL80sCO2hZMDMzLQVuT283bDaCiLT/odVOGcurawJYOrp6BJiUKjXcuHlbJE98PaGQuj/+w+/C66xjczMn5XnI50NrwIaOiA1+b002LJ5QG+zeGD45ewXtneY62J+yLKhSbRsTUUALCf5NkCoWa5VdEdWvtCRgKC1BLgJDPFCurq3Lz/ZLr7yquUT1ur2elb+xwQksJZkBEwmYW37H/HehRBD0kYiMzo42hENBBdIR3apUq7A7nbC73HjnZ+9jcHAYH33wCf7l978Pj5cWGAWsxVewY8c2vZ7AKNuaAPnY6Dj8PgLlWanE6Kvvcfsa3vZ2fHb6DIaHRwUIksgh0OjzuxAIUFFZEfBNIBR1+hgzONSJP/3TP8W3vv1t2YnQhsnhZHUHwQmjHCNiwv6iZQnHi2U7QtC6ztfVypj4+D3sHR9GqZhT1UmsewjpQh1lmxNujx8q3q+WsBFfUXuTeFlZWdV183oOHz6k9+a9MjjPAHc2qc2p3r5w4aJUwVTKUVX3BDy3lOdU9mmN2+rHa9SUT31bLVMBoFgmsOMWeP6ll15AKOhDuUj/egcqvGe7XdUBnE8Eih89msZGIqFxTZ95EVtbrBGo9uSYy2VSIhYJlBHAptqS4CDbkOvvynJcqkzaG12+fElzkf1MpSrVzgRuSbAwrJTrNvuc6nuCxiSwSBYRHLWsPgjq8stS8HOdovUJ25GK5YsXz2HH9lGB1Zk0bYVWsf/gIcTaO1ASsGyDy+NTaDTdH9gXbDMSAlwr+H9+HkFArj9cFxXKZ7PrMwnS0PqFIHl8fQOhCK1IInC5vbh9+w4W5hcFcBNYHx4eRGssKlCSlhjMRKAl0Ccfn8ahA4fk90yCJNbWos/m+sMxGgqG9FybnJyUxcrhI0dExjA498DhA7LQmHz4EOtra3j5xRcE5L3/3vt47fU3BHwydPZn73+IsfERjI10NYBRu8JOGZLMqiKOxT1UsBfz8Ae8er653AEUCjX86Ee0U/oSJh9N4sDBAxqTtNeYmZ7BO++8g9/73u9pPSAIxQoJrjcdHW0C4HktbC/eh88bwKXLV2T90t3TrUoAjhNWjdFuqbunR2P/5x9+hGPHjksZSkCWquiHD2+jUirJEoxzmGOa183+ZP8wZJiECtcgrd1OFzKr83h08wKKSYZ+epDMV7Ger6KtbxSLK+v4/ve/b6okWHEBCPBmYCutsPierOSwbD6sMGqTGWlsy0gC09+b9l0cpyTxS+UKkqk0fHyeZXIo5qvYWN/UfoNkUiaTxtVrl6V8ZdWSFZB7585tDA70oyUUwtT0NNKZPMLRVqTSOe1rSFpw3l2+eAGz09P4ypfflKXP3fv38dmnn2BwoA8nn38O4WDAVO3RL9/pxp/9p/+M7/7e78Pj9sPGqjgCqPY63B47ymUGarL6ihVSHAu0g2JQKBc+7qyMZZzAcwcBaRfu3XuAfKGAzu5OBMMBYxdVq+PqVWYcGCsX2mCw8onZCS3RqNYkhm/zfrkv6O4fxcSl6wj63Ah47JiZvIejh/YiEvLj408/xuu/9Sbc/iAy+SImzk1g99i4UZSTqKWAoFrDymoc+w8eVHArg9udDmNJxucZiQ8r0NzaQ271At+6B90KnltCDWuf+SzYrDGg4MjPfzVcWJ58X20s8Pxp3YJ+o4GOm4oG8ww1a7NVw/V3315b7i2/qDz//PvXFZj+1IrGkAKNIMyGqp4PPILnhnSomGeHyexsPA+fUZ6TVqo2KtcaIe3WHVjqc+v/z+77f7ES4Nl7p50Oqzss2xYSzUZ5TtuW6ak5AeAOVx3RqF9VVDaHF7lcHonNlO6Bwb3Me0mls6r8YQ4D91umksimn5G8Y1YIK43o228Fhqq6UuSRZRL5FOZ5ouanJdYW+xw+y1mNxv0/Lev4ZSnPm+D5331sN3+j2QLNFvj1boEmeP7r3b/Nu2u2QLMF/h4tYIHn1qFk6+Fk6+aax5JyLi3Pc25Kt4LnAiwaX5YCnWXEVYYW5nKYnp7Gz3/+kQ67LM1XWGJHp0q5CXgQfKAqmKXMVN4SBFpYmJcdB70PecBbWFx4Ahrv2rUH5yeuymuXh53urg5ZhQwN9qGVwWpdXVI6UWVJP+lKIQuHnVC5HSWqeOCAXQA6was6HPUaHLYKyvkc0hsrcBUSqJWKUn473D7UXX6kCnXMraUwuucQNgt1XL/9CJlSBSeP7MZYTxhEOHnvLHNncCktT2pVgufcpBefgOebs/fhdflQtYVx4/4cDj3/MnzRVlRtBK9zUqp96+vfRDgQldUJg/8WFhawfcc2lfYfP35MYLbb45D/cHt7G1ZXV9T6BCuNws8uMJYHZ4K09JY0YJdTIAYPDSQm6CdLtQ9Va1Tg5go8EJ+Xx3V7rBUtkbCAGiqYPD5vwz6kjuvXrwuo3rdvHy5evCi1e3//gBTqsoRwu7CyNK8xQoCFJAc/m8At+4tAI8twee0MdGVI5LlzF/Diiy/qYE3wjYpKgi78N0MmCbCQSKEVgs1hQ5bl//mifs7x8sEHH+LA/kMC3e/evYfbt2/j+eefh81ew/nzZ/Hqq6/pmicmLkiNOTIygtOnT+PI0UM4c+YzvPDCCwJ8q6WyQH96wN+4cQstsXaBV7t279X4OTtxXsFu9NT+zjd/G5VSBj09g7hz6z4e3LkNeyWFHcNtaAk7BGpXHX6E2waxma0pnI1WNPRfDYboa1vH0sqKxjhJJt47AYzDh48gn00L+CUowKOiwvF46LPZcfnKVREhO3ftEVjMvnaioDGugzDh4MahmwdTCzinapQVIAuLy7LEOHb0iHICSGQQZGDoF8upHQRp7HacO39JoaPJRArf+fZ3ZIFz9synqg6hwp+HXB52CZRxnPn9QSQ344iEfer7VDKtfic4d/nyFRzYf1DKc/rI/8Ef/KH6jso0+s6bSgYDvhqrGePRfPr0Z/qMgwcPKgchn0+JDOIXxxPHMsFRVqaw3Yy6zbRDoVJGqZDF43vXsX2oD5VyUWGrrV0DSGSrqNpIBpTlJ05195kzn6odCIKzKobgryH4GKT5SApj9pVyDBwO2X7w2s6cOSPFNQ/87EN5WTeqQix1H4mApx65W+xaGjtUld43LATKFQdqdRdu3rwuD2Vem9ftFLhWqpZho2+rLIHpEbsqEI9zgAAbQXJL7W0pFHkNbDP5w1crIvYIoDEgVEQEOQhlGTjxk5+8JUKNwBuDSlmdMTg0gN7eXhQKOc1vERxg8J8P9+7eNwTDoYPqEwLkbBOuWQQxaW/C9jA2PiSwsmpTKmSzmZTWx0IuianJB+jp6UZ7Zyd6+4cUOlmq2OD2+lCrlDUf+D6spOHawPFiMg4MocT3tu7X+OkW5KNbLJflRz83N6+QzJGRMam9OQapcGZ7EVQheP78yROqhGHVEonHudk53L51B6++8qpUvxxX/+vH/xNf+9rXNK5JdiWTKQFHXKP27z8gIoKVJfxz4PBBgedv//Sn2Lt7Jw4dOIilxQXNl2vXb+CFF14G7E5cunIVe/ftgdtNiyCu4/QXtynklJ9PRfIgczZqJrSzXCkp3yKbqaj/5+bmdC1cHwns02KI13f16lWR0FzrCMSyfSMkTWT9YGzFRHaqLYF79+7D7wtgoL9PY5XPF3r68/doW8Nr4nP8jTfeaNhb2BQyzD5kKCzHCMcH+5gkCQErPht4bRaoxeqvxGYay9P3EXaWUctuwG2vw+UNYD6ewp2pBXjCbfju7/+BwG4S4omNdaytrclWKhQMioAlkWT8sU2gsoBWAowMD3c41d+Rlig8Hq8IQWM1llHVDn2VNb/butHd2Y1sLgOfnxYpNVVQcB4y/4FEGtthanpKBMK+XXuk0l9b38C1Gzfh8wcF2OqZ7PWikMvg7JnTmJp8JJIrsbmJvXt24+WXXtKzlJVwmme0DXE48fOPPsHo2DaNz0R8Q1VUt2/fRE9fD7q6O7DBiq9QUOQOwUVa4nAt6mgNN8KSlcDQCE51KhiaWQfMN2HIuHzPXW6cPXtRzw7OD/rA04Yml8loXPT39clWqbWFpPp9RNs6sc7+WZxHf28nNlYXEfR74LDXkUxtqmKC97aZTisrYbtsdEIYlZe8B8vxdWRzBTyenkYoEMC28XFVcZAMTqdSIqitNdJaJy2Q82mVo+U5bqw3rP3lVsD8WfDcChx9Cp9v9S5/ukHW73F9pm3I012rtXvdogBvWL40dM3PCNh/6R23dW/6tIYVzda9Nv9dUa7M0+u1qjmtDxHYXauJTONejOC5MhPEd5P4NEp3i0QyewA+H43y/Iv29BaAbrWj9Zz6RVLiiyT3pJsb4LmNawgJ5zIK+TJrnDA9NaOcHqezjmhLAIVSDflCVb77DKDu6e3TOYCkDwlOhphvJJKN/WlQVn5c1/kMoeUUn0NdnZ3ab4gyewY8tzDyrde+taJBbdwAz+F0PwHPLWuxJnj+Sw/n5gubLdBsgd+QFmiC578hHd28zWYLNFvg794CW8HzZzf1n1ekAKVs6gl4bnlDWgcg/q61Adfm3+FGscqguTx+/uEH6Ovvla0BN6xUnfK9eWgjiDM8PIxt23fipz99S4AnwRWj4jTepjwE3rl7R6FwBK/oXVqp0BrCpVLO5aVFqdTW46tSmx86uF/f50GN6lqPg3AiUKYShyCky61DMIFC2rYwnIs6dIaN0lolufgY1UJWB02GJ7Ic2RdsQREe3J9dRt/4XqRKdly+dQ8dLUEMd7WgzgNNtYb+vl4FZlKVUynl4XbyEFMA89bK+TTyy49hq9mQzjvwV//rffzW17+N3uFhuPweWSjQKqFSrKE91ok+2WG4MDn5SMooesbygE0ldSabEgBdLhcRbYnqPmmhQCCJ92asYxhSagKa2I5U9hBAIMBTrZXgD7jkn8xwQCpZ09kc5heWZFtCxXliIy4QPbGxgda2mPywCSiSDOFJkMAtFYgEFnfu3PnEyqVKr3cHbToqun5z+DPHWvY3gTyp4GKtjQBAL+bnFqSsI9jCMUIwlGAkxwwtCQhG8f9evxftXTGpK6n05D0SAF1ZWZPlBD2ICTDQnoFAUv9Aj4IJ6YXNMcVrJhBDgJEAO4EmqvipnqcP7PzsHHq7ewVMricSCqGjSpHWJG0dnbh16468pj/99DReeeV5bBsfQrXqgMPmwg/+8r/D7yhipC+C8eFOAV3xZBG9w7thc4dFItDmg+OaABP76Oy5CRw4eEjtRJKDbds/MAC/1yUffx2qZcFiFHO06bh9554UobQ/qVRr8mhujXhV8m9ILeMVKw9+hicGggL5qJKk6retvQs9vb06UFIVyAoJkiRUK9NPneAsFYTXbt7ClSs3MD46LnVvKrmp8T06Oiw1GH+XABNBZSl9M1SR2TD56B5YkcD2Zj/TM5kH5MeTU1Lw0huc10PirFCkitiNz86cEZDDigD2Z6VSM6Ab7HjvvfcEng8M9MHtsqlagYOJnuIE2gksUP3OtcFSflPJXqFqv1LA+dMfYefooNRqvmAUrmArqg4vEuk8rl65qvDC40cPY21tWarzHTt2aMzKY7/IMca5tyKA2nyPSlBTPcDxTMCYhNKRI0dFbLGfLFWvWRON5Y5Rnj+BRETeERDn3DZqdWPbQuDcZnNj8tFDtfHgQI/WFyo8CyTFCCEoKJTWCfdx4ADHD8N5i8on4NhSiDMrCBqKeVqqcI3gROS6wf7j2kHwmOOEawN9oC9fvobjx58TeJzJMoQzLxCDYCP/sE+M6pvqR+BvfvA3OHHiOflQkwzl2Oa45ucTIOd9cXwYAN8o/qiYp+/4wvwMctlNrC3PqV/7+0z/RVrbUbe7UK6RRDDKVVYdcEzzvTmGeV+WdRjvl+OPoDoBXM4JXiMradiiqWRGvzu/uKT1zsTL2mU9w2qZoeFhfPDBe+ju6cS2baOItUZFfDEAcnFhEadOviBign2zGl/D9RvX5e9OQNbpomJ/Va87euyYqn9oF8WxPTg8iIWlBczPzCh4kqHA9P/mdd+8dVv2LCRyH01O4dDRw+jsjBoCr1pDuVTF6mpc9kYnnjsulbDXZyo/CJ4RpKK/sAndvanPGxkdVXubtZ8WWRURO7TOYAAqwWcSl1xfOYdI2FkVEQR1eQ/0Vz986LDU8hyPXJeGhob1XqyK4Rjgmsw2Z4XQyPAQRkcGUMgbeyC+jkQC15yh4SETEM37qVClXkYyW8ByfAM+ew0hRxEhRxmuOqsVslhP5XBvegmOYCve/MZ3UKzRqR14eP+uxh0zGljdwOe6gdH4UDHZByIZKcq21UUYdHZ1ibinYp7zk/dMIJ3rAlXo/O0H9+5jaGBIVU1U4nPacr5zDKfTSQH0qk4jkTgxge6OXnR196hCjmDf7bt3ZBXCcNZUYgN+v0ckVzq1KYsgAoocS6VCXuA6PcvpQ809CIvm4okk5uYX0dvbZ6pfahU9nzO5LHKsfAgEtH4WWMHE3/f49P/ezhgG+robbWDWFl4Hbe8mHz/GwOAgevp69Ww2z3vuB0gI0f6F6uAaNtbjaCWZq/wIVixxvXPJEo3jkfPh8OEDWF9d1vOTFX0vvfSi+rJYLilcdIZWei1tyrCgyt/mcMNHK6daXUHf3DdMTU5KtU/bItqD8XP4HLcspiyrJWv/uBUwtqoan3qeG9L0WTBYALXWzqdB9o1XPRPE+dQzneRRXXs/y77FesZuBd1NZZA06o1A+F9uh20AZwsw1/+eILwNLbve13xWuWF/aL33F9kn8mc1WoY13tk0grlfo9zfWsXUeMg0gHOrbZ9VnFv7df78i+1ZnpIYW8F9rp1aQ2l5WGcGCfedZWU02GweTD6akjCiXi+jp69DIbMLS6wwYdUdyS2X9gH04388NY1IpKVRPcF8BeZvhDRfudZw7nHN4jOA/WCIAdV9NQgDNcTnLCS3kjFWFZi5RweqWwJDrbY7/Mr/2cSJfrmB3XxVswWaLfAb0gLNRfE3pKObt9lsgWYL/N1b4LN3/oMCQ63keR7st26kn3ohQrYtVJ5zs24pzJ8ozSWsearWoZoZDh+mpmfx/vvvw+c3qvLvfe978jXkIXthYU6HQfn1Op14NPkYX//6N3SAp5UHQSwetHigvXTpkvxlt23fhm3bthlQvUTvbL8OvvSHpjKP/pqtrVEBagSrCEa4HS7YaQVh5JpS++mfDZDr0cMHshoJB/2oFHMqVQ55iXqX9H96f/sDAQRCLQjFuuAKxxDPlPHRmQvwef3o7+7G/Xv30KKgQgcO7Nsn5btdViCEuuhpWUW1lEF64R6qpQqS2Tp+/M5pvPn138Xort2w0dalVtEZcCOexNpqAvlsUUAFgREq8alGY6Aq/W9dbqpbqwiFAwL82A8Ez6nApNKX9i0KvIyvSzW4tLQi4GD79h2oVhhmWJQFRjDEwLuKiIVQJCpALkdg1+tFpVSUWo7KZPq38t4I/hCMYH/pAFwq4dNPP0VrLKbrpNI0HArJT5fqXB0OyyX9jlHF0wObQJ/5P/uWfrs8/xGkI0DJe6Caku+lo5HN1giN3ZRXbygakN2CzxeQ6pjAAFWT6XQWu3ftEZBGH02CKLSdoN0IxxQ/i9UMBITYZrwOqkClgI6E0dHegQ0q59JZ3R+Vq1T+e71+TE3PyM6CgYAEmT/5+GNUawUcPHwAsVgXquU60okNnPn5TxHxVXB4Py0MfMiW7BjZcRjpPEEeKkuNdzZVklREzi8siNzo7evXPd66dRtdPb3wuGzoiBFksMtnncCo2+3R4ZPKTar++D16+j58cB9f/fIrCAZ9BtgslgSMUe1Nr+a+vn4FH7JN+fMID6UKLy3DrioSOz75+COBQseOn0CuWFKw5qOpGSnAWS4+PjYmcoEACysrUqmkVOsE1HmoHRsflWqThBj9gqlGJCDGviMgSoUs+6C/r18ApywfymX4g15dl5TI2VzD65QAD8dNBflcXuQaAevx8RH4SCo0CDWCQVq3ahVMTU0j4A/ovbmG0b6A43VleQG3r1zA/t3bRCTNLizD7ougBCdGxneiXCwqLDTWQtV4RXXwUvUpy8HYw/DfJG9aWqJSx5FIoG0EPZ/5b4JtCg4lKGezaX3iNXCMs69Zrk71qAWQmzWWSn/2KYFyA5xbdgYOB20liuC61NvTha7ONtm2ENCl6pNQCRXZS8srsqc4dfKkxjvbg9fJ+c45QIUpAQNeBwkoggoE16nk471wPBoAn3YAXMAdmJg43wiG9MHpMqAkveTZf/wMkk8msNml77Hy5Bvf+AY2GDobDOq+CZhaHvu8N677/D9V4/wZQW0CiNn0Jh7dv6k/xw7tU0gu511LeyfKVTtypTr8Qa7/ea3PfC+OGbYp38+ycqDynZ/BNYbPEgI7vH8ql+cWFpS1wXXPGyDAn1DQKUNlM+ksPjn9Kfbs2SOP3nh8RWp/Zme8+MIp5RDQzmSH1kwDVBFrk0VBoaD1qqenT2A5AUSqKflMosUICV4SfR9++D46Ozpw9NAhzRceSHjttC8gcEr/9ZbWNhw+ekw2Kea+SDLm1d5rq2vYTG5IEU/7Mlp78XWsCLHZnGpvPif5fOT6y3YguWCFxLK9u7u7MDX9uGFjUNcawLWXX9FIREBWT2+PKofu3L6DE8dOILWZ0tjk+1DFzTWZhCPHNiuguOby/7099Omug4QpbbA4l9kWJLKsvQGJJxKWJJrau/tgd/vQGQvDS7/kQhKlVFzgMyfF5PwqZuNpvP6178DpDwswXFqYlWULr1OEuCxAaiZ8NJ/H6soyRkdHEY5EkFUI9C2NNd7PqVMvCOjn69xONx6RiK7XRPbOzcxibXUVBw8caJBlzEExJJMJ+mbArrEKEqH7aFa2XXwGcA398//2F9ixawd6e7vR2daq532lUpRanlZfXCsYFJtNZxAOBET4sX99/hDyhTLyRZIbEzh2/DiiEWPpohBpruEkoN2muoKe7V6/T3sWep+HAx44G3stkqk+v19kJNdv2sqsrq3i+ZMnG7Y6ZVkV8RnH9+fv87nEZzzJARKXJFD4fdrXUDF+6cpl2WUw02JleRnLy/TT34fB/j59n+v87Tu3Zcky0DuA8fHtiLV1oFipMc4WNSL5drtUw7YGsD09NSmCtlgoiEzjOOLYZLtawcZbQV7ruW8BnNae81mFtvVzWcI4zXGfFVS8J9lKyTrL7PX4t8ftVeUGuTCupKbihh7ynEusNqg1yJ6S8g/4+xwPDhsDaFkJ8ZSc5nrLecr2VJWfm/sKVhk6FDbLecq1yVTG+Bve60/tYCyCy+4y+UEW6PtFQLaMXIwzzVMP938y8JxPfHrGkFqimTnnSRmFQhVOuw/nz1/WnqKnpwP9g924/3ASGwnusSIKcGa1I5/1zCZYXllTxRpDrgnKc23dsWNce32uPZw/IvwqZT2PRTbLpt7kHbD/vgg830oMPGlXeu2zEk5ZAU8V9Ude/ddNnOjvfnRs/kazBZot8GvcAs1F8de4c5u31myBZgv8/VqAynNL3c2DHQ8yPJB/XnVuNvwEz8v5zJMyWgtY/6LNPss6s0UGVtUwPz8nn2weZl977bUnnrVU/G7fvk0/W+YBOx7XYZeg2+PJxzoAUxVGJd6VK1elEiY4Mj4+CrudZazG71HHIJao0k+04QNpHap4UHbYnLDDo4aqSYNutt4EUefn57Gxvo72WAyzMzNSNFMlX8ylMf/4ISI+h/zQpycf4tSpk1JW1Z0e+CIxFCrA+cu3UKo6sX3bDmNnEgzD5/XqE5aW5vHciaPysXUx5KuWx+biLQR9PgTD3Xj/o3M4dvIlBKJR2JzUvlNJS9DZg2qZPrUFBWN2dnZIKdjZ2a7D3erqMg4c3CvlKIFpcgAK/MpRBWQsI3hwf/hwUgpPKnl5yOBBj4AHVb1erws1lNTfPX2D8vSmEqhQKiMcDCHg86HK9+ZVaVw4PhfIZR0+FH7mdKpPqYKkYpxgREs0IqCA/UN/dR4g+Vl8HVWEvE8CBQK5ShUdaukbzFJyvicBKHqhc4xBAAAgAElEQVTJWr/H8UjAihXvDx/fl7KQQLvCXR1OgQccR9PTM3j5pS+pb6nI5Of3U7HsdivkkmQLr4NAExWavGb6HzMMj3Y1JA0y6bRsWQhGlEsVqaZX1tawvLQq0IlADQHJ02c+gcPlxKlTryDgDyO3mcCZj99CNbuCN18/iUw2jZHtB5DM2RBq7VJlA0uS5fvLUgSbA7lCXkGbVP1TJcjS/Na2NuwcH0Ek5JVijX7ULHEmUMK+o3KX18zyeFoY3bh+Fe1tIYyMDMDr8YoQIJBHMJeHdrY1wZN0Ki01OAFYQ1541cfvvvM2XnrxRZEu7773vsY4HC4MDI9idnZB4YV8r96eHgEDLdEwIqGwPNZJEk0+eqBKCOYLHD5ySK8lOEkQj2OACjIqyp76rlc1DtlnfgboFQpqVxMoSR/uSgMgpR2UTcAg15gXT51CUeuPeU96FJMEIQg9NfVYdlAcI+xXgvFUBT+8dweL04+wvras0NNS1Y7xvYeQzJWwsraB4YFBdLa1IJNKCoTie3F88tr5HgQ/eK3nz5+XrRDBSbbb5kZCY4jj1wJBCB4z1Pell15S/1IJTfKL4DrVrnxfvj/HHMclA/xouWPWURNcxzaqVOzIpAsIhQK4e+cW9u7aIR/uQj4HAS02u7ybaeVADIBkAtcxjn+2Ia/LCtek5QfBKoIRJCEIBhmAm6pus2ZSeKoAt64+gedUoQ8O9sLuIJlAUAfIpHNYWFiWTzjvhwApbR5IcHF9yqRTymUQOOjzqf34OVaVBduD7cnvx9o6sbC8osqc5PoSFmcfYvvogGyKAsGgLDwSqTwKZSAYaTUEiTy6YWyhPB5DFlYqal+uiQTVeT1cX/bs3Scgn7kFXBuYp8AxZnM4RLhduHhJVhcPHzzCyOgIDhw8qOyDjURc9i0MMj19+hP09fZKnX70yDGphotcp/wMOoaeVwRfuYaxWsJYo3hw48ZNXeP4OMFBJ959923s2bULfT3d6kP2C/uLHv0M7Y22tMmDnQGpzE0gUE1gnG3H4Fuu6yQrwpGA7HNSqYQqB2hdYuUEnD17VrZBu3fv1tpFooZjygqM5XOW98VKGJJoBLM599hurBpiO168eEE2XF/7+m/jrZ+8jYG+Qa0Z/Hr11VcbIKcB+UjKsC+Zv8G/C9msQPQrV66o3TneLGUxxwLfh1klfJ4Pjo6iVK3Dy8qGxBraowFszE9hY3VBANmj6XmsZ8vIVF347h/8H7hw/rzshvg5y0tLAg6pPs9m03ouRUIhkcmXLl7Eyuoauvr6sGffPr0XyS0CwrRM0pzOZkUYnv700yf7iHNnzgrI5ThiICuBOsua6MbNG/oshqCy3cLBFpEdnHu0tbr/8D5Gx8YQi0UVxpvLJBGNBEXY0ZqCFUsF+vt3dSK5kXgCosqCy+kWac1cia989Ssol1iJRAAd8PkDIrG5zpPcrtZryvUgYcxxnlhfw8yjR6qYiES5ppRkx8NwUBJdzOMYGhoVQBnwB7UnsnzF7929o6oT2tlRaMD9F/MPysWS5tTEubNgZgifrQTtWZnCwNiXX3oR3d2dqgI4P3FG1XUDfQzfpnihitZYO0bGt8Pt9SNBIJ9koeBQhlcT9M8rHHtudlZrI5+hnAuywBIgbSoXt/5t7Wy3WrdYlY5b1dkGeK7C7jBZPEYMUpcS2iKROFdoD0cbG5KtNooa7HVZ47G+oV6jJQrbCYYgJtFNdx2HTYA/q4y4aTTzPdiwroLGOtd5XgPHOSvnUulN7XksWyTzrDPPDetZYZEGyk5o2LDwfv82BTg/mxC/2bk2gN8GeG7a7R9TeW5DXfY3FARw/2mU54V8BS5HABcvXlVmxO7dJFUimJ6bF1nE8UigvLOLmQqmv0m0kOClBRL3LVxch4cHnogduFZS2EDrH+5F1T4N8NxUm5gcEYtI3WoFZJ1hrLFP4UHdyeB2Q2JZhMzxN/5tEyf6+x0jm7/dbIFmC/yatUBzUfw169Dm7TRboNkC//ta4PTbfyrw3PL/21pGu1Xl8yx4bimIeSXW67ZeFQEe+oVT/UeVKj1mqdD74z/+Y5UXd3V14saNG088UltaW9DV3a0SZoIgKsHv6dMhl4czghL8Hg9d9AF2O+ktTGDRlMTSp9TaQOuAQYFKwwfSBhf4x9LtmFJdXbisRQjUMniPAAlBlkKlho62NkQCbmwszSAW9qJWzCC+sig/b4aQ6f6cLkQ6BlFxhGC3UYm5hnfefQ/Hj59AKkngraiQNwYOBoN+2OslpFbvoM4ScUcIc4sbGNm2A4FIWMpzAlq8VypAqeDhwYIqzQcPH+hgRjWPpYQaGOxDf3+fyvgJUPEQSpCVhz/1ZbWGm7duSm1LtSgBrkKhJPCKfwjAVOslHfAZgEYlq8tL0CuP7q5u9NO/1laXOo2KMSlUeQpu+Gla/hPS/dh5XTWpAZOpFM589hleOPmi1Jw81NZqtOGooFgqCLAiiEJAi4dVAgYkR/hz+uRadiZ8v+3bt+u+rEOO+tdpx8LSPPwBf8PnuK5yfL6GbffWWz/Ft7/9HSk2CSLR15jgCD1tCbgQjGJbEky0LDXa2jpU6SDFsN0m0JV++nwNVds89JI5yOdMkCQ/K9bWpj47f/ES5uaoXjyCfTu34+P3/idW5+/i5VOHEWMYaGsPHL4YbK4gqiUqq6nWqqs0ngfIfLGIdCYrv38CEPRFv0W/9uOHEfDQV9R4eM/OzWssUNHp9RkFLZXxJEYYLHni2AHEWiMq7+d90dJI5ISXwbl5qbzOn2OlhA+lSkme1lTUMSjU7XRi7569OtwyrDHLsEK3D2cmzgts9DYCfhkyx7lGD2KOxWyKAFwJkTDVuWPy4acqn+PQKMcNIEM1maXWJZhBgoXACccQCQHeIwGGwcEhqW05ngl+WMpEtvsPf/hD/Ks/+kP5uitXoFbT/KIyn+sLiQr63RNQJ3hO4IJA/41rVxB0OxQGmiPZsO8Q4qkC7N6ggleH+vsRi4QQDQfl+W9MVSECgMpiVXJUKxjoH5CtEq+fAP3i/IICEvlvS2lNIJKgPgFlgtm0r7AO9gTBqFwkGOdhGbrTgUDQ+EtT4UpFHeeXFIyeAD795KzIsZHhQXR1tMHttMNht6FEBZ7LLWUrg/k4Du/cuqXrs0mZR8W8XSQg24jtqkDGZFL3RDCdn63ASIXkGUsC9lm5VBNZQsJq585tgL3QWNK5TkJWIgRJaIFE8HVlZRm/93vf1bq8uDivgF7OYwvYtp4rVmUTAVAC/AyJ84dbkM+m0BryIL40hf7uVhppGTsWAnI2N6pgkDKtJ1JYj689sWqxVOdmzptQVxInHPe8FoKbBEu5pjPUmYST1Op1WlvM6Jl0+/ZduJxuDAwOYHZuDidOHFNlTyq1Ca/HKVXzp598IlU+nwsMuQwEw9ixe5fATIsQonUJMzuGh0ak8KXPOEFsEgkPHtyX9c6X3/wt1CskCJ1GeV6uCOg8z0yBfBGpbE5rvd8bQlusXWO3tSVmlJlLSxgZHcLtOzfx+uuv4vr1yyiW8ti7Zw9+/vOf675JiP31X/81vvOd76i/SKBxjbEqGTgZnW7Ow4LAJpezoWjOFzSH6G3OObeZTOj+uzp7kEnnZQ1F8NlYF9UEjDNfY3BoUM8Fjnv+XsgfxKI87qnW9Ruv5ToJuoL6h+sX11D+m2QZV0BV9HjcqJWLKGUSKKbiIudFkPjCSOSJYgbR3dcPl8ctSycqzklo0Kufiyef8w/u31eFE0FMkoJriaTWbt4zgTcTNtghUJyvISjKdWxpeRmRcFDZDbTKCofCUq6TlKCSmNdM0p9gKzuNYyXW0iHl+WYqhfsPH+LSlSt4443XlQvA+eJy2FGvluFy2FAqG8Wzz+1RUDEt4KjC5nNZtWgVznMf5haXMDn1WGOObclqMVYUcOwS8CWw6HDRoimrfBBV05UraGuJyW4s2hKR9dDAYL+U6iRw6FO/Z+9+ZYLwOUD7JVaDkUgPBox9C22W+DgnMEmw2Hhq23Hp0gXcvHEdvX2D8oaOtsZkd7Rvz15VwbASb3bqEW5eu4Kx4SFVMHHddLg8CEdaEIy0wB8MSZnPBgj6/SL9OF6oDiepwXnLNYlz3Xq2bwXKt+4juXbIgqyRq7N1r7lV4KFMnmrFhMkyFF6h2UYlXimbzBXZdoh8dqBcy8Hp4f/5CjeSmxkUi1UJEDhOme/gdNlFOjErg69isCo/kwB9S2urwle5nvGL3+Oaw7HCZyP3Peb5xSpNQ/rxhyR+ZanlcGgdMNVHhpTaakX17A6fS7VDTimWNQ33uFvJhn9E8NyEd2gvwwpGkRBF5miU4PNGcfXKDa3Z27ePob2jRcKAYpk5OwlV2XGPw3ZRdYWL1oO0s+M5IaM9bThMID1hyL9MWiQzrX+4n1Dgqzb33O+zLUg8/5K2LQLPaU1kKpjMOlXHc2/++yZO9L/vSNl8p2YLNFvg16AFmovir0EnNm+h2QLNFviHaYGJ9/6jbFue9ZW01BpPAHSWw2aTCt98ai9gwL0vVJ7bADqzEnAyB9EF/PjHP8V3v/tdHQpXV9YUXqhyeq9XhwiCrbQXePDgoZSzhw4eEjDKQ/mt23ewML8ggHPb+Aj8Lh42zAFa16hqzoYn4lZfYQHrPLjQJ9X6MqWf/CUqXgkgyxXdBh0Es4WqQI8A7T4WphH02FHKJ7F9ZACpxDryuRQG+3p16LT7wijAi7a2LpQr9FtdlKKss7tPKs2VtVV5v24mN5Gnv+/CTbS1RNHdM4L5hTj2HzqCzp5O1Oo8VJkQRNR4CHeiWrehZrcLwCNASGCZm356C7Ns+tSp53X4bWlp1c94UCY4woMc+49AIg8gPJQbNRUMaFqlNQAVVzz80D7ZLc9zeSlT2l2vS1nGX6APKw++VMZaEVtbS16tcmOOCYIrBMj4OdeuXMfRo0dkmUIQUNUBAjxpeVCUn28uW5BCjso3HoR4oOT1ssSfRMvhw4elopVvLg/3LLtlH9Nru2783Ukm8GDMwzjBS1Y3HDx4QODW8vIK7t17iJ7uPrWTw0nLGNqmMHSvrAAugoG0e1laXMHu3buM/73dpjaaejwtZV6tSjW08SKm9zHbnwBizWbDRoqWADU8fjSNbaNDWF+cRDmziNdePi7f2vFdh+ALdyNftsFlpy1PGcl0GucvXEAgGEE4GsXw8Ch8wRCuXLuOvr4B5PJ5ZDbjshpRaF0jvHRhcQknTpwQYEGQhErYhYUl+fMePbJXfUWAlu1ktzmkGGQVR2dnl+YICSwqVDldCA4QWKLtSms0KlVmOBLFZjIDp9uHzVQWt+7cQzAUwYnnn9f9Tj6axJnPzsDrduN3v/ENhAI+RMJ+lApUgxfg9jhlu8H5Rj9ogqv8m2Pi8eNJzW0Cy1TpEmgQ0OF24+NPPpElw6GDh5+ES0ohWKkJ/OfvU13bGo3g0IF9InM41jiWOG54/2vxNWUBELwjeCGf40oFU5MP4XM5EA54kc7k0Dc8jk/PXcHR517C8soqZh5PYv+u7Qr04/jP5Qu6NhI5tEA5ceK41isTkml8uznXaAm0b+8+jUuSLByvbE+uZ2xrvkbe0nx9LmfsomwmUJPAAvuA83JsbFSK1wYeIQLIbvfgg/c+wsmTzyEcCqBaKsDnZXuUUSJARIulcATXrt80au9GYCZV6wQYgqGQyS0wZrta51i1QwJm1+6dTwg4EY9ShZZFktSqNpw+fUbVDJ2drajZcgIrSHJVq1w/HajXTUAhAUdTCTQgsPHx5EMp2zlXLbsOfjrbgW1EWxuCqSJ//CHkSsbSylUr4OGdy+jrisJNUSGBXq8fkbYeZAo1uHxBkxUgkMn9BGRi23L+69khy4ngkyBC9ivHGrMEWD3CNZGtwPDQe/ce4Oq163jlldewvLQiOyoD+Nexe89OATcMkCUg6qL3PytxQhH8j7/6a5FVS2uroFqUazLbnir90ZFRkQkzM7Ma21yLWHnB9pl6/Ah7d+9WgDTB4o14XOvUnbv34XR64HR70T84rOu8fPEyerp79D5U/vKzacGxf/9ebG6u4/mTx5FMMpAxo1BsgoJUHdMPne1MYo/jSQpXuqI7GdZbEWGYyzO8l7YIZWysb2o+kyg1a25OoPaundvh9XlQLNJ7u4Br167L59rYiRDgr6pKi3ONfc4+oS3Y8sKKQH9WiVHVzuBS8/zJCARjv9Mah6QtyS+304aVjSRaOnrkQe+oFrG5PINSeh1zU49w4NBR3Lg3ic18FV/+xjdhd7mkPOXnEfzlc21+bg7pVFJWUvxcPqMI4MY3M5h8PC0vdpJ8Po8Hltr6yOHDAowJJHM9KlWKUm5zLHEuMhOC5B33M3zu6H1dLpFoXIuSiYzA5Fh7O65cvaZnZv9APxYX5mUvsX//bk4UJDc3zLNjxy54lb3C3UVNn03bJCqzOZZW4+uItLRqzYa9rnFOoscQNiSEzX6GIHmxSE/5moJASazQTogK8fWNOObmZ7D/wH4REiTI4+sJ7WmKpSo62zswNNSrtUkWUpmMnm+066ESnONe81Xe5zXEV1Zw/vwE8lwTglH4QmEFElPUcOTQAdy6fgXXL02gMxZFRyyGzt5etMSYU1JHKpvH6voGHk/N4NXXX0c2nUZHe7ueuX6vx9i4NPZohtw0KnHLYuNZ5bmlLrdIMgtgfhZct/Z/RaqJ66zc436Be0OC2Jb+3SicN9YTIiuDLfRnZ9VbHfG1TXzy0VlksyRnBkTOTD2ehNNlwwsvnkSslWG5wF/+5V+KjOSzgCHC9PXmnJuYmHhS6cPqRGaQnJ04Y4hSj/eJRU0jMVQqdhJZFBrQ5qmrnSG+BmDfqqj/3H1KH0+8/BeV5+Z1/wTg+eeU5xUUchWB5+fPXZZtzcBAD7p7O9Qn3BuvrsVVLTU2Nq7qCirN1zc2Nf+496BtDitAaNPFShWusT3dzNUJaNyw0lSEyRbPcysL5lnluXb3AvitMNW6LO9qdidNFJ+cd/h7x17/kyZO9A9zvGy+a7MFmi3wz7QFmoviP9OOa152swWaLfAP3wJn3v2/DIz8NMnObMW3eAKan9VRzKZQadi2WOqZrQr0rVfLM0vdaXydeZDJZnI4e3ZCFh179+5HfI2WBp0qUyf4Wa6WpAxm6B4PHATB+EXLCB4IGQDJUMDdu/dgx7YxBJw8HFWlgLEU0UaQUjf5ihZUvgX0/dzDgOFi9LckeMzDqsePVCYtZQyVMLTwyOcyWI+vIJWMY2luGp2xCFpCXiTiy0htrKGvuwNluwM1lwc2O4Edlp9G0NrWg1SmAJvdhbMT5xUexlLymakHKGUWpfaNhNuxnshIrcUAxq4eBiwxqJPggh8OuxvFCpAu5KR+I/DBdiH4RhCC3/voo5/LBocACS0/pOApGW9IghtUFhM0Zt9RqU21qZTtoKrXaZS/1bpKav2hsMrE6e1NRZSU96EAavL55KHuqbp/6/jgAdgqvbYCvtjH9+5Oym+cQKbLZZcCnyAMbURo4bGZSEtplEgkdbAn8MlDFJWxBFwImPJe6WEtj3AC+fU6NlNJAUahSEgAMlW0PIjybwbKXrh4Hq+//pqAWYJYK8sb2Exk5bk/NjYstVShaAIHOS69Hqr2q7hw/hKOHTsKm412CMajlMrR4cHhhn8+QTajVOLhnCreh9MzcHtDuHj5JkYGx6RubgvaEfGW0dMRkr3B6M6DcPrbYXP44HVWUS4XVMdOVThVeqwNZ0jn2noCiVRaFhAEm1YXZ/HCc0dMwKqT/e9U9QWB9Z279mjcUq0+OTmF6enHOHWK88altiJIQKXxf/uL/46RkVF91sGDh1TpcezYMbS3U9WaRSgQRJqkTi6HYqGooEV/IGx8pit1/M0Pf4SOzi6cPnsWf/RH/wo//MEPNTbqlSp2bNuGb/7u15HLJBAO+eBwMLyvLACrXDGkGa+FwDJV2FR99vf3ql8sj1uV48OGz86c1aGZpBnB9aHBYY1ngthsDwP+ZvHeu+/gO9/8nSfAHcfb2tqq1LIkYDq7OlSJYY1Jgof/93/+Tzh2eD+i4ZAUcPHNLIZ37FMAcHtHJ+Iry5h6cEcqyrsPH2NgYFC2KuwDEnUES9jXHEsEJXn9/HPv3j0MDQ7q5wxl5DglmMp7Mn1AoJLkDo1qbQJpCbpy7lLpawWtEqgx4JFeZvx54cRbP3kXL734AgJ+rzy4s+mkAATaIaRzOUOo3LyFQ4ePwN/w2mW78lq5dvKzeR2cU7wWElYLi4uymTDVKn4kEutYWDTAIAkc2kURPD9x4nk4nTXYXUUp2amE5dqGGnMO3Oqbt956S+TYnj27lV1BQoBAh3XfvE/OX6stCQazjXivhVIVS2sJdHe1oV5M4uGti+jvakGNc4O+5jUg1jWAXMUOjy+s9+RaZtmLWe1rrTe8R/YJAXOuRVT5829WdMTa2tHV1SMV95mzEwJrnj95SuQageSzExPybL979zZW11YwPjaMtrYWRCNhpJV34BPg1hZrk9XKUjyuQEYCw7SZMkHHJgeCfcfKKAZsEkznepTcTGD7+Bhmph5jeWkBbic9yLt1DZzX585fwtDImPFnn5lCe1ub+o2WI21tMWNVZavD4aT10ibsjrpyLiqlmmwpIuGI2oXXQ9sw/s6ePXtFIhpi24G5uVmsrC7IqolrHYHXaLRVlh4kraheZiikP+BFgGMtV8TExBVZWRG44jMknSEpSmIRxvqiofLVvHD5kc8WBHgRcLaq1yxwlOPSBFkD8eV5LC88xo79R2EPtiJfBq5ePAdvLYfs2hwSK/Nao9Y2ksjXnFhJZvH8S1/SmsXPIuBLAF9htKjJaiaTok1UWDkNy/GUQDlWQcTXVmVNwsWSc4e5JMNDgxgZGVY7w1HHZxNnMdDfr/FA0onkKEkoeoezeonZALTPoQ0YVclz8wtYXFoR8N3d04u+gX5sH9+Gv/jz/wdHjx4WMc7PJDnBqqfxsVH0dncinaS636u5T496EmAuD6u/oHWXZG1iMwm/zy8Vb61SV8UQ13RWnPC5EfB7RIR4vEG43FTHl+XbHQz5FWxO0plVSZlsQQSIx+1THsnXvvam2ooEweL8vPqhLdaqPUCtytBYs/+TP3cui7mZaZw9fwndA8PYd+gYJs5flJjh2JHDeHT3FpbnptAa8iIaCsBH3/uBQZHuDFbnej4zO4+WWAwLc3NSs7PKra21RaQFP0uq6wbJa5Hv1v5zK4Bu2blY4Dn/tsDlZ19f49qpdYJ2LA5VV3CfsbiwjGQyjbnZeROYnskgHl/DgWO7sHf/HgQCEZQKwAcffIrNRAZDg6PYu28P3nvvHRFOhw8fxPjYiOYtg6u5rnHNf/PNL2tt8/l9WFpcFDHN9yVJNDY+gkeTD0Wocj3+oz/8I7U18yFo68JnIQUh3IfxueesM2Cdm1YG9Dqf9IehPY0whGyYk8+Rz4HnBjS3/mytFNX3viAw1Nq7We1s/c7fZhfz+fdsnBNMuaF5XlUrsm0plXKqonF7IpiYuKFKje6uGLq6DElOayoSUw8npzAytk1VF2vxjcZe31i2kEzgOGNFCMk6VkuaKjPa7TglDlCVVKOqVEVTqjAwVoXPWvlsPdOYnztQYei6rv3paaAZGPoPf85sfkKzBZot8M+rBZrg+T+v/mpebbMFmi3wj9gCtG3hx1kKcusw84uXYMDzakN5boHnf9umu07Q2qlIJlmHcM9//fotRCMtAsMZWtna2iZlLA8MBL6mZ6YEFhC4HBsbE3DmdDAcLSfwnKGQ+/cfxO4d2xF0GTWXgCkrSIg2LFWWPTcAdR4r5CXM77HE05S5Gnth45nrcBLsqwo8Vyijyw2nzQBftCNh6CDBJtB6pJRDOZ9EdjOOSiGj8NR8JY+1ZAItrR2yW8jlKqjbGEplV8Boe1cvVuMbyMobHKgX11V6m6J1hM2jAwMDTo8dPwi/z61r5xmhlK+qBN0XCSO+Hpd9CA8klpqVADUVjDzYEwAhQEIlN4EclngLHAcBTJdAk+GRIQEMBD3YZwIiqNz0BTA9Oy+Ve1t7B27eui3AjOpiBtzFolH0dHcJvDHqJqPmsf7wQGuBdGxP9iXtHa5cuSUFOEF3lj+XSrx/BnQm0NLSLmV0JpOXqpXBUzMzUwKgaOlCAJXhklT/8Y9lBcF7n56dEfBg1PVVWV8QXIrFGIJpx+3bNwUeEsQhQJhKFjEzvSDVOb3ySVDQf55fBA15oN7c5OF6EaOjI3C5OE7MIZ3g2OjwSEPFS3sYD/JZKuPX0dHRgWINmJxZRDyexuZGGiG/F7byJnYMxeBzVaVgSxch5XmsvRcue1FWOBXZCdlkI2FzGKsdeoxvptJS7d25exdfef1LaG8JiDShBQD7lcpCep23xtowODjc8A0Frl69go2NJRw8uB89Pb1mDnn9+LM/+4/4kz/5E9kYcJ7x4E6FLhXibpcdiXUSCxtSNnIqDQwMo4NAY6mC+4+m8MGHH8um4PCxo1KpnvmM6u9WfO0rX8UPf/AD/Pt/968VbGq3sd9rek/ObY8/jEyWIEVcf9iHQ0ODUkVbgZIE++SNXSzJDoNgGIF2VqNQfUuigO3d2dktsIXWQxfOTaA1EpLXMg/UBLMfPnwgSySuHySHrJA2rmO03vjR3/wAwwM9yjTIFUoYHt+JfNWJ2aU1qd8iAR9yyXXMz86gf3AUGfmy+gU08Rr5GWxPjnF+nwD56dOnsX3btoY6uITbt29r3LJ9LSsCXjPHq3IkSP40ACozb8xcsgAMevUSHDYVPZB37Hvvfohvf/tbsoGwsSpFv1PT+xAK5HUyMHR4eAT2RtWGAlgbljW8ZmN/Q/KS6vyMlH+7du+SIppzZml5UeQMgzN37NgNvy+IW7fuIByOoq+/E3anWbcJ5tP2ql7jvHHgwoWLmv+0C8nns/L3pZKVbc8+ZLvxvtlmbD/2uYl72TEAACAASURBVPV/3gWrGlo6e+ByAJXsBu5cPYOuWBAOVOD3+VCu2RBs7YLTF8F6MivgO5vJCODkWLLWQAJZ1v2RaCGYpT5wmDBj3u96gsB3h6y53D4/du7chWqtLkIp4CfxdUnjkHOHVM7KypI8q2kT0N3ZJXKRzwSSsrTDmFlYQN/AgOzE2MYryysYGBiS1zTb5PLly1LpstXYtlRHyxva5URXZ7uUx7SA4TUUS2U9f67fvK3nWE9XDN2dHQKb5uYWRBKRWKzWSo31t6q/+X9UnViPpxBrNSGstKhiu9++dQuDQ0MCKjkWCIjmC3nk8imtJV6PHx43iWmHyFY+JzgWGLZYKrO/q0hl8pifN37xJKXoEU3wmq+VH3iZVkUmrFc2QXWXApMt8MrKTrGsEahGt+x1XCgjFnaja3gn7s7FsZ4pKl9kqD2M3No07l+7gCOHDspaYTG+iYo3hPnVOL71zd811R+1Gi5euKC1ml7w5UZFgvI1nF7cuftYgBpt4VKJTT1zNuJrsj9Kyzd9QWOJY7etqw15hW0bpbmIUadRLfPffD5yXeKfkZExVaCQXP/5x59o7XB5fFKQM5CVinNmPzBMuV6tShgQa23D2soSspmU9irhkB/LK0vK4CApyQDbxaVlZPMF2S/R0qylJQa306NqB+ZvSFHvsKFeKymIlBYZNTD/wgQaUyhAMtjjo1e7HblcEfMLK/jkkzP4/d//l1Lox+OL+l1WUT168BAbiQ10d3aqaoTAPPuSFSZ8/tbKJaQ21vHuhx8j1tGLkR17MLu4pGqFA/t2I7m2ov3PYFcbWqJBRFpbEYxGn6iL7W4PKlVeI1AplZBKJrGxHle7kEhg5YAF4Fp7xy+qZONrtoLnHEuWQt3aq1oVk7KEq1SwsrGB+YUl9eGunbtVJUMycG01LvBWWSgOF97/4H1U7Bm88eZr8PujcDpY9XEDN27cNfZr+/bhz//iv6Kvrwvbto3Jroa++deuXlUFDatLDjEAuMyKHZ+ecXwGkDxiZc3BQ/tV3cbKDVZhcGxxHP7VX/0P7cW4jtFHn/3HObZtZBB+jwuFXBqdHW3q7wZerrWMQhSOSYcYAmPbYtrOeoZwkaY9jIE7LLGL3qMhOrD281abWXY5W/fvzwporPfaSlRob80w3XoNtpoLjqoNTkcVhdI6UsU03IE2TEzcRzFfx2BfB8ZGWlHIJeHx+FTNkEzlkCtWEevoRjLNXAwSygVV+fB5QZKc41HPlJaIxi1Bc4owmLEiwFxbearHjfUiffmfvVZrf2p9X3tIkokeL83Bnli2cEwdfe3fNHGif8QzZ/Ojmi3QbIFf/RZoLoq/+n3UvMJmCzRb4J+oBQieb91oPutB+fRndRRyKWTTiSeBbVs31dbB+ckBh6FYdieymSzmF+ZVktzSGpPdAVVAu3buEtDNYFAeJAeHh3Dn3j0dkIxPr1eA3c6dLKWPCpTg71GRRyXT0FCPymZ5MEkmE0LEeZ4g2ECLFK/HgMgE4AJuD1AxymXry7pOq6zTOtBxd25cSSVrMZvyp78kz1IGgvKLG31U8qiXMygVCjqo1Co85FVAgxGphOpUyzCmlCBjXQdr2J1IFWrwt3Tj6r3HWFhNYnzHPvQNDCs0dWVpGcnNTeTLJWzbvQ8ffPC+bDJaWiJYXlzE2uqKyuWp9HTY7DrY8WB/79ED7DuwV8o2Xgv9u6nKphJuaXEBkVBQh7juri4dxoLBcMOT1oQI8vAXiUQEXlvKVanKXS4kGH5WMqpbKn+W5ufgtNeltnrh+efkGU1PWh9tdiolrKxv4Ny5cwpPZB8ZL1KHfKDpTW35RBuCwoV0Ji2g1uXwGDV6MCILDQbg8TDl9rpw585tHD92GF6vA4WcUVG6XRwnRXg9tBEoI76+htnZGezatR0dnW0oFnMCzmkbRHCJ1hJ8LVV6JB4UuOhwSkkcjrYiXSyrlJr9ONjXg2g4oL6lIpHvT4uLQqmkMuOyw47ltXVcPnMOu0ZGMD48gI8/fg8FGvmE/Ii2tqmMOeRthRMurMYXEGuLSnlqeQNbinrLaufDDz/E66+/jnq9BKeb44dqOqg6YGlxFaFwFKUKiZMH2LlrJ1paI9hMpPDjH72L119/A6NjQ9hYX1XYZLVKn/MJHD1yRGB6qUibE1Ya0Abprjx6R4eHVVLPEnOOCQLn5Wod7334CRKpDI4dfw7nLl1VCN22sTG1//vvvYs9u7djbHhQXr70hB0doTcs/emrClHlOOOcpW89+9pSh3HeEGwQUENAco42R2ZssA04NvgzKnitIFoLwJadRXevxhAtEtbXV6SY3b9vr0BXqvloxRNf3cDC/Dx8KCO7sYyBvi5UKkW4/QG0dPWjCC9snhBK5RpKtKsJeOXHWyLRl8+LGNlIJKRw5RwnMCnLAbtdqkECQPTBZpChUQbb5OPOvwmMUGlvPG4hsojEXC5fRSaXRWtrGNVaQbYofX0MkXTDaXchvspqixy6Onpw7fo17Ny1Q59lqappIUMyh+2osFlAFjycW+nUZuN7xgfW43Ur4JAkJEk2ElEkJfwBhgeaqgSCPiSY+DftiEiqEWDmFwEfvg//z/WTfUEbG67d/GyuESRhLHU577m9zSiDOVdJBFh+9LT6oOWUghudDrUXwa1qmeJFrltlLC/OIxbxYfLOdfjcNoX1dg+OorV7CHVPEMV8UWM0k6E1yrQUt23tMZGB7W2dAlGoEL9+/SZ27totUJNK6fff/xn279+Hvv4ekRJ8DSug+Gyh3dGnn57B8Ng2dHR34/q1K3jttZcQIIFZr6BYyKKrox35bE79U6UXNf+2u3Dn3n2RBKxMsEJj2W7GUmtdZEVLtMUAhVWGmZZkS8ZrIKjGdpBquBFwrUDUGjA1tYS5+UWjvoyE9ayzbFdMNYXx8ecYyBYKOHtuQsHOL586iWqphOWFBVmIHD/xHLL5HDaTSdmG7dqzW+slvcGZJ8J+Z//xPfnZXPuokOVcJYBFNTtJMI5hq3qCf/NZYIXoWhUOAgCdQFdXh66b6ylfGwgE9UxiW2ysb2gsGv/pEmZnp7GRTKG3fxAd3bRu8cBWK+MnP/hLPH9wB5zlNKqZdfn8z2ZcWMvb4fZ5cfTocURbow1i2yYbBwYWy6fe7VR2x2o8g66uPl0ns1VIwG/bNq49gs1e1fpbKPBZQwudLBYX1zA5+VCe3hy7vb09qq6h1YrI9cbcdihYe0Br7ztvvS0iloQWgWGur7SS4rWI2LHZsLLGXAgPHjYIbrYDQ0T9IuVyInZoHTY8MiKA0GUnMGgAUKuaj3/LhikY0rzh+CJ46/cFRCbSx71sZReoioze8j5UanX86Ec/xdjYduzYscuQ2ZevSfnLCofu3l7NXQKuLa1R5Iv0mu7BzVvXsG+0Ey3uClLZKvJVLzaydSTSZRTKVfWxrVZAIj6LkNeGHdtGleURDEX1DGXnC+Rm9RwtlhrArfY+VAeL/mvY7G0Jx3zWrsXai7GPuCYG/HzGZZW9USjnkdiMo7UjhnyxgqvX7+LeXRLvRRw4uF9E6tTUI4HQ+/bt1nPt4oXzWF5aVqXFxsamiLPDhw8IAOdY5X6TayvtV0i+sUKGBCnniSpJBgcluFheWcaNG9f1vnyNAaLrqNVsWFxYQSzWjk8/OY26rYLnTh7H4uKSyFaOQbb9z372nkQbp0698ARYv3nzFl5783nMz83i8sVLeO65ExgZGjIkIisB8gVZE2VzWVm+keQgScL1mntUtrHIBCHlT9tWLmGN8SNiiVkSDZsca89hbWvNmCM4/YtwydazgfX6KnNbHHXYax44Kk44bBWUahvIlrKwuUK4fWsRaysJjA51YWQoiM10Cuk8/f7tcHv8sNtNFUck2orl1VU9Kzq7OpU1w2eVtV8gecg8DxISB/bv1xwzFVpsRUMisHKD7c/Nuqoa9IcWL3whx5xdIgWK8OmFX6dYQcC7sRHk2Dv+W/+uiRP9E50/mx/bbIFmC/xqtkBzUfzV7JfmVTVboNkCvwIt8Nk7/0Hg+VZQeetlbQXPi/m0wHMFKDa+nqgn7U+De/gjgjSwOaXmDgWDCugi+G2UJR4p93gAV2BlOq2yZaqwaQXAQzcBFr4HFZ3c2BPY5cGnq7MLQ8ODuHP7OsLhkKwdWFrNzTMVcQTWCLAYUMOFF154EbVSCT4psZ/5aoRfbj28mSJYo1Jv5DE9Ac/t8tCsKVSMh2Reo9tJr9I8HdO1eS8V86iWqZCrqqS1WikJmNNBkqrvSlEq73wFaOsdQrZsx8JqAp9NXITd6UY2ncGunTsFSP7Ot76F1cQmJibOY3pqRt7bR48dx3p8A8X/Dzx54403BCgRHF9ZXcH2Xbvx3gcfynNz3969ChKjVywVbASAl5cXdfDigY4kAFWDKl9vqJUU5pdK6cBoWSQQFJSHst2pMEl6KdOT0s/AL1RVhk6QiT7BvEePyyVwuWa3qWz60qVLePnllzVm2GYWeC4Vdz4vUKVQyuuwmExmsLS0gm3bdmB+jj6vZR1SaaNCYmQtviqLiEq5gL1794qcIUDREo0hmzX+vezLiYmzOHr0kAGoa0U6o+izCIpTpU+QgcF+hw4dFuDKfvzss88E4odiMZVb/87Xvw63wya7DHptE3jmoZuHZfYTwYKqy4PPzp1HLZvFi4cPwl6hV+ctuIMeuAJ+RGKdaG3tg9sVxtrKBmq1LFpajA0Fvyx1Mv9tWd+wvdiv8fgSPD6HfFtrNSoOXVLHZ7J52VKQGCJASA9r+uPevTMptfabX35dCvCbN6/j5s2reOnFF+X/y/chkTU3N4fpmVmNAVqvcOpXGLwpuwKHDpnrmyl8+tk5tLZ14PTZCanj+Zm//dXfRkskJHUq7URmJh9JAc6Dam93l4CKcCSIRHJDpA0BVwKxCmusVBre/SkBd1Kkt7SKAKGK2gKhLUsUjkMC6Rw3/Jug4eOpWdy8dQeHDh3E4GAf/H4PfvjDv8Zvf/UrAroZ+sc1Y21lHdVyGUtT99Dit6Ojjb7CBbh9AVQcPtQInNdcplrEZoPHAeRyabj8QdTqdZEsBITffvttBQKaygdWT5R0PTzcczzRksBYilQESFvkDMegSKbGz/P5EiYfz6Grpxtzc1PIZBMYHx9CW6xFijsqgJ12j6owKuW6gn6fP/m8Ae4bAbAs+Wc4pHXgt6o8RHaiJjCMXtDsD4ansr+ZhcBgWc4DEmWPJh/p31wbCYCbEEcSF07dD22KSFgePXpUQDl/n3YrBDT4ewSZOE9IzrENqCi2wFSuOZzTXAO4HtOmicQoATCCfFQCswrGstaqV+soFMoIhsO4dPE8nPUiHNUCwj6XfjcS60LF5YfNG0IqmRWhSGU732twsF/2JWa+myBfrhUk3cbHt8l3eXLyEfYf2Kv2IEDItiTwROKMlUa0ollaXMaHH5/GwSNHRQLSRmbn9jGkkhuqAqpRye/zgdcaDBjbH6c3oLBWkm+cqy+88ILaks8nPovYtiRP2D9Rgl60FImGG178tKso69lCWxXOYa5v0WhY1SWFAu21Qk+yG0juEcDjeJL9T71ugmCrNRGrDBv+6Y9/gn/x+9+DrVLF6sqyCFuOXa/fh8tXrojIov0BK1IIxrHP2Z8E0ZkpwfWdoBqV2Ddv3hSAzlBhjgk++62gT94Pr4GENS1pSB7wexxzG4k42tpIBvXrec/fYaUDgVz5bGeNzdjp058hFmuVj7/D7VHmQ5De2+UyUC3hg7d/hG+88RIy8Xmk4/PwOO1IV7y4M7WEaKwd66ksjj53EoFwVKpt2ZF5XSjmM/C6XXj8eArxjQz27T+A9XgCN2/exoEDBxtWZxkRi1wHqGrlniMYiCKbKcpea+IsnxlH5HlPD3k+4/n+XrcHy8tLmJ6d1TUMj47iJz/+MQb7+54AmVS1y3SDmR70smYg6dIienq7RRh09/SoPSJ8X+0b3ApKnp9flIqXFio+F+1Z7E9IN1MBKBhZ6yXnGteU2dlZkSrdJB3crGAweQk0VWN7p9IZ+Pwh3Lv/UNULL77wkvqdcCMrvZi/0NbeKeCeYPGhIwelZueak0olcOLgdtjLKeQLVVXQOdxhLC6vo8T8CY8LuewmGIcy0N8ha7dYx6BIC16bu0GcRcMRjQuCu0+qEcol3bM1rqw9hyVe2CpssHZpDAB1OlkZloXD4cP1m7dw5+5tbCTXMDA0gC+9+jrWNzJ4992PpEYeHxvD+sYqvv/97wloJknT0d6GyYePNCe5T9i7Z59IwYXFOYyNjajCkWOUlkeWT/8rr7yi17N9SGAeOLBfuSDcMyRTm5pPO3fuMER03oSJrizHEWttx6NHj5FMJ1AQoTwqMJ5jn7YktNCJtrSo4o1z+EtfegUXLlzAy18yKvZLFy/r2RYJRXD/wQNMPZ5SU+zcsRP9fb2w2yuqMlJGgZ/WfjaNN+VMqN7CfGk/L5DZhAZbYatcLy3luUbWE7DdAs+/+ECyFUDn7xA8hxNfCJ7bXSHcurWIpcU4xoY6MT4aRbaQR83uB+qsNizIQ9/l9KK3rx8LS0u6d3qk0wKHZAafOdwPcH+fWF9XH9C+xcOMIVZbNDz6GylHqNWNCl9Q+RbwXMaOdYaS11GnyMTpQt3eyBLaEkJ77I1/28SJfgXOos1LaLZAswV+dVqguSj+6vRF80qaLdBsgV+xFqDn+bOb463WLVvBc9qWEDy3PIutDbgFBG7dkFNVyE0tS+6p5KIFxOrqisr76Qm7bdt2BYAODg4JZPP5vVITUqlJ1drtW7eltKO6kvYud+/eU3AXgd1+HVxrCq3jH/7fXCdU6mnUqzk8evRQYEZnWwzOhnWk1fzWIeJZ1ZMOFI2yWUqlttAKsNWN6ocgjOwZpNikXtV4YXPzTkUQFd9UwBBEJwhOwJnWL8V8Ds5KTtdZs7lg9wRRtbvhcPvl8ys7kLY2eD1UOhbhCwZhc7tRKtVQKtexurKBRIKWCHXs2r0bTrdDSsbpmUmFh4VbOpDK5HDv3l0c2L9PABjvn2XjRw8fkfKQhw8CSfPzc/A4nVLRW0Aa/6ZvMEEw/h4PMASSjfI8i1AkKrWtvV6X0pQhhvT1Dfn9OujwBEvwjIfRfKmkgCaCfixzJgDAL74/iRMCNibM1I9KlbYELK/fRGIzhbbWdkzq4GjamdeYzaUxPDwoIIpqP6qQGXJIFR4tTGivwIMXX3/z5g3s27dXgCtDvwiYyBJDEAcDQ90K0yRJQxDCCiMleF6oVvDTt36KF0+dREuYYYVlKQmJKlO1lxQYFpO6z+YN4u13f4Y2vxvP7d2G9No8zRBQc9pg9wUQaO2C2xdDqexEYiMJj6sqP09rfllBqLweArMWODI8TLCY5dE8ZNelSiVJsB7flM81Q+tYck81OO1KqGzzuIz39oGDe0Uu3L/PwNUDst9hXxP8TSfTmiemuoAqUSrXqlI/cyxTqUW/4/nFJQEiO3btxt37D5FIJWVbQBKMKjiqR5cW5pHNpBEOBQXq9XZ3Czy/d/8OXB5jKUCAnod8qnEJ6G0NITYhuGl5nxLwZt+FIxGsrZqwR4IM9GLn73J96B8YwO7de3F24gKiLVHs3bNbY+LmzWs4eGCfKjtonVEqGF9/EgJ3rp7FqaN74XUTZK2g7nBhLZmHN9qFVL6KwaFxhHxe1Ep5kT9ljo0GyUNwcGbaBPFZawTtNthHVAwThCUAR2sUEkK8Tvrdcu5wbFt+3Ob1NqyubSIQ5DwJgMLxXC4Fl8thQLcKgWAGgnL9qOPadeNNz74iSMv2YHtx3rA9CZTzb7YnxzWzGQjcEyhmIDDDH0mUsMhFamsFnM7KPqajs12ArUXYeD1e+SVzLP7ND/5GgbS0P6GNBEMgeR+WZzXBYoK5rEyx1nreKwF0+qczV4HrN6dLX59Rt7ISiF9UntPGhBZbJAxUpQBahZRRIBG0vgKvo4paISMlLtw+TC3GEe3sQ0u0U/7RrfRNDgdlz0QgT1kXsGNtdb1hS9QhgJKhoPwchjDTVoYhmnwtFecc+yQrSFQwKPjmnftI5wryOF9bXUZ7W6uyNLq7OtDZ3iYPalpMcQ1n+xnwpa57I9jMtmG/c538f9l77yc77/PK89wc+nbOuYHuRs4ZYBYpkVSkPGvZO2PL4wlbtTVbW7P/y9Zulde1UzPy2JYlmZJlBWYCJAACIHJsoIFGaHTOt29OO5/ne18QpOgZ2zO1P1i3VVA3u+997/s+33ye85zDOGauw9yW+Q5AF+kKV4XggES+I5sDiE7fQc4Io2zWy3wOqSeXmAbgBtD71re+aWA1gDTtTX+ytQs4NBDUX/zFX+jVr35VjXX1yqbTunTxgg4eOmhJBtYx2h4TX9PqzxdsHHIf9FcAdPoR9+wlxC9dulQF9JtE3+DLk0VAvoYKIZ5nZXnF+k1vT4+NQ9rceRug1d5mILrz6kB/mmQTie076uhwWu5kNItMOYGgSZqlkiu6fe2ivvLMQWWWZ1RYX1Q+lbQ9RMkfUSpfUc4X1gIyLwpq5979FmPGbTTkV7mY080bN9TU0m5Jn7q6epMjYk4g6cLXwGC/afPTh9iXAOZRuURVAPPgB+9/oL7ebktes1aylgOiW6VAuaJ7jx6ru7fHtNNh+G/ZulULc7NWyVUXi5q5K+OQObG5qV7RSMASTsxvBqzjmSGMghOWtKUS5OSpU9q7e4+iIapfHBOWpDZtRkzXk+sWc8YYcwDt53wgSKhwvbKCIScRxTqdzTGu/Dr58SfavHmr7VceTz5UW0urenv7LTm6tLRqsjM3b90yEJ1/kBdIgGwc7NS50x9a3DAuj1YlfraQVEnElctnlMqsK51Zt+RnfUOXGhpbLUb4SpA0NfmsMMbBVE55pu6uhM98yp/6+qIkyNP7s2K5rLmFFZ08+anm5pfV1z+okU3DOv7R+1pZWza/h717D+ujE2f0eHJa9Ym4Hj16oH/5L7+v+vq4yZ+wDrBm/fmf/6VJuZgsj611JP6XrHokHGGNdFrwzPujo6PmcfCrX/2qKnUW184d2/Tee+/aHEQ1wMFDBywhAXh+48YtNdQ3aWRkkzD1vjk2puY2KmMa7d80ib9w1GQHGRuw0CGF7Nq1W8tLy2quR/O+rLXVNY1u2mxa4D/4wZ/ZXLB//0HrU/F4VCqltXvHluo+jv2nZ+buokbi7AkRxnTBqWRwf/P2HF/G8nd7Z4zif/Nw4l3v6XYqmyTjlzHP1xWINOnG9Wk9ejijkaEubR5tNpPr9UxFsyS1Sz5jnzc1tRoTnAQge0D2r61trU+MV5mXqCDEcwcwHZKH+V48YZ5XaS6wyK2bfRnzHPDcb/M1azBJK+TxHFv9M+Z5DTz/zXav/aYWgVoEfrsjUAPPf7vbv/b0tQjUIvBfiYAHnnsveRo4tw15tYyYnXUxl9LaKuXI6DTDIkKP0x0Mn5ZtsfcBMggmVdgO+NlMVi2tbI4jBqqNDI/o+ImP1NXZaQc/2HccTpBp4cAJsNDR3mlMYQ6OGHDBogScAhjNpJMGLJlJVjRqhxGMwADNuWevzBwG4pGD+60s/PPPg0ypA729w4X3HTaYO4xUDyXV4JSLJbvu7MyMgRHIOyQa6k1XnQMvMUKDFUZQOIjJXrUUu4JJZU7p5IoyS49VH485EAYjPl9IdfVOogTQj9Lv9bVVY/iura+prqlRoVBMiYZ2rS6jXVvR4+k5HTl6TGvrqwpF/ZpfnLEYjE9MqVxByzan48eP6/XXXzeAB9Dt8qVLxowcGhjQnj17DODPAE6USsZmgwls5mvr6/bfMIYxswLUhTGWKRS1hoRKIGBgJnIdAPcA5t0dndZ+pmuLVryZ/pUM3ECXHTAONivX5cszDuTatGe5jAZ+weQX6uINpoHJNdAjN4mCVNJKe+sbEgbkcIiCcQoweO7sp/YzzD6T7Qigq75krEr6RDgC4whdVw7zlOI7HWoO0ffvP1B//4CxyWFbpnNZTc/N6PHUpIHnhWzGnq9kZfxBO8zeunNHff0wGEuaWU5p/N591SurnQPtyi5PmeyELxrR9PK61vJ+bdyyTy1tfbp06apGN/QoFg09GTMe6444MIZgLyPPAcO4UETWxMWEewXYxwxtZnZeY7fHTfqlrb3dgLqjR49JlbB+/etfa/uOzZp8dF8bNgyoq6vdNHNhQl44f9GqNp599lml0+sKhTCIy5mOPsxQxgGASnI9rXv3H6p/YEhB5I6oL6hU1AC4OD9vY+LqlStqSNQbyMQGi9hYdcn0tBYWZjU8OmCyE2baCMMzkbDnAzggAcb4dqa3IZNOYU7g8725hPax+4k54NeLT2NzizHP8UA4eAD5Hp75Vzp29LA+/OAD698kWgD5du3coeNvvakj+7YptbZsCZqGplYFE82693hJUwtreva5lxQAkMysmyzI7OKiJh8/ts/kvimv52DPfTIHMScZkxYJDHSmoxzwHxp78Fvf+tYTM1Te782P9HdY+1ev3bL5Ce3/cJh5Ey1tTDidLZwlSQDR/SGd/fS8OjqpWmgxtiL9gZ+5pieXwnW9yoUTxz+wMQ4w6VioZQNrSD4CUDx8+MjeixRMHgZoCY8HNJKdhAvX5HlpE9j2f/AHf2DP29TYamOFMci8wHNyL7QLceB3fPHfZgwcDhkIReUPoDnX374deZ3FKniettcDtFHqv57JmmTXo4cP9Ldv/kj/4nff0OrilElb+YJhLafzausZlBTViROnjXF+7dpVPf/8c+ofAJxPmQzLnTt3dfToM5YMm19Y1IkTH+nV1141DW9A5HfeedvWHOZrgFXaDdmdTKagxZWkLl6+aiAppoz0K6p1xm7e0Pid2+rt6TW9cxjmLW2tJtuRqWrgE68PP/xQ3/72t21uIXHA+gCz9Y3vfMcSTICwti6YbBXmiVGLG8AWABGx9XTbfQC2ZWfsyHxMMgxDaM8w2WN/1Vv5SgAAIABJREFUW0VDIGwawiR4yoWitm1xYxHQ/eOPP9LXX3/VxhlVPSQoTn580pLWzOm0NYCUZybL/TA2eR7WdhLSPAeyFow9+rM3hhmX165dM1CQ9zOeo9GQJQEAdo8fd3IXGH8D+pOAJQFB8o5kGUkM+kokFjfwHM0XXvNg4q785bw2DfWokl1Tfn1Z6ZUFhSsFY0tHGtrlr2/TxVv3FWvpUipX0sHDR6yyC9mlYjZt1QMwsDFJRoaDz8MIF1ka2h/zccYr1RDMFfF4QhP37tu6h6wNeuSYjF65fFl79+wxM1zY1JawQO4onTEGOkxxWMjPP/+8Llw4b8A7Ej1trQCmeHQU1NwQV8YSZM4QmM/LFYrWFvWJegMNWXfu3runDYMbFZDTHUcayttz0R5UNNDee/fufSK9QfKFMeTGesn6FQk91odoPG5z+NWrN9TR3mV/u3/vljF3kY3BZPrmzdtmVA5be3p2TjCt11Mp/exnP9Pzzx/VJ2dOqKWxQf5SSV1tbVa5RxwwRx3YMKRcqaQHk4/NIDSd8encpxesGoXE8J07Y/rWN79hUlLxGOu3TFoGID3kx/TxNzejXlL1i/sz9NTHbk/oxEdndffepPYdOKj9h/bpzNlTml+ctXXrj77/r7W8tK4f/+gnliRD/mTfvj0mu3PjxlW7F8bFL3/xSw0ODBlgTRKwXMHEMmAJfPo5Y43+Sv9kjqMSg7mXeZIxMzI8pEuXLpp/C3HfssXJkU1NzejMJ2fV2NisY8ees+Tnex98qB27d9ucOzFxXwcOHDBDUfazrB3sVRgrSMjx1ZYgKH6Vyuh3h8yD5vhHH1s1yp69+4yh/e67b6uQmtcb33zN1laqFOhn9Yk6J2P0G8xzl1z5sn39l+/xqXL7TbjEq5L7HHiO7r6//JvM89y6grFmjd2a0/2Jx0/A89X1pB7Prpq0TTSWUHt7l7o6ey0hhRQgc8lactWSRCQv3NiMO9PQdiSsGu3OiLvlS92K6QDwCspYvynbYq8z7Rr02Z28C2MYQ3OSS96cy7UOfvV/qeFEtVNyLQK1CNQi8FQEapNirTvUIlCLQC0Cf0cE/i7Zli8yTjimIduytrLwpLTY0yn2Dj18f1J+C5PFGGd5O2iaYVwI/dwRjY/fNUDg7t17BhJQKj440KeJibsGFqDric4nZesAYQCed+6Ma3Z2zg41gFDoh/M6QB7uwxh2gYAB6x7Lmc31mTNntG0zTKLGKlvcHSh4rQcMARDwHq5hh1e/z4F5aCYac8p5jXJgsRL6UskO1ICJsOb8YQBRv4G1mJLBrISJHYSl7sQojWlZzGVUSS8oAiMwkzXTL5h3bOq5LmytfDZjDKrlxQW1dbQolU0rVteodKqkUAQtWuRLVtU3OKRoPKIALN9g2QAGSmYXFlbsIAyYDgsMQJlDOAcSQIqHDx7YYXDntm2mWQ4YzuELQIWDIkA3TFePRWugMyx7MxTLGQPq/sSEevt6TZqGknfYzcSzLl5nYJV9fiz2xCTwxInjBghR1k880MZ1chEkXjA0zBuLHQkPH2rxZRlrkYMmh1sqFjqQhkEzOOKAZMq/kSCBITcyMmql0ABAAIYwKvk7B3p0bgGKXYm101sGyAFoAzxeWV5VX9+Aa8/FeU08nNCuXTssOVCAkYsWN32lUFSioVGXr1xX/+AG5UtlnT1/za5XV0lpQ1tU5dScsZwDmM8qortTK+od3qbu3g26cOGijh3aa2CPA/GdDIInX3PhwgUbE5SRW/+tmtyaLIcxF4GFeA6/bt66bRrWoya74jf9Zg6jMKCjsZCxZ9GwjcdhlJc0OzNtGtiANgBq5IbCYaf7CVgHAABjDnY5BninTp3Wvv0HTV4JkBhzMMYI43VxfsGqR3bt3G3PQWwAF8+eOWv967nnjikaCzgt3mryzTusu1Jsl2RxJpIlA4zpL97482RKkJEhUUJSA1akxSEQ0PjdB7p85Yr+59//PQN+6ROnT51Ua0uzGYnCol9eWjJg+sKpdzTc36YQlSS+smKJRkUb25XzxfTBR+cUjiZ09MABhX0kT8I6eeaMhkeGDQwmTvQ92sQz3zT2bqFgbUZfpT1IJHEQB5zji2fjvV6pPOMJQBeZEOSmnFYrpfT5ql58weLAPOf3Bc1cGVDxw+MnDJwB2GG8MjfxuZ4ZJ/Oe040vm4QOnwn722R4SgUDEAHkGQewgE2bVyWTVDETSav6wGzX9QPPlPeDDz7QsWPHTE4JVi6JCl7DmOKZYJ0D/JjZcDRqFSpryTXT8HbAn9O85n1eiT1zN7rTJEIBjakaqpSy8gUDpr/PdX76o7/Qc0f2qZhZVaWYVzASUzCWUKiuSdl8UO+8c1zf+MbXjU366afnTK8ZBjPs8Z076ItuTP/iF7/Uq6+9bux7+gBawZFI0OY0pBMYr4wFxjwmdmvrWX106hO1AGYNDen06ZP63u/+rnkGJFfXNPV4ysyMefaGpkYDEOkfxMEkDNC4xkQzn7c2oNqH/6bfAEBCtaWv81oYq7QpwKeLj78qaVSyPh6q6qEzX3vzG+A0a4kZ6fZ0G/hPzGFS4p2xvrZu4N3rr3/dknx8LpVHmD3jQ9DYWK9cPm9A3MzMrM3vsG25T5IJ9AF3T2iquzFLfyDpTMLaSeU4fXykODzgj7nWJTipAJAZIdKPiS/A9dLSsjGkeR9ySo8eTVr7YEBKxYpVVQVC8ld11wE9O1ub1NfVLH8xq0xyWetLs8rMT6opEddKtqT6zkEF6zt1/uY9PZpZ1MEjR9Xc0mzJaHSOGVv0Q0/HnUoDxgHzInFD7uTmjZu2tpj8WtHJHVn7VOWGWK5zZu7tPBj4b75HkRcrFnXtxnUze/RAPj6LhAjXh5VsWwWqr/xYslaeeHtYogvTR68qRT4bl1RcIdcxNDCkzg5X6YFWPZ4mrI0kSGkfjGaR5dq0eZNy2Yzps6MJbep4JCSQpWMsWy7OmcH+4m9/rRdeeF6JGHrWyH1kzYASaTQSwci4zM0tKRKL2X7r5o1b2rRtVDduXVZ/d6fCSLHlUmqpT1ilGdr0+EbEAd6DIa1ni7p06bb5UBhQ7pNmZ6eMlc4YJ6G6ZdOoMESGSAA46zeJjc9/fbHS0ftrFtZ/GA3zaf367eOqq2/QS6+8pAeP7mli4o527tihgd5BRUJxvfnmz9Te1m7GvwD4pWLOKiKOHT0i5PY+/ugjqzwBwO7u6dbFy+fNLwRzX8Y+iT8IELbKmq648wOwfbBJ0pFEdNUsnq8Dr2EcM7cm19JWdcH+5drYLS0sLlmFweEjR8yw++oVJJG2WIXM6sqqurp7TA6IPcwffPerZrJKwpAxkSuUdebceV24eFndvf165Wtf0/EP39dgV73279pm90GfgHDgZSO+CJ7zHPRx/j1d8eXt0b2Yu30+zwvz3O2TvHX76TOAl9DxZFvKgbL8pbCCpbACvoKyxSWlCymFY826eXNWD+9PacNAh7ZsatHU7Izp5kOMiETx3Qia/jlJyJm5ebvHjs4OlcoYo4dtHvVk3khqm8eHJdefgve9Z7PduetTnAmoEmQuMKlE064JiB2/FRvgw0Si3qTwPotLDTyvHY9rEahFoBaBz0egBp7XekQtArUI1CLwd0Tg1Fv/95NizacPMR6T/AkgXgE8X9N6ctk2uE9vws0cyjQ63T/7m/wKRjFxLBoLGpbg3NyCvv2t7xhDFbmMK1eumIloQ329aYVPTj40FhSMMbRYOzo6TauVLTPAHQd+JDpg/aBpyb4fViNgAjrWHEQAiznYwvYB5ODn5OqShjcOGKgDM5XDMMaAgOGU4sOWhhkOiAN7sKmp2YEiVZMrQHTbvBtAA4CGMaEDSBaWlxQIhw285l4AedPJlBL1dWppbTFgESa6scqQjkgvie08YC8yIBhoOQZ82cB2wFqM0JBgKAMEiLLxqAoFWDRRraxm9WhqVtt37lZ9UwMndAkmEIckoSteLUmtAjuAvnzO1PS0sd5g8QCEvf7qV1XIpA345mDkMSAB50wf2O83drOBKZWKHpoJoksKwMYlDrQyUgE8m5ewICZeIgPwk2cjrjA0+f0zzzxjACpfHjDp82F+5dhXPlGuzuGGwxImlgCNRSu3h4GOcRsgDUAAoCbsLQAgfuZzZqZnzWD2449PGiO7oTGuSgWA0rG4eQbPfA+gfW523p6T+/z1W7/Wq1//miUIKIGmPSgbhlkNgAzb8/b4hFrbOpUtFHXmzEWrMMivPNLeTV1qiBSVSiaVLwfV3LVRU0sZDW/dLX8orOvXr+nAHthojsnrSTAAiAI28fmwQYkNoHBTc0OVee4xrBx4DuCDlwAyRlQrIGVCOfKbf/0zAz2HNgwY4xHAMBSyjmT9lXg1JLhmWQE/cjBZa1cqRLgObEXGIsw5zNKefQbWdcLiBrCHfvLS4rLJmLQ0t5iBIn/32M/nz523igbYfFLBwEv6EqxPxiCAq/M7CNmzckA2c7tCyZJg/B1AlzEKoIX0EmMfjWVnbIg8QUhTcwv62c/+Rv/m3/xbq/LgGpcuXNDQ0IAz3wz4TdN48tED3b1+VpuGOiyhwXOEonWqb+1Vzh/TxKM5PZqc0+bhjertIJmT092JCQNHAQwNOAOZMjDFtRfgIvMbAHMzQImPpFfZmKsc9p0kiKtw8WSJYAKTSGpqarHXIkkCAAPYwfxi4IfJQzktVwC2UDim9z84oYH+AW0c3mhxBEQlWcc48yR+YKOTEKGtqbZgPgTIK5WL2rhhWGtrTnfa+RcU7ffMEx6rn++MG89MjioGNKmRxuK2qPzgfXw+n80XyQKAU9qQChL67Hpq3bSXAaCsSiWVsbam0oj3vvXWW/a6gwcP2fyxnlxRNAQbsKxgOGpz4LnTH2lDT5t8hbRKeRKBYYVj9VrNFDQ5vapCMahjx44YGxHbQeQj+EKeA7Y+Y5k1gvvdf2C/JY0coF8x8I75m/6OXFNyLaU7t8fNgNIfipgu7vvvfaAXX3jRmMnMS/v37nHrWVWKK5NOKZ1J69bYmHbu2mnAM3+HGcyz0fbEki/aHIPZ4Y1DpslNf2Zu4t6MPUliyBjn9KlC1bS1aMbGtrYEAi75WCg8qQgARGV9uXTxovk9oFvt94cNaD116ox27dyjpkaXGLl65bL6+5A6aDYJMOMnV2CrB+35YI5TWcQYZK4xcLau7kkyBWYziUWSHcjtkOD2gPXOzi67Hsu8exZnXmjGoZYM/UxLeXU1aWv96Miobt8etzh0d3eZ1BegeS5fNOZpT2+P7k/c1UBvt/p72hU0w+2iVhdntPpwTK2YNpeDyvkiijZ3KVsJ6+6jGT14PKN0NqvGpmZ97RW8CTB/jGthHtPoh6azz5jiZ0BS7mXbth0mwwNYzP2wrgCG5rI58/KwShPML1nbMhlLhtMmJDAB4UhEELfbd+7YfAcRALkp9h7MASRyiUlzok6+UsmAQieJ47O9Bs/t+oHfAG9LThaLun7tqoaHN9o8Y2z9uKt48cYm6wRjz+nrjxlYbZrviZiNszvjd9TT26uWViRzSNJE9fOf/0IvPPesGhIuCeDJHJkGNCtuWVpeSioaq9MnZ85pdHSzJqcfamrmgXo7WtVUF1FjLKyGWNQASVjrkbpGResbzVj74dSsAdtUcnBtKjba21tt/l1enDeT1tGRYZOVIRmF+aXfNixfOKRXtUW+WAVYKAGe16lSiejHb/5Kj2dmtQMT0IhPHe3NGujvUylfVjgQ1Xvvvq9YXdwA+86udt28eU2p1JqOHDqkRF3CDKRJ2jNX8JrJ6Ucm/QJJ4DP/iIrTkbeEmAeek8gPGhiPTAqJCpu2qUgrAfbi8+CS2hizwhyfnJpSKpcx2SvmaOYckkf0sZnZWXV2dFm7QlggwT/a16xCsWw+APMLy1rP5FXf2Kxzn17U5NSM7fWymXVtGmxTV1ujVZPx2awl9B0Dts3g/indFZvyHFHki0zz3/ydSxZwCa8a0/Pr4LUecO6B6WielwMV+YohhSt43+SVKSwoW8ooHGvRpUuPNDu9oL7uZm3f2q4Hk480NbemUDBmkne9vQPKUvWztGyVPPT59o42zS/MPzGyZg4lxuyv2BvgQ0CCzp7TRpOTbbF+XPlMB52EFSA6C5jJuZhhqJNtYf7Dr8ZjnntxqRmG1o7HtQjUIlCLwBfW5VpAahGoRaAWgVoEvjwCT8u2/F3gudtsl5VNrymTWrWDnceeBSwCKPI25B4Qy6Y2FI0aY45D/5Ur1wyERFMXc0cOgZhgAZADHt6/f0/bt281g6/JyccmqQEoDnOMM8HtMYxAH2rDho0GnqMnivYtBxI2/o7Zh+Zv3ACBX//6LWO0Ixtw6uPj6unu0ObNmwx4nZp6bK+HLQpg5zGNYNYBuvb29RnYyOEaxhcamWRhMeGsi8V1/vx5+xvA7fzCgjYMb7QDNDeKzjdgIaAhcQIEhCEGEAIY3tWUUHp91Q4MHKonH08aWxvWuRljwnRDmsT00rOKRWHoVoyNlExmtbSStMPV1m071Yh+bTBUJd74VYbrBnvIDjwOgDb2lD9gRmIc4jhgokP+7W98w2RbAImduWrEngngCBAE7VsOdtwjB6kPjn+oToCy9XX7O4kJTEuJCd9JWmCS1tXVbYALgJUHpDuGYthAUkAYrss1SVQg7+APABAXTYOWQ6gr7Ybl71is9C8AQiQITGKkLMUMXACIcDIUsP5gdZVLGJUiJ+EzqYJDR/YbAxtwiM8ErAK0am5qMWY7fRNghZJtJED+6F99X8m1VQOdAGcxC4QRVSjA2/VZO5y/eEUzM3OKRevk54BfXNTRfcPKpRa1nkzr+p1JPf/KdzSzlNaBw8e0uDyvmzeuatvmrRZrzxzUA9C5/x/+8If63ve+Z+OIZ+GgCLvWKh144GrdMof1hcUV5bJF3Rm/a+xwAPQf/uWP9eKLL6ivv9s0pBMJJE9WDTwnATEwMKjlxWVXpUECLFgxfW8OkoFQVKvJlEm4kFhxpez7DYQChPzkzGljyjGeLPGBKWFTa5X57Yw0T548ZeB9JBxUIIjkStSuQ4k848GTiaDfWBVKOGwAVktTi9MJbmh4wur2mKMkNQApea1JJwSCSucL+g//4T/qj//4X5mxGods7uf22JgxugHPenu6tbgwq+mJa9q8AT1i9/5ILKFEa68KgYSS2YquXb+ttsYmDfUhpxPW+SsXtX3HdlcNkM0aeAZYjZExCSL6EKaEAGzcF4kGgDSXNOuweAAa81mMfV4PIE3CCOCVWDo5m6zJKKTW121+MYC+ynhkzObyZZ07f9lixhxDvJgjnflcyOLBtRkbAG0T98bN94FrwyxfQn88hsY4JroAy4D+sO9KBnAzD9+buGeVMjwfwPivfvkr08pmbHLNzo5OS2KiU+0SCX5jW3vjFo1vV03SZxr0sbqoyWHQ1iSwGFP0NYDid99911jMMJGRP+nubFEmtWygRiZfNMPISj6jcmZVwVJavnLeQMpoolFLa2mtZfzaseuQ1tZWbG5h3K+u4Y0RV7HAPBo3HeEzZ87qhRdeNIkIKoH4x89lmKPVxC7jh4QNiQFev2vPAS2vokHcrlIRsMmnn//8b/U7v/M7VrlD8mZ+fs4Y05aAwbCzXDYGtzO8Xrf2R6Pe8zAA5GT+/8qLzylRF3HjRI5lzhdrC+3BWuXmAqph0MFft/mQ+ZLKAo996YA2dI9jNtcxjyJVg8xSJpuz9WHj8CYNbxyxNns8+UCHDu6TqOiJOH35QtlvmtueXAGJa9oTuR+exTO97enpsUQM8yqfSx+kHb2KC/o1iRz+m/7jvmBYswdACgpJLUBIZIGcBMyVy1f1e7/3+/Z7ro2+/NTsrLp6nHQDa+iN69f0/LPHbH9RFwvJXykpt76qtam7yq4uKl+SIvF6NbZ1qaWjV2MTk/KF4yoHwqooqFOfnNO///f/XpOPJvTwwX2TLhoYQHrjuD0D90sfYY2g6mDq8bSNFZLdff19jnne1GhtBWvV+Zo4lwxi48aO8wcAjD177pzJMbG29vT12VhAHunTT89bXOYeT1ECYvsT9hw0cPK/JJKOHnvG5pDJx1NK1Ces6ob5qqOjRctLi2YWDUmAOQhWPZI3Jr+Tdb4dXJtnYa8CO56xjpfCytqq+UJgwM5a1j+wUX/1wx/ptVe/poY4SekqkPoU9EgSNpcrmb/Fn/3gz7V16zar0lpcfKzuzjb1dbapMR6xyh3igYwXCa1IPCGFo0plC8pmy6bRDUEARvzs7LQxojdvGrU1HYDbJYwxt0T+BSmwLxzSfZ8xnp9ULlYNZ5gL01lpbiGpM59eVH1jQs+/cEzBQEmNibjWFvESieqTT84pGA7r2vWr6uC+GxPaNLLRGM1o91NFwjzBPZj0VS6jiQcTNtZY19JUP9Vjhl3dM1Wrw/g7lRJUAxoJHR1xv2OnW1Ui+6yS0wxHJeXR5JRWSBpsHjFpKPob8x57U/oITHX6IUk35psD+w+oqd6ZdSMp8vHpT2x9//o3vq074xN674MTam1v1+bNwxodaFc87DPAnDmIypr/EeC527N/Bp5blVdVrtH5NbgkmffM5apsi68UfgKeZ4uLyhSpwmzQ9WtTmp9dVn93s7ZuadNqKqlsPqC1tbQikTrVN5Aod94k9CnigmwL4DnzD32cRBfz7/zsrK0xfb0YplaTBJ8Dz500i7eGYqhqRAzbM5mFqNM4ZwY28BzZFt+TeZA2rIHntdNxLQK1CNQiUAPPa32gFoFaBGoR+HtFwJNt8VglXomnt1n2fs9pH/A8tb5swClfJvvglbZWP433seHmUIFWMoADR9BPPvnEDA6//e3vmAkWB4rz5y/Y6wCcRjeNaGBwwDbUbJwxWYK1s2PHTvvd2K0xO5wCpgOCRyKwcJ30B9dwDK2Q7Zk5oMTjdVaqj6zHQF+3GShiogfQ09HuWIPLK8sO+K9UtLS8bEA3h1YASYARDqwYonHgAkiLhiMGanR2dNhGHnAQdjWACowl7gXgmoMS1wUcJnnA4dtYZD6f+jo7FIHJVEJDfFVXLl+ygwEHfRhaxnSkHJcDAjrtxbwZesF4gmVXKJW0uraunt4BNTa1KRCMmAkTFHQAa9iVxgqsSn0USyVhvEWZ9vIyMhd+nfjohL75ja+rlM9ZUgI9VeLhydjwM6AkCQ6vrbP57BMNa15HbLzDIw9N/FfXVo0ty6Ef0JZqA64BWASwBzj/9ttvm1ask3BwwLT8jnkP0Ef7ZbOUI/sNBOCgCxPcSpCBeg3QQKs0bUxadK8BegBuYEI/fDipxYVltbd16aOPPtbRoweUyWG45sAGmLgkGLo6u61fAURwYOPnN9/8a73+9de0nlxTa2uzSgVKjQHdMberKBSJK5nK6md/+0uLfzmb1eahXqVWHigcSCuRCGl1Paertx7r5Vf/ma7dvGeM6M6OBmUzqxobu6d9+w4Y6El/8OQeGGMkNPgdbEaeGXDEGG72Pw7szhCX8u5AMKxcFubWmsbH7+nI4WN66613tHv3LrW2NSkeC2ttbVmZzLomHz40ABC9Y9jiViVSyqlcSJvu8FoqY89VRDfUF9CP/upHeuWVl00u5f1331F7a6sBELAaI9GIJUosWQWtqwowPEDLvlLRyOiIAXwkiQD/GUsuqVWwJIxXhcDviAFJKeRK6K/0H97jXufY9l5SjrFgbEA00ssy8Pxf/tEfWwxIRpz95BPdvj2mgwf3KZdLm7nbrRtXVcktqbMxqlIxa2amzW1dCtW3KVOJKlcMGkBdzhd17MAB3R67oY6+LrW0tVh783kAhchXAHIyfzEfwUrfuXOXY3lHYzYHcA8AkDznxx9/bLIYBn41N1sywjPL5O9IjQDURDD3y2Ys+eSO9o7hB3Pb5w/r7XePW/UMwIJnEuqSfE7iifjBqDVD0lLB5KpgC9PH8wV8F/ClkM1XjHn6PD9ncwDqJL8w16NSBymmuDGRSXjw34wlwB1kswDDeUbY9V4ii/vg9+b/MDtrf29pbzEZKceYjRhTkBjCgoV1ydwMaEiSZM+ubQpUssYuL/uDZnIYjwR0++p5dTXHlUutOGmCaFwKxnRjfFr9Q1vU2dlR1Q/PmfYwSSFkEqhuYp5lvti2bXvV1Jl4urEDA5OfLEGYypinwuzsvPr7BiyBRAIScBrDZkD1hw/Q/B80uRzYs+h5pzPOKNPJfTmpFtYtEqn0WdqcZ/MShoDGVIDwrCRHmeZYF4gbjGxMCRm7ZrTY1Gx9nTEPo9irWuA7fc6T1PEMkW3tNVY81QERXb0+pvfe+1D7DxyytW/b1k3q7Wo38Jyxbkz9gk8ra0m7Hu0HAM/zMdd4sjK0F/M+yR0AZ/Tr19ZWTccbVjTPTcIC+TT6O8xuvvOP5ALjgCoYYuDmWZf8JOGJXwnGpI5Z7zfPCMB8ZEyojDp77hMdPXJYTfV1yufSZr6N9Elq4bGWZx8b25a5B8mLWDyhvg2j5ltQ8IW1npfmV9LavXevAaqnT32svr5u9fZ168aNa9av6xvqtbS49MQHgP7OfWIq7gybc7bWI0Pl5NaMMWAJryeEAEukugoUJEw+PX/BADnmg2QqpVy+oKnpGa0sL2vz8LA6WlrdPqiENFnZEh0AesSbPk+inWow9iEP7t81uS1ku+bm582ngrFNEo/+xTUZW1QktLa0qqO93eaixuZGIxGQ4GNSYuwtr+CdMaeenn5NTT7Sob3bTHaEfmC9xuqxmWucN82bb/7cjFkx3o1HpJbGsNpbW7RhcEBtrc02bgDx0YjJFUrK0W4hDGlDVo1lEkQm31WytZN5HRCdZMBLL75k45AkE/MgcjJfBp5bCuYp/xlXmYNeupQrBFTxx3Ti1BmTpMJTo6ujSRG8TCp++Uo+3R6/p6IP6bxmNTTWGdMdiTTuiXUV8gJs/GLeya6wZVpPpYVcGuObSkjGqTOYhbtpAAAgAElEQVSBdh4dtDPz0KmTJ3UYE94Y+xDu34HLfDEm/H4M3isau33H5t3h0aFq/3EVSMaRrpLCSbiSvGS943eM31x21fZrMLE/vXDJ2Ouvf/1bmptf1FvvvGt95fXXXlVnc8wqMowBb9KDPnsuB3CbC6ZLZdkG0GaJJ//9WVLCRf9pnXm313fya/z+aRIN9//fYp57si3ZUlqBcKOuXJk08Hygt0U7tnfa2CiUw5qdXTJ98uHhTcbST66nNLew6Fj85ZKNUaqZ+Dy8cvjscDBgCT4vmfWbzHNkFl2lCJtHH//KrsLHwPOq5rntMUhSwjzHZLQq28L3Gnj+9zoq1l5Ui0AtAr9FEajJtvwWNXbtUWsRqEXgHxaBL4Ln3ib76Q2zOyg4zfPk6uIThp13qHwacPfAc1f2iZEjZc9FKzmmjBhZFoAUgGx+393To0K+oJm5WbV3dhrrBLCFwzugAiA72qDolj6enLID+OimYQUDnPzKdqiD7ca1OORxOHElqE5TFPAXPVVKXDnce+wZj1HjjNyc/jkMQgB6gEbAYX4POx0tWQNKzn2qLZs3GysbwBvWEIZdmUzSPseBHH7lCo5N6BkdAlBwf4AOhWzBAGZAhEQibiZnlKwDjvb19aodgMgne6+vWFC4UlQRQ81yXuls0kg2MPXaO7rV2NSpUACwgYMCurXOJApgxQBHJDuKSHP4jeGD5i8M0Nm5OT337LMGDDx6+NBizkGF7wBsHNZhJu7evduYeLRlNBbR0uKiHXAAGwCbnEwDn+nkHzgg83rAgkS8zrTReXaAJdrTAxgxMeW1sDU7uzrt+QAAOPutLCc1+eixUusZO9wSV+LU2NSguCVtKtYeLS1NSq5zrwB2AE4wm5KmLT0zPa/urj69//4Hev75YyqUMnYgJKFiDPmpaetXTrO5paoXvWzSMgDN6AWTDEklMWYLWn+CsZTNF7V52w69+/4JDY9sUnt9TD2NUc3O3FEoTGIjJ4UbNf5gVXv2v6Dx8Qfau3uzQr60gr68Pvz4nF555TUDlJ7uf8TrJz/5ib773e/aPdGPHGvWMd0qPgBVB656BlmUis8vYMqWMFCARMHevXvkD3CIhJ16R8nksg4dPGh64PkcSSyfAzHiEVVKGWObVTj4+wJaXlm38v2//Msf6nf/p39mcj43rl1VX0+PtSH/svmcxYWkFcDa5cuXVd/QYJrXsM4BD6MRZIAcW5N/Tq4C4AL5CAeCewxdY+1V9c+9eccd1mGz06kdEOD00YsG1hQqPv3pn/6/+r3v/b4aG5r13nvvK7ma1P59e5QvZDU0BIu0qNT6ipZn7qkuWFIsDAPap4aWDsUaO5X3xZUrh5XOlnXryjUN9fZoavqRBjcNmTGqyeog+1EuW1IDsBvQisQG7QYTFDkHDvQk+ogFz0T/fvFFmM8+A2V4bgB02hJzXZJixnpMpU32iQTa1i2bnwLPHTs8X/DpP//Fj/XHf/zHNq4Yb/QZ/gHKcl0McRlrgPMN9XU2dtG3NnayVXH4DFC+fv1mFehxzDtXGUJCKm7yHSTOzHCwXLGKB8YMbcY8QsyZD3iNZyrKeOTvAOa0C/eCCen80rxW11YMeIJ17mm/A9qf/5RYAN6RcMyqXMjo6KHdCsfiKvtDKhSL1icvnflIAySakouWNMjkCwpGE1rN+JUvh80wlHvFcJIkAKAoc8bEvQfmiQGjmNjCeiWpxpwFrmSVG2aiikloVo8eTWnzpq1OC56xFfBrfn5Jv/7V2wY49vUOaHl1xcbKzMyUNm8ZNbbp2uqq9u8/aPIPnv49Jqq0A4nB73//+9ZerEPE7daNK9q5Y7P1J/SWuY379x8ayE9lB/rs9G80uGGhol3vJUi4PmONz6L6gNcRE9YFkrIx5rxQ0IGXmZze/OkvNDw8arFsaqzX9i0jyqRW1NYEazmtW3ceaG09ZZVYnnY+EjQHDxywccazkuhkDUS2paGhzkBzwHMSJPQ91k/PD8DJtZQMbGRt5O/Mv1Q70D94L9rgAPTzcxh7LxjIiiwQADwGimhYJxoaHEgWDlnSta21ySTcYmZIu6al2Sk9nhhXKbuuXHJZDbGw+rp7hLBLONGilp5hXb8/rbw/pstXbmj/7l0mVxOvIwnuU2NTwoBcxjXJXCra8jmX3N62zVUCzc7OWHIcb41No6M2v8VMazlgYKsllZE9qeqUk2ABrCYh/f4HH2jb9h0a2jhs1QBrpgufVAQZk7hbr5jP4nUAuo2WACSBwRLNmKPqwYyet2+1tmEOYSwzPomv52vgyWnA+iehi448lVKjm0e1fcc200bnPpeWkeGJWLLi8pVrGuzv145NG0wyjgoMvDTYHzAmXBzCunFrXBMTD8w3o5JbUTxYMHZ9a1ubGppbFKtzoHcgFDa/Ec9/gnqZdHWPBWBuiQb6BXuXKnPZwF0f+wfXt6ky+bvA86cBdMZrOFAxb4lUxq9sMaDx+w+tcm5s7Iqef/ag6mMRBcsVRfxhM2DP+XyKUmWUx9uEMT2jjvY25+nAXBJAjitsclnIrkViyOCt6pe/+IWOHDlq1TsuceX2fhAjpqembGy3NDU7TXsSclQYon9eJpnvVyZd0MWLlzQ44Jjufh9M+7JVM/DlpMpgtJdt/Lj9EgnOgCLRqLJF53EwPTOn5ZU1zczOaXBog5KptM0XzNv79+5VW1NMQR+eEU5mz6RJSuwV0Cv/7PNsP04uvOp4/0XZlqf/27UTmSJzn/289GLVxJtnsM+rfn2ReR70F+WY52n5Qg26dPGBZmeWNNTbql27upUlYRZu1ML8ih4/ntHopq0qFjC+n1ZTc4slVR5NPjJ5OJKKzEGMISS+GuvrbYwW8kgRBb9EtuVLwHPT1zcGyRPD0AoEG84FJJVrmuf/sENi7dW1CNQi8FsXgRp4/lvX5LUHrkWgFoG/bwQ++uX/WfFY5t57HKO4qiNY3TQzkeayDjz3mGrea54G3DmYeJquhQKHGGdICRhw88aY6aciveLK1mOamLhvm/9ODJTmF6yMGgY4BwzYa2zsOWggWzA9NWPg+fDIkIrFlMJmkiWtrSaNMQgoALsaozzTmY3EjMHy7DPPGDsTfVHTJAaQC4XssGdM13LZwAMkJjB1goGTy8GedWzr9WRS0UjEwLPlpWVjniNRcvvWbbW1NCoc8WtkZNheSyk9kgMWGyeOaQdPd9AK6uOTn2jHjl1qNY3ntB3QYZzfu3fXdNjrGxLGgoIRCXge9wOEF7WyNquFpSnlCq4se3hks5qbuhUONyqXwyQpLL8xuAvONAxmGWzyUtnYyjDlYK4jVbAHhh7M7zIsqIDFlrh6GuQc9m7evGll/U5PHnaVLFYAJUhQ8HwAiisra4LdDoDU29NnfwPkmXz4wA74dYk6A46IA4AATEMzYgyF9P7779thc3DjoIHnlFWn1rN2kEd6Ba1cA2WSyNxgRkeZckHlAoAGbHxpdHSjgeeU+AJOYIKG/Av/MMJEQmRgsMe6tsd2tvsxHf27JmcCqENyhuclDoDPSGrAdKQf0Z9z+ZLaOno0NTev8xcuq6unR0uTDzTQikRNSrNzE6pralRbz0Y9Xihq7/4XdGdsXImotH/XkGLhit47flbHnnnBrkksPFY2h0VMdV977TUDy52BF8y0quEXDDKfOxDH4wljNz58OK3z5y8rkWjUju27jRn96qtf1dz8rBYXZtTV1aHt2zcbex5gijHhzHeLBqQUMuumsZrJFXVr/J5W19JqbG6xsbZ9yxarjkA7lDFGcgtmIUxpwMnbd8a0nkrq6NGjCoYdKA4L0ktCwazzpGnoX7AnmTNoPx6Ctud3ZkZrfZWqB9e+eA/Qt+iLlKQDOHg6tBVfUOX/IpPwJ3/yp/ruG79jEjkffnhcu3fuNimnchlwOqpgoKJPz55WKT2viPLGogTYb27vVqiuRcl80MDzpuYOPbh7VzcvX9KBg3s1tTSnDcMbDFgi0YA2MxJSJNAA/YhDLB7T7MysJQkyqZSBXZgiAmjSd5hHDOwGRK0mDkxCxO+BLgDzjmlu867xEjnOO7AD8Dybl9782a/MPNmTcADQJBYAnICPmO8CvtOec3OuSgeTW4Bz58ngtJUBghi3AGpNzW0GFhFXQHJkWtD/ZR7mtdwnYDySSMx5VC9s2rTZQGoyIjPTM/a8yBzQJh6oYokvX9nGPnM0oCLt3dHRZYAMRof9/YNqbGjQ7Tvjun3rusL+oo7if9DWYVIT0bBfE7euqL+jUZm1BZOBSKPdHEvo8s0H2nvoOQNZeGaTOMmmDOQlgXLy41NVxnlQc7OzJoUD0BKLIwkQs4QCiT7aFKCa+aUuXm/jvVAuqFAumZTYtSs39fLLX9Wn5y7q7sQ9bRgaVFtHq80/j6ceGvu3taXDkqswhFlLAHn+03/6T7Zu9Pb2aOvWrVXt77LOnT2lY0cOOD1wTKGZk4vOuJi1zXwI0I9OJu2+AI2tksrvN5Y0cxxAqgPcyjb3ksTgv5PJVVs31tNZ04VOpnL6xS9/pR3bd2h+blqvf+1lZVMrqq+DFVtQvhxQJlcwUJ8v5nXWYuZ2+rcnjcTnI1OzsrJoXhCMUdZqxvPKyrK9H6k13u9VkzA3u+SYS84BlPM6Ykqfmp9b0Ne+9qqB6xhMM3fs3bvPmKd3702YfjhGmNu2bTFJNRIf5WJBiwsLyqTTSq8uqTkeVEvUr66mOhXS64pE48qUAgrUdyjlS+jMlTGNbN6uS59+qu3btioSCylRH1NyfVkDA70Kk0ADvM3lLZGfTmW1uLyo0ZERA+mYkwDoWEfoP/Qz84cANMeoEF1l8y9xlR+AceupjLHEMT2k/eoSDRoYHLL3ottfKectWc24ZZ2jQqID6aNAwCUZYjGT3mJdomKCcYn829qqayPMRK0/WNIJSZQZ1SUSJouEOSX9486d2xq/e1tbt20zWaf+gSGLTSQS1zvvvKejhw+rIeo3zXImWwD0Yhn/D8BWsMWgTp8+o6mpOVu/E8GiOhpCJqkVisUVq29UvKHJXucIAQVXgVKV8Sj7XHKTOc32CVV/CL4DwCfXks7bQT5XQWdrwOe/HInbETRc3t/pdwcNhMZEs84MJy9euaZ8Ma/6hoga6yPaPLxB6eVVNcTqlCmUVAoFzXSXdQCGOFJ4zK9W+RSJWgUksaQdcnhUNLdYJQjt+c4775ikIOPNq8AjRiQrhzcOG3Gjt6/HMcotIUIlScESEOj5h4IRbd681dowECBpDJMb8oJL1LCfZQ6mihGgnMof4sVeQBGfIng/VGXLs7mCjh8/Yfuq7p4+25/s3rVLdRG/fBVi7ELE/5kvixkNfBl47l7jwHLvZ5eQ976eVFXYrz6DS55mqnuv8d7DXF/CS6IUUlgRBfzEc9k0zzGtv3LlkeZmltTf06Lt2zqVokpQzMP1JkXT1NRmSf+19XV7ZqswrK+zj2cfyXzEXp69Azr6JnlIwoKEwG9onldZ884G1GQIkW0xeZ0q85zVlt9a4gfHoWqSwHueA6/82xpO9Pc9MNZeV4tALQK/FRGoTYq/Fc1ce8haBGoR+MdE4MvAc9tGV8tSP5NvkfKZpFYWZm1jawdLMwhz7BtOE570AId/e7+vrDUrg0UndUp3x53OLptaDgscHtgOw0qK1zWoUCqbnirATVd3lx1G2MTzOdev39Dko0lt275NgwP9posL6MQ10JDkMGpfgPLoDRvLOGfsKQ4Y2XTKSVaUHZCcy+fsEGvGnJWKzp47q9HREbW3tctn4CvEFScNwIGZ5+FQhSkhB1kOSRyYAcnujN1WY1O9aaeavicnbgQDymzoYUqG7WcAQgAhmN893V0WF2QFnClm2YBoTBnzxbIaG5rU392ueBBgLafllRnlC+taWJgz7cihDZvV3Norf7hORUqXDYgrWNkqn+qE0GFHOSkIDnpv/vSn2rdvjzZv2eKMJys+Y+7DkiUxwHMB6gKAcKiEcQhQA/ORe0QmAvCOOMzMzDrGk89nFQIcCLt7eu09SFMgq+Bp5WLSyqHI9LJN29fpzBtzd2ZGq8lVLS4u6JVXvmYaoSRD+DvXBQQDtAVo4mBcwaQLrc8CRpaYxvrsuo6Zh5YlAAcmbBUDhzLZpNo7qGBIWIzpT7QFwAz9EDDjzJkzBvhv2bLVDvoAxiQ2kOUAsHKMTxIYzlxtcWlJ12/c0NLMnHwF9KsB8vOmXwt40tGzQX2DI7o3QX/dojhgUCmvsbE7wnAPYMLpQQd16eIl00iF8b516xYDNwBBC3lKs91RMVfIyRd0zC937PXpJz/+qZ577gXdHZ/QpYuX9ZVXXrY+B3uyv69HA/29ptsOCGnJiiByBEEHYJRlus8cXK/fvKXFpVVt2bZDl69c0dde/VpV9gOZC8CSrB48fGTM2P7ePmUzad27O65tW7caqDq3uGAAAcme9o4OrSyvKBGrq2oHI92TUVu70+om8cRzWhk9oEIoZOMQcNOTOvI0oBlXE/fva3BwyOIA2MCzE5U/+8EPdOzwYd0ZG9NLX3lFV65fd/1ZZR09tE+xoPTuWz/XYE+TZqbQD45peNNWNbf1yBdOqOyPquILGZAR8kkXPz1rJpCXb981YBS2LMmUyclH6u7qMkPDpoaGJ6DK8eMfqqmhTpEwlSmDNp94oJFXqWDa5VXJBZjZJGQMMDeWoAM0mI9I4Ll5tGg66ICOpUpQ77573JioVO4geUSFBQCDyUqhQR7w2/0XinmduXDRAPzurk4HPJaKioSQM8pZuxmoFQgqEq3XWtIxxn/84x/rD//wD52WPBUN1TJ2pFyoDNm6ZZMaEsxPMkkr5nEeoH+gX+1trQYikVwp5N31qApAe/s+ps4DgzbGkCQAAPnkzFmT2xgeGTbAFYCjtblesbqE1vGWyGRNK39taV4hX1Gp1SWbxwCEACcLCmnb7n3WjpT9kwyk+oc5BbAazfevvPSCPS8xTmcz1h8AIRcWl5ykU7zO+hLA5srqinp6nBlyMBrW9MKcfJWgWprblc+UzPD0B3/2A/3+739Pg/09KhTTWl5ZsIRJci2ttjYA0JDiiYQBwMg1AJJSgfCVl79ifYYlYOzWdfX39li1Du0HIM5c4q0lzFcAag/uP1A0FjcNbOZR5mDWLsdKDxl4xjxIPKnIYOyoVLR5JQejPxi1NeDHf/1TDY+MaG1lWV97+XljazfURZRJr6vkY+yXdXf8rnlfABTyPZPNaMPQBru+mVaHXB+k/7NWIw8CaxogEFNs9PG5t/6+Phv3JJUwwAXINTmSDNUpkWoCyu8SqytO+oW+GGJOQW4NuZY8HiV1Bt462TWYuCGT3KB6BJZxoqHNkqWF5IJ8qUVFyykpl1SlkDcN9NVcWe39w/JFG3R/ckZzcyuqb+vSJxevanBkVMn1VX3jqy+qlF5RPf4hMKFDEWULJXv28Xvjlljs7Oy2dZ5ExkBfvzH7mYvNtLtcUNAfEEU9gO+AcKk0ybGYJh9Pa2Zurqo/j+/HjK1bjfVRbRzqs0QSSXH2NYDaSITVJeptjYXRffrUaW3dskWtLU2uQqLis/0CLGmAVWeinLEEDgkT5JOWltdUX99k6zrVYBj2krwjUY2Wens7WvYb9PHJUzp0YJ+GepqcdnsZGZGoVtdTunjxsubm5/T111/VT3/6EzXUIwfToCBzU7FkbHoqA9iTUUFAm7HfIYHImsAalc1k5SOxgJxUdY/kyX4wHzLWSOJZIt8qh6ic+gy4/Wy/+vQx/TPTS8YQa3axQpWOz5jYzHuxeNjWM7HX4iKwugHbI1GZyagZlfPZ7IucWbCBxxUno2JMa6TYTB6MpG3QJARZn15++WVL4KLNzjggydvc0mJju7ePJIzzJ2Ackkw7ffq09uzeq67OLqtmM2klDNCZ75+wus2FxvqZkxlkn+LiYOSSEmQLt1/ilcSSMU/78zrGH/sw5Ei8RKvztakywnm46pryeVZ5lVD+d4DnzvTXtR/7Ym/P71Vn2nbaWPZOFtH7vZlOIyNXgbTBPg4JpozNB4FAXPfuTVuCcmCgU8MbO0zqRwESfimbLxOJBpPoYwwxFkiqYXqLn0AmjaxW2pJZJIQ72l0ygzWP5Bb7mc+Szs4w1DMv9nqRk+v6TNqK19j5BANw80hwCTCLmaQDL/+bGk70jzk81t5Ti0AtAv9kI1CbFP/JNm3twWoRqEXgvzcCyLb8vZjnMG0y61qem34iLQH447F0vE34EyaLSSg7kyzAGECZ1tY2HTp0WLMzcwYCsZk2iY9EQn39Q8ZCQ4uVQwSHRmQ9AIVggCMj4oEJG4aG1N3eanqWHvDDd0/ewQOAvdisr62prbXFmIqmw5ovGOsL5t7K2ooBVNMz0zp85JAd8MuFsh1g+OKzHWsWnfLPPs9LHsSiCV29ckMtrZSpNyqXT6uhHlYxTKCKCrkCZzw7DFMmvJZKWYkqICJGX+hWcl13fdid85p8NGOv3zI6pPo47N+Ssqkl5XMpAydT6yV1dA2qqb1b5WBYpaDPSXtUOLRx1zDeuX8HotNGtAHMwa985aUq4x3jvLJJuXBYge3vHZSIJaxsB2gEjWWIpu3Vq9cc4zwatYMNwAdg0AcffKBDB48Y45DPSqbWVFLRWLqAzx6rEVNFQHmY1hgTciA0LXi/3yRAAOf5PH73wgsvGKDnaYMDynOYBWQAOEIfGCBifPyu6urqDUhEtgCw1tN6RnKgvaNFjY1xu2eek8/0pEPoUyQN/uRP/sQkMmDWZVJVVn0kasw/2p8vQF3kOjzJFYD5u+P3dW/8npqbEirnUyaTsHfPTjU2Naq1o0tzS2sKxZtU8UfMkPDcqRPG2uXze3p6jTEL0LRj53ZFo5R2I4FBybhPQX9YuYwryQ5GwgrHIlpcWea0bOzvd95+Vy8+/6IZbiI1ND1LCXSTsWmbGxuMxYxJGswtwE5MRAEwMAGtTzRRTG5Ay61bY9q9Z6/a2jv14fEPdeSZIwaGYc764OF9bdo8auxIdKC7OzrV2dpqB+Yu05+WTp0+o/GJe4rX1ytgWv5l+dHaXl21pAsAHExPvgA7kQCh7V2VRszAEOYI+p4nCYL2NFIGSIAAqiN9AtsV9uPQ8Ij+5qc/UXptRXt379Lwpk169HhGswtL1idefu6ogsWMPnz759o82qv6hrjG7z3S4lpOh5/5ilo7ei05ZcmmSlnhYFmlfFbZXFl3Jxf08NFju0+MDSn5R54FoHXnju3WP2HlAo4eOrjHAHGvxJ97X1vFywFgLOWkOEole06ASWSjQG9ML7lqHElfYh6kjT2wlDhj4teJKeLYLe3dt9eqU5hPYDAjRQJITLwYa1euXFZzT58eTNw3KaOR4Q1K1NUZ0FYXjZqGNmMQcCaT9ykQipmuNZrmaKoznr0qCMYDPhFIa43dvC7UekkU9Q0MaHh0RIvLSwbYxOtg90vrySXFwkGryklnSopEEgYSmu72tq32uYCEVP9wvzDzSXTxzPlc1sAMvAQAWPk7v0uvrykRDevyxfPyIUFVKqh3YEBbduzQympauUJFoTCmoRGl0hnduH5FHe3N2jS6QfncuqWbgtGYVQ4FAmiN+7S8tGZzE3PLyMhGzc5NW6VQKp1UwSdli0W9/ev39NILr+j0yXMKmXlexSRE9u/doXgcYDlvCY6gn8QrYFFZgTCM/IBS2bw++vhjW7u++sorGhzoM5b93dtjSq6u2PimGgAAnbYk5sxTVEshf/Wn/8+fKhZLqKW9XRs2Dts8xdzGuKFfkCDw+g1tRTKlIRZVIZPW7Ny8ovXNBo4f//iUjafJyYf6/j//noHFy/MzamluVBk5sbwznqUiB5ZyTw/JXqqumEu7XbKlVLTkHqxx5j6eib5tQLp5fVAJlrX3MQfCLO/sarVEG8lhfs/7meedIWrBAFdPMqukkuL1dVXTVL+x/Bnnzc0tti61tbWoUMxZRdHUzLQSTT369Nx5rc4+0khXo/pb41JmxZIsiwvzCmPo7Qspmc0pFGvQ4mpO7UNbdeLCTYUbO60d9m8fUYMvp3CFqqSKSVUtrq6rrqFOeHlgXri0SAIXlvqQrWmxWMTkbjq72ozFjGlkvloxYNzWipTO5LS6um7SK2O3x01qo6GxyZ5nbnpSy4vzBsSar4fPZxIceEe8+uprBrbTzlbh1dGu7s5WA2YBzufnlhQIUIlQME325ZVF7d232/YXSCPBEk+n81pPI10UswQeY4pEE+socw9g7x9+//vm/fD8kZ0291+8fEO79x3VwmJSP/yrH5sfx73xW0rUBbRj+0aViuvKZBCHrrOEIBI2JMJYO0iC8RmsKwCZJGnpiyTQnmYmPwHPn5L58EDZL8qH/Nf2rg5Cd4zhp/W5PUDXuyb/7X2mJ4Vm76ySP7w9jecV4b2Wfsl6xb6AfUVba7v+83/+c0uO/PN//i9svDGX0S/Ryp6Zn9XmLZtNxggZGsDzn/z4x/ruG98xOSDWCifv41cYqbfq53/ZMz4NRNvzVM1cvT300+/5LGYVJwNTrQp9+hmfflYvPl9+DfdbL55ehan32i+C5x77/Gnw3MWP+DKPIdODnwTeMWix+xQKxnTt2i3duTNmFX9bt40olclrNZm1xFRrW7saGkgUkVyN6vHUtCVFSR6SfMCImnWABLYljOviaoKwQWWUAeckapwR9Bf705M4uK5T1ZqnSsQRYQw894WNfe69l+8Ha8zz/95jZO39tQjUIvBPLAI18PyfWIPWHqcWgVoE/sdF4OSv/6/K04cfb3Pt/c7TOmTjXsyu22Hc02X2wHNvI+9tsu2ggu5xuWgSJhzkAC4woEPPGi1eDuMcstEg5edwJK7VtaQd0ADO+R3AAeXxHGQ49AO8ISsAkFXKZW0z7bGbPSanpxPqHSI46BtzNRq1A6ExQnN5Xbp8yVhJTS3Nam5pMtYfwE6ekmTKPctuc24HGjbtVTlmfyQAACAASURBVOMv74CGPiOlyhCpbtwYU1NjgzZsGJAP5BDwMZuxTT7/4+xsQDYHDn9Ajx4/NqkRNIrDETREKU+GkYpJ5rqBPZyT+no7FQ9zfMwqs76o5OqCMYaz6ZKaW3vU2N4lUYoKo8sOEyXHxPoceA5jHg3sezp9+pS+973fNcY7xnnJZNp02ElQABh4GsYcAk1X1+QBkqZXbkwuKxF2bCcO/phz0laYuCIv0dTYbH8LR0Oq+CumMwvAQjvSV4gvYJrHaAcg4trGjK4y+r3DLCAAMg3IIXBIp9wfpmR9Iq7k6rIdIpH/gfFJ7NDQJxnDAYzDGf0AYOLw4X2K15HkQZph3RIBXt+YmJh4otP+LBrwsGWDYS0tLVtCx5Vn08fQPffbIdtjhTqNXwDzrM6e+VhNMA0He9XaStn9qmKJevnCcflDCZMLgXXe0hC3qgkOn7CtznxyVocPH7G+AB0c0Nzk+ulUZcDdgGMuZjMmLRFL1JnEAYmQunhC9XX1OnLoqLUNNc0wwgA2MmkkLZJaX0taqTNgHjAE/RXjvenpWdMezWQKamvvUH//gCanpo0hOTg0aMkPdIIXluaMTQ7Dks9Cf/STU6d16MB+9XZ3W+ymZmat/BogYmU9qRbkHKrmuIBGjD0YZRx+F5cWTf+esc3Yoo+l0imT1GC8wdrcsXOnyfzwD/B1dWVNjyYn7bMwSkW2pZUkVWpNm4Y3Wgn2o6lZM59Ey/65w/sVKKZ18/JZ9XbWGcibKfg0u5RSMltRJNGk/QeOGpMSdmt9PKJSkcqONZ29eMPG547tJDOiaqhPWBUMfW9tZcU0b5ENAkQEoL53925VL1bGyAWAIdlDzJB2IVnozE+ZAPJqaEgY8GgayHEMFR1ERNLGmQoHNTU1bYmzpqZWSzJdunRR3/jG6xYLWIqQJmlv+ghABjIX3UMj5i8wPzdrJe8w0JmvTVogn7c5FYA6m2dMtujEiRP2DLyW8U1smWNJGjAPwEZvrK9TQ13MWLQYDpO0GbtzxypPUqk1q/7o7e5QXdyZyIZCSGSQnELP+pJVcTCfWOzWkiZpwt+QxbCknLFDuS4M0JKBjLks0imXdGDPLp395JQa6uLKpJLaMDqqnoEhZfMlBUNIXdy3iprhkVGdO3tahw/tM4kMVLwA+Yg21TdW8VPyWxUKVR7MCVRLIHPB/aCLjPwAlQuNDa3q7x3UqZNntbqc1IbBId29e0e/+73vKgcoD5vUOItuDgxHMdmVGe7SBzFpZF6bmZ7Snt27NDoyrEf372t2ekpHjhw2FjOAG9r3njcGABQxePutd8w0s6mlxdYo/g7YDFBH2zB3eYbL9Evmo1I2o00bh5QrlpUv+ZQrVXT1+i0zvB27eUO/851vaqCnQxF8MEoFra2nFQrjD5EwwP7atevWtvSDBw/uWzKB+ZZ5zt1n7Anzmfuhr5J0Yew6GaCQAeSuysixYJ3JYsEqwUh2Gas3QFKQxI8z4Q1HI8oU6AMBa59Ll64qUddQXWulmyRtQn5t2DBoLPp8kcRSQVMTd5RamlJ7fUSDXc3yl/MqAnxnM07uwu9XvlhRONqgmdW8fPUd8te16Fe/ekv/7t/+keoCRWOfU2mFxMej6Tn19vfYnEsFQCadN6kwGPJjY7dN9grJH7TuSWqaJJJVt/hM+giJMNYL1lr2OGtJdN/zFiPWCBIW43duWZK0qZk9RqslTN597z01NjXr6LFjT2QyPnj/Pb3xna/bmM3nqPB6bPMExtfdPV0aHBzQ8vKi0umklpYXFYnUKV7XaIk6JDGIt5OZqZgMHqaL5y9c0MbhYVVKeY30d5ok0PjEQw0OjaippV1/8zd/a9VDhTxVDRXFIn61NifUNziqYiWsGzdv2Vjds3uPVpaXTN6pu7vLxi1JjniUNYv8IZUrnwerPcD6y4Dcf8jO1UtSPA2ePw2ae9f6PNvaHfmffp0HVrtKR6dBzk3DlDYZsXDITITxRPjoo5OWgMaT4OzZc5bsptWTmZTNtSSE7965o+vXr9s6MbxxyDxZWL/YXxAn03532nmf+3qaYPL0H0hWe/f8xef7Inj+Gbv6M2jj/w/w/AlD3TOkx3zHZHUceE4VSanIah/U/fuTVi3BvqutvdGk4fJFv40P9maY5NJnB4c26uatMRt/MM9Z89kDsMejTdiLs6dtb2tTW2ubk20x6RY7pTxZP5+cUTz2vROrcabK5hSK3wca9mieR54wz73Y1sDzf8iorL22FoFaBH4bIlADz38bWrn2jLUI1CLwj4rAFw1DvYs40BBpCaepaOA5zOcvAc89kNl7vR1WApTGykARQFjAVRhRsN4A0mC+wTwBdOKg2NhE+bfPQEvTOzagI/bEoI8ycljCaENjslcH6FwqOumDcvmJPjlgLSZ+sL9grgAGZbMFjY2Nq6e7xxi6yBA8//zztmFHs5lS0sePJ+0avT3digT9dgiywz560Tx7Ed3vKjRdLWGFBYOeeTad09mzZ3Rg/141NdUbgA4DHGY88htkEmAYIyVQLPuMIZbNwS7sUiQaduXysJX8ATPIAmzgoA4zvVTIKOgrKLU2r1JhXblMTsuLSXV0Dqi5vUuVQFCVKvPcY2u5U60rl6YRYNMDUP/kr3+iN974dpUBGdb4nQkzpOMQ/lk5ccnYP56mLaBaJyZYJCoMmE0b+Au7luvTXoB/3D9SLrQz5eO+oM/Acwcyr1VLlUtP9O+pKoBdhI5ra0urgZIcqmgv3oNJ46nTp+2gS7t7yQ/AzDhGgH6/sZ3oeybHgnGYaZk7UA7ABz3YDRsHqprosCppz7ABl2h7AxyePHlS3/zmN40ZSp+Zn5235+B5AEH4gvnM59i9ttJvMbNb1+LSiknMPLh326oEujualU4ltbi0oHS2oC07dquuoU1LybQBQEN9XSZVA1s5k84aSD86uskOgu4AXQZLNEkMX9mvbKZgYBomc+uZtFLZrN57/z3t3r1XHx3/yIDCf/e//ju7l1IF9lfe5BMA7x8+uK/15Lolmjo72415aOBMPmdJBQ6smzdtM0AtGIrowoWLamhsNnZ1Z3eHpqantGv3Dt29d9eMzNCv7Wxv19rKql56AYkMdGU5oMqY9hgsNjQ1GePZV3ZazfQ5XuMBxoAuDQ2NBr7BdiURhtYx/02fIpnBe5BQoM9iHHzw4CHrO+iiRuvqNLe0osWFWa0uzOng/n1aXF7W0lpKPX0DOvPJJ3rp2cPKry1qefaBWutJXGVNpiWcaNN63qeH04vK5st64cWXTPIkk1rTenJFf/3mm9q6fY8OHDxkTGr0crlf9I8LeeRPimZYC5Bm/a4s3bxxy8YBY5xxQp8CgH755VesSoN5w5mGNiqdxsjPzaeeGTEg17Zt255U2jDfcR3mC4AG5h4klZ577lnTiTbGdh6zWWfW6MiNSBaETY7nwaOHxvLFN4JxyXwLgOAx3OmDV65cM9Y5ABHXMC34lhZLutBWnV1daqivN9O9uiiM8owqPp9JrFy6csUSWCsrS3rlKy+psSGh1ZUldXW0mf4zADXPD4iM8Rtf3LNpJFcrd5hH7Pn9lNWDnQdVwJy15DSKT3503LSM79y6ocb6hNZWl9XU2qa+oY2qb2jW/OKK6eb6/CHT5EbftqenU8V8RrEIVSuA5z6TgiEJgZlupeKSoSQ8WW+IX3Nzk8lAzc7P6L3339frr31THR09xprE2G50dLPefvstvfHGt9TQCFgZVS6TUgxpkmxWj2dmtbSS1FoqraXlFXV19xgDdXlp0Uxwf+eN72hmZlqLc3MmxxSOhE3ugjWJfsV6AFhrUg9Z2MlSvugqarxqruWVFc3PzVkcGU+MTeYoEgCLs7PaPDJs75tZWBYCFpgg0n8wkO1sa9bObZtVyK6bIfX9B4/04ktfsfmRfkF1AFU7XMv1lYD1CZjOnucIbH366GfSVfTxrK2vJD4Zt3gdlOWSOawDaOLT90mS1SfqTZop6A8ZIx5JhmCEuSxl8wD9MRyK6urV69YPAfIByy5dvqC1tRUzot29c78lUFeW5jX9cEKZ9WXt2DKiQiYpf7lg7Y4sjVUyGGgaUmNHvwINHZpeTus//uDP9X/87/+bosGyElHHjk9lC1pLIxcVtrWEZBYgv/M5QXplqmoAnlcmy5yVsLUKrwn6fxdjp1yxdQGfDvYzzA+WBKMNCnl7DmJJuxEr2on1k3/nL1y0xANVBiQzznxyUt/4+qu25jU14jvBPF6qgrebbDyTYL83MW5zSktrmzo6e3X79h3rc/gfTEzcs3kSWbCbt5jfYSpjcruifHLVqmS6+3q1bcdOA/vffe9dk4AhYYXESCjgV1tLsyrBqAaGtypEVWHBebec//ScxZb1ZtvWLZZEZO7hmSMhJy7mJQK/DMh9+m9fBn5/2cbVVFYwVTVj1c9rdD8Njj/NIH567+q9hvnWq9LhZ09qEJkxJFkYT+iyMwbWkuu27yLJYdJIksWWe8H08sbNG7aHHLt10yoHN2/aZHG1ddDk/ZyfB+akX8Y89wDop8033Rr69wPPLSBfwjz3ntuLs/f96d8//bt/KPP8aUY8P3vMc8Bz2OcOPKfCkjNDVHfu3LM9V6mcU3tHk4LhuCKxRk09nrEYwzInkd+MQX0ypWwmbwla+jz+A81N9VUfFDTls7buEvdcNv2UPI2na141T61KzLh4IoZIm1T7zVPgeSCEFNnnmec12ZZ/1NGx9qZaBGoR+CccgRp4/k+4cWuPVotALQL/fRHwwHPvsOEB4R6L/LMNeFmlbOq/yTx/wmL3+yBSO5PGctkAWUBNAINtW7fZ4RTJkOFhtKEnrEy8s6unqnXdZCA5QDjAKexkSv9hAcGgHh3ZqEI6pYcP7xsAysGHQypAq2dox30beFXEQA9pgkYdP3FC+w7stxJz01WMRo2Rwn3dm3iga9euafzObe3fs1XPPXOsqo/pkgjeAQzdV5PugGEdDpsJFQz6q5cvWxk0h3Erw61UjMkEyuYx7wBMKRsFrJ+eeazt27caKG1sGgyY/A7oBlBCmxVmHuAbpm8LM/eVXJ1TPpNTcjWt/v5hNbd1yhfCRBHmHQcGgw+eYp7DZndlz8Tlh3/1l/rX//pf2QEF9uHYrXHTvuUgzzMCYFElQExh/AOykWSAAcv9GfMV6mvFpwcPHlYlGKIGMgPG8N0M6QA711eNUexK4B0o6IDruAFYsKc5oO7atdN05AF2AYFhdBlQMTVlms9IFwBS0Ad4fXNTk4GZPBNgBd9pe0zpONQB1vEcxByQDKAPPXoAIO6DL0Af3gdYyzV5VvoOoGg+i8nboj0PbcO9ehUWPAOsT+JA/ALBiIHnsWhQlWJam4YHzKzSfACCIfUOblShFNS9h481tGFY/gqHar/dIyaJ6N3u339A8TruC6ZwWYEgiZag/Aoom84beJ7J5TU5PS0FArpx86aZ79E/4tGYkCQCDAtHYPkumTwSkiPIFRw+dNjkBtB7Zyyh2YyxKG0CQIbpXC5HlUTBgJqt27ZbPJaWlzR+946S62s6fPiwNgyPGMN/+vG0erq7VRerM/ALGaDz588bM/6111/TenpdsWhIkZDzCgBIBVyj/YgtcSeGxIe2YLwhSUF/I4FDX8fQ9vnnX9DZM+esfwGa79mz18ZGKpc387o3//pH2r55RP09zlj36s3bpmP88OEDHdqzU+PXLqgxKvW1xxQMlJQvhxRr6lJje78WVjK6cOWGCuWK6dvOzT7WyY+P64033lABT4K0MzlsbKjXzPS0WjAKzeWMaQ6YRF/FGDMWQXYha0mIUDBUBWUYw07uiSoIntclEGAtw7xfUKIe/euoseroB/UNDQZcW5Kx+nqnmx7QuXPn7Fr7D+wzcBJpIt5LkoRhThyvX7+qLZt3mwwVGr4kJGBBb9661doZcAJw9+aN69YXBgb6re1JXpJEoj9zj3x5clmwWFtbWpRZT6qAtnaiQalMTplMTncnJnTl0iUbt3t2bjft4dL/x957Pll+n9l95+bQt3PO3dNhZnq6JycAMwBBLAgul9yll15r6ZVWTiX5ja0qv/Af4RcquyzJslJZa0lVlhiwDCABgogDzAwwOU+nmemc8+2b77U/z7d/g8YQ5FLaXVct2V3VdTvc8Ps933ye85yTz5pWNixg5ufOTicjQV+ivRnzXsKAuRqAmL4I4xymPwA9iTPA8wd376iyPK7VpQVRslMWDWs9mdahI8dMO9fnD1qV0oOHowa2rq5gKsma0q9SMWfJKX8YEB2JFABAxlXAErWsTZOTEw647O4ypv+NG1fNd+LkyTPK53xaXd3SpctXjKGPHNKBgf26cfO6Oro65PcVNXz7hvXnQAjD2TpVmR50wVjS3NOVTy5b0pQKj5MnTuju7Ttm5JtEd7yQ1+XLl3TkyGEDOUmmwhZGExy5DzNi3vHZYC4jeYKxqJvPANaT1ubm87G0rC2Y6cmUjYnWjk59/89/YPrIh4cOKegrqberXaEAEkqr+vTKNe0/cFDNza07a4QDwRi/x48fM/kf9PLb2lpt/mtv77LxCaAO+Mu87kkMsXbyP6oQmHurayoUibqqLgeuO5CZ/1EdhHcExrvEvbm1RZXVlQaqJ7fwvvBraQm9+EnbC5DUyGRTJiHDevDJxctWVYTJ9dDQoLX1wtyskhvLam2oNbmszPa6fIWMUpsbKsOsNlappWRe28Wg3rtwUf/jP/gHtmZQcZUl2Z1FRxut7IxJbpn/w45JOPd+8+YtnTlzyqTJVtdWDEzHGwNdf2Su0IGHYd7Z0aGqyioDqZnP0tvbNi+zVyAe/iAVUVt2ryR2Adzp64mKCqvGuHnrtsUVMgBMdSSiSKBPTk5bgpXEBWMYEJ52aWtvtbVnembOkp7MjbQFayNtxGez+l/48ILWNzasuoJk89rCsoIBn7r2dWpxeV4TU48tad/Y0GheAPFoXLFo3PYyj6bnVN3UaskvM2Tf8WZYXly05PHkxBM1NTXaN8bpVThi7wDI3h7SAawulb8b3H62wvFX7Vx3g+fee+wG3neD9M/KujzLOvcY5x4pg4qnFYyTzQNFNv85c3qStJuqrqoxyZbnn3/e+gUEC3/Qr4nJSS0uLKq6qtLIBetrq5Y4YJ1ibfB0uZHhwVD12S/vunaD57ZP/TXBc5cr3aFI7MjCPBtrL+a7P3s3M9/bF3vP+6KYeu/5bELEe67tAa2S0oHnxRI6+IDn7Injunv3oVVVZrJJtbTWK5f3aWsbP6NZLa+s2txHstGkXkoyY2mk4aqqaiy5WCDhTbJobNTmPRj+rFeWkDATdZI1rrLq2S/7H380V1XX/0zvPIBuO5rn0c+B5zxnDzz/y50h9169F4G9CPzmRWAPPP/Na9O9O9qLwF4E/ooi4Mm27C7L9A45z5bDFjJonv+ibMvuctSnm3G/T9mCO0g+fvzYgD0OkKFg2Nh2HPYoMYZhia4kJbqLS0hwOHMiDuYcXtk0cyAHyAVoA1zt2detinjEDsR8HiCNBwABbHiHE2eG59fGVk637gzryJEhO9TOzs8Ziw92XLwsbiAoZf6AGVevXJbySb3y5ZeeAr4ccJGNoUTdWGoY9vl5Psw3mEdFO7giX3D48KCSm5t2yGX/DmiJzjTs3Lq6Bm1v5+3QBiv6LBrr6OgGAecLprHNIYzDtjGZgoBvWcWjPg0/uKHxh7fV3dGhgC+kutpm1dQ1ovlg8uZFysvRyjHJFg43O5rnJdjxeZNsAbg6fuKYvTdnisePnujQocEdTWQHshNnQA/ATA7mgHWmiSySEDk7gAA0Iy+RKCu3wz0AnGNfUQGQsZLZVbTkt4hD0A7iHvuca/DajOePjWHYVrD40dZtra1aXFoy8A5AgioB+g8JC7543tEjR6zNARpcf+ExYG2E8SjXh0SEgVxBn7Ub8hF8NvfCQQ/g7N133zP2HeAyQLyduRR4atTlwHZnMEofpCyb++FaAFgSFdXG1p6eGJevkFY2vaF8Lq2W5kZV19SpfV+vwrFKPRh5ZEzWSNCZ6nLNVCxcunjZSuHRUgUskg/te4xfYZgZJmFjZm5xWQ9GRlRT16D7Dx4YkPTwwQMdO3JEtTXVmp6cUiab1tTkpEkEYOZHuwD4wlQGLEDX39oskVBPT7fJf2CKhskjUgFvvvmWgdSALoANff29xrgk+ZQ1I99ZXb1yzcCWF54/Zyyx737nuyZHwXObW5otCYDxXA799+1tk5ogGTM4OGjALOAfY5r+DuuVWCJJQF9kLAFw3rp12+khF0sGHlGpQrxIqDS3dxjD9jKSHrGITh4/ZiX125m8fvLW2yY9UZOI6cqFd3R4f6fqyzE1y8gfqVBZdbNCZXXKCtmIknzBkGmu//AHr2vg4H5tomUb8JkuNzFC7xjGG0A1kk1orBZJbO3sKBnDaLV6mufO+NOB6PQv+qMjChbt9U4XFpNj583g5lgHYAKSMkaJwb1797W0vGha5fRV9OFh7ZKEAIj25kdvvKHBXlWOXExYfkzV8gWNjI7bI1rMSHMAntO/Tp08qkRZzJjDlrxcWX1qpEv/hr3uJEV8KhibNmfvcfb5c/IHwiabw5z9wfvvm3zDq6+8Yn0d0DAQLBk7noQJ4x2gFICVjkx1ixnEBp3GMH08j752saQq0xTGPDLrjHqTm1pZnFc2lVQ6uaWyeFRTswvaP3BEkVhMk1MzKiEZoICxeBsb6pTadvJEGGVyzbHyMntv5iWYzawvrCeerAgJMcA/PhPN9CNDAwoGIwqF4yoUSVCNmATIzOy8yisrVFNXq+raGgV8RcUCBWe+S2I0gHkgZqnI6ZD4zGp2ekrXr17R0KEB9fb06kc/+pFeeulFVVZV2Bw0PPzQkpewqWHq29xZJHbbJuHlyYIZ4LdT/cWc91QneUeSIhIMmbEjVQGpbF7rm0ndun1Hx44fNd3wuZkpra0s6UBfj80nSKJRyQFA5ebGGlvLYC67domYnv/4+Kj6+/dbwoH4sH55iQ/6DN8A6p6/yIMH93Vw4IAzOgwErB9zrQsLSwZAItWGhAusc8BHkoEkIqiqsqoshJ18PquwoE9TiWEM4aBPkVDE/AhgBt998NCY9V96+RU9mXii+Zkpdbc3qrEqrvz2mjLJNflzaRUw2cwWlC4FdP3uiLYLfv3t/+q/VskX1NLKmqpr622dhNUPeF5fU2n3AkmV6ydpSv9gLLIG1tbVmDHk2saGmbIC+jEvrCwvGdjNCxn7AOqMCeRMYJADuOaLVDq5JBImt8QG410SZTBtmUNYq4g7vhQkkBfmF3XixAmLvVuTnLeBGYdmHesfKS/YuzDASdyTdAOsZT4h2fzuu++ourLKAPJctqCt9ZSB+Jnslsoroiorj6isPKr62noD4FPJnPbt61dLc4cW1jaUlYuPGQ+HQy4xZAlupM+SGhl+aNfMHPW1V1+2hcoDsL1+6u3BPI1xD4h9Fjj+ZdtYZ4iJFJkD4ncDubznbvB8N7j+LBjsAcGW0N4BtNnHTM3O2TyNBjfVF7QN48EU04rOqBdWOrE3z5ZCwcytGZfExaTVqLYwYgWJzYzm5+YskVFfW70jn/f5u/OIKbuZ3A7c3bEB3zHv/GLg22wvv5B5/izj/K+Seb4bnLf9kVVd/iJ4TtUGsi3hUNxkDD3wvK29UesbKU3Prrmx7iexGTa/BeY8xgPzYHlFpZFpGINYgsBcZ05HSopKKEglMPuJuWv/HUlFM191cjxPzzD8zNrq6eHze+AzzXPmAq9f8rozX/n7ezjRX9F5cu9t9iKwF4HfjAjsTYq/Ge24dxd7EdiLwF9DBC6+9U9N83z3YcTbJHsbUrcZLymb3NDi7JQBc14JrFdi7vb1jhVjpbI7OC4HRdiuHEZgoQG6ZdJOh3dszMk0AGx0dHbrwcMRPffcc3Z4BfiE0cNn8RyAUZjnyLf09uxTyOc207s393bYKsI4dixqxxiXrl6/r9b2PjP1LJTydqj/D9/5D05SoaZOOQwEfSFVIAuwMKvXfuc5Hdzfa0CPHRZHRnTkyBEDApElAQA0Y8bqaqVTacccTad15/YtM9tbXV42ZvqlSxeNjQhL88MPPzC2WSxWaaXaANPPP3/GwHzARMAtwEZYkACeJgmTl6Kxcq2uzGl8+KYSUb9u37yh3u79Gho8rnzJZ2aSgUhQBQxD/UjYQNj0mYnm2tqGAXfoUb711lv61rf+0MrQAa/4Gn44auA5wDZMqsuXL9vhD/CQOBJ3AEzatVCkzcJ2ACK2sAsBXwFiaD80LDl0PnjwwOlN+pCdcdI3x48f18cff2yMVIAKWHtoh/KZJFXQNoaNyud60ioA1PzslV3zOmJGBQIGcpTH//7v/76xCd99933TWOZA/7u/+1V75JrpR7V1tdZWsHh7evbZfcMupl9R3dDT02MgCf0TaJt4ASjQ1iRr6N+ejr4xJ5ub7T1gKBYVUnlljbY2lvXjH3xHLQ1VWl6c1YGD/QaWZClA8EcUjiZ09NgJxSNBY8Z6jLd4LKHXX39dp8+cUmOjM6aD4Y+8A5Sssli5SQD4AmEtr27YgT+VyZhG/djoqAYO7DfpjCcmd7JtxlqAzGYyGgwacxMA5vGTJxZvmNSVVVVmogk4RKKDPv/B+xd0/+59k5AhqUX/5vCL9jDs4I3NlLF+v/u97+tP//bfNbPEf/2v/8zi8tpXXtW+fZ16OPxAR4YGlS+kVV6GrM2mxZRx8fbbbz9NhtHX6C+0PUC1q7Zwmv9O9zu8oy3s5hEqUmAFvv/++/qd135X2/mCHo2NamttScePHjET0XS+pLfe/rklQjYW5+TPJdVcE1e0tKWAckoXg6pu6lY4UaucokoXZMxzdKbf/OmP9dXXXjWZknv3bhtQAmMYQOT6tWsG7mMGxxgHmPVAYOYazF2jERjNDkDxgENSMC5BAiCet3FCgo7xRF8DYCZhDLAKDwAAIABJREFUg9+Dl6gkJsTp0OAh805wSTQHNHjggOcdAIDJe8DypkLjxJFTlnha39yyfvfWz36mocNHLbETTyQ0PTNj821DbYVpg9MvSEgxBujHvJbr4NElHJ1MTkWiwhi3SD2TKFpb31A6k9PdO3d048YN7e/p0Tf/4BuaePxI6xvLVuFBv6NdeX+qIFz1AXOcS7DR/mhJU4JPcqC+sUl19fVWAYQ2N8D0m2/8SPt792nqyWN1d3bo4ehjtXb2mLkoMj2HBg/r0ytXjRlKnADdAfl8ZjAcUCqXNS19qmNIHFHyb8mrSMTAUVjRzAnjY4/U2FClqooyA5W3khn5Q1FlMkWVVVbrH/+Tf2qSRhPTUzp+4oTOnDqh1jpkVrYVikS1uZ22eNM+AKYksmC/j48Mm1yS81nY1kcfXdDXv/F7BlSvrCzp5z//uc6efc4+ExYmUjsws5GQoQrGq4hhriGWTyWSikWLGTGtqnAmevRhgPx//i/+pQ4MDOjsc2ecLnVyS5cufqyv/95XLTFksmO+gG7cuGVSFM3NLQYeOrkul7wCQN/exuB1TNXVtTY30uf4fL4BdIkh8wPrIn17bn5eV65d2Zm7HSseLX2MN3nuyMiogoGgfR6JwKvXr1mSuL+/76ksG0lWkqgk0pF6YX1++eWXTZ8cbXO2EkV/SP/LP/xf9Yd/69tqbmnVwtyMHo/e08GeNjVURpVPriu3ta58ctPmzlSuqLGJGS1tpnTk1PPayhZN3mnoyHGVlZdrZmpKpULGzKdZ8xgL5hGQy1lCbH19bceLI2IVDoCn94dHVTAJu4KxzqmCQqJnfm7WGN4F9hNVVdYXebN4ecKkuVgT2cvU1jXYOGAOjsTilrwi8XIfmbTKSntPYkoCuK2tzeZy2hrCgFfRwp6jnQQ6rHBkkZCVI/mczRpLl99ff/37ViHD+ndoYFDhUJXJ/6SzAJVUM/n0+Mm4Dh0aMO+M+roWra2n1N93SP/++6+rpatLL33pS9YnXv/+93T+/HlNPH5swC37s7XVZdsbrS4vmVQZsi+7we1nAVdv27ob1N2959wNeH8OKEcnv+iS8vzdA+afBeQ9MP2LgHlPSnA3wExCGJ8CgNy7d+/Z2sjcR4zpg7a39QetL1jVIMYZPic3BWGDe2c/XIbheTCo+YU5S2D39fVaNQ/68sGdPfWzLG5vT737kcTq7nh88Tb/M8PQZ///F4Hnu5/vJV2/6DM8cH93HL228ZIj7pHEb/Ap8xzwn34L8xyT5gcPRmxfBoO8oalWK6tbWlmDTS6b69n/YgoOcL6+sWVJ9WPHSRjl7LJaW+utYhCTeirA0qmUVa/gUUKCyTuPeJ40z/YfZFs+B54jMVQsWtLJh4l0KfA509TTr/69PZzor+FsufeWexHYi8Df3AjsTYp/c9tu78r3IrAXgb/mCHz85v/xOcPQp4cggOkdVpj9rVRSdntDy/MzdtD0mDzPbty9A44ZGPpKO6Z3Nwz4BGgdGBg0gJKDIWXxbJgBg2B+Pxwe1QsvvGAAAcCmmd81N9shxpNtAcjGjC0SgPUDC8Yxk3YfPrzDFQcngNLZ+XVV1ThmrPwlXfz/NEY/vfKpHeYxRsOEDqPOTBoGVV7f+N3zOrh/nx3i0cXkcI0OMgdZwAEAXwBgwEEAVgAxQgSQzmEshjFpoaDurk6Vw4LMo+Udc6ZpRZ+ymbwWFhc0OjJquuCAoegic/iFUQMDEZbi+kZSZYlqJeJ+Pbh7Va3NNZqdnNTS/Krq6lt0/ORZ+SNh5Up5KyvmMEgpfE11rebmluwRAB2WtGOx9htI0dffs6MpPWPMVkAR7gk2Psw/2oN4AuIgqQEzC1AFYBemJG0MKIsZ2tLikiUFAK+N0TWFREm3InG0tJ08DnEyLXQDKJBOmHyqsQ7A0lhXYywjGO8cUM3QaycZw2cB4PDI3wE2wiHM7FL68z9/3a7fY0QSv8amBns+YIV3cAZg5DkckLkeNJm5Dh6RBeILUGNyYtLi4uRC1k3ewju006fog4AXAL+AfamsDGzLYuS2OKWLH76j6ipMTpGBCSuVKejoiTP66c/e1Zmzzynok7EEiWk8Vqa7d+9bjM+/eM7AarTy6X8woElvAI6h11wo+RUrq9Tw2Lju3ruvgwcHTGKhoa5G20lK95OqryGGTv+Tg6LTmEb502eA5frGurF8iQEHU5hdjL1MOqfvfuf7euH5F4z1zxesfFMfKeXtvXyBqKZm5nT5kyv62u9+Q2/85C09mZg0CZDDQ4O6+PGHOjiwX8eOHia1okDABP+deWw4Yoxrxj4muowTQDr6G+3N2NhG8oc+Z/q0vNT1M8Bn2hxWG8kzmL6FQEh3bt802ZYjQ4e0trGpULRM3/vzH+i5s8/p8ch9rc4+0QsnBxVRUiF/SeFEtcqqmlUMJZTM+bSxndP0zLyBQ+Pjw/rm73/dZHMWlxYEk7a3p8eYpNeuXjU5BQBNAFoD8YxxWBLYAYA5Ei8c/rlX9I+fAkQlwHPAdsc+tUQYMjtbWwY08j9ANfojfZHEDGAl3/l8xuJPXyQexMJLCpKgQkYC2R/6Ie05Pz1vDOSl5RXzU8CEdm4eX4WsxXR2bk779nWrt7td62vL9lnemAHQBxx0Guo+ux7GaXJrW/cfDJtMS1t7p2rrG1VTi/eB34BxtGgf3Ltr7Y82+ebmqsrK0Bd3YBeSSwao7Oi+w4gFdGKuBKT0+woGjCHbwjUCaAFKAsSNDd9XyCctzs+pp7tLW6mCSfOcOnNWs/PzxhZlnjl1+rTNG0+/XYW+FNzRNjbAjYQq9+ZXNuPaA03enn29lohtqKtQf2+nkttpBUNRYxfDTBx/NKH7D0dMqgPG+9Z2SttbG6qKh8z0t7WtXeNPJkwWh/mCaqOlxXlFQ0EdP4bh6UV9/eu/r7JEub7//e/p977+NZvfAfeJ39gY8jbdZrZM/wfoj8WdqTKyS8yD9BXmVtqD+ZvEDqAzc284FNba2qaB72Pj4/rBj36ov/Onf2rjKJ1JWX9986dv6IXnn7O/0W7FQsmkhjDEhLFM5ZVLzDimbR75nWDAQOPZ2QVbu1l/6R9etQSguXctXqIlEA4bK5cY8zfWdapcIuGo+V8gV0Y/5TNp/4cjwzbPAeKjHY3/B8lKvBhOnz6rleVVu472tg7FQlSW5eQPR7W6ta1Pr93U4OHDaqiv1dLspJbnJuTLbetAb5e2lhcULmSVS6ctgbu0uq7bD8cULK/V8bMvaXxqXkNHjqo8UabZ6Uk11dcZGEqymrmJ/QHjwuTYWB8wQ97YssqJWDxuRrQAczCMMdOkCieCQXBdnenWb29tGSOd90LjHgCPn7lPpNqQbCIGVpUin0ksVVZj2tpoa0+NyZM1mmQWY5RYIWNDX8eMGDNTkx5BsoLKPjT0qTihbfPIYeWNFY7R7CeXLplxLQmhosqs6q2zs0VT02Py+/O2LwGkHx4e1dDQCfXvP6RCwa/xiUmlGYsqmUE0fieM6fHRUYsbfYUEKwlF5u6g8HT5RfD8l21bd4PsuwFkb733Hs2K9Rnw/Cmz2DOG3CFr7Ga9/6rP9dbyCNJXBWgKmJ+mLMnAWkmVBGPrvffes4od9kUk2hgnq2vMb2Um20IVyelTpyxxQqIeokRba8vOWGJf6lNpZ+7z9hae58Oz92z71x3w/Nn/ff5efjV4/uw+/FfFYTfr2vvMLwLO+Z8XWw+gdo/um2pEZFuomKOSDtJGwB81c3QPPG9qqdPs/LKWlrdtPUeasampxfZxrFdUxDC+Wlrb7HUwzfv6ujQ3N2NrDHMmHgMkqdnve7ItVprnBFo+92XrD+cBnuvJBnngOdVC/ojtp3YnafaY53/Nh8y9t9+LwF4E/sZFYA88/xvXZHsXvBeBvQj8/xUBZFs8wPtZFvfnGR1FAwlXFzDjRA4CCQLHDvWYKh6L0t4v4Fe+mLcSZUAADsd37tzVa6991ZjngJDoRgOqbW5taWJiytjnHMxgCwJc8zlIALCB56AJ8xywEc1zNE7Rld3NkrFDJGXUO+xzp+Gb1vjjGXV0wQYGxIvo40sf2aEeAARZlGIBwBGGdklv/vQn+tqrzykRDxnIxaHf02kGDAKYhY1rIPryslKZtA4ODJhWczQS09DgYQf+AfpyII+FFQ4DmufMJCmVztjzTF5FmHFdM3mTpsYmHRocMGCzUMjq5q0b6u8fMD1YldKqKAsoFvZpbWVZKHzcvz+mP/yjb6u6vl5b2W3TPM9n84pFyyy+JAW2Nrf1zjvvGcAyNDRkBxLY7QD5gASAKB0dnRYvmNmAhM4ELWrgjadbjKwEAIffT5ICHfE1A6/RvQYEqq+rV01NrR3u7bDl96lg2pPopAeflj4TRw6rADUcXpAEMObW7Iwi4aAB4Z5xqcf45lq8nx17VUpuYUAYMkB1asoB/i0tzcrmMtZmn376iTFLAX24VvTQkUYxMJIjXy5v7Y82LOA5DF/MNUnMACCTLAFwhynvgYq0O2DlrVu3rI8CYmRLYSXTBaWSa7p/66oB6ACUSGMAOsfLq7Sv94AufnJNvX39BtZQLUHsAM/Rz0VL3NiiQUrUYbnDAA0rg1Z2sahoNKFAKKbvfv8Hmp5bVGtbx442cYtamxvMPBODwIqdxATtA+iAhrRJhJhpZNFQRViqHGAB8LdTSTMB/eD9DzU2Oq5vf/vbTieGNJYP0NF9A2ymsyUl03m9/voPtbyyrmyuqJ7efmMhTk48Vm1NpWl6T00+Vl1ttckjOQPXsLU3YBuMPk/7HsCZcQ87Hd1mACfaiv7jZEOc6SvlK0g80YYws+eXV1SA2Xb/jlKb68YErq6t01Yqq+W1DTPNa66t1A/+/b/Vf/u3/0ilzKoKubTilXWKVjTIF6nQerKg/+e7f65jJ06qvb1VxXxaFYm4/AHHLEQSgvmqp7vbWITMMeFgyMCq0E7FBmX7DN98AeauY5jD6iUZwZhxgISTgQK4Rd4lly+ZlAol6MsrK8YaHxocNBke5q193d2mW068UBcA9PXMkBnPtAPJPoAeSzbEEwYoLC0vmaTC/QcPVbHD6Kf9R8fG1NHeoTjmvX6/KsorTHYETwY+D5CcsebJhHhzN+OX+ejOnXvKZJ0EzOr6hrF9mbuOHD1qoNuJo0f1/vvv2Bx3/NgRpZD/CPiNPcs4YhzSZlSu0P8mnkwYsEpCivlnc5MyfilXKBqrly/GRsBXMtkWNM/DAYwcffIHy3R/+Imi8Zg6ujutH7N27OvpUSwacTJHRSlEpRHJnrCbWwFdqZ4gGWTzRnLbTERHRsaUTmVMr/7QwR6FQ0VFAUIjMS0srSpX8On//Gf/XN/+k7+jJ5Mz+vDCR2rv6FRLc5MOH+zXndu31dffrzv37+vkqTMGkNJPyqnIYgwV81YRQvtvbm3r448/0vkXz5vXBmMC4JWqA+bOAwcG1NnR5VjOEbd+kWyyJCHSH1aV4dqLOcir1oDxns8hZyFdv3FdhWLBwFLmMvdVNKkONNappIC5yZxD8oAEDJ4TMN/R0nYSJS6hY/4bJhcTsnGATAjJN9PADmPAGrLr4Vo8o98tEkAmt0BlEuztgj1vc2PLkgK8HoCM6iTHwMYocN3WOrTna2qr7T5Z2zHhPXr0uKtkKhS1v2+famtrlEyl5QuFNTw2ZhUzVJ9hVplLJzX64I7qqiuU295SW121ttdXlU0nbd0efTyl9ZxfuWBCx86cszE+sL9PGyuLdn8kOauqKkw+jXbBqBRTaEyjeZw12aigzfmhiNP1R6OeeycOy0sram1peZrgmpuetX4a8JdUX1ejB/fvq7K6yqpTiEkt+wlLCkb0ZGLCZOOqKqutIoDEGVIsgOD4I3B9XV2dWl1dtz5Cwox1L5NLW5KddvOVSlpfXdXMNOML34SIjYNMalu3bt80Y9GF1Zx5QpDczGa2tLQ4p2Ixp76+Hhx7tbG5rdm5JXV17VNZeYUltKKxqMmA3bx5Q4eHhixBBpA+OjKi/r4+u25L1pYwOPbYwJ9JZ+zeO/46e9kvYk9zHb+Mee4Bo7sff9lnenObdx3MzSnmbJKxNvc4g2Ykszo7u6yqxlWstNq4PHf+nG7dvm1zLwOOCjbmsYW5OdVUV9n6VhYnQeWz+aeQz5hfwxexyT8PQrsrgpTg1oy/AK7YSdw+G08P4P51AHQvuek9etfo7eOfZXF7VU/ePts9OrkxDzx3kn6Fp4ahJGQAz6lCa21rVDpbMFPryYkpxeJu3028STyiH0eFydLKqiX2SExWVZVreXnRGOf4Gh3Yv9/2mJaU2CHy7NY8352Qsf3/bvDcAuuSXox1KgGLu8BzXnv2tf9+Dyf6dQbp3nP2IrAXgd+aCOxNir81Tb13o3sR2IvAf2wEMAzdDZ7vfv3nmT5FFbMprS3O7YBhgA8OHN29ebWS10DAANRcIWfgOYdqmMfvvfe+XvvKV01LkucA3gIkchCtb2gy8JzNOqxzHmFkU1LLwRrDURhAgPC9Pd1SAbmUXwTuvRJert1jxz+ZmFehFFBDQ52xewEOa+qqzWAvEsbskoNzUW+99Z5Jr/zxt76i/f377L5g2gGaeqAvoBCMPM/UD8ZkIBTSo0dPTF8UORO0RJubGp2cAJIq+YyisbAxVQFEYLNhSjU3t2AgNz9/+OGH6untUTwe0bVrV3Ti5DH5fUErY9/aXJKK20on17SyhJllVnPz6zr/8qtKF4qqbWowOZoChpYCeCxpcyOp8fHHWlpa1vnzL5kWKmAlOtYtLU2mLwmI4nRqcwZQHjt2zLQ7AX55PuAX/+MgFCIBUMhaTJB04LUA5l77ffrJFUs0AFCVlSdUW19nSRHaliQIoCJ9A8YxIKpnIggrEsAsn03b34mz06D9rFSbYxpnJv6WzRYUj1cYGxlgiPL2/fv7NDMzbYww5HHOnDntdNqR3rh+U/v7nXkiYD1sU4B1EjFvvfUznT9/zt6X/sW1on9N37l586bFw6s0IBaw0WGNk2AACCkE4soUAvqX/+yfaOhAjzrb6hUo5QzIACQ5MDBkwPfqxrYmp6Y1OHDQAELTvt3Y0rWr1yyGp0+ftMROJgP7MaoYWrXoY5u0CIZcQf3wx2+poqpOA4ODunz5ol568ZzqaiuNhd2zr1PxcMQAa0DncDRippEwlumblCujD80pEhYyB1facWpyStevXTf95Vdf+bKVRQOqwDgvlfAroGy9oEw+YBUQm8mMJmfmFY6UGXuMuKFdPT31SJNPxlVbjRlmRIMDh1yZdDjsJCaqquzzAK74omqDKgcAu56uDtNjBzwHWKO/cZ30L+4HkJh4cR2bqbRiVXW69PEFFTLb1m+QkCngV1DymQ78gZ4OlYekRLik5toyY/qWVdYqUd2sTDGke8NPTCP9xKnTppUd9JdUmYibnEY4XmbXjP4yoNS+fV2qLK90bGZLLMDsd4xzxj2VFVwvOuD0ByoxMB/0fBFI1hAHDu2ZPDr7Ies/zB+wzs+dO6/hkWEHRsWR0snbI8kT2KOA4MSPeZL3OHz4iGZn51VTjW68MyHkfbL5jAF/Rw8fMRmo27duWcypDADMcUnFkoEPsGxNg9kkchw4y9igfYixyRfBul1YVk1toyamZvTzd9814L/k99kYmZub1bf/+I909/ZNNTXWqRcPivIKXb542cBdxjH3SRszlhlvnvyIS6DhpeCkhZBiIdEDuAEIR5sCQC/NzQil+JHhB1Y5dOrsS1rbWFdHV6cufXJZA4cOWdVOiEoYwF6f3362icISUcQ9aKxOQEbujZhVlFfrwoWPVCj41NnRqfb2RhUL6Eln7VqI+fsfXtDAwGFVVtcqFI5qcXlZlz/5VF/+0peV3FzXB++9rxOnT2tufkE3bjBPHNXgwIAioYBdezwaMe32RHmlNpPblnA7cHC/jQ0ks2gPwCaA7D/7s/9b3/yDb6q1tU3FUlYoRDBuAcu9OZK2Yf4kEUM7WoIpEDam/Mryij744H299tpXzDB3YWFeX//671kfQyufe//oo4907vkXFPCRLEFKCSmWvPkLwCyn6ok5zXSckWfL8n/mWcZPyNYCpENOwbYtFq2/mGzH6qpVOlTX1RvDnjZ3/ccllEhGcK3DD4cNDB8cHDLQnc8kqfH+++9aG3V1d1jCEpD9wf2HJjnGushYamiosTGMl8P8woLyhbxVXhBzmKmJeExLiwsGHJfyWbU3NmhjaVbpjRVFgn5tJNO6NTolX6JOq1sZHdjfr/bGWrU0VOvTT6/LFwyrt7fbkg30FZivzp/D6bcvL60qGi2zPj8wsN8SRMSVZFVXZ7cWFpetbUhEsGYgfWWM8vKYKsoipi1Pey8uLykQDBkgb1J06azu33+g+oYGa++xsSd67rmzSqWSdr9IYTDvEPsnTybV2YG0SINVr2CoSqIV/fzk5oaqSZpVJtTa3GQSPZvrzsgSTfb5pTVNLCXV3NalikSZOlpbNDY6YtIi9LHevj7VNtTb2P7gowuqr6lTV3vnTlKBariC7Ylg27c2N+vcuRdsH0EcbO9n68VfDjz/IuDcaZ77zVDyFzStd2mge+D5swC5t4/15jUevUo0m/vi5UqmnGEtiTQSn+wlfvKTn9gUQsUH8xZzGX8nUU9yhzWqpalZ1TVVlmClwpBxiS8BFXo2RvNpo0Y8C0h7IPduoNzAamtrB1X8cgDdVX96hqG79+m7meRPK59+yUHAi4dHMvH2+J6Pj3cNu5nZv/hWyCUyO+NZQJUCzHM0z0l2Ri05aTry+ZTaO5uVL3AW8Ns6GQyGzZicpD6VfCTj6f8kSpqami3mSKjRt0lMMD9gUg7hIRxyyVF3j5/pxO++Po957gHmdn+BnWo8qjQCUWOe8+W1x55sy3/sqXHv+XsR2IvAb3oE9sDz3/QW3ru/vQjsReA/OQIfvvGPDDz/Zezzzw4hReXTW1qanbaDs8eI+0VWj5OOcLX0MpCJwyJM3g8/vGClsehw8noOpwB5HOZhoIQjMWMswnZjE422KocXNuaYzwEyAf719HQpGgQM2pFtsSLoz+u2c12ewd7E5JzpHHZ2thl4zuET3dWsXVulNjfSunHjvlZXkkolkzr//KCaOLTvMP84HDuWWsj0aTk8w4qzA1k4rLQZ+QWtbHVzM6n11XUtLy1ZWXUiASOpqP39vQqHMQp0mpGAv7FoQqsrm6qpqTPQnRJgJBu6Ae0AhoIB+SjRVkab6wvaWF9SJgXzPaCJqUVVVDUqEI8rXchp8PAhhWFumsGWtLiwonv3Huj06TN20OHgBxgD2xaGFOAcQDVgN3FCIscDuEl0kDTwKgxaW1sUiQKKwIR2jDtAcwA9Dj60IQchmMyU69eia5lIaH5hfkc3luehC12y33lfWN2mNY75aqlgQCbX52mee8x3rs3ra3yuyZgUAgY8AHIMDBw0QBNg6vGTR2bqyfVS/m5Jl7sPdPLkGQMh+QaMQBsbgJTrQHaH2AAEoU0PeMX78rejR4/Y9SDLsba2agDP4uKSxQBwcmxiUQ/Hp7W1vqz+nja1NlZp6tGI/L6imltaVFFVq6qaBi2tbOrh8IieO3vaTGWJ8+XLn1q8AK5hmye3N7WwMKfevm67F/Sf09spJRKV2tjKajOZ1bXrt9Xa0a6HDx+YTncsGtTdOzc0eOigCiSpgiEDa/m+cvW6SQUgC8DYQsIDxjOyAQAwML8xEHzx3HnNTE+rqale5WVxK8NGUsPnoxzfle/LH1PRF9FWKqNYvFK37tw3A0liGQr61FBXZcA5mI9pMecLxnKlDWEp0w70M1jafD6JAfoXbM621gZjLXNNfJkhG8B5SaaXjBxCayuyRtUKRmPK+oJ666dvqH9fl9pbmyl4N5mNMBrCq6u69MG7Cua3peym2pqqta+nWwWFVNfUKYUSuvtgXJc+uaY/+ZM/MYmZxYUZu34bzwFn3Ml1zs7MaGN93WQlkJji4G4UNkD0Hb1cyv63NpN69Pix9WsAmO2kq6zgfgD/LbkWDChaFlZDY4Ml/zi0k2gifsQAxilznKdljkQS9wL72NOYBVhAI9+x+srs+QChjKOPP7mgc88/b8AnWtfj42M6MjTkwGMSThlYzGHNzM5a3/WSP56GtTfmvMoagBT5Q8rl0byXHk880frmphIVFZqcmtDU1BMdPzqkttYmNTXUKZ1KKhyMaXUZY9KcXTtjnYQI8yYJM+Zz3p8xTwIvm92yhA6GgDDPrVoIiRWkQ1TU2PADY7sCDs4tbErBuJKpbfXt79OjJ4/V2taqtvY2ba5vWIUCNru5tJN3ypUw90uZXn1ZgrWKxEXYwMJNElkT0wqFYurq6la8jDk5pyLgaUmanZs3OaXnz51XeaLCtP4BehaXlrWxtmFyKbdv39HZ5563v5vHQ7Gox4/G1N+zzxJZyfU1Y1Bup9I2VjDHdB4EG+rt3WfxB6RPpxkH26avDDjb0FDlEpWhoAH9XO+dO7cNcIXBb3rKOzrlTnogaNJTsIN/55WXtbqjRe2qHSJCniKbz1k/Hh8d0wvPvWCgOEkX2p4EHhUQMK+NWR2CHe1Y+oBctJfXR0g8si5T5UNbsZ4zH165clVrW0k1NjXbc70kJesh/ZdEOZUTjA/6Geu7S577VV1TaQm6UDj4dL4OBaN6++131Nd7wPT2R0Yfaju1pX7MgGvQ1y7qo48+NOY18lXVNbWmSU2sTdqBBHUxreTSjDZXFxGR0txGRj+/eF3f+NYfa2t9TfWVMXU21Wp1I6WpOfxVKtXc0mDvie8E10nbEB/G3MrKmmmIr6/Ou3UyGjN/AZ5j+uhU0MXdfZEEogplcXZC8YjfrpExgNSKVZ5UVBjrHDk4ktDIg9y4eVPxeKX27++3daaiIm7JBaoUaIPt7Ywmnky5ZESuqHgiquqacqt4IMnHOImESdyUtLQwZ+PRp6LWV9f06fVbqu85pPZQUqHOAAAgAElEQVSuXkWCYdVUVClCMs9kM5a0tLKkgi+v8qpy+65KVOrJqJNrQ1arrrbWKptKVAIh5VJVqVIBE80d1vaOZMtuAsWvYlA7mRJniO0ePi+9sRtI380890BdjxTx7IbX9qFmZPn5L6u62gGlaVcD4n0+zS2tavzxhI0xPpOkR3t7h+7fu/9USpC2pTKM+Z/xR3Kkv6/XzLCbmhttTLGWsU9jP4BBd21ttWJ4m+zc1+5YeFVsz4LkJpH2FzLPPzMMffYeveTCbuD8V4HoPN+T1OK9PI+U3VWcHnj+LKj/rGwL4DmJnM+D5+NWZZPNbaujs9nWEvxhIGwQT6qYGCuYP4fCYZM7Yz8M2YK5DtIJc1hdbY09IpnoRCQZn042bTfzfHfsLDkAwM5SbdrnLtnlpOxCJkFXlNuLegD6nmzLf/Lxce+FexHYi8BvaAT2wPPf0Ibdu629COxF4C8fgQ9+/L8/Bc89AH33xvszKZeSSrmUFmc4xEV+gXX+7GsAz30Bnxm3AVzw3rCgF+YXDbRYWV01AMHTC66vb7QyTo+pyGd4peFszCkzh3kOWNDb0+UMQwM7W+pdRqUeo8a0QQvOyIgS9/v3h9Xf36uyBHrZm3bgBlxIp3MKBmMGyCLf4kNjWNsKhyhdx0AKLVf3Mwc9NC8BAjhY1tTWWFl+MpUx3VKAEIAJQBYn8xDQyvK87t67o3PnnrMDLaABIAPMNrS7V1c3rbydgxtsna0k7D0AaceqKxVyyqY3lMtsqlTMaHZmVsFQXMFwQvHyOgXjCb39/vt69auvKhoIKISeaqmkd9/5wMqwOfRxSIetB9vaHchzBrj09vYZ0AfTEFALUJ17hfmf3ZHZ2E5tqzyRUNc+9L9dKTIACYA5QJwzs3OEKNNyLTl5Cg7XHFyMyZhJq9y0fFcVDoUcm7+6RiEAotS2yWaktrcM4ANw5X054Dmw3DF9AWTd4ROjqrB+/OM39OKLL9rhCrbg7ds3zVyqs6vd7hFGGGAnFQF19U0GWJH4gPUMSPnOO+/om9/8A2PRIfNC3+rqbDfQGrO4XD5rbbydcvI0gDOU1nO4gy3Ifb71zscKhMqVzybV0lChptqE5qceqae7Q+FoTInKGlVUN2pucdUYvMePDBmzn/v7/vdf14svvqSGhnq7r8XFeT14eFcnTx636zczXADBHGZXfi0srevDjy7pxMlTlmSorIgrm01qaXFWPd2disDizeadKWVlhZlElpdXmkQAjMcS7MclBwQQw0uXPzWTw5PHj+vRozEdHhxQLILWPNrTOWcGZtItfoXC5frRG2+pvKpGyysbxniNJ8pNuqI8EZeKOY0M31NjfY2WF1e0OL9sLGySQfQVQFTeB8YpffszphyVK8hPZCwJA7sMYIkv2p0ECZI7AP2Dg4MKRWPKBUL6yY9/qFNHhxx4XvIpEI5qZX3T4vbeW29ofmJUfZ3Nmp4Y04svfUnR8hrVNnVobnFT77x3QZ1d3Tp79rQe3rujoL+omqpKhcIRReIJ+WHrBzAvzRmjdWlp0QDqqspyZ0S8o81dEmae6LQHrGqDcc89Iq1A3+d3xgYSKxzkZxdnTMuaCgbA8p/97GdmeEmCEOY9SSTYwrC1GY+JRNzY/UjZeImEpcVl08ien18wMBpAfXNjU9UNVXZdaBJvrK/p0fiYBg4etPkGiRmuhyTGjZt3bE6k/3kVFMSaZI0zbq4wQLSqulKRSEKbyZz5KNCHLl66pHQua/JI0WhI7W3NioRJIuasAiiXLZocVQpt8OS2yW4BHEKo5L0Zi8zhgIcdHW0GEAJs2bg2nXTH4ETuoJDNaOTBAzMLnZx4YpIS25miQtGI9atcAckFv4HSc7NzVvZfkWAcFkyHenF10VjpR48OWVIK8JKxDHCMVMvPf/6eopG4XnnlVSW311RdW6619TWbe77zne/o61//hjGGaW/MlqPIneTyun37rnp7DyibL1jy48MLF2wuP336lIGYH7z3rum0H9zfr+fPntXC0pJGxsZs7j1z+rQS5Qmbd2EYMwbMW0LaAcBvmlZ6U2O9JSapamDtgvGNZj4+EsyPrI+038Zm2gyif/rTn2hfV6e6u1g/IpqfJwm7aP2yn8RcqaibN25aVQLMfG8994uEWsbYyWPjY+rt63Wszx2tZmTHSGIxflmjYeaTwIZ9jnwPDN0TJ05YAgS5oZHRUbsP/gbAj0krLHGSDWies7YBnAG2I2FFe1y7fkUzMxOW4OJ3pGFIjlJd9C//xf+lv/f3/r4lbYcf3lMmndThwUPG7ofpPDH1RLdu31UqndMf/GffUhGGqT+oaDiiUCGp8buf6srH7ymTySuZDyijmL79p/+dJUYX5yZ09NB+xRKVun7rjvX/3t4uS6YhmeKSA3P23q0tHVpeWVNrS7PWVuZUWVFhv5dXVJmc0eMnEzZnMEexJlRVVhngjJzJ1vqSVRbBnp6cnrLnsU9g38F4IK5oqbOuUAnBHEjlWVNTg7aSWzZ2WJdpd5J09N/pqVn19HZaUj4YcmavAPsmE1Is2t7m4f37iuBb4fPpwseX1DEwqN7+g9paT2pjPamaqlo1NyE9FpEv6NPM/JQeT4xrK7Wl9uZWtTY02TjCGJj9CmvR4OCAmaGyL2FOYaw6JreT0ngWPP9i8Jb9hduzPsts9kBa7+9Axc9qnnv7090M7t07YEgCXwQss5fkWpmTRkaGtbyyqpb2DnXv6zUZLUBy2gFteQBWZO6cMbpLGLA+A+A6SaWcySGxFyIe7l6KWl9btdeTBEvEIqYJ75lvc2+uourzIPlTYNrvmOe/Wrbl1wfP/yL2OffjzFDdfu5Z8PxpG+zsqz2CzGckm4CKeRPAk0g8FrM25pm+g8G4hofHbM3JZJIGnvuCIfmDUZNsGR0bVyxWppqaelvHqFhZWFhSeUWlGcwzR5CoNp8F+l4AWZeYk9wr8k2S07WLA80dg3x3/yGB5SmimwzgDnjOXOVDtmUHPPfuc0+25S9/jtx7h70I7EXgNysCe+D5b1Z77t3NXgT2IvBXGAHPMNTbvH9uE7pTIuk2zz5jnm+tLT09gHuHII+xsnuTzc/osDoDyLCVd4+PP7KDCWASrD0Oi3yx2UWLloMuG2E29YATsHnY/ALwoskNYxim38EDfSqLIFDiWEU7R5JnHtlfU77vmGAYE6HFe+rUSWMnO5NSO6LZIc3TILfDUh5w25XdOtAWNiql1aN2baa/PL9gh33+Tmk/hxEOq5zfMCHjYIsUB8xc/gbQb4cVAWAEDJhw+tMxA6aOHT3mdLQBzsrLzQQSMzBYmKntDRVyKa2tzGt9ddnAi7aObtU2tGpqflW374/oy69+VUF/QPls1hjWly9f1osvvWQFANx3c3OTAQAcfgFf3333PZ0+85xjewKKww0CtE+nDIREAzwWRUqiqOmpKS2srFg1AQALIBuIQKIME8i0gTAw7zDR5Dvg8ylkB1nuMaNQiAoBXuIAbfoDer2wG1cBHuMRkbUAuAEpBHQnPtVV1U4Gpoyy+Tlj6eXyRd29N2yfg9Ys5zu0rhPxuDo724VPFEkHwAOAvEeTk+rc16f79x4aWHHi2AkDKAHMX/nyS5qZnTKDS6oZAj4pGo5rfX1Zy6vz6trXaaez7Qzxien6jbtqamk3xut3v/sd1da3qLurR778torpFW2vzampLoFfoRIV1YpXNcgfqdTCalIPR8Z17uwppVPb1g8wJfud33nF+ixjC712+tfg4KEdQ0WkGzKKxRJ6/GRGH128rOqaehsfPKe9jRL9FY2O3teRoUEDENNJytDljLV8espSRdcWSYp80WemnyVfSIvLayqLRVRXXan+ni5FQn5jzHNYpWKEsUFlxvTMrCoraowdCYDW37/fmGOJCscgNyDcKIROHuPR6GPFwgkD/tHIdeaYWdMKRpaGe+fvGALC9Cya6ZhjulIqv7y8asBzXS1yBugmJw1wYx5obGlReU2VPr14QSeODqqro81eEy2vUK4IfpTXvZtXtK+5Vhc/+Ln2dXWrrKJat0ae6MDhU5pdXLM+tL+nW5GATC8ZQKWiEgmHa4qVlenQoUGT/yHvw1jEvG9lZVEvvnje+jKJGpjypSLzT2jHodLFiwO7zWk+nzFLAcRN9iZX0KOJac3PL+rEiePGUHzrrTetagJz4SuffGIaulvJpMWmubnexgOgD+At4CcGhMhY0LDIjTBHIIUBc7K7s8vJsISDSiY3dfXqFb14/pxdP2xiEnkA2BhMysBJB3bYHG0GyMsmabWV3FBjY52Z7qILmy9w/WjFRnTl6jV9+slVtbe3qbe3R61tLYpFQyZDYkBaEEPOjPOrmJq2/gjQ29XR5bTVfS4RCdMZJnpVTaUBgy2tTWZwyVxLpY6LWdHMlOtq6k2aqbo6rtm5SR3Yf1hzc8s6eGhQdQ11T30CTDIhUqZoGEZ+Qfli1uaaWDxmyTIkjFrb2gzgBFRGPoBqBn4nSQYrEbmMN974sc6fO6eGulo3DnayggDJtHA6W9S94Sm1d3bveAJIV69dMY3/gD9g/RYgdGx4TF/60pdVU1Ohx0/GrK+TdCOBhwRGbU2V2ttbTCaJMUDygbYK+oIK4kRLCgtAyA84GdDHFy/ZStW3v98qN/jG4HR0dEwfXfhQf/dP/ktjupbFo9bOgO9o1Q8dPaFMvqB79x+os71dDbW1ymZTqkwkzPzUzc+AX4gg+DS3uGTyaRUV5cpmtm0OgRWfyZKAC+rKtRtmfMzv+JdwfblsVrdvfqrOjlbzj5iZnrL+hOQVbVmGLJeZtnI/fj14OKpQJG5zenNLsyUvqWygzTFnBEzr6+3X8Mio9fUThw8rHPBpcuqJZqYmrCqrrh45HcA5dNInNTr22JJWCoZV19ys9Na8qiJZdTVWGBN9enJRI2NzipQ36vmXX9W90VH1Hew1TXJkgu7dva225iaTb1pfX1VVVaWCoYjWNrbkD4Y1S8K/s1O+gqugmZ6ZUzxRoQU8T9IZtTQ1an1lxSSMqhJl5hmBch0+J7DhYf+TwKe6rKWtzfY+AOncL/2ee33x/JfMF2ByckY9Pb02f+I9wLUsLS1YdUBVdbkzd2VfkkMKLm5VG/GyhNCdZ+xR2XThgw9UzOZUV12j5aVZNbdUqKWtVXV1LcrmA1pa3tTy6pbaO/YZk5zkQTga1OrKsoYf3AeN1NEjRwwIZq0fHxu2iommhnozM8co1DHP0Zf2DCR/vU3pFwHEnwHvBoc6YN3NppZ42C1L4u1TPeY0c4zJx0jK7BhM8y70ayoaGQ8kLUlwUg3E/EWCUIWCzVe8H5UEkAGoDoOB7hJXTnIrl8+ZVF5jQ50lgEiikfS7dfOmJc0801w+0zT/S7J9B7r4JJMsmW3Gr9XW53cD1V4iKxhyVYxebHZLD3qxYT4y9bCnsiWf6cs7AoMzan66G94Fxu9m83v762cTELurT3cz0J99P0tgKCBfMeQk3nxp+QMFR/oIhm1dnJ1dsgSqP1BSc0ujCsjShIJamF+W349vQkyRSJm2Uxhjh2yfztrrGdevb6xYvyehhlRQPkdl52dmoYDo7ouYueSFdxaxH9h72jf/M0cMm3sYd1SpMdftjske8/zXG7t7z9qLwF4EfnsisAee//a09d6d7kVgLwL/kREAPLf9pgHknzF3PAa3t6kH4FM+peT6yi+A589usD3TR0AVQJpPPv1Ua+vrph0Ja5eNLRtZzKDWVmFxVagsXm5ALeAKhxBAIVjTHHRg2l29etVKxtGsPjw0oGiALfCz4LmTLPkci4nTl8+vSDhmLD7YrwB6APKAOQBUHD5Mw3pH89c7EBEDTxfYk/3gHrg/DmNo2Q4NHTGWFiAHGDwbeQPbgwBTsHtgtjtZHN4/EAgbWOGZARJf7hU2NvcJsM1zedxYXbPD+PYWOqbL2k6umZYu4EhrR6ciZVXKlcK6fvuhTp5+zoCjXCaj23ccS7+xoUF37962wzHAOQcSDtfEZ21jU2trW1Z+jFllJrOthvpaA9cBRJCH4bCZzWBgGdPEzKwlPWC4Li8uOJ3XygrV1tTYwQR2Jxq5HOYBsyLBkLH00MPk/kkkUMprZl2pjAJ+qhFC1iZ1jXVa39qwknVj7GZzdphFzoaDsWPFVpl5JAyl23cfmPwPZeuUUNMWQ4cGjOkfNdZ5XuGgYwnfvvdAjW3tmplGw71KAV9Qt2/dtOfW19cql0+rrxeZnIS9LhYuUzaX0uT0mPb1ddnhPZPlrE0CaENLy6vq7OrSD3/052YodujAAQ3fu66asoBqy0MK+ZDfiKi8qlbRinptpP2KJGr15tvv6qUXzhjIBRMVtnFfX68qKgGhcwZUAOrDsGasUaIPO3Z9I6mfvvm2+voHzKSTvlJZWW5M/coKNK/vqL2tTeFg2IA3S3Jlka9w5dimH17yKZ3La35pRdeu35QvEFFtXZOuXvlE/82f/ol8pZwqEjHTcybpYxMCbZoChBtTQ2299XEY7cFAUAWSLeZt4Dfgi34L6AuoUMhJgZI7EAOG0ufRYZ6anjRwHQACqRzAWqsoKGZN1oREEq+5e/eesSObm1uNGYlGNexNQNDJ2VllCzlNPBpxzPO2ZrsOXyiilfUNkxd44/X/oFfOndb85JgmJyZNkz5W06TBky/o4ifXzTwxEQnat6+YV7ysTJvJlCanZrW+vmljF2CusbHeEk6YGiId0d/fZ+3KWMIzIegLWVLOMg07JeLE2SXAcsojt7QjHXX12k1tp3Km9Yr8BdJQya1NJ8URiymT3rY2tHZHEquQUTpNO5OkWzSwmTmLZAJADA1EAmp6esbGRiQUMYkS/gFojPb17du3dPjIkOmeu3m9ZMxAxjJMS2Q1nDyHK5EHPgXsw6OBJAFgnz8Qs4oLdOff+fl7Nr/Awue6MOo9chRpGLTLkSABAHcMS4AjKnRo3yNDhw0IRBaHeDC/AGpNz85YEnP//l4D3mFyWpVDKGTzQzKZMr1ppEKqKkNaW51XIlGjmZlF/c5XXrOYM5+gF2zrTYmEJEaWOZNq4XOYo9BJ5z4DQYybwxZffBComuB3knBcM+sKIC/SGcwDzgwRcIbqC2cEiOnrm+9cMjkmJKyIU7Hk+nQSjfJYQulU1sAl2K1DgwfU29dl7724uKzTp05ZIjK9ndSJE8dM4zy5hRQM61NI+UzB2OEQXk3XPEh1Q9gA2hs3b2tmbk4vv/xlAzxJIv6rf/Wv9cqXX1RvV6fNKyzRAP0Y72F8+mhiUp3dvbbO3r93V698+UsmzbS1vqpw0G+fDbhbQt+7UNLIo8fq6OhWLBY28BwW6Mbmpq1x8wuLmltYMg+Gyspq63uY0iKlNjjQo3gsZAlpqjUA0OmXJCEAK4PGUCYRzboY1vziqm7evKXjJ08YqMjegPixLmLGTcKO8V5ZUaXqREKdba0mrbKxsbLDkt9nCYRwiAo4U5e2vp3KF5WhWiezrsbKoDbmHyu3sabUVlp37o6qvLZVa+mijj13XuNTUxoa3K9YJKCpx+NmsNm3r8vAc76ojHoyMWXJh8qaetunDPT12V6CNWBmbl75koy5TLVHS1OD1pYXFA0FlNxYN9CQ5A1zG2sIr0P6p7m1zYBh9gtUAvFFRR766ZFwxFi4rI2YV549e9bmY0xM8RtJpTdtnEXxV2hqcdVzBqDnlS+V9MMf/NDYuUl8OVgr43EF/QWFg9sm11ZQWA3NXQpFKnXn3rCyedl44X+1tVU2v1FBwfq/urysqalJY+I3NzWYiSOyOeSUmPcZX4wfZJ1sMP6aX7+KXf25fZvtSRkLTuPfA3u9farntcP/2ENRXeXfkToi0U5ljRl5lpVZv2Te5DVOFqygBKbZW45EgfkwyYyp6Wn19vfbfMA+5MnEpJZXltXe2qrVlUXbP2F8y7wGiYO9IAk4J3XEdbo5rJgvmoSMu8ai7WXYa/IckmQmUyiSo1GLYUVl7Klxswece3tx776JOXOQkyz5vMEo9/Qsk//Z5tgtU/Iss9wt95+XbtzdFk8Z8p4uu4HnePjkVDLwPG+JVwgwpWJQSwurVjmBnEtbe7PJba0lk0aYaG/vFn7bLPdUimCGC/mCKiqSvJOTEya5RdtVVVbafoOkIBVL1stMX/8z5rnzw3HJB++sYhz9napFXsK6zD4BiRghr8hsuRNDHvfA819z8O49bS8CexH4rYnAr7+q/9aEZO9G9yKwF4G9CLgIfPTTf1LazTr32DC7N9ju/1IxkzR9Z+85tpfdMWLyNq7eezkJgy13KPBRorxlTLWZ2TmTwgC0QK+UAzoHm/JEpR2eAYkoO+f5yBicPHnSWOg3btzQgQMHzNjxyNCAYuAmz4Dn3jV7Bw9+99jeHLIx8kKzlAOLVwLvyRcAjgO2wKT2/s+BxzPU5EDmseFheMGKR/f18ePHxqb39NkBoRy4vqpEeXzH6A1tdydHYuB5wW30+QbIAoziUAxDHHCNz8EoFQZxPp1SArPRQkZzM5OanZk0MKWptV1NbfuUKYU09nhGoUiZsVe/973v6bXXXjN9SORS7t69YwaaZfG40z6OOGbj7NyiVtY2zcjv9p2bqiwvMwAH4AipCjSrMSaEMcnB0jjzAG3GvtvS8tKigb2nTpxQWRxdd7+BSMQRI9a5uSUD7vg8ACgYj8b2B4zOYIwHkFWmpcUllVUAWAO0umRIDqYjn1koGGAOYAxYwmu590uXP1FLa6tJDiDPAoOXAxQwCjqZMIMBwmBKPxwdN3M9QLMD+w/qrZ++aexSQAYASmRKYJVlsmhyB5RLY0qa0uz8hPb1djjwPFNSOFyhVApgZ07jj8YMGKZNDh/s1+zUuFrqK1VbEVUpl1EkFlG8vEb+SIV8kSplFdWHH1/U4P59am5ssDaCrYqECkxmABbYmoDq9HEAAWJFkgTm4/T0vP7dv/v3GjpyTM+dfc6SFmtrS5qZeaJiIauDBw4o4IMR6Aw8o+GQM52zgyMMSJmh5ps/e1vZQknlFdXaTqat3Z47c1K+Yk7xaEjbyU0DMUmSIGMCGIEsCOCXk9LJG5hhzDx+LuR1++4dvfzylxzrEc3jeKX8xaA21jf04MF9PX78SLW1Nerr77GxjQkwcwnJA4BoTIWT21sm7QCYDGgK+Hfp4mXTQsWIb3lpxcwyq+vqNL+8qEI2pXxqU/u6Oyzxto50EkkhFfXWj76vs8cOqTLm7n9+aV2P5lY0ubSpVLakv/W3/lgVsbBCVEEUnaQNgGA0XmZjEaCTRBYJiu7urqdSSoAwHNQBUmEpm2QB86L1Okab++Zaa+rqrNKFRCHsYACXqakZG+fXr13TmVOn7X2qq6ssocDEZyBbASayT5lcRjW11ZZIBKTk3gFmSCYYqAoon0HK6o7NZ2jvDhwasL6ELjZzCEzVCxc+tEqRgUMHTYqI1wPGwNj95PKnamvrMCkn7gWddcBgwDquLRThs0om/YNhIVUoN2/eNtkYQDTalUoP9KgBj2DBMn8Cet67e1eNDfUGmFeUJ1RfV2vmsJ4Uk5mPlnw2jzi9X1iTrgKBihMvweZMmHMKh9DQDyi5lTbZoHPnX3QJix0mJqAILHwkuGA/wtAlFuargcREoaRbxKqry+ZtnsvvX/nKV8yEEgkSkhgkS7i3/t5eSwAyR3BvJNoAbXz+kBZXU6qtazB5lFDYr5mZKZurnZSZT9PTswagU+UyPT2hwSMHFYtiQrlpSYWhwSG9+dOf6EsvvaiKcoA3EgYk+rLy0SUZX8GQAT0kYZjvEpWV9vPbP3/HKieOHD2qq9eua3Z+Xt/4+u9ZpUuOud18JWReB2WJSl25fkNVNXWW1Lx86aJJ7Jw6eVw9XZ32eeX0+XRK2+m0trYzJsW0srpmoCm69r09vZqcnFRvb6/NGRitksiinyO/dfrMGZt/fXKJUc8jADCZ9fvB/XumX9zZ0WEyDF4lBebdrOeMj4rKSkuu84hpKox5+jLzz+jwiCWQDx08oO59HQZSl1fELUlgc1uBBEbBADY/Ymv5goYnJjQ2/FDf+vpryq4taX1+WuntdaUyaS2sbWk9I738lW/qys172r+/R411FVpamNe1q59qaOCggfQkbBoamyyOTyan1Nd/0Dwjhu/dt71KU0ubAeFh5HM2NtTW1qqrly/p3PNnzKQUXfbFpXmTdTOmMRrj2ZwmiGXffqvIY/+DTB1ftPfM1IzJ2VHlAaA9PjZuiZOu7k6TciH5zFYKFvrj8SdKxJBS67YKBdabu/fu6uOPL6hnX7fqqqsMON/e3NT66pI62mtMMqO8slbxRJ38oTKrPoKF+/jxE2OXj44OWzXCoUOHzKiRvQC+KBc//sjWBCqmTp06Ye3J3MhrDBDWjhfEr7mh/mXg+W6A1u2NHLjKXoJx7M0dTsqtZOsNsYWdzBd7xdHxxxZX+ivzItfH3sEzIPcAbPZCmMuyODoD5HnliwVX2YZESzSmjz++qNb2NvPdOHP6lKLhwI4hLElU582DiSh7Lr68RCnXRwKrtLPH4+9WeRMI2L7Waf6XOQPszU373kqu23XQtwCNvQSBS357siQ7KYoibP/PwHNvL76bne9dz25A3QOLvT37bqb67j37sySa3SC618TGPC+RGMipJNjjbg1nb6tiUCsrG7a+k/BpbW+2fUS+FDCgPBop0+bmttKZgo0xdNAtARyNmMyjY+onrA0Az/EOwgeCJBV97zPw3K0bnqzO7vsjUVVCW39HTn83eO4LoL++B57/msN172l7EdiLwG9pBPbA89/Sht+77b0I7EXgL44A4Lm32X5W83z3hhRgI5/e1Obq0o4WtduZ8pxnyzy99/HeFyMg2D2wP6amZ1RZVW1AOhqHnpFYJp0zpvFnhwW3kYaZxgHp/v37GhoaMqbywIF+RfxQnrzyzc/u05FjrMB1p+oeMIZNt9+kPwCD3SE+a8AIh8KkN+wAACAASURBVCsONRxm0LbmkO8xiGB8Gui/I2/AQcmxxwM7DCZA4tkdbeeEMZM4WHnscRiZMHBMfz2f32E+FQ3E8vQmvcMKBpaA5oBdHKgAwNDODfmlTGpL+ey25uemTY8aYKa1o1v+cLki5bW6cOmqeg8cUkV5lT54/321NDcbs3dleUnNLU0mY0KpdTzmGJkwwe/ee6hMHtO2as0vzKq6CgA/abrJHEw72zsMoEP7Fy1jdIk5qANScxillDabThkAW8jx3hH7DEDrUDSu4dEJKxWnvBt2dywaVSabcVq/UfRhfVZpADiGri3SHk433ZWBOykdZ/oaCUcd6JfN6c0339L+gwespD0aDptmOAcrk48oFOyglcKELxi018I8X93Y1IvnXzQG7IP7D+x5kHGRT2hsqFWivExJY04F5SuFDdRLZdZV31BtB/BAICqVotpOOqPLR4/HNTc3pYaauIKllAIqqLWx1vSzE7GYHc4qapoUiFUqGK/V9dvDmplb0EsvnHSGiMGgJYFgnptsQyhk0hWYlB48eMD6G/dDMiEYRks7rKXlNQ2PjJusid9fUm11hclCoPvtnNeCKk+Ua2tj3RkLZlJ2iAeAoEYjnStoK5XW1PSsjUEkPL75+9+w50XDQZVFwwaem9dvALakq9hwTLq8gSlm3oqBl0keIZfzyEAvAAHGCQaxC/NLKuZ9KosnzBiyLFFmfZr74b5chUfertmApXDQxg9jrbMTiY+gCnkHIHKwXlvbMImkhvpGtXV1aX1rU++/87ZOHBlQV0erJeb8SEAhAbSyqMnxB+psrFZqHUkEn/zhuKLVTSpGKvTz9z8y8Hf/vi7QRtOmpU8R461kyo1T0wgPGxPeWPw2bgPGRk+lto2pC8O+VKSUfGeu4bBuRr2YkwX0+MmUMVcxGnz8eEJHjxxVLpu2pIczW87ZWKGvElsDhkwXl75Bb2IgwMKbtAQC1wPoi0EhP2OiitkrgCpA0ejIiDEa0SNnvnSx9ds4xlz2ueefc5rixtjzObmXZMakLmB5A+LzOkAxqt25L+ZA2pg5gPFHgiGdSmtufsGSIYAjSMQwp9Q11BvYgcQLScA7+FP09dpcMTszpeamJgMYkaJyclgBAaD60UnCR2Jx3mSLmHvN1A/mpj+gK1euWTLCLxIjsEFjam1pVUtrm8l7BAMhzc4vWD8FkIfJyTU31ldbuxFrfmccIV1ClUFvX5/dM1JZVHnQdxmLfMGaZuygZcwcarIjGHgGYeMDXoaULwbNtBpGNckGq/BAS9dBaHrwYFjNzS2WfExlU/ro0keWGEaKY+ThqFpb2sxD4v333tPXvvaa4vGo6VUTC5ju9APY19bvQmFjtm7tmDqHIlEDmnv29ej+8LAOHR6yuW9uZtr8HrY2kPmoslggO4I3wezcgl1ZS0uTRoYfmBYz3zCtSaYyFy0ur2jZDGozlhybm5+zipi+nh5jug4PjxhbtqO9Q4k44NemJb5Wlld07NhRReJIOJDgiFn72tqQzRrQtbSwYH2FqjHmUqp/Upm8vQcSNwBowTDzH1JpTq4LRjUyb7T10iIeI9saGjykygoSvCRVcyaxhVQOaw+NbJ4JPp9uPHyoq5eu60BXn149f15LM+Pa2ppR0ZfU4+lJTS9s6fS5rylR3qqFxWm1NNcqGgnp0diYgejHjx+zNkDqp7auXnMLCwqEwqqvazA/FMYdwDlzGmBge0e7YtGIXdfaMobeSW1u4IEQVjqXMRY398ieAzPajo5OBUJOmghwni9A2xXmdR++EC3W/6mmwribuHZ0ttk6B4DuKtmiCvmjSqaStm4wdq5d/8RY4STBs+ltS6TUVFY+TdCkszlVVterrLxGJX/Eku1UL9DXGNczU5PaTm6Z1wL3RsIrn8/auk2CCB8FqluCATxP4tb+zOd/FbIt3j7x86CvpSqtP3pVkLv3qazDlqjPu/ma+Yf9JNrl7EkZr5/tA90a60B0PDZIWBZMXo57YD82Oj6uyqoqM60kaY0fDHuet976mY4fO6qWJsc4Z69IPyaJxH6SxJkjjrgqHrS5bQ+zw4bmmj1Wt9vbOn+H3exxk/bKZGzMeBIs9BdAdu7NAdilX8o89/bhu9n53t92P+5+3rNMdW8f6gHp3o56NxHls8QHqaqQVc445jmm6si2RFQqhrS6smEyLoVCRq1tjZI/oniiRqurG5bsgiQD0F5uFUzTJo3Ddo9KDeTIGM/Me+xfSGTZGlNXZ2lq5OFc7D4zmnX7CXcWcdPwZ+C5KW/t/I2E5B54/tlZae+nvQjsRWAvAr8sAnvg+V7f2IvAXgT2IvBLInDhJ//4F5jnuzeiu1nmxSya5+gWcsh1Zfi7yx93b7jtUGIsqoyy+awuXrysbA6AvNbA82g8buXagLOA4+trm8YuBkSDgQOrmddyOAEQADRHUxUQ/QDGn2Gm9s+D55wxAI1gdnk6iI4JFBEET690nIOJlZDvMHtgj3FoQaMSwA6A3WOiw8wGDOew7x1muEaP8bS5uW4bef7PgRc2OsAb7w2wBSudklPAcA5zsJ0B2PkbwL0Bp+m0AV2AkeioA2RxTWsrK5YoCPgK2lhb1tbGsjE0KaHv7O5TKRhXuKxaV2/dU28/jLF6/dt/829UV1dr7LwDB/oNILaDrpkHOtCOg/3GVkrzS5vycciurjSjsYrKhAEqAHokEgDOAChIfMAA4/DhypzRTi4aUAbYTql6IZs2uRCYpjMLi8qWwsYepHQX0Iz7QnvUMc/R8o6rprpWKyurxr5Eaz1RljBwhRhCf7YKAGR1sjkDM0rFkj6+eFHf+i/+cwPcYIYCTtTClIs4GR7Yz7CtAV9hEk/PzilB+X81JecBA/YAOyhVh60JGNHW1mL3j750MY8hX1jZXNJYjmi/R6MJhYNlymdLJoeBJmd5RVSnjvQquTplurm8V1U5MjUBxcoqVFnbrHQhpHwgqg8vXtPJU6cVCeSNJUp7w+4HFDp0aMD6AQAT0iZImhjzNxQwPWaZVnRB5RU1ymQLxgK+c+e2EmURHT92xLTKATM31p1Z7cSTx+rp7nK6+5ZAyCsUjRqgv7q+qfEnE7p3j5LzVp06fkLXrl4xoKS7s836Joqm0VjUDBndGIeg7cBzxjRgi8ncyqcbt26ZDwFMdGQYSMyg59/fu9/6N2OKvufJIzHmACut/8gZJprkQD5vQBEAG+BURTmAfLkdsgFR0RnmWjAGzRTy+kf/2z/U//w//Q+WtKCdC8gQIduCgeTkqNJrC6qviNlYSVTXy19Wo42cX9u5kt544yf66itfVldrs7H2kXwIhCIGnsMwdnMa4DFSToDoORv//M2V/Bd39Jtz8pPAA232pCNKft25c8/eq79/wADb6upaN+ZCJe3v77f5ifARY4BFAEdXku/M0Ji7CjD/I4BWMxaHsrLEjhdEyeKKNjJmqudJCAG6Z9MGtMO+ZI4EgCeRB/DAvHn8+HEriWcs8lmpFGa/ceVzGAxmbO4dHR1V0PpSrQHIyJLU1tUYa5nEJuOSqgDmZcYlMj0kfki8oRtfW9toxrzjYyPWn/v7ekz65t7dO6bp3dfXY4AWYDPAbrEE+OLK78fHR7SyumxSU8R62xIZUWO63751Wwf796mQ31Ymm9bBA/2WzAO0a2ho0cORR6qs+n/Ze88nObPzyvOk91neewcUCkDB+0YbssnuFimKRqI4I1HSSBEz2thR7O6/oYjd/bYmqJAbSk2RIzXZJJttwQYaruE9qlDe+8xK7zM3zrmZQKHZ1FCxH5VgdIAAqrIy73vf+957nvP8TgO2o1E4XE79+3Z4U/gmhSHnyXa3qvDw8NEj7Nu/X9f80uXLOHv2rEFC0NXvcmpd5DzcDoewvLSkQOOOjnZ1iHCuUuTcWN9St9TZsy9gYXFeQiIxHMRH8TotLS6LZc1ugTR56pYSbt64hVgsgeNHT+JnP3sHr77yRT1fiE154YUzKlpxzWHnAV+Hc4PjzmtKjNHc3LwKz5yLA4ND6k6JpZKobWjQM+niJ59IYKIoOD7+BLt3D2NzK6RiNIVbCrVEb6ytrkjk2juyx4Qzp5Jaf+laFkLC5RYOi6gbp5Ou5FlkkinNn7bWFom71z/9VKGgLECuLi8jmU6hgAJa21olOnO84rGo5hFfn+s6BVjOCT7H+Vxzur3qTHG5vfj44wvYNTysLjTOba4vRLiw8EG+NvnqE1OTmJ+dQVdHu0KdKRDns8TyOBWSSdQI51G2VMLY/ALWlyJYndnEiQNHcGi0H08mLiOdX4XFUcTDsQVsbFnw6qvfxuT0Ewzt6la3EhcbIiNYIOfnYD5Lc6sJUJ1fWEJnZ5fQWGNj4+rWoot8ZGSv7gex060W/ReLbEvEZtGQzy4WBitB2jQD1Dc0qAMlkUqpG4HKHvdEfMby/iVzm/sHji/H4d69O5obfJbTyc41yG5zY3MzqmJIT18XXE4bPr12CfV1AditJSTjMeQyKdQFyY2uV+cLO45YJAzUNsJq9yCdZdB2UD+XBQhebz6/JycnMDE5IdfvSy+9pMKCKWCzY409B6aAbp7hHuGd/i2/Ps95/lkMidl/GvG8wjzn567gW7hP41ziOFZweHxQVQrm/H7e+5X9aQVrwuehYWcL9CNDA//AZ8jY+BN1p9UTUeb36bV5D925c1cBxy2N9SactdxdU0HtsZOKazSLl5UAdfYgGe69cY7zevJ5wgKPcaGbZ6vC7JlV4WCArHm+8B7n11Q6IysOcT3/yvioneNV+Yyf7RTVE/pz9ueV19spnu90/VeMLztfd+e/m/9vEbLMYFtoLihpXWFRh0X8zY0wUmkWhvJobW8ELG7A4sXY2ISeIVy/O7t7JGqz6M7uCjrXI7FtdRoy54TrR4gB2nNzcqIzq4jz9LOBofycn3XdSzwvd91pZahgWxwMTq9iW/4t92v1a6sjUB2Bf58jUBXP/31e9+qnro5AdQR+gxH4PPH8sxtrOWu4uc/GP9d5zs1+5Xt2OlgovvIQc+nyFWxsbgq1wQNEsLYWjU3NmJqeVps9BTUe0ObnF3Vo4SGHggWdiJVDxO3bt3HgwAFhFXYN9cPDXL4ytoWHOTlmyjxOOlHo7nnWMuvG1kZEG3IeVijmGnGOYaAGs2IOG+agE4lEtYnnYUgOOhicDA+//DNdMBTDTVgVXY9ZCbz8s2kNJrPaJfFrfn5BghbFYgpUFNspRA0M9OtnUVysiHUU3ynMUPyi8B7ZDiMejaK/rxNb68vIpGJYXVkSIzWaSKF3cAShWBqReBbtXX1CpZDpzsDA/r4eCReNDUR0xHQIHh97iNbmZgV95hnGZfUiFA6Led7a0oT1jVWJ4SvLSzh79iWxOz/84EMcGD2I+cVFCXByDqYzKnBQACZLnYSQqfHHCPg86OnsFGu3rW9I+A0yQ+kgGt4zLAQFD0sUvNs72nWov3/vHmLRCBw2q9r2Kd7cvXvXYBCKUICjKSzMqqhB+19Le6sE/0+vXEFN0C9xd/fuIV23mbk5WqfFlg0Ga9UCTwFmcWlRojnnEMVMhldyLOm8PjA6qs+yukqWexA+nweJZAQ2WxGhzRBcTh/aWrsxOz0vkbutvRFnzx7H/ORtpMJLEp8p9kUicfgCdcgULIgm8rB7amBzBxFPkSvbDaeNTGMLlpeXhOQg1qa3t0dzan19VQdnBuLxd6fTBpfbLiHWZmcQIJ3AVjx8+FhFixPHj4I0CRQZjEaRqoTl5RXhNF4++4KcqHodBtbJ5ZjERx+fR9/AkK4HhTvyv99/730hPiiONzU1wutyw+v3wuPiQVhHUM2X7ci2xE51beTyEqt5LzU3t+hnLC4uSiwiZ5/OaN6TdPRRVBDHPpeTOMT7mcgLziNiMihu8j5j5wXn7qVLl9FQ34D+/kEJqQqXlYvYK3RQPJPBez9/G3/4nd+Fx2narymeU1x8eO8ukttr6G2th9degtNhQ7poQaClWwJ6ukARNYO//avv4U/+8D8g4PUI15JIMTiOSCIWl0xBjj+XQgKFe35mrhN8P2Kz82huycpxZ8xu5J7TTcqDvAW3bt/T/+eCxCwHBvGdPX1EbeymkGWEEgqeXDco2rOQwmsgkQgWZPJ5IzQ6iXqySUzl+2HoIPFODFXk/cDPTzcox3d6ekpIJAZ6cq2ieE4XKQVWOonJl2fBkuKE0+mBi658jmu+JDc60TGrq8tCCLlcRPU4MDQwqDBgrml0qF6/fhNHjx2RIMo8g4mJcXR0duDevTGcPHVG74FrAtEP7OZgMScei2B4eEiivMJB6eAu2NV9xKwFcaYtJRX9uGbzuUG0DJ3xV69cxYF9e5BNxzA7O4HW1gYhqKh77Rk+iFgyj+s372JucQH9g30Yn3iM0T27cfrUSePot9vgFDYjr7Xuxs2beO31N4QgGRgY0HxlOcPgx8jxN88COu/Jjmcxh+PB9Z8O+sH+fonK/F452zXP2VlkAgb5Oo8ePZSA3t3fj/aeHhUCr169BrvVhdaWNrQ2tejriNQa2bNH3UREHHV1d0i4XVhcwONHjzQ3uEYeP34cXT0GQzHx5ImKVVOzs0hmsxKJ6JI3iDQKnBahkebnFtQ9QoGWiJVvf/t3FXJ4795dvP7663LN8vUoWHPdIKKI843CJAuQHq9b4mhfT89T/A47fX7w5ps4deKEri8FVhYBNiIhTM/MaA7SIc4OCzqD+SyhsF1Blhm0DYOIWZRlt1FBHHkGZrIo2NXdjYHBfhUyGH6rZ3UmC3+wBk/Gx7C1sQm/z43dQ/2o8fvkHqbL3VIqCOmQLuQxs7oOj70R5965DFvegq+8cRZW+wa2tsdhsWcwNr4It7sLpVIDdu0ZQld3i0RqjjWvsRFU8bSwncllsTBPUX1AzHd2L7EI1NTYqPWMAj4LzizWuJxO3cfsLCCGIp1hp88SujoZTutWyCqLC7wn+TM5RhT+eI1pNHjw4IHCinlNmpuatZY/ePhA6z0xcCxAs1uiWLBhamoOW1ubSKWiqK8PYDu0jtaWevh8btQGAyjmc3pusnDU2zukgFPYyAV3Il+ywunymHBdFkbJC5cwy2dMUcXNu3fuqEjCtV/dXEShlcPA+eyk0Kx91r9NO3+aR7Nza/p5jmlh4i0MAjWhxpxblf9MF05aY1fZHxoR1SDFeA+p0Fl2hHMMjHP7GS+cDmYTJQntS8j2b2/vgMdvCpV0svP7b926jd7ebjTWkwnvlrmDzwH+XHasMJOHe9WKEYIiub3sPK98rorzfKcQzp8r9JeycEygbuXvKsL3TgHbuNnL7vOyy3pnIeLzsC07kSs7xfXnECc7LsRO4bzy1zs7JJ+50omisRvnOdgxUtT6w2cKA0M31kPKjeG/t7TWI58nrjEinAufhypE1jcIufbkyTiCNUETOJ1nADm7sOzlTAOHcIhETMlQwHNGeY0t49efY73vdJ6za8AgwEx3hAkMdVSZ57/BmbD6JdURqI5AdQSq4nl1DlRHoDoC1RH4NSNA8XwnZmXnlz2PbWE/dhIbKzx88uBUDkcqb/orm3e+FkVkHgwY4sVDxS/efVftmBRhGLJEHiFFqDt372nzSzGaBxfyJV955RUd4o1g5DUBeYAYqSdOnFBI5/DuIbhtkKPRBHRSqTLBQXJ2qr+TDlHTTkvshYVtpuWNdwWGaIK76PpkOB6D74gjYQAV23kNZqLisOcr8n3x0MYNvUSerBHDKA7IRSvUA7/P8N4p1lOYoDuNbkG+Ft3XHBMJpX19ZVxM8OkBkQI6xRm6cPm5KEb193TA57Fje3MVmxsrOnS3tHWiobkN2aIDDndADFOrzYULFz4RAuDg6Kgc3T6PS23cdDxTpKFw6nLYkcjksbi2LWd8LpdGNBpGd3eHObyIJ1vC1uaWQhQp0ilE1WqDTW7yctmiBIlhLrsNie0QujvaJKAXLUCG2VYWqxyydOpRSF1bXdVna5Zr1SLhgw7Z6PY2Otvbsb62rrbrzo7OsrvXhmyGrjeXRC86O2dmZ3D0xBGJ5/lsFjZLEW6Km2r9tYmvmckXJQ7cvnsfA/1DqG9oxDvv/FwhfRQs+e4LRYYCSvZUkYJFHs7PXM6qMMSunja1CNsYwmlxoJiz4YP3P1KhpH+gCwMDnYhtTMFRSmhcYCGn2Ae7O4DJmSXYXH70De3BoydTGBgahsftga1oUAZv/uBNnD51Cp1dnUIHcV7Q9cixZ3s+HYaZLAVOth8zjJGOZwZ52iTCUaA5c+qkgv0KubTm09LSOsKhkITTgI+8+lokGULrI1PdiXsPHsl9uGv3MC6c/yVGdg8JT8EDJdEIFHrIN2dxgGJbX2+PwmcphBILQDceg70oHk1Oz0hcphtT9w3FyTJShIIqXX2VoN3KoZ1zmUWRQ4cOSVhkMYkiCG9Q3kd0L/Nz8Be/lmIuheAK55tiRSqbR8FqR09nK0rZBHYN9OpeJLM5nc3gwd3bsBfT6Gmuha2Q0jrg8NXAW9+GgiuIZM4i1/M7P/0JDuwdRk93l2kht5uCAFEQE08mdP9SSOP9zk4UrkX8vBVEFd2cLS11CNZ6Ja4bDjzdg3SuO3Dl6jU0NbWoY+HB/Yc4cvggaoNOrVdmvTGt54aSzp9vlfOVblO6J1kMIEqDP7+jo0trDtdB3ou8f4gX4n3LAiB/edwGA0ExlOsF3z//ncU6cuT5n8KbC1kk00kszC9L5A9tRjC8Z0RICvOrpBZ6FheLhQwSsbDE0dbWDrQ0t4rnzXWAa7jJMUhjdm5GxT625ieSDPqMYd/effB6WHyAXMhbm+tCnOzZs9usF24f0lkWkZaFLdnYXJdwzLHgfGJBglgZYp1mZ2bhtFqxsboIt6uIYA0xBkBHey8a6ruxtBLGex+dR3d/L46dOor//s9v4sWTx8Utp3joDxoMgNA8zNEIheR+JL6FbHaKMXQeExHCOal8hQCdpAahQJEownU/lZKLuI1Bt0UK6ws4efKUvo73NjMA6GClsMr3x9e5fP0GhvbsRXNzqzpA/vlH/4ITx08ilUiJD05XJddoFk26ujt1DwoR5HAoQJbiNIN6WYAyobpEjTkVwEtUUaCuFssrK5iamkY0FtfP7+4mp98wgiPb2xL4+Bzq7zVZH/wzM0c4P1hMkHtYAYlOiY4saFHcJWKLBTGKtv19fWhi4bJUwtTkhNYFzlUiW1gItRH5lE5rvdHzLcH3YsfuXUNaXymyVvYFFGdVkitCuRfJVBa1NQ0KWN3Y3FB3QSTGAFG+hg1Ojw+boW0VCPha6VRCBc9Do6OoDfiRz6VVJOP6z5DeqaVVbK1nkI5YMDc5h8Y6Jw4f7US+uIJCifi4LCLbVqyuZHD67Fm0d7WpUEKhVO5eIXpyBlFFwTZruNksFnoDtbpv+bwaHOzXPGDXgt/n0zhwPFVMYRg6K7/kvIDoJxZBGjE3O6eODQZpmyDQKNbX1iScMyCZ9zbnWGdXBzo62/Xz7967q+vGYhjHf8+eEUxOzgq7xbU5nSJfegtBvxsetwN1dUFdS64XPl9AmK9YLIPahiZMTk2js7sX9U00JZiCoPY3XINU0SuhSMc0cw/K6Dv+TAqXAodwzZLeXMFjMKD436ae/zrnuUGfGIyKfkKZec4VkteD77PS8VjZoz6HGjE7QL3PSveQ/qxcivJrCm9Wfv8Uz7mlzTPjJKNnuIv3cZFYOrNX5AOEOTnk4Lc0NTzFE5rnwLP3ymvM13q6X1b+yrNxqYjmFV77TqMJ3w33pzsLCJVxeH48zPNCoaE7ECU79+ifLULsRK5U9r6/sqcvjxdfc+fP3fkzKv/27Het1HxaoFhi+DTXuxScDnZoUTzfQiy+jWIxhY6uFqQzJUxMMPODfHoLOju6EInFtZ9Qp2aeInszgrVBPW9YGOazjLgsFly5TxOeh3slZSwYvJ8Z1+fnn/5OOS8lFTN1DimZ7Bd2TlrtLmHsdn6+amBo9XhcHYHqCFRH4PkRqIrn1RlRHYHqCFRH4NeMwOeJ55UN9vMbbcBSSGNrbbnMBjbO7p34lsoBSOK5lSF0aXF52S7P9udoNI6hXbvgCwSE1GAQJQ+mPFjSJcmvpTOYrm4eJOmgo1DD17t58ybOnDmD69ev4+SJY2IWJ4TUcOnfKdpROKego4OMQugMf9JqdQAl447fefCqHMjMAcaI5XSg8espQHHjzUMrhTRu5rnRpwDD90y8Bv+OziN+Fh6E+Rp01/Gn88DLXxS6+X3EAVScRGS38+/4bxTV+bV8LxRN+LMotlPw4MGUoVQzU+M4dewgHJY8lhdmFODY1tEhlEfR6oLd6UM8mcU//vAtnDnzgjAk5jCcl7BGbrrNWpKzlogRFhbCkSS2k3k0qBBQwszMJPbvH5HwQTEomUjKvZhKphRiRr5rmm2zVhtq6pt1+KFQTcGlvbUFpbxhSJv25iLsbvP5I9tRrKysiflLtyPRNDwQ0e28ubVhOMfZLJoaGjQebN/nz6+4yii0sihBvM+d23ewb3Q/nB4WQ4qwMNDPRsmSByW60/JwkMmbyMBfW4+rn97A6VNnJPrdvXsbJ08el1ubTnu6dcWXzhUwOzOjueYgW71kw/37dzF6YK8Ev2LBApfDB5vVg3/5lx8LbdM30IXaWjfiW/NwW7PIFyzIFaxweWvVCZDIFLFn7wGsboaQTBM91K+OilQsBrvVih/96EfCNdBdyc/P4gvnGh19dB1SuClZKMLRzcqDHzscvBInKXj88Ic/wmuvvorWVjoWrRJgLl7+VIUnhYmGtiTQiB9N9ipsuP/gEdo6u7CwtIK1lQV85fVXJSpQLAgGgmJ/E6XA97G+uiJ+75PxcRw6eAAd3Z0S0zhzKArPzs1LuGX3iN3uRFwOyhI2N0OYnh7HS2dP6B7kL3aW8BcFqvPnz0v8objHec37do9YyFmxZFlk4T3K+4B/x0KSGM45cv7jSGZzH2w8EwAAIABJREFUCMVSuH39Kr72+qtoa66X0JvNF+AL+LAwM4WAC0iFVlDrcxhXNsXzhnYUnDVI5VktseH7f/e3+L1v/A6CPp/mczqTVzAmA/bovOXPN900DCQ0HSU81Fc6Ubjm+AMeeH0uHcgZcCvx3GKTw5/Ft5WVdUzPzGF4eA+GBvsRCa0ILcTXonIozm2a3Q8rKiA1NNTpXqJ4vB2N4+Hjx+o+8XpNwJwR9PK4evWqwfFk6JQNaN62tzVq7eR7pshAdEwl1I7ID6J12BVQLBUUBMrAtu1wFOvrWxKK2EbPsdq3f0TfTzGJ60Yxn0ImnVZhxO+v0TrA4iXb6IeHd2utZbcKHbDzS2vYu++AHOlccwN+uvQZIOsRM3l1ZVmdFiwWcaxiqZyEXIb9CuHjZZip6QSKRuJYXjbdCQwUjmxtw+u0grWCulqHXjsQaITNWo8nk6s4d+EyXvryFzG4pw/Xb1zGSH+PeM8ML6XjkPxi8qZr68mhD2k9onOW9x7nwJWLF4VG6erpkSv73Llz6B8YgD8QNHPB7pA4xPWzsT4gAZFhrVx5yLCmyMkiFNcTPoOYScAixMOxCSyvh3D06DFx4/+P//3/xJ//5z/Xs41FTLp6e3u7JPxubm1KqON1fOmlF/UsoZuZ87Gnm3z1rL6H92h7ezs2wyEUrRbEkwycrhMia/zJpIION9Y3lHdx+NAhfOGVl3Hp4gUxvYkM6evvF2s7WFOn+5nOd4arUiRmYY/PlmgsqsI15wIFdOJZ+DO7u7qkaprnZBbXPv0UL7/8Mko2i9YZ5Yjo81v0PCTCi69JNzfH0Tzn8hKVc1kG4HqQSufh9QSE/2ABAlYWomywWI1ASbd0LJHCxYsXURusxYH9+zE1OSknOgOD9w7vVgGiWMxpbj8an4bP2wi/uxGfXvoUk0/uoKamiL6BWsRj6+LPl/IexOJANJHGV37nd7QPYfcMxVI+R1Q4i0R1ffg8ZLHyo4/Oob1nQIVaFm2JB2IxOrSxqXWqp6en7Gy1isXPYh7XdRY7iAHis627yxSFfR6PsFzsIOGf2R3Q09OnOcjGB96n7e0t6kygC5x7DRbh2ZVGrMx2aFv7lJ6eTnUeuZwW5W3YHCa0myKwxxtQ9xxDbsmhjiWSmFtY0FrtDQTR2tqmtZXXmDKow2qVYE7veYljT+QHFUd2ZJT3RhJPn26hzP8pPhfa/q9vsyv7r4pIWxGRP+vQ1j5JjnMjh1fEczHFKZ6WRfbnfpdQbgTgyq/KfnTnn3cK3MZYQQMGx5xlHeNFl6uaRQWrTZ2OLEQ3NdY9zfqpvG5FDP+Vn8lXKt8nFZF2pwlj5+c2+xzDaeevSueLxvq5YgKvBbM2Pl8837m3rYjmO53rO/+9IuZXisH/6s8sD17lM5rfLdr7lUp55PLcH3KfnBYa0WJxqggfCm/A7iiita0eKyub2NwkopBrPHBg9BBS6SwSqbTWt1g8iuE9uxGJRrRvZzcecUJ8HnBe8mcGgwGJ6Pr8T3OWdornzxCSEsvLBRi+V4rovLe55sPqYI1IvypjcvK1P6/qRNUTcnUEqiNQHYEdI1BdFKvToToC1RGojsCvGYFf5zyvbLwr3yb2cTaBzdUlHYJ56Kp8TUVEr2zGjXhuF/+YB5/llVUjIM8v4MiRo3Dx8Oh0IhQm4zAgYYIHSYo8FI3pGOTX88BNDi6FIB5idu/ejWvXrqGjtQ2tjQ3wuj1yZZKNSna1GKiWksEQK1iITGJKhGzFN4iHnYcSOc3KIhn/jcINDwFkABOTYMJD6UQ3/EqKMRRf+Dv/LF5jbz9qa+rL7PKkDmEdHW0SOygmUFCh2EShnWOxvr6p76fIzkM6na088NIdyo1+TU1QaAketpdWVkw7cUsjUtEtNNV5EY9sIhmPorenRwGFFrsbuYIFE1NzsDr96Ontx+LCnFzTTfV1CPo9sBRzEo3Z3k4eKx1z25EEskUbAkG6LFMIhzfR2d4m0Yft5/FYDPkchYQazM/OobauAS6vH1uRGPKwI9jQBNicKpKwWOBx2pCKR7A4N4vDB/cimQhLJCQugUJYIp4U25UCZF19jXHdlq8TD5oGkUEXN9mxdBgV1drOUDq6e1lkuHfvvoIC2zvbJYC7HVZYCgz/MjzQbIHioA9ZWOWs39wiesWJjrZ2XLx0Afv37ZEj1u1xoJDLymHN2cHWbDKKNT8sNjx6/BD7R0fkkE4mc2iobxVm4ic//hkGBnvRP9iFmjoPbIUk8skovP5auLx1iGeKmF3aQFNrJ1raOzE3Py+sD+cAnatNdY0S0a5d+1QMdrGDSwwLS2N2dlpziG39whsgB5udhz4HACfSGQrpVty790Chp69/+UtwuexiTBO30tnVo/Z+uljtNmJZ4sIH8BAZiSbws3d+gS+9/ls498uPceLYQXS3NSkQjQIBD7IUwekE8zhdcNrtmmP5dBrjT8aRt5TQ3NKioEailii47t69R8Id7xmG/ZEpzfCv1ZU5/O7XX5OsYgpQdgk9nNMUgFgooyg6Ozsn0WlwaJc6CijSEdsixzqdqhaij5wSlnj/8NKk80UsrYdw5+Y1fOMrr8FSIG+VbnKnDsgfn3sf+4e6UUiGEGC9DFY4A/Vw1rYgZ/MjXTKokMnxMWSScYzu26c2bqebSKYMHOqGMIxzdibw2lFI5n1rRBuU+eemc4GBfVovKLQFggp25Bp38OBhYSiCNbVobGwWy9rv5VyjWzuje4uiHNeuRDwmHAjFNxPUmcfM3DxaWlvlDuWaYAorWYXXscBAUd0Cq9zPREccOUKUQ0n3FseZawr/jfxkjvHmxpaCXTu6uxDejiqckFgc4pdY9Mik0mKOc82iwM+QYZRyCPrcyHJOuA22hSgDrn90tDPslizmdIb3rBUbW2GEtqO6blw3TYcHJMoykJToC44n1/tYPIWNcFTPD75OOpPUZycWiMU6OqkbGprluqfzPBVNoj7ohdebA43kqSTzMZqQTnmwup7Go4k5nHjxJMLJLXi9VjT7vWrx5/zbChMbZYcvYHjafHbxuUP8DXELdYEgfOSF5/O4cfOWQgO5LkeiMRw6fERiNvMe6Eh22m3IpqPC7JAVPzszL1c5n08scCRTCWTSScSTZPqX0NTagcdPprG4uIxwaBtNDU0qeAzv2qXn1NTkExw5ehClQgFurxtz84uYnJoS5qOluUniLZFW5KCzKEZ8BoXMSGRbyIO8XJZWYZny6rJiXoNXnSS8/6ORkAppI8PDGBzo03OWwhELn/fuP8TQrt2YmZmWONjV2SHhm3gv48jNaz2gi1phwKtrKiBxHrIQyrWa8+r4iWPqaCBqhc/9aGRbrHNeZ67JFLxMQLMpRivw0sH7jOuDExvrYaxvhBCNJXQPNDQxD8WlcEyKcwyW/eSTy+jt68fG2oaKRnxWEi3G9YGYkva2ZrmDea0ejU1iboaolD7hfbwuK1pbAvC4i3hw/zqS8TgYKhCJJLG5nYTbX4ezL74Mj8+PrfC2OhOY38A5S2Gegjdb6D6+cEEYrp7eHqCQQ3trM0p5dj5Z9DznoBEvw8IE9w5ckxgyzOeY6eQw2BFeR6+bGKuM8jfY/cN5yvuS+4A5dnI4eJ+QeT+PwaEBifHcS3AtZYEym0qhJuCRG9rtsol5zgKCxWZBhgVkpxeBmgY4XB5xqJnVwW6xQqmArXAIoe1tiZHsMGDhhvepw2pTYdeI5yaMVc9DduUpN0btfDvEc7MzNOL5b+Y+r4i2nAeVvWOFR77TRW72aeUwUov1uT3YThF6517OcMafF5w/K1jvFEy5N6yI9sZ8YZHBgxkwRjw33Yjshmyor1NYbcXtvFM8/2zXphF3mfe800VvcDHaQwsdQ7zTTqe3QUVV9qc78SnPnPh0nRcMuqW8j/18kwvNIuZa6fpUMjp2vJ8KP76yr+Xn3ymO7/yZz/b/5UjksnjOsFkWuHiPcv/NnIpSift+lwpnW6F15AtxdPcwcwHI5qxYW91ANlvE0NBukI62uRWWEaWOaJZiHiurK2htbTG5CQnT7UNUGPes3d3dT4sH3LOZsGn+Fd/DMye5ChPlni7T4cJQXLMX8ahYTtzM81lNp17/n6o6UfWEXB2B6ghUR6AqnlfnQHUEqiNQHYH/8Qj8j5znlYOCNv6ZhNrnDQPYHIgrLprK75VDMgULOofkIs3mxJUkpoVOzLbODh0ebt66rQM1hUQKP0SV0HVOBx6d6MS0UODg5p7ObXJmr1y5IodUeG0LRw4fQn9/n8KKiD4gJ5oHE+q5dK3wgFRxyiiA6nOc5ztdNxwtHsBTSTphDT+84vqsfGZ+Hor7FMM5BjPT8/C46ZyjQ5WCegwHDx2QUESHKlvW6SjmAYOCl8vlVSs1D9QMd6MQRoGLYgWdYBRIKC7Swbiyuo55hvHV+pFPRdDZXIuluSc6tO8aHEA8TuGKLfM53HswhvbeXZianpVg1VAbxNb6Gl44fQJup1XCeansPCdDMhpLomR16fNFYmEdUNj2zetHd2g2lVGrq8/jl2jCw31rR4943pdv3EawsRUuXw0SybTGnAFuhWwKyVgEL54+Ar8zr4AnhqUREcH/6AyXCy8ZR1t7s5i49HtRPDY/1yGxhgIgRZqxsTGxwuvr6iXQcYxu3b6DoeHdqGd7upUc/pQ44gyzyxXIv7Yjb3FgamEJwZoGTE/NIp/Jw+d3Y3g3BcMYspmE8Cg8Yno9Xly9+ikOHTqsa0/ebzS2rdb5peVlbIXiGBzch2SygPc++AiDQ4NoaatDQ2MATktRrnc6/ze2kyhaPeoE6OzplzDNANDbt6+jtaURbocDyRixLRY5br/73e+iuZkMdwaIpsS7XViYkzhKV6/dwTZjBqaR012E11eLra0o3nnnXbBzIej3i2VPbMHefSMShSl+0s1MzjRFTzLN796/h43NMA4ePYqJyRmsbmzixdPH4HXQrc9Tvh2LS6toam6R6MoAS4bwtTTUocQwxWIBa+EQJmdnxeb1B2pw5cpVdQjE4ykJkXTHE7PC69vRVoc//P2vyo1mBBKLBGaK5W2t7RImGVTHQ7Pc5w4nent5D8clQlFAo9OTXHTeGxTl2P1B0TNXtGBmcRWT44/xlS+9AgcDOymClNjhEce5D97FiUMjcBWTsOZSKoT46lphr2lCzh5QwK7Fakc6GcfD+/cwOz2Fb37r20jnSsjnS1CZwkmHLHnLOf3n83s0P6mI6O/KRTq2+39y6bIJEXa5NM/dXo/GiK5eOpF58Ofv/KyZVEIIDP7HYhE7A3i/U2Tmz6SgpvuokJfwTYcwCxOcIFxrGB45NvYEX/3qV8uu9awc/BTVLBaK3i45xIlq4L3De4nuPQpBdALeuHELew8cFEOf852dHMwY4BgbdBCLM3msri4hFo8gvLWBE0cOoJYO5aLBG1DMZwGL12d0dL8pLuQyBvdSIn7GFN2WlhYlABNnwYWe75+YErqa9Z7zeSyvb+kzqkASC+t3isL87PzctbX1SKeyCPiDWFtYwd7dg8jl12BBFD52nlh88Hm7cfP2NCZmV3D6i2dw8cYFuF0lvP7iCyqXct54fT6hozo6u1DHbh4V9HISSPnr0P79cjdSOGMBKZVOY3VtDTOzcxg9cFAuXrqHuf5wTqNggirTaRYZ3ZicIOs7L8b19jaRXDHk8hl0dXWivbMX2Tzw5pv/pOJcS3OLujmOHTmMtvYW3Lt7CwcP7lfgq4JzC7xXUrhx/Qb27BlGd1eHBLOV5WV0E3cmHrAR3VjktDmcSGWYhG0Xt39tY0uceLLBG+vrsG9kWPcywx75M5g9YHW4xBG/eOmyQoxV3F5aVAGhsa4GDXU1emZReOJnoihGwY+ubnaO8foEgrWYmJzEkcNHsbq6gr7BXoniFFj5ZxaG6JYmDotrPK97RaikQ5zNF3Tt26xubGyEcf/BGKLRBN544w0UkUcROVhsxHGZYOvLl65heHgEXV29WF1Zw+TklIptXCf53J+bm8KJE8fhdXuxsLAqd3t9Q63yMDzsgCLSC8yvWMX25hrCWyu61xJZK7yBJswvriBYR/xTBi6PV+Pkdbs0Jv093So8R6JxTC6sis/McOyh/h5YigYlwa4asvHjyZSuCZn+Hq9P80sMbJsVmxvrus8onlsYtp1KqijC+5Z7gUg0qcI5uzQ6OluUY8HODhevS0ODQomtFP6KQC4ZQ3x7DW0tzajj3qBAYd2qkOEEC6FOH4L1LbA7vRIpbbBr75NnDozNglQ6KfE8m8uawgaxRhSN5Twv7hDPTeoir+tTN7OEyorWyKe3Qeb9Jr927hEr4nlF4P6se5trOs0X6gZgSHW5I+nz2N4S0cvOc4rWlV87zRLPC800QxCnw+ebMUZof1E0yA+hPvj3djsmpyY1/gypfYYKMe7vnQ7v535miTs9itiVsaLAa1AjFVRO5ft3omg+z4H/nJD9GzjPd7rVJS6Xxfadr6OOtHL4tUGS8cn3b8G2sFDDNZGfibzzmPa0zIah2YCdg6HtNSRTYQwMmm4LIu2IC1tb3cLRoyfgZrdJvojbd+5q38VCBUOHGVJdLGYRiW5r3aqtqTXrHtdfu2Gem25SOtKlp+ue2PlZP1c8t9qEBKw6z3+TO7X6NdURqI7Av/cRqFYU/73PgOrnr45AdQR+7Qj8OvF8pyhuNuR0niexSfashB7jSKpsunfyFivOc4XM0UWdTCEWj6ulnA7W/aOjuHb9Ohoa6Rirk1NrfHxMrk4yjHW0JpqkrU2uPv4sCuoVx9Jg/wCWZ5cUakXXLQ+lx48fk3uRwjnb5unorYjnJjDKHCQq75N/Ngcn828Uvyh+8yBMxjUdnWyjZtgnBYZKUYBt1BS9ePjgwZfc4GyW4W8PdSAl65GH+vr6Wtjs5DlnJKZQcKG4RSc0D4UUFOnwpmhKwZaflUIYfw7/P/EdbGtdWl3ToT+fjKC51g1bMYXI5iqOHDyolm4ejimwrqxt4eK1u+jq7sNAfy9amxsw/ughMuk4RkeGUSpmUcxnYCdqp5CTWGF1eOAWq528a/LPG3XY50HUzvbWPF3RFOY8WNvYRKYANLZ04uK1O1jaCMPhDSCZYds9gw8zEhOCfi9effEYPIjJXWeFOfAH/LUSWHmtFpfmsbGxhv6BXgSDfsOULrv0Kvgbjj0LJ12d3WIO0/VK/jmDS+m4HOzvhcdpB/JpWEp5XTeX24tsyYrtRAabkQQcbh8KuRKCdDYvzKK9owXRyBbq64O6PsLE1NTh6pVr6nrgCTeeiCOTp+jmlRg4PbOMjo4BRGMUnD7F0PAggnVe1NUHkIhuw+1woaN7AFPzq3ImNrZ2YXJ6Vk5fMsu9Hhs625tNKBvc6mr4yU9+IhGUB3gKVHfu3JZYzEC4tbV1PH78CP/1v/4XFJFFJkuHnF0i/sTELBYWlsX/ddjsmudHDh1APB6Fy+vB4uICxh4/lOjEecv5TpHw7EsvSRjYCEUwMzOHuqAHmURIgnQklpQAZ3O4xN6liELcz5GDowjo3itiIxpFNJlSoB/n/U9/9g5WVzdQKFokwno8PrS1d+gzx8KrOHaIYYpOucJ4j/GQTPH34IFDEnQ5/znXiXVaWFzSfU/8EUVkupophFOk5tpAbBPFV4rUVrsbN+49Qo3Pg119HXA7LHLK0u1JdMj0xBhGBjphz8ZgzadRKFngb2iHq64VWZsPuZIT2XwRXjrl4jHhOZpb23HqzEt49933Ueuj0GctYzhs4nfX1PgRjRu3cU0tMSkdWiui8SQePHiMU6dOqYuGHGlyqU1Iag7hyLZwOhRlWBzhtWARiKGYRJtwPVX+gNMpMU2MVwdb4YtaCyk+GmHFuIA//PBDhfjy7wJ+hvUyfNWtNctqpYBOlrpZx4h34fhSeKYbnmimiclpPJmaxd59o7hy5VMVABke2tPdjX37RlBfz4JQLTY31xEIehHa3MBQXzcS8YS6dtwur64d1zk6VsluzuezaGis09gTBbHJcGCbHYsLi8qO4Dpps1hVNJmempT4197ehlu376J3aJfcvVynKRIykJahuSwIcj5RZGpqbBEf9/2fvY+zp48jmZhHPr+J2iCDHZ1obNiF6dkIrt15jIF9gxiffYiaWhdeP/uCRGOt8XJ8WjXPiG3hnKcYHgzW4K0f/xj79+xBe0szcvmCxHPKgOzE+Ic33xTeZdduCrR2db/8/ne+jcZ6H1ZXVvUeKe7HY3TKT5lukVIBbR0t8Pu9KrqUYMc//uM/6zXOnn1RRQwy3t975x10dnG9T+HY0UNaf4myKsKOdCanrqvHDx8ImVRXwwJlXEUxiqUUO+vr6lRwJW4kmysikc5gYXkV65sheH1+hby2NjUhm0oix24Ul9246wtFhLdjcHg8ePT4CXp6+9RJwOdBKhlHKZdFb0+nwoY5ryiu2mzMcnDLGc6skngirW4ihnwGgjWay/39XXKhEmnCwgpZ63wWPn70UM5tstsrIqnw+Cpuc/4zCDmPe/cf4/Llq/jjP/4jtHW0qusmEgvpHvnww4/R0dGNnp5++H01CpL95OJlrW8TE0/09VyyLlz4GK+89AUE/fVYXZvHxtYyOjtb0Nfdi+h2DA3BBuQzKawtz2Bl8Qn8fgcSOQceji1g9OARbIYjyOQL6O7rx72791BTE8BATw96uztQyJGJbcf1+2MqbpcKWYzsGmTk9lPUzfziEhKJNFraO/QBeR3FOm+o19px9cplXeOmxnq53xkizA4frmvsmmF3UCi0iUDAi9a2ZgniFND585hx0MBOL9jU5eKy5OGyEbfCPY55/pLtn6ewXrCqeOzw1Kqjhk5fJ3M72NVCQ4G1pGvEQFgKzcpZUFnfoqKexHMVo6lMin+nNaciSlv+f4jnlU3oZ4Xyz3YE8h6U6Z3rmVBU5Fyzw8gUAYwH4nnBviKeP2Oe70T0Pdv/mWwcg67jWlthm6vzkHtaPVeN89zmsGN6ZhqN9fVPxXP+/bO97rNt9XOdmkWOHwX5Cm39mXFD67SQggZnxOcp90RmL20Ed+NK539GIK7sXcWdfw7bwleqcNyNy7qyHy9/k+m8fMqRL392ftZy7gY7DDjGT6+N3vNnGfHPcDjmtWhUMGcCWIp48mRMge6NDa3KZ2Gha2LyMVdSHD5KFFgOtbWN2NyMYGxsAq0tHWht68Lyyob2l/X1xkTA/AYG5vp87D7LqpBfG6yRSK8gXzlg6CIncq98TXU9ytnmlWIBd7Blhzw/F9c9vgj3unSeqya9w+lfZZ5XD8jVEaiOQHUEnh+BqnhenRHVEaiOQHUEfs0IXHr3/ypVWmYrX7LToV3ZjOugkUkgvLEqN+VO8fzpRrQsVFBEMq4bikJEHnADC6FZ2Nre3tWhAxzD+7Y2t8U+pSORm3gydgNBv0QWvoZhgTv1vbMzc2hobBL3tMbrVrs7sQ50orFNnKGjxHlQoEhnk6ZtXP/RH2wREoChXhRl+e7Yxk9Rm+ePyuGHhxgKTxT0bt64oTZtv8//NECUByv+otglrnnZqWTcN5t6HboO6eJka74cMlboc/H/57OV8DRnWRQM4NLly+LysiWdwYV0W+ucQKdSqYi7t2+ocIFcCp1tjZibmcLxI4clyhGtQpdbPJVBuuBELJmB103XaxxTE4+FbaEIZmcQmIWiuLWMlCnIse4j2qNQwOrqMvr7yO/N6qBCYY/jTsGapySby43p2QW0tHfh5u0H+jn1jS0GaSPWO92NKayvreALL5+CrZiARfYxI+pZJKITLeGR0EiBlC3+FGStduPszObS2A4zbCqC2roateJTRGMHA7+fbOaZ2Xmsb4Uxun8frBxfhWgZhBDd1xabA8trG7DYncjmCnA7PRItU6k41tZW0NhUj8YGFj8ouOeQSTMYb0n4CJfDjdnZeTQ2NcgBTNFsbPwJhkdGkcsW8eG586itq9f83I6ENfYsYJw4fRL5khWdPX2oqWvC5ua2nIJEqrz6xbMoFBj2xgZ3dkZY8fbbP8fI8F5xhOlyvn3rOo4eO6IOC5fDg3/8xx/gpVdekEjPcMW7dx5ifGwazc3tqAnW6mcy0JMiVyoVw/j4YzmAa2pr0NTUrNA/CrF///ffx2uvvYbWtjYxlZk9MLJnBMVcGnYrERbkf1rg8weFG6HwRqeXR45TCnYGK8LiTkdnp4pmRD+Qe837kMgKipCmO8UwRZPJKIQPBiSEkllNEZ2vsW9kv+4tivQm5JdFn3VMT8+o4ETBjR0mFHJ5bULh0FMGOa9vd08/YtEUUqkwjh8fRTGfRz5rgcvpwerqApYWxuFAGnU+D1LRFEp2N9yBBtg9QXiC9cgWgPB2BD093VheWsL83LycpqMHD8kt7RTSiJ0iab3/WCwi9A3FcbeHLs6CHMzzCwt4cP8Bdu3aLea4goaZL+D16l6ie3lunhkHFM7T6OzskHDGADSttRRFFBRqk1BPfBDd6exU2QptKTSwv79X3897cHx8Qo7bl156WWPKa8BiBF38XNv6Bjt0nzJcksUn/j3/zOtC4Y2/h7e3cevOQ7S394rxzg6YhcUFdTvEE9vo7m6D22XH0MCAAiJZRCjkyLMly5uFv5zeCzsI2BV07NhRevE1VhIyVLU0QctJCe4WfZYi2/u5JnZ2yrnMcWbXQn0TxUCiGUxQKtdldmQ0N7egJlijQESf13w+Fozqavyo8eVRyGzCWmJ4sQt19V3w1rRhen4NLr8bK+tLqKv1ob+nU+scfylEmOiHYhGhUFjPA3YHUD6jyBvw+ZFOpoTYYRGyJEROHj/67/+C7WgMr7/2ugSqi59cxMsvvgi/z4lHD++XsTRmfecc4Oe+9+AhTp46A6eHLO8MLl38BF6XE6dPnxY6jAK9w+7QNX/48L4QHV//+teQLxCfU4Dd6UIuZ7qliMriOJOtXRsM4uGjhzh8cFSYDT6z7ty5DxTtEvhSujMYAAAgAElEQVTo5GfYnttnOh+IEqHIaSGjhU5NzjZrUe5xCt/5EoSIYRcCi8cMdT1x/AhCGxtYXVlCf18X6mqDcmITAUJk1MbWtgKYee2YedDZwS4SH3r7uuF0ANPTk/ps/f0DQn7wucx5TPQC7yF2+igAlF+sjjDiMRjCaxXK7Mc//gm+9KUvCRnEojNQUMcTHa18rqtYkc4KWcV7kes158bk1ITuGyJOcoUi2to7tcZnMnGFa8eiURw+cFgF1EQ0ChQy2FxfxPLyLGxwwOevQypfgsXpha+mAYG6JswvLKpDioWEjpYmuGxEJznxwfmrKroG/B709bYrrJnZGdTptkMRCeDc5zCgOhJPSKwjkzybSSoTpJjLqNhXUrhvpSsLmhcFYiW8HrArjCx13lJcD6cmTIBxdw/DxU0h0uniXCJD2q55yOcA9yt8HQZls6iZE5qCeAsHGP/JCa97jf9jqCnXfjLm+Yjmf0+FR4NTk5jLOVR2WGuNL4uq/H5JrDpdSwo2+IwdAZ28NmZfWBEqzR7LBLKaUF0zD4yL2DjN7djYDCEUjspEEQwQO2Nc4Cz2i0MfCAr9tbZOjNC2ipH+gA+pTBYr6xtC7OweHDDPWwYPp7LYCkeFGmtqqFNHDe8hhorbuX8r5lV84fuhiMv3wPufKDKr3YZINIxgjVfYlniU+B2uK2ZtcXtYiGOBs6COEX5WdszkciV1UtmsRRVDRFIvWZCMk4HvVjcBM0RYFGPAbl9PtwwELObz2c5nKjuTUmnuG6DnII0MTrtLxVY+SxiSS1OG8CVaQ01egUR5YqbK7nmzDy+HvVZMMGWUSwWtZrVxF0W13vDFdWnK36PX0bParKVGjC5of2Up2mAtWfDw/h08Hr+HusZ6lCxu9Pftw+3bt+H1WPDi2VFkchl4fOTrAxvrIaTSDJ3uwcZGSOvuyuqqzCIsdNJswj08izscAw8zBvJ89jCDw3Q5mEIJ3y/3fqbYYIwx5t+Z8qLCheYgzxD8zapcCO4PK9iWyjnn+Jf/S1Unqp6QqyNQHYHqCOwYgeqiWJ0O1RGojkB1BP4V8fyzAUOVL33eIUTxPIlYeLPsiGT75DOOeEVkrxyGrLYSYvEtOB0eWG0eJOIZPJl4goWlOQyP7EahmBPKw2bzormxXQc+Hihu374ljmmwJoD9+/fpEECRenJyWoxZYgkOHxqFrZSWyMcAMP797dt3JTxQzKET92u/81W9Dg8aRsAvYX19TeIPmakU0HlAo6u8crigCEZBmiISxX0eSCnm0XG5d2SfNumGdZ5QazfdhnQNAjkjuFkseq+VcTFtwWac+G8SSCzGRSOHaI68SC9WV9eFsKHjfe/efWhqaZEg6PK4kMunsbW5ifnZaSwvzskBtbS4gJPHj0nkpXOHh8jNUATnL9/R6+XzRMqk4Pc68cbrryJI12E2rYOly+HUAWw7EkcynRWHmu+NTmsKsjoEF/KmjdtGoT0nd3SGAmi+iHgsgdXlNbXutzS16GBTzBMX4RbL1uUm95Kf0eAceLgxR3O23boUFFdbW6eOhJ++/TPsHz0oHMxGaAuLi7PI5pMYGRlCsMYj/jIDzlpbOhEKRRTeyf+IKLhx8yZOnzqtzgQKseTFEp/AUFIeijq7uvDhhx8ooJKhVHSvEfHDYEa10tttuHvvjoSoffv2Sczn9X18fwL7941iZm4a9Q11mJqeREtrixzWFB3phAyHo6gJ1okXPz8/i6Hhfnj8brnXbTYXEvEcGuqacffOPZw4fhiwZGFzUGqk282Gjz68gNs376OvrxevvPIS7j+4LfZxTaAWuSzw13/19/jDP/kDtHU2inF+8/ptvHj2FfFue7p6VHThgTkeJw85jkw2hb1796ioFYnF5EimiPLXf/O3+OY3v6mAxcuXPkFbK528HRIMiDagM5iHfgrnm1tb6gphcB0RFg8fPpK4zzBL5NJoKt8rnP9r6+viCZNVns6k5YaTwzqVhjfoR1bONqIJUuKd0ynLr6WgR1QBhV06lCnGhrYjcgVTmD906KA6TDY3N+Rs9vl9cp4/fvxYIjRd+7lkDv5aK0b2DkjsdFjrkMsU8eDep3C5ElicH0fA7Ud4K4eiwweHl042n4IdifCgsM2f19nZhes3buDo0aMK32VxRfgTp1NhuxQgeS/wfqa7lwiYbK4krvf5C5/g5PGjcpVWwoS5FvA9cs3g/ZRMJfX9ClF08LPaJZLzaxQaWi7A8XPT/cs1iUHB8wvsdhkVjoJzlkLIp1ev6bp0d/dq3BgcyOBdzmP+/o3f+5rc6bzfKCRSXCjkWFAyRT7iU/jviWQe167fQ2NTB+7efYSaujqcPHUE6+vz+Pj8+3j57GnsHtgNOwuEJbbaEzNAQcIm8YciBMMu6VpnsYeYkrq6oD4vRT2KVebrzTpJ5zLDK3lP0qFPQYk884OHDmJzK6Q5QSwIrwv52VwPyThnACvXef7i/d/U3qFCRiq8DDfopo4ik8uiprEFh0+cQcnmUsgoOecUq4yDlIxtClvMsjDYB/7i/OKYU6yh6M25yFBbYjn8NXXYjiVVzPu//9/vwe8Loqe7R/fA4sK82OFrq0tyI5M13dxYB4fdIFRYAF5cXceTKRb3oqhraMLa8hz+9Lvf1vODnyedyqkAGApt633EEzFEImF861vflMs4HAnpnuCcYpGVazMLuEODgxKzW9ua4PPSrZ1EOJRAPMICZgP4rLU5LUimE8Kk8PMVsgVYilYEPAGJr6HolrBCFuaRsMC4uobHj8fV4fDwwT1xs/t7+9Df14tkfBt2BwteBdhdfrB+Ojm9gJu37uLr3/wWHty/q+IsO2vS6QQG+7u0jppiWRgjI/u0xvNzc66/99576tgY3r1L18HvJd4hpfnK5yCvz/e+9z0cP34CL7/8kuYsn5ljY4/FPw6Sn263Y2N9XfOd75nseCKQyEsmKoii49vvvIOapkaJq9o7WEp4dP+e1j8y5OuCAXHrHz18oM4TJ/EQm1vo27UH7X1DKNo8yMCO1Y0tzM/NSew+e/qkfrdTPD93FY3NTWhrrUcw6IbFynwEN1KJhJzGiXgay0vraGxswXp4C4GaIHJpGg6W0dnehFhow+QEpDJCwxErZrWxG6aEAotVDBFOJRD0eRHe3MD+fXsR3Y6o6EORERa7ihIZSwnhhOHq896m+7+uvhaL84u6/s0cg6ZGjaFCWnVLPs95rux5Prst/Cw7fCcGZCdqxdzjLMsY0bJy3/N6ynX9FLdi1gKK1xT38xTuHVxfWKAvqVhPOdTnr8FWKIr3PvgYwdpG7WteYQcbUXIWO956620V/LgOv/rqq3j/g/eVXUJTx4kTR7EWjuDyjTuIbW/hu9/5PXhVGAZm5lcwMb2gcX7xzEn84u230NXRhrzFDZvTRQ81mhoDKuodOnAIFjhx69Z9uD0+sfw9fhfq64mIcuLDDz5GT9cQrFYGqIdgtRVx9NhBJBIRPaOY7fKtb35H7uarn16Fx23BoQN7NOe4D/r43CV0d/drHbc4rBibeKT9xdff+IquFV+DHY98Xh07dkz3CvFE09PT6t5ZX91SF0djY51QcNznARxH7ovyT4sb6hSwskjBfeYzxI7ZlzIEO2uwhhp5E1KtiklZPK/MiZ1Incq1l/Of7nhmjZTccJacWFuex+LqBGqIsvOyu6cFFz6+Apc9hxfPDMPpccHq8mN2ZgGJBAtyHrS3d6mzp6WtTV00dJzzecGget7nDFhn8YiYI+5FWQQ2MbKVjgLJ+2ZeF83nUt9EsYiSxeSTsN2CRUsFhFpMkC8DiD8rnp+sMs+r5+PqCFRHoDoCz41AVTyvTojqCFRHoDoC/4p4XjkgPbdBlpvUtHxKeKCzI5tEfHvrqTi8k3leEc/Nxt0qI2KhmFYw2P0HTzA3u4Tmlmb0DfQgX8whkYzBbvcgHIqjqbFdbjI6MT/66ENYLEU5jyl2MnyOYsL09Kz41YFADY4fO4Kg14TRUUxlSBp/DpEJbK9n+/yNG9dw5Ohh+HweCSgU1ikEU/zhAYWYiAoWpnJIoADGDTkPdeSQ8s8UFxkcWcgXxSI3wkuNhC0T4kUBwDh9eIDkz6gI5pUhr4jncgGWebUupwuZnHEisi0+mUprU//o4Ri2QmEFJPkDfgm4tTV+zExNYG52GoVsBqGtTSFW+H4opJ058wI+/uQihnYfREtbOyLbIQQCFJPT8LgMhoPcSJ+H6JOMnODkg4ejSbGQm5qb0NzUhIH+PombDGel2EexlQdzClFFCn50gc4vSgB/619+LJGZDtmR4d0gy5byMFEtbh14jdONP0vt3xaDoKjgH3iYppPq5s3baGvrFMamUMqgvb0JThed7DahO+hQZAEmHIqhob5Z+BiyxPlr164hzU+KcuTHc/4cPXIU58+fl2uRgiTnD8VJBtHyeitIFkXcuHEdQ7uGUFdbI3QEr1tjQxPOfXABJ06cFHKgs7tDDmJ+jo4uujEbxAdfWlrDxvomIqFNHZD7h/pgc1hU9CgU6Fy1IJMqqJPgwMG9EmVTqYgOzLk8xyCAXKakw/K9+3dx+oXj6O7uhMftw6OHE5iYmMNXvvY60pmoxKWfvPVT7B3Zr7nPgDldE2sJ22F2OkAFAbrW6BAmvoX3AB3lf/d3/w1/8Af/UQfrt3/yFv7jf/iOPHPCgxSKGiOiUyjaHjtxHGNj43L2ETvCY2r/4IDEDWshozBBFrf4sw0+ySrhnC5TFl44r3ifPRx/jI6eHrnQGVqYLnN9yW3mnO/u6pJj1Yi9FtgcbmxvR/HBBx/g61//etk5V8DY2CPsH91vHGYlujPJDnbh/V98iJe/eByBGqdctA7UwQob3n/3LZx9YQ9CG/PwOCgeemDxBuGpqRUSiGKCcTiW5ApmoeHixUvI5nJiPwcDfnUBcMOYTibgYQAiBeBMVodvjif7HIi4+fTadRwcHUVbS4uc3izOUACgqEexg4U5dsJIeC+HBivsrcyVNe5AI+hyPRKPmN0eNhv6+vrkqGPhgN/Lgskvf/kxvvoVcuSdhv2eo1hlWv6J+FimONfZITGfQYMsWPA6sxBI4ZroDN5viWQOqUwR9+49QSzOoGU3RvbtQjodRjYTw6ED+5CKJeHzBIwrFURP8HeKFw7dv3zv/IxTUxN48aUXJKAps8DmVEGR/24+M8fbFOD4GlwvzTpLgb0k1r1wDBaLxHjeq++994EKNgykTCXT+vpYPIZ7YxMSsBNbCxgd6kQpn4TX70PBakegvhmZghXRSExu86bGRswuLDwtbhoB3bgx5f53OHTN+HMp0sZiUXS0dyj8lp00ZOKyi+dv/ubvhL/heO8d2aNQTQqVQwN9cqoSf05cFNErfE0zR5i06MLc4ip+8vY7ePHMMXicUI4BC8W8v+fnl/BP//QjiWNLSwsSt5pbmnD8+FFYLHxu3cDu3cPoaOvU+Ew+mVChi2v58O4hzVH+R1yY2+Ez4dsuJ1Y31rC2ySBr4xhmJYNByQFvQMVau8uqNdapcNSCHLkfnfslvvGNb4h5PvHkMY4fOyahj9edyz2xVfmCTXPm5p2HuHv3Af70z/5MonUsFlZQZzi0jseP7imrYKB/EI8fjavQ2dfbL1GusaFRz9JYIiYeOtEzXAf4/OUc4fOV1+cHP/iB1ugvf/nLmj9cs5l/Mrqf66cp4ty9e1ffxzWdvwwqh67kqFz6zAdp7uwsdzYlsH/vHtSTUc5waKcdY48eoMbvRy6bxezMFLoba5CKhJEtAnWNzWhs6ywHcJcU9nznzh18+3e/pT0BMyc+vnhbY717Vx88Xs5tYt9Yk87Bwq6Fog2LCyu6T7L5HHKFHLxOG+KxLfgZUp3P6BnMfAUiXpwuv1y45NAvrq1pbafQH4+E4XE6NVYsIvLeI3rC7fUJYVay25ElNz2TUtgv116f34vlxSU9d4lDYuaA3UHR1qCcdsS9/Erg5M6tIb9/Z/BmZQ/4PO7OcC+Mu9kEqguPJOwIjQKm24N/91ygI8PAbSZE3mbh3oB7pYIKI5xrRTjx7vvn0NTSqftuqL9DX8eMgkufXMGBg0dw7foNvPb6ayqMv3D2DB49uo9jx49ibnkVKxthzE6O4w++/S1YSwWks3nMLKwgW7BiK7SNU8eO4t2fvoWezg6kCnbUNTTq2lgt7NIpYGR4n8Tz8fEpDO/Zi6nZKeSLGQwMdoN6/3vvnsPpUy9jempBxfrZuUnh20ZHR/QMZReFw+6BhzkN6ytMq8DB0WF1J5QKFrz37i8xODCsUPd8KY+xJ4+1b9g7MCw39/1799SJR9zXnpER7cHotuczgtfB7SIyagWFQlYFA3ZAJFNc98y4cix1DWDRfOGaL9OGGOd5eRiMIcZ0H3BSPMXDcMNe3u/vPAfwulcCRZ8WRp0OZMn7t3hhy9tQyqeQyGzA6XMinSeS0I1zH34Cn7uEV17chyQD6WMZ7eEam1oVBs1nCp/7xKuwY7O7p1vPaQYT8/OzgMD1musucVDMptG8/BXxXHR5E8QqjBEnPIV0+c/VAciibqksnpcsdq3VFSwl5/Hp3/qfqzpR9YRcHYHqCFRHYMcIVBfF6nSojkB1BKoj8GtGoMI8rwg7n2WdP/02ukkziafiOf++4livfG/l77iRN1xTcjuzWFhgWBbbivPYCm0gGg/D7rSjo6MHt27eR1srheIgkqm4HMDkxdJ1zEMrQ0IpRNGx+GR8Wo4ziuc1fgvcTjuyGQocHgm64qjaTPjd3NwsVlZXMDDQh5aW1qeiHA8GPJjzsEPXcm9vr1wu/PuKC90Chsc940DSBRWLxuWGouBSU1On7+UvtmHzAMl2Ux7m+R/FRwpGlYMJv06beh4mGTJJlALDLcv8UOU2WuloTwo1QlTL9NS0DpW7h4fU3uy0WzH+6AHCW3T+UzCOCu9CQeTo8RNYWFzG5NQCOjq6MDIyjGwuKcGAXFTiTShQ0Zk2PDyMRCKFWCKNdMGicSVrm4IFnefZTBpjjx9JrJDoYrNiz8geeGtqYbE7MD05g8h2BFevfCpBkmgVXo9asirJUbUyaMsi964ONPxsPExTcCUltsxwJrqDbvSpySmsr26Iy9zd3Y5iKY9AkAIDA0uLQqkkk0R9eLG8bJyH/ho3Wlubn3YOUOD85OInZaEmiYbGBjQ1NqlIwlZ4tnZzDvF4RcTM0vKiBIfuni45fCvt6xSfP71yA4cPH5HzsKOjDUsry9jY3MDowYNqHW9sbBYveOLJBPKJMPYOdaGmPoAMW4vdXoTCCdQ3dmLs8ZQC9RiMmkiE4HJb1G3Blu5iwS6hxe316pCXTMfh9XmQSBL1cA379x1BY2MtMrmokEETTyblPn755VfkKjQ5ZAU5/HnoN23VbL22wmq3y/F55ep1YVjorP75z38qp3RTY4OCRnn9HVYHJiYmFRJKVzYDCxNJogCIDgkJs0L+K8WcSHhNQuHhI0d0kOXE5uGWqBGiSHi4png/MzsrrM303ByGdu3C4sICenu6xXPne6ZoxT/ze3l/8PsY00kGKUVeMs4pmvBefPJkXCLZ3bt3VMzgukSEzbmPLuBLr5+BxcrwVSusBT+KuQK+//f/D37/21/A9tYimCNqRRBFlxf+xsan7nAK/hTN2eLPn8NxOv/JJ2Lx8zsG+oaEIzHrSkpMYha7xN1lAY4IErsdn356Q2761uZWzSuuJXTxb2xsSMzm5+Nn4O/8d/HBc1kV3rh+UAyhU5afn+5nOmV5/5nW85LWEL5PjsnNmzdx+PBhccb5vXJ0Z7O6P+ky5ziOTU2Y7y/khZmiQEfuPd2RfG8je/aYzIA8hagStiNpXLlyHXEWNtx2jIz0Y9euHjGcg94AYpG41sRMJqH5YBzw4khpzaOgcvHieZx54bSE0dbWFsRiSdjsBudlwvFM1wrXQIo4vMf43um8Z2cEA4tnZqaFGaLIT0GeIigd6oFAEKlUQp+NAv+FK9cxNDiEraVJ9LfXwoasRMxgQxMyRAc4vcLasNOB2JlPLl/RGss1XIzhciGYP18hol4v9u3bq3mxXcbFECHW0NQiAZ2NBt/7q7/W9XnxxRc1D5YWFtRhwa6AxoY6FPJpOB0UbhhQbRUCIhpLwWJ34R/e/BHOvPCy3MbLizOaZ4cPH5Xz/OrVa7qX/+Iv/gI3bl7He++9j6/+9hsqOh4+tF/3Ed9XLpPTs5P5BlRA7969LbQRRTw6z+tqalXQJXrF4fKKZX799h0FnRLvQ3d1Ih7Fd//wD7QW37l1XQWFXcPDeq6kswW8884vFMrd0d6K8bFHwti8dPYFoZdKpZwwB4UikWdOXLp6A7fv3Md3/+iP4Pd5VTCObof0/KPoz/wRotdY5NvcDEtAX19bV1GkpbVZ6xTd6ZOTE7pOFMr5b7wPWXxi8YzP5TNnzqiAQuGc939DfZ3mEMOEOUdOnjxZDsk1RzvOxcr91D+4C5eu31BhgkL9xtqa7uWDB/arELa6vCjXszA4D+7Ca8mjMejVesd5wdwGuvJtTifmF5bw+Mkk9u0fxa7hPbA5ffj40l14fD7sGR7A9vYG6uoYImmc126nGygRvZFGaIs8emBtbVlFFq/bLhwLURtEiHGu2R1ebEeTmJtfRrC2HqFIVM771eUFhDfXFXTa1dGuz8/1h3OBc4z4ISr2aT5v1EVgFb5OojVMpwtxVhR3zfPOoCuehXw+2wh+Fs+nfRyIZPnV8Mide7ynwZYUbMuqvNjbFelWnSj5sgOdaCYWGOgINt5h4kYCPiJt8jJA2BwOiefJdAFXr95COldE/8AAlhan8cpLZ3H//gNhc8Khbd1LxPuc++VHenZzn3jgwH6sh7Zx4859WIs5fPO3fwtFGissFkzNL2N9M6LrOrp3BNaC6cD7yTvnMLSbobxEz6XVmcCCnRUu3LhxR7gbX9An8bynrwN+rxsffXAe/f174HL40NjUhPPnP0QsHsJvf+0N5eM0NrRgds7gkPjcZ2G9qSmIgNeYO977xS8xvGdUz0hu/eYWZtDT34U6T632jzdu3ER3d5dCefnc5jrA+2BqalIdK909vZiZnkI0uo39+0fg93lgY+xLNm26bAo0Z5jiBcV4oVzKXU5mDTTTQHgTuRrKv8r5Gzu7DHbOjcr11r6eBWhyfogyKnlQShdhs+QRT6+jaCV+yIN02oMrl67D6yrh9IlB5LhHsbqFXKPrPJstKGyciK5wuTjAzgli51gsIK6FP4fFAyJ2uG/o6+2Tw/6z4rm48ArENYI5CwNMwNX/V/cYnecGH2hjRxWZ50IaPWPiV53n1eNxdQSqI1AdgedHoCqeV2dEdQSqI1AdgX9FPN+5aTZC786wpcpGs4RC+lfF8wqm5ek+vMywFOc7k4DN6kQikUMqVVAYYzqTBGxFpDIp1NXSlcZDoF8IAl+ZcUnmYSqdlOBCUYoiFEXe6ak5+P1Bhax5nHm4HFY5Z3mwcDq9EmmIFaH4QoGEDur79+/hC1/8ggTnivjEwwAPy3SyUVSmeEw8BMU7HjCsdDuJ5cvDqXGUc4NOMYiHU7mcbXa5RHkYp0hDlwz/ja9LQaDChOchgN//9MBpJ06AjjvzvnkYLvB0CQumpmdx69ZtBGpqJPiT5Ul3ostpR09nO2YmJxR2SBGCh6OpqRk0NrdicPdutLd34t1ffCAnu1yM1pLCOCnsZNJJHe4odtPxSSTHnr2jsLu84tfu3r1Lwgmd5xzz0OamPhOFJYoQDIIM1NfDH6hBfV0jxsfGJcrtGtqFjvZ25LJp/Sw63hmWRxwBRXd+ZoqBEi1tFNagA2EqlRFK55MLn6jVn7L6F155WSFtxC7w+407yrBCvZ6g2uHPn7+E1177Mrx+Oxx09MXjmnYXLlyQu5OuxIoTnVx1fqYjRw7pYGWcvhSbEpidmcbefXvLYYucFxQjyc/OY2lhRegcirfE4vDKkEl/9NgxtHd0Cdny9ts/k2C9r78Vg21BhKNhWF1OuHwBrG7GsG//CVz45BoOHjwkrEWxSHcl+cIUFR1CFUUjKSSJ8HDa4fI44BCiJo2HDyeQTOZx9oXTChvd3FqXU/P7/+37OHHiOHbvGtKcIyeZQZN0W1HgdTp9YrXmCgW89dZP5FJk0CvFuJXlJfzZn1L08mNzfU3BtdvhGJwOp+YiBcz7Dx6ouCVMRlOzxHMGAmYyKWQzUbS2NGmMOccpAnOe03F78eJF3TuDg4NCUXR292BlbUPFq31796rjgUF4crBbgaGBfjkjc3kWorJwe2owNTWr16g4k9lBcu7cLyWe7d27V+IYiz7zC6t4+GgCx0/tg82eVWEFeQ+yiTR+8bMf4re/ehzbWwsoZYpwWGuQd/vgrq3VWkDRVt5Iq00ZAWLMJpm74NQhu7amHj/64dvYNTSIzvY2+LwulAo5iQx03FP4oZue9yqF9H/4/g/w+7/3Hb0uneYs1HCt4nrCdYNCMP8/RT+ubWTHk33NecgxpGDO9YifsbJucO6aopwN4e2orh3D2A4cGJVgyi4U3vtimdtNhgDXFwppFHbJcN8KbYqBTG45HXwMAiaWSCIyHYp2N9bWInjrrZ/jwKFDWFicwRtvvAKbLQ9LqQC33YVCrigRgwU6rkNcN+juowDFwuD5C+fR2dGGPSPDErm5trKwQUc8ryHnBz8Lx4Brt5A7kagCbTlnyMonH5rFBuJTLlw4j/3796sYMDQ0oOIBC5Jk/vL+ezg2i66uHsw8voWmgA0tjUHxiOFwob61EyWLU2zsmkAAbrrfLabw+bwYpCeb3lslmJkFDIozNTVBOc8fPh6Xu/Xh2Dje/MEPsXdkBL/7rW/h/ffeEyLsC6+8gr/8y7/En/3Zn6C9rUXoFmZb8DqRIT0xNYfzFy7hxZe/qG6aIDnJ8TAmJ6b0mevrm5RnQFTNf/rTP8XlS5fw8cfn8L/+b/+LEEwP7t/Ca19+DbvtjyEAACAASURBVKura/jlR7/Us+6N117XHFxZWRKmoqWZOA4gHtvW580XGI7nRrZgx517j1QU+aP/9McYH3+Ehw/v4NUvvgSfx4W1pQUkYgk59hms3NreqfWY9++Z06fQ1tokITObpuOfxSViHCg8sQDhxK27D3D+wkW88cZvScx7MvZIBbnjx4/o/XF+rq9tqjjwzW/+nrp0+Mxh+C0L4ocPHxSKjYXM5eUlrRW8F1gU4jOB14rPX/5HxzeFdBaNKJZx3rCQRMGdwjrnhwnXLamYyq8lMiv//7H33k9yZfmV30nvy3vvHargPRrdaIe208Px5AZ3qQguKWpjNzYkMfR3SLHaWIUUCq0hh+N2htPTDt1AAw3v0fCuUN5XlknvMxXn3EygpjlDcvdXZnUggAaqMl/ed999757v+X5OwYKNSAxXrl7Fyy8dwfzcnNYfFhwpRFO0z+UyQkFcOn8OzkIKlT6XuOQOKxAWWzqLyqpqLJO9HY4hmQNefeMt5CwuXLr+QGtHf3835ucn0d7erIBw5kO0NLUItcZrZHFhCbk0i0RkwZNZDh0Dj4VuZwqIVptLKBwGptY3NiOeyqgrZ3riGey2gs5HZ3ubnoPIb2ZxvShrw0KEhY3u4qyOl+I5rzs+J2jOF1iwYgcUc1Z4/kwWwdZntG8+5z3/RxX5TU7B1l9bned6HiqxypUnY+Dm5rnRMKjZJcPiTqkLj/8vrrndpkJCMhFTiC3v81xT7E6y2oHzF67j8dNJvP/Bt3H92gUcPLgf5zTv3sPnn3+uucICGzsLKSRzbeS9ZykYxMnTX6G9uUHieToeRZpZLsEQzpy7hM7OLuzdtRO2fEbn+9rXj5HO5TEy3Iu21joF8jpsDqyvRXHjxm0sLa+io6sd/kovhrf1I5tOy03d1NihYEytW+dOYW5+Av/63/wrrW8f/eYThWFaHQ5YrDmMbeuH18uCSRWi4QROfPqlxHOufVw7J+cmUVHpR0tti+YwMx84t1kgOHjwgDoc2VGh+2pbq55LuF7wmfDYsaPKbuE6yQIOA5qJ2zLFS4arOnRPMF0HfP4xCEExw4u8cDV16Zyx7G4x4vQ3wkVLphIVr10u8zxcyCGLHGwFt5znzE+JxJdRcOSRKTAvxYWL56/Cbc/i8KEBtTJYnQEVlhhgSxwUXfQsRLHjUvdHrqFup+4XDEPnF4N2eWzsYGtsaPyd4jmL3jRlyJzCiV8Uz8VDLzrPec+m85ziucXGDgeTpVT6OvDWX5R1ovIOuTwC5REoj8CWESgviuXpUB6B8giUR+D3jMC5T/7PwnOsSPF7SuJ56UFaf70F28IHaH6Vfv9d+BbjciG6ghsoO85fuIpnz56hqaUBLW1NcNJZbrGjpooPxR6hONo6WhAOh+APePDw4X1t/ug04wM1QwXZEk10BZnnXidd0aadW+7IDDcKbGknV5tBdikJUb/61d9qs9Xa1izBj8fMfys5Z7kpZ/geBTD+G9195HGSC1lC0Mi4IhBCye1WwOpqUK4gbl7pfuKmTu37xLlkMuI18j3krpWj1GxIuZGQVl6AHJ1Px8eFQ6FbiMIl3X78fm6gGAJHQXl9bQXxSBjWXBZejxPra2tyyXETbnd7sLgcxGYogpaGJjQ1NmpDRcYsNzncRFH8C4UjEjYprJJP/Pobb+LJExO21tXZhdmZaf0MucwKBJNAZ5NDlpzVmfnFoiDrQktzixzcC4vzCgckH5rMXofDJnHEMFA5hsaBr+AyCuh2hxi1mxub2NgIqbWcnG0iPRhcyFC51tYmuNwmiJXjbre7kIiT7TyDbKag1vZcIS7xdS24JjHs6fhTHDt2TO9x5eoVNDc1o6W1RcIMxb1U2gRfhiMRhfVRdKCgyC85oG02bfY/++wz7N3NduiAGOAsPPB4L1++jKGhETnFFxaX8OjREwlN7x7Zgez6DHKWPHI2G+aW12BzV6K1bRAXr3yNl146iuoqMofJGKWTWQQdJJJ5+Py1mGcLdiGHQKUPDo9TLfzRaBY//ckv8W/+9b9CJhWRWHrx4nkJQe+/964EeDrOyDlXVhidr3KbMdw1j9n5OVy8dBnf+uA7cLk9EqLoLGUQK5Er+WxG10VFoFIcUbrH6Uitqq5GJBpDRWWFnOksXPgDAbm+slmKMJCLkfOYoijd+CzUMDeA1xP/v6+3T+IyxfAmuVkf6f2GRwZRVRUQGiWbMeGIhsVqQSiSVPihx+2ROEb0Tkd7p849r20WouiQN6iJDKLxDI68shOFQkJMZ+TciIeiePrwOnZub0aYzvMsw3ErYa2ohdUfMG3nsCj4kw40FhiEDLFaTSEgmUYsmsCjR5O6jgf6elDhp1NuU6xbuvooDlrUUWNHIpUCoxJOfn4aL730ktzlBvkEzXmuA3JeFsOH+ftacEVjRSG5hI3ieZDoVcRPqMVehT2iUuzKf6CDcWNjDbAwONkuDJXXaxztnLN6zwKFD6vc/XRxJ+IxIVy4rlEQYdGDhaa8JQ+7w4NbXz/E+npE4sXuPTsJeIHdxms+y5xGJGMpdYRU1VQJdeR0UAxnmHNaBYfLly7jnXff0jrD0DwWkjY3o4jHUxonfgm5Inc9Xec5oXp4vBwXMsYnJqfR3NwiZAnd+gxcJg+6r78Hly/TOW5VkYWM+qm5IHp6BhBanoTPmoLXZUF1bQ2cvgDqWjoQTWSUQUBx1GaxKpuBRSG5JPN5vSfHncczODiodZvn3eAIiN6wYn0jhOs3v8Zb77yPK9euizPNAgI7Yu7fvYd33z6uLoEvT3+JwaEBiefEi1GM5ZzlXP7wNx+jq6tHwb6RaFyfJZ1loTCN2Zl5cX4//eSEWMQ/+tGPcObMaVy+cgl/+Zf/i1jVf/Pj/4TvfucPUFtTr3Ds+bl5hfayqFlXV6NQThaW29pa4HFZ5dzlWuL0VCORsuLG7Yc4e+4S3n3vPdx/cBs2ew4//OG3kUpE4bZaEYtEsbaxgdXVNc35XoZUM7hQ4i/xIFYFVKZScbl5WVhiwJ7F6pSY/Iuf/1KOWHY1nD51Ev/Dn/xzrUXUZbmGsPtrZmYO83NLGgdeCzwHLMBSZKecxXs675fEHJW6T3iNcz5TQOM8pcOcCCSufRTPWYDiuWOXWAkjwZ8ldoo8aBbWdK91uJHMFfDrX3+I42++IdE6uLqqYjCvCbqLucbU1dbKhb60MIPaKh88DnawpLCxsihOOott7MyaWVpljwN2HzgMq8OHR09ndc10d7VjYWEag4N92NxcQ2hzQ0HLPq/hy0cjUSzNTSrce/zZM80vBnNz3ahvbILPX4X1zSju3n2M3v4h4dqCayHs3rUTD8ifd1gVUBkJhxCo8GFk24jO2+LyMto7GOrNMGvesxxCcrF4aoLPyffP6kmFY8o5r5wVO7v4SsiOF7//Puc5X2drDk7pObAkpr8Qz23Icc16HthoiuVFyp8JimbXXiRqEGHJlNbclpZG1NfVCEPH46ejWsGmdg9OfXkOG6GYcgdYnGCWCotsvFeRhc3iytGXjuKLL04U8x2Aw4cPYXJ2Th1PG6vL+OF3PoCNAm8BmFlYxtLqhp7JiG1xEemRS+OjE+eEV9k+OoD29gaFlyNvwfzcMh4/nkBDYzMWVxbhDbhx8NBe3Ws//fgkHDaG2XdoTVtbX0Yun8AbbxyTSH3lyg2EQtHiepDBG28cRSFHNzvvnU58/vkZtLX3Km9mYHgQy2tLWFicw2uHX1PoPa8Tjh/F5JGRbepY4r324sVL8Pm86Oruwtz8jJ5pXj56WGGl2WwaK8tLsFlsqK2pUxfV7OycniGZKUEmP9c6zhXeP+jWN8/7eqgvPtoXYOU5txSF9S37gNI1XNo+8HVsTjtsThvyabuY55ZCEuE4Q5udiKf4LOiV89xuSeLIoQHYafYouDA3t6TuOj7TtTS3wesPIBZP6NqPRMNaH4TV2gzpXslzwrEgLovXFzs3NI/NHcYckro3i9lLFvN3FhtNBUY8J0pH4rmKAxTPTUj6VmxL2Xle3h6XR6A8AuUR+O0RKIvn5RlRHoHyCJRH4PeMQEk8L22WSo6Mb26Y+KCdSUQQ22SoWak93zx8l/7/ubtazHOLeLBsmzx37ipSqZzEuJq6KlhsBbg9LswvLCO4EkJ1VSOqaioRCpPV7Uc6k0R3d6c2fnQTU2wgj3l5aVUt/+Q9+l15scm5MSgFeLIb1WAP3GpZpeBD9xs3Jbv37DIYAKdTG58SY5ibg5s3b2qTwpZxvr8FJnCoJL7IRW6hG8a0I6tV9HkgVl5uPQoyFBFLrku63ummpIBr2Og2iXepTAYbm5u4euWaNoXEgVDgpgLBUDmiZjhObAumgP/k6SM50PxuB+anJsW5Nq3uq9i+ay8mZhYxunOP2OEfvPMuTn5+AsG1VdTUVOGVV48p7DO4sSH8QYyc21OnMTg0gsH+Xjx78hD9vX0S6Cm00d1EN7OCQtPsCKBLLGvCH7MUioCp6UkMDw3J6UMHNAUrbg65aacIzp0NkRbkVwqNEY7oc/PPFy5c1LmhMFIRqHguplnsVoSiYQRXV9A/0PecUaxz6fQglczi6fgErly6hpbWZoXUkbv7/e//QFsktv1zc+32kLMdU8AnW9rpFKZjc25+Wo5FCiwsoLDwMdDfL0HDnE8jWv78pz/Dt9//QMfKc8RzTJzQw0ePhX8ZHduBTz75xMyfTBrvHRpFdO4hskTVeL0Ip3KIZeyIp2xoa+uTg5uFGKuVDuYU7NaCAl3DYYoaDjyhsOKwwuNz4sz5s8hkC2hq6sSziVn8yR//MVhfWlxcwK2b1/HSS4dRW1slETufS2vzaAo3TqFwcll+Bgv+6sc/xvHjb6OppRVzcwu4d+8ejr/5ugpNFFfJhabrj69DDjSFF4pkxrNVUEcE3ZV0A8oxRkdoVTUePniga53iBcVOuv0khDrMeWYRiuNLBzDb3huaGtDUYDj6qXRcwmghb8LNuImnyMsv4guCa5t636dPnxTdyn40NjShu7vnObeVwuvk1DzuP3qGb/3Bq4gn1mElY9YSwPryKtZXptDT5UUqugqkWLRzwVbRCG8d+arFzTL7R3i8LreEYAoqHp9X781MhdW1kETnro42VPjcSKdicqBTIDXIJTrXrbqGczkrgqsUKmYxMjKigkSp2Ma5xHGRKzzJIGGaOY07lAIhQ4hLgl/JBV0qrpkuFQe83gB++ctf4OjRw6hvqBHuiuGSnOsseNDpSFc4xe365lYFhNps5OIyxDgDr8eNS5cuoLOjQ7xw4XDsQChCHArRM7dUTOvr7xa2IJ9LymmfjqcwMT4lDMrrb74Gp8ultY+FydnZeQn//AwUc4eGyUtn0cwh13E8ltQayPfn+3EtpFjJcaBQzSIB3fifn/gCb739rrjuppsnJQcxxfihoQGsrC4rIJTrrtPlxPTCusKUGRjaELBjfXUeFpsVTe2d6BveDre/UsIti3icyIlUVtf2/Py8nJsUZ+j05xzlmsxrgkUSCjTpNO81XVhZXcfpr86rqEjGMn9x80CXciqRgIvn02LB3OIi1jfWhU2gaCzx3GYTvuYnP/kZDh44LLwEP3N7ZzuqaquNYz+VxZkzZyWic51/66238NVXpxX2/C//7E919c1MT8hleejgYRUY80R7ZbO4cP683o8IMrK6x589xoH9u+B2suhK1zlFbh+uXL+Ljz/9At/7/vdx89ZVHDq8Bz09LUAhA6/NLj420R/MRFheWcP4swkjRtssKhhxLSHyhyI9i79DIyNIpugKTcDh8eDixcuYmZpBb08XUvE4du/cqS4H3gB4XfB4ifZh8WxlJaiiNl3msRiLFgMYHh5SMCCLmZwnFKn5/gbvY3BqPDcsbPK+b7JWcs852fx+/lypIPL06VPNL/7il8vjox8Wv/zFL00x1WZBoIjm4fXHDhaGhrPLpaerC9F4FAsLsxjp74GjkMLS7BRcxFFYLNiMxLCyGcbk/Ar2HDyCvMWJUCghF/jI8ACWlxbURdfd3YEnjx9hsH9An4FrCef51JMHcFpzQiOxS8zPLp5MFnWNTQhU1iIaS0tMZAGc97axsR0ajxtXr2B02yBymRRqaqsQT8SQTKXh9fsxMzen12JBR5Khhaxrq0IkOQ+bm5rM3yl3hiJm8vmzmYT2otu25Cbm30lsLLqN+ZuCJ4uvwYIFRe9SPgPX+1L3HX+nKLkZiarQWsp7YU6AyYPJqOBBob+url5osJa2NnU0nTz5Ofp6u1R4WVpcwMuvHFNXm8vlx9Xrd3D91h1Y7S4cPLQfszMz6OvvxdmvzqhwTiH1jddfw4UL5xUUy4IWsVRzi0u4dusWHNYCvvve27BbCkimM1jZCOHpxIwyM149+hLy6RgcVgs+OXkBVTX1GB7sRnW1V9AzGiSuX7utwuLuPftw5/4dxFNRHHv1JbidDnx56jwG+8fw9MmU1ozllXkMj/TBwaB0Pl/Fkvj61h2EI2Hs2sU5XK2ipIoRsOPs2SuorWvB3OIKqutqEUtGEKjwY/fITs17fpW66ehsZ6GPRabx8XGtuR4vu45yaGisQ1dnuwppvJfTsR4LR1WUZPcPi0w8B1yraUZZX18zZhIvQ+4NFo2dMpynXKe5NjttVonTpf+XPF0Mu5dgrgB58+8MAHX73bDmXLDn7LBZMogmVmDz2BBPAeGwHV/fvAenLY1DB3rh9HoxNbuKTLqAQKBK+RjsTOGIB9c3TNcmcwlcTiEBiW3h3NX59ntVwGfh3rD4zbw3YcO8r1uQY5WEr8Z1iI5z8vTZk6d7rglCZYHHRbSS1eRT8LOVBPSyeF7eHpdHoDwC5REoi+flOVAegfIIlEfgHzUCZz/+d4USy3CrG+N3iedZMslDL8RzvgF/puRAL7Fl5VCy0oWZkvD54OE4shkLNkObGN42iHQ2Kad5JJpAJER2rB+tbS14NvkU7777DhKJqJwo7e0MTcsqGJOt7Hdu39OG/KUjh1Dpt8OGYmin3TzUc4PBDQRdQNw80OFCJzg3F7NzRuSi+Mfj5caBG0AKPHxQ5/tww0IRuCSev2hhNYhIirmmWGDC7kqBWaZlma4XCoPGaUlR7Nq1axLPiYWhEM4NJVEYf/3jv8F7772HG9dvYHT7GALFIFIKEHRpuTwU7OgStWNldQmrSwuYmRhHLknWLR28FfD6Amol34im0NHTj69v30PA7cbayjLe/9Z7+OnPfoKjrxxFU0sznjx9ivmlZSwsrqC/fwgtLa2oDHgx8/SBGJsVgYAQLXR+k5fKjZUYktx8kH2ez2NpZR2V1TVyvlKAZcgm+eh0bfP7KIiSPc4xIJfeYHeMW5YuUBYKgsE1iYappGE3y61I5ISDHM08rl69KlGLnHueQwVKWu1yyj96+ASzc/N47dXXdN4ogrPQwW6G0vkbGBjQuaF48PDRQ2FJuJFiIYauaxYS6MxiF8O+vXtNgJ7TiUQ8gYWFRQm6Q4MDcq/Sld/U3IKq6lrcuvW1XH/bRkdx4cIFzZWDB/ahyZFENjgBJzd4NjtWNuOw++qwspYUjmTXzl3I5yia04HPQE+KbGl4PJUIBsOoqK7G5PQEgutLCtXq6OzBgwfjuHv3Ed547XWdo2vXrmDfvj0YG92G1dVFteZTKOFnX1tdRVNTs2F2F2z44uQpMY07u7oVSvfpZyeEeqHYQgd8PBqVu9TpZGEr/nwDyc0zN5Sc0x6vV+IaRRqvzydu8fQk0UFuzQm2klPkKfHJOfdXVldw6RLdcT40NbWgu7dfhQx2L3CzvrkZVIGG54Ut+wqJsxmUAEMWeX7ZMWLEp5Qct5wrPA6KAcShtLW1Y2VlU6LWzj198Hit8Dg9iIZyCAc3YM0zeDiPjdUZRNZCqK5sx0Ioi0B9i46X52xjM6S5EhTmYae4unSuPnj4UNcgBZyn40/w7W+9i0wyhlw6ITeew27a2U3TO7MY6Q6kGz2r0NedO3dqHSk5acUdLjqeuSayu4OiFMVBiiEMAzbOQN9zJ39JmKDomkjksbCwjKmpCRx/63VYrMxUMC5SivQmSHQDoc2IwoxtLqecec3NjXIolqyfRFYx7JLXN6+zZCaOhSUK01kMDIziq3PnsWv3dlRU0DUcF8P6we372Ll9t86fL+DT9bi+vonVlTWtwbW1deLQf/e731FwHTuIKByvBTdUsKQrXq33DnbclJz4dHgzWDSlToiBgUG4PfweR9GdzLmXwcTkhFzQRBasrq5oHaLz/MqN+xga3IZn969jrL8VLrsRRywuD3xV9bA43CjkLXAQKcBungky5aN6fTreKd6xI4bHwOv97t27cjdTfCEbmuicQEUVVtc2FCzIsD0GXbLoWl9bo3lMcam6phreQBUePXmCffv3SATmuQ2FQ7hy6ZKCPjvbO3QMz8bHMbswh5W1II6+9DIqKhh858OdO3eFNqFATDTUyMiwnOQUSSlesbjQ1NgMh82IWuyCYefB9WtX0dXVjl07t2N2bhqFXErXNCxOeHy1iCbyePJsDqe+/Ap/+Ed/hLPnvkQ4HMS/+Bd/iEQsDJ/DofsG+dKhUET8/nTGdFhRmNzHcG2vV7kIszNT2AyFlJlAjj3zC2LEkdGJTuQBERDERAjHZUU6l9Z6wXXeUuBnCKG6uk4dYFR5F5cWVPghfoXv19vfp24I3oM5Jyh+cz3nNUaBm//P9UWcfKvJIuF1YbpkXCo+UZjlNbN//35dV2T0B9c2EGP3TiSKBw/uqyuE1yULSstLS1rf+VoUI7ne9A8PY3F5EY01VWhtqIaH62IsonUyzXk0OYUHjycQqK5FRVUtGpvaTNGlukoFh6XleRV8fF4PNtfXdV3ziwLv0swzBJfn1a3E4jW59F6y/FMZtLV36//Pn79scEh2p+bO9OQEKjhfa6rkzuZ4NTU3iZFODnsinTLB4tmMkGTsohKSQ88ufoXlUkjnwwqvp1JH4FZ8UanL8JtovpKITowRf750bXKtkZiukGhThCwhW/iQZ1cGhkHClDrs+CjEez8FT86x4GoQ8wsLWF5ZVdGL9+Pe7k5srAfl2u/p6zNhmy4fzp2/iunZBYnn7PThtcV8EwqnzHRgEfat42/g/NlzmgPsMhsbHcPC8jJOn7uA6oAP3/3WO0gnIiqmPBx/hotXrsndfnj/XtiR5sHhZ786AY+/Egf375R4zsIunecff/QFAoFqjGwbw9d3vxa25cDBPTIV/Neff4hc1o621i7dU9xuGwaGuiRi83mF96oTn53SPHv77dfh9ztgsxpcnCVvxy/+60fI5hxobGnD6voaXD4n1jfW8Mff+5GeK1ioYJGfY855+uqrr6oAyPWKjvGhoV7NO4ZCS0jndVjIIRIK6znM76tAcHVN6xfvn3xG4DMt1ygzB4whxPxuntH19zp5ZJf/9nkuFXS3GmtUILZbkaSjPueEPec04nlyGTaXFfE0719uXL1yC257DocO9CCRSWMzkkUsmgQsDnR19aKQtyISi2FTeLCIOgXZ6Ufzw9DgoIR/iuQUz4mf0bNcns/mpWJPkeFedJ6bKpC5Q78Qz/kMqw+p5xt1UMl5XhbP/1Gbw/I3lUegPAL/ZEeg7Dz/J3vqyx+8PALlEfiHRuCb2JZvIltebLwKKInnJRRJacPF30uuy9IGiw+yuVxK7fy3bt1HNmuRgHrkpUN8fpZoMTO7AJ+3CvmcTW3ywfUVvPPOO3KgE9vS3Nwk4Zlfk5PTuH7tJtraOrBv7x74XBRLiG3JwO4giiXxXFiSmM92zRyRCG6F3ZHzzePmBpybLm62uUnh5p3HTDFDG20JXdwwmod0U1Aw7aEUXyiQ0em+vLwizirbwbl5MsF0dG0btIUJ2ctKcOLmgF8Uz8PhqARPOqaIEaF49/KxYwZx4LSrzXlufk6iUXdPtzaLThuwvryEyMYqYuEQ4tG4XFPLG1FYXQF4q+rR2dWHcDAIl8Mmd98vfvlzHD5yGLX1dbh56xa6e3rwX/7qb/DW8Xe0AW9vacTa0gz27t6tDSw3btxsUQioDFQgmUrIqUh3OQPLyL5lGF1PT5eKIpQSKYBSEKZobkR0I8DKmU9RJZOWkM7x4LjQjc9iAsVQjuvy0rJEMF9VBQLV5EWvY35+Qe7aPbv3FF3NLgVonTt3HsePH5cAtL62gbnZOYmJFF127NwpwY6uTQZgEj3CVv+21lYFcZJLTPE8FA7DaXdicXEJbe1tKrRQoOV5v3HzJnZs3y7ePefJpYtXsGvXHjnFL1++og0YncpLy4sSzd555y3YwwuwRxaRsVph8/qwGknCHWjEVxdu4g++84caEye7LBycCwkUyGK2OLC8tI71jYjG5cmzx4gnwzhweB/q6huRTOYRXNmUo5niCMW12poqhMMbKirRGc1fFP59Hi/m5ucxPTWt+T00NIyRsVGxkm/dpkA4L4crRTniUujsb2pogMVClA4DKs08lTDCUEwWnITtoZOwoNfm9dFc34yqymrjpKZ7lbgL4oeKDmu6Czln5RSrqITV4ZSDjqI95xbZ2U2NdOEzwM6ILBJ9iBRwuOVGLF1nDG0lhoZCBDtOKPRNTU0X+e1JVNfUwukheicGp92FQsaDyEYITQ1+1FRlEN5YwN2bt2G3ViOUdqCygYxktq07JXgQT8MtNv/O5yf6xCEUD+frwjIDaZ/hn/+zP0QiGoKL1zVy2rxrU27oVXKxpTLseFiTs5lcdoridLQajJTpzBFnfYt4ziIexTd+H0VAXnP8ZYRc03puHJzA8PCo3NfEtvj8LKalJUTG4wm4XRQUuDaZIMG10JphrldW6LUpsBBxQNcvGfnsHIgn4rDaC7h09Rqam+m2bMLcwqKY+T3dbVhanMXs9BR6OrrQ2d6juQeHwS7MzswpzJhO92QyhaXFRRw+ckhCaE1NpQqdvK6yDDuWiGpciiUxrdTxw+IYcyJ4Huj+N8WSuOnDaDfQAAAAIABJREFUL0DrBQuO5BhzfHhts3vki9MXsXPnHkRWptFW54WDxYRsBu5AJQp2Nzz+ahVglhYWhHKqbWhU4Y33D44r11Z+jloK4eLKezU/KVCxg4VC8fzCEpwuD2pq61FTW6uAughRE9EI7FZ2bFgwOTEJq8uN4MYmhoYH0djchGTa4GDu372rtdTv8Uhs5/ix+HD34X1srDOwkDxfhsc2Y3UlaO5BRSyX6XzJSvDnWsffuzu7VSjePjYqpjbFZxZQOtpbhT1h4CWxHrt270MqA+GMbt25J0GW6z6LnJcvn8fhQwfQ09WuoivPUZIuTs5P9QvxOktjZnoKwdVlHHvlFaQlMKd1n2SxiU51ctLZjUJcC/EQLKh6eX6icWFVrA5zdfDanZ9bxM2btxWqHfCbYjTvJexq4mdk98bK6qrui0SysSOA55lrMOcOv7i+8N4sZ3TBzKkShoTFI3YpcG4xcLQk5PL/o7G4ziPvq7y/s9PgyEtHkIyb7g+K7kSJsBjAkNCl1VVEEwl0tbehkXkCDguy5Oznc9hYX0MkGsXs/IKEyPqmFuQKDq0fLLDS4UqBmmPHtW1xYc5ce3abCgrrK/OYefYE3kCl2NoU7MLxJFo7OpFMZhAKMZulUiHeXHerqyoR8Pm1tmfSnPdOFQX4eRuaW2F3urC2ual1kN9TGheek2QRlZRNp7S+sODA8eCxcA3iM81W/EbJ8LBVVC8ZBfi6ptOOgrBBfJQ68Ljelxy7Rqw0AaAmwdpcwyVki9jYRea5iuBcDyxWXbecE1435xLvAznDQmcei9OLX//6M/gC1cjkC7j59V10dHXq89HtT5c1Wf/vvH0cZ7/6CvW1dRJbd+7YieXgBu4+HkcyFsIHb7+BbCoOf2UlHjx5ismZOa31u3dsg9fO4k8Gn526DK+/CiNDPaiocOn63twM4/rV28rPYTEtFA0pn+fIS/vBsb1y6Qb8vlr09Q4rv2dlZR5V1T50dbdpvakIVOHUyTMKyH737Tfh9TKXIqX5ZLW48PNf/AaV1c0IboTRzIJZOoFYPIp3X31V6DkWjdmNQ8GbBf0dO3fo840/G9dz2PaxAXVb8n7O8HGOI1F5pH7nMlx3HUgl2XXkU36JAjfzOTm3VbBWALbBoRlGuDltCnVmK1rxq7QH2GqGKf2b5okNyFmyxnmed8AGiucrsLosSGXtSGf8OHvmEvzuPA4f7MdmNIpIvIDVFbrMAxgaHhWCjxgjg1bJq1i7sLggFFx3V5fWRz7PEUvjcjpVVCDbXw5zHUwR0cKQdAaB6l9MYGie92w5z+n6twqLyC4JhwoyZfH8H9oTlv+9PALlESiPQFk8L8+B8giUR6A8Ar9nBEriuXmI/rvL5VbxPB0PI7qxps1t6ftLrpSSYPJccEYO2VwCRKksLRE3sI7HTx7jWx+8h7WNVYSjIYXXOe0+TE7MY3llBfv270Vraws2Q+tqp+aGmeI5N9Zra+v44vMvFbzW1tKK3du3CTMQi4dRWRVAJkMXsU0IgJIDnMKSApPydBx6JFSVWsVNcGVCwhU3hOfOncP3v/99tUG7nLYik7m4J6RglmObqE2b2Z/85KfYt28/5hfmceTQAQO8KOS1UeVXaSwoGvH7KUTwMzD40eP2S7zVZtZmw7379+Ro5piyrZYCEsMb+VqDI0PapNdWBhDdCGJ5fga1lZVqbWXbdzQNrMeyOPjy60gks6ikG8ppF4v8P/7n/w9/8Rd/jrmFeYmhdHuS/97e1iHmLUXy1pZ69PX2KACOrHQKgZHQpsIG6WCji1Xc82hMQl0iSSRDWkF4brddLmKKX0KkON0KbiIqh4zVRCr5XPTguBORwFZrtu7zzxT7GNhKByADTxmkxjEiEoTjxddtb+/QZvLcubNCT9CtyPO2VuTNswBRYttTbKGASVGMbcscXwrq3HwRIcPvo/BO1znPe1truwQ8/pnnllig3bt2wQLj2Ltw4TIOH34J+QI56tflZiSDfnz8CZwuu5zgqeVJDDRXIMVQzEQaixsR9Aztwt/+5hT+53/7v6mt3GnLopClS7KAUJTBk048fPAU7e1dOHHiM/T0dWL7zmG4PAyd9cHp8GJzI6bWZgp+NTXVWJifFQJpfNwcI52GxBcVcgX8X//h/9GYHnv1qEQPtoMTr3H95i0cOHBI853uabpJ79+7hx1jo2htbYTVaoSQEnqFzFluuOkgXQ0GcffuPfF1t4+NwZorqJDC8SxhRkqdGyU0QElYybP132KVAMnNL0PdenoYrOvQJp7HzvHl+WEBjd/P3TAxQeyIIE/ebiNnnDgYcqkZfGaRA+/+vQfivo6MdsLnZyhnFLdvPMPTx0/x3T84jvm5O7AV4hh/9ATWQiUGtu9HY2eX1jXTDcJrrlgMyuUUnEgxjwWsxqZm/PxXv8I7b7+la6ieYWzpFDKphPBFFCgM2oaMX27MrZieMcGHzEugWCdOazgsJzMFEI4t35cuPzo6iQ+5f5+FxKyENhaSONdL60PJsZ5K5RUGXF1Tge4e8nVTCog13FoXYtEUnA6KmV48ePAYXf0dcmlzvHnNhkMhLM7PKzS4lV0mFcZ5ns2nJeItLG6grq5VBZZIZBONDUTxzODtN99EIUv+rR1Zirmxddy7f1/iRF/foDIKPvzwN2IMc12orqlCLBbWmsmsNroDS+eW1xXPMceB40/hnJ+f1zDPO9cHrpMcC36xe4LXKIOh+XNka/M1/P5KXLlxB1VV1dhcmkTAkUFzA4s0AV6pCMUzcp5TJEnE43Kfd/f16Vra6pKlo9vgCkzgamldZoAs3bG1tfVYXFoRyoRYHiJJaqursb66gob6GizNzaG+oRFT84v4+MQJHH/7LdTW1cHhcuLnP/sZdmwfwzbmZeSy8DOgNhaTMGZzcF334dn4FO7ffygXfGtru87/5ua6rm+KsOz4ePJsQnP0xo0b8Hsr8K1vfYDLly5hLRjEG2+8pkIOi8VcC1jgZFHj2cQkBodH4Pb5hJShe5OB2ZY8C1VW5DMZdHV2YjO0pq4RBlTTmcrQW15jvG/FYzF8/NGv8aMf/kDBiCwsceyvXb+Oto42id0HDx/StZ9m0DWzAzI5+Nwerc/roaA6h3ivZ8E6tBmF1+vX+sV5wi4CMeYdNjlMiadiUfWnP/0pXnnlFV0v7BrjfYLzhfdCzgGuMSwckH3PdYbnjng0njueS36f7gdrBktx8eJFFddee/11dRJRZOe/vXLsFbjdHszOzArjxrlFZjjvtffv31PhntciQz3pKifCI52IIh4NIRoOYXlhHqvrm+gc2ong+iaOvfKyckfo0mf3AENceX0zyJGdXBSrU9EQCnz9R48QT6XhYUE6nVHR2+P1qwC8srwqwZxrIvn5vAczaHnH6Kjus6ao4MPy2jo6u3tZnsDM/Dyqq/wqlNHh7C066/nsQOQOOzeoYBOFIVHUznByk0OwNX/ldxkgDK7FPPOYYyp23BTxHd/sRuS1TnG2VCQr8c4lZBZKz0EUbE0hjeI5n3nYPcWA3HSSz0V0rjO0O4tkpiDnOcPMF5fXcPfhU4NnaqhT10V4M4hkIoqjRw7h/Nmz6ux6/PAxxka3YzG4jqmFFQSXF7Fr2wCsyKKxpQVrobC6RdhddPTwfjjoPM/n8Pnp62hp7URNtQ81NT4d041rN+Fy+jE5yWcmEj6sYp7v278DAZ8Hn316EkODO+HzVqhwc//+bXHPj7x0QN03DDa/fPkaNoLrePXYEbhczFwwRgyb1Y0f//iXGNuxHxMz87C7nWhobsD4s6c4un+XCiUs/PEaC1QEFO7N9ZLzm0Ufu92KbUPdyDF/RMYOViqY88NigBHOXcr+Kei5gOuIzr86/3j3el7+VaYNixY6ScUiCbsen+PNisz70n2z9Kxf6jDltZ4ppGHNF7EtRfHc5rYqMDSV8uLLU+fgcxVw9MigxGuHm5kN00gkMhgYHBECkCYOFui4BjIzhbgbdm+wKML1ms9PLOZw7Wiob1Dxjp/ZiPsl7ArRcoaFXgoM3eo8p9JPM0eGXZB2k+FA5nkZ21LeEpdHoDwC5RH4/SNQFs/Ls6M8AuURKI/A7xmB85/+e7FItm6Mtn7rN8XzyHrw+SashHsptQKXXGD6GWsB+UICkXAcHk8VZmYWcOXqVbx87Ai8fg8isTDGn04hFk2jsqJeYZSjo9uwthbE9MyEHIG7d+96zgwPBtdx5vRZOfeqK6sQXl/H4YP75XzMFxhERXZqks/pLx6M85BASu46mdAlYV+YColaJlCOD+N0ulC0YLgoQwK/WUeggMfNBV+DwiJb1ClMEqXR29sh4eyF65z8YeO+LLnq+B50aGdT3Nga1i+FDmJH6hsa5ELkiaDYsL65ifn5OXj9XrUsywGbMUzWjWAQ8zPzCMeSGNl5ALGcHRZXBVaCIRw5sB+PH96Xe7Z/sA/9/b24desG6hsbJErTnUS3G51uZAJX11ZL9Lt+7RpGt21DKLypFms6m/JZg2LhxsXw1wtqH4/HI3C57XJj0g1L9jfHgtzJZCJtigw2W5Et7URTY5OECrrK6QSkS5cbzRJmhy5B4idY6ODGic5nCoBXrlzFSy8d0c999tknOHr0CFrbWuUA4/EpyJJty/m80AZyGnFHVoDE8nSxo8DhtMt163Z55OikYD86OobGhka51CnQ3v76DgJkjA70I59NSsx88PAJdu3aJ+GQYYJ8vXsP78lV1tbegtraaljDK+hvqcZGLIac04W01YWqhk7cuTuh8M4De/egttKFZIwFpwIW1iJIpoBUIofFxRU8ffoIx149gs6uJuS5GWUrNRyIRlOoqKzDanBdQarh8CZ27hiDx+OSAy2dyiCZSOHf/R//N/7ZH/2h3LypTESCSSQeEzbh2cQUDh46LObpwvw84jG6vxvR292lLg0hLqh2cQ8OqEAST5JFnFaHyMi2UQWO5jJpeNn6kDc5AZy33NCXOP4SKIteMLrRGQ6WoLjvckqsIgKHCAYKv3YG44qlalr/hQRCDla7EbfJzL5z557Cfw8dOgyXi7xTuk5dOHPmjDbJRw4fAKwxwJoSLzgetoqFv2vHAKKRaXhcecTDMfi9jYDbD39Nja5bivdyjRfZ7jTeUTSlEM5iFZFEwc2IBM0P3n1HImh4Yw1VgYCcgxaGjMklZ17D5nArpJfcZRadduzYoXWEf+Y1VWLHUgxkRwfdkxT9uB4QTUHxhcWIUrGN42PEc46NHZ98+hneeedN5Ci+WBm46ZUTP5FIw+uuwNLSGqYm5oRv8VY7hSHicVJUo4NxYX5OgXM85wowJbfdmkcyncWVq7fR0d6PO3fvY2R0GJHwGnp6OuBjsJzFjs11Yj0ymJx7IrGXyBwisCj2sYjB46SbmLkKxPE0NtartOAktoN8WY6XxE0iXeISPDkue/bsMW5JXp8KZDZIDgo9xM+Ql0/00uLisnBBFHsphsLuwRdffIE923pQ4wUCXjsmp6dgdXmQs7rgqySWqFaiNdEjBalLkHuTa3Sp42hmZkZ5C+oKYHAlw5nVMUQ+dFrBjRQ2KRYHV1awbXgIVnbY0F3NLg2uL04vpufncf7iRXz3e9/DxNQkpiYncGD/PlT6fbCyywZ5iZrxRFSubRZ+6UplFxazKsjz5r2HohbHgKIy1ybmSoQjMTQ0NOLzz77AgQMHFBg6NTGJhsZanc+62ip1/ng9foTWI+osOnvhK4xuH4XTbVcBTEUMsoDTZt6yU6m2sQbBNYrc5j5GAXtqekYCHYtzLc0NCvx1OSi2JpWDwHBPJzuxwCDQGc1XXs9V/gA8LjdAtnUqqQ4FCo3sSnA6PCp20fTJtZOfj+t9RSXXDOM0ZQApOyiIo+D54Dni/OA84T2TQjkLUhTUV5YXxfXn+mACoBNa74hL4vHw+3iPYgGM/9bU3Iyqanaz8b4OFcWZa0C3udvt1fdRaBd/3WcClJOZLJZXglheDaKmukZ/19vZis3VBSATRyYRxYmTZ3DknR9I+NwxNqa1lgXmu3dvo7mpEZUVfszMTKGpuVECn52rRC6HB48fU8EU25loZnY2eDx+zM/OmRaWAuTi9weI1igoOJmMfX6u+bkFYa2aWtphJZqIM0vB21yODTO+kGPxI6rnBhbJWDjjeeP/cyw5Ruxa4OuVCkcl80PpuW3r859CI4sIltJz4FaH+lbnuenOM0q5iWTkX1CoNSxqybVyo5O5UlChlB+Zznh2x9gY3klndJbBw37kCw58/NlJON1+OF1+5CwOIZIGB3vhdFgQj4UQCW/g/beP4/y582hqaFQXx769+7AUDOHZ/DKQS8GWTyG8EUT/4CDyfDYpWLERDuHAnh2wcT0t5PDJyctoaGhFR0cjqio9EqS/PHkavT1DcLv9qK1rwMT0BFJZcu4z2DYygI8+/AyjI7tRW2uu37m5SczMTeD1N47JQMBnCbK+N9c3cPjgPt3zidzimoiCAz/56YfYvfcI1sNRLKwso3+oXzjBtnq/Qtk5v/kcOTHxTD9TWcnA+Ep17Pl9Xuzc1qccDiFW1MFlMkvMFW06/4i54/UnhBLzUVTcKAnOBjsoj3ae9z6DGtSzvxgupnLyzSJJyYleer7N5Fmw5O3k74rn6bwT6bQPF85dhQ0JHD7QB4vDAY+/HstLQUxOzWLHjj1CWLHjZ2llVWg33lOcbqfuiwyh5zMI/55dHcQu0ZGuBofiZ3nxuTi3DIqGew7NR84rOc8VE1oMCeeY2RVEWxbPy9vh8giUR6A8An//CJTF8/IMKY9AeQTKI/APiOelh+bSRmkrvsU8TBeQiUcQ3Vx7LhJzE1YS0Esvb0QBG6w2tlGvUWaCxeJCOk1X0QVYLDns2b9bbGG2sueyVlRU1GN8fFJ81bGxbXA46VRi0FSthB9u2Ng6/eWpM+jvH0R/Xz/Wl1cQDm1gB0VFL8XwFGAhn9s4WinKECNAMZaC5alT5/DOO+9KSKisqpSTmO2gdHjR+UfnJhm3DFeiUKlNSakbudiOzG0KPzOFjpIwfvHSeTl52WpaEsMUQlkM7TLcbquEFyusWFvd0IaXaBEeGzf8dGQff/u4NpgSnRx2zC3MqW2ceBG/x4XY5prc5/FwRM71dNYCu7cKdl8NZhbX4A3UoK+7GxfOncE7774Fp5OM4YTGubWlDZMTUxKM1zcoUPXB7fXLsUlEyp3bt/HKK0flvqLYwc9OoYMFBTrsWlracPfuQ+zYvhNenxtPnz5AS0uDCZ8CN3BE1XCKWI3LDJDDkYIIN4V0ENIBuGfPbgmJ3LjxM3IDRMcxN3tzs/MSNx49eIRDh47g7Llz+uwUMzu72tDQUKNj83pdcgNz082vUjAa2cYyJHGeZrI6FxRoDCeaYV4J/Tudvzt37kIqlZG7i5gYcoiPHXtVLdD5TEot2RubYXFSU2nyuMmEzuKzE5/J/dnUXIeG+iosPLmH4a5WZMjBD1TC5q2C01eDyekV3Lv3CLVVVTisYD+6vNO4/3QadXUtYqr+/Ke/wJvHX4PP5xQblcUfHns6mRHWZWFpRU5Fg7BgyG1G3QJy6uYtcrGur4Vw7JVXhYehmJwr5BCNceO5Jr49izR0VTJPYKC3R6IF3Yp0jhoUkRkvjtPU9JQQDXT48rzJOc3wylwOwwNdRkS0keuaLV4bFrVF873NmmGY1m6/V+I5BREWhkaGhg0L3EZxwYmFuQUhG/r6+oXSYYilaT9n0SCuwg4d5gwcHBwcRnNTq1yqv/jFL/HGG6+jtsoLiz0FuxOIxuiCrcW1S1fQ09mEeGweHpcFhSzRO5XwVNXApVBY417jxyUihsfNohr/ntfYjRs30T8wjIvXbip07+jhg2r79xGJIM6yExa2f3MUhG0x/HOHyyWh79cf/hqHDxOV4dPn5CafzjkTIpzW56uoqkJjQ4McdDMz07oeGLzL1+ZXiS/LdXctuInpmVns3DUmQYDz0oQsplFdXY+bN+/i9u1HOHzoZVRV1eJXv/kx3n//Pfg8xE4xdG0DK0vLCvWsrTG4HTnvc2k4XB7MzwcxN7eKSDSubpft20dQEfBqfkQ2Ixh/PI5UJoXeAbJ9PXIR01FMdNVXX32FsbFRpDMphfEyyJSfj7xlr9ujQgmdhBSmee3RNU2WORFXFLa5rlDY4/ixyEYMEAsG/Gzk33JuDAwwF4E5AVkhexIZstQ9mJ98hPoKJ+qr/YjFY3CT4e3yIlBVq/fnOsNinsVmN4iCIoqA85PYHrpPuU5TNGIXCq8VFiq8vkrExfkv4PMvvlBBpbG+AQf370WGQXtuOxIx3i/cSOZtsDldePjoEWbn5ozzFnk4bFb09/Sgs61F6Jbw5gZ8fq/GkUI0i4osAnGt43/q2GHBJJOSe5kdEbX1zerAYZHll7/4Bfbt26expKOeYjFxLRSS2MnhcjLk0KbQy9m5KeQKGQwO96tLgiHNlWSs21kYvCs8Vm1DrbqQWBzgWAcqqzEzO4ea2mpx4XeMbZOY77Bbdd9k8CPxWixys4jKAiSFWRYto6EwhvoHUWCBlYWQfBJ2F+/BFO/Isc/BXXSvs2jFz8pjl2jHbIU83fGVOHHihAoqFPB5TJwbug7IomchMBJSQUZO7mKehgILncQY5VSY4THyeuJ9jIVZfQaJcRkVEXjcT8fHhbBiaGV7R4fWJc6nvo5m+NxkiWfFII/EE5icmtFzRS4RRVtTDao8DuHSLl+7hfqeHZqLY6OjaGyo12vT6c11jK5Y4tkYJsusFjLyKRDzfZ9MjGuO54iaUSHKKec5LwIWZdtbWxGOrMPjdirImoUkHjvvOSzuWGxOxBIZxJPsovIgEt2UA5mfgeNQV1P7HE1GdBbv31zndX/NpFXwHRjo1/rN7+d1wvHhed363Gd0VRNwWXIZm3usQbeU1imD2DJCbEnENWGkBvVCjjs/74uAUvPzYk0Xbzz8OeLxeKwMJSaDn91tj8enkEozb6MSgao65bWMbBvC8tI8NtaXUV9XI8zO48ePFEbqcXsxOjKKmcVVLKxtwuOwAdkkUokYBgYHQUr2zdt39OcKvxsuG+C0W/H1vWdIpnLYPjZMoJ7Wvru32WXjFDKLWKPN8CYePXmA5pY69PS044sTX6K+rhWDgyO6dqemniES3cDgUH+xSEec0kOE10M4euQwAIYJG3c3KVinz1yEy1OFsR27cfn6VezauxunvjyJnpZaOf3ZEWFed0prCwsevGewgyLg96Gvpw2FElKw6Lzm9ZBJ0d1ulTmCXSMMDuffmy5MutN57sz5KAnpEp8VuslzYwM7cFT+KD70bj3HpeDQ0pxg4dPihLAttjzvd2kFhtrdFiQzduRzlbhx7TbSyRB272pHgHPSFlDG0fT0HGrrGlFf14j5xSXlKugYbDbMzs/qeYNrNFFpLB5wPeNzBe8dRjs3jnmJ//o8/DtThKRxhr/Dah5u+AxqgZ1/iUyW6Bwjnuc1P7cGhv5FWScq75DLI1AegfIIbBmB8qJYng7lESiPQHkEfs8IENtSEsy3Ooz+7rcXkEvGFBhaeojeyjk3jknTqiuHNyigESMQwOLiOny+SnFGFxbn0NrepJb2XM4ipEt9XQvsNo82LHQ01tZWytHo9jA0zQg/dC1fokjW04vto2NwO+y4cf06Ors65AJmoJIconJEG3GWi38ylUY8Y8Ff/fRv8e7b76GQs4oJ6bSTp5pHLpPCs/EHOHJ4PxKJMC5ePI89O/dJXOEGhJ9JbGiGl6mnmeJsRsdFXjZF8osXL8tlSecQW8zr6xtw/8F9idV06fL7tVkpBh9xg8DNCd1KDHw6f47C/tvPXTUcV27EF1dWUdvQLDegtZDFxuqKQrboAB0e2Y5oMov7TyZR09CCgsWO6YlpjG0bxMBQB9KZiJy/fn81ZqZX4LB5JHy6PEBbez0ePnqCrt5tuHXrFvp7e9DW0oiWpnox3DmO5HtzQ+WgUMGNRsaCjfVNFTVyOQasJtHW3mqCvIot4RRP6BqmOEYBhE4fg85xSGBIpVPPOZ3EUNBBzo0OhWFuuGOxNBYXgvD76hAMhnD33h2xXw8f2Yv6xioULBm5Au0wwXVGcM5KvKJrjxsiCsZ8T4o4/J3HwU09XZH37j1AR3uXnJ8cC85VImE6OtvQ2dkBB1t60zkFT12+fgH7Dx1ErkAOPeCwevDR3/4alX4nOtqq4HaksDg9BZ/Hh7r6JrgClaisa0bB7sGpry5idGwn7ty9p/C4nTu3m6BOmwOTk1M4e/asxJHX33hNmACKo+kMxdEkopGYnKpOtw2tbU2aP7FowmBayN3nxi+Xx0cffYR9+/aKn8956XTR+ZnU5vvGjTtYXg5ieHibBAYWIShAfX3rFhgi+aMffF/ng4Ubij9XrlzGgYP7JaoYjj3FRwaQ+cRipVDJ+c0gPzpPKURLCJ9f1O8MpKSwSIfp6sYm1sIhXd/bt48VHdMmdI4/d/XKdc1fCtcVgUoMDw0b8Z/se58Pbg8FRvLEV3Ht2g2FfLFgduvWbfzgB99GNheBxWZBIkN0jQfry6u4fPY02hsq0VTvh8NB8cyFvMUFb2UTLA6/4aNybbKb9zEyDx1pDKSL4ubNW8KhzM8v49vffh8+jwOZVAx2zs0s8T9+hMIx2B0exJNEkVQjlojA43Woo+PLU6fwox/+sIjByWg8eC45xzxuFxaXlrERjeszUUykU3VqYkKoj6qqCo0p1wGuD1wT5ueXJI6yA0OoHHWp2LG0HBTO4Pa9RwhFk+juHcDRl4/hx//5Pyjwc6C/B8eOHYHHZVeYHDMhWCSsqa6W05oiAp2rDK2dmV4Sb/7ho8dwuBw4cuQI7j+4p/WO4i07RsIbm+L90+HqchOjQzdyAocOHxC6ifOOAg3DgecWljE/v6jjZ5GHaxbvAnOz0zj28suora7UmJAHzvUik6dbkKKJ4VtTnKewxmJCHgizAAAgAElEQVTb7dt3sf/AAWVL0IUdSyS11lMQs2TTaGqsRzS8ia6eLlMs9fLayKGxqV7dEtksC3MWFX+I66A4RMGHgiHDIkdGRyXAUpBlYXdhcVUhqBRj+dm3bRtReLJY0ekkh00M80SSPz8nQZ+dGi0tzVovt20bRjQSkoA6NNiPM19+ib7eXtQ31sPuMuPGtYnXvLothKoxWJV79+4iFNpUQc/lDGhNsjssOHvuFLp7OlFTWwGvh4UNJ86dvQSHwyOsEa8tulopjvK1vjz9pRjJRFklEyb/g6zv8fFnKtSyOMBriesIEU1cS7iuhyIhxGIRjG0fUXaHzW7RGo4c7+PQsROHwHuwOgoACdXsZqGIz7kxMTOtzg0Gy/I96Urn56DgV6fiDYODmTcS0/enM6b76qPffIK9+w4ooyGeNAHQ0VhY9/1MNqm1n/gZFlg9bp8KHSzGsxDBQhZFNYbqUpzvH+jV+kLMh2E6M6jXLWcyu6w4vz76zUd44803i4U8B5yOHDxuG7JbnPLs2uH54Zg8eXQfweAyaqpKCCaH0GC79+5WUYOdYVxJWIRqamzF+LMp4bYoYFZU+akuYnL8CULrq6hmccpSECZudGwM7Z29CMcSyn0h1icVj0nMZoGCRSM6kOvqGlTQZ3A1n69YhOFrU7RPplMmJDW4qhswcVFEAfF+ofuvOPpE6eTgtJdc4EbwLgmjz5/3hC3n9Wgx+Q5bsB1CuWh9Nl+ln33xGr/rwfJFsGip28+UaU2RtfhKpeptsegtGb9ItDbbdvL1da1YjMjLZzzes7hevfBQG+e16QqyGHKH4FrFL5OOWeyOUuq75jHXfk5w4U+KrnneWzmv+KzgD1SoCMWOHXZK5gq8Zs3xm+97EbppXNB8/rUqJNXK64TjWHxtE5nDNd64u/lnvhb90fzlEsvbmDW2jk/JDPCCQc73Md1iOuYiVue50UVHVXwgew4Z41ua82E6AYq/zMl84TIvBrTrFYqvWzrf3zzD6jPgsMKl5+kCkkimV+BwWxGPAU5rIy6cvwqns4CRsSYViwKBBiRTGaytbyCRSqOpqQ3BtXUEKqqVRUOEGgX0dDaN8OYaqioqlFFBx/3zCaJMIWPOYWgx1z4OB5/1NCga73wxMNTgqUriOf/MddMi8byIESqOxcG3/rysE5V3yOURKI9AeQS2jEB5USxPh/IIlEegPAK/ZwT+e8TzUiDeVkfS1tbOknieTIfkRna5KuQ4odOtstKPypoANkMMdqxBPJaB21UJq8Up8fzZxFMJePy+nt5OudLoMiFi4/z5i2hsaML+ffvhdtkQi0Zw5coVjI6OaLNJBx3DIUvuGrPhLyCWBf73f///yhlnhQNuhwexSFQP6IVcCmOjAzhyeB8CAadCFW9c+xp7du2VgKKgJTIjyS2mKG83ghE3qBSDGTJHcZhBb9wY8z3ZZk7nrtzv4lM7tenj5ohOGh43N/NEcPA1uckd7O+T+4n/8fNTUFpcWUc4lpJTPJuMY3F+Drl0CotLS2ht68TNOw/g9lfJfelwutFQ3Yj5+Sns3b8N1TUehWbWVDfhk4++UjArNxsvHd2LxeVJiR0WawDXrl1FQ10Ntm8bhtVCd7y2ocJvcCNGzrmNNt+sBW6HG4lkVJzP+voaiRxkivOLbkO6zsk8p0jFz0XhioGPRAwwpM9spOn6JdM2oddyux0SwOQOtfsQi7HQwFDNNVRUVuHD3/war73+MmrqA3C76XDPwV5wmFZlKzeC3NSaognHm+/J8xyLJlFTU6vjv37jhj4LnczcQHEfSRGEv549eyoxkAKZz+uDo+BEOLqJmcVJjGwfER7H465BIWPDtYtXsLE6hx3bOpBLryFHN3Aii5r6BlTVNaGitgnJrAWTswtYXF7F9h278dlnJ4QS6OvpgbVQwK3r11FbVyOhZHBwUHOW5398/OlzBzb/rb2jmWUazRNyb4kvoeDLz8bz+Mknn+CDD94X+oduK3KQKyoCePz4GZKJjM5HV2ePXOW8Nulc9XrdGB4ZgsvpkDOWaCRuROvr6XZ1FdnwScOkTsSft/mHGZpod8itzYIMv+jipFN8fW1dYhQF76rqGsQScVTW1sDpIp/bjlQ6rs+ojW4BQkLQKba0tCJRLBaOCU1BAZHH197B0D07mpuaJWh//fU9zR8Kc3v2jMHtJejFApuTPPsCgosLWJh8hDqfA8noOppbmpBleGAqC6uzFkvBsHj5A4MDEkIkJBSFlkwmj9XgGqanZ7Fv7wGcPv2VOP5vvPYyHHYK5ynNL4ZRur3khtO5nkc6k0dllR/pjHHjnjz5Bd5/7z2NG4skFNy5ZrAoIIcxOxd07owwtba6irnZGezds1vzjiKqEQjYWm7DzMy8hDMKvHwd/hyPeWMzomC8lo5unDp9DtNzi2jv6MKhvdvx8OEdPHp4B28dfw3dnW1CjbA4SDGbzkQ6hBkUGU/SCe3GlSs3VNAkf/vKtWvo7ulFImW6choa6+TeT0STuHXzJioquBZ3S6AgAoLnNh6Pal2iIOr2eACrE7E4Cwbk2mcw/vgRqrnWV1Sgo41hb1mF1nL9o3BFlALdgAymZZeCxDK7U50BZF8TncLrnwWbRw8f6RqhS3X88WPs3L4dK8sLyOr8UBRPorauEv6ATy55r69OrHR2LLCbyTgbiTGwCRVCYbm7t0/3htXVTczMLCLO4MiuDgVYck1jdsLk5ITyN7jeU6ilW7q6qgFtrR1abx4+eCA0VndXBzKpJOKJmNz/RJzQcb8ZDkkUamltRU93l16XawwRPrwX8Of5fb29PerusVmNW5/X/bVrl8S7b+F8Vk6AQ+ix9bUw5uYWsba2gpq6gAKFTddGFPfu3RN2bGvQn8RPK8UmIjI4zTjXTIgehToWFU58/pm6lYg7yDKYNg9sBMPqjmBRkQ5Q3o9MkKdhjxN/4vN7dN/j+ufyeIXf4jrAn8+kUyqstrY0obamUms0gxrZEUB2N897RIWr20KZcPZTLCd6LZNPSwyn4O5VgDfPvR2pJO8pZIST6ZxVIYSXDgtQXFN5/ZHVz3sNxWShIJxuPH70RDiIp0/HVczn8Q8NDSCfZ2HEzEGD1rCKvU9MRl9fL4j8YifH1atXhARaXVoVQotdas0tzRjeNqxnlrl5Xoc9OjdT0wyRrEVLW4OwHhvBJfjddtRXB+C227C5sa6ur/rmNlhdXqysbZoOgIpKzRHOVXXqFNFy/Bz8YmHHFAQ88Pp8WFhaUrFTRZJi0ZTCOYttJXyeCWHNwlLIPHeKl57Ttj4ObjVPsDXAdN292Dr//eL537/F/i0ns5TZF0L83/9QXuB0LN7n+VRS0Fz1+ti9kjZZGd/4IqLoeQrmVhFgy2cx4nExbLKo4+sYJUgT4WQKBLzfsbimLo7qChSMKm9E+RIq5RvitfknC2yFPCzFQM6SNC9yjbA2xYROZWeYt3VkXwjhpWLDC8G8WPAoiuHfPH9bixO/PRx8N4PPKn1tdZNvfZ1S55gU8X+EeF7S5y0Uzws8Nwkk0itivCfiFonnZ05fBKxpjO1kQYfoMxempmZ0/usbG2U4WFhchtvjU/GpsorPDG6sb65hYvwx/D6P1p7W5mYzd43FvFhgYJHHFPMonqsQ/jvEc2Jb1PlqtUlIZ6crmedl8by8HS6PQHkEyiPw949AWTwvz5DyCJRHoDwCv2cE/nvEc7nRig/ZJW5mCTuw1Xlud2QRjSZw/vxVRKIp9Pb2orOzHTPzk3LcVASqMT29iIb6NgQCVXKlTE9PSsij+5csXXKwiQLgJv3zEyfR29svx21NJQU5ith2fHn6FA7s3y8RkcIOBSc+cFPIpjCzEUvj4xNnUFNdh9WVDTisDsxOzwL5rET4A/t2KfTJZuMGP4tkLI0rl65KmOjq6pSwR9cqX58CiNzAsRgSFEv8FdpA8O8o+rDFlrgGjseuXbsk6nPjyw0K26xTaqemwF9QCz5fmyI9BXVyqLlxLe7kEEtmcO/ROGpratBQU4XNtVWENtaFH8jmLHD5AvAEauD2VWLn7r0IeAL467/6j3j73VdRWcUATwr+Vlw8fwsed0DYlHhyE/X1ASwFg7h3b0IBfo8e3MPLRw7BbmNQWgJra6tIpFIKyPMHAtrwZJNZVFVUqpV+cuoZ+vq6JX4TO0E3nAmosiKVTItZzLHiRp5Oa4rqDASjs5Cf22rLo7W1Gf6ABx6vEYzI8KazkCGyDrsb5HnQeTq/sICvzn6J//F/+nOEIxtCjtCNKEO5NpQUmwy/nm5muiv5OmTty934ycfoHxpES3OrUC01NXW4e8cEstIFubyyoM4F4guGBoYQ3YggkYji4tXzeOWNY0hl6HrzIBHN4t6t20hEguhur4XdGkciEkIynoDbV4GegWGdiywciCRS+OLkGbz/wbclzLAN++OPPgINgOSqHz/+ZrGjgcGFRuCIxiISqyjycC6trzNkzy4hKBpJyL1F0YgcYYbcEVXw1lvHJSrwiwUJYna83gB+8yFd6Qf1vU+fjEsMevmVl9XN8fTpE6CQQXNjnYo8dC+ysENBiAKcCb0MPc8H4LzNFfISaihEhcIhvS7xD5zXFCvj8RRSyZTOwdlzZ3H3/j19rh/88Huorq7Q+TVt5Gl4PBS9c7DbyM9PwMO1pJCXA3782bi6EHbt2oknT8YxNrYdwdUNBaAuL62KD+9wZuH0+BCOMkSzoG6MTGQN1S4r7t2+YoIzk0l4KmqxHsnB7g5ovbA7zbj1D/SL4U9nMjfWRIXcuXMfB/YflEB/4rOP8ad/+ifCIqSTMczOTOPp+DMMsZXfYsfCwqoEazrF29qaNfY3rl+TaDw8PCAOMgV0OgTl4tSm3gKbw6s5x/Xx61s30dvbreICXdoUz6nNmCA4C55NTqGts8sErDKAUoKYKWsRNhuOJ1GwOPCf/stfqzX9z//ln2Hi2WN8/NGH+Mv/9d8iEY+oQyMgRrVdgjUd6G6fW45pi9UgNphD0dnVg2Q6jZnZGeUunP7qtJzXoyPbQM4CCwBffXVGayHDnPl5ItEwrl+/JqRQW1ur2LU8LhYJmNVw+dJFbBseQHtLi86H2+lQUc6qUMkcUumMWufpNKRblA5xCTtgcCAFMh8WFhdx6fIVtLS0oKOtXYUhrqknPvsUe3btwf17d/QeXL+tNmJGiNAIE8ONqelVIX1UxMsXVICloFlVzWDUBSSSSbHU5ea1M9OhWcUl5ivwWqBYzuOmu7upuUmdIeRs8xxMTc5gdnZWcz8Q8OHggQNoqKuVkE80CZE5xIERm0E3PgshzyYmtNZ/+9vf0vrO+xPHiM72gf4+1NXW6VhY8CKrmILwxYsXsGv3Tq0JHAO6YSm8UzTmevv11zdRXVMpgYnXLT8Xi4dEl/A6pNjPMeUap7BNO/FnBYV6UiSk+5whg1xfL1y8gLffeUu4NArGuUwWwZU1rRVcD+iwZzGY557XKTt32BlltdHdXMCXZ88pX8HvDagbi85zzhveS6mks8GIxRansGC8NqyoqKzG6sqauoPoqGbuB5En7MBhUfTjTz/C66+/isoAcQ3s0iJmiXPIofvLnBzbbvT19ej8csyIwCFDmp0GZPPz992796hDhus+O8SGh0fQUN8o3I7NnhN3m05izkN+Fs4ZhYA2NqpowOtvfmEW9+7cQU9nFx49eoD+gT5MTU9j3/59aGltw5OnzxSCOD+3rOedeILFlggymSh8Gs84+jrbtc55PcylSCDJoXF6UNfQglAkgvDauoqaDLsusaW55mr9zRkRtPQ7CxChSPR5BgXPKNd+Fst5nvjzFNW5vlModjOz4rlX24jDunsWncdbncZch7gemfNkXMpb2ehbmeeln/9dj5ZbX/uF27nI1v5HPI1rdbbZiwghrgkeiefmWE04ZMl9XhK1jYj6D38Z8Zw88i3yQFE8571JGRFZjrlV2QsszLAj44Wd3bzHVmG69K5CbisHxAji5k/8SxM0bbDwZi0vYW0cud8WrX+XyK3VkZ95CzLnm87z3/7krJSZefO7BPnfFs9NF1BpQLfOh985mmLX8xP8tnguVGDSCpetCSe/OItcPo5d+8y6GQ6lVVxlUbi6thbJFMPJIXPDwtIy2ts7UV1Th9m5GYQ2Te4Ouzj1TGy1FrM77M+7Mw04TZZ+WAq/Wzz/h5znpfE/cPzPyjrRP3zZlL+jPALlEfgnNALlRfGf0Mkuf9TyCJRH4L9tBP5bxPNsMoZ4aF1C2la3UmmjVWrx5e/5Qhax+LqcyKEQ3WpeCSJ0zNmcFmEd+vuHMT4+g7pailCGlU1BPBzeEBKEDizj4q7E5kYYJ09+iaqqGhx96Qi8HoZGmmCxTz/9WExdCixmS5XXz/I4+bUWTuDh+AzGRndgPbiJs2fOoaayCocOHhCDnU6X/Qd2CX1AoaqQs2B1eQWPHj0yQVxVlRImKCpyh2Hc4oa5TVfN2PadxTZ8ig9OMaPFAa6vf9GOq5C2jJytFPhzDO30eiTUUESjW5NMdG61Sq+dtzowPbukf+vuaMXTRw8wOz2tY2FgYWV1HZrau+HyMTTVqqLA+XNn8P63jsNmZ3syf1nx4N5TBAI16FZYZAzXb16EP1CJpdUw6mpr4XbaMToyiFwmiVw6jZWVJdBtTFc9RzOeSMLj9CqYk0ISxfWh4QE4nSYQ1QijRjwnp5V8eiIMAgEGGy4bxzGFUrLo5TLNoa6+RuITBScKQmp5Zsiq3S4BhtZObZ5zeYVFur0eHD16VG3cVonlLzaTph3ZhDkaZ7lNyJgnT8dhtdvQ3tlRFPYzcks/efIU7W3tWFtfQ21tlUT9+oZahQR67EQOAGfOn8ZOtufXNSAcTsJucSO4uIQnD+8gnwljsK8NXqcFG8E1td9v27EbNrcfFrsH2YIVH370Cd7/4A+E7uAG/Mb1G/jedz7Qa/P8UZzjeeY54vknZohoCDrJiVqx2U1jN13PnGoOO/naaYXVErVDRn1zswljpWOzVDxgkenBg8dobGgRO5eu4N27dul6W1lZFq96YW4SDlte11ZJDKFgSSe4ceOuigNPIZ9CGTEpZAurqyCThdcXkEBEHMlHH3+Kyspq7N1/QPz461evoL+vW0zgfD6DIy8dVsGIzmd1YTiKhRYQh8Pil0V4EX5+Ykooyj148ABjY2Ny/zF49cqVa+jq6kZLSyPs9jwidK9bnWLkf3XqJEZ7O9Bc7cPkk/sKX8ywGJMF1iJZ+Kvq9D4ujwtNTY2YX5hHbd3/z957P8mV5Vd+J73PLO+9g/e+Gw20d8Mhh8MZutWuJC6X2pX+Fil2I1ZShLiSGBsMLofL4Zj2DbRBA2h4b8p77yuzstIbxTk3H1CNRnOMftvJjJgpNFCVle++++579/M933Nq0NraoTWHYbAc08OHj+LTT89rfLq72oBCGn6vWyAtGo3B4fJgaWVDFg+7d+/DVnwL9Bem6vUffvL3Kkw0NzdgZXlZStsDB/cJnhOic/2KbSYEi+mFzsJHX0+PFPmcu2rit5msAZ6PKzdvYceePQiHggLqVPEuzM/B5XQryM7u9CCRzmBichoff/IpfvQn/xL3793GoYP7Nb88TgfqamvlJ841ZTO6qc+azTNYmRYPcVAEHw5X6Hyyo2dweAh9O3rR1taKuflZKYh39fXJZoYQdceOnTo/8hXPmW4Z5ikQ1rGDg37MhL/xzRiOHj2CSCgkb2HO7UwqBSfhUSFnwu4cdgWXEl4RUvEaJ8xJphgCnFfRbWV1FUvLKwKYXrcHtbXVUlATEn7x2Wfo7elGVWUEmdSmACgDBR3OIiKRalTUtAnMsHCVSqcFjwnsuS5VVlXJ6zwa21QQ6vLyupTDLLQRmNL6gt1FzMEgsCO8np6e0jVLQE2QTWuUjz/+CG1tLSbI74CxZaqsjCAW3dA5I1imzU82Z5O1xuoK15oq1FZX4+rVr2WbxPtDW2tLyZsY8Pr86szgeflPf/1/48UXX9J8oYKY8J6dGYTLvL8puDcQkMKa6+bk5KTOS29vb2lNIRxnp47JKpASVvTPIeCUL5j18vrNW/r3hcUFvPHG64J8biVSmnsobUN43yO45TpJlTx/N+etrjX60k9OCcZTFV1ZUYVinj79LmVosKikAOpCVjDdAEVaY2Rk28S1387uCHZp5XM637F4DB6fG19++TlePHVcxR8qz2U1ky9gZHj8ybFyHWV3R2wzijt3biNSGVFuA9cydgp0dHTB6TB5Cteu3VRuB9dIztua2ojCr2k5xXnIwo3L5cWXX3whC5yamkploNy4eR379+7BzMSYuhFYgONzxtraGg4eOqzQ3l769KezGBgY0bEH/A5E1+blqZ5JbqG6skLFAxZBwpXVSGTyWIslUN3QhFC4AtlEArMz01pnOQ9ZQOW5pTiAY8avFjgluORzBiEyPzNBOQuTHAfOYxM8XNB7cfyp+LfI6LNK5CfQt6RQlikJ16LvgOdPQHgJ4j4PID/7nmKcJbsms9r96hefO5LJrGyYOFFNV5nHeLKDz16WTYfevWTL8uvBc/OZTajkk1cJnvN+LR/xrHkm4XXLYGRaKVlj+E1o/wxUfxKgbboZLKU6/2DguTxyDPctjaEzbyxz+LLG3fr3J18Fzg0wtsD3dlX/t0f0VyvPtxc4WFD7/wvPqTwnPPc6m3Du06+QLyZw5HgnQkEWdIK61/K6Z7E2nc2jrq7pCTxnZw0zV3h/os0QA3h5r0nJzsiF9rY2rR9WV6kpTshlvwTPubyZokjRZvzcaUtlBYbmCvTxp/LceJ5vn8dleP6rr8fyd5RHoDwCv1sjUIbnv1vnu3y05REoj8BvMAK/DTyXt2hpg8VfJVjOB9WSP6bZIOeQLyTl1+zxhhGLJgTb/EH6kpp+XLfHj6mJebXCs12/upbWK7T3KArKyv/V6UIgEMbK8ho+/9yox18+ewYVEYZeJXWktJ+4evWKbDBaWpsEX+SvayRKiG6l8PNffoQzZ15BwB/C3My8HsxDhHWxqN7n+PFDyKQTsk6hwlee6DabNs9UGXIzS3jBF/+bGyy+BzfslZVVUoyxvZxBZ9z08oHfCurjxtf6GcJChv/JDsZm1/tQbevQGObhZIt9gcGn9JhhmFkR42MjaG9pxMLMNIYG+gWFnG4vqmobsWv/IWylcpicmZNSNJmI48UXTwgKUB1Pr9hLl64qNJQwNJVOYHDwMWxOF3yBSkxOjOOdt95AOhFHKOjFPR5PRQS19XUK8eJ5Idwq5ApYXV7R5oUK+l27dwhkmQJFsaTU4qabPqW0cLFJIWmC3iwFmwE2BPDZHJXm3CAnsLqyjupqegy74fa6sJWgTYhTvq5s06dX9FcXv8YPfvBHgnDFApX8Zr499QWl5z1VnS7ksvTPDuPCha/Qs7MXwQiViU70Px7A5mYCra1tKm7QcqSjq01wZml5EW3NTXCo1beIteg6VjfW0dTSilQqh6A/jMW5OXz15XkEvHaEAm7s7GpVwCjDPXfuPYDq+ibEtjJ4/8NP8eJLZ9Dc2m7mYLGIz89/jlDYh1OnTmou8PcbgE5Vtxuzc5blT4NRGbL446Yvv5mPVJRfunQZg4ODeOONN2QfwMJLd0+3wDPPw8LikpT+VnBfc7NpmaY/7+eff4YXXjihTeXD+zep8cULp04JAFVWViMWjWmzT6sUKv4fPnxkbEZQVHBvdU01IhWVAl+y8bE75Rf+05//Am+/8678oH/+i1+iMhTED37vXVREQrh2/Yq6R9itwBffVxYkRRs21qM6d1Sr1ddV4fDhQ4KLG9F1gUVu/ellyvP2X/7uJ3j99Tc1PxjCxmLF19duKbjt3Ecf4IfvvgG/PYt0fF3K2fVoDFMLS9h94CTqm9u1FhRQ0NpCO5APPvwQP/rRn8Dj8cnLnF74La1tuHnzFl5++SyqKsMAgVOBBTiX1NoebwBbSQaV+qR8vfL1VeRzpjuG/sgs6LHYMTs7jYpIUF0pnKNUcTNgmKBwU/Y3DtynirWzS8o6A9ip7jTWASywfXbpa+w5cEjFtej6KlaXl5CIx9HR3o76+gZ1AOQYNpjN4ZfvvY+Mza3PwIIVC4pU/bJg0tvTh/XVDVy6eBkvnX4JkQo/bt26IQjMAN229nbBWnb8UMHMtYtFSKqLCU2Zr7C+toaTJ09JMUvLBIZJjo6O6XpnR8PZs2ewuLSIZDKtfASuHfTc5hoW9Pu0Dvh9HtTV1kjZvbqyrDGoq683YZPZnNYIFjgY0uvz+6WWZshjbJMF1l5UhIOlYFrCwqwKFLdv3kRNdQWc9jzqair0PxY/GYgarGyBL0DbLPolGxUt1zIuOATpXMs3FGTMQg7XWps6gFj0PHBwP8ZGx+QRz/sKPxfV1yxU0UKGxaWxsVFMTk7gD//wD1Q4efON11ARMR0WOo38SvWu062QPCqjGWTKQgzfj8Wk1pZmWRNxrIwim97bWVmHsL5459ZDVFbVqvNkanJS2R4trQ2a/7l8Sj7oyQTvcaUw2EwG9+7dU3AtQbcFXQnAeS9ieKVxhzZhjtkci8BFLK+sYWxsHI1NTerCOHHihLqg6K7DuWl8mCFVM+cNi0W8/3NNITxn2COvaRY7WOjLZfIYH5+U+p6dCSwesVuLBQna2rBYywInC3Q8BjZnrKyt6T5d31hvniFoWVLIqbvh6JEDCpbkWqDjcLpV/GGhkV7u/GoIZREDgwOyfWKxip+J0JxdSLwvcN785Cf/FT/+0Z9q/R0eHtYzSqQiICU6QTu/hwWqW7duqZDEeXrnzk00NNajtbkJmxsrKiTRnq2vrw9biYTsdlpaWxXg3NHRbYq2Q4MI+ewoZOMI+X0IsOiRoSggpk61uoYmeEOViCXSWIvGdX9trq97Ms6co3yWIQTnWPNcEh5bggVLwWwp0Q1YNs9kJtSZdl+m24fnX1EtJSW09WhoPbN96wjDbhAAACAASURBVFGxZNvybGCoBWq3By1az37Pe9x8VnnO7+Hnfh48366mfvpeNiytbconmwW96MaGKba7HCYU+Immu2SMQoX1Nt9u632efe+nqmrzDPpEha/7vrk2jNLervUjw04Yvxd25as8Bd7bj/nbBQlznWlNtxTq1u+i7bmej43nOH+/o2AKCtsFKdbvenoczIQodeiUOgd+tfJ8m83Jtm6DZzsPSl4yz4Xnzy2O2FAC08/atlDQ4pRty/lzF1EoJnDgSLuxz7IHVcynRQvbRMIVtFkKqmDqdPNZPq9uCoabF3IpVFaE9ew9O20KSgzSlQVRifD/NspzwnMTGGqKitY4HH/jL8uc6DfYM5a/tTwC5RH4b38Eyovif/vnuHyE5REoj8BvOQK/CTzPJuNIx6NPlOfb1UnWZslq8eXGNJXelNI0GkthaWlNCs/16CoOHNonmwqqoetqm+FxB7GwOI/W9mZ56lKRyY06vWM9Hj/Onn1Z9g3nz3+JxoYmwbW+vhbksikpAQljuSFmq/bS8oI27QQk1gPywtIa/p+/+VttqF984SW8fPYV9D/ux7UrVxQ49oc/+D6OHD1kVMHpFB4/GkBnR6feg5sHbtoJ4LhBpRKQvriEIHwRsFy5ckWA5NixY/IY5hZRbfaBQMnr3CZ1GFVg9DPnsfO/c/JkZZgcN7jGK5nQnjFS3PQWbQ64vCE8enAfHqcN9kJOm0ge68DgKE6ePouG1g5Et9Lo7x+SzQM3F7RYIOwh5CacuHjpEk6dPCUVKAERx5Zt8/FUFo8ePsD33n0LdVWVePTwLmanpxT01rujT2pCwiz641KR7nK6BJVoQ9LX1yv4xM/JF0GDbHKyWQVvEppx88n5YGw7CDJMgUABfFQhe1yYnJzCzPQ82ts7EI4E4PERFKSlpqZyiK365CPvvf8xfviHf6xzVGBopFRGJsDLgsXasNqcgji0B7n41SXsPbQP3qBPFgFzcwuIhKk0D2N5eQVfXvhCAYiJxCbOvnwWddVV6GlrMyo3vx8XvrqE6to6gS0WRwjFvjh/Hol4FFubG3jh6H7UVgYwPDqO2sZmtHX24vHgKBqa26TsJ1hSWKmKLR784pc/k4UIFZx19XWIb24imUpKzWjND3YHUJFK1XAuw2BaY68wODCMW7du48yZswJRtJoZHBxA344ejQHVVFRUUmHr8/jR2NgsyEkVI4sozBI4deq4oFd8cxUOpPX3CvDLEOTT5od+/lTFe+FyuQW4CQpHRoc1T/ftP4DmtjajWlXgmgPnPvscr77+Jj759Bxu372H7731Jg7u2oHpqQlcvHQBL710Wp+XIYNUumfSPCa3QgLZWeDx2o1q2EEQ59S1zOuWHQw8jwzn/Mnf/yNeffU1zbGJiRFMzc4jm7crLPM//Z//B/7yv/sTZKJLcNlzSNJqZXYO3lAFdh88hVSuoOvQF6D//oaU/R9+9DG+973va8NOT2x6SPsDQZw7dw4//OEP4WDAocuJ9dUVRMIh+WUTviYIPjN5XduPHw2ipqpGVhH0/mZHyaNHDwSJjxw+oILc0OCAlLRcL7j2qLPCYcfNmzcFqckBWDixCo+8jqiU/vzyNezcdxjFfBbrq8tAPoddfb1wKSyNvtNZdYWwE4DWJpMrK3j11VcUWkkbFc6rv/+7v1fhgbYtlZU1Usp7vSyO2PAHf/ADgbzBoUGp8BnCzLl99+5dFcQOHDggYKRx8HjVCcJrm//GghTXTwJv2lQpwE9Q04Wu7i6BXt4LqFhPpxKCqAxNJVxeXFxSIYUdQlyL6hio6XRJfagQyvlFAX3Cwstff43v/d73jac6A3XTSRU7OL85N1lc+vC9n8PjAno6W+F1AZGQD0W7E/6KFgQjVZifXxBQo+0XIRzVulw7SSnHVGQiQHPI957FJ9pn8Xtv3LiBgwcP6jh4f6mrq9Pno6p3bnYBn31+XnkDvE/duX0LLc2NaKirV7cVCx7FvMnJSGWy8Ph8+p1jo6OYmZnSWnn82DEFBROOGkW4KZpQdUmPdOaAbMYy+Prydbz99rsKFaXtycHDe2CWFNOlxCIhx8pSGf/85z/XvOJ8498xi4AFCq672bQpVgrSs7jpYMieXUUvdpnQhml6Zk73WnYMOJ3Gsof3PVrQcJ1gUYXwmEVYFlFZcOQ4cb0MhcNSd6shq0gFahq3bt3UOeba73TZZclWW1OjQh2vSV5H3d09KqrTtoXnh2sEizkE6Aw4PnnysDqiOA+tIFACTnU0ZAw0NoV2fmZ66bOTx/hV817AtZNe7FS8njv3Of7ohz/Cxx9/iqNHjwK2PJZXF7G2uqEuFirWO9o7S90QDIcdQiqVwOHDB+H3ubE4O6k1hNZskQiLNea4uT7Mzc3rZ/mZ2H3gc+bRUBvW3GdhXBCb9kV2F7bSOVTVNSBSVYel1XWsra0LsvO6YIGG16YJQ51QJwT/Tj9fCu6Ul7uKFk89rWURpWJyybOcN9mSvbbsc2zbwiFLVh78+W+9GPxeUkBbcPa38Tz/TeD5dpD5BBbbbNiIZ3Hj9l0cOnhQ48giHNdZT6kzgiILoz4uAXTB8+cckuyzzMsSfSh48xvwXP/6JLCT9+vEFu3SOIf43GLU+8/C+O22NvyzrEAUbEsAbwFxU4AyY6J/0su8VwGOwtOAVwWjys5qu77dhNY/C8+t47He65tHbpTn1vdsB+bPwnMjQrB8378ZGMrP8633l4qeqm5a7m33PGdhwwVHsQZffH4Z+WISe/Y3qZiVStrU8ReLbykbpaOzRx1sLN6x84JFpaWVVT0Trq8uSnnO4gNtW/hsHfD79d+WtZniVjlGfBaRBduzgaFGea5OG5tdBSo+d9gcnm8pz8vw/LmXTfkvyyNQHoHf4REow/Pf4ZNfPvTyCJRH4J8fAcLz7Z6W2x+Ut6tO+OfMVhRFepKWVOffVtw8/V0EAYViEpl0HpNTCxgbmzLBVm4HKqsj6OrtwtzcEgo5JyoiNUgkE/D4XFhfX9VmmxYfhCQMJqQ/8cL8Mq5evQ6P2ye1J9XHhDuEG52d7cbjvEA15KCU3ARA1maboI/wfWmRqkcXDhw4iJs3bigcjBtLhuF1tLdog0IlNqEhwQPb8wk6uSEm3FST6LZ2ZirNeZz5bFobaqMsCwpiU2VFOMkH/7bWVtlncHPPv49vxQUkGupqn2ySFImlULySlyY3KFT5ujzYjEYxPzOJYjYjZenMzKw8fWsbWrDv8HFspfOYmp7Djh09UlPfu3cfBw8cEogIBP349NOPcfr0C/rdmXROKrk9+/bjYf8Q5udmcPqFk6itqkAsuop5hZ5m0bdrp8I+qUjkFoTwhZsXgtrLl7/G2TNnSx7OTsELBQUW8vC4PQiHGMRKz02Z3JSgjWlJNiGqBnrQqzcQCGJ2dkFFiWDQh+bWRkEot8etED+C3IsXr8Dl8uPIkRMCscXipvG4TTNYjTYtdjjstI7J6Vytr20IjF27fg279u3WZnV1dR1b8YQgCaGjz+tDOBISHIlUhAQxH9y/i4O7d0mJyGDIgcFhtLS1SYXLADlu1lks+fz8Zwj6g6iPuNHWVInNrSTiqQyOnTqNR4+H0N7VA5+flhwsHBSwvLQkIDE0MizbCCqsCc05B/jvhCb8/YR3Al3ZHHweD9LJtCwF6Pn9wQcf4sUXT0vxqABbG5WjWak/Wayhbc/cPK2GBrFr1x7Mzy2gqalZn5cbXQJeWt3QMiQS9qIiaMIo+aIC1e3iRth0EEjZTM9XqefsmsfLK8vyJKZit7auQcrznbv34NPzn8tu4tLXV9DR1YXXzpzB9MgQlpbmBXLr62sQCgelHrOr0GHC/wxcoL0TYT2BHhW1BKMECXKNMMGGsONn//RLQb0E4d3IAKpq69HRvUNA+9wHH+CPfu9NROcnYS+mMTU9iY1YDAeOnkBFXRuKjtJxKpOzIPXao/5+rK1F5QvP0MrBwRGFuo6MjQky/9733kUmlYCtZHnBdYsf5/2PPkZ8K4H6hkYUckW8/upr+twM/+R8rK2pVos/h5XzyqisnQJgDEXlWC4vL2GAoZcHD6k4J72j3cASAgJC3Rv3+tHY1q1gSXacMGgwtRXHwON+7Nq1U/CSc5if/dNz5/HK772l+cDCHTs5+F70k5/ndbUWQ21tPQYHBpFKx6XWppqbc05++yrIsQugAJ/Xj1V6L3s8CglNpxN6H4JjKoV5DpubmgWx+Zn5dwSqBM6ETbR1oaqaEJIA09jOsMtgXcfNAgzXdoJw2pqwwEeoSQ9gqqZD4Qja2jtw9epVraN79u6TR7rDRruXPDY2NjE8MgZ2VNRUVWktvHn1EjrbGlAV9sHjLKoLpOCtRd+uveqeIEKybFsIbbhW7d27F7PzC7IkYlgjC4S81/B8MHST8Ipwt7OzS+ePqmvOWx732OgkxsfG8frrr8la7LPz59DV0Q6f163xpI0LOxyoWC3Y2CFEAG2U1wxfZXGsprqq1HHAFZ73FF4HBeSU6ElQxwKSE5+d+wr19Y06X1NTY1jbWERPT7vsRligpMqZkNpSmdNiht0AhK0skvIr1wspvAVKjZUEv6eurkGdAizCrK/HcPvOPVRX12mtaWttQjjk1bq3sbGmceF40I6H84vzY3V1Rfc+FuesUFtmW3At5hrMQ2FXwcTkhNZX2hqxo4jhtf6SmpqAmBCaoJwFFK75vG2w6POf//Pf4vd///uor6uUCl7hgCX4aAqyvJaNP7Wxf6J6/6klBtcP3sN5T2A3TTQaxxeff4HOzm4p42VZVcwjFA7p8xL68zNURCr0jMB/29yMYc+enSpm08Lpzo3Lmr88/wF/EL29fbpeVKiQp3wea6urmgu09HLaTNFY1wczIzxeBMMV2IjFsR6Lw+UNqIjN+b84P69CG88Zj5OFKZ5PHhste3gO+FKhzXDe574M8DbfILgoqxDjtf28l1W4MwCVMNLA8+3g/NnnQAsSK8S3BFe/672/AYE5YYh0S12KlvrdgudPVeG8DOyYW4lieTUq26OG+jrdE9ldk6PVndOhAh07DwjWqVRmQYX3wmfBswWQnx5HCWLrPmMgrKlhmU5F833GA19MVmpxM5ZS9lMwoFBR2soZ6zXL1MVk/hi7OYFxeXabng+9xzN2M7r/pq3CqikcWxY928eU64PJlTaA3oL41rP4swUIFRZKvuDPAn8B/tLLjHkJkKv+sk0tL995U5DYDty3B4by2ZyBoYn0Ijwedh26YMtX4/KlG8jm4ti1r0FdV8vLcWxubsEXYP4EO9j43GLCdje3Elp7WGjk+tLUWKt7BG16uM7rM6koZIoQ+swleK7zJuX+N+G59RkVkAwbaNvCZ0V2c3LV3T5ex17/12VOVN4ol0egPALlEdg2AuVFsTwdyiNQHoHyCHzHCDwPnlubje0PzfxzNrkJlOD59o3OdqBs/RqKgKg8D/jDmJ9fxdjYNFbX1hAM+VFTV4Xp2SkkEhmkknlUVzXAQ/AQ9COby6Czs00bUYYZGnmQDXNzi7h8+aogH31iPR4CP4cAd0UFv89smjaia/jFL36Ov/qrv5JaSxtsp0dKVqMicgpkE5Jx00/4Q1UdN8pU/BJy8X8EnkYBlpE/Kj2XCYy4ieWmlpt+elPTnsFp5ybDhLRRFWaNB8E5W7wvX76sh/X2jg7s2bdXCmGC4+PHjgq4EEL5PG6pz03YoDkWquhsLhfymTQmRoexsbKMluYmbdi58cjDhbauHdhMZbQBaWlpwmY0hvPnLkixTfjQ2FSP8+c/wslTxwXv11Y3MTU5h+qaegyMDGvDeejAXvjcTtm2bEY3pEKlx/jY+CR27t6NTJYwxLT/E0xPT89g7979UmbdvXsPCwsLWFxckB0N1ZgNdQ04+9JZ+S5TCcy2fbPxoyKcPsD0fs8bq5EFQjUvWltbcO3aNSRSCXR1dSg00OvzCq790z/9Aq++9gYqKqjKW0cg4JCdBsEq4eDAwLDgCPdPhOQ7d+4QpCeM2EptabPe0NCoTRyhNuHt48ePsJXY0ibt4MEDgtBUl9EGZPeufWhu7sDkJAsSO7ARW0d8K4q6+mqBHXZALMwtodJXxPjgML7/B68hUlWL5rYOfH7hEnbt2Yv6hmYBlYmxcQUu9nR3I1sooLunV6GKHEvOW6paCc4JMTmH+LnlI81rxce5to5z586r9fmtN9/C48f9aGisE9z0+lzyI6YyuLm1E19euCgbgeXlVRw8cBB1dfXq5OBcYujd0NAArt+4grMvncILx4+WlKU8NyaUS2pNwRADtjlO/OrxeswcKBYwPTsvpaWAz/KKNrxfXbykAMYXXzqN2spKVlpMSKSDdglJQQMpy+XT6zA+x/IwBnL5tAnFDNJP263Ns1HfMdSyKNXo+fNfyE+ZxxwMerCHGQMOD5aWV7E0O4Oe5lrkttYxNvAA6WwKoUgFmjq6UN3QBTjZcm9DNk/bA8jiZn2DivoJ7NmzX2SEYaQNTU24fOWKVNtvvfkmivmcYDThDNXgtHu59+AhTr3wgooIVRVVstxga/nq8rJCTjkBqTwn9OYxRTfWBOZY4LNeXJOmZ2Z1nnft2qVxVEHB7lCQZf/AACLVTRgen0E4EMCDu7exGV1HwOMWQFpfW9f3sguANj0E6GfeOoNobANjo8MC2Cy+UNWbyxZkMcOCI62KWDhpbSN4B9pamzE2NoLFhQX5zHNdUdEpl4fX40O+SO9xn8bdCp3kXOjp6VHnBoteVCXzZwm3qDjnesciEwtjVvgtFdfLi4sKJuZxUrnb0FAHv9+jtZSANRbb1LX/4umXpE6/dv063nzrLc2p4aFBeNzQOOw/eESdSFQscvKEAz5cuvAZqsNedDbXIpOIosD55alFY0u7gaKyGbZpzhIWK0gTwMNHj3Hy5EkVsTggXFNp18FxIsBkgZKfi/cPKa0LUJfM0OA4vv/939e6ThshnuvGhnpMjI/IhmdleUlFFJ7fQ0cOyoNbKRycD1QkCxw7FKBqClTGsoeoi97fKYJ2BzucNtH/eEiFK44loXtHZwtWVhZw+MhBxDbWEQmFnyiSqW7numFBIdox8b7DQkF7W4cgOwuGhMKjoyNSgwaCIRXceMyJZAaPHg+oYLp3904sL82puMFrjkWGixcvora2RvY+HBPakDic9lLHTFprL2E+4Tc7RgiqaHdEP3wWlAIhht4SQNI0wXQg8VrgWHB8OA94vq9evQGn06Oun5dOnxa8pvKc3+8P0AaMVm0cO4aRx7W2NTY26Vzz3utgOqkpc6sgok4ol0fXDH3h2TnAwhUV+bzWnCry8PmBBZz72Llzt36GHWmcHyw4Ej5/+skHePn0CYyOjOi8jY9NaI0leOSawXud38fztobBoQH4PS743A4VZkLBIHp6exVw7PL61A2xsbmFjeimOl94vbBbgMVUPqNYz108NnaJsRDC+wTPg8JRbRxj2qF98/Us+PwG9PwV8PzJM5yKm0/9ty1hxbNCCc6zXwXPrecYS4VewvLfgufWv29/7uS6fPHqLVTW8B5minuRcBhul1sFOmY48PnL6zFWerHoCro6mFfA7h5zP3v2+fXpM6ulVH86KFz3yJQ5TwwAV1nLPIuBNkdZCQTYfad8kZJqX89pzGGhTVMpY4Dzl88csh10mMIw1evmKi+FSJtPZ+ZyxqjMLesda1z53ts7+1jE2Q7Pnzxrl4pJFuA25+qp8vzXhed8zv7GOfgt4Hkh74ETtbjw5VVksjHs3EurKRuGBqe0tjAUdP/Bg7DZXVhbj2Fmdk75KY1NzfAHw4jG1rF/7y51GPDeWl1ZqXHhes+CyW8Kz1nI4LnM5BgO7AIcLuSL3/Q8LyvPy9vj8giUR6A8As88T5QHpDwC5REoj0B5BJ4/At8Fz7dvPiwFUy4VB3LGrsR6yH6e+lx/Z+OGI6GWyqmpRTx6NISl5SXs3bsbtY012kxMTM7C5fQjvmkenodHBmU50tXVjs+/+AwdHe2yy6CqkRBxeGhE8KS1pQlVlQFtxKmG5IbabMSdWFyal//5j370o6c2IrRCyRUVrsiNCdWH/F61k9PbHDZsRKMCAYTmhFTcQHJDzo0rg+b4PQRGbbT1EIh3SdHI0DqXk168Rv1mFHEmbIov63Px6/DwCPqHhrB37z5trKLrG/KT7u3tQTKxJb91KzRQfphU79sKcHG3nM9ibnpK0IRKyM7uPrh9ITS2dOL+40F5mHPcFheW8POffYSzZ19HU1MjgiEvrl3/CidPHZUn+/JSFBvrSSwurcLhoVoui9deOSulrdNeEDSkumtzK66WWofLhZraWjgcRW1i5ucWMTkxjX37DuCTT85jempaG1ZCeMIUnftCET6PD+++87bsV2ixEgiYsDuqudQuXrQLwlEdSiBDkM5OAKqJb9y4iR07d0kxSauM/sePcOzEcaMgTSexvEywFcPSEkP4atHTvUMqdLa/v/baq1hZWcIHH72PN998Qxswgpe2tg4BxeGhUQUb8vcRdu3Y0Sv7AX42KgZpo3D96i3YbD40NtJnuBWJZBTzi9MIVwRVdDh//iIyqSJS0Vm4ihtoa+9EU3OblIRLaxuybLlx85aU1on4Fv78z/8Mm7FNMOqU/p5U4XIeEaBT3ck5QNUlN9mW93JlJILGukb8zf/7N/I9/h//h78oeZE/hMttx9raCgJBgoMiPLQuoHrN6TU+4i6PAjBpW0Hh2Nj4KDY3N1TIYNfG2tIijh48KEU0ARTBAZWRBMWEpbzeBfSktHNhq3S9SPHJv3M6cenry4JuhAp9O3YIKInqsFjFIEhZ9tD2w6WCmLEs4nxj0Yuf06ZgUPqgEyIHQ7Q4SgjYGnjgELycnprDo0cDUk/X1lI13QaHx4uCzYWvv76GtaUF/N5rZzA19BBTowNoa29FQ3MT7J4AQlUtSOVomWAU+rr+SUFtdkxMTGF4eBQ9vTvQ3d2L0bFxrMWiGBsZwZHDR9BU36DDoV85x3h4ZFTXxM7duwxsXVnU9cgOF6qNCXhqa4zdDgGq1oK8sXipr6tTMWh+wUAwesXPzM6qILJrzx6pFI2FgA0TE5NSxv38F++js70dzQ312L2zT9kMbS0tCs1kUYvrCMGbbH087IhYQ1NzI3x+r5TiiXhCVhyExvwej9uvdnkqiCcmRtHb24Xoxjo6O9pU8GLQJ/2eJ8cnZb9BtSuvfZ5zvjcLNITlc3OzAngM+yRY5RqtoqTNprWThSFabBA4E+hyHeT6wM/EOWLU640oygbBqH1HRkaNInzffpw7/xl2794trMTiAAtK1RUBWft0dfdhfSOuYhvn0e2b15DdiqI6RHheA0chBZcvgLS7Fpspdgv5Sx0gEMglPOfxEGiygEEoffLUCRVWuCY8fvRY6zzXab6qq2sEmfmZA4EQ0qkMLl++gj//s3+hf7956zpGhofxp3/8Y0xOjEldvby0qPV/ZGRY62Yml0Mmm0Fne4d8/VmspWI2k07p2FigIYhmUSkPu6yluCZq3tTXY2VlBe+8847gNQu8PFdU5R/cv0dFW/4sixBWoZjrGtdGgtZLly6psLl/3wG0NLGDy6hXk6mErgV25jQ0UmVeibr6RoF0Fgh6e7rw1ZefKaCZHucE4Fx7uTYxUJfrgjqxbAUdDy2OjD+6U8UK+qmzyEgwxp9raWuRnz7XAa6vxMO0KrMsvcjsOJepYl1cWBFUi1RUqVB45vSLspHh76KV0FYiWlLwAiMjI3o24DpE8M0A2MqqSs0/q4jAew3vWxxPzkPe0zlevF7HJiYUht3T3SfAPjs7b+4Rw8M4fvyY1iLae9BSzu9zoaaS3s123L93H0sLy1pn9+3Zh4QKHMvKeWBBlMIBFqUYlk2/fF4fe/bs1TrN8aFOWQHZJTs4Pl+wQEWQz89mgWzeH1gQoH0dr1sW93VctEErFQme91S3/dmN67VU5d8Bzzk+T6z2+L3bROrbOwytzyTkWyruP0/hvf3Z8Ft2LCV7kGeV58+H5zYsrm7i9r0Hmlu8D/P5hUXVqip2VixoHWYWC3MbUokNfO+ts09CPbd/ju1j9FSZz0u9pFJ/4pBiPM9LT7cSbSgcuViE1x/Q+mVCvo3621xPJnfFGkf+LIuXPEbmRHDuMbCVhSMpp3X2LeW3+Wq3Mcvj6bOiOjRlhcUCslG2myLTU3j+7DFtB+TmGFmoMrYtvx48N7YtzxZgni1C6JwbGX3JtoVdM0kkqTz32pFJO+Gy1eHG9fuwOzJoamOGRQCsUbKoT1/z3Xv2wudnJ0pK/6NlC2+Bk1PTyizZs7tPXUW8ZzDjhi92b1JY8i14zkfJQqnbwlL205/eNA/AZqNtlR1pBsDSwoXPIFS9b5vDZXj+/L1h+W/LI1Aegd/dESgrz393z335yMsjUB6BXzECvw48N29RBD3Pi5nkkxbO7epz6yGdXw08LyCbS8pOIx7PYnBoVBvckyePob6pFsMjQ/D5w6ipbkR0I4Gl5RW1eBM0Li8vIra5AYZrEgIQzBKkbWzE4PdRCVcPj4sBkfRqprosLRjNDcfj/kcCdYTw/DtCbY/TrXBOKsoEeAmp7XYkE/TRZVhRTkCF6rfBgX6F/FFNxO2Bgiup7N6MY3VlDevrG3oYr6mp1Xu7XXb0dFMpbzZC1lerJdnaABm47kIsTgC1oM2w3VaU0pJKaSrPtTnQexgvU7uLCicChzw8TjvmZ6awtLgoW5nu3l54/GEEK2tx/ouL6OrtQ0dnM3KZAsbHFzA3s6LP/PIrL+Deg6s4euyANnkE57m0E/cYktjegsnJMbz1xmvweZzIZZJSDFMl6XDR5zkvVfHLr76KdHpLYI5K76nJWXg8ATy4/xAvvHBa58DlMuNKUJlOJjE2NIqurk7U1FZKLZ5Kb0lxaoCJTQoywtRHjx6hp4c+s1Ree5DNssuAEG5RvuVTM5NYWV1Ac2sDyuu/fQAAIABJREFUwpEgKisjUihzg+pyeeH3hTA+NqmfJ9DZsbMXI6ND2jyyUMNjIdyoqalDLLqJG9dvyWd3anoaZ156CZvxqAouHPO6+hqdAzs8WF3ewuDAODw+D/Ye2IF0No7Z+WmEQpX45NOLqK1uQcidQm04L4APh1vw/PLVG7IxoXVKFdv1nU5Z/xDeJbNFBEO0KXBIrXj9xnX50hOc7N+/F19++aXsEKh8jUej6OnsUpfC6RdfUuGG85cAk/7BhOfBEK2ESt6eDj8uXLisItTuXbsVJvi4v1/Xhs9vwnUJ3bt7OlEdrkTQbfz4aS0S24wJ4hPWsZDDy5ebfl5HhNg2BtemklI1EwQSIC0uL+qz0kO9vqFe4J1qTgIOp53Aln7KtKXJyarJsvxh+KlAYY7zdAKjY1O6LhgK19bWos0zr2OCinQqq5Dgrs4eebhHIn64PDl1WXgDlXjv/Q/R2dqMsAuYGLiPuqqAADJb/sPVdXB4awAnLUaMLQZVt09azm1OjI1NCppzDt+5ew8VNQyGbMTw4BDsRRtOnTiF8+fP6Rrdt38fKqorkUynMDUzBb/Hjl07qcIOYW1lVcC5vbVNsHNrk+p5B2K0Xlih7UUIeYIPAhKpdnMCswxKpDUJuyHo97y2voGJyUkMDDzGgf37sLO3B26HA16PC5mUscsygbseZApF3H/wEKOj42hqqNZ5oTUPA4Hp607IThsUwkWjRM9hamYB0zMz2LdvD8IhP0IhnwpGBLkel1tzhsCIwW5ca1nI4vnt7Oo05zOZ0Jzg2k5oy7nH7iAqKqkMpUiX1k1Sh2YyyqDIF4oCggTpnB9U6HItlgqTgcGptDy3aS9C7/HZuXnNPRZzCP47OzpgK6QQCftkdcF7xupaDDdv3EQ+k8Ku7naE3IAHabjtORQYelvbg7UYYX9GHulck+mrTbsdgsjTL70kexxC4b3792j+8nt5v2AhiZMkkUgJtEajMUEc1lwePXqMdCaNv/zLv5QKku/7X/7ub/Enf/xjdU5QDcy/p08vr6lslt1DDsFYFou53szPz8kybPeuHbq3MQ/BZGOksRFP49Llr1FTU6VCKC2vqqorSh7vBdy980ChlpFwJWzFLHq6W2RtwHuY1LCl/AmugwToHEeqrWmXcOPqHfz4R38Mt8ehosf6xhrsTtomzMqqhYWWxqZWVFdVy3ZsbWVJ93lel/wdPAYq1mnFxO4DrsEMAKWqupBL63cTmNNjmJkIDBU+/9nnOHDwEBqbGxGPx4wtC9cUWbAYOy923AjE2U1Whcvpw/DIhIJW62rqTdhsTZXGgl0qXMOM1zULRlGtE4RzLIoSmtOyqbKCVigGGhI6UjFvFdmtexTPdSabRyyeUFgoi68rK2vo7x8Q6Ka11sIig3U30dhYL4u4ypBPxY7HD/vVrbK2sga3042dO/t0n1lcnJP/PTtu7E4X7t57JNDLwhm7T2pr6wRezTpJ5T3zH1h0dqjQwM48Fp0s6xbL+5rroRU4rm6YXFbPDt/12i5oMOGiorbfelkqZguSC4xagZml77ae8azP8iwQ/y6Abtaqb1qoSGfNAOzn2LZYz41PPjvBuN2NS19f1f2BhTDOD94H+Ax25ep15Waoc2hxEb//vTfQ11GneWXB+O1FAetzSiEu+zkj8LCOh4Vu3pesAF4OhTopmOOSL2ArxeD0POKbcdPhUPIlt46T9zraBJkORGbP2NRlwq4LhiiD9nUl5bkB6CVLHQWpmrwYFlqmp6d1n+d8NWHsBqobEGzO+fZnTOs5c/t5MMdNKxqTR/PrwHOJPUpTavs5sLoQrPe34DmvI666xQIL6glj2+J1IJs2gaGPH43AH3QiGMnq2aVYMPZzK6trOHj4MPwBruMbmJya1TlkJ2U0tolde3aisb4Gw0MD6uKgiIDXCDv3rHvGN2xb8uzqKU1xy15H3SLW4RjPc94HtD6VbFu2w/MTb/6bMicq75TLI1AegfIIbBuB8qJYng7lESiPQHkEvmME/jnblu2bMC6k6UQMhXTCBPGUFE3GYuGpkuPJJsheRCJJNSMD57JIJLMKm6PisXdXj4LghobHsboSkxq6vaMLL7zwggmCtBXw2Wfn0NXdjt27d2pDQoBFZTFhUFNjE4J+TymU0rTEWpuEtfVVXL9+De+887YUsgQBLrsDAa9P78ONCG0GCHRcgrDclNOiIIhC0YbxsTG1jDY3N6klmEo02kdw00sgFgqGce/eAyl2Dx06hMWFGXjcZoNu2n1t2ggRXHCTZQENbnjUPu70apP+3nvv4Q++//voH3isvW13Z4dAhNdD7+nSBtBRRK6QlnKpkElheWFeClSqCVvbu1BV1whvsAIXLl/FwUNHEIr4YLfRCzeEn/30Q32m1984i68ufYTevg55r87PrqOQ82J0fBqegEuKZPq993S2w81QUtAXPSUbHW506A28e88e2Gw5qYyTCQYjDsDvCyPgD8n/mqOfL1C17DIBqPkclueXsTA/KyhM+B3fiqGjo00bOcIOWYPAoVDLltZ6gblwsAbpDD2SkxgaGhccKdoKxuPXW8TefTsUnMfug/W1qJRM3LxNTc3gtddew/vv/1IwnPPm8OEDgkQFgQa7sbHIsfXXoz+zo4DKa6pF1zdWBCTot+12O+FxR5BJ2pFKFnDx8leYnhvD62+dwVYyBqfLj+vXH6G3Zz+aqpxIrI/BFwjC4w9iYHAEqxubePudd2V9oXOZz0spGAxHMLcY1fde+OqCvMg5P2hzQUUhIdVf//X/hbfeekthrAwdXJydRXVVrcaBXRKcf/xKIE7/YLuDakyf5vlWqoj3P/gER44cw2YsrrA5zsGKyggWFuZw6PB+tLU1CUKlYinYcjZ5bN+5cwfTUlDvQ0NjvaxueC74vlTt85q7eOmq7Fmo6q+rpScvg1wz8ppVS7rThoT86/0lKwK3AG4gSHANWRsRCBjbJFdJKcb2eEIkBwYGhxRWycBQFpJ4ne7ZvU8Fs//tf/0P+Iu/+DeySaqs9CMWX4A/FEZsK62N967uLjy6fQWbSzPo7WwRuMqjiKr6ZgQqWnD3wZAshfbu3ytrIP7ZH2RgpQfz80u4fuMmXnrpZe2+HR6noD6VjvMz8/jpf/1H2UL9+Mc/xqP+x0imk6iqqZaNz/69vQj4HCaUEjaFBdIfPJ8tKFuBc7umqlbnwOlyYzOxpaJAIpUUKKR1w+27d81akkigoaEJC4uLGsNXzp5CX287kvEtZDNJhVA6de4ZElhEOpuH3enG1MyMgk6ba+rkf88CFS12yEG4FlHVL2ukpWV5vK+ubaGmjh7VNuzftwt379xEIMAgPp+gmd8XUHGSfvns1PD4Agp5Hh0dlr93U1OD5t/0zCRSqS1kc2nZTXR3daLIeUAP7kxacIdhispLKEKFKl73XBtYWKLnNTtcWECiXQp9xw8fPowLX13EViKJ06dPy86mtq5e94l8JgaHrQC7ywvYXJrnB/YdwMLcNOorQwLnAWcOPkcBoYoqpP2NsLmp5HXrmuG8YyGABVKunfUNDVhcWtY9Y2llUZ78BHKE2bQ6SmylNNaCYAQvqYzg3bnzn6KzoxXtHW1IpZOy6GGeBL3dD+4/oABKy5uXBab4Vh7VNcwd2BAIam9rxfvvvYfVlRWcPfOSgCo7jvj5ZucWMDg8JVuncMQPt4dWM1RzGz/tdCqPrXgaDx8MoFh0YP/ePkxO9GtOs5uB9xy+DwtxVNRbFi4skNGrfbh/UvDq5VdOq5BG66f7D+9J0ctjvHHzjmAyC8UvnzmjNZz3Thb+OG95T6JamyGaBHssjHKe8RxSGc5gWBY7kklmX9hUuKH1CuH5enRdoJJrkZeF1pIKl2sH1xJKcmkyoewKB8e9gOGRcWxtJrUOVldVKAcjl0thz96dykkgADVe7yyic767VSymgp333NW1FRXhWcxqbm5EZ1e7OgK4vlFBz2NiFgrnOANDWVz98IOPdf4ttfj8/IwCmVlwr66MYGNlQZkeDpsD9+4+QjaV1bnketzX2608gdGRIRUK4qmcLKOaW1r1OVmwfeLLXjRrjNvllBqZ2R7hikqsb2xo3eazCdcdC2qbZweX/kdVsoLFv0N5vl3QIDj+WyjPLWC6HWhb3tdWjoz1b9v9s7c/Ylq+9N+A6woM57MC57UB2M/+/FNwa4fb68fE1KzWWK4bDLl1uZmVsoWVVRa9V5BW2LUHP/z9NxHxF+DYBpitQNXtIN88rxqLPc5fC7Cz6Mu1ldcKC08MR+ZzAgUWyXQGgYpqFTm1tmWzKmbwPfjz/DPnHItgUqOzhGRjAW4L1VWV2LGjTypwF4UbAucE6aLaGrJszuQebCUSmJ6aQnNLCyoikSd+4yxI8jnCKghtt2f5deG5OhlLJ+h5nufPg+fPziXrGVsgn4AeDLs28DyZof2eHdmMA15nEx4+GII/6IAvmEZNdQ3c7ois0obY7dXXh4amFlntMSQ6X4QKWLwvBsMBCWOYxcMxqaupMc8xtHCkjeGznueC56a74ok3vb0oIQfnPlXp6oZh1wLhuYOe599UnpfheXl7XB6B8giUR+CbI1CG5+UZUR6B8giUR+CfgefWJm37tzzbvmnB82x6Sxt1/jc9Hvl9BAXW68kDt41+jVtAkcFyUYRCVbh69ZrsMU6+cBxT01Nqwd+MpbBn90F5zPLht7W12VgDhGmR0qLAS25Q2Aa9tr4uVWNPd5dgClXC3LTQ25QbA25qCIv+4//+H/FX/9O/NSpnBr2prZzKZofsJGgTQIh25OjREtBzwCZvyhzm52bR1kzLBptahAnNubGg6om/m4pEbtaoCCZUcTiB9vZmKT2pblVLfiZjVKa0kuF7FM3ml56/6TQ3e158eu4c9u3br43B2Nio/GWpkKY1A1vzqeS12alcLCnPHUX5O48NDwsS0D7CE6xA3u7Gtdv38dLLr6oYQLV2bH0Ld28/FKBNp+IIhj1oaWvCzh27MT29iCLcSGeLUrlGwgFt+js6mmG35WAr5qS6p5XEzPQsWlpoy0BwSxUZ1YUu3Lv/EPmCHSMj49i77wCC4bB8QbmzIWCnLcjC9DheOHlcNiHcRKYztNbJSu1M/3GOFwEm/dNDkaDa+gEnbCCocSjEkWPf2dUBp8uGDz78BV57/WUpfWPRLQwODqOpsVlBrYcOHhY0ZA2FQI9wkPBXfvS0RnCV7ASyeeRzxl/33LlzeOON12VrQmUvFd2EK4QtAX8EPl+FjnVxaRGr60tYWplHUMGX1TRKwfDQOAKuIuanB+V9TBBC/2NaHbS2tSNHoOOid7QdXl9QQZvcbN+7f1+QpKG+Hu3t7SraENZwjG7evKXv2b9/PyrCESwvLqH/cb/mIdXDBIHG27+gED6dExQ1dvx9/f1DOHv2DL7++ooUrVTzUslNpTHnP5XXLA4FfAHMTM3KT5nKYhajIhVhQQW+94MHD2SxEIvGpGgmYGPQKVunqTiWZzPDX9NUITMcM6lNPyFeIBTWZpigSLDAZmyMeD7kK5szIX8EAIQVNptbYJOqS17ftCRiMauxoVlw/+c/+wX+l3/3PyuENpnahMOdR47Qwe7ERx9+iHdefxlzY/1AJo5wwKN/cwdDCEZqEUvYsL6RFBzeiEWloGUwKIsNplHEjompGUxNTqG7uxuJVEpBj1RfpxJJXL92Da1trXjn7bcxPjGKyppKxFSc6VBoHQEjw3y5+lHtyvEyY0MfYxaItEoKwvoDPqQZ+MvrmgUE2BBPJPHlV19J/cpr7IUXT6OZeQ72PDbXFgVcB/ofy3efINMEFwcUWMcxo30Hi4rNtdXw+tw6h+zM4PyqquSc4lrlxc2bt43VCTtp3G4sLsypaMTWeBZBTAePR6CIa1QwEMSBA4cEHfi5uN5Tsc1rl2PIYwiF/Qr5JShsb2+VHQfnMwEQr1GufQYyJbFBWOl0lQIhjeKyIhyUipO+z1xbea0PDQ3j9TdeN7kR7MLRbYU2H0VB1DwciG0l8fnnX6ChthqnjhzAxsocCpktBP1ugSkWEwu+WthcPr0PITI/P9czetdT1Us4xnsGVcuPH/XrGhwfH9P3scOA1kUs1vD4GaKaTGWwvLyCLz7/DP/qX/7IdNnIoaiAz85/pk6onTt2yOLEZAyYolY+z64lCDqzWPfwwX1BUfrj0xpLAZNra1KHs4jb1Nyuf6c6PJ1JwOdzYSsR11pJH2WnnQUffo6LqKsNY21lFidOHFe3BO97OVpJFPMC/ZmcUdwbRXoe9qILoyNj6O9/jBdffAH+gB/hSBipdErniYUFKnj5P16XVZXVUkGzu4SwnLCM1/7Fry6iuqZaRT/LwWF9dQWVkQopPAnfaYljrrECcrz2A34TzhkKorOjHShkzb1b9mYEhyZI21yTJnCRYG16akZz3uNitsMGZuemcPToIXXPcI3n51GXinJNOE+LcNDjmIX+LL3tWeRjF5UDvgDvqTmjQHW4dNyEblx72WnBNZN2bMeOHVNHDAvPdfUmW4LrF9e4fD6D2elJFOivnqDSmNZScfnUM2uCeSGFfAbFUvAxoXhjcwuqamqVgSHPbz2T5DQ2XM0J5s0xGEsSngvaehHc8jpiccoqFPAewDWaz1sslj2Bmdse3LY/t0ldW+oEpG3L81Ti20Gs7Lro9L0NalvPhtsFEs921z3/0dL4bj9VLFsO3waYb4fn3xBplPzWFSxKIXwe6B8YlGc1leGBYARFmxN37j1AKFSBiEKA0/C6Cgi6swoO5c+ycM05SPW3NQbWOHI9LtptKlpYx2XsUYrG3sdBSz+31j7ZIWkhdGutNR0dXB/CWtf5YnGMz3EM/GY4cjGXQ2x9Q5ZGDLM/dOiAlOCyKrIVdP7ZyaPuRtHgoL63v/+R1jx2HXGdNSmmigMvFeEN/n722fz5BQgOHpXnJvTUelndBhZK1/kVdTZZAdb7W7/jW/aNT76Jb80114ECkthKsWOIz9dOeBz1ePx4FF6fDb5gCsFQGD5ftc7T6Nikin89fTuVd8MHaHYfsZBuc9iV4RLw+dDUWG86amy0CzQiBG4znqjPzezXGmTCXq3Pzn1JKfCVRaqSwJ/3TF5fcHhlj8VzbeZmESfe/KsyJ/qO/WH5r8sjUB6B380RKC+Kv5vnvXzU5REoj8CvMQJUnlsbme1Kk2//aBHp5CYyqfgTf0duHq2NiR5X1RJrLz2MU8UWhcvhQWKLmwWqiCYxOzuFvft3C8TMzi0pwLKjvU+QpKo6gqUl4xNKr3NLOcSHXEI1ExxVRG9PJ7wu4x8pxZrwlfERpbL33//7/4C/+Nd/qU1OKplGwE/oHRMg4kad8PnSpcuClPSbZgu6sXhJYnZmCn1dHQKh3EAp1E3+jlSrcONCwMjWWQZFFQzgsZtARGv8BMhgk8c7N/WhcEibq3QyhVAghKWVFdkBfPbFl3B7vVJVdbS3S4XY292twDkpph08wjycLBQgh8WZSayvLGJtZQU9fTuQytuxkcxhaT2Ow8dPalPJY8umqPapEqS6eOErjI6N4vjxE+jbsRsra+uorq3Hlxcuy4KEQMDjsePYsf3w+R1qwScoiMe2MDI0ps6B40dPAEVu9LgxMXYut+7cxcz8Iu4+eAh/MCJFGJX7SYamJqJ4/fQhvHDimOwoCJM4Jjx3AwMDggKERNy0MSRxfGpawJm+81RxdXURzBiPdf43v/7DP/yDlM8EJEuLa2rRJ6gkvOzp7ZFylkBKwaQlpZ5lLcHfT3Uvx5mfc2FxuaTMdmMHrTHcToGMRDIhn1p601ZWViEUDkuhynNNMEUwSFBC8EZLioW5BWRSSbgdRezu7UBl2CdvXAI6pycImzuADDxY20zj2o2baG+uxuLiPBobmhSgqHAyuwG53KRzXO7ff6jP4Pf6ZH3BDSTnMdv/Cdep4iKD8fmM6psFF8IhgjjCKW4GGQx57OhRAXoCg7VVqiNN2NnPfvZP6OjsxM5duxQgyPnPucu2c6rMCRwZNEhPdqpLCdfprT44OKBzWF/fICU8OzAIGDkWVALyM6+trmkDzL0s4ScVuaFgAHmFoIakvJ2bnZGKTIDR51Vxgb6nM3NzqKikxUEIqyvreHD/gULhqioq4HbY0dnepkBaqsMvX70qK5GrX3+F771xFlvrC0hsLKG6KgK4PEjBiUBlPdZWk5ibXZJFytz8POJbCVRXVaG7t08baXrub8bjGJ+YEJz3ugk88wLh8c0tnDt/Th0Bx48fRTIVF9BkSGtFJCwAkNzKKLyOytvo+hqWFhcEVwiq3Vx7MlkBRXapEOrUsDuFtgv5ojo2aC/z8bnzqG9owuLKqqxE9u/bh5NHD8JZyOiz8NzQE5mFMCqVCRNNl4TpROA5iUeXBMMJcVnQ5HXFY2PY6vj4FG7fuoeXX3kFtbWV2ErETJAduxUScZ0D8ypqjkjJWKSFQLVUrlL1MmgNvFYzWFleEWymhVMqldD8m5ufRTIZ1+8ncOU9gPOWv4PHzrWeENuEN7pk7ZLNpmTX0lDfZAIiv7yIM2fOIlLBtcRhfIKpIOQan4MU8VOzC8pAGOh/iOqID8cP7EJ0dU6dQi6vF4FIFVZiSaTybjQ0NuPqlSua6wRpVPXTzoSfjeMqFbzXh1y6iHymiO6ebiwu09bGFAm42O3bz9DdBqysrmNudhGx6CpOn9qnNTMYCEmhzm4qXstcswjEeA8xViQEXk4MDo5hZHRUQJJgltcTx4FfCbIfPX6E1pZW5QYE/f4nIYL8+e3UixZGXl8ADhszBAr42T/+BAf275JClu/Lwml8K671llVEwmieA3Y68Jh576Gd0tLSCh49HJA/OG1oeF8g4GMHEs8pO4io6N2igjxfUKYF1e3sjJibncOFCxfwJ3/6pyq8sdDEdYs++bXVtVpLrO4OKj8JvHndB4IBATCCX84ZFh+kXpXaXLhOM5DXDe+3fE/2QNHejMXVI0eOal2ntdQXX36Gd999G7W11ZonBNssAPH3uagszRoYSMszp5v3qhxSmQzc3gCSqay+smj/3i+ZKdCG5qZ6XL9+Q90OLBQ0N7eUCvK0CmEB1qiKef9Y3dyAx15E2GPH1PCgLFwamlsxMDyBXMGutSqXYVdPGgF3ETVVLCTSfs0Lp9cPXzAsf2cWm3lPYYeXAkIt/2Xdt9z67834ptZidiUZS5GnW1nCVGtubLfk2P491vMbh1d+5dvg+XdZrfBnZKjEQgY7ppR9wcwCdgwZta5lc2JZo8gj/DmG6oSzPL8lxIkifcJLBfZf47FU30KLL6/bK1/65dU1AXS7wy3V+eOBQdTUNUr0QDuOeHQVTfURqfK51rDgw89KFb/gsiyljHc41363368AbwoieO/TNSKI65Cwg39moZWdFXymYtAlYffsrAkR53MJ761cK3g/5FzhcyvnqI2ZLrR7yWbl0888DxZhaMXE64uFchZTeT3wg8WiDgwOPMb62jL27NmFtjYGFPMaYBcmzwM/P9cTc83oiinNB0tV/+yYsphp4Pk3X9vP4dP3YKGSPYdP3/t58Fzn0qqY8T8KThWKC0ggnpyDz8dOTyfczjoM0fLOC3gDSUQqKuD30+Ywj/UNBkxHJSiIxbeUucD7pOZTqZA0PTGl5wQGue/auUMZNrKHop0hS8BaO4x1k/5UfGoRZHUSbO9q4Hs/sZVyepU9s30en3zr35Y50a97UZa/rzwC5RH4nRiB8qL4O3GaywdZHoHyCPw2I/AbwfPEJjLp+BNPSauV91n4btQqeeQycflb57I2rK8nML8wh1w+i82tqDbUdXVNmJ9fRVVFvWw9aAXA9ySA4nu8/PLLAqf8O7bbU+HDF+G5y87NhdmiccsnzGL2SPj7n/wDXn3tdUxOTmMrvoWXXz6NbDYh4Ef4xM3TzMycNjs+wSOj5iXAv3PnFk4dPaJNGDcqpj3VFAUMSLdA/dNbi3xUKWkubVSNNcyKFIV8SKcCmBtQ2sDk0hl4vD542V7PcMlwGINDw1hZXpYtQlNDo0KSCM+5wcoVMsT2sOWSmBobQjoRx/rqquB5weHB1OI6qupbEKqsRqSyFh988AEOHTiAhrpabfzoL0zo+rh/AKdfOov6xmZtQr/48hKOHzuJufkZxOPrePFFAoqcQCChwNraBpJbKXR39iks0OmwSR3FzT0B+tpGFBuxuIKYHj4eEODjRrapuQUH9u5AV3O17GwI4Hjs1qaNY0OATrDDoEiOz90Hj7Bz9x4BaW5KOV58WT9Ldea9e/fwve99T4F2M9Pz6O3dgWAgIP/gvfv2qL2Xan2eR/4c54aBdQ6pO+l5HAgR5IQF+Ql/uBmLhAJS6xJccXNMVfrs3Kw8l2k9wDAyBgh2dHWhvaMD67SSKRb1WS9evKJAweqIH/VVQfhcQG1V2BwvN5UOH6YX1jE6vaBQ0aX5CZx+8aSAERWanKyEDwSMhM+0sAiHK7Qhp9UAYRxhJI+DSsif/ewXeOWVVwWk+MMcO2787965i76+nZiZmcGNG9fkK83P2NXZIThKVX5zY6NCS/v7+7F7z26F1REgzs3N6X14zdHWh0UqfrVCCDlOS4tz6Ovboevlow8/ki817QuoyqX6ji3XtMLgz1ANbXNQ1ZfQ+MY2NuSLTZBOGE7le2tbi1TO9XW18pSXEjTDQN1RjTODHWlTQqVvaiuOt15/Td0j9A4fGZ+ANxDEzOw0VhfnURV2IxVdQm0Fw9k8yNNvPRBBXUsXwuEaTE5QvZpRMYTFgcnpKRVEaB3U09OLyqpqjY/Ud+QNBbaQhzUeY2Nj6oI5duwIgiG/QnMZusrjcjq8uH7ttiwl9uzaAVuxKJDOeSEVcBGC9QTlHOd8LiVlsscfQGxzS+vIyNgEoptb2EqmcfbsK/jFe+9hIxpDb3szDh/YhUg4IhsOKrz5leNvhQhaAFhz3E6/f4Yk5jR3uL4vLlx3AAAgAElEQVRRQTkxPo0HDx7htVffFAzPF0zgLj8f5/Xk1ITmEu2LCCRYRCIQ4nzkssrxzGW55jmVXcF5S491Fq66u5lTkNFYsEi1srokyEHLEM5ZzoWKikp9LgPhDHwj7FSGxeaG/KWbGlt1DVy9cgM/+MEP9Pnp0b+5GcXWVkzzfH1lnXnJqKxtQHRzE6Ojg2ipq0BzbQi2fIooBE6fDzVNbdhIZJHOMRzWrfNOuGyCS3kPWtf48cV7CteJA3sP48LnDFQ+gQjDn91OdX9cvXZd3vqRSBUOHTqCTz45h3fffhNBn7FdYNdMLltAf/+gironT57U+shcBq45MzNTcDh9qKlmcOdlBVBaIYP8TBMTY5iZpf/8PvT29uqzup2ms0SpjdsAKddcni/OOXYTjAyP4eqV6/jv/9WfaJxZVOL9h2sW70U8Ll/Aj/GJcczOzMinvLWtTbA7Eq5A/+MhWVhxnf3pT3+KY8eOoqW1SQUNBSf7aWHmVMGJ1wDnWDAQxp49e3D79m2Mjo7i4EEWFup0bVMZnk2n1YEjplbIw+vz4pNPPtJ7ExIyyJOWW7y3WJZvVqqfmRdGeW35TAsuZ7OYnp4T8GfYKl9Dw/2ad0ePHjEhjA7mbNAqKA+vywd73mQtUNHNoiILCVQwE7rS8mdhaRWhcIUsm7Y2Y7hx7QreffddrZ08jzwmzl8+d/A8cZ7Q793t86KypgYNNRVYnBrFzOiA7jG5gg3hqjo86h9EV0cnqsIBhP1eLM9Poa62SgGFDpcX2UIRiUweDY0t8HONpO+2AplN4ZPrj7IApMQ3Vnj8swoJJYuTp/DSSG23Q3ALZn8Llv6G8Fw5k7K7MOGU1mexoOR22xbzGfh/v3qbLVj5xIf6Vz+p6qlOPiU2zQOaobBjR9ZrHh8uXPxa0JVFMj7bsFBRGfbqPu50OZXf8eEHH+KVV1+VpRCLpFyHLfg7NDKqbgRePzPT0/AyL6WvT/OdRWuut7yPsrDKedHW2o7Gxib5/jOgdmx0VPc8naOSMIDdG/H4JlYWl1BfV6/nCYaSM3jWH/BieGRQwgjaF/F/PO+bsSiWl9LKHmlsqFNRyOdlyKUpHFrwnM81JrLj24D7eaP568Lzp52iRgjD1/b5psJLyV7G+j3WU3exSItAF/LFLcST8/D5HMhnXQaeD07A7SnC408gwmJ0vKBORafLh/r6FtTWN8p2j8+P69GY7kH+IAtb63h0/6HEH7QIozUWi3IKyXWzq8SoxY3nv0pDlvvNNz77d8HzopP35qfwnD9Uhue/+nosf0d5BMoj8Ls1Ar/6rv67NR7loy2PQHkEyiPwZAR+I3ie3EQhl3qyAeGDvPVwvV2pYpTaBaQSbGMGRkanMD42q01Nd2+nQr8YqOb1BnHvXj+OHD6FcITqbJeUbQQJBEXcxNIKgBtZwnNCUP6+nu4OeF1Gc26MDiX/FpCizy1DLqns5AZ8ZGQE77z9BrLZpOA12+P5fuvrUUESKpGo2CU88nhcuHf3Lvo6uwQdCdpl+VEwm1xtYKS+sh7czTC6PIQ9m3pfa1NL4MDPyzZ4vgjTaXvR190r9TI39B6fX4//BLKEHIRrrc0tGrtsKiXLGtqQUEHktuUwPTaMzeia/KVr6xtQdPowNDmH9p5daGzrgN3hwdDQEBrr6uRHzc4AKrKpQlxcXJYHbVdPH06cOoXPP/8KbpcXwTChcQrHjh1APpeE2+0QyOdYEp5XV9bJVoEwgmCV1hQ8v53dPbhx6ybOnHlZbbdmHpgmY4aP5jNx+bJyvAiTeU6tDQ3HhgCGL25yYXdhPbap7yOspJe8vNMLBQHPhw8fYvfu3fKqZes2fcsZ2Mrvf3DvnlTI0fV1tVJTCRvdWNd7yzOzrk6dBUReVP1msgWEIxWC5+wu2FhflWczvWcFDGxUk6WwvLKir8FQSICc3tIMi+RXgkCC7i8uXMbk1AxqKvwIee2oq/SjvppgZl5+um5/BWKpPDp69yCRTCOf3cLK8pJUavyf0+GW2pw+t1Q8cm6yQERVqMOeh8tt08aREJPz6+KlS3j1lVdMmGLJVogq5A8++BBHjpxEVVWNigyEAFRMzkxPYTMW038TVA8PDQleMpiSx8nfzfPDsaCqmYDt9q1bUuYKAOfzgpkMPaXinTB0Y31DHrS8+jjfG+obdZ1Y55+e15lcWu3XHPfoRlSgmmGB/B0B+sYWi7KFoY1LZ0ebVOoEIbRCyrGYwHO4vo6V5UV8/9134HU7EAkFFWLpcgextLxmLGgIIyp8WF+chD2XFHDcTGVg90cQrKpXoGwkRMV3nfxoWRjhZyGA5RiMjY/pWuZ8IxDmy+2iLYnxfl5eXpYtEG0u6LM8Pz8r5SyvhXyeE4be0wxnjcvDmwpnKQFZOmSnv8sjOEB4WMiziGRHNLqJZDorr/PNeAJvv/t9fH3lqnyi+3bsUsjrnRuXcHj/TvT29ApCMniUn6+ltUXnjKpQwkaCYNoksfOBkI1wgSCbHTY3btxEwB+W3QgBtQpgLrtAjgn4denc8r/NPCC8ZNgju4TMdUvLHWNbRWjBv2OeQ0E5BbTXMgWWjIIjuXZyDVWw8uqqAC4VlseOHdfxW7BflgnFPGbnpmWTwTk7MDAoSM2AXSo76U5EWwoBULsNfm9A65DbF8R777+PcMgHRzGF3tZ6uB15ecK7fH4EqmqRhQs5ONVhQljM64xznmCWY8N1TTZaTpeKBJFQpQJeB4cG0LejDx4B4KI6aJgd+rh/UJkKzU2t2L2zD3XVfo0z7Wj8/iBWltdkAfWHP/hDOKiopr62kMfde3cVQnngwBGtixxTfhYGJN+9e0dWSLQ+4frHsWGRIZdNPVWeC5wZywVz/3GpC4hrMfMerly5ilAkgiNHDmst0BpXCpo2Y2dCS2lDxnWU1jkHDx4ylixVtcikjYUWr/07d27rFsr7D9XitIDq7t2J7q4erTtr62u67llA47y4fv261lUqcKmILRYyyGUzJlw7nSh1HTjw+NEjWbawe4OfjTBM3WQ8NBWlS17ntFDgPVUWcMbH3Fi+5JFKFzA0NCIbHIYZP378UPNi3769mkc8p7JzsNuQTbOQ5NJ9j8efyWXUMeR0s03NgVWO29UbaGntUO5INp3C2TOndc0mthJYXVvV8S3ML6ChsQEz0zMqGHBNC9AKisryRAxTww+R2FiG0w7MLy7D7vYhkUrL37qtsQ5O5JHcimN1fQORymrY2H0WqUJFTb26GAiRG+obEAz4VXDj2kRLGVm/lax2rA4JC6ZbD2ycu6aw8u3XdynPtSb9mspzTjkZrpTU8OokLP3vecrzfw6eW5/Heq/fRHluPgPnVlFWO1wU3B7a/7DD0IEbt+8qhJs+2czGYMGqpjKk9ZD5CbTimZycwLGjx6Tiv37tujp/2tvadW/nsxktmrhW8/mCa09Pb6+KQ1wbuUbS8mVyaso873R2Ik2/+UJB1yqfJfn8aCnseYz8Ob5vMW/TtcNrnmIRrj9OPgsV8lpfWMBklw/XRd6nk1uQjRHvhexMq4iEEAr5zTMJjPWKnk143ajD8tvqc+u50/oqhTYfvp95WefCAuIGlJtn6OfB8+fNqSfhs89RntO2xe2sx/DgONzuIpw+ZtSwEMUCPUF6NdzuABLJjJ7J3B4vxiYm1XFUXVOjdSq6tqFjZ2Euk06qkHri+HE9i3+X8vzZMXl2PCzl+bPwnONw6u1/V+ZE5T1xeQTKI1AegW0jUF4Uy9OhPALlESiPwHeMwG8Cz5NbUcHz7WqU7W2S/BVPVOjyaUzCxTbb5ShisRSWlpeRyiYUJErF6xtvvIVr1++iMlKPnp4uLK8aT0m23PKhlpv7np4e+X4S3BLKEPCwzTzopT2MvGJKD/8EPwZsP3z0WBC9s7NbXqYvn31RgZd2+Toan/R0OosbN24IHnGzxQ0KNzkEPpl4Em0tbfJ7NkCKVh1UTz9tlzZ+vAZs0DaGwJSw3woIlc8uPc/p/exySW09PTmF6PoGXjpzFjV1dVKgst2edhWffPyxvDHDwaDkr1TaEjDyIxeyacHzhZkJzE9PahPX0taOzVQO43MrOHDsFOoaW5DKFDA2OoaG+jr4qaYtFTcIKen3W4QDFy5ehtPtkXpqYy2qTWc2l8ShQ3uxtrYoOLgwPy9LD4KWilAlFhaXZIfDc0Lw3dnZofMQ3diQXQF93glxrWNNJbewsbGKurqaJxY//Fn+jFHa0fs9LRU0VWUdXb2YmZuXJci1a9ekBOTv4fdyY8sgP25muTElXDuw38D1Tz75BPv37dEma3x0VN7WBM2EJxUVEUEJbT/pi+/2qMgR36Ilg+keIAylPQTheV5+0l4FSBKMv/zKqwJgbe0dxuOUc9JmE9i1QupYvBgcGcNI/324iilEV+bQXF+p87e2EcORE6dx695jjM8sobquAUcP7VEYKMMY+dl5vBxnHiPB2okTJ0vWRDbcvn0VJ08eVIAk5yUDNTc3Yzhx4oSuMfqx8kVYefGry/jhD/9MqulLly4J4uzdu1f2O+xgSCYSWF5aQlNTo0CplPlOAkB6bRM+xGQ1Q4jPsSY45/n5/9h77yc7z/NK8NycQ/ftHNCN7kZqAI1EggBzFkVSwbKtoTX2jGSPbc1Wjfe32b9jQ21t1djWWvaOLa8CJeYMgkQOJHLnnHO4Oe6e894PuAABW/LM1lZZ96K6Gt197xeeN3zve57znCMAne1goxSIQ+XpZKVL1zoYUkKLkgcE048ePSoQmsCOjATJwg2HFSuaQLLd+gcGZA7KcniOGgJWia0Nw2wNhQRuc1zs2NmDpvp6XL9+Fd945Wso5bNiF9MoNpmg3nutkiypxCacxQxcSCGzuSpwOk2ZEX8E6ZIxzFxZWpbmat+BA4jW1AoQJzs+m6UGvOmTfOUKeWmFE3Al+9vp8AjoZp87cOAALl26gNpYFPv27RXDmiAATTgZa7LjfV63ADPGkUkaSrL4AiElBdh+bhehArLQvUhncvjkxGdK8DU0NiOTLWBoeBTPPf81fPLxJ4jVeLGtJab5ju1AFiRBVvYR9mXLQJBtJzZzLguvj6B/RvMXtZF/+tOf4dgjj6KrqwdjYxNIJdM6Ho+RSCbEErbmcYI4BCfZNzhe6L9AkMfjpaGhMfalEgGB262thPriCy88p3mRQJDkdByUijHmkgRcGQfO3xZYI+3gsgwNr/Hzz2kevVPg+fvvf6CqEgL87OM8BsdiMOjXOTxuL2wlFzL5gtjQF85+jkP7dsJjyyLsdwu4D9fWwxWqgd0bEPhL5r1JwJXkZ8BEj2WqyWsxklAp+AjI5YsYGBxAyVZS36PnBI0nV9fXYbe78frrbwgAf+zR4xrfBGtdTppN01SzoPhSVuehhw4L8Oa1r64tIxFPobt7h/oh74njhe1FlvPu3bs19jjGWMVh7psPtDI4ept9TpY8QSOacWYAeih4/VjfTOAXr7+F737390w7pFO4evVLvPjC8/C4nboezh3Uyidz9kb/LZ3v2LFHVT1kpJdCZX+OopK71Gvv7OzQ3HXz5hCOP8r3GiCRST32Q7bxj370I1WF8WeC9nYwcWMAb845fBHUZj+ghBRZ6oypqQiyweVw6tlkybUwtpbeN5OlBM1ZpUJ9/7XNJGprGnDm7Gl0dGxTDNnnenv3iL3LeDEBwH5LsNJJJqx0qgsyvWYClVUtNOjd3IpjemZeCRGfN4CXX/qavAsk2ZHJaO60EgWcz0wVh0MSVmyVS5cvw1HMAJkt1AbdaGtuQDKTxVYyLfCc0kzRoBezk2NobmlDuKZeiTLqOrO9Wto7UNfQJFkQJqHb21pRX1er+ZlJPVa4mYS+0dxmP61klN8GPstVCZXAZiVbuHKpZwGivy54blIad173Hteqnqh4x32Z55Wfuy2RoSb/9bbkpnKM6y6X5mkmVZnE0xqvZMPq2ga++PKKktnj45OSgeOcxueTTJqdTly6eBHPv/CCmOdvv/OO1pF8fq6urGBoaFB9g+OQ8xmfXRxH7F9sd84VSuwD6rsUnWFynuOEVWJcZ3B9oYQjE0JKZjuk0+/xBOHxBCTXx6oPGtfyeSWiRllDP5fNyKOCc0HXth1K+HM9yyqK7u5OAfdkV0vshpRzaXuTcX23v5C15rb6hlmTmmeNnZ97AHhu/dpqJ65h7weeV77POlc5uwKUKB3G9jHMc6/PIcNQj7NRzHOXuwiXN45YXT3c7igWFlYkB5XNFJUIYeKDCcCJySmtT7kWZozCwTA8bvqi0H+Dz7wcwqGQfGWMVEsl89xUnt6v/1sJAn63wPOiwy3vjMoKiip4Xt0eVyNQjUA1AndH4Nd7UlejVo1ANQLVCPwWRuA3Bc9RzBojznJZr1VefHthbQHoFvM8zw2BAyg5MTo+KlAhUkMTrhx6duzCtWsDiEbqVWrd3NIoFhFBHIsVzg0KWcarqysCNXm+zo52BDzGtE3guZ0lztS+dAiAIyPpyyvX0Nd3QOZfoaAXO3duF3OHYIrZ/Pi16aY51969vZIvIIOS7NHzp87j8KHDYssZIJFGeW5kc9TELJ+3zIwiwEwgnuW+LMHnBowvbt4sIN0CwAh6D94aEJOKYG46R2POgkA9Ms9Zih6rqRHgKekW6p2z9LyQQy61ieXZKUyNj4pdvbu3F95QDeAJIVzXhNmFFYxNTIk16/e4sWfXTgGzDJH03LM5jI1PIZMr4IsrV8SMWl9ZRUN9DPlCBq1tjTL1pMkm2VBeD/W7A0jEkwj4Q2hua1NCggAdQerBwQHU1dRKy1Pa9yWWnlNvFpLyWFxeFCNcgElFKTqBHOq4ErA10gkZDA6PYXvPDgF7TGhQzoUbYPaxjz76CM8++yxu3rwptiPZzwRyyfYk85EGdAT+FhcWUB/jveSRiFMewKFjMOlBkIb3X5CBmh0er1/XtbmxjtmZKRlqsoR+oL9f+tvUwmf7EKibnplBfX0DamJ1AosIBJOJPj0zi8/PXsLy+hYaYyHk4itw2TKIhf0IUSrF50e4pgFObxjRuhYEI1ExeWkCyevn/bNfcIM+NTWl5MsTTzwpoI8SOLlsEi0tMZmBMrZvvvkment3S1+ZTG+CLWQrUo6G7Ne+/UfETmVfJftcpmMej5H5yGS08eSmUzrFNEej5AH1bCmV4CDQHIc/EEA6ZfRfCSCwLxMsaGtpRYRAOE0u9T6C2EkDRrrc0kImu5TjljraNJal9An17Dk2s7mCGGbUyrc7ndosE/Tg5thtdyISCknyh6X1y6ur6jep5BZOfvoxvvHKS0gnNhEJBtS37XYy/nJGOz/gRWtDFOsLkwi4bNK+ppRRXVsncjaOV2qkGlCDAB217Jms4XXQoHh8fEJGqEwGMFFl1+bchm3t2yXzYrO5ZAhJM1H2JQLK8/OzmivIFI/HqXsLJDY35GxHBnRzUxPqGxthczgFrHF+YP902nPICmR2iUV5q39QkhQvv/wqBodG8NZb76GxuUVJiFjUh1vXL2k8cKxIR7zMaKcUFOVB2Bcl9eB0IhwIyUCRzHLOk0xK0ZR3/74+GRQz+UN/BpoSMh6sCuDEYABbM09xXHLcc85jgoAgT7GU1TlKRUpiGW1ZtgGvgXr4TLwR2KAcV2Njg45B3Wgy3w3YT8ktp/oJQVVK2hBU58/9/bdUicBxSNCcY45gtAG23WUZD2PaTMA4lczC7nRheHQE/devYE93G5Lr8+hoadI4rW1qRU3zNqTzkGQJtb+Z3GNSRhUBrIwpFiXPwH7NOWtjcxNBfxDJRAoLi/Oaazs6O4w/g42VA5R+KSAeT+Hy5S/xzDNPSyaGbHhWvzABw7jymcKKqRe/9oK0ziUx4KF0Ds1YzfzLfmXY/gasZX9SQiFf1Hg2yQyyTKnNYFU2GYYxk2JKlpWoP+1GfCuFsck53Ogfxgsvvqi56/rVK2o7ynXV1dUiwj6aZ+LBZfqJx43rN66Lkdvbu9ckFmim7fUIoCUIzrZgeyaSGXx84jO89tofqE2VkCwn2wiKX7t+Tb+jlIoAPV5zicbABkQ0SZ2CDBlZycXnIucx9meOk1LemF1a/iFm2WXTfDg2Oi55HVbfMLnodAWUgKJmPZ/3TAhcu3ZVcxmTJn19+zWGmZAh4MhEMY81UjaAbWlthY/AtJ1jYwNnz5+XHNeBvgPIpFJIbm0poUa/DV7fwQMH8Pf/8A94/LHH1IeMgWpB18bKnPjqAnKJFYQ9NkQjQc0dFJAjuMtKq0jAg/jGKlLZEgLhevipcx6OIBSpgUO+IIZ1T8B8fm5WyVsavvK6Y7V1t1eg7DMyOy0n9/gHA5CSv32HeV4JGj6Iea7P/gbMc9Mad8t3iL1eoXl+Z6nMA391m115Xf8S5rmR5DAGuPKQsZOE4BF4TkkmzkNc67GCgHMEE/zsby63S6A224t9l/MkAfKTJ0+itaVV/790+ZISjqz84FzO9SCfXXy2cV5gcpXzLdudCSBKOTmcNlUA8dnXUN9gzHZTrA405+IY47lnZ+cwODSFxsZWge0E85l4pfE5nwPsa1wDsB9Tio2kkMa6RsQ3N7Ue4byxe/dOmZ9bEiWMQbms777M83vZ5P8UeG6B63eD50b28DcCz1USUwbPy5rnNAzNpG3wupowNDgOp7MAp3dL61uXK4rZWRqvr4HDf1tnl9bgfE7yecxn8+r6mhjo+QwlE0mEKSipsLKyhKMPP6xkh6V1fq/muUXiscaJ1V+tnyvB80rZFsbu0a//D1Wc6Ldw71u95WoEqhF4cASqk2K1d1QjUI1ANQIPiMBvAp7TMLRUYOn7/ctG72JCceOTS0irtlh0YnCQxmlD2hz07OyE1+dGMBRBOl1EXawFc/NziNQYUzluYrnJILhNOQuy3biJmZudUzl29/bt8HsMGEL9cCMrwpJwbragTdXK6ppkIMi8TCU3sX17O3LZnJif3JwnEimBsVeufKHvZOUSgGLp9McfnMCxR46JBUNQgbfLcnQCC2Sqs3SaEbBkAMg+JIOI2rWVbDFtYsqbMAEKvL5cXkAuQdil1VWBAjSCW1lexuOPPwoftbYDAZXxFktkmeZhKxXEeJuZGMHi7LTAUDLPgzUN8Ebq4PCGMDW3gIGhMZkdzk5P4ZWXvy55BwaEG3BuUE5+dlpak1PTM0pWHDtyBFevfiGt9b4De2V2JYOrIBmokO45pRkI+Ll9fsnNkPnjcjhw6vPPcGD/foSDAcUhFPCZTWSpJAYvVS1YhssXN6HG4NBuNsLljTh/Rx35sxcu49CRhxUfgqLc0La0tAog+eSTEzJz4+esz5JBS6CNAJ5JDpgqBP6fWsI0+2qlREggUCa62QS80TyOzHPKeJCxzc3Z0OAt7NvbCxc1tj/5GH0HDgs4JcjKEm0mbAigb+vcLuYaY8DN+k9+8hMEovVIpHPIJNdQSK6htT6MHZ2tCPm90mX1BaJ6T8HuwWY8LaCSG8CzZ89Kb5ggN5nNBEcJoNAkl0kCSha1NDci4PcKiFtfX8XQyCBisVrs2rlD8iW8RkoPUYO6tiaGltb2coxtuHH9mvRayd4kA3VtdVXJBAsoHRgchMPFioocXnjhefUPAphsRyaB+CJ4zvbicZhgqa2JYnBoUIC90Y01YKAlAUKQl/FmcoVSHmS3ElSkWR/BK7IFM9k8JqencfHyFwJROVbjq1uor2tAPEnpD68MDgnchoJ+bKyv4MihPsSiIelMSwwqT6zGLjCkd9cORP0urM1PwO8y49ETjKChvQvpopNcVLGKCVZxjiCQyj5KoEtM+P5+9OzYae7B45L+OsH+cCgqhvXAwBAuXriEr3/9ZRk8uj0EP8nWZ5WLDSOj42CVxV6yiB0mccQxR9B1cXkVn50+rWTMk08+js72RpXw854pDcO2e+vtd/HKq6/i5MnTMszds7sXgwODaGmuQSqxpnMycWPmGSORxSQLEy9Wco7ttDC3jFAogFisRqx/AtXUc/dRFqpoZA5kr1ww2tImOZLU/TA5SGa8YZQaczr+nyax1HgnO9vhcEsqhAw/9rtr164LYGcClNdG40vOy+wPrDYgOE3zUPYHjn0Ctuz3HOs8H6+PMaSWNEErMorZBgZoNxIrBHIJfPG+qXOcTmVlKjszM4WAx4n2higyW8sI+twayw5/GDZfGKtxJjopnwOsra3r/Ib5HNQ5jcmqYbTyOgleUwf8rbffxNPPPCVWPvsy8UDJUTncGBwYxszMHJ584gk4bHk4ytek682XJANBeZ/HH38M2Wyq3E8SurdUggkWytYUNaZqamJKLvL8C/ML0lFmpVS3wDVeW0ZJGsZIySUxMG1KSMS3aJ7slxTaex+dREfXbvURPjtoxru+uoLhoUH5ddD3oiYaKYOAeRQNQVPPVD5Lr169qqQ05xwewwC1ZDy7sLmVxFvvfIBjx46jtjZaNldlssDIMdEglvJg3/72twwTtmCcR6gVTUyN90apEybmVlZXZdz68NGjaKE5YHoLHqeRmTH9mv2Gmu6G7csKCYKZZLo3NjVjW0cPsnlq+vuwsDCPyclJVRrRp4IJGP7MpDOfyUwkUSaK45reGwQDKY/0zW99S23x1ttvo6Gx0ch3ZbJorKtTwpXGx+zDBDo5x1+5clX3yTFG1jn7MUH0XCaFbHIdrkIKARb+lPJwuNxobu+A0+PBxvoq/B4HirkU7O4QPMGYjCYT6aykwshAp0E451AB1KWiZMMW5ueVFG5pNma7kmPK5TRWZHZZZhOrjWR4aYBdHaNCD/1+SzzL0N0Cz+/Vr/7KZ2QASpa3kQepXNNVspvvyLqQGPHVbbbxvbkj/6L/c34sy8FUnve+0iCqTeI9GkjXkhbhM4WXSJNQluVxHcCk69ZWEuub9EgwJp6cTxg/Q76oU5UVk8MOu11EBUokMdnJZ58lz8e5zhgnm7UG+xznO5oxMyHM5Jr8KwrGeFho+dAAACAASURBVJTzGccLv3Os8j6YMLt6bQDZXElrGD7L+/tvquKMf+e4oTQWq3t4DvYxPz0oksZ8uampQRV7nGOkea44MCFnEp931wWYKPK4lQaY+p0MPPjM/OqrMglinitG71wWr/fo69/bD9TupCAwGVlgUtBZNgw1mufJRAkBb4vAc7sjD3+I0ncRLC0lsLi4gngyC7fLj47OboQjNSI0sCKERtfsHyQ/JFmR6XRKao6Vn1x306S7WMgbiSat9cqxUd8ziR0rFhaQblVJWGtwzdd2912a51XZlurWuBqBagSqEfhqBKrgebVXVCNQjUA1Ag+IwMm3/tdS5QL5XmD8zmarhBzN8grUZb3/ps3aMFmLd1shg2ymgOXFdczMLmKNm8uAG53d7bA7yCAiiBRHOFQnoHJ5dVmbGW5Q+OImmSAbNxhkEVHqhdfX070dfpkHFWU2yP0lwXOun8muJKt1fWMLp06dwsGDh7G4MIOurm1iyZHBR+Zwf/+gQBKCi2RLUjuWjE5urqbGp8Xa5sY5zQ1zNiPjJ26ojS6w0UIXS9Ljw9UrV8WiJEBjxcYqt7Y2KgY8LyCdoCFeQCZJo2Pj3AXC6/OLHUkpg//xP/0nrK2uwMey7QIZkEW4aB5VSGNiZACp+CZSiQSitTFE61vgr2mA3RPA6mYCX1y5jr179+Pzk5/ila+/hEIur02I2IAuDy5d/lImhZQfeez4cbQ3NxgNSTJ6bCVpS5JRJYkUakKPjmF/X5+A/kLJJtYmN4mUdVldWsLOHd0CAEoF6sjTFDEnfWyCzd5AAOFIRPGyAAFuYO/qI2LT2jA+MQOn27Bs2cYETsj25eb1zTffwte+9qIY0ARA+LvPPj+Jvv19OjZ1Ywk0TU5MlPUwbSrxbWttNVrTRQMYMqHCMn6W7RPI4IbxxIlP8MxTjwvIQcGU/3/40Sd46aWXxWYkc9oAFi4MDQ9jfGISh488LDY8N9VkEnZ0dqE+FoQtF0dmcxnx9SVpdHNjX7S5EI61YGF1S5I6ZHwySUTwilrmJ06ckGQQgaxvfvOb6l/jExPaQNfX1EsTmuw7JgQ2t9Zk0sgxQSAtlcpKMuKdt99FW/s21NZFxS7ndX/4wfuoiUQQFcgUVbLFAiwF6NHEVeB5VuXujC0BWZp28VqYTKLXAMEHI4dgw+DATbUPx4QBIny39XnZxwk6ElAgc52sWvZpAvLs68lUWiaz3MnPzS9iY3NLhrkEAgrpkozQEqkUunt24PrNGwKAU0lq16/g2996FfZiHgUaGfoMmEQTzitXvkTI70NDbQDZzVUEPTSXK8Lm8iHc2IpMiSCHA143+0cGNHNjRYpMRSm1VLJpwy4mOkEMF9vLSEX5vCHNE599dkrXSBCRQI4BQXO4fv0azl34AplsEc8/9ywO7N8nXwJu7iVf5HLjVv8Q3vvgA7z6zW/h7JnT+N5rv6ukAmPy3nvv48knn8Ibb7yJ3//udxEMRlRxs7K8Iub4vr074Pc6b8sgWbJR3Pxb8iecT/iSNJTDi8XFeZw+/Tl69+4Rw5HyO/IgKDLJYQBmsreZGGP70BjSYghzfuBYYbuyvQkWUS+7VMoqefnhBx8LJGHMNjY2pX3N+6TMB+UI2MdqY7Vim3MM8XicCy3TVcaNVSLsV9Y8zr4yNjaqxBgrKwiWS/v5tlSFqRwhMMU2ktTNJydUxt9SH0XU54SnlJEpMStJfNF62PxRxLMFjT+aU3KM89wE9DmnWM8Vxs2KHxnkm5txjI2PoqW1Gd093VhcWhQgR9CHVQ5nzp5HbU0dDvT1gQlkxpdSNkSj+exhgo0eDh0d7WhtbZH5NdnfBEbpPcF74/uikaj04ufnFwXYUSKC4D3np2effRqxWBh2e1FMVz5zlKSREbVh/Hs9ARmG8lqu3BjAJydPK8acf//dv/sjmexl02mcO3tWUhVMGgRo2GqDDHx9fqPTzPYaHh5ShQIl0thuTLYw2aAxb3NhaWVdCcIf/OAHupZ4fBNnzpySCSk/z+tiZQErkyLBGthKRg6NoC4rhyiPYbxBTOXHz376M7z6jVcRDrNiguMgXtbWv8PMZ2KSEjasBOCcNDe3gPX/1+vhueeeV7KH18mqB7J2eR+U06CGPJOprHjhPMjnCc1x2W+ZpJicmsa1a9cwPDKq6phsPiftdGooFzIZgZTsZ0x+MxbsF+wv/JlguiXLwQTmZ598iJDXgZCrhIjPpbXByvoGXP4Qtu/YqfEf8LqQTsWxEc8gkaUfig8NTc2ob2hWAoPVCrx+QstkF0tqioxpp1vG1Hw28JnAxJHlE2LGp+nL6ksE7cuM9N8UPBeIfY8B5F1Lw/uA55UsXr7XAmpvg9oPYJ5XymbovGXZlkoQ3lov3QfilVmmZQpp/l7WyDcZASVeTHLNVNXQ54DztpHfSylWnM85RkiYkJGuz6v2jYSDZemgsniQkAKbEs5kQVtzhQGLOfeTmHG3UetdbGcmH5UYAIaGJhFPpJWYYlKcpASr4sby7SHozrmSz550OiFwXJVLlMxSwqykihJ5KJQ1z+8PnT8YPL+f5rnV/lYb3gHPDfP8fv3pK1UEFAAk2F0GzysNQymr5nM3Y6B/FHZ7DoFITmsBguesggqGahCLNUmqjGuy1Y1NSUgFwyGEwiTPZNFKU/tMRlV0xjjUrJ1Z8XMHPC/HRpj5HVNTK8lsAeZWHxTznGsQ+kZUDUOr++FqBKoRqEbgn4xAFTyvdpBqBKoRqEbgARH49I3/mTSj26CmFsrWey19Sv3uweC5xbDWwlXGQ1z4F4E8NU7tmBifFdDETY3H50Qg5EY6m0A+D6yubKFYcooNTN1hbjLIvDImatSwJgPSoc0PN9RcBJOlF/C44CDIliaLz6OFMb8sZhI3U5RlIGu6saFWQFBNNCYgjccnk5DH5maKQBzZa9KWJKOcLMepaQEKkv2gFEmaTFyylDJif3GTzS9qV5IxxE0aN0q8PoJQvFaCjWJ9l1lMBLOD/oCYNsIVHA6VGpOBw9i9/947ePrJp6Sf7BSwzI1TAW6nHfnUJqbHhlEqZAWehyJRxJra4I3UI54pYDOZwcXLV1WOPj42iuOPHFUigO1BGZPrN25haXkV+/oOor6hET4vqbpMhhTEzKVpo8piHQYEIbA4ODiE1rY23Xc8nRXgw80+mXKryys4cvggEltbuHXrBnq6u9DW0qL4SBJla1Pa1lZbGsapkXCp3MBzf2h3+vDOex9KnoUgF+UdCLbxs0yAEDDm74ymulPgcld3F7LpjEAYxpoM4KbGRrGzCW55xH4kwJwXeJgrFAVcz84toqu7R+zZhvo67N61w+h0Sy+/iGvXyfyuk6EfQXOCnSzfH5+cFLgRTxhDPPbPzs7tOHCgD/n0FnzOAmz5BCZHB7G+uoxoTR2m55fRun03nN4QinYahbEiYhW7dhnW+drairSeCQRd/uKyJHOovUomaClnQyaVl+53JBLAgYP7sLGxqvhxM0pQ9KMPT8Bhd8PpcqGuPoKFxTn1QUrYdMngLIX6OjOe2EdDwaAAp5m5Wd0TAQbqunPMEdgjeM7S9camRrH3JyYnVMbudNsRjgQFxlPznbI9BILZlAThzfgn49SJfI7Gk26ZchIMZXsSgKxvqJd8CCseKOFC6Riew1Z0IBAICaxkvFkxwvFGFufmxhr29e5GNEiJGmpYO5DJZeD1B3Dik08QJBDidcDvLMLrKArQ9QSiaGjvRrrkhMcdwuL8soDHtY11nZ/JBbLLCUSzj7NPykB4fQ3hqDFQddjJJqQO9KrMER999FFVZ1B2JV/I6p6uXBvEhQtf4oXnn8X+vb0CKdl+1P8n25zSSBxvndu7cePmDbz23e+oPchgfeONNwQuk3FNoJGxoAZyMMT2CaI2GoKDroqcScWytJh1BuQ2gJGpABBzMm3D+QtnxRKuq69VFQ3BRgHP2TyWl5YFuvJ+mDikxIXlP2DYv6Y6hEkkyljxuh56+AiSqTiWFpeQTHDcOhGN1opFThRsY3Nd3hOUGaL8APuBiZ2Z71hBwX5kgZGWATDZyNR8JoOeclnGTDSvyh5pC5eAdIpzNHW2N9VG1A5eWFjEyOiIpDJ2dLYhs7YEZDY1N3r8YfhqGwFvBKl8CV6yf2nSx/k5Z8xsK9mIllY85zOPxwe7zYmLFy+gubUZNbXUTPZIRojPEMCBv/zLv8a3v/27CPj9cNoLOi4xbV4rE1lkxRI85zGoQW5MV/ksLAkYIyp161a/JHzCoTAGBgYlPdHW0iagl/MNJUicTlnNKpHJxCljY67fIdY5x1UoFJHR8MZWHAurq6irrRPQ+/77n+C73/0dsc0D/qCMsoeHhtDTvQONTQ0ISV7CsOIpG8EEydzcrGQmeB8E2jlOI2F6GqSRK9ATYhbDI8Ma1/Sw2Ld/H7q6OpVsJsjFNiUQubmaQHzT6LoTyGIf5zWxyssYSkLz9+/93u8hGPLC4TQVC9RcZ0UU3y+JMbtD/Z8SJkxK08BzcWkBTc0NuHH9Bg4dPmSSHjLjpRyNKTei+SsZq0qK2RySsqI0FpOk+VxBvgxMivDeWdXExB+Tc9FQAInNTUnKsCpNIHFZ2kr3tbWpa2TC54P33oHPUUQs7EXU70bYR4NcG7IluySinH4mizbgtJXgdTkRa2iWrNryyirWN+Noam3F0NCIqrFampo0X1CyhWuYUsEkBGlQTXCVzxeen198Wea+HLNsC44XXqcFPN+fuW0WcfcyzyufvV9ZEqqtvso8/wp4WiHfIkb4fcBz69h3AehcX8hYnPOaJRJiANuvvgzj2mKeq6HL5+HYJBGC5za+Dcp935YdYTKKP2mOlzEO51DDhOffGD9LYk4WnBVs6zsJdyaCjIky5bDIPDfz8Z3rtuaUStkU/pn+pqsrlMFKSRZJyRGuaWkGa7PLPJvzt5ESscPmLEmuj89nw/827GpesZHpMW3Cb/eL1IOY578peG4SEneqDSwCSGX8VAnBa7uLeW40z30+p5jnHmcDbt0chs2eQyhqyAcEz+PxNBd72LljL3z+kHwCZmbnZKrN6gBWwy2vLKOzvUOJBM4ZNE/lXNPQUC9V9geB53e2LHdfv0VeYSKK12F3+6V5XsnUP/a1H1ZxouoOuRqBagSqEaiIQHVSrHaHagSqEahG4AEROEHwvMw4sTYYlZuZO4vpB4PnltaptZnQ54sFFDIJAVEb6wYoX15ZQiTqhy9ASYUCcgUuhrmJJIichsvrEdvLYppzI00QhRtGAqQEpbkI7treCY8D2gAtLa+gNlZ3W/OcxyErOJ5MC6SgNnSxwHLzVQHLZE8asyCyNk25LZlBZObu79sng0SaZhHcGR+bEJhICYL9+/t0bm7ICK6wXJgbLYJHw4P9Ah4JJvCLjCICbNwEkxXHY5DhG6up1bFF7qLGq9jQPt0733vu7BnURqPo27dXRmb+oE9azNyQFzNxzE2NIbm5LjA8Vt9wm3ledHqRKQDTMwug4Vohl8XePbsFchJgphQHAZGHjx6XZAUZuHWxCIqpTbGcuAll4oLl7JQq4IaPG7uR0VHs2LlDwObC0ooYngSJKF/w3nvvYs+e3Wisr8PkxCSWlxb1XpbaEtwnU5EADsEHgmgEUtmelib8nQ0nkEgXJBVglVsTTCGoyFgODAwIaP6D114T8ExmFgE+gncEK6gVSpChva1NGy7qMPPYZnNsSpIJHHLjdO3GdThdXsX71KnT+OEP/wzZdMqwRFcMaDE8Mi6jOmrl0sSKyRiCzGOTkwJZx8YnceTIEW2+aqMRFLNJuOx5xNcXsTw3gUxyA+tra9i1Zy8yRQfau/ai5PBhYWUDI2MTSsicP38ON29e1z0+9tijAsg+PXkCzz77jO6P/SefLmLg5hD8fg96dnTC7jAl4gSdKL/h8wXxySefoSZKlngnXB5ICok96+b1G2LkU2qFbF8C4Fubm+q31Lm+fuOG7k+bYmq8+v26N/ZVAkVikBaLYuFR5iAUCYsZTdCV0kQzM9OqNJAWq+SL0qoKIGtyM57EuXNfYNeu3brWX/3qlwIM+bmnn3paAC3BAI5n/p6JESbGXGVAfSuRlKzR8uKCmPRHHzqM1aVFxZp9iv20tr4Bf/M3f4OHDh3E/NQoOppi8DtLmitYheHwR+HwRYASwbiwgDcmcgjAMllF+Y9du/eI/U/zUaN1y6QRNcqLklD4/PNTYogTiP793/99BDUW04ox47OwuIW//uv/C3v37sELzz8Hj9OJRNxIPdBw9Fdvvo39fQeUqKF55/GjD6OttUVz2cVLF3Hw4AHFk+xkGpD27u1FS3OzQJOSDEZNgs4ALuU5yyBfZUZvWVrBbsf5s9eQy2fQ17cPkWgZxHM6NA9OTEzhzJkzqnpobGgy+sDz8wKqjTxEVrJYBBA5nnh9km0J+MVO93n9WFlZx5Uvr2nu5DwYi9VJ4mVg4JaA87r6mBjUFtuPgBPnaiOfYkArJkLJAOW5adBHbfdgiLIsJcmUkCnOz5Fxm0kbrfgbN3j8RsQaauWXkYhvIRaNoCkWRmJlDl5bTklGfziKQKwVRU9YYKbTVkQhR4ku923jacaS12cZ4fJnMtoBJ2pr6jEyOowPP/oA3/vD7xlD42wGbq8Ply5fwdwsNZEjSozs2W0Mkim15bCTIZ43zwK7Hf/lL/8L/uN//DPdEwE3p72ETDqh8Xzx4mU0NDSir++gpEn8foLEBPlsSkry2emmbn+R/2dyhOavSck+cFyeP38JHrcPDz30iNrE4XYhlWWlgKk+oJ73yc8+w9dfelltHAiGxIifmpqGg21QzGJvby88Xvoi8Dmaln4zE06cTwjVDQ2NYntnN7K5ImpilAvK4v0P3tOc+uSTT8Af8EpWxkjr2JFKJxEMBBDwhrGxtilwj6xdzpd8rk5Nzmg8MT5nz54Tw/TpZ57A0WOHjH52oYilpWV8+OFHujYmZmjMTDkZGloT6KbMSyYTVwzZLpQx4vE4X3Fu53gxuuxe2BwurG3GlVC/cP4iHjl6HJ98fALPP/+C7pUGuEyq8B5CYT/GhgbgctgMIz3HOBAsNRI7HAdmHWLMzQduXYcPGdSF/agLBxDwuREIBOH0R5Gz++AN1yJXKCAZZwXJoo6RzuXQu3c/svmikrdcqxAc9/u88HncqImEUEepJSbIHKZyjvfC+ZDxYf9lBZDVxvyZzwp6r7AqwVq3/UvB8/sx0I3c/t2yLRabl+ezpDCs5/eDwHMDahug+fZ35jooMVLx+wdfu5EHMbULFRi6TNDvgJ+qrANlR8w/429R1LxprQP4DKf5u9W+nPdMjqB8feV5ld/Uj8qyclwnWolhu8JdBs/Lawsr/pX3yP/TbNp44WTVTowRx5n5bpKeInnQJyMQQBZm/mDVnub/styf2qKCef7/F3j+6zLP/X4nUokS3M4G9N8agc2eRTBCtnkY+bwbGxsJbGwlsb1zB7y+IDa3EloDR2vNM3hxeQnpTBqH+g6K1MGKO1buTE9PSvOcz+gHgedWP6rsT5Wsc8779LG5FzxnhB958c+rOFF1h1yNQDUC1QhURKA6KVa7QzUC1QhUI/CACBA8txbH9yvZvA2IU9M0vYVi/quyLdxkVLL7dBxqkJZyyGfySCRzyOdKmJiaQFNzDKGIV+aUOYEHZJC5sb4Vx2Y8LnMxbhIJoFqaldwQ0ViJGw8CrN1d26lmrE0GzQcp92CV0JORxvJvLpRPnz6LvXv3SfOcpLiG+kaxUPmanZ0XUBMM+rVBunDhPA4e7EMwFEAukxFLlZt0bt2oUf3ww0dl/kYwguAAN9bd3T1YWpxDOrmF7ds7tfEywLyRf+CLwAe/tGksFNGzvUuSKHUNjSpbpYSKNhc5Mg1teOOXv8Lzzz2DSDAoyRbiHg4ysHJJzE+NYX5mGrlsFts6O1Fy+lByB1Db1IatZAahSAzXr99ALp0SI/7RY8cFnN68RW3YKezp3Y8AmYtuDzyOElyltMr7VQCrDbwxbyKzPpFKCjQgyEowfWBoGKk0jSr9agsyrq9cvYK9e/ZIq3pkZPg26NbR1gaHSp3N45eJCILuDz/8cFkK5E5nZBKBTC2bw43r1yk7s1dgOY0x2aeoaUvAhEAK2398fEwgHxm2NIijkSWZ2tKgp+a6sDoyYO3aSFMfmNUGBGSv37yJg4eOKHHxt3/7d/ijP/y3AinJyAz6/ei/1Y+x8RlJDtTGYmKZ07yT5701OIht2zqkUf/440+KsZyJr2N88AbspTSQT8JRykifm8ZhoUgdbO4g/NFGbGVKsDl9uHGzX2Z1TDx873t/oKoH9r3h4UGB5oapaxeAMjEyicZYI2pjEYRC1ALfkkRFoUhjVsqj5PD3f/9TvPzyNxGL1SOdSeCzz05q893ZsQ2dHR0CSAlgE+CiWS1BWALwZJ7TFI0vMevKskhsVyavBOS5aWBox+LisiRKjh57VAkmI9lQkMY22c1kO/OayLqmzEO+YMehw8exp3cv/u7HP5YO+GuvfRcDtwYkl9Dc3KiqhYmJMSwuLqB9Wwt29e6ScRiZp2vrG5Jc6r9xE+3tbehsb0eYQK4Y627pnVMu5/XXX8exhx/C+VMncPTgXizNTIiN2LNnP3zRRiTzRsqJWrJkwRK4pJzQxtammO/T07Map53btyMeT2Dnjh75GcgHrUit/U8kUUOtWsrFMNlns1HP3CYA3mYL4uevv4PlhQX8wWvfRSQUxJnTpwTgE7T++NNP8W9e+540kdfXNnDz2nU89cQT+PzUZ6itjaCnuxs2exHxOIE/F2pjUfkbcDwW80arluAlQUO2EZMMFsOQfcYCp9g3//bHv8B3fvdbOm42R41yGksa3XCjy0swpwinADqj6ct+IKCJtsSav6mby3ski7MggJgXwc8QBPV6A9KBZ6w4LxKgokwJwXMmAQhoUTLBOr6lWW7NhZwbKbnB8UzTPkpwZLJJXcf6xgpaW5vVHwiyk/WfSRfwxRdfYm/vfngCLuQKaXz44YfY2d2FjuY6JFfn4UVOz5lAuAa+2lbkXAHk4ISbZrjlairGh3GzKoV4PQRSjOwFmfw0hKZhnQfLq0v49OSnOHbsGFrbWgXsUN5rfn5ZDHVWb6yvLSrhwDkvEq5V0ohsfibC6JlAYPOZZ55UFZPHTUCceWRqJFPXm2ajpqqBiQiZXHMspymLsoVkYhPt7a1iSBOgpiSOpMPSGSzML2J2dgGHDh42OsO2PNxek5hg3Dc2tjA+MYUbt/rR0dGlaibKIzHRsTi/iNXFOTx85BCLndTXfD434om4Yb8K1IO03Zkk4DwfT2RkMNrbu0dJZSZCeE9uD9vZJI1Z4UN2+vrqOrq7upFKpqTnz1hbrHzKBTEZyQogtv3Jz08ik8/itddeE9ucfZEyUlOT0wIbLf8FjuXu7i7U1QURifikZW504KGkLOXYOAb4fvYtDtyxiWlc7x+GP0B5rwBmp+fR1Nis/s955+q1L9HUWIfR0SH4fR6kk+tobW4U6956WWOMY4JGztRZZ0LaUcojFnCgMRpAa0MMXrdTUmNOfy2SlIhy+pHJFTV+89k0XE4mF9Ja0zAxSAkggqdMVK2uLGN+dgYel0PeFm6awUoWiUlRExOuGfjMVGK43Zgxqy/b2Wf/5ZrnlUCvpadeuTQkYFtpFnrv2tACzy3NdY77f07z3DpnpWyLVa34Ty3MKwntBkg2L2l0S2ffVOIYzeuCDNbvMMwNMYJ/4+/YJ80cRxk3vs/IXt2+tjIbXibYehYRxTbIvQFk77Dg76yT7w8vGP8AkhLMZ430D8e8mQt4DVZCgnMuvA4U+Jkyk57XZCwKzH1ZzHOx7e8TsP8ezHMtNB/APL83wfFVzXOLee5AIl6Cz92Egf4x2O1ZybZEa2qQy7GqaU0kia6uXQiGojICpqwS153pLMFttyoH62P1GBoc1DqvualB1YX0eqH/yz8FnlttX1nZwGtne/BZqiohlx95yW2Z5Aq/quD5PzUKq3+rRqAagd/GCFTB89/GVq/eczUC1Qj8WhH49M3/5YHgubVJMIvSEjLJTRRzabOhKJe78iRiR0qP0OhyWoY+RTLPbU5sxWke5sH45DhqYyEEQh6sri2Lfbe5mUI0EkMyk0dza4vYq/wiC5plrARreczZuTkxovi37Z2doKw0QWRqUR88dNiU7rJclyAOZTryBW3ICTocPXoYxaKR8KDhGoEdbk0IDnd2btPCenBwQAtzGuGVMV8x5WgmRgbkdoLeK2s6B0FULuzXVtawsbGCHT2d2vRyQc7vBLws1qM0mnNm8U5wl4D/3Nw8Oru68OXVa2LGt7ZvE+hAg8jFhUVtrI89clTAp91pE4OxkNrCzMQwZqcnkU2lsYtyD3YX4jlIvuVG/zA6t+8QG3J2ZgpNDfWoo168wyHG59lz53XvG1sJ+ruhs70VB/dSlsal6yMAwxvXxpKfiW9hc2tL4JhLbGG7DBK5sSewLZAjSZbxeTz11JPaoLCcX5rdNJgMBxULspq5EX3/vffF2CY4q83h7U2pDbmCHcl0Tvq11HulHi8/S8Ot06dP6XNkZ9JEdnp6Cr17dyMcDmoj6XEZtrX2ugUayJIZnFPf4GaMIBW1UIdHRsRA372nF2vrm/iHf/gH/Omf/onRyaZsC2z4+U9/hq+99IqASrI+yeAkS5tgzOjEpAwYed/HHnlEZnWlTByZ+CoCHgfCAUrtFHgRAiyjdY2YX9nC0kYa3nAMvkAE9XWNAri7urcLGCIYTPmRXbt2qLqBQeFG8Vb/LbQ1t6Eh1oBSiUCnDfkCjbeMvjsBt8XFVfzql2/jB9//U+kp00+AAFxjY4MAmlw2rbaXzIeBCLRxD/gJeqcQTyXVFhxPZMeRAcoxTAkXtjHBMoJ9HAPTc+znW2VgJ0OnOwHn3G93drDvexGJRvDOO++gd99h9OzcXaknyQAAIABJREFUj48+/BiXLpzH7/zOt7Bn9y6cOfW5DHHz2SzmZqfR1NggnemN+Aqy+Qy2d3WjsakFNjtBB4fa4vDhQ1icX8ATx4+rjSjLwMRPAcYwtHv7Npz//AT27ejEzPgIMqkMmju6kXf60bp9pwBZMn8JlEzNzEjGQX0CEAjMNiYTX5rOW1uKEgG9SKQGt27ewu7duyRTQeZtoUgWIZAvkvlfhN0ZxujoPH7203/EY48ex8NHjkjbnGaF3/nd38OZs+fgcLnw1NPPwuP24sN338PGxroA+kcfPYa2thZsba7ruPwdQVcCbmwnt8stsJBzHvs8KzYOHDighCLHKxmvYk8WDcNyYy2NUDggYJ8AvKSmmCIScGCqbAjqMzlBgJOfpckl/0BzVrHCy+zd+YV5MXEHBvqVEKSEBtn7ZJ7TfNmwfe0CTpl0Yp+jvA/7JF8cp+w7fBmgihrPAcWbVRDsbwRkOQczrkvLizInpZa8MccsIUs93Awli27iCI2EadLpsuG9d99FW0sjdmxrxubiNEJu6c0gGK014LkziDxljGh6WjDsZM5nTN5RX90kQ3ZqDBnmJ9nyZNrbJTtTKBUxMzuDW/0DePKpp5RkW1hYwokTJ/Hd339Nc0Q6s6HEJJml1OZmApRjiuOOT8XBwX7ML8zJPJTN4HEZtjulVDiGTOyCkqQJBcP46KOPFVMykr0eF77xzVf1HGLc+gduaYw2NTWLXcvnBvXx+28OoL6xBl3d7dJhNixam5LRnMkGh0cFgmdzBVy8dBnPPfMM5qYmsbW5IXkYu70kbXyH066+zGQI25da7C0tbSiV7AgEI/D6KJlGkB8yLe7s7EBDY0wSWdRlJ+A3Pj4uDwx6howMj6hvMZnH/haN1ChpyWeLBRjSP+Ps+fOKwzPPPqPqrtOnTinhtC7W9bqkbDq2dSgJ2bmtAYV8Ci2tLfLU4Ny+urampADXBmwDJjb4nL/85VW4fQG0tXfg6pXraG/vQC6TVWzb2lrp1yljX8bZ5bIhGvIim0kqscaxYQzH6fHgxPjYmJGnyWaxvraKgNeJbXVBuJBHkN4LZBDb3ZJNc4cb4ArUKOHAPlekYbLDJmY+k/iUZWIVg9jQNDlndQeZyCDYbp6/XLewf7EfGm1uGibTK2ZWQDrHYjP7gSScDPBnnqN3m3red9FXIZWmT0nH2zCc7/d6EHhuxjTnnIL6Da9BCbP7QLrWxlsAZfmc5Yf+PZrp5SuoAMfNb6gNQu8Qwzqv3MjzmUZcnE82K4lIqSTYTOWAdZ23mfVi0hu5K4kScq1QuqPxreOXY2SAdaOlboHvAtIFnpvnaCUT/37xsz5nvd8w5UtK7jIG8tsWYYHP5ALsXmNaStBeJJRy4s8kMhhn9hsCvQ9oLx5TfYtmqiapoOstV4bde42WlIkly6IEiNbtv6ZhaFmei/Mmr7dQTCKRXITX68TWZg4BbxMGh8bKhqF5BMMRuJwhpDN5TE7NIRiIoKm5XfKFs/Pz8iqgmfvq2qoqBHq6euRhE4mEEZaUmV+G53cbhho9KCMLZfYeVhta92e1kwWee7w+mhAgV7xjsMrYHH3hz6o40X1nguovqxGoRuC3NQLVSfG3teWr912NQDUC/2wEKsFzAoNWyWqlKZRh7jiQTW1JikXlsGUd2Tvlu4ZhYy1Ybcgjk1wVAyyTIdBN2ZZVGR9u62jG0sqCyrPJoC2WCAwsahNGViJfPJalLS2wZ2lJm0qycgm+OOwlbKyvacHd1dNVBq792EokBJ7TsJG60B9++DEOHtgvCQtq297ZhtkwPT2DKDViA36xJ6dnprBn105JnVDyhDIl1E+dW1hAc3MLlpdW0NzUJHCKZl9kDbmchh0kGYBsVrEhcGCBM9wYExhgSbpimE2K5UiAkFIY1CEeHZ3QZpkgyc6enThz5iyymSyeee4ZaSyz5N5eyCCxsYIvL5+D1+NGXWMj2rZ3ywApXQD6h0ZRzDqxuU4w1Ia9e3dLK5v/5/Uytuk0r8+G69duygTvqaefEShH4MraHLI0lqxtxpb3Q2a37q1gWG/UjyWAs72rB+FgGG+/87bkRgiyUGKGFQUEECkZcPzYMenRsk+c/PRTvPrqNwRG5HNZAa9+v1cSMg6XH2vrcSwszAmgIaBG4ILsVErvHDnykKQFGEOyDp9++nExxpkFoOEbTfLIribgJK1QkuH4j20EFzK5khj53T09ZV1em1jSNNkjUCz2tcOBf/zHn+DVl78Ot8MGPyVQSkAmX8TKRhI3B8eQSKWxub6Kpx49ho2VRZz69COV6R86eEBsb5YcEywhuNva3onh8WnJSLh8QcnXhL0ufPTB+3j55ZcQCBrdcErqkJFNgI1AHbX4uYnu2bFL1Q98XzabEjuX8jJGn7qEa1dvIJ3OYf8+ShHZce3aVcln8D2UVKFGOHW6Z6anBb66HJToyMFpd4nJSvY1wWPKqBAwmJ2jYR7NSF2wOwyjzzKpS6QIiPr0XgKmlF9aWVlS+ywuLGN1dR17e/fhk09O4msvfwuTs8v4x5/8RCz1P/rDP5BMwv/xv/9v+PM/+2PURMNYWpoX45Il9wTEBwaGMDQ8gpqaGPbs2SfQ7fVf/hIvPP+8NLTPnTstMNJUMhQRCIUEUvpcdiTWF7CxOANHqYCenl2YmF9HwRXBzdEpkJj78KE+zC0to3f/IWylUvjVm2+io7MTjz/6CEr5DOylHDxOm5jE8UwRU1OzAhCvfHkF58+dx5//+Z+jSCkNG0GMLGDPKzGWL7qxtBzH559/LvDwO9/5Di6cv4AbN27iO9/5XZkP/vRnP5dkBO/V67GXdduZ3CloTJq2LN4xsiQ4QokWsihLRYG81IWnLjU1YWdmZsXO3b27Fzdv3sBTTz2FL69cwbGH+jR/mYSU0S+39L4J5rGdaRhcojaz0632P3nyM83hTPRxnuSLSSNK25Chd+DAXqCUlGEb2/7G9Zs4fvx4WVrJU2ab2yW/MzQ0iHCYRnAxgYcswafcCNmyFrj1wQcfqD/19vaqX7jcRtaBCUyC7ex3nO8tNiz7FDVvWYmUzRckb/X6679AR1szDuzuwuLkCMJeO7Y21pC3ORCItcEZaUDB5kEkQEmUvJIVU1OTuH7tqhJ8TFgYA09WDuC2hBAZwrG6BqxtJlCEEyNjk0imMjJfZjXKF5cu4Y+//wMkE3FdN1nXHB+WFj1jnUik0NjYhKXFFSXd/u7v/g5/8oN/DxflTVIpaZ7TxHViYlLPMLYjE4Wc32g2zbFXWxdRtQg1yTlmmWi4evUaHnnkuOZQ+i8wAcyk1tLSAvbvN9JWfBlZAlMtwoSXKrDSaSU3BKC/8JKev0zePffcs2of9gsaBNNQk3E+fPghHYtVUGNjY0aeaH4eHdvasbnBMb4HsVgNctmUno98/jGBSlY1++bk1FQZLGffphRYUeayTABQDozf+VxgBcL7776rJAT9PZ55+mkcOXRY1U9kat+8NYCf/fx1/Of//D9haGBYSeXO7a2IRH1IpNYlocQ29HmDSKcKcDi8sMGFS5e+VPL09OnTSrgePnxQY3NbW6tkcKQnb4GRpQJ8zhISm+vSzC/a3ACrEJRsovTVVaCQha2YgctegtdRQoAP/RIlfXIIhMKm4iFUg5KDCTmTVNL6qUjmsRN5JmZtdj1bDGhaqfNdZngLJ+bANaBv5YvH4jOY/cXSQbfWW5Us20pm8L3A7u1zVuiKV7JuBQdXaJATuLWkliqBees9xgS2ArgnC7wCiLeuq1Lexbon6p1Tr1yfFyDM+c6A0ZvrG1onyVDVHzRGzpwbvWZOKOQMk5zJePZLgqnsA/yudRVlWW6rnhtA1dr8i9QhFrdJHPAai2UzUqtJzHcDwpadTSvWiiUZ3Ftg+B11ddNslaAtEySmLc1kbCUi+LPF1v9KOxP4F6Xa9CG+RELhfReyIgaw69Hs1iQTKnyJ5Cpk7k3rcvNpxbUIVk7e3b7Wz9Z3c+00z6a3z4PhEuserferv4u0kEc+R2mqTfi9AaS5GC15MDo2DjhL8PrtqK2rg8tJGbAiNta3JDG1vWunxhG708bmhuZTfyCApRUarvtVccGkMtub6zomlg0pR3WS5e+mKxXLz6+7E0km62L9jmsfJshs5fWZ+lRZlqeqef7PbhOrb6hGoBqB37IIVMHz37IGr95uNQLVCPz6EXgQeG6xN3gkmcvZ7chntlDMsnTabEDuZusYFsqd3+eAUgLZNFnXBCNrMDc/j1Q6gXDYhzyBKEl2FFATrUc8kdbGhRsjAgIEi25vImxGg5yLXYI93V1dAk8Jai0sLqKltVlgKRfZZKaSgScmWR6Yn19AOpXEzp5uLbRpzEWMiowpAhcW4Ej26RoNyhYXcPgAzdOy2sxwU7G8soL+gUGVlNKI0clycTLAtEm+w0qyNq6UdTF2T4DX48XmZlybX5b7i/3mpFQIDRcNI8nt8mJpaUW/a2lu033SrHNjawNt7S0CjLiJn5kcwerSvO6TshjriSQcvgAaW9qRyZZgz7ulp7u8vKAkBSU/OjvbFFNr8+b1+LVBHZ+cxelzF/H0M89IK3xubgY93dvhclBKgKZ9SbHgd/bsEOhachSlfc57u3G9XwBeY2OzNK1feeVl6fyKKGYrIZ5MYG5h6fZmtamxCZcvXRJQT8NUGukRoOV7JQFho4GskS/p2dElduHMzJQYdzwHpXIefugRnZsmrIViGvZSSSxmL0FBasd7KCtgNuP8MiXiQDpPE1SvjB/37dsngJBg1o9//GN8//vfN8z7fF4GhyvLS3jisWNw2QsoFXLa3FMOZ3hyHp5gLa5cvSFgfU9PB7pamzA7OSbN6tGxMUm8OGmQZ3fCGwiiZ2cvwrX1iKcymJmbV1yL6TjaWxrFaDYmZGSpG0NAAmW3bg6irW2b9H4JGBbKbnuMC9m5lHRQNYLdgXfeeV9MdrJ0+X4y8jluKMdgzDWp10t9XZ9YnK2tbchnCShuqv8TnCR7mAAjQQiaMtJEkPI4huFmNp4ygoQBCnVuB0FHo73OjT7NJKkbTfCU7NWbAyNYXN2S5v+LL76AcMiPixfOobOjDYcO7RdwHgr60dRYL/DNbjMyFok4ky5DSiZ1be9RFQLNVDn3LC0vaOPMZACTZuubG5gYH4HHCfgcBRQzW1ianUFn1w7UtXQjUfIhnrMjQEJdIYtbw6PYs/8QFtfW8ZP/+6cah//hT/49okEfnKUsnCBYXUKq6IDL7cM7b7+L6alZHDl8BIcPGakLSgyXQOZrWsB2seRGKlPCL3/5S4GZrJIgs3pb+zaBqBxjvAeCpa+8/DUB0cRHCFwzUSbplTJYwjFg/W6d7ZFJo6YuWp7EDZjFOZdzGRnIrCThHMG+S9D0cF+3MUvVGGDyzhjdGo38nH52c/4pAJkspVlsGlNksPPcTCoaHWmf+pBY+YlNtDRFUVMTKVd8TGv8EpDle3hMAns8ljSinQRx7abCJpsV+Mt5g+9n4pOxePHFF29LOyVTW+pnBN/JTOfxGBML9Ceozs+z4idJDfSSTVUahw/uQ0ssjJW5caQ3FpFJJbGyvoXWnn2o79wJhy+MQiqLhfk5DA0NKBnHKgdKO5GVT3DQ+CKYsSembyaNks0Jh9sPm8OHoZFxxBMpyXJNT01hdGgYz1KvvyybRO1sxp/JLzKwmeBhUlLSYQWy/L1444034aNmC4p46sknMTQ0pMQEQWtWavCeCZozkcL7ltlukSa944jV1kpWaXhoWGxwVjqxUoVJM1Yl0IthoL8foyMjeO655wzb1kZvBmO6ymOZeBY0tq9cvY6ZhWWZabLtqKntkdGpTVJRes7a7KYiywZVfDGh0VBfLwNSHoNSZnwuMJZ8NvAZaMnXCJIWk5fP4KIY5ATwV9bWlEhhxc+Rhx5SlRIlUupqYxgdHpIMw47u7QiHAkin0uqjBNTsLjd+9H/+DWpq63DowFH1TbeHAF8WNTFem9EjF9s+W0IkXI+N9ST6b/ZjaXFWycidO3tk3CqQNUXpIwKOZeaugNs8itkEopEwkukCUjkbSg4mmJzqI19cPo9SLglbPgWQ+d4QQy6Z1FwYDEcRq28EnG4x3bmmILucSU/Jh/D/SuB/lc17G0guA5VaQ1lf92FwV4LlRs/7Hh3xsj555XEtALsSKLX+XgmUVx7rLiY77uip83MWoaJyTajjKVNtkgL3Y8JX/t56v+YytQOZ0XfY3Ox/TJC7HB5VaFDKLlssqHqHSRau1yhrImkpHqH8nYkVPs9pNnkXeE7+ddln0/ifOGArU74NeG5MV811W8A6wfOynEupDIALBGdlZQV4XqEhc6eCzhzLGGoyoVCu+CoD6IzV/WRyFEZ6bZRl87iG0PVR/k/zVUnXzUoFJlUtJr4+VzZRVR+yjF4lB2XT+qdQAZ4/qP0tMFzAcgXzvJIUY/WB231Ba1v2kQIcdkoyJpHcisPvCyKdZqzcGBkdQ8lB8NyFusYG2GwumajG40lkMwVs79ohiTYmmRhZt5eJXdPvpqfnNJdxLUKJRslFuYzsDtteQ6e8RuE3kgesa6tMJFWOCRkv80HuIrnBtIX1VQXPf/39YvWd1QhUI/DbEYEqeP7b0c7Vu6xGoBqBf0EE7gee8zDWQv82y5wgSTaOUi6tv1Wy1O+Uf94B1EHmeXoNBGs31lOIb2W1oG5uaUAkGkCeMggEf7IF1Nc1S4ucX2QbcvNAEKC1tVWLa/5M/VGCnFwEd3Rsg9ft1kL61sBNlXRLq5yMJDeZStxZOGUYyE32uTOf42DfvjJLjyW/hmFE6QIyFLd1tAug29hYEzO6cxulGtwy8ZL5mc2GDz78CM888wxCAb+M67jQdzspU2PM3Szgh3Eho3xsbEIa30uLS5JmGRkZFfBPyRHCcMaUzI1EPKEyfn6OLH3KKhAUkA51fBNj48NYmJuC3+VAOrGBVGILm5vr0s72+EPo2bMXvQcOI5nMwpZ3mdJvJ5SkoJZysWQ0f61NEuUQpLfrcOGjTz+XPASZiGQ7ZjMp7N61S0xussPHRkfQt7/PlGnbimIGsax+cyOOyYlp7N6zBxcuXNTnc7k0bHaC4Rn4/H6B5zdv3kJf335EIxGd5+aNG2IvhgJBAYnU9hVwnMyKuUc2bd+BfQI6yDznNZOtSCO7Sxcv49vf/o7iTXkKah3nM1m4mdihVqj0Tw2AQyC0ZC+BTLdEOo/JabbthoAbo0fqwF/91V/hhz/8ofrTpUuX9DvKi1Cn2OuyoygAmqZ8RfSPTCJa34qpmXlMjY+ib/cOdDTHMDkyKDPay5e/QFNLK5ZW1rCVTOO5F19CvmTHRjyJIuzo6OxSv/I5gHAwoHunaR8N+AjCUX6AgOX62qYkDwgUMKlEtu3U9KSMGbu6O8vgeVbMfr8vhFOnzghsJ2uacSIoR2CbWBoBwlDIr001pTcoP5ROpjE8PIJQKCwQTEzRTFobVbLIz56lseQeAXsEVgkOxmnUVyqJSU19c4eTYKlh6xP4I5PZ5fRJZoPg4eUr17GZSGNPb6+M8ShLwH5F4KqrqwNvvfUrHD/2SFnj39r0MmHjhMPhFnhO7WUCfGTDNjTUo3/gBjo76SngUfuzumFtbQXZ5CZ89jxKuTiyiS2srG6gu/cw/HXbkIUXfpcdhUwSG4mUGKLT80s4deYsrl29ildffQkH9/UiEvAIPCf4lbc5MTk1gxOffIpvvPpNtQvBN8bSBjIfeY+mugEOH37x+tvSumbsOcbJuiZoWF/XUDZYTeHTTz/FH/7b1zA/P472thaxyMnsJsBMOReCiwQUCKozgSLgyw707OxGTW2NwHGOV8abrGPObcbQMyDjTTI0Hzm828xXZUCTcwvnT/Ypgqj8Pc/jC/olt0OGMoEqAql8L5N2AX9IIBT7YyAQkjkbq2TmZmcE1vO93d3dZU1qJkDD6jcG6Ckiny9LOFQkVjnfcR5799138dJLLwlcYoxYvUBAin2P18Vj8fhW5Q7fRyCXx6c8B+xuXLvVrzlqW2szHPk01hcmsbk0g8b6WgSjMRw49gSWEnkMjk2hkE4LOGNfJpBM3XtKGZkX5yiC/kbKhv9/8+030dvbh+07diOVyePK1Zvo3bdf83UqkcQH772H+lgMkXAQHZ3bzFxns2H79g74/F7JgoSClHpKIRKOqT1PnDiB7u2dqKuNSpKJY4XJKnoo8NxMAjI5SECZki+Uizly5IBY2Wx3Auhs23Qqo+8Eu9vbtqm9ZHRaKonFfenyJRw8cACtbS3qK5S8ItBOKR62J9mblDBL5fg5skKNrjbb3JIWGx0bRaw2pr7B62xubjZAlpjTNrHXw8GgjJDHx0bw8ENHpInP5CLjx4yaCMmCwcoVK/QbSNOombJtRhOfmud1sTrJ1dBjggnKYiGrvsZqKsoUNbe0gKbBgXAYg4PD+OTjU3jssSdR31CLy5fPobGpDk3N9ZKUWV1eRX19k/rer375JsKhEI4dfUgVBolkXPdKcNX4PVis1bJRpEDujKqf4qkcnJ4Q4oksxiYmtSZgRcr68izCPqfWPV56UaxtoAgHGhqb0dDcCrvbC38wApfHo/sUQ7w83ijRxvhaz16risdiH9/F5H0AeG6tq6zqAj6rKsFsRfzXAM8r9cUtULTyc3eD3FxB3FnHVYKR9wPPbz9v75GRuRfEvMOAN4keA35autNMmrlEdggHI5I0ImlhbnlJpuUPHTli4kgTVRefb2xMkzznuKbUGROH2SLXEebwBlw2p7ktg1L+LZNNXBdR5KiyEtHA0RWgeUUyg4n+24zz8gnuZjob8NzcJxMEdxjp9wN071qqSwKImV6yD5ggoTZ6XhJDrFyhgTSBdK7DCIoL1Cgz5W///zZ4zvMyxkDBZqoorH5inbNybW+tC61Ej0V+sYBl4w1x970Yfvv9wPMQspkSHE4PRsbGtGb0+JwI10QxP7eE8fFpNNQ3YVtHF2pr6yXbQtmrxaVFzXlcY7CPc13DNQrXczSgZ+JzW3urJNZMZQTrKE0ChQF5EHhu9XHeo8BzJjld7tvgudWfq+D5v2DjWP1INQLVCPyrjkAVPP9X3bzVm6tGoBqB/5YIPAg8v73ZKR9ccgDpOEpkXt4DnlubiErGE0GmXHZDYM/E2AI2N9LS0O7dtws2ewGzCzPo6dmBjY043C4/fP6Q0V69cuW2SRbBhba2NrGFufG2TDjJRiFYynLoS5cvYt/+vdKPLpYKyBUIDlAqxgB7BBhmp8dw6ECvMW1Siaddi26ybgXUhwLweClrQT3jAjwuAjw5eHx+fT4UjeL99z+QTAL1SsmYIyiTyxBEKZXZ52Yja5lDEaSMRmsQjUS1MezvHxAblxsEMh5pMscyfp7fYoryO3c9xtzKgXwxB5ujiEwyicX5GYwM3ERnGzcR1IR3YWR8EsefeBp1jS0oFO0oZAkWBJDNpQVERyJBNLc03pYq4fEJwMk01e7A6bMXMDU9I21pSi7Mz1IyxC6TRALH1658KQNPsox9AR8y2WxZx5gSKisC+gly7d3bKzCMRnLZbBpur1dgOF+Uk+Cx11dXBaRevnwZXds7UROtQSadEvPT4fKp8uDWrRsyIs3lqYfs1IaYQBRlPH7+89fx6KOPCxSkMRjBfTfjRN1VmkjKmMsU9VqSLSVbCYWSC+cvfik5IMaegBxBuh/96Ef4i7/4C4FVZ86cwbe//W2BpGQ2S0+fJeEE3jIFXL7WD7snJJbhpfPn8ND+PWhvjGHg+iWcO3MKBw8dQFtHp1jLi6vrOHvhInbu2YtQpBaNza1KdFBWxmMDvG6XTPYam+rV31hFYDanDnjcPgGlZAvbKQWRTOLipYti/1KjWExZp1PA7NkzZ3H06DHpA7M/nz17Tu1A+YdCnuxfGkca4EDSOdT4n5nVxprmpFvxDawsryhW01NkFR+U7j8Z0NQx5p6b7GG2gdfvEbOdY9EkNwiuGDa0NZ5oCMwqikA4IukDjlUmTQi8EYBWlUE2g5mZabU/9VmlXVvWZc1kCBa44HbTmDGNX/3qDTz22GNoaKxTNQiBc94b24Ta1NNT49haX0ZXax22VubgLOWwvLIBX7QJocZORBraUcpnAUoSOVxY2YhjfSsJ2iKcOPGpruXP/uT7Mh62sz/ls/AGw3jnnXfV5771rW8q2UDwkexm9Q3iiaUcMtkMMjnAyXnL5xNgbmQ24ooBWd30HuC8yIqGJ594DHNzY4jVRgWes804FyQTlM3xap4i65ttSyA5GA7AHzLyBJw7GGtrbmA78hxsI0oYPfHEE/B7zDiTb4Eqhezq55RNIQBMoJ2gHSs2YCfjnQCnU0CppfHLY/L8PD7BWcoksGqBZsmUWiFj2nhFQGOG/cL62tqkljcTiQR+LDapYaRyrBHUpd44wWOe05iS0sNgUTHi9TGOfC+fLQQ6CEQyecEkDhNYS6sbuHDhAvbs2YnV+SnkNlcQ9dnR3tqEeDqDNNzYytvh8ofQ2daCSCigJAXPFwwEdQ28PgOYk43v1NxORjznaSa//KGIjDY/O3UGPTt2SvLj6pUrqkghQE3wfnFhFq2tZIznlAQIR0KKQzqVlURJfV0T/P4QRkfHMDYyiKeefFQxowwXn1Gcn3nOXbt24f0P3le/4TxKEPDwkT71SwvQYkw4oSVTaXzxxRfYv3c/gsGQWOk0nY5Ga1VRQz1yvp56+ild461bN5V4MvHOYXZuXtVYlAVjH5EpLZmXpaLmGoLOZIsTpGUfoCGu2tbrRSIeRzBgfEIIXN68cU3XzIRAKGgY4wacNKU++bIcAudhh9NIFAVDIX2e985r8XkDKORyCAa8KBXZ13jP0BjPUH6jBElkuX1+/Nf/+nMl1l559RWNB+q279jZg5nZabz5xhs4eOiQ1gYtLc04cvigQG4jj0aPAgd8lGMq+zqomoaBKutHu7xOc98ukRy3AAAgAElEQVTeIBwuL5ZXN2UQGw76kEuRKJCArZBCa0OtqnkSiSxsTo9MgIs2SpmVEIrWimXOuY5yN+wTfM6QMUw/Do4BSxqMp7bWSL8OeG5VslWu7+5lL/9/BZ7fC5haAOxd5yebmiz+Mohf+Rnr/7yHSglAMY0t4LxcCcA+R1kft5vJXrvWKNeuXYeNz7p4HFOTkxpzDx05bEy26W3iccnAl6bhxm/HhnzJkjWp0EiXlInRRudDTWtVsuWZDLUcQW+D5GXJmjIwfUdYh5+7R5S97NlSycq/7TBqrZlNEMrP9wdDEbxfVoWI/c3SRKaaCzSPdoE2GFwnqaSlQtmn8nLEqLe+LKCb7HNx8e9UBVhr+vuB5yQaKHlQoY//oP76YPCc8yyTsn4RZfLICzyvqatDKpUTOYBSiA47fQD4bMgjzLV9uWqOiVWT2DT+A5y/qNs+O8v1SZ/0z1kBK4WbstG1edzcAfgrExVW0uhe8Dxflrixkh1V8Py/ZQdZ/Ww1AtUI/GuMQBU8/9fYqtV7qkagGoH/LhF4EHj+1YOXjN557o5si6VnW1nuaW0mxDzPrKNUtCMZz8Nu92nDD1sBqXQcK2uL2N93QOaN1ENkaTcBH27gufkkCE3Agxt1gq/cIPNnbrQojUAVS26YPj35KY4dP4rBoUHtH3b39sLro/ZiFna7S1q9QZ8DO7rbUMgXjbZjiUzMpPSmO7ZtQyQa0qY3EKS+IhlpZM+QtW3DlStX4XCTEbuCxx9/XEygbIZmjNyMsUSV+xYjhWDALqP3Sg3cy198geOPHNO1EMgiM5H3wfskmEAQk7/npoHAAa/fMH1KMheD2NM0lcpTiBazUxNwO+wCOwm2bcRTCIZqsO/gIZliFihRAmqPZzA/PydNX34RdLQ0MVW5LGaSXSzpxSWjWUzQ9vFHH8PAwIDAEoIRPAaBlabmRuR5DazStrNdKF9RUGwohULNeMkO5I3mO2NIMIIb67XVZWkck1lINh43gowBwfOWpmZVC3DDyHJ96u8ePLhf5fZkBBrjNAJ/Jbz37vuSUaD8SCaXwdzMLFqamxD0ecU+5ybLAhtUslwyBpNLKxu4fnMAzz77rPoPAbmRkRGBUa+++irefvtt9PX1iXkto81MEg7KypQZ+9kCcGt4AnZvGDWxerz75htoikUQC3hw68o57OxpF/Dm8QdR19gMh9uHU2fOIxqrx9TMnCohCHhpI5jLi8FKxh0rAwiKszTZMAu1xZeBIZNI6WxWJpdMIO3p3a0xQJNaJTWuXlN7Hj36iNjFbE+CDWygffv2GHOtYhY+GtsVyM4ye+v52XkBtzTgyuZoiGrH2Ng4aqLUpw6rTQluUPLD6sfU3GYRx9YWzXPD+mIShVIVAsvK7HMHzWvjcQF71Mc3n7eZ95V1uFPJhGLfRIM+2NHYWI9MlpIKdng8fhTyNCIlI9aDz05+LgCP5qqSBLLbxO5kX2iSlvuEZIwO7unC0tQwakN+Mf/jGRv2H3sKG2mbKi9ymRScHh82ExmcPX9JCY65uQVcv3oVv/Otb6B3907Ja9CMkHDKz3/xC+zt7RVY4/V41P85vpmQYJm6Ge8lpDMFuDwBTZPs77xXyqq8/fY7ktEheM7xzmqH7Z3tWFiYlDwFgXWOXYLkjI3L5TGSBA6TLCLQxv7tDxkDYjLSKffBuZbHZHJjdXUNFy+y4uM5Hcdlo8kvtZVNwoVtzmqB5aUlbG5typCQ4P+OXWTvOwXcU06KcZYZHuWsykC90TQG3G4Cp0kluw4dOiSAm+ORLPTr19nXzFzF8UQA1q9xWhBoaeYzVkF49J2/Y6KQ7zVgvh+ZbBoTE+OS52Ls2F8kZWO3i8nNxAA1wclMnJ5bxkYii/6Bfuzo6UJN0ANXIYXc1rL0qBPpDAouH1q79yDW2Cx/COrpE4yy5rt8zkhpSGqI894izYen1e85p3BcUDqBarpnz53D/MIiojVRdHVux7vvvoM//uMfSPaFoA2BVGno2krSWmaCiLGi3MBzz74gCS4+XybHh3H04UNK/hozbVPxdPEikwC9mKdZXhtltYxZqsNWUEUN5Us4rkwsfWo/Av1s99qaWskDMUFld9CXoYSR0RHUxmrUPhxLrNZgVQLbTc8mO59ZOSVd+exZWV2Vd0dDY6PY46qC8HjEbGWVCuPEuVOAWiX4WzZi5bEfeughtS0BYxvPIRaxgacNQMkKCrsx8bYZHXbKG7Vx/k4XBHfZbExUs41ySkQHKN9C0NvNuSQBl9eP1bUETp0+r89yjqFpbVt7m0DTi5fOY3p6UhUG+/bvVhKMVhgE2ASeU+akSCkQI49mAY7/D3vv/STZdV95nvS2srz31V3V1d5btAEaTaABkCAJiMMQJVGipNFsjBSzsxGr2P0L9ONuhKSJ/WFnNLMakhINHGGIhm002qB9taku772vyqy0lWb3nJuvUWgCFGeDpARFVURHA9VVmfnuu+++d8/3fD9HjlOqbuTRryXh8bBrLYfllVUFFC8vziMZXYbfbUNpoQ/ZtZiyP7zBEhSXVRr8EQuE7ATJ2ZWJUqj7uEeFlqJQCH6fB4UU+xwUAjMqDvG/+bl+QZj+Aue51k99dtMBYD1vrRejfxXxfP2z3HqX+XpX8mfNErwXfVb0tZ7rHhXPLef5+vewftb6zJaLeb0YayHW9PnVMcN551Exdm0tq5DeM0+fxcVLlxSWyjwUdsIxW+TQoYNIxOMIBQtU6HPanUilE7A5TeHOlNDzBDchW8wfhWrq/Yx7+VN3+PrQ1fWSwRfIBw/56EZsVxjoOue9hRT5TIHklz2t21xaezin+GxlwqxXdb+oKi9XJ5mK7PlCxcPjyx+n3pvPiwoLzbvEhW75NFh2/bn+PPFcz8X5jlP+rOVAf/QYdG6/wHnODIJkMguvNyjxnJ0AxLaEioths/P5L42lpQhWV+MoK6vS/by4tExmAnapMPS8tqZG1zmfi3it8L7LLsRNLabzjNe2UIl8vsukVVOg2G5dU79MPOc8yzmN83x9B8aGeP5r2UpuvMjGCGyMwL+iEdgQz/8VncyNQ9kYgY0R+PWOwC8Tz9e7ULTZoXCeTvxCYKj1idaHWFFoSibDcDrI4c4ik3ZgJRzBcnhRQZbpHAPESoRJ8LiDEoXKK8hGtBnXalGRhFwiESiwUHA1oo4b5WXl8Ll8EpXfff9dnH3maVy8dFG/u+/AQT1McxtBnvK9e50oLwmgrrpUAg0fzBnMyGA/ijMUTCleBAuIzghr00DhiOIB3TFkRKfSaYk4xAy0NDXlN2PQg31eI3j4MG4Y2sQYGPft8tIymppaJNzyi0IZxVG6A/leVtBfIBhAfX2dxDCzuSEEkya5LLKZNbjswOz0NGKRCO7fu4+9e/bh+o1bElt/9/f+APFUSmKKwrTyPGKK3ywQMOiPQocVkMRxSpJxHAhKkOHxvvHGm2hpasGWLe24efOGWvc5JpcvX5QLl5+Vr23Gx6NAOYpwFJ4tUZoiEp2ifG2iAnx+H374g/+O5559BoGAQXjw627HHbkmyYamC9AUKrK4e/eOXPAM5SNCgIIDBVmnw6MgzZ///ByOHD2Kiupq3L51C9u3tKKutgY+t1Mt3GzjlVOXSBHhDdIYGZ/A+OSMhEZ+Tv4hpqW1tVVCIF+f88AESNH9zB0kx9tmnITpLIYm55DKONC0qQ3n338Xq0tzGOq+j2eeOIS6qhLTau1ww19YLM45vcxDo2NoaGzWGEmUJiZockaOueHhQQWBcoNMcby5uVljyoDCYCCEhYUlOThHxkZ1HsrLK+T+dzhNQONLL72MP//3f66CDluauYG3GNsVFWUa54qKUhOSR0yD1yf8Q29Pr9yxNjuRQYZhzt+lQEv3M53f5r+N21mucrZIO0yRiKgHnn+1yKfI2PbqfJJXzutE3Quz06iuJoud4r1fGKbR0TEcOXJUgm9LSwsmxifR19eP8vJSZLNcB0Lw+0PCnRDDwLZ9Xu8szLz//nuaEwxBvXuvE/5ACFva2zA/O4Xerjs4eXg3wnPjyKWiCiSbWY5hz9HTSDuD4upHViOa3yxqvPLq62htbRfX9srlTzA6PIT//X/7S6EWKAksLC/ipZdewqmTJwxGghz1xgYTjlpRpiIU1wDmLySSaSSSayp+tbdv1dpDNNNPfvITPPnkGTn5yQHn98msX5yfwMGD+3V9cIw5hkQ20QnN9YqOdI4tRerV2CqiCQbozkgK4jjzmp6ZnhXWh2PIQhNd53ydxbkZzWurMMfrZnZ2Vmsnr1n+DM9JU2OtBEvytynoEh1icdP53hQ6TQimCTKle5ri3ebNmz/DWOd78bi5vhm3sksCL3+H15FBsxiUFec/1zQ613k8fF/OeyKbuDYRBWPhYgxGJiNRmdcFxV8WG8amF7AUTkhUvXbtKr719eewtjqv8x70ulDf2IhoOodQeS2CRcWwMWSZ6ybzJDymm4Pn3NSRbJicnNb6z2Jca2ubiqV8X4rW//ijHylHo6mlWUzynbt24a/+6q/wF3/x5zo3Tjn3jUufxcI012YXiy9ZjI5OCH/DADtmVhABtXVLiwoHfH2Oi+Wof//99/H4449LzObrEkWRJQ4GWRVdWDQ2hcqkrkvr2uMco3j9h9/7E+Ux8BrWPSezpoIg7yF05/K6I/ubuizHlUUwFoM41jx3nD9cA1m8ZIGIwvvDoFkFtAZ0DnhN091OAZPnkfOJ3WH8XR4PCyFYS6gbi29mGMbGbcw12B/w677PwFSutdu27kRhAZ3Z0q6RSsTgctCtagK3/aGghDR2L9Etv5ajuM7jX0Nf7yDOnXsfU5PTOPX4SYTDizhx8hgqK0tBDr2DWRXpFHwKnjUuY7eTaDTeQwzSjF9GPM8hzp9VUTsJf6AAq+Eoeru7EV9dQTIaxvLCJKrLi1AY9IjB7fAVo7quCWnq7uxqoHs2TQd/Toiq2ZkpCbS8jziQRWNdrSm05XMCLJOBJfQ9/PuXYFvMM4MpRK4XrteLoesFQ0uwtp7JPiPq5r9pie9fKJ5/DkP6i8RzDqkwaY9gWyTAMlRX4rIJZ/z0uPOIkzylnOeK3RqrMXY3GLTRjZsdOHT0MXx4/jweP3VCAbkfX/gIT55+XJiWudlZnDh+QkYI5gBk6Dp3GB66ucpNxdg4lVkMMGuTOm2IeVNWzac4OzOGj7jLP/Oovc72vS5c1IjnZq3R2CsYlsdqCh7rz/Wj3ZzWy/PZYnZ+HjNzC1heiajAyDnLew7RTwy85bOucCUyMPBZbC1fHOJ75cefRZaH4vmn/JpHCya/KJ6zEMpnMMNstzoo13eSrj8WI9FTbOdYppAh83yVXQC8txFPVYC+gUGkMin4Am6UlJcjm3Oif2BY+Bbe7zZt2qLQchbq1HFVGMLg8KCKeskEQ+Vp0Eip02R2dhonT56QccUEmRvjyqfi+aeu+c8TzznOFvN8Qzz/9e4fN15tYwQ2RuBf5whsiOf/Os/rxlFtjMDGCPwaRoDiueUyedRJbr38w03BWgzpJJ2unzqirM3oL27a0khnYshlGCqYwcDAGLq6e+D1u9HQWKMwSz6E80Hb7wthanpGTj9usCkcMDCOwgFZx5UVlRgaHpIAyfepramFg6zDbAYffvQhvvrV58RmftD1AHMLC9i0qRVl5VUI+IO4du0GykoCaGmqkchDR+Ctmx04cfykQWBEwnLicsNDjAYd1NxDUdClOEb8ykokgl2794g13b6lLR8YyjBQitV0klmogocjZsLd3BTgpiSs0Nn8cLNELIdciHa5bRjMmUjGFW5HdyCPv76+HpFoxARrIqf3HBsZxjIdiPPzKCsrx52Ou9ixazdamjchGCpEjo7yfPstN4YU0IiNqK6ukQBmRE/iC+z6xBQ3KC7Ridlx5x66u3rx7W//rlpn+wf6EI/zXJNvz1Z4l46B4hfH6IMPPsDBgwckcPPfKBBQ2OUmkuInOwp6+nrg87rw7LNPo7q6Qhs+umLnZ+cRXolIyOQ5peg9/P8JmRyD9vY2MbUprlGIkDCcTKvdd2lxGddu3ITd6cHmzS1IxWNorK9B0E8HpClOaGMnpIgdy+EIOu7eU7gqCzAUfrgxvXz5Ms6cOSNRiCIQ/82EsRmROJ2Ko8Dn1blweQPoeNCLtM2DzW1bce6tNxBw2bAWXca+9noE3Bksr8bh9gWxlnNien4JZVU1aNq0WUKSEZF9ZlObdz+ymyAajchBtbS8pDlNQWjPnn0qvETCUXT19KCkvBRtrVskZjK0b25uXm5diuGNTU06FxL8nQzQ80icvHOnAwcP7ENREUU8spLJt87i9u0OYUgYwFheXgyH02yULWwHBX7xiu1GqKOYz+uAr51YoxOdwv2CXK+s7fDfr35yTWPKIhhfhw4ytop7ffxdE6LHsFj+bHl5JTo67uDYsWNy/M7NL8hdls0mNM/ojGX4aTJBnroLbW1tOp88bhaYWlqaxU7uHxzD/gP7EV1dxtVLH+Lb3ziL8f5OeBx0hdvRPzaLquZt8BVV6prgfIxE4xgaHsW7732Ap556BsUlJbhw/gJGR0ZQX1eH9tZWHDiwH5FYFC+//BKOHj2CkuJCZSCsRla0UV9cXNCGnmPGwh43/olUUkzu5iYypv0qxrz33vu67s6efSYfemxDd1cnyssKxW2lIGo5Fem+p1Dh8fiEklHgZ75oxq4TrgNcQ0KhIs3bstJyFZF4nTU2NkqUpXB6/oP3JFyS7c1rlNkExEjw3+hcDpAvLTGJQbhpifwMrTWhl2nNc4rbVuAkPz/n1eLSohz4VkGPc5mfx+oK4hrN4s6nSBlJRQrgJKaIRUJOIp4XHrdBaTiRztCtvSohmfOJgq51D7LEJoNZsevzD4xMoaCkEm6vR2ihkf5u+O1ryMaW0FhbheqaamTsLhRV1iJQVAJbjkGRBktDlyTnNKc316SZ2XkhIurrG1FSWiaRanFhEWNjoxKc2Q20f/9+fb7evn5s2boVP/npT/HcV7+KxoZ6IJvSesy1gk7IyGrYzNFoAh0dd9U9ceTIMRUHL188D7sto4wOni8jerHA51BRgEIYw0A51moASCcVjMeuIwp8FHzk7k6z+Gy6QihwMQ+gt38QtfVNygXhvYTIMjr2OWcosrEAwcIwMVda2xi+yPsD1/38OWexheeP6xPPP8ecc0KFZ5dbbm/ODQaTshDKjgp20VBUp8Ctbh1mOGTXJILT2Sl0T97ZyWuEXSp8nXgyqfnV1zMgZFrA58HePbuxvDQPn8eFivJSIbziqSQ8Xh9WY0R6eVQgcHvoaF2TsEoNdnhoBB+e/wCVlWWob6hBU3MdiosL4HUTqcbzw8InC6EOuVuza6Z4ySKJ5qK6s9KIZ9JYg7lf+b1+oXW6OjsRDVM8X8GmplqMDfeiurIMq7EY/MU18AVCKjoTK1NQWJwvODl0nUxOjGvdYB4LHfDO/O7TEk2tnBhrjltiOsdNnWbrsBmWCLge87JefP088dxyDOv+brms8wLuere69f7rXevrnbgW93v957Ze03KR6/ORJZ0mKsU8y6wvDphA10854CpY5E0B+kjKuDTubx47sX2JBFF/WSRSaTnP17J2dY+cPHEMkfAybnfcxNNPn1HX3wfvf4DYKk0WJSqABQM++Atcmu/sInIwlD0eV8HIsPshJJI6LCTkm5BN5u7wOYPXJZ85dC3mn6EskdkUFClcG5FW45JPJGdhjsVN3jP53OR2sXCzZjrnkuyc82E1Ypjs1nha1zXHjnPi5dfeVsdL86bN2LJlm7qH7t7pUPdCOpXE/r17FOrONUfB0OrMYECn1yCwVCw0a5Ku8HwG7eeJ9fyeVcj49Pybjpj1pYP1XQOPPtuzI5OmDWaASDxPx5GIxpTDQvE8EChET28fUrkUQoUB4ZeWlqMYGhmD1xNAcXGpznd1dS3Gxid1b2Whl8+6XCP4fMMgXx4r1xd2TRn0GwtuBtGzHttCMZ7nZr1wbu1LrL8NOskp5nk2X/CwxufwU/9uQyf6NewlN15iYwQ2RuBfzwhsLIr/es7lxpFsjMDGCPyaR+A3KZ7H4isKExwemsbAADfqtcjZM3C77SgsDmrTOje/CJ+3QEIGW+C5qWXAF9243PhShLE7HOJeciNPRmJNVRWCHh8mxsYxtzCbZ56Tjx1R4NfAwBD2HzgErzeArgfdqKwoRvuWFvFZ+f8Uo2pr67XZpzMpkyWGwq428H3794LkX34OCi9EMfT09aGsvEIboebGBoNRQS4fGGqwLZ/9Mk5HCl4Mert587bY4RRCxNrURtJsVSigcgPFtna+Pt2YFKsoHs7NzYl9TLWSAjMdspc//hjLS4tob2vDhY8uYNfu3RLRyLOF04UcHZZpIzqzFZqCK4UUFiEoVHFzSJTLcngZXn9AiAEKzQsLK/jBD36EP/qj72mM6XLmZpWu4MbGejmXZ2dmJAzSBXTx4gUcPXZUKAaKqj977WcSVVksoGMwWFAorjHRGS+++HXU11cLdxMqCOnn73Tcw/69B+UKppPz1Vdewou/802hESwxyNrEkgnKjY8NDqzGU3jvgwtiYM5MjmHb1jY5F9niTHGO487AKoa9TkxNY2JqCjt27HzonKU7kxtPOmIp/uzevVvCEf/f4yWuIK2wUL/HJbHZ5vLg1r0euIPFaG7ZjB//4w/htWVx+vghZCLT8DtSmFsMY245gmTGjrrmVhSWlqOiqkbnl8fGsFCKV16vX5vbRJJBi5wjZqNr2vLp9IaE1E+uXIPd6cDWHdvh9VAwMoFq9+93qqjE+UJB2eBcSkwopM04gCcmRjE3O4Nt27aIeU9UDtEF9+91qkhDl3RJSQj+gFsFD278OW58XSJy+BnGxxna68gHW5LvbRBDRlwt1LVjtzkwMjKqwgqvS4pwFA8obDColIIoUTx01fK4LSGlt69PhaiVcFhMba/PoQ4OGlc5f9JrLGA49RkoEtORumlzCwYHB7Bn7wF8eP4TNDQ1oqwkhMsX3sHXnjqB6eFuZBJhlJCtH8+goLwew1PLqKiqkyOeCI7wahSLS8RelKm7gq3gZE0TI8H2f875e52duHnrFl745tcxNTWBlpYGJBIxlBQXYWZmGn6fXw5eIhyIl5hfmJfQQjc4ufJ00587946E+JMnT4lNzzXg3t07OHp4nwQVOs/pLJaIpyIPkSUuXf8UWCQkO20IFYckZlKUJ0ud111dbb2wMDt37pJrnGPLczfQ36O5zN83aAiOu19CNcVufgYWUIoLizE6MiqRlWHGHIOu7i79/7GjR1FYVCgO+UB/vzAgDFusrqnS7/N1TOiacXJS+NZ6HAo9zBKwwkn5c1YYpeVst1zN/JvvR1c/1zhLROdxcI3i3zxWrpU8JvHX4YLLV4CV1ahEpDdefQnlIS9qSwOYHBnAyvISiisqsefQY6ioqdec5++RZc7CCUXcSCSK0bFJFJeUIRpLYHB4BH29ffB5PSgvK1UwcnFRocGn8PqKx7WWEaXA7qiqmhrs2LEdtkwSHnfeEe50oH+gF11dXSAWprKyBnv37JfAyzXl9ddeRk11ha4Ni+dLTAuLCpzbHAN2KBhBMi3nNC8EdsywaKDxtpkCAsU5fi6uw7wfsjPq8pWr6vwhSonCs9U9w3sFX5+ZHiw6cR6wiMb7KnU/q1OI4hTnIvMx6PKnyM3zqXXXZoQs8sqJuHnQ1aV/L6+oVCGWc7vzQacKCCvzszh5/Kjuqyxcck0zbvgs7ty9r04JCqQs9rHbgkJlNr2mbiHi0vxeN0qKijA1M62cERaGMzkb1rI5idUMEKyoqERdXSOGBgdx4cIFtLa1qtDKLqlYPIIdO7Zh69YtZvzyYZ1uhlAy7JqIGypvFvOa8b+ZDIbGx7EUiYjvv23rVowMDWOFhYnuLuzZtQ2Ls5OYnR5HTU2l7v/ltZtgo5M9nhT3nMfKwjrPLT//0gKL2sXwe7wq4BDBs94x/svEcxZFjDj7+UGTlvP7UVHQeu6w/t0Ssa311hIUf3XxnPcsY1JYj4uxjBWfeR0hPIyLf71Yb5krrM/28HfkTjfu6VxekCaVm8VSuvhhc+GNN87hK0+dxbvvfYiFhVXdB/fu3YVg0IvJyVHs2b1TBgBmfjQ2NGNidApVVTWYnpmAzZ5GeXmZChm8pjmN+czEgHVifniNCYmXTou7Ly0/X9zjeLGriEVi5bAwVFTXpekCtLB3fA5hIYbmCH6Pz1jEaSnwlLg6FbiIuDPHSUVa33c6dP+IrK7mc26IZ2MArA3vvv8xauobtC7tP3hQ18qN69cxOT6m7IYnn3hCzxH8TPyMfFkK6Ozg4XooAweRLgKA50w4rhzwv+ik/yLx3GKer59P1mv8quI5u27IPGcXWWdXF5LpJIpLQ/AXhNDdO6JuRJfLh8bGFo398Mio9gBEAnJ8KiortG7t2LoNFeVluucyJ4RridvF4pcpbHyWeW6E/88Tz9d3aljOcxDb8oh4voFt+TVvKjdebmMENkbgSz8CG+L5l/4UbhzAxghsjMBvagR+c+I5ubspCeNXLt/EtWt3xBtvbmlA65YWjI4Nib1KdrDH7Uf71q2439kpRjCFITqmuemmoMw/dKtevHhRAsuxI0fgyObQ/aATW7YSQ8F9rGnBXctkcf36DQnfbW3b8NJPX8Z/+A9/gXB4QYL1rdt3sKmlFaUlZXn8DMUruxjUb731Jp579iwCHpcJq4zGJXRcvX4dmza3Yn5+Dtu3bpWbic4Xsc+d5mH+88RziV9eH9544y3x0tlOzzBMOg/5WeXyI53F7hDKIRaNC2XCTRC/PzY+ipLSEolT3DByg3Tl4seoqarUhml5cUlut63t7aiprUGguARON0UXol4Mt3gtlcHY2JgEsNq6WmE+uAFzeZzqm+960IOp6XmUl9dgaTGMe/cfYGl5GV97/jmUlBbp87cYV6UAACAASURBVJLN7bCxkMGCxyLePvdzlJWV4tSpkxL7PvzwvNAcDfWNEhILC0sQKipBaVkROjoYeBlES0sjPG6nBEu6s8ZGJlBaWqlw1v6+bgm6VdUV2vxRkGHwqOG/s8BhOOvxeNJssM+9j6e+cgYD/d0oKy5AQ30NbZv6XQrnNpCBmpNwEwwVqLjA8abj8vvf/77m19e+9rW8m8wmhzCFQLsCT1PinbudduSIc4ADtzt7FBi6uBzG7NQEivxunD19AoP3rmB+rA+L4SjKaxpRUduEhs1bEEsRi0J+dRIF5OjLLeZWEBrFOc414luIpqFgT3FrNcJg1XKJfDzWWDyG0opyCecMEqWQNzQ0IgGKQnZfXw+GR4bEk2f4YGVFrQo977//rsTfUCggR7dCdW/c0GsHfAHhE8ga39zapA4CbjDJOKd47vcHJIpSVCNOpK+3H9t3bBNSh053CoT8bIUhCvaG0c+5+rOfvYZvfvPreaesGzkGUYplTxQInawGV+T1e3G7o0OuX4pyvHbIO5YzkCkGdjpH+ZoU7uJ45ZVXcPbsU3ITTk5NIBpfQypNoSWDndvbcOXjd3Hy0A6E50bhd5rj8IZK4S6sREfXEGwOvwJIV8IrGBsf17XFQgbH1oQP21AQLFBR7RsvvIj/+t++j0OHD2l8/H43YrEIkomoHH68lolrqa2uM4G9LocEfQq0FIFLikuFQPrbv/1bFSjoPCceg/gOHlTr5gbNAwqHRgxNorurG+HwqtzHLS2bNPcoiDMoOJqIPmQcMzOBhTReN1zbnnnmWRWteO7UqRLw5MMfud7SoZiDx2uwMHwfvibnz0DfkJz9FEr9AR96e3slsB45ckTYD86lix9/jN17TDgbwxw5R/lFMZxCt3HChyRwcwyJNuHaQoHDXK+mGESxwnJbmpDbsD4Hv8+1fefOHQ+PjwgoFvgYTMrrlGGoFCQNDzwNt68ACytRcYGJVWlpqIUrG0dlyI26ylIgm0bH/U5EEmm4/CHs3rNfIq/EGqKFbDbhNQYGhzEzN4/l5QjqGxpQW1cv4XZlaVHrYkVp6UP3IucfRew3334HyXQOLZtahd3xOLJw2o2jlgWwzgf3MTQ0iMOHjqC+vgnzc3R/h4SGuX3rGr7z7X+jgNXu7i7hcih2E0dEEYjrMo+TaBQiLogwYjcT7wVmLOlq9eSLLXRfUrBlmKBBojCvgNff5s2bECxgYG1E9xaugzwn7FLZtWunPis5yuTc379/T9ckCxM1NbVyDjNQkygrhrpS9Kd7XV0/RFcpnNEU2O7d7xSChdf9gYMHUVRcjJXlZeQySZx76y25RxsazbXNog+RDLynLywu48D+/VqH6cbldR9bXdV4sxA8ONCvjhi+x/DIGLbv2AWny4vEWho/+ME/oqmpWd0svOe8/vqrePa5Z7Bnz24VleiuZ9eGmVM7JaJzfibjRHQZ5zGfH3LZtF6foaeJWAzDIyOYX1yUKM7njMH+AQz0DSAejRocmy2LgoAPicQq6utqUFxSisq6ZsBuYcHomM4hVFSIOF23fi+iLEi7XcKs8ZFAuSjrwjRNd5MRND/TaZEvVlji+XoB/VFx/FHx3HIPW2K3VdyyBGvLuf6riueccxSDH/3clpC6Hv3GuWjmiAketo7L+gzrn4n0/sKKUCQ3xm2OBOVeFtvJjp9bWMaPf/IKvvOdP8DY2BQuXrqu0Nq62iqcOHkUkQiv00LMz86pS2Tv7v3o7RlES0srYtEIPr74gRAfzz33rHBbxLtQZE4l43r2ogDNoiLXLT4fOWzEk9FzwOwJV74rzzibjci8to6Rnsf90PSg3BgjmBNtZp7hTJeZhGYHn0Mp9Bq3NA+Y6yjXT94TuN6xwMk1kHOii+tyKq35WFvXoGdhFjAvX/wYVRVlOPPkaeSUxbOm46BJpFBM8ITuKXr+pIGDN0+K9ira//8Tz9d3I6zvRF2PcPllzvN4LC1X+d179xGJR1BZXQZ/qBADQxNIJMhzT2DXrj0oLa1QJ9D4BJ87/PD4PHo24lqwb89eXbfM4ikrLVYI8pa2zVrblEusLipTLOD4f554bhWPrDloiec2t1fO8/VdEYe+8mcbOtFvaoO58bobI7AxAl/KEdhYFL+Up23jQ2+MwMYI/DZG4DcpnicYMJp14NrVOxgfn0Vv/wC+8cLXECwwIjJFAoYLZTL5ILVbN/D8889rA3Lp0iUJM3S5ceNFJEVnZ6cc6a2bNsHrdODO7Zt48syTWFpZ1FCJvZvLCtVSUFCEQCCE/v4hnDp1QuIQxT9ys+mcbd28BaVlZWq5J0aDXOKrVz/BN55/DlWlRRKYvT4/4okUrl2/LvciH7h3bt8mFxPbR4kKUXjR52BbKPryc7MV/NatDrS3tyMUCiKnRnE64UxLOf/mz1I0Da+EhcCgQEqRjS7pzW2btfnn19jYMKbGx3H0yCGMDg9iaXEOkeUlsVb37N2D6sbNCISKxdxl+zNZ4dzTUninOMp2+y3trWqD9ZO5rU1lEH29w5iaIj+7Aja7Uy35V69/gtLyIrmk6djavWMPtrSaQgXbkt95520cPnwIhUVFuH3rNnbv2QuPy6dWe26SuMf0eIkAWcX0zBhqayrlQqcr0OX04NbNu2jd3I7F+SWshhexc8dWck1MkFeODiViF9IqeFCo5Tglk2lkcna8f+ETbNrUguLCAHq672FbeysKQ351D+RAVxjDJb0YHBzB0soSZudM4CLFO44lxSueG25iOdeIyJEzlO+Xy/IV5Byk6EfB9n7PEIora/HGW++gvqYKjVVl8DtzcCUWkFmdR6CwBAVlVZhdisJXWIqSCqIQ6GxLozDoRyy6qo0eN8rGIcq2cnYGMMCUAk1CYnU8lhJSg07teDKB1i1tEpKJneBm/Yc//AecPXs2X1DyYHp6Uq5Lio02MBzWB7s9JzxIaSkdWw5hCCgaE/lB0Y2CEzejbrcDlSrC8DgNssZq++d/c9NPhzAFMZ5LtTznWCgi31kyCWZn5tQREY1FsHv3ThV0tI9PEwdCPIWTpFmx+/mCs/kAS463h4UkBo86DJfWhKVSbHBK2KDgwGBFXp9HjhyWINHVO4illRQmp6bw2NGDEs+/cfYk4suTyMZXTFAgXLAHSjE4MY+mlu0KKKMjnt0WsSj50n4JXUPDDKsshcvNcSPTuBg/e/M9XXuBgA9b2lvwzrm30Nq6yeQaUFRyOFFZUS18i8vtlOjCeUOhldct59jI8KjQLY899phE9OvXr6O+rhY11WXa8EtwyUGBmBS6OU8obBP/QoGZm/yqmkq4fW69HtEahYWGXT40OKwCAcVEsdFXV40z0kZRnt0ZJlyQ4hDxOBYegMI7Q4ZraxoQ8Ack4FBYHRjol1BKNvbAYL+KJgwHZqaEuN55FIPlOLdEPc4TCu+cGyxEUVCncMRr1hQEmRXBgNlCXV9iWfv9EvI5p4gdoWDJ1+W/sShBYdXgh5z6Of6eMFN0Z9qcsDk8ErK3bt+GVGwV1SUB2FNhIBkRO9vG4kygENFUDnNLUbmDea2VVVRKoCGGi05m5iHs3bsfXr8fC0uL6OvpQmV5Cepra+WGZvBjZGXVoJ9sDkxMz2NqZgEfX/pEwZRnz5yQeM55z7U/HFnRmBcEiVDKCS1CDNZPfvJTnDpxHFUVpZojLP7yeHneeU/bunWrxoHnhmPW0Fiva5fXoq5Jl1PFMP5hwTgUKkQ8ZjpFzLWYVScJXe9nzpxGNBbV52ChKRIJPzzH7C5gVxKFcl6TY+Nj6p5oaGyQeF9dZVzx/ENB8sqVKzjx2DEVTxRkbLcZ17vTrWJCT28vpmZmhaJp27JV9xa3wyYcEI+PnR7jExMKB9+5e7dE9Ln5eYyNTeg4WIj1uOxCpVFADzAQNbWm8z4yOo6i4jK4PX5MTM1idm5BDneOEwOO/QEXDh3ah7JyrkkZ+Lx+rKzQfVuIu3c60XHnLrZubddaw/WLmB1mQNCxSiGbYzY1OaGuEq63DAunG5hCI9fdmckZBVoz2Ni4jTOoqyOWyImCwhDKyqvhCwQBiqJ0H2cZ5m3cyaxZZHgN0LlszPf6Wu88t0Jxre8/xJxYAaufE9L5ReL5o+Lgo85zy3Vrvcf/qHj+qGPeEtMfFc8fZZ5zDbKE1vUueLm4FXppAjvlQVewt/nD0NY3f/4OhobH8d0//GOEw3H8/X//kZ7B0uk4/uP//O8VLk2M3MWPLyAeTaCspEJ4vtHhSYnlAwPdCpD91rde1H2VxePV8Aqmpyb0/1u2tBmBme73HDvZrBOV55WLemdyPjhXjPPekPDYRcfjUa5Dhs+abt2bTV4Cf5/FrTw33JZDOmsyb7hGs4vKug65zvG+xmuS1wO7RviMcbvDBNOz84KYM4rnRCEdPXwI1ZUVEssZvk6RnKHbnJNb27fAyWsvxy5JVp0N811EnTyW5tE9xBc5z/Vgly/0PMQJrWO2/8rieTyNgD+E23fvYmF5ATX1VWho3oRkChgencDs7IKyXSiws9A4v8ACVjkiqyvi2vO+dmDvPiwvLWF8fAzlZcX6+yifAcS2yjvs8+dR9YLPwbasF8d5XJ+K5x4+fW8Ehv42Npcb77ExAhsj8KUdgQ3x/Et76jY++MYIbIzAb3oEflPiOTe3sGVAJObAwDjm58L42etv4Du/920hI6ZmJhAVvoBMZhuWVpbF4bWCHO/fvy9OLJ1wfKCm05EBohTUt7S1woUsrl+9iuMnHkOSLmWnw7Bd7TasrsYlGlM8/+u//k/4X//yL+WmpqjxwQfnhXWhi5PORjrCU2sJBWPu378PoQIf6sqLUVhYgOmZOTFeL16+jGOPHVd7e9vmzSaEim20crubTfZnv2xq56UgQUGc/M6nnnpK4rDTRc50Shsug25giCYDMpO4e+c+nnjitMQKOpO48SJrlq8Tja2iu/sBaqoqUFFWirmZCSQTq7jw0Qdoqq/XxtAdKkVhSYXE6fQaX98tDAY3eRQ5+vv7FLxYV18Dh4vc8yzud3ajv28EBw48hu5eImOK5epzepxYXlmA021Db183rnx8FacfP42dO7dhcWleDq+p6XGcfuI07t9/gPb27RJ/CwoK4fH4JT5NTk+gt7cTS0vTePGFryMcXjKCQs6OixeuYGJiFnt27cOuHVsQj7FwUCgeMh1VFDutTQ+d9BSQ5e5KZzEyuagN6OknHkNkeR6FIR+qKsvzTmib2Knk5C4trWByZkqOWop83BRyLlm4CRYnOLYsKlDY2H/gAOKJuMLe1pIxucUXl1dxt7sflfUt+Icfv4TD+/ehpqwQmVgY2+pKgPgyVhMp2DxBdA6MIGP3IOvwSOwqKixAWXGRnLE8JraoU9wqLTXiDwO3rA4EijksdiwuLmNhYRFFJcUoqygXy5yu9MXFFc2jkydOwu2h+zcgZxyRQ+J52r1iLpPTzdZ2Ikd6eoiTWENDfYMc0rHVmNqbJybG5TimkFxVVQGX2yWXHtvCySGfn58V7qCiolzz0EZm9BpFB6JlyL/3YHFhJR922oS5eROEStGZCBRbJqfPJEapy4m1zJoQJ1evX8Pjj5+SW5Ot2sQ00alJYYusaHNNUJxnwcQlYfEHP/i+whqJ04mncujuHZNI9sI3vorXX/4hfu9bzyAyN4rigANLC4twBYuwmnZgYZWhtR4UFVeglOe/rBRT05MoLiIOhSgPNwLBoIT1+YUFVFbX44c/eh0tmzbB6bLJ7VhVWYbxiRHhPOjiZucF1yoJu16XrgEWYygMU9Tm2BYEQwrf5VpEvAodsUcOH4LHbRO3lS45ipjk7T9+6nGFw9JN3tjYJOcvx627twtNm5p0/MRVUDBlO/viwpLWMLqKrUIHXbZcUyhC003M+cwvrpsUPyneU8Sh45nXNhE+XAc4Fg0N9eq6YPs/0QYs8K2lWWjwIBpZRdAX1PyxAgv5eixiUgDm2mm9Hz8br1dL+Oa6xs9uCeIsDvFzUfShMEzBnt00/Hlee3xNus4VjilWOcOZjfuav0fhdmZuCTdu30FNbS2aG2oQdOUwO9ILR4aBk8zsdaKorApZhw85ZwHcXr9wEmuZDCanpvHqz36Gb7z4AopLy+B0uyXaUEiur2U2BrEhhXCSGx+NIZvOqsPC5nDDFyzCxNQCLlz6RMfYUFOCI4f2PXSm8r4j0SlLdr0f8VgSc3OL4vs/+/TTD8UeFiwooHOsyFenmE3xjN+nAO71eVFWXgSfz6MiHnEtLIr19w9qXnEseA23b9mq82rGMYBLFy+qSEchnHP6iSee0PrCn+fcppDOrqDxiSk8//zXHxZcOC8517gesijArgk64Imvun71CrZtZTdLhQqpdGeHI6v5ANCgckXY1TQyOirhf2tbqxyhdCDzelgOhzWH3j73rumKqaoSHmx0bAxOJ3DwAMN0HfDmXeDs/kgm0kiniQBxYGklgn/80UtobGoRi/x2xw2cOXMSrVsaEChw6TUMZoNM5BKEVxKw2zz4+7//ocJ2m4WJScuNvHvXTrS1bVahMcNit9MuVA9zADxOJwI+v4791o2b8LAjatR0aTU2NehaYGGJnSsr4WUJ7qHCYjnqCwoLUVVdq2IB3c0uB8Mic1hLxmHPmbwTFsf5ZeFPeE7WO7TXi+f0C1uIlfV/r/9vy7W+Xgj/p5znFnLjVxfPWS8xAaWWAGkJ4pbw+hAHku/243VmCa/WcxDXgF/4PWJT8uicHDsojOSLtQwwO7eIt995H+MTs/iTP/2f5Ex+7bVzKmqwOPgf/5e/QC7H7rwI3nrjdQLvUFtdry6oix9fxZ/92z/FuXNvoqGhDocOHch36mWEl0uvEZuWxrFjR1SMDa+sIJXIKMye9ziiXmiuMMgrFrId+U6QjIpkFNudLjPnWLjS81qM+QA5BAMMTk7qeY+dIYNDQ+gbGoTLZwpSwlDNmALYiZMnheWjML57zx50d3Wpg4NF6XudD7CwuIT5xSUh/nj93LvTgVQijs2bWtDS3IDw0hLCK0sqftPcwfBUdunZiAL8jHhuigG/4OnIi+Ofxzx/VDzneVzP2/9F8ZwF93xgaDqudTOQZ54Hg0W4fecOZuZnUFtfjcbNrViNpTE7O4+B/mFsbt2ClpY2xOIJPHjQjbCC5n0qqrCgxY6Uvp4ePfNWV1WqSNncZLIhTBB03mUvBzrnKa+dzzLPDRrx0yyih+K5yyNsy3pxfQPb8pveZW68/sYIbIzAl20ENsTzL9sZ2/i8GyOwMQK/tRGwxHO6rwz30HxZmzbrv9XKmvriwND1bchmJ5VGNLYMt8uPRCInfuVPX34F+/bvwZ59OzE9MyXRZGJ8BnV1zfAHgqipq5Wg98knV+T+CQb8Cm+jkMBNx+DgkJxy5JPSvXbt6hUcPnJIG2U+YOuBGCaUzeXyIh5fw6uv/Ax79u2RgFdSVIq79zoxNTWjoCJuftgWXF5egZOnTorBzHbtxpoibbS5SaYIf7vjzsPQPrp9KEDTpUnXT1a8dHImrc2meZCnY1qBdTng3Xfew9NPPy0HUzzOTbhxIFuuczpniIiZm50XwoH/z39nYB2d3RShRsdG8aDzHh4/eVw87pGhPuTSccxOjmNpfkYOzaqmNmzZvg8+fxEiEQat+XVO05kEXE4bEvEYhodG4fcGUddQD7ubzskYbt++h1g0hT17DxqX1OICTp58TMUPj4fiZxKv/+wtFASCcj7TJUQcyauvvoLTp09jYX4BU5MzKCqkkBFRsCNZwR6fW/iL0dEB/PH3vovVVQoNbhOI+aAXO7bvgtvlVeBUqMCvdmSGdol5ng+zNOIynX10X9sRi6eQsTklSro9xKzEJYiSc0pXrzPvjE6nGRC4guWVRTS1NKpdn3stBsnR4UvxhngBYgumpqfEbuWxtzS3iMVLZAXdYam1LGYXl1FQXI4rV69jZmoKQZ8HJ48cRJE9gsTiCGxOD5z+IgyMz8HtL8JazgGHywNattmYQO4qecPh2CpKykokVlFo4Xzgpo6ONes605x0e5DOUvxdU1syiziXP7kmBzKdmFXVVWKCEifAzgA6fDnXOdfu3r2DkyeOi9X91ptv4NlnzwrXwOMm/oZiOBERdHNRBK2tqxEGhmI1Xfecxxwfhn+ycCN8RZKhp36xaXmeKRKuLHPDS8zLMsrKS/R+T545LeYwHXAKIMvZ1DVAnnf/4KAc/kIBZdaQBXFNRBzQ6c/AQ9P+riKJmO6mgPLXf/03+MM/+kOJXkTysP17eGRcPG6vC2iuKUJFyIaZsR4VvnJ2NxI5J0qqWrAYzmAtbcP83Jw235bDnq5xcmXdHo+OdXxyEm+9dQ6Nje1CmNTWVsvNR2xLUVFI85ZFsPm5eTnECwpCRhxzOTSuLjmk6bylJd+Ge3fvYm52DrU1xtXLNWNibEzCEQVNIXH6evHkk0/qM1FgMcKaYb9y0rz73jvYt+8A/P6gHJLvvPMudmzfqdwCis8UEDiHFT4KhjHGdb7EURf31q7AT66xFMW5FrFoRRcwESJcXxiMSnGcAisFGQY2M0yV7luigpDhepXQ56aQy3A9itpkvlP85jXKAgQfsrkGsyhhuccpnlshyZZLvrunB9u3bZOomIwn9FosEDK0uaa6WvOP85BjYvjBBnORWEsgEkvgw/OXtXadOHoEhQEHZka74LYl4MyxwONAMFCE8prNiGS8iK8RG5bDrY5bEo9f+J0XkM5mxbYPr64KxUW2Nh2rLPzIsUlUwxpF1xhcbi+iDJodGUM6Y8NyJIq1ZAojA/148YXnVYB0KhGSKKOECqrUaui6ZBGUuQX/9k+/B+TWdO3zPsO5wXnCLiAyxJln0Na+RcfMUE6GHjY1NWjOcBytkDtzPU6p0MDOEV6PJSWlwtJwjOhqZdg0x4r4LorevB8oLNFGQRriljNnYPPmVgmIPHcU8ymWs4OAhWqur7yvzUzPaAy2tLUhk8uKzc7cjkOHD4rZzzEkkoncaRYm2xiOrJRChpFmZNUlooru248/voivfe15JIXr6UIyGVPRt7GhUesO5xbXJRbniGq5catDay5d3cPDI0inEjhx/Aiam+thd2SQSsdp/NZxOxxEYbFwxDWTBSzTzcbrgPeRzgf3cPduh9Bn7DKpqqxU2LjfF0AsGtVaVRDw48JH5zX/RoYGdY/kfX12dgYVVRVobjahrLxuZmdYJPIKBcRA04ZGw+jnueHrs2uB1xM7Wxw24rboUGfB0fCxFV6akVXWiH3Cf6itxYRfPMI7f5Q1bYnWEgbXhXFaIrxVUDOu8TxfPC+C/uriOZ8DTUHoUSHcEiQfdbXrndZxz63PsV48N9gWFosfPmA+1HZZ+JqcmtH94uatOxLOiV7qfDCokOdNm5rw1eefE7aEiCTi9bj+EjMWKijUdXz4wAG8+/bbOHnqOCqrOP/ZbTeFj85/hCeeeBJTE+NC+jAPvrvrAVYiMXWm8ZmBBUgiZfiMQGQXkXa8XwSC7OTimTGCLcPO2YHIW9z09Cz6BwYRj6cwx4wGn1/GDxZi4HDpuU3FtoZ6PbsxrJR4L3ZfXbp4WYVSutf5/sS3TM/OqWOJeCBmemzduk33jHv37spl7iPOKbqExroaoVt4r2jdvFnmDYMyofOcWBy5E+Q8tzjt1ryyususucF/f/ic//DEfPr8/7C488h+gOfJAro7bGlk0gldT1znY7Ek/IFC3L3fhbHJCRWj6xq5NnHty6C3ZwAr4VUcPHhUzwUsFvD3MrmMnv/YmVhdWQWvh2HXpshFYZ3jx8Ii5xCP1YTJ85CJ4zPFAvPn00KOVbTiBcZiI7GRNrdnA9vyW9tdbrzRxghsjMCXdQQ2xPMv65nb+NwbI7AxAr/xEaB4bgVZrXeXrHc0mYdSIJuMIp1k6yxFMddDZ4f1s+t/H9k1IBNFKkmWYwyhogqcv3AJE9MTePzJk1gJLyGdyiAZzyDoL8TKahyRWAz1DXUKOuQDs8/LDZJh+44Oj0g8r6qsxrb2rXLcUkw+euywXksOHAnYpo2T6A62cs9Mz+GgWr2JYklJNC8uKZeTt39gWH9mZudRUlKGxaUV7NrZjufOHoXfS3HbhUSczt6s3IREDjCUzOKcx+JRBP0ucAMhxyQtVJS67BS1KCSk9VnefOMt4WjIp1xbiwozYIVhcnPNh3qGK3Z2dkm8o9uPLkK2sXNT5g8EMDU5qTb3xvo6lJUUILI4i5WFWazFI4gszincLWH3STwqq2xCX/8ECktLUd9QDZszAbcrh2h4FcloFpOj89i+azfiuSSWFpdx7+59eD0B4UM2b2pFJLyC5eV5bN+xRa3CTS1NuNVxBzOzs3j81ClxZil4XBJ/vQYN9fUSCMIMPWU4pA3wBun8ZPhjDkPDA+oWMIFcTvT29EtUpThNIYMFCAoNFMm5KeTG2MI/cJwoItEtzvPH/y8qKRU7d2p6GrPzc9qgpdJsFw4iFAwBGQNU5bFNTI3i6GOHsbS4iIDXj8hKGAtz82rLrqqpQs6Wg8vDPoacwqtcdrdCVsPhFQlechOHGCRIR2gO9+7e06avvLQUu5v98KxNw+byweYpgL+wEnZ3AaKJnDAg4XAU8dUoqioqJD6Gykqwskrh3qXNIJ3eLmEqEuLYaxMv1io3wVkJxgx/JQv2Ns+RP4Ca2jq50h48uK/AWqJfdmzfgeRa5iEreXhoCDt3bse5t3+OP/iD388LVHaJ1RTi6Poj5oFjOjwyjJLiErS1bUEqaQoJ5CP39w9ga/tWuS55Dt0ut8QFYlUCgQKNB3EKdJ+1tDTJuU7kBws1GSSNQxsueD0FCIdjcokSk8OfLSouQA5pFShsOQdymayKArwOiD9JplJIKCwzgDt37urcELVDsZVuVw9d/g96UVZSjIbqEJoqvZibeIBQ0KkNusdfDE9BBWzeEsQSdBEnxVp/moWfyKpQLRQxKdARMXHlymU8d6YWMwAAIABJREFU+cQZFBcUGz6y3JGmhZ/jS6cwgzbJXabISNyNgj5dHsQTSW3GKf5rTJaXceXyJY31rh3bhbOgmNnT1S/xjmL80vKSEDcU6bnZZ8CchH1kJV5SPDccXRebFsTovnWzAyeOn8ifAyPoGKEgi2yecysncdCExPKLDloWHenq5k/29Qyo24drJZ3oXDPUeUFX++KiWLu87ij28jqlu7OoqFDcdnauUIin85K/Z1j5qygsJB7IKbczufTEEPAaZSgwv9jZQ5Ytv+7evSdkCZ3GFBlZAKNDnr9PAYUXrUQqimz5NZIifwoJLK6sIBbJ4db1+6gpr0B1ZQhVZW7MTPTA60iL/eB3BeAJVMBb1YrVxBpefuUl4XPYoVFXb64bisp9gwNwuFwKjjWYp5wc4cRxUWC+T15vJCzXPwUxOqpZdLp86QqOHTqJSGQZe/fuhNNFJyp5zwbXwXuF3xfEO+c+0L3tq899Bbk0mfFGbOJ1R1mLjkvO9a7uHgwODatDob6unhUIOS4p8lEY5Pjy/Cp8k9VAQr/SaxJgZ+eWsBpLYmJiUueCYhzHnkIiERWa5y4TYkj+PbtLrnxyVWOwadOmh4x6dnQR4UPRmV1dLM6EI1GMjE7ixIkTmgu8BlhMm5+bUeG4ra3VYDESMRUIfU4GZAp0YsIj80yO1994XevKrj17VSTRbM1m0NVpXO/lFRVobGrUOWHxnNf9+Y8uSLztGxjAli2tOLhnO4I+t64tdgWxcBSORODzE+fB+4sDA0NDmsfknIeXwiqM2ZzAtp3bVNS5/6ATE+OTyOUc2LNzr/BFHmZj2HNIJCLo6+2Cz+1EV+ddNDfWYDW8pOI+x62uoVbFAha6c1mXnhN4jVEDJwqI1xPDZbmesGjMeySvmfJiP+pryvT5rGwTFoAlPMplbtKihdewtMjPEc95HT6KaOH48hglyudldz5HrDc8WA+OFsaDYuNDx/g6nMx64Z2/I9mV4rnwKuY1WVC1xHp+34qhtJ77HnX5PoqQsT7L+vdf/2DL19M8dXs0lu+++y48Xj8e9AzB6yvAk0+eURcChemXXnoFq9EIbA4bnv/6V3HlykU8ffYrCHp9iK+soqKiFNFkFE63C2++eQ7ZrBM7d+xFf2+fQm2djgz6+rqwHItjLUvsCnT/7O7qQWFBCCOjzBFI48yTp+D1OnWfYmGM2jS7Ffk8x7VAnXWT0+i4cwcVlZW6nx4+ckQdStev3sKxo48pl2T79q3q0ONzTV1drYrC01Nz6i7j+u50OHHgCEOGsyqosQuFc+Opp5/Wmnj12lVMTc/omTHozuLE0UN6/uIYs2OLxR7OfYFwHgkI1fXIZ4m8sGwVUNYXYTRnNCU/lUq+SDR/eB4fFnpoDmAAaxLx2Gp+TUjC4wvgflcfBofGsbmtHfUN9cq7IeJmfmFZGTubN7VheSWsQibvxzz/NIksLS8glaAhBaisrBA+imNnMd4tbIsB/3BO25FeM/sT85UX1XlfzON0TFGQ4rkLNrfb3K/XXQ8bzPPf+DZz4w02RmBjBL5kI7Ahnn/JTtjGx90YgY0R+O2NwEdv/k1OGJL8H22g1j2Ef+oozyGbiiKTJJ6A/F/D1324SeMma31yJkPvlqeFCpiaWUEwVI6J6VkshpdQUBjA8MgACgKFWF5cRWtLO9ZygJ+82cgK5hdm0dzcgPq6Oj0Uc6M9NDAoB2F9bb0cPGRf3r59A3v37oHb45RrhcgJg35wIBFP460338bp019BQYEXXr8JZbQ7XXKfFxWV4Z13PsAffe9PFNZ09dpNdHY+QGEogBe+8QSS8Yg4tsXFZRLhKeTx/dl+W1nJsNEM/AEvopFl+DzcbHIDaLjW3I3QXWr4wwmJ5y+++KLE81RyVc42/ozGmQ40h0OCOcWl06fJcF9W0YCi/mqULNucxK39e/dKjPO57UA6ifmpMaRiYXicNrmUEg4fllaz2Lv/uMY8lkxiObKAohIP2tuaFdbpcxUg5C9HOJrAldtXzZjYHGI5UzRieOLOHdtREPJjbnYSjx0/KjzAxPQM3nnnHYlRLc3NctyRp013YzvPB+hsj6tzgMeWXEuKU01HEQUXCh+cN3S2/uy113H0KANUA0il0rhz+zoW5qeFkKCYRswEj5+OSP43/1AI4v9TrKNAStEyuZZCd283SsvLhWbY0rYFNVXVSEQTYtnOTE8jEg2joalO4g5dwm6HCzNT03L+UjynqOYNeJGiKJUFXA63cahnMhKXKepSLCeLl4IUw9S6unpQVVmB5rIsArl5rOXsgCuI6sY2ZB0sHnjl+p+ZmTeOLK8Xw8NDyDkd+sx0U/FSYZgnAwJLiotRVBjSMXKuGzc68ShOFRmysOP/+D//GmfOPoOGpibz78QypBIYHxuVIPnu+x8qiJLubm406Sy/fesmvvU7LwrHwGOnYG8Jmemc4clTECUOqbq6Rq7qu3fvCinRUN+k95cjz2MczpwbREdQzCXOiMIs2+TTaYPYYPhpMh2HL2BY+2spIJO2AzmnsCZ0K3//+/8PXvzWN+DxsK3fBo/DjdnpWXzyyScSbU6delzFIh4LHWoUy370kx/jzJkzKi7cvXcPBaESdHR0qpjUXFeCAzvqsDzTi6Cf5w0Sz72hSjj9ZYglc+pAIIM7VFgkzEJxaQkqKqt1Pv/uv/6dggb37dmHipIyRMJhXbf8ebrEGQpqhI86lJeXIhAMaB77AyHMzM6hqLgUObtdRbiLly7nCz0r+NM//p6crec/eB/b2tuF49m9a5dEcguPMzND7ItbQjEF5FgsqiBPzkUWiJaXyPN24eaNDomUu3fvyTNtTXHFiOc53H/wALt379ZSTBGC6x/FXzq/ib/ifKGTsburV+eBTlpeaywUsJjCsE7iQ3jN8Wd5nVEg5zmmg5xf/BkWgCiocmz48wrodXDtXRVyKbIa1tjwnPF7FCwo7PB9OKZ8Df7d1Ngktyb/ne/DQhaduyzelZQWa22Zm5uVq5kFjGQugWBhCPFVIL6axf2Oe5iZGsSuHQ3Y1FyOeHgea7EEfC4/4AgiHajAf/5vP8af/dl3JTQRU8Qx57yamJyQ8Ni8eZPWkvMXLovDy6II+fIsCPF6OnjwoI5FTvvCQv194aNLaG/dqeyJXbu2obyCHT4LCAYZAJuQwDbYP4xr12/ha88+j+JCH2y5pBE6OYi6RzrhUEdTFumc6XYpKS1DUagI4cUl3Ll1C6dOnZIbPxgICO/EucH359/84nv5eO9cYfCwR9cshTbOY55/IlzYVcIv4sLoLue6w06b119/Hd/97nfFN+fxsWDAMF2eZ54zdikUF5finfc+UBGRAl1ZWYlwMP19PQo+pPOVIjtFYhaSbemMUCXShfMCLDvAiAyqrqmVKMZigYVa8bhNcDDPfUlpqYo7FB8rKivw9tvncOf+PY3/ieOPIbw0q04fuu4Xl5bUJUZMmAmrdGgej5GxvrioMawsrVBhNVRUgObWZtMdkmZhMYUb126r62l1JYrtW7cjGgtjbn5Ka3nQZ7q51hIxzM1OCfVSWFwIt5cZHkkF0DrsPl0TvIdRLFe3DACXh7kVRMI4NYfZOeO2p+F15WXmPFaCz0fmkWk9osV0+1ni36PoFiu00fyM+T0W/fjHEtWt73/m+Sv/YPbLxHNL/Lae4czzCMVU0/FhPftZn8l63ntUfP088Xz9513/NPt5Arr1PMk5LkRdNCrXeNpGtFaR7l8Ou0f3+B//5CUsLy/h5OMnsWPndrz73jkcOXoQNZVV8DAXJRUTcq7j7l2Mjk2hrm4TouGE8gGe/soTKAh6cOWTCyqu7d1/ED09vXj2ma/i9dffkDHgRz/6B1RWlOLJ06fyHXsGPyP8XZbPohk9G3BsXG4Wsbs0B/h8w1BtntuLFz7B7p27tAaL8e91ir/OQhxRclev3sCJ4yfx0UcfY3lpBd/+zrd0r6Ur/bXXXtNaRUGf/H6uPdMz05ibnUF5SQBV5SW6JxuhnB155jn8c8XzfDfAb148p/P8U/GcuQB37/egb2AMm9u2oKm5SbgdPmvOzS/rWYpGB4rZ8WRS1wy7moQQi69ifJS5DAm43U7s2M4AYAro7LRi8ojh0Qv6o3RxzlWTAWG+8t831byHPHR2hVniucjw6zo3Dj/17zZ0ot/elnPjnTZGYGMEvgQjsLEofglO0sZH3BiBjRH45xmBC2/+Tc4Szv9HnOf/pHieW0MquqjW6uWVFO7e70PPwCBa29tQVFKAaDQioXJlOYrG+k3whwrFp/3ownkJi3SfH9i/V5t0PvwP9PXLAdlQ14BtW7fB47Xj5s0b2Ldvr8KcKCJw8yV3YZIBYR7xzY8fPwkgjUCBW2gDOqv+9j/9X6ira8LxE48rSJHIlIJQkRy3HbdvIhWfQ0HQKwGxpqYOK8ureP+D8wgVhHDg4H5tXm7dvonW1hY0NzbArtQi42ZR+36ODuoMIuGIRAqKF3SUC+2SSZjgozwLVU4vh0MuajpktElne6ndJtF4YnIKlVXVErnoXKXuzhhGr9uGRGQZsxMjyKbIjndgbjWFofF5rKWd+MrZ5+UWS+eSiETJ9x2C1+WG31OEzc3bFJp0p6dTKI7iwmJxPLnZoEA20N+Hrz57VgUOIlrYuu73F+Ddd9/Dnj27xIHNUKXMZvHzn7+JM0+elggTKuB5jcrZSsFRSIqMQVJwc8mNudfnw9vn3pN47vX40dXdjaKgFyXFBfnCg7kOyP3lBpGbSp5TutE5vty85jgCFJ44tpEV1Dc0YHp2WsgVt5P8WSdSCTJJ07h4+ZJwFPv27kUmnYbf40M2nZZYNDQyjMLiIonoRHgIW5Q1jFp9hjUegxvz84tyHDL0jqF94+OTQhl89dQOeLNzQoUEisoRLKlCxu6Dw+1HKsVW75w2vaXFxSaIbi0plyWxFxQGycwXnsLOUFC64MzGj8fMKcICjNzwHp+6Nlhcat+2HRcuXFAIJWUXsok57xcWl1VQ4FxjezkFhpLiQr0uXdt09ZH7ytdmxwQ36BSH+cVxpLO6ZdNmOeGIZigMMSzWCHYUoyiIUmwOBkIaF4qAFEMpntFNbTmnKfxev3VLoYyrkYQCO4l6oUOW7lWG5X7zha+htrYSBUGf+OiJWELC3fTMrAISKarWNTSgqqpGDtwLFz+Wg5nnhciJ0bEZTEzNwefxoKzQif3bajEzdh9+D53LgJvieUElPAVVWAwz/yCLO3fvit1MkXFsfALt27ZJBHn11dfwne98Bw6GjqUzWFxc0GaeAiTdtRwnIjEoKPO/GRJKMY6dIrS3Do+M6Fp64823UFffIIfsPob3VlUgsrKMuZlpBHw+VFSW6fPyfNN5zrHj6/Na4Vzk3zyPLFSFo1H4/EGhcirKq/DKS69KBC0tKZFoIFY+/7aZ8Ltr1zskUBIRwDWDv2dxxykIUxClIL0wv6g1hkIxw5eN0G7cpRSMrS4fCpWlpSX6HZ7X7u5uubDJBxaWQ6F0+fXOYVdHCFE4LICQ18u5YglzFsOc70V3N69jj8ut893b26PgTI4D34c/Sw4+Ax35GSjQU1T3FnixvLKCkuJaJGJ0Ozpx4aN3kU4t49iRncgwNJSYrGQGkdUUBmdW0L5jJza3btYx8L2IsIklTIDfvn375MTmmj06Po2e3gGNCY+fYpVVxOLYUMx76aWXJHz5vEFcu9qhY3jmma/A73fC7qDDkR0xpnh67ZPrqK2pR2N9MzwuunYZEE3Bx6A05OC12bUOUFDm94iCoBPf43Cht6tbRQ+6yGnwNAGia1q72AlDvjnHgoHYdMGqByGbxQ9/+EPNERYfOfZ09XMtP3DggOZ8cWmxRHc6W/meBv2Q0fVF5BXdtBSg+YdO66KSEq3HPJfM+lhZDkss55rKc0OnOwt1RDQ5H85HIwzLZQ+75kN9Q6OKcsL5uFxCsjCfgdfe5MS4kCec8yaTg5iyEI49dkzXGjtdGM7KdA6KqVzfWEDjOlFdU6Oips8fUH4CCyF+rw9OGLETDsDutCPOPBQHi0mrCAWKcPHCZThtTq1zDmcO/qBbHTzT40RrxJHj/coGFXEY2EyBnixqPh/ML6wo2JvngbiN8spKZXzwWCikUzw3IddZuPi52X3H/g07w8EZhsw5kseprAtjNGK6ue89Kp6vfyqUCCoBPu/uf+SR8X/Ueb6+u9B6Hvki8ZyvvV48Xy/cf5F4vh7lt15wf/RJ1wo2tlBtJuMljpzdieRaFmOj41haDmNxYRkDg8PqbHjm2WfgD/gxOTWubsVLFz7GsUOHUVlVhoXledy4fQtHj55C94MBOZ1Xw6s4+9RpBANuvPfeWzh49DFhgu7f70RLU4ue0/iMcOXKJSQTMTz11Glh64ju4rrp8xUoSJkFUz4n8lzznuDx+vDh+fPYtGmzuiUY1NzX3Y+VpTDKK/jMMKwMGXW6VVXqGbS3tx+7d+3F1avXZK6orKvCgX379Lxz7tzbWF5a1LNiWWkJ9u/fq3WQzwM0XnhVQDPPRfyc/DmN8+c5z38L4jmvTWJbouKW+3WN0nneca8L/YNj2LZ9J2pqqzE9Nalnt2Qyg9a2rUgmUojGEnr2ZVGMaxTXenamXL50Sc9IxB+VlhTLULNr586HGUN6UFVwKLGIPHbm41jFJN4Tswbh/pCFzmedNGx2J2zsxskzz635vCGe//PsPTfedWMENkbgX+4IbIjn/3LPzcYn2xiBjRH4Zx6Bj9/624fi+fp2TWuz89B9RMlGzvOo2RCuC7/6XOcTxfPYIuKxNVy9fg9OdwF8wRAqqiswPDoofmF1dS3ee/c8aqsb0Na+Db5AQAGBXp8L7e1t4h7SZU5Bg85zOsObm1qwZ9cubXwZAvbee+/h33z7Ww/DqYzFj4FAdly5fFXCYUHIB7uT7aXEATjw05deRvuWbdi5c48e9omhYKs6N76DA30YH+mG3+dRgCQZtsSxkH9LJzIFB36ea9euyu3+2NGjYjTy4d+Mgwkq4mvRpTcw0I9t27dJrKDzlwxXCpqW6KG2a4dT7j+66iiC0yHJ16DQMzMzK6GPIhDRGSkFknFznpWIHl1ZwNzUuAIe41kXVqJruHnzHp772jdRWlGuwoLLaxeTmtzmyfE5NDW0IppIoWdwEEsrYSEDiotKhAngJ6Oodeb0E+jp7UJlRZmEWAZFjo6OS9ShuOEWk5fYl3kMDPQpjIuhUQy+48bG7/Vq0+P1k7tOxAU3whSSbHjr5+fw+BNfgc8XxI3rN9C2qQFFIeNO5R+OLzfUHMP1nFWNLxyIxdMS4RlcNzA0iF17dmMtQ0EXCHh9ev9MikGHdrHX/8vf/R1+58UXxaQN+gP6nBRhyB4eHhtFPJnCnn1784xlclk5f4jdIbfWq2IM3fkUqyjiUOS509GBF88eRnVhDpFYCqmcE2079yLr8CKWpEAaltDEgoItm0V/f68QAvSglpWUKBiLwjTPK1uaHfkNHUPquIGkQGha++2wO924cPGKnKqHjx7DyMgIJsfH5Txn+B2deVu37RA2gMdFxjdRFf19vRgZHsLhw4fRvqVdQhcxDQwbpQBrxpvuYYe6KriRFxPYT/F/TSIsxRSK50RNsKhjxHOK8yty7x87dlQM/3BkBSUlxVhYWsFPXn4NLPHwNRNxMoAD+nPw4AGEIxQiXHjhxefR1dWJmvJKOG2m84UMZ34GFk4odrPzorioWNxlfp0586TE1Tffeg/FJZVi04e8WRw/2IrZsU647OS+2+D0FsIXqoQ7WIl0zq1r6pOr1+QiZefI3Xv3saW9XUgkiudnzz6jc/Dgzl0JlZx7dMVS9KBgzGuX1yIdzD6/Vw45u8ON+50PMD45hZLScnxy7Tp+/w/+UMIrnawPOu+jv7cbe3cTyVGDGDtE2LpOB38iienpKeOuX2FA7ILmPL+MMJ8Rk5fvXRgq1DXyzW9+A24JJ5+K5yaoOIt4Ioe+vj4J4Dz/PK90nPMYuH6y+DQ8NJwPB03o31mMo2BsMcp5nfF3r1y5Ive1DKisJWWyOHTokISqR9v+KSKTrZ5MJSXwnD9/HidPntT4WcK8nLh2u+bo+++/L3Gd2KLRkREVEXmM/OIYU0DlOkbhlP9GzA87I4KFAc1Fp4sCVr0CkQeH+nHvznVs39qEhpoyLC/MYXJ0QhzjQydPo2Vzm5zQOvaRUf03gyt5vVEE5thQBGUhLp0jN5drjXF1s+DAcbl69aqc9hS8iFxwu31459wFoV3oNv/Wt76BTCYJG4OxUymUV5TjP//f/wVnn34OPm8AAR/DsIk9MYIqBVviJMjLVrHOxiDntHEvO13IrWXE1efYVVdXPhxbhhmyOMlxptDMf+dnqq2u0/hQbGSxh4I5BXTOQR4fCzR37tzB8eOPqWOCXSc8H+wEYJGFx8xiG3+f84/nk3PRH/TD5WGxkve9mDjf/Kz37t1X58a2bdt1ndJpS1yDz8lVPZ13nhs0DY/p2rXrKjpu275dhSE6sk0sgEdjweupp6sLp04dx+3bt7CTTGo38WcpifashBGhwcIBv4i9YbGXk5MOcCKSuK6QR85jcjlcyCbX9Loevwel5WWaT8wkYDDo/OwCbt/owPzsPLZv2w6vz4HB4R4szs2B0KSS4hD8Pi+KQgWYm5/D9h074fYQT5OE2+eDz1+oLhYeC0NR+UURnfdrivf8Wa6l/Hefy2WK6nlh3DxPWe5YIlE+Xyx/VDy3ECiWsK7/5ytJGDR/HsW6fEZwV6GLt8RfxLasF+s1vkKymAv/Uef5evf5eteu9f6PdiFan+3Rz/h5znMLzcbPwLnNtYQGhAizBzw+FW7IGGe4OdnozKL53e/8vorEdGUPDA0gnUzhzOkn1fX0wfn3sLiypMB0G7yIhOMSz1944XnUVJdgdGQAxaXlSGeB69euoaiQHS527Nm9W8Xu3l7i8w7B43GoY4zXVmFhOXbs2KnntJHREXg8PiGHiHRjdxr55/ybIvr05DR2bNsugwWLvexaYmdZQ2Oj1laaENjBxecJPjfOLszqGmUw9SeXLyERi6KtdTM2tzSjIBgQRs/kdcgzrecKrmuZdErOc47ZP6d4nl6j8zyiNTyRSsHnL8DtO53oGxjF9p270drWqmdfPn8yGNZmd8uEALsTW7dtQ09vr56t2ZkWjYaV0cLx4lodKgiIc8/gXyJcxKDnQ2rOMOh5Hdht7nXdssaAwK5Hg0UyeCSJ5yw2rhPPrXm8ERj6z7wJ3Xj7jRHYGIF/cSOwIZ7/izslGx9oYwQ2RuBfygisF8//Sed5Kop04lcXz+OReRSXVGBwaEpu6P6hEcTXEsjZMhgZHcQTjz+Jix9dQVlpFZgCxs0xnWcU/srKiuXA2bFjuzb2g/0DarGlS4hOSrudbGynwpjosCstYfv3DhO6J0cfcOHCRezbuw+BkBcOB7ecFJHJTR6Tu7a0pEziBYUAhtnRUURWcX1tOXbv3G7C+OgoszvlPuNG56WXXsYzzzwjkfl+531k1rKoq64VL5YBUXJlyoVIwSSDnp5uMWL5vVQyAZfDuIwlnmtDbZebjKGF5D1TuKSriV/EaZSXlyugUN8TB5nw+bQ2+3L8ZdckHFHgpoB749Y9LC6H8fTTZ1HX2ABf0C+cAn+foifdk6kUcP1mB8prauWq5gaXosrUxIQ2MOSDf+c730bXgwdCa9CJzg1KZWWVRLnHHjuGmpoqCfnc1F24cB5nzpyWk5kOWm6UbNrQAXaXwwhiDEuTozyLN39+DsePn0JkNa4gu0P7dmAtsSrBSi71uAketIo0/JsiDjnkq5E4HC4fAoGQuPA3OzrwxOkn0DfQJ1dmA0Uup12BnNxkOVxevPLq69oYb2ppRjQSQWGwQAIfXU/L4Qhu3upAsdyRDrRv3aRNMBm5kUhMYvGmllbNATpsKQgR7RGPRXFgaw0CzhjmFlcwH46hsXUrMjY3KalqR6bYubQwj+1b2zExMaYNHUWhkuIidVQw/IqOUwY/mgcV0ypP8SuXxw/xnGXgwMcXryBUVIz27ZyXWcSjLPYQRXBVY1Zb1yBuMM9jc1OTuYZKSzA/P4ebN25geWkZzz7ztAl59HsRj4Ulnvm8Pm2+6YTl5pLfI/JGxRqGJsaiOPfuezj62HGxqumuZRcC8QoU6jjmvA4pKrP44vIG8PGl63jl1Tewf/8B1BKz1NqmecVw05kZYipC6OvvEdd0S8smFAaCOnoWtih0E2FErvDKyqoEzGDIdDRwLdA1+Mob2LV7v4JYs/Fl7N1WI/HcjriKPHZPAf5f9t4zSLLsvvI76U1VVpb3vrq72ns/psd7mAEIgDDc4BqIICK02o2Q9G1DIX3QF33gigxSJHe5S3IJElgQZmZIYDCup733rrq89za9T/Gcm686p9FDAKRCnOBkRTR6UF2Vme++++579/zP/3d8gUYEajuwFjHYjDfffAsdnV2aV+1dXRL1eN394R/+IV5//XVMTkzA53JKqKCjtru7W+eDYipFXb7vlSuXxJymCz4jfuuKigrxVAY/+OGP8OSxp8ScZlfB2MgQOttaNQe8HuJ3iOnh+pOQQM7rnOsORRD+4ZrF7wvtAKfYsNzck5/OgOTGxnoVE4mrMiJKoT1d640PV69eVaFweWkZgYoArl27hsOHDqtwxa4DCowMgmQgMV2WnDN0fVPo45hwXrAoxLlAEZ4hlB6vS5/Tcqjy33h9011P8Z1rkRHVbCqUUHzlelUskPF9WHjgexDzQ1c1cSRTk5MSljZv7jVMaDkHWbgy3RhC2DAA1W7H/MIcBgeHAZsXnd2bdU+hkPzdv/oOXnzuSa3XU2PDuH7lEjb29KCjZyNq6hskejJklorLpStXhAKxXJrMGuB7Lq2ws8OvogHXb+KNuHBQrG5uaUFLc7OuAYOLymFlLYkTJ05ieHQQv/6VL6q7IxAo01rIDoJa6ShUAAAgAElEQVTr167jpRde1rktJ0conymE95FXntH1xXVkfmFebn4K09FYzATQwoGVpRXMzs8pTJMYrHt994SeYUGGXRHsstnQ06OuprWVVTnAOb6cnx988IGuM55Xnk8WQyiOU5h6880f4/kXntfcJiub85jrDBE8xHUde+qY5qY6VOzEYkUMfsTFexrPM9FLcRWhuCZ1dffofdlN8OTR/WDOrTzV7NzRyAJzs/O429eHz3zmc+ZzsANgNYS79wY0T/nD7C6bnprAkSOHVLD2eZkhQjetTeujCd42+B+iZ1hQJLKEY0jXr0TEnHHab97Ui5X5RbHYOe8bGISsIkBO4ikDrznGf/vW38gN7vHZsLa2KKzSwP17CmWsrqxUZgB55kQnyfeet6O5lQHbZMfzj7uwLqSwsrJq+P+xuJz17E7j/au2qgb2nE2fj/d+I0ZzahWc53aDdHngOLfwLQ+CQ3ktWNiW4mvKBHR+NOBd6I6HQh/1+r+EeF4s0ItX/wjx3Ho2tArcv8h5bn12S6AvFtwffva1iuRca1j04bXAMfT4vSqoIs9imkO4Nq6516/fKhSVuaaMFFBlFSoShyOruHT1Io498zSi0RSuX7uLkeEJnf+vfPkLqK+rgMuZ17MHOw4vnD+v9bKqslICLU0GDE9ubKjT+erru6v3T6aBng0bVEjmWssbdltHBzZu3CQn/JXL19SVwGNhKPpLL76Et9/+KaZnpuXI5jXJDj4+x5w8cRKf//zruva5Jp44fQKtLc1oa2lCc0M9vG4XgoFyUJTmgyxxJSpIMlxXjvO4CmEsiJjr5P9/bIsp4jDsO4dMOi7nOcVzdmQFglVynt/rG8LG3i3o6u40eStr7AAiKmkFdbUNOrcdXV1ynvP+sLq2qvB3mlzK/AYpxmeVwcEBPHb0iDEVMAuDxSB1d/IZmxcDnxWt7g0+9xWKU+JIWeK5eb4pieeflJ1n6XOURqA0Ap/kESiJ55/ks1P6bKURKI3AP+kIPOw8tz7MzzuPgGwy8hHx3HIbfZzzPJ0ICV+RSNowOb2E67fvorI6iMaWeoXLdbZ3weX0IZe2YTUcVmAdOcBV1XTP0gF0HwcPHlAr+vzsHPr67qOjrQO9dFN6baBLl5tThjQx4JA8SRMQZ9AXH3xwHNu2bUVdQy0xnmI2UzSnEMffoUAaCkX0IB6srJTzm7xor9sBp90Ef1LI4YM5xS26Vyg2nTt3Hvv27pdQNDQ4jPv37ktsIzaB4hIdz0RjUMhgGGFXV8d6USCXTslRyC8KA9yoUqQYmxiXQMM/FAWGhoaQy2Yk+Br3NUPC8uJK0x3rpIaepkidVmhTlC71hVVcvnoNjU2NaO9sR2V1JdxqMffAJseeA9Fo0jB3c3ZEkxncuHFLTq/QGjcwDmzcsEEMbvLZ6UKkwMG/52cXsW3bDly+fEkbx40betDS2iyeObnQxCA0NNRJgMqmUijzuiV+OFwGQcOQtzIGXdmduNvXr0DX2roGDPQPSjzPpGIS6izB3BLsKLpwE0URjp+TwaarIYqwiwqYm56bR8+GHnh8XoyNDmP3ru0IlHklnqdSbAv24s//4rs4dHA/ejduhIcO+Hhc54D8+2zepkBOhrPSPb177zYJtgvzy3Kcu5xePCY+ux/DQ0NyNXJs6MhvrLAh4EphJRSD0x9ACk7UNLYgWFvHxmE5jSkIpRMJCeSUlbjpTaeIeWARhUFWabn4iSiwNoQSHPJ2MeG5Gc3mbPjL735frvOWtjaJvtxA2ulCy6Ql5NAJ3T8wKAHv8KFDEtwsNxiFwrfefAtPPmHCG11OImIo7tOJmpRoK5HHZpcjzAQNGn7/4NAQ5hYW0c2x83hx+tQZtLZ2qND01FNPSaSnyMCNNP83k3NgJZTEn/7pn+E3vvEvxE/mXCbzlUUc4pg29faAZIXp6Un0tBN7ZFYdClP8PBShhMxxufX/F5YWcfz4cXzxi19ALB7D7Tvs5tiJWCSKG5dO4ouvPoGFybtw2oihccDhqYDTVwNvsBHRRA5Dw8Ny6jKgkJ+ltb0DayGuN1vx5ptv4tVXX9V4rizMSSw1rHmXccsWeORclyYnJ9HQWC8Ht7jARB/dvI2t23fIeT45NY2xsXG89OILQtksz89h587tqBSzNYFc1rja6Z41gjU3+iYclOeA31O4WZYFNbfE0tOnTuLzr38WuVxaWQkUzXX9OwxeSO37SRsuXbooJzu7YRjSSCwLQ0GJX1EArUTpnM4zhWKuVxSyLTc518TLly/Lac3v8TpOi2VvXKj8Y42J+XeP1lFekyy0cB0hDoX/xv9PMZdiLOcjBVbOJV7LLDJy3lMMtl47mWJAqcHhmDBmomDMe1vXB8Xb5bUIosmcimfT5OSfO4e9u3ags60RZ0++Lwd6U0Mt3MTdNDSpILa8GkYklsD07Jwc0FzP2OXhcthx89Z1JDM57N1/GGfOnFFhi2gFq4uIx2eF+PJcebxlmJ5bU7GtuiaI0dEhfO6zr2FhfhYz01MqlH7hC19AQN0ZaYnfxDuxsElsCIVqCkAdHZ0qTvC1KbZZrneKQBwnFjfq6moloFN8I66Lzn8WyziW/PkAA0XDYRVIrG4DCo487xxnFgro9uc4sug4MTGm+9+ePXu0BnCsKVKGI2FcvnQJzzz7rNYlidP5FJxu0YUlHCokUYxvuxy37Ah5++13hEQjm95ly2Hr1s3mGtY1m1C4MW8Uxz88IdHx1u3bCnysrqlWbkNbS6tc3i6XXUJZnM5Vr0vrBMVDXo98HSPCGqQPsTvEaEkosxN9Y7oFxicm5LJ/6sljSMcTiITDcLhdGJ+c0L1qQ88GIZPSyTSioTBWFpcUzOovd2FmZkJFRt7/mhrqhRTiuDQ2taiAtbi8gmg8ia4NG1FVW6d7Bs8R11SOI4s8dJ8Td8Mx5Zxlt1i5rxz2vKPg6q9QloEpLxC3xOveuNA/imt54CYvFsKt/7auQ/HOFUz+ICSU193DzHPdQ01JQ0iQR7nDLXFbpdu/x3leLOJba4b1O+u/W5SVY4nnj+pmLP4963nTBOKaNY1dBOoA4rNNAW1EoZXFXDqN2REWjSbkQh8aGlEXFJ/z2KEwONyP+qY6HDh8SGvotat3cOd2P9LJFD772ssSzxkEypyb0bEJXL1yRefsicePqkAp4JANun9ybp/48LgwI0SQPPHkkzrf7773Drp7urB1+3YVS3k9TE7OYKB/SHOgujKIw4cPYXx8TM8S/OJ1x0wC5hOw0LNv3z51/rCg6XQ7UVtTBZfdpo5MW44gsBxs7Cwi35uIEnYzMh9HhY1CB4P+vVCE+Rhsy8PnxirCFJ9DXiN8Bn1U8cWaH8X8e84qM5dycNIUkogKw8jMIT6vENty43afxqypuRW7du+S6H3t6nVMTc+p+4SBoQw/p2GGhTF2EtLRz+ckHiv/5j0hEmYHX1rPpcLb8R6ojFODRjSFFVMg47iIh67jYVGB15fp3uP8UhCu041sEYKIx3zguW+WdKJ/0l1o6c1LI1AagU/aCJQWxU/aGSl9ntIIlEbgEzMClnhe7HIq/nDF2BYGhmaSUW2yuIG0HsQf1aJrQxYLc+MK5mR45aUrt3D1xi3kbXk89+Kz2LChW+FdyXgGgbJKjI5PojxQJtGZLetTk2MKChJr1ufD7MyMHr7JPOdGyUM6SD4nwSgWjUtcJsKFwXncwHd1deHUqVMSu8imrKgMivdKgXZocFAiBF237W3tclparcNsnWULvp68DQNGX+ZYDW+0//6A2sXpFK8g8zSdwXe+8x0Fn62treDQ4YPaSFBw4waKG6lINGz4jWtrBedMga1dEM+HR8dQW1MrEX9xaQmLi0tq3eXmhJIZObncpGdyxnHjtNvhczuQogtJG4U8hobHcenSBcTiITz7/FPw+n2oCFYhm3NI1KSj1enyCF8RiScVtETB9eKF83LIkmfeu2mjgq7qa+skWv/NW3+jNv2mxma5P3mMf/D//AEqghUSD7761V+XoHn27Bl8/Rtfk8hJLElXa4s2gnTtOpx2oQB4XBQc6Zq7dPmqNsLRSAx7dmxBexsDHMPrfHOKTzwnFLA49hS0+P8T8RTSWbbhZuEvD+Lqtes4ffYcvvaNr2FifJQVBTQ3NaCutkriX97mxh//5z/FsSceR3dXB6qCAYl3FJXS6TySqZxauC9fvaFwuYGhu5idm0NVsBqT47Poau9Syzjd2MGKcgllW7duwrEnH8fM0E3Y02uwOTwYnZ4H3D5s2bUXk3PzcoFTeKULfm1lBYl4TJgVdk1wHlDwZss18QUU+vmZeF553Dxep50hWKbd2On24T/+7u/jm9/6lhyRDP5jQFcyHtN549hQDKDAICexwyEXGDeYLMBw40iOaHtbm66dSHgV9oJ4Y4RbsRQ0z+kq5jybmpxSV8DS8hL2Hz6s/25saML77x9HZaXhIbMTobu7U3geFnW0qbe7EI0RI8JrbEnoDQq4W7ZuliAbCq1gy9ZeFZmIlanw+1FfWyvh0ggkHjGEAxUVmJqaMfx/hx3f+9738Nprr2J+cR6xWBYzs0ti1y/PjOBb//ILmJ+4i1w6osBQb1lNQTxvwDvvn5CLnYJyfUOjCkHsOCCm6c7du+ru4DlhZ0JLPV3T5OqnJdwRUUR3NAXP/v5+/b1tO9ceL2KxhN6LnFu2pq+uhVFWHpAYPzk5riDYf/MvfxNTE+OYnZmE3+dWuDHXMs5pjrHl+NYxFro/TMGOwbJ5TEyMY+7v0FSPP3FYDn+26btdXHeJE6L7leI+OxXK17s1KPxRHKdoTYc85wbFbI4vf5ZiDtdD4lz4MyxM8vNQfODvUTzn51peXkRFMCDB3BLmOE+M+9wrgZbiLF+b3yM+hMVHSwSjg5QiET+PFSDKn6dbmR0q27b2ag5ZTnMTPmr43hStKJywOMmfTcbJuq5EPJVGIp2D21eB5bUY/ugP/xhPPvYYxofv49ljB+FEAh4Xu1vM2jC/tIrm1naUBSpx5twFPPX0M+r+YbhlmdeDocF+OLw+VFTVaN7xOKzj4zFaaBMWCFg4oWvy1NmrCFZWY2aWovgSOtrbcObMJTzz9CF1GFG4vXieLGO6Q91oaW3Tvainu1v3BM6rG9eu6z60fdsWnR8VJtweMbVZBKaD9v3339M4P/X0Ma2hXBs5JsaZ60IiFse1y5d1/yKKiK9jiaOc42+//bYEOgp2HNtEPIqxsVGNP/+d/8aOLq7xRLu88sorOqcKaE5EURbw6zXplGWxh0VPhuTOzi+o6Dk8PIqlpRWFz87PTGN2ega7d3N++xWoOTM3h6vXbigQlcL2saeeQm9vL4JVFfB4nOpuonh+6+Y14Rj4PMC5TQwY722cBxS1LbQURTAKfLz/stuDLnS6z0+dOq3QURZuKJMx84JrKlFP9wf6halqrG9QUayirBzZVBILs7O4euWyXMqBgB/xWEz5C+yIYCcQ18RDh4+q6JIhZimVwcz8AtuYJPJ1sKPLazBDZE5bOByOF5ETxP5EwzGEV8NaSwIV5RonOpCJuDLdaZbzXAyK9RDR4mcpSyy3nsEshBnFcwWNFznTHxbBrWcWSzxXyGThOcYSSR8lllrYFuv1io0R1vsXu+CtOWd9r/jfrM9tifpWQfzhn7Ve13rWMsdl07lgxoSyW2SIcMlAwBwd3u+8Xr+wYJzDkUgMV69dRSS6Bn/Ah8eefAL19S14++0PMDw0gVQ8ic++9hI62puQzsRQVVOP48dPqiOM6+qBA/tUAPJ5mcPD+yN0zfEZ0utjAHIKL738Ii5fuYTx8VHs2rMbu/fsMoiiPJF203jjzZ8Ic7VpQxdeeP4ZFYv4PERxf+/efcqloIua6zc7g7gevvDi8/qbhXCZDVQUN4GY/J6Ec/3JI6dnAp3FQkGEP2eeTT8O2/KweG4VKKy5tX6eHQ8KMcXP/w8/25t3L/TJMe/gIfGcOSkenwkMHRweR219I7Zt36ZnhOnJabjcPjhdPlQEKtXZQQzO3Py87hHEabH46yciyeuFx+NSlx4723jgEsUVqSD5fj0w9IF4bopTphmK48lPawoORjw3zHP2AhUXD0rM80/MdrT0QUojUBqBT8gIlMTzT8iJKH2M0giURuCTNwIfJ54XC+Nm85NHPhVDNhV7pHiux9SCE8o8zGeRjK/Cbvfg7XdOIpG2obKmDhWVFfROIpVOYnpqBnPTi6ipblBY4eDQAHp6urWxbG6u12aWjFcu4uQ8Uzzv6d6AvXt2IZuLFVyKZKSyJdqJ0dExMYR3796jzTc/x1tvvSGcwpWr1yQGUIxkiyzFSroniR+RKyubVYu6Qj0Lwvn633pQN8FfDPxKJtO4fu0W9u8/oI0zua/c1NN5SGQDBQ6KlPx9YmXm5+ZRW1eLinIGMTL8qRAYSkcox8zhxLXr17Fz5y59RgoPFKO2b90CZJKGS+3ymC0VP4fLKW53eZkf2XRCGyw6q37y1k/EVl5ansOXvvwZenNQ39ACm70MsPnAaLdkNgPa1tNpbs5ccvUN9PcJP1BVXan2Wjp8UkkTJknmdyKe1HtfuXIVO3bslLB54+Z1XLp8Re3IFGEuX7mM1z7zGQmSxFN0thJl06hQq4pgOaKxiNx6HGeicmZm5jA/tyDn6ujIEPbu3SUnrCUoPnD+Gicqv4x4R9edA35/OY6fOI2y8iDKAkGMjI6it3cjRocHsWXzBlSU+4SB+NufvYedu/ejrbUJZWwrTsZgy+fhcfsQiRIPUokzZy7i1p0+LK0so7I2IFduS3M7EtEk7t3tQ6tCY1fURt3b2w27LatwueXJQeTjK4jE04ik0qisb0F1fRPsHp9Y7xSuPS6HGLocUwqnJvyUzkrTbk2RgOPFE2tt+rg35iacQlQikcJlYWXqsbC8LEY9UQ107hIzwN/V5tpGt7Rhf9KNbm00KfhyM/qzn74thjcFYY6L02XmeU7jad6Pjj5+xkg4Igc13ZQbNm5CTR1FzxhmpmfQ1taOK1euobt7g8S2qqqgHHsU9rhhPf7hSSRSBDcArS2tEgDZkUEB+6033xQjvbKKzOkozp89i4Dfr3nBOUR+LI9ZWIRUGuWBChWOGEJ6/fp1bYzJ1G9p68bc3Aqcdgf6b13Ca88fQjY6i2iYvGibxPO0zY/VeBY37/ThyJGjEs6J0qHLkO3/DGtcDa0JLUEBnTMsl0pJrH322WcldvEzUvAnjubO3Tso8/vRu3mT1gKP14+FxSU5zw8cPiKXPIUdOtzf+PGPlNlw5OABjAwNYmR4yFyrmbTcx+Td8jqnkMnPo7UCefFwu7t7ABs7IhxCtrS2NqlAIUZ91iB+KMiR78y1jEUPihEUZXkOKBRQfKbYS/cxhXGeUzLs2SVCdzmLBRRFzHpo3PAUVOnKZ+cO0UxcP8mX5+ejsMF5y3WN48Jrlj9PRAXDT+U0ltjh0fGpYwXQz7L7hiIyHdF0nRuXdFbFG+u+Yrp7jAuXfz744H1UVVdJpCTeY2l+CWX+MsQYuJvLwxuoRiyexflzV7CxswsdzbXYsbkdM5P3UBX0IZnMI5bMIJUD6pva4a+oQt/9QfGI2eXhdTuVF5FNp5B3uGCnCMfuEJdLc5pfxClwXLgekXnMz8rQyCw8aO/oxOTEmARg5j6w4EhWMrFEnCPdXV1CScTiZJRXiN/MguzNmzeEB6KLcsvmzbp/cT3UONjsGJuY0frW0tqquc7zQbzNkSOH5U41QcxZZSVkUxnEwhGJ8BxfXvcsZCgsE5AIzkLO5z73Of08C3Rcw/iaPH9NTU3rRUkGwvLLCgGnKNzU3CSGu7BlThcSybQKEGuhiK7LjZt6cev2Xa2VzJkYZJh3e7uQaJwTnG8MHeV9mdcJCwiVVVU67ww+pLJ148Z1FRJXV5exfdtWbOjpRk1ttbBfBkeRF//cWyiosSiiAks2i5mZWRV+WcBjsCe7Kvi8wAIk765ENfFeSeFyempK196m7m6J58MD/ZgcH0M8GcPmLZsxPzeL+toaNNaz+JPS2NU3NiMcjSOVyaGptdWwtyMsMuXVfcWsE97vd+40QYb8rBL4iHoi95lF/QgRICYcmPknyytL+Mxrr6lL6+MCQovFSkv4fJgbTjFZrOfCfdF6qix2qK//bpHz3BJM/z7x3Ap7XRdVrUBK65mlkEtivWexm71YFH+U6Fr89Fsssj9aPLcjn2UnCp+5MjINmFBqs0iwcEkBvczHoHF2AMSFIvL4XLh2/YrOwYberbhw/hqWFtcQXYvi6JED2Lmz14T85l344PhJzM/PIBJZw9e+9utChmTSSd2PeM3kMjld+5NTs6iublDw5eUrF4SzYkGkd3OvrnHmG9gdXj1HjAyPoqWlFk89xQ7IPG7fuoubN2/JgMBiJ4vmbW0tKqQ1NjHjxq5OPc53Fw0pdFDnJO+a9ZDdAOo0yCOnbicB7M16yS6GX9F5zt97uOChc2VU6Z/boFjrSfHc4lRXJwKYvQMkExFhW1RsTqbg9Zfjzr1BDAyNoVKZB1u1Xg4Pjcq80dW1EfX1TXqWmZ6Z0brFa5r3B3ae1NfVobmpUSYOPo9qPWps0FprFYMK5H91mtltnvXAUBNmrdHSs83fJ55bAvqRl367pBN98rampU9UGoHSCPwTjkBpUfwnHPzSW5dGoDQCn+wR+GXEc/OgTvUy/kjxvHij9eAhO4N4dAWpZA5//hd/DaeHbsEQjj1zDOUVfswvzGJ5cRVrKxF4XOVCjQyPDOG1115BZVUFTp86gS1behW2xNccHRnB5UtXxDzfs2cnnC4KR3w4dsBhd2ujEo8lcfbsWTzz7NMGj5FOoa/vHlboCi0LStCgAMHNLjdIfABXGJPDruA6Oo747zayEsVVJIvXtKeKR20z3HCnw4MLFy7LzUoMhdtjF8aCohGD8B5/4gmkU8Y5bYWy0SU3PjYqxiuxAWZzy2d7m4Q8BiTy9SgCrKytSnzY2N0JRy4tESDP1vlsXiKdQuciUYnBBkMAMbhPvnccsegaKqt82LSZ45ZHdU0jvP46rIWyCMfTCCdicHgo2gDB8koM3O9HTQ3HpkUhTOK2y+Vj0+aRgqrT4YLD7cb9gQGxfIm/qKmpxXf+8q8wP7+IhsYmORTbOjvEt6ZYNDk2gr17dqr4QXw5uZ3kAlNEXFleVaGCIXnE5yyvLEuMf/rppyVgUYSzNnnWBqdYKDDOO4oyq0iksqiqrsOly9fk1Ke7e3FhBvv37kQotIqfvvsBnnn+JVRXVog/nM+mhSthC/j0zDxOnDiHoeEJtLR2Ch3kD5hAyNWVEIcDC3OLWFtZFkqgtq5CAYC1tUEEytxwpcJor69ALJWDze2Fu7wKDa0dyNpcEpzIbHayLdnD4wxr4yuBO0eHa0biOoVNt4DBDxi42tzSbUe3lM2O+cUVvPv+h3j82DE5Pynu8PV4/rm5lCCZtwn3Q1dxZTAohyNff2V5Se43OlT37d0j9yPdXXT0cY5z48r3UGEol5MIQT46cSsUZ9m+zsBCFlkYXEkh+p133kdLS6uEM4bF+v0eXaden0dCER3YFEToHrMQH3wtCrlEUlBI4/yh85kO7b5799QJwvPKQEJu4hnCt2FjrwRacov572fPnsZnPvcZsVT37DksxMLpD36CZ45sRyY2h7WlaRXr4mkH5lcSWImlUN3QiJ4NGzWvDAbGuEnZBUG3McMfKSTeuXkbG7q6hD/iGvLFL35RY0UxjcGyFKO5RhBVRAcs9d7VtRDu9t3HU08/izv37uP6jZs6Jo79V778JVSWk4Wd0PWe5bVE0dtF7INdnSgUUzgP+LqDQ/363aefeUZpBpzfP/zhX+PVV1+WU1eYFgqnTqdQNh4X0UQG/ZLSPDHBgRxjHiMDROkENjx1hxz0PB5yzVmooKhtfVFQp/uRfzj3WbhjUB7/P92X4rDncipMbtmyVQKsJf7TTcmgWJ/fJ6c5BXYruJTvbQk1FH3peqc4z/lHDryCDFnsYT4C8wkcdNE7FQJIMYlzs662Fotzi1wAkbPnYPd6kMjaEI/n8cO/fguvvfgyWuurUFWew8zEbeSzceTggz9QBYenDOWVdXD7A5hfWAFdkbVVVQiSUR6LwO91I5HJYS2WkKDMfyfvmm7mvXv3qIjA9Y6dExs2bNT1lc27cOPGTQmn7CSor6tVwZfnWeHMTodwUZz7NrsLdocHY6OjGBkexvzcHLZt24zO9g4EysvVjcJAQBYTmAVx4/Z9VNfUajy5dvA80i3OP08++QQcToc6sPg521vb4KCYVsBx8G8WOTgP6MTlF7uhvvSlL0moszF4U6HK5t7DOc1CAREynBd0aPPc8/cnJiYxODCs4lldXQPKgxWYmZsXBmf7jl3COJF9zgKXOgVmZ1HOIpjLhYOHDuk6q6mt1bGcOHlKrnu3h90aMcOAz6TEiWeRh91WZE7Tzdt3vw/f+MbXxYAXDohjmkzpPs05zNflZx4dG1N3EEOSiTkj5skKX+b9WrdVuwMOIhqyWd1jlhbmsDAzg+1bNmFuelLPBbyHshhIZAsL6ls29+oeyEoaC2zMYRmbmkIskdI9hrgnjjOd6lzDWfyio5/PE7U1NSrM8DmBIiKflyiYm26phM4d5xK71R5kBXCpKwQbSrv8eWxLsYlhXZwuuH+LKClGTC2Inx8RsYuY5+aZw9zbP/ZLiq0pwPCr2D3+D3WeW+9rfcZHOc+LxXTLUY8sA1lNF0I2nzEFWuXJMBCSaDH+N7u2eJ05kUqkJJ4n01zjWZwjliyHudllTE1MIby2jI2b2lFbW4nrN/sxM7sAn4989Qi+8Y2vIptNwe/1FJzcFIUNfiqVyiKfJWs/g3Q2oUD7aCyszhzipJjD4vWRdZ/Bz372LhobKnHgwE64XB5k0jlMTc0iWFFpnm28bvj9XiQSURUzmafgdph8F8tUIVSLTpF5JpwudfoAACAASURBVFDRg6K6xHPrwdGEZlpn8ld1nhfPBc0H5fD8/NfHieem8/QRzvNCYOi9+0MYGJ5QwXHL1i26xtjBt7ISwo6de9HS3CbxfJ7dTzU1mpO8d03PTGLHtu26pojIY1fKyMgQ9u3dq2tcBYP1SGL+N8Vzopys+V9w6v8S4rmyNvJ5HH352yWd6ONXhNK/lEagNAKfwhEoLYqfwpNeOuTSCJRG4JcbgV+EbXmw0coD6Y8Xz62N1oN3zSKVCMPt9uPy1TuA3Y8PT53GK599FTYH23DTauNsrG+B0+7Vhv3W7Zv47W9/CzMzU+LJMiyIbefcdEyOT+Datevo6uwW19rlpuCQJo1c3HRupGywC83CTVZLa5PaQOkaXV2L4tKVmziwb7827WwDpauJ/MRIaA1LiwvifDc1NyIRixU4iRRouVWhK9L6b7s2VH5fUHz1n739Lr729S8hlY7ILUuXLL8olNOdTjGD4hYdMBTKKLhs3dxrIowKrGOFJDodGB0j8zyIYGUV7t69J9dfXVUQLrsRr9PZvLjlOTuFsCTKKyqopik8ShunbBb3b93F3TvXsHlzK7z+nLi5Pn8VbPYgrt8awvxyGA6vC3aPDYlYAtt7tyMSCmkz2NJcj2AwIO4tnYw5IkC4efQbUSmWSsPhcuHevT6JSJ2dXRJ8pqZn4fWWIZZI4vjxD/W9l195CflcSqFbZ8+cxH65ymuQiBnUSEUggGQsLncegzHzdhv+y5/9KX7zN39T42SJbpbwJuGkEGpIQY0uTIZ9+fxBLK9EUV5eiavXbyKbzqorYXlpDk47N6B5pPI2fP+Hb+C3/od/BbfLJiGcjF2ifr7//Tfg9pTDX1aJWDyDts5uzCxMC1HicXlQU12HpoZGOfvra6uQy8VRVUlRaxWT4yNor/HBmY7C6fEjksqjpWsjyoJ1cPnKsRaOaN5mkkkJ7yzk+MsDElAYOEqBhcgVCgNkd/u8VnBkoR2/EIrFkL54Mo2//uEb+Fff/KZ49XT38ryRqT47MyURiI5QOjOFnfB45Nrt3bQBZ86clpje3dUtoZ0CGoNW6ea2ijscW8ORjYnJytffvWuvxDQeA/m8FPKuXrmKbdu2Ix5P4sKFS3juueckAMzOUlyewGOPH1XgGh3SFN21oS04BemeY6AaHb1NTS0qntCBbYJKoXNO1xqZsRTKI7EY5ueXJKAmUsR2GExQVU0lLl2+ic9//kuww44/+r3/C//6a59FpS+DxbkJ5HJ2jEwsIJpyYMvuvWjp7FQRgM42BkiSf760vIyZ2TkcOfqYRH++RzAQRHTViI5/8id/Itf2/v37tFZQjOTGvra22gT/yb2ew+zcPKZmZlFTW4+333lP7vrGxia0MbS20HHA8+N1edDS1ImlxSUVGDg2XHuMqzItHjL55mTCt7Q0iy09Oj6BgYF+vPrqS0gm42LGUkDhuDHIFjmuRWmEQxHMzE9LpOa1Q0GPuBPT4eAWZokOagrWFGH5fZ53doxIsMrncenyZWE8OHcsNrnhoedVqDE4lYzmAM/DiRMnJILT9czXNszurDIDKMpzbaNQaqFiOL7nz59HT0+PPhudhOTuc13lexosjHFE8jrJ5c33GHZbGaxEIppQMTJjS8MbKEdChYskrl+5h7b6JhzdtwMe+ypSsSmE1hYwMx9HbUMb2nt64fIGkHd6MTo+pbyLcr9PwbDpeFTolgSd3wXnOY+F4/POO+/o/Tl2nB8M96W4TN53JJrC6TPsCGgVUoyIEYrlvJbFo89y/WSYH+9PPCYHrt+4ITf17l07Uebz6S7BTA0T5phHUpx/N67evAefv0yiPIXrmtoaucUXFuc19jwnzAGZmppWl1J1VTWy6Qwam5rWWfOcq/xsLIjQNcuCpDpT9LlMMCzPF4+H3VxWiCrXAM5xhTZGEnDYWcC0iSs+Mz+PskDAZAWEQ0ikiNNw4+w5Fh6HUFtVgX379kgUvnPnrgq/vEfMLyyiubVVnQ4ra2uYnJhEbWUQDcEgtm3bhrf+5i19ds5T5p388X/6T3j9C6/D5fFoXeR9oozs/URc85Ch3RTPeR4YNEiBnGtWOBrVnIon4kjn0hJO3S6PukOqK6tM4cxuQy4VRzYZx4cfvKt5QGwXBU52jhEx1tHWKnZzJpdBfWMjyioq4PL5sRYOq9DKLqCGunohsYIVFbp+V1eW1FXAzgMWToiaYcdFJpPQ84OyJAq4N65DLJ6yWPnA/W2KGQoCLzwXPIxuefhJzvjbTbHsYdHZEkXXxdGCeM7rvPhnP/bpsEg8L0a2WJ/XYHQKzG1L2C2o+A+/frFjfv3zPCTwW99/lHhuyxp3PfFruXwaLjfzU4ygT3QPzy8Fcj5rsZDkdnqQyiSQzTMnJCdcndcTwPJSCO2tHQiHWQS3IRRZxvR8CLfvEKGSwezsBOrqqvH0008o5JePfcTx8bmN9yOaMrwuHzxemidYnEvD7XUqPJRqvsvFzpUsysoYcr8Ghz2FsnKXEHMul1dh4xwyqzuIzvVYLKx7J4+JnH5+Xo4X54sKikpuNa4VI56b3BsD+DHn0nKea5x/Beb5w2OtZ9GPUUoeXdBho4zpeGMNvth5zsKX1x9AX/8IhkYnJZ7v2Lld2vzc7AKGR8ZkVOjdtAXLK6uYU7HZpecArj811ZXqYOG9bmFhTuvq4GA/Dh08KPGcBQNxzQtrJ4sX+ZzBnplr6JcXz63r5/CL3yrpRL/cdrH0U6URKI3Ap2QESovip+RElw6zNAKlEfjVR+BR4rn1wPzRV/t4bIvlZip2B3NTEg0vi3G4ssrAthWcOnceRx4/ioamOrVqL8wvIh5NY205oof3Q4cOoq6+FtPTE7h9+5ZQG9u3b5dgNCHx/JpEwN27dsDuSMkJRNcRg9bYOksOMTeo58+fkxBO3AFZwR5fEMtLEdy6eUPCBgWqzo52bT6I8Qivrap1m04iOgm5oZYfTBu1QjerjTgMMtbL5DSic/n7//0HePUzL8LtMQgMBqtRhKAzihgDChn8OW5tKHiT8dy7sUfIGH3lTfCZXaF/KaFHqqprtPmnQ3f/7l1wOyiwOCRKM4hpYXkV/QMDaoEPra2hpblRm/VoeA0/+dEbyGdi2L1nE3KgEOJDTW0z/GWNWF5Lw+Eug83tAI06FF28do/CM71e8pcZKGhY79zc09XLwgSFUrJG09zA2dgGH8L5ixfx4ksvS3Bl0YJIGQ4WhYz+/gHcvH0L3d1dCsGan5tBa0sDNvf2wJ7P8I1VPBAqh45Z2LASjuHUmbNCDBh8gnFisfnWcmNZIVk8J2KZg2FSKZw9f1UM9P0HDovTvbq8hMaGGjgontvz6N64Wax9YgsogPf33xPGhCLG6MikHL47duyD0+nDyPg4VsIrEmVCK6toqGtAfU0tQitLSCUiiISXYLenUFnpw+LiDB7fvwMVbgfCsRQq65qRzDsxM7+Ciuo6zMyZggzRELm0QWDQycg9MZ2LG3t65PhkWz/bxYnzKXbqGoeV8VgtLq/ir773ffzWb39b/19iZpoOesc6ooUt7DxXFC15TukEJk4lnUziypUrEqjY9aCQWgpJ7Klg+zfFYJsd09Mz4hMz2HDz5l45yznfOd4URjln79/vl5hZWVmDixcvoaIiKIyJeKbT09i+fSvbU+D3UTw0gV7s5KCYxjnFYgyRPRMTU+jt3SK3IJ2FhpudEyee18wyx6SqWgJcLBpDThvvWVy6dAnbdm5HdW0jRkem8NiRo/hvf/IHeP3lJ1Hlz2N2elRBcnfvj6Jr0w50bd4KfzAoIXJgcEjCJDfodMTW1NbpwqbAy8wCag/T49Ny7lOoO336lMaBSJW7d+9IMGPwL8VdjmUylcXw6DjCkSiGR8bh8fnx5LFj6rRgMY6InzKvV2vL6vIqsikK5Rp1rUEUTYn5YDGPOB3SNriece4l0xl87/s/xJGjh7ChpwvpdELuZHKlM+ksZmfmwUGhMMNOmLKAR05+43a2K4+BmBsypsmf5hhOTk0KKUXhlIUbiuD8Pgspp0+dxtHHjhaKKWn9G0VKrq10g1OuYUGF54bX4ezsHA4c2C8Bh9crUTt2O1nUEa17JqDUNFOYewNw8eJF8dQpUBu0RiFgNpORGMfx4Htlyf11UBSNYGZmRtdEVYCYGz/imThyLhuyNieuXbuPWCiL2mAlDu3aClt6Hkszd+B1A0OjS2hq7UZTRzfyTh8ycOP23X60d3SoSFXG8c+aLpSs3QF3WbnmPd+b3TA8/3Q+C9vCQkkqpeNicSqVsuHNt97Crt070dbaLOc4hXGHjdelccnyb3YJjE9Oo79/WEXRzo4OYUHUEZLJqEjJYhbfQ+iveAI/eusn+OznvqDfVzEpwbXZg1A4hOMffoCXX35Zaz6LSxTQidTi2NEVz3s2i1EUvxkQSnTKjZs30NHermLNxu4uvZ5wKHlmG1DAM85oCoScNzz2pDje7M7ySKwOhcIYGhmRc3rb9u0SwfsHBxCKRNDa1qoukob6oJAKFs+fAt/16zeEd+F7ON1uZDNZVFVWweN0oLqsHIHygApaDEIl7z0aiyucuH9gSEIacwV4/3ry8GHlBoTWwnB53eqQoSDP+ck8BXZGUHhkxxTvnUSS8ffThYDATJLrIotPdnS0NsGJPJYX5xAJryEeTaC+rgErKwzGzggbw/vE0uoyGpqbsRqKoLaxCYFgpZzOdLALtSSGclprL+cHQ72XFxckEPLepW6dDFFG5vyaHANiR9h1ZBRRE2TIu5/pcrPc6JZIXcwJf1h45qIs1JaE7ALuS69ZeKwocLGNwGpeW87lhwI9HymmU9hfx8EYQVK8ec0bCriWCG/EXd1P1jNhrGyYBy54qyPmgYPe+oyP/j2Njt7PzluJzneagjiRVR6HCYLkKspx5BjSJc91hi51uxOwUzTPqNDPKA/iWdwOr4pv+VwaZX6XXi+etsPl4XlKKkCU6BZ2UHFdIjOf5y2XZYHTBY/bg1wmr3WYz7UOF80fKRkmiLQLVFTJ4c5rhuuz1wvEE2GZHnI5G+xy8lNkJ4IkAZfbhIczv5LdCV5lChDJx2IiC4k8TuP+NxI5US7m+dN8s/hv00mwHgxb9NAulNAjChzF530dtWjigR/5ZXUCrBdD1v3uzGYxgaEsztJ8EYvH4fGWo39oBCNjUwgEq7BzB53kdonl09NzsDnc2LZlu1BQs/PziCcSMrowp4CdaMGKoHBV3CMwU4L3BhYweW2yKGmwX0Q1cnbz2jLh6+ba4WTgfdYwzzl+hnnONc7BCxSKYy0UgPg7B577NyWd6FffOpZ+ozQCpRH4ZzwCpUXxn/HJLR1aaQRKI/CPGwGK5xQrrPZMSwi3AkHXnUbceGXjyKfptjHuH8upaH0C60Hc/H9iW5Zhs7kRT9gQS+bxt2//DC1trdi2rRcXLp5DoCyIYHk1mhtbced+H9w+ulErJVwxfO3gATrFy5HNZDAxPq42esOL3QQbxfNMBrW1dVhcZPhYuYRzinMUxOigJV7gy1/+skQmttRSVLp9+w4uX7yI559/DtXVlYhEV4UU8froMF3G9evXcOtGHw4dPIQ9e/ZIbKOQQlcnw0nn5xYlUnCDQ0TFD3/8FkIh/kw5vvKVLyFQQY4wRQ/Tkksxg0Ing8bOnD6NA3t3w0Frk5QlgypwECHjcGJldU2tue9/eELuOoa4ue3G9UkHIF9rZHQM9/r6JK5Q5CJyolIuZge++2f/Gds39+D0mdNYXI7is59/AT0bN8NfXgWHyweH04N4KqnNJYWX0x+elRuTQZj379/Dnr10M1Zpa1RexvFMadPI4Mf5hWUcPHJEHMr3339faBw6RLW5JvcySRGNYl4ac4ur+NnPTmnT8szTx7CwMKvAxE0bu+UIp2illmMbN6QZpDIefOcvf4AXX3wB3/ved/HKKy+hq7sduVwaPr/hWcJWEOQoruUpYmW1Mb505TZ27TmI994/gaOPPa7Ar2tXL2NDTyfcHgeqquqQSGbx3e99F3WNDWKv0/3K45iamEDvxg144dnnxB2NMZzUZoS9VDyK0OI8UrEwnMigsa4atnwWqysLCkDl2NgZfuWpQDpvR/em7Th78SrSOQfiCmisQFtbM+prq7W55Dmm4E8Bjlzk6anJAqM3K+Gc4XlikBccaPyb54ZoEGJGfuf//j382//p30ug4nxiRwQFo3yWQZLECxnuLucZhTleixLG0imJdz/60Y+M+MZOA78XeXteQlBNdQ0W5udx8uRJoQsohvm9PuP0LwifRuBz49btOygrCwh1MDQ0gqWlZWEfauvqJdTxellYmMHd2zfwpS/9mlBCFD24QaVwsLYWlsh85ep17Ni1W9eQ120XtoZiGItAvG7ZkTAxOYVdO3dJ2CZehZ87FI3jztAwjh59ApcvXsLjR4/gb37019ixuRsbu1rw9k/eEMKoq7sbk7Pz2P/4s1iNEsWRktN865atKsRZAZ2RMJnmXn2PhR+KJHTO9m7ZjAsXL8jNevjIIfTdu43e3h5UlPvFbCYOZ2k1gguXbohPPjExK67r4cP7kcsl4HLkEPB7EAuHYSNaIEPJ3KHjpVuVv89w5OGhIaFRGIzMggpF7Tmys7M2/MX3vo9vf/vbEud4DpcWF/Huu++gtaVF69uW3i3roaMet0OufaKCKMLSkdnX36+1kOeHRQgKjSwmMmiUQgLXkjffeFPs6F/7tS8IY+H1ubFlyyaJeVyXiK/iWsDiB13K5DsTLcPrmtc6j4dzlusTj4vzknPSYoWbe4Rxk/P8UgxnJxHXsgdhoQYnwkIXtQ/eUyg6kbHPuUDWOQsIZWU+JLIplFVVYn4phEuXb8EOLx7bfxCufArO3BpG+y9jdWkKm3o2w1tWgaraZqQpaDk8mF1YwWooqmOIhkOacxScUnSISxAEMimuseUqOFHoJZLD5bIJBZXOpOB0ejE4uoITJz/EF7/4KqqrfMhmEsIuMEoinzc4Hx4I18bV1RVhwdpaWxV8F1IQocmT4D2E9y2Gb7JwdfLUKWzYtFHjQ6GeRQm5btNGjOdYEGvyhdcprju03nJ+8gz13e+XiMT7W0NjozAteWTV4cXrj9f2C888X8j1cBZQTUb45PlhNws7h8gjtjtdmJicw/37Q8KjcE3gvY3n99TJ4yr0HDi4X/cbBfmJlwyhUyz358ryitZXZnxQFHS6nHIGs3Bgt1PRYrcCRbC81kW324c8RUY7ERo8blNM7uu7j+72HqSSGRUQOjq7MD07jTfffAPtHa148vEj6mDgOeI6GKyqQSjCtdePaJy4IYqTKYRCMSwurqrYaxj9UdTVVyG8OIOg3yMh3ed2Yc/unRLF09ksKmvqheO6c29I+QM8T9VVFSqOWSixCXLTY1HMzs6gp6tLBRLqeSwIPuBWG1HvgQvbPB1J6OP1Jac3C2cPcCo8vx99lnqAdOHvSmR9RAAor0cLhWSJpuK/E4v0iMfER+FbJKAWEFDWZyh2kBe73c3vM3zRdJCoK6dw33k0msVyrRcE30fgY9bHyliuDe+bFydDIgtom8IAmu49HSh/tDCW+vwPcDj8vuGEm2cuCbAs3Nk4d014qylUZM37qWBvzpm6BiVAEw1TCHotoMFVzLfxGrLei69hihrM+zHF/gdQFfVFFroLrL9lD9BztV5kvVBhAkILIRDr2BYWuy15u4B4swrs+j5fqygU1upuXC92PJh3xcxza/4Vj6k1Lx4UPD7K17dM8Rw3Psumk3F1bzBzgNctP8Xo+CTGJ2dUIGcGkQKuU2mEwjGMT0xj69Ydui/d7etDdU21ui9X11ZlJqipqhHjnAVTdgmaziu7XOg8VRqfHLudWNx36plZbHj6AjjOhWFSYYlFCAXEm88FFrAewl0deem3SjrRP24bWfrt0giURuCf2QiUFsV/Zie0dDilESiNwP93I/Ao8dwSx60NmHmIziOfpnge/znx3BLc1zdj0oXTiEYW4fGUY2EhCl95lcL1xibG8MSxxxGNhBBaDSnMqdwXRDSZwOLqonACFDflNCmwTvm6kxPjcp5TSNm+fQslHbOpcRjur2mFpjCVl/hAlAVRMBQIKSJFI9yUs43Xi8WlZSMO2fI4cuQg/OVubcCTqSicDgdWlyIY7B/C5s1bJM7zNchepthBHi5dnh0dHWovvd8/gnSGopgdE5Oj8Pnd6OhsEb6CohAdNXTQceM+OzONjtZmOGwUEIzrl+8nl5HY526shqO4c68frXJJ+jE/Oy+xhYgA8aTLyjT+FkqB7fd01lHYW54dQjYZk4M3kcrg1t0+HHvqGWzZsUP7M24gKJYwTIuCv9vlQ1NTs0QVumXn5mfh83jlUGVgk+HFhjEwMAiPp0zMSopmo2MjeO21l+WgcrkMC5THT6GGgk55RR3GJ0P4wQ9/jG1bt2Db1l6MjQ3B7/Ogu7td/GbD6yy0H9vLcefugAJfyRq+fOUSnnzycTmz6OzMZDNwurgBSqKcwm86plbqeDKH2/cGsWXrbgwNjwsvU1dbg6Ghfjz91OOYnZvBykoYdTXNuHT1CjL5HEJRtksbh1l3Zzu2bupBNd+DGzRur3IJxKNriKwsIhENwSmuJzdr3Fwbt5+TTknyqu0+lFU3we0tR7CmEdFEVkUG4g3o6OVGPZWMwstxIqc+loLPVybhnONKjAU36tmMEe65WZRrVRgLp4R2KlOZXBa/8x9/D//z//K/6hzS3eh02PR7eZ7YPDsoUoXwQI+QDLxmeB55fdA5+9Zbb+Hll1+SIJ/OZhBPxtW9MDczA4pAFPpYsKoKVoo3ui6+UAwi2iARV/DZ4SNHJXwxKO3M2XPYumWHXOq3794RsoSb26UFdhsYVy7Z1pFoRCJBdXUNVkNhXLlxEw2NLWhuaUa5z43lhXmUE2kTiyERj2NwYMiEojY2qUBG4T2dTCMUT+K9M+fx6muv4fKF89i+ZTPGhgbQ1tyAtZVFXL18Du2tTaitCWI1FIKvugWxlK2An3Gjob5BDkR2HSwuLEqkp6DLtv/5+Tls3rxNIj2dskRz7D+4H7V11RgevK+CX7nXCbfTJjE7lbVhZHxOwZXDwxNIJhJ49dUX4C/jRj4BRz4NWy4Pv9tPOQZ5CoLptI6Pa0ksGsHg0KB40OaaNgIU5/jIxDTu9A/i9ddfV+eCChnZrNzfDPalsMqgRQqoHFcWDDLZnETpyakZhaMSK8NAxcqqGgm1XAsZyksHP8VaOq1ZfCMzmu3xDEfN5lJ48snHkCNfmO5H2IQYovDN92SYqVr1XRTIC90Cfp8RmrKG428VVa17gRHW2Y2TFVKLYj6LkZraEssLLG6HucfIpZshLsHw9zl/K8rpqM8jkc0gkkhiNRLHvXsjyKRt8NqdeOroAfidSVw69y4iqzPobutEU3MbKuuaYCeLOGtHOJFWKPD+A/vNupPN4Pq1qwhUBhEmasBTJiQHsQtNjU3ou3tXqBx2zDDXIptNIpUG/uCPfoDDRw9j9+4NsNmiKPe5xElHjufIjXAkrkJoRbDChLxmiKhxqBuE70t3N8/38vIq/P4AQhG6//346dtvY+fOrWhva9Pafu7cOXR2dipEj3OCY0hmPAth/B4RQpFwSNczEWJDw6NCWCwsLgibNTQ8gLKAD/4yD8ZHxxBajaC5oVG/XxEw841CNcUntj3EkxlEYgn0DQwhGmNINdnpa+ju6sT09BSWFufx6ssvqEuGaw/FeRadGS6ct9kxNDwikZz3Rb/Xa9BfuaxZN+UUZtGJRb6MAhuNQEzUjV3dOMg7dD/iZ6J7l10iVy5fRWMDCw91CpydX1pELBFXGG9HRwuCAR+S8RB8Ho59EtmMDU53BTI5on9MkZhFmFA4icWlCCKRuES6aDwCf5kLiZVZIBnWeLgcNmGuWCjiklpRWYeKqnoks04Vg4mgiUZWhUKjm37rls0qbFA8n5mZFiprenJS1+Tjjz8GDzE+6uL6KMfcelaynuCMeGlcx8aRboTKXyieFwulBRFaIY5F7nL9t4y4xFz8/NfHiucFl/mjxPNiZIvRqXm/MmuX9dz4sNv8gZDOoE4WzR8gaoo/VfH3jb/ACN7FIu5HfqYIAaPxK7DarTH/6PPrA9578Wt8tFvSEtLNpyouFFhF7eLzaf3ML/s0/vBcsH4/lzaZFda5f3iOWMUay+VvsdBpKHjwGSwBvaAcF9j268WHog9ZfFw6hwVsy6OOzRqrj4yTCiYm8NlOiE0qgUQ0Yrq42EmUB0YnJiSSW+K5urWSKaGsFpdWUVFZrcI1n8U9NA6wYMsgZK7xaxEZAOhk7+xo0z2Hz8l06yucV8/OZr7xgcMyDrCQaGeQrool5jNSPM9b4jk7PFyedfHcGodDL3yzpBP9spO49HOlESiNwKdiBEqL4qfiNJcOsjQCpRH4h4yAJZ4/vIn4+U1KHrlUVNxQa5NkOc8f3oSZh31uLJcV4BcKZeDyVihcz+awCVdABilZkOkUPZlueMv9CMXCEoIp1FAg2L93rzbgFAsnJyaEIiBuZeuWXqRSdPPa5Uplay0/C4VIii8mBJH8SK+c4/yeXG4Op0L2uOXjJvfWrVtobmlEVXUAzc0NWFyak5PPnnMilUzLhdra2iZHLDehZJ6OjIyqZZ7HWF1dDafLh7b2Hom7c3PTWFyaF4KhqrpSAjqREQwC5XvTPb9r++aCP4lCLTcFxnlOUdvl9SMcS4gp+877H+Czn/kc7t25hxyFsVRKQX4WVoKbEf6hCEERzI4skuF5uO0MFXXh2o1bYjxv3bETh488jnQup/Z48tQZxkiczNoqnfFlCuWjqEdBhg7X27du4emnn5IoNDg4gLa2VoXfcUPi83sV9Hbn7m0xoT0ew9HWBocATLri2BxvC+DHb7wlFuzu3Ts0vhTXm5vq5byl85PogESSDFG7XP3hUFjnkt0BFy5cUWwMHQAAIABJREFURHNzC/bt2y9xVi5o2OB22ZFKrJgWcrjQPzCKu31DaGhoQnkggMpgAFWVAYmcxI0sLIbwwYdnUd/YgNb2FrS2tSiA0eNywJZNIZeMw57LwGUDoqElJEILyKbi4nZTlBRix2aToJJWPpULa9EE5heX1MpPfMfO3fsVUBisrmPTt1yEHAuK5+lUTO9FbAvZ6sQT3Ll9SyGDFFzYIp5MsBhA53FwnUvMFmNiiLx+v9Agv/t7v4+XX3lVG1CGaFHYi8UicHFzmMsJX0B8A0Nx33vvPYltR48eLbD183j33Xf1byzCkEtaUVUpUY7O2Lt3bqOysgLbt20vCC0PnITqSLHbJaCSd3/w0GGdIwaUci7NzMwrJJBzi0Gbzz37tITstpYmhZWyFZ5uW3YY5Pl3NofzFy9h+87dcorSsruytITR0VEVpRrrG4QMIj6Cbj/jbbTreJK5HN4/exbbtm/D4vw8utrasLzIOQ80NdRgcW4Ki/PTCAb9uH33LmpbNqCyrk1iKNvl+TrEJ7EIRZ443cXsdGHAJUUztt1fvHQZYxMTKjD9xr/4DQWiBsp96OnpUAeC3WZyBhgEubAY0fwiW/f8+Qs4dGgveja2oqLcg2w6DifdkHk7EskM7B6f2cjn8ypuLC4sSCDo6OwQP5m8dIpynBPvfXAcre1t4kLHoxEdO79YSKDjlz/HTgWujTw/RoAmI3YJQyOjKvr5/GyhTyjAjiGfnV1dqK+rwalTp9StwmLjysqqxoIYK+Jjdu7ahvn5WQQqyrG0sIDwWhjxWFw/z8/NopNxm5MVzTA+YrLSKqhRGJXjlmK+gw5YYqCMwKGcAqdTKCp2zLCIwuuJXzwGorUojhtHJp3eWYnnw8Mj+tm62kq43Q65xE+cPQc4PWhr24Tv//cfYfe2HehuqUdLnR/XLn4ANqr0dG1EdW0DfBVVyLv8iKeh8Wfw7q1bN/HC889ienICly6eh9vrhcvnQzadQ1VltRjyxKuQQ05Xc+8m4pW8EouJZvgP//vv4t/+u/8RzU1BZDMMm2aYIFcwD3JZFz44fgpzf9fJ8cxzz6rwQoZ2kNkXLKQGK7C6vKx1jB0YmQw7RcoxMTWDD44fx2uvvChsAb94DZNHzjWBY8dx5nkn/ubZZ581HR0qPrK4RY62U9c1iyIM3z577jRqaquwqZdzO4l4JKFujWNPPiExn+eH91oKjmMTk/CWBXDrzj2shaNo7+jStTI8PASXw671n0UbBjCHVlcQjYYU5qnzxiJddS3cDD52uRCORFBVWal1hmu6EAoFoVebMYrDtryOiVggpYpkKKY7zXrn9eu+za6W8+fO657OotHM3CyeefZ5bOrdJOewiodphvHmYMulhR3L5+1Ipslao0ibwNQ0xew0wpEU6uvb4f67bq6Lly7C43ehsaEKq7MT8IJdGB5dZw0N9XLtMyy0oqoObl8FbA6/CmXs6tAzh8OOsdERceVvXL+Gffv2StBj9w/XcGI4uKb4PK5HiufFz2jrz1gM5C2I59az1T9WPLeEQUuE/kUb4XW3sT6AQbQUi+eWSPsR53lhdeZHL8ZgPBB0H2BcjABucBqWYFv898PPrmYlKLjP18O0jcD8sFlDzwKqPRgcXrF4Xvy5rfd4WMS2XtP6WUustt7n4XF4+PUf/uzFBYzif7ME+IeftbkYPkpYt35Xx1dA9JjvWTz0Yva8wWAVj70gJg85zx8+j9b7Urz+OPG8+Ps6//TW83mbqJR81ojnsahCkPlMwXPBNYXYKhYS9+/br3vC6Oi4CnNl5UF0dm1QsXdxeUkZB+zoyNCo4HDi/r37Wgf53M8MAXYdMf/AwsfR9GLwgrSaGxSeEDVyntuhp4Y8n9kontv13EGsnbpkJJ4/KDLxeA4+X8K2PDyHS/+/NAKlEfh0j8Avemb4dI9O6ehLI1AagU/1CBQzzx8WwT/6QA9kkxTPYxqvYmxL8UbP2lzlcinkczG43WW4f38c/UOTuHb9Bg4dOYRde3ZieGgALocbN67fxmdf+wKSZMV6HPjxj38s9wrDCvfs2oX29jZttOmO7evrQ3tbi3jaV69clHjMNnzurejm4wM93WYUdvg5KJBbn5UiMTENfLwmT5liIIPvGKy4Y8c2rIVWJP4Q3ZBJZbnP04b+6tVr6O7uFsYkm82L70vhie9FMWhsYgpTU2TzOtHQWIelpUVs2rQBDY31cuKQifnOO+8hEAhqY75zB8VzOsGMqMAighEjoQd8/svcwhLmFpewf/8BTI5NSuhjO39dXb2EKLW21tTo+MWUJfaFG49cFIP37yhAbWFxSU75Xbv3YENvr7jkPn85bty6JdHf4/FjYGBEoqHabwsbZrba0y1IPAhFQn5GinjcMPH9KNLS2T8zOy034AsvPC8XKjdH/JuuZLp76NijuPyjH/5A7EriQOhGJh+WwrlpvTXsUKeb7fVhOVqrqmqwshxCLJZUt0DfvQHs3XsAFRWVQJ48VmJPclheXRZrNJ7MKlhyZHhUAuzRI4fQ1tKIMq9bYs/ZizcxNbeCltZmYTXIQic2wJZLgfRLtu1nkgksz8/JbZ6LLsHpyItnStdUJmdDIptHzuZCoLoedk8ZRqdmcH9gBJUBv8LsGhqbEY2nEayqRTiaQGNzq0RwBoUyiIyCP4VSdgOEwlGE1laxcUOPNpp0+k9PT6qAYZxnpquAc60iWImVtZACLucXlsQgpuBJLIECB21AVTBoWtHz0Dyle52BpxTbGDDI1zSuryRu3LiB06dPixkcSyTw9a9/XcUBuqB5PojcWOfR54xDkHOLbk2e17GxcTkwOS8j0ZiKSGTxr62F0NDYJHfzyy8RgRNDLBKWIMt5xffmF+dUKptXO/fI+AQOHToqJzgLN6dOnlK+wcIcQ8LIBjbONmI7+DNytQGYWJzHlatXcOTwETQ3NKChthqXL5zF3l3bMTrYh0h4GXOzk2hsakBj51a0tPfq/Y8f/0BiIdcFIjgoTNKJLgxDno42FvJs+PP/9pf43Oc/D6/fB6fbhYsXz6OFr9VYAxe53OSwaOPOa9YFl6sc84shnL9wEf2DfTh27Ah27twEUFhkwU6UZSeyDgdGRscVDLq0sozGxgadI54zE4bKYybGKIV33nkbTz91TA5tOs+5nmkdoyaQo7BMEd2pc8YxMi5AhwozLJg5HC6hdO7e7YPX59capo4Fp+lGoBN9fGwC9fUN2Lp1G8rK/ZiYGEVTUwPcHifixJUQ3zE+iU0bN2mN4Zzk2kMUFucEi3gUwvl9uvVzRKqU+bUurh9PwTXKz8tjIKvbFEZb5Iw3iAkTDmpTwK9BiRDhQQfyjRu3VHisryOrPQW7x42rt24jb3eht3cXxsdmcOK9DxBw2/Di0wcx0n8V7a31KAtUw+H0orqhGVm7BzaXFzm7S+78N954Ay889wxqq4OYm5mGv7wcZYEKrK6F4ff64eJ8ZwhoIikxn6Iszzd5x3RN/h//5+/jW7/9W6ivL4PLmUYuE4fL4QKyDK3z4n7/EEbGRoWHYihvTW0t2lta0FBXixZytJeXdA8h7oEFTXYlDI9OYHlpCU8+dlhrw+DgoDA7L7744kfGmKIsr2GOIZFmXGNY0F1cWhLmiy50Fk7TWYbvhdX9Ys7tOE5+eAovPP88goGArkmu402Njfjzv/gL1Dc04catO9h38LC6Zs6cPoMb166jpqZaRT5eP4YFbUNdXQ26OjtUbONaUVYekHt9enoWM7Oz66x6or5279mrLjIWX1gE5DxgBwnFLWFbiIxxMvCbLvUcxscnJJRzXeFcY/dJRYVfBU8WUk6eOYPmllbs3btXzwX5TEqdLQx/5TExq4Q8/JnZSSwuz2E1tIyW5nZUVdUDoBveh1t3bmJ6ZhxuN+Anp39lSWiIgwf3iQnPsR0dm9BaHgjWobKmAXaHV90oqXQM5WXESCRVDJlijkBlUIIfRT52qLFYz2sjk4orTPbjRNFic4IwKUb2Nf9bcJ8XP48VC7bCtjzCeW4V2YrFXz5YSAR+xFPuw27qdVn27xHPi53nBupkGPoPu5mLRdwHYrIRzz9y7B/39K1oDvMO68I8x7PgCF8Xfc0bFcRzwwl/lLi9XkwoOLyLx9n6CFbBYB1V+FCAq/UaxU54C3dYfBjW+D98aA87+a0xyrKlxeo4WJ8LFtrHnD9LQDev+fPieTG2xfxIQUh/hHj+8OcjWknCctEf67NZ3/uo4E/SjBHuLfE8FTcB0WLFW85zYlvsDuzdu0/XDLtTAhXVaGpqhcvt1ZpL1/n07KzqHnX19Tqy/nv3hbYj+lBorVQSGzduQDk788wDSgH7x3qJA9mCeF7sPGfxT59RrnqbckTI8rfx2aKAbbHOz4Hn/nVJJ/q467D0/dIIlEbgUzkCpUXxU3naSwddGoHSCPwyI3D6p79fwFz+/MPzRzdv+IXO83X3kh7ciUpZhMvlx6VLd5DJO+F0e+Er88nhnYjHsKF7I86ePo/W5k40t7ciZ8+rXZ1COLEtdL2xDZwC9+zMjJytLc1NOHRwPwYGBuRa3Lp1qzbaFP7U9u9gu6Zh6kqcZpt2wdHJDTv3nHS2xRMprK6syn3O1+/s7CjsSyhn2NUmSmGZv0PRvr6uHq2t7XKu0lFnuSnZakpRYGp6AoNDA9qAbN68UeI/AzeJkkkmM5icmMba2ip27NwsbjI3HcK20IFPpyb51GRs5immjKqtlYGMEmaQl4hCFA0FeLXGSmgzwjf/LUMub3wV87OTmJw0f4jl2Lhxk8IRKyqrwLwp4TUdDrWwk+HL1ySPkhsVbnCID2lpasKVK5fRUG/wOXQAkZPd339fIjj50BTQKdLev38fnZ1daGlu0SaXG5Z0Ng+H16/xo9jGIgNFCQqHFAkb6urQu2mzzi1FsXQmrDZ6uv15XE6nB/kcJRYH3n77XezauUcbLrbzzy/MoKrGp3EIRyl2ZPC3P/kptm7ZBp/HjVs3r+GLn/+shBUKozf7xnD1dj/Ky714/Oh++N12+N02OG1ppGMRuc658SM6JBWPoNxNdngWWTnbHXB6/LB7/cg7vUjl7AhU1cHpC8ihWRXwIx5ZU1GCQZVEtni8ZXJDsXCTzSTR0FAnJzznYjxBrMa0XJvGUVUmpjeFH+JmeD4NiojFmTzc7JyIxSXC3b7TJwf6kSNHVeQhEoBCu8flMizjQgAgJ7G42jnj5jSiuEfCMTeyPJepbBY/ffsdCae1NTUKURRywygT2rAaYYWv5URcPHuf5j5F4l27diNQEVRAKdnkvC4Y/nflylU8/tghhdzyXKSSRFWY0Ddu0LnRJdbixu27crfW1DVIVOV7hdZC+mx05rLjgYI5j4tjQaGPAlUslQJleHZq8N957E0N9RgfGYLHkUd5mQtry/Pw+1gEc2Mt4UBr52aJuv39/aiprUF5gBv8pJyj3JSrSEJmf4LQag9GRsbx05+9Iz58ebBC3Oumpno42NFhyyGfSRrhWqZqN7J5N2x2HxaXl3Ht+lXcu38DX/3qr6Gutgr2vB2L88sIhSKYXVwQsoDCafeGHh0zrwt2A3BsWThisYbdJeNjw8p14Pzg+mCJOuxSketdIpJh3HK9oUubx0H3Oder23fuYG5+Ucip9nYyzz2YnZlVqOfKCnMoHOjt3Sx3HgXXmzdvqIConhEGuKaTWFtZwdDgKA4fOiQdxnQAuXDp0mW9P4Vwzg8KnCzmcc2trDQhmxxbCr38ec47Hh+PgV04LFrSTe71lRVcpEY8txewLSwkxqIJjRnxMnQwU/RPpRPwlvmxsBbC2OQs2js24fvf+xGaaxvQUFWGfdu7MXDvItpaG5C1eeHxV6CxpR1LoZic6iPjk9i2bTtOnvgQne2taG6ohY8KKlv6Mxm5nhkkbPBfNq3/JhyWnSEMMXYg/Xf8+v/wv/0Ofutb30RdnR9eN9ElrMWx5En3t1cdGZz04WgI45NTYu0T7cFrrK6mGtu3bpXAStFZ2b1ONz48cQoNDY3YvLFL4cLssOI1u3PnzvXrwxTUsmKfszjR2dmudYRCM9FDS8urWoc7u7vQ0NigAD/em7gOnThxEtu27dS6y/ObJu6HnHmbDdMzs/rDUGKCtBaXV7Bj23a0NDaooJfJpuX6ZOcM1wd1CmTS63OPVwGDGVmkoev8ytWrmrcM/SOiies+OyB4L6B0asvZNF4Gx2HmL4+N65cpyrC4U6ni8Pj4GLp72lFeUaZ1cHhkrNDhch5f/eqvg1Ip76N+D4MbYwoKnZ6dRyS2BreXnPJaBAKVsNk8yOWIdLNhcPA+wtFlzM6MIROJIKhrz6FCwZ69uzExOYkM0W/+AJJpFmkj6i5jGGlNbUACO9dM/q2uJGKM5Epn0KpBEUlcFSrlAdv7YWHSEm/1dwE9Ufy89g9xnlviebHYahy5Hy+eW5/jI2L0x4jnHxHlLWd4QUC3xFZLWH747wdirDlKC3de/Ixp9F5TCObY8X5l/f8Hv2M5zx+Ekprj5eA/cJ5LDC4a0HUB3/p+kVBMkd68tbnvWf9t/V2Qa9efD62XVdj7erhq4bgK//go97n1Pevcro+R5grvjw+47ZbrvViwp9G68CEKb1YQsOXGN87zj7xvMTO+aCysjiDrPcSIf6jQY52vR3LvC9gW/X4+q2dPYqmYjVDsPB8rYFuYhcKMDRb6WDRdXiEajV2hcXR0dWF6ZhrReFSfgeGhLrtTaw7XKt5rHQ6bCo8qFuukGua54kDFPDd5LyajwzDPhcNj4YA/zZyJNHFRDuQZ4lpUpOKrlZznv8xOsfQzpREojcCnaQRK4vmn6WyXjrU0AqUR+JVGgOK59RD9KGfMgxfLI5+KIfcI5vmjHEwUz9PJEDJZO9gdbneV4dSZs9oIM/xpoL8Pr7z0Ci6cuwy30w+33wuQJ5zJaONM4aWmqkqMUQoJZJ4ztK61pUkP0vyeMAdejzbeDPri3xSA+N/8I350Pquf4Wfka5uNGds2uVFxCBHAVn4K1eSt0yFM3i+5xnRosn2crfP/9b/8V7zyyquorKwuhOCl9TnpWOd7EiHDDTU3DxR2DWuaLa0Z3LhxWxzf1dU1PPPck0Y85yP8uvO84JhiUF40hlQ2h7PnLuCF51+QA5eCFF09FF0sFzFxNWSp89xRoGIrvtuRw9z0hNzvRKusLC8LSeEv86OltV2OcLKGGQrHwCxuZH7wgx/i9dc/L7GIwgg3krkMNxp25LNGMKM7NJ1NiaPb1dWNutp6HYsQC+kspqdmJHTR3UrxbmF5CU1tbcIX0E3M36EoRhGUAtrly1fEu9+woQfbtm1FXV0Qy0tzEvu4seNrOB0shtg1/hRlb9++qzGguFJW4cNTTx0TqoCywE9/+jMVK65cvICvf/UrCJaXoczjFis97w3i0o3/l703DZLzPK/FTu/rdM++z2BmMAAG+w6QWEhwFUWREi0pluRrS05yb7Y/riSV/0lV8i9VN7bjJHWvfe3Elm3JFCWKoilxB0Ds+w7Mvu8zPdP73sk5b39AEyS9ylW5UjcKNYPB9Nff9+7Pec5zzgOMDN7Bi88eQ8hn1998el165msry4ivr4kFKW3iLFn0xoSK2ubh+kb4a2oBMZZcYk5Tv5ogGTV/PW6XyvwpB8TgkHI4YsoRaCrk4XBSPsgl3WAC4NSNJnC+MD+n/uRYZpKCgLEqAKgnrCAeMtSKJ1MKKucXlmQMeOTIUTFivR6XWFhkrTF+53gvYwcCoQhaGQNRrzGmLQPqHCs0jqVUBFm4v/u97z0Ez6W/L3ChDCKUmc125yNQ4uat29JrPnjoEBwOAr4OVTGw3d5448d49SsvIeB3IkNpmJqgwKVinvPDjO2l5TVk8gW0dXQhkUpjbGwE23dsMwx34RcGjJJrAg0RybIkQ5W6zNkcnL4AfvDD17Fv7z5JO125dAm1oQAyiSj27hrA6tI0RgY5VgJwB5vQ0NqrBAbHFSWHqItPbWbOKb/fi3gyrrWEGs/pRAl/+84vBGzu3LkLw2Mj2LlzhyQrkokofG4nirkMwjVBBeqzs4tobO5GNmvD0uoaHgzdx41bl/GNb76qvk/GU5idXkBsfR179u5AfX1YIDkD+ouXLuHgwUOSa+CzEXwkM3pifFzeAwQ/CZ62tjRrTSJQx3WMVQKak5JsMeAN9aplJJvPY3GB3gWL6O7eoGTH9NS01rHRsVGEQgFs2bJJpq9kpzNZxbnIz/EHmBBMqd1OnT6JluZmdHf1qi8sQ1DO70cAnTG1Y9uxLbOZJELhgCRpCH7ymTgPrPWKv8PfZcJgaWkZ27bv0jjm2iJQREugMeijnwHXFcpmUbbJTT+KTBIuvw+JTBbvvPcR6hvaMTu9iP0796C3owm5+CJyqUXY7QXYXCFEExnJK61Gk+jfuh3Xb97G8y88j9MnT+LYE4fgcztQG6pBPJmUbBSZ7pwzvHe+jKcEpXzsSpSy7QtFO/7kT/8Gx44fQV9fK9yuvJIpKDIZR2kX7j92s3ba+Uwuk6Rdi2AtsorBB/ewe+dOtctqJCJm9uDQCGZm5yX/EXC75EFw+fJlHDp0SEkIqx0tiTQmjbnH0EuCawWrPjgexicnxNRnVdHAtm2SGiNgRCB7cWkJf/2DH+I73/kO/F4POJ2ZlJmbncXZc+clU7R5y1bs2L0H4dp6bsOqsjBVDawkqJGZH8eYJC60RnMvLSGpag671iqum7l8XtUx9MmgJI6A9No6eRq4WanA9eX/Y/AbNSxL39sY1DKRyn2U33MsaNy5bMjmKXkVxGpkHS63D2+//Y7mf09Xl4B8e7GIsbFRAdhkiNfWh+H0OFATDiKeSMPnDSObKWJpcRkjIw/Q0lyL6alhNPiDGB8eRX1jvTT/yfSnv0RNuBYFyj84PZKZiMVSMholY33btq36HALolGmpDYc11yldRFklGUkTDC/vpY8zzx9nXevf5b8VcuUPQdnK37e+/yLmeaXpu2XgqQoeJoQ+51QoI9EKvXT1LX/vHwGe6zxlbTxllnglgPs4iP55z/OpM6aldV6eg5WMdqstK8+bFriutisD2ZXMc+WDKwDtxz+f+52F5Otey1rh1s8sFroSfDLHZZUeK+BMks1ieFc2r/b/h0D3o/8xclafbi/+LysW9HrItDfmqJZxq/UZBM9NxeKnmefmmbh2lnXAy5Wh3M8fl22pZLA/BM/5UfIAekSg+Tzw3Nwi9fkfVQOwwkrgeZpeHobYwTMZZVvmFpe1d5N5zrV/cXEZ67GkiAasdiE5gN4GNLHnvJ+dm1Piz+/xy3yaicvZmSmdnQ4cOCDPHFVffcow1CEZFrV3WbalEjyX5B7Z6zkaKHNddpnfr3hVNc//USFj9ZerLVBtgV+DFqiC578GnVx9xGoLVFvgn9YCp97+w9I/TNOxBORSyGcSD5mQFiPycwNC5KV57nB4kU4bc73B4REUUcTA1s2SmiDoEPSz/NuNiZlpHHjiAJaWlgQA3LxxA7dv3RSws3v3LmkEk+3IMmlqk5JZyoCVwIYxmjOMc5WgEpimiR4Da0qg8tDME3+ZFWYAdII7EEhz/doNgTQE0x02ss4hVh8BdTKz+XzU/j1z5pz+TU1hyi2w3WgQWixldaAnUG/MjIzJIhmULqcHszMLiCdSAuHfff8XeO75E2inbEMmBbe0XxWWmGCJwL7NhouXr2Lzpk0GmMpmFWA11NeLYcqgiEEKWd3dGzaIvUrmnSQlijmsr63hz//vP0VdOKSgg+1J5pzHH0Sa+rJON9LZAmx2t3Ss29paZUDI/iS71QpQTC20wjJ4fW7pnNPwz+P2ihmtVqS0Sa4gkJuAPuVVaOq2Go0IBG9rb1c7WeZ/hGbT2SyuXbsugIXAT38vNXYpCdAoXWAGUAJSyMAuUlPZI+A9kYijsakJly9fR1f3BsWUBKsTyQQGHwyif+NGtDU3SUfbS4Z1LouR2QhuDY4hsb6MV158Cq21XuSSK4itLmB9dQn2UgkeyuYwOHb5kHcGkCvadc3+TZulo07WpNtrmP8MDH1er8ZWrmRHsLYeqWRabUKwkkAFg2syGJubydxk0mFYmt+HDj2hNiEoTLY5wSgyrimHwFHLvp6ZmRIoTDCK+r9kwK9TC97lwTs/f08yOUwSucsGrQwUqf3JwJmMczL/DeBQlA4vwU6Pl/1FZrnR+szmOQupQTqO2HpUMgyffHIa+/ftM6Czy1HWrTbyTPRhs0wLCQZSJ5vjefsOAqDGT4DM0L/+6x/gq6+8jEw6irbmZpVZc0RzfLBMm3rMHHdTswsC60bGxpAvEtxyobOz46F8kMYfFe0dDsRiUQQDAbVPOltEwebG3MIyLly4hK9//Rs4c/q0tI+PHzkEJ3JYmh3HlYufYNfO7QjUdaChpVtjmOx5JpsKpIzLQIyscxdyeeols3qkhELWjstXruL+gyEB2Ww3A2Jvx7GjT6KUyyDg9SBFrXmnCzY4MTsfwanTl5DO5JAtZHDi2WMYGr4jzVa304MNnb0yD2ys9YhBTfY9K2EeDA2rrzo7uhCurRWQQEDmZ2//DNt27EQyndGcJ4Of85cgJA1YOT/Zh0z0CEQolSQZxLHE8Tk9PaUx1tfTp8+hoSOfgy3a2FSnChMmDNlvsVhSFSrbt20vG/lBckwEtHlfxGLY/mTLM1FpkjtGL5uVJ5acggFZ6TNhmMQPZRbK+sT8f85zzmF+pYxMsCasxB7BRjJ/CZ5zTsmPIk0D12XMzRFU3m+Y59kUsqUissUS3vvoFFKpEjZv2o58KoOtfV2w5dYk25LNxJHMOdHU2olEJo/2DX2ob6ZsSFDyMu+9+wv81m9+U6A3PQ2YcXK43Lh+7ZrAm/qGegG9vGey5FtbWzV36btw7/4QSvBL2mbTpg6gmEJO/h2smEjA6aRBJ01A1yXh4w+ENNd279qpfmS5An0w7t69I/Zp8xPRAAAgAElEQVR9/6Yt+PCjkwgEQ0rS+FwuzE5N4dKlS/jqV78qCRNWTPAeWAHEKil+Pzs7i717dysxpWSGDQiFw5icmsKDB4PIlCum2MasEmGlBhxOfPjBB9ize6eqbO7euaXk6pEjT2LLwADcqhSibBiTplmE/B6tU0pkuih5U1DFVjqT1jrCuTw8NKwEoMdrZGiYoGtubtV4JdOUSZyx8TExuek70NjYgJqAX+C8JRPGRLoB0s0axnnP/VuSOS5KfzmUdOP6IdPrbF7g+bEjx1HIZjE8NIiutjbpIjMx2NXdDY/fg0w+BQeTXSU7Bh+MYWlpDQszc9jY2wVOh/t3rmHn5m1YXVpBLB6DL+DH4SefEPiu9iKjtcQKIIJ1Nnm1cAzSkJXPNjY6KrkXytJQ450MWSbPOb75bKya+SIw0gIhH34tG4ZaIPTjrHPrnCVQvixbUuZHP9T/rrxmJWD9kK38BcabFkj68D28fvmcVHkutBjWn5L8MFjzQ7mZyhOoleyRBFI2q/WDZxarskNAffmerHWFa7JVYaH35WjuzISU8Tvh+GIDcF9X25ZTAlzD5akBsy5ZXgxW4kl9IsNJnheMRJDOOk728SNJFGvdYpKe1TQcx1yD+f7H7433x/1aZs5lCRPKbEXX1+H3+pBOpTV+KUGmddzvU7UUz6dsB96nkkMOJ1wet+6DbcZryQ9AlS9cDy0ZNyMDxkSNJdfFuWOqK+mJwWQTK0LMc6ma0MN137wqGeyP97naspyItcZRZd88Pl7ZzlYbUoIwn6OnQkzzwiS83Jiem5MR8sTklDw3+BnUPKfvBJPujU0taO/oUvKNs57yUjw3SiKqaKSyeM7h+YHzaoPkG42PjJFtYR8WxCLnnsofWbItJslgQH6uHzSK5/7Mg62NElFGnO7h64kv/RdVnOifFj5W31VtgWoL/Iq2QHVR/BXt2OpjVVug2gL//BZ4HDx/HAh/9Akl2App5NMGPLdAEqvs+vEDNpnn2UwUdrsbl6/cxYOhCcmGMAjd2N8jRmVkZQ0uhxc+bw2SmRRmF+fELjZgVh4BnxebN28W25hmmwQ/aoJ+sSLFBFQgUTKMc7F1GegbBjXL1Qmu81StkvFiUe/h/RLEoQY6wQL+HR4aka42QRuCXtH1VcM2TaaM6RmAZCKp9/Bnw8OjWFlZEVMtFo/A7TFls4/+Gu1eMtwZKOSyJVy+fFUM0MbWZoyOjWDr5n6x5upqQ8iXEwAEn2PxJEK1tZidXxBISSmBqamphwaln9JVzecFqlA6gdIUlGUgQ3ZxdhY3rl5CNp3EwQP7FKhRw9UXDAk8tzs9yOQKWF5Zx8joKA4eOIDRkWG1T19vb1nT2dIcJRuphFQmpaCVYGI4VGcYtCUyBx1wOtj+wMoKzeSS+t0wNXHLASD7hmALA+d0JisZCbIiI2Svl4C11Rh8br/apa4ujEOH96Ozsw35QgaMCwlA8x7ITiLwNzQ4gbm5BcEsBHR2790ruRmykPft2YvmhgY4wVLdLG4MTuLavUHU+p14/qmD8NvTKKUiiK7MwVbImSqDAg0+Pahr7sRi2oFo0ujtGtAwIX3f2PoaGupqEV+PIJ/NaHysZ0soOP3IpAgA+0worxJs4Pz5c2J9k1V978F9mVzSPJJtQHCYY5ds89mZWYHn8VhMrFcmCGjgSO13mnBSv55JFVYx/PRn7+Cb3/yGgkkC3GK2S6aFZrULZdajA+3tbWVDR6PbzD56KCfAcNRmRzJNA9pFjI+NYUNXl+Q8ZmemBcKS4cU5x0QJ78frd2teWrI8MnJsaJZ3gGANG+VYEnj33Xfx1PGjWFqcxc7t2yTDQjNF5pNoCugL1GgNuHn7vhj8vX19mJ+fwJmzH+HYsaPY1N//KAlGGK3A6pWMkkbJVAKUhi2AY6eEt956G8+/8CIiq2sYGxnCC88dRz65hlhkHnOTw2LDtW0YQGNbj9qC8iQ0J6sJ12iOUQ+awCnBdJV2FwAHDFN4iUm6hkasRtbEelucn0P/xj5s6u1BbSiIQj6rPsjlSnjv/dNobtmgsdjU0oim5lqMjNxFe3sramvC8HuCsJcKsBfiYmezVJ2AAQHbyalpMdyDobASZpTBYTXAq699HXbp1KcFcK5FImKfc37SMJmyHRaIQpBlKRLTPDp//rxkrOjP0NbSqvWSADArZFRV4ChI793rDYjdTcxnfHxCngYEbghiP3hwX8krgvW85o0bN5V04HrHNuR8IFBFVjTZzVxPjUwQgZ5HBnaVOxPnP+9TwIjNpsRZ94Y+jTEDnjsNwzhLUR6aL5Zw5co1gdhMVKKYhd1pY64Vk3PzGJ2ckVlra3MnFqZnsW1jN9ylBKKrrExqwmo0C4+vBjX1jViLZ7C6nsCW7Tuk2R8KBdHf24NiLi0WNiVv2A6rq8tIZzNqM05gjnfqdnN/WF2N4Oix4xifmEEiWUAg4MHOnZswOf4AkeUlhGpCGH4wjpXVmLT/i6WcqmOMqWwETz5xSMB5fV0t3JJkyovhTNbl8kpEFS4E0bwuN97/xbvyKmDFDoFpJkhZVcP2537Ascy+4pyPx9bVT1xbOjo7BbZRqoAsy+XlCEbHxo24ho1mqyUBv0zUdra3oa25Uf4hTFCyPwlAaeVixY2thEySe7dNuvtMJLGNLBkEVg4sLiwqWUg/Bj4HNdf5IoDHJDHbhEajvCeOXxpRG38OGzrbWsRm557FdZ0VQpzZBmwm8lVGZQk0UgLM6ZG3Aqt9yNSfnKS3wstIJxK4eP4cNvWxGqpe+xz3IZfXiUw+I4NZSmqdOXMRG7o3IrK0hFScpqcLSMaWsWtgB3KU0pqbRaAmiM1bB1Df2KiEJduMiWzu42K0MkHEPwQrHU6sriwbE+/5OTHOWV3EtqKXAQ2PlYytkMKwAEsLhP7UOavM+K4ElivZ0xawLfBc+t4lAdzWNSuv9Rmm9yPa9UPGcuW1HwdSBU1+DnheCXZbYLHeqyn/2TC7MgHAsxznPlnIlW1iAbSqCqIfRpYkBFPxwK+sZuIeapJzJjHHl8yjy2sJGc38XY7hXJ5Vhl4jHVI0cmW8NucIEyv8N+eU/DPy+YcgNsclf8f6DAsU5+fy96yXVWVjvBCseWjAc/6ekuHRqJLxAnPLxPRKsJ7PwN+V1B4r/OzcgwwAbnlD8Pf5DBbQz3HFKgcmk2lkrvtUdQA/t/zvsqRSZaLFIj9U9vHjIPrDBE+F7rn1vNa1rH9b7c9984vAc/Yhzy1Ts7NwewKYnpmRXBaJL9zfasJMToZRKNpUpUKPDu7LkfU19PX3ab7F1qJoazV+LTxncX+RKa8IABZ4zkRDQWeZLwLPuV6xEyzwnDJWMgxV5emj0oAqeP7PjyOrV6i2QLUFfrVaoAqe/2r1Z/Vpqi1QbYFfYguc/NkflCw2oRXYVQLhjz6qBFs+Lea5FRhawYbF6vk08E7ZghX4/CEsLMQwPDYDm8OJQE0A2VxKUhF379zD8IMx1Nc2Yff+vYjEaIYYFDDDa3d1mOCeETH1T6Wf6/VgQ3dnGagpob6hDqsrEd0mg3aCbGQeMeAg0MtXXW29QF2y2hj4UPOYwQtZy2Q3Tk7MYPu2XTh37oJYrrlsXEAH9cIJvEtWwWOYs2RckzX40Ucf4ejRo3A6GfynFfBbEgQmWIGA91g0CYfdjYWy7MazL76Ev/zL7+PrX3tV4DlZleSTkVHq9fmQTGWl+0hg8vbtOzJRIrNc7KWyNAMP/mQlkjlMJiLbK5PNCBijzvapD97D5Pgw9u/Zhcb6WrGJQ7UNCIbrkMoWxb5JpLI4ffY8jh07LmBu8MEDgR1d1ILOpNRubCtLt5UsXQaZLMknG5GMOwIM/J7PSXkaMibJfuV9Li0tCOQTg6uxQYExwTe704m7d++hta0NLa2teu/WLbsQj6bgD3jx4x//SCDeiWeOy0QwHA5IFoeMTRMsFuB3h8R0DoZC+ODDj7Bj507EE3GNgwvnzmHrlq148tBh+Lx+pO0e/OKjk1hfnkK9z4b/5CvPYnLoJmz5JDxOo0mfyubhC4TQ0rUJp64Po3/rTvU5WfUERhYX5rG5vw8rS/NopZY1ddIzKWTsXkytxGTayb+rS0vo6erGhfNnBXi1tLXg/Q/ex4FDh6S17fP4lHzh9WjiRy3lZJyMVYfMVFllwTHEtqL+NQN06sczUE6lc3jrZ2+LAav+rAkI5L53567R+81SMsYt+QlWamzcuFFJIsvUkf1pGemSwZlIGeBrdHgYTzxxWGXXTNSwz+/duSMte44HViUMjtwX411JkEQC83OLAioIflOyRTqlbg9+8fNfCDyiQeyzzzwtiYZivijQhDr2BL8mZ+bQ0NyGd9/7UODb4OBNlEpZvPSlF3HgwH6x2JQMY2BMfeWiMccksEr7TYcrAK8vKBb+ps0D8PkCOPnRh/iNr72EQnIdqegiitkYFmankbf5sPfwcSUslldWMT4xia3btyNYE8L0zBzq6uu1JnHeUdKBZrkMtplIicYTYoNfuHABt25c172cOH4UA5s2SqqHTNzxiWmcO38Nbe29AgKcbhsOHdoDp4OSKiWUcgW47R7MTU+hkI3C56W+uhP1DY0YHBmR7nf/pk0CTwlccl7cu/8AX/ryy7C7XAY8yecEpHCOXr9+Tck9rrNcByl7xD7p2bQNZ86ckfQQEw2sjGDbS0uarOF8HoV8DtHEGjq72pBKZsWoXV1ZE+jU0twqaadkMi65p2QqiXA4JCYhwXN+HgElrq/8PCZq6H0wMDCg+c0kJZdpgRmW7EFZwoFjrhKA4v+z2qWzq6eckMkJFLHZDXOS45USGzRzHhjYpuSg28lqlRTILaV80pXrtzE2PgePK4DdW7cjEVnCE3s3Y376HmylDOYXVzEztwSnN4j+rbswODaJE8++gEg0ho8/+givvPwSGurCSCfjcNgcpirG6RD7keuo5lEmLWCdmtlkLVLmhiak/+P/9L/gd37nO6iv88HnsWFqfAzbBnYgGc8iky1IV5/67DYnmaRAKFSPmelprK0uoaW5AQE/wb10GTQjwZkSUUyoOZBP53Hzxk0ZbPK52Racw0yqce3lHLc05LlfpNMJgeq9fT3qP4L8bo9PQDNZ02S+37xxC909vViMRGRkum/3LtZc6flZQWGuk9Y9MLEzv7iI9cgKdmylb0cDBoeG0NHRJeY3k6XvvveBDPq6Orsk1UXzYOr900h4PbKK+noayZpxu3fPbskuERDneI1Fo1r7WlooxeY2Rte2ciKe2sl5VpEZ0NFI+hAkdsLm4Jg34P5773+AxsZmY3QrObcpbOhol8wazV4JmBVQQCKdQE1drQyfL126jr6efmRicdy9dQULMyM4sHcb/G4/3U0wODqKhuZmtHV2oLmtVZUp0tsuGYat5DrKGsqc95RCYeUHNZ7JNGaCcXJiHF6PR/OCY57zxTpXWeeiSjDycfDcGDZ+1mD08UoOgZZlgNsCRR+CmuXDWiUwSABV///PZJ5bn/WPYZ7zPGmxyi0AnHPKOl9a90mAm2OdiT7eKw1XBSBTrops8/KL64gFdLNtLVa7En9uek8YIJsANv+P65UlTWOxunm+tNYonqEImrOvZNhcTvJxTjGBRQkqroFWP1rgO2+HY9di11v9ymvzPQTPmUDhfLXY47w+328B8vy3tS6yEo/gMqvdZA5dYnK9gJ7eHs0Z7pNKNBUL8Pu8mjsC/wtWssHSSi9XCpaB4Uca6Y+Y55X9V1kZIcn4CjPVv495/vD/H2OeywvI5cbYxCQcbq88GXbs2CnJRa4vhZIddXWN2Lhpi87k8wuLyDABUOLz9sp0OBwMCTxnFSrl6Ziobm9rLWue/+OY53JfKnEscX92we7yav2yXnyOKnj+Swwoq5eqtkC1BX4lWqAKnv9KdGP1IaotUG2Bf4kWIHhuBTmPlwt/+vNKMgwl89wKHgzA+ojF8Th4nkmvEbLD6moa77z7MZZWVvHs88/CH/AgsroisNNWoj5yHq2dHbh9/zaef/55gSoso+cBmoZxDBYIQIjV43aif2Mv7PaiwGIx1AM1OvirtNbuFPuIYDOBWTKNIpF11Nc1IBQOIptNP5QooIYvg+TLl64iHkuhuZlyIQX0dLfh3t3bAgbIBuf1YtGYZDQIaPJ9Fy9eFNhJI0obRVwV0lpl5yYQyVDGw07jxDzcbh/u3r+Pe0NjAo7TyRgO7tuDUMAv4EkGgEWWmbJk3C4w7v3338exY8d0DybYItBkGFXGENWYS5KtUyjmxV5dX1vF0P3bWJmfQXN9GN2dbWLKBcO1CNc3i3lO06R8iWzhNOYX5tHe1o4H9+9Lf5wMHwJukr5RTxt5FkpKGMaZTfIB1IfnPREMFNhrswvQNyaVJXikhe1BhAaBZYM1WVpRT9ftwvLyEuYW5rGhuwc1NXWSz+G1CSSTfUsD14MH9wvIs8z7+H2ABm9iBZbEEJxdWJAWOPV1CYINPhhCa3ML1iNR9V//jr2YnJ3F5bMfwpFdw+9882VE5kZRSJMJT2CBkgZehOqaUNvcgQs3huENEnShnm8W5y5cwO/93u+JcRvwuZGKR8FPv3HtKqK5AgL1LXCUSohGVhGgxq/XqzFK4Lm2vlbSGWSWDY+MIOALSvOdBoJ8ztaWFiVlyJq0pHgoYcB2ZT+TBUrWJwG2m7fuYGp6tmwQmYNLmhNFBHx+dHV2qCqCAb2Y437KKJjSdJMEcAh043U5LpOpDGLJFK5duyYTwR3bt5fHVh5Sx5XWuU2g2vzCHIIhrwz1OPZZYp6WUeisAOlt23cq0cPnJCOdmswMUp8+fswYMJbIJC5gZnoO0UQKuTxw7eZtLC6vKcHU0lSL/Xt3YTWyIvZ5LpvGxMQY6utrpZlO4JwsazI7CdgTgCcgdufuAxk4kh3/wfvv4puvvQIXMoguTqGQWVPVxb2hKZx4/mVJ4EzPzkk/vra2AXWNTfjkk3MCrRsam+Hx+RAOhSSFQxCLhDXqnjPIJpCyvGhkLp596jhamhrE/uPYm5iew8WLN7D/wJN6lpqQD8EaSuoUYCvlkImnkGEyjIm7YlbAKvvJ5wvi1t27MvFtamGFBSWD3Hj/gw/R379JQAGNGtlfBOmkywtgfS2i9iBAQzCfjG0mzhI5MucLeO/d9/DVV181/gdOpyobxOr0evW9zWnYevISWF6TKWd7W6cSLgTA3WzjXBb37t3Dnr17lLQhmGOZI3N+c2yZdb6k+WZ0sE0lhRIe5THH3zH+BYZlaQFW/DkrHqhfTea6AYIoZ2CktljREl2PS9Kpq2uD2svvpTRJEdFUEt5gDa7cuIP19TTOfHIRL554Dvt3DSDgyCC2NoXE+iKiazEBroHaRoHnCcn9OFG0O5UUWl1exN7du8z4criU+KM3gYymXZxzZX3cEvW2adbsl07vpcvXMDe3iKNHD6OQT2BjXxdKlJAoOVAq2OFyM5GUhNvrRDIdE+s5tp5UcjQZJ5uS2vtlpr3ToSocJkmyebKuHcilC0gnM9r/LMBODNwMwbMA3nrrLclwUTKMTHnNDa77ZPxz6AqspHwIK6poSLugaiA+w+LaKg4ePohiLosgAfxEHMkEk8tFgXME7zw+P2rr6uH3uWWOux5dVwJ5eZkms06sRNYk+UUzWu6BO3bswvjkJCanp6VnzsqcJw4dxNLiHNZWV9BYH0ZzQ732N+qkM+lECTUxkLV+Ge1kowPN9i9IyoiyV1wfucbTtJPAvtG0duDB4JC03Wno2xAOy6iQ6zKTmZRJIjhLvfNsIYdkLouFpQjW1hJobmjF5MgwsskIZsbv4aljB2Er2JS0nSGg396G+pYWOD0eNLU0qz+EORM8Zw0ZK5TyxoBQ4Hg2q/vlfmklmZm8EjCsOzfa1o8Dkl/EPC+LXD9kZlsA8+PguUDLvwM8rwTO9b3ME3+54Hkl89xQ4D8bZltg9EPt9XJSjXJ5lXLgktqQREtWZABem8kimbsrIWf2MZ7BCEQzWcdqRI5X/p8l80I2PtdRmlPTuFbrDqX9/H5J/m3s71f1A+cI13pek+sor1sTCimRXXmtDd3duh9jxPxIToUVYvyZkW4zxvT8bM5ZyrwwmZMj2O3zPzT7ZVKA66Q5L5lklfWV19jQ1ytwmYkBJgt4T/y+u6tbTbu8tKz54HU60FBf+xDw5x7BPcD4D5g9Wye2cqKEEoSVIDF/bvWdNU40Pi2n27KmeeV7KsfvwySQdTJklUAFeM5nFGvf5cboxAScbp/W+l27dsvUWH4WmYKY561tnar8ovcDjaBJPmHlDxOzPUys0qthcV7yicvLi5KUs+aZOZuyGkYWxEbrvqx3bhWukJLCfrE0zx+B50xUm5jFaoOq5vm/RGRZvWa1Baot8B9zC1TB8/+Ye69679UWqLbAv2gLfPzW74t5bjGEvvjDjGFoLm3MjSy9SAvEtYK9R1/zSKciKBaprVvA/aEJXLl2HU8/8xQCQZ8C/7mZebQ2tyOTKmA1uo4bd27gu9/9rgIjHrYZGO/du0fBDpnnDJzIvNnQ3QF/wLBRyWxpbaXmKSUFUjKaNMFOqRyQpBDwh8R8Ddb4UFcXku4vWW4KQ0tAMpmBy+kVu5DPlU1HMTc7g5s3b+Eb3/imYX17achHMIgBmxN37txREOf1OmUASnDHyBbwwE62LdnSGfh9AQXdfF8uV8TQ+KzkSnq6OnD/7i1s37oFfT3dkgKRfrhAU5vAYLJeyUIk89wq47WYSzz4W+wnJT0IduayArAunTuNuqAPU2ND2CaDwICkIeoaW5HMUZzWLeOkWDKtdqJuLLW3acJJUIDgm3Tky6AGIzjdl6Uxmsurj8gytpInvBeyWAWIkIVLEz0FdpTScSJDkMlhE/gaj0elIS4phxxZsAQCaaQooRsBZ7du38GXXvyypFPYfhfOX8D4xAR6N3Th6SMHqfCJXKGAZDYrg7eijaD+HVy9cgNfeuFLSKey+Pijk3jymeexsLyEmdG7QHIZ/91//V1cO/8RvE4mKwg6ueEO1CLc0AJ/qAHxJIEzNwosTba5MDQ2iTv3H2DzlgGxwgt89sUFHDywH3eHhpArldDb1YXNvb1YXVwQ45cyLwz6CjKfC2FpZQXXb9xAcyOlTupU1cCxy+BeOuTFguaDKds2+qXGc8wmkJYSN2x+gqt79uyVjIaHOtEE2p1OAe+sorBKxxms80X2OzWwCXSJvZzLIhyuFWh77vxFSRBs3TKARDwmsJ8giwBXVkQogQIUS3nYHAS7CBAYCQfOMwL7rKYgQNjR3oHVtXUlVRg4U7u0r68XtaEwfB6vkkJrazH85M23MDWzgIamVnT39EvuYdf2bWisC+PSpQvYMrAFkZVlfPzRh2htbZLRJ009W1ua1Fdr0Qha21pgd7qxuhaX/MuRI8fw3rvv4OUXnkXQXUJsZRqp9QUkohGsxnPYunMfwuE6OD1emeVSloWyRZG1mExzh0bHlFwLBn2wI4faujqB9JwvmoqU4Dl3DocPHcCmvl5pu4ZDQcQp21Ky480330E43CggeHx8CC+99DRQSGFhbgpOMghzRUxNTiNfAnbv2aMEXLiuAQtLyzh/4RKOPX1CcjacO2+/83MlfIr5FIp5YyBLc1mZEooBa3QSmAghI89ah0enF3HhwnkcOnhQbU4DWiYnKUlENu7c7BzaO9pQslHn3YlS0Y4f/ejHePnLr8qXgYxAsv2bW5rEiubaWxMKqqqHgI+R2zBSCQTP+SIAxOQkv6ZSSSO7kEmX5RkKAlF4n3wGavhbGulct1jNQ5PMtrZ2mV4WKEVQooSBkUMgeJ5Mmutz/ttAiYUM7Fw70hmsRhNYW0vjww9O48kDh9Db3oSmsBO2wjryqQjy6YwkA7IlBzyhBgTqmhGJp2BzuNDe0YFLFy5orR7Y1A8XjVPTGZnJksnpdDslq0Odb+pe01Q5mczi5MkzGB0dR1NzK+rqarBjez+6O1tRpC6zwy3mOcdZvsT1zo50Li4TYVvRjvHRETQ11CEcDiqxRh8HI7FShMvjESjM/eH82StobGgWe5ntxcSvYf/fkD48ZZFeffXVckXPiqSb5A3hckgKiwlXttfJk2dx//4Q9uw5hLa2Dnz40WkcOn4Ut+/eQiK2jkI2g1DQh2Ymc3xegX5ixjI5LLAwC7/HganpGSVuqU88NjYp0ImAfzqdU3IxHk9q3AbDNaCp8HokIkb77NQEvC4HWpsb0FRfi7bmBo1Xw0LnukqZHtdDOY5HDOSyXwj3H5sZYzkaZufzMgxNSfLLK2NiMvOfOLBf7el22CTnwGS10+mFy+NCJLoGm9uFf/fHf4ZvfOPbuHbpBsIBn8bH5OhtvPDMMZQKJYwMjcPt8yLU0ICmtjbEkkl09WyQ5JigR4HnxOdoTs3xYKTimKzi+ktfB1YnEXwlwMm1mN9zD6dJ8j8UPDcKE4ZBXAmwW4CnRWxQW1Hm5XNkWz4DnJsF3Fzvl8A85+UsMFyLwEO988+G2XyOyoSZAV6ZhmCS5BF8bp1nuMZQy99IEnEPBHKUuypL31gJOJ7FOBcoZccXzzZK0lEeDDbNF7PXGb1w/j59A5577rmHkn18j8Vi5/UJ1nOscQ7wfVzL+DOeN3nfXMesZ+f1yGgnWM73WElCvpd7O4F6mngTPOcc5r3x2fh73FMttrz1lffa1NZS/gyeSYwsD9/DtZteBrxXgvb1oRpV5TG5xOtyHXkkIUM9eUNmUbdLrP/Rad4Ci60xUgkeq29YZVhO0lp9ZzHqHz/bC7Aug/SPa55bzPPRcQOeUwLt0KHD6hOazE/PLEjyrW/jZlWrkFzBz06kEognEqpoHNg8ILmylZUlVdXxkej/Y86jhnlugec6lX6O5jkniPJtlBQr0S8lJy8Dm/uRbIuVSKiC54/GSfW7agtUW6DaAlrzq81QbYFqC1RboNoCn98CH68CadwAACAASURBVL75b0uWQZEVqFiH58+8I0/w3GieCzQXoGPYVVpsWWpdZq8Q8IjHltDY0IKJySVMTi/i/Q8/xjPPnUBv3wYszM9icWEZpbwNM9OLCNaGcfTp4wp+yMK5ffuWtJh37dopmYqx0RFEo+syDO1ob2VopSBLMhhLS5JmMbImRZW6khVLeRW+1+MOSPZiaOgBduzchob6sDSexeYRSJGE1+OT7AEDdYLHBDcpm8IghbrElGxh3NrZ1S3GEpnnZMmThSofqyLZg5TYkGqvATJ1bQJdxkySYNziSgxDIyPYtXMHMokUlpcWsXXLZklw8DMpN5NIJdWeZFCR7UkjTYIipkyYch5kFxJcMhqv/DkZfZk8GaQeRBaXMTY4jLHBu9i7exv8fgeCoSAaWtqRyJBp5EcBLqwn4vjgww/E+B0efIBjx4+ikMsJQGeXetyesnanXYxDE/RSMz6q8lqWNieScbGLKNFC5j7HQmxtHQHq+DodMtwk85qJCofbhXgyjlCYsitJtTXZrmTAvvuL9/DKK68qwHa7PPjxj3+CLVu2YWPfZunpXrhwUQZ11A7e0NWCTZs3Cuj0B4MCa9kOY2Nj+PDDj/Ct3/wWakO1YkI/GJ1Cin3hKKKvvRYdjT5kovNwlWjuyftyoejwoa6lC55gneRH0tm8QPUE5RpcPsDuwocffyzgmf3a1NggEIBJgebWZoRragSiMQHiLbOFKYPCZ19dj4g9y/6iZENaDHDKkhQfssYUDDPJQNMuh1367WRvk+EWiyUk78Hkz/sffCQDQBrViSVrtyG6voahoUEE/AE0NDQq6J6ZmdE8IlteOvNiurHf4tJy37lrN9748Zs4dOiQAAuOs3AojLb2NjH7qQttabfTQ8DpNpIa7DNKmRBQY0KDwS8TQqykICjMa126cgXHjz8lIILPa2PJtIzgnPj5O+/B5fHB7vThyPGncerUJ5KFuXzxggz4vvrqKzhwYB/SScpRLGJ1ZQljo8PYvKlfzDpJdxRyaG7tRK5gx+Wrt7Bv/35cvHAWX3r+KTSGPMjGlpFcX8bE6DCa2joQrm9CKFSHmtoGxFMZOF1+mTiuRxMCZyn9Qz8Drkd2W17AcaFkQzKdE0ud0gEM5OfmpvHqy19Cd0cb1tZXYXd74HBTKiOKn//8fXS0t2HHdsrIOLC6PC/j3mhkDcuLy+jZ0IvO7g1iwDOAv3vvAeKptNYSSriwsmBycgZ37t7DiRMnMDszgeXFWQEqZOC1NLcIVCCIwDVO8kXZnBjHlM44e+EyvvbVryoBQ+kI9rvYuw4H1tfXpJfb0d6OEnLqaz73tIBRL2pqwrh9+y5qakIyLmXChUZ91CXfv3+vtLXJSucaQ8DZApfu3b+vdjMyK8b0kyCiAAlWqRQoP2TksQh2cV0TYMzr2ByYmJjWZ3HNdLtpDCkiotabdJryHaaihuM6n0lhfHwE3b29yBaLSGWKuHn7AVKJvAwfa3we9Pe0obOtHqVcDMXUmj4nlspgLZVDKm9HPFdSgmz3nr3SDn79r/8S3/vt39IHcj2TZ4RM84y2OuW5KMOyshLFX3z/B/D7a3DkyaPY2L8Bk1Oj2DqwEW4nE4UFDN4bxK6de8WoZoKQsmD+IA2jM7h84Sq2bd2sfYvs+lyWPhpmLSW4Ss1fArN8+JnJWTidbrR3tCvJQ8Pq23fu4sLFC9ixYztWlpfwzIkTWle5/lBaxmgn51SFxQoCyonx3l966Su6Fufl2noMb7z1Jo4dPyYWfHtbixKAHZQoUaKOgKUBDglLsS9LpZySXpzjwRANbSnFFVGSjFUnK6trSpTRxyOdTaMmFNCYC4dqZEjqIiAWXUNLUz12bN+i/Y0+BHxWSiWRVmzAVYudTXNokyDi8/F5uPetrceVbKamO42TKWM2MTUpkPLwoUPSfackDEFsGpyqOsbtQiqbUeXID3/4Bl595TWcOfkJ+ro7MXT/OjqawmhqDKFEP5art7BlM8dnAG3tHQLPG5pbUJKLqWBItZkxW6bMjDHqNeghzRJzYtYzEcrnoUcDX5J9KYPhlbIqj3+vf5c1z40+/aO/+vSyGaUFqlvguXU2qwSoPw8gta73CCzl9Q1QX3mNSuD9ITBaodlunQk/JdtSlqezwNTHz4uPP4tqpYqP2OQW2Gv9HoFX7hMcj9z7KM1Gbwqyxc36Uz7rlA1Wdd6joXqOck8cvyZRz/MLH5L/z3Mq128/AfNcXsadNH/neUG65WWDTrHY7fSFMOPSMvxkv0qbXPJGKa3JnJfSU5c5pjETZeWN2edTcDtoAm+0zVU1Egzo87SvKzkOGYkarw0jV2QB61wXDIOcHhBZM9dtdiUomVgXKF6W1ONnWGPEVBQZiSGNp7K6idFe/2xfV4LnZa/6R4keVSoYBjvb/tE1HgHsTN6wzVisRfkr+vawD5gYZZsMj43J82F5ZQV79uwpt7cbo2OUb0ljYOtO7YfDw8Pa/yiBlEybc29XV4/OEiRZ8KxTWxuWoT2TrKrqKBX09aGEkZxfjEnowz+GF2P6s+x/w4QYKB9XYRjKZzz0wr+u4kTVALnaAtUWqLZARQtUF8XqcKi2QLUFqi3wBS3w1l/+zyWyaKwyWx60rZJxHUjLDCIeRUv5FHLZpEwAGSiL1VQO9kRyKR/mxWJBHoUMDSEdiCfIDHLijTffQn1jHQ4d2o+pqQlk0lm47F74fSHMLi7D5nJLr5lgoDGvJLhUpxiWZoYLC3NiBG3o7oKHJnNl8Jz3RgCcwb9lOkWwiYAIAYrV1XVpr1+/fhUNjfWSRWBQomN1mc0iXpRiBoISBQGWDHyGh0fEQGIQwGuSeUYge3ZuVnrhdeEalGjcqDcbozM2DQNq/ojseV7VSI/kZdw2MzcPvz+IUh4Cv7q7NmByYgwdne1oa22WeR4DKhrEkelHhjsZ3LxXBp806CQgyvvgPTJQd3mcyBRiAjxcJR/+5P/8U9R4Xdizux+BmiLC9WS8NsHurEc87oTDE8T1O9cFzJP9OTsziT17d8PltIt9HI/F0VDfKBkc89lk0rkVoly5ckXsXAaR69EocpRdsNkRjcWMzrLDibCfiYM4NvT2qCTecIVKsDGAYekyAXq7XZrz16/cxMToJF588UX09pB16RMQfvbcOQxsGZCuO5n+1KYmM4tmqmRaPvPMCTjtNgRrAlhbXcbZM6cVyL3wwvPGHBY2/Pz9T5DKAR6XDU8e3I2Qt4Do4hgKiWXYSiy9B6LpEvY88QxSRQccNJK025HJFCS1QzkfgjYrK6vYvHkLbt26IVCHYOS27dvKMip5VUYw+VKnkvM86ilz4qA0g9FQVvxazGgs894ZBFueARYrzWKaGkNbL3L5jMCvfK4Et8uHN998G4cPP6lEBfuMLOFYbB2nT5/Epv6NJoAUc5EAmFufK+kPyTsYwzUarBL8pqHg6U8+QW19A7Zs3SbAcn5hQUwvysgwGN61Y7tKpsNhP9xeVmVQ1qOgMRmurZcB2OLSiqQhOju6BMD+5M2fYlP/JrCbd+/ahnw+DafDzAuCIalUHqNj09gysAPDY+M4c/4ssvkMNvb14dlnTkhSgqx6mnK6aGaYzeheEvGo9KhZLRGL5+Bw1yCTB4aGh+BwFHH0yF5s6m7D8uwE1pcWMTo4iL7+HoQb6lBb3yTQPJ0jE80rrXICcNu2bkUoXAOv2yWNZo+L8yqDTA6YX1yB2+PHtMrN87hy5QJe/vILaG9rkokt8V1ei4DlT37yE3R2dGJjXy+6Oztx5swnAvQoH8T1ipUz1Ks1yZC4TNS6N/QY01JWWzhc0pZmv7PEnSxegjCc/wRTZmamBa4QsCHjlusQxxiTeGQkjgwNat3s6u4SW5HgHtdBjlOCLhs39hrT5DylM9yau+vRNaytr0n2hcj17Tv3MDk1i5doxJjJYXF+CX6PR8a9BGXIyqYsFbVpuXbOzsxhdXUNmUxOSRuCo16vYVZqDJarV8ii5L85Di2gh4zlqck5zScCzVSpttkoO2AEr5lIUsWK0yUtcHuxgPnZafiDNQgEQ4gnMrh1+z7sDjdqgrUC//l8WiczUQSdMbQ0hTE1PYlAuA6eUD3a+7ZicS2J9s4ezE5O4t6Nq/j6V15COpuEN0BjaZpdMglpmIp2m9k3/uqvXkf3ho3YsX0Phobuo6XFj4GBjZp/TNJSTqy3pwd+r1fJTE5wygzxtb6WwOTELPbv34NMJgWX2xj+EWjjc7pcTILRTLekfrOxLeidAbuRmYEd+WJR6yAB73t37+Crr7wMr8uJRDor8NfyOrh18yaGR4awZfMmmY1y7WOSgHIYAu6SCZnBsvqBP2Af8mX5laj6x+mUfwF/RgCa+uGsACCAnkhmNE4z+YIS0ZS2oVwa1/XFxVlp8XP+E8zkGsP92ex7Nmzs61alUDab0phyan01CRJ5JiRTGiNM1GnvdPJ+uZfYkYjmEKfpK7X1/X4BohNTUwbUs5UQjcclh0SkLBDwormxVtVeTAYQqGc10tL8AjLJBIIeJ5LRCLZt6VOlyVK6hHNXr+P4wb1wsupAcih2NLZ1Isdx53bB6abslZFucdjMui2pDkr72Mz5h5VWZbTRMLwtAkEFm/yzIPYjUFMsdy6YZfDcWset+fK4nN6ngE/rs8oAKeebAPcy8Mn3MqnzWYCbIORnD4XapXmGqQDxLfBVRqVlGRULxOe+/0Xg+eNXN/4pzDmwjQzLWqPdMA4+xZTmv5kEsuRszLXMDVsJBcs8l2uhkfkxpUIc+9ZXPYvDMN4tJjXPTslkTvIhfKmqz+PRGstEowydyzJ1qqzTfbMCLIOaIMd8SWdCru05JjFLJdTW1Va0mTkDGrLBowpBtpUxCTXgNtdpjaUsGeRGH/5x4srDhIjO17yXcsaiXBnIJ9N6IsP6Miu73HfFQpnU8piWuZWIsBIvVpLInIWNXJHEh9j8+k8LNH/0tWijp0Nee3WcVR4lkgFMIoFnboLnNrtbzPKDBw9qL6L0EyXjpiZn0du3SedXJnEDNTWay/xcJv9X1qLYsGGDqi7pE8KKOZImlLRSBQVZ9XxeM66LxU+z5j8dt5iRw9iAkog0DC2WwXZrfFbB8y8IDqs/rrZAtQV+bVugCp7/2nZ99cGrLVBtgb+vBd57438tWRralhFoJQPder8OroX0F4LnOtNbmovUAUUeqdgSQjW1WFlJwO2txYVLV3Hn3m289vVXBbaMj01idGgCjY1t6NzQh6GxMR3Ad+zYJiYYdUwpH0Bm3dzMDFYjyyqHpQ46gUkjz1IQ2BIIGj1psqEpKdLQ0CDDIWow3759D1977etis1HneWNfDzaRzUpDQprV8eBeDkYYfjhcQQF9FsuSgZLFyBwZGfuUhi+1oIMsB1fQ4BSnhbrqBOKkS+w0AKDYxQQwnS7EE0k8eDCEsdEJBP0hDI+M4ksvvogrVy/jv/yv/g3m5qcUSKyurig4o/mj2OUGXZK4CUG727dvo66uQWxiavY6PZAEgb3kwo/+6nXYizkcPrgLXn8JgRqvmLjzi0mEazsE/tlcDvzwb36II0cOY2V5EXv27tS9GkYd24agThkUUYBqmFpLS8u6D5bZMplAPdFMNie2MwMyAtqlXMrcM0GhcuIgnkxKe50ltARqz52/gJu3biPg9anUeevWbXj11VcUdNbV1eL6teu4dPmSMR2trxejmc9KDd733ntXBmMEyTmWqN/L8XLs2BHs2L6tDPgVcPbCbQwOT6O+Powt/V3YsbkbkdkheEtJjA3dk4RGbXMX6js2IlWww+33IZsjazYndjWBmNdff0P3RoCc2ttkbFM6hf3BcXjz5k1JlhDUVDl1oaD7lQRQNitQjezaUiGHUKhGABBBSyuYt1iFDBwtUzJKDHFcUn4mlcrC5w3igw9OYt/eAypVp/wGQU0GkgQO4rE1vZd/+TI6qCZwtwzROL8N0GBAt0SSOs7XEQyHcOToMTE8qas9eP8eGuvrNE9mZ6bQ2FQr9heZyg9Y0TA2jt6+jWhr71Sg7HJ5cPLkaXkY9PT0Slf6heefRVNjLXw+J+Ixsu99GrNko0WjKdx/MILO7h44fW7UMAFVLIg9mqVUA9m5bqckXKhLTTY/5ycrFahzni/S5BU4e/4KJqYmsH37FvT3tiPotaGhxo//6w9+Hzu3DqCto0XJt0C4HuHaZqRzhGmdAofn5ufEFmdwTtwqFY8jk0qLpW6zuxBP55DO5PFnf/7nYtQdOXIIe/dsRyy6IlmeWCIHlyckWZy//du/xe5du5SM27Vzp4BK+gbUBIPS2aX5JsEFH1naubxAcbL4NykpRuO3Eh4MDQkYb21pk/YrwUGT+HBJeoDAOtczJpG+9rWvSdLj+vXr0r/ubG1RwjGdScmLgExxJkyYgCLAQ8YeqyY8TrfmDPX3aQy6oacbXZSMKnBclLC6FhUjfOeuPYgsr8LndGptC9fVqLqG669hTXPcacHXWGKiBmIq55Uskm61k7IyBjhnck+AVzkRu74ew8LckjwjYrE1yVy5XPR5oFEuEycFrT9aT2kUWcwLqCHbubW1Xe01PT2PO3fvC9ju3zSACxcvYWxsAkef2I98bBbtzSEsLc0JnJqcX0I8b8fsShzf/le/i7ff+hm++uWXkI5FMDQ8iNb2FmzcaNjxq2sRJe8ABz7++BRSyRw2bNgojXjKrvRtbEGYLGunHbdv3tRexLWdbG0ySwkuck3gsy8tRgT87tmzC9FYRGsHk6JcD8iwXVlZkwmEw+EG9Yk9TiP7VbQ5NE6LBNsKJZw6dRpbtmzCL37+Dr7xG19De0sTHG4f5hZXtM+9/jd/Iw+Jb33rN5W0lXEmEwFlFjfHEcfL5OQkenp61CdMmHNcsV/43NT2ZyJV+vd+r5Ki8q+ADRMTU4isx1WVs7i8igwZvk4XWlrb5UPi87k1zsnK5brJNiBY1tZG7fCS1pHe3i71I6jTLPC5JLNfn5ds3YyAMN5LKp1Ac0s9VleXzD5bcLHGR2NKVWmTU7h5+zaePnFCYKI8JSjtksshur4Kr9smqRqBk0VWQJAda5fG+4WzJ7G6OCuAndUs4ytJTM0v49DurVibn0AumQT3qLzNAVcgDFcgqEoCSsJQjqu1pV39sxZZU8JkfHxUCTj+n8F2LQCzLMHyGHheeRb7lKQJgdMyeG4Bf5UAoAW8G9z006aQ1u9ZAHclsP7w+y8AuB9nmxvItAy8fw54zt+3mOf/NPDcAj8/i9o/rF4srxH6LGUhDBPcknPhWLbkUrg28n4EjJKwYee+Z4BoiwBiJOHM7/E6/Pn83Dwy2ZIYzrzW9PS09mQmpfm7XJ8pzcKfc01eX4/A6yO47tS1OS45X7i2WvIr/D3OayMvzzMAz5WVuv4mgcjPs/rMArF5arT6mM8hTwDJqBjGvRLfBM6ZmGP/l0F5i/BhkiVlycDymqueVC7hEQTCz+DvVuqem8oH3pHlPWBVkj4Onhs5GN4TXwVQmjAvnxBKQfHzuedZIDXBc5qDktSya/cuzVGvx681b2lxVVJQNDWWN5GfclFsW2NMzcowGs9zTW1uakRzc6N8YriumTMPn9f4a9DEmD4oleOH98d+sZ7VOvdwT7K7vZ8Bz6uyLX9flFj9/2oLVFvg160FquD5r1uPV5+32gLVFvgHt8Cpt/9Qmuc6PrNsusyAsQ6g1oXEOCqmkf8C5rkCu8fA82wqAqfdjVTGhlS6hLv3B+EN+JDJJPU3FAgjlciiob4Fa/EkGlpaMDs7I9Mgah7vo955bQ3yuawYfvFEVDq+Wwg6lYMismgJVjFYl6RGU5OYtfF4TEH5D37wA3z727+Fd975Bb7yylf086tXLuHpp46jJhioYJ4bjW/Ga2Spkh1JDUvKHJCtacycyOpEWfZgCqdOnZJx2erKCpIJo4VJ6QRuOixfJ8uQMgpkf5KZx/ZlEKGAL1vA4NAoNm0aECjJa3988mM0tzZhYGAL6urD+Nlbb2H/3t0K6ixzKkkDwIBRV69eFWP48OHDYtln8zSvK6CUz2F06D5uXb+KQjaFzVs2SzYiVNcIdyAMrz+EmblFuL0B/PSnP8XAls1obKxDc0uDGPT8W8gXsTC/iI72TgElbBnKMBAoYxAiFn0+p0RFIpVGX9/GMjDLpEEeLhgWpxiGMkAtYHF5BbFEUlq6l69eE/Owrr5exnK7dmwVOEiNe/Yfg0YCzWQm0biLYM/mzZsEAlEGh4mSyNqqkgsMbhlUhcM12L59+0PzrCTBWlcd/u3/9u+xdetmJKLL+MoLx+FDErcuniI8hQ09fQg2dsATaoIrWC8JAhn52RwYHh6Vpn5TU7NY3uyH7u4uaRpTeoVhJM1YyQC+c+e2+p9SQQouK8wSGZAzaDblxizHzmBgYEBBMtmVhuVF+Qpjzkgpopoavxi5BBFdLq+0qU+dOoPNmwcEypLtHwgQwDdGh2wrUxZPljA/xwSQ/F6MWIsRyZqQPKUGHFiPxSimgz/8oz/Cf/vf/w/G6JVsaLIr7ZB5Z2R1WXPQSqjRLJBa5+xPMVNTGTFdJyence/effz2b38Xt2/dRmtLM9paG2G3F2SWqUoPuwPLK+sYHh4XiE4QLk0w0e/D+tqaxg3HXk3Qj0wyqZLt6FpEc9XSYadeMqX1nZ4ARsYn8Rd/+X3pke/fuwNtTWFMDt/HpbNn0NPVicXFOTS3NGPH7n2w2T3w+EMo2l0CsCnHYreXMDR4H163A9u2DsBJ81jYBRTWhBswPDqBU2c+kRdAS0ujGPTZTEIgaLHkQTxJU9/31G+UkMjl0gjXBDVWadzLZ6LxaX19HajZJB1bAs0Arly9JskZ9j3L3E+ePo19+/ZJV55ta8lZWAkVmRTmyJYMCgD/sz/7MzzzzDNKJvndLq2BI6PDAlOZUOR45XuYJCSLXezTIuB1e3D/wX1s3Ngnpi9N+QiSsi+Y/BgbnxIbuLe7G0sz00gl45IbGRjYrGoIapNzLAcDQQG7TK7xHovFnJIQhqVoTGo5lg0yY/5Sr3p1NSKZJ4/Ljbb2VlOKbzeeEWS7EhjhvZIFTg8KtkOOiZVwSBIm3RtoFk25rjRGxiYRjSawa/c+JTvPnDmL+HoE3/v217A4PYIrFz5BU30Y4fp61DS2onXDFpw6fw119U3YNrBV2t/37t3Bzl07ldzi3rAaWZXGOGVKyK7fuHET6uqouW9TUo6GsEzu8HXn9m2ZLLNhCaBahn0GyKLOfxzLSxF0dNKTg4A8JYzSYlKSdTk0NILFxSWBw4cPH4LLYSQZOCct5jmBoatXr6vvV1eW8cJzzyjJQ1mn5dWI8cVobcXx48eUYCJYTTkJMWa1Rxqteq7hTBzz87hWUEqHewqrBiQjZSitRtOaiWRp0dPrwInJqRklnFh5RL+ByWlqU5fQ3NKKSITVBwntfzS7ZSKNMhlco5jMYdKFe8viwhwikWUEfV6Ea8LaN8i4J0udyQqOWa6LrLbZt3+PjLiVdCnY4bC7yvPVIQNnAvbHjj8lYJUyUpS+YULxwf07GB8dMvshWcUlmz5rdXkJTnsR925fw+TYEHLpmNrr7vgS0nkHetvq0NkUwNrKvEDKRL6EmoYWOKibn82LZU6WNPcnzplEPIFN/f0YGxtV/9eUfQA+Dzw3gOMjcM/yCLHOVUouceIIaP0sCPj4+/8+8Fy9WNY3t84b7HvRAz4HeH/8oPjLAs8/H5g3JIVKGRHr3Gklkq37F0hMUFkgqJEN43jgWJWZtq5jgF4DkhqQubJqUuz58pnU9AErHoz2NkFXl9srIJwALtc0Ei+4ZnF8cc8kQM6EDcclyQlWMpA/4znEkoUx619RbGljOmoS19a9GC8TA+Ab6T3zTFzr5C1CU9xyn2kslOfiw7O3EglFna/Fti6D59IAN8U6D5nYleNFSi6PvawEiNXOvwzw3GKeW2QBnmVHxyeRJ9+mBCWJ2V7zc4uIRKLo6e1HU2OL1vCYCBhZSflxH+Q5lrJm7Ifm5iaEagI6k9SGQ2WG/aeZ52aMmKoN69mt2MUiMljgOSu/7G7fZ8Dzg8//51Wc6LNDpfqTagtUW+DXuAWqi+KvcedXH73aAtUW+Ltb4JN3/ughDagyyKv83hy0KVZJCYXPl23R71SA55RtQS6GfA5YXUsjk7Pj7LmL2Lp9AHUNYTFafW4f7t4ZxK4d+9DY2oaSw4Hvf//7qKsjy9UpsGJjf6+A5+mpSZX489XT3aNgkDIeDMIvXrwgvW2CH2S+0rxveGhIgVJnVxeCwZAAybt37+Do0SN4+2c/xcGDB9DSRM1dY0JUyTxPpQoCN8j2pOYwD+EMmMisY2AgdkwmI/bq7MwMenv7xPAlM3nDhm4k4nEsLi7g+LGjkj9hs0gPMpMR0MnSdpolxhNp1IYbFUD4AzVYi0bx+o9ex7d/6zsKEm/euIqtmzaKtcvrM/BeX48inzMsPAZC589fENhMdnpzcxsc9iJSiSUszY9hZXEek+MzqA21IBJN47VvfgtZ5JGhIaHNgcuXb6OhvkHaki3NDWimsZvXAw81Y5MZjI6M4vChJwR4kV3I9iV7imzTBNm1Hq+SAauRNUSjMUm0EPTy0RyuQN10guZ5OFxMHNhw9959fPjRSSTTRi6F0hWHnziMxvoAwmGf2pVBFln+DGbZfwwuCYwYY8KUDO6YIGAbUmKA5dbSTfZ4TPLH4RCY5wtQ0iaHfCmAsfElnDv7CdKJNRw9uAstYTcGr1/Elv4egSy+2lZ4Qs3SRaZcAYF5msWyXwk2cRwQuG9vb1MQTfCUQBlZ0jQ4ZXDMcm8G3NRWZT8bqRabmLgM4inVQh1V9qFlvMj7tAzPeO8M5MmyZ78SsCbYTvCGWqo3rt+STAbBKoL0lMRhUG/pA1PyhkA+S9StlwXUUF+V98j4ktemDArnFBnHZBv/u3//J/jWd74j4FbSDjt3Gy20igAAIABJREFUIuCnRjGNdB3IZI2BIlmlteE6JRcIvHMMj49PYnl5BcGakOR8vvvd7+GDDz7C9q1b0d3VBrfbjkyaLDLjTzA1PYdcroTNW7ZjZm4OWUqJ+LzyB6CnAaVaagJ+AbXJeAL5XEbsc4LqDJIpoODh3EykcPb8BfXzg/v38cSh/ejv6UI2sY5zZ06iqS6MoN+v6oj+LVsxv7CCcH0L6hqbJYXh9XmRzSRx984t5HNpJepYDU7DYeqyJ9I5Bdl//B/+FE88cRh79+6SlwEZ1mx3uyOIC5duYHiYYN1BbNu6Rfrz1HmfmZlCIZ8RY45zl+OBlShMSHEe8/MJej7xxBFpO3EunDp9Gk8++aRAToL7U1MzYkByLdu2bZvmBscTxw6//vCHP8RXvvIVVTjk0ymBSyury/o3wRnqeNOok1/5b5kdZ2linJanRGdnO+oaatWvlClgX7Ks/v69BxgZncDRw4dRS7C8kMfk1LgSU5S8UjUE9fuZrMvmNeYJunt8Lo0VrgdG5omsXwOuE5yX3E86g4nxCQEl7e2tRrffyednFURcfW5Ypia5yLZgn2eYWAoGcPfOXbR3dGm943bkdHlw+pNzaO/oVNLqww8/Rl1tCIf37YKzkMTs6F00h30yq8zbXahp6sL/8cffx/f+9X+DQJAVUSuYnJjAgQP7cev2TZyl3I7fg337acrrV5KOYPD83AJ27NipRCBlSLg2ryyvYC2ygv7+PjGttfaQ6e2g7IFNANfk1LQSCTRrNdruJonGPYfVO/fvPxCItn//QYFDxSL3N7lDaOxxjaaEy4P7Q/LOIHOcVToEptfEhnVj586dYo5TJkiJNAJ3RcPKJKDPvueY4/pMoJrj58yZMwIIOa6YqD569KjAKj4z1x/uvwUxO9nGbszMzmFpZU3jlNUio+NT6qPmljYlAtiPiwvz6nclSdzcQ1iR4NC+wTWA5qbpdEKmoTX+IJKJFGpr63VPFnuYeyQThqEQDR0p62USMZaacTafx+nTn0inf9/+A5L8YsULgXSO+7/4i/8H/X092gMOHDikCq1YNIblJcpRRfHgzk24nQU01AaxdcsWnL82gr7NOxD2FtBa70EiugiX141MyY665i44vSGx10kAEGhJs0Ibk4pZJclZvcFkFqVo9Poc5rm1FluAsUVUqPy5WMWfA5xbZ7DPY5VXnuq+iJlu2NsEcZ0iK1uAtsU8fhzEFvj4S2KeW59ReZ+cHw8TTOZQaZrN+qUKyRvdSdmQtJJNz1+V1EmZSf7QXDRnmN7GyN6sQRaIagHZfJ+1jjLxx3bhy7rXSvKIBXgbKTX6TBjdc4tcwp9z77bAaItFzntgYlqGw+UKMN1HGei3ZGp4fWvPL1omtEVTKWaB9CYxYDwJ9L343qWy8S4rInjdR7ItpiWt5ATXoEd9bpr707I3VvXDP4d5XinbYplKM+E2PjmFLJNjXi/aOjp0pqKBMqXwaNRNrxTKvTU0NYsww7ne0tqiNovG4sa7wOVQJRz9iY4eeVIxgdE8r2Cec5bTM6ICPLfGdaW5rSruXG7YXF6UtKY8eu1/9j+t4kSfapHqP6otUG2BX/cWqC6Kv+4joPr81RaotsAXtsDJn/1ByZTWm1JX65D9eBmtDuZinqc+V/Nc73sMPC/m4mLsRSIEOcMYHBlDrkBTsjxGR4dw5ImjOHv6AurrmtHU1o6O7m7JEpBFyQA+k6a0wUaBljNTkwbkttnQ2NCoUs0z586JlUwQiYxLBv+vv/46Dhw4oGfhzwi+uhxuAeBvvvkT6WFTqoFyC329PQ/ZepXg+fzcikAbsjoJhPNFAIxMdQKIhp1XVNkuwQYC7QxSGfyTbUrpE8p4EFh47rnnBJqKcUR9bi/L0IE4TatAhqYL+RJB1hzcPh8+OXMWA9u2CgxeWphFV1ujAHyrb/j5K8sRMZf52QR3yCgksHr0iRNwORk0RjA3cw+FXAaZVAmzUzEUin7JF3zv3/wr5JCQYeHgvWkcOnQY58+fRc+GTjS3NAoAYPv7PD4MDQ5j+7Yd5UCV5fjGsDRfpB64R8Ety+YJ7t66c0cSEjKfVe1yTkOGQaw0URUwFfDWz/4Wi0ureO03vo5wbZ3pp/oApqaH1Z7G6DKpnxu91oIAEILPYnVlc0begKwtghY2u/rEaKg79JeATE7GhHbEkpSsacJPf/om8pkEan0OtNX6EHDkEfQYJmW4qROJvFPayASlKYfDaxggv0kgEwFzYwhLaYG4QACPgyxtCLyS/Eae8hImaOf3HKscf/xKBjhZUgvzCwJuLQNFixHHpAUDTAb31PokGEodULLtyPL/wz/43zUeCeLxK40gCYARvKEsCGVcrASLVa5sgQYWSG+0XpMCfgjXeH1MwNhw/dYdXL1+HXv37kNHRztuXb+OTCqB7u5OJVL4M/YLA9RYPKHEgNonnUZdfSPGxyc0RubnF+APBFWxQVbuC88/U2Zjc97QVK2I+4PD2Lx5m0wjTVk+AUKb2p3VGjSsJQgbi66LsU1Nb86nlZVlfPLJWTx94jmZ39J49sHwEJ5++gTee+99mcy++NzTcJRymBh9gFs3r+DQvv3IZ/PwBcNIpvOYX4rAGwwpocb563LaMD8/g7XIEnZu345UnAzWGqSyOQRDdYgn0xgaGUU0to6dO3bAYaOBJStdkhgdm8PZ89cEkD994ilJBk1MjKKjrUUSHa0tjaCkE8vNpS9NsNdp+ohJoKvXrmP79h0CrWlsG03EsW/ffiVqzp49j472Lo2dkZERAZv8OdczAuJkwHKcvfLKKwKAG8jaY/l8MqHECuWeCJqy/6emJsXgI5h97ep1hEO1+t3e3h4EQ0zgxREIBFW5Qw1gSqpwLRkdHsaThw6qFN/IcaQRrg2VmZws0ad2el4s53PU5O5ok/Y0ASV+lpIQTpdAUp8/qMTB3MycklEEqxPJqPYBsv8tRrbHaypcyGo2si1MUjlQcDqRyFLjfQENjU3wuClpRCDLVIeQkf7aa6/hT/74P+DgoYNoqAuhoz6A6NwoAvY0fC4gnSsi3LIBt0ZmMTy5hKef+zKu37yr5AQTAFcuX0R3dzv6+jYocUXAiok6Av6xaFxJ2s2bqNGeRyKeVLUJQXkytwlcc23kmkAG9tTklOTCCOKeeOZZgW9knHPecF4TwL569ZqqEF768kvSwZcsgcsmaQYC5jJMpTavzSnt9bd/9g4OHHwCNYGgdJfv3LmOWCyiJAalgljdxOQDk2J+nw+LC4ugaTGTVlxXGxtb1Mecp1zXaMhHqYnBwUFpxXMdevvtt/H006yyaIbdWT4TOF2qNBGTlDRSu1OJK44TznUmc7lXM/nFsUd8juDywjx9PVgZUxIYvnfvTs3rZCwmMPr8ufNaT4xOMtvGJBa4DtLUmxIybIl80ehZUxaM6zyTSpcuXwFZteyLhoYm7UncL2m+ffDAPnz00cca51xbtJd53WhvbULA58DU+CCK2ST27NmN2/fn0Ne/HQFXBiFfDh53HgUK5vhqEKxvQxE+FLkvOLxav3OlHGyOksBRJRV530yK5XLmfPV3gOfWAYzPW8nKtpjnxhvgUeLz88D2x0Fk65qPg+cWsKyfl6Xe/v8AnssgtELKxDprmiQvi3MMw59rl+SbZNrL5IxhaBtgvKQ9UiAz91cmI/OshqE5sZmvPCeo2koVYEXJWHFs8S+rx/iV5xJjuE5WO8eY82G1jAXI8774WcYzJAd/wK+qH7HFrcqu8j5vjJxNH66vrcurhP+WYWgg+DBFwLWU/SLD0bIki5teApmMPD0IsrMd/D6/EvkkX5CZTeN7h8s4KltVZUzkGfDc0gA3Zw9DCDHJS6uNK8fcL0O2hZrnXCMp21LJPDdJejvGp6bkjRAI1gg8VzUVHPJaoVyc3x/SOkr5t5nZGSTSSa0BPEuzb5gM4/mZVWj0R6KXgxIvSgCY5zXPwZN72TC0PLaUvCxLDFkVczp/swLD4f4MeH7guf+sihNVY+RqC1RboNoCFS1QXRSrw6HaAtUWqLbAF7TAx2/9fskCzo2m9he9CJ7/A5jn5uQOm62AdGIVLprqpYFkuoShkTEkUnGx+yKRFWzdsg2D90ZUmk0tbJfXo0BHRkQeFxLxmABdHpzHRkeRzaVVQk2EYYHl7na7zIgs0JAHZgJbb7zxBrq6ugQKEBzJZfMCe7///T/Ha699DTdvXEdNTRC7d+4os1hMGbBDQI4dp05fFMOXoCkDd8pH1NfWKWBmMMXgjjq3DHYEiJSZflIjF5OUOpxZ/OhHb0hagWxkgpwso0cubd6bySJQE0JOZl52sQwpyPLmW29Lf7q+sQnnz3yMp44cFOhuBTxk5Aw+GMKWLQNlFpVDYAhN84K+BtQEXejtCyO6No7V5UV4nCGMDC6jUPBjcGwSv/W734QnBEmt3L0zJWY5DScPH9ovQzvym8jqZhsPPRhWKb60Z4sMWE1QIlaWWIxZmSASxCDDenJySiaaYkqV8mWTLgLHZFX7EIslBXSl0zk8/cyziMfI6mJAuoimZhqZxhU4WQCDjKJYYeD1YGhoWJI8tdQbRk4MS6c+24DkND2UNIXdgLEEC3hf8XQBLl8NTp38GP8ve+8ZJNl1Xgme9K4ys7z3tr1HWwCNhiUIggMacaiVNLMjjjYmNhQbsft/f23E7q/ZmB1pZ2alndBQWookKEoECYKEJdqjve9qV977ysxK73bOufm6shugJCrml5TV0VHdVZkv77vu3e985zsnsrKEAzu3Ih1ZhA8ZRFcoP1JAoLYZBXcQWRtLq8l8DGFmZk4Jip6eHvUv5yNBx0KRBnw55As5VU4gZxI6nBcMxq3SbM5JsdBKbDf2G033Ll++8lj71Pq9jLF81AQnSJkRm1TsZoEKRclc/Mmf/D/4wz/8w1LZt0PAsjHHtQkMiCcNQ85onRpTOyZXaOJHbWyCbFwDBFuddmCXJCiCSh5ENxL4yTvvoKe3V2PPioxsOgW/l9roaV2HYIaRSEqqf7jG9+7br58ThKdWMlnH586dR3NLi0Cl9rZWAdTUOOa6ILCxsLQMm92JhsZmjRvNWMnwZd9R7oFMM657gnEzMzNKSBGQZP92dnTD6fIB9gIejNxD/2Afenr6sLYaxemTZzHY14f6+hCCAQc+O/8pdm3dBr83AK8/CIfLh/mldUQTSYHVfQN9Kgmvr6vG/Pw08tkMVpeN3vXg0DYaH6js/NrNmwKu3/jyl5HYiMnIlCDeufNXsbAUwb59ewQcr64sYGpyHD3dnQJBq2sMG5hBPu/dThcImWBSRxq4c2cY9Q2NqKuvxzs//SmOHD2KtrZ2ab3evnUHtbX1AjspJUAGuhiupeoXzgmuBc416ehuxFBV5ZcBqJVMITuP64lzt6GhDqOjo2huapPJLwFNw87Mas0bNibZnDTxI7PTjZGRUVWUDA0N6fM53zo62rW/muoJw6B2upwYHx+TWTCpkNqLYVcSIhQMy9zYYaOESxary6vIpDPoH+gHbNxHbapqINs4XzBJE2OKTIDMsNfpP7C4GqEIlJ4LlhGuTAaL9F1IoDpcjanpady7dw+HDh+WGequgU4UYrNILI2jNuhVtQs3PndNOz46cwXHXviSZF9qaxu0v5F5TlkeAuj8ywIOeVa4nPJeYPu3bNmGsbFpgT4Eq5lYIihz5PAhozPvdODqlSuau9U1NQKtfaxEKcnXECDjmJ08eVLjdvTo0dKYJgTMcW9RjlpAogHRbTaC18s4d+6iTKwJLvl9VQiFKH/ildZ5OsXkbE7rhJr0DHpy2ZyeW/w9k8m8T65f7hVszxRNN2027Tl8TnL9EVBnAo8SVwTPuRZYBRGNxTEzO6+E9fLqugB07ue1dfViw/NeMgLAS4BgvqDEg8GTCaB50d3doWR4bC2K1mYyUZl0pheES/sLZW24f5PFzvVkgZbExSjPVVNTi0yaPgQ00l7UfsOE2foaTXEJSNqxb+9eXYeeDAT6acrNRB6TcuNjD/HRB++ittqH6qAXTjLyPY3wecPwu1KoDQE+H5DNZ+Cvroe3qgHZghvFnBNOuI1nibOIoq2gM4jxXCHg7taeKRAzl33MiOb/LbaxdaLiurUAYANyGpkWY1KrTOIT2s3loLgFCJaDoNZ1rXMbx7Wcka0EdAmEltln6a913afZ4fp5yfulHJi3rm8BklYbxHMu8h2f/+K1y9tv3S+TEEbaJC9SAeVIZFDrcimxzP5hZQpbkspmpJmtZAVl0ugx4qRXwIoSSJYRKBOA3AtYrZJMJZXAM0k8m54tlDjjZ1kAfCQakZwef2+xxzn3mdC22sb1wPVqvqe0TzJJzfmu51+Jyc33EFDnGggFQzLIjG8k5c3A/ZvJG539itD7JdOkSkRzzuXnedzmWcczQH19XUlWxsi+WOcJY6hptNSp48/nYn1dLerr6iTLxeoX4/DJhPumQarA7NJc+9uY5yaJqVeWxs3sryaJY/01v+dXrmTgSeZ5ZG1FyXj2gVm3bpmBJ9M5eRE1t7ZpHtJ8fWp6Vn4STKjSx8Xj8xkzbK8Hi0sL6lvuOyQHsN/u37uLhYV5vPzSCe1nqgCRdI1h7hs5IiPJ8/R8YzutuSsyA+Mbp0da7Nb48T0Vw9BKeFzpgUoPVHrgyR6ogOeVGVHpgUoPVHrg1/QANc+tQ2e5XuTjAElsmpLtUOGLDUMtkM9intMg0m4vgMzzQsGOtfU0xsbncO7CRcBexNCWAQEnteE61ITqYLe5sbS2hl179ggAoaTA6dOnVBZ/9Nhh6fNOjI0il88KWWDAcuvWbQxt2YKtW7YoyCFQxMM74weWgRI0og63z+8Tc5AM2V/96mNzOC8B8/v37ZM0Bv8K5CLub3cgFiejEpKKuXbtKmqqw6ivrRUjr7W5SUzOmZlpgSMEoB6HHdKk3AxCCCayzPzAgWfENqZchodAeI6yLX4kUilJmrDMlfIV07MLuHP3Po49+5xkMH718ft47aVnSwGDCX4ZJIyNjmPnzl0CDQhYEOhfWlzGzAyNGe3Yvq0V+ewKRh7cQzqex+pyFo1NPbh45Tpe/vIJ9Ay14tyFS0jEHZLqIDBMUzevzwWP2ymgIJVMS46B8i29vT2StlByoTQXCPAYZV/DEmP/T01No6W1VUAtCjkFpkxysH0s0b927YZAsaNHn1W7CYj8/L330NzcJGNYBoUEzAXCFKjBvKq5xwCUYAmDqQP796CQpUQKS+XJ2KemOplmPrH519djqK0nqDMlA8xL16/jq1//Jt75yU9gy+fwz996E+PD1zE+fAN93e1oaW0DPFVo7hpELJ1XMoCMVvYtr8ngnfdBQNrjcSKTTZa0nSnoCQHoBKQ497h+BEiSlZs1FQrW2uJcoNwAgUgC2pw/DBr5Pqt8m6AAA24mhCg5w9+zHR988L4SNs8ff07BoMUWlT56PCH5jMtXrwgoytA4T2Z/DjGUv/rVryrgZyKIASTXTjGXRiFndJAJ0pGg9mhkTHOd8i9cC80NdZJMITBHcJzgIQFSgp8rq6sCK1977TUBfZyrHCOP14er16gpXYdagofhINxOlxiwBCD4eSurazLHPP7CCbFJL1y4iFCgSgAaQW0CanztwVJSTLIkuSyaZNyWwNzcMs6c+xXeePMVBKv9sNupse/CX//Vuzj+7HNYWZ7D4FAHPv7oXQRcTnicHux75hD8gRrA4UEyY5ItN2/dxP17w9i1ezsIAExNjKOzo11SEL19A/AHQ6iurcft4WElbr7yxleMpnw2p2Ceki0uTwAvvnQCCwuzeHB/WNItlKPasmUAobBfgAb9Ggh0eFwES/Ji4HEdj09MIl8simH313/zE3z727+NsPaTvMDao0eOqaqGwAznDOcgWeeca/w/x5egPsHsrFjHnKsbeOXVV7Q/UVKChqGcS6yY4H7Z3dWn+c2VK5PdxIb2YcOkNACEfKFp2JbMKNk5OzePlpZWGfh2dHSaZKNMkcn0dKnigZ/r8lLCqaj5u7SwKC8Gyndk01lVCi3MLaCtpVVzgKziWHxdSVSW5hM4pwcGx5nMaYL2Pq9f84l7ytT0AgpFJh+ykiZifzKRwD2Pet9k5HNsKEFy5fp11DQ0YPeWLgSKMYSdaRTTMSVC4nkngk09OH3xNl545SsykM1kC/j+D99GsMqHoaE+VFdXAcUMBvp74fUYNiqZ1PFYXOD1yuqGkn5c3wTPKYtDeTECqgRuT586jQP796tPE6kkaurrEVmPCvQjM/ujDz/Crdu38NZbX0N1OKzkA/eAaGyd1hD6YiUPHypjY5MYHr6Pa9dv4fUvv6nkG4FsGvWury7A7Srq+RcWmFfE/PwcwiGCUpRAisLv9T72qSAT1ugIN2k/YRKF5qEWSM02cL/g/uDxsqqAJp7QGHDOPng0poqEZDqLmroG6RXzuUUwkImEmlLVEIFAst65j3NO8pmxbfuQPANGRx4gHt1Ad3svGpsaNJf4Ou5txOgoRcNkt8DRYBCPRh5hcnoSKXoJhKoxOzMr0LG6ugbhcA26OjqVkONzgRuRSV5yz3WAfhcut0/JPjLSGxtqMfLoDsbH7iMZX0d1KIhwTTvyORua671orHEjn4uj6LChvrUTdncYqYwdNcF6JKIJJWtdVV4kklwz1GInkFkypyQXVgxk+qFsJlBpAvs0K9w6K1nMcsmAlMBzYZ8WoE4A1DIifQr8fJq5boGjPAc9NqEsMakFulNwSvIfpSd2ydfGqo6y3s/vTBqVB81We8rZvI8Z8CVZEcOFfvLLVFnknngO6t4JaJeAae5jnKdMMtTU1ijBR6Cc/2ZbQ+Ea7X9Wwp73xn2Qex6fdWwTX8dnpJ4ty2v6TILQVsUX9wYmhPg6JiL5eZzzrPRg0ozzjH/ZFmvseA3+2zL7JjjtD3jlFTA3N6c28DPZLiOhZkgA1p5EcLi9vUPVKfydRe5gkpw/s754fbaViVDOeQHwoZD+bcnLyEC4NHZutzEitqpcKN9Ek22TsLS+DCO8HChXgqa0ufDn1hwpl235TcFzMs+5fsk8j66vPgGeUx7l0egY4inuAQF09vSqUoVJr7l5ei7UyjC0vr5RyWKSUJg8TCQT2IhxrzTM/lCoSol0yrXQY0CGw38LeG6xzMtnonXfxsjU8YXgeUXzvBIeV3qg0gOVHqiA55U5UOmBSg9UeuDv1QOn3/vjx+B5+eHz6RJhxXF/B/O8INK5TRGY3VZAKr4Gh4MGdRN4+GgK80ur8Ff50NXTIYbm/Owi1pYjaG5sR2RjA8MP7kmihcAomeEE37q6O8ToI5DtcNqRiMcx2D9gWMAs8SUbXIyrooByGkhaLF7egykLJ2DmwOjYqAAKGq+RBbRlcNAcyMX5NrrnfF065wIJOyyDZ4AzNz2FsZFHYoDTCJHv6e7qFHhO0JAAkAlAWWpvwHOC8JSxIOj48Se/EpuYQE93WxtSyYTYQg6XU8ZvRtrTLq3h0bEJvPjSq7h46TK2DfWjJuw1hlCPjcBsSKcyuHv3rhiDNTVGmoYM3rGJOTTUV6O+1oPo6gxOfvwhqrwBJBN5JJI5eP1V2Ll3F7oHOvHBxyex78BxMYOoeU5wgcCAy2lX2T9B80wqI4ZgZ0cHCtIwN2wyo0dqEgUMSAgwr0eiuhYZQ2Tax6LrAjbIpiWriwEi2bY0Gtyxc6dKstnuc+fOyYiODFVpv5bKbS2ZGiuhQ6CQQeLBZ/bDDsOwI6DOaxBwjMYS0uZdX49q/MlIJQi/GFlDXXMzbt+8hX27duLwvl24dOpj+JBCU10YwXAI6aITDV19SOUpk2AY7Lw2wXOjucu2OvWXIJfLRYkjOwq5Aqp8AaO97iKQFlNgzTYzmcB2EOykvMXS4iIGBgYU3DNol547Tf+WlqXxzn7l78hA47yihIbdxnFdl5bvH/zBdwQyMsCmfAX7glrjI49GpR0/MTkl5rjRwgeqq8NKjFgl3EYP1aZ2+T0O2IvZkg66A3YawObyuDs8jNOnTuF//Df/RprdkneRtjtZWw59pgFjironJoBYfaDvMlVzYHFpWRIwL77wotZTPLahNUPgk+M0MTUtxiBLuRkkX754SSXqYhyGQmo/WZ2WFjx/LqkZtxsbsRTOn7uCnXuG0NJWjVQ6JtM3O/x4+wc/U38FQ2586UvP47333kbY50FsLYK2jh40NnUiEKqDg5IfdqdKuMfHRqVh3dXVjksXzmNwoFd64IlUWqBnT18/7j14iImJabz5lTclV0WQ7vr1G3g4Mo4Dhw5pv6LnQlXApz2BGurPPLMP4XAVopGItJ65L3C+G9apqasnqLewtKT1xYTH4SNH1aeUfbp86RK+/Pobj2WA2C8Wa1ksX2rWe70Cqgni+LiPOMnij6j/OEb37t3F3r17S5IHDlUvrK5EZBRJfVmOL/ct7ocEYwSZlciLZBxSW34jndM+1NvTh4mJSRma8tpcB3eHb2s/2LmLsk55ZAs2JWE4dpz/1KtfWVrW/RBY7KZhcVVQewv3BZuDs4PeBcYkkuAUtW0Nc9aQKFkxRFmq1VX6POQFkpKpvLy0pM/s6e7G1OSk/AYoVUOAf3ZhCQ+nptFUG8CXntuHYnwJIZ8LNqcLqYILC9EcxmdWULB70NbeDbevCt/7wdv4X/7n/wkutw3TU+MY6O8GBfAJJJJNTHNTPhuTSa7ZACYmp7Wuh8igF7jF19oF/J8/fw5bh7YK0E+k6fVBwN+YxF6+fFUJIsqMGe8Iw+D3l4x/CbQxEUEQcXx0TNI4rS1tkmvJF224e+8hVsi0TmXQ1dGKtdUFJWj27tmjdtTV1uh68gcgCCu9a3sJYA4KyOP+Ss1zJmJYVWMMDKlHbvZSzq2bN69j6/atCIeN9Ak1iG/cvA2ny4umllYlVSg3xj2DsjXc88W+ZvVPjklou/wxWA1RUx0UG767p0MeAzeuXMfRQ8fJW7nqAAAgAElEQVSUCGc1AzXRk6m4GLX8yz07lyvg0aNHkspZXltFe1enkkw14epSgpzm3kZbmvfJvZefz33JgL0OZHN8ljsRiW7g1KlP0dvdhXQyisnxh/D7XIYp76lSRVl1lRP2QgLdXW2YX1mG3ReGzRlAKNyIQqYACq1RlsnmdQvgl7xYqUJOzN58XiCqUZUwILUe2WWUbAvAfBr41plLmucl4vBT4PljgLN0mvsi5rkFsvN7uc6zwGU+ozkuJQD2aTDcOiQ+BvPl/7Kpj13+ejZS0iplWuVaq18AnrNfzBzflFoh65zPALKM2UcEsi0QmucDAuXmfYYVTlkg7pN8BhkPTaOhzX2VewET0pxrFlucbWFyl7403IfYtzwTknXOucFnCn8vWbM8pefMuuR3y1/FApfZbr5OHhW5DNyqPDNVfuWScnyWW/JyRuaFnjb0pDEVJ5bR+6bsHqvpzDnZmivcsy2wvFzP/YvO4JY/D+/VTpZ5qdJM86t0TjTg+aYJKX/H61rX+28BnsNhKtyYeI5G1mAjkF4ytSZ4TrmzeJL7ehVa2jsxMjquZyDXZmNjK2x2l85ofP7x/FQo5tHQSGNmY6ra3NQkjyMmBwiec70Z2RbDPOf+bMm2MLFqxS7la8HqZ343zHOC5+7PMc8r4PnfK1SsvKjSA5Ue+CfUAxXm+T+hwa7caqUHKj3wm/UADUPLAyTr8GmV/1pX08H1bwHPdTAXddvobJJ5niW45fThyrW7GL4/Lg3Xto42gRSpVAILs4tIbKTF/tqzbx9GxkYllVFdHVJA3tnRKkYygxYyQ8mIi65H0MegP0vwxykQyTJfKi+JtsBmtd/hgc3hwc9//i527twuUJAsvV07CPzkFISYELCgNq5GC0bqgbrWbrc+a3J8TGzN6Po6Ht4flgZyX3+vDvEyR5WutwF/eaVkmgCXD8P37kkn2gCmGficLjFcvT4PqoJkMCUMblUoqtT8z777F3jpxVfh9wXQ0FgjdiGBgs1xobyMYfwZTXePgjRqvmbVBiC9EUU+lcDFsyfR3mKkTsjqoRGiLxBCR3cv3vn5h9i2+xksLdNksFoazdQcVh+QMQ0HHj18JOBM7DgJJ1i6rHwVzchMu8iup3kowVMmC9gHtXW1khigtjKBFDJJCQyRjUgda84RBlsqt7UTiDEANf/PQNYqATZMPTIUDbhCjdNYbBX1DfViga2trimAJgOeJl211bUCgciK5Hs8oRD+4oc/lIb74WcOoK2+GjfOn0RHPY3e7HAw8eHxo7VvEOtJmkQ6MTo6IYO9TJo65nnpnhPAJEt3dW1VoBfXA7VuyYQlKM7g16qA4FiT9UvgmoEgGfYECo4cOaSxlPFsiUHLSouuri7NY4LhZJ319/ehWHAik87j0uVLiMejOH78Wbg9DOhpvEjzwCl0dnZhfGxCTNSRsXFs37HDJBOyBhhnHzK5QbCBrGZem4kMn8uGgZ42A4LYyaanEZkNZ8+ew+rqMt766lcFKhfyWZA96XL5Hhuwca5xnGnyqSC8FJgTyGAATDR2fmFJ8i3bt25Df2+fgEV+EWC6cPGiJFM4f8TyLxQk68FrMdlAgIVgKxMY+VJJP+dYfCMOFF04e+YqXnv9eaRzTMQ5EY3EUeVvxA+//3MMDGzD9MwoXn/jWZw5+z5aaoLwc33kKDexgYLNA5c3iObmNpXVcxwmJ8YkUdPa0oi6uiqBIwT4V9ZW0dHdIyB9ZmYer736JbGomVD6+KOPkc7n8PVv/hZGRx9hZXUFA329mJmeUik9K2cY+PM+yE42AIph0xEY4t5AMGNxaUnMYkpgkHnH+31w/wF27tiObVu3Ppb9IUjO+cG1IJmWVOpxAobXpBAM14adGrh2u3TOCfCxAoT/p145E3njY1PYv/+AjCazmRR8PoJUBuiTmi4BNoGOBtDLUsalSODFiRs3bmHnjp1qN8dpYmpUe3hnV7vRs4cTdhfZuzlkaWrKlGQui3gsqv2krqZaUgxrqyuoq63H9PSs5lE8EcPKyiKqgpT+SSgZyUSay01QyoFgVQgrqxH9n0kWwmixaFR7Qltrs0xmKY/DBCoZ6dmiDQ+mljA7NYreljAO7hpCNh2H2+vHUjSFs5duY8eeZ5BKsQojhPbeQfz7//gn+Ff//e8J3I1trGH71gFJG3H/p9RWnlJSTBxJEsqF9UhEFRMvvfiCnk28V0oOTU1OaMyoQa6qEVbFOIxRLk0/JyamcPCZg9JtZxJAur3FPB4+vIeR0REkE0mZ3La2NItVTaNcbuhMLlJeiZJUV6/dRCxB4L4PoSq//BkIvm0ZGlRb+CxjtYiqsKSpbIHjae3H3Jveffdd+RgMDAyWqmOMvAH7m8m10bFHAkn5e8orMMk1v7gsyYVQdS3mFpi8gMBzMsG515F5zqQuqxQIgtZWV2N+YU4m1Kxa2n9gj+7nF+++i62D29Dc3KgxZ8UBJTE4F9luVqPw2Tc3t6BnwfJ6FL2DA5rffExTXonPCR41mJDj2BuZMSNXYQyjaejrxu279+F0ejAzM4tUMo5wMACvm88yIxmUozwcK62KWURWFmVimynYsRhJAA5quNfB53ahyuOCx+XEWiKuRB73Kp4h+Pnsr1AgoHML1zqfA6pCslNzehPAtKTxntAjL5Nt+XXg+dPyJ+VSK9aZoBwktK5vMdz5fz4LLc3zp8H7p8FG4zJpGOrWdcuBf+v6uo4A4C8Gzw3obDxArPdzT+FuI3k1JnZKDHhVcXjMOYZgP8eXX6xSY78YDXIjjWZ9maT5Jtufz97N8x/PJcYItNTM0r0YzXCdDfPGt8Fi31ugtVUJZt276S8jJ8SkI/vVMhO1wGh+rtU26dYXzT1yPfFLc7fUV1aSnJ9n9VE6a3TarbGwNNUNAL45DqxcVLskrWPuUR62StqYzCfPJSbJbaqDyuePkgal6gPrfKzPlJHrbybbQjklEQFcjsea55ZEHfdqnkcS0jyvQltnl/ataDSus8bWrTvQ0NiCWIzeC3OSPSRZhnI9TGjTOycUDGJ4+K78ClgZSkNv9uMmeF4C0U1vlDwwnqzWKI+E9AxmQsRmPIasdcD7P/TqH1Rwot8sbKy8utIDlR74R94DlU3xH/kAV26v0gOVHviH98DZX/4HgeflgZIVFDwZaPGgTs3zzxuGWp9uMc9tKsMuIB4jk9COlbUELly6ifsPR/HyKy9JE5i6pu//8gMEfdVobe1ErlDAxOSEZCNYyn337m3U1oQwMNgv9smD+/cQqPIjk0qjr7cHtSEyqk35vNV2hXE2u8AEiyHEyCBe0r2mSSiZgb/1za/j8uVL2Lt7tyQNysHzXMGOD351GR3d/ejv69Vn+DxuBHwerFAKYeQhvG43uro6xKiNx9bhdJSCTTLPS8Eky5MpCcB2rBJwf/AQW7dug8PmxJ3bt3Dw4H6x2Vpam8QkJguPxNYf/9XfYM+e/ZKcoca4zbapWVkKo2C3OfHZZ5+hp6dXwC4DOoKRSTBIc8CZd2JjZQ33bl7D0GArYpFZ+PwOJFM0r2pEbU07Pj13GQeeOy5wdteuHQiHAmI2B/wlrU+3F1cuXcWePXsNiFfSQjVzxTDaLPB8YnISjU1Naoelf01gmyxXgguUd2DFgEw2PdQJzkmHNBwMCgi0O8nwN3rQJmgmQGKkGSw9UbIQmSx4+Ogh1iIrGBzoF/jJ99fW1KLKH1Cig0xXao+Sgd7U3Iz8fzWL/V//t/8d27Zux46tW9DeUINbF0+hsyEIeyGNcE0Y8HoQbmpD3ulF0eHF6dPnsbTEpEKD+pp9TOkZ3rrkSTwM6AwAQGCwvb0dw8PDMvqcmZ0Va4rMOILiDCgNGxhIJWJ6LwEFjVmhILPFI0eOCDjgvbJ/WV5OoDgaSeHP//y/4K233kRrWxNgIxBmNM4JhpLJ1dVJuR0/3vnZu3j2uefVfwQAxDos0Pw1gUuXLgn8ny5Jrdy7cw1HDuxWO3KU4SdT0u6QzvWPfvQ2/vV3fh9el1MSEC6HE6k0mWw2w9Qju5HmiA6ypxMKSANVAXM/THLw3hzGFO+jDz7C/r370d/Xp9eSmb+8uqKx7+jqEBjhJoBSYjRyrjDYZrurAkFk8zklCSgvwfei6Mbpk1dx5NhuOFxxFJFCKFiDaKSAB/fmUCi4sLw6i7pGDzy+DFJrS+jr6FLA3NLai1TWJrmVZCqHAwcO4cJnF7SGt2/bimQiioCfppsxreEIdXTJGIcd7733C7z5lbdQX9sg08tTJ0/D4XHi4JGDGB0dUQUIpTIia2tobKhXVQsBPSY5eDExC3PUGDeSAtwbyKAk6+7TT0/i5Vdexd3he6o6oAko9wWCBgSEOH8oUUBZG/apZTRHFiXnAcewNhREJLKmvYZyNEy+UDuXc4CANNvDZNDY6IQSeA2N9Whva8HS0jzS6aRYuH4vJTbsSCVSiMeTSpyIXas5lMLk+DTIKCSwRfO6RyP3JfvS29cltvPs4hrSmYKqhurra+H3uLGyvAgHDYhLWtzV4RBikXUUCmSv+zE4NCTAkga83IeZuGGSifIwTA5SQsfnDcDjDyCWiMs8jwClzBpTSezds7skLZTUnuz2usQoj+R8+OlPPkBXiwsdjTXS2y7YXRh+NIFoooDdew+guaEJywuLCDW14t//6X/GW1/9CqamxtHcVIehwT44bEz+pjE2MqrEwo7tO4wfg5cmq3H84Affxx/86+9o3RJkJwOez5/WlhYx0Plzp8cr09n33/9Y6YmjR55FU1OzEoxcxxcufIYzZ0+htbUJR48eQUtTq1ju3GtZDeBx0UDPi1QmjVQmB5vDjXS+iL/+yTtobGjEgf37BKJRxmnP7l0lMNmtn3GuKaVY8svg+mcShs9LyrOw4uf111/XfLLAOgO0AbNzs6pCee6555W0INPd7fHj8pWr8PgCgJ3SO43SQydIyP2FRqbcM9944ysYHxvD/Xv30dffI4+A9vZm1NaGBUDSMPTB8H3s2LEN7R0tesalMzRzjJu1UWTSgsntJTQ1t6Ho8MgnYX5+VpUFzY0NpblJ0JxJmpJ2v7PErFWKl1JxGzh1+jza27uVuGJ1ApPe+VwKLU2s9CkgXONHR3szaoJVkj5ihVoObvQM7UI6x+qaPIq5BDIba/C6XXAHgqoUY5KDY6w9nbJWLpdh9hYo5ZLX2PMpSWb85tnEJCieBr8t5rkFRFtEBotJa4Gf1hnLOpt9DvQWSGtY4fyd9SwVeG035szWec5qg/VZ5W1UXZEqUTZBWwv85k/Kme2lGrsvZJ7zdZZcCeeiWNh5mnwbsgO/LNDZ0vW2DDQFZEsf3i2om3O2vM3lfWFVTqhyQeayhjHOLwu8t5ji1v0z2W4v2pT4tvqX72MbuecaoJ7JOFMhxuqNfD6jiimr8ofjU/5ZqsIrJUwkh5Y3VXqmYiVZOteYs6qVULDWHavf2EYD3DPhtSmxw9dbY85nse5NfeOAk/NLCWZjrE5pIa53Xpf7NPeO8sqF8rGzrvsPBc8pG64+crHKKAo6+FoMfO4Zj8bG9JwNBINo7+zG7MIi8rmizOL7+gYRDFbLPJTsc0oasgqP+39sI4Yd27ZpfTEpx2fh+vqqfCW4z5rkBydzOXhuqgyens/lBCBjCutCweES87x8HR1+7X+o4ET/8BCy8s5KD1R64B9hD1Q2xX+Eg1q5pUoPVHrgv00PnHv/PxrVkC9wqi8/YBvI9NeD5zrSWrItKkUuIJehDrkfMzOrGJ9cwNnPLuDEieOoa6jVQZnasXU1jZifXUYkFhMT8YUXXsDc3IxM6Brqa7B121axvMhICYeDWFlexmB/H1y2vII8K1DkdwuUtIIyBTTUrC04kWT5tdslVuatmzdAvUgeyMVik86n0XDMF2x4OLmKd3/+AdpaW8Woq6aOrIesshS6O9plNlZXUyNggARCFMX5FthmgecM36Rb7aFJWxrTs7OYmpxGfw8lZ8hufoiBgV6xvilZoHL9kVHMzS7gxRdeElDj87uRy9MUkgGxkYWx2xyIRKJiNVE/k4aeYgDTkNGeAWwuOPI+XD17GevLc3j5xH543RuYmx0pmT0FsbSUQTxjR/vgIKZnZzA0NCCZHTJS2Q+8P8okxGMJjI9PYN/efShS31WBCztrEzxn29ivbC8DGAJ47IfxiSkMDQ2WWFoGWGA/837YSQT76uprTTBopxmYAc4ZOPKL1yKQRnkaAukEKcjuoyEY0VZWJ6h0n0GnyyUQO5c2gB8Zf2RkMSGTs3tx6txljIyOYevAIAZ72nHzs5PYPdSObHIdwXAVbF4/Qk1tsHmqkIMTDx6O4NNPT+O3v/07Mk80hmU0fzQsMs4ZSm2IBbsRRVUggKvXrmtcCZx3dFIbuijTPgLEZtwoEk/pGzyWmuE1zp49g2PHjklP9eSnJ7F79y5QnziVzOP0qQv6vJdePg63245cnpq2BGAp2RHFxkYS42OT2LFzF06fPYvDR45g+N5wSS6EbP6s+oaAHYNHAvpMdAz0tKO9uV5tJEBEzXh2O+crWdRnTp/FW1/9MrxuU/4OuJFOmcCfJfd5lkwX8wIWCIZ393Sr3FqsOzLyCT5ksrg3fE8Axc7tO8UoJ3N4fmleGuLtnR2oq6uBUwIhBAOMbA+BRSZl2F6umx/88If41rd+C1XBKizOr2N6Yhm79wzC7aX0Rwa5bBEeVz2uXx+B0+UH7DncHr6IA88M4cHNSzi6/wDsTh9C1Y1IZ+3IF92Sa9jYoL7qhiRAqKvqchaRyazj2LEjyORyOHv+M3j9AfQNDOL9Dz7Cb33jn6NI/4bVdXzw/gfo7e9GMBzQWqD3Aq+VSaWQSiZlhkytd4IZ3Gc4ttMzs6XqkgKam1tgdzoFDtDsrq+vX4kTysEwURMMBsjPVOk/r8GkDCtxWLFBQIdziMxy9j/7q5kmc5E1rK8bzV8C56zMuH3rlhjr9GqgtuzU1JzWUlUogNbmBsRiEQHc3F8J2mqHT5Exn2dVPqr8Zl057EaHvLGhWQAPk5gE150uG5wuO1IEOGIpVe0QSOd4Njc1KOnJ5OJGNIKO9lYBLAR6suk8snk+IxzGGDoR0fvIxl5ZYdKqXlIL3LsJ9nM+xVXJ41G/JhIxEIgPVgW0r9BIjkx/6VDbPIgVgkpM/PJnP8Yze3di584dsLs9+OTUefQP7dDYbx0Y0D27QjX4P/7dH+HZo4eRSm2go61F4DmTpRvRKBbn5iTD0NvTI4PiDD+jUMBPf/pT/O7v/HdKDnKN3LpxHbv37NZzgAxqglvc18YmZzA1OYPOjh6xtGm8yX2NSYv+/l50dLSqooTrxwGH9i0lKqWhQ4CI7FubEgiUQSjanZLHOXvuHNpa22SM/f4v35fuOQF4JiFGR0bUroMHDghQtOz++HzjvkomPJPIr776mpj7pqrBrDmT2Mzj1u07esbs238A8UQKSyurYnQvr0YwuGWrKgfYrlhsw+zXIGDrkr8C5yaTCJOT4wgF/aiuDmKgv8fo7G/EcOb0GbzyysvykOCeRlkGbq5MyslrY5VGx9VYWlpFfXM77gzfk255NLKuPmtgcsbnRUNDrdHothUErEl6478mSylxQ4Ds1OnPJH/l9weVfFtZXIDP60I2k0Q6FUd1rR/NzbXY4PO0AEQjCYTrWgF3QPJOXr8XHS31iK3Ow+OyI52jQa5LiTLORZnukmlekibheBn2c0FrSIahJQkd4X2P/VDM2c36HcfEVK2Va56bUTMeA6bCy7yf55TS+8vObBYoaz07LZkQUx2kmrHHgOHT7Pcnzn+P5535DFUcygi9JC0jNjer66wvyzD0yVBb98/BASsh0ko6Z3Ks6AuUzgpMpBtw2kr08rnKc8Tjc1s2p+eu0bE31+L9CHSmRBQZ37ms+pqVfHwJ16ISR6VqJ+terf4QE58SZDRIJluBlR00gC+ZmHIOG3NrVuZQM99IhnGO8X6UMJcsD/c+c2ZhxY51D/wdK3Ws/3NP4x5mgHST0Obna44wmeByKjnG9vLzLNNXaxzNmci8Via1WZN4kGQR+0MG66XEkcaG/adWqT/4vVxmphxQLgfWLb+FJwxDS1KEJV3B0oCb8aaaXSab1txPJmJm/yp5/ki25dGoqrYo4dfW0YVMnm0t4v79R+jtG0R9PWVZ8pIDm19cUEUik2iDQ4MIBoJ61k1NTUjikL87sH+vnhHm5ozMorU2uGOaCsbSPC0tEO7TbBffYaoF3LC5jGFoOfO8Yhj6eDFX/lHpgUoPVHrAnE8q/VDpgUoPVHqg0gNf3APnP/hPRYuFoaN2iblkBR+b/zeyLcl4RAd3I05igmaD7D4h8QmbjSADpRYciEWzWI+k8eGHH2PX7l3YtXsHllaWVMb+8P4YglXV6O3rw+CWQbE1b926JQ3bnq4u7NmzWyw9stnI2iWLkRIJTrsx+DRtN8AdwVQdiqX/aABe/d7uQIYVn0ZwWKDe1avXcPjQYWzbtrWkTUmzOpeAu7VoDv/lu9+TRAffwpJ9U/5eRD6TEsDy+pdeQV9PN7KZBBwl5jnBP7GySwd2ntoJRDDYi21sKNC5ceWumJcDQ4M4c/4s/FVV2LZjGwJVPrz385/hW9/8hoD6YICs6xUBDMpKqIMZZDtkGFpTW6tAgixlMptY+p4uksXtAQo+nPzkLJbmpvHGq8cQ9mewNDuqINbtqcHaeg4Z+MS6HB0fE/M8El0ViE4DPBMMsj+dePfdX+AbX/868lkyx8k2518CAwRWnYaFLE1nym+UgssicPP2Hew/cADxOJm81MYle3ZVQGI0EhWrtK6uQaW6BHgk+UEt7Sz72Qmvx4tHjygNQbZ8QCZxDH6cNBgsscCseSsmmWWKJdYWqwmMDmY8kYU3UIt/+3/9B9SRHV9IobspgN4WL5x5Al921DX3we5vRMFZZfSi79+T9vVrr70qliGDfK904JOSp2HfEDTyejkqDMpcYvWzDyiNQIadGPiUYQiETFVAgnryBaytRdHe3iNmZNFmx69OfoJXXjmBmzeuIBgIoLO9E9XBGkzPLOL7b/8V/uW/+F34/WTg5SSlwuBY4IDNSSwS94YfoKunB1duXcX2HduxtDCH+ppqOGxFgYpExdUmJhI4Ri63dF/JNC5k0jJ2JRBQtDmRtzmwvBbBqdNncPz559BUX41kPAa3L4yVtShGRx5Jeobl4JQBImBx584dNDY3ih1NFrqRCyiVzMOG27fvyrxv65ZtMu0lm5zSDH/0R3+Mt772z7ClrwNuJyVi7MhkuT6pLUu26RJ+9emnVJVBY1M9Xnv9Ffzoe9/HiaPPIRz2ybjV6aaWL5e7F1PTS5iYnMGRY0fwJ//5P+Hokf1YnrqP9qZ61NY3oXdgC6KxNBwun9YQQRLKsBDEJPM9mYohlVyVnAXlJ1ZW1pHO5rGyuo7F5VW8+PKrSqxR2/+jjz9CS0MdmhvrEQxXo7m1A2lVDkTwy/fexdfeegNuRxFeJ+dhHlQGIhyazhDYIFM/rID+5s1r8Hgd2LF9i8Di9dV1rK1GsRKJ4fxnF/D8c0fR1twkg1efxyk2OseLACfnPiVSyPYPeKsEHi8vk63bKOCHQAPHnQlKMnlzhSJu3B6GryqkvWzLliFMjI9pPq0s06yOjG7DbOT1+d1pt0tOpq2tA9PTMzLXpQkoAREC5vycyalJ7dVdXd0yiSXTMJXOCjgdHBjErVs3sX3bFjTU1yOTisOhfRlKUnHeEfhJJuN6lqQIvNug9UYZFiVDHU6xratC1WJ8ez0e3LpzGztKEkUEMrnvillI4KzgRCrnhdPtxZ/+6Z9g966dOLBvN9ZWFvDzd3+Jo0f3w+3xwe0LIMv1MzqFm/fu47mjhyUv8sz+vfDQ98HvE1i7urwiKRLKYxHMT+V4b5NKGBK4zkhiyoVrV69i65YhtYGAGCVT5hajOH3mMmpr6jA1PaXXPfPMAdTV14i9z0oS6ikzCcvEVjGXF3iuSoCS9j8rBzhXuXZZ0UGtfu41q+trOHnqFA4cOKhkw6MHIwKdXzjxAq5cvqxxbWisFejPBAMrPNh3BCc/++yC9mEmNyWFwAQWsX47twvOLzuWl6M4c/Y8jh49Brfbi1t378lI9/xnF7F7737MzMxJ0oWJPJr8EfiyNNX5PFaFgt+HoN+LcMiHLf09AtmYNJpdWEA8kcBAX5+qheQVUiiIhfrxx58o2UejWmqy03z3r378I+zZvRcBf0CfzwQVzwu8h737dktTndJWbqcD+XQGTpcHRZsDk9PzOH/hInbs2IXF+XmsLS8pSVxfF0aebP5sUua17a1tet4sLa/B4fTA5QsI+GN/bts6iNs3r4NmjeFQWHOdlSqUmeBGZyTOjNGm0eqnNIZlFG3ZOFqM2U2ta+s0ZjFmeZoSAFgm0VbO+H7yjGbeXf5aJWtLoLHF+OZrCCCaSjEDIFrsd0m9lSqUnjjrKZlpQNfHZz/6GChpxbnoRDqb0fOV4DG9EyizpBy4AF3q55s1YSB2fj5JCdxT7Epk8nyhHbEEtnIPMyCvJXtn9M0FRHNilvrEkh2xGP06EpXOeAKT1XDbY8DU9JKVbDD3Y17BegWrD41ZrQUUGPkWcxahnJg1lrw/I49i6eqXzr0Cz83VrOtb/a/X8nmoxPKmHr3GzW7Y4ky+WAx27nvWPVr/5jhZjO4SbwGFfFGSM6y+kfyL3ejK83NEPhDHgdVkhp1dzrIuT+AoSVFCzQ15ZlP2xCLTcL+w5uEmu5tHUpPk4P4hP46S7FpGVYMujI1PIBaNIVwdRkdnl4yOmci6d++B9rHublajZfDgwUM0tTRrP1xcXtAZubGhRRJ2PPe3NDepckp7U86S7THguREMYptLSYzSGDDJwb2ac18ScKUYgWc4kksInlvjxXuogOeV6LjSA5UeqPTAkz1QAc8rM6LSA5UeqPTAr+kBMs+/6I2dmPkAACAASURBVEBtHZ6tII3gJAopxDfWHx/2y0uMy4MHE6EwCI/B5wtiboY60UGcOnUWPFw/+/xR3Lh1Q7ITjfUt8PvDuH3nDppbGsVaIzOPGzeZ4QJxnA6B5wwy4htRbBkagMtRMvh86r6eZtArgGRgqaCCpbbU+83rcE5dZoIWhw8fVjCcTCUUZDrsPpw9ewHPHT8uxigBfeqjkvE4OvIA4YAXX3vrTaSkz8sAxARmDC6s4NQKsgzTyASF+WwByY0sYhsp5IpFPBodQ21DI3IoYHj4jpj2X/nya0hsrAuUrw5XqWxVoDkjpyJZwASKCmL2Tk1NYcvWLY9BD5fXhngyi3zejevX7yARjWCopwVNYQdyyVWsr67C66tD0V6FD09dxNa9z8Dj80g6YWl5Hn19PQIAVFZM7mPBhjt37qGxsRENjSE47IZdXgo7BZarPJnDzZxFKQTN5gsYm5ySnAmZpQRkpDGby4kRSXYtZVouXbwiI1WPj5qs1Eo3kiP8nognBdoweOOYMUhkIGnYk2WBcElGxrTLPO4fB7hMOhQdWF6J4sHkAq7duScN+aawDUPtPtQHHXAQ6LWH0dC+A0VXWON89uxpdPd0SlOZY8/AjiAZ5wZZ4ZIxcFPCIo9sNqa2ERAm6E+GNmUCDFPdJtA9EiFj2IVYZBm3bg2L/Xzg4LMCeH704x+ipaUW3V2t6GhtRchPaYs4RsYmBVh98xtvwUWdXlsBmQyDZQLNBBXIoMxheWkVy6traGhvxuzsNI4cekb6vQFK5YhRTXZnXsaa1F9mu+IJghs+pDciMptkKiyTtyGZAx6OT+PByAj279uD65c/Q39vJ6LxDDq6esTEra0Li3VJ40cx72wQmHzixRe1trmemFDjHGKfBINhXLtxS0aiR44+Kz30+w8eIp3JIRGPIeR34Lljh+HxBOF0+jG/sIpLl67h5q1b0s0P1wYRDPllOJiIrODQzu0CA8luYyIgnSML3qZy8AuXLuGNr7yJv/z+DzQh2+u8sGUT8hKoa2yG0+3D4Jbt+OiTT9DX24+Gujrp1xPyCQZ9sDtMBQmxHLfLi1g0ies3bmFyeg7f+p3fxeLyCsJ1tfjwww+RXF/D9qEBeQgQPB8ZnxDoe/fOTXzlSy+imNtANrGKYnZDCRYm0fJ5MgQp6VGE1+/HBx++h337tqGmugrUs3XaXMikCsg7fMjZXfjs3ClsG+jH3NQoejrb0N7aKO8Bo0tcmu7U1U8DC4tmn+rto9klh5rrhaXqbqSSrEhxYD2RkfwHwQWCs6urq2L9EuwgcMV91oBw3EO477oRDIWk0z46NqYcHhNeTJIwUcAqBla+cJ0nN2JiP0c34sgWIANjarpTaqmpsVGJnEwqAT/1yQloOGhySs8DqOqGEgSc2wSfNQaPATXWJjhAKXaCbmT+stqBkiGtrW0CSAhEMZFHaSFKZS3MxzAxPY+Z+XmB//v37EA2voozv/oldmwbwtjEFFIFGxz+EALV9Thw8DBikVXMTE3g5RMvIJ00SbW1lVXNQxrx0leAlSLU52XlxKHDh8SOJHhPgPvO7dvy0FAfkhGazWFmNoJojAB5Fj6/B/0Dfcjl0krYEEx0exz45OOPBA4xSVxLY9hUSvuJYcQ6kEykJGHT0UnjbM6dkp+B14vxqUkZRj+4/wj79h3AJ5+cxKFDh8QkJ5h85eolJRrbWlsw2DsgHJOSVm//6Ec4dPAgmpubSibErKRJwuN1Ih6PwOcPwQbKV51DuLrGfMbImBJFS8uraO/owv37D1FX3yiwq76+Bg8e3tean19YUGKGjNS+3i5kU3FMj49oDCgNRkm3xfUIhofvYefO3WKZWoDre+/9Us9/jjFlnWjE63DQbLYdzx57HpkMwUFgdn4R12/cVF/TyPHgoWdAxS9yo2sDQfl4BILV0px/592fK3GT2NgQ47y1qQFNDbUC0mfm5lBLY+CeXjQ2NpmKIGmEO5TEJRrLvY5rV/IwmZSuQYawkvOUSSlpyhuzRvNcspjS5Wco65iyySC3wFuyZU3lT7n0hPXecmDbOqcZDLhkClsiDJSDuuWsa5lq2h1KQklO5inzSKtdpt00RGYCh0hxCZhmYkDPDTdSJcCdCXReh0lUJmkJfhNvZkLXbqdvijnvELylVA+f/0rOELgssFSvTH7DAp1lRr55mNO9lqrQnj66Wuepp0P9p39e3iflcjl6n6QFS14yttJ5QnuM1Q6TGJHhKshM5161KW/49HiWn6G/aNz5esNKN9rmFqBdfk60DLmflqix5GyKlBikgXcmC4/bKzNjnrl0HyU1k815UUQBPFMZ8Nz6MnODezxBcTOPrHZZ1X/l91neFqut3N8cTg6PAetJ3uC1TBKAFVxpycoZybAwWlpblfALh2oxO7egxHRDY7NAb+7j/AwmY11up87+dptb65Gm52Szs8myXOLcfAyaW/ItHMeyPpV+e8mzo6S5bwgfBVX+UPqqyBOPZXpbLOLAS79fwYkqEXKlByo9UOmBsh6obIqV6VDpgUoPVHrg1/TA6ff++LFhKF+yCY5uvkHMkzLwXPqepcOnBRiXX16HbxsPxWQ9ejA9tYzq6iZMTc5hZnYa3b2dWFheEJuPki3V1fUCnnIFAo8OBc80XaORn/QbnU6MjDwSu3VpcR5bBvsFWlsFw5/77BIry2qjeE0MWBgbSjKS8B61KFO4ffuOgo+a2rA0HBsaGtDU1Inl5XUEglXYSCTEhN+7dw/u3LmF1uZGgVguxSB5tcMENwZYLi8PtoIQMnPInibgnU8VxIxbXY9icnoGTW1taGhsxNXrV1Wm+urLJyQZUMzn4HYRhKRJVIl1DrLQDbPXYj+SKWu03lnHXFBptMMZxKUL12ArZFFMraO9wQev3eiwprJOODy1OH3hOrzhGuzbv18MxZWVJRkAtrW1l0A0m8psGQzfvHkDO3YOKWCSzqaJrI30JINkC7YWQ97EvAQ4yFANh6sAmykntgL3VIoguE2GnNIDJzO3aPRiDcvJfIZhNrFfjaal0SdlIGUC/c2gUCHkZlBaYpeJycfkCex4MLaAK7fuC7A9uKsP2egkcvEl2As5+IJNcAeakXOEYPP48Ompk+ju7kQg4EVNdRgbG1HJ90xPTaMqGAIKNt3bytoCufICCAkOC9xzko1Hpn0DlheXNK9lGBqJYGNjVezjhsYOVNc0SWuc8y4U9gHFtNiqfk8AsfU47j0YgdPtwc5d23QHyWRMEj/UYTbazzRUpKloDhcuXsa+Q89iYXEBXe0tqo5wIK8KBoIXDEhr6uoly2Ij0J/NipW8NDeDkN8rpmE8mUGm6MTV28PSpWVlx7FD+3Hm5Ce6lyUCx6EgbWJLEgsFNLc0IZ6Ii3lGrXIyEzuZMHG7BJJVh6sF2jIJc/P2bbHPmDDTz4pAZ2cH5udmJJvChBalgsgeJ5ucHgAvv/Iy6urr8NHHH6A6TI36HI7s3yXJBoJbZOMWKe+zYQDyk6dP40tffkPmlmTJt9f70NFcI/DV4fIgXFMvhv3y6qrYkpaZJRMBW4b6kS+mxM7ltQs5MrBtYqOePH0Wzxw+gpb2DqRzOZw6cxqpyBq+9bW3kM4WxCS/ceuWNMP9fhc6W+thy8WxvjQBWy4hCRatEbuXwjfI5m1i3l65egHHjx9BsZiFU74CThRyNuTdIcyvJzE5/ggehw2OYg593W3w+9zS4i75MptVZwPm5lbE4K6q8quChSx26tCvr8UQCFQhGolJ8iNXdMjUs6W5WWuHIAfHk3uskYUyoBb/kFnK5BWBB8t8lmxCcf1KYBrlZFiJwUqGoL8Kc7PzqAoGEQzXSvamqaUVnR0dxniZkgwZypnYkUynUXS7kUyX5E3YCplyGo1oStWomsiqgnI4Nc+4VzD5xs9kUrO9vUN7AxMFBPupt+90eHD+3A04PH7MLSwKuN421Iu+jib88P/7c2TTEXT19KKzfwhtvYNw+qs0oz/5+EMM9PWgv7sLbAaTGdxjybh/8aWXkUiy6sSDsRGTxG2sbxA7nfs+2Y03blzHnl00CqUEC+WQCBp6cf/hlAC5tvZWJSgmJsfEXl5YmJNEE1n3wVAQ3TQNdpK1m0BVVVCAFJMWseiGTPV6enuUIDD7IvfYPLwBH65fv4mJ8WkcOfIsJiem0NraKjCeVSF8dtx/MIzZmRmZcm/bvgO1tbWYnppVP+7avVMVC9xuCwUmvnzY2IjAH6hCIp5GKBjGo9FR3Lv/EDt27sZaJIYNVuLI/DmJ2voGraPpqSkZN/f29etZSX116t4HvDTbTsHvdqC3uwMoZGU0nMoX8fDRI7S3dcoclAlHmhnfvHkLHR3t6OzuFGhNSZnqGibVKPtlngtOp1dJOe419C2prauR0fXMzJRkamx5ShrViN2aSGdkPHrt2jV0trfi/t07SmTt37sLq8vLiMWj6OjqQmcHP8+npAMT7UySsJ/JrKcGM8ed1QCUsaL/CQ2wLakwS6rCAvUMKGoq4X4T8NwwzzfB2XIgnWvCAlvNv621upks5u8t8NV6PZ+dMnIuFLVmygFbY2K8qcku9reI4kZGi5uMYdJT1YvnPfOdG0UylYJLMlt8OfuKJp8ejVE6Td8VUwnGtW5jtVqpsow7HCuLPg+ey378c+A5k/MWE1swb6m6rBwIL+9jninK6x8tzFgMeCUHSsxzHSJK+Udrz3vMYDcECCsRonHQeedJ4Pxp1v/fBzwvB/PL9d2lxV0iWVgsdEuehu/h85XtSGXMeVg+MWL528w8LOmgG/NQQv1ktheRL2Y+p7FvJXc0niVShwH0DSniadKMpZ3/xFxmwraQE9GAX9yrmFCSRFBprlJScGFhAfX19WhuaTFSf/kiRscm4XJ5RaphQoIJGZ67eT52eZyak0xac93ymcZqHu5nNPxl4uDz4DnXjWm/5ncJPOfncR1L512SUAXtp6zMfBo8f+bl71RwokqEXOmBSg9UeqACnlfmQKUHKj1Q6YG/uwdO/fyPHoPn5cHU08GAJFEKSWnYWuD508zzJ5k5ZGqvweP2MwzF/MIazp+7gAIK2LFzG4LVQTx6OIqNjRRamjsEWk/NTGJ0dFQMqb6+PgXDgYBfAMXDBw8kUbJGjeXONhjS6yajxrrTL2aeFxQUG5EZBoIEhiGQgiaK1FindjUD/mAwhIb6Fly6fBXdPT2ob2zET3/2MwH3HR1t6O5oQzDgxUZkDaFgQOAHg3sr+LH6xgKC2S4G+mwXkwBO6TkXYHe6BWTSUM7t9Ura4u23f4CvvPG6GLEEmwiaUq7DfBFhNqByZD0muQyCi/x8i429vL4kiYp0xo67dx5gcWYSPkcGfW3VqA26ZZpWsAcwu7CBpWgKe545CF+VX+xT9vHw8F3s3LWjxBxjmXceoVA1zpw5i+3bh1SiX4qOFKiofJpAQamFJfKdgpP7j0bQ0tIsqR2Hk/qmxgyLw8CybrIZKSlBEGZ5dVkBEucAX0N9VH4ReOaXZXRl9FdZTm1KocsBBWvcn563ZHfGU2lEEjb8+Ce/hMflRzK6iD1DbcgllhGPrcHrr0aolprnNQi3duPkmbPYspUSDEWxzyfGR9HSRI3OnGQG0sk06huasB6LouAwQG9kbV3zluPGQLLK7xeoFvD5xRRjAoFSRkxGOF1VGB2bwcORETS31GNqehRTU2OSDWqobUJTfauCzEejI1hbX0Y+n0VtTRi7d+9QmfTE2Djm5xel2Tw0tAVuTwCr60Yr3O20G8DK40J7WzMWFmYxPTMtRudahCaqLZI7SacTWJiZxkZkXfIcg1t2IMdE1+KKNNt37dyKe7euor66Cq+8+KI8CGjcSbNBapTSGPXYsaO4efuW1iVlbjheszPTKOSoT+3Djh070d3TqzEW8OV2w+djhUdaQBmD5917n8Gfffe7SlLwM7iWvvbWP8OpUydx8OBByStRC/ybX/8mpidH8fWvvi6pCwLcPr9ffXh3+D727NuHO3eHcfzES1hYXMInH32EfTu60VRbpbVD6abq2kZQB8Ym2hzZ5U4jBbVBORAXKGZENh9xJIJB3CMIyl+7fhMr61Ece/553Ll3X4mE6Mo8/uVvf1u/p0QIAbqlpUUcPrgPzmIabqQQW56mCjjsyCohQOY5AXS7w4dPPv0VOrva0NbeqL2M5pCZZAb5rB0JexVsgTr88r2fobujFeOP7uHN11+TLruktAXolLAuUON6Bh2d7ZKxIMuTfcj+ZvLLAEh2jI1NoKmlDYFg6LFuPtcKQUqCMSYBRyCCus4EK0vrtLoaq2trCFTRlDQquShW7ZCxy+QjtdAJ0N+8dgv1NQ3Ys28/VtbWcOPWHfQPDOp6ZKQTdGQlBNcHjaWTlPWytGlzGQPkSSvamN4ROLfWt5PmdCXgyDD4C1heMXIqZMFLY9juEJhD8O7jj8/jlVffwF/85V8K4Dt8YA/qQ26c+dX7aGmoQXffANyBMFq6e7G4HoXL78Nn589gS3+/TKpDgYCA7kcPH2B0bELSJbx/Nve9d36GA/v3Y2hoCAvzcwj4mKyg1NgN9PX3we/1lmRnsshTgsgTVKUCAXNVVNmK2L59O7Zt2waPl+vBgE40pq4KeDR2BMjI7Of+yr7mvsNqHd7npp9HAYlkHKFQGDdv3MYzBw5hdHRMzzOyzzmGTPoxecnKk1t3HkpvePfuPbrWlStXBd77fB7EYuuorgmJCU8DTz5TmERiG1jhwTnucLphd7qU+JqYmlE1DX/OZ8TIwzHp4VM2anJqCjR3rq2pRj6bRkNdtarE6mvCem5TeieVLeCzi5SWAZ599nmEwzW4evUqHj58KOmw6ZlJ+YHQFJrgNecX1zvndCKeUjKHibzvfe97WF5akB51dU1Y12lt7ca+vQeQSCXFGP/Lv/y+EgrdXR1IJ+KYm57EsSMHcf3aFbi9TnT3dqtahglPJg0IEIfC1dqzKcXEPebW7dtK6PjlN1BU3zABRWayTHUJGpYqJczzx8ie/SbgudE83/T7+LvB8yelJ/Q8LrGay9ntTH7xTBNPJA2r127X/CpnpxtA1TxPpV1fAlMFnpe8VtQ2OzXGjWSUOecU4A8w2WgqVZgYZTKFXg0yM6YxqN0k9gmQSuPbYZ7p5svInWi/cpi9p5yVbSrbTFJdbStV9pWf8Z78dymxX/YJbKeRYjH3ZyUIE6nE4z1PLSlJr/B8JTmVXE7rmBVmuYyRVnn6jPlFVQF8Tfm55OkTOPvKug8r4bG4uPyEfMomicAkDywddKYYTCKj5OWTzpTOF2lzHqLc3uMPJNvanB3LQXvr/2wD20KpJd4j97tNuaHNq1iAuNVm3XMpiUHJPvYtE4s8u7ESh9MknaGRLxCNxVS1WF1TjYXFeawsr+mM0ts7CK/Hj3SWAHxBPhc1tXVKPHIunDt3Ufsaz5uUqqvh3tHVqWTvJnheEt5RUoMJj5Lue4kBz5VE8FzJFzHtjea5g6bwtk3yD/ujItvy9Cyt/L/SA5Ue+KfeA5WM4j/1GVC5/0oPVHrg1/ZAOfPcAsPLgy++0WKeF/NJybaUM8+fDmQ2r0HGEyVHnDh39gqWlhi4ubB7z044XHaMjD0Si/f82Us4ceIVyQMEQwF897vfFVuFoEJ3Z4dACv57anJCTJaOdsoXNP2GzHOycEygz9JimkCSrUImDAMImqftP7BP+twMAsigevhoBB989CHaOzqxZ+8+tLS2CEwZ6u+Dz+0QA5QBdXmpsRVMGeM1o/tqMYwILnZ1dcJNElOhiOjGBqqCLFEn457He5sMQ0+dPIXf/va3BcjGE5QEsRIE5bIteYHnO3ZsF2PLRwAsnYTH70YkGsfI6DTGx6fhsRcx2NmAoDsL5BJIxBNYjeVQsAex++Ax2D0uBTqUFCGI+NmFz9TfZOARuFHpOmwCNRqbqD0ZfqwrTxybCZUvsgvjvTwaMWAqJWEExtFkslDQtcfGxsWgl3Gi3akSXwI8bAMlUnx+n/ouQZ1wMavMe2XCxztmu8pKkS3gr1zf1MxbfkwOyWwaRVsIv/jlGRlxxtZWEF+fxaF929DX0yaDyJ7eIcTTdkTzbnxy6gy+8Y23sLAwrQSJ027D9OSEQBMaFpKVSxPB9UQCiWxexlmhqqAY1LlMGtlMGrt37hCQxnJ/w+J1IpNLabzJPj7/2RVU19QgkYiiujaA2toQ6uvqKWkNO9w4ffoMTrx0ApHIqmHbM1HEsm3QbDWCqkCVJCMo3ZJIZvDOz07iyJHnsbgwi9aWRnhcBN4WEAz6BYZ1dXdhZHRELEqXh7riNmRTCUlFhIMhROJp3H00gYtXb6J/cAAnjh9FkYa/9gLcNAEtGaGl0tQNd0tLmAallG4hM+7evWFs27oN6VQC8VhEbHyWSZPtx3VH+YdYzCRFCGqx+oCaytt2HsTHJ8/g+ecO4+OPP8B3vvMvYLcXcP3KFfWB1+1Dd3c/jj/3An7xi3dx4vhh1NXWaL2sRyK4c/euwK6Boa147xe/wGtf+jJm5+bwwQfvoyHkxNa+DqxFNtDQ1ILq2gaVbRPEp655dSgobV4mISg5U7CZNcv5Rj10zk3+pWHixSvXZKw6NTcvMKrKY8fRZ/bB5wvo56xgWV1ZxkvHj4ltnkusILOxBEchJcDb5vQiV6AOqxuJZB4ffvwRXn/jNTid/EwjeFTMAj5vCJGcG1fvT2B2ehJ93R3YiKzi6OH9MpGkfA/BLZnXlYCR5ZUEWlrJJifQxKoCr4ADSvuQzc+9jlqzTIqEwmGzJ0n+yLBdTVLLgBH8mTRjS0xEfghBRO35ApZYOUMzWq5Jw7CemZlFR0unkpEc11t37qK+sRmZrAG++np7lFAZH31kmNk2IJZNobOrU1IzczMzaGtvE/hSyOVUrs8klZKCZLA6IICa/2ffUxt7bm4Obe2dAs8JLhMAWl1fx9WrNxAONWFw63ZcvHQFmUwKxw7vx51rnyEbX8HRg/sR2YjD5Q8i7/BgNZ6EtyqIyYkx7Nm1Q+bQOUo0FfK4cMGAOHtpmplMae3/+Ptv46tvvinZIrMejcTM9WvX0NvbrZ/zL8FXm9ODRCaPBw8eyDSQIC6fI9ICDldrHTOpRQCLSbG1tUXMzU6jrr4eg4NDWFtbw+jIGLZs2VqqDrDrmcU+5Z7N5CpBygAN9jYSSkrShJbPn0OHDorxSykcjhVlmYjx0oOAptN83t64cQMtLU3S8966bVCG0aFQlRLkTHJw3Fl9kMnlZU68sLSsZO/aegTh6tpSFYkN9qIT62sRRDdiYn2z3cFgEHW1Yc1Zt8OGxrowWpoa9KyD3S1m6c3bd7FlaCuaW1tx6tQpsbv37dulhN/Bg/skWWaeMeYPk20y6KSBdDKhfZb7Kvufz+57D8cwvRCT5j5ZpgQ8qZse8HsxMz2FgNejhEdPVwemJsfh87vgr2IVC19PI9yQ1gOTP6aiwaUkByWLOKYuyrlkUtL2ZyUSn0EW85xVaJsSF4YB/JuA50z+lEtkWCaP1sHtSUD2ca3XY6C2XBLEOrPp821M1hvvAL6GLGGC6BagagHF1jlF8h+s1NF6Z4UDnzusqDPyX7lcUVUtyWRa4HcqHTf67zSJzhJYp/F0xvgnqE+sirOSJw0rjx5/Wcrj/Ahjim6Bu/rOyqIyYN96myU/U35eFeOaidGyAxn/zbUgwP+xD40B0DlvuMVR8mkTBKfvQlqJX76e80feGFwHrs9f2/r8p8HyLxp39WqZmSnnHN/HdWKzO43+fEmj3kqO8rnK/Y1nICatM3kzflxj3DfmZmck4cYKLlMmYLTVTWrVyJxYX5bhvJ6/qqwwMis8/4nUwQyl2P9PMuytefJEMkd69271LT92fn5O9zEyMoL5+XntQ/QS4BdlveobajA3P2ckxNJMtPA5QwmqnPTQ79+/D0rSMPnL5zCNubkn1tXVYmV5Cevrq3j5pRdNRcfnZFsMeC7mfKntrETiuKr6R+NunlNcz/Q0eJp5fujVP6jgRJUYudIDlR6o9EBZD1Q2xcp0qPRApQcqPfBreuDML/5vo6D5lFFV+cst8LxA8Dy29jnNcyOnsanBaYIRAjI0ErJjfm4dhYITV69el46xzVHAg0f3ceLFl3Dy07MIh+rQ2NSI2bkZAeU8ODPoXVtZweCg0dQl4/xHP3pbrNSOtlY4HdZB+skb+2LmeV6yLYZVRAa9KQHP5whcuXH/wT3pRT///HNGViCZFPjxb//Pf4d/9Z3fR31Do4LH+flZ9Pf2IJ2IwSuzLGOOZMykLL3zvIJHBi4MwhhgsLz/zJkz0pl1FBkc5MW+Zfk7mTgMRKgBTrbrD37wQxw7+qzK66tCfuQLJdkW1RkbXW/2LxMJBIba29uMnng+h1QmAY+3ChcvXkcsmkDQ60Rj2I18fAGTY/cRDFWjoa0frd07YPcGYHMSkDAMJALcw8PDYgqx7F46yHan2KUM3Bh4EHijsZoJ7qR/U9Lb3AyCzWjYkUrncenSJezfv1dyANSTp+xCNBrD9WvXZQpJ0IfmcPzOSUgwaXFxXkFSTW31Y+Y6AcFcnmCmTQG1rezjNDdLjHSLuWfK5k1LcraU6TYEsRGj8ewcJscnkUqsSZd65/Z+NDfVC5AJhOowNh/B5asEwroQiaygs7MNrU2NeHD/HoL+ANZWCSxRu7UIb6gWvnCttD2bGuoxOz2NUFUAAZ8XoSqfDK6k8cwEhdcDp9eJZCoLl9OPn7zzLl577TXk8mnENlbx8OGwAs2acAMyqbwCyt17dgjcZaJkcLBfJdp5mrWVjNYoE8Ign1qy45Nr+PTT0wIydu7cLtA9EY9qbqQzSWzfvg3T05PwBfxir3HuuOx2AUr1dY1I5YHT56/i/ugEhrYM4aUTx1BMReFzMSYnWOdDMp2Fk6ZmcODKtevo7u0TCMj2UNqnv7cXwWAAtiIZaWSyGfNeacGnKdVDtrdHzpus3wAAIABJREFU/2bgfufufTwYW0bPwFbMzIxjemYEv/d730KeZqAOO5YWluF2euH3hhAMVONv/uav8OLLz0qSguvg7t1hTE1P4/gLJwRyULbl+PEX8OO//hscOXwQ1y58KuZ5U0u75IwInK9HN1BF479lSrcwCZLB/r37UNdQj0yBiZCMmPjsW7JR2eZIdEPSLV5/FdaiG6itq8fh/TtRG/Jp/U5OzQgwiEXWxHJ2FVNYXRiHnXr4+SR8fi/yziq4vGEUii6MTy2IHX/w0H7ATkZcScfe5oLbGcDSRh4bOTt+8d672DrURw0RHNi/G3bKRClrZVjnStJx73UEBXxQs5rsPK5PJq4SiZQqbVZW1jA+Pi7GNPcJGi9So5pgLu+T5pcyOiwahmd5JQn3SM7dCPXua+rEJvQFCJ6lZIJJQLOWiRKHS9elzvTtO8MIhmuwtLIi08Xjzz8Lt8OBhw+GBX5QgsXmsquyR6Ax9/mBAdy5c1vtaW9r1WcSKLXWNwEzzhlK0tBHIJXO4M6du9i2fTt8/oA6ZC2yjosXr2Dr1j0a8//3z/4MO7ZvRdDnwuWzn+D44b2oCfngpSwJJam8AfhCdXgwOiEwdu+uHairqUE2ZeRkaFhLk8yW9nbCSvrz12//CCdeOIHmpiYlKtQmSnvdvIFt27cpkUkwSv4MTieKSr7EJZNE/XLKZxAAJ6OciQjuh6srq9pDnK4iqgJ+DAwOaD8aGR3F4MCQnlE3b9zUWFMKycjdF7G6uoia6ho9K6amplFbW6dKrffff19VG9093fCq4qcIm8Olz6N0ExMcBLoITt2+fUug/9CWfjGEKcfgsttALE1myV4/bty8hWQyg47uXiWKKOPCSgq2i6/x+/ySX6HUBw11+cXKsdWVJSwvzqOzvQV11UE0NNQa+a28TSDWp6fOaC0ODm7Fz979GY4ePYx0KqbE+EB/Fwo0oywW5EthmcL6KO+W5ZqhHnxcponr6+v6vztQjZWEE2fOX0RPd5fkhJiEYd/y+R6qqpL2PpcQ1z37OxT2K2HOcwf3ELLP+QICzlz7Lo/HyOTk8zIk5frjs5Ha9Lw2542A5rIElJKdZR4cT5+lPlfVJ7PLTXa0Jf9WLqH368Bzi1FtsZjLiQ8WeC5GeEnug3IaPN+wks6S7ShnvOte6QfAKgMLPIdd+xXPOKw2YAUKn9W7d++G222X7jxB0/jGhqoELMYvAVTuQ9qTbHb1F5MNJbGZxxIr2nPo2lyqfrHulcxz68uSb7EY6Dpl8Bzy+NxKU1RL+saw2C39b+t61n0apRYmDyl9ThNTI0fD19+6fQednV0GQJccjVsa8CZVuSlr8jTRpHxMy8etfOyt9nLfZn9xj2DV1tz8Ejx0Hy9JZHEuck4xCcUzE0kLY+Pj8pJg4opGxZzfPBfwXLx1yxbNaZ0F6F1R8o3gen967vG6lAxjVYBlbMoE5v/P3nt+13WeWZ775hxwkXMgiEASBANIiRQlUTnacrnscnXN6ukwvWr+oJ5Z82XWpJ6uabvdLtuygiVRgaLETIAkSAQi54ybc5je+9xLQrTk8qqvdeHFJRoE7j33Pee85333s5/fZseNw264658W0J8uBgiYaLQk6DiJt6IpYmZmRs+kirlmdXUVJ0+eRGdXB+KJqNZ5q6sbMFvsmgOYHXOotw9LS4vI5jPlogaDaTPqKuIaOhrZh8fjUmcaC6/f5zwnhvHxmJuNY1Igq5BFfK5RPM8ZgeaWPxXPq87z6va4OgLVEaiOwFNaSnVAqiNQHYHqCFRH4PtHgOL5026dyv8/2CorZ2IxjWQ88rgN9umF9nc3e3QdZSQGLSysIxhswN2x+3B5nCiA7dAONDQ2YWpiVq32dML19R+WKMzNAhmqdPvQjdLV1YnJiQl89NGH+Ml77ylALJuJGxuxp5xGlU0NN4n809raCgs32pm0Ws3ZLhoMhiT60PFM4YFi8a9+9Uu8996PJVbmc2k5Vf7Tf/7P+Lf/9t9rY3tndBQD/f0IeD2gPZhBWdxU8d8YfHRwg8a/Ez/D9+ZnIbaFG4naUBA+N51MaW1EKSoa3kWzGK0UlP+X//V/w+uvvyUWKzeUFqEaKMbky8gZY1PIjcX98TGMjJySAEXhi4IlA/OmJudRG6rHxN3b6GmrweyDGzg60CNBy+5tAJx1hnhuJhOVzN6CWt4//vgjXLhwQZtjhckVCkgk4xJd7ty5h+ETp1QIIG+bwXcUH+nKIvqBzOKKy4zuNAtdnfv7EmwHB/tRW1ejogiFU4ryfI9EIl1u5TXGka7zYJC83FpsbK5L2Ll48QW9rkXOqBKymRw8TiPA03AJGwxu/t0IOiwIh8CxSKaSMNtLyNHOXXKjmCMiwY4bN25he3cT62sLOHd2GKZiBu2NDagJhrC0vi30QH1DrQJb6fTlMVkUymWCz+uTsEJnPjEn/PnR0TvCfjTU1mJtdQletxMOq0Uu7NbmJqFAiDQwOSzY3Qnj88+/xltvviM3Y6GUQSIRFkaFYVrd3X1YXFiTuH3mzAmkEkk8fPgAI+T5lsO42OIux2P5s7ObIp0CwpE4Pv/yc7S2NqOxqVEoBpfLjlw+K8wBxXS3x4X9cEwuMDtxF2Kt2rC2vY9vbt7FfjwlVM0zI8cRcJrVscB/Bze8Jgs8gaCwC5l8CeMPHmLkzFnhgOj8nJ+bxZmRU7qHwuF9CessQlEEMRzOvC7oFDbaqXP5Ej789AaODo+grt6P//c//e/4D//hXyuYlufcyuJNIoeG2iYszq9i/MF9vPbmRXUkxGIxfPXVZVx86WXxUilKfvjhh3ju+edx+esrGDp6BKZcBFe+/BQXX3oVHn8A9Y2tYpgz+JBaCMU3CrShYBAF3ssshCn8Lq9x4bWUTCRw8+ZtrKxvobOnVzz44eGTcNkKsBKwbLYgFk9h9tEs/D4v+g91ineeimzAkosL4UIBLm31weVrUGDozTv30dbRibqGWhSRhd9HlncCLocb8WgGZmcA8WwBlz75I1qb61EXCqC3myxuA6lBsZvIJ2Yo5IiTcNcjlU6I0U9OtMHg30YwUKM5bvz+Q5w+PYLtrU2J7OvrG2Juv/rqq+KFT09P6b5modJAP1BczKlIxHGKxuJi/CeTKXh95EAnMDe/IGGnhRkJEg9zEqSWV9c0p9Gl3NzaBnLRJVSaTWLw817ga1O4ooCjYNN02gj9LAtrnFd4bhhSSPclsThE7VDIZ1cKUTEU5ZaWV/QznLuM4us6fN4AEskcrnx7DXvhCBob6rGxMofB7lYcaq9HPMIwSR+2w3GYHG60dPTho0++xOkTJ9B3+BCKORZEy4gGEznDORVN1jc3cfXadRwZHEBLc4uEZwr5RAjx2fjNN1fw/HPPScTh9U+nPC3zFqdDYqUc/JmciqQUnL/++huJ3RxTCnR8Dr3w4nnEYhE9MyhEBfxBiZEUMj/84EPNAcQY8bMbXU1Zie18zhhYApvO/djYGNbW1tDS2qqCrTAb5P6WnaIWE/EbDGLmcyWNL778XAI6C4V0nrPYx0ubRV3iPhYWl4Uq8gdDuHb9Fs6ceUbnmG5m3ucWXi/5rFjYFDDJcGehdXl5QcfndTnk9va6HcJzkafOQu74xBTSWbpjzXg4MYHnzj+LlZV5HO5tR3NjLXLpOBz5DOylIiKRsDAyFNKcLqeE2G0KwcmkhDEK+NF0Efa6bmxth7GysqxCBu9f5iZw/Nkdw24fCvs8T2urc6ip8aKpqUkdBiwQKgRZxWEzHE6XniGUTTlXM2+Cz32jAFBQJ1IkbJgJKOp9JzdA2KEnpoSD5oSnhVbDNXtQCP5u9kxljcM5s5IBwrm04gquzKcKMi1zrB+LzurQ0tHp5xkyztdhkfxpzAt/PxZPwmZ36dd573m9fjyancPiwhL2w1EcPTakZzW7Ms6fO4eWljpdL9OPptHX14elxUV1sHV2dmpdQSc3C0EKhUwlcGSgX9cxBVseD3Eu/C+7Hvh3ZYYUDBwIgzEOIlsqhQFe6/w5I6uBAZoGEoYdRizW8V7iONBVzffmGofdfjyXoZqQ5jorxXoFoxqiuYH3gLpabt8ZxemRM+p6YKGOHQcsCHMe4xgJz6aigBGQzfwAGgzovqaIzC8DhVIJOef6xKbvcUx5zHx+kfOvNbPZrjmdLnK7w65uEhY3WKDgcfHapvljfGJa82RdqBY9Pd3Y2tzE4sICamqCwi/t7e1oXLg24NizxaeCYjyIguF6lIYUBkbzPK2vraG5qU6ZGgdRNE8L7xXx3+DzGwUHnruKeF75d+Hb1tY0hxFR1dBYr+68vb0w5uYWVZxpaGhGa1uniqAGtofniyx3o4OA60O324kH48S7mXHxxefLnUjGKavcbwaL3jCVcGxM5UAQrTfK3YnsmJDD3kb0lAPFkoHDqXxVnefV3XF1BKojUB2BqnhevQaqI1AdgeoI/EUjcNB5XhHD/7ni+cE2Voo0xUIW+ZwJmTTwxRffCtfhdNsxfPIoGpoo+KTh94Vgt7mwvrEph6Y2C263GMpEYLBtmgLMxMMHGB8fx3Pnz8kpzEDDp8XzSosvNzhsTeaint/LCNtRUquxAgtLBvecbkA6dbnhWV1dwdlnRiRIMhiMC28eE9nWDG786quvtFks5fNinmdSSXF86SAniuNp8ZzvTWcnx4TiPMV0irvNTSG5hCT+WmxiqpKBTnHc6fbh6yvfIpsv4bkLL0joIueYewAiVMgTpehPsZxqwPrGioRmq81wkFOoLJYsWJhfRTKeQjqyg/juMg53huDz2FGyWBFo6IbN2wST3YVMxuClcxz4/txYU4ikGMONLI+X4hY3q7t7MWxt70rY6ezokFjC4gY3oMI+qEXYaGOn2FosWHUO5uZncfIkHWpWxBMx2Kx2CbcUjTxu4gYSQthwQ0eBJBaLatw8XrcY2C0tzfqMFKR4TMQIFHKGo4jvz+NPM8zNaZfwKaxL0djo8thhNZA9NpMb2TQLFm58e/0mbo2NSjhJJ8NI7m+jo6kOL194ztjYxiPwcyPs4lgbTm8WMCieJxJJOB0utain88DN0bsSDxsb68UbZ1gmiysUOm0Ws5i4vFaCoSDSxQLCkQSmJ2fEKN7d3obTZYHTZVVY1v5+REiX6ekFuS+Hjh2WQDo/N49jR4/pmjGcuJBgRUyH0WpNzjnEJU7QCWm1YmtnG3vhffT29qiwQmcmgysp+FDAM8EqUZsbdpvdid1IEqMPZjA9u4CRM6fQ39MKB7KwlrJI8dqze2BzeRBqbEXJYkfBZMXqGgNTIYQBP+cnH32IH//4R8hIUDTwMhQUiLuQ4CH+rNH+TpciTFYsrkUxPbuEvv5ufPTx+/gf//W/gtPBFn+6PYFgIIRoOIHlxVVsbW/i9NkTCqW8+u23clOSw05cCN/v6tWr6O3txdi9exJp7EghGdvD4vKanOfPPX8RLrdPIaPEmRBNQTGXAguLZXSec2NONx+DiVeXFiV8Uqii2/7EqbNobe+UyFYqJFAqsgjGc+dSSOny4hLefPWixiy2uwKXOYdSLiFndNzkhTvQCJhcuPLtLRw9fhzegBcmC1FSJcNNS7RLFlhYXsftu/fQ19sj7IXFVNDfeT3xPsiWi0QWdiKINWxTaCIFhUIpL+GEAgYLVTy+ry9fUat/LBpGbSik+4n3F4WKa9eu4ezZETx6NK2x5OtTKC8SZUHntFyhhghEYYqoHIrPDMGlcG0UQ7JYWZ5DqUCh2aNQSavDZbCPMxnhbI4O9MPltCObSko8p0DO8GGKaAwf5PzB8Epen2Il03FcDigsMEiV3QuprLIGV1ZXYbM70NNzCNeuX8fQ8LAQI3RfswBWKlmUW0CsC/EcZ04cRY3HgmJyDyiQ076PgsWOvqPDCEdzmF/YQFtrMzo72oRsoXubnSX8Q8c5facTU9Po7OpSiDQ/E1EgLPSSc68Q33hMzn6Jehq3IkzMwjAZgX8Ubi5fvoKGhibU1zUoBLShoREet1c8dXY82B3WMuKqhMnJSYnroZo6CYicJ4lqiISjEr3aO9oNFFQ2o+4Snks+F3i+iGZip8HNGzfxs5/9XLguh7moThgeB1n4EpZKzONgkcKqwukrr7wEr89tFLsYTM3mIpNZon+haNJz8NurNzT2DD7mvMMigtNOzELMKOgUjCwCAynErpgS1leXcWSgDx3tLXqm0wG+tb2HPEXzyVn4/CGFHZ84cQyrKws43NMOqzkPj8MCbzGDfDyMre0tjbEEUxVZKEDGJXYS0cJ5OZkD4iU3HC6PcDQDAwNIENFjt0usJCZKRRgArS2tiEV34HJYFcbqcro1bpxTWKzgvcMckppQjQJKs+mUCqSry4sSTBvq6yWu8jkjk4HBO9GXcGE/IJ4/7eI11kz0NT/p3ONrHDQiHBTPjS6/cldP2SVcwXBQnK18Pe7C0muxSG98VcRzFgw4lvw5Q5A3ws4FBhOyjV0fRmFfxZPtXWGQWEDv6OhS1w/n8xeff1ZYJRYr2LXAeYdFcM73+v0SjMI/USkMNWbxw+nUv1eY53y+VvjcB0VeDunBrsbKsVY+Z2XNZYjqJnUF8XUrYi7XkU8KDmYJ30QCsoOLgdo0P3DFoDmU93uphFu3b6OtvRO7e/sqDvH51dPVqdBmnlcV86zWx5/BQPQV1P1Ac0BHB8Nnjc9noOaI/jLY7RVuesVFz+/zHLB+xM/CseO/8T34dfB1eF6u3xpTCC4Z7HzetrW1aI3EdVBDfZ26Klj80rkktkTCNPn2hsjNLx4X53KODUV6Fo04B7CTk8XLg+L5010Mj9f3nBPLwjxfl2t1jhNfs/JZud6leM7uBM5Vq2srukcTCc6vfrg9fjhpgihz17k+57zLQgTnGyL8eNz8bEQY+rzuMraF9xfvFqPblV2kFR1cxycme/kmLBtrKJ5zflUXAU0AVfH8L9obVn+oOgLVEfiXOwJVbMu/3HNf/eTVEaiOwD8xAn+Oef4d5zlXqMW0mOfcBBx0blRE9+86zw3ZIRpNYezOQzHPjxw5igIYxBVHqK4GU9PTiEUTCAbq0drWhjujdzA0NKQN3vMXLkhQoZAa3t/H7OyMBIGmxnqMnDoJlOhg/q7znMdRcVNxk8BNiALZKDLSyCShyVhwcy+xuLgkgZebiGeffUYCNPmvVO0oHFNoo8vR7fXj4YOHEnYG+vsUfOdzuxCVu7ZGwUf8qmzm+He6nb658g1ee+01vQeF3aXFBfT0dpUFO7rVjFZbQ4wtwGJ3IhxN4JPPvsB7f/XXcsCiaKALuPDPpHPaGPIz+QNebG2to629RagZChVEquzuRrG8tIGJ8YfobK5FndeMuqAFZlMOBZMFNc19KNhqkGeUYToGj9stQZ7ImESc7e2rEnWsNm42WRQoGm2+RQbyQfxzOjQpshnjTwdpVngAbnYoqlOwy6QppFtx89YNvPji80Ic3LhxXQ6hoaFhCZB0DcmBb2OAJV2cOZ0znhsG7BktxgkMDgwiEg1L9FtdWcfa6oYcgnTHs+VeRQYbg6sSRuBh2cUkF5LFrGBSvzsA5M3IF824PzWNxY0N3Lt/V2Kah4F2bieO9XahrSlkhDLSNcrPU6RLuiC2OFEDDFAl/5eCxJUrV7Ef3Zdb3+m0SdzkmPH3xOO1WZBOxg1nIo+JG06rEx/+4WOcHD6FjfUVNDXVoibkg8frQjJNpEIRExPzqAm4MTjQKZbw9NQ0Tp44ZTh11arOsaWwYAgQHHcLLEYhx24XG5Wb7JW1NfT394mBTWcwryd2PVitTp0jyeliWDuxH8tiYW0Hl69ex3s/fheNIQ8s+RgsRRaerLA43DDb3QjUNaNgtiMH8lILcoyePXNGTu3xe3fl8qxtbNAGncUuirUsxvA6o6hLpyhFQDr5iXiIZyAn+/379+TwJ17hR+++o+uLn5fCC68j5gGksmlx/vmzFBOJdmJnCgUCinj/8A//oHuZQtm/+3f/BvnkPqYn7mFpeU2Bn2+89S7q6puQZzHFytbxvLAPXpcb2zs7MNts+OSTT5DLJpVp0NhQh3gsitpastIdGBg8BpOJBbMsmluCMJuyagNPZ/Ny1FFIXl6Yw/PPnoKlkERsdw1BDwsaKZQ89XB7yXy24fqt+zh34YLmJJOZxR+iL1xqZU/Gs0LEnH32WTjtNszNTEvgGx46ajglS3T95yUIbm5tYWNrC10dvXJTUoDiNSHXZSaDZCKFyclHmJycwttvv4NQMIDr165JcCUGiS5lFva6utrlRqcTkvfpqVOn5Oyl0D3x8KFcxyyw8T37BwaF/WGBhl+5fBHLy4vY3lhWAat/8Ag8vgBm5xf0c7w/Hz54oE4ANo/4iHxRloEdmWRKAhHvr1g0Cp/Xq3uHgjoDQzlnUlxK5Yoq2LCAReH726tXcezYcYw/eCDufm1tHVbWVrGysooTwycRDsdw684YFpaWcPrUCZwc6sfCxBhqPGY01voxMzuLzp4+Ceh2ZwD1dS0q3BGxREwAxXwW9+wul4TEVDaPqelZ1NbVK9iQiCsKhOP3x9XRwcIrHbfPPHNGOI+tzS0V8TiHHB7ow+rKqoptfH45HG4MDg7q9enEJH+c1zGdlzdu35Kzn6IvO6/u3WdQJQNGj+n6mJicRDqV0fV98tRJRGMR4R94TN3dneo6YPje2tomTp06qaJsc1OL7pdCKo6hIwPKmfjlL/+AlpZanBk5I9zQwuK8HO9EOz2cGMf5Z8/h/v2HEuq7ug+hqbkFC0sr2NreES/4pVdeF26GuSAUMk8cH8DW5gYWl5aFdaqprdW1QkdpNBLG8aEjmH00pee23+dS5kRNXQN29+PI5s1Y3djB/QfjeOniCxi9dQ3Pnj2JgNcBj80Ea3IP0e017O2Xsx+IWioUEInFhFOiAMf7L8vutWAIkVQO++F9nD1zVu5qPZdNRETkMDkzh6W1TSTSWXR0dsLD4kM6IXTG1pbhHO451ItILCqmPsNReX1SSO091I29nU2J5HxWdbS3q2hoY+dENvsYJ2EstypBvX/qPD+YF/Nk3cQshEpgr7FlfVo8Nzp3jKLx94nnBxnpj4VzCvh6NcN5zi8GyvKLn9lYVxh4Fn6xgG1zOVWEZYGIcyTNBptbO1hd21DBw2ajaNuusX/Ic/b8M+hsby2vQQoyI+zu7SrvQkgUhoyWs1OUsUDRuhw4aQSJGjg2zoGc83nsPCaJz1xwHEAKil9e5tNXXOcVVjuFbnYxqABitaqwxT98HlCQPXz4sNzcNAfwuWLKsXPOQI+wQEQxmGM1MzsPj9+P5uZWbO3sCE8VCvjgsptRVxvSa1WKGepAKJ8THjevA6PIuKf7gvMrr5/K5618Fn4Go7iZkfDc0zeoIi27TAxjBPS+wgNpDesUNmn0PnFYIRUr+dziXM3iL7NWurs60NrSDLfHLUQekWzizpcDVxWZws+qLj12V+b1dzry5XrPszvoSWBr5RqsdDdUPrPxGsYfcfDzOZlimFPBIjb/ncfHdeKjRzPCtjDMmnM11xrsSGxtNQrQzBJhZwvvNdZZOjrb5Tjn67DIwYIcxXNeFyy6COvzPcxzOtkrY2vQZCoiuvF94lvkPLc79P6FknEvVe6TqvP88RRQ/Ut1BKojUB2B8qqhOhDVEaiOQHUEqiPwvSPwQ+I5f/jgwvkvwbZ813lOZxutQxa8//4nKBZtCpY7e24EPr8TkVgYX13+Co0NLchmimLXcoHLDS/Ftjt37uDo4ICENgo5U1OT+h7b5oeODsBOt/VT4nnFeS5et+VJAFfJVETJTHcnN24MfKT4b2xwufki6/vIkUE5euUyLm8iGHhntpJpTpGxJBHo6MCAHDp0raYScbWns7X/YCt25e/cSLEQQAFJ3Mr5OTS2NcmxRrciHe5kuLLFnyGMdMcSj/HJpS/x8quvqRnVSg4t2biRKDY3tyXEUygk13py6qE4shReuREl+7GQNWH8/gTmHs2iMejGUH8rTPkwTKYcSlY7/A09yFtDyBUt2NpcRndXt3AIe3sRrK1toK6uXu7vrq4OOdoptO3sbGN2fhVHjw2LS3z27Bm1YNPlRKG6JBGX59twPtJ5bjG5JRB9/fVXeOHFC0YL7oMHBqe5UEJjQ5OCybiZpQuWaBFukih4k49awRmMjd1VQYWbUG4sf//+B1hZWcO5c0QcROWsbmltxujobYmvTc0N+v7s7CPD1V+wwGZxIJ9KIRGJ4uTICDbCYXjq6sDt45UvLyGxtYn0zg7effkC3NYcnA6LUC/aMJqBLF3BdgdS6TxKJorUOYyO3kONP4ChYwMK7+P4UyyiG5z/lXjusCkEkY4qBeU53Fhf30FkL4aGugYJN3X1AeGNzFYKCHmJedPTy3DYiug/3KbzPn7/AUZOnRFKgGMgdz9BwBx3E92dkOBHgd8s8RzgpUQBsY+Bu06ngk+LBV6nBbWBZ9LsfOBxEj3iwG4sg9nldVz+5jp+8lc/Qn3AAY81B2sxI0HQ6nDD4vAg2NiGgsmJvMmOTL6IhflF9B8+rGOJ7O9hZn4O/ceOyVG2sb6O7c1NiUwU7eR4JvuZOB1tclk4sSOZzmJudgETk1MSw+hQI7/6b//2F2qHb2tvxaOZaezv72GgfwCbm1u6ZyhCqs0/n5dzmt0hp0+fktuNn3N3YwkLs1MwW+0KsHwwMY3zF16UuMcuAmIdKHom43GxvOcXF1XwyOVS6i7hHNNY36AiTyJFZ7AH/YNDcs5lcxEj08Fkhc9fg/X1bYmhiVgUDmsJhzoakY7uwGklaigNk9MPi82Hja0oIrEMTp05i2wxB4sNiCdj8Li8yOWKiEVSGL07jlOnR2CzmnHrxnU8+8xpdTXwfLEoxwg0i82BialJiTBtze0SzSnqUXBgtwcLhcePn5SAcfTIkMSsne0tOf4ZzklnH7FWlZZ/CpIUgxYX5yU6kfse8Ho119Aj6HOsAAAgAElEQVQZTcGW4jEFWeFUsgyJnZLzl8J9V0eLhGQ6JPPFEkbv3lMYHEUhCj18vfbWZglWLBiarDYJW2QL83qgCMQCS17hpMS2sMPDIVd0jKGebq+uC4r2+/thJFMp7Ozu4fjwsNzCLCoSp9TZ2YXr129hZXUdLW1tCNUEsLb4CIndVTQGHbAiK5f61n5cBaHGxmYE/AHMTE/Lyc1roiYUUhcPWcR74TR+/q9+hi++uixxi3Mhhf3Dfb1YXmKhMSTmOUMkG1k0yhDDFH/s6D3c32cUJfJ0t7Jbijx6p+YmMtB5LPxdOp0p1rMAZuAsWEjMCr3Dn2dGBzs5OCHxXDQ1N6lQRjd2Lp9BY1O9xLRIOAyfPyDB8g/vf4if//wXcto6bUT+GF0UAX9I8yufTyzMra6tSmxvaKwzhMy00RXEc5xhh4aDhRkWeoyC2di9cbm9I7E46uvqwXozf4eIj0g8jjgxNcKSsWjL51dW1++h7i4EfU5YTJx5rSiY7NiLpLG4vC5cSF1dDWLhXTx75gQsxSzspjwQ28H+5jKS5FKZoVBYYoQ4v/Hm8fhq4PYEUFvXiLmZR4hHNnF8iEUuk565vFaJakhk8kjmirh0+VvkYUWwphZ1fi+cVjOaW1pw5/aoCjrHTwzrmqarnQ5zLgp4bxC5lsvE4bBbjEyBsmub14tc1mVRz1hk/Xnx/Om1lTqH/gLxvLK+kRhetpLzexWMydMMcxXztY4zZEf++9PiecVsYDjNVXmGWdghZidY1K2XLxQxO7eEpcVVZQBsbe2gs6sbq8vLKKRjeOG5Z4XTIdeaxWMxzllgMxEBxfFiJwaPmYVag2Muod5mBJOqOJ03Orw4n/FYuC6zWZ4wuHls/F5FeD5oVODr0aqRTOclbnNeo+mCTnAeB7MYjO4Pq+YNp92OxpD/iVgMdogYbmo2Jt68dVuIO38wqOIV561EZFsFIt4z7IbkcXCdyedPxc3NY68I/Hxv/p3FSV5HPN4Kx5xrOK4JufaheN7ScQj7XJOwwKxCfa68TiJuhOsiO1ZWWQBOoqPrEBKxmDpEWPAK7+3qWcfONxe7j0zG/cuijlNFCOO88tiMHIykPgOPnZ1BnGt1nXNdUbYaVtz+BwsyBzsmeE0R+8R/5znh3MvCROVzcr3KtS4FdMN53oHpR49UqIvH0ujuOYxQqB7xRErYFj4HiONi5w1/59ChXhXFOdcSi8Q1z7PPnlW+gHHhG3lH2pMcwLaUFXQ5z+lAF7CI102pWD5fhvOcXTQHswKefePvqybL6v64OgLVEaiOwIERqE6K1cuhOgLVEaiOwA+MwOUP/qOY5/xzkIGpDcmBIFBucFDMIFl2nnPRzK+DjpSnnefkYbtdQfz2Nx/AbHHKofLm26+jZMqhriGE0bFR+LxBISQYmHTj5k383d/9nQSzhfl5hGqCcuHRPbO5uaFQQn7v1MlhuJ0G2/HpNuiKI4nHxmNUe7C5JPGcu2+6OxWgBoscqxQUyJQ+f/6c+N4UbPJy51rFD7czKDGVkYCxsrwiQburox35dFpiC3EPRhjpd78qrv2dnR3wDwUP8iwX19Zw9MggGupqYbOY1ApeCVakWF80W/Ht9VvoPnRYYlkmEZcLkU4/Ck0cD3Fpc1ksLJKr3oS6uhCi0X2NY3Q/gempOcxOPcLxwR401djgd+WRzcVRtNgRaOpDyVGHfNGCvZ0NtRnTtUeH6vzcotjIDEaFqYTBwT6FEJKbvLK2jd7DA+Kbz83N6Bg2N9b1M3STErlA5ys3pjRPmU1u3L17V0iBvv5esW4palPg4usxFGpleVWbyNb2JlisFDuC5c00d/sGi5TiOV2mC/ML+tn/8qtfaWP79jvvSKSiSE438vzCLAIBH7w+DxwOq5zrPL/5vA2JaBr1AZ8wAC6PCxkLkLXZ8I9/eF/u18L+Poa7u3Gsuw3mfFRBcnle73RZsf1ZrFnA6Q3g/vgUlpfXcPLkadT4XLBb6GAqSozkFUaGsFz5VivsThsyZQcZXyMDK27cGMWZU2exs7GFTDqB1pZ6OJzcvJM/b4bF7sPsLLE7e+jvbVFNYmz0Ljrb6bIOyD9IAdIsZitFqLyKMUQACdtjssJkc8Jsc2JlbVNsaopnF86fg8NGocIQ38nTpzuNSAKTxYVIsoCrt+9hYmYOzz/3LLyOEgKOIry2EizEvjicMNnd8Ne1IGtyIFeyYWcvokJIPR3MHpfQBus729hPJIUpevnll1EqFLCztS3mPzfCRwcH5chj27lEwjwDIIkNKmpsWtt6sLsbURBoJBpBEXkc7u/BiZND+OUvf4n+wwPCWezv7eHI4KCul0fT0xIoGxrqtBE/ffq0xNiNlVk8mryPvoGj6h6hAH579C5a2zvgtDslVtA9aXR/OOQUDkf2xGbu7elA0O9VSCDdzssrG3C7A3B7gson6B/ohMmSRyZXhMPlRzRhhHNOPHiAeGQXJ472wVJMwWljhS4Pmi9zeTPujE3g6LERtHZ2IpqMIRLbQ7DGYFtzbiJ+5/K3NxGqaxDXdml+Bq0tjSp+sD9dLsESOyOsmJh+JKRVMZPH6NhtFXHIg2ebPAVhl8uLqclpnD37rIp4e7u7cvRRRInHWSDrkqAUi0c133EuVM4hGc9Op5znLgbnlcP3KKLxuiZyhE5qzn10OtL5bTUZaCMFSTqcmJmjCL8lJ6g6kCJhnHvmLPZ3dxBPJmBxkVPv0LXJ+ZFBs5zTiBpobmzAyuqKQjkN3AMdlAzDM9i4Y3fvCYVDp/krr74qUXlyahpHBo/g+vXr2NjYxvMXX0I9uc78PPkE9tfmUEqH8WjirlzbcRZDPD4JMwz3FUbLyl4M45nGgihd9d5AEAm6vRPMzIjC73ZhdWkJPYd6hK3gfMix4vVGBjqFHTpFVSTMsyBhCIS8j9nBw0IWxaWK8MaCBxnenBcLsBiIn3gC8/PzcqTzuhBfuOxGZWGRxQMWdRtbWuH2ODX3pjMJFSgpQPJ5ZbXYFSDMIM+hoeOwu+wSnigQJ+Kco5zqJvjoo4/x4osvKCeCRQ5/wCdHOzMmKNqxy4K4lmQqg8WlVezs7ovz7w/UwO32Svyzmy3Co7AQ4Qn48eDhJNxerwoEFFWnJieEWrtw7hysphyspozcn+FEDg+nFpErWdQtQHd9Y10Njg/2IryzAScLhMmwih9EULFsxK4RZhY0tXagpr4JMNnhcPkw/mAKc5P38cyxNoWTStDMsXvMo/kwUzCjZHNiYnYJ86sbCNU2orWuDqUyt5qaHK8XngcWp3jeKOxxDcS1yczMFFqbaxHe38Hx48dV0GdhlJguoUbKYp5RODc445X1UWV9ddCBfNCYICf5AT46f+/7nOeVNVmZS6H586Bwy3v4oOtcP88ODhYaym5vzsP84rxRET95/BScWWzgnJQr8XlX0vNmdnZBbOr19U3Mzy/j5KkRjI3dQwOLTl4vVmYnEQp4cOhQN2rrQgqKN3j8fH6aQb7+1tau5kbmEkTjEXWUsBiu9ZOwHTQh+FRE49xE57Y6yspc98pYVdZ0leOuoGY4BgyC3tmPCk9VYZ6T/c/fpUjN88h7Tnz4fB6DvV1wsuqjMTJLNOcfyrK85heWVyQQ8zO0NTdgbmocnR3t6vTgGoznkmIx35ufhXOQYWwgYo789pwCP/mH7ysTCOc7ro/Ka2eK2GSDdx0+grXVVc3BnCOEtSp3BHAuYRGNBZ1EuoRoLKHQZ97nvLfSyQQCAa+6pDj3G/irnHBfHreBE+Tr8r1Z1GfRjMfJv/O643EJZcOJv8w/+T7x/ODqlle3cX4NEZrOcRYJ+Aw1ijVG5s+jMraFZhgWvLikmp1dRHNLG+rrm2TYyGr8jIIJrw0WXvr7+Vw3SzznGpPrxucvnNe6qiKeqwtLzvkyf7181z3utag8yFQUKWouYMHvoHheEdCr4nl1e1wdgeoIVEfguyNQFc+rV0R1BKojUB2BHxiBrz74jyWKbwfF84qD6U/E80IaqcRfHhhKJ8vebgyFog1TU/MSU9969y24PDYsr8whkUihq/MQlpfW8ODhlFrw2V5LJwvxIQx7o4DADSqd5xQUDvf2ovdQJ2wWg699cINaCZqqtDhXNqDpbAqJdEIBbHKR57h5c2vzQFftw8kJ4S0qXG0j2K4At8entlK2L3NTvbNDB2EOdTUhI4AxHoeVfPTHzdHcfxjt19xQkYfrZZswXVQ2q9rcm9ra5HRvaWpCe1urEDAUT3KFopxPdPp9cfkK3L4A7BQ582REcnPaK5Eqk86K385W/M7ODoRCAQl+3PhTBH3/tx9g+uEDnBjsQ1uDH/U1DphKKYVlObxB1Lb2IVNyIZbMCuFBlyVduBaLXaLMvXv3cfLkCczMPML2ziZef/1VHX8slobN6sDUoykFUtKxSsQBMRsDA/1w2K1qvWWrcCKegtvpx+9+93v86MfvSrDlBpmbc74WCwHE3cSicblcN7bW5Vrjprejs0viKMeRmJrdvbDwOvvhCF588UX8n//H/yWn71//9V9je3sDn136BH/7i5/LfZ/JpnSt0D0ci8e0+S+W7IjsJxD0umAzl5DOJJGzmLC2t4+PL32GUr6IH7/6OmpdbpjSMdhNMQkAFE8o8OS4RzPbEIkn8I+/ex+trW14/a23tGn2Oe3Y29rUWGxsrIu93tt7SM55MwNMy045vhZVyXA8hfWNLdSF6rC1voFiLoPTp4cVFkp0jd3lRSJNZusG0okITgz1aa9468YtdUvQRc4NKlvfacorlXLGsZoAh4UCV1Yua5PFpnBPFn7oDr07OiZHtqlYMHjMYKeA0S3A68nm8CKRN+OTL75BNJlBT1cHSukI3OYcgi4zXFaTXLF0noca21C0OlEw2TA7vwKn3SEGfjIeVQaASmp2Jz746CO88vLLKjbRmUx3+ML8HGprQuLjkhH7zDNn4fGQV5wQEoeIp0ymiJu3xhAIBhV4yALEXngb98fvivt+5/Y9uc/ZgWK3EQtgxu1bt4SOmZyekiDIUECK85998F/xzKkhjUVNbSOyeWBzdx9r61toam7G2uoKxu/fw8kTw+JvUyyhO7uzoxV1IWJZikinkwpUOzZ0HDvbe+rOsDtd6O07hJr6Wt23Njvd9IYgeevGTfg9TmTTSZwdOYGdrXUUc2lYS3kkkhl89vkV/PTnfwenx4+ltRVcu3FVwoAwCiWKrBaFtv7f//Bf8Iu/+QXujY2ioa4OZ8+clmDyaPoR7ozdMT6jz6sCgsvux8zMNNpbG3Vu790bQzQc0RzHQE8WDcPhKJqbW+RKpHhiCFx5YT7YEcDgx5ZmhgTnsb2zjcH+AdTXNxgt8HIzpiWK3B8f171BtBMFOBa8OC9azOwaoTM+L3cwCxF1dY0S2Udv39EcMDQ0iEIug8tXLsPpCypItb3VmA/ZnUEBMhaN4NixIZ0bhs2JfYuiCkYMmN3Z2cf09AwGKZTfuI5z585hZ5+4GYPhTbxPKBTE6TNndf+x3T+bjCEb28Pk+G0cGeiVg5H4JrPdCbOlIEcxuyMMrFFWYovKqywoZLKIxlO4MzaGnu4ebC6t4tTJk+osOdTTg0hkX3x46uM8ViKsWIwhFsfGDhyz1RDFGFxZW2uEhzKYME7kCIVvwwVK57HV5kZEc2MAd+/eQ09PjwqmHEMKhiwMcF7kuJfMNiytb6Cuvl5YBD4LGQ7M+ZVOeKK9yEZOxOK4decO9iNRIXcO9/UL08XOE5fLo+Lk0BA7RQzWO6+xbJbIGgsc1nJgq9UidMni4ircLMq4fUJkBGvrMTe3gHry7612xJMM1zQhVFurz0wsE1nM+3s7mJx8iEPd3SpK+X1O5AssUFpx5+4EtvdiGDg2hC+/+grv/fhtBNwOXL70CZprgzAnd5GK7kqUD9Ll7vOhvqUdYPCfiVgL3qNF/PrXv8VP33kDrvwOTKWMkY/htIrPT2HV4nSjZHHB5a/Ff/vtRwjVNaI24IO5WEA0QpdwEd09PXqWb21twuEycBt8NtfVNSCRiAolw7mXYYvsgmEXAbvQWAwxxHPjzxPx/AnHvHIfPR3oWRHUDfHcCA39PvH8oKu8jKt/3KFQCbCsIFi+2wXHgm5O9ybPLbv/DPG8qXxvGxxsIrZ4Pa5vbSBbMMRbIntu3RxVoTieTKuj48fv/RT/7de/UyYL2fi5+D6W5h7h7NnTaO9o1fOVCDMeg3FPmnH92g3999xz57G4vKhwUV7jFE35xTmJofBEs/EzcE1w+tRpdeZVAkMVBkk2fLnIYKz7gGgkIjc9Be+TI2dUiKWQTbFYnHHemGV0B69JMcvZXSgevxFUzvmMznNeu+l0VgL6wuKSnp3MOfjsk0/w4oVzqA3V4MaNGzh79qzRJce5ESWZPVQcjkSUucE1QsVpbuQVxPVvFNIpvNOlzYIhv8+xD4TqNS/wnq1ga3i/V9ztEsP5wLc7sbm1Db8vIHMA5zvOQxurKwgGfaitCwo9xQ48fp/reorMT9bzhe8UV2iI0dxTKMDOdUM5VLayVTDCOznmT3j+/DeVhh53dhaxsryEoD+ge57XDeeohYUlTM/MYuj4cbS1tmheZTfMnbF7CARrMXT8pLqU6DRnlgbFfBof6liIDwS0Fl1fX9V6hR0Kx44ekcOehVgVUw50ejDjwuh81J2jz80ORpHR6Tqn+YEB5GSem+k8NwT+qnhe3RZXR6A6AtUR+P4RqIrn1SujOgLVEaiOwA+MAJ3nXCBXNnEHXT6VRbPxbyaYCmkkovtanLIFnf+lG5A7mgpn8LHLCgVkMxTanYjF80IV/PJXv8Yrr72M7kNk7K7IyZ1J5WE1O9Hc0omGpiaJL+PjD7RQbmlpFU6Fx8HNN92TbI0/eqRfjl+iUyhK8IsOmkqYU0VQf7zoN5dw49YNDPQPwuf1K6eKgWgUxCuC0PETx+XS4n7DLruiIry0Q9N/y26babX32+XYpvtMwWsMQEwkxOxl+BJ5uHQgG9gaI8CSggp/Vg7UXB6LCwtiRnLj1nu4X25Wbjoo4P3mt78TH55hh3S79R0+LHQIN3r8GboHL136HOcvPCeXI3mhFEwzJR/+8Pvfoa8thL42P5J7KwocJSJhay+O7r5hONxktJMFbsXS+qoENQVVKTSrKMGf7iqKkHSqDg8fl0M0ly6olZtiIl2h/f1sva3BBx/8AW+//abEMYOFz3ZeK4r5Ij766EO888475SBP4wIUw9PpMtx6ZpNEF4rjHq8X4WhUaAYKSYFgjQTJ3f2wwhjpYqbg+Y+/+R3S0Qz+6ic/waNHE2KGt7Q2wO22I5dNyelOUUOBonSAkW1pKm9ErRSpeEpMWN/cFgKGqJuf/fRnqCfXupSGyxZRgSSfY5ghEItl5bhcZ6DdqWHUNQTlFl5YnEF9qAnrq1vaVNPxFQz4hWDg2NEdyE04md3kxW5sbmHgSD/CYZ7TJgnJne1tEnnpppW71EIsCzAxNYNELIKRU8NqdZ6cmFKh4YUXXygHq/FaoMMsJdc6nWo2kxOlfEmCH8dPrfxlZur16zfwwgvPi3OqznwiQKwM8k0a3RiwSjy/NvoALm8NZqen0d/dqmJCJrYr4bK1tR0unx+19U0wMXSwZJbDlbkF7W1t8HncCizjBjVbBH7zm9/g3XffkSBn3JdG8CzbyCk28DrjfcVCAwtmcu6bTAoOZIcKHXgXLrxo4AYsVrlxl5ZWxBanI/3U8DCO9PdieXFeQhbxHRvb21jb2MbwydNIpeJYm7wh93xtfQtgccLi9GF7P4ZYKoO5+Xk57mZnpzF01HCwR/ajEmjoID5z5qw6Cr649JnCygYH+uBgMGI8gs3NdXjr2uAJNKCluUl4lVQ8rrZ34hyIn2Gxh6iR5pZW8XKR3pVD787d+3j7R38Fh8eHrZ1diSFHBvvhdbtUaOBUE01k8P/8f7/CSy+9DLfLC5fDLSfm7MwMMpkUOjvb1amxsrKo8Uxm/MikIrBbi/A4rCosirefyapIxY4WFgJjiaQKVJVWfiI/6FZOpWIKzyOuivcQTXssULkDofLcFtd70wFI1nN7e4ccpdlMTuJuOs2wVTNmFuZQRBapdEwoJYZd3rl9F8EgMSjEGJnQ2dmszh7ivPj8EHanwHmY1yXdkBR86Gw0BGPlBZgZAEyUgRUuVxC3b99FZ2cnHkw8QE2tH8l0AseOHselS18ScIu33nzRoPKaLXJAssCzusIwUQbPefWaPKal5WVY7SW43UR5meSiJ9bGR/xMsSjO9tIyczFiEoEYfPv1pa/x+quvKYSX5yyXY1GRx0zefFbiuUJoyW/O6+o1AmmJxaCgw+Kq2aQQTwNFZTyDeKyAwVpfWFyUCCckBF2oRIeVDIfnzva2igtjE1PYS6Th9QY0x3DO2d3ZVrghczIsyKOloRZej13zYSSWwvbOvj4zxfeOjk5d5zdv3kBtXR36+/qws7ujonGo1g+LtYASURp8dhVyCvkko3gvEkcslQezWyOJDOx0ykeiwt2wQ4zrhBDFdImg6xK/+BnYqcR5gPN7T28fWpvbkIhlMHbvAZ594SJCnBPXltHa1oJiNo2dtRUkd7dRU4zAko/DyevY5oSnvglmbxCwuMRLt1lc+O1vfo9jg0Po6+6G01xANLaDjY0l+AIOJFJRIUGIHLLaPDCZXbh+bQwOhwf1jUEsryzC769TgZViMR33Xr8TNocZThexQQ7NzUT1mIjXUlihEkH1POO8z2cNheTKl5EHY4i9xhriSYce57snJHLj31Tk1+9XxHZDSNfrl9ckvC8Mcd54F86VvEbZ/SEsB8NCJbxzvWEI+JWfZycYQ1D5PktLi/o3I8zcCJ3mtcXnvwK3de/lNP86nC4EQ7UqnLBo9eDhNII1DZiZWUT/wDHNSflkDPNzjzBy5qSc0HQ78/li8LjJos8hy5BLIvPUOWJRcY7XfSVgkuI55xEKyix68Jl35sxpeJwWIeH0zJYgyrnA6ELhfTQ1+VDZGWR9k1fPCtZ3Zd4ni16jJlEe30pfwOOQ14MyAXNbjDHlM4LjQFQNC9ujY2Na8zQ1NqhLZXpyQtd9e3uruiaYdcDfC6pAvKb7jJ+L8+3u7p7c/ewm4vqNcy/FdK5RWMziezLElUYJ/r2yJq+sZdlpFEsnxaJnuG0yyU4nE3xeH5YX5rGwMCu8DIvRwSBxelatc58Uc4zrQSQ6zj/KhzHJjS1zh5WFjCfXcGXkDnZAVL4n8VzrjIKeeUsLc8o2YaGC61kWxuYXltV9dOz4CXS2tyCTSsDj8albanpmHs+cuyCjO3MgOA+yI4freXay1NY3CKXEtWSAaCUn13YGzourqifsc+M+072jtbaxnjDEcyL0iK8rIEvue/lZQyMEEUJVbEt1S1wdgeoIVEfgh0egKp5Xr47qCFRHoDoCPzAC3yeeP/2jEs+5IC2mkSQepNyuedCtXlnkP/ldLqyzcpTu7MQBqwuffPoZ7E47Tp8ZlsOQAkI+QyZwETu7UWzv7uG5C+e1iWALL0VobiYoYhHZQvG8paUZx4eOwu0waeHODTm/T4d6BTtTOZYn4jnETKUD9/jQCXGME7GEUCx0uUcTcbS3t8ttJh6kgq2MgsDBz6UAy0RCQgidRHRP0S3k8bG13qSAK4rn/DUFO2qzy42egfageJ7NFuB0edSaTPfmV199LccbW6O58aBbb/m/4wi+/voK3nz9JbQ2MXTKIfGcG2BuALnZWl1fRyqdRnNzoxG+x8BRVyO++PxTrEzdwv/w3kUUUjtCUJD1uroVRd/RETmxyW5OZbOYWVzAwOCgRA9u4tbW19FQX68x2djcFNaCbcU8LrKx3U6XeJ9EDVCwZKsu0TF0f4qT6zEYmvys+3uGWHjs2LHHLegUsrhRI8Oc7E2ibOhcpUONmx26ryhWsIDAAMNEKo2Gxka5wPh9OlF//av/hvheDG++/jo4HC3NDRLXLOaixGAD22qI5dyUMVzRpNAphzZrmSxxE8DG+iZGx+4hEmXbcw1efeU11ATdKGS3hYnY2gxjenoBhQLPeQq19XXijLZ3NOPWneviwYdq6hEM1Ak9QYGVmB0KRUbXwY6CKok54HtS1K5vCMHn9SBU48fiwjwGBwa0+Za7SyI2tb8Sbt8ZQ6mQx0BfL2Zn55DJ5HD8+LCu77Q46QwuCwOmvLA6dJ4XsyUJmhTc+Nm5AaeAxXvgm2++wcjIiI6L3+O5o7hKYcLpcMNkdSCcymF1K4IHU7MI7+/hlQvPwpJPIBUmQmlOhQyX14/DA0fQdahX3HcWSehI5jXC1+vu6kScDtuGRjnxbt++LUGkv7//cas7MRTsKuG1QRceMR1Xr16TY38/sqfwQ2JHiMhIZ3Joa+1EqJYcfvJrbRi7O6454No3V1DIplEbCuh9ybdmcOD03ByOnziN3Z1NmOJrcJvIJbehvbsPC8sbuHpzDMeOn8TO3g6mp6dQE6CYapKLOJ3KKtCRAmZDfaOOkQ7oQ4c60d3RhnyOQaJ5FZDGZ9bRdugI2pqbVDhIRPYR9Pt1H/A+Xd/Ywczcou7LIwOH4DEnMTnxQOGTR4+fxPZ+RKGaPp9fyCihSXJZicapnIHwuHNnDOtrm7j44stobGzCZ599ipdfuoitrQ34/G45zFvbmrG0ksAzZ04im4khGY+ohZ+iEhEvRoHQJG4xZT+iNHjfUUAhNoGOZQobNrKIS3kJ22Tj855kmz2RAex0CYcjCIZqEKypY0Qt0ukCPB52dljkBGewMjWMvoFuFXR4HtOpHD7++BKef/6igkfbOpvRe7gDsUgYLroAywHPvFZ5nRoBfBQj6Vo1mLqaw00U1FKwWnzI56y4fmMUbW2tGL17GxdePI+d3W20tnbgy8+/xgvPP4+6kEP3BJm+Ew8n5fCkAE5BkoVLOnFZTPr88y/UwVFXF3yMMSBigI51Pk++/eYbdQQ0NsqsqaUAACAASURBVDVKnGFw9fb6qvImOMeR6UxRh2HJ7Kxh/gPvsZQ6KSzKIagIpUYwIt/fuDeJfOBx0YXKuZCCYTpN1ENEwjufgQbewWBF85jVFbC9o0yQ9a1teII1VLF0X+zthvXZInt7SMT2EQ1vw+924JmRYbnKiU1jACbxNFNTUxLMV5aX1cHAcT506BDGxkaFX6FwbLVSRc2J/d/d1gKX3a45lI7z9e0wNnajyJYs8PiCek3mHXR0tEsQhByiRkwlC4oU0FVYs1oUNDk1M4/TJ0YQi8SFwHrpjTexHYsgVcjjyNARWEslxHZ34WEpZnMKpUwERYcHGYsTvsY2mD01yIKYoQI++vCPaGlswbMjz+DbK1fQ2daiuXFrexVuD7shOPea9PmIhtpc30UkkpL4CHMOgaAfHncIJhN51XSfd8EXcAJmFij5zOY1aSLFTPe+JG5DdS6r2Hy+E1P2RLg21h1cMxmu54NouYoYWTEpVEwHB7EtFQPCE/H8yTZWgricv4bQWQluPxhEWnHA6788NjOLQxYVbRjuy9/h9cVnNRXWyjWq4y7yPjSEeoqO4ngXKYauKC9mZnYJCwurGD4xIuGypTGE2zev4eVXLqoLyutmALCRrWGMCYvZDN+2CE1DBJQRsmmsryooFV7zFRY3r6GaoB+mUlavI6cwJxciycycs6yYePhAc9eRgX51WqiT5gd2+0+v4/7cZqDSbcnj4hqPzy+GBjMfYXVtHW0tLXr+3Lt7V8HHHHdmWjxz9ow+o8PpwMrKujA3Ab9fpgDOITzvzCOgEUHFFotZRWTOqxTe+e/EaHEu4LxQwczw2I3OLAvMDpvWRRTlrRaGG8cUEs8C/L27Ywq7b+R60WFHY0MDigqyr3RCVK5DrjK4zjDQLxTZWYAxrtU/Fc8r1+93xlALXINVz3mW4nldKGRkHAh3lMPM7ALmFhaF+eloa0EiHobd7kImX8DC4gqCoXrUNTRiZmZWBU3uB4j/Y6GQKBeubVtamuBxO3W8nFu/XzznLENRXRUl+s7L153BPOf1RgNFTgVKOumJ16uK59UNcXUEqiNQHYE/NwJV8bx6fVRHoDoC1RH4Z4rnTxbNgLmQQTL2p+L5wQ3hQfE8k6LARzcdA+JcWFxewcr6Ck6PDGNzYw1et0/iUENtM2wODxwuD5ZXliTk0mEeDAa0ieP/f/DgvgQ5thvTee5kF6vNEFzp6GHQKIXsylfFqaWNAoUOq0XYmJ6uQ3DY7HA5KJTnJWbcHb8vLixRA2zTLlHoKLuSjM9fEdHpyiIP1HDH8xgp6tKhxpW6xEmr9bGATBtxRTyvbIS5EaQQTqGDGwWiFT76+I945dXX9D5uj1dCF7nCV7/9Gn/zs/cMp3/Z3c9NJEVgbu7ujI6i51AvHHaHnOQzizsI+ly4/vnvcPZIO3wO7jqzKFocmFvZxguvvIP9cEYu1M3tHWQLeYnTPG5uXDnORpCXTdgWik8cW4Y+cRfCQsXY6Jhca9FoRP+9f/8+RkZOC5HC37106TM0NTeKF10TqpG7txLeSlGeziKeJxYreN1QPKezmOeCP8fPbidf22TSONH1RuF5dOwuTp48hY8++BBepxsvX3wRwRofsuU2cZjokDT433Sm8bUo+CbSKZjL4VjcHHIDRxwLCxDXrt0QLojFh/qGJhwfGkSN3y6sAzE2FHYonNA1RkGXrrj6uhqFntGdGk+m4HS41AbOYg9DEVmIuHr1ql6fbd+xWBKH+wZw9NgxiTgL8zNy+5K7ynZmbgoNrAOP06r2c4r6TQ31ODLYh8tffS2nL1E2vBfo2CaiRogFC/FDNjn7PA6XUAy8hng++VVBUNy+fQcnT5yQSGKgIvJlZ2xOLFA65GHzYH03iqX1LVz99hv89J3X0d4QxP7GMor5rFyn4Ugca1tbqG9qgc3hEgaCjFmKAryf6cpjQSlXLCjwqxK6t7GxhcnJSXR1dYvfz/MyMnJGm3e6Ezmu9+/fRVtHG2pCQd2rFFd4bgJ+Q7DlOYrGk5ianhPjnsruF5c+lWu8p6dLDHAiL+4/eIiWNrJp19DXGoDXVoTFxrmHuBWfROkHE1N4+923MfNoCnt724hF9nU9ej1eRCIMCvRLpOB40dHZ3FgvN7fTzoIdXYklRDJm3J9cRH1tHY4M9MHjcqhgRkcknXcUehicyGtoY20Zr79wCl988RkCNbXoOtSna/DBxIQ6LI4PDSkokw52TiTpbFb3M7EaFGGuXb2BkdMjCjcdPjGM8fG7cHtcYpzPzs7A7w3huefPw2xluGFeKCreY7wWM8mkHNMcP7KMH8/nFMgKeXUVUECjY3pvdxtZdrGYgEI6Ay+FjGxG/OpcsQQnMVaZPAJ1TeK3z8yvYmsnrEDAvq4uOGwm+IMuiY4srFC7WVvfwdLiusS6/cgOWtsa0d3drmBICpAVQdlgmhtOXToa6YDWXMzio4kiGucyJ+bn1rG6ti2xzO114NjxI4gn41hf28K9uw/x3o/fQ2x/XRgVzj1EBbAIS8GY9xFFKQrddL1yjqXTOJensG1BMBAQtorOborbZLbzOmxrbdMxPXx4DyOn+uV+5H3jsNNVWoTd6lRBlEgfFA3HMd9re2dD+R4Vdz3D//Z29/Bo5pEENRZVKRKp6GvIjApKZWcP73eKayzG8tiIfKGIxuMyGPFeI2+jZEYo1IBsnmHYFOytqAn4UFfjh90KBPwuCVzEttTW1qvYRSfsH//4iboQRpgPUOTvmjTf85zQqb2zu6lwzFIuK4a4zWTSNcpre317H1u7UbHETVa7EEvra6uae5lJQr49Hdkcp/bWVgQDvnIfDsSSn3w0g6b6JgR8QXWS1DY0YTsWRXd/H1raWmHjdFQswZJLY2fuDmymNEp2L5JFO/xNXbB6Q8gULbhxc1TdEO+98y5WlhYw8eAhPF6/sg9CtQHkMgk0tzRib29HY83zvjC3qOuV11kw5NU8OTuzhNaWHnXSHB06AofbosIkw5gNrIfdQIYUsqAk9x3xvCwCc9wOoiAq73FQOD/Y3XdwnUI3NgW9p4XKg0u2yusIh6Juqu+K8vxZsfXLbvUnAjoL+cTNGCiL5eUlrV94/bFLSy7eA9kxJSJoynz0VDZj4PwYlp3KYXp6DmarE5sbe8q76O09rOL+xMNxYcDOjJxSaCVzLFgs4ZrI6HYyrm7eS8otKHeG8TgqbvBK0beSvUAB2Grm9W3g7LjuYQeZyWTF/l4Y21tGMCyxd8SF0ZhQ+EHfuTGSf4mIzmOrZOVUxpNhttOz8+V10Yxeh8+5U6dOqSA0Ojoq9BHXTzx+m81wcxNnRdQg16aGC92h+4/3dSXzgPNQSQVOo1OOhTXOUUaB06LOQhZzOYQOl0OdMA0NTWhqalU3GjE8/D1efytry6ip8WuuqKFwTyxO+brkM6vSmcD34hzAE6SuQ5k7nnQ7HLzuDhZ5Hrvhy1kw7FTgJbQ4PyvxXF1CRCFm85idW1Rx+MSpEbQ0MnuigP1IDNMzc4DZjs7uQ/D6/AqRp5mF3UFE7vE91jY2sMl1Rn2tim8NDfUqLqv79U+c54Z4biBqDPFcV7Vxg7Cq9Vg8V+qRxW502+kzG/dslXle3R5XR6A6AtUR+O4IVMXz6hVRHYHqCFRH4J8hnh90QHGh/UPi+dMvbWxSKGYmYbd7MDO7irnFdaxvbqKntxuBGq/Yt8QRhPejCAUbJJ7T4TQ5NSH3GoVpsrcp9lEovHXrphzRFDGH6U4z5RXmx0UwRVv+G13RBzdIFec5nSwujxtrK6tiG7e2tKo9nw4mbo63d3Zw/cYNPP/iRfGZqWF9n/P8oCDP16bwTncq+c3cBHGRTwGmIpjTeW6wGMsOdKFfSnJgUdyiuEjxfGZ2TriLru4ebTy4AaGD6ZNPPsbxoSOoDdXCarOWd4AW8cvJC6arkm3Vag83W3Hr7iSsxRziW3MYPlSPQ+11wjDQIbi1n0Jjey+CoWaUYMHi0hKaWlu0OZPQlcsJW0ABluMp13YmrdZliorRWBRdnV1yQFJQ5yaHQij/f19fH2pqyPNNS0SmMzeTjuNQb4/GhRtGbvAovvPcGtzzqBxWdK97vAHx3G12uzaMPCc8Boa93bt3TwibR7OzEt7nZ2dx8fkL6OnpVOs0zXPJFMPmKBiXdH6Jl2GYHY/z3oNxBGpq5NxOpTMSw9WKb7bKfXjr1h2J1Y1NzQqA+5uf/1ybODoSKVZycyyXrs2qcaBASvGZn8lJVxQ3Z9mMhEe6a/sPH5ZQzA3/kSNDsNoccNIBOzGJVDqOpqYG+Dwu/U5HW7ta3Hn+6FbO5nNYWFzGyuo6Wpsbxd6em5vH7Vt3DK6uyYzOzi4dD93Hb731hsFKt1qQTaW1AaUAyXuCY8xzyiv54cOHcuM3NTehpiYklys3l3YrnWcUJcxI5YCpxRU8mHqEWDSKF8+NoK3eL2yLhWJhNifBHBYb0rkCph7NKriVRQFeKytLSxJ/eX9SzGRALMUovj8dq3TU0iknJnmwRt/j9UC3s86b1YyEWrtdyJVFFRpvR0fvweH0yHFL1nJv/1HxqemG93qc+PTTP+In7/1IAt7u3p6QKXTTMmjspXPDyMT3FfY4M7uIeDKra+30yAg8Xg8SiRi2t9Zx/94YvF63hHC23DMomMcbiyfQ092NlaV5YVEG+rqEYHG7HDA5Q9gOZ7G8tITO9nZt9CnQsZDFAhnFVIoHZOiuLi/g5QuncOmzP6Krpxdef0D3+f3xh+o6MRAdFhVfiPWheMkQ0UKeIjQLWTO4d4+BdZ0YGOzXdekPeJFKp8QsP3msH1anGwW2qlsM9jhxCTY6IS0WFNjyTh3BYZMwz3ueIZMFCsAOGyLhPezv7wolxXueHO06jxv58B4a6+sNHrDZCsbQhRNphONZFMwOmG0sePrhdvuwuTiH9uZadHS2ooicimFmswPJdAmzs8vi8Xu8TvQc6kA2l4CH1U8FM5pVuOM1S/GlIqZTPOIcSZGcLmCiqdIpYGZmRUIex+v4iaMK2uWcfenSZUQiCZx75hzGbn8rRnx7e5vmWArNX375JS5cOC/8D58ndF4qvK9IAcml77OYyXub9zm7XxbmF3XfdbR3Ynz8oZzMhw+zkEMeOvnidNFSsHYjHE7g+vU7Ytbv7jGf4SWUTGlsbC+qM4OCNwsx/EzNLc0qDhD9xSeEgTswI5fO6GeWlpZVgKVbmuJW5TnMezqZSuH3v/sdfv7XPzWwZcQ3mDhGNszMLeDmzVvo6+2Fw8FA6E24HFY0NNSqKMmCH3ndfJ3333+/XOilUGw4qRmESZFvPxzWcdJFnE5E4bSakUkm5Gjl/axwxr0IUtmCWNjs7vEH/HIAM7TQSed8Qz0sphJCQb/EzUwqaXCKLWbMLy0iFo6hxh/C1uY26ppaUNPYgLbubhWwaXr32h0Ib6whtjMNCzLImVxIFV2ob++D2V2DR/MruHd/HK+99grs1hJKhYyKpp5gLUZH7+p54HI41KFw68Z1scqJXPL7vEgm4nC5neg91IFkIoGJh3Oor2tVRkRvb4/Ec2YHFJngIA65TaJcvsg74LvOc+FchFApP+PLhvTHyJby4qiyLnkag1Fxngt/V8aKfN96qrL2qIjn6iMpi9z8r+Fm/lPx3NCTrXKgUyRfXV2RY5jIFTl5iaEpi+c6NiFfDNwHTQfCX1AQzeSV7XBn9D5KJSu2d8Iq5KyvLqC+LqgAaqKyXn3lJWGM6MaWEM0OKCvRJMza4DFQnOacb4i1EsdZKJEL3tiuG51wNqDA5wdLmCblVlAkBSxgMZjZN8Qm+T0edZyxwM6i7T/19UPnofJ7FRNBJdST48C1yPbOHurq6g2fPi9ji1XrFXaGET1y8eWXdR/Rya01Ap+XdNNnMljf2NB48nnX3tZeLnxb9P/5vMhnEnoPdiPyfqcpoVJYUBG0LPRyTFVMs9iFg7HZXWKDE53Gbr7Z+TlEImH9vp3P4qaGx+I5X0+oPN3qJSSS5LCH9X7MbKkI3983fgf3ARq/svP8aWwLP7ewLfkiZueX9PwbGj6pbpDJiXE8nJpGa3sXjg+fUv7HXoS5HC5sbWxqPdTb3aPrYGZ+XsfKEGkaGVwuh843iw9/TjyXdG6kWxuNIexWMJuQLxaRLXeKMDC0Kp7/U3dJ9d+rI1AdgX/pI1AVz/+lXwHVz18dgeoI/OAI/Dlsy0GnFDc55mIGqVj4T7AtB4NF+UbGBrGg4K583oyd3TjuPZiW0NvY3IDd/S0Jbfzfret30NszIDcmA8cuff6ZxOijR4/InUMBnUL66Ogd4VkoiBw9MgCXzaBK84sLbYrn3PgTHWJszIzWYx2PxSq+MN1wZCsSFcFgIoondO6QCfzJp5fw2htv6vtWS+mx87zyWvwvBV+6iCicVjZZPEZugrj5YdBVW2urIbg+3gpSPDeOk0dDQZNC+cbGppyRDicdxBa5z4eHT6K9o1PCHcXATz/9FId6uvX5ua+02AyRm2IMg0yTqYxETfJct7Z3cWt0HK+8cB7NPjOcxQiKqX2FKuZgA+w+zK/t4uTIeSE36H5qa28Va7py/vi5+HkoaLNlmZ+LLFH+LMV2brCITmHAk9frg4MBibduo76+UeGC/Dm6MX1+D1wus/jcbCvmuaCjisfODT43bBTO6aSkULS4uKygL7Kv6by/eeu2XF08DopodFIRH0EhniKr3WZSyzQds9yw02kY3g+LLUyUgtFGz7b+NCKJmNHybLZIrKTT99ix40IYSNw1meUyvnrthlzOC4urCmednBpHU2MtjgweFqaB4iOLLeur66ivb5JA7/Q48XBqHDdvXBe2haKu027Hyy+/ovfOFRg+t4uvLn+NF168KCSAyVTE3s6Wxr2htlbhdBybaDSOlfV1ue15bHS41wQ8KiqQAd7Y0Ayr1WGw6Pf2cOXKFbz55hvCWfA697rIHCaSwgggVLt9GYfBceZ4U4Rlp8bFl17VeaI4dv3aNxLX+48dh9UbwPr2nlrijw/2Ih3dwTMnj6KYSei8RRMp2FweuL0BWGxO7IbDOve83xnuxXDCI0f7YbYaXH8K9Bwnup557BTPicjhuSROJBiogdlsnENu7oOhgIJXXQx5zOYkUGYzBbjcXqMzgSGBZjLyF/HNla9x/twzEsDZ2s1sBBZmbt66hVOniDAhv76osM7l5VVMTc8i9t+DH3/8o5/ofuP4c1POzoWHD8extrqEjvY2cX47OnvwcGIadByeGRlRt0B0bwt9h9pglZMYyBTdKNn8EnquXb0moZMhlvxcFGMpvi4vr0i0fDQ9ibdevYDPP/sjnj13HuFoTAgAcvB5nXMeYBCsCgjxOOx2FqZ2NZfxOqIjmN0PX12+LLGdLvnx8fu4P34fb7zxBlprHAjUN8MVrMNWNAGPt0bCO7sbLHR053NwOmwoWigh0i3I+4cuZrdCf3mPMTiVBQqvz6djz0QjaHBacOrkCQnuXhYsllextbcPWJ3o6DoMlzekTgA6tHtam9Dd0Qh/gIK6cb4ZgPmrX3+A1tZu+OgyXpjDqZFhtLY3IhLelZj62HleFv8qzlPOpRSOOAcQvUHcVzSSxcLCOnK5osIF33jrVaTSCeG2fv+7j8QMHz42DK/LKKrxPvD5vRLXibjhFwWZ+oY6dUZQiBISgk8ihp0y/NXK7pu0BNjZmXns7YWF1jlx4pTwPTUh4ieIpTCryGIy2ZFM5XD9+iicLj9+//sP8e677+HLry4jX4jBH7Dh/PnzKuxSsKwUCjjnVlymQr0kE3A7DNwM52EGE/Lccu7UM8PKYl9SQh3n5aHBAVikiFoUhGuyOPDl5W/x8R8/kWh36uQw/qd//28wPfUAH330gfSut99+W05YBo+ePn1a1yzHiPc25xR+n3Pw5ctf4+///n/WsUyO34PbYUVvT6dwPuzastmcSGYyyGQLsNodsLlcuDd+X27jyP4+DnV3IuDzwMnCRyEnjEsiHtPzulAqYGFlCUtzC9jd2FHQ4OH+QXQP9MPi5LPCjGI2h1Qkiu3VFTitcZjMOZjtQdi9TfDWdmB9N4H/+o+/x9/84hdwu62wWvKw20rYj0Tw9bUxzRPJeBI2sxU+j1fXftDvgcdlRSxKvEyzwpazDIi22rG3F8f87Coam1rR2dkGb4DdE3RJ8/FA5AkLPQyQNlzUj53ndOtWVlaPw0Ir4vqTJdfBgv7TAYxaY7HzQGumP92ufp8ZgOsICtuc93nuDiJbDOHwSXipGjaIninw83CeZjdVQYV+I2CUAvmTYFOK55UsGDLKeeHQ1MD7N5nO6n5fXl7XNX/x4kVkM3G8//vf6L5ip8KFC+dQV1ujDBRy4HmtsgBY6T7j3VYRpiti/8HPyHtCa7o8i38GDoeYKHXcgRgnE7766jJevnhROQ1a0zl4DybVYfbnvr5vLJ/++YorvrJWqYSw8phpfCBznB0eKX4uqw2XPv8C0VhMa7rZuTm89dZbODp4RKYKhmFWxHDimdg5yfmM8xrXVZx3+Tzu72kv54EYRXn+4e/xD4+H9z4RNfzDLjPD7MCgaiJ1ihh/OKGiOo/hPs0CwYBc584yfpDnmx1EfF12eXG+YTfO1vam5iMW1JgZpELlU18/xDxH2bgi53kZ21IpAnJeOOg8b21pQnjv/2fvvZ8ku+4rz5Peu6os77t8e+/QDUcBBAhiRFKUFKTczo5ipNVGzP4rq42Z2dgI7casdmIl7UgkANEABEi47kZ7tKnu6i7vfVV673bPefkaRQiUOPvjMIvR7AaQXZV533333Xu+5/s5O3D7fEgms4gnM7A66aJfxcWLz2F2elrrBpF2HG92EfA9ck4V8jlh5hjq/auc5zQqSLiH0cHDQpYRNGAlBl1j1MC2NA7BjRFojEBjBH79EWiI57/+WDVe2RiBxgj8ho3Axz/6XxQYav56xgmvC9DmYZHiuaWcRy7NNn2jtdUU1/lns6XTfD1FwlKBTEgXtndScinefzCBmpVYgzxiezt44fILePcn7yMSakFTtBU1ft9qWQcMbpR5gKFwzM39kyeTQlbQPXugv1fMc7ZQ8zVqWwUkXhMPwAMbXVHme6SIyQ02GbbHjhxGJBxCuVTU34knUpiemcPOzh7aO3vEnQwF3LA7DFc7D2/iWtZ/Dp1E/Gd+bwVSMqzRTuwI25qfor+vV84iMT7LJYlrao2WmM+DqlUHX5OJSnHN5XbjytXPJJ5TvCKWZS8Ww+ef38OZM6d12IonYgpKJGLAOKyRsx1CMpUVcmZqek4tsSePjOHp3U9xZKAVTQEGUyVgcwXgjbTh9oMpXLz8NezVubrhcEAhYQbKw2Dy8otCK8ePXzxc6XpXq1hZWcGBA0Z7u/i3ORYNctje3lUL96NHk2hv60C0hU4mup9LzwotPBRxDCh88nvw+xqHRLdQJbNz8+J/0v1I9yQdyM89dwkrK8sSD9kmbbimqigU6Ni3q/WYvHGGs/I9smTBWWG3OVEu0cnqUHklX8rLiTs7tyBMAg/gAwODCqbiz6RgSibyxx9fRbFs1/zp6GzB7s4GNjeX8ed/9qcKgnQ73cimc4jHUmKmZwppcZw31lZVMGGQWGs0qrkQbWnF5uY2/uGHb+P7f/BHOuiS30qnn6PeLk+kxs7Otl7PcEeXx4PWNiIxqpiZeoKzZ06owEDxWeJemWKjURR4+HAC01PTQtlQOGZBgW7stfU1HYRZ5JHwIFGSHRZGuNi9+/eQyRTEsHc7rHA7idcoYnM3jr10DruptA7Rp48dgt9lQUvIDUspJzd6qQp09w3AF2xCuWZREC3nL+cKHdCPJiZw/PgRg8PO60Emeq6Ira0d2ClS7cYlnjOskS3WFAV4LcnedjhsQq7yz5zjHC8iVCKRqHAx/NrZjeP67XsSEOlQGx8fxdkzp3Hnzi28+PxliUJXr17B115+CblcBgGPE9NTk3jy5Kkc4EcOH0N//wHdT3TN8TW7u9u4fv0aOjvahF5hKG2lasPGNkNhlyV8JuO72N1awXA/HX3GuJXggzvQqnnMN07no8PplmjNMVnf2FQhhM46FktOHh3F22/9AG9885vqiGBHAb9GRkdU9KNTkSLB3NysXLKHD46pWMfvSzFhhV0zDgfW19aV30DG+Ouvf0P3VMReAJw+WDwBOP0RZAtVCZxk3iZ2d5Hc3YW1VsX8yhKOnTiGlmizBM1UPIbrNz7TPcw1LRiKyBXPuWirVVBK7Gq9XF1fUcAchaP2zg6JR9G2dnF3Hz96qnC3kN+LgN8p1zlxEKVKFdlcBVvbKRQKRIIQFbUh8ZyCNwU18/lhisgUQHiT8xlEdz3Xpe6ebmTyKQlJm5tx7O2m5Orf3t7EoaNjcLod6ij5+QefIBxqxakTpzE/8wgjw4NynHPNoNDO+cUi0eEjB/VsETKIoaSab2Wt15yjuVwRuzt7uHfvAV577Q3DpUjh0VrHBlgZemuE8XLdI9uXouIemfDhqJ4l7HShS/XiueNwERukIGCKb5VnmQT8efyc/IxXr10V9qClKazAYTosf/zjHyskmUImOwXMUNXr1z/DpUuX1E1AjIo/GEauUEWhBPz1f/4bBUd/93d/Tx0ZtWoRb775DezsMMiwhocP7mvOPf/888/WfKE0xL934vbt2yrMsluGRd3B/n4szc/C7bShORzE0IEBOeMpxHHNVJGlVMbjqSmtn2fPnpZQrS4HCZtlWGoVuPgs5XOwVkWpUkShWkQukcLexjYiwbDxDPf74PR51TViKdews7aJbCIGizUDp8cBp7cZ3mAn9tI1fPjpTfiDEXR2d2Jjc0nieS4bk3ja0TeO2dlFjA6PoVwso8gum3IJmVQcAZ8DTmcN42MHUCpmUcwnNYbpVAkPHhDrcwBDwwcQjvj0PrkH4NsmwotuWlZk6IM2EBF1i3nVwMqxa4lB2KagbYrA+wXbPGpXxwAAIABJREFUXzYjGH/fdPLS4W2+dv8WdL8JwPzvfBZz/eLkNjjTdHAbhSh+mRx07eWIPKly/hlYJHYscby5T+I6bzrPn/3MKvRZ+TxjKKnCRGvMCqmo02hxcVWu4SdTsxgfG0dTJICtzTUFL/v9HoRCfoyODCl0mPsiYmC4n+GzgN+Torr5/sz9mVkg4nvgZ+C9zrliEfpHPYCoyPnPMFR2Uk3KpNDR2iLHMrFpCtlkSK95Xeof6KvGdP8Y8c8mmsQcR/MamoU9I0CUzzNeI6vWR38gJLMH9y4bm9vqbCRibnNjE+1tbepuYLGfe1maQfg+mKPAvRX/mfshFk35e4iYIPYHMNC8UpaoztebaBftzYVNyit3JplKC+llYzh3uYzFpWVkcjl1z80vLMrIUKIIn0pIcOe+g89oFhG5F+WaQ2e/6Wh3uri/+OqDD5/RX/7izK3qL9RUwFhdXlSgsImtoTljdn4RT6ZmcPG5y2iOhI18FZ9fe9RYIo3W9k4VH7lPSSaSKOZzKv6T1c55yjWT6x6zYRYW5vHcxQt15zn30pwRxu/6E3EtLGoZxHMDgWVhkdPoniiT36/OJu4HDeyhWWDiODewLb9hh97Gx22MQGME/sURaIjn/+IQNV7QGIHGCPymjsCH7/zPNfMAtt8JZG6sDRGMB/0qaqWsnOdfuIiMw5/ZMrzfVWW1cmNdRLFYQyJVRLlql3herBBJ4JdbtCnShMReGsV8RcJcc0sLnC6HhFKyfBksOD4+Ls7548ePdPDo6+vFQH8vbCjCYTMC2Lhpp4jF1ni+Fwrg/J2uHh4a8oUKNrf3sL66ghPHj0g4Z1AjhQNupCefTMEfCKNWs8m5c+L4IXR0tqqdngdUfi9hOtxk8DL0sygRhEICRS8emikexuMx/TuyZOl8ZYCk2o+5ia+UjQZkKxRIZ4gWDNYz3FQUvym40CXPdnSKZS+99JJa0ckXJ7agXC2jq7tThzK+L78/jAcPHuPIkRM6NE08fowzx8ex+vQeDrQH4Xfy8xGQ7kHJ6sVOqoDxwyd02CPrtyXaJOHEeC/GAZzXU+3ELmIJiP4oC+fCM6nhIjMOkDyMl4plOegpTPb29klcj4SbEWkKwmqhwGR8T/OwzO9969YtnDlz5tnhheJ5sVyVy5fv4emTp/WDERREypBRHqY5J3hAcjDk0E5UT1oHPuJUzIOQws4oodMpWOO4Ujugc66sg5TBbS/qoLm7G5NAOzM7K1xOR0en2qGnZ1bVIdDURB7nfTx8+Dn+zb/+E/g8HokxEw8n9L2vXrmG8cOj6B/qQWd7m3AAfC8CFpUpkjnx+MlTLC6t4OWvvSKOO11ffM9EFs3PzyGbSqtIwDGINDXD5qC449ahmDzv55+/qLZvfn454Sjg2Rwo5FmUsCKdyuLtt/8Rv//7vw+f14619RVsbW4JsUP8DucbHW+mAMP7jSJ6KNgkt63f7UQiti3HfLFaQypfwg9/9BPhfGLbG/j6y5cQ8tiwvTyr4EzYnPCHIujo6UdrRzdKNbp7XSioRd2OpYUF7O5u4fDhcf1MuuRZZCBbnpzW27fuoqenT4Wj9bUNzXenk/PPKJKdOHXCmHc1hkUa/Pe7d+6jqbkVjx491hyvWh0qpl24cF6CCcWBmZkpXDx/Dm6XHZ9+/CGOHz+GoN+HcrmA9997V/cSRdWR4RF1TFD4VCgearhx6yYydGF73SqaSdxvasXswiqWVzcxNDiIgN+NrfUFDPW2w1LJolrOo2Lxwu6NwOP2yYFIbY3iDgtLV699hq7uHnGv2dVArMCJo+N45+0f4uuvvipBYHJyEs3NTTh5/DjcXnYTxMTl5j0W39vCuTOnFKSmtvNKBasK7jWKdGTt78XjOHv2vMYpUE2jWLXC7gvC7gkinSshlc6jRvZ6tYqpx5MKM7W5HBgZHVaXRD6bxp1bN8XYDgaCyBWKKFZqaGppRyyeUEv/yGAvIsGAwlcjkQBCQS9KhZwcxhRD7BYbnA6D4+tgaGaOXR5s++A6YkOhSMHCj8nJeXHki6U8jh47JOGvBiKG6veLsiHMAqOxXlDo5no7NDyEWCKGSHMEuSwLlj69v9W1ZZw+ewLJdALz80uYm1vB0OAhSSfJ2IbWea3XqOqzuN1OPU84z7ieUXghYsrKNcpi4HEoVFOAmZqaRUdHl4pwzU1RBeDx/mOnRCpVUDEmGArhydOnmjuj42OYX1wQUmV+YR5N0Wa89vXX0BL2weukAGsgE1i84lgVigXdnywCEceloGWLBW3NEaFR+HxZW13TvUq3Ol2qWuOqNUxNTwnLID65ysd21KxOvPPj97C4vIYTJ89gZX1NwuWhQyP6fslkTMGKH334CxVuzp07J2QM1xUKV7weDC3kfZmiQ9zqUFE5nUyiraVZReD11SUhFF595bf0PFJR1cZrXMJb77yDN978puYYixRk7lNA5zpHtBa9w+yCoFhrd9pQqhaRT6Wwt74FS73wTmHaFw7qeV3KF5HeS6DAwqHHAgvdqBY3UjkLns6uIZYqwOXxoq29BR6PHV1dzXC5LNiLJxFLV+WM7u7sVqEpGAjIAc9g4AP93ahWc3o2oVZCLr2j0OGV1V3sbKXQ1NyGsbERON12xBi4GgpKrJV4Xqmp0GI6gTVfKSJqrbchnUprDPlcNL6M+fxVv0zB1txzGoQJQwTfL/aaQrD5u/m9WOwh2kqOZD2PjWPul8VzifMSCy0olyoSJVmsZbcSu1eM92hgW8yfwdBpPmcy2SzsLGo6WZwyCrvpTL4eEDyrzAZ2nkWbw0aA8sQDhEJGGPahQ2PCgRGJI2e81a5noiHw11HUDCEvGR1Ixv6T78EYEaPIYIG1yutEAZTVGDusdq7bDoWpk9VfZh4DO3ZUjAZqWtO/EMPN7/VsnPd1B+jZsY+/bhYfTHQUuzw4niZuTmJsldfacHurGEFhWSKtgTJhWPbVq9eELCK2jH+Xn4U/h1go7g9ZKCVvnntZE2N39OABPcv4Wt6ThjOf18aYDyqcMQumHqDM/d/s3Czm5heMEEy7Heub29pHsIuyo71TuC233SLEGN8rn6vci3Id037MYlwLYfLqKJevOgP9uuI5n1Xc+1Kg5nrJUNDJp1O4/MJLCk5llsbC0hKWltdRsVhlVOEay89IAwQRSyw4MMNAe+Z60OnK8hLK5SJeevFFraNcS0SOqc9d409fMM8tLOrrXrAJycUnDfOCCipcOjSPTPHcPONcfP3PGzrRb+oBuPG5GyPQGIGvHIHGotiYGI0RaIxAYwR+xQh82XluHjjMjeV+t5SlnJPz/Mvi+X6njimC0HmeSuwiEIhgczuFK9du4/HkU0Sawzhx6igi4SCymSw627pRKVmwuLKKgcFBzC/MyY1CxzHFbwYx0aHDtns6cshUHujrhtNWfeY4Mg+RZls7Dyhitko4p+DrwqPH0/D7POjp7kS5lNeByxDPa1hcXsfW5h6OHj8lZ/Tu7qpa++lc5H9vaYk+KxJQ6KAAwjHgZrxcLNUDimoKaPz87h2cP38efnJ1yyWJUzxcG+51Cg4Uz+m+Mjb4pnhOQZst9WRrDg2NoLunB2ur6+KKNzWH0d3dCZfLLqclBTVyy8ulGpZX1iUW+HxBTDyawIuXTiO+OoOOoB0+iddVOHxhVJx+WFxB+IIRZPMFIXAoDPKQl0gmdcBh8YHiIsUUii882PKA62GoFd9wPYhJCB9+EAAPHzzSZ2PI3r179yUIhkIBeNwUuQ07k8He5tu2YmNzQ3/mNTI6FmxiWu/sxSX00im4t7uj78MCBIWjDz/8BS6cP6/DK4WvbIF8YrYzWzW+dLPxetfKjL6keE7BxihKUDyngPYsEItieoWcZL9E9IlHjyWoc74T6eIPRiWg7sX2MDszhUIhh0Q8hm++8YZEgI8/+lDvmfz31vZmuDwOuJx2ObDogpN7tu58ouDy9//wQ/zpv/1zYTf4eSlmsb2dwW1kRoQlGAUknvA0SzGKuJKPPvw5nr90oc4DN1z2xkGWgozhQi8USvjf/+o/4Xd/9/fQ2hpGsZgzCiv17gHeP3Su8xeRJhS8eGB3e/xyr/tcDqCcR39fD1o7u1GEHTfu3Ec6l8XT/w9l8m//9R/B7wTiG/OI7W5LnCLWpbWrDwePHoMvEJF4QNTO1s62nPeffvIRzp8/IwzJzvauxHW6rMn2pyvb5yMuI6uiDAOBt7c2JOhQ3Dx+8rjCVCkuUoiuVS2YmJgUUolCIQXpSHMUBw4MYGR0THxuHrR//KN/RFtrM44dOYSJe3fR2d6CaLRJYWOLiwtYXV7F0OCwXHtOsmIdTokOiVQSK6trmJyewoGBXnhsNfT3D6IMBzZ34lha3ZSYcfjgCJbnn8JtLSDiYweCBcWqA3ZPWDx7m92NcpWhvgZigKJBKBjSr9nZWTn/RoYG8OMfvYM3Xn9dTvT79+4K8XP58iW5ducWF5FIJFV4y6eTOH/mlHAky6sreDr1VFJCMBSG0+VVZwJFkrPnL2oOWBObyLGTo1RGoVJFOmsgNciIHx8/LCRQtDmKglr2nUgl9jA79RSb66vwe736DKVyDb5QExZXNlCuWXHi1CmEQz55Pnd21sXl9bDbp1aBlTgmdgpQFC6VVTzcS6XgDwfUSVCuFLVe2u1u5HNVLCysCIcSCfsVGMrikN0VVqgq77tn2C/jxtE6Pzszo/Wgr79PRSWGF+ZZZC2RJ+/Ftc+u4IUXn1OIHpFV7737IZ6/9FvIZnIo5nYxNjake4FzjR1BXDs4X4iaYAcPxTk6G3OFLCx241nAbpq11Q3NV2YkRMJNGjsDf2TBk8lpZLNQoU9s4Y4OZPMZuZSPHD0kDNaNW9cxPDwoByXKBYS9Xt1/fGbw/fA+5Jwg4ur06dPqlmInDkN6Tx47psIQ3yf/ztWrV/Haa689w7vQiUq8CgsLFy9e0pwolGpIZYr4P//z38LjC2od/Vff+m3s7myjq7MNa2srGB46gLZoC95796fi/X/w/vs4ceKE2PZ8XlNg5hquoqnbrWcT3bUMexSOw+FAPp/B3du3VLyNxWPw+3zKuuDzcmp6Gq+88ooKfeyUIDKH6zLXOjKvVfR0cA0rIlfMA9YqXGTdJ1PI7u2pEFOulVXcCUbCqBaK2NnYxN7WHuaWV5AqlBBuakOp5oA/FMWFyy/K+c4OB6uthkI+xacMVlY3sLKeVEGLz16+19aWqBjsDBgu5sm7dyGb5fx6imjECbfDgpnpFWxtMVC1DX39vUIP7cZ2JM6zY4KMbyGkysyKqAcNqiut7ggul+FyGMGLFPiMgr7hgjbFU3MfZRaSf0nYrXOkTbH0y1u1/S5ZPU/LZZQl5Bri+ZdF9/0/Q87zGtnjFEyh8FQ+B1iAMX7sF+wZ/ZyKBalkRoXwUFNIznN2UjCMua29E9MzC8oWYI2A2I3vfPtbWJifxfz8LJxOm8KA29qiIAteTPV6gZXPTK6DnAvcUxh7L8PhbqJSxI2vh37y4O608RlQEf5MdcAai0VWZYCMj48h4PPC53FLROe8o1D65c5Jc5z3//v942kWls3rY2aFsFjP+573IQtV/Lm8J4hNofOb+zbmYzAUlAX4tfV14Z3oNCemhHtPA7tCZRrGMzjOsOycXsfQa+4Jtre2cKDf2AvxWpooF/6ZxT8T3cJx8zjd+vvx+C4mnz7RXAsyjNfCnIU9JJJpOIgsyuUxPjqGlkhY+yh+GWtsnSAvsZzFDLNQoVH6SmyQaaj58pysiq//hfPcFM/5bGWex+LSKianpnHp8gtCZBFDRiOB1e6ENxCCw+XVfmtra9vYm+TzaGuJqkOFn4vrDtdLmmz4zOL+lHuxennki99ZoCInrm6OMPJEjeItDRNk1LMUQfGchWb+fK7l5nOHc6EhnjeOx40RaIxAYwR+eQQa4nljRjRGoDECjRH4FSNA5rl5cNjPN/ynB4wqLJU88sSA2Aykyf4D4P72YcMhVRO2pVy2YOLxLJJpulPdqKKMYNgnpvgKD8bxLHyeEAaGhnHrzm0cOXoYu7u76O3tEeuaCBSKHNevX5dzZ+DAgPirNpSeBYaaB1S+H6IOKE7QsU5BlU5Np8uPhxNPEfC5FWhH16WT4g8PFTWGaG3h7t2HeOXVb+De/fvo6WlBNpeWMMBDFF1CfE+HDh9Sez9FDH5vCl10pwvRUikrsHFiYkKHegoixlHPwANwPNkGTuGgXKH7p44CYJBWDWph/eCDn+PFl14Wu9JwG/FwYoHb7RAKgwIGecIsCNCFZbOxnd8i4X9ufhGzC7N46dIZ5HfXELDmJZ7zvToDTfA2deD2w6cYO3JM74oORLqRGHDKAxrfHwVV/jvOAwrKPNjyUKXwqhrRCxQl6Jo3RHUelCi403U/MHAAd+9+jiNHj6h13+OmAyn/LATQwA4Yh1uOEcUbo2uhBoY4xeIpOZD4yzwg0b1G0ZiICbbuEmng8/nh8hkhWsS1kJ1PkZ4ijdG4S/HcShuaDkkUSS36PpVnuAX+XDLjWRQgYoPFDIpYW9s7cLjcworQrfdk8ilmZ+bU4u71+RQiemCgX05OCjMUC9RerlZ+JZ1JMDIcdBasrG3g3Xffx3e++3sK6Xz0aAJdXZ3CDnG+0KlIN6eEBVgkljKYjRWWG9ev4Yyc2BRhyEc2uh10yGZ7dxmI7cVx+/bncm+dOnVUrloe+PnLZPGbOCYVb4rsBCnSuyXBdmd9BblUDEcOH4TN6UahakOhZhND9ca1a/jzP/0TuK0VZHYWUcoTn+BHplBBIpPHXjKN/qEReH1BtHd0ynVL3MTdO7dx+OC4OiYMHq8hkNLZq4JcFVhcXJKYQFdtTzfdZyywFGG1W1Ao5sE2co5hNku+rB1/+3d/L2b08PAI7t+nE71Z7G+6IvlZb928jpWlBbxw6QLWVxbgcdrQ39stwY4H8J2tHc0Jr8eHQDAkkTSTy8PmcmFuiQ45djtU0Oz3YGRkDA5vCGtbcSyurOs6njl1DI/u3YCzlsNAdxQBj0NOb6srAI8vACvFczGRrXLjEwFF/j6FEbovOYdPnjyO93/2Hi6cOy0UxvbGOnq7u9RVw/dz9949MVrpUBwZHMKBvh4VyR5PPsLUzDRa29skzjdH25RZsLG5g/6BQYno1dgaEold3Xcssvn8AbS0dSCVK8HpCcLm8AqvwXub3ToMQH1w947c+Sz1sKBgsbuwE8/A5QthaOyQxIdYbBvra8uIx7aRz6XAWovP60Qpn0M44Edfb4+Y0rzWLB4Uy0UsL8+hUCDrO4BcJg+7hQKQB4VcDu3tLKx5YbHZ4Q11qItiP97CFLgo4nIN5xrbxy4iC793Fbks0UuLQlqNjAyhq7dNIha/zz/8/Y/Q3zcGn8eLQm4Lx44eqgu2Va3j5lpOUYvCJtdnipC85/LlotYP5jfweTE6OiZ3KO9Zdk6wePveez8TzmJ87Ki6VjjXGUbZ3BxBtKVZiKpEMibOMdet0dERPZ9yaaKHwprvXPfyubzBPA4G9NnpRjcDssn+PXbs2LNg0Z3dXXz88cf49re+rYImnzWptPFcoijW0dUtlNE//vg9LCyt4/e//wdYXd/AC8+/gLm5acRjO+qoYIHKBps6TCiYExvBTIuWaFT3Lf/MLBDzuca1sbWtQ88FrhcUv9j5xCIlnwlkN8fiexK6+OyjWEiMBouShpBrYGq0tusEJquo4cImu9lpRSGZRHJzAxuL80jEt1EgWqta1OusDNS2OxH0hdHccQBVp097hxu3buPU2XNo6eiQMMb1hQXLQMArUfbO7XuoVBmm6MbW9gYuXjyr4FQjvJKhzw7kMlksLa+o4NnV7kWllMTuTkbieTzOcNkARsaGYLFW4fV7hSYimUnIB4uBnuHPdRBJlc/r/uZnTsYTcnObzznTOWt27pnrsMn75qiY+y09B/ns+hXOc772WXdVXTwnjoLPA9MpbW7vzNc9c6vXned8flMI39vb1XrEdadeq1I3nH4GeefEndmceP+DD8TO5n6Dwcl07545ex737k+gu6dfRf7Z2QWcOnFKe6OCcjGgcNqeng4V21lMYWcDi2vBQKgens45Yjjy+R4Np/5+0dtwnUvYrxYM8Zk5JhYryhUaD2oqypKFzTwYFq353OV8sNQ53OZY7N/Pfnn7a3ZM7u+wNJ3fCrIm5b7u9OY+ogK7hN7p6Rntv+iy5n+nmM35xucMkUP89y63kafB+8cQn41uPs4XstCJRmLRlOs+EUioEoNnhAlzLWCBjO+d/8xfZpgnOf58MD6ZmlR3X1OEBfM8miiQ16C1ijg2hkt3dnaho70d7W3E8ziEQzQCYo39nInPMfbqxj37Vcz9rxLP5e7/FeI5P3O+UJbznJ13Fy89r/079wUs7FnsTvT2D6Czuw/b23vIZLIqGBRzOYyPjaqrhevn0NCgXOjEOzKbg0YPjtU/DQy1ynhgsM45Z8zOA3Zc1NSNQPE8zyKenhWGeL7/frrw2p81dKLGCbkxAo0RaIzAvhFoLIqN6dAYgcYINEbgnxHPzdZfs/3XPNjsbxcWr/vXEM+/OLjU5Dx3OLy4c/cxbt2dEEv1+MljCEX8WFlewPbWDgq5MrKpgkLDMvms3HsMMrtz57bwKxTReXi4cuVTbaZHRoYxMjIo/jqFU/MQZOJBdJDlwTxJJ1mzcBzJVAE//snPcPH8WQSDXjjs5IAaYtLOThzBUDOuX78j1jGZ2K+8ehmFYk6begrkdAnygMifwcMNv+ho5KGkORKR+3JsbAw1OZq9+MUvfo7BwQNob22Vg5tuZI4fDzAWG5nv+8VzwyFNEf+v/ur/wPf/4A/lROZhkGFmNXJbizkEQl5UaiWUKwWJPgzwIpqB2nI+V8EPfvg2jp8+gZaIB7HlGXRGXAi6GQYKOAIRrOwkka3YMHroqBimPMRT+OZ4kcXJz0VXveEGs0sgMXEpFHmK+RJcTpdE9fZ2th2nJELxsHP387sK32PBgk52MrcpeJttz0ZQlREWalzLK0Ky8J8puKQzRaytb8op3N3VjVQyIT4nhWUX2ZyVkg5UV69ckSM2V6wg0hTRNVQwGbsIJPDLly3nOcUCNa3b7BLHSyWD+0kBgU4xfn46n7x+cpGNdmniG1g0YWv2zRuf4+DBY5iamsfDiUk0NUWwuLyAf/c//QVK5RycLqvcUjy2CdeiNn66z4sS+MmRprD68cefItrart/ffPNNccmPHzssEcphtUqE08G6UILb60E6nUMyncHM1BTGRgcRiYQkzNE/xfHmuDNENJXMIhiMYGV5XV0a9x98jm9/+1s6hHPceaDn9zWRRjrUivdeQ6nCQkIJIZ8LWytLCAX9cHsDyJYtKNTsWF3bxLs//Sn+3V/8Gar5BKy5HST2tlEgz9tiRyDSAqvTjQePniISbUVHZ5fmDseUqAcKSkcOH647zI3rzgIUMS4c62vXrsJhd+D4iROsXtWLNxXYHDYVCYgAIf6E7tLdnbjEUYq5LKSRFx9PJIS5cbpdui/pfLz2yUf4xte/huWFGWyvr+DypQtC6ZBTn4gnNO+ICSYvm9/P5fOjZndgfmUVpWoV77z1Fk4fGhNeprN/GEtrO1hc3dR7v/zcOcw+vgdrOYW+jiZYawUJ5VaXH25fEBaHG6Ua28StWNvcxvTsHLo6OyVGJeMxXbexg2O48sknaG0OY2l+Rg7uc6dPSSSic//6jZsIhiN4OjWFi+cu4hjHL5fFLz76BVxeOhgNzriTXRq7Cf1icC0NpSOdAeFk+Mturaj9nYJ41e6F1ROCN9QCWJ1yNDNIbmF2GneuX0N3Zwd2t7fR0zsA1mya2rsxt7SOrVgKkXAEuVRCRQU6/qLRMLx+lxy9Hq8He7u72N3ZRXd3D7weP1YX19Qx0tPTqhDHUjEPl92B0aEx5LM5zM1Mobe3HeGIB/lSCZ5QOxwMVq13pXBecJ3hHOI8nZqalujCNSWdKyDa0oFffPgpgsEmHDp8GPHEDqKtdMTG4fWF8Nm1uygX7VpvW6MOIUsozNhtRoggQ4kpyI+Njeu+YHjuN77xBpKZPFxenzBKDO9lzsLS0iJisbjWRIpXx4+fwN/8zd9o3Rs/OKIiHkVvuq/5nCGSxOf16fXErawsL+PVV79uCFZ2mwpzH330oQp4DOpkIYhs/tGRUQlpLARFo816zty/97nWKWY/UOSenprCmbNn9azhuPC/8f0z1Le3rwdefxCZXAl//Z//FocOH8NxYoA8bmysr2Bu5ukz7MrRQ0eRZgdCSwuSiQQ+++wzhT+baz7FfbqNeR0cLpeeg3wGnDt3XhiYY8eP48HDB/refNZxTeIzkPeYy2ZFnh1WCvtjIZiIEJuEeRb6yP2n+MnOis3tTUxPT2F3fRWWXAatQR9aW8IIBN3wBj3w+b2aN3zulQsV7OU8CLX0YnJqEm3treg70Au3141YIq7i+/DQiESyhblFrK9uYqB/VM/uUjmL8fFBpDMxRFtYDK0hly1gdzeJdDKvZ1RLM1Aq7iGXJWN/EysrmyqWD48OIhj2a/7B4kA6xQ6oEEqVHDbWOc/3VPjU2loo6Jm/tLCoa8vxM7NQDESJge3Y38Fn7pHM/VbdAv4M02Huv0zR3Hy9KfTymcnCmmlY2I/L42vN1xllC+496JDns7YsAwLFU3b3Cdmyz3AsQbHMgraBCvEFferAijQ3GWG6Lre6WlhEYgDz/MIyzp46L0GYY87ifrmUU9GC983K0rLmlNdD8XMY4SA7U9gpZnSbmEzvZyiRekHBGDOL1rIan90VBs0y2pQCrw2pZBrLS0s4dvQwqsqcYTh5zWDS72OePxtfky1fH0j+e/5M89rw73D+cz7zHuO/p4Oc9xrHtlyxYHJmUbksFKR7urqQIWIkmZS439nRLgRUNp3RnpVFF34+M7Db7BDgOsDnIMPtDx8+rGtgFLoZ0lq6xoB5AAAgAElEQVSuPyM9zzA8Zk6M3PB6nUvrVqVSVJGCYdcMXuY8ZdZKIpFSwXJ+flH7SaL0WPjnPc79p1EQoKhc0dq0vzPCNBt8+ZjwVQUIeQPUBffVznPe/xTPH1E8f+6yOsy4vooPv72LlrZODI8dRDyeFPqP14Khr0Q8zcxMy6DQ3BRRd146lZBL/sTx43qOco+ls0j9dwWl1DtAmA7KTgfjqz4n9onnQtxYnXVOulGw4bVuMM8bx+PGCDRGoDECvzwCDfG8MSMaI9AYgcYI/IoRuPLT/yDnuflLB676P5vt9DrEUYWVeP7PY1v2i+fFfBoltpWny5hdWMODh48xfngMLa1N8HldOvC2Rjt0OK1Z6HidwJv/6k0JsmSc06XL1nAKjBTcKFSQgTs00CcXZK1SUpu/Dkn1QxM3+3QDMWzTFGiLJYuEl4NjI2opttuMCCqKGcR3xOIZ3L37AOFIq0SWr7/+IqpEE7gNwZGHH27wDR5lWe3sEuhTDBwr6eB8/vw52Omo9LjlkLl29Zr+TEceDw88UMv5Y/uy89wQz+mu+vDDjyQKjo6NIdrcgkQsjiDxIpkkHC6GdhbhpvNcjGGGExKN4MHKyjYePHiIls42OCxF1FI76Gn2wmWFXOyxTAlVVwCBaAf84SYUSiUFgM7OzmF7Z0eIAQo1PIzz0NsSbcHSMoPYjNbhHAMFrQ5kUhnk8jm89trXDa4tD2K1Cj759GM52InYYds13ddE8vCwSPcahQodVAhTsdlw8+ZNnDh54lnQajyZlQhINjQDt5rCYTmSKUobBzS2eFNYMxjruVJN/Naurg7hd0qlgiF0PGulp/PcUAU0h9nWy4MjAyqLBWEGeC1j8bgCIhVSxwMYEfdWOupdKJfZ9utCrerE2+/8RE51u9OK7/3Bd5ErMLg1i/juLoLeoFrLechnEKPdSqE4JTwJrylF8Xffex+Xn39BB/G7d+/g8nMXdBBkWB3tUhSpyJx2ulw69MbjKeSyGYwMHUBrW7NY0cQg8e+YvH2GGFLkoDDC+fmXf/mX+JM/+WM5JzlveQ+Y3Hpev3AkrPlO0T5fLCCTTStQs1Ykw5sYACuKNQcyhRo+uXIdqyur+Nab30A06MbknY8QCfrQ3NqGCjE7Eow9sBCH9GRabsDOrk5hLCgoLM0vyZXKLhE6TVvreAiF3SYTuH/vHo4ePYJwKCxHOF3avGds5CGXippD7Agg35auZYY4ch7TZUqOMl27vB75YlEIC+JHlhZm8cZrryC5t4Xl+Rm89MIltfP7vEZ4by7LzAKvgt5q/L4+Pzb3EnD6fFhYWcNHP/8ARwYHdBA/dPwM9pJ5icgUiBncmtpdx/riJIa6WxDyOVG12GB1e+Hi9bc5UaqS5WyV0EsEUyadRlM4gkR8TyKl1WHHjc+uiuPLcd9YW0FXRxu6yZePx8Vzb2ppFSO9rbkNJ4+dQKVWxieffoKWthaFIQbCxLb4kEjlsLuXFKO5va0TUxOfwIkceloDiIY9qBKPkS/A5g0hDxd8zR2oWlxiV7vsNsR2tnDnxmdynpcKJXgpBIeaUYJDBYEKHNjd3kFrKPCss4OBoWyBt7uchsOT+QHFKtJpOgcziAaa4BF2gC7/Itpam9Df04NaqaaCCgMbg0GiLfKwux2oOgIKkJOIpQ6gmtYM3uN0Qq+vMfg2JDa31x9GLJmV03V07LA6E2gxZDgpBRGKeHduT6CttVeIjp5uuuK7VOijk58COrME+OeNzU00RZo19z67fgOd3QMYHjuMTz75GENDQ7h//57QQfc+/xwvvPACdvcoTnn0Pjo7iZyhG5ahvw65aqNNLVheXFGo6IGBQSwtLGHy0ROJ5+lCFplCVixi4qr4WVtb27RukpFNjFdHe5uc+3QSq/BlsWo9YOGW43D23NlniCwKbFx/Kb75PA4MD/arOJjKFBAMR7GysqbuoJXVZawuLUjE/OgXP8dz58/BYXUg2tQs57pZaP7pT3+K5557Tu+JAh07OSRsVqoSwlNEPhGxVC7D6fEIzcSAZb5/dSjRYT8yDDs7S+roEcpaXPeIjsjm80hnsljf2MLW9rbcyz6/X7kl7ZEwIuxQslUR393A1vYqyswxcdjhctjhtjlgs7pQc3ZjYnoNe/FNvPDSJRWRydbn84rPguGhMbicXty+eVcFxe6OPtRqzAXYxdFjo4CVyDB+HoZIA8vLW3C7Quju7EK1ug2Xs4BELI+7dx8pn4VFjNb2qMRgFWhrNjx9Ooeurm6Ewz4V8OMxdh54hJLgWLhdbjGpzZBtQ/T+Iih8//7KdDOb+ySJvXLkG/gSc/9lisCmwGeK4nL081mq0Nsv/o75umfOc0mEdRGxatE9wPWX4jnFR3b9fBXz3FKzwWZx6rUWm0W/DNwcn538dw44XR7htLJZBn0vaw906NA4nE4r7ty5iVMnj6sDhuge7pN2tne0h+C+IBjwaT/AsTJE3S/QNvvNGjScV8q8d23qVKEgy6JyJpPH5uaWQjmjzRF4lDvDbg6iswzsy/4x+7KA/sU/G9gY82cyu4adcuy+43vjPcgvGjCSqRyW1vcU5s0CrrrFuM9xGgVJ4uMoXhNvxMwe7q+M24FiLQsRhuDLn7ewQDxXAi2trepUkLECJd1/LKRRtOcX/5lFGZObzr+bymRVTDt96rjCzFmsmH46qfXq4Ni49i2pJNeNFBaX1tAUbdcemnNa2TYVhsKbjn8zg8cwNHC6filr1Zg9mpO/LKNoZqkrkej0CtaWlxBg4K/DoQ4NYsUWl1fx+MmUnOd0jvP5ns1x7zWHYKQZw6MHkc7kVHBkNw477FjIZVGKDnSOKQsFfOZzz/DSi8//kmiuxBIVBIxAWaNMZMSFmv8jm14FFYsF+RK7WqywM0i7jm0xu0Se+8b/0NCJGifkxgg0RqAxAvtGoLEoNqZDYwQaI9AYgV8xAlff/Y8GZMIUofe9jgcLs92YO+tqKYNsMvasndV86X531ReHkzIy6W0ADhSKVqyu7eHmnc9x8PBB9PZ2YWdnC1sbu0DVhp0ttnPaMXpwHAcG+/XfyDhvb2+V8MSfPTU1hfm5eZw7ew5trVG43MRzkDNutNDSTcPFngcIiiQPJx7h2PGTcDiJQDEC6IgO4MGDhy06mbl5prBBx+heLCkG79Vr13Hp0nnxzhmCWJHQXIaTfyYahGeJuouHB2Qani3ENYhzagRfse+c7kA60re2drC3G5OYMDw8jNbWJjnP6d7igZYsVf5O8YVuph/96Ef47u/+jr4PhQQ6pcW75p/rnFMecigGFYts5XfjyZNpCdUb20s4On4ArloRrmoRXqdDjuKlzRja+4YQaG6hOUeuwcWlZQWpRpqaDMRHPl9vqwY62zuwvbWpw57ZSu4JeLG5ta1rPzw0qkMaRU+6a2/euiERaGCgT++RB6Gl5WUkEymkUml0dnbLwU9hh069iYmHOHHiuA6YHAsWTsjA5gGWn4PCMX8OnZ108PJ1/L5meBeZ7UQqPH3yRA4u4gjEZne7kE2z9d5wWsl5bXeDIWgU+eXYY9lE/b0WiUEb29timfLCEoUQbQpILOMBy+6kyzeNH771U/h9IRRLBXGWOzojWFqeFuIhny8jnUgqKI/zoqezU6LA3s4eRoaHjEAsp0tOqJnZBYkXFy6cQy6bUps7HW9GOCDbtP0IBCPI54p4+mQSoyNk0jPg0gjVJPuT9wKFN7q4yXdmiOEnV67hv/zgRyosvfJbX8NAfw8q5UIdTUS8TUEdAbkCmb0MtizCgjJKhQIcVrvEgUCgGbfvPkIilVcYHxE28b09vPbqS1iZeYxqOY2WtjAiEZ/cpeFIGzzeZuQLVmztxjCzOAOX14mujnZ0RNvFgqVgxeIMBRS6VSlG0blJF9rwgQGNt5Ut99Wy5pnL65FjX0GSFivyRQpfLDgZbF9hIMTQN1qwWUR6++23MDQ4gJXleYSDfvT1dOLG9Sv45jdeg5NoJ5uRD1Cp0KHmhMsTgMPth93tRY5zrlbDzl4Mi/Nz2FxaQFd7hwpTgyNjmJ5fwc5eAoNDQwgH3FiZmcBQdxRuaxnsBbC6PXD7Q7DY3RLPyzUbdmNJLC+tivlOlyGlkaNHjqjoRS7w9aufYnioHzubG+jr69brZufm4PH5hGLai8VxZPQQDnRTBCzj9t1bsFhrcpKHm5oRjrZheW0bS8sbcLoD6OjqxdSTG3Bbizh4oBsHultQKxm5AS5fAMWqDW09/cjmSyrSES+xsbGBqadPJM6QDx0KN6O1o1Pu871EWogUr9sHt9Uupji7KSgsOVixJFJBKAWKMBa5iyl+FLMFNAWDIF46EvKhs60Zib1dITPoKjRCMwuoWSoqBNi8Qd1zZvgw72cGOecyKbidNjnVGVBKLIrV4YXLF8aDh5OItnZiaGRcuQ0MyltdW8ftO3f0Xo4dPYHlxXkcOzyISCioecT7a3V1HcMjoyo88XXMZsgX8zhz5iw+fzCFppYOLC0v4tzZU6hWiuLRl0sFjA6PiAfOdY7uWa79FntNvHN2M/BZ197egcePeH/UcOrUaeGQPvnoY3zzm2/i9v27WN3aREtbu4SikpBXLAyVNS+OHBqDw1JDbHcLa6urePmFl/U8otBIAY/PDOKiOPYMvXV7PBKvI5EmtEZDcDmtRo5BsYRCuaysBrpO+flOnTiJYqmsdfrEsaMIeG3IppPCKPHa8R5i6Oy9e/dw7vwFPSe5NqpATD4GRVoKhB6PCnsSAutFZBZeKVy73C40E11Ws0pI5DVc31jHwuIClldW1K0TqnOXiZbguqjgR4ZS8q5kgdpeRT6bxMTEPaTTCd1/7DbyuX1CpmwkLPj4+j289vrX4A944QtQ/GIBuyRsGItNXV39KnLdvnMfNpsHbW0tWF9dwOXnzmid83hY+E1jfZOoMh86u3hvARtbC7CghEKuKOQFedbsfvL63HoWd3Z3IRRqQiKRFiqqVMpqH2BkGVKQNsaSxQYy/Tkf+EyQE1xhlwbiRcg2dr7Uu7q+vBUzNmBGF93+7r/9+yuDp04etIE/48/dj4T5JaNDXQU1hGG+jt0XVhVeKP5T8O3r4xjwexksdFN0t7EoKEG3JlSQHPPiqpOJz8ImBUinrv/S8hpyRW6IrAgGvHru3751HV9/9WvKZ2E3GMVyis1833xescDBDgvuC7jHGhoeVoGFwmtbe7sR3uwPqMhNYjWDtrmHmnzyFHu7cRX2Bw8c0B6QhVRmq7CYxXFnzgkLC9R7+dFN579xwfj/3HMZ14MiK6+PQtyJMuH+gBV8jZdNP3ePobWFojItpueXjADfaDN6e7pUFCUmiz+IxR4KtsIYsUvKarj8+b1pADACklnwd2B6aloCPfd9o0SEMcQzn9R9x05Adj7sL4TwWnDu8FnH7BVmo3JtK+Qzcp1zL8vne1dXlzq1hCSxWrGwvInNPaLRouo+8XlcyqpQh57u7LqTX4NE0dlwcxumA03IL4np+/49x0jYQG7MKkKmhQLcN7k1d+gwX1pZxez8Io4cPY72thbNOa49j59O8yrg4OGjWt947TdW19RhR3QUn4d2p0voGj4vWaDiOWB4aFCoHjH6De+40XUqFr7RcWhg+4xfZkGWez122vFjsQsGdqfY+fsLJw3neeN43BiBxgg0RuCXR6AhnjdmRGMEGiPQGIF/Rjz/qgOb6cjZL57Xytln4rn57cxDm/k683vVauTIxnXwyOetyGSreO+DD+UafOHFy4ZzbG0bywtrGB0+CJfPh77BAbXO375zAzZrDePjoxLPKRDcunFTB7YTx06gv78PpWpBruNKqWgENvIwzhCyQll4mOnZeUSaW9DWzjCmEtZWljDx4AFef+1VCSOG/mOBw+mSsGG12uWKmXwyJUGW7bd0v+RzGQk4yWQcDrqgrDxgCayow2e1Qje1S+Kz3c6DJsT+5QafhzGnww2X248nT6bEwz1z9oQ29xSSnU4PHHaPwRe3UjCs4b/8/d/h1VdeRm9vN/LiwBoiAQO/aKSh6AEiIugOtDlw5cpnQid4PE689fb/jde+dgmP797CixfOq4XV6vBgamEVh06eRSjaglQ6Lg7sx59ewUsvv6bwKwrgPLwyZC6VSMgtT8EztrMjNvrLv/U1JPNphJsjcn6Ri1rMl3UYZgv75OQjvPzSi3L15/NZpDMUd8nqdGJxYVlOKIZj8fBCxxhbt8fGRmGzW+TkoiOa18LEjNBhyWIJ3ZdmGzxdoSZr3+/3GY5Sqx1zs3NioFKgJOqFrHVeq9a2qIIofS4fUOUB0Ths8YtX0O50Yi+RkDDkYOAhRcW1VST39uD3exRe6wuGkC8CiUQBk49mJFxlsnH80R9+F9ncLm7d/VxCDN8bUSWx3R1srK3pIJlJpowAPQtw7uxZjcX0zKIOyQcG++Sc5bzM5TL6nOo+gA2Tj6dw5vQ5PJ58rNcx8M7hsCrkjmNVyBlCAw+iRb45MvvXNgFXSI68Tz7+EP/jX/wpXEQa1QzBkqKfjsuyw9mQycbgslMHZVGBogjFHaMD4979R+jr60c6m8P8/IKwDGdPHcXTybuwWjPo7gwpZLJctCIc7obdGUbN5sJWfAuzy9NIJ+M4PDwuBv727p5wDRUGfz56hPPnziEe28PO1gaOHDqIbCaFkJ/8+rIKG5zblDV4PKa4QFY97xM6Dgv54jMMEIUSsl7v3LmDrc0NrRPb21vYWF/F0WOHcfv2TXz327+NYmobEb8HhVIVpbINVjsFag8C4WZs7cWxuLyiIEp2JMxMT6G/oxMlok28bvQPHMBeMoOF1U0MjY6jvbUF9298ioG2IFqCbpTJP3Y54fYHYbF7UYYdlZpdPPKZ6Xm0trRibXUF6aRx3Y4fP4JyOY//5+/+Fr3dnfrsLK5Q0Nnc3kKoqUlzMZPJ4ejYYeysrmN1hYJNBT4/cRYB9PT3w+0LYSeWRipTxsZ2DOlMHjWkMNzbgTNHxxDfXFUuRcDr0RxPZ/No6+xEsVyTS3x3L46JiUdyaUaam5HNlTA0PCoWLMecohaFeobjrq+sY2tjA8FQUAVEInXk5Gf3Qj4r57GRSVCTuCzR0+NEd0crXA4rKqW8xtNKB6uEjhpsDjvsLrdEDL4HrrsMPV1eXkUum0Yk5IfXacX6yhxslgr6ejuRL/MWZtirHz99/0McPXEOXb0HxJpnkYdIr5bWZoXw/fxn7+Ibr76MSChkcJVhwczMrML9Oujyj7HDxo6fvf8+Dh48hBSRV+/8FKdPn8BLL15CU1MAO1trxvhZraiWGXJoh81iFWbA7nYrYJlrOZEUzG5gyCfva6MzqYK33noL3/ve9/Dg0SMsr69jZGwcDx9N4uuvv6G1jp0hm2srCrC8f/smHLYaOlpbhLgJB4NybxJxQuFcHRb5gtZGiuTJVAonTp5ENpOAl7kSeXYh7CLaEtXa5nJ78ejxE/R0DyhAc+LhE/zOd34blkoSllpRn52CEp28XI/nFozAzze++aa6FfispYs2l04ZSJ06C1niL4MPszmJ4MUSEWJVYZE2VjZVQOCaHQr5cfr0SYyOjQgvoTGp0llrhGgaOR1WYy2vFZBJxeByWOD1uLC8uIBauQKPi0GBPpTLNfxvf/0PePHrryuEVTkqZb5Hhq96hAvhteV1HBwcwur6Nj65eht9vb0o5tK4cOYEYjubYF2TQhw59hRFGYBJQY3s/Fu3b6M12gyP0y4RkIHiXZ0d6sxiODGLlMwL4HuneG44d4l7ITKM3HUjxJmv495D67I41mV1TLHgyzkhEdpqfO5/8qV5agiWX7UXMx3ppoC+H1G3P2vG/L77Xeuc/8SQ8flCYZouXhaUiJXTU6EunktcrgvPJpPcEBgN9nelwlwPIySS+xq+ltdnL11REHww6MPM9FMZCHjvX3ruPJwOFgTYUcG9DZBJ52G18PpXJQZzj0Ghmd0NK6uryhpghxTnPYXVyZkZjB88gk8+/lTPOu6TmkIRtLdE0dfXhWIhrb0MhXqPx4f4blJCM68VTQeG2aDeJUEHuFAlVZkgyKwnJ98YdgaSsjBRhc8fRDKVQSQSRTqV05pJ/NrS6qqRxdPXCZuFIfLkjFd1jdltxs7MfJbh9OSLM7bEXl/3GPBa0PthkYH8eIa805197OhxCfWri0Yhk18MSRbGxOPRvKEzm9dfonq5rOc/97vWWlXZK/lcGmtr68Ipdff0wsowZqcTqXwF9yZmcXB8HKiW0NYcBjtBWeTSDoi6N5+1RrsdrGBmjMj7xpDU73uzAGMK6poneqXhqidzfm15EaEgQ+JpEuA4V7G0soYn0zM4dPiougj5vOO6trOXxNziMgaHR1WkJ3qJ84vBrwWK6eyMgRXR1lZ1HnncTplI+BPZNffMca7xVOlDppf6ZVRegnzovKGsFgXrcm9B04jEc16ffeI5P18jMLRxPG6MQGMEGiPQEM8bc6AxAo0RaIzArzUC1977X59RAvc7n0wnknlw46HDWi0glzLwHvsPaqZTxjwgGv+thEJ+T26beJyohVZ8cvUGtne2cf7CWR187RYnYrspBP1NyLI9M5tGNNqEnl66jWtoiTY9EyTu3LotQWF0eNTgoLusakOlq5G4D7p+yEzkQZECFM1zDx49xrHjBh6EwvAW2a3HjojHbYZSiiOdzcvJ/dmNm3JVMRCOLhi6ZSleGodM4zD8y+J5lWdkCU086NABRaEom89KMKPAa7MS18IDixW7e3tYWp6X+Lm1tSun4JHDZDkSqVBRMNt/+I//Ht/5zm/LlVUlQMFNwYFhjyXUqoZjkBgLHpjoOiarcmlpGUtLC+jobIKlnIHfYUFHUxjhYEhYienFNfQMjUs8z+fTcLkdCmAdHB4TP5snZIomZHayqEHeMd1f62vrwk+0tbehqa0ZyQx54EQL2PH2D99BS7RV75MOLLbabmysSvTnyYVCjNtFYZTdARWNKcUKHo6SiRg6u8g/DqOzs10iPA+HPERTbCF7lA4kHvIpVPH60S1LkbOzs1OHqFAojEKuIMcfHYMP7t/H+PiYxHM6tPOFrIopDh1s6040CTZQ4Nf1m7fQNzCIMJ33bq+EQB66krs7iCdi2NjaQAVWuXttVi9u3bon8aVSzuNbv/0qaqAoaEepbDih2MlAVxtb2Pk7D+d0O9IhyTZ1ChHXb9xBT0+vXFa8BhQWPv/8rgQWIkU4V/jfKRI8nnyizxqOhBQYy9dSZNZhnT+HAZBOw6ntdHkV9rm1s4MfvfMW/vD7vweXwwannRa8CqwMVWW4GcV8tmjXSsKHUCwoFMvw+YKIJzIoFCt45x8pJLLzIoxHjyaFSDl1/BBymR1c+fRdtLX4xK5tjbIdvF/u82yRQrIV2VIaywtzKOeKOHbshI7imVwR/mBIiAwimDY3NjRfhocOyAVHN9mzgNB6mKJCJOspdgxN9Hh9Rogav2O1JDwP2+l/8eGHCq2U69BqFSOV9x2Zyv/mv//vUEhswSlMEuDxhZBM5rG5FRPj2uXxYWllBaVaRa58YkJK+ZJEU7ag9/T2YnM3ge14EgODI+jt6cbjz28g6rOh2e9EuVaEheFwXh9sDh8qFicqsCFXrOr+3FjfEh+X4sDEw4d4881vCinys/d+KmGNgcV04/mDfrR3dkpMSQlzkIbH7UVbtFXrWrGYVWGMOk9PXz+C4SZhVR48mkIo3IJUJofEzgxeuHAGLksZ60uz8DhscvjTATg4PCLBgKZKrou8zx9NPoHfHxR+geNA8ZzBk8RrbO/sqqDoc7sRdDl1f7Iwwc4O8nMpDDIYk++H9yqLP0I75bMol/JoaW7CQF+PRFGijOhOlniosDa7rpOVWQ6wSzy3WB1ySN++dRcbG+ty5TeH/YjvbcqRzO6LkgyRTsDqgsXuwcdXbuDCpZfg8vpx6/ZdrK6u4MjRQ3I4Tk48xMWzJ7V+m5xgYhLYAUFEkz/AQoAh3k1MPEYZDnT0DGDy8QQK+bQyMS6cPyM2PDszeA8TJUXxfHNzG06PV4IMHedGN41HnTsUxYky4Vz82c/ew/nz5+ELhLG2sSV+ODsxiCTgmPFZRAGP845CLTsw2KXE23VpcQEtLa1aL+jc5vrJYkecCC+6ov0+DPQPSFSSk79aUefCyCjFagridmSyBXg9AeTyZfz85x/h1InjaG1yw26jE5oiuIFF4j1WLJcxNz+Pza0dXV86krkOEu9jiqecD7wnmUtBFzLHM85sg2xOLnWnxYloc1QBqi0EiVv4PDE6mYg1oXjO9YtfDLi2WFwKBmaxeW9nE7OzT3Hm9AkFbrMgSid3sVDCgwePUHMGMDAyLhfxysoSuns65Hg1u5D4HOSYUzy3O7z47NZ9FXhYQDo0Powyg47tFqyvr6qDhBOX6wmvCTsgWACJBIO4cf0qauWi1ube7m7hr3yBgLpeKBazc4nbHnWW1ZvPTGGRwrSeWxmGR3o1t7hW2etccr5OWByGYZuC7X4O978gnpv7KnNPZoSxVp8xu7lHMwPc9wvnhtBJ8Zu4JAjllUonVKylOaBOiXkWGGrs/4waq5zHxKBQUBeznZ1V0PqhrjkVUyyIE8k3t6BrQ3wIO6SS8T11Fw4N9gutwsKJhGYLRVB+L0Og5XXjPCT2KZ3JYG8vBhfDN/1+TD55gt1kCgcPHcZiHQPW1toGn9sjHB47t2oyFgCpVAInT5zE/XsTymXRfVgyAjp5bxHvRlc0f6yun/HIrvuTa3VhWxdE+wOi0NjBWCxWkUimscO9SzymjjYWCcgbb2oKYXtzQ50p3HuysLC8uKzCM/NViIrjHpaCPX8m8zyILeE9w+/HMGyG8vIzZZNbEs8pmvPaUqTn+HJOGSG+7noIOpQHw+6Y5kgIxQK7fow9Ejv2urq7kWEHT62GUKQV9x9Oo7unB26HFT2d3LsU4HbaJfTLc28h0sTo/rFauCfmNaFiH68AACAASURBVOKfjX8nR74CXfeB8TV0xPVx+fjCeR70+1UAo9GD/43Oc2JbDh4+osKzGPZ2J5LpHPYSKRXUef9xjzk8NKQsDYb5cn51dffi6mefCTnDrjLu0StlFuLYeVcv+NC4wkkt3B7312J/GXt0vjf+4trDzs365+XzZ794bt4zDfH81zoqNl7UGIHGCPwGjUDDef4bdLEbH7UxAo0R+K8bgf3YFh2Z6q3D5kHt2T/zsFbN/5J4bmyuDVfV/r9r/B226W4roGcvXkAo0ob5xVUJyxRcJDha2LJaQyFXgdXpRKSlCbu729je2cSJE0cx0N+rwwMPfYvzC2pHPzR+SOKp28eW2SoOjo2imKdznEZQIlCccg7ZnW7sxZP45NMr+Pa3voN3f/ITjAwPYnhoQAcOl9Omgz0PLA433VA1cVnJRKbQTRH50cRjhII+HDt+DH6fRwGRRCjo5KVNfEXIFrrC5Q6vluR0oihGQZDtuS7hVcoSxNLZzDNXFBniy8trWF/bFD6ALeB0ef/wrR/gj//4D+Waao5GsBNjWOmeRI9YLIFEPKn3x0NaMBCS44oOrk8//QSJxDZeev483JTxygUdNGFzIVWsonNgBIJgWCnA54VGoeBDEZLOHDrM9BkqxqH8gw9+obDVo0ePoVAs6vBHoYVYAfJ+f/bezxTmR2fy06eTcvOfP39GDiMGOdJlRCYwixJ0Y60sk2Ec1oEwnSGzdhcbGwyiOybH9NbmloL0+BozWJRzS6gFQPzU5eVlg1nc3IQDBwbhJXojm0NHeydu37qF/v5eIi51UHN7HMjncvA4yS3nIZYigCHYZbN5FVYY1MhDXHNLi1AIdKJFwxRZYyjSFV4sYWVtCw6HD5OTMzr42ixlvPzyBYTCbvjpik6k5DokloJ3gRA8dfY6xSCKPJxLfM3NW3dVNDp58jg6OtrgcBpBmiY+SI5+BWiVMTO3gKaWFoUU0qVOxCgRRXR30aHFw7VxyDW46vFMQYIDsRW/+51vycEb29tVkBnFz66eHgmm5H+ScR7wMEgzXs/boqOzLCF9ampOApfV6sL09AKWl1fw/e/9Dnq6mjD15HM8uP8ZBnp7MDw4BrsjgHC4HRWLHRXW0xxQJ4jH5pRL1kZ2PNnY5Sru3P0cJ0+dxmdXr2JwcADpdFJBkhRKbA6HXPoU6Fhs4NrDQEp/gLz/jER3OvCKmYTY47xvKZaR89/e0Sn3Ga8fCw7EEPF+eeON11HOxJBJ7so9SBTJysqG0DgUP4dHR+HxehVCSKHlwcMJBQb2dXerFb2lrRU78RRSuRI8viAOHhxDbGMFudgGmv0saFVhddjgcHlhd/nkvq/CAYcnoJ/DdvSuji4VtiiucJ2gM3pzfQ3v/uRHakVPp1Limbe0dYhny1A8hmmGI1E57mOxXditFN4ohrqVH0CRvUznXM0uRAzF7lpmFa+98hJQymNuahJ72xRjPGKZN0Vb5Ubc2NrF3Nyc7i2KOIFAUEUNFgaUixBL4f6Dh7j8wovi9dcobpYyKBVyEkkkgjLMs5BTMUusXwcdn4YoxU4jMNCYIkc9QNfH0N98QZ1ADP2jEElsB9dFh5NoJK45FLlr+OTTqxKNfD4Pzpw6hnhsC+ViFl3kjNvsSCQzCEVaEG5ux3/6v/4Wr3/zO5pX773/AZ5//nmJdMR9ra0s4tL5MxKIVORV+KAdy6urev/sRKLbk5gSXqO5xTXceziJ3/rai7rHKKLyZ7KThUWO3e1dfHbtM/T39ik0ki5+iolao2wsgLAwHNT8pVhHQf327dv6udGWTiQSxDItw+d2YuL+PVy8cE5jd+DAEEJNUTk48+WqChC1Sh63b94QfomFBBZvZ2dm5ELd3NxQEOnl559XoZHFFxbG+JxgdsXI2IgcqnSE0z27vraNSFMUS0vrWFlewvMXjqNWpQPWWAdNdAv/vL6xgenpGYyMjRnZHBarMA+GO5zrKdFOKXUHUNzkOtzT14eRkVHhUkK+kIqFfC9cb/gsphNW3lYrmdmGkC5OutWOWJyOYRfu3r2N5uYw+vt6VN0UqiabRTyWxOL8okTM9e0Yunr7sbm5jmg0ojUzkYjh0uVLEvHXVtcl9A0NDeueeO+DT9QpVsxllavCfAEWETs7WuVgZRgx2eucA1wTyPP28jMtzOGzq5+qeN/Z3o6Ojg4Ew2HdGxRCid5gVoqJTjF2WYYLXQgtZmIo2NjAufC+IeOb88M0G3x5n2TumYRAqn+/X4VtkRBeF+HNHZ4pqpvi+T8Rztkdp/fIxZkZBQVdH7rPyfA3ERgsHD8LhjQYMkanyD7nOT+n4Xw3hHMaBjK5AuLpEpaWVlS8P3niOGbnpiV0UohdWVnEiy9eVsAujQHUWoXcEguc4Z4WPbtYnFHAY5Vhs2VcuXpNRaC9JDsX7dqXMKD34NhBREJhlIt5GRVy2STC4QDSKRbYKbAa+xs79yrEGWnsLer04J6R19B01Rtsd64PBp6GX8Z6wXuogmi0FaurW7h+/ZaeT9yLWW01NEXCEs5Z+KFZg3sGY19gw43rNzA2Oq51wsDwGGYK3hcsYPNaEEGTSmeFhKHIHo22YKCnVe+V48t7gM9Bs6PA/J2fh3OW149oK+ZlUERnUZMoOBWcrTZcu3FTe50TJ89gN57V/cmMoKZIAKGAV8U2w7Fdh9mwmKn3amBbTPFcuLT6HPhl8dzo5mHHgNzr5ZLuHSL2KJ5zf8iCyPIqneezOHT4iFBufC5w/eBzKNrWoa5QFjIZ3u5yGGGhLc1RfY7pmTnEk8RThcFnCEV0E/2yXzzXGQVWdUx9IZ7zktYFdGbysGDHgFRhc2zKO6Hz3Oze4N+78NqfNXSi/7pjY+PVjRFojMB/4yPQWBT/G7/AjY/XGIHGCPz/H4FPf/LvnzHPnx3m6iK66Sg3DjpVWCsFZFMxI2CoztU0udj/9EDHttItOJ1e8c63dlJ4+OgJunq60dffLb4tQ4pSiSyCvmb09A9gZWMVd+7clrvb53Pj9KkTaG1t1c9iKOfTJ1Po7ekTMoDsWfIev/bSiwYawGqB024ES9H9lSuU5Ix6Oj2DRDyldvCXX3xByBCvhy3YPNAT51CSIEB2r3EgoOvILfcvhftrV67gwOAAmpsiauOXeM7PXse28OCxuxPTYZvvi+cvCqlqdSbjtlZDIW84pBnCRnGDAiZPHmRbE2ny9Ok0+vsHJG4NDg0aLGiLFU3NIaxvruLRo0cSu+jkjkajOnBFIs2I7RmiLK8BMQIPH96Dx2nFyYMjcNFTabMpSO7mg8c4fu4SMoUyAkE/jxO4c/smurs6JOJRgOUhRFzTInnoKxJaiUQ4fOSocDk3btxEtLkZ0ZYWMZAX5ucVkkoRnCIFHZQ8INF9xvlCTi9RG/w+PDBf+fQajh07LtGETFm6qLe2NuSspnDT29Or4gGLGTxAcjz5uSQq1Z3xFC7oslrbWJdA2tfTLxcmRYtYbE8hf0TeZCjgu8jJJrqkKkcSj4YU7ygklCo1uazJIGZ3wOramsQA4mrYGt3cHCJBBTYCnK0OpDMlbG8n8OD+A8Rim8K2FAoJ2C0WTE0+hc/nV7s1D37EAjCQkIdQjpOEOodDbnceSB88eCCH9IsvvaADPYsMvLd4AOeJNhhkmFoAdx88QipXRDIR1/U6evSQuOp0anNMWDggRsblcMsh6fB48fDRBP7x7bfwx9//Hp4+eSyON5mh/H4MzKKbLhAMoVqqYHRwGJFIEDZ7DfliRmgY3gsbmztYX9vB8vImnA6vuiZmZh/j0sXTONDXjnxmDw/u35XL8uuvvKHOBrcviBrvPTJVGawr5mtNzuDNnT14/EHcvnNPfFuONZ1mZMZ+/NFHaO0gIoFdIxRiPRIDiL1JJeIqpJBty0M88SC1Ug7VbEwdBRT0Pr9/H26PD+0dXRLCZucWcfDwMUxOPsXFixfR2RLEw3u3dF/Rzct7pampWZ0rRuheTQI128OXV9fx+cOnaG9txcHREQkeVasN128/gMXhwtkzZ7CzvoyZiTs4MtKP1uaAHJosEDjcPlidXonnhYoFG5u7iMWSEmoTSYa/5rC3vYNjR44Ka/HeT36iezyVZuhnFF5/EJ09vdhLJBWCSo46+bW87rl0AqViFulkQsKJKeZxbcvmiuju6UOTu4CdzXVsri1L9OT4yS1KRAes4p3vxmJy5HKSUaziXAiGIxLql5ZX4PEGcP/hhMaSa5PfZUNsdVb3diadURAe70uG4TJgmI5Gfi8FflpqqFXZLULBBfUgXAqNFLCNe4icWTrIee8JBSHUrh0uNwNQs/j0ymcKYaQz9uTJYwj66basyCkpl36+gErNhp1YBlOzS3j+pVeRL1Xw4Ucf4/Lly+o22dnewu72Bo4cHJUYw/fLgh+LZ1zX5xcWtAaHwhEVW1g03N5NINzUInF6bXUJXZ3t2NxYw+FD4xJBHTarCnt0iFLE4/qob1fHcHBN4pdRAHNpDePP/cEPfoDvfe+P/l/23vvJzjO/7jw359i3c0Q3gG40ciYJ5mGcoBlJo5nx2l5LXnu35P3J+5fsrtZbW7UreVeyxgojTaDIGTGAJAgSOQMdgY7o3H375hy2znnuBXs4tKvskjWUqrsKBRJo9L33ed/3Ced7vp+D6cmHSMY3kEvGcfbkUfHcGQpI4b9Ys8IdbFHha21zC5Z6EV6XS5kA0ZYIVpdXQETV4UMH9fMZFtgrV7Tf4CkcdhXmEskEAiG/3NK8ANlcAfGtJHp6BuScvfDxBbz56nNwOBrB4FzHxD1nnofpOuL8zvXvyJEjSAnd1aX5k2I3uwX4vXfu3ld3EF8nEGKRMY3enl743V6hKyhSUjSn05g4Gc5rNnsD7SMhvSmYVjA5OaGfeezY0ScOYRZa+MVC2+AeFhDWlCnBcEU6v4nn4PPa2dWhog2FfgY7rq9tYt++/fB4g7hxe8wEfeey2I5vYHRkH2rlIro621W4poCezpK3HVJxlPMhny26zu/fva01KRaNKEQ11sZcB3YlmWIDnc4SQhvzD3+nC5tjySIfc0u4BuRyWcGnKMI3hVCuAfy8O4X0J0K5GOOfi9Y792E7d3ZN4X5nh18Tl9e8D5vf/2R/pq2KEc/J4eZ1oXhOQbLpMmdx7EnXYSNomz+HXQ/84mvQIEDsBZ8lfg4TVmrH+nZGWSi3bt7AN7/5TVy9ekmFPhYOlpYX8dxz5+TmZwcbBW+aFowQz0Iz3essBNK570EqldW6wQIhcwxC0ZA6c1hQWVxYxNdeelmdhvzH7LyoKbuDAbdmv0Ux2mBmmk580/nQDMk07HmbOhuInFHmDNFTzF1h4ZsFaZtDGCm66fO5srJwuro64XQTUxbQPcguM67FdIGrICPx14mxB+MIh6Na/7l3Ia7G7XEhmUqoEGxc7RYkksbNzs/M7IT9g91IECGXyyk0PMAwVYro5bJBurETxOVquNkt6tzrbOc+jBgcfkYbkqmk5njiCpllQM790aOnMDczi87ONvi9DK/vVMGNn9ngethmQLoJx6gppxt2eFM8/xzb8svMc84VvG8onj+en1W3Fq877wvOKWubm3g4M4+9+/ajs52FiEUVDvzBCNoa6zVReVpTUmlzT3Z0am7k2CfTaXXeEOXFv3v+uXN6rg2IvcFnbyBkTCA8ETKKG/olbAtvZxbL6EBXxwOZ52Tj7wiLPfvav97Vif7rj5C7/3J3BHZH4B/hCOxOiv8IL+ruR9odgd0R+LsZgY//5n//FfF8Z2vxE+Y55dUvwbZwE9pkUTcPfcYtQ/F8EzTE3H/wELkCsJ1Mo6e/17Rrb2+iu6MbN67dQVusG3sGh9DW1YG/+Is/g8frgt/nRjDol+uUouaN6zckAmbTxEsU0dpOh+k63nj1VWQzKTnB6QIi2sThZAioRYdjBvDNzS7iqTNP4d6dW4i1hNHZEYPVwsbVKjxeN/LFgg4n2XxeLha6wnkQ45/duXVb7qGB/j7xIo1bSzYwHUB4wJkYn8SxY8ck/PFgYqO7u8SQNSP68ZBfkgPTIScM9/90+VII4yGFh0ayV3mQJ0OXn5Ut9KMHR5BIboinTdGPQqvxC/HnmiIB2au8RnRvU7T/+IN3cWhfP9pCPgR8XkRi7Yhni5iYXcLh46d0XqKUfPP6FQzu6RVawoQu0bFF3AmdYG78zdu/QG9vv9yI9+7dx0D/Hn0GHgQpXtK5TpQNnYP9RLVQHLFAIlYuzyKCTe+RB2xylN9/70N85zu/qTGzk4dcZcs1HX10otnknqejkV88QBEfwC+KD3Rl0UnLcaNIQF4t3U0baxvo7elTkYIO7nt370g8z+UyCmikU5uHXG4CqnWGgvGgzgIJD8lOOW3r1RpGhkd07dZWVpFOJEh1RaQ1jHA0Am8ghLX1BD69eEXXqrenA8eODsPnt6OSzyMVT0gEoCOewhqFKAq6/AwKDt1Ooq2d/M6IDqnkdFPwOnr0CFbXVhWSyn/Dz89DOHEQm1ub8IZiyJVMIO7de7fh9fKATrd5Hd3dPcikMhI3KGqMHjqEUEsUM48e4rPPLqK3q1MMZeJV5ISn09JOtBCZxTmsLW+gVqzim996A5VqDjY7w9LyuhY8FCcTOSSTBSzOr0pIOHh4BFeufIKTRw/CbikD1RLmZmbkbB3aO4wg0T9EcRAfwDBEMvSdbhTKddicbrz1zi9w8tQZtXJTqN6zZw9SiW3dr/fu39X4DQ7uabTjZ4U3yWbSKOQySKdSQqrs2TOAjtYorFUWGVj0quDe2LgY7u2dPToQT0zO4IUXX8G167cxsGcPjhwYQmJrTaIqRb2gn2GnVRXuPB4XKlWGzDolfKXzBVy7NSEMTGs0LA4y7A5cvXkfVpcHp8+cxfrSAuYm7mF0iIIhD+t0FDKE1Ac7xXPeVw4PMrmSGOPsfiEv+crly7DVqnj6qTNge/vExLgE6KnpKXHO6RDv6O5DIpNTIYsoGLKlLagisb2BSjGPcMCvro7t+LYKNMTZ9PT1I0gnZmZLwXzlRgcOA/ko+LZ2dKJcZ7ibU99HLAiFVwrrKytr8Pj4305x2vncG5eecRpnk5uoF5LwuOxobWuV8Miphw5kOuYpoA4NDen3crkIWy2HSjHdYDwzDyEnHEN//yDWNxJwev3YTmUlRnV2dsBurWq+cbp8mFtcxoULnypngEGNnP9ffP4cLJayQgGJ3qAYl0zlsRHPIJUr48ixUyjVLPjgg/Po7e0V9356elKc/wP7h8RfV2HXTuwGfYcw47a5iaWlZRw+clRiCsOKibSZm53Bwvw8zj3zNG5cv4anmRnBnAQGAjpdmu/UuSKXuEf3343r1yX+8Bevx8b6uvjny8vLmr/57LErav7hBE4fPYiwz6mAUCFAXF74WzqxmSljan5FLt5I2C/kBYtLDGCWk7xRGOYcxiIQu59OnDyurh4WQCgMpjNp3L13B88+d05z+XYiiUwmj7Y2FiAt+OijjzA6vAedHa0qULEwbMgcxl1MUVVBpYWCxoZOdRaLWbxqbeP7oFDGOdu4N+n4prhF8ZxCm9NqRTQckeDPNVNgBxZH5Kg2uBaui3TmE5+ztrapuZEFUj8LPVYTGM35rFgu49q1axg5cEDdWlOT00JhsRjK68HfhYSxAAdGRvRvGQ4+NLgXPl8YDyZmjMBtqWNjfRWDe/qFsGptiQgX9TmWBChWOW25UGNuit2G27euY211RYVgvi8K6AzyZUeIgrNB0dV0x+TzRYl6LIpy7eFYsXASDoUxPj6G9tZWHD961IRPS0g1LnQKtE2h+snv/xnxvGlgaBZomqiJ5h6tGej9nwoMpUuY3X8KipZ4nlMXD8deIdf0ETfEc7OvMcgOI543mOcSJ03nCX9xH8K/497K4fKp+EYHMUMdW2It+OD990yBslrRvX769Cnt2QI+F6wWk13B58gEmRr8C3F7FLQ5/zx+vIKJyUm0dLSo2M97dWpyCiPD+9Hf0y3xmnssOq9pEOBnEvZEgbz8uRRHjcO6WaxQoLwc1niC06N4zSJbpcZ7r/YkqJrFxQ/OfwyHzY1CqYKWKN3mfsRao0Ko8d4mbo1zDPd3NAgUCyyMGHwTH0KT11KH1+dRt86Jkye0tnJfyU6c2dlFvR7n89MnDqlAwPufAnGz8MGOS+JstH/hPpsO/IBx2hPbQvGc97b487WaxHN2MKUzGYw9mMDhg0dU+CxXSogSR9TLbAZnA1lIAdrkwJhiTEN1/kJgqOlI2IltMc5zzjP6u3pVzHN2IFI8b5RbkEilMbfwGF3dPYjFWtSNwD3BwuMVpHMFuLkeJFPa3y89XtJ+wOcx6BoaOfj8+fwmR4PdqHuHBnXNTZOrCQw17B0Wnsx7NGGhkv0lpOs7yLon574hnrMQ/kXx/Myr/2pXJ/q7OU7u/pTdEdgdgX8kI7A7Kf4juZC7H2N3BHZH4O9+BC68/Qe/JJ7vFMCb/20OavUnzvNmi69xkhku5k43lNGWK8gXknC5/Eily0hlymIgbie36VdEPL6J1157A2N3JxDfTKO9sxt379/FyMh+5PIZjI4O6wBMEZXhYeNjY2hv74ClbpFYUqkXGrFFdM7UhUZgS2q1UkcoHJVIw8PGu+9/gFMnzyAWacX5D96Fw27Fq6+8gGw2KUGIAjrZiPwMRYbfgY7xurAJPHjxdcn57e7qUgspBUwVDBobeQoKV69ew7GjxwzTVK4YSKCTUF2v6VDBwxEPLjwoUpCkSEDxg04jHqhSmRyuXruGl1/+mtrWO+nOKWXh9ZiDoBHiTSCZ3D1EQTTc4kZkruLtd36BermA9cVH+MFvflNOObcvAH+0HYW6E1dv3hU7enl5Cf/8n/5AgVs8jCncympDOksUg1OH1xu376C1tR2zcwvo6uzE6IGDEvzozJsYHxP7c89AP0JhMsEZJta8N01Qlznss4PAr4McRUGKbea9liH8ZNMBtSMobecd3jxE/tKf8VCv+5GBhFXUG05WCl8UA4YGB+RqL5XZNk/0gEXXhYKm0+1DsVRDmedbWPD+u+8Li/DSCy/g5InjSNMJ5fVibWMFS6uLqNSrCIQiyBeqWFrewNTEQ/zT/+77CIfdsFmrsBDVUjGhcHqIrAz2zD9BG9AdTzQMA1SHh4clGBXyBZw//6E6BXhvM5yW3F26ZymOXb16ReP02fW7OHb6WRw+ehibG6v48Pz7GBnZp3uJgkylVFGAIbmx5P6ub22gt7cHYXKUO9pgZ4t8sYhOurlCISyvrMqFKvdgBZiZmoXH68Rrr7+oANGAn4z5tIQFdouwWOBxB/HU08/gZ+/8DMePHcbk2H2cPnYEtXJBSI07d26jrbMd7V29GBoelVBLB7+FAovDJeHhzv1x+IJhOZovX7mCg6MHxI4nOonP31//5Z/j2XNP4/wH7+P0yROItUSRTCaEWiD/ORGPiyvLIGE+f8ePHJYbdHZ+TmIBj9G9A4Molut48GAaz7/wKtY3EwqwPHRgCI8XHknAWVyYx8TEA9RrfIaA06dO6P6lEEH2dDZf1pi3tbXCZQN6u7sxM78glrzN7cPIgYOYmZrAzMQ9DA90YW9/JwrZlEQpfzAsAd1KAahmFUM/naNT2orxySnNS8sL0/jWN94USmh2ZgapdEoc7I7uXnh9QTg8PjHTyaDlvMDPXcxnFE731KkTsMidbxXOgyIdO0A+ufiZOh4YPDoz8wgry0uacyj68ZkORiJ6L3QiU/Dq6+3EwvyMxC4WeLp7+9Sps7FJ1jARNl0SS1dX1zVudpTQ2dEmwZmiaDAY0jNNNzQFenJ2T5w4oWyKQnIDbnsd9QqZ7zmsr65hbX1LiJh0poBoWycCoRYkGfRrs2D//l7huNzeIDa2EnJMUrRaWFjA97/323Kdezx0dyZgqxboFYTDHUA6W8L5C1fwzW//toJgxycn5YZ/7tlzcjfmsimxrokR0ZxJ3i2RYxTUGGzq9eHBgzEcP3lCz02spQ2FYknzP13MFI0//fRTHBwdlTuXnTTLj5eUfXHx4qdCA509+5QQU3/6p3+qLhAW/Vg85XpBMYhz/cWLFzUv1kp5nDt7Al3RILwOoFZiwCtXQBsc/iiSRQvuT88rlHZi7D5G9u3XPSj8h92m9YZrLxnpCs6+dk04A3bxpJIZtLbGFAT5k5/+GG+8+bqeBzK9p6YeoiXWBrfLh5/8+CfYt7cfJ08c0/zEAhZzIhhyzTUpX8j/EnOZ6zpzA1hUYlBtX1+//p6uYHLjWRygqMy5h/NnLpXC/NysnmuKsuTkmznRFNYfPXqoa0DhOJvNaX3mnxO5REwH8yvYocE1bGFxAcsrK3jxxRe17qbiKThVZCbP3SLutHBpdNza7Wa+crA7iQKjFVvbGdy5e1fPNu/Do0cOqQDDfBSG2fL55/NIFn+ZXUgVyM0c31hDfGtd7PvWWItySAb37oXX68fWdkLf7/N48Nlnn0ko5zrKz8P1k0VAYtpYRGERlAiLoM8njBzvD64/T1bHBqt8p3Cu/VWjG+3LEHhc67n28x7luPHXr2D1Gn+3M1RUwrr2ClqcFPRL5A2LH1x7uA6ryPH54q09BV3hyjHIMxzWj5mZWSzMPxYuiJ+FxXDmcTx8OIPTZ5/G8uqq5iT+ev311zE29kD7BN4LV65ewdmzZ4UzCgVcKBWTKiSzyyAYjKBQpKDP9+HU/bWwsISbN2+jt68fA0P9KFWK6raiGSG+uaE8ArP6N/ccqvwbBzUF9Xpd91qzmMBx4/tmcYbPT7NTcn7uMVpaWjVvDhBr0hJVZ5LmAliRz5dx6dJV5YEwnyOZWMXw8F4hvig0x7c2VTDjc0HDBe+TTJqmATucjUwg3qMOds44HbDYGCbPwk8FwVBU3VHEifGNHxzdK0c/rw+vtcTwckX3Unyb619Q9weL8zRRhEMBlBnYzGeA106Wa6uKGQzBDoXDuHn9c4EPtgAAIABJREFUFgK+gK4z5zVy3zmfsHCpAFcTF2q6Qxo/o9FoYDRpudHJp28K57/sPOc6pcDVelXOc7/PK/e5KcgB61txrTvsfurt7tIzy6s2O/9YXTcWm0PYMJoMKPDzGUwnieEJa/yJVmN3Cddt8vRfevEFCekmc4CdTpwDOHz8FI0MJuMCUcGTArr2ZEK31FGqlE3XloMBxkQZmXMLf+06z//uz5W7P3F3BHZH4B/2COyK5/+wr9/uu98dgd0R+G84Al+GbXnSwruDgf5fLp5Xkc7EFeKVLwBrGyk8nJlFpVZSICgPnG6nG067F4VcSWiBp55+SgftcMQvHvbszEOJEUODQ5icmFCrPdnBDCVzuOkoNgcA7f25hSaDXSFXJpRubWMLl69cxTe+/i2JOlOT43LAHD40AiqIxDaI5VtnIFhdbEvlqMFiAsUsVlz85BMcPXpUTkA64CgMi5Nu5yHWMLTXN7bknjlx/LjOMfpSKKkJeSRDmYdUOu/odqJrmvgWHkTtdKWXqyiWq7h69TqCoYjcmuRyd3XE4HKatEvyhdlubL54QDEvZGuyJ2t1JBIZvPvzv0F2aw0vPH1MvPaO7h5Y3AFUrB5hAuiOunP7NsIhP/YMMGyxKG46HUtkqNMpTY7wCy++JPbx+MSkhDM6tCm20EUVCQcxMNAjJx8PMxp/XQNzsJG3na5cqw0ry6tYXFgSO52OTbULiz9p3E5Edujf7QhSa97u5nu/+GVBuXG4i29uI5POIJvJSVwaHBxAwO/VWNNVLBeX3HMWOUzz5EZYHUhni/js0iWM3X+gMKvujg4cHh1Bd2enguqsRALVijq4x1NppNNFjI09gtvpQywaxujoXjidQMDrQ6XIcDBjzuL1pejCLx5UKV7QbUinZyQakVu1KW6QhU/BhwIFx4mflcIGRSef34c/+fMfI9DShVdffVUOu6mpCd1LZK7SlV2r0KXmRoX3TolOZ/N5ncRVeN0I+Xxis5aLJQnmxFcQVbAZj2NuZoEVCLHqGR7a19eFnp52iUYMJmRHA/n6HpdXaI90PoepqUnMTE3j66++ikoxg2qFzPwc1jbWkGCLdWs3+gaGJcBWhfKwwWJ3YHJ6Rs/hwJ4BCaOjB0awvbWF6alJOefWVhbhcdqFE2ABjB0e7GzoaG/D7Mwj3RZ0zFGQ3NyIq2vA1sBVdHZ3wR8MIBiJIpXOIx5PweMlp5hzShEnThyUCMwA2JmZh2hvaxHqgtpGPL6lrotwKKRfVpsLn167IQHA73ZgsL8fy+sbKNVsKNZtGBk9BDvqWJ5/KPd7xOeE02ZcexJMyNanoMDuEJtDRavV9W1cv3kLXo8TduSxd7BfLnt+JorQly5dQd/AEGpWO7aSGVjYUl63qMPFS+HNaYff40YiviXxnCgbddjYrOjt68HC4qIcw4Uy1M1A16fR4cz7oFgTa21DSysF8A08nHqgeYnYKJfLq04Xus8ZMLmdSCOVzujfMEiU/G8rynKqd3d3K1iYP5eOys2NTc2PFHdYDCLLvSPsR3p7U8IF3aDsqKBIRxGXWBQiV+isp9Dh9blgtxXhDwbR1s6i6bi6EvgavA+OHT2EtlaGFrskarqtnENZcKyjbnVh8uEC2jr7hABgKOqde3fkGJ+fn8XI/iH4fcy+4PpA8ZxuVGosDK40YgnntN6+Xgl67NwQo5rO54YASU799avX8J3vfEeCLcecz/Pc7BxWV9YkmjLvwWQZeCSgmfDUvEROFhXo9o6G/Tg0uhedsQjqpRx8Thb8OEc4sbq5jVShgtnlTfQNjSifozUcFS6FxS6F+jV+sWOJY08U1srKqrAgIyOjqNfYcbQqgY1ufRbdCqUi3B4vHj9eEtKHAt2H5z9WJ9ehg6Oak1iEomDF+56FKgroLPaykGvCTyuaw/h6q2vrYtRz7iZKwjjRrfpermOcd+2WGvLZrIRsPuMs4nV1dzbuRYvGaX5+Xj+zs6tba9z4+IQ6sYaHD2gt4xzI7p3z58/jO7/5bXUwqSBfI9ud6zQ5y0SGEO1Sg6Ph+qW7Px5PKFsgFI7B4fIrAJXXlt1EBw9ynNjdVINdnQRkl0PvO12oyjlN9ITDCmQzSXz80XmFt3Z0dijI9969McTa2lQwYdArC51EybGwwDmbAh/3EBTOKbDz2nJM3Q6HCjjNkNCdDnKt4A3sj/77S5znze9pcqebIaE7xfOmENz8ni+60pt7BVgo3lO8ZZZLXNeDoqpB0PyyeI66RQIv7wk+E/w8GxubWsNY3OB6yz832SR2uDxELWUlTLPItt0oNBCJxABLrolzxCXZHQgGnDh7+jA8bo/+LbF1zD4gJu/ho1ksLa0IZ8I1hOJ8Ip1SoS6VYvfgIwQDXjx15jRcTnvDa2w80YYgyABM83wL12ZhEaC5GTPzLd8D90t04HOPyM/BTrqtLdMJQTF8/8gBrKyso6Zna1Oh7i3REDraQlo3iKZjBokRcS1yu/OzcA/HEHgWj1sZQs42H6nQvLfZ/UMsGr/XoQBrcuIZGsoizNkzx3RNOIa8r5rmFI4B3xf/nHPC/Pyi7iev23Rm1qtl7WdZROI+g51fM3Pz6g5KbqewvrqOc+fO6XngHMVOv57ebonvLGBa6cZmgcvKJ6qxc2sEqRqXvsE77XSem26SZtAoh6KKxwtzmlMooJv7zI71zS0kUhlx2DmnEb/CuYgoF7vLg1CkBXuG9pocjZzJB+DvvF+IYWFnC3NhNtbXNI9w36D9/peI50T/8EvOc9YR+A+E6tP/6LM1xXPYmHnQ5Pmb++Wp1//HXZ3ov+EZc/dH747A7gj8wxuB3UnxH941233HuyOwOwJ/TyNA8fyLbcQ7X/pzIf2/1HlexWZ8HbFYJ6amF3Htxj2FCHl8bmEgyJRderwMvzeIcrGGtbUt4VPoHo61RtSqSSH05MmTEtPu37svx1JyO4nDhw+jbq0o5Mgql4k5oLCdl6ZnOpjsDjc+/PgCOrq6xcX2e/24fvWymOeHDo7oMM2DGV17Trfb8HazJhyPwj6dru+//z4OHhiVOzhCt1S+oPfCg7cOFcSvVKvw+EP44P0PcOzYcbgdFIZsctYSCUF3kMNuQSZFkcIlZxePdMKVEG9jt+tQxUMkWZh//B/+I15++VUsPV7F8L5+DPa3G9RJo927eUA23NAm09McFJPpPK5euoiH98fwG288BafDgkA4gmCsE2WrG3Ub22KrEr+I+Fh6vIivf+PrEnW7urqFcmAII0MX29s75fT/xS9+oeBQHtp5mAkEfRJxKUDw0EXRxQjobOE1By2+Xzr62THwt3/7nsI9yXQnXsW0iJvr1UTIND/T56K5OfR+ufPcgqJCTW34q7/8Kzz/3PMS/SmURMJhCc10VpUrBQlbhTyD/CoIRluQyZdQrNTxzs/fVTghnfTfeP1VlAtZeN0OOQvz2Tyq9TJKtQKcXpewB3W4sLiwjj//s79CX28vzj19GuGwT/ejxxNQACoPuSzebMU3EYmGFOpJtyPHwrTsl+Q+Mwd4h4QmCkYUXeXAdTNsi9icnA7oU7MrmHi0hNfeeA2fXPhI3Ge6/IN+r76fwraY5063+O8UzzfW1tDb04UD+4YQCQfEe6fox3HI5gtyeVL0okg682hOYbEPp6eRIA9bGQMn5NanIMRnoF6tSnCp2Z145+d/i4gvDHu9jpdfeAZTk3cQDDmQTG9hbWMTLk8Ew6Mn4PeHJb7lCxRHQ+qyePudn0us3NrY0HOxvrKCcNAvBiud1XSVkvNKJ7YCAxPbcqAT4cHCGd21FBTKFQu2UyVkchwjhhAHVLiIxloRjcYwM7uIxUWKi2WkUhl4PXa4XezcqKCru0NCA/+bzz1xMHTh8jlyMtCyUkMinUHQ50ZLKICeznakc3nkysDC6hY6u/vQ19uNSj4jfBXzHyiE0hFJZyTP9Lwf+AhQGGAxbDOexO1791Eq5nDu7BEVCfja8fi2MEsrqxtCziQyebR29mD/gUPYiidQLebhddlQzhexvbWJmelpDA4MyJ0n4b1eVdAhsT8KC7R51e1AAaY1FsOx48fl4uZYsuNgcnJSTj2/16E8Cc47HC+KVOysWFpZVYCd0+0R85dFlkQyrjHmM9XT0yuRg6KaySAA4lvbClhmsYXdEDUGiKKG4f37YeN7pNPPZtV9wCKBVV02XhQrBh1BM3GkpUXuxOWVdblAmTuxb98Qurva2FcCt9OC+OYqPA5K7my9t6BSd2BxeQv5Ug3PPvcS7o+N487d23jjjddNOKDTBoetKaCR82w4yLxRVEQqkd19F/uHh+Xa5/VjQYVFM7vdqefy8eISxsbG8P0f/ACpdFKIHzPn2ZBJGYQW5w8+PxwXFhToxOcX53gKWe+88zY8LisOHxzGnv5uWKpl2Oo1FS3p0PX6Aph4OItQSytSuYIKlYdHRlR84HogTAMxTSyCWG3C+DDAcnl5FZcvX8YLL7wMu82FDz74AC++/IKEMfLFWYzkmFNMPnb8BB48mEA+V8DfvPUzfP3NNyVOMViV15XXjkHYnCNy2YxwSkShKKC5UIDXZ1AYnGdYEKCztSXWin379snpSjGV66HbQbwMi4Cmg4vzDdEg/Lmrq6tobW3VGPHeIT6IJW8KjvPzC5idncebb34dy0tLeOftt3H6zCm0tcXQ0dH4N04GKNYkmqtLjCI4hUkJpapraM3Z2NhS8GyhWMPk1LTERq4rkZawAmyj4SA62lrk2GUhhm7g+xOzWF7bwrmnz+rZHB+7h8eL8+qaIH4n1t4uRzFDxFlYYUC0wQq55ZzmBoA/hwVouvmJ26KzV11mdrs48M11rOka3+ksbwrkcuuqe8+IgDuxeRIrG0Gh/N3w1j9nNjdF+J3ZMztdtSbwlSgQI5JTPOe1GRgYMDk2v+I8p3huUHNGxDUiMNcvE0zK6+tFOpXWWsb9E+eeyckpdSnw33JuYmGO+SS8xgzUZcD5g3s38cpL51SEZwYF9yIswHDO+/jjTzB68LC6EPhnvD8cbg8ePLiPxDbX6hYcPjSqdY3h5BJKJZKaI772HDZTbKeL24ybEdZpROD/U9hndgJfg05zGhhYHGRhMdISVfjy3bv30dXdi/b2LkxOPkQgQIRXBOEA93I1c+1LBV1zrqV0g9PZT8GXKB+uJX6vR9kfpjvC8MU5ZxuEjl0FPwYJc41igPgzz5zWmsmPw+eMzwqfeeJOzDNl9kLcA3LdYih3T1cH3C5muBiGOcfd4XJhM57AzNyciuYPpx5ieOSAcIdzCwvKDmBx2u/3ap5Etax5lmsX1y3TM2n2tU3nebMA07w39fcsTDSsEizGMjCUeRqcS1gI4jy6Gd/Gxta2vo+4ndWVJRVhnG4/wi2tygqhyE7009bmpvjxvd095jNmcmgXVsiOUJD5DlYU8rn/pPO8KZ5zK/EkLFQmdBOusdN5Toyc8H2NwiQ/367z/O/psLn7MrsjsDsC/2BGYFc8/wdzqXbf6O4I7I7A3/cIfJl43jywNQ9y/zXYFjqPq3QLFuu4cPEa3F4ypFvgC9CJnkaplJeTz+PyIZcpYWhoP8YnJjA6OoKt+DqOHz8qpwkP3GzbHmuEZi4tLuvvXF6HBEUKNcblLZOJDnsUPOk8HxufRCqTxckTJxUqSodZoZBFrCUiIY0HIIqedHvyQMPDB91wN29ex+raMt588005yfn5GfrnsDm0uRcypWFqKhHDwmDSiUkM7x9BfDOOXJq4BWDv0B4U82nxqumy5UHHSgax1YR38TArJm+NzEqyvlvw45++je6efrloz5w8gkiAByS6p43g/EWBuenEIT5meWUTd29dx9byDJ47exShgBdOrxeBWCdqdr9ctDzo0cFPQSSXL+Cv/vqv8P3vfU/CNoWfmUczOvyTve6wOyTUsljgC5D9Std9Ua59jj0LAzz0UTgXcZLBoxLQedCjCFTB/XsP0Ne3R7gEojQUMkW8TrX8xMHVbA9uHvp3Cg5ffB54ACWLmkGrN67dwNNPPaNjHMVXsnB5z7AAUyhmJeLk8yW0tnZhZW0ThWod5z+6iAfsYohG8U++913wDNkZCyO+saJAWPmXbDVU6mXYGFRYplDJz+rD9NQcrl6+guF9e/HSy8+LV70RJ184hSuXL4mL/Nu//R05uzg2FDt5nylAlkFlEkGI8QnoQM/2d36OBw/uyTXK1mp/gAWOIlY2U7g3MSfxyet14fixI2jvaBVWgI7pyYlpXR8GdzI8lsiEqckJtMWiaIkE0dPVrvBI3nd8XYaKEs9AeaFcrUiQMj/Djc2NbQlsZ0+fMYG3lQL8ProoGTaZQ74GeDxh/OKtv4WlXMVrX3sOwYAVy8tTKJTSWFhehtvTguEDp+Bw+iS6sZNhampa9w8Z/uwWoaBKYbqjtUWuagpudD7TOU9Rj0IPHaV0JvJwG45G5RSkIPh4cRH+QAwuT0xCZSjsR2d3q/j0xHYwJI0t9h3tPVhcWMbGRhweN93/FfF26Yrz+DziMlOkZ1ZAJBxFOp3D48fLaInGUK6W5DoP+9xw2AyAqe7wYmF1U8GS7DgpZJKIBD3wuSia5eSyj2+uo1YpimlOYVXBtpkcFh4vK4TzqafPoLs1jKDPI/GGIjFFzdb2TticHqxvJWGxu1G12JHJFeBxWZCKr4uPHg2FFWJaYuHOZhUiJF+kg5udMnaEI2FYbV6JdhQpjdt7Ws8wWczkM9NFy3vBgpIci6FIBLFYm5jsZJ0To8E8ChbPyAUnDodCcXsbw+8iwsio+NMQpHjfUfTguHFepDPS5fEimUhozmF5kCIxgxfZJUEheCu+LUGF7m8WPyhMssjJ+WJjMy5380A/8SAutET4b4NyvmdS26gV0wj5vShXLXB4AiiULPjok8voH9yL/j2DuPDJBbgcDnztlReFqrJZTKgjvyjEaVVgWDCIo/Dg088u4eSpk7rnIiHyiimu0eHMucuGO7fvIb4Vx7MvPCs3MTtkOLcQb+B2esRzp3DOZ5PrAb+uX7+OiYkJiasU5yQiux04e+oEfD5vIw/Cpe9fX1tFrVKTcEc+MZnl7BhpbwlJyKewzo4CrmoVopAcTqEhyM9nUfjx0hI62rvh8zBc7xGyuQy6ewxipsaig8crMbOtvRObXI9yeYVt8+uF55834bu1CoIMEmYIrVlE4bSbQE2qeOzGMjUHCrV1PcdT048kSlNk5zUlHkYE5BoLSAwddoiLbljTRFSUNEa8DxnoKYa2QvtY1PLozyfGJjE6MoprV6/C53Hj8OEDCAS9Wqf57OfzLD769Jxz/WReBq+FkGv1ukRsdnPx2tnsLuQKFZSrNXx26bKc8oFgACsrS+jt6sD+vXtgEScbCoK9fncCNqdPXPqDB4Zx5dJFYXsufXrRdFu0tuHosRN6JiiScs3nZ+Rrc07PF3J6D3SaDwz0YUw4s4CEZzLUnXbjnpfr3GoVgufLHOhN8Vy9W40OrJ0COq9bM+CwyTjnz/ky53mz4NwU2c3143ugc58CMp3n241MkQabfse+gtfO4FxsDZd2VdeK74eZHBR2KY4ajrvZHzT0Vqyvb0iA9geCKvbQjb24+Fj3DIXyfDaFb7z20pPOBj6LnAMosE9NP8TBQ4e1/2LBliLz7Nyifn5XVzuGBvtRLrE7qaRiiBHPrcq4EROce0AWzexkoJuuQb5Pvi73OnwtPnssNrP4wA4N3uvcpwpbY0FDgHaLvd7a2oG33noH7W2daGuNojXENamiPS3fH1F/vG4sPNJFHo22IhiMqojDgFpy9IOhAHp7uxUaWlNORxUF7jOJGYJVaxTn6z2DfaZYXYdyF7hvIvqH75ch3j3dpvOKIjIRSXwOOtpi2oNxf2G49UbQ5v7o8fKKPvPW+hYezczi3LPPY2l1xYTNt8YQDYfgcztV/LWxmMpnnfepGOZmj9l0nu8Uz5tGGr53zuO6t2sVYVvoPOcvFig5mNupFNY34+rk5H6JXUEcG4nmDjf2DR8Q0oUF31QiqQJ0d2eXCotEfR05Rjc+1yHoz44dO4JKicicX8W2UDzXfc8NBF+Qz5uJBmLlSOJ5kYHpTifs7DTRGcHsqfm1yzz/+z517r7e7gjsjsBXfQR2xfOv+hXafX+7I7A7Ar+2EWBgaNO9tNOB3nxD/7XOcx4WMtkUqjUbfvbWuyhXbRJojp04An/QA4/HgVs3b5H8CpfDi6GhETx89BBHjx5WMNP165eFa6BDii2n165cxdDQXiw/XkE+n0X/YK+wJHQLU+ais5JOJB5M6HYlpoOHtx/99Y/x6itfU2DSdnwTj6an0dbaomBAnlMN57IsBnC+WMb5D8/D63Xg9JmTGgK71Rx4GRpXqxr2LJ1N/J3CwAzfD4PHHE60t7bjg/fOI05xLxAQV/nZZ06jkEsJVcCDjoWhaxa2+5Z0TrFTBFBwHQ9KFqQyBdx/MIlkMoNTxw6hqz0Aj9slQU6HpB14kyYqleIinUdXr93GzPQETh7ai6jPJtdtuV5DqK0XNk8IFbjgcft0MGbLMN2gdIf99Mc/Vls62cl0LP3pf/gT/OAHP0DA59NBV4Gn1aLa5vnLOKrpOmx0JltssMKEihGrY8Sqqg60c7MLKJWqOHTosIRDHlQpAtJtTCdhUwwwKJrPDzQ7hfSdDwcPh3Sei118b1yoj6NHjiGdTsmZpHZktiHXyzpAk9+9uZnC3bFJzC+tYGzqoQS3b3/nNxDwuVGj6IMSPC6bDpFksMJKp1gJrIDYXRRygFLRDr83iv/jD/5Pub4o8uXKVSSzeSMWWS1Ibm+pxfuVl1/Qgb+QT8Pjcig4jZ+HnHsjPABrq5tykZaKFewZHNAhm/d1sZQXbuXh3Cpu3Z/S4TIWiygQMZ/PKEB0ampKTFS2iPP+fP75F+GwO3Ht6hUhWwJ+Nw4M74Vd16pkAtHqNQl1xC6UqmVkC3k4HT7Mz60gtZ3Dwtwy9vQNCMfj81JUyMPhqMJityCZZ2ElhEsXLuPR+DR+959/HxawfX8L2UJCAa5WO9vaQ7A6vJhfXFQLPMUUuekLebHkyWK31iuIhQMSn/lcF+kcdDBktqCCBp/dEB3c9boCfG/fuSuHI4PTkok8XK4WIQNaWoPw+R2IRoO4d+8W1tbXsH/vCFpjHRjcsw+3bt1BtVpANBpAMp1U+DAFZz70dFA7KYLmSnDYKeIVUCwW0BoLweuwIOL3IJdO6nBfqFmRKlSF/OFmkoGOmcSmihIMDKQQFw35EQn60NneqmvNItSFi58q0JMC+qlTJ+GhQFmr4vbt2xJGGXTa0toh3IzF4UUwEkOZIoDFDtTzYgPbLFZ1QnicbqQUZAs5/OwuOzbjW3B73RKq7AwZdbrkhuY11vPVsOUSH0B3cGtLFNGoV85Nl9uj16ewRsQMhRCOB/+syfzlc0RRlE4+vi5DfZsBtXSus9i2vr6JrXhcP69qdSBPgHS1hHw6Ca/HIfGd4jQRJJlcVk7qO/fuCdFVYycMbMpVyGbzQi9xnsukt2GpFXHk8DDaWkKoFLOolbKoUySyOlEGsT0+VODA2z9/F1//xjeF+nC57Dhy9DD6+7qNIKS8CWKhjEBCZyjRVxTTKPBNP5zGSy+9KOHUK+QKudgMTXYrpJIFlnPPnpPDOV/MSriik9pSI9ffhF9qXiyVxDenm7eJ1OCcRmE4sRXH66+9pmJlgIK6xYoLFz5Rxw+D/iiwuh02tLWEsW+oDy4b2dZFuf8Z5ErskcPjVYGFnGC+N4nPFiuSiSwW51d0X+cKWYVLcw5kZxeFNGJbWBShaMhgRuZOcN7Yu3dI+BYVj4tF083AYqe6tohhKcNCwcliXPQU/Li2KGi0VFGQHz8r1w0KZRSbXXZ2ILE4bNzTxmXNcFV2GRQM5sVpCgfU1mtkdtcsKp4XcgV0tLVjaoIBh3x+wyjkM3C7yWWmKOpGqWrmdBUxygzdpPhVbYj1JiCSIrrD4UGeGC2bHZ9+dlmiLW8ECnMsKvb3dMBprSPgdSKXySBZqOHDjz/TOkdhnVgkMvZ5H9K5HwgFcfLUaRXiKRwXye9PpyR4snNM85qfqAoIGUY8lOGg+1FjocNq0F1GjOS612Azf3G3JxSGESyb37vzW5pYlubfNf+/KcQbR/jnnO8nIaLE0RFZZOEepoltIfPcYFu+zHluwl7NWswvdhcIL8esjBqxOXRIN7Eo5NDzWcgbpzKDTCzsEKpJDGcB9dGjGbHte3r68HBiDCG/R4glFiJ5f7EL6tGjWSTTKe3vurq71NFCxEcymVPhZ+++QXR1xnRfcAiJCjGhkI2ISIVDVuU85/6C75EFPn4ECtt8Btg9xzWT06JE6SpDaB167yyqsoDLz0kjBfeNbrcPP/vp2xga2qdibzTgMp127EBh0HkjtLpUqakQziJAVfepDS6bReHNHq9HxRRm+NChz4ICi9ahMJn6bjnP6YY/MLpf91QTmaS8gEaOEJ8fGkh4v0dD7NJsZv0Qj8XPajBGMmGwI89m1z5jO55EuVDChU8uIhyNIRKL6Xnl2tnRHlMxslYpwGkznZvcXWqF2yGeG5ycUaGbCBc54dmNoHmID2gFC3Mz6j5igZrFDxYIUtkctraT6nY7eGBEBgN+VmaLEE82uHe//i6+va21i+H2+WxOeQqdXT0IhkMq9KSSCXHpn3nmKYQYdv0F8ZzzIYtD+mrwziWcN7AtLHLQPMA8I4rnDPTeKZ7z8z39xv+0qxP92k6guy+8OwK7I/BVHIHdSfGreFV239PuCOyOwFdiBD782f9abx62eLj7srbipvOcrq1cetsIno1DlmkpJUaDBwdurD9voyUihSFeV6/dgc3hxRU6hZ99WugPhsyNj43jxLGTWJhjyFEMH5w/j9/5nd/CdiKOiYkxdLS3KnQqHArj7p07OgAl4ts4cGAEU4/GJYK3RCISo+mA0f65RmSLS05Ctn/aKeIyAAAgAElEQVQSRfCjH/0IX/va18ShvH/3Nk4cOybGIvEUdFSy/ZYhQg8fPpKr7403X1EbKUUDv4+OZsOTpmBOJycPPslEEu+9+z6u3x3Dt777T3TIfDg5hUcPH+Fb3/w6jh0+jHfe/ilee+0lYUFiLWHkC1lY2eJLD2ilKEHT4XZJrLDAgSrscpxPTc/C4/GjkEvj8OgeCV8cYzqfDOPTHGyJAeEXD6IUf/7iRz9BV1sM3a1+tIddsFkqcHm9qDl88Ec7kS9Z5M7l5/F4ggo1JKv1hz/8oUIT33jjDR3O/uMPf4j//p/9Uw4mPG62qOf1WlUesSwUuE3oGjEJCk+1MCj1c/FcIritptfh4TkSiih0Tnxchwnyo1uYaAiKol0ddE16G5+xEeREOeFzZOmTZ4VnO7aJU7Al73tzfVOt1s8++6wOb4ZwWdPBmJ0FADsFrFjfSuCPf/hn6Oztw6uvvQ6f34tPP/kIp48fhdNaQ8jnNsFkRBEQgGvhp63DwyCwDFEwAVjhwfkPPpZgT957jc78chnLS8u6X1jsoShVLubx3e/+JlxOuvdYaCEn1SJH6NzcPO7fHwPqVuzZM4QDB0aFvqF4S+F8dvah7u9ixYr/70/+HIcOH8T4+AMxrlsiYWxsEIUUw8kTJ+QILhVK2I4ncPHiFY0Ref7FQhpDg70Sz+l+pQC4sroqIXF4eASb8U24PUTJ1PB4YR2lQh0Pp+eFrKAbr6UlCJeLhZ06NrfWceDwSQQDLXj3nXeRWF/HP/n+b8LjrmNtfQ4zs5MKRU2kipicnEdbR69QIX39fegl8zafE0d8Y20Fhw8eBO8it80qbAsFL09LGy7duC2BhYgEOjx5qKajL8EAsUhUSA/+/Xu/eB9Om0eOx1Onjyl0NptJ4N79O+jv7xPjlSiSWEsrtra2EQoHMTM3oxZ9un8pvGkuo0hcKCsjgCJJLl+Sy3t54REiATeGBvqRzaQkiCSyeVhdPqQoYrs9CjLdWF1CIODF6IFhxCIhFLIUuikFV3XYZ1Ht/vgE+gYGsby6LiGxm2z9ri7d75PjE8Ii8XrYHR5kChUd6gPhmBjz8e1lOJ38WSl4XR6F4hIxQrc3uxXWN9fFej90+DDW1teRiW/JuU1RiOIIERzBgB9ej0dFHc61kXCIFGsVl2jOo7uRbHt+RgrLFFwoptPxyd8phtr5vKvjxSYUCQV0iqDsnqDzmLzwUDCETC6PTLmGbKGETDqp+65UyGFjY0XoH+J5tuJbGBjcI9d9DXZcvTkmQY/vl+GAxIhw3NKJbeQY5myr49SJwwbXUsqglM8qZK7C7hnYVdS6ev2Wigf9A3vw9s/fRjgSwXe+/U04hfQybl2JhwxWthEqQ+e5V8JvNp9VMOgbr30N7bEolpfY4eGX0EgW8x/+0R/h3/yb/1nUClOkbKxsNcM5dnvcmnfZNTL+4L5c05xv3B6PMELLy2sqjJVyREVV5cxv6+jU/d3e1oqVpUV0tbWhNRqSK7payqJa2GCiqEQuClmai8gh9/gRCEVRIPPdYle3xk9+/LYKxQzQPHPmFHL5rIS66zevY2VlWViMQ4eP6Fox04LC3urqGi5c+Agnjh9Ff1+fRGLipdipQ2GUBTiFUVpqYgTT9cpnlIIf52fiLbgmzs/PNQRVG86cOaP5i+I6XclcFxgC2NwzUPxjqCbXAo4Xi8zKnUhnhaigS//j8x/izJnTaI1GEAqwE4zdOkRbJHDxsxsKbH7qqacwOLQHs3OPVMRgpw2Ftps3bwoVNDJyQF0k3GcQY/XJp5dw4tQpFZnYqXLsyEEM9DLkN6H7s053tSuI997/SJ1Cj+cf4eiRg1rn+Rnv3aeLPISTJ09jdmZOPG+iPViY4ueJRiMSNBlGyfWYRU1JuDUKr24znsSyNVA2O4XvL278jDPdCOtf3H81US3NYnLTzNAsND9xA9fr4rFTgOX483rwi9efORFfDAylKYFu5y9iW1gY52dsBm4aB7td7n52Y6jw19hnqSBcyiEYCsrp7PMHVWDhHEH2NrseGBA5sGeP2N5tLVEJrUSt0QxA1E0ylcS9+w/UmcD7IxAIws+8iNU1dRIsrywjHPajpSWMlmgQ5XIBFoWuWvlUS+wlv5xrPtcDdhlxD8j3yfuA143rLB3n/PkUpiXcexwNQwDZ52XtW5th7KVyDX5fCH/1ox8rfyYc9GGov1vOd2a1GKe6cXsbbAuLj9zH2RXkzUmH4+dymfyApeUlhYaTDc9n0e8PKqCZ8xKLXE8/dULuaj57fH+8v/gsGTG/jnwuZ7CEdgtKxQKymYwEbxZuOM/rGkpENvMy95P8vnw2g8dLa7h8+RZGDx0HhX52gHF9j0WJdSvDZTfBn+x+1K7yiXj+eReEuS/ZDdBgoLNAJlQf991VPJ6bbYjnvkaIb64hnnMNJcprn76Pc8nUw1mZNg4dOabX5LOZTWfgdDhU0OI809ndo8+9sDCHudkZBSQ/e+6ZhrzPAh0DQ3kP8J0Z8dz0HzTBM8zcMb8o8vM6MfOF65zNwe4cq+6/5jN07uu/v6sTfSVOo7tvYncEdkfgqzICu5PiV+VK7L6P3RHYHYGv3AhcePsPfsl53nRKNVsad75hNr5TrKJLjSKYMYHw2MFDvTxLppVTGI86UokNHVoyOW6a53Hj1l05uQaHhsRbnZ+dE5JFDHG7Q0L3wUOjOgQ+ePAAA329GB0d1SHizu1b6OrslOi6b++g2NBs3+bh1Ti6jLhBoYeHIf4ujqTNhmS6hI8uXkVrS0S8U4ZD8kBEhiU/LzfSdFPOLyyIQXn65CmSYCSS021utQPlUo60kIbAy+A3G4KBGH7xwScYHDmIxceLavemG+hf/6vfFUvy8mcXcOY08Sd0K+pkInGKB1qKN3zfXp9PBx5Kb/U6HeElsTajkRi2t7cwOrIXPi+RC3QHfh5ESq4oA075+eiaWny8jPWNFJIbazi0rwe2UlLMYAZ6bSZz6Bk6gKrFBYfdpUMPA7EqYIEhi4uffYq29nbE2sjy3ZRbdE9fL3xkddMxysM0sQbi3LJNmC5Iji+5nubQaQHHvSrmJ783W6rIXX/+/ffw+quvyFlEVyOLDxxrigWPZmawvLyi9vDWWJt+FsWWWEuLChoUAzlGDNGieEhnLQ+KbR0RtWfTSUbX0vvvnxeHt7e3V+52ObiqDGR1GjyOzS6hko62jz66gN/8rd/WvyWihvcexY5UMomWaAu2kwl9NgbwsVgRiYZViMllKQJFgLoNly9dM/cWQ+byGfT19uPg6GFMT88I3UDhgmzU555/VuGjPp9HeAXiRHw+v0Sugb5+82jV6woAfPx4Uf8bCgbQ0hLVffL//OG/x+///u8Lh8FwSIZ28rO98soryGWz8LDgUKvh0mdXEY8XFK7rcpNxzkM40NEeNc+qxSJxkGIef+6+wX5Uy1ldg2KRwb45rG8mkMnmkMkXUKCYwOBHulIZaprIolouolrN0/cPq6WCffv3Yvz+uK692uI9LrS3k2NL8cUglRh2ySJVOMBnDYjFWpEjZoGirt2p7hBnMIzVrW0kEillBly+el1hpQ8fzUiM6e3pl2OMDN3JB/fQGnShvZXt50S2WHD9+g3d/wzxo/hPUSiRTEhEmV3cQDjaJsc5HfAUz3nPMvSWzwAFUApldECSV28p5RUeSdwDL+76Vhx5unO9/kZ3AYUGIwwfGd2Pns42fS7WWlgw2Vhd1X1JDrfb60drZzfmHy/LbUtxmtgGKwWOchE93d3IpNMah9b2LqxtbiMYIpe/gEolDbuV78ttRBlYJKRTbGZ2AEUBdsxcunRZc0dnNKhnhc8MOf4KsfT5MDk5gSMUUBVUy2KXCYgzqoMRR5ooFolzRr57InyySPR5BevzrbRp128wp/Xv6ihVKO4wLNei55X4EvLGc3m6R3PqKOCzzHuK3ReJRBara0vo6++U73HP4B4hU9ZX2bGwJQc/uzc6O1phrRfgtgMzMzMqcHYxBNlqhzcQxK0793H42AnNOR9f/Ay/+y/+GZz1nMJd7TYnspk8vB6/3LC8L+lAtHLuqFexsbWJeiWPWCgAf8Cv9YOFG97TxJw8uD+B3r4BhEMR7N03bDARdasyMjbiW7h2/QrWVxcl1nvsdRV7e/r74fSFsbKRxPoaA1WrclxyTolGwxpPimPJZEprCxnqkXALnjl7CgFHBrn0Bqws3FWKQpRwDCk2u/1hlGsMPeacHsC16zclIFOU4/p1aHRUv49PjOHIkSNiI7PIxKBiPltb8ZSYxyy+ffjheYyMDOPWrVv45je+hWikRagKFvRYEFnfXkUg4pZ4fOP6TcPurtUlkLVEw+rYcTgs6vySO9USQDZXUQHw//33f4gXX3wee/cOKvOjWcxk0VX3EnnDFavu37mFefHJ+b5ffvll7SGIxGB+hdPlVPhoLNyiThHOB2ubm1qnGBCqIiwgnvLE2H3NcwdHD8Fqd2Nq6hG4aPcy9Hd1Fesb6zjJjje/C04bhe6MCq3FPDA3M4eVhYeo13LY3t7EgUOHEIi24ebtMfi8IbRFYgj7/IjFoqi72ahhujy4zijLgm1JyiVkZ4LdPGsKYjTPC4uRTbdzc09lfjdPG/cfZg9iuq6az2RTqNwpvu/8900xfec+jWtSs/vBLC1GPORzRZFRPPw8WdspYWlY/DaA6893eczJ4Btu1q21vlN0bHDWKYY2c7zVYWA3YYzNIhVfssz7OpvD+tomHs3M6bqyuN+/Z486UBjWfPr0SYXCcv6kGPzg/jiOHj4Gl9OLYq5k1h8nM0Q2sLS8iLN8PoJNdIoRq/k+eN/ytV0OJ2osXFMYbzi3iYPhXNjR0WG6ZqpVibOc/11eK/KlnOYrFqHlXq5znExXBLuRrl+/iXCIhVePupLYAcYCmcLp2d1WZa6D2ROySEmBm/NxsWqDlWztqsmXYRGYBXYaNfhaZMOTqc/iPzvoWkLMGfEYdFnN7Ek5Z/Lfcy7l+sQ9AbNYiJnZjm9rXeUYscuBay3XaRMybOZsBoEnE5so5Gv42VsfYHjkhIJKO7vaEW3xozVGLFZF+1U9lnKS/6pcsrOY0zTI8KLxcwqvU69jcZ6BoV74PF7t7VgYI7aMzHPWbo4ePoRazRQZWExJpLPo7u3X/iObywkXxWtWyJm1oqunR+HB8fimGO2RSEgYMa7hpkfDAGrMM8RuR1P8M6wWPozcT5sus0qZeDPTXcW5x+72gpgXPiscX47hrnj+lTuW7r6h3RHYHYFf8wjsiue/5guw+/K7I7A7Al/dEfjorf/tiXjePLB9kbcpSYUH2zoP+wmhCuT0MTt2owFqD27aO7URRx35dFx/l82VhCR4770P4fEF8Nrrb+Dm9ZtyNdN10tPdhaXVNfQPDumAd+fOHR0YDo0ekPOcB7dbN2/ov/O5DPbv3yv38/T0JPr6+hCNRuVsax7wjIBnQrXoCIfdj1v3JrG5vg6Pyy6334njh1GvluSM5IGEe2u22l+7dl178GAgjM4OYmP2IJXa1oGjUMyYDXqdhxU3spkqPrl0A2efexEXLnyMS599gv/hX/4LtMYiyCTj+NlP/xrHjh3GU2dOaqwk5FoocjnkwDQHRIfC2eiG5abeanHi2rWbOHniND766DyOHB7F/n1DEuwoRPCAyPZ1IQiqRKPUFcw4O7cAny+Cn//sp/iNV59Fan0eDrq/eZi3edAzNALYyPt0oFom87oOi82Ndz/4QC2yvf29uD/2QOxd8l8pUFLoozBIEa1cs6ImF10NtTpd/mSLG96vHPr+oBybdI5tbm2jYrXj7XfewtNnz6CrvVV4AIoidbYWW20StFOZjA6UdNbyFw8zvHa8Dk1mazOAj2x6OhXX1pbx2usvqXVfor3Fgrfe+hucOnVa94FxnRn3IJ3C9I8ziJZt5/yZFOs7Ojrh9wUVYEXnPR1y/Hveu8LpoK7CBe8xckspNhArkc0WdLhPpbIS1FrbGKza0mgbZvGghh//5KcaY7Zs1y11nHv2aWTSKYnL21txhV+SWU7hNLEdx+rKMjra2+S84kGYCAE+a2Rf/1//9x/h3/7b/0XjxsM1Qwybn43u0mPHjsnJzsPqndsPcezEcfh8DB1NI5PZEreczm8JIBYHgoEIUokMXA4rQgFyWHnANIUMOp7Zam2xOjC/8FiHzVxDGDo8NILN9WUkEiuApYh8IaMg1kqpjlisXZzvTCaJaEtQqJVSGehsb0Mhl208YwxbtKKvfwDRWBvqVps415GWVlQtFqyub2BtfQNPPfU05hcWsby0IvFrevohItGYBIQW/rtSDmGvFV0d7cozoHuPjki2ifNATzE8FAwKqZBMpzEzv4Yjx0/L1czgRx7Ai6WCCkR07fUPMFtgC1NTEygXirBVKxga3AsrMxYmpxQYyiE6fvyY3P50z1EQpCu9XsqjlEuq6OK0WeCw2xSEyueNn4+IKjr9yOV2erxyHtO5m89khJCgc3BudlYFhY6uXpSrwMrahpy55XIGXZ1Ried0IHIO439TCGahh8UFOT19fnXlBNyG80sONwtMnPdOnDhh3LKRiH7lybYmVeFL2jm+DJFkRPUvaf1ouGN3infmvylXUwik29am+Y3PjeafGnFIJWELKI5QDKWokcun0NvXDqfbovdOtrUFzF1Y1BxgdxCxk0NXRwu8TivKxaJc1bwfOGdSkPOFwirOZgolLK2u4/XXXsHh4T1wWACv26N5wEo9he/LZke+ZHBZHp9PbPcbN67jtVdf0X3AohaFTxZ06fK3WZ1YXd3A/XsTyrMYPTAqVz8Llitra3j/g/cwemAQqa0l9LZHFSwYaW2VozlftSFfAAr5in42Q1J9fgZTu5WzsTD/WMHB2YxBPhwePYDumBvF3LYcoUR9MXOAxWK31yvH/Z37k0jnKhKI6fb/2iuvaO0i2mn20YxY5LwP6MQ2uC3OaYb7Pj7xENGWFrmEb926Aa/XI2cu5w+68Z0Oj7qSQsEwfCEPbO66ipgUTh107ZcrppPBUofbyXWKwhO7RIi/aMNWIoe7d+9gc2NN3PmzZ0+jq7NdRXZ28Rihq0ZmC2oVOpldmJ2fx8zcLJ555hkJcXx+2SEzOzuLnp5uibKRYAguhxsVOWrpHHWpe+Ptd97G93/ne8hn0+KXE/vCz14q13Wf0WHa1dOvgu/4xDieZshzyAenvYZKiQVhC7xOP8bv3cfW2gKKOeKnSmLM150+ePxR5HMVRAJBPHX8BKq1EmpOqPjDNUoHy0awIrcEDJ6lYG668EyoJ9fH5r6EnRtibjM0vFG02rnP+qKz/HOc2efB2c3nsfnvdj63TZQLX7cpuBvx3BTKWXjjvc1CLXFTFM8NAkOtGZ9/CZ1G7JHpJORz0yyoNTs5WCjg3ymMl50hNbp4iZfmHoaB63TgA/fu3VdRn51ifH9cX7r7+nVP00Vd1J6mLvQeu1oobkZCMawsraK7uwdtbRGsb/J+eIhnzj0lFr5498qmcWlNvnz5mvIbuCasPH5stFMrxe+MiuksMKl4vLystZ7vkRz8bDEJt88U+0xotAelIjFyDiHtkom0hNm7d+4hEPSjq7NNDnC6ybPZNCLhoBBR6sCT7mz2wpyrLU4vksTiWa3CP7FbaGZmFm++8XUx4Ccnp1XsZdcNETP9XS0qihPdwvmeWCSK/M19LecLuvRtDl7DKkrFksRqGhl4TbiuMXuD76XZ8VGvF5HNbCOTLuOjj/m8x2B3etA/0IOWWAAtERa0q2D2LidEurPlTPjC1xfFc9O5RXxNQzxHHUsLC0/Ec/4crsfK0Fjf1JrAfTzFc2YHpDMFPJqdV2horK0dszOzmme0PlmMkYVrN9dmzpVcb/k5ua4zP6M5j3wuonMvbtCKTwp0nPCVa8og40qj64hFIIcQWMwX4uvsiudf3XPp7jvbHYHdEfj1jsCueP7rHf/dV98dgd0R+AqPALEtO91OTed58y3vPOCRCZ2VCCVCNRsmjfNcG1UTsNcUz7m53Vpfkpt3aWUdXb0D+OTiZczOL+KFF16SU+Te3bsKLeMZjq3t98bH8cILL8g9ysMEGYc8fPI1KHK0tbVKvDgwMqwAMQoAly5dkjudTqRmiJgxdpkWav53pljHn/3oZzh1/AQWZqfx3d/6DvK5FDxOG+xW+eYbvEibHHs8nDyeX8L6ehxra+t47vlz6OpqhdNl2Ks8ZNltPmxuZPDjt34ufMfK8hJ6errw3d/6NsbHx/Dg3m3EomG8+OJzwq5srK3q/W0nEnIhk+e4Z3AQwyPDavXngZNs1WymiCtXruOF51/C4uI88rk0fvqTH+PcM0/h1ImjErWz2ZQJICNPulRWq/T9sTG0tnZj8t4dnDt1EPHlR3LXkz/dv28U4dYew44lT1fcT6cwAH/w7/4dfvdf/h5cXpdEi/jWBk4cP6YAPrfNLg4sRRO61NlmS0GA52keaMg7lXheLCs8jgcVu82Bjy9exNjkhFjzvT1dCoekk7S5GAsVYXMoCE/eIR64KXJZjXuPIWFGvKtJ1Oahku29DEvkIfXcs2f0d3RwSuSy2XDjxk2JMDq8wirMBPmbNd6nNovuDzJ9yV3m++UBj85Biu3kq9JJyGBFhmlSHKFz3LilDK+cTsnteErCX7FYQbFQRldXDBZLTegI/hnda/lCGR+8/yHS2bREAzrKv/HNr6O3p1uiNVEJie0tFXLYck3XXTTcwACwuEAMDg/DNif++Id/iWPHj+sgqfdus+HevXsSxugyn1+Yl1N63/4R/Ol/+GvsHx5Bd0+bfuVzxA7lxNlW0Fsqg3y2iHrNqlDCdDKulnmiZFbX1nHi5ClkszkFb27FE9i7b59Y1Fubm/DbXHg4+QDtXREUSynEYi1yErtdAfj8YbXkE8W0tbUOC93+cOqZnJoYF0c+k05g79CQ2LO87nR0k8PKw3FvT6fuMTKGT585g3h8W260jc1tFbSMG66uVv6J8Qfobg1JqJp+OIP9+w9IvKcwS2HIRfE8FFSI5uTEBDK5kp7hgwdHdQ0V2lYu4f69uzpcO5x24XZaYi0I+QMSXImJKVfq2EqkEE8m9ZxRlOPbqFcriG9tCTlDzjMFXc5ddgtd/q0SXVmQYEjo0L5hBEIRlKo1FQlYwKGTdmtjA+1tLfB7PBI9+BlZNEtniTMxSJVqJYdaNad7mfOfaZm3w+f1az4aHBwS7oLCCYsqvZ2tGBt7gHA4Ipclv1hopHjd7KzhcysXcN247aT9SfRuBL/t+G9TLP3Pb52/KJ47iEWo1OSgJW+Yr0BhlVgDFsjIYmeHAIsDzF1IJjLI5ymuZzE41KtCADFCFosLiwurmJqexr79Q6jVSliYf4j9Q3sQI37H48ba6oqKFTOzcxJ8QpEYYu0d+PCjC7oXThw5Is4ui6PsAHIxz4ChcUVTpGQnQZa4Eqcbdx5MYXF5Fd/+zrextbmu557PF+cdsoxdTg+uXrkhgXl0eATRgE9rxdWbNzA1PQ6v24LutjD29XfC53HC4wuiaveganPDaiPigiJj2bglGxx2/nyiUFLJNBYWlrC6si5hvr+7HfVqER63HeVCWiGc7HTgXEbh6fbdMewfPoyBPXuRyuQkJhMzQm4wRdGbN2/h5ZdeajCSjQhKJ6rxY9rxaIaZIkc0vzpddhUyiGphMaZYqOD27XuaO5998VnAbu49zpFBfxClPLs1gBrHxkqmOe+lChxOF9Y384gncrh69YrcuN/73m8bDrOl0enQQGmZzisnSkXiNoDLV6+qYEh8WqytFR6PC0tLSwq/JVKHxYyzZ87C7TL3ltPtUgD4/bEJzYUMIvR7PXKsshjGgmStbhM2an5xGclMHsFgWIUciueJ7U2FCLe3htX9wScim9xGansdH3/wLob27kWhCmxnKmjrHsD4xDSGh4YQC/lx4sRRJPJZCfyFPO8Lp1BJ7CapVaoaJ+qnZq6wYGnpMVwS/ioqbrCQdejQIRXhmm7zZoGqiUj5Mud58znd+Xvz+fyi4N7cx/Hvn+SHaB01Qd6c/9gR0hTPJfh+wXlOMwFF2GbXV5PD3swkMQ5zU1gjVsggTDg/Gd63ma+tKJSI3UlJVGeHB+ey6zduwenxYe/evcJHpdMJidDsquH6RlE+lcwiFm3Vvu3goQO4c/cWIpEgDowOI5tLo6UlovuW6zaLP9xz0M29tbGOvp5u7Qk417GwziIbrwu/PvzwQ4npvBYUovcODyrPg+I1O0BY8LZa7FrHGXLO7obR0YP6e2JX6Nj2uNwSeTlmDLvmR21vbUUw4NMzZ8bAgrrNiY14AoViQdi6x4tL6Orq0s8jtmV6ekqFUIrjhWIRh4b3mOB1ir2N8Gze3/yZ/HP+Tsd7oZQXnol5EwroJGOc4bsMsFUWz+dByaiXNL9m0iVMTy9jcyuvgOiWWBitbUHEWgJwO22aR5VTo47RXz2o7Cz0NNcE+rpp2pDb3gIszc+rMCHnOT9DuYp4Mi1kGcXzY0cOy4hAxnuxXJMrnfsABvI+nH4oFz5xgaEAsTxlFe3ZaRcKBYQb6+7uahQGzLnD2HQaxTh2VdRk/1chR0gXdrk0xPNKuaZ9pozndYsKCFV22OyK51/hU+nuW9sdgd0R+HWPwK54/uu+AruvvzsCuyPwlR2BL4rnTzbIYgp+3trPD2Dj4SuT0uFZIYncpCoczIQHfVE8z6e34XK7sBlPKuzt3v0JoRoCgZBaNXmIdztdOtC1dnQgV6TYta4D6J6BAQzuMSK6xNHr1+ROJFOXTGjyyykO0KHDdn4K7vwywgeD4Sh8GifOg+l53B2bxhuvvopb169g70Avhgb75LqpVsv6XqIaUum0HJ7CyNR5sPDogEzhvlBM4bnnn1LraD5XhNPhR6Vsw/kLn2JqZkaYjzOnTmHf3iGsr63qQBWL8qCXMUgICzA5MS6sQ3tHm9DPAqAAACAASURBVIQcuqHo3qKLnI6tWGubguAeL63q0E+xnU5ztqZ/+MF7ePONVyW+8uBJZrGd/M5qTWGLq2sbmJ2ZR29HKzqjXlRz2ygWMnIIxboH4I+0q+2fzqq62rsdGJ+axuZWHKfOnNL7agZ48trQ5cnLTLFE4gUaXMwaxWTDO6cozS+DyGE7t1UhcHfu3cVrr7+KYNAnwZGHrArFCorl9bqcP+SwEmfBQ5iTYX6NAz+vGa85r0nz8Cjhs0bhk39Gx3RJ4j3/XuGw9bruAQrcfb19wiQwaIxoDyoafJ90oFKYJoqAwjm/l4I8BV06pxnkSEcbD2rsBpCwAcMtNbxeOr4qcq7T6d3R3oXe3g6UKkbkZDApxT8ewB0uN37607fkkGR78+/8znfN4a9eVHEimYiL3X/44CgioYBapxV6y7BJvjZqyJQtuP9wHu+9/z5+7/d+74nYOT4+rufACDRLOHr0qF77L//ip2qLp1tvYKAbVhtbyenop+vTtN47bE7wMEnRg6/DsDaONe9DjiGRRWPj4xgaGpJbmWL6Ejm6VSAWDSEYdiEUZrBuXmLc5mYauVxZn5ft+xubq+jsHUAJLqyurMBpt6sARmb76IEDCpakkL++taV/09baiq6WIFLxTTmmX/ray3r2herJ83c7NjY35eLnn02Mj8m13dnRhdnZOSwurqCruxfDwwd04KYosbaxijfeeF1Fi0KuiMcLjzVWFBooYFFM9Pt9+p3PHcUOukEpZAd9LCRsYDOewKGjx5FMZ3RMZwt5IrEthyR/UfAv51LIJuOaP9hBw0N7OESGbxqPl1bg8QfkjrTaHXI5zy/OyyVOAbhWYUv9tkRmsqldbp9EZqeLwXXML0jBYa+rG0Ht8QroM7xxjg+LQhQ8yKSm6HTk0H4JSmQdG1GARSfjxmuG/7FYSbenSoU7xHPz/JqQx+bXzjXgP7Vw/YrznJLajoBEZWE0pA7+DM5XnKfMc2hBuVhHoZBBR1cUNqdFKAK/P4K19QQWF1cljjFEN5HcRCIRlxDbFoth39AeVOj6L5jCDoM/T50+q3ua3RPXrt3G1PQCvvPtbyHod8L1/7P3nk9ypvmRWJb3pqu99wbeDQYDDMbvzqylWy6PIrXH4Clkvun+EH46XeiDDOMkkRG6IHnL3Z3lmvHYMZiBNw000I323pTr8laR+dQL9PTOkJ94J0pVER0NdFdXvfW8j83MX6aT81cdqSRDCNOIhFvkc+90+sB807orjLszC/L2f+HiBWVnLCwuaEy8/vo3ZEdFYofk3Pe+/W2EXCQ86lhaXcWnVz9GLOzD5Egf2qI++bOHo62AO4hCjdU1JO/M/EPS1SgdjT0HScZEIo2NjW1sbGwik8lrDTh29AjWV5dw/uxJLM4/VlUD7V7WVlalYr3wwiVZSHX29IF0JO81lalU2nJOI2FCANEi/eSbTDuHOrCwuKjsBPYBFofJZqJKK7acgC0qz69du4EqaghGgrreqUmGeLYpvFZVZnXOYwTpON+TMKwjkS7hF796T3MKCVPO+0aJSyLTZFBYitF6nW3ixa2bd6TIf+WVl1Es5jX+uWbSf52KXKpMudZSAc01gpUbrFbp6OrCw5lHIgyeO3uGrteyA6NtklkbWPlG1X8Zi8trWFvfElFMcN3sXWqYGB9BJOSD11lFpbCP5O4O3DYbrlz5FEPjx5DIV1GxueHy+nQvutqjCjONtnaIOFFYqcOQD5yXaKHFYF9WodAWisQV1x2qpLkfofqZDxJdB+1YrLF1cDweFDJY/z48Xg+OPWv8HlQI8/cmYNyob5n7QeCQYgLuR0hGU3lu+LEvK8+1XtCGxOHQlxUUaUB0Y9dkLGZosWPIP8GYVbM+c5xzzqK1EYFrkmD8GefYpaU1dPUM4M7duzh18jj8Pg/S6aTex+uhDUsN808WcOrkKczPL4rA5Tzu8bowNj4Kl4vgckGVcMxHmHk4g1defQ0+r18+4ySa2A7KZ6C4wGXWbuNjX1K1DgNfed8mj0zJoo1zKq3/SKhr76csh6pIXO4L+JmuXb8u4s/cQ6/87Xm9XCMpLGhrNUSwRX6QgOfejNfI6jYS/MwG4NrH1+P3tdU1gf/8u2NTowL6l5aWdO2masElQJqvyfFAUnhpZVHzB/+G94g/VxYPrfC4x+SORbYtgMPOe52S8jyZYjbDPILhKGooo6Mjgq6uFkRDQXhdbiN4UU/47UojtqdF9qi3cC4xpijm56gZ5XkgIPBcPvDFsqxZNrd2tcejzSJzXzjHUEgTCEcxODSqPJ6lxaVG7mgZA339+sysSOE+hEQJ23p0dFiWjarq+C3wnBNrI9jUJIVSjWGskyjoqdpl+8Z9MpuGynMrMNQimC59+39o4kT/rz2hNi+s2QLNFvgv0QLNSfG/RKs337PZAs0W+BfRAgcDQw+WCltqKGvzrEOapTwXeP5l2xZKUL5k28LNa62owwNVlfemH+HJ/BJeefUNlWsyWImWLfRzHh0ZhtPrRUd3D/7iL/6icfiv4tWXXxIozoCw27duoTUWwz7B86kpBAJUBtPDMy+faR5Qqe45bDVAFSvVhVV4EA74sLTwBN//zpuoVajwc6PAIDqbzZTy5gtGZez1olquo1yCQFiC2P/n//WX+NGP/lgHOaqPXU4/7DavDgmR1ig+/fQTHJk6osM8QQAC8FSlKUiszoN0CXNzsyIE6KFJNSJtXEg80IKAPtAMqiIATR/MG9dv63A2Pj6iA+b9u3dl/0ILkN6eLv0NDwE8zBfLVTx+/FiKqTdeuQQviqjkU9hcX0H/8Ah8kTb4Iu2o2VwCUSu044AN127cVKgaQUR+bW5uSAkoz1Ba7RK4qNRUrpzMZNHe0Sm1Lg+wVNWxD5jDoEcnaAbYvffu++jq6cSJE1PykI1FowKtqNpiO+cZ0Or1IV8sY3N7T4CPjyp3huQ1grZ4gOKD90LqSJdLB3ECglRgERgmOMTn6yC6ti4V1/bWjlRM9+9Py/+arxNP7KG1zdj68GDK0Coeil955VW88847UnDTc51AJBWK9MseGBwU0GGB9QQb6J/M99ja2tFhmEBWrVrE6TPHFfBHzIFWOC4XFcUe/K//2/+Ojo5uzC8s4H/8t/8Wi4sL1OKCIbrdnZ3w0DuXZf1FlisDAR99t6nip5rRAbs3iEzVhnfffU8gOQExKvYIzMzOzqp9Lly4ICAkEmnB2z//tQJ1YzEGKPahXiPBUETQHzCEBcH/AvukW4AuASYe2KnipnUM/03SZ3hoUF7Z58+fF6iwsriIa598hoHebvQNdGJ1fRljkxPwBSKIx/Ow2T2ItbVhZW1F9yUYbcGd6Vl0dHbhzKlTApRu376JudlZdHZ1C5Q4evy4gnkrpSLOTI1je21Zqrc33/ymSBwq9oKhkMr76e1vQBr2wzxWllcxQisUjw+ff3ED5VINL730MnwBvyon7ty7jQsvPC9V/+riElYWF0SiMMizpSUmEI8ACvsUg8h4z1lC7xcgwQC8CuaXltHbP6RKEFZusC9xDFy8cEEAIStCOhm4VmVI6iO179DQoLIaOC6pXs9k8wpSpULc4/dJGWxAU4dRCUqRn1EYKtWQuXwRo2PjmHn0CIODvXDYa5rb2Ic7O7uMFUour7J+Eih8sK9Tae73sP9VD/RZqiBNEB7vK/uOQ//nXGRIUetxGKAT4Nb4PcfXVz1+CzhXlQ8Vfg4D2lM9rxwHk4NBsI0kIcEMgXB1B/a2UsbDGEWUKnkpHxnMm83VMD39GKFwWPZQx08cwfbOlj43AZhjk2MY7u9FIr6FD997T8pEhuAmUykMDQ5hczuFX39Ai68uXHrhJHzuEmqVJDLpHVmIkHRIp/Lo66V3vBsF+FFxBLCzs4X0flIgOuf/4eEh9X/OLwQKCfauLC3hRz/8Q4GQqf0s/ubv/iMctjIuPX8K7RG/wPNYWxfsvjCKNRdszF6oMYi1odSllzd9sgWQsRpHXQ6rq+tYWFyR1QuVrgN93aqQGh7oRbWUlwVYV3s7cvv7GBkdUUjr/NIKevqH4fJ4tIYSPA8GQ5pvCL7xPdjWJFuq9Zoquthv2S5ce6jyNsCiT8QMlbC8by0trSK3HG6X5p2Pf/Ox+vbE2Dju3rmluYlzxNDQgIJCb928jcXVTZFOr7z8Ek6dOqEwZQW2Vkm5WsC56Q11uLCXLOI//If/A//Nv/lzBZ5yjaRnNa24JGSmxVnJeIrTRosVJYlkWlUDzEy4ffee+jvfj4RXOpXQuDSvb1OOQK5IpWsBv/jlr+VXz3vKfUQuk8LIYB/aWsNAJYVaKYVsMo1sIoOd3RTyZQcGx0/i+v2HGBwdxr17NxGL+vDS5UtY39jT3E8bqFKxqLmX61G1VEFXZ6d8qfkeBDe5TpJg5lji/bDIfAGfjcdBccLhAFBrL3ZwP3N43B18HatikK9praNm70ZS3CjP2W8pVGAQ69d7npv7pFSExt9bYZT8f7lUkaJc3uJevyxOyMSQJCAwTyU19zWstOF6NfNoxlR0VcqYn1vR/adyn577DFBnG3GOYyUe11yuFyeOHceDhzMYm5jEo0ePEWuJYnJqQn7tDJL98IMPNI+9+OKLIpLZ1/0ez1OCyiLe2b8NGc8xbPYqHNO8b/Rlp48+23RsbFT7ED6XFTBcH0iwcr7lZybJzIBmae4lBKjg0cwjbKxvoqebJPqgXpdtzb1TOptU5YH13rQfY2A952KLcOE1cT/Bn9VKhafVIlawLv+WZCjvpRnLNri97FN2jYvNDVYyOhsVD8wjYDg0Kx9McK3HbUMhv49ctoJkqoRPPruFsfEJpPeZreFFb287Olpb4XEaZb7mqK9Rnh8GzzmfECQn+UaPfM6LtJHhXoPzfzZXkO3c1m5cFSMUCXAvSPKCYdEd3b2o1m3Y2GL1Hav2ilKecw7gZ9ve3dV6wH13uWGzduniC/D7vU+9zp/NKw5Z0n2d5zmt9FhFJJf0ug0OF5XnJA1NBRa/muD5v4ijavMimy3QbIH/jC3QBM//MzZ2862aLdBsgX9ZLfDR2/9OcpPDCpODJcTmkEdLwRr2Uwm4ndyIGr9EqoV4MOFpy3idN7wTCXZlEtpM/+bjz+Bw++EPhNHdO4CNjS2sLK/ghecv4P333lP40elzzyFfLguM4gGCPogMlzx58oRKnWm1wMMGPc+pxObGnSovguZUBhKcPHPmbCPE0niu89BKsO7zG3cwPnVC3qgEzTvbY/B7WO5J6SFVVnaV+yuErHEoYKW90+FVcBQPQnNPZvDmm69LYUu1HeouVMosA3VjL7mnwyMPZcODAzoA0FecoABBOrYlAQ4qeUdHhqS0k8ejyyEvbBEVfF+HWyAs1as3btzWQe74sSNq3y+ufoaTJ45hsL8PeR646lTREFyoIVco4eOPP8b2xjp++PvfRzkbR2JnVd6cvQNDCLV2w+4NoVhhsJaXUj3sbG+rnPrkyVOoNNTkPIBRYUUlda1CK5s6rl+7iXKpDObJjYyNoa+vW9ceDPllgUHlv3zlCeSXq/jbv/0xfu/3vg+Hs4JYS0SVAgTuvG5Twk4vbZYPM0hx9sm8QKTO1ja0RqJPy5YJMFhfJEgM4ET7CgIR6ohPFVYiO3w+3Ll9T8DTiRMn9Fwq3ajsKleKAkcJvlF9THCTh1xeExWkRoXXgydPnqCjoxOJZEKHf6rJCJTwcE5FmhWESKCTFg4EQzc3Wc7doVDccKRFYWNuN9WFLvzil+/g/r2HGJ+YlBUHvdPbOlsxNDyoUFBat2xvrsvapzUakZqWAJCTIVf0XXe4UagZ8ob3lkA5A/7Y3zmm6G/MgzcP2AQv3nv3I9mVOJxG5cqQWQXr0nhZob4M8WUgYF3hvLliWQQAFdAMAVxaXJA6vlouicyiKpwH40Q8jl/97Oc4enQCsFPdGxRZMzQ6hfb2AWSyJWyJIEsD9goWlhbR0dmL06dOa/zxnlMNSyCYICrvK4EU+rez3Ly3LQavk8pqyMaIfuX+gF/2ORzfVc4zTuNtL2B7fkljhIBpoVjBlSufoLunF0PDwwKuZuceI5vL4Pnzz8FHVoKq1EbpO6+BDypaOeam70/LIua5cwyv86o/0xf7zv0HiCf38dz5F/CYwaX+AFZWlgV2E6ShdZQDRXS1UREYUYUB1eDsS+OTUzqs87NS1ZjO7Aukp3qa/ZQBcnu7exgcHNQ80tdPELKs596ffqB28vs9ynWQb34DhKayk3ME+zEV9JwT2Z+pXicKa7U124ptzjnUUi7KukMBn42Q58Z8fxBEt8iqg4DcYSLSeo4FOhz8v5PWTPL8NTZHtJkh6cHKFy0PVLcD2N3bQy5TQHyLfuc9CITdcHuoFC7i8eySqhlq9LDlmsOlxFFHa3sbNrc2NW9dfP4sHLUSwgEv/pf/+d/ju9/5toDRYIDq/RKisV7cn0vg6uef4dtvXUZr1IZ8ZgPVchrVcgFetxeFHBXRHuQLdcS6RvDZ9Xtqm2gLg/x6ZQ9GAJegEUOjOY/4/UHMz81h9uGMLI6ufPqp5m6Ps4bTx8cR9rngcdoRCLXA5gmhWHfRG6sBMnrUJiRdjbWYUXByvuS8Qt9xhutVXH6N5c31NVluDfR0oa+rA6X8Pj77+AoCXpds06hOn374GMPjU5iYmJSnN/sc/ZSpsmxta1d7k4RVIJ/brWqtubnHCvWlNQ0/L6/FWFuQ2HTId5rgKBwuFORxTmA6hV/9+ldIJeKy86LidmtrU0GZzz33nOyurt+6ozF2/rnnNGbXVldw+fIlVUgZssZStLLqyIFPr96WzdepkycMeBrwI5NKq8qnmDe+0qVCQe9ld9pQKBewtr6JxaVV+Olb7TS2UHxdVnH4PEzyNpYkHIfyw86V4PVF8PbPf4Wu7l5VT9GiiRZiR6bG4dP6n4DbXsDa/BKCbj8W5tdQrLqRr3vgDIYxv7KMtvYICvkkhocG4HVH1MYktXltsViLQEP+m7ZkBP6tfROJAGPXY/ZWXCf5IGj31FKFK4bU3QbMsx4Hs2cOWrpYv/865bkFxlvAoILUbXbZifH+iiBueJ6TdKPK/7cDQ+sizZ8FmpoMA2us7+7sKbSXcxAt4AokZN0e48nNAEmqyH1eBWnTJoXVfP6gTwShDW6srmypoobWX4uLiyIfYq0tmv/ZRiTvafU3OzeHcEubgjbp4R+NhmXHsjA/p/4VjYRx6vQp45nu98n+jH2JQbNsM4XANypqOCcStObr8zrYr6s12ovUVP2wubWBUDCI3j6q8e0IBTmXkOAyuSq0essViw11PceNsYBjIOna2obAc1aSiKiqVhEK+WStxzmYewjuVc+ySsJu115V7WR3SK1NwiUVT2ht4P/5HILJtELjdfNnrAjj2kQ6ku3MMUzyhtfO+TYWiejvacfG9qRnekd7FJVyAaViHWvrCfzmk2voHxxCpVownuexELo7OuBxsurKpWwYWfA0HlYf5TXwYQHo7Htcm+2qbKJ8o45lVf35ZMHI/S7XaZKLG1u7IuqPHpmUKIDtmEhmsJtIIRCKYD+bE/lL254cifJCUWOLAZ/cm7EvsGKR+TMMhDfGkBa507BvsdF60dwP+sGr/tXY9Os1alWSAjaJTCjysDkb1SkN4Jyf54W3/rsmTvQv69javNpmCzRb4J+5BZqT4j9zAzdfvtkCzRb4l9sCV37+Pz2t1bRUUtZB6WApMH9GDVMqsafQTdoVuFnCXjEHxGfguU2BeQTesqk9BENB7OwlYXf5MD+/LJAgFmtT2erxo8ewvrYmVWh7dzf8obAUdATJeSjd3dnW5rqnpxvXvvhCG3Runo9MTTwN46Kqkv6oBJOoprIUO5aCh4emdz/8BMdPnpEy5/7tmzhz+rhCLOndzvOCFDRiB8zWXL6VNYKNHvzd3/4EJ0+exNBwP6q1Iuo0MFGJrFMAulFc8rnA0vKyDnFUhIZDIf2MwBoPFQT3Ceh2dXQYtVqN9jIOo1Cj7yQPuQJVbEgm0/LzZfAZD13xvV1srW/g3NnTAld5kKHCyx8K6aBCEHF6ehp3bl7Dj/6rP0RiewWo5I3qurMHse5B1J0+eHwhKZbu3LiB7q4O9DNstTWmMDuqmAhAyP4gHEU6zQC4B0gms+jt7Ucml8PK2rLCTnnvL19+EevrBOizOH36rIAa+mr/9KdvY2CwX0GADIwjsGeTxJIKIAOSBYJhJFJpeVHSXzubShoPaHrHb2zo8MtDI61tenp69R5UIY+MjMgHl4C4AeioaqX3pl0VDiRljhw5+nQwEljm3xmvXR6ECSRUpYI1AEFDZdsAPVTuXq9ie3tHgBm9UNmnqFS3ytR5QN7a3JIyjSBPIrknT9O+vn6Mjk3ontGShjYMC/Mr+OLadURbWk14la0mFeiRySmkUglsbawjn0nj3JkzaG2NoiXCwL6w2kqF0TaHDuBst8WlJQVMUl194uRJHD92TKrRQoEBnRW93+fXrsHrdaOriwGkDqmvFaDGw2OZ4I5DfrUMxWOYJQEvjj9DSI0bK5dkQtZDvAb6CT9+9AjXr36OWCyCto4WAZrjU0dhdzC8zYH0fkEKsq2ddXT30vfbjpPHjkmNT8U27ZAI3XMcUuX+wQfvaVwQcCKJ4GXwbbEgNeOrr76i9iF47mwoSVkJwJBDjmsSXLQgoD0R7U3GJ46ovJ8q74EBqv9CWFpdEvBw5sxJBFx2OKV8tR7mnrN/sT8QiCYYRiKC5e/ydIYd+5kcpmcew+sP6d51dfdgeWlZ18+im2CAlg81FLJJxJMJZLI5+c3TrmVq6ohAAo5pKbcZRud2qrw9m8tKBfn48ZxCegmgkMCgBQT7GcHuKx9dkQrz/PPP6WcETQhG6R7KUqExXR/Y2RpY+sCn/Bq/cpIjJqPiQN8/oDQ/bA/xdHw0Xvrg7w8/l5+XY+cZ4G5sXBj6SPKJ9473kP76K0trOD55CuGwHxUUUKuzCqeOhzPz2NhMoKW1S3ZSBE7dboesOujPv7e9icnRQQz2dKBazOFv/u+/wg9/8PtwEiSTNUkdvmA71hNO3Lx9C9GIHWdODsFe30d2fxsegrnMr4Qb+WwZi0vrKFdd8AVb0NnZJtKFJMdLL1/WOkPwkX2X5BiJOQYGLy2t4sbtO8jk8+jt60FHWwRTY/2wlfPo7epSjoTLH8XKZhy+UMQEQufyIhhpW0CyJb6XEMjroQ1PsYiO9ja9XsVJr+Q4cpmswKRCNgOX3YYTxybRFg1Jjb69sYqhwX4tuIVyTWuNQKI6BEjTZoyAlYIiGUjdsGUg4XPv3l2tJz6fG6WyAQc5vyhMtYE4UZ3JiotCyXjX067o3XffQVt7K86fOyeigurWDz/8UK/V3tYhQPv2nTvKGVhYmMd3vv0tkT8MCSYxJDCS6tJKCbvxNO5Nz+LipRfh99Hag0rkrMYA56udrS2t7TZWaXAM1UsC9ZLpfUw/mEE01ipAmGsB12m/xy1veFZ5cV3ivOl0elGssBrCiaXldaysrKG/b0AVNiQrB/p7EfBxHYvDWc9hfy8OW6mGTDqPjZ197OyXYPeFUHPasZfYgd1WxskTx9HZMaBqAV4nhxDXcwYy05bMWNqYebuxlXg6zg6qwjn2DoLf1u8OVvodHJ/WXGX97DChZYH1B/dsBFT5IGlC0LBe59pnwN1SuSAys729XW1/2LaF7W5hqGY/SOLSZJuIwCwY+xMF0npIFLtFWhlLGpv6uzUX8O9cJERKRa3h+8kM1te3tFfg58plc5qDuTawHzPUmWOKGTAEzyPRNmxv7+LM6VPqx6xgu3v7ltYpZqkMDvRpvaM62eRNGH9/rnWGlCBZwVwI02ct0JrzkMPpaeSUcFyaCgJ+kVynxQ9BYALVJCi51pCwIfGvfQCJJrsD8UQS09MPZb0li6pG6HlrSxhzs48E1rNSjHsFEtu7e7u6BxwT3N8QmOa+lZ75XLPYFvyZ7GAaZAv7B39HQDxXyGn+4HVRjGCsXbjvSmn+M1UbXGuz8HqcYJ47Cx+XV7Zx9YvbaO/sRKmcQ09vG9paI2iPxeCyu+ByelGtVwQ6H+xnqpRq2H9p/08yhu3LQUDxAT3WCZ4vLGheiIYjmtdIEjKTgRYt3AeMj48KBOdyuLiyhr1EWnkgLa1taIkyzDovezfOe9pbs1KjUlFVyv17d7C8vITvfPvbuo+HbVtsNiecdncDPGe/Z56OOY9wb07bLVrHGKs6H+BkP3lmU8bPeOHN/7aJE/3LPcI2r7zZAs0W+Gdogeak+M/QqM2XbLZAswX+v9ECBM8PKp0Of6qD6kRCCck4Q7cYUFSGx/2Pg+e1Uk6b4cXlVZRrdqnleJAbGBpGwBeQOruvt1fgcKlWQ2cDKOX10JqAgYNUt42Pj+HJ3Jw8HnlYpQqMm2Qe2CzbFiqOeeBQ4FDD6oP2FgTX78/M4cSps1K1MSiRAEzA65EntAFWDXAuAkD+vGVUSjXsp8t4/HgeoWBIJf1TR0YRbWE4lE+H6BI9rgkQVM178voIEty8cUPX8dJLL+nQSLXT9evX8Lvf/x3UqepmKS6Vxh43PCqfJ7BgfMip4qJqk5t9+oizLQheHD9yVKAJVeckFqhOp69oJluAw+XBwwcP8fjBHfzJD38Hq0uz6GgNK0R0ePIIYl2DCMY6cf/BLLLpNHo72xEOBmR1QRW8/MM97kbglBP7+zn4gy346MqnsNndaGvvQkusRapeAhTLK8uyH+noaFO79Xb3YmRkHB6PTypptkG2kMalixfQ0RrTwahcNCCDwACH8Tvn81kSzfdmIJ3lda6wT6dTHqAEd3jQpH0PbQTkrRn0KyxWgEGNYAXB8z0B6JOTkzrYCmylhUYk3Cj3NupceVT7DOhsKfWM+o4AFMFzqtpr8HmDsoPhvejvH0AhXxRwbEL0XLh9+5bK0gl80cplcYkquhLOnD0Hm90Jny+EnXvJ8gAAIABJREFU9Y0deSxfu34Tn139At3D/bLwSDAwMxIR+UBQZn11TWOgq6sTly5dVHu0RCIie1gNQEKBD/YFAh9/+Zd/KbD+u9/9jgBXgmbsf7vxuJ47P8+w2LAUe1SO8+CdSiT1GlRRj01OIV8qC4gngE3wvKuzQxY79KEl6EVrEXZy9ttHD2fg97ngD/lw7vxZeDwBuNwh7O5mUSpDFizDI33oHeiUGruczajiIxAKiRyZm1+Qqp/t9uknv0F3Z4euj4rBru5uvPfe+xifGNe/Of66e3tEovHzcnxYVgT0TGcbP5ieUfDa0NAInC6v2v/e9DT8AR+ee+4sMnr/HXTFIgg1+omZ12RG0AB4zXe2F4GZ9rZWeeoShGTY2V48jeXVDVy89BI+/eyqrH3Onz2HjfUNhf92d4QRDXsVhGl3edASa8Pj2TnZL7E6gMQNQRIC1ryPLoexlCDZk0im4PUzYDWBOKsjSkUFOfL5ezu7qjAIhAIq9SdQQjslKuOVLfH0wT777FMdnLcPK8qt3ynL4VAYqFVx9FXA+UFA76t+/yUgz06lnyEqCLhZVg4EQmQZVK4IPCIwVsyV0BbpgIuBq44KStWiiLSZx4tYWWXJvgeRlhasbaxqXBI8pSI8vr2BpflZ/PEPfhdri09Qyu3j1Mlj2NncVF/ho1BxYHY9L2BmduY2gv46jkz0wu2swVYtKWPjyZMlbG3sIhptQ3//MHy+oMY2w39//c6vcObMqYYlTjeSCVo4hATisaokky8hX63h3fc/QFtHG04cm5CFD2NyB3p7kUhlkSnZ8O6VzwQu0iqDcwcrSNhf19c2EI3SRopZGyV5q7/11jcxNjmOIgOKAalZt7e2UGawcS6nQOETRyewn9yDx0XA2IWd3W1ZanHNKVXp4x+iTF9rE9uSQJ++qjWRWPVqDY9mHgjwdrkdIkwJEnL9NOu/qRojOFgsMXw3gjt37whwJ0D38suXGzZe9FLOob2tE3/1V3+N1157TWGfJMlI+nAe45ymNdhBGx+Hql9IINFq62dv/xxjk0cwNsb1wlRoUMVOWyR6TX/04Yeaoxh8yr4PlJHJprUu3pt+oLmONiQctyeOH5WvemdHuwIjWd0jz2dak1XpfV3D1Wu3EAiEMDQ0rH6SSu7h4gvnTdg58qhXMkAhj2x8D7UKLdBsCHf04x/eu4Kq3SnVNOeFvt4e+HxREUHdXZ2mSsXOLAluGowNk7zOGg8zBq1MELavIeitMXNQfW7GjAEmv27/dXBMH6wK5PMtpbX1HCvrhespAUTApTVRtmXFvMDif0x5biQEjblFYaCmXxAwJ0BMktsilki2GJMXaM9D0pP3nmHZJPs0J1i+2QD2ZTGUleULs0OWl2jlAqytryu4mbPkuefOyp/f6fGLaLp06UXsp1KYvncfLdGQiOdzZ5j1waBIZhoYyzdmGfDzco0wnu2mzz31f5cViKmA416Lfd8CoPkcKrm5L9ja2tLfMPuDivdkKq2QYZKi7K8E4vmdZNitW3cQDIclHBgcHML6xjr2drZw7uwZAed8fYK+JszStBH3e+ynvF/MXRkdHn8aFHrQE9+6Dla/mYotVmXRAiyHdJJe8ayMcWkvwXFHG0RWK3FOyOfSCAUJNruxuLyJazfuor2jA5lsEn39nejt6ZRgwV6n1UwANSYoOJ4Rq9b9NwIFQ4paVRK0dzGEHa0b8VR5TvCclS8Ez/dzBayuc15mpcck0umE1untvQTsTg9irR2ItbeLQGQVA4OgnY3MjP0s9xUlkWisSuFY4/6En/e3wHNQEECrMF4P25Tshsl0UOA4zbQa4DkrbOBogudfOdE0f9hsgWYLNFvgQAs0wfNmd2i2QLMFmi3wNS1A8NzaFB883PHpBw9sAlnqNQOeH1KeG9W2ZdvyTHlezrMEv47FpRU8WVzF5taeQtQIIgwODArQszb+bp8f8XRawCY36gSIGQw1MTEuVdkXX3wuRQ7VXWNjIzq0MlyUADnBKvoNDwwMCAgbGaFX6T2FO/JA9vDRPE6cOoPOjja0xyIo5vbhoxrUZg405st4PnK/TYDV4fDBVvfg7Z/9WuXHBLtt9goiUb9Ab583hHAoCqfDqYOR5TNq+ZwyAI0gnlFI22QNwuc46075HvOQxk2+lFPVsg4dJriJADOvh2gOLRiqePvtn8lvuaerS4AmL5Lhm/Rod7l9+ODD3+hANkq1d3sYxWxSfpcEUwfGJhFq78VOKg+7w4OH9+/j8oXnpdYjeE7fbqqU5bddMKGe5UoddbsPs0+WcOPWfTx/4UUBHfuZtECC/UwK4UhQal0Csyzlnpo6irbWdoH+n312FR6/B7s7Wzhz6oTAHlutgq721gaIwlDDugkp5WdxOnWYlPKbqjCB3EapzoP2+vqaDpdUy9HXnp9VyqKKCTYz4PkuVlfXcO7cOf0twQKC56qOqFaM5YuTB0FzmLaqDXTvRaI0Su7pU2t3IJPOKST0xo1beO21NxpBaQYkoe0BAc14PIlchv3Cho7Odh34WKZNj+1gKCqQZ/7JkmxcgqEwnizNS11HdRbv99DgIO7fv6/Pz4M8LS2ooB4cHMBATw/cVL7Warh2/ZqUlhwbBMsJgt6+fUcqT1qd0B/6+PFjOlzzsb+fQXxvD3OPZ9HaEtP70Wed44iERDyVkN1Qd083hgYH8Nlnn+LI5KTGIt+P95ptRqU1bZSoDI+2hHHz1nWcOXsa+TxtRoKo1TzY3aMdUQbdPe24cPE0Srk0XPWaxup/+vufIpHOSLXHe8sSdfaJvm724wpGhoeRymRwd/o+XnzxsgJbIyTIiiUBBJw73B6vwADjrU9FalUqMyqVXU4PqlUbsvl8I9StgLe+9abADxJCfV3tsmr60qNugEL2EX5n/00kkxjo64XDwffjuCqhWrfjzr0Z9PUPSc3L6gKq/YM+vzzhRwY64HGRBKvARrBSAZ41TD98gN6eHnR3dZnAQ4IO9hpQM4BO3ebUuGX4IW1aOA9uMPj1JG2lHOhoa5UXb5z2QD6v5j+OM6MmNWSfHrLCMP+2lKH/1CJHANXaED8jjp791WGA/OvA88PrhJS0CsZ0NAL3SJBRxsixZaxLFpdYteJGOBJBOBCGi1U71SJszipyxSxcHh/WNnYx/WABLbFuFMsV7CVoDcH5wY5EfBe9Xe3Y21pX4PN+YgcnjkwiHPRhP5UUsLuysoKNvTQmz76m0v/PP70Cv8eGTGoH504fR3x3C6kkbaSc8pGPxdo1J5MYoZ9uvpCTIvvu3bs4fYpqV69UmQsLS1haXIbb64ePpE8kqjBJ2qWcOj6FnvYo7JU8Qv4A/KEWFOtuzK9sCVzyMiOjWEYoFEU0ElM45/bOrvro6MiI5tTe3m6BYjUbK2qIgbuxnymokoakIOXysWgY+UwKtWoBx6bG5OU/ffeOqlDWNjbw/AsXZQ9FlazN4RRwz3nMEBk2VItVPHzwAEeOTqJWK2s800Oa4JsFngsIlZ2BC/MLa5ibn5NqtL3dWARxnmO+CEOHB5gJYHfi88+/wMVLL8jyjBVA7PNFgeWGYCf5R6uiYCggQnxjYx2XLl8yuRoNf26SKx99dEXANKtAMvvGp39goB9uZ13EK62mbt+5+7QShOTczs4mjh6ZUpWbz0PLs7IsyLi2VOskoOv41TsfqDIqm8liY31NRATB83KZgcRApZSDz1bB7toCqkXmiDiQrzmxsL6HupPkdA6hQADxRBwen8kw4FxL4o/ZH+ybfH/a4Eh9rgBO1vc8szuxCCprpFnA+UHyybJ3OziGreqqw+P6sDqYz7MU6tY+xFRamfXVZqfCnDYlnFdNYCiV3oaM+3JgqCiURiWWNbeY6zehjATPLQKSczDDcLnukNTO54uaswmuFxvBmFSl80tWReU8XI4aFuYX0d7Rg7295NNKu1K5itW1VTx3/jnNeyTqu/sHpFRnCDj3eS3hiOyDzpw+gbbWKLwero8lkRYk5Ot1Saef7iEUlO0wNijGlotVMB59N59Nq76ZA0T00FLJWE9JWa89mU0WKeYzN/Yqmu8MEXr9xg3EWltlv8W9J8d8Mc+sEb/2NLLqIrCd2W9U7dHmxiW1uGWrVa3YRLZa4g++N69ZWSusYnKwL9llwUQFO62RCJRb19/f14dUIoFkgqHLAd3beHxb6044FMPS8iY++ew6evv7sZ+NK1R8ZHgALga121gB4xd4DrsRaxzc91vEjNUXRaRoXifRzNFSx/Liosa5wPOGbUu2UMLyyrqsHI9OTWJjY1WCD4fTi3INGB4dRzyZ0h5tdWUVDpsNw4OD+qyJVEphsSRJaEVDoQSrDbRn+63AUFa5sh8YAQTB8zr39bSU1KHEEOIMDG2C5//UDqH5+2YLNFug2QKNI0azIZot0GyBZgs0W+CrW+DrlOeHgXPpqOiBvLfzTHnuMgpVo9z+bfA8ubspW5Br129hN7EvL2Qekjw+P+pVbrqXGkFwZZw8cwZbu3sCSHnQoS9mf1+vQEVu4GcISvX2KqSMP+cmmyXlV69+LjWdQMVqDQ8fPhBoTmXVsWPHdBDY3k3gg48+xp//2Y9QrRQQCVCRQ3/nwtNSV7aOcVHkgdCU9u9sp7G5kcDm5jZ6ejuRzSVQrZmyZwYvhsMx+L1+tMVi6OjsEEhJRZ+C+WzmoGVz2PQzqo8IEjhqJtyIh3eC7lQBMmiPSkQBwfIXJXDOYyxVMzZ88flVtMVaMTw8qHBNlvcSWKdv5KPHT3B/ekaHpm+8ch7Z5DYqhQwez0xjYGQEFYcLuaoTj+ZXcefeNP7sT/4EHbEWle4LgKuVdfisVy3/dzfc3gD2kjkUK3b81V//DS5cvIxQOCgVFkHNjc1VBc9R7MkDHr0/U6l9qRFff/0bKFYqUmaS5Lh1/XN59e5uruPo5Cief+4cQkG/QFoqDaX0r1YQiprgKPqVE6ihTYIsK7w+qbOMp3ERH7z/AV56+SVEIy06qBHYJEBEEJSg8cjIqJRhVC7TKufE8WMCNQiY02OefdUK7SNozs/wzOXCKM95OuRBi2GU167dwNTUMR26qYRkn2NorMiPGq05qAZPYS++I3CeCn3ZR/iD2NzcEXCRiKektAyGGMRaQYnAgtujkmYe7Ah4EQC+e/c+rl+/LguQSrEoG4jjx44LYGffoFKc18++3dtL8MMhYmFraxvtnW0C0mlzQ8LFYbMLMKLSVoQEgS23W2XfVPSWqwzMpVWOXepnquSMJ7ghMKTgagTdsn3iiR3cu3cHe1KWnlGY7vZWCs8/f1Heua1tYeQKSfhcgEPsjx2fXP0Cj+fmBZ4HgiERSBx3pXwO/T1dUmXfuHMbfYP9mJiaUvgaS+GXV9ck4qRqmeNhdGTM3JdaFR4HD8EuFItl+P1UIdLn2NhfXLv+hYiHrm6qmp1wO5lxQND5oIbCqCgJAhF0JlBBgLKrsx0uZ1XK6FyBAKRblQNzT5YQibbKMZ7K8MnxCTyZm0V7zIfWloD836lU344n5a1MFR3HNwHHjraY7CcIyrtsvO8VON0egXrbu3HMPJ5ViCkVgHnaEg0NYm93BwODQwJA2RfoB0y/ahMaZ8AeA5w/s6Ohn/Hhx2F7h6d/eoAUteZ42cs0HoetWQ4rZg++7tPnspRfNg4McSb4ZHIKCF7ki8aDd35hCeefPy9Qvc4QtxrJhjwcbvpgl2F3MZx1S+F25aoDLo8X12/ewMTkGCYnRvD+O78EqmURcY56WV9nT52U9RbBc453Vvm0dvUh2jsu9fF//Ou/wpmTJ7C88AQtkZC8seltfOToEVlaEewimMt25fwtuy7U8NEHH8nXPBSMoFSq4tNPP0c4GDXgj8epIFDmTfT19+H4kQnY6SMc8iOdSCAS60CmBNjcIdTrFQR8JABz8Hr8yOeK8k5///0PTdVHJAyvz40XX7yojAKnw6wB+UIVNqcPyXQOM4/mkBKp7IGtXkZibwvf/c43FbK7sbwocpjKWFYytLV34M59VmDQbqhNYHQoEkEk2gKv04ub128qgJoe8x4P1dkEEY2llSFEqGImeWzHL375gSq+Bgf7BOw/eTILu9MukHBleQ1zcwu4+MJlBfiSELz80osmcLdAb+iqQhdj0Rb9m2szyUaGH7/+2ktoiQUbwYJ5EX+JRMqokFfW4PX5lQ1y7NgJQ5ZV8uhsb8FeIini/daduzh27LjmqFu3buLk8WMIB/1wKgOl1LAJqaBM5Xm5jp/+9Oe48MJFbG5uqsLj7OkTCAVMuCTHODMegs4ycok15FJ7KLMqrOZAIlvB5zfuY3LqhCoAuMaNTE1obifpR0syki1U1NPbvd7ITxFkR2VujRsi42euLzFJZpBZti0GwDW/tyon/jGg3Pqd5eVtAeX8ueVJbQHDBjinApfXQGCZIHdZ94WBoazkMvPJV4Pnz97LfAaTa8LrJRlNsqDx2pp6DGBtsh7qIjk451vWJpr3eC9reXS0BUVW7e8zJDOM7Z0EiqWqxgj3XiRQqTx/ODODju5uPHz0WFYxnR2d8vauV8sCY6uVPPZ2NlUJyP0ESetyhTZ4brU1P7+sYRh2nkziyBFmx9S1jtOeyek0wPpBaxJzX4yS3xCH3IPZVLXBChDOL1TWW/eK+1hWlpCoY+Aoq5CYY8G1JRKkhYlD+6PFxXm9nrJign6MjA6LZOIeQnY26aLIBwLofG3OZZxPCbyr2rJQ0F5nZ3cXHi/nCSqtuUab+841bmdnG5vr61pjKSKpVUvIZpKIRtuxuZXA+x9+jIHhQeRyKQSCHkxOjMJpc8DnCcDtpDK+grr9y2HSFiljrQ/WPEFzIs3jJErsEHhu2bYorJhWggreZlWBXWN0eXlBY8jm8ChT4fkXLiGdyYrM5P2htVMsEtU4ZQjyyOgodne35W+fye7jlZdeMgG8hzzPCY7b6saX3bgL1b4EnrPSlfeE4DltW+R5rgqbZ4KJpm1L83TcbIFmCzRb4Mst0FSeN3tEswWaLdBsga9pga/zPLeAlS99r1aQjB8Ezx1fCZ6bXWwd1WJGqqSPP7mK+eV1AV2vvfGmVLgMbrt/755KNQmSMszo48+u4gd/+IPGwfgWero6cebMGYFWN29eF/BH0JVqMyqR6X/NAzk3wq+++qoOSnzQM52ADQ9KPNTlixX8+Cc/UzDiKy9dQjQYkOLMoVJaU+LJQ5JKUY2OHJVSHW2tffj52+9gfHwCLTEGYtXgcNaRyaQE3uVyRcR3qT6mupal3b3oH+jTIZC+3PI9Vil3XQcll8MFryOAvZ09qZ39Qb/x9WXgGd9XhzcuWfTwpbek8b2eeTiDYj4vSwravvD8cO3GTTyZX4LHF0ChUMb3vvtdRP11JHdWUMjRdmIHpUoVNoI2dTdOPXcRP/7J2/jWG2+gIxZFPkvbF5eUvAyWolUHgV2CxgRtvP4o7K4g/uY//UxqWX4OBukROKYiPJ1OIhINmzLochWRSAtmZ+cEaseTaeQrNYwOD0nlHwl4kE3Fsbm6pHJrBonSp1jgLQHwchHegE8AIYFHHkh5YONrE9AlaULFI5WlPFDyMERQvbOjy6jhVLJbx8ryMtra2hW0ygBQBn/ybM/+RVCVYNfu3o5RUergaX1Z2wSqlgyA5LC7USpSAVbB1atf4PTp02hpiUiZRsKDVgM2mwehYEzK60RyV0qzja11gXNUwheKZQwNjUmhfu/uXVw4ewzBgFefgT7hM49msbm9g2988y1Z8FC1nysU8ZOf/AzhUATJeALdXd1obWsTuM0SZ4IQtA6Zn5+Xh/a33noLhWIBd+/dlXUMw8zYXzvaOpGI064lhampSdkdMaiSZJfH74TLZcPo6LBAhydP5htERB5jY6N4PDura2RYIBVmJFoKhaz83QkwRsMxOOxe7KcKeOXl13Q/05k4Ojojus8EsrK5AtK5vMJhVze28fDhjACDqfFR7O1uoyUcQjqVQLlWQktbq+xuSCCtrq1L7bm1tSugkSTDyBDL51vgtNdQzMZFAhCozefph2w8eXmdT+afiKTqG+gzJfKlfMPb/svgOYEghqTRFomHffrbU9FGaw96kRPcdrh8uvaZR09Ubj4xPontrW2MjYxifW0VlUICQwNdAgLypSoWV9cQjsTkfzs9fV9gwMjwoEKWGbBsR0nzQSZblMqavvMbm9vynCd4TiU+7Ww4FfkCQdkZPXj4UADM0aNHFHr7DDQ/oEAXWGfAg6cPKSMPbYTFhRiDhcNz+2HF+UGA/LBdBF/1q56vSFoFxLKqg6SHHfFEQmTYXjwhUocVGQSYPLSnonEG/awdVeRLeWUqzMwuw+uPYWBoQuNjdX0N29ubeP3Vy2AkQzG7jwd3b2NlaR7HJkcxPjKsCpqFJ/PqlwSNuvoGUHIFsJ8t4O6tO9jZ3EJbSyu2Njfwxmuvi1ShMnFh4YlsPu5P38PW9hb+1R/9kdraBLLGsb6+ia6Obmxs7KBYqKCtrVPg5158C+GWFpw4dUrj0o4KQl4nqoUM6gxLtblQc/pRd/rhdNLWoCjbFoKpsZYOJBJJVUwQECNPynWhJRZGqZCBo8awWD+KZSBfsqFm86BYqWGXHunKPXiCne0NfP97b8FRLsBjq4gwJGC6s7uHSKxV8wnzDLa2d+XdT79+humW84ZAI8A8OjYsixqGC1PFagG4nPcI/FUqNrz981/jwgsX5AVPgP/BQ4LyfoHnLH5aXd3EwwePcfLUGbz37jsYGhpAa6xFcwzBMIYAvnDhgrGDaonhypUrAkaPHhmF8pdlkUXrtQBSaRJgXvz6nfcxMDCERDKNnt4+TIyPAeWsxn0uX0QgFMbnX1wTuUjleTIRx8T4qFTnnHNKpbyIaCqiCZ5z3f/bv/t7nDh5SsrYrc11nD93CpGQT2sCHH4DtJaScNfS2NtZFrDq8oexXwDml7extrKLcKgFff39KNtqInoZdslciGq1JGUs21Jsn5TnZuQxqJDE6lPwvAGSHxw/FmjO71/nea7XUii7VWXyzPrlMEHGuYx9QVVWDfCYxDIroLiVMKHmSRHAtBwz1/pl8Jxkn/kcJiTe8jy3AGOC4wY8J1hpQy6fgY9VE1Sh21lBBly/cVPgOedz+kszW4U5KtVSCuEARKTu7iRRrTqwurYjOyT2ASqraQFmc9DabwAt7e149Oix5uqzp8/iyewc2mMmfJmEytbGMnp729HeFsXCwjL2M6xOcmvuoV8/r5mqd/bHy5cvGzs2n0+kUa1Wkm2UyaQwanTOXfw9K86eBbjKPBsba+sSblAVz4YhiB4MheDz+3W93KfQL51zXqlQRXY/j8GhAY1nAttUT5P0NcKAouYhXp98/asGZGe1oqWSp4iEgDrvGX+uPtIIuSRQz7FMb3P2Af47vsecll0RrSTlHLY6svtJeLy0HCzh3fc/Uh/O5VOg1f3RI+Nw2pkzENVep07DKFZINWzNLILH6mOcX63qA9rx8PNzL8TiBVbBcHwpr4VZDMWy5qAnCyuo1mw4ffKobGRYbZVK55AvVnHh0mXsxPe0T6dKnxkoyTj7ZhJjExMIBBmUuo6d7S1sbq7jtVdfUUaCVX1lQHReL8FzU31otyoIOR5lLcOn22QRyLWe1Ti0OJRevgmeN8/EzRZotkCzBb62BZrgebNzNFug2QLNFviaFvjo7X9XPwimHDzQWX9ifk9JTgWJvW0p+Ai0elz0mmRokGUnbFmfmACtfDohYHN1YwsbW3t4+GgOb3zzTammecjZ2tgES06Xl5aQzua14b7wwgsCFOafzMnvcHhoUKDb40czCh+lymZ0bAQ2uwnnor/iw+kZBUUSUJXlIZVghMHlf1pHzebE5m4cd27eQXdHF07wuW47HHWqUisAN9uCz4xPqd3h0gHK5fDiF//wazz//AVZJ9D7VGXatDgpllWm7At4kUjGVcJNRbBUWlRxg77ZXoGsVAsxuNLvC+DenQcIBcMC/qnoI2Aj9ZKDADWvgLYhPNSZ0FKCLiwZf/CQKrhxzM7NSj1G1fnFi5dx9ep1OB1uXLpwAY7yDhI7KwJEaXuwk0hj/MhJtHX1IZHO4u/+04/xr//0T+AgCFBm4KtbVhG8VqqwWGZP8J62Ei2xdvmp0+qFIN+Vj6/A5XGjwoM8bBgYHJTalwGkXR1dAjrox76yuISazYb2nt5GKGQA+4m4AK9IyI/nzprgVtqCELCX4pFtbqdSzNipGEDHHPZJSthlZ1NTOxHMpq8wvbQzaePxyfsea2mRont+fkEqdR1wHQ7ZlhAEZ3BhQYFgeXTT7zPoE5BtA6+jLpUylfB2J4MwqZz1CEOgb/DO9g7WVlZw4uRx4/tbNWXqVXiQSNI6xyPigEDc8PAARkcH5cfKg6HXE9DhlKqp9ZVZHD9+BOVSWeoqHrRnZh4h1tqOI0ePGtsVem5Lfb2K+9PTImhoFeCwu6TEDoephi1LnVYsFfB7v//7xu6mUhHQwDbj/xnqpsC/BFWGg7oWAnYETR4+uIN0agd/9mf/GnOzc/Lqpq8/wYvjx08I6DYBiQwuzGF0ZEBKP4/HgbW1ZR2aaUtCguns2fOIhFqe+q/Wivuol5Ly9Xb7gsgUKrB7/Lh9b1oesawM2N7e0vX0dncpFKylJYrB4RGkczmsb2xgk37PImQi6lvRUBgtkShqlSK8bjO+3FKb03/eEGQcMyYQ1vRtj5dheWUzthvAsc7SDdxZvvhU6KuCJYVkglUvLVLJEpDnuOPMRtsAEmU9PX3y8+/q6kZLpAXbmysYHRtEtIWq2IQsd7LZPKaOHFE1AImhttY29UH197IJQ6O9AJV5nHEILD+YntY9o28zS++p9iUGQBXixtYOvrhxA8FwFJdffkVAiywKWLHCsGPNcRXUbCTfzOMgyGb93yq5J/H4ZYzdAHIH/ZZ/GzR5VsZ/EMSz3kc/0/vaBY7yM3Fup7XSwsKixiEAs+WqAAAgAElEQVSB/9bWdpE9JMsI0JFUoDqyJtCG050Na5vbcLqDsDtJ4GWxtLwiUInqc3odt7VEUa8U8clHH8BeK2Owp0sWYvvJhABUArWcu1JF+qsnpXokyNvV1YN1VQ/10+8Km9vbSO6nRaal4luyk/jd3/m+xjZtLW5cuylCJRAIi5gcGhrH+saW+l3AZ8fUkSnlIHD9oQWK1+WQLRXvDwMa6YFPQoVezLROMBZUrDgyxJysEEjg0LaqUe/kctrgslVlEUFFdA1OlCoM7/TI5oDE8MeffKI1gv7jBOzd9RJKhTzKhbxst9jRqUolOVOqQG24m0ipMmJhaQlvfetbuH3nFl66fEkkNC3DSEzruitl9VWu17NPFvHFtdv40//6T9XfeJ84L3MNS+9n9Vla2zpFkjL0sbMtint3bsuPnPeZOQ9UkHNuI2FEIPDR40eqnOrqjKFSyWjc0tqERFWpWFX+BYN0CYpznucc+cbrrwK1giF4SZj6g6pgoLUYAUWuyfRTzu3va/7mWLfZ6a9fRYW2LXUnfvLTX2J4ZEz9kYGz58+eQG9nK3xeD5g/7LS7UCkm4HYUsZ/eRi6/rzyISo3X5kClxJoTF/biKaSyGfipkI214OjxI7L44evUaswSqGnvYdyUjN88WfmDynJLwXt4v3UQPNdW6lCgL+e3g+rfw2PcGudWRZWlpua8wvmGanGF95ZoK5YWsUslNm1unlZe2ai2rmtsmjJCU5HwzA/fAvGfqeX1vjZWjxnFNoF17kXY30n6097HWNHRm5te41nYwAoa+tFXsLeb0v33+xnsnVMVGas7aL82OjEKm7MugDgYjMh+g/tFWpMM9vWiNRZCeywEp6MCG/dxst0jYE6bIlqwNLJjqiSf9tDd06P139izOAzZUmD1H9+f3v+5p9Yu5nNbYLEZvxxezOgheaJ1MWfs2rgn5bxHmyGqpre2t+H3BkUWUC2+tbWpKgsT/O1URRKrk9ju/kBA5Av3fgZIp6c69zhF7Gf2JSRgJVskHFG2DvfFrGDhe/OaKBIwFnTA0tKiSOmTp47pfbmnye0nUa45kCvY8OFHn6G7swf7iV0M9DCoM4CWWFR7tWAk2uBRDlOuX+3FX7eRnDL7ZqcNWF9d1lxCcp9e9tw38l4sLq8rzP70iQk46nnU6048fLSIKlyYODIlAH51fRXx+C5qlTqC/ghisTbE2lqQ3k+rWoVEdVtbTDkK/Jy0a+T+g/tHfictbcKOD1QQqoLI2OrIQkl7chOe7PT6DZnUIKQ4Vi5+679v4kTNE3KzBZot0GyBAy3QnBSb3aHZAs0WaLbA17QAlefWYc1SF1kHvi//CREoUzZOlQgqFXjdbp6YzNN0crR0IQahyiXiChLb3NnDXmIfP3n7H/DDP/4ThMItAuduXL+OcrGEleUlDI1M4MLFl3UwvXnrBmZmHuLY0Ul5MXvcTkw/uC+FCg9po2NDqKDY8K+sCMSr17iNdqjUm/6jBNBZmisFOEPqKnVsru3i1rU7eO2lV9EWDQH1Aup1WqzwMxibFPpmUtVKADocCik0kr6uP/j9P5AyiWpcbtapUOLBsFAtoGY3Hpq0muEBiwca2qjsbO3oNbhB5+Fxe3tHAAM38QQP+Tyq5C3Paz6Hanmr5LpSrKFcqiKZTuHKJ1cQCPswMjEiZVG0JYZ8roRPP72KMyfOIhzww1ffQSq+gZX1bcSTeXiDUZw5dxEOtxd3793D5NSkPMA//s0VAed9fQM68PCwxS/ed1rm8KDHz8dDIsFEApqx9g6kMlnkiyX09A+q1Nrl8mD28RzWlpfR09mBof4ehSmm9/cR6+xsKODs2NxYw+7ONl689IJKrHm0sdv4JX1bw4mCS7WlsDP6f3PgZrAelZv04yRE4UTd4YfXF5BKiWorAi6WT6jVhwcHB3VPHj14LKCV4ZXRtjapJ+/evyubhP7eLjgdVbS1BOFz2c1h3x4QEMh7U60ZIJqAwrVrX+Ab3/iGfMD1u0oVe/tFdPWN4YMPP8aT2UXZpJw5cxx9fW1YW1tEvpBBwMsydY/67dTUEO7du632/d73vqdDNK97bm4ODAWjclb9yO1GKrsPu8eD27fu4vq1WwpxPXL0hFS8BNBZnk5f2D/4wR/ofdlHC7m8/P9pV0QFLYESBuvxteklTMCJB/zBgW7UqnnZHVHF/uDBDC5duoTHj2cVpEZfZlo+8H1Ysv7w7i30dLehp6cD6f09OJ28dyaYLZPOolSo4bVX35QitZzdw87KffXx1s4e2D1BrGzt4uqNO/AGQugfoLJ9DqFwROrU/u4O+ZkeP3Ua69sMFNvDg5kZfOc738HMg2mMDPajPdqCkI/+0w4UywYA4cM6AB+0Fjmo9KzWy1IZW+CSVYZuqQrZV0gwEBTNpNMaq2YGs0LwaKlEoC6JTz/9DP0DgyIAzpw5K3U5++PJk8dl3cDS8gcP7stznwApSZy52XmcP/+8iIZiIW1MoQ4o3vj+zGpgFQH7K+2J2lpb0d3eio7WVpGOa9txLK1vIRCK4txz5xGNBAHaQpVzCHppO1FA0dCXv/XabAsLeDvsZWs9XzkMzmfK9YOl+pYXsGUTcVDpehBkF3lT45gxgBv7ND8X/83+yDmED5Iaei12FDDjgIGC1DzWpEIm0MfPPP1gBmMTR1CrO7Cysoa1zXX1B7fTgYDXjY2VRdy4+imCXhcCbifOnTyBUjEHe72q90hlclIYpnMFbO7EBWQHo63Y2kthZXMXoxNTIkYy2SzK+SRaQx788A9/gMUnc7IZ+ezTT9HfNyAgOLWfw+zcAs4+97wUpPvxdYyPjQi4JcFB4ocP/p9AaiaX1X1m/9fc0QiJfGp50ABtDvZTs3zWRWqSmBPAXqe3sB01G60ofNiNp6S6zmYLeO2NNxDwOOCyleFxAJn4Dsq5fVnamJ7gkD0BPbsVkEfPa68bDrcLH37wAaYmp9DBKoB0ShVAXHOk4qwbS6T3P7qCwZEJDHI+qlfhdTn1O84nJO2S6X30UOFfqSonYW1pFjub6/AHwuju7kcgyIyCGtLZLJaXl7CytoILFy8gFougkM8gEjGB2/wK+MIoFspIpzIilJnVsLGxJhsly6qGfunlal37htkn86pOYWUOA5ZrlTJCDAovFeHzkWCsyEvZ7YsinWdg6B309w9hb3cXqJZw9tRRxII+VWfxvamidrltcLtqiCe3sLAwK3swixxH3Y2APwyXy6e1p1ytItoaVYVZV08Xdnd2RO6zfWrlCmpULTNYk6pcN4FrcwQ1OR4mJFL3+9D3g2Pw4L7r4Hi0hA1fZ/HC9yBByocV9Gi8WUyOB4UGnL82N7bAgHVWIbD6QVm7NgL0rE5wwO1kf3gGklt92OrP1u9EHnGO1bxmhTGz+9t1/6kY53ua4M4anC5a6eSlfOeabNZZBsaWcfv2XQwPjyqP4MmTBfj8HmTye3C6nejo6Na+LJ8rYGtzC99+600RXkEvwy65R8ohs59GMByR3ZXN7oHd5gbsLoG3rZ2dWF5bFdGey2fh9XhhY+YKSOy0yd6N4He1Rk90Et0kYY0tCgFazhPM7aHVDdvYUoRb1Y3KfdndxdTUlMJuWTVFcohhwNxXkTzkdxJgep9qVXMH/8/ntLVH9bp8Du8b9zW8j+wTptKOli8En+toicZE5pIAIXjODBiC6gwfjyd2ceLEUVVf0Z6wXMjIei+ZLuPq53fQ09WD1PYm+jpbRD50dLWj5rTDxb1s3QY7rYYOPUgQfNWDc7ZEF7Y61tdW4PU4tWdg5WI6U9C8s7i0oeqPU8dGYK9l4HaFsLmTxvLaDvoGBxGKkgyb057d5fBIrJJKZuALekRMsDqE4by0hQuHguqvCujV4mUyckh4cud/cDwROOcXFfJ6KuzK4iDp1wTPv/J2Nn/YbIFmCzRb4Est0ATPmx2i2QLNFmi2wNe0wG/+4d8LPD/8dbgk2OxCS4fAcyrQjY3Ib4PnNVRyGZXypzN5lGt2/PKd9zAyNonBwREpS6jo9Xm8KmXdi+/D5vAKjHg8+0gharQxYCk4N8wPZ6YFnvMxPDIIh6th71GtI5ct4datOzqEvfzSSzp0U5WrsDYCr1Q1213IsXz1F+/i1csvoy0Wht3GED8qaLjJ5oaboBw9G6loJajGz2bDjRs3BQxduHCxoU4sKMjS4/MhHKaShcpXKp2dqFUI4JRkRyPfSvoA0wu2WJC3dKSFKl2nwE0elng44mHKAq8FRFUNCMRy/0K+pJAo2ppQPe3yuOSxTcCDqsFPfvMx3vrmm6gUsiinl1EtZbET30c6W0a4pRODo1PI5Eu4fecOLr/8EnLZDJaWFlApUWloLC8sIMwqHWcb8xoI4o6Ojsqft1wHcsWiAttS+1mMTx7BzKPHmHs0q/vicTF8ClKCqqybJeQKvjK+8mOjwzhyZFIgAyFw6dEaWY5UZDYsthu91JAvUkO6GJpqQDf20WQ6g1wR8AdDagNeO0EdAc7yF10UWMyQV5I81UpJwa372axUqflCCS2xNmyub+DokUmsLM4rdJAhltFIFDt7CSRTKYVbykKhWJRC/vGjWYTDQdmn8KDLe7u0tomdZAYuVwCbGzu4fesW/vRP/whdnVH4fA75fKZTWUyMHcGNG7dx+fILUiUztJNgdltbm4AHHrx53Twsnz512ijzqiXYpAhlWbZbAHcyldHBeW19Q32CB+pyhQbLkHVOLBp76uHK12JoJ/sZr5ftQxDTBK7m4XHXRQTxsEuSRMp/ersWimpPkjysKhgbHRWoyKoB/h0rNRz2ukBcAhYkv7q7e1ApVREJRRAJOOGuZZU6V6ra4fQGYXP7Mbe0humZWYQiLfJkJiFD/2mqbacmJ9Ha3oWZJ/PI5AoKMz198iSuff4Zjk6MIOxzw2U35ekef6ARCPusjPwgqPMU9JH6jEd84+NqgVD8rooGy7PV6VS7cx4j6GWB59Z8QBU6KwGmpx/iufPPSx3LQDYTSlrGseP00jVAy/z8nF6b/vZUXTMHoL9vUGQXbUcO+pRbY479muA5+xmV9iQ7utpi8oU/cvwU5pfXMLu4DJc3ILsKkmR+twNuqmxrJVQJpLu9X/JRtpTmlqLVqkbg5zwIvB28Bmt5ONhOB19H0/8B6wh9moaSXU4PCiSsipTjOEymkujt6dUYIjlRKZvQXj5IhhkMhAQVtecma4CAB+1+NrYZMNmisc55t1AqCYxsj8XQ3dkGui2sLS8hvr2F/u5ObKwuq10IpDKLocYA4d09faeVya2703D7QnC4ffCFotiNJ1XKTxD4zTffQDGXQXx3R97VDOHk/EEQjPedSsqLl17CFscoraCycfR2tyMej4sY4JxAApRtTNU6f0YbMAJJ/JnV9w4TPFZ7P113CXjWCZwbv2WSEXVjzK0w2tW1Tayub2J9cxPf++734bLTMqEER62MYjaNUjYNF2pSuxOYJHhOS6FK3Y5SDUgVyljb2NJ1X3zhIgr5vPpvgBYQDlO1wcojrsV/++OfYmhkXJYofiqrqfKsUSnv1FzBqpLe/gHNpR6vF/ZaQepviq2p0F5b28KpU2cpE8UXX3yBbD4rgKy3vwcTE2OyCaPKmZVVX1y9Bq+b4HcZZ86cRks0IiUqgXZ6xterhixj/6rbqKItKVA3GAzJSoPK82iYCmQbqpWiwFkSI9lCHfcfzGE3mcX4xJQqh3jfTh6bUKC22wGpeB9MP0SxmEVHRyvCIR8ePLynvpnLZuH3+QWCBv0hjI5O4sHjZewlkwqMZk4DLTyMQpnWEbx/GggiHFn1YlfGhllfLRuVgwKFw33gq7Zoh4Hrg37nh59vgrdN6KNFYsmKToV1JLWq2E9nsLa2IfBcivlG7gf3QASKqbNnldPTebThx879wOF51lhj0JqloVZvVO5RyEAwnW1H8pe5DlxXCIgHwz7l1JCYYnXOzk4ckXAUgUBIynOKFlZX1hFticDtB1L7Kd2ngcExpJJprK2sIhT0Yai/FyG/Cy5HFbGWkCq7ZBnlcCqUkqG7oIUSlclUfrOazW5HvphT5VbA40cmZQhmqttZzUfCnn2QKupn94bVZ7QNKmi9NWpyVkaV5UfO9iYQzvukvIJ8QVYoi4tLT4NLeS84p/C7sYepaK43+RAkWkpPPc75+lZgqUU2ct3mXofvb7c51a4cP2Yd414yLRsq2jCxso1jjeA5ycRcsYbVjSRu3pxGV2cXUjub6O9sVV5HTz/JbbcCr3Xfv5QN8o8cmehk06jV/DJ47pEFDy2z6jY3FpY3ZOFy7tQkbNWsKj1g82N9K46a3Yae/m5sbW0gFAoiGU+LzKqU68gU9lXhyTZqb4uJUKTtHO8L92LKWOI+kuILnl3q5vxi9VmuI+zylk8/5w5ZzVCR72kqz5uH4WYLNFug2QL/VAs0wfN/qoWav2+2QLMF/n/bAhZ4boGT1uHut8HzZ8pzeg5TeU7bFgOem5Asld8b/bCUITzQ0xNyeyeOQCSG+w8eY3l1Ha++/gbWVteM8mZtTZYMHV0DKJWhw3lPbzfa22OmFJ0HOlsdD2ceINJQcQ8M9hMv0kGFZZ7pdFYHrtu37uDM2TPyt35m/VGG0+tDoVhFZr+AD379Ac6dOo2pyRFUKxnY7NzREzQjnGvCOumbSsCVlgwsJ2YpMEPeGMp2/vwF/N2P/15g5ej4OJ47e5paaHNo5UGz4V/KNirkCwLRudmnOpreumPj4wYETiZ1ECOoaamOpOTNZHSgI+hpFOsuKeH7+gYVtEprDYIZ9PplqfqD6Tt48YXnkdjZQCW7jYDHiWLFhqrNg5aOftTtHty+9wCtHZ3o6es1hzw7gYayyoKfWlrIT9MAjSpzFZAIAbAseybSXaxWBW5RxfZkfkEH31OnTqKtJYa11WWU83lMjI1I4cPAKJb58+BDRSaDD3kvXeammoOPvptrkNm4Hg1EXcGVtBagF3hZCnW2DwGgvXSuIZeDCZGtVNVv6LlJZbl8TAWs08IjI19lHqbT+wwlYzk5kM8WsDi/gNOnTsFls8Pv9Ql42t7bwpP5WR12pbw0JzLMPn4s8FkAUi4rZXEgHMTS2jq+9db38ZOf/FzK7z//Nz+C20UwlUBYGblsAbFoO+7de4jJySMiVniPHz9+LAsV2oDwc21vb2N+/omA6ImJceSKeVRqFfj9AQUNEhAgkE5QkMAcwUYCU2zH7Z1thW1SuUelp/HwBjY2N6VCI6BHhTVDEVOpNLKZNHp7uhvK7Rp2d3b1HAK4PX096hcqZS/kcffOHWUTRMMR9HR3Y3trQzYkHa0t8PvcAtc6O2JYXVnWvTw+OQaPvSbrI6rP/JFWOL0hlGq05WAA54LuK6sTCL63xYKYGB+Hw+NHIp1HIrGPvb0EvvXWm7j6yYcYHeiC21ZCZxsD2FzwB1uMNUajzF14VaPfNrBd04cb4Y8sMbceB9XSHHsHVdmcxzh2Gze8QabRM5fgkE1K4nv3H6g/Hj16FGtrayI8Tp08jkDQL/9jKio/+OADvPb6G1LG3rs3LUji/Plz8l/nzGgd8g9eE+dBSzU68/AhSvksjh87ilKljo6eftx/aOZNgjjffON1hPxepPa20dEWRbmYEzFofTbrdS0A7SlAUzP+7gcV6NYcfxBQt9T8hz2YLRDv4EL5VEUvIN0mT1vOVyTkOE7YVgrhVPU8QcbGv6k0r3L+qaFSbwDoVO4SZHS6kUhlNE7tdjcSySRWtFZkNY+cO3sWPpr21qvIJJO4ffMGwsGg/PN9Ho+IGIY0s3/txuMCeOPJfZEufQPDupeP5p5IxU+rmL1ECg9nHis4srO9VXMU/eqztE2w2eTFT5udq19cl01OR9CJcMCn9YVWIJx3Tp06pc9GYozVHLRYECFzqMqAbXeQgDj4b/Y9J5Xnynsw9i51uwGNKzUbbt2+S+tlWRW9+uprKORJilVRr+RRK+ZRzqUEnrMixMW2Z4UT5wnOm7RwydVx7cZtqWNpa0Vyh/Pzi5de1HvSLoagG9XCDx/P4snCovEZlh2DSzJxzuW0TOGauBOPY3tnzyiYixmB8CQ6eL20+WJVEsfrzVu3MDY+JtXvR1c+wPPPP6+5hkQdFcYEc2mtlUok5REdjYRkecVqDnoYs6KA7eRye5FXkK8T9+8/0LoU9Adw8+YNvHjxBV2jAgUJ6MKBzz6/iXg6j6HRSSl079y5jWoph2++8TJao37k9lPql/S3pz1cVWBoBNVSQZ7azARhWxLA584gHG0FnFGFbvsCAQVcD40MPwXHyRwwj4S2cqxKIpruotq/QdJ9VVXfQcDv8LxgjbPD1TUHwfTDm1YLpD9Y5UDQ0Fin0FedAd/7Cnlln+UYJHguz/ZGCLHR8Vo2GM/CTA/PL+rLUp5X9N2s20Z9TuW58Up34J1fv6scEgK/HZ3t6O3v1loXDIRVfRgMMiTTgaRCY7kuzsr+iiRLrCOKpZVl9dXe3gF4vX5Z3u3tbCO7n0A6tYuTxyYxyUrESsmA/063/PO1/nBnZnNgc2tbgoj/h733bJLsPLPETnpvKjPLe9u2qr1vOIIEZzgiAZCzOxOK0Yfd2FhqYzZCv2UjpA8KhRRa6ctox5BDDggQAAF0o31XO7Sr6qrq8r7Sey+d571vVXahweFI+rTMjKjIqqzMvPe+93XPec5zjj/olzX12dNnAp7zklWSOShVD1yb2zvapR+pdifjWxnEcx1gskRrkuskBvdvXEe4n2NinYa59PaRddtgi7OtyFZfWlqSxKsG4MlYZwKdlQ+cKwnG8/5q7x6R3TGbha1O8Fz2hsmMtBcTEjy2yCKuLOP586dCKhkbG5a5CfUKHKxEKNextBbD5OQ3Ms7yqRg6w5RB86CzpwMWpxM2l1vVXb4GLXktiYY7NzEK+jbznMnGNJnnZjvmF9dQKFVx5GA/HJYyCoU6NrfTyOTKcFO20OdCPB6V62MFWzDQKsmBKliJcF/AczLOBwcHpGKSSer94LlKXL1azcFEEedu7jNUPkux0IV57mAFSVO25Y824G1eeLMFmi3wB7VAEzz/g5qp+aZmCzRb4I+xBSjbooMtBnqNDLlX26MRPLehXqpIwEqTNPUZ4p8qjJK9LEGRYlaCkGy+iGyhgpt37mHs4BHRq2ZAQo1wgszUZfZ4Q1hb2xGw7+mzp6J32t3VISZBBOWmpp6hhYah9Tp6+7phthKwJhvKBJuVQaodX375lQRvDAyDQb8wn3ltZErnCmUEfSHcv31fDPrOnp5Arc4S+4Iwzxn0o24VphLZqqK9TcDJbJdSbbL4vvjyigrenz7H8PAo1jc2cWriKM6emJCwkSX/ZJ4z+CGrd3BgUAAiymWQXSygAc1Ey2Up12W7ETjlOdIMk38zIGLQQDYjg7jHT7/B8eOnMDA4KkFZqCWCXCaN5cU50YMN+mzwe2wo5JKwVPJShp8v1WB3tyDU1oepuUUsrGzgzbfeEc1sMrkpMUEJDJOhsa7wYbVUKnYZ/1YsKWGXmoBihbrhNThZRlyv45e/+BUuXb6M9rY2YZ6XinkBr6jBy4DO4VQAExlDfJA1RNCfx1XHU8W1r8pkqOOq/5vFhIzPZIoxEKdWKY3j1nZi8kmydBlw8pwZiLZGWuVcCaww2CTgFm71weEyIxZLStn/5mZU2ODU6Wb59q3rt9DZ3om2SETAE7eX5dUZMS5jQMt7poBICz755BO5NwRN2XffePsNlGsV/OpXH2NzI4rz587j3LmTIgFAYy6Cy6IBWwauXr2Fk6fOCFjAYJvA9su5OQFilc62WaQFtra3xXzrwKERKcNm2fvi4gpMJhvGxg4Ks+7a9RsCpFKzmQE29VrZ5gQCGMDz+9jf2DZ8fvTwodwzthEZ7329/Xjw4AEmJibQ0d4Oj4fl7GTVWTEzMy3Xy365sPBSwEtqurOUf21lDeGWMD58/ycoFwvwum1ivMsEBeVv1lYXFAgZbofPH4Tb1wKz3S0/BM4n6TnQ1S3sV7KTmcSxWEpiTLi0vAmLzYOXL1dEPufyhfO4d+drjB/qR9BjgttOYNUGf4SGvFqLV4E7mhGpn/UcJvODsQNsBJ3YpwlgaJYv/0fwTOY/1fsM2z+zAJAcAtlsDvMLi8LcJ5DOgH91ZVmYzgT6kjTQDfiV/jxNinNk8GcwOXlfdMyHBnt3zQQbxxrPgYkKtgn7G6tJagSCqhVhHFtocmZ34qur12QeGRsZwaEDIwj6PKhTi1pUwxW7dW/8Kjaslm5oZI3uMp2NdtNjf3/7NIJljSBfIwC8tz4QrM7gwcNH0j6UH+JndBvr5KDIHbHKRjSAiwJOEcwisMFkkEjICKvShI3NHTyfmkFPT6/0dSYrOpgAJEAl1SwmpBJJAeK4ZhB8pewO5wiOGwLYTGBYbPSSIPHWjImJ47hy9Sqi8YTMY2S51i1OtLb3iAQZtb2ZlIyEW2T+3tjaFHkksr/DbW3obGvFgd4OOKwEtLyIx2OicXxgbFR+54NGgOxE9LvQ4Nf+SgDdhpq5L0kNtpe5Lm0hrGwutyaLgFTUhb59+67Mv6FQGCOjY2J8/HzqMVLxHYwM9KCvsw3mWlHMacnClgSG3SbMcCamKjU3rl67LdITnB95fz759Ld46623DAmJvKGhXJfEw63bt/BnP/pTqdwhqEZtZq5vbA+a780tLGBldR1t7R04ODYs4Bs9QJjoJZBK7ft79+/LnDR+bFz6QiwWxaesPhsaleqMyclJ6c9c86aePxMprcuXL6BWLcPltiOZiMPrdSszTbPyCnC5vZJMIXjIscLPEbA+d/Y08rmcrDs05f3y6g20dvQg0BIR1nM0ug0Tynjr8llJOHBuFlPbWAJWk1X8SDxOF2KU0ioVkMskUMjFYTGX4bBbRIc+EBmUaqPpFzOwOhwYPzYh8lMiI8V7RnY2AXRWWtSq4hGynw2+n3neOBfs332E7i4AACAASURBVH+qhJNOJu/993VANv/LOZttyc9oBjrHDtdOzv/sE4l4CgsLS2KATZkSlchWYD/XZLNwkPUa/Cp4vn/ssxqERuLCO9frtnxW3X8aW66urAnBgePe6ea5QYw1nQ4ahLPyj3MBfUdY1ZDH4uKSsLap+T040o+WUAgLi0vCTDfR94PScnabJBjnX77AsfGDIu3FBAD3LUzuWK2UbGGpD+U6TLg7OSmG3Pwump5zLunu6ILH5ZJkOwFxrn1sCyXppeS1eCwC4JybyTynvjnBbrYvZVX0/k2zwjmuaJjLvSh1yTmfc83V+zm+j8k2fifBdD5E57zGuVCt33qO1Gb3/Fsx2vNyTIddyQVyP8IkOh/Pnz8TY+XRsWF0drZJkot92MO1y2THxjZl/+7Ax2OW8ugIeREJ+9He0Ya6zQq726tk9HT2ubEj7iaUX3lR7ZdfB547DOa5eU+25eSxMSSja5h7uYJ80YTB4UMIhkMoVgpIpRPq2nIldLb3wu3yYurFM6xvrKh5igbaLicmxo9I31E+OXqFpmwL+6t67Cag2BdNSqqFDyZMGQsI89zeBM/3zzPNv5st0GyBZgt8a//RbJJmCzRboNkCzRZ4fQtow1DNSnxdsKY++Sp4XiN4Tn3xKmUcCLor0lHNANAJnmeTUQH77j/8RrRnyZA8Mn5cmMsM0HZ2tjE9NYXjE8cwPHwI8UQOv/jFP6Crq1O0yo9PjGNY2F3A9PRzhAygtLuHGpg0OmN5KoM3dfBEIoXbdybFDGtgcMgALyy4+vV1zM0toLerD+lEGv3dXbh44SQAMphLoousggEyOA3jSqtVmYYyyKOWKcx4+nwaVrsTj58+Q//AsARIlmoBF08fl0CMwWsiFpMAkADR4UOHBYajpnVbW7swnMhqJ/j69OlTCaoIwhHkZLDEYItAmmarMbhdXlkUxutPfvLnqJJRXq7jq999Rqs1tEW8OD4+hFIhjkI2CYdoIZhRqpjhDbbB4QnjHz/6FGcuvIFIRyfSGRqeuUXXM51SJnsGLXQ3aUKAhO0q5pUqWhbmdalag91JiZmaALIf/eYjfPD++8JIJoudjE0CVzwD9gfRkhUDPXIflcQOA5/dvrQLnDO42Sv71sC92CGSgcm4XoA+dSpklBVrNQGF2I4EYXm+LGWm9ieDUy2rIsaRLiuOHR/H/Xv3ceToOL788opo1tNs9Ifv/VAY2VsbG8hmMpLQePudt6Qv8/qZ0KAxVldXt4A1rAZgwoQSBwRkhoYH4HA58c03z/DJx5/j3/6bfysl5B4P9WUzUjxMoMlhc2NubklVNpjNArzzPlOug4w1AvS897xO/s2Au709LFqo1LyfnHwgpmld3X2iSU5DTfY1ymEQZKBG7+b6lvQnBuUaCKV0DYNygpmU3nn27Jl87vDhozJmpqampHKAbHWni6BlDS6XodVshkjXsK8sLa/B5wvi5rVbwtj3e314793vIdTihcVUgtlUgNlcRKWSEymmhTmCWxGMHZ6Axx9C3WxHrki5hQUxViXAMzo8jNXVZURaPQi0BLC4tImX8+vCTjt35gLiOxuIBN1w2UroDFM6AcgVigh1DAuzkNe4x4423MKMfqT7EEEEBezscSg0kMl+qMFN0SMuM9EmCvwN4LkyESaYSSYhZYqYTKCpKoP2F9MvBHAaGRkS0JTMxd0hA7KPbSLzQlC3oyOi5sh9esfsozw/jn+COMIeJWvVqswUq5Q/cLmwub2D27duSzXEgdERuJ30VygJI48SJI3geWMSQScINKDWCJ7rFWH/Z18Hzr3uc7srismEQqGENZoHd3QIuMR7rJmwBIC0pjPbXIFErMxQbGYCjQThFCpC+RdWjFTx6NETBIMhSQbNLyxIm3Pc8Xt9PsVcJUDHccl7xL8po9LaGpay/2CwxWCP5sVQmLrklExiYkx0qWt1lGrU0Tchn8uAnpMEVbl2KfPRrMg9seKns7sbQwP9cNKU09Dj5XkJI95FaS41/2mpFq6XlBlqBOL0PVB9RFUr8aHBcwvTtmyT2p7UBkFjmmUuLq1gbW1DJQoTSThcHuSKBdTKJQQ8DngcZnR3RhAO+sRAkYkJLmliRigGpC5cuXJdgGyp1qlWsbSyjNW1DZw8dQomE99HvWiryE9xPjh0YBRWSYwTGK4YTNeaJJDzhSLiybTojw8PDgibnaAl+zPv79zcS1n3vvfuu0oCzOEQuR5WoRFEW1lZw/Hjx0RqZ3NzTfxJKNFw7NgRVOhTYqVhtqSFZH0QJj5BQ6sDiWRadOmZCHj25AnefedtAQYJwDLhsLOTwM3bd2G2uUSap6OzS1jk0Z0NvPf9N+Gwm+Cgx0WVsiXcw5hQK9PE1gwH9f+rZWRSBNFTKBbjKBfTksDyBHrgCYTFtPTF3Ev09g+iNdKGSGurGn9kKzP5Ua1IO9icjl1AVO+vtF/D/oTU63Zn+8FzPS6/Czxn3+M6woeWghNPgZqq4qKeeDyexMuXCzh58qQwecWw1kR2OqsWFAhuqn8bPG80WNT9V6oMd8FztQdTwDuTokrnnNfAyjD+pyrvpako94sWQ8JEgcNc18g8395SHiZ2hw0zLymV5kOgJSxSX6xUaG1tQ9DvlWT91NPHOHPqOLo72yWJKNJ5lOHi3GMw7Zk4owkpE55mq0UqITkuq4avi9YWV3MVpW1U/22UsOO9LJbLuxJ72k+EoC/XU/ZDLZPGc4/HEmKAq8c43yMJ2mpVKtr40Mx1JpWKpawhnWberW7je5ks5TG0ZwT3BkzGk5zByo6+vn5Z7588eSzVGp1dNOB2SyIgnUzA7XCJFOJ2LINPPv2dJMA8NhN621rEw6S1ow1Mn1AHXHxojJRxY19sXDt31wvtCcI5z1yXJLLLqaoolWxLUUys5xdWhXl+fGIEhUwUFqsHiWQR+SJQt5iRyiYRCgdlDdjajMJcZxLLh2QqJvefa2LA75V55O2335SkIO+dqlZUmusyRvSqbVRNCi1D9gcqCcIr437OIn3DrUQDjfmXz03D0GZ03GyBZgs0W+DVFmgyz5s9otkCzRZotsB3tADB8/3Mc75VB0v6YwIs1StIxLdUGXe5KkaeZFrvggQSiol9lIAG5XxWAtTFlVWYrU7ML6/xYwJIJRJJnDp5CjeufY1qpYYLF99EpWwSQLFSLYlxaCoRw7GJcfT1duPRNw+FHcqy197eHpHF2AOi1NafQdudu/eEKUszTIInlBy5N3kfkVAE62ubSMeT8HncePMy2dwdyBWSYgzpkjJibrgtqFYg4Kzomrs9otvo9QdxZ/IenF4vNrejIlnCzXitmMY7F09LoE+24oN798U0sLenR0BkMSoDBCAnyFKqlIRBJFrahiEUgw4d8GrwgUFVvphFMp3AL37xK/yH//5/QDKekZLqr698iWNHDyASdCDSYsfG2ixQLUiwlE7nAasLrR39qMCBhdVNfH3jLg4eOYLjJ06gILrlAUR3NgUsIuCjjDkrwg7U56UZtKqRld4snxlgPnz4AC9eTOP9n/wENurlSkDT0MFqDF+UPEtj/xFd3WpVjsH/0QiOjF6yRMsVZRCqg3weixIC1PiWtuH/bQ4BfXjnKVVy48YNYVozOGVJNM/5T/7kT4RhxiSAXEPdjHSaMiuzGBocwNOnj4Vx/+LFFN577/ui8UudXbfbhfv3HyL3/7AW33rrbQlcQ+EwpmdmJJg/cPCwBGpsv+npFzh06LCA9QuLC5ifX8Xmxg7++j/8NTweMt8IasdAkv3C/BK2NqJi9slAfvL+Pbl+/lA79YMPPhBg++7duxIk0zTy5z//OV68eCoGeOFQBDWaMdYoMUDpnx1EYzE5P7JAOS7fePMypqdmMDQ0JCXyNKvlvSQr9/lzysUcxOPH38hnmKypVOs4cfyU3EOC44cPHxSDx2QqjuXlJUlebW9v4uy5syIzRMmIvr4hWEw2/O3f/J0Y4bb4/Th0cBiHDw3i/v1r+NM/fVskkKiXa4YHKyvrmJ6dx+jBIwi3dcDOMnmTRdry6pWvZA5ZX1/D2MFeWKwWzMwt49Spy3jydEb6eNDrwlBfG/o6g7CbczDVsigzIePtgJNMOUoPiXyLAZhYlXQJx49I/ZQpC/KqTu/vA6xEtcBgG2pwiPeLyQ4m+/h9JUO3W1iB5brI9FhtZvFYIIgkRnOs5qgriQRWxfCH48NCQrIxRhpBMH0sPZftsuokaSWQkByf/Z4AAE2JZb6tVXbL7BvBcv3dOoHS+P3ftQjqRISe93mteh7Sa4MGz/m3BgAbv08AupoyDNUJCg3K68/qc1H/V0lKJhyoD83pgoRBzhwEzim5QECeY433k8bTXDMUOZLtbBIAl/19cHgE9+49QKS1DRUxFy4Jw5TMxVwmI8dIJhKisc97xT6zsrws4y9fYB+xiJHxyePjyGSSuPLVFwgG/AiFQ9jY2sKJUyfR1tGBza1teCkd4fEKaEWtYYLMZNETsOIcyvFF4JoAGyWNeGz2F13toKsA9rcNDUPJ/lRtZPwYZnf8O5XO4v79B3A6XfAHW5BMFbATT4uJaqmQhsthgRUVjB85KPOOyI0QJKQckdmCQCCMzz/7HKfOnEJbJw1si6ibTZianoHZasPo2GFUq5SHeSzeBqdPHoPLaUe5kJdnZfJqGF8StzIr/XGysGnkeOTIYUkw8Zibmxv4+De/wYcffrirB63BqlqdsmIW/O3f/q3MM0wSetxO9PZ2CoBOPwW2A0FMh5NzSV3md4LcZBPTOJQVKLdu3sLpU6ewvbmJXDaNA2NjUvJGeatcrojF5VWsrG4KY5i62XYb26KI93/8I9RrRZjNTIzz3lVlXqtX6HZiAUkBbrsVqeQW8tmoJNjr9bwCY00eOFx+0cw3WxxYWl1HONImew2f3488E7f0eihS2sykWP+GUageN3rsfFeyq3Gs7M0Je1VhenxrkoNmJuv1WgPu+ntUjzLJ+kFgPLoTExPeEydOiOY5hLGtZFsISlqEyUuJDMW8bjxf0eKXyghD3s0Y66zUU3Itmimvz1cdWyeJxDDVoipS6E+jDVQ5j7e2toqhOt+/tbkl0mhMTM/OzMBio3cNmcMOxTx32hFqCWJ2ehq1chHjRw6jr69XAFXOE/S5YWUJ1zuvLyAVBlJJJwmzmpika/BVZhO6phoPjmHtpcI1WsvqMYlGbXNKp5C5zvEvTHDpQ0qznHsR/k0JQerKM5nNSi9d0ck25eeZpNdkCV6P20MppIwA5XywfZhQ5/6Q8wjfy2Q7iQGZNCu9WO1JHXXFgud+LBDwCfOcUkecV7kAWWFFtW5FPFPAR7/5RMguIZ8TXa0BtLe2iIybiUktaoajDqfDLmQUXbWg9vGKDKHvFddqzs9sU5FURA3LSwvigcJzcbrY/jWRYLtxaxLBlgjOnj4KS70Iq92Lubk1RJNZtFAD3maGw6kY/9x35bNlOB0eeDwO6Y+UACsVClhcWsDxYxNShaLmSFW1qMaQ2vk3PoRMw0SbRcmzcO4olbnGmGB3elV1qWHczO84/8N/38SJvmtz0Hy92QLNFvijbIHmpPhHedubF91sgWYL/CEtQNkWHWjpTb4GOfSzBp3MqCAe2xR5DpYnC/PckG1RCpgGeG5olRdzlEUxiXbrdjyF59OzwkTx+gPIZnLo7+/H2sqKgCJWqwN+H1mGHmFxEpgM+Dzo7GhHONyCa9euopjPi070yPCQlNjvSRSrzTLBrnQ2j9/85rc4dvykAI00pxrs7xepllKuJMBHKhmDzVrFu9+/DK/fIeaGTjJeEjQZ9aNcrApI6vcHsLG9Lczv5ZUVAS0K5QqisbiUh4ciEUQCLowMdAhInkokBDgnQ5JyNOVSCbMzs2K6qYKfjJTSM9DShpwMODT7lOah3MyTWSQgIEE5Uw1/93e/xMULb2BocATxaAK/+/QTXDx3Ar1dIViQx9ryjBgS0qjL7vDA4Q7A6vABVjdMVicS6TymXswgnoijUCwIU3Z8/DAqRbKFaTqlTc2UoaBI8AgzR0m4kEVWqNSQzeWxMP8Sd27dwPe//z2MDg8JOCSMNQbSusOJeZp8ya4MqgB0BBbleksqsGEpt8jy8DWCPWRsUz7DKm3I1wg+UuKHzDH+sI9S2uTWrVsIBILo7u4SHXheB4NlSrGcv3Bejs2A2+7wwen2Y2NtBZl0Ak8eP0DA78bc7DTOXziNdCaF3r4eWG0WtLV14uoXN/G97/0AeQIgEoBZRTOVRn0E5wKBFvmbQDeDVwLujx4+RXdXH37y45+gXMohn48jX0ghFtvG40dPcO7MRXzz+BncXhdGxkaxtbkJr88nEhRkz7e1tQk7nMExr4VVCVZLDYuLcwZYaIU/EILH7YObwLFVAXWU4BmfGBetZY/bK0E3A/BcnrJBPH4MBw8dQkswiL/5v/5GWHvsdzRqI9AZ8Afk/lCqheOOlREsTU+nkyKJ0N3TLWOzra0D6VRWAA+eQzwaw7Wvv4bHbcfBA4M4d/YYEqlNDA71wGFzwQSXBKy5YhlPp14Ig9ofoBRGGvfvTaKzvR2ZTEoYvNlCAsOjwyColkjlYbd7Rb+9XMghFHDBbirCaS7BYa2gJdwGizssFRAELtgXxDi3wn6iwB4FFhoyJsJOM+CjhuzO66prGJPLPGj0YWFVkrkm6IqqfFAVEgoQslvtqJUV+43YCzV3FRCjDXhVFYjw4kSDXY0FDWq/DuSWb5bBp85bjsaqC0NGRlihu7z4Ogi4qrMxzn2fFMv+eVwDdvvXhdeB5zqZ1gie6+t7XfuxRF7kURqM2/Rx1Et7LcsxLbJMYphXVOA5r5Y5AWGQM2Wg/CeWlpZFU57jhUkwSSRUaihVqiK5kckXZEykMwS3gjIWCCQRQOrp7kI8FhPpKEqP0Gi5UmaCRwGcBL0KhTIG+gfF0Hhp/qWMuZaAD62tEfgDAQFdIu1tIidD095wuA3xWFyAJ87pPA4TUKp6yI6trU1J/HJ+ILudbEmOaz2363us+6v+m/dS2mlXfke1nqQhmbgUM1UyTsnudKIGO5IZJjmK2FhflfGysb4sVQler0s04EXywO1CLLqDuakpdHW2Y+zgGKzUE2cSxm4XE2Wuy23tPfAHIiJB9Vd/9Zcw1Qsw1QgsC/wp6zwTBGx/wuiUpjBZrbLG3rlzH8dPnEQkEkKxkMfVq1dkjSYjVy8KZIVzLqVpYN3sxouZF1hcmMP4xGF0dbYhX8jA6aB8Db9b8ZdphmxjhtcwpGUCl5UYXOvJUg4GAvjoV7/C99/9nswlymuDLGpK9ahKtPnFJWxvb4m28g9/SC8CN6jQQWCesiEE5C0mK7KpLHxurzL8LmRhs9SQy8aQz8VhMhHoLcNup9kgKwFMMFucmJqdF2PbYCgsbH6pwCLAXCkLaYDguWYxq+tXUkr7HzrZtDdelBSVHm96TOk5g+NGg9r6dw1s6/Gqj6MlVZgw5Zjb3o5iZXkFx4+fUAbGBngu85PqbSwf3E2ANSbKNEDfCJ7zHDkvqtPdM57X/VsR8qk9reazjY1NSXQz6cWkGOdxRSYoyXgim/rhw4c4cGBMyAgcO6ysYgUB13POM5TBYj9JRKNSNUbJJe4lybxWJq5MNisWPlnvOhnFAcY9hrQNsyVy7UqjfXePawDFfA/3IqwsobxTKMJqFutuu3M8swKP4Dr3a2SF8zMc915PQJJcGxsb8sM1itdI8J3zKj9DUJ3v53q9sbkiv1MSRoPxfNayV/x+AvaU8qO8EFnnvA7eG86PTEK3t7diYLBXSVqZAbvVhkqByQon5hZX8Jvf/hYBrxudrQEMdEbQEvTC7fXA6fNLRSiPL3UynIcMyS/Ojzrxp9pH3Wdlfqt8jfbAc598B+fiYrmOVKaAG7fvi1Te2TNHYTOXsbGRwKNvZrAdS2H04EF0drfL/pZVVlaLA7Uy58oCvB4mPrYQjoSxukwZn3n87GcfynzG5IAi8hiSfzSalvVy76HBc5JbBPRn0o17BNBbuwmef2sCar7QbIFmCzRbYF8LNMHzZpdotkCzBZot8B0toA1DNYDe+KzBF71xNqGCRGxLjNu05jnLrhVvZY9zzt/4Sj6TFZmNUrWOO/ceCpBWLFVx4dIbwlKjVEZ/Xz+KhYIEXgQm1tfW0dHRhvv3J7GxsYo3L18WAP3+g3ui4UHmOUERs4TwSlJERZk8ImUxrPjssy8wMDiCL69cE73NoNeN2NY6vC4vquUqIuEgnj9/iBMnD+PoxCEJxqm5XqsyEKrg+tdXRXakJRzC4tKyMHztToew2FpCYXR2d8r503zRYTPh/r1bYvBH5lF/b5+wh6lhS6PF4aFhYSDptqS2r2bI8jUGYQxGNGOWDGC+RlYkg04mGsg0Jpu+va1DgsXV5UVcPn8aHifLj7PYXF8UI04CC9R09PjD8PnDoneZL7LM3iYl/mznleVFHDgwKmAAdXmV5qliKBLcZ4AnJc6GbqqSkgDWt3ZE6z2TSuD0qePo7+kWeQnRLmcwQ+COALku3m4EG41yWjHDq9fxYmZGSZW4KFPjkbauVWrSzgSceD4MeskGX1lZxe3bNMZULDgy1FiBQLkWtjdf5znS2IuBI4PMiYljAqrTfLNcs6NSteDO7eso5FIw1ctg4QSBJjK7l9eW8O7334XX74PL6cGdm/fx9tvfF1kIVhxQKzWZzgjz88GjhxgYHBaNViZXJsaP4emz5zCbHMIwpwRMoZCG32dDS8iLgN8nYHOpQNYwr8+CPgL1Vqvo/VLrm4ExwWxeBw06NdvMbicIS8CKxnsEiGsolci0tuK//O3fCTDD6z1z9jTGxsakPTY3txTbzuuVQJusNbYRA/bPPvtMwCz+rK6sIBaPYXBgQBITJbJj7XZMT0+Lbjfv58T4uGiEMrh3OVxi7NvR0aWAgHwBn3/2Gd588xJ6e7vwn/+P/02eaYzJhJPZZMPi8jJ6+4eQyhBYSIuOMu/x8tKieBdsb64L0EZpGpfXjVQmj7qF8js05DyCTCqJWjmPlZfTCHoc8DpsGBwZhcMXFsNQApvSZvm8sLGVPBCkGoRBv1NAdVY4qMC6kdGpgZLGKZHgOcfsLlBlVN8oRV8FGHCuYQJIEl9mBzgFkXFOIKdKqQyaBhvgmADEhCMIeAsArrwDGo/dyBjX84M6JzVHqBNXT1qaSqux61dk6tsHWunrbWS3vvr9ry4GjeA5P8P+IvrjVpr+fVt3+XXtJwDaflkauWCdlBCuoAJCNXtcwHPFPBfNYpnDWWVCkEaBoblsHuVqGTY75Q04Z7lFvoPYDTW3yRwWE2OTGU63W/q/MtRrkSoKAjMch5sb6yLtsbO9JTrelCQi4O1xe6Q/3rpxHS1Bv+jNd3V2SCKJchyinctzsdmRzlGvuGwk+Upi1Mc5raOjXQw3zRaTgPUce1JNUyyIASb7KL0NNNDZCJzrO6ETIQ0NZKRJaELN+ZByN0zIUiO+IizOcpVMT+oqx5DLZqW6hJIhBO9pBkpwj/cqGY/i7XMn0RYOCNtzK7qFWCKBgZERePwtIrPw1dWbOHP2DXz88ed47wfvoKczCJuZfiKWXQ1+jjMCaxXKacEkaxKNobM5Jno9FOfCF7/7HAG/BydPHldybqwhkGSoRQDS+cV1LKxGZQx5vU4cOTIGm90Mp9MmID3lOAjicQ3kOKb+uZyD/JfJTJtov1Ou5/7kPQR8XvR2d0vlAIHEWCIpxwm28P6GxJCUMj1MEJ8+fVKMfdfXucY6lbQG27ZcQSoeFzkqsrGXF+ZEGiSXTUqSvq0tBLuNmvQV6W8EJGF2YPblCoqVukiKsEKHUm3cD3E+oK43ExcaAOXawD6xe78b5ho9xjQ43liVsB+81jJMjWxmvVY3zie7STwpHCNzmHOKScDz5aVlAc9lqvpnwHMtt8SBKRrnTJIZckMyD4ieumHM2FC5s3+ek2sy0dtlBU+eKMk6tg3XKrK4tQ44yRGslmJFWFsojFQygaWVFdKfJeFObwXKkTEJFt3eRrlQRDqVFkm6weFhHDl6RDwoCKgSQOc9MRR1jDVAs+opE6UNnPW8z7GmElUcb6yS4t5CkgUW8y4bXEtP0XOF18Xz53u4lpPVzv0B9f95fdxHSEWSkfBguyiZObtcM9fTza1V2f9R8or9nms5mej8blay8DWdZOhop2Qh9zzUt3dgZmZGjKq5Z6YXEPs3b4tA4WXukq148Pgp7kzeRTgUQCTgRD8lW8JB2B12OP1BlEWmxyysc865PC5Z3+wzrEzk3zoJJHJEnAdEOmU/eM6qAI8YFKdzJdy6cx8ebxBnTh1BPhvDs2dzKJTMMFndaO1oR6g1hHwhjdXVNZjqFoRD7aJ9XihkReKPXiysAKIUl8dNYgmlh1SCWkkMKZN7lWzee3ybeW6RxAvvq83paTLPX13+m381W6DZAs0W+FYLNMHzZqdotkCzBZot8B0t8F3g+S570/ickhNQ4DmBKbC8lSZi1MYWMITwEGFzzUEHqqWqAM6fff4loskM/MGIaIdSg3Rs7ADu37uHfC4vwTFBkWfPnuPgwYPY2FzH2NiIaFm2t5GhZMf169ckMCV4zhJdC0tGhS6qDs8SdCn5rwJr69u4+vVNbGySiezGwZEBoJJDvVwTU0mW9hM87+vrwNDoIIKhCMLhbmxsJPHk6TRWF+cw0N8rwCLlQc6cOY2l5WUpHz1x8oRIAhCkI/By7+F90YxlubDH5RYQg8HF7Zu3cP78eRTyeWFDE2RRwaYyY+R3M6BiMEKGMIMjBkoEzWm6x9fIOAxH2rG6tiYs9Hv3JmF3WPDTD34Mh4U6rQWYqhUkY1FhLaVyWfiDYfgDYdRgQ7HCgNeMTDYv50eZnXt3b4kmMHUmGfQx4KPGNo9L4JksaALoDM75f54TGddXvr4pTM9/9bMPxEDN73Yik46L/IaU8BrtXzPYr8KRfios2QAAIABJREFUJXvdANWExU3mltWCjz/+RCQR2js6pA0p9VEpUmuUDCiT0n230iSLJfM1fPXVFQkmCex2k609OysAF5lhDOwYgDOQZXuS6XX69GkBjpjccHpbkMuXYKpX0dkeRiGfhp10SoKdqGF9cwP5YhFurxdnz5zD4vwyTp04JcAQgRrSisuG6drcwhIKpSLuTt4XcJ/n9Nf/8T/i9u372NrcwZ/96M/gdFrg89mwsbGE9rYItreiqFXMWF1Zx3Z0GxcvXhA5FbLiyJ4fHRnB4NCQ3AfqodL0ToAXF9sCKIqhrNLi53M6k8NXX32Fjs4OPH32TMCCo0ePyj178WJGQENeOyVtCJQTyGPfotYzf2e5PtmwV778XO4tpV74GfZDpRdvFVCRbfnxxx/L7y+eTeHc2TOIRMJwuh0CGl68eBGzc7NShTE1NS2s3/6BQXR3d+Kjj34t4EPfwBDeeOttYa0T2GJi5OXsDMLBAPxeAg5VGbxunweZXBZ0FphfXhIteb/Pj7ZQC3JJavlb5J4zmVG32eHx+qQChfed8xT7KfsBgQ62q9KJ9aBaVmbA+9nQ3wWeq1yclhwgk1qlBPfEyg11Aurj1qmNTIYmmeeKNSzXs/sgu1EZuyn2uALP9aORBa7ZohrgFmDiWzvXPY3sxn9y7rPuA88bv7sRQH/ddQv4bsh76HPTAJkGz/eD8a9bSvbGuaEa38D0b0xcCEBIvIMSGTSVrpRkLtKGf2Q0ErShTBM1mmUdIkhiZkVOHja7qlTRmsb0oKiUlU44ZVxi8QSisaSMp96ebkPWqajMEwAEfD4kkwn5IQDDH/bVJ988koqqwaE+eR6g2bMkUCCmgxabkmfQusoE6ck+58UQJGWlRr7AqhNWDZUEeGMCiFMNr49zEq9Fg1AagNwFU40kjWZRCjZlsHl3EzLShVT7lqmLDsoeUKYkJ34Az6emhSVL1qvb45H5KZ1KoVos4E/fOItSLingeaVewYNvvoHd5cSZC5dhc/rw5NkctnbSSCTz2N5cwb/+8E8EYKuUisLqVur/BhBbp2qb8gnhOVRqSk5lYX4Wt2/fxIcf/BgtQZ9KJhGwstmJsyGXK2DywRPULB6RDpuZeY633rqEciUvmvOUjSBAT8NkAu6iR22h/Ildse/5Y7GJBMns7ByVHdDX04VMKoVMOi0VMw43QXGnVNl4PX4x7eXawHYfHBwQiZ0bN69J1Y7D4cHLuXmEIy04dHAMc3MvhJ3PBDGNyplsJrjZSWNzaw3WWlz6QCZbgcXmFSPGza247B96+3rFRJY3jfIzZMYTIOVx2ecJnnNNawSeG8fF6/oF7/t+2RTN/tYa6o3jd489vQfSc1xyDiLznL2HmuJLS2SeH38teC7JLU7LBmCq5wDNHm+U82MCS+SXDHa56st7lT57c6khsWEYXXKd5/dyveFY4Xdy/SLLm2s6wfiWgB8us0X2T9zbxVNJ8ZsgA5x7Buqmb6yvS3KEcjnc42xs7+D9Dz9AMhmXPSMrMLgmiOcC+01VaecL+GvmfKDXBlUJox4EZgl212Us6X0QGe+8f3Nzc7sJas3A5zrEdYfHYrUcDey5HrINmcAmyM1kDY/L9/F17u8o18bfDx4akT0B+xaBclYx8Jnfz30if9he/Cyvlwl1ShLyR+muk+DAKjtWNRYFrOfe22ZyCZB958FDrG6sIRLyw+c0o6c9CLfDJoa2nmAYdatDmN9MivO43AtoQgfv1d5UrioSOJ/ZbFzfWJlSw/LiPIJBxTx3ONwolGrI5Eq4M/kIHl8QxyfGsLO1grm5FTjcIdidPgyOjCCZjiOW2Mb29g5qVRM8Lj+8bo7ZOE6fOin9gXJbwaBfqlo463NPJMkBmQYNk9t9a6XWPFe6+68yz22OJnjeDIabLdBsgWYL/HMt0ATP/7kWav6/2QLNFvijbYFrH/9PhjrAHujRyITaDe7FmKeMuME8J0pNAyKC52Rsaua54p8L3IJ8Oi/6o9dv3UE6V0SmUMa585eQzGRQKpbxcu4l8rks7FYrjhw5IoztiYkJkUHgxpjl8wyoCdDeu38XFpNJwF0Cp04xp1RgvQC3IrlJRiKZglZ882QKV7++gWAgglI2ilopDYfVISzaeq2MWq2Azq5WFEsFDI0ehM/Xhp2dHBYXV9DfEwTqLIkvCRjOcykUckimUjh16jhisR0ByhjUXHrre7B7gsqkskRWs11KeBnYDQ8NCROJG3gxL6xDaXdabRKE8YdAMUFTBkcMPsjIIsjJQMxkssPp9Aoz86urX6BYyiGbS8LrduDcmVNwO5xYW1rG1NPnAqrEsxkEQmEMDI6ivbMP2VxJyup5DQR4qJNMwDu6vSksJwajPC6DOgbBDPD4YFCrgmazMBgZdC4sb6CzsxtvXDqP9nCL6Ma2+D2ihSvMWt4DstW1xARbTQAeVYfAiIeMYbKZmZCoUp4mn1fBoMmGYo5Bn2KXE9Ql46m9oxXR6I6cXy6XEcNLMpJMpYpI+DAhwQCJDHqCIQw2V6mvbzEL+MpjWclu99HYsg6bCQo4r1XhcjixtbUjGp2UftiJJTE6OopsKo72jnYBzyjVQLM+i9WBcrUqjMf1rW1hSp04eRLbO5solApYX9uG2+3HERrEmukBUBLt83w+I2x2qlLkciXMv5wXveqh4WGRrCHza+r5lMjpdHd1CxjH/sPXKcfAUnolccF7YZMkwOTkPZGo4CijWeiZs2cQaglJUEsgiMDD5sYm1tbXMNA/gJ7eHgFxHj54KG3U3t6B4cEeeNw2YawuLVIrntr3NimlJ6PT71OVEl9duYKhgUHsbGxIomonuomWcACHjx6S4yyvrmF2bhF2uwcuZwA70SQuX76AFy8eibZtvlCCw+nG9ibHS01kH+wEhEx1xHe2cXDsgEi6pNIp5Ct5hNpCyBazCIYCCIdC6OrogrVuhs/hRTlfloRFNJ2UhNzGxrqMF16PKvfvQywWFSkfjlcyF8sljt1GbwQD3tmVX9mb9pWUKkcR+6ohQUWW5S6beo9ZTXDFarKDKtPKlJSSQwRhVTJHgdtKO3gXPKeusPHQ4LRmmmo5gF1wuwE8l5Sgcb5scwMy2BVv4d8WLTljJK7098p7d2VAlB756x6N4LmMZZFh2Hv/t0Cw132JVJ6ofzQmKxpZtPp8lBa8WEFKBQzZxUwYMHFGwFWYolUFsgs4hyrq5pqA4wSGRSJKDmbGo0ePkcpkcPHiJQG8kqkMcgVW0SipA84dYjxJk89SSQBRglA+rw9+nxflWgWJZEIYz0P9A1haWhDz5yNHxkX2gybRg4MjMg8QWKqUcnKu7HMEVrkWULtbJ/w4bgX0JFBO+RHROU4LOKh1gxubby/RsafhK/83fCN0VyWobOj4qMoAkH1uQUXkcqjLT4+MMtY2tmWeJUhIdipB5bXlRVw8PILejhCK5SLy5QK2YzuYZ3XI4AgGRw6jUDZjeTWK7Z0UZqef4Gc//j5aAl5hXjt0Gyr0XGloiwGkqvYq16yiMX73zk28//5/Awf110UDoiZrAEcCqwm4g/j6xiQs7iDGDhzAnTvXcebMSfEvofQMK2l485k0YTKda0AukxJwUCUyrcJ0p0Z7IV9EV0eHGCPyfjkdNplzwm1BJfFltSvvgSoEyKZe/Nmz52C2moXZK32oxuSWFT4/K3+qsFh5vpRf4rNsLGAC9dDMMNfy8JqjAvIn0kXA7EK+ZMbsyyW4PX4EgsHdRD/Z60r2SIHnUsVhyLY03vvGcaUZ6hpcF3at8aPHjZ43tM65Bta1QbZOwjUmyQieS2WZMnDADpnnhmwLDUP3M89ZBVYVOSquCWpvoOeEvfGr+qoC5m2GoauulnkVPNcScIoVr3xTBCCX9cCmEo4y9lV1BaWPBKCvVmGjb0m1iu3ojszDrASk3j0TWBwfTEjsbEWVcbPVhum5BVy6fFEkTJg0JUs5Gt2WBDArmpQRqkXW2BqKUimhgGGlic5+zWoJanqT8MBKFyZwhDVOsoSXPgfp3XbR45mgNx+cH0TkqKrkabiP4oPv476OVWD8Lq2rzuQWP9sSUtUpWk+eYDz/Zvswsc1z4HvFjJj3cCcmiUQmx9nHWKHHvQaTkex79HWoFCswVayommy4cecucgUm5wNwmErwOkyoV6kL74aTa73VKXKFJEfwPNmfeL+05Az/5nlyDmPlX5kJNatmnlexsrQgUlkE7V0ur+w7M/kyJh88FlmjY8fGsLO5gmgsg2LJgnS2LEn1eCqKco1EkiRcTi/aI114MT0r+3NWclICi/toSrydOnVSzEO15jm7gJo7eZ9fhXn0fpMyUTKeaE5Lkg9Hs0MZhuokEL+jqXn+2m1B88VmCzRb4I+4BZrg+R/xzW9eerMFmi3w+1uA4HljsKXZUI2BnbwmIUYZifi2BDh1GoYSsKzSuE4iZUO4RUJPVfpaKCORTOP67bsolmp4OjWDv/xv/0q0a0PhCB48eIBQSwv8Xq8wARkcnDx1UoBDsqwPHzqAwYF+AT+uXL0q5dw9Pb3ymoNxmKGTK0GdkkY19GHNmH+5hH/89UdS5m6qFtDf3Y5UKifyG5Tc6OpuRzabQKmQk/LubK6CNy7/QECP9aUn6O/tQCweF+axGDyWCliYX8CxicNwu2yIx7bFaHL40DE4fK0S2LOVGPgTZJ9+/gLvvvs97GxvS7BltZpRKBRhpTlZDYgn4wLoeHw0WCoJYMoATUArWiZaLCgUqjBbyAQq4u9/8V/Q09cpsiDU7n7nrTexubqGmefTsFtUkOVrCSJTKIhMRjZLwMEuxlkMNFmGS5DK5bChu7tDZDgohUCWHu8tJVsIKBOgJPNZtC2tDIxrAg5sbieE8ZdKRDE6PICujlYEfG6EQ8F9zHMebk/TWDFS1TJM5nm5UhYDMK1BSUIuDTFL+ZKAqvlMEvHoDrY2VnHs2LhIpZRoUGWxCJjd3tqOaiEnRnkrK2tyrppt6XQ6drXmKbvAoLxqqqBmriEUCMJhtSKTopGfCyvLqzg2cVJMONc3o9iJxoVh2NUewOS927j05mW0d3TC4w+JfqfJzGC6iunZGbjcDvQP9EgVAHV5k4kcFpfWhEF/9MgY3G4anGVhtxE8NaFcYHUGAzYzFheXJQlAY1MdkJLFSkB+fv4lTp06LQx73i/KvPA+VEoE2lnOncEXX14RI1MrNfWp8x6PC6v7jUtvCsNyaXlJ2oCAAYNSSroQ4N3e2hLtcwbdI8O9GB7uQTxGiRefMBGpg8sqkJ7ePmH9jo0ewPLyMnLZHIYHhxCP79C6D/S2rVQKAtwxIfB8ah7+YBvsDr+wVpPJHVSqKQwMDkibOp1uBAMhObfYzo7o7J87ewpfffGFGAbPzixgeGwERyYO49e/+QccOnIADpdNkk5DA0Nw2d2i3eq0OEHyZJXpGRkbBdEypqwP5w4m3cjeY9UGAQACEKhTYJms5lfZ0AQp9j8ENjckVpS2qyoJ5/Gk74pxqJIhIbBrrhMgJJuRTMkqbDYlvaS/m0CRVFvIMzXPjQoZYe4xmaaM2TTDk0CJBi0UdK+EWpRAhlaoMljx8qQqbYSLbCSwdkEukUhQlR+SE3hNsqDx+kX2gUCV5CFVokuzKv8g4NwAzEWO+jVt/S3mueBrFuWRUVV60hwnbCH2VSYniMRrqYmaqSp66ATdmAgqV6ryOystmPTp7esXcIzJi/b2TmTzFQF+1tc3pMKFaxSvi3McWdpsayZvCfaQqby5vYOerk4MDfQrgMpIJhFEo9wSk2bpdE7u4YtnDzE8NCDfwz7GMcYqBy3LwnHLeTyfz8JJcLDKihrFgOSz8phQBoWNiY29v0Ufw/i/SsOILFFFfY/ScGYSklJBJQH1rTanJKHMNsqJsDqlIDIzlI948OAhKoUcovMv8Ofv/wiBoAcrq4viKxLjmlszYyeex5mLbyOWLGNjK4VvHtzFT9//AerVEtxOGtSaUCkWJFlOsJ6JTw2g181WrK3F8etff4Sf/ux9+H0uUHKqXC7AajYrxjWB/WxRAPQvrt7A8KFxubCpqac4On4InR1tWF1hZdci+vv6EAqF0RIMyXzkcNiQzSRVEooM5ERKgHUC4tFoDCNDQ7KmETxngtvhVu3PagQmWDwun6z56+ubePTwEcYOHpI+w3mDTHhWoh04OASP145SmSxh1Q+Z9LdZnajX+F11hAMu1PNLSCZ2UKmYRdfZZHZgZnZB2pzmo6y8IUs2m8sIWM55WBuGEpSl7MiunEqDtj3vp5hlU9bMkH5S7zckn4xk1h54rjTPtXSLBp7136+OWZXwEAzRZMLOTlSuncxzqfgQAJnzhaqe4Zhj24ncjs0m56W/v7G/CnjOxDIBykZdc8Ov4VUg3zCRZzJDkl5Ke5zAOa+dewwF0u8lIG383nxBwFIC4OyvPB+OOc7IbF+VgDNjbvYlovEEkpk8Zude4Gd//qFIF7F/RcIhAXx57RYzEypKoq5uKhvguZLXkjYTcJ1ztfKqWF1ZE9CalQ/egF8IBwTEObfz+hPxBHKF/K63C4/DhBpNWb0excTmPeNr/BzZ5vpc9FzAc+HYJhGDZIK21lb4A37EojGRIgv4/ZKcKBbzImNCggObmEbKNLTnfEcJPDVtq+okthX9OOpVs/gN3ZqclP1rMOCGuZxFPrUDq6kOjz8Ii8ODspEg4pzW1tomeweOoZ2dbWGja2IC95idHZ2KHsOKLsLQ9aoYhtJLgEkJl9uHdLaAfLGKW3cfIhCK4Nj4KNKJLRSLdWxspxGLZ/HGO+8gnowhl0+jVCmJBH21bBJDVHrQ9PR0y35oe3MDyUQcb755GV6321gP9xmGSjJ1T55Nq/fLvGuMJ/HPoVeJyyMm8o3r74U/+XkTJ2oGys0WaLZAswUaWqA5KTa7Q7MFmi3QbIHvaAHKtjSynBpZRq9+hMzdKpLRTdipJ1wmy5rgETV/lVatBFe7jJA6auWSMK1j8SQeP5nC86lZfPDhn6NYqoj0wrOp5xgY6BfAL5shSz2Hn/70Q0xNPd81QaJxFIPdJ4+folJmIOLE2OgInHYT3C4y/2LCeiFLnKC2MAMJaMZ2kIxx88+y3pKAv8lCHY5gO9ajKWFdm2oldLe1wFYvo14pCcs2urmOkwe6BHCJpfLIloBUroTtaEx0cg+ODcJhrsBlrQKVAipWFzqHjyKTK4veOI3EWLJ648YtXLx0CcRJzMI6rcJE9mLNIUBxngCkywar04J8pSiMONFktNkFhC8VysI6J5uXxpT/+f/839HW0YpwSxDzs9OolPJAuYiO1hB6OjvgdlLbW0lX8F4UC0Uxu2MpORdBgi4M4giGktFHsMFiJjCnNJttBKfFhMoqGsJmqxNmq0NMH8l4jqVoduoQU9S19VV0tLdhbGwUkbaI6AO73G5hNTLoEjWOuk2CdgZau2ClBgME+9urUMhWzQIOW6t5mAspOOsl5OJb2NzYQN1kRTRVwHaqBLunRUDjfC6KcGsEoHSGyYL19S2RDyHIS2mf1khIGIROu1XY0i63UwJ9l9srwAGNQVn6zP5KjeKtzS2UiiWcO3USPocFqcw2bt+/gff+7Edw+9pQgx+ff3YXqRS1l+t4+3snEWghs9SCTLoAm82NaCyFZ89fSHKHfdpmI9syD4/bIQZ0Uu4MhzA1qYXPx/DIiIAABFkJHhQKJdy+fVvkXygdYLUoKRAJ780Eq/O48vU1HDoyLky7Tz7/AttRmsBWUCzUcPLkKQl4KXsSCPpw585N/PCH78HtsCO6tS0M5lwmg2o1hyPjo8LYV2ANwegiMqksZmdnBeA7d/a89BmC/b5gF2ZnpxHwWdDaYkOLj3rf1K+34O7kY2GeBsLtKAumRjYxPQwgmvOSKIonBewsU8YplxM2LFnoLG2nwe/lNy/B5bThzq1r8LrtkphhlQQlbQToqEEY5dlcEVYHqyP22NE8Dsc+gesbN25Ke33wwQfytwqoDe3whsnsdWCyQDq7pfsGWq0IwNJXBVRp1CwX+RGyL8lSVXrdCoBXn5Fko0i2qAoMJTWi5kjN5GNb6CofshYJVGm9cQWA6RoedfK78h2716K2twQ3G9nmYozXoFXOe0xQTJW5K3Bcvn0/w9xgplNeh4kZkTURwE9d2267GdfU2I4i3fSa3bZeT/QcsMt+F3NXMqRVIkEnLBT706TkioSpSomQClziMZGU+WXmxayApx2dnVIpQa1/mtEODQ2KpBbNMmlszAoPynwpT4299mOyij88N1bkUJfY7/fJe2gYqVnAOn2hzWIF5LQqAFSARgHxSwLQUDpof19TfUrdrMYEgk6avJJokHyHAuWUXosCM6X9BC409H0Jcqq7p5xG2LfMVmFTUl6G4KTd4ebwlN9X19ZFC51zfUdbEBMHh5FLbMBUzsNhNWNubgnRVBHHz7wNu7cdhaodv/7oI4wdGMLc7BRGh/tx9OAorJY6HA5KbWSU/wcTwXYHFhaX8OXnX+OtN97C8MgAKlWC7OzrCgi2sWpHyNwW3Lh+ByabHUMHDwhQ+Oz5U6l++f6772J6ekpAumQiKYkwp8Ml957yN4GAF6GgB04H9ckp5WKVuWRlaQ29vT2imV6uKHBfkrFGcoZa37UaE5x1WV9ohpovlhAIhkRKI0AmcSqOI0fHEA77UCpnFKOWCSthrfOH91olEGqVrCQUsmTD57MC7NKjJJ3Nwd8SRqSjEw6PD95AC4rZDDxcYy2WXS1pstwVa5xVZioxyimK045MPaJ+ZiSaG6pEOAb5Kj/Lec1wOZC+IuaOBnlhr3JF9RDVd1ghoAB0fjfXVGpkjwwr000tg6H7rsq7GV4FhhyUnm4U21xVE6jknko4ShLMmA/lP1xTSPuWrrxnlKzmkH0bUTUdGdU6r/6zXq2LZFC5mEcuk4CZiXwaglqsQmooVU1wB8LIkuU8OYl6tYKnz57gwMExnL94Dvfu3cO5c2d3DXtJX69V6iI7SDCaey6dqOM1W0mA4NwoFUj6nOifWkPVVEWBlSuUl7PQsFN5MND8lNO82+1ENLYjwDf3P62hVsMItSi+LqyEevLkibDTeR8ps8cKw6mpKXQwSe9xG4x05+7cxLmR95v7P6/XLYlrJpN4jtwrELxn9RwT79zPcD1h9Rglzdwut1SoffP4CUzc7zltKGRjaAu40OJxiBEvjdRt7iDqFu4DKG1D2RVF4uDcRlBf1gpjLSGxROZvzt00f+c4qVXE1NPjtMs1OFw0b86jXLfgyo3baIm0Y+LIMIq5GGpVKxaWtrG+FcelN9+E0+PAzs4m1tZWwENFQh3SrpF2yt1tShxAKUR6UZw4PmGki1UllhFxGMkOpbuv53i9rumqD56z7AcIntMUGDSdVr4efG8TPG+Gx80WaLZAswVebYEmeN7sEc0WaLZAswW+owX2g+ff3VB1WFFGMrq1C/IIW4rgeUOgtwuo1GuolArC8iZDaHVtE7/8x3/CX/13/wYOFwMBJ3772acCzpTKRYyOjKG7u0cCqbt374h27NiBURw4cEBAFpZzZrMFbG1uIxxqERC7rb1VQG6ycWiNVC5m4bDWUc4lkdzZQDGbEJC5WLYgU7SiaHbB5G6BP9KJr69dQzGbRF9bEOZSBrZaEW3hoEiReKx1KX0vVC1Y3IijpbULc/OLGBjoxXB/F/KpbTjNJTgsVRTrdnjbB2GyOGCxu1GtWYUBFY0mhH1bq9HwDCgVs7CTLVZSzPJyvYKaxQQTS+9RF7CKbEEG/zSGqwrL0ilGWC9fzuPO3duijd0aDiOTTorxpalagtdlE2O3cEtAjCcJgvKesASeoKLoQbNsXJhdZmEAEyyi/jnBCGqBKwaRoGli3kndeLJzKnWLADFzi8tYWFrGuYuXpIy2QGPONRpzjgvoRNkZyuvQdJNsNjKsYXKIUZnSLFYgsARchqmoRNbG6lw2WYWVXi/mUc1nYKkVEdvYEFOwWs2EVLqAmfllWGwu7MRjIMGSjHrpkRUT2ju6xZiTzGoCZ067RcCNne0NZLNJMfIj884XaEEo0i6gEg3lKOPw8P59HD18WJIBtVIRHjNldcv4+He/xsW334CvpQtOZxcePVhCvmDCTnQFowda0dpmRSQUwsLLVQwOjSFXqEh1xcL8sjAzz9CcrpIX0MpqqQmz12z3CADMy56ZmZV7ReM2tgmZUQR0rl27hvd+8J6A5wT/2b95//hgcLywvIojRycw+fARvMGwmP1dv3ELmUxZJHAq9TIOHT6Int4urKwsyH05PDaKkN8Pj9OJu7dvweN1oFzL48Tx4xLMk7nPpI3dakMqmVKArMUq0hbfPH4Ksy2AmRdTqFVS6Gxzo6czgp7OTqRTBTHY/fLKdfQMDMHr9yKdS6OtLSIyFiK9QfCmWhfGqGIH17CwuCiJgKGhYRw4dEiYmomdLZTyGZjqJfjcTnS1t4qZJKsjyLRnFYTb4xU9VQ2e67mKgTAZiWT3EWBlfxSpBKv1/5d5f39ljvpSJVC1Hwjlf/QcuKdVrSQLpO/vMuHKUpqvJVsaNYwbgdY/5AIaz0/JIyjAQ/8IY5XgeQOQ23ieWnZAayyr81RSUwTBNKN1/7nsT0I0nod+rwbPtRyFQFJivKraTgH7ZKCq89bM7EYpiiL1+PMFAarJJqeXAUFxgk7Xrl0XoIgeGpR7IrC5tbmK7q5OAacaAWrNptcgiz6G/lufB1/X57u/bZkwe23ypUHjvbGdXgHI9bUboM2r4Dnvl/pu9f3ajFn3JwXq7rbrrlGsGSWy5c1WScw5nC5sbUfFKJuyStS4zuWLWNvcgstuweljh+C2lFHKROFxWJDN5LC+FUOhYsXxs2+gZnLh+dwipmbnZIzXqwVcPH9aQGNFmK+jVFFGykurq/j66+u4fO4SOtvbYbVzHsvDauO1KJmQconj0IlCroprX98U5qfd60E4EpbBTPoeAAAgAElEQVTKFiZ5aSbc2dkhshAcE5SbIUjP9YoAvdNhxdEjQwi30Fy6BFOVAJoFy8vrUnFlczD5SvS5Bkud946FCxaVVKDeh8mGh4+eIpNTVVndPf2SeFl8OYtiIYOBgR50d0dgsTCJU5FqAUl4iZsAgUQmn2u4fec2IqEAS4EQCnhgrpVRqZYwNTMrgHmgtQPhjm44PT5UCxn4XKw4I2BOfxY2HqtXmHQlSGsxpGGMKhEm2AWX/DZ4rl8T8LxE8Fz1FTVPW3Z11XW/fLXPmUAfEp0Y3NrckITF6MioWvdFP3ovTBb4uiHrs7//6/lO98NGJn1jAm9/VcXvm9NeN2/w+zll8Spr5SIKmSTKhZxIrom5t9cvoG++AsRSWSzMzwthYn7hJd774Q/g8bqlsvGdd94R4FQSYtW6VC1srK1LPwsGAwiK8bRZMi6iTy+ZBqMJjIusmeqoWCgFpWQI2Se4pxUpHDNNMu1iUlquFAUwpyl9uVjdBc95LJqccj7i73oNYNuJyahD+Slw/uKPrlLheWtvHFbVWSyUAlIVBySUsMMUCyXE4wlZr1mx8fjxY0kmHjl8FJlsDp98+hlGD4yKBJzHYUJfexA+h1kM5q1OD8x2n7SjrEPMdzTMy/yd59b4kHvM9iERwgDPV5YWBTwXKSunR5jnFZMFX9+4i2BrO04fP4BaOQ2qMkXjBTx8PIXDR8fh9NI/ZVH2IA6bS8gQq6sbsDntIr1D1n0k1CKJK3pj8JkJK6kLkPlFJbxVJYxRHWassTzP/eA5gwsy7ZuyLX/IrqL5nmYLNFvgj7kFmuD5H/Pdb157swWaLfB7W6ARPH89SKQ/Xoe1XkYy9vvB89131xlAFARoj8dToFHPf/pP/yMmjp3ExPET+PTTzzF+/JgEkwTPFxeWEAm3YmCgDwsLCwiHWzA+cVQCELJOJ+/eF0NRp9ODC+fP45/+6Zf4i7/4VwIQt7WGYa5V4XZaUSmmkU1sI7WzAXOthFqliESuhm9erOHSOz9EpKsf1+/cw6OHD/DG+TPYWXmJ9oAT3WG/GKoV8zm4fQEJyByeIOLpMoo1svkcWF1ZxHvvvIFidgeVbBwuWw01uxfWQDdcHj9goiYrgcK0lIwzODOba7BZyMYqC9OPAtgMjqjdShae0+UTFjEDewKK//iLf8SlCxcwNDiE69euiAlbNpcVOQ0ChGQsUebAbjWLfneIRk2oolou7bKpG0FD6vvyeAQV+fz8+XNhMtHYkZ8jyGEy2LP1SlUAfILeZCWZLHZEE0ncvfcAkfZ2kcOguSiDnZmZGZGT8Xk9ODYxISzf/v5+eNwuYaxX6jaBeoS1RPZdtSLguQ7OGzlmZIERvCUgzgTJ02fP8dFHv8G5M+cwOz0Fj8Mh5pFWE9DV3YESKtiJJeD1hwQYCYXapbqBwJvb6ZA2o7Z7T1cHjh07glQyIfrbz6ZmpIyYhrWioQsTHj14gLGRYVw4dw7pRBzVHL8ng69vfoGjpyYQDHXB7e7Cp5/cgc8XQb6QwPOpW7j85jhGBgZRKQKZbAFjh8aFfe5y+3Hj9m2Mjx8R4DsQYDkzmeVWlEpKz5nVE6yYWF5elWD16NFxAdIr5YoAR1evXsWHH76PQi6rdJNpxGWwki02O3aiCdyevI+zl96QdqBkzKGDE/iHf/glNrc3xFw2kYzhjTcuol6rYGVxAedPnUIyHsNAX6+wQpPJmJiIXrhwwTDeVLIjlLJgcE7/AdGKtTkwPb2E+ZezCAQdqNdyWF6ag8PmwOlT58nlwsL8IvLFPMbHD+Pl/JyMaRqaDo+MKlNBYVfasLi0ApvDKckg6qtmc3nRbW9p8cFuNuHMyeNYWZxDV2ebjBNWNFAShXrCZO9VKI9roXmqmmUaQUzeewIQHCMEIAhKvE5jWgXc/7Jt4evfr8DoVxjfDWxuHczLeVL32axkXDQoy2cCKXxwjtTfw9+1rMf+ift1oO13Xc9+0IvnoMHzXVDfAGo1iKwBbH4nwXOpeiBgYTAONQDW+L79gN3+c/y2TIW6eQTPdel8o/4sf+c8w3lfDGzFZNiK2bmXYoSbzxekz3IO4nxJ+SXq3pOBThYoTSP7+7rFrFc/tPmdlp/QTErdP3RSQ7++/32N183O1whO6t8bkwP779t+AH0/MC//F6mr/eC5YiRzblXfoUB1owEFPOO8yQQ11yeuPxy3bR2duHfvgVR9scLq0KFxzL9cl6qTtrAfkaAL8e0l2K000A4K+PT48RM4PX688+4P8HIlht9+cRPnzp7FYF+PzCE+rxOFvKpa4ry+E43hl7/+tchP9ff0oEqtdwv9Idh3yFiti/wTQUab1SXSVrdv30M2X0Q6X5RxwCQX/UG4XtGzgOA5r5Na9RzHND2lj8n29jrGj44iFHQJwGclcFw1izSZ6Em3+EWGg2aJNjGiZSsRqKakCBFpK65cuYYDh47i/v1H8n9/IIjYzjbaW0M4dHAUdgfg93P9SQooyPOzmGwi3VIsVJDLFjA781IsUou5tMheDPR2g7rh07OzqHM9sbvgDoQwNDoGO30vHKwKIcuVBAPlf8BKAZkLaH9o3EphjxMlNhJejXNHY//iOXGOVv1RSY3opFvjmHy1/5mIsBtSKWZsbqzvMs+57uuCEZ3kklMyNKT391sNrOq5qhEQ1681jv/G9/2+eVcf55XPGprzMt5oGlIpCRGiXCyiUC7C42+B29+CaCqLtc0d7Gzv4JuH96RykfIms3MzGB0bkbWAa0c6lZYxxn0Z90DDgwOSeOGxWa3H49gsBNgNSa8Gz2aC5zWrCRaSGljRUatL5YNUs7lcSKbiMu/osUqjWsoFsV9zPue6RBCax2LCaG1tTfZjfI37Ob1e8Xw49xAw57jg3/yhmTvnYrfbikikRXwfmMxRlSkWScxw/0AAnQ8akU5Pcd9YkH3P4MiQ9OsWnx1+J9Ae8oiklM3phsnhFfCc8kqNSRTdhxrlu3bvN5OcUhGnmOeUbRHm+S54XkQFFnx17Rb84VacOnYAVtBM1QybI4j5pTVJ6LR3tmInuqXMY9N5OHkudQsKZRI/KJtkQXtbmwDoApaLd4UqBCOQrvXqWflDSF8nefX8qqVx9Hwu1Rd2yr+96v1x9gf/7l+2IWjGlM0WaLZAswX+K2+B5qT4X/kNbl5eswWaLfD/vgU0eL6fGdTIJlffrsDzVHxb6XPS8NBumDu9zoCPAUe1LEzWYEtE5Ec2NqOYnZ3H+LETSGXSyBeLwmBmEE1GEKVbuDkmc3VwsA/FUlGOwU3wrZt3RMO1pSUspdxenxuPv3mE48cm0NvbBb/XDb/bIYB5OraJXHJbZGbSyTi2EkWEOkfRNzyKRDqL//l/+V9x+vRplHIZhLxOpHZW0dMaRGfYL0HLo9kVHDh6EiarEyabGzMvFyUAGhrsxcGhHuSTm7DWciLfUrX5YPK1w+0hCMESZgs2NrclCGuNkJHNsu0C7BaCaGWYLBVhClaqZtjsXtRqNmQyecwvLGFqahpBvx+FfBax7S10dYQRDCgTKpfHI+aLXp9PzBKHhgZEU7tSzAtDWQXRqhxcGFT1ugTaLGcVLXaLRTSheR3U3aQUg5Wa3GSeGfeXABvZz2Rmuz0+rG5s4dHjpwI2j4yNiHFbLpfFztY2NjbXxbSTjK8f/uAHKJDJ5feLbILL40PN6gDDUAaYWgtZkdsNAL2hyzosqq/kKybkK2Ysb8aEzexxexDyumGtFFDLJxH2OiWIKvCabA4EQ23CRPZ4gkikMnLvCFj3dHdg/OghWMx1lApZKScuFMtIprP49PMvJYFjdxIoyUpQvbm+hvd/8hNY6jVYqnns7Kzgnz75BX704z+Fzx9BPm/D9WvfwGZ1o6urFU+e3sTlyxNw2izwu/yYm19CKNKBqsmOlnC7JENmZmcFwD1z9pSUSJNFL0aTFotIUpA5RlPDhYVFYRMeOnRYjAwJtPz93/89/vIv/rXBOGeZvJJGogYqgZ9MNo9bd+5haOygGMR+dfU6rGa3JB9oDDY3N4tcnvIsJXS0t2Kwr1c0i9+8dBF3b9/E+NFxrK6uC4BPJhs11lvb2sR4jPqj0Z0ohkeGha23sb6Bh5OP4PO54fLYsLA0J2A2kxyo2zA8MIyH9yYxNjogiatQuEXKxa0OB/r6BtASioichMXmkPFBVhqZpsl0RqQbSkVqIwOdbREBpIo5ahrb4KG2a70qZfAEP2huxlJ1Jj12JaIMsFrPXZyztLQBQY39wLbucv8S8Pz17zVATGN32ciybDzmq8xzlrzvMZr5PvYPjkfed/0goPJdjPl/CXjeuCLI55TyzCvyIQJiG8Z9GsjWr4keMcGRhrL9/cnVRmCvEZDX38HnxkRAY9sQ8NCscw12aABQv04mIzWHV1ZXsbK2LuxNSmcFgy0ia8W2EuCYJs3JlEgvkQEaCQdkntEa8prpqUHJRlBPA4KNgGVjNYFOHOyCSUalldYz1u/9roTH/j6ngfpGMPG7wXMFEPE+aC16Ld8iuvuUEyFL3pDv4HxPlj6lRBaXltHX3yeJuva2Ljy8x4RiHrl8Chka9ZXTqFVzePedi7DZKLHGRMQCxkaH4An24snstvgr/Pzf/zvRGiZQRpCRlUxz8wu4OzmJoxPH0NfbB7uVRq/K8JmyTZWq+p0SF5RfKRUp30LPhiwSyQyChjExE14Liwsyx7DyihVkTBrTQDngD8DhdErF2hr9LybG0N0ZEgCN6L0FNJu0YHVtDR1d7aL/7rBbYDKMuUVUxADPyxXg7uR9nDl7HtMv5vByfkFJf1RrOHRgFH29XXC6LCgW0pIAoACzmCiblV47te8LuQqePHqKcqGIcCiAzdVlZNMp9PT1oK2zE0trm9iMJtDW1Sfr3tFD/fA6FTOW8zbBSY5rVhhpFrhIthjJZeWnoKpFlCZ447Map3pcNMpH6TGo2cqvm6+oS6/H8R7zfESkL/6/Ms8bj7d/fmr8+/clmfZ/h56vbDYnqtSqpicCK+RocFqjBwFNY+2wU187X8L84go2t7fEXPbw4QPY2d6ScdPaFpKEDNue3husfEqlMlijmfvwoFy/MJQtZF0zmVEXg1IZm1qtSwT3gCITDSLBo3TeWR3IuTuZSEgywuvzwOtx7yY2spmCAOEExrnOcr6jXBn1ybWOvE6gctyyb/C9TBoyScg2EUa2wyFjjvJ7lQqTrdongybvZjHO5fnwXJhIY/Kd30H99vn5FWmnlbVlkVPq7QqhXkigK+KHx+2EzemBye6ByUbDXItidBtVpHpe2888V5EAKxOpzUfwvIzlxQWRDfR6PHB7A8hkiyjVTPjy2k2pjjsxPopw0I1SsY57D55jfnEd5y5ehL/Fh1icHgIVkdNpjXTB4XBjaXUJL1783+y995NkaXYddtJ7U1lZ3vuu7uqu9jPd42dn1ghrQAYYgEABiCBDf4siFCGKYIiKABcCJf0gBEGQxAJYLtaOn3Zj2pf3Piu996k498uv6nVt9cwuFj/tZO12TJnMl+99/p577jnzcv3zMzMiVUhvHUryibG0EhFrJg8U89zI5tfjSSdN+bMkSim3xTFFg+VmAp193gLP//HxY+udrRZotcBvZwu0wPPfzn5tPVWrBVot8E/QAkbw3BjonwaeWxplkW3RbOaT4PmzTKUGqhVKtlCe0oHV1Q08fjKPzq4ehDu6cdAMEFhVTdCOh/2OUCdu3f5ImEO1egVvvvl6k3XrwO3bd5FMpnDlyjVhxJL5Qtb56soylhcXcHF2Bh1tQWHWZRMRFFIxMQplaXa+DFy6/orQ+BjQ3/vsUznkM8AmE2tyZAB7G6uYHhuE1W5Dw9eFhs0j2uWRaAqlShUvXr8Gn8eBWjGFxP46HCjBTtMpZxANT6cwyFlmbLbasLy0jHB7O0JBP6xmBmRlCTLIyKtZaqiTgdqwwgwnisUGUsks3n3nHXR1dsBLulqjjHqtBCrZ8l9PX6/oxHv9QZG8iSVoPBVGpVySkmEGF6JTzPJwSsMQRBcdVKUrzMA8m8ni8/ufYXp6SthOBCvYfxIMiYakCt7ZX3wPNWLjybQkKnzBgGh32xxWYX7xRRura9jcWJMSaJvFjHKxhMGBfkyNT8BHBpXHCwfNSmkc27wHBi8EejQFVkB1JmWYVKjXUKyZUKMxpMmGja1dLC8uYW1xAf2dIfjsZtSLWdG/NTud8NFQrlhFMl0QORdKE3R2d0kbtgV9AlhTz93jsgtAQNCGiZMPP76LialptLWH5dkoG7C6vCxMbxuBqlIGm5uLeLrwEC/cuAaTyY5KxYp3f3EHw4NjwoL0eM24MDshWvl26UsLSjWTsK3SuYqA2jQZXFxaQiwew/Vr10Sz1ExQpgmCiI4y5QUaDSzMLwiTjCZuDLRv3bqF73znO6rvRF+6KsG9AGcUFqgBq0y2LK3g5ddex/sf3MLc3DLGJyYF2K7Wqpiff4qt7U34PC6Mjwwi6PPgrTdeRyGXEQmkiYkz8vyrqyuiCS/l4VBs0MjhgYyRa9euSlB+sLmNvd1tOL1OPHz6WKQX9vZjGBubQiqaEPmji+fGMNDbLianHKv7BxGk0jn4gyF4vAG0d3aLLjBNDWlymC8UhXnOoJtl+fyvjdXz1SIO9ncQj0WFvc+qE44fp8spZegOO0F1tVIZQWu99mijOgbk+vtfdZn85TXv+J3Gz1K/beqcN4Nwo5yBfu1J2RZtHqj/TpCD7HOup/q1Wobhi+7ltOc5mfw8AqoFN3+2rN0IHBjZpPoaCqijFMixzvlpyVUjq9x4TWNbnJR80SCg6OY2TVNPvp5jjmBSJpPBysqKmPKdO3dOkigKwKWPg0l09AkOz83NS5N0dnaK/Ee5lBfwkckfSSDWlSEj71FLsmiJlpOSY/qeTksasK2ekbg4klg51lM/2Tc6IWAEy3X/P7NfGjTPjX/na5gIUCC+0j8XELUK2B1sD3ou2JHNZhCLRfF07ql4bSRTCXR100iQGs4WHOxksba6hVQ2g3BHCA1zDaur83DaG7j5wizMtRxM1TwsjQpcgV40XN34D9//C/zBH/w+wu1hSQYTpGOf/OBv/x43br6E4dExZUpbZ2JQmT+aTKxesoh+OStpqBtOY06HneClS9iw5WpN5jNBZALmrDRjIml1dRXDw8NSQcAEI82Mg6Ew0tk0ujoDGOgLS8WV2+GFhQbOxRriqRS8fg+slCCrU9KlJGssk9iied4wY53g6sEhZi9fFXDuz77/ffT29sPv8creNTExgvb2IKpVMuvVeiuVAAKyKW1yU92MBmW5VtewvLQAv9clbc+vgeFRMV9c39lHoVKH3eVCX3cQPZ0BMX6WcSOJbVaeNCsXRD+cv2dClQlBJd+igfXjZJSS6lFS+ArsNYmHivrSr+M412P82bXKhIZo9CvAMHKwJ9Vj1Dynnvg/FfP8tHFvTFLpv5+WADy5Hsn7RL6O3hpMrJdpMKAkO+SeraiyPZjYqDWwtrmDSPQQyURM/jFxTt+R3Z1N0e3m/kEtba+P5IgMzp6bkUSL1CeYWWmlDJPp4yOSOs0KDw0eUOaDMiTNTJZUvJDdHTk4kLlBIkNbW0D2Sv5jkooSL6yg4ZrEahD2DecOpVukkszhkHnM3+kkqk6a8nzLv3Mt4r6sTEq5vrVJ5YcxESrAM7XhaYaezUmygO23srKOSCSFwaERzC3OodGg1JATLlMJ3e1eBZ473GgQOLe5pH14YtLrlXEv+KWkSFO2BUxo1KtyDnQ7bEJ2IHGC0nRVWPHOB7fgC4Xx4tXzSBxuY319DzB7EAx1o7O3Gzu723B7nWL4nYil0BHuQW/PADZ3N7G/tyP9Q+mWZDyGV195CX4vfSXoR6DOjaohxChAAHh+aRk0ff/KI0D5BTBhRvCc/anWVTWfWuD5r3pCar2u1QKtFviqtEALPP+q9HTrOVst0GqBX7sFPvzRv28YgREV6DWNgQxX4+HdXCshGTs4OvgTnDiNXaSCoYZoFpMJ8/Gte1hZ2RAG+vUXborREkHmw2gUt+/ewY2bN3Bu+jwW5xZw9+4dFEt5DA31o6e3C7Ozs3IXDx88ErBvZuaCsHcUEKu0cleWl2Ex0QaogTPjwyik4yhkEkhGD7C2tCAsovGxCRZKSzDFz27Y3dg6SGI/lsDY2AQCXhccJkpEBHD78TL6hidQqTSwuLSK3r4+zF6YEY1Tj62OXHxPsc8bZdFQN/t6YSWo1wR0aAJ14fw5OBiJi1yLRfTYLVYzKhYTyiRQ1WgKSkMsB4r5Av7rf/lrTEwMw+U0oT3sgdlUhQ0mtPvaBER1uL2IpVLY2z9EV2+vmOEx6GMwQVYzzZ5onskydwW6kh3FMuS6BGdkI1M65dKlWQn6afBJwJbMdGGHK1tKCdIpARCJHGJ+cVF01ru7u0TL1m63oFggU9iM2OEhDnZ3sLWxIWwtu9WKVCIhzOrxM2fQOzoKXyAAh8MliQ5h01EvWAIZpVtNOQbRNafZq1MZeFKHnEElKxYYpG6srWJliSaWFYTaQshkUxgdHxX5np39KHL5ijCb86Uybr50U4Dyvt5OCQ5pOkkAPZtKCTOdQXYmX8LIxBQCwXbRTmYQHA61Y2ZmBk6bGfH9DeSyMXx+/x7eeONVaU8aXf38px9gamJaEhDnZqYwOtYHK8GmapkZE8DqhN0TwPZ+DJ09A7AyMDWZ8XSORng2DA30IehzKrafqtFXxmt1CHuWus3UUGXwTd3zs+fOiaazHGDEDItOeIq1T1lWVjfc/fRzfOt3viOs7v/0n/6raKHv7e8Ly43gWTDgl8A2n03h3JlxfOdb30SpkMXtW5+gt2dQpIBoMLq9s6WYcbks0pkUxifGJTnj8/tRo15srYaDg11E0wl8/vgxrt14GelsGbFIAm0+PwIuG1LRDYz0h0WrlNIM1CqmidneQRSH8RTMNjvMNgdGxqfg8foZAkv/U9qJDH6LqQG/x4VkIorV5UWUywVZZ+h5IFUChQJCbW0o5PLPaJ7r9UdLn2h9W/73eQD0aWuWEYgyLqLG1+pgWwEMNOvTTNFjrVgdlOvr8WfOQYJXBB+N+t7sa4LnRqkWzQTXQIoRfDUCUEbASa/fpzE4jfdvTCYY7/OkjIgyU6NxJmUvFFjLL+P1jXuELu2XodoEJPR/9WdqoF0D5aLgLVrsrKZQ4L7ee9gmrCJZXFyUxMLI6AjCHR3CQvf7A7IGsS25blEbm8BoZ0enaOMTDKRMEp+Bbc09ip9tHA+aJW5kmPOzjaam+plOgus20bBW+w6/TkoFPLsBE5w5bjdjnxnbU34vr1Pr72mAO/9G4FDJ6fC6ZjhdXpF/4O/Jpt3f2xWG6vTZKfF5KJWLoFYySaKo2CTZSMuA1c1NpHM5xBJRZFNRjA504cxoL8DE4fIcDpN5JEtW8fn4V//qX6Ozi0Z+lHKK4a/+83/G62+8iaGhEWRyOQR8ATE2piYx5bfIOCdwziolSulw6SfYSSC0If4VGVjtZvT192Fzc0vGGMc65wINf9neNAkngEjpmUK5BovNjIGBLoyN9IrEGJMBDhtBuorIjGUKWdicFlSZXHVTS5yUbu41qhJsfmEJff0DsNIsw2QW5vzKyhrOTE5i4elTnDkziZGRATVuaiVht6ukg0om8/5tBOJLReTSKWEGb66vS9+zDTy+AKbOXZB7vfPZfbSF2tHXE0ZPV7voQEvSQ+aFHgsqIaL7mc8v4HbToFOPT45hJth0ZcrRnBXwXIHwxteq6xwnvNQYpeb5MdOWzHOClWOjY5JgPo15zqS2Hp/GOc/fHc3f5vg/+Xc9/o2vMyaJfnXwXNBx8YcR/XxWX0mygH4J/BPPOpQQMiMaTyASjeHp06eS5L94YQZrq0sYGuqD2+USE+/VtU1E4ynMXryMYrki8j+yhgPiucHW52vVoytGvs7ScgzVrHZExT8gL0QFnvH8Ph9efPEF8RWhRw/fR5meaDSBYLBdrsSzF8FzguSUy+M5hmsR2eQ6kcfzLAFy/uOexwQh10C+hj8TQOc8oRE6kzFyPkrTQ8QGG31R6nUk4kn5LH7PuVSi5nqhLmNzaWUJDqcZQZ8NIY8FPWEffB43WJFQtzhhsrtFokgnBk/uI8Y1Tf4mwQBHK71yalhbWYLLblMsf7sT+WJFwPMPb38Ck92JV29egRVlNOo2JDMVRONZcNFIJONo72iTtWJvZx8+b0gMhrPFLNwuVmBZ4PN4USrmMTY6LJKAcn5SJ4DmHKA8k0UIA8Y1m/ep133ZgynDZLXCbHfLmNHjkL9vgee/dtjYekOrBVot8FveAi3w/Le8g1uP12qBVgv841uAzHMj+PIMG85gwsODtbleEtkWI2BgBGT0gVSD5wS3y6UKHj2eg93uRpXM4rpJgMzDWAznZs7h41sfixRJX3c/cpmcyIKYzHU4nTZYbWacOXMG3d3dYoREMHXmHE0q/QJckdVL1mEykcT46Ai2NlZF7uHlF67iYHsDS/OP4XU5MdDVDoepgnIuDa/biUKpgpLFg/VoHg9Xd9E9MIqx0VEEvQ6RkHi0sIoz5y5gaXEVsXhCgpF/9r3vwGlpoFpIIRHZhKmSRTp+gGimgtDAGQGrCTqn0mlhF/X19UqZKYHBBvU6yRB0OJCtNlBrWLC9uY3tzR3YLFZhv62vLaKnpw29vW3o6GQQAlQLVdjqZKVahe27vr1DN0sBAgJkdzdrixnEiNmnyLPYxKCR4DwD8kq1JkyztdUVXL16GQ1THS4Xy3sZQNrF9pDsHaUTy/6pC/D0+PFjCT4uX7msABuW4jNwrdUEPK9Xqzg82Mfe9rYArATOeQ9LCwvoo/Z5KCj61mSLXpidFUkRlr/zfmx2srmrR2AizSCFKV4pwFEvIXW4i3wq3jQZtSCaysER6MD8GsuzD3FmfESkQfKFMoZHJtA/OIyt7R0xLyUDjIZOFMEAACAASURBVNr3NFTlNclaoi775vYuHG4fPnvwBG3tnejpG0Amm5cgldIpX3/rLWTTCenXVDKCzz69i9def1Uxr/ej2N+PYnhoDDu7e6LR/73vfRvIR1FMHcBid4r5Vq7UQKC9Cxu7EcBsRySawLmZWaytb8Dv82B0sEtYjaI/rQWomywo9hWDZq/Xj63NTXx8+y5GxsYwc+4cbFaTyOI4qZ9KMNtuxw/+7oeYvXQZwfYOAe9v3/5E+v7FGzeF0X3r9i1JqHR3hrG2soiRoV7MTE+KTn6tQkkfk/QFjUvJUKe5ba6QRzaXQ6VWFTPYhcVFSW6cHRkWnf2H809RbjRgsbkxOnYGn957gHAwiPGhHtiQx0BvEA6bVZhnTJB5AwF4fUEUyqwQyCKeSmP/MCpa+v5gG0ZGRsVU2O/xSCBOMmC1UhSA7MnTxzIOJ6em4CWIL2wzWrUdAztGAPKLQJnnrY4n17rngcAaKOZn8J60NjwZticTj6d+lgCiChzV4BY/S4Nj/B1BXs2U5ucRMNOArjIdVICeBqU0aMbf6/X4JJClAWx9T8a/6++N7HG+/hgoV0lUgudfdB3jtU8D0vT1TraLSBA1zUI10MHX6Och4MQqDDI3Oa9rNDCtqmfV2tHRaEzWNmr+Tk5OSpsVivRPUKzSk/17Oih9zEA03qt+7UnwXFWAqK9nkym/HGoYn8v4/M8D5kXfqgmgPju2lYGvMudWgCnBsUodAsytLC8ilU7h3PQ0Bgf7hfmtzEWbSQ+CesL0B2jOXDc7sLi0gf1IFMuL85gcGcT0SD+2V+cw9+BzDAwPweL2obuvH1NnpkUujXvmO+++h57ePszOXsKTp0+wv38gwOTE2Dju3r4jCbtwe0geVek9OwRA397ew+AA15A6FhafYmRsADMXZmT8c8wX8nlJ5pJ5nk6lcGb6DJwOp8g6ZXJlfPDRh/ja116Gy2mGy+lAvcIkowW7u1F8fOsOCtRHdlgw1N+BV1+gATOXRIKKymthe2dXPDFGxidgsdgF/Hvv/Q9Qr1RhNZlw9ty0+KYw0So6/1AsVguTGU3PAlaAlTMx5LIZqfgiI52673uRQ+QKZfQNjmJkYhLpXAFPns4L6NfT3Yn+/j4Zh0yQcd1QYLxiO6sxpJJTZDwzKaQ14AkGEkwlUH/lyhV5v8PuQKVKiQ8Rwn/Gc4Fj8XTpIAWe6/FKRi/3vKHBQdhpIt4Eio8SO7ynE+C5cY3T64+xWuS0Ne958/6LTqrPJN6oDW/iPs53qPON1vtXJpGATQzSyyLP89n9BwKKb62v4RtffxOlQkbk8vb2dtHWRtCZyWw7hkcnm5V/FUn4bG9tY2FhTvS6L1+6JBJmagywTyizVUO1bkK2VMe9u5+gSNNSuZ86Xrx+Xd5HqSg2GXXXpdqiYZYEMRMfNGhn3/X19QkQzv7Uc1v/TH1/SrTodZ4/E2yPxWIi5cLzLsFyznNKV3FM8bkODyOyBmWy6aPqGiZrRK6qbobXG0K11sCjp49hs5sR8jsQ9trQHfbJnkvmfp3ShHaSNcyyRhgTfKclbmU95Oso0UQYul7DytKCSAfSsN3u9KDQBM8/uvMpqiYzblydhd1Sg8Xsxs5+EpFoEg63GzanTSpMg0Em6RtIJ/Mi89bRHUY6nZTk/9rKCj795B6uXL6I6TNTSmddfFpV8lKMuCnXRpmxE8ahvFee3/hMsq9YbbA4XLQVPtpHeY0WeP5Fs7L1t1YLtFrgq9gCLfD8q9jrrWdutUCrBX6lFjgNPD8JsigQwATKtqTjx+C5PlyfBpooqYCGMM9L5RpqNTOWVzbk4JrOZDEwOCQA+PzCPOxOBzrbu9ER6kA8HoXLbcfh4YGYj01OjktAc+fOXbkWmYcMUO7e/lgCyd/59ncxMDAogTgP7w/vf4b1pSV0htuwtbaCr3/tTVirGdQzEdTySQHAi6UaSo4gPni0jr2CGc5QD6amzmC0vxuR3U3ki2W0hTvw9Ok82gJtePWVl0U7PZeKw2VrILK9guWFh7h++TxMziBq1jY5mNMQMxqPiY62w+lAd2eHmKkR0E/EYsL0dnrbcfeTz/Hgs08w0N+HUiGHmbMTiEZ3YbXWEAy50BbywO6wwmF2oc3TJWAjgWgyp1iESukWYdFIsEPIXLW1YnCyJNglerjVakOYPL945xdioDcxOSbMOsY/0ncCRapAlGRwlneTJc0A/vbtj3HjxovC9iFgRAkep8OGepUgVgUOmzLXKubzYkS3sDCPTColAT/1ME0MzMUotI63vvY2PF6fGF0RsKVkDP/r9alS56ow/Kpwm8ow56JI7q6h3etAsVhALF0AXEFYA9348NMnSOUKODc1jo31DQFGbtx8Bf5AmzAatzY3UMglkU7F0BbwIJWMiXTOzNkZ3Lp9F0OjkyhVgQdP5nD1+g1hbBOEj+wfCIgTjewhsr0Mn5sGjkwYVIS5yXYdnziDw8ME/IGwgCOvvfE6pgdDSO4uwGSxwukNIF2oomdgBFaXF4lUHmvrW3j0eB5/9Ed/IrrltXJagedH0jUqWFU4iEWCXg2SVmHG//Zv/hR/8sd/hGDAJ+A1NVVVqXdWNKA//ewB/sXv/z7SmbwE+P/7v/1TYdaJL0AiIUw6h82Mzo6gjDG/xynMc3PDgnyuLBIKDpcD7777rgDxDN7vffqpaA1X63Vh8s/NPUUunhDm/N//+IeYvXxZ5HzIxreYHAj6fShmk3jjtWuwmUtoSHm9TUB+h9MFt8dLJA2Vah0urxeH8QR29w+klJ7PsbO1g6uXL6O7OwynjWOaRoMVpNMpSZh19/ZiemZGQIBUMgGf03G0rv2qjMYvWgiN1zCC56eBQxrspVyUYv3Zfg3w/BiYEDioaf7H+cIgX+vbaoCe41GPBw18GRnTepxocNcIcJ0EQDRY82xy81kmuREgP0p+iu65lor44qO0MYlqbO+TTFX9OZxTwjw3sNo12MHXaAkK7jsEHTkmuJZwjPIf33bv7j309vZJJZLP55c9QHSJKQNlAABP6//TEienAX4nqxc0O1O35cn/GhPRut1Pfr4R5Dn6WzPB8ix4rkBPJgsIxFGihv+tVmqyH9y6cwexeBw+nwdXr1yB1+tpynAIr98gP8HKh5IkRwtloG52I1+o45PPHiEejSMZPcTX33gNy08foyPkx+BgD4nb8Ph8sFgd8Le14f/4P/8MY5OTeP31NySJsbm1KUntvd19jA2PYnl5RQBhgn3pdEaSpmQ4R6NxdHV2Y3d3T+7fage8PjvGx0ePQGVWFBAAk8SImOoq3WlW4vjbOvEf/vz7+Of//NvweuwiG2a1OLGysoN33vlY9o6unm5843/4On74g7/G9dkp9PV0i0RDg7rRbg9WVtelUufipSvyOyb2CHwvzs1hsL9fEg5ulxP5XFoSMJQJaUqQK3VlAtONMoqJbWTTKWGvk/GeLZQQOUwgmc2L7vbs5evoHxoWgP6D9z9CONSB4ZEhMX0ki5jPpeatMuRlX2rZjkI+pxIJzUoUAqi8F64LbGed2GKClYxpreevx5gxUfNsIlHJtuiKBlYncF8dola9jUx1xb7+IvBcz219D0dzuDl3T5tfvyl4LgCpGKuq9UevgQoxVWxj7inyN7MFt27fQ6FUx97uFi5fOIf9vQ0EfW50dLRLX1Fm7DCewY2XX4MvEJJ9ndroP/jB3+Ds9Blpk/GxEZErk+SbeCZQGqosLPfPHy5IpcRrr76Mzz+7h5lz0+jv6xVTy2q5LHNCVZKxIsmGah1YXl5WVZImtYZxTWOf82cmBgl066QK+17Js5gELOd44XqmtdAJlueyWblvGtHLOatG6T3uEzScVfOH38saBBrVmrCzv4+79+7KeTIc9CDstaMr5FcSKBYHYPMANpcyCudYaALouv90clX38dH6JvIxSraFsoms2hO5GadXmOc1kwUf3v4U5YYJb7xyHW6HGVubESytbCORKiAQCmF4bFhknnh2czs9cDn9KBUr9IBHIn6IcLhdNOXTyQRuvHhd2lrY7lqTXtZ4jgUmuTSYfqzbrtudr1IybhZYnGSeHxszc/y88PX/uYUT/UrRYutFrRZotcBXpQVai+JXpadbz9lqgVYL/Not8GXguQreeSCHBJCZRPSI4cSDpxFceAa0gSqDLxTLUmL+/ocfY3VlCw6XBxcvX1GGicUCxsZGhfEajyTR1d6FWDwi7OHHTx5gd3cLr7/xqpSik8FDjdvV1TX4PB7cuH4Z3V3dAvyyrJYBVaOhDs4bqyv4xU9/iq+9+RpcdjsslSz81jKc9SxKyUMpK1/YjuO/35lD77kXEOgeweDgIFzmKg521hFsa4fb68PhYVTY4aFgUHR0U/EI9rZWMTk6gMHedgS8TtStXixvxYVlF2wPweVVpbYMfBmIUd6EgLODMjWHMWxu7WNzYwNdXSH4PQ447SZhSre3B1As5eALeODxuuQe7TYvTFWywy0SAL/3wUfo6R/A1JkzyiROqmcZ/ComFGVhypWq6OESYMjnSiJpQHbihdkZuN0ONAR+Zwk0ZUNYgsuS14aYXDYsVpFBuHv3LsLhEKbPTEp5s4OM52IRIllA8LtclsBbytGrCgzY290RpjLZWqJ9azGJERxZYjPnZ6V/UqmMBDDZfEHAr5s3b3JwSeLBbKqjXkzBa6kiH9tDOh6RZ6qb7dhLZLEeSaFQt2Fk4owwAufnl3CehnWDI1KyS73Sw4M9eF1WmBslZDNxMWgtFwoYGR7F1u4+bNQIrpmwvLbZlA8JCMibSaelr2lY6bJUYBddVUopUFKiJgEsEwGH8TTsTr8Ef9lcES+c68NotwPZfA4WuxtmuwvetjDKdTOsdo/I/vz85+/j4sXL6OrshM1K/WUjeK7YyBLcVWqS9OCcIkBSN1vxZH4JTx4/xO9+9zvC6EynEtIH1AOOxhL46OPbuPnKK1K+/uTpHBKJDLq6+9DR2SVzhdrB1Hy/fvUizCgznIbXZVfGilaWV5ek0oBtQGY4CfERMsOtVsTiSRk7o2OjKGQyYj66sbkmSQXK59RrZjSqZkku+fwe9Pe3w+FooK+nCw6LXaRKWNVAkIODiEAYQYxShUxBCyw2KzY2tjA3tyhrgd/nxtT4GAJijKbA6c3tbXzw0Uc4M30O585fEI1eC6V4NDJ6Qkrk1138TgNQTwOeeV32iWL+mgXkIrCiZVuM7zn1HiSuV6xiDQJpIIpgCoEKrhcaENOgiQB5TYa6BrD4Wbo0n99rqYbTwHNjAkAlaY7BEWMbnmRQa/C8WlN6sXL3TVBFX+fXbWsjiC6fp2VbKEXUvC+dONB6wFJqT/ZnjRIsqiyfbc/xQiUjMs9Z5UN2MytZ+H6CS+Vq6eie9b3rdjf+rJ/pJCj4vLYSEFV0q7UOdVN836C/b+wnYxsb20snaYx9JsBb83J6TVD/VaxJVh9xTjGBkEgksbK+ilypKMz8qclJqTJhG3GOiLICW1gSpM3EKvICMJmtbpQqlCex4sHDeeztHggDeX9nFx4XJS/Ow0N1kypZoO0oVev40U9+hu7+frzy2mvC8tWyFqzs4V4gMmHchcgWpmE1gWsablqZwGW/qXGn6m0IIBdF85xzSsstHQk5c1xQbsdukwQbZbBu3bmNb37zTQT8btl/drYP8IO/+TEczgCuvnATw2OjiCWj+Ojdn+LcaD9mz58T5jkTtJR8unXrNuLJFIaGR9He0YG2UJskEvgkZJG7XA6kU0n4vF6Uy0UF0LHKqlpRbcbzTzWPRnZfJLCYdLXaFYM1EkthZX1LzMUjsYSYkobaO7C6uoXI3iF6+3rR198rCel8LguX2yVtQqkK8RUQOSezJHnp7+Bw2Jsm6TYlAyJmkHwtvzcrKbYmy1aPIwWastrg2Afi+HuC58d/O9gneF7E0OCQjBl51uZ6qvtIEmbNOW8cz0bQ3LhmnLYWPAvgf/FqYXztURJPDFvV+/S8kIIt8fyguYySwZI5abVifnENmVwViwtPMTk2KP8a1SK2NzcwMjYOt68NmzsR5Et1DA6RRFCTdr318cdwu51iXE1mc39/r8wfn9ctyR8CtrFkGvc+e4KrV6+IOejaygJee/UlkflhBZ60H2/JxEq3JJLZnJxJObb1+Gb/8xymZImmRGKKYDj3aP6e61h/f/9RBRL7ggbvu7u70rcE0wny83k5zwnG0yuI5zWHk941qpKJsjBsMDHEhRULS8u4e+8eAkEfOtp86PC70BX0w+NyA1YHTATPrW6YLHWRPjy5LxjH1dF6Jcxzdk5NDHpZveKwWRCkTJ8wz6uiEf/BrU9QqgNfe+1FeBwWrKxso1IjqcIJf1sIpUpRjM23tzeRz5Zgs7mkQiWeiUmynnOBz0KJGVbucR9Q4PmxYajsqc1qIJ1AMsYkbKcjEN1khs3lPZJt0ePu2lv/uoUT/bobeuv1rRZotcBvdQu0FsXf6u5tPVyrBVot8Ju0wPPA85MgCQMEYZ6fItuiAQl9aBVGYaMuLCoGsFvbe1hYWEFndz/K5RpC4U509/Ti3mefIJfPibFSb2c/ktEkanUCZxZ4fS74Ax709HQJGHv//n1hnZPd0tfdDYdFlfLSPLHO0k0LS5qVVvbTp3Pwut1YXJjH5YuXMDbcC5e5DGT2UE3uoZRLYz9dwnoaOCw7kKlaMDU2irNj/dhYfoqegWGQ+ctAiEabjVodHe1tSCWiWHj6AEP9nchnExgb6kdX3xgatoBIslTqNZGYyOSyAggXCkUxAi0VSfeDlJuSFee0m+F2WeB2mhEO+VAp54X5xoDe5faLkRNMVmH9VSsNVBsNFEplPH46JyZtwkSTcmulzWlGTYDmCo1JGYyb7QKe7+1F8eTxnEgaDAzQdDQHs4XAAPWzmyZoDQhr2eJwoFiuYn2T5m05TLN03m6hoAvIinM5lH6tMtlSSQpqf1IiQJi4NisODg5QKpdEwmVvZ1tYWKwySCZSIjNTKdfENI6M5GQyLQHk+Pg4/H4XOsJBVMslASco5VEUDVGT6OI/mVuAw+PD4PAIktkCOntHcP/BE1y7dl2AWPa1y2GDi7of9QLcdhP2d9fl51qlqowpvQE4PQHEUzk8XliG2xcU3XMxv6XWeKmMrnAIS48+QdDnE/1QlmQXijl0dXeK5nauXMPjuTWEwoNwugLI7j/Ga1cG4fF5USRQ4/LC5QvC4aEZLfufzDEXPv3kcwGl7C4CTBo8l1nTBCWVoRvbR4OzNB9lqPhnf/Zn+J1vfF1kBdjfbqdLwDQC35lcHnsHBwLmENRaXFpBJBIT8CaTyUvFRqmYw9BAD/q629HXHQJJddKfTrfSnidAZ7Ygmc6JtMHc/CJ6B4elamFnd1fG8OjYuFQ4xA93ZexmU0nED5Myxvi6yalJePxO5EopDA/2oz/cpUDGZgJN7PusFgEGxPCUZr9VmqBaYbY6sbG5Lfc5OjwopeMEpouUObLbsbSyivaOTqlSEGkXYdSqr5Pg98l18IsAnNPee/L1mhltlNk4BjyPDUN/NfBc6aye/AyukQQ9yDDV66fW1Na/0+anRgamNsLkZxNsNgKxGjgzfp5ez7UEjf7ZCATr62vwnIkj/aWBieftNc+TcdAJAeO9qP1BtYURuD4pIcPxQlyKAKfS+ibzXMnbqGoNxahVMi4KWJcKnKZciXGMnLzvk/1vZMEbX2tk3fL33AcVgNXUxW4CjzoBIK8xSLt80d588trSFzSqbCbUNHhutdpF0oMJsYcPHwmjtaOnC5euXZI1im1CKS3OOQJrylCP+40CzxvcJ2wNWZttNifKkhOxoVisYnNzB5tbOyKbsr65IUnbr928BuQTwuj8+M4n6Oztxwsv3USl3hC2LAFmpQldk/82wORGHXbSypsG0Uxo8J55DqChqU5+EKgXQ05Cb1Wa0qr7lkqEZpsKQFqtwWq3w2z34sc/+yleeeUF1Ko013XhFz/7EMtL2/jGN38XvQPDuPPJXdx/dB+VQhp/8i++i7aATxJ1BNBT6Qx+9A8/kf1HGVdbEGgLwh8IoM3vFVbr4OCAAHP7e3sg45s+DJVKEZl0SpJ4nV1hBFxW5CNrsh/SpJJ7CauNyjUT7n32ALv7MfT0D2Jv/wA9vf0YGhzDyvKaMJcJnnPPpD49JTekis/KCjGbzF3unTbKYJiYSILoWyv9+7pItVC+xijTpMzAVRKH41hJGR3rmj8LbCvwXM93GqTT82RwYBBWJgDl1PGPYJ4b5vBvcv40rlX6OrIONRqwNrXddQ1FnRVqhInl3KfWTCYCqDNuMruxsrGP2GEE0f0tvHDlPFx2M2LRQ8QSSYxNnoXL1453P7gNm9OLK1euY3VlBXt720fJoKmpCQwIeE4GuUqgOOxW/Lcf/D3aO+nB04Nbtz7ExQtn0dsdhstpEyk78qH5P7vFLuPN6faJlBrvTUl8qYoyuVcLz0sVOSvx/js6Oo6qaVi1QZCdci1MivKsy/OJXv/3dpWnAZnnWvKI54lanaxqrhus5lHVDXK2MFvw4OFjfP7ggXiRdAR96A750UNJPYtNdlOTw4uGlUl7VlscJ6b1XnCc3FK9o2VbJDHOvZjM86UFuAieB9vEh6FQqop5+vsf30WhWsdbr90UI987dz5Hte6QRNPk9FnkSzmpOFxaWhQfg3B7N1wuL/aju7h+/YqcAWnKWszncHH2vFRwSqWEQbZFpQmfTWRzrHNu8F5124lxKCtGnB4hGxjnSAs8/01ncOv9rRZotcBvWwu0wPPfth5tPU+rBVot8E/WAl8Gnh+xFXlwbpSEeW4M+jVoo0EZ3pjIG9TrYr65u3eAzz57gFgiLTqtV6+/iGgsKXqpaxvrCIVD2Nnewey5izjcP8SNmy+IhuRhdB8jo4Po6AhJQPDOO+8Ii2d0dAy9XZ0wV/ISJPiDIWTzJTg8fmzvHGBpeVWCkukzZ1EqlvB//8e/wPf+2e9ibKgHjmIE9cQOkvtbMLn92EjUsJEsYy+egdtmwffefgXLTx9g/Pxl+IJhMZRcXlqWoH5ifAw//8k/IJ9L4IUrs5iaGEYidgC3rwOJbB3FUhlZlkOPDMPucuLR4yfCrt7c2ITb7UU6lRVWbdBjhtVURnvIh/Y2N/LZJLxel2g3ejwhWKxeNEwEz5V0Bs3SHLzek6fYPYjgxRs3pESXrDEyhViwqpnnVrtJpG0Iah5GEpifW5ZkxauvviKlyPVGWf5ZLAx6GrDUmwajDRMqDYgUyPLqiuhMt7f54XJYhf1FBp7FRDaxCrL5+VqWh5G3lBsTULeYJNgjSz22t4eH9x8g3NGpqgzyBAnrwq4uioxPXdjeIjkwOyXASKkGdPYPIRJP4Z33PhRd/HKRWtqdGOgOI+h1i2ZlJAtsbB+IyWaxWBIAp1rKI+h1YmSgG53tPrjsDZjq1D0nU9WOVLaA+4/msLUXgc3pwdDYJMId3SIvUKvWpd1qlSJSB1uIEpA2k0nVJvrw1Oa0u524/2QBuaIJNkcIXl8HkF3F7JgXbe0hASisDhdcvgC8gRD2D+Lo7OhFsVjHwvwyzs+cAyzlZ7Q5NRNZMY/dQr7kfVCOqFBpwO72YWVpEe/8/Gf45jfelsQLASfKABCATqWySGdz2N3bx+b2jiSpfP62pt5qGeH2MAI+DxLxfXicFhmzA32dwpjL06AsX4DT5UEqnRMm5U9++gtcvfYi5pdXhFnP5MT9h4+RL1UxNTWGXDKCvs4gTNUKusPdKBaq+OCj2yLFEggHMHvlvABP58bHm5JCyhiP0S7xHs5XBrFklBE8onxCrlgXtpq9aRqazaZFboYMYj4bWWWUxaFMRZ1AhEgqqGOdkSV3Gsv3y9iPpwGoRiBcg6TsH649BDQ0O1r0XnWJvAFAPXVhbuqdK6NH9U8DxUzSEGBTxoKq9F4zyzmX+LkaCNBAtwaqtf46WYlG8FwDZc+C51yXdeLrGEzT19Yg9vH9c4Y3ZREMzPPnAdKnJQaMQPLJvmDyRANnHBcaCDSacWqjxEq5KBUPSraF81kxmzW4bLc5jsxBOd6qTXD2ZP8+mxw4ZtMbAXy93x3teyd0gDXz3GguetrY0+34vL/p/jKOt9PAc4Jy1Bznusl1lklk+iIQOI+n45Igq5QrwgAnqKrktFSCSYPo1LBuiFSxSSpcyAyvVMjqtyOZSiGVzWF5bR11ixnFcgnx7XVMdodRyBcQT2fx8htvwO0PINAWEkmuXC4toCKlvNxOO6w2+idwHebYZeUM110C6QpsI8Pc7XGrJqk15B40W5pj2ChXpYFgrhP0pKiZHdjc2YHDaUJ/L5NyFjx9uozVlX28/Mpb+OjWXWzubKNuruO73/o6xrpDCpxvgslMMP70Zz+Xahyn2y2eFRx7lKSZGB1CIZcRmYyAz4enTx7LPsZ9mjJbshZ5HMJGDrptKETWZW9zeQIoVuqomW0IhDqRzVeQLZblXlhltLyyJiDgtasv4KOPPxI5HY/HhTNnppRhuRmSTKQhomLcN2CzNORnPf91pYseszzTsP+ErW+jubaqZJEKKQNLXJ+/jhNt4mp7VPViBM8J/P46zHN9bWMViV6TfpMD6WlrhyR+GgQ8uQoRS1ecY2HEN6s/NKOYc9LMCsA1Aq30otmHx27CUH8XnA4H1tbX8XRxDW9987v4b3/3Y0lyx2JJkRg6d+6sJC9orP32218T889kMiYM845wu2hvM1F/dvYqtjbXJany9tdeQ6NG+SBl5l0rV2SuWc02SX5VGiYhIlDDnwA4EzJM7DFRwvHONV+qy+rKwF5V06i9RSfexNfHZBIwXUu9ULqlVCzi7NlpuTf6O7DSj5Od5sCsIDuqjBKT5BLuffIJHj56hKHhQfR2tKMn3Iae9nYhT1RqFphtXorHs9QEZvOz4DnvxygPZATPuQ5IZUSDmueLonnOZ7U7SDgwgOflGr72+ovSp5uaEgAAIABJREFUH0+erqBUtWE3ksCLN19CtVYWA3jKsfX1DiCbKSGRTCOTT+LVV26KrM721hbW11bw5uuvoa+v58gsVCDzpuSdqsJsJo8kqccES13WCu2hwXZnJpbVgay7NILnLdmW32T2tt7baoFWC/w2tkALPP9t7NXWM7VaoNUC/yQt8N7f/7uGBgp04KoPyUbAQyRCGhWkYkr2hMwcbXolYHrzMCs2QqJlW0Oe7GGTDX/11z+Aze7BwUEUX//WtyRoYfB4796nolcep4GQw4FHDx/hD//l/4i9vR2sr68iFArg/PmzwsT65NN7KJdKGOgfEHNQm4lstxpMNMhkdGWxY2t7V7RVr1+7JuW0LLmNHh7i/uMn8Pl9uDk7hXxsB+nDfWGlleDAp4+XhFFMWY1rly6I7vXI5FkWpMqBfGNjA8lEHHarBY8ffo7z56bQ2R4E6iUBl7MlM3ZjJfQP9GNvfw+XLs7ik0/vyueynJ564AQ0pL1MgNtRhdPBwNkkkihSHt6AGFqRzVyHAzCpf2LWR4CcDMDbt2CzO3Dp8uUmM43cM8YDZGkpFj5BDDJ2rRa7gPUMRDrCnVLeS1DJYqUhKMtYGzBT4qZhUSahDSCeTGJ5ZUXKyqemKAPAwJr65gTbyeimHi0DNQWIqoCFkgJkn1sVc7CumNOUqaE7XTaTRoRl4oWcsMrdTRYV+yubLSCZyog+blubFyZzQwAJCW5MFtidboRClAKxInqwi3DQR4Qc+wdRhHpHmwB8TYzllKArDUz3sLe9KeDwC9cuoT0UFDmdXK6IDz74QICiy1euIpsvoqunD22hDgSCbXC4vChXq5ifm0O9VMT83LwA8zReDQSDYliYL5fg9DBA38LEmfMoFisIOUoY73Ehn88IW5oGt0RG/IF2qYRomFiNYMfG5h68Pj/C4SAIXpCJSCNOkVcQhMvUZJKxTJlt2pDxXKmZUK6WkU1n8P0//3P88R/9Efb398XMkwxt9gMN7NbX1/HizVdwGEscSSccRqL4yU9+KpIEkxOjwt5lmTWNeGfPTytWn4nMLIg2O01TKaVy7YXrwnQkIzWTKSIU7sLS+gbayFazQtjnjVoFF2fOw+fxSfCeyaQFWIhGD3Dp8iWEQp3CWCdDjsxNGRMcG01dVjG3JZOYVQw2uySJCAC6nC6ZJwIskl3YfI8w6yzUlqWkDgX7nwU+jck8IwP45AJ5DCg9K1+iAUzNJtbvM75eA1QamNaGlAo318dMoxGsQMNHt8Dk2GkgEYFzrYdrBFT5e847bRyqQTXjM3GdVVrY9qNqkGMwVks46HtQbDzFVFWVDhw/fGYNRvPnY1BBoa9GUF2zzzXA8zzA3HiPzwOPCWYIi7RWEwkFI7DNZ+Xf9b3yNWRY8v61YagCdigdZRbmOccP9xS9np40DD0NOFf3+ayUztGep9D5o1cQsNOscyPYbmyTkwmC539m85MN8kMKQz3uq+Nxpe6BQBsBadE8p/mdzQKzVRta1kXOSe6Le2LzmZg4pMwJAWEqdMl8awJHBLBp4Pze++8LKN7T1y8MXa6R2+vr8Fmtyu/CRoPvBMKdYZGn6hsYRMDfhnKlhrX1bTEMrTYKwlz1ul3o6eqE1QTksxnZ73grAhJTYoj7YI2Ma6/0m9KuV2xrDcKq+cVxyr13C+tbhzg7M4vV1SXcfOkF5HMZkYG7d+8zrK5tyN45NjGKqekp+D0u2FkBxP2IfHgycM30WlnF5w8ewuMLYub8BTkvEFDl7jc9NQ4v9cibWuS8VyZqaMpJmRXOAYLo1ImuZaIsg5C1jc9Dg3CaIbeFu4Vpu7a1h6eLK+gfHBJ/jGCgHcMjI7hz57YkPFlFxyowJoTJ2nc7HU3zUY41BVRqzWpxwbAq8E8SXM1qBCZWOQ7YBko2So/h44ScJCyPtML5Oqsayw1gd3dH9L1HhodV9UCzkkyvbyfnrnFN0vNdV2nIz0dq07/CcfRIvurZtVENe61rbvgbb7mhzj+Uo5OquqbXCvcDAtAiWyU5GVY1OfH+u+/C47IhHtnD1cuzYvD58e07sDu8sLl8KFYbGJ88I/se1womNTLpBCrVsgDvNrsVyVhc2t7lcAkJpDPchVBbJ9bWluB2W3H5ynlYLFyzKmqmNUywmDj/uBbZIAx5JjfEK0hVCHD+7u3vN4kGZjnb6MQo91BKt1DChf1NCZeJiQl5L8Fz7gHxeAxPnjzCpUuz6OwIy3n06LzVMElVxcLyGta3dvHiSy/D57SjmCCB4TNsbG1gZGRQziiz52fgtDtRrVDmhVUO9M9xoMGKRKtKdhnXLeP6fdT/R+atDSFWHOztCFDP+/b5gojFUjBZXaJ5Tjm4b3ztBrzOGipwYH5lF0tru3j77W+iVimJofvu9hZKlHdqWIWEcOHCtFR60vdoc30D8dghXnn5JbQFAzJmpUijWTHBdhYzcYOsmDEhye5hm3I/5Xw1O1yoNo6lt/j3lmHorzB3Wy9ptUCrBb5SLdACz79S3d162FYLtFrg12mBD3/07xuaRcdARH+dZJzw9xZTDcloROQUxDTSYT8qb2UwyC+B0VnWXmdtOE0Bi7Da/fjxj9/H/NIK/uAPfx+VWkmYXeurG/C6A4geJrF/sI/Js5MYHR1BOp1GgtrqZhMuXrwg13n44L4EfQP9/RgdHhJzI4LqlK9wuD0S9FMGgiwkp8NKFXSYhCWXFZ3Dn/78PTFLfOPlG0C1iHQijnQyhVgihb2DQ1y4fA3+QAibO7t45dXXBPhPptLY2tpEPBYVhhpLTIf6u4W9Uy1TAz2Kpe0oLJ5O3Lx5Q/Q1M8k4NjdWMT4yJEwfgrpOGyVaHEqasVFmFkKASzL/zFYHzBa7sG8bDMDMlCog2EAgSGmVMnC6desWrl67hk5hcit2qg54dVBDOZbT2KInQR2J94imNKxNkApiKkWTRpqE+v3eI8bwURDeUOy1k8HU6WON0Y0ZVnMD1VIWlUJK5H7ymZToVxaLZRSKFZitdhxE4mIuKoGmRTFiGWiSaVfI52UsUNO0t6cHKyvLAn7UQdNAG+yiiamY7wRw+Zwsh2Yg2tfXJ//IWGag+td/9ZcIh0KYvTAjY4IGg4G2dgHpc6UKAm1h0eV3O9xSLTE+PiGgMg3dZmcvYXt3B4lUEi63Ey+/8rKMTaepBHs1L9UI9UoBNuqGWoBiuYK29h6YqY+eq2HngHq749jf2sb+7jYuXZ6FgwkUAlPJmGg2KyCdwA37hXOIgEFd2oayJv/L//rvcOPGVQkCyTp7+8034HM7kM2k8PFHH6JUrss9U9JH2GgA/vq//Be8/PLL6OntlRLu9Y0NbGxtI+h34urstGiiUj/4k3ufY2h4AGemx5ErpEEtY78/iIcP5lAo1tHe2yvyKS6PSxjkkcM9Saqcnz6DrlAQ/V2dWFmYw9OHD6RNXcEO2B1OZLMZnD9PoMEi7DveuxF4Zf+V6yWRlZCxxTHGwLbGCgWH0ryvV2A21USSiMCf1aykIY5BbBXwH4MUTfC9CVzIWD9hOKdBZKPUAV+nAVs9r4zzS49z4+eeNvaNz2f87NNAZN6Xll/RrHM1/pV+Lb9X0iVK21yDx/r+NROVy4RuA/kc8YE4Bu71fcr7yFZtMualQqgJnisBB2V4J0m7JgtSA2W6LU5Kjehn1ODFaW1ysv2NIBw/X4D05uedJnkiybqmzrN+Tr5eybT8snzPMxid4YYEVJb/N59V2K3HWvQn+0uD5ArEPzb0PW1MaVkN4/Pr59QAu77X09i6KoemYe9nW1Hj+Jppqc2h5dabz28EvOR75t8oEVGlz0JdwHPFfK3LPNze2kYikcLg4LDoKZPZTg15JjPnF1aws72H1197CcViEonYHszmmiRhbXYX3N52Yfqub0TgoESFtQqP2y5mo9RVdnAfqhYBgotyFqiJNBaTZPWGBW53mxgJ83noVcEvJl9VIohVBFWReikUSlhbiyAezyGfz2J8YgTnZqYRix+iLehHPHGIbC6Nrq6wkvch453VVE2d8obZJJ/JjfcgEsMnnz3AwOAIBodGJVm4u7UlPgsjoyMC/vFzyQSmDNn+wR48Hje2t7fE3JEa2n0hH+xoIJOOw03JFVbwUFLF4YLF5UXD4sKtT+8jX67C7mDV0Dq++73vYXdvD48fPRb/iBeuX5Ozi7legcdpR7XEqoq6klahF0Rz7dZj7GQCRgHWyqtEqr2aADp/L1Of12rKFsnvuGryTCGs7YY8T6GQx+goDVtV8tbo3SBLcXO91OPWuHYZgXOdQOcnGufE6WcCBTJrSSJj4s2YANDGpjKurVYUC5QaUgbURlBUJ19U1UIV5QqllMz46KOPUCkWRJqMRu80vI4nkrhw8RJqdTPqZjPWN7bQ09Mra6/P5xYSQ61WQjabErYzJc26OrphNllhszlgo99AuYa9vU2EQl6MTw4iX0xJwp+kjHqdhqD0W/CiREdysCqQ77XJXKN5N8F/greSBG2YEGwLIpvLy3mVx0Ku7yIt0tyHKOfF5ADPQfyKRA5QKOUxPjYsxuE28YJQ0lFV0cN3YGN3H3c+vQ+r3Y2hng50+ay49dF7UsnZP9CL9rYghoaGpXu5DtSqDdgJnlM73kLfGwX2nxxzxjX2qN8ErOacK2B3m6B/BR0dnVJBl0jm4HAH8O77t5DO5vHWa1cQClhQt3oQSZbx2cN5jI5MYnxkBFvrq5J4JzHBGwyhXK0jGGA1YAmR/X2RU+oMt+PstKraEIkckStU8i2ig98kdRjv0zgedSUXySecqyRnGNfgFnj+3Bnb+kOrBVot8BVtgRZ4/hXt+NZjt1qg1QJf3gKUbdHABQ/2OkAxBir6wEy2ajJ+KEEBD7VklYopmZRKErRi6aoC7gieE2xmQFNrOLCwsIm//eGP8K1vfwu9fZ3y+vff/QCZZB5ebxvCHe3o7O0SVvrjx4+wtrYigeb58+dE+/Dp08dS3kljz8mJMdjFsKiBUqWKWJJazQvo6enB4MCAMJzdLocwyxKJGBxuP3jsXp6fw/zj+yikEyBJmFqK6XQeZ2dmMDA8DpPVjv1IDFPTF4StRlMzMn8ODvalRJ16z5cuzCCyu4VKMSvhaLi7F+lCCdvbO7CYqdMJ0c4mq6avuxNel1PpkpsaIrXSEPatVfRcrXYnrHaC6nalwyj/WF+vgGqJY+sN7OzsYHFxEa+++qoA5yqoPe4rFSiw/RWDzQiWP4/5iQaDLwXKff75Z3j06CGuXb8G6n6Kbq6u+2+CM8KGluD3mKl5Mlg5Hm0quOczW0xVoFZAJhlFLhWXagDKv9CklIynTIbyIVkZDwzuySBlYEMGPBMF/LzVtdUj4HBgaBTeYBgOypw07y2bzSKRSAjQTgCG2rJkcRFInj43I6DE3Vsfwe/1IBQKCnCg9NTjsDldGBwek0qDR0/mBbxdXV3HjRs3cXAQwaNHjyXQJgizubmGickxXLlySQzFrPUyrJU8KuUcivkU6tWiMBYJyGeLNXjaurEXzWL7gIxwCwrpJM5MjKOzs110gl1uO0olpWer2lUZBAp2UVcmmwy007m8mMWGOjrR2dmFH//DP+CP/+UfChBfzGcwMT6OWt2Ezz+/L23S2dWJ0ZERCbwJ/lNjPhZPIBI5FGB0b3cDZ6dG4fO24emTRayurOHb3/4Wao0iTOYKahXOXZOw7ebmVtDW0Y1CuSLM04PIgYAzZHceRvYxMTKCgd4exA72sby4KNr/NpcTqXQa7e3tAs6eP39BgCgmPJhw4+/IpqMGs9lmFkkJGROVurDPk4kk/D6/BOTUBa6UCyKfQLZsvapY4/pLr10a1P4i1pxxNTyVUddkZhvHtZHRpsFUBVQ9m0jS1zaCD182D/l3gisESXRZP6+r5W14LbITjZ+lr69/x/cTxDmZCDht3mtmvb7G0bpO9mZTy/vkM2qJBj7fSWD7iwBzY/88DzyXfaJaFRkNff3T16tmpUJTx1bfhzHZa9y3COodFQM0b+TkvcpzNo0ujUnB08aFBs91GxmBGWMfP2+31dc8mVh5Zjx+IXh+PN7054lm/HPAc204y/7m+BEzVbWgiywU9xNWaIkJ4dlzR3sJk5b0p1hYXIbV5sTHH72P7377m3A5mHAh892Cg0gUIyMT2NmLo6OzD/5gO/YiEZQrRYQCPtEd597qtltkP2TViFQF2O0ibUaArUTpGKtKfOgxqasN9H9VUseO+/cXRPoqEPQLi3h3bwdvvvmanC38/LyKkvShua3DZqf6RDNxYJZnrjZqUlXEZO17H3wMjzeAczOzWFpaQTIWxez58zIH28MhPHz4EMGAH4ViXhKslMRh1VFXVxd8Xidq+TSKmSQKlHNxWJDLJOFiNRUBPZsT/vZOrG3vY3F1HWaTE42GTXSgu3p68N777+H8+Rl0d3VioJfAbA2VQg5Om1WSC0wkH3tgPLvPGpMwMvbkbKCY50bwXEvAqNRZE9BmgZGJhtwKFN3d25b1Zmho6FTwnGikXl31nDlZaWKUbWFFhuR7TyQoT50XzwXPn13P9XtZlUSpJv5MHXCukfTH2dpSSW0ynfk3/p4SP3zOcrGAxfk57O/twOVkAhbo6u7G4Mgo6g0zPIEABvoHpZrr8DCC/f0dTEyOIp2KI5fLSKUgAX6ys9vbO+CwOeFyenAYiYix5dLSHIZG+nFmelKMRkn66O0bgD8QRC5XEL+RUpEyd1YZ25lMFjyf8AzC8cj9m2x2Vi8cHEbkrDI+MipzkWdNnmM4BzjmCKZT4oWmwOzrSPQAobagnPMczbO36leTVEAwObS9FxEJNpIW+kMeqaR0uOwIt7fhwsw5YdSTZMKKlBql4WxO8edpmE8Hz42J2qOzX3PeSkVAMYeN9RU5v/X29sLhcCOTLcLlbcNPfvYu0pk83n7jOtr8FlTNThRqDixv7CKdzGPm7FkUMikkEzEkqBXvDSAYasf21ho6wm0YHxtFrVxGZ2cYmVRSzr6i9i8JUPr2qEQSj6Z67hj3QQ2Qc4yI9jwlvxxu1JoeGXr9bYHnXx4ntl7RaoFWC3y1WqAFnn+1+rv1tK0WaLXAr9ECP/+bf9PQrEeCEUaDNw0i6UMzLQzj0YgE5AQ9CGxpY6WT4Hm9UUWlUkC+WIHTGUI6W8VPfvYLpDJJvP31NxGPR5FKZmCBXQwuM9kc4qk4BgYGxBSJAO7Y6DC8XhpVVnH37h1sbW3g2tWrmBgbFekIBp2U3Vhe28Dy6houXbokwSxBagLj1GNliWeJQKTJhlq5hK3VJawtPkWlmEMxm0VHOCxmkh5/EA63F2arC7D6sLN3IIAjtS8ZaJ6ZGsfWxgoS0QN0hgKwmhp48ui+AAQkQJLd2xbwSyBARhBB896eLgEceD/ciBjk2T1+MZMyWwhYCWVULBD5M4FzAc+FWaaCXbY1vxKJONqoOSugAmUNKJGiABEdXCtFi2Pw/AvBLSKWwiYHNrc2xURsmKXccs2mTnWTXcTPoC64EWQ6/kze77NfKqDh9aswN6qwmCoi+YM6YQalVSxl5yar6PnmM3Fh8osupZDytZGmSYLmw8gh2kIhdHZ2wO7ywBXohNXmEENajlcNmPN59/b2JOAkGz0ajcLjC2BgcBBLC/MIt4ek9Lenp1vY7U/nF9A/OIypszMolatiwHkYTWDu6TycLjemp6ZlfP/85z/H9PQUero7JGD208yWMjLFPBwCu1dRyGdQLGQFnM4VS3AHwohnyphb2cHE2VmsrW1ioKMdw0P9MMuYoUkeS5WpNUpJCGUCp8HzeqUOp92BYoWSJaxIsGJ3/xA//NGPBBi/cvmy6IHmsilMjk8IQM5rEFiIHEYEZJiYmBSWcS6bw+07d0TrmCz+eGwfY6MDMJts2N7cx8HeAX7nd76BeqOIUoma4w6Ui5Q9otyPFaurW7DYnejo6oTL40ahXMTGxqYA6U67HVcuXZF+zSTTePT4AWoow+f3I51KSUKLfUejQLfHIwE2f08ZA+qmUmN5Z29XMchqSvM9cnAoUgr9fT2SrCjks3CyDL1App6S6tBfp7Hkvmz5ex5wrt93MoGo5xHnnhHsOw3oPZlcOgKCnmMiSSCL45Vrg9Y15ntkLgCSZDAC23p91vdEUIDgufFznzfvtb65Buh1EkCkD04Bz58ByZpM/tOY4Sf3CWP766qmk+Cavl/NPNfXOL3vjo3wNJBtBElO9hfBKY0AGtvC2F+aQauZ5/p1xvsy3pP+vNMAdL7uee3CvxnHqDG5YnxWYfwaBIBOtoO+vy8Dz3l9PUY5hrh/cK8g2JrN5vDgwUPp67HxMXR3dQlwzPWWr6VUFdfNg8OY+JIsLS7CZbfi5osvIJ9Nix70/fufC+C+s7svoPSZ6RmYrB7x+Aj6vWIgSPNfrv302aBGM0FzrgFMGM/MzMj+peQ4mDRU5qBklSqzTMo8KZBfMect2NmNYHNzAxcvzmJ3d1sY8GK8KdunApC5f3lcbpTzhaYUCSW0TGLiLaayVhvWN7axvx+VarMA93u7Q6qbaFwdDATkPEGZKxpmt4XahBhAgD5yEMHe7hba/G40aCSaiMLtsCKTjInBJM1WWXcnZoRmG7Z2D7C4tAWnM4h8sYD2cAdWVtcwdWYSfp9HTJU9LrvseS47WeG8P+qYN8eAMMK5Pyq5Hr3XHq15zfPBLzPPFStXKLnNcSeVJHWaslrFZDMS2RcgkVVZSiLmONEkY+xXYJ7razOBI+O5GWUb7/N08FxmyvG9GRjuxvVcv7dGaSarTYxn5+bmZJzyvpn84T4fagvJuGFVU6GotOCZnNjZ2kQidigZWUrKUTKtu6dPAHQxxybZ4tEjkWkhIzsQ8MLroadAWpmgUw4KFvR098i+xCqI3f0DzC8sSBUCv+gLw7mzuLwkVXMXL12UeyO7nOcqU0Od3zi2WZ2QLxQROYwKSM6zLhPL1N3nNQJen8xZJv9JHuGaz7FPYF0SO0xCs3qDckIOKypMtlKmiTJWNCYtlcS7ZG1jG5/dfyym9dlUAg4zJd+S4htEtvoL167IWZrnBJWIrsFhc0gbszLlNOb588FzVtmZUCoQPF8VGSKeq0gEyRXKcHuDeOf9W5K0evnF8/C56rB52pEumlComrG/e4hwqA3FbEZIFtUGxBQ+VyjC73MLmz1DssHUFLo6wyIJxb7RUoUEz/n8VCgqMwkqlZzKOFev1do/g+P6WPPcjXoLPP+yI1Lr760WaLXAV7wFWuD5V3wAtB6/1QKtFnh+C7z7d3/a0OCJ8aCsgYOjA6lEcuUj8JxBi2a/sKReg+eWJuhLUBCmikhslMsUU3RhlRqmG6uYPjspbLF4LIknj+Zx9fILAlbanQ5hDDOIePHF6yiXihKAEzh7791fiKzIubNnMTk+CjtRcbNZQEMaUKayWZHnUIZaVgmcCGjSCCxXbqBcM6FRq2J3fRn/3//zF5gcGUAfwUC3W1jMwyPjCLZ3wOr0YWn9ELFERnRR/QE/3n77bQlGEvEIgj43PE4rfvLffyiyJF1hL+qltBgcMognY0h0ius1kfbgF0Exgug2uxN1kxN1cuIlQG6aYIkurBX1JptVhb7UQm8Io4/BgC4BZn/wew18HQedx/IFJxmvp4F8Io9RV2W6ZAOTaccvpa2sjaOad9KUUlHyAc+yxE67NsFz6koyaUAjtGolD9QqUh5NrW8pE2YJtVTUW+AwV1HKpyQwZWDP52PgE4lEpD8JuLINCQiHOroRTRdhaZoEEgxm6T+Bcr6P4A/HD4POyOGhJCFWV9cQ8PtRLhdxdnpaGOlkrvn8QdE+p9YKwSWL1Y7HT+bl/uLxBLbWN/Cdb39beH6sJOCwagt4ROu0ViuLPrpdqi4IqlbEtItgsNPjw95hCrvRFMbPXsKj+RX0MXjvDgkrk8xtBp68ht2hnlXasSkhIe1crcNqsghARVZiKpNFrljG//UX/xE3XnoZU1NTEjASeO3p7kYiFkOorU3A8XfefQ9nzpyRQF2qROo1fPjBBwIQ7e3uwmptoFgi298Kp92LcrGEs2encOf2u+jv68DU1DiKuSLsdg+cdg/KpZq0ZSQaQ7i7E5evXkOxUsH65hZu37kHny+At9/6hgSyf/mX/y96ekJitDY9PS167FxX+D2Zgpwbn376qYw7Mo5feuUVPHz8BPFYXPTr3S6P3CeTHF1dHWhvb0MqScCiLpIxLocCk41gi/7eCJSeBJyeB3QbmdZ6zTP+1/g5WmJFG7x92b5iBIxPk/Xg+7WBHL9n22g2tTKUU/I1RsBcf69BAt5TgxZoTYNEo5zTafen74Ofq2VgdOWDbjMNmhsBdd0mz2vj54HHpwFqxrXLmJAwAtPGe2d3K0kNrYOu5C2M1zH2L7WuCbSdds/6ukeMerJhm0j7M9dofpYRVOf3J8FvfQ/P61/9/Pp1z0tsiHWFyGz88pfxHr4MPNescz4fQUUmFgnARiIJzM3Ny7r40ks3ZZzRtFdrSpPVzd/x/Q6XG0/nF1Gr1LAwt4B6pYrtjU0BsajXff36FakEmT47JcCdw92FapULW13Wd5osFwo5WXvYF5Ss4DW5n7HyJ3a4p2SZAFnvdbsLWF6pHJkn0gyaSVhKylCOg/sU1xGueXv7u+L9oMcE750VMw5Wd7Ed6dnRZJ5XmskDq9WBWDyJXL6E7u5eAQ2///0/x+/93u+JYS/bjO3AdfOHP/x7MRLl+kzJMEqdUJJtcnwY+zsbKGVTKObSOHtmHB63G+lsRiSrWAlHAP3+gyUkU2X09vcjEo2iu6dHktQDA33o6+lCR3tQzg/K94TgNjW7f7maxbiX67VKgHWRefll2RbxpjErWSJJENX4X/qrWEXCJxY7lP2G5xTK3qlE+fGYM2DpRxUvp1XTyLjWkkGnMM9PXRtljB9Xrp2W+DSuFw6HExWR8LHJfq3lnTo6OoTNzT5jAl2vo+xxrKALAAAgAElEQVQHgsOUz1tbXpTvOzrCwtzu7ulFNJ4UEJzzIbq3jZlzZ0RKj+N6ZWUR7Uzy2qnLX0OlXIXfH5CxWKrVsL6zjUymgN3dCBx2GrpbxcOnPRwWYsPV65cxPDKAQrEIr9svba7NcAnAM3FFogfHNPdSJvQpNbiwsIC+7h5p61SK+uYuqYxjsoiVYsPDQzKPN7e20LCYYLOz6lNVblGKh5VaW1vbcLk9GBgcxjvvfSByR+lUDG47sL29gcmJcXhcTszOnoeXxrNynqnK/NZG2AKeWxTwfFq/6DkqY/DIoLOhZFt2NkXGkf1itbHCpCrVnp/ff4q6yYyJ4U6Egw6kCnXce7iEUs2KmbOz8DidMqcoAXcQjaFnYFiY5zxnL84/Rb1WQVdnh1QQUKtd1io5kpJuopjn7EvSF5R57jFwzldp8Jy/Vx4bJlgcLfD8y84trb+3WqDVAq0WaIHnrTHQaoFWC7Ra4Dkt8M7f/tuG1tXVwIsGU54FDijVXUM8evBLzHPB/QiggzId6vAt4KK5gmKxBocjiHufPsbKxiYGhweFdUt5i3KRzJgCujr6EWxrQyR6iCdPnshBNxwO4aWbN4QVxOvfu3sHY2MjiMdiOH/uLKqlvASINAwlS3xhaRl9/QMolctIJhIYHRnCxx99gLZgEE5PEB3dAwj5vfjx3/0NutsD8DptaFQrsFtt6OzpQXu4E6H2ThQqQDzfwM5BVAI2spza2gKiLW2qVeD3OVEt5RCPHGBqYhQ+pxnhoEuCGXVYhwAWDOy8NEa1WSUg4t+ooWm2MEgnyVaZfLLsWYAeBryawdVkjREAYKAkbCbwugXR6mbAqMEqI8ClAp9nmY7PA2vUhymmsyQ/5KshwaIOOo5NvJqa1EaDOwOj8uTQYpBSIdu/VhFTVZNJGY/aLPxdVQJ5fi5BWQZvjWoBFtQEKNegIZ9xdXVFgk3qdrM9Rc6iVofZ5hZQWbGNCMKTAUfdUcVCI7Nsb29XgOTDw5gETSkx3nIgGAwKg39xaQn9/f0YGhkTgIfgNMFzSumsr22I4Wshl8c33noLqUQMfq8TVjPlSjjWS7ATeKrVUMjmkM/lVEmxzYJ8oYyHTxfg8PgR7OjD1kEMoc5eDA8NIeiivikZl7xXJhGa90/JnaZB7RFYUq3BKQaBZWVuW63D5nAJYE3dcmqQ/+Ef/k9IpdJYW1vFxsoKvve972Jrewe37tzBd7773f+fvffskuy6rgR3eO8jMtL7zMos74ACCA+QBEQ2qZaGPWs0H2eW5gfNtHpplnpmqdUS2R9EUSIJgABBmAIIEOUL5bLSe+/C+4iZfe67mS+jsmgkfhIiSKzMiox45r57z713n332lo01+4/dahHTLWqjU3ufxp6BEDXI6yjmq8Jkc7vtCPgdqJazov/bnmhHPl9izgMhVoJUqxgdG0MoGgNYTeHyIJMv4tade1he20IwGMGFi5dRyKVx49pVYZqT6TgwMID5uXnZWJfLJQGRUvspxBNxYZeOnzwjZmfUu/fKOCEzjhthiPa6+reSJSIrtFIuHoCiB0Ciof+vN89mEFgDqOafzeCA/rwGCJqBdg1aEXjk7+yLPNdx2tV6LJiBc77328BV9nWtPa7BDMYQnk8D6nqcHweeM1FpToA+bbLjMZQ5qCpj50+zbngzeK7v0Qymm9voOFD3uHM3t4U5YaF1183Haj5GM3iuK6SaEwX62piUOaLjbJKaeiL5Z9I8N19nM9htBnglUjbJVDwtOSNQj5hiquoAM2PefJ9/LPBcx0AmEZls5HxKHfOtzX109/Th1KlxSTBSB5mSKhKPJZGnKh0ELKxUUKk1cP3LG7DBgfR+RnSfKaFgtVCGJYOLl07B6bRIQsvhiiMcbpcxzMma8wnvVQlxqSoqct/lw/WqJLZ3trck9vt8frkejm+ClZTSILAejyckRtZoCGi0H/WreX9jYydx9epVkTHjPRJElLaV/H5ZmWwLeA5U6wo0I4DPaiVWPHHeKxarKFdr+PCjT6Q6hpUyNNOkTAiTCoydHHs0LWTylhVFrGRzs93KeeRSO8jub6G/uwvhoE88Ugi6l6sVeLwBpLMNfPTJdYQiEVnbUL+b95kr5KSihusTerN43Fr6zjC/ZQWI7jNGXJPYwfas1QUAZ8LZbnM8AZ6rdlfgOZudMYXgOaCkOvhdytixPzIe/77gefOY0f1W5JGUlLn6aRoTx40H8WL4A8BzJgiYKOFz4P3YrDaZU7g+VNKB1NBXhqJM1HONwbmDfYySPB43PVFqUvnAmL24vCoMcN73+MgAirkUvD4v0ql9YWaTyUwQWMzXOQFZLPB6fciWCshWK1hd28L+fgHbmxlYbZTjcwizvKOrHQNDvQgEPXDQb8fC89okfvPCXW63rPnEwBYWWdNs7+6IgS7HG0FkJmoY89m/Kd3CF++T98ZrZ5XX1t6erBdVwsgqckysnqCx7smTJ3HixBjef+99BMMRkTrb310ToDkSCcPjcuH82TOS6OH4E/Cca0vjGoTMYYDP5vmx+dlLLJNnrSoUG7UyNtaWDcPQiDDguQayOjyYmJyVxH9nwo+Ax4q7E7NwB5KyLvJ5guI5QD8gn9eNazdvwR+OYWBoCH6fG7duXoPf60UiFsX01CQG+nul8sRqmJUyuihzZKvILer+Z752HXd1NQ7XiawOqZO8weSP0V9bsi2t7XGrBVot0GqBoy3QAs9bPaLVAq0WaLXAU1qAmufmBbIGZbmwNDM5BCCvlpHe3zFYf3XZsPClNQgFADFKjwnoFKs50Tz/yT+/h2rNjkAkhuGRIdTq1Pktwml3YnpyDqFADCOjlJ5w4+/+jszVdgT8PmHd9PZ2S6nzV1/dwfDwkDBnhwf64fM4hGHc3tWN+48msbSyIoafZC+Tpdzf3ysbdBqWkUXePziKjZUlzE0+wqnRIZFvIYOdZc0s5Y0nkghHE3g4OQNPNImNrV1Mz8ygf6AfC2TPVksClkfDfkxN3IfTBpFu6evuhMthE8YSN+jcHIUjUWkj6p3u7u9L2XAun4fL6YbT5kKtwk1wSTZnwiLnfq9BtqS5/J+atqoxucnSrFcCC2bQ6JARpFnhSsbFvJltBgUFiBPsnp9Vm09lvEXwn4kPbsIVIKEBH35OvzSQp4Gh5q5FsILseqlkkHvidxU/iBtTaXP+S9jpdtRrZVU+bsgfEEwkO5nfP3funGws+R6BcQKuBA80GGXeBGkmrXkDRWbk0vKqARYCoUgY5XIFi0vLeO7554VlTmkYmmmyHwyNjIke6cP7D7C/u4PORBs62xNwOy3oaIvC5bQIgE5t1QwZ7sWyPHdePaUMKLPidPtx/pkrsDl9eDg9q/T0LQ14rJSuqcg5+dKsWzIq2d4EPwjesP9SfsBaV8+SesHUPy/XxAoPxXIV7//qQ8zNL+I//vmfC6hw5/qXYpBmsdpx6+5dJJPtMo64OefZquUifvXLX0iZtcNpQ65UQK3KrScBc5bxtyMYYMl5QRh7+VwB+VwZA70DCHqdYqxGmiRLwsnE4wY9X66jbnXgvV99gs2tfYQjCXz7W6/jwd0buPfVXdn0F8kMtFiEKR+Px6XcniATkxg0LeOQuXjxsjIDk807sXmLMD2dDsoKUZtayU8IS1KMiY9qjus+oGPWcRtpvvc0EKgZTDez7HSfZN/SSStevwaAm/u+OX7q4zafu/k7HNtMGvHzBIo0oE3w5Tj2uT6eHof0lzCDsnpsmMdr83fM16/jvGbxCvBpAJY6HuiqJHNpvD5+cyLB/DyOBdEMYIjf5zm1RI3Zc8PcRtowVDM59TUcd38yrgTgOQSrdX8wP1ct28IuxXiiGZfmBLL5GnT7mpOR5vtsjre6TXWMNIPnzc9fno1J8/xp/dH8Pd6jNmo0x2N+Vxjf1arEkXv37uH+vQd4/fU3BZxWeQQFHLHCiH2HYDGrpAhMEpCidBiN+xw2l2gTi7xXrYGl+Xlsb60wAmFnZxl/+qdvirG3xRZCJJqEPxASkJygnk3mNfo21GX+4omZ1KiUyshncrh//76ci9fK/s/r7e3tk4Q1mcICWItUhUqsMT4S4KcuOf03enp6MT09jb7ePkkOtLd3iGQHzTjJHqcZMefUMr1KPG4xZ6RxZj5fxuLiEmLRBELxBLL5Ij7//HOJyTopppNWBG4Zoy9duoj19XXRQ2ccbdRKsNAQtVaEw1KXNQHbT9iwbH+nE6WKC75QO/7xxz/B0OgouDLw+YNYWFoQhnM4HMCpk2MolwpwCYDpFNCb5yYgy3mev7ucTjHLJODL95lQ8Hl9yhRYWMAqHqqKFYHdD5jk0o9EZ9wuPyn9Qf8W9gFWX8lnOaMY67iDfmh0tOaEVnN/V4mS+kEVnTnumuPgwfhTAjUHwKU+3tPisgY9D74v8mYqmaK0vo0RICQEzpVMzDNrUJEKiXq1glKRniSc71nRmMPI2BhisSjsjbIkw8Wkk8/MzuSxD3u7e3DTtLbK56Cqc4r1CioOO+oNO1L7RVTKXNs4sba6KX2vrYPVWkOIxAJwOO2olOtwORVhgg+DSfxSqSKyRWTMr66tq8Sl0yUVADtbGzKHc05kE5UNsF/kETkeZbxS2seOQqkkT4cyc+wfTD7xmKzcWl9bQ6lQlOOwOm57e0WqN+kdw1jQ1dEhMoW8V863nPfZr0S+RyoanXK/WmpLz31PxismeJREEKWHKLHCWJJMtskxKNXo9Pjx1f0Jkc2LBpwI+eywuALIlGxYXNsB6pS2qaNSyIv00eTsnBAEAqGwJJWsljp8Ho+s/ddXV9Hb0yVEGPoMKdV/AvdMSlpgoQSiUXml5ytzzGf/kkQEvYbc3gPDUD3HXfn2X7ZwouMmpdZ7rRZotcDXtgVaQfFr++hbN95qgVYL/K4WuPr2/yXgeTMoIBupZp3bGpnie+qzAnSqfZqwnUSGRIEAsqkjWGpvoFCsgjKk+SLw5fUbQnau11mqDdGUnJqYEfb5yVOnkc1llJxDpYL29jZsb22KYWh7ewI3rl9DX18v9nZ3cWrsBCw0aySL0mpDuQ6RyqA5E2VcCH5SJkXkWwCUyzVh/vzy3bfhQB0euwUep010XP3+IHb30hgeHcd+JgtPICSAp93tkk0/N+jcVHUkE2hvi6FSyqE9HsHy4iy62snecgvThrrS3CSlM1mwTHxnd1fM0fb29/HtN98ypFscsNSEgiSbF279uHGRjaYQnczaxeL0dQCQcDMt7HWTPIN+Zodgy6GeaDOYo5/nwc+G0lM1b1zV77qsWv9UYAtZ5Py7meF6IDfyBAtdGYYqkhmTAGqTrs6tTFCV1jBgs9hEb5PAClleKyvLmJ9fECCBGuyxWFy+q4AzbkzLcFGyx6TtbgYpj/Z3tbknuC1AJCyYnV/A7l4Kly49A7/fJ0kDSgKQOf7slSvIFspipsd+nNrbxfrKEpKxCPp6OmCpV9DZHkO1SlbXlmzc7DZKFJRQKJWxsLiCkbFxMdG7e+8h2jq7MX72HLZ39+CjZmcpI7rABO/Z9h6PMj1lSTdBEW5w5fkq/10x3yW8TWNNgupkL5YrNbg8PmF9Lyyv4J//5af4X//iL1DOprCwMI+Ll67g+s2bUsLN8u/5uVkE/V58+N47cFgb6GxvQ7GcR6ZQgNcThMvhRTaTE6mFWq2A3t6ktO3S4gpSqRxOjZ1CZzKERr0spnx8VtQvFi12pwepbAkOTxBfXr+DheU1nD9zRgCla7/5UvorgQpqt1JugeOBgBTHFJmPBC37+0eQyxcxOjqMHI34vCxHr0mVBRlp7C8EkNSLCTv1mzleyV+a2L0Hshwm0LwZyG1OMmnw3Qyyst/ppBKZgewv1KXVDPDm+NoMvDcDocfFYx5fV1yYwXMNLHPsazDqiXHMe6dEVlNyQJ/H3E5mprwGzyU5Y2jFavDcDFrptuV3mwFkfW9m8Pxpbdx83xo40/doTnw8Cbgfap4Ly9TQaD+uLQRIVtHBlPgzMrqmOKVAIoKditGq21fHNA2m6+v+fcBzM9OxuX+aExrHJRQYb+ScBtvYfN7j+gxZv5w/moFH3S/ZV8WUt1RCtVKF3xuWw+gkKL+t4mpZsc7J7BW2Nr0YmEck0EeWrldkKJaXlkX2bG9nHSvL09jfXcUrr1wRkMvu8KNYrgurl0Axja+ZNa3ImFTzGAFaSVJQLqwM5HJK55/twpjAtqO2M4FA9nf1jIFKowq3h0k9i/yNF0pjRafTjZWVVfke9ZuZAGWynT4p1ETPZNJwuZ3CsGcClQC81WLD5uY2Hj18LEB2T/+grB8IjK+trWN9fUOuKdmWlIoe+jIwdj3/PCvggiKh5ve6ZQ20sjgr1Wshv0uY6DYmvwn00ySbpt6OEGzOML68dgP72Tw6WBVXqWNrd1euj/EvFPQJ653rFPqxkFDAZ8b4oqtRdCJLyzfJ86SWPc0PmRh1KN141feMeVYzGOSBK/CcDHSC59SM5zGZnDDI1QcSR9JH+eyNSo3j1oVHqm0M8FwWf6aXua/rca46n+pfZhD+aXO3Xleav6+vRyfy9CnlfJw3WalnVLhRe39rY1UkXKhhT1nARFu7JODZL2yNinyWzHW2rcflkUR+IZ+T50B/DT4nPs9CrYKq3SGgcKVsRT5XQTbL3xuSlMlk0zh7/jQ6OikDyGovJoBVAovjkfM9gXLKonB4MxnC9/hTJP1sKqZpEgPXvzre6MQixzvXCEzMpNJZbGxuiexQhASN3V3MzcyI5w6rt3jtFksV+fyOJLL8/gBS+5xbfejq7EIoFDbWnRaRQuI18j/tM8DksKybysp34InYbVTJcT6ulPJYWaI0W0XAc0rtsJ0cbi/u3Hso4Hki5EFnWxipQgNTi5uYX94S6Zu+rm4xGc7nMojEEyhWSXTZQ19vl1R6EihnVcDNG9dw+eIFIc8YrjAm8JzdymYk2NQ+Rs9t5jlL2pRa9k7Pgea57nst5vlxM0zrvVYLtFrg69wCLfD86/z0W/feaoFWC/zWFqBsi14864243iDpBbwCFoi2VkT7W/4tzHQFtRLoFC6KAZ6r0s46q4WRK3Jj7sHS8ha++PI6PD6PbDKIDhI4ddoJ3injx47OpABVLDN9+PC+MHtHRgYFNL/25W8wPDwochqnxk/AZVOamzTfLNW4jCcAbcN+KiObcW6CKMvBDdBnVz9FendfzMxCPo/IrpCdRBYcNyId3X3CRrHZ3dhLZxCKRdDT1yPl1tRsXl9fxcLcLHq62uFx2WAnj6xexsriPPqHxrC6kRI9Z27gUuk0Ll26JDqULD2nruWVK1dkQW/nRqRSVgw1AfwUG5sg/aHOuHpc/DzLfLlp0uw8bswEqGJpuWlTo5lJZO4Kofv3YJ4fdApDu1Qx2ciGVqxExTxXRpayabXy/foRkLIZuDFvdAmUyD1aCJ4/2QWVr5lKwtTE+U2VlV/78poAB88++6yU5JMNKWC7gGLsgzXYBagwnr9qLf1/+Zfa+6tjs49wcyxmoDu7eDw9i86uHvT198PBDXE+h2wmLf2FbLy6xYbHNMpzuVErlZHLpDEzNYHLF84i5HcL69DtJhBD4Kku+p4EWhYWVvDa69+CNxBCvWHBjZu30Tc4iEA4JEaZIMhkrQnbS9h3QlLkptlxkLBgH6C0TC7PRIwTJSZ9yM6kHn6NIJUdpXIFbq8P++ksgtEY/vr//hu8+uqr6GtP4O6d2zIO4skO3H/wUJJJ+WxG/AGCHju8ThvaYmFs7mwiFI2iXG4IqEZ5Fo7XYNiDQMCDIlnpNeDRw2k8/9w3EA25sLa6gFgsbMghWJCnlrLFho8//RxOdxBnL17Br7+4Jkz87mQSwUBADF4ZCz7++GNJhPBeKV3AhBHBvVyugFOnzkt7eLwuLC/NCUAejQSRyabk2smKffXlV0SuSHJMBjB0HDhp3iybqzOae58ZGDWPFf19PbbMLDx+jtfO72ot+eMC63GAvP5cM2hqjrdaEoZsQ31+kV2o12X8Hwe4qr4uCrYHf9fgQfO1mRNtZvBKQqhRrq+BY35WgzZmMMLMbtdtqIGy5mSFGeg6rp30cc3McxUTaf52mMzVSlHKUFLFAQ2e6zZp/skA0Mw8NwNu5sSBmXluTsCY2/Ho9ahgpv9ujnkHbHZTcsf83SNAYlOjaPBcKnNMRopPe+4y9xkIo/laCBJpk2m2kwBgjK+MtRImFYtVsY6VlrwKmA0BTXluSrYABLat2NjcliodVnmdO3sasWgI135zFdsby4hF/RgdGYLN5sC7732AtmQS6Vwef/Ld74nEFPWZRX+bDGEV8ARYtIEyFspMUZte8xKUZJh6/nI9lKhoVMUokcC3Mj9ViaLp6RmZ52kSToCQsZxSLuPjYyL5xgBLVjYrwjjP8p5pTq3kwqoCetIgfGJySlU1+QKS/Ob9Dw4OoVZt4NatW3ItBLjb25Pw+1ywWOpi0ryxuiSmoSGfCzRSpwE51xR2qbSywOmLoVx34t79CWSLZSQ7e5DKFKRSbnJ6RoBTMsgHB/rFDDEc9GBudkbamesWLf0mQDmlzRr1A/NXysv4vT7xY4nHY/D5lKSZmu0ODUNVF1PVRbx/zq9LS4vyuHkO+smoz6tPSvzj541BZ17/6b7bDJ7L7HvM/G6OgwcAuVqwqRnb1M+PA9D1erJ5PBiT+2Hy1FgHMJEtT5fJC9RRyKawsjCPjY1VtCXiUpkgADbNMiVR70S1oqr/fB6fJHY4dzFpq/1IeA38TLFawfzquszr7H5DgydgtbmwsbGJaq2Bra0txBNtIolkZeLEMBlVsa2G9Y0NWcsx6czzM3HDccr+xlhPZrVetzBxQpCb77MKg8dWPgA28RPgcdh3WeXh9fnFF2ZxYVHMN30eFyKBAJKJOOyOOhYWJqRvuz0BbG3uiEG92+1XlYUCmFukKoPJnkQsLgkt/o3XwLHIRIOOJeZwpVjn7Dt1lItZLBM8r5UEPOdaJ5svweHy4vZXD+D1BRANuNAeD2FpI4WphU3s5yoI+MLobE+ir6sTe7vbksQqlGuScNvb3UIo6IfHRVPdklQT9PV2w+txS/8Ukok2DG3QG4jJOZUA1fFSx3j9bw2eW8R3SFVF6lcLPD9uhm6912qBVgt8nVugBZ5/nZ9+695bLdBqgd/aAp/8/P8U8FwDEscxfQ428PWygOcCCJiY5xo8l3JKYTSzpLwu0hClcgPd3aP467/5WywsrQg1/fyFs8I0Te2l4fMEYLO4sLu7jbHxESnnpk7yxx9/CL/PI8ahiUQMVz/5GCMjwyLbMjI4gHDALWB1geWwbh+m5xbw6PGUaELz5XG7MT42hhdfeAG//uRjVPI5RIJ+MTzdXl8Vg8WxE2NSKrq1m8bYqbOoNGwYO3kKXV1JFIoF2fjcvXcHK8tLmJmeQkdbHD1dbViYmRQWL//tDkQR7+hDLJ6Q8xIYpMyI1jDWi3iCGCyRrVcKwuA7YE82GgLuUgdTg1gacKEWNFmABB3JOOOxqZ9uBlQOgRMC6gTPD8EXMwijNmeHwI/qFIfyLkpKUjHDuDHivcvmr6IAPIu1LsCuZkfzfsScVTb2R2ViCFxwkyNyNNxiGcw0bYTKTSmNn7Q5WaFSg93lkmNxM8jzsfRYg3hmTX6n3S4mVQTPm1/HgU7SF5m4cLhw6+5X2Njew4VLl2XjyfN9/OGHIg/y0gvPCXBDkP3Onbt45tIzSO3tgeebfPwAczOTCPhcSMTDsFpqiEXD8PkCiMSS+NlP38b3v/9niMaZ/GEyxImdnV2EIiGUywXYnDaRHiEAQmYW27eQL4lhp8fjk80xN6z7+7vCsiTzrcZSe4cHuUwG6f09dHQk0TCYbLVGA9t7Kfzyw48xv7CEb33rmxjsbicShk8//41UT9AEl7JDHqcDw/092NtYRSWfElDBRSanw4FstoxzZy8bUjBF2F0WDAz2YXd/D5sbu1hd28EzzzyHeiWP33z+CVxOG954/RWRfkml97GfzmBpZQPlmhWDw2MoVxuYm5uXUuy5uTm8+eabAjQTPOeY4PMR87b2dnzwwQcKJLC6MTg4jLa2KHw+JwJBL2xWJoysCIcCAv6x7LyQL0gijEkO3ZfN40DHLb5nZkIfF/zMLG5z3+WY1YlEPW71Jpt/07ItwhZ8CqD928Dz48agHr9mM1Iz8KzB86cFcZ7PyFMdAQ6O+7xmJTeDvJrxaK4k0Zrouq00+Kz/3QyqazC9GYD+XdOvmXkuEckEHGswhONGKnUM9vvvkm1h3NFAu75naSdJAquXvs5GTScKD6VqdPJCPwfzPZiPYT5O8++6b5oZ6+Y+2twuxzHPjzv/wfUTNDR2N2agn+c4AM2NBCsrWOTZHqnWUUcSaRCX+0CiQuYgixMWK+ekMv7l5z+DzWHDq6+/IhrSBK44hz66/xWmHj/CKy+/JH4n9+7dxzdeeBm5YknM/1594w0BtwUcb9RE2oxM0lKJHgYekSnRz5PXplm6ut0ooZLNZVGlJJF4QygNac5xTqdLElkLCwuStCa4zftmxRDnUSbtmOgrULqjrjwU+H2H3Yl8viDsXwL+lMCi5MPq6iqWl1lpo9i5oWBYKp7YFTlHfP75F/jOd96E1VpFMZ+Fx+UQaSmnHSjlsyjSPDS7j3qlBJtFgdh1mxuReI8ka+/cn0BX7yDCsXaRhesbGMbefgpf/uZLvPLyKwJ6xqOUYlEMekp5UPdagHOHA6Ewpcb4nFzw+3yyHmE1DsHNWDyGYNCv1lyG78yBdp4MKN67U5K1rGCiESWfSU9PzxHN84NxK5UYhoZ8kwGjOW4YQVglkQzmO98zxws9npvBczNY/rSE0tPAc3MySo8FHqNGNxGrQxICC7PTWJidEqJCPBZBIOATuZJoLI7t7R14fF7YXZRhIQjL/m4T80zKpbCqgQlaVjhRXa1UKqBQLOHu/Uc4d+4COr6cx94AACAASURBVDo7sL29pYzqi6w2WxLgfGN9Gy+88JJ8ltUjHo/7YIgTlE5lMsjmcjIPJhJJZLI5Ae45VpcW5iUBQgkWrgO4TiSYTwNReu7w2XM8UIqGfYBJgHhbh/Rl9k3K/jBBEPZ7EQ0FlS5/NYtsdkOq4ny+kMgnUoufni7VOkT+RcxWyYOxAEF/QDxeWN3B58zzaKP2J2O4qixkP6+UNHhelmpRti0NeTV47vH5kQh5Jcl07/E8inU3QvFO0Tx3U+owl8X29qbouXv8IZFtyefSiEVoGh5EqVCQys9QKACHVI9omUjZaEj1n4jjkOhxjGGoGTwXTXfK6bTA8981Lbf+3mqBVgt8zVugBZ5/zTtA6/ZbLdBqgae3wGfv/pXIthxXnnlkoyJa1Qo818xzMldkwyT+VAbrqc4Se6XHanHYUSjWcfXqNczOrwvjl2x0f8AjWua//vRzlIt1dHb0IBoO4tada6JxzQU8WeY0caI2KCHYzz79FCdPjokZKA1DS7l9YbnQkGhmYQm/eP9X8AfDGDkxLqahLMWmVAZlI9bm5xDxuDDx4L4symk6eOHcOdQbVvQPjmBxdRMjJ89gcmYB0Xgbcul90WzeT6fgcbsEAKRmdzTkRymfwZnxUWGb2dBArKMTdbtbQGJudmngRL1MbkDJYiLwTXYfGXAEpGq1EvL5rLwvwHO9ocwVK2ThqSSGAC6G0VqhWBZJE14DjTAJHnCDpTYLCuxWL4JDCpFuBvCaQXPN7FOf0/rjSrJFHU8Zj5LtLNIGIg1RkbJhzZBleTk3WM3MSAEvJYmitFcplVIj+/CAby9dQDGImBkg2ONyCkOfoCSPKZs6Xo2hcSpGdKLRq66FMgTKYFM+paRg5FCatUgAVd8Pn0tNJHnuPZxANJEUXXOyvgjUT08+lkqGoN8Ht9uJ6zdvCct5/MS4mNPubm9LGXQmvYu93U0xxCS7sFIpyiZ2fPwM1ta3MDQ4ikAoimhUgS7VCmVuanC5mfigzjg364olRaNUt5vAsQuZTE7YZfySx+tGLBaR+9jJFnHz/mNMTT5GqZCF3QJ8561vS1/hpv/R40kB0MkS7erqwpXzpzA1MYEqrFjb3JFy6UePHkmiaWNlEaXMLgIuG3o720RLv+Hg/VNO5Rw8vhCsdiuC0SBdgbGytopUpojFhQ0Eg1GRryFjnSpIbfEQ1lYWsbK8IOOPxnu5QgWlSkMSUTQCldJ5u11MzthXM9Qk7mjHxsYGTp86LYAPn6UwRm0e3LhxE9944QqiET/aO2Jw2GmoSokUqyRoAj6CQ0peRJCvY2RbpI+apEXMTGMN4ugoqGNdM4jD72hgln/Tmrf8ntYfJ4ihE0bHMSafBp5rMNcMqurr4XuMDcJGNErohXVraO4SqG8Gbc3nJnjePA6fSGgZwJZm0+u/6+My7pjZeGYJF16nlq4xg8EaTON7Wqf90GxYAWnN16XvWZ/fDJ5rENgcr7QkhQbP+TcdI3U/aP4pys9GLND315xIVMkRlezVMVTfv3kuPATwteyUYsXrPmUG/5oTB2ZQu/n3J9rFAC1/X+a5yLYYWs/NbcpnoSUX5PpEI1qsoVW61KgyYhRWCSM7SkUl0cDf6XWwtLiBhsWCWFsUNUsN4VhIqmfcLqcAWg/u3cPs1AzCwRDOnzmNn/38bbz2+jel8ub6rdu4eOkSItEIXA4mO/Mi7+KyE8Qns11rmNfkOtnG2gSW/YHxn8lTYYs6bHC5XTKf08Mhl8tKXOA9EpxnLEmnUtIErGSZnZ0XeQeaC9OUnBVTlXJJjs/nTb8Ryl1weqpSz7qkTKZZpcPE9O7uHm7euIVnnrmCu3fvIBZLyHzw8OE9fPetV9GoV6QNCqxCEci2psyu8xn5j94o0s42F6xOP+wuL67fvoft/Ty6+0cQiLRhZnYRqXQOPm8AW1vbUtHW3RnG0GCvtAWvh+2gEu4EhNXz1Ik0mj1S6kNJ7aiqwKcyz8nKtdKU1CLg+cLCnJyDlUBatkUzzyVGmWRbdFLNnBhrZp6zH1OXvjnppT93BBw3GYaaV6THAei/DTw3x/+DONKwomZzSXvMz0xhf3sDXW0J+LwuYS5z/SRxW/IJFlT4G71eLKovqP+ol1+Ey2XH9tYapqYmYLdbMDQ0ilrNgkQijmqthHI5j3xRGZlOTEwi2d6FNSaaLz8Pi5Us/4pI8TCRo9bWdlSYPIdFroEVEJlsFpVaDcm2NpQKBihuyBhxztPxWJEmbHARaC7QQ4jm5jkBwLd3dnDn1h05ZmeyDQO93Qh4XeJNFPBakc2siVdKvW6DzeFFMBRHHQ7JClQl4VAXM3pWtDWqdUN7n3roqu89bV8gJsBSQUDN85ysBbg3SBI893qRL5TEUJyyLV6vX6refC47vpqYw8ZeCTZWqp25gJDfj1xqX+TauD7jSIq1tWFhfgbjYyPCPOd6f2d7EwN9vejsaFdm4sZ+Q6oPWS1pVDPoxLk5+az7GWOJGMzTMNRIJup+19I8N4/G1u+tFmi1QKsFDgrSWk3RaoFWC7RaoNUCzS3w61/8l4YGdppBqSPMN9lYVZHJ7AkwzFWrmDORbS0/uTOqywaEm3X+rywlpmX86Ef/jEIRcHv9uPTsZTicFmxtb2JmahaVEqUjQujs5KbysbBVqUU9MzONrs4OdHYmZRNMMHtgoB+rKys4PT4GS60gWp3UXuai++fvvo/d/TQuXnoWQ8PDWFlexp3bt8Sscry/Fw9uXsfpkycNVngViyursNldiMTaEYq2IdnZh91UVjbTX1z9EJFISJjrZPsQbHfYLOhoTyARi0opr9vlQK1agcvnRYVmjmLq5VCGVtWKMKPJIOKinfrrAoQ16nC47djZ2yHfSTZfBKeFMUM4mYt7gy1ISRMartEAkqW6PA6BZWqwqg02dZfV5zUYrszCfj/wXG0cTECksSFSQBJL7TUgbZhVWQmgVWRzqQF0PnuCiXyZQTXmVFg6LYA5AXTqnIopqup9NgL/BL2lv7CknqZjFgFcCYi4PdQNNaQopD2rAnazbalnbyVrUEs7SJLhsAzcnPDh7wTayay8dvMWcoUyzl28JM/d5fHg/ffeQywSFjkCGoBubKxhe3cXZ8+clev0e3yiuUnwfGtjDen0HsqlPBq1ssiXFAtFFIsV0cy3Ozw4ceKklFMzCTJ2YgTVMpMn3DwrLVqWC9Poy+Hw4Nate9ja3MXZcxcFPGaChO37+uuvCgvtnQ8+xsrWvsgEhIM+FHMpuOxWMeBMZzKIxhJIZ4vo7u3H3t4+UMlL9cb3//TPkMkVRNf95o0bODU+Ci/1/601NCp5uIg/WwCH1ytVIclkNxLJDjhcLtGmT2czmJqdxV4qB6eLUiku7Gzvifma30vQaB/hgEc00vPZrDC/ItE4Hk/OSvKKgHkswSRCFLOzszIWmBhh362KwZkX0UhEgQONhjDcCaKfO3dSjFi7utrgdNkRS8SUXI+VjFGHMC2pd++wUebGbBgqReRK0scATJtB2GYgWZnrPSlvxM+p8aRARcW+VlJFWrKFyQANyDYD2s2AUPM5zPHUzODm+xxTYl5HwQyHQwAXvsfEm9Y7lvh8cN2H45zMXPOxzWCU+Xcel/eiY5FIMhkxnG0sgLOMfcYzBZ5o4ExLyOgqJV6LGTzn58zMVJ2EOAK2GQ1kpLUMaaqq9H39THVByQHrhUk8OmjUlPa8WWLs+KQgSZFKV1lfv/lam4FvRiIzI1/iE02MKall3L/uTwRfVZw7fNIKMJcnLeCsioW63Q6TDubkyXH9RuAoxl5DzqL53prnbWUNeQjo6z6uWaO6kkGSDQKwSg2Qca3KMJoAGGMYtYCZkyIbnAnauZkFVCtAd083IokwvAEPSlV+Ts3zlJ6qV4FPr36GXCYHv9stoOzzzz2HRDIpUhaPJibR3tmF4UEC2U7UqkW47CqJWqzUZf4iSP7w4SNh8hLMpewLmb80FWYSmrIkyysrApATyH7++edE17xcpmkiGfY26afUbea8RB30zz77EqMjI4jFo+IFwDNS95zziTKZBOpVNadRKkIkfoxkp4oLnDNYbdUQJnqxVBYJtmRbAv09lJujEasLxXxO1gRcE9ELg9VQuUwKpWJO5n6bywmrw4lq3Q6PP4Z/+fn76B0+iZGTZ3H77gM4HC5MPJpEZ3sXUrs7OH26HwP9PZJ8pDyH6iMqHskagmaORkxiQp/zpsjxyNynksZPY57X6wQcbSiWipifn5N1Cav71JhTZpsHyRwjoS5931iP8DyMDdLXub4z9zuDda7Guer3OmbwWUu/NEnDGV81urOSjOF68Ylxr/1RTN8/iHF8z5j/dYzlGrBqcQhoTakPSuh4HJQ6KcFupWknE/Bcg1CT3o4KAXSOV5Hkt8v6i/e2vrGO1P4ustm0kBGYzB7o7+djl/mFKmt7qW0USzlpt9XVdWxu0mTUj6GhMXR19aLM9aJDmZozUZMvFMQslHHO5aIef0ZiDPt6sr0d5XxR5kNW9lFah89TrQN1jFd656x0YH+0Wt2o1KxiUH737l1EQn4kk1F0tMWQjIVRKRaRT2+jWtyXtUih3IA3GEMwkkCFkz9XZyLRV5GEGMcI9d4Jouvkqk5mmc1DdQwS8NwAsGmgu7K0IJrnTG5xTZsvUpvdg68ePEIgGIbPbUVnWwyrW2nspMtI5fjZLnR1tIsGP9ubxJq9/SxW1zelYuT1117GzvY2NjfWMD9LMP0EToyOqCoSDZ4rcS4hwehX8zyo35e51WJ9wjCUf2+B582zS+vfrRZotcDXvQVazPOvew9o3X+rBVot8NQW+PSd/9zQwKfe9JgXoEd+R1WMEslWIaDJTWmjVlMmZ7KBUyW/3DQQ7GhYashly/j1r29iZzePtbUtvPXdN5HJpRCNRzA3u4DungGUSwSnMpifm8H3v/99Ac43N9bFKLR/oE+YXtNTkwiG/NjZ2sbZ06dgaxRFSsTGElVQg7mKiYlZvPPOL/GtN76FZDyKteV5FAoplPe3kNpYwzPPv4C51XXkqkDZ4sDl517C9Rt3sLqyiVgojvR+RkqnIxEPhgd74HdZEQ96kAj5RKYlmy/A4fHBF46janOhWLfCSSDS2KQrRp/S37YLe1yxAxuUXzESChanFdl8Vljd2jCSgCg3Heo5KEa58ARF91wBNmaWOZn5ZCRRE5ysI250yMwUAMsAxM3PUrNw9QZZgzdqs21AckdUUI4yK805aMXYPGSacVOizQ75k3+PhEOy+eO1kTXOa2KSQJ+CILnTQUCFmqAEDAkwH26A1L1zo065GKW7rqQb+Pmq6IqamW7NLE4zy5OM6GyuhEePJjA4NITOzi7UxAyrIkZbBHMlWTM9Lf3u1BnK9nRIe1fLNGajyZ3izRNg393ZRia9j9T+voC56UwaoUgM6WwBSyvrYrS3m9pH5/8vTfLiC8+jPR6F1+MS+QCb6Lo3UKhUMTO/gg8+ugpfMIp8sYT+/kExudve3JRkUaVcRTQShcPBpAJN8QpwuVQ/yGZotudDo+GE3eFDJpuHP+TG3v4Oeru6sDA3jUI6I3q6e1vroh8aZcVFpSh+Aixb9gajWFpawkBfPxLxmLDOCETRWG1zZ1c2sgtLq1he20QVDrzxxjcFiLhz6xqcDgt8bpckCDwuF+bn5rG6uiGJlJWNTTj9Abz8yqu4fv0aFpcWBbwLsVqiURcNeSvqYhLGfpDo6MHOzhYGutvFBJiSBG5/AKFEh7DE+gdHMTszjUQsgnt37qKzowuvv/4afvrTf5FybgJZ7DvPX3kWPh9L6ZURIUF7h4CCh9qmZjBV92Pp/YZRrsgGCyijACn2bQJ1BEnYT/k5VYUCuXYNNDezmjWgY/5plg/R59SxleOR/VqbAUoiyemSGMHzemkkq82bD5JjZvCc5ooGUGVi5Wswuzl5cBzobB5Dhwxqhdabj21OtJqBef0ZfS4FIitA3ZxYk3sncEOAknGhURMjQ0YHxgfeJ++b0VMb5hJTrtRZtaPAc83KbK4UODjnkeTKk/rK5mtUcinUyyX4qCKUflbHATJm8N38fA/70WEVgOpjT8pLNU/G0kcNYF4/Z/NnjktANIPnzddl/r5oN1crAs4JUExdcSuBYvY7MrGdyGXz2Nzaws0btyVhPTI8IFVbHAc1kT5RR3S6PeKRQPmH23fuCXOaM/D68ixOjvahr7MNwUAQDXjw//73f8Sr3/wuOrq7EY76UC6l5NlVahZheTMRTHknzn3U+qZhKMcAK1Ti8bi8x8ofxpmZmRmMjZ+QijQFnrPJOGDZvxSoX6tbkS818O7bv8A3nn9OJKKUAXFdqtk4j7ACTOYQmw35QkWkLAqFnMQoxgwei2sYzhGUdbFaaThawZfXrmFrewPPXXlWDKTdDivs9L0oF+R7lImjTNbNm7fgD/hx9nS/gIbFAjWuO7C+W8Dk0iq6hofZwcTIuVaooE7zyVQGw2ODSCRjOHvuNHK5lJgmc01FoFvAa6kC0+a+vF81d5vXZ1qGzZxMVssBpXnPeDYzOy1zHqVuzMzzgwoL1OBy0ZuCxq1Kzsfn9wu4nEpnJKnBeZ0m18qw1K50td1uYVqzzzvdLtGVp+Y9zdPVs1LrIo439kO2OduZEl1MghBIDgVDUgHBGMvjS5LX4ZQ2YD/j3MV5mzrd7MjmKhcRYDFV4SlJOAXOm1cWWjpOni7HvVHVxoQJk7jvvPMOhodHMDg4IH1UkjSihleTdSj/vZ9SkjoEtCcmHsuajea1Xo8Pr7zyGpwut/zHCkgby7XYt7ieMUgJnNsf3H+AU+OnJbavLC0jGAzI/anxppKoah5SZslcP9RRgdNFM083Vtf3sC9z9DzaEgGEgk64HYCHCHu1hkapAJ8D4o2SypWR6OyFNxRHtW4RA3XU6tKHqdvPKoYa16piWn+YHOQjU2Pr6EtqFaVR2f+LWJyfB6sherq75HmRIGBzuERGMRSOwGatoLMjgWrVht10CVOzy+jq7RGmeqlSwNbmJla5drI4EYslkWhvk0q91ZVlbK6vYXNzHa+89CLa29pkLuFSkdWNykuBcVta68hFmucs/kGY56zsdHtl/aPnLv5saZ4/8Yhbb7RaoNUCX/MWaIHnX/MO0Lr9Vgu0WuDpLfCHguc08xEWqUiUKEaXaA8qy84DSReyWuqNMooFloDacOvmA/z6iy/xve9/H/FkBOlcWkqsI9E2TE/Ny4aqLZHAN77xDUxMPMTjxxNItsVw/sI5YZbNTk+J7iElLk6Pj8PaqMLtolloRRju1ZoFd+48wP2vHuHVl18VLdL5mQmk09vwu2wCpu/QZDGWRLyzB/3DJzAxOYP33/8AZ0+eQVs0BnsD8HqcKJRScNrqSIT98NrrKOfSaNQqqJFl29aBQLwDZYsLpYYdLqsFLktVmaUaZlsy6Ui5vAK41E8FOJcPeFtqc6Q3vxrg1ptYteE0RFUM+QMNkHDTKlIfhhkmwR5uXvl+M7htZjw+CZ4fAovH9RAz6EbmGjdWZuBcH1tLPJA1TvBDMeoPWaKaLapZ9fpe+X19zfr8ZhDPzHo6BAkIkijTuOakgAYT9LF4/K2dNG7ffSjGauPj4yIjMjU1jd3dHQSDIXR3d8kmmUDNw4cPcOHSBdkkV0S/lhs1C6osoyY7r1EXFnqpWEQmlRIG2fLyMio0Y6OmbKWOWCIprHgy1ml4STmiZy9dhMNuhZ2Alc0Oh9uLrd0Mrn7xpVQ7kD3O505N75WlJezt7cBhsWBzbVV0/0+fGkUmuw+bTZmTRaMJ1Gs20SwnMzydzaGjrxO5XBqlfB7VfA5hv09kBJx2Glx6EQpTazUhUkR9Q6O4ceceBvr7MDo0JGA2dfi9Hi/S6axIDVAO5taduyIBQ+31eDwpybJ0agep1I7cW3dnh7BNJx8/RiadxcL8AmjIFWzrwOuvv46f/uxnArqxDdP7u7h84QLKxZwwNFeWFwVwatgc2NvdQXdbGPYGWcgV0SX1RpLwR5Ko2xxiqEb2/cbKqhi/kYE6NTWJyYlHkmjgKHnt1ZdF5omMTJdbsdSZwGoGc3W/ebK/EzAzV1sYmv8CtFG2Ren7s/9I35bqm6PArLnvNgPWx4Hn+hr4N810FxNFu13Ac7JpKTnB5A5BK+rmCyBkJMgOQHth46uXebybx6r5vn8/8NwAJY0YpY9tBh30e/xpZlM3xxwzsCvXzIamhAYTYrWayAcQRNefE0NkcLzQfE+hXxo815It+jrMTNeDGGEwaZ84r9E+zeC5TqroY/J5NCddzLGz+dmaEwrmttXVO79r/aHnCGFVNkndmBMU5uP8IeC5BlWZZGL/EvatzSkIWDZbwPb2rmgwr65toKenF20J6kS7JKFGFjTnd91GZJTmCiVYHS589vmXAkqtL8+hPeLB2bE+OBoluB1uONwRPJ7bwcpWBqcuXERbMgKbjWIZNdFf1pIgnDM4prTmuUir1KrCzOWcmU7tiVEg9Z8JqBPYVf3a0Pi2EARViaN6w4ZiWRmDLi0uShKEZuOs/OJ/UhVmVDAwdsPmFFkxJkcJwgvj26IkmqTCyU6jXrskDPZSacHnGHdee/Eb8HucKGZScDlU/BHgGMDm9o4YTp8YSqC3I4zN9Sx8/k7AGcQXd+7DFQkh1pHE3MwM4v4wOsNtePxgAnWHBcOjg+jr7QIJ8PyPayip6hPpDaXNTzCf1UhkDJvnu+bk2eF45eUZ4Hm1grm5WXh9XrQnk8b645B5ro5RF4kRSqjx2TLBT1BZaeazUsUmcYlMZX5Gtyevj21A2Y5cPi/gsXi1iPyHFQ4n9ebzsB0kynn9TBDQENtg17P6pdbAzvYOAsGQyLlR2oTkApq3E6RnXGeVH7XfqQvvcruxsb6Ok+NjYmjf/GpOrJv/fmStJQSHBpaXV0UyiGsDXjfXbpQcskt7q4Qq+yrBfbYVq77oUcI2mp6ewmuvvS6GoG4351B6uTjEBJNs91KVhrIO2Cw28QgYHR6RJDzNX5nUYRJBGbNrOT31O5NEQh6oV+F0+TG/sIG9vYKc58HDe+jqiKBS2kOlkBEwu16pwud0wOe0EEdHtlSFP9IGi9MLWBwSc9nnuSbuSsZFe5yiMvSmMSdjeO7jqmQkyXlQhVLEwtwcapUKuru6ZdwyOcc48XByEsFgmBa96GgnEcCPAvcCdx/B5fXg5Olx7Kd3sbiwgHgsiUgojsnJWemuBNaXFhfEj+b0qVOIRSOoFAuqqkd0zw15yJoyuW9e22ryiI7jyqDVAZvLK7It5rnxmW/+7y2c6HdNUq2/t1qg1QJfqxZoBcWv1eNu3WyrBVot8Ie0wB8DPFfag9xcGaw7YQVVYHc0kEkXEAy04dHEPD741ccYPz2OE+PD3ELj4UOCbgX00EwrFEI8FhPWGc1Cw+GQsN/GT47JpmJuZhrhSAib6xsYGz2BgNcvchBOjxMujxdz84v4px//FBfOXUIi3oZH9++iWsrhwvnTWNlcw24mg66ubilT56ZrfW0dFeopez3obIvD76YMRQoBrxvBsA9tiZjIZFBnUkm0VBFPtsPtDcJCcLFhExkOAop2KzfeikVNresazTaNn2QNCcNamJY0ErPLxpC6pqpEVjH2NTihNy8Cmijap7CvzZsabmTJriVQTUMpMrW44dOsTA2g8ztmgLl5g2EGkZr7zBGAyGBnymbSkBXQm3OtjcmEii75JciowUCt5axlBAh+aakXXj834HxPmxXqTY8G3JvZswoIUqXjR0Awk5bCEdaR1Ymf/PPPceHCBWHb0bzrwQNlStvX1yfXzLJ8PqfOri7Y7EwQ1AS0pL44AVj2E7KdHFJNQOySG3qWwC8gncvhwaNJAZttDpbquw6MVQlk7+/tqH5UKoqe7uDQCKbn5tHZ0w9vMIxcoYiBwSHs7e5ha2tDpE2ikTBSu5vY2drEa6++KmXNLK8n+MB2jMcT2NnZQ2o/g1KZI6kBHxNL21uIhyJSss6KkHDAL9dKw7RQJCxM++df+IbI6JSpTx6LSok3ZQAIhlO6g+xCMulZCj0xOY3ZhSU43X659kIxB5/Prfo8EzYuJwYHBzE7MyfACdmr7T396OwfFDM84svDQ0Mih0PG+cbqCoaG+jEzOYmerk4BHTa3t0TjfLA7iUQ4IGzRTKGEtu4hOP1hlBsWYbcTo9rf2ZZ7J5DATfTe7i46km3Y3NpEOBiQOEFgmUCE1lLW7D1z31f6p0eXhsQrCsXqAajHcxAwJ1BCuiSN4zjOCPTx+7z/fyvzXI8hszQKx0GtAQHP+WIcoQSAyMlIBYT678hLWMTqZR4TB+C6IXEg93KMcfBR9qo20zwKnj9trB0BdE2xofmY+nOaZc3+KUaRjIFkWxLGNJ4JWek2yo2QGWpQRyt1BeAJ29XQZ9fMczNTXNrSlJQ8BBHN5siH7cfjaxBNAyqaMf+0JMNxbazv7+h3VAVR86s56SfHE3CUwNCTmurHzedPA8+Pn/u1zJFilmp2KGMIZSAW5pckjoyeOCFSLSJNVS9L7GAsdLHKwqhssDvcKJargNWBd977pchkJEIeBJx1RLxWWCpkeNtgtQdQc8Rw59ECMqUqRsYGMDrai1Ipj1AgLHGY84Ri5lPijN4gKoFCoLFcooG2kpypVrWMiZLBEXa4JDgUq/lg/DSsou1MtjMTkLdv3cI333hDdJNZpcIxTaCWzX3t2jU43EwEFODzuCUxRfCcT4sJuq3tHThdHgSDEbg8PtGOXlpZkus5f+aUmISyGo1mn4wFjGU0Z6QRI6WrPI4iFmYeoj3Rh5HR88hX7JhaXkeuUYc74BdzyrlHk/jeN7+D9999F8meLiSScZwcH0U+T+NSlcAVYLmkAGjK6miAG5bDZNNB0smosjGDwjIYGuqeq7UqFhbmJUnLRKpadxyVbSHYarW7hOH98OFDie3/4T98D9vbosvz1AAAIABJREFU28YaxSbf/dnP3hYZPc4Bn3/+uaxt2tqS8hy//eZb+PDDjzB+8iR++D/+B0LBIF56+VXcvXMH2XQa586dFTkzVhWuriwiFo0iHosb7P8G/tvf/p0wwgeGhjB26iR+/evP8O1vvynJ6nfffRc93d1i6M41z8MHD3H23FkMD/YhEaM/zvGVHuZ43xyb5G+GWTqTS+rvTFSoGE+g1mZV8wHXOZTw4lzKPkhpEeqXE9in2SvJHx63T8w/mURnlVyhUjZkW5QpKRn2d2/fxcXzFyRpr4x4ec5DkoWSWOIqx5DLYf0E1yI1K2aml7G+ui3gOX1YOjtCsDTycDsaqFMbv1yF3+OGw6bY7sUq4AlGYXN60bBybFWFDOJzOxHyeyVJ1qDUVdM687eB54p5XheJHAHPyxXxXiF4zrHidHvx8LECz1k5193Zhly+Boc7jHypjsWVFXR1t8s+YH9/D5UShXecIqm3m94TcJ5jNhwKijk7xyavk/OCVEwY7cJki2aemyto5erERFe1I+c+GrlbXW6ReTSD5y3m+R+yY2x9ttUCrRb4OrRACzz/Ojzl1j22WqDVAv+qFvhjgOfCvWIJtaEzq0pqy6g1imjU7ahW7CiVgV99+Al2drfxJ999E9PzM8KCoxSh2+0XKQqWVo8MDwvY193VKZIMLGHl3mZ2ehqRaAibGxsYHT4BS8OJvf0Ubt66hbWNTXi9AWxubgn7hSyYjRWWwvowPjaKO5OP4QwF0d3ega9uXEd/ZzvcaCDic4nxqN/rQCzig9frEIawSNKIGaaNFBu4PT7YXW6EIzGRiKFGLP8rVSrIFXKo1MpSVi3ltfxJ5qSh/akMjgzwm8ZoLp9odptN78zAi3mTJ2rORm118+aP4CAZ3mwzJgP4O4Fo/qc/y40sNw4a4P5DwHMzECfMygOTqKMgnQbo9WaFnzUzzPVxeA0Ef/l3Jg7IXuO1UxuboKQGNDVwZQZTzOCA0mk/BM8167MZKFQgP0mu3MAqIDIYCCCVTmNxcVHONzQ4KFIF3JRTIoayLgTPqSGtpIjIOlMlAGRni7kp9aX5VrUmkia37z1ApUrjLQ8GBodx6/YdkflgH6JUCfVI93YIPEA0fZeWlxEIRQRkJ6V2d28fe/t7YhpGZuiJkWHZhO9sLMNqqeDNN/8ES4vLKJWqyGZyRtm6R0rZycYiK41l7KubW8JOzmfz0vfi0Sg2NzblWnp7e5DKpuF0OSVB8ODhQwwNDaOro0MkB3hfZLhL6Xq1JsBtpVIXTVhWh7CmhOXlBCyq1Hu3WqVPBYJB+Tw3sPPzS9jbTyOe7AAcbtExvnTxIh4+uIedrQ0MDfTjzq2bYvpFA1FWkZDxZndaUackjaUmxmIjIyOoW+wIJXtkw8+Nrhj+oQ6Pm6B4SapdRAdctMkVIMyNtejy1uqGxrPSBxFoTsclA2gzjwe9wRaN47QygeN/fF6KUajYsjwvgXPdV/+Y4LkGc3gtIgfA+GFXJqEC6FkgMkdkoR4HnjekKkSxb833+m8FzwncmJN5Ok5pNmJzAsIcM/g7/64B0SOAVb0hSQFqAJOdKVJTovGs5DfqZPsb4LnAzzaLSLuYwXOdIDQbvB604x8g2yL+CwZodChXo9ryOPBct8GR5KJp5v3XgOfydUPWQioajNdxci0H52/SPD/uWZgXBEwsUWaCICFPNbewiK++ug+/P4hksh3j46eUJ4XELoK2h32NSUR+SbS3nR6Jdw2rAz//xfuoVUp465XnYCulUCvsABXGqCrsnigazjicwQ7s5Up4/4N38ad/9idwu2xw2VkZwmM5Rf6IYKQYzrIPE/AyBLCVljefQ13JrOQKB4lXgc9MOtu8V8b6cs0ibGSRgZufl6oVAr8d7UmJ9x3t7TKO5ubn4PH7kc3nxSxaZMPqBNftIldiYzWH1YFMOofJ6VlkcnmUygWMjg6LOaPDBjitQDGXFU+UYCgk2talckWqjlDLYObxPVjq1LIO49zlF1BoWHHt3gP4o1GEw1Hc+OJLfP9bbyG1s4uvHj3A4PCgmCdevnxBTCeZNGMykHMNn68Cz3mZtWOZ58clyhWWbJdiFY6hpaUFiW9k8SvDdyVtcpC4qjvgcAbw+PEkPv74YzzzzDMCgH744Ye4cP4CVlfXcOnSZfzqww9x6uRJjJ88gRs3rsl6aXhoBB998gnefPMtXL16FRcvXcY//vjH+PP/6QdItifxX//m/8GlCxfw+eefYXh4GJubq7hy5bKQJmg8m8tm4fP68d/+7r/j3LnzuHnnFr7z3e/iVx98INfB+Pvee+/hxZdewuzMDN586y3598svvwy/xy4A8tPAcx2PzGsgcxJMEj4yr1UNwoEVDiNZobTHFTmCTHrOq6w449wTTyQk6SwSaJR6cVKypiTMfvqqsHqhzOdltWB5ZU3WQCF/EOlUGpFwBJl0GgP93YZpLpMc7P+GR4qAvypBRCA+X2lgN13E5ONZlHIVmfN8PgesyCMSdCIa9sLGPFylBqfI4FUlEVu3OhAIxWB1uEVuiTGAyaJ6uSga/i7q6VO2Snx3jibvnsY8Z+WDxOBKScm2VGvo6uyUhAOZ506X94B5brfW0NfbiWKpgVS2irWNXfEECEVCgFXF9f3dDJLxDmHKp/MZ7Kf3Zd1E8Pzc2TOw2yxwi3G2Yp6zYkHiteHdoIzjjzLn9dzO9tPMc8ou1q1Kzk3H18tv/G8tnOhftXtsfanVAq0W+PfaAq2g+O/1ybbuq9UCrRb4N7fAHwM8JxuEmowaPOcGuFYvw2IlE5sAihOFQg3LK+tY31iD1WFBOBZGsUgzrjUxWhKNTLtdAFUaH168eAFtiSjcHmWONTX5WEzAtjY2MTJ8AovLm/jFLz4QxmsgEJINTCIRx/LyAk6MDmPm8WN0dnQim8nCHvIj36gg6HQjGfTBXiwA+QzstRIyexs4f34cucIeXB47HC4HvB4/cvkSkl19sHsCqMIOu9snQLqxexUNTG7Qi5UyPH6lg3zAHDTkW0S/V7RXlNFWvWGB0+OXDbY23SRowP/MC/8DdjfpPU8p49cANY9DwHxzc1OAN+qgayYeN8lmFnozeP7bOk8zOKQ2KU9Op1paRbOUzGCbYgkqcEpMCo3yf/4kU4vXzuvli89d2s8AZslKJENdH+9QN1mBB8LJMmmv63sxn1/hUVbRtSXL3QxS8np5DjK/pqamBExmXyMoLQkLqQpQMhnUnCVTlud1UhpHpAXImXLgo8++EABqanpG2GbZXBYnTpzA9PQ0UKticGAAM9NToiHbNzgglRX+YBCbm9uIxqKyeSaQmGyL486tWxga7Ec2m0GjmsXZ0ycwNDSKXK6CQqGKYDCOrc1tAXXjibCYhNmsNZSrZThcfuzs7gv7OxqJIRQKCwhPfdNcngDQFF56+WXcvnsHw0ODwvwmo559h+NLm7pRl52JIZZCpzNZAdTYhwN+v5LYqFVgIZuuWMSDhxOy4Xa7fVhaWoUvEITbF8D1m7fxve99DxOPHqBaKgo7jVtzp82OpaVFAVrIGiS7bHtrVfTOfU7A77Ti7Nkz8IWigNOHSsMu+qSUzKlXKBXA8VSRfkFZBT4XJilcTreJDa7kk2gQV2vQpNfEMjaASS0zpMcG/80KkEyWuvIKPCewxA23gL9WpRnNpI+uqiB4fiDLZJzjSOLrAAA8qqPdDGgr3FQBtfwp5yQL2dBrZ+KAgJnf51eVPQJoq5F4AHgJa/JQ87wZDG4GY48Dhc3XrmUxjgPPj7t+Hfv0vZj/rdv6CfDc8C8geE6Ah3FO9HXZ38TcUftGqCQIWbO8LmWmSjM9xUJmEtJ87ZJ8+wPAc8085/HM4Ln5mOb2apanOe6eD7/7dOZ5M5in3ZQ5Z5iflxnEN8frpzHPjwPRGcM4PxI8NRR/hFk9P7+IoeERpe1ssYlGdVFkt5zSz0QxpFaV6hu++CzdnBsLJVhsTnz+5XVsrq/iRHcc470JoJJGIb0lY8nuiaHhSsAd7UGxbsfnX36Gru4ETp4YhsUAqRn/OZ4y2Ywkh5QJoerHModRU5nJOrvyvCAb2ulwG8aUZI8ywDOZTQkli8iqWexOpDJpYYPfvn1bZFZOjo1JjGXnIuDbFo9LnHZ6XQqoFBC+IexZNXcCbpcPKUno56WyKBAKiidFpUo5L+C5Zy/BTYPFWkWqhQjIz87NSl+kBN32xiL6utpQK1UF7Iy1daFic6Fv7DRu338EfyiMuakZjPb1Y2x4CHNLi1hZXcHgQJ/IbCWTcZE14bOTtJLBhlZ9QMnkPS25o9/XCWQLKIeiwM7llSW5PiatBZw3wHPdtypVOyx2v4CgP/mnf8LO7i6+/e238Mtf/hJ/8b/8BX7+87fxyiuv4L333hcA/NzZk5h4/EjabXhkBO++8wucOn0Gs3NzuHDpIv7+H36IH/zgP8k8/5Of/DPcLjdGRodEHu/eV3fkGl579RWEQ2FVFWFz4K/+83/Bs1eeQ6wtjp3dHZmjuV44c+YMPvroI/T09Mj1s+rpk08+ketxOy1w2fiMj0rRNcerI3HIuGlpLyOGHlpkKPa5JB/YL2kQXizK/M2kTCRCaSPqlEfk3/yPlW2FfF7m/XNnTiMYDsNic8DisCNfKCKVyUoihwk7As0Erd006sahMbWuQjxM6hr3Y7Wi2HBicmYRU4/n0NXeCQeTqfUCPK4qYmE3nLaGzLEuu1uSj/mSmr8pE0fwnMlwkSajzIkE2qpI0bF6hHJyOglr7j9PA885J0pPrJaxtLAgCZ7uri5pLK5vzZrnFlTQ39uJ9Y09zC9vw+kOIpFsRzwZw8bWmozVpYUV9HT1IxSKwR1w49PPrkriWHsR0NQ9mUgYki0KPBfN+7rxnJ6iea7vRRLmNB/3+EW2RcaGrMnraMm2/Ju3ka0DtFqg1QL/zlqgBZ7/O3ugrdtptUCrBf54LfCvAc8VgETQipsyVWJP8FwHWw2e2x00BizDZvPj3Xc/xNTUrLCrnn3uGZTrZczNLSCbLWJs7Ay6u3uRz+bw9ttvi8kXmWBXnr0kjCUCdo8fPRTwfHtrC6MjY/jr//q3qNes2Nnex3fe+g7OnjmD5ZV5fPH5x/D5nOjr6UU80gYhabktqNJgtFTG3tISYk4nkgEf7I0K3C4rUlnqOtfh9DlRrpH16EKivUdkI9yhBG2aUAGZ5lVZzDeqZbhsgMtmEfZ5hRtwQx9bAGBuTYQVI8Ir8lIcLwsK5bJirpvM9DQA1AxgiSuTAVxocEwDC1pbXIM+/EkGOjep+rMaPNesbjNA//v0oAMQX/ZJxwNBmlmqwSD+1KC5NhBtTg4c6tsqAID3z42pPga/xz5GdrFIOxhyE0rKRWnMamNUMzvTDCYcsspsYmBF0zOyvggW6zbj8bS8B/8WjUaEYcz24ksMzWw0LLUIU5ItQGYZAVsCOTWrC1PzK0hnMsI221jfEGBza2tTQCcy6vg8qGt6+vQp/PKjD+XfBGEoS9TV2YH0/j7W11ZF1qW9LSEa3jTGKhX3cO7MKBxOSoUk4PFEkMuzb9pFQsThaKBSTsHpAHZ3t1CsWhAIxuBxe5WJFi3e7E7sszrj9m0EQwGEwmFMTE7g+SvPIOhxy8afrHuC0Wx/VoLwJ/Vaube+ceOmmKe1tSWEWcb+VK5VMDs/j0cTE3B5/Dh55hzufvUA27spnDx1Bl9euyH9+/y5s7hz6waee+YSFucXsLG2grNnTmM/lRbz1irZ7gE/Ctk9jI/0ygjb31wVGYD2rl64g1H0DY8LIM8Y06gWEfB7BRDnc+bzcDpcMo74O015qc9LYzs+U9ERtxisZhNIohM5fIt9RBm/ESSvi5mrkrWwGwCtStBILqVRO0jm8HsEI2WMN0mV6HHVnHz6bYahOqnE7/DamfCgBJAyPiXjsSy/M3EjzPPfAp7r+KB1u80JJjOQZB6vZkBJ349i/T5pGGqOG8d9T7erOVFlbhMt28L3NPOcjGEmZPT4JRBjs9CoT8mY1EUL/xA8N3s7HMc8J8Kiz/9EEtD0vKQNjNwKP68BK4nhprhrbithSJvkcczs1WYwU+VPjpdt4fd0EuDIdZga2AzmN8frPwg8l/ILFWs5xvlgqUdNYI3JZ+pTi+Eiq2rkMwqElLhH6RCCToasikfk0rLiS0BDwPmZadhyu3jjhfOoFXdQzu3C5w8gU7TAGx2Azd8Ohz+Kd957B1euXITDWoPX5YDPqwxDGY91FZUeB3y+nAPYPtUGjcfVOGRii4aS1P0Wy8C6YtGrZ8V+YkGuXMFX9+9LwpLyGDQx5PEXF2isGMeLL74g80o+l5PjurxOlApFBSCy4oNJMVYsVYFsXiXmP/rkM9HZvnjpPB7cvy/jkQl6mkl3d3aKrBaNjlnFMzY2ir29XTx+dB+nx4ZRzGbgcbrETHonW4IrmADcfpSrDfjdHmyur4jZMY9/4+ZN9PV0S5v09/UIeEjGM2Mix6Kaa6X3HTinmMdgc2JHAYR83AZ4jgZWVpYFPGfsp/xWM3hutXuRLzZEAoxz3IP7D6WvMBFL+ZZ33n4HL7z4Ir744jfiF/LSi8/h008/kYqcgaFB3LnzFS5evCj+NpcvX8YPf/Qj/OVf/h/Spj/+8Y/x4osv4Z9+8o94/fVXMNDfix/+8O/xZ//x+yLbZ7c5UKnU8A9//0P8px/8z0KweO/993H+/Hn86Ec/wg9+8ANcvUqwXJlRX7lyBdev38Dzzz+PCEkRoJHsk7ItOgFlXv+Y35MWFV8aygFpiSK2NxXxLaJ88+jxY0w8foxXX31VngOfkR6/d+7ckX9z/VUo5GGplvDiN64gFI6iQtK5w4mtnR1JErLqin2G0mJcnLqcTpQqNLmm3ImqnGJf12tCMt05zxCMLts8mF9Yw8N7jxDyBWCpV+C0U36ljs5kBHYrwXMH3A4v/IEAcsWsmJezcjIcjaNcYSJY+RTxmHbmDLjeZeKS85lRIWmOdzruHFlbyQeMhFOljLXlZblusu2ZdKEUFGVbvrrPNTsB7yo62+NIZyrIFuqwOnxSXVWpUbZtAydOjGJmah7VSgPhUBxWlwVr66sIBQMimUNDUcoonjtzxqh/NKoP2bmlkuawekiv7XQMZ1vyOYlsIGOuy4dak/xgS7bl99kNtD7TaoFWC3ydWqAFnn+dnnbrXlst0GqBP6gFPnv3rxpmrcBmgMV8MOo+0jCUG2ltGMpFuJZtOap5TmvMMrgPv3X7ERbm1xAMRZHsTIoMwk5qB21t7fjoo08xNDiGwcFhMYF6//33kcmkMDjQL7Irg2TJ9nQJK3dgsA8rS8sYP3USi6urAp57XAEkYkl8+MF7WFudRSBgRyIRRGd7F9rbusHKVI+rDo+jhEo2h9LuPuq5HFw0HSIj3CJXiRLq8Eb8CCcSsFncsLkCsLoDqNk9KIGmTzZYROe4DlujJsC7rWEYV9LhyMQ810aC1Cg2dCOMqvwGLHYFxOnP60X+cYxBbRhq7JiPlVBoBrDMOo/mzaIGmcwg/NPANA0OHQBplC0RgOLQgPE40Ej3FQ1os49oMO+QOa5AKvP3j2i0mjqcBgAPmIgsE67XkMmmhamudFsVU9EMRJn7LDfEZFU2t5N8zyQRoJ6HAibMLw2uyQOUigJlmsqfVZsb+QqwsbaGTHpfQA4yybPplLAH3TRUq1axtrYu0gRkoJHxKHrhThvCgYCY7hbzOQGTJFdisQobrS3uQ2d7GNU6wX+y52MUJxGSJBnY1UoOqdQ6Crk9WK00+3LD6w8hEIwIWELzUoJJi0sr2N7bETb87Ts30dXdiaH+HunDorNMXWlWBhiGaaUi9d1tuHXrFjxujwAXZAQfAHk2G1bW1+W/7r4BOBweLCytYnV9S8z15ubnBWznhXZ3JGFFDdFgELduXhez0/aOThTKFezspYTpWi3n0duZwEhfBxyNirDgs4UStlN5nDh9Ttike7vbOH/6JDweJ+xOJp6UZimBcgG7RFaHhp+sDHDKIyRTuWGpH2Eh637GjTR/J0CnEyVksdJwUAMXBJb4GT43xiu2AZnnfI/Ahh7Xeqzo/mWuxNB/Ow6MMI9/87jh9ZSrNWGfqzGr5DNo5mrQsg80z3XsIGOQY0AnmniNx40HPVbM16XHoU5waUkbJo1EIumYFbR57JrBleNimD7eUQajulb2ZTIhq3WyI93I5wsKKLIADptV+jklOwgiEljii22v44I5pphjFiU+lGDPUQ14XZGj45PoGRM4MrH29b1pIPcgrhtgugbdzPd9JF6YjsVEjPaJaL6W5kmaccbMOm8G/Z94ZgxWol9w9NUM4Eu/VMocCiDU8U0yMJQoI5hOEWHF9FYR0DCjlPajeat6yTO02AWEc3kD+OjqZ6iUirBmd/HMmUFUcptw2ylzZEHN6kOwbRgVewQVixtfXPsNnnnmAhy2miSeqeXNShbep25r8fIQUF8lnu0OsmHryBXyIiPS39cv0iWLi0uSBAiHaCJZkqqrRCIpcmhL65tYWWU126AkPtdWVhCLRUWfm5JRNJzUSSky2kuVIjwupyRN3SQFyJzFucAmCUjKZX15/Sa8Xp8xvioSx771zTcwNz8rVTX0i6BU3AvPX5HEZmpvV47jcdlhR1nWCTxmqlCBO9SB1Z0sZhdX8crLL+PRg69w9vSYyF8RCB7sJ/uW/i+sKmLVXlnaivdCggLbRvqJSWrlyaSNqe8Lo5rxiuaRVczPz0oSMClAp3qu8viNioeGxS5saRphTk5Oypg8feo05ubmRZamPdmB/v5+fPDBr5Boi+P55y/j/v17Ur1AKZjpmVmMjY9jYmISQyMj+JV8LiGSaDzGiRNj+OreXcRiYYyODGFycgLtyTZJNNNHhPIpVz/5FC+//Ap22I61mswnrCLo6OwUI9jTp89gfn5O2OdcY/BeqFsvc1rT/N2c3DxufEgbGLAsx6tK5hAM38fM9Ax29vakupCeOfTkUFr9CuTm8ah/TuY523VxcR59nW3o7+2GxxeAy+3H2uY25heX0NaeFPPTwf4BeZY082aSiglhAvUq1tgEUE+l0pLY5pzDZM9eOoPFzRSWVjYQ9odQyGRgBxNRdfg8DQR8DrgcdkRCMUTDCTidbmzubWJvfx+xREIA7Y6OLmHw81UtV1At0SCXFXguWNi/jGBvXis1xzmZQw5iRENkmyiN1KjWZD3GRAvP5fb6cffeA8QTbbBaamhvi7H2DPkCsLGTEhNep9uOvdSukBb2d6n9HhAD42A0KNVeJKpQTm56alKk2y5fvHggW6avAgKcKzP7gz5sVH3pRDnnDF3RZfd4RQqOLz0PtJjnT0wjrTdaLdBqga95C7TA8695B2jdfqsFWi3w9Bb414PnFWGePx08r8Bqq6NYILPFh7m5FTyenBWmSSwRwcT0BF577Q08eDCJjfVdAfcW5ueEzcRFL7XKuRGNJ6Lo6+3Bp1c/QV9/LxYXFoTRVKyX4PWGYIcHjQrwo3/4W3g9NYRCBEQqOHf2PNrb+mH7/9h70y65rutKcMc8R0bkPA/ITACJmRhIABxBUqQs0pZFUZZkt+S2XLZrdf+M/tRr9eoPVV29qr26XKVWWRJLomSJEmWSIkUSBAkQAzElhpwzkfMc8xzRa5/7bsTLQICUqttfjAgRyswYXrx37vTuPvvsbfHBlosguTmD6PoGsrEkbDQ0MnQPQSYhN0NuN/zNTQg3twIWBwolG/JwIAsHCvybJkMsJyeQVirIRo3vsJD5UlTMN232poAKsmKMuJs1XG2UKVCgsgYkzIZ35s2KtgYUGREDnDeDN2awqgykGcxKMzCuAQoNQmu99WoQ28zGqjBQVQJASpiNzZUZ2DED9AK8mHSXNWNcg1zmz1WD57V6qBk818CfGLAWycbNCxNaM4vMDPgdxyJ4LnqY3Fzt/Ba2p7ST8ZB4ClquG07JSPDzkgchSC/aqDYB8zIlG+aW1kSbszEURG93J+bnZrG5sSaJIJFBSKUFGCFSMT41LRIFAa8XXe2t6OvpRDgYRDweFU3x5ZUVKf2mdILHWUSpkBTJlmQWCIXbEAg2C9itJAYSSCW3kUvHZCNOuRSnOyCb1lzeIqzJTK4kDPG+/n4x+5yZmcTp0yfhcdpgKZCdbZc+LRrGoLSOksGYGBvH1uYGjh87JlJKNqvSzicUvbi8jDtjY3jymWeQyuSQzhTw5m/eFpDb4XCLedqBfXvhctjQ2dYMN81S00mc++isJBO2InEx2nW4PCKDlM9ngEJWTAd72prQ1kxfAcDi9MMdCOHsR+fEDHRl8Z4wzweGhjCyb7/IzFDqQVjzqZQA/Zk0PRZUYoPa9aKTrXUqTE3PKgOla15JCuRyeSRTOQOwVn2FgBXBBmF+O+1lSSRhPhvjuzqJpDfk1eBnLWDZ3Bs1uMx+nUxnlOmakzrnCjQTeSfKlZBBbPRPM3huBg4UMF3RK9dzh5S5m7S89ffzOzXgro8pCRMjyWcGoB60ktQC1PlesxGwnh+k/9KgsUB5L0ph2ZThrk3pX5N17nTaUMiREWwkSIx5xWwY+qC5RzwSTXI91XOhebxTQqG6bfi3ToKYv6PWHGs+tvk4Ks4KPK9c9079fXMsOe2IKWwV4K/nbv3ecr8SLfjKsXUb1WLM85hWY5qT/inAqzJWFdDOYOqL5nmF02ycy07wPJsrCrjKZ8emZrC6tIjo0j2cPrIHHnsK1mJcnaojgIbW3Si4GpG3ePDb995FsZTFvr1D6OlkNVneMIouCrCljHjJKle6z4x/NkdZFwdy+ZyAk+wfZJ9zrEqSz6bmpWg0JlUn8WQasXQO65tbOH3qFNZXV7G0tIgnHj8t44fs6MuXLyIaicj453E5xlkl43BYBQBnMlP0kcmCzheRL5Rw/eaosFsJanPumJ2dwyNHj+KTTz7GQF+vmEknY1E8fuqkyLltb662vbWnAAAgAElEQVRjdWUdA5x3Y8vwOYuii25x+FF0hnFj7B6m5lfw0ktfwa3b13Dk4D6kUxlcvHgRLc0t6O7sEiCabeF0MDnIJD1Z55XkR3U7m+8PzP1NGhk8hkooEnRWsjA096zItui+y3WtYCSj2Ub0s6DBLNuFgC7lwMyeEfl8WuZaDjdZtzxelZQsFCXhx4oRSnxRG5wmsWoRLsLusEqsKVHGChMPk2cJzsteAbLJemc7KCNyeuPkZT0VQFTah32BcoBpWQNoROp1U9Jn5+MPBc/5vZRWoUH2ysqqMMWPP3pCAGjKjUlFk2F2zLHEWLBvTU5OirxMPBbD8EAXers7BDhPZ4u4t7gslQbhxjAW5ueFDOLzukDsnF4E+VIRqWRaQGwmjeLxBCanpkQDfmCAPix2kUhLFa2wOzxYWVwSo0+/m2b1WYQa7EjGtuSzfl8YjaE2ScDmLTlJMJBooIxJvfD7fWhqbJIEPddNWd/ZgQ1vHd2Pas2J5T72OeA5Y0E5RiYOrhrgeTGfRkd7CzIZC5bXYpicXUAmn8fI/j0IhYMypuxWJ8INzVhYWJYKUILn3F9k0il8dPZDDA/tEr187flRAc9V/zbP03qOlMoVGoWawHNqnlMKztwv6prnD1rV68/XI1CPwMMagTp4/rC2fP266xGoR+ALI/CHgOdkkGxurAqoI+ClqwKec4Mj+pzUDBW96Bxsdgsi20kEg624NTqBiakZxBIx9A/0oKWjVfREbTYPlpbWhGH59FNPCIuM9/ErK8sYu3sbuwb7xTDoyuVLGKaW+cQEjh07CrhpjGRDKevA+tI63nrz5+jtC6EhWMDAQDtamtvhsDXAigAWpm6imFqFk6xRmoCSgVeAAI6+YBieBpqbeZAnq9hmFzCHrN1CySr6iCx1JdBHVqxVzDOLAqDLDbxImmuAltxsY8kxgAitZStsNvJgrZSSqOh/m2UHzKCOgjFYMqzYkdWsmlpg3IPep6QnVGkrH9VyAA/aYJafN4Hn1aCgPmfN6jQnBTQApb93ByBvfPDzQEV+rswSNRid0s8IbNorbFtusLWm+X2bZylb32kkVbkGsscqTPOd4LluRw2cy9ZRQAKyq5jQyJasWNncRnRrE33dnfC47dIv1ldXxNiWpfHbZH41t2BhaRnBcJP8nUkn4bJb0d/dBY+bxpcWYYixLLy1vR2NTc1IRjfgdVkBmwNWhwf+YJPo5bNvihZRIQcrzXSLOdHdtbGM3OFCMk12oh3ReBpjk9Nynv19fTh37iyOHTsk5c+ijWotyQab/Vx0WQlg5oty3ndv38bxY0cRoJEegcSiVUD7za1NnL/wCYb37kFHVxeaW9qwuLSKu+NTSGdyWN/YRm9PN/wep7AuB/u7sb2+IrrnBEk2NrcQiSWwEUkg3NKGxuZWbJKBbgMuf/IhfI4S9u4eQktrO5o6ekW+xePzY3tjDeN3RnH58mUM7d0nCYHjx46L4SlZ/IEAtcgdwtSkuSHnEtmQU7++BquYYIIGzzUgQBBRKVrQhJRSQVkBbqgvnyEr1e0UgK88lmg0aYDvZsDhDwXP9fmVwatCUUAogk+cZ0kuJojF3ynbUgs8Z+JCg+JmdnU1gLyT/V1hm+rv1q8rcIhglb0MMpiTYrXG7BeB5+b5SxtBss9kpXjHge1oXCR6KH3BZAv7RDDgEfCcMdUJAQ2em5MA1XMjU0H68aDzKs+VylFW3m6+LnPyQc8f1e+pTgaa46te01r0O2elWvET5jnnedNbq4+/45pMzHM9n5v7gPlc5dhGTrDCPFelNgRL5XyshuGsgOcCt98HnnNspNJKkiGZZlIvj7u3bmFjfg67OhvR3xmAy5YSENzpDQvzPJ5zI1tyyfFnZiYwNzeJpnADDh06JOOLJsQEtWmgKLJQ2YzEga/JGij65xVJHYK44kFBfjzHbJ6JJacAgJ9evorb47MYGByScyf4OjM9ja/96VcFiKMk1eVLFwWMpbmyyieUBPR2uRyIbm+IpAmTVQQsybBnwm9tY1MY7/P3lqRaTkwj19YxNTWNtrYWtDU3YnZqEocPjCDo8yCdTGJzKy4M9cMjXShmNpBOxuB0N8Dh78CFa1NYj6YxMNSPbD6OBr8bPV29OHv2nMxfPd29IjkTDjUI0F0sZISBzvspAs9cs3RSRvelWvOc9J/7mOfT8Ho9aG9vF6kQ0Qg3dTqR/zb0pBlXu41x4BpTFNmvaCRWTnrwPo/LEZOWBJZFQsdmkwRqQzgs8SbIzf5EX5GV1TVhoH907kM8cuQQWloaRU6sIExvlxhW0xQ7FApLckTfZ0qlEJnRhaKYY1OmS98b8BrFAyOZVLr5VQ/z+K81jsvxM/r8xsYm3nzzTfT19aOzswtDg0PC9mfVofZZUWNL3Q/wvoPfPzZ2VwB3+vUM9XejubFBJNdiiQwWV9bR2z8oCYQb168JEExDWL/XhUhkC25fg/IJsNkFsJ+fX0AmkxUjX54Hge9bt+8iIx3WhkQshpHhQdwZ/Qwd7Q2wWTIoFplocsNh98Pva0aasnKWPLq6OrC0uIhCLi9JASaie3t7EQwElWQTqzuk4SjbpDqCOU46nDv62eeC505hnhM8J/O8pbUNpWIWA309mJpaxOzCGjy+RgTDIfE+CgR9WFleRiadh83ihNcXwEZkHR6vS86Npuhc18lAL8uWqTtjRXIwZFvM56nPvxZ4bnN5y5rneq2uy7bcN2zqT9QjUI/AQx6BOnj+kHeA+uXXI1CPwIMj8IeA5xbky+A5wRXKVMgGSliBBJMNAEIkBMiuLqKQt2B9PYG33/oAM3Pzwro+/eQpdHR3ghuVQKBRyjWXlhcQ8LNUdhMNDUGsr60ikYji6WeeQmdnBz7+6CO0d7SKYeiJR48jiwxKeTtS0RLe/c1vkU5soqPdha4uNzo6G+By+hAMdMHrbsPayhyK+W1h2cj5Wm1Shu3zBwGrS4wf8yU7Sla7aA2nM2nZUIqBHbdMol1O1rGSUFCwttp4cz9jVNxWmOdl8nJJiMxqE6veX7IyVhXZEg1qV4NBshk2wPNar2lgwQyomDc45hbX4BOPww2FNt3TTNTqY1QzKDX7upp5zs9pZulOcEwlUTQAZQbWzZt8vckxg/fm8zZvkCvgIjWvoUr6DakKAi2aDbejp0vYjfYyM0zZX412VYaSFfBMs3oFKGcry+ZMMdcJ3JBJJ7IdsGJhbR2fXvkMTz5+CkEfDbuAQiYJp82C1ZVliU0kGsPN0dvo6ulDe3efYppl0simEmhtCiOdSkrCaHJqGr39Axgc3oN4IgWfywaHpQQr2XYOF+xk1Rkgt/Rheg0QWKLcSiGPnLUIq9OFRJLglh/ZggV3xyYRDAQwNTWBQj6Dx0+fkA17KZ+BhWy+QhEOpxss1d+OxrC2vonxsXHsHR4SFj3NxAgyUTrms+s3sLA4j6HhQQzs2gWXxy2bZJvdiavXboqcQ2Q7hpGR3QgHPfC5HShmU0A+g0Q8ImxPvz8At78BNo8fG9txLCyvormtC03hMK5++hEysS0szc8hEArDHWjEU2eek3MMB3zIZZICKGzH0rhx8yaGh4cQjWzj3uwM2jva8ciRwwKQEXzlXMQHgXXzODGDkXpjzeeUjrUFubxKLBH0odazAvOyYhJIwIkl9GxTYQgb+Gw1OFOdXNJ/1wRMjcSYuQKExyfwwWoFBfAq00Ya7ZEtKIahVcxzykvoRBWv15ysMgOrtQBhPR71+/T8oABLZcxbnVyrBuH5nRqIqF5pzAxu/T4lB0MzyJJULkRjKtHDsUI9Xkspj+7OVuzftxsOuwJ1zVrAbK9aYL5+jgCeDF2Taav5Gswgc612rAZiqmPKv6sTctWVLxo8VxIglW1ILWBKjvcAEL8WKKpWElUIJNUzNXT3zWuBcDOpDy7FUAIBCvpnMQBzhRtqw1kFnpfI5qySbeExM9mCStJlaAroxvXr1xHf2EI+voGjB3vhd+VQYOLJG4KvsR+Zkk/Ac8pVTU+NYWTfbpz7+CP86Ve/ivWNdWGS6/nX5/UJmM625rkRmPQ43VIRo3xWcsaaolqIawA1ptkfmCz75a//mUIWknBjYqurq1MqaGgcvnv3sBh8f3rhgoDGBKe3t5UsxoH9e4UFzTnS7ea6wuqmAjJMArg4p6bg94cQi6ThcLhw9fp1uYfgWsDzam1qxMTd2zh6eD9am0JIRGOwO/3i3/LKS48jm1iU6ppM1oKcNYyb4ytYj2VhcVoRDLuwsnwPJ0+cgtftxeVLl8XLYaB/F8LhEFqaGsHlJkfDZOb1rby34l2HStjrvqjnuer5hx3FZiOj+X7mOdciDZ6X56kSwXklM0Pgm4Cu6rNWAVv5nBoPSuJKJRkpe8MsGJMxBdjEnLYkCQgeh/np1157DcGGIHp7+3Dh0wv49rf/DHa7BV6vS/w+8rm8VA/lsjQLZmKS1UN2AY7JliYbm7riFYmfvLDcpU9mCB4XpF3LyaHqiagKFK6+V9KyLUxM0Oy7u7tHkuQE6lvbWqQCyVzFpP0utJzU7MyMfOPU1CRikTU8+8zTiESTmJ5ZQP/gHpQsDuQpOReLYvdQv7D+afZN2ZRc0SFJh1Qyhbt3xxGLxdHc3IL+vgGJ88zMLNY3NlEwKkUagyFhmicTW2gIOBAOudHYxERLA+z2ABzOBoiPhK0g1Zs+j08SkmynjbU1uSdgW/GamIhyupxGaYrpPqiqTO/3Bc85HpgUFfD85i20trYhm46ju6sDY2NzWF6LItzciVBTE2xO6gUVpBoiGc+QD4D+/kFsxTfR2tYswHkyEUM8FkVbawuCfppmq9nJLNvCxL/u/zxPvT7Vkm2xuSnbouQHdZ+vg+c1Bkv9qXoE6hF4qCNQB88f6uavX3w9AvUIfF4E/iDwvJTH5maFee5xOxXjUfQfq5nnCuSMxbK4dPEm1tdiGNo9graOVkxM3sWho4fxj//4I0Sj1GC044knTiEe30JXVxdWV5fx6KMnEAx4kc6k4PW4MXrzBrw+D7Y2NjG0exAWhwXvv/sJRq9OwJK14PC+XfD7MhgaDqNQiIgWc2vLMLzudlhcdhRtqgSc+00pRxbQuwSrhRsXD0pFbp5Zrk9DI1FtVezyYh7WYlbYvtRg5E27gltV2Tu3jDQ/lA2lwTQ0cI0ycF4pxSdAR+Z0hU1eDQKZb/4pRkpwhBs0xcBTEgbVDEe9CahmmOsNBZlb3GBqI0VuQrnJqQZyagF85b5jyJ9Ub86r5SE0iFYNnlez3c0AVLV8jP5Onk8t5jlZhtykEzThtRHM1ial1X1dAWU72VQ65gLKmWRbjFyJcQidHlEl6QoEUAATv3drO4pb42MIhMPCOvd7HEjHttHf04n1tRUEfF4xEt3c3JYkDQFOMscJEmxtrAkTkWZdHDtknJOR/Y1vfgslmwPBYEg0Td02C3KlAvIoIS8ImE022dzoW/IlgBIK/MlkjKMkRlhFix2b2wlhhjaEG3H9+jVMT47jS88+jRBBbY8TllIORZpklqxwuNwiUUTm781bt8U87/kzZwSspvRKKpFEumDF6J0xYf89++wz2NjckN8JnnO8/OrXv8GBg0cwNLgHbifVx7kRToHiDnZLAU4LZINOQ7J4Kgub24eSzY3JuXmMjs2ip6sbgz1tcFsL+OzSRUzPzMIdbALsThx55ChaGsMI+giy5GF1+pBIJkXOhIDS5OQ4rl+7iv6+Xpx55ikxXCVAQZ1guwHwmPuEbvOyiVixKO0pjPMi+xtNRHMGo9UuP8n4JPCgKxwUQ1jQ2R2b9geyP6tYzeb+zc+YAWaeH+PKpIGYxnF+oWyM3SFVChXgQPVpSUyxUsbQ4NVjvtacbwbVze9jLHhtfJ3zhDL6LcLpUuaY1Y9a88SDxrAGqvUx1PuKojVttTlF/qNYtGNpeR1XPruGjfU1NDeH8NijR9DT1YZUUnkEUJtbl+BXm3aaE3cyD9cAz/X13pcIYFLNYDibEw0qQbYTJK9O/D0oNpU5UnWRaqCuVvKhbFxq6ivVCUlzm7HniTZ41UlUJ2tkjicQKlo2RkKESTmt4a7E1ncmGx4Aniu9F4LG4gIgyeZbt24jm8hgYfo2Hj+xF9bCNnweB2DzwBvugcXZBJsriDt37+DO7Rs4dOgAxibGxOyRjF2uQwQrl5aW0NfXJ+sb1yey0QUYTWeRFvDaL4Ajkzoi5ZLLiqwQ7zu4HnB8jk/dg9PXDLvDjU8++QT35mYl4b17924xHzywfx+W6dewMI/p6Wm0tnRIxc3BAyMINfjw/u9+i6GhfnR0tEg2w+ZwyLhaXV9HMBjGvdkVkeKYnbuHSDQurHSuqTRq9Lud2Ds0ALulKMnATM6Gs2c/wjOn98Be2EAiuoF80Ql3oBcfXLiD+fUoOvs6ARuB3xRsJQeeOP0EspkcPvn4PLq7ekTCpTHcIOeWy6dhYYKU/hayZlV8VnQ/rfZbkP5S5LJBHwjee+QwO0ttbjLP22R+kUSjKdFEIgQNYtWaSnBcJSIJ4vIfAVeHnXIpKWk/aruzbdLZjLSV3eEUOaFCoSSMdSZHuFZfu3ZdTDcfe+wk5u7N4cknTot0S6moki3io5NTwDmlYjKZnMjk6DFPEJ1zFP/WJrM6kcl40A8jV6Rh6IMf5vudB4HnBK5ZMUawvrWlTWSksjkmTRxy36gfWuqK50KmPeUEeY7TU1M4+sgBNDeFJbmUShdwb2ENwVATgqGQrE9MYNtsJSTj2/D63EhnHdLvqbFOoJw685SvIQOf8V9bW5fYZ/NZMSa3W0pw2EjmyCEc8qC9IyySMBYQBPcin3OIWbjVTlPxtJBbOMQp+0X/CHYKto+QP+gtYLfBKlUNnweeSy8z5jIl4cb350XzfAmlAjXPW+GgAWomB68viGs3RwU8p69JR1szJibmsR3LIluwoa2zE82tTUim43K/3xhqht3qFnP32+O3cOjwAam8oNHvndu3cPTIEfT1du8Ez8uTXwUMVyQHlezhvKCk6JRhKO/37R6/yMaZ7/vqsi2fO2zqL9YjUI/AQxiBOnj+EDZ6/ZLrEahH4PeLAMFzvanQDOHaoCoZ2DlEttZlI0EJEwGjid3JpkKxQeQYRW6cMsbmt4if//w3WF+LC8gztHsIrW1NiCSiYgJG2RYC3Sx/XllZwNGjRzC8exC//e1bOHhwP/r7+1DIF3Hp4iWsr22iubkVBw8dwo3bozj34TmcOnoczlIO+dQGhgdbYLMlYXOU4PGG0BDugdUWgsXhRB6USlEbRWHckVtHJi+5nNQspzSFYSypmKsEzgkREESnjnKFbS5XqipGFQivNx2aCWYKvYAZhjQIf+WmS93gq3+KVVkQeQ2tfa7jL9sbA0DWIDU3BGR/VQMrjLneRGtJAs3CUiA0pRiUFrJ6n1XKnDXYojdGqmxblyWb+5Biut3HbKsCBs3JAA2caRC88l07QakvAs914kABnwXYHUrLUhvXalCplkmiBs91rPUVmYFzfZ7cYJrjoeULBHQSJp5DWJEulwd3x8YwMTOJR44fQUtjI7LpFBoCfqQTCSkvjsaiAvr95PXX8fTTz4hRZlHATptsNCm1sr66Jvqt3MzaHQ50dnfD7iLDsohiNi+miYTHqApEXVTxPpXqB6to7aPAxBU3xpQbKiHBMnm7Exc+vSzsv5GRfbh69TM4bBY8duIYvB4nEtRXlxJ5mjASC6MsEUGiksiqEBARAMVuFYCabL5sAciKjIhL2IceDxmiadGoHR0dxXZ0Gy+8+IIAvNlMSjTVOV5oucdK8ExKyaSQUc+y7FQ2D5vTjWujtzE2s4g9e/diN01MiwSiLAKes9SdRqRkuXZ1dmH38LAY/zEIBHcDAZ+MtiTlEJxO2CW2DGVBys8JgKt8gwKZzMxgnWjRmvzCJLdYBbBmLDluCArxAGS2cuNN+QQCJfysBrWVnLoCJ/kpi4XzC59U0AKTLcUST4qyNw+Yj42iFAHCpdqkhGQqLQA6xyfHO6VjOMUE/H6RK9JyUfrarDbqNGelQsJmtct1EPNiwoYyG5TjITPXVkhLVcTMvTlsx2JIZ7NiAkhQ6OCB/Rge3AW/1y1txj4p0GyNO2jzODaPp+rxXX3F5TEnE0wJmVweqUwesFLj1oVfv/kOJscnMTw0gJe/8iz8fruwKz0ugpRq/hLZDltl7jSvVXrukXlU+y8QrDc4ugTVZf4zJjh5P00ZZdKzYnZ6QaonLCUrAv4AujraBayEJY9AwGNUNFQCYgbiq+ce9ZqKgD5Hc9KhOgGhZtedwa5OCqhjVhjibCEzoG9uC/5ekabhPGGoHEg/NQB9kTRSLPQK81z1aSaH5TeRKdMPstUJSHEuYmLXgompaSRSBcxN3sHJQ/0oJZfQGPKjULIj1D6EnK0BqYIdkUgM43dvY2RkL7Zj21haXMCpUyflWyLbW/j00/Oiw51MJeX72VZ+XwDbW9vIZQjQKg8J9moFsLtFRon3DepaFSs+W6T3gkvmie3tCNbXNgQoD4XDePTEceQLObncxaVFzM6uIBQmQE3d5RguXzwvknLHjx2Rcczvo+760vKSmNu2NXdhdPQ2GhubMDUzIyArq0Eob8VEY3tLE/LZtFS/WC1urCwuS8Wb25FB0MdqCSAWz8Ptb8WFz25hZSuG9r4eOF12rC0tSPVMT0+vaKpHtuMiPUc2fntbC4pFzgGUMuE9BNudyR2ChKotVYKXiSlZDcseHXyP8qxQc+LU9JQkJjo62pXWtbxXdQ5DvUOZxNqYOFT69spglRU5GZFNYSJL1kwKLtnsIjPlcjPmuhLC0Pa32mSuFr8GpxMpVlwVeGwyy1Uv4/pCXeuQIQnD+xiC8zw++wLXDRn3NquYvVIbndrtTIzqBCjbnqB0keY396WTNDu/MhaN3yrjwLgf4vWrNS5dTiSS3a6k4mgorcB9rhViMG0kLPn7+voaVlf5bxnDg/1SFUFJM3+wEW3t3Qg2hORejsaXXI9tVgLgisiRhV8kDNlPGVW2F5MymVxOWOh2mwOxyDbCPq7NWbg9TG7k4HSV0NoaRjjcALfLC7uNprZulIpMVHNeY59RNqDmikleTzG/UzpQfHUMLwRNOtf3XbVWLqbPWBnA5ML2dhTZXF6IIWTrkyzAGM3NzYnJaiq2jp7OFiRTRczNb2D63jKGdu9GZ08H7s3PSr8M+sPIZYpYX9/CZmwLpx8/KWtwKpnAjWtXJfl16uRjlcorib9K7FR72eg5V63rar6UxBIXYYcHJbnfqXjd1MHzB9yb1J+uR6AegYc2AnXw/KFt+vqF1yNQj8AXRYDguXmDr3/XzDQzQ6dUyCAe3RaQh5sfxfBgOXhBdAm56dJsz2QqIRuebKaEDz64gO2tFCanZ/Hk00+gsSWEfKmA6elZ7N17EKsrm7JZuHN7FH/+F9/EdmQD165dkdLNfSP74Hb7MD42g/fe/QhPPvGMbJLf/d17GN7Vjf6uEDrCNgScWXjdlLDIisxFqLkTDl8zCnAJW46Ao7422WRqsKJCuCmDw2SryRbUkPTQG0UdE5H6MEmC1AKYDMEXtYk1mONyPEF1FOhBIEixf1QZNpMRqiRbbYjJOBewzJBAMWuIa/Cd79WyLNxk6Q21JDOESq020+p6DJVX2fhyE6jYlXrTrTca1WxRvYmqxTitxEnFS29KaoFJ+lx1n6wGvmr1VQ1QVaRfGLtyxfp9H6kFppWTCcb5ma/TfC7szwVD8kMZrYmeAbez0o65XFFK6mlSdv78BbR3NmFouBcet08Yg9QczefI1lNavHdu38bW9hZOnT4l4KvVYRX2Xy6bFwCCG3Gagt26dRMnH3tUNoY2h9K3J0hvpbGV0Q8l9vJfpW/q2PDcxOTNruQsaK5LTduB/gE5Jjeg4VBIAbHZjJTia+BYtykBYvZrOb76TyVo+B91pw1jXIvFCebKUqksPvzwQ+za1YfOLjLOLHA4rXBRd7ag8EmduJAosg8bx+emm/0knkrhzd/+DqHGJhw5dBBNoQCy6TT8Xh+SyTRW1zfx9jvvwe7yCkt5z+4hDPZ1oSEQUIC5zYpkMi7nTKa5npeUqWxBgDKXYSKnTADVZlonkcx9VUq8Od6YsDCM4PhTGGuFggB1Wi6kAmoSXLSJJAYrVSyWLPKFJKhsYOU1wolcnokeavTvmGjK/dY8tvT4Yduwj/FvrfvLcyCQRBM+6R+ca4U5WkLRAC0IOs0vrODa9VuIxNPYimdAbHp+aRUd7R04c/wAgh4bbk9M4M7UBOLpFEb278fAQB8GenukesKSz0rFAxOIgvt/0QJivG6uLDGvGTrpp/uqxFwSfSXkKFGTY1rTBp+/ET/5yS+xOL+Cgf5evPilx+H3lJDLUQvbh1xOASA6EadNjx8Inhtj3Twn8VTNBqZ8LctqIrcXb/3mPdy6MY5sqoRjRx4F6ydYNbG1tYLBXR04emy/sEWVCej92wqz6bMZVDevp/pz5moa/bo5zHqd0OC7mvsq8l8yjpjMNRIy1d+nkxhlPw0B+ZRgi46XgICc70To31gNy6iZzi+Uv0DGrvk+QeluW7C6voHx+Q2sLt7DcKsbg61uIJ8UgMrT3AtLoB3pImVbMrh9cxQD/X1Y31rH+voqnnvmaZTyWUkkZrMpwxgyJ4nElGhJ+2Epcryq0h85SwMs3tjYEPCa7GRV5URAl+s6E8RM9DPx50EqncOli5fR0taCwcFdktT3B33Y2NyExRbA8so2Ll76VEBvyohQ+/yJJ04iEPDC73OL9wrnBCYV79weQ1tru+hbcyxSTo6mi8lEXMxB/V7KjrBqQ8nkUHImnU3h2vVLOHhgSPlY0JCU60PJjaXNLKaWokjnC2htdMDrdWDX4C6Zay9fuYmujj64nX40NzahocEFq4ChSWNdYLWMZgLvNKLV7a9+EowlGK0S95OTE5KI6OzqVJItVZxlF1YAACAASURBVLJMTBqk0ykD7LUhmqCEnV0kt2KxhIqFx4NMKiX3MZyryZgOBoPluVLd21hVlZT0qRJisRhiyQSyBG6LRWk3kgYaWGWVTGJ5aRl2q1qXOjs7RVeeEnecf3n/RJA9FGpALpMVoJwVXBs06g6H5b6Jtzo0Gq5+aG3yWtOYOs/KzQTjxXlF30/xdbVmsEqRSRdj7TXyb4wtz4+AOysnmKyZmBjH4UMHsLy6LF4nXd196v5T7vUskhDnv3Qyrggodhsu3Jg2dNw5Dwak3zPpsLSyIlVWIyMjWFtZhp+AuyUvOvl2RxENYR+cLnp+BMWs22rxCnBuKZGBTvA8K218P3heRDGvJZDUNTLzrOe2B93nVWKopJ8EPE+mRFImGksgGo1LAt7tYUWJMlfl+NjV24rO1hDyBSfyJSeuj44h0NCAPSPDMj6mp6cEOHfY3YwQmjta4Pd7pUKEHiyFXBZHHzmMhiBlW1SiWt1Tq/tZCW3Vo9J2O8Fzi8OLoqUOnv+ey3r9bfUI1CPwkEagDp4/pA1fv+x6BOoR+OIIfBF4Xt4wy61/HvHIltpEkI1tgLOikEqghQCesHKKSKbisDttKBZsSMQLOH/hKj46dx4vvfwV7B4ZxNUb17CxsQUSb9PpAra3Inju2TPo6e3AyuoCbty4hlC4AY+eOAGn04vJiTm89+6H2DWwB3fu3EVTYwOawm4M97di70Aziul1pOIbwhajEag31AaLowEFK43HbAZ0rlla1UBABVSWDZRxN75zE7pTS1i/JvBSzU3b/SAnd7Ci52piI5o3agTK9HEVQFZSRlkClhjavwZjRgMjZSC4bCKm2Gg7wXP1t/y/seHQRktmw1Kz9IN6rwLD+VNJW9y/nFaAxJ3au2aJCDO4U4nb/VIqtXrrHwKea9Bfgwrmz1bAdxXLar13vZEm6Kp0HPSm2mbonkM2qIl4ChMTk1heWcZjjx1BIOhWSYgSN+Jk6Cl2KDfS5859JPJDHZ3twpazOSzIEXkWdqQTC/fmMTY2DsofnTr5qJHEoNGuSvYQNKqOl45RBThXjEG76L6rDT51Qsmea25qVgIMVu6l1Uaf7akBAg3c8idBCx0TM/jJWGQKGVjJui+SkRvC9lZc5I5mZmfg8TgwNDyAUimLRDIqjN18hkBWBdDRgKfW09b9jKz3i1dvYisaE0b8N1/9ujDsWF7O648lkgiGGnH56g0sLq8iHo0i4HHgheefl2QbZUzYr31eL3IZVrooBQoZU8WC6CdzPmDf5XM6oaP7tP6pE1GE3nRsGCv+4/cwPmRrcnzq+ZD6t0q62w5rkWfLpA414IvIFdLCxKOXgs1OtrgLxUK6rFVe3YbVyR2+TvCcbSKmocL2pQ5xSSQS9DlqkCqfJeNSafJvbGxj9Pa4GNWNjk0BNhecnoCw5p87dRwDvZ3Yim7j7Xffgd1pxwsvPi+6w3YrkEslQdVgj5PxyiuN39/zDtrM5HsQ+FIGsgU8tygZArLkS1a4vSH8t5/8EitLa9g9uAvPnTkJn4egbwJ2G3V0DbarUYnDGNSak8zjpfp3nTTRceNpZCx2fDZ6Fz//+Rtw2bx48vEzeObJMwLYXDz/Md5+6w1873t/jsHBHrhcyqT4ix7mOVzAHcPwuXoO3zHOTAetgOeGHFgZPJdJ2VgPFJHS3Jeqf9fJourKnjKAbjJk3nFN8rWVg+vPM35aOkPJWBSQL5Zw6eYUNteWEF8cw7Mn9sJlzcNBabBQJ+wNHUgVnaJrf/7cJ6JDvrq+hqeffkrMjmmcLFUqouWdV4Ar5SU4H7GBBN+tVDzpmDGmuv35Xp4j70coccQHpUryOa6fTszMzsl8QLCdwDkrUz45fx5r60lcvHwDPT3dApx/97t/gZXlRbz/wXt45Wt/IpIUBJKpm87kZzyWFCYtAUH6ssSiEayurqCxsVGSk0zgkS0rciKFElwOt5AEbo5exe7hXuRTERQycXg9PqxvpQF3E+7MbGAjEkMhvYFcNo6Xv/rHcHv9+OT8JaSSBQz0DktFT2tLA1pbfEintyT5WSppLXJzol+1onn8SZWbRbHeGSdqctNgua29TYDV8v2Asd7z1ofxYdVKLJ7G9dE7eP/Dc7IWDQ/vwb25OYRCQTz1xJN45623sLqyKuafX/nKS/K9jBM9PH7723fF/JUVL2fOnJH584OPP8bdyQmR8iCDPLK9jVdeeUUqtN781a+xsa4SIs8++yy2IxH84o1fiGkm/S1mpqdw6uRJDNJvw0Xz1nv4wf/zfTz/pefFfDbgdaOYry3b8qD5SM8D5nFTPSbVWBaRJEVGkGoiNfdXkls2kQNKJJK4e+eOSP9cu/4ZXvzyS+IpYndSukZJ0ZDxzfWKfZ6SVDRbnVmKSDKBidH19Q0x9qQEDGXXWCHQ0BDC9auX0RnyosHHKp0SLLaizN+5Qk5iZGEbg7KErKbkvRrPOC/Jc9UnFPucvUXW3yrwnEx1SbQYsoB6jtBJ9p1znmLhk9TBJMfWVgTReEJY8ouLy3C5vQKsu90eTE1O4vgjIxgZ7gPgQbZgx+z8CuYXF3HokYOyT1hcXBAJpc31COw2NxZWF9Hc0oSe7i6EgkHZa9BknRUeUgFqEFB04keD5zv7/U5pRM08N4Pnep4+8fxf/56r3BfN/PXX6xGoR6AegX8dEahPiv862rF+FfUI1CPwLxCBB4Hn+uZZf6VsNJBHIrotT3HTpeQDKH+iynCl3JfawYWC3BSTCJ1OFeD1NmFmZglvv/Muunq6cPzRo8gVc7hy5SoKRSs6O/qEcd3W0gqvz4X3fvcOGhoCGBwcEL3SYtGCK5ev48rlG7DbXcI89TgLwmgZ7GtDIbWBUi4Kq0WBg4FwK9yBFsARQMnmUaX+BsCtAQx1DRUgxHy91SZy+n3VgLCKTW3wvBp4F2BXSOcqZvr7GCvNhtTgeQXcUfopYsJlYs1qkFg/p5IZlespbwDLzHNzxzGuuWyEWTFYqu5eGuwyA2PV7zHLYVRXK/C9ZqCyLCNgHMQc8weBUr8veG4GrMyAPr/KLJGjwQUNRu7o32RrMTkhLq8EjwyekygbMCkEKdtfWloWGZGBXd0i6aDY6dTgViXnqVQGY2NjiEQiOHX6pLBE3R4X8qW8kG7z2bwkUWjOSdPc3TTh7O8VQzwyJ0VR32JT8i0mOR7z5rAaPC9RDsZgzonkBpMAUvVQgNPBJJbWrlXJLd02+pi6H+q+peMkHDPR2qX+Nsu0s7h86Sq6u3sF6AiHg8hkybYuydgt5Hhtlf5oBiN0fy2DXTY7inY3Ll66gpmZKTx+8jH0dHWWDT8dTpcw2pweH7YjUdybnUMmmcDw4CBu3ryBw4cOobExLJIllMrR4ADnISacCN5Qf1cD0NUgYjXgS/BcA+zaJ0Dr6hI0NFdTKCtNSrbYYaUsi4xvti8TDQQ37CiWHMgXqB1McDCrSs6NBFT1Rl/3Q8af7U7moWI1UrrFJiA+z4UMWLJedfsL2CF9j3Mfmepu0aTO5IuYmJnHh+cuIBJPIZnOoK25Gc8/+wwcDit+8to/4uuv/DF6ujtQKjJ+TBIp2RomWthfajH6HrQEfR6obL5WzTzn1EvwPEfTQdjgcPoFPN/a2Ma+vXvwxKmjcDmYFEhK5Ucmq5J4OhGjTY+rgTEdF/O41n3Z3OfVXGXBdtqC/+V//XfSjxjH//nf/k+GaEkRS/fm8MYvfobvfe87kmDgODKQmx1JTvNaYo6DnnfM816tZJjMgyZMvnrtqJ7P1OvMFNVuDXNFhY5X9XpnTtjcdxTDIFl/Rie7+JMgKPWu2S/ZJx0uDz6+cgv5TApzo5+iJ+zA0UN7BWB0BFvgCnUgb/OiUHLg6mdXxeRxcXlZwHOvyyH6zTTqlKob8bJg8ommzAQCjbhUrW3VY8jsGZDNpmUceDx+8UiwkM3MuXZiHFtbW+js7kJ3Txci0Qhe//k/o7WtR6RkPrtySRjNhUIGS0vz+Ju/+WsszM/JPNre1ort7W3anqC7qxs2m0UAdEpi9fb0oK2tVZmFiwRcQVjRlnwBDs6ZDivS2SQWF2bQ1hiAvZRVSbm8HZ5wFz64cFOqRI4f3o3t7TX09PeguaUN0VgK42OzmKOs1e49aG5qQCDgQGPYZSQ5lammuf/rtdgcH65bMIB2fi/NGQmeNzU3GUn2inwF27tQzMPldUl1H00ucwUL/sP/+ffYO7JfdLhXllcE+P6jL7+I13/yU0S3N/G1r/2pyK6wYoAyHr/61a/k7+effx4fvP8+FhcX8e1vfxsLK6t47fWf4fnnvyRM8l+/8QYefeyEAPEE9X/5T/+El15+CXv37MHm5hZe++lPsW/ffgHN33//d1heWsI3Xn1V5ikyvK9+dgXNLc144YUXgGIOHkft6p5ao0Tfe+h7Ft3XzUl2PW8IEE2wuHyfpe+1lEcO5+BIJIrFxSWsra7Aaskjl03h8JGjCDW1IF9kH8gJyBwON0o/j25vY3ZmWhIHbZ0D8hzHNY+xubmJ3t4e9PcPSKKUrPY7t66jI+REg98l6y6Tjul0VmTQAqGQJDvIcKcviswNlDWhzEy52uTzwXOFris5LL1O8/ofBJ6zQo6vxRMJrKysyj0Px2w2V5BzItN+cWkZm5sbGB7oxJ5d3cjmbPAGWpAr2kT/vrE5DJeHfYbSNC4sL66huakdLr8b9+bnZB7mvX5fbw98XrfI+2jwnD/Lc71oUu0kY+j21ff7tcBzPU/WDUMftKrXn69HoB6BhzUCdfD8YW35+nXXI1CPwBdGoBZ4zg/VAkI1eC43pKIDabDNrSwNVkApYUT+TCTj8PodiEVTsNl8yGYt+Pj8p5i7N4vnvnQG6XwGCwvLWF+PIBRqRjjUJDIXnZ3teObMU4hENoSNo4BkG27euC3gud8fRDoRw/GDfdg72IWVxRm0NvmxubGEhoCP8Bf84RbYXCFYnEFY7NSqJaiv9RErLLZqGZQyaG2YZFWDGH8IeF4N1MnNvcatDTa33uTyvQQiCNDp2JdlLoxNld4M6Bt+8+ZA/17NeNypoauWwp0AbKV7mDfc5uvWGxQdq+oOxQ25jpsZpObz5mupBrmqNzv/f4DnGlyrBpkFEJTSCNVfzUxefT1klfF5YZ4bhc7qNQWME28mG5ggCsHzY8eOiVQJwRalhU5ZF5qYurG4sIRPP/0U+/ePYN/+EeRyGVipyWroWbudbtGmJrDAkveXX/qKAHOFAkvSLaKzyz6v5GLuT/DsBM4VkJbKZoWhRqYfNXdFz7YEuJxkxZMpp4wx2X+U7n7FjJVXWV11UI6hSKsXlCyMlYy/ZVy8eBlDg7slBpHoFkKhgADGqXRMWJIo2VSSyHiY+7ludyW1UILV5cfK2ia8Hpcw5mkOzFiwFD9OnW4aZZKpR7ZlsYRkNIbxsQl8/PFH+B//8i/lOpoaw0gnE+rbRPfXqLIQDF+xyXWb6z55fwyFh1keI4yHlrJxOpShmxxedKdLKDC87FdFxlcZe1K6xW4vSrzIyC0VHbBYPSJpVchFYLVUwPNa86uOF03OON44J/ChDXG13jrBc80+53kV85UqIOmn6Sx1Y5AplLC8tokf/fR1+AMNSGUtUo1AAMZeSuOlF87A52ZbqX4nZqnMuVisUn3D6/nveZj7bPWYZFyp18/vEvCc5nWEre1e/PCHPxX24dEjh3HyxGE47Rk47OyryqRSH4s/zazz2uCyOvPqJIV8vyHHQLDoxt1lvP7L3yGRiGLvnkG8+sqfEDISQ75UPCqA3re/+S3pl6o3sQKAySlDMsBglZuTiLW+V4M45td2gJxKPE0ZUuv++zksdyFfmnY35mOZKyr0ONffr4+t+1/1eqI6uZr39EMfj59l32NiR43fovTzsxdvSvJldfoWslvzeO7Jx2T8WpxeBFq7ULL7kCnacOnyVSRTlDYq4tixowj6PHA7rPC4aRbJvq702DnXsG04F9MDQUGi98+D5jVRzrFIWR6aITLJ5Jf5mBIonDs4Xm7cuIHJ6UmcPEUZLR/GJu8JW5eyERPjd3Hs6CPSD2hq6vN5RMeaPi8EMpnsZAWEmEVvbmBtbQ2bG+s4c+YZxKMx6RME0OVMCVxmswh4/UhTBsnnxtjdUbisRTgtOXS0t2N5bRtZeDGzHMXUzAK62kLo6+8SqRICrM2tnYjHmKi8gbWVNfT1daG1NYj2tgZlnAoliWLu++a2rMy99KBRVSmcT+7dmxWJlWBDUNYIJnbN8zTlOEq85+A3OLxIpvP4j3//D9izdx82NyPYPbQbY3fu4OWXXsZb//wbjN68hr/7u79FS0uL9AkCva+99mMcOngIR48eFW35s2fP4nvf+2ssrqziP//gh/jOd76LleUlvPfuu3jqqdOyjozduY3f/POv8e1vfQtNjY2ir/5ff/SaGIwSQJ+enMQHH7yPv/iLv4Df58XFT89LAmd09Ca+8fVvoCkcgKVIvfz7K0Nq3Vvo5FE1eM75VFeoMC6Kic2kujYL5b1v5T4il8uXY8uKSFZP3Bn9DE8/dQr+QAjtXX2Ynp3H0uqGeFHsGhyCy0nW/ZYY2nZ2dIq2P9eaeCyKtfV1WcOOPPKIJAsoTROLRpHLJtEatCAcpJFoM0qg2bIdwVCzzPVSz2izwMJ5HEzgFNhDyuC5aMwbcmy1mOfifWIkY8wxqUWcUAJQqiopnUpieXlFot7S3CoSWwTQ6VXyyfkLooff2dqAw/uGkEyXsLIWw+LKJnyBINo6msWolAB7LlNAONQCn7cBcFik8pTjj74rvd1d2L9vr6yjBM2VXbeuCGCLG4kNU5WPed2R9drQPDczz/W89tgLf1PHif57Fvr6Z+oRqEfgX20E6pPiv9qmrV9YPQL1CPx/jcCDwHPzxqy8MS/lhHmuNuLcLKpvF/1zkUsolJnnlHCw2AooFW1we8JYXd3G/MIyorEIAg0++ENKQ3N6eh4jI4eE6etyOoWFMj5xB3v37sGePcMG4FfCpYufYWbmnuhFhwJuvPLiY9hanUOpmFGmnlayzbwINDTC4Q4iD7ewzvNFMkBzAoZo4EJvpsybzR2s6LLBp5Y6qZTPC7ZgAGjq6h/MPK/etBlqKlLaLYkGE8uHbD4NnuvSWbLwNBuWx9LATzUg9PngeUXTU1hohsmY2lDkyywjHtucTKgGoGttoj6v7+ljVYO/5o1Z9ea/1vF0rCuMsNqa5/p95mPyeKIdbuUGuAIGMQ689h3nJgauiuVf0aow1EIp01wkiOmQ41C/tbW1FdHYlqGDrKRdKN9CtuPly1fE7Oz06ZNSQZHJpJQEhtUCt8eHRDyB27fuYHpyCmfOPIvGcIMkoygWTlYwdclFD1/Y7zv1bM1AdAVkoywt9WKVtIXbpUDyXDYn5o/Ur3ZofWyj35U3lEbQzX/vSKQQ0DIYoaWSFalkVmJBDVz2fbebBmspwEJNbvW9GmfQ52cGDs3tQICM45OyJhOT47h69Qp6e7oExBIdW+qYk6UXjcDlcktiwOvyIR6LC6ufc05/f79s4J0Oguu6lt4Y6zYr8pRQsNFgTenp7vj+KmkiHtA8xnR1ggbOy2BdqYg85zuCDSUHUCR4roCzbCaOLL0hEilsbyaxuRkXTeTnzxyH1bJzk2/u73qzL/OpwYomi1PPCwSKCLDwnDhPkIFeBgg4A+b5Go1NfQp8tNqRSGdhcbhw+bOr+O37HwKOsDC43bYC/urPX0FL0A1rIQWnnSxFZQJZsjlQstplHrcUVALs93mY29gM/laD5/Iax1OBsi0ZcvUJfaBkdeJHP/oZopEEjj9yFCeOHoDdlobLofwgCJ6b5+/PA8/1+VbPv2ZQWdrUYsU779/EtVsL2NxawVNPPopHTxyE5DCLGRSyGfzu3ffwta9+DTkaluYJyjpRZAWJST6L125mP1eD+ea/ze28EzxXVS6sYJD/lYHzCki0o7+YwPPqOc88Z8ocaCQMzOuW/gwBVf6uE59yToZMilovdq535rblmNrYiuDW5IL0/vnx6/BZstKndg/2wxsIoqm9C65gExzeBtxbXMPY5AwOHjyC73//v+CvvvsdeF12uF120T1X8WDf5bhVMhkEz8WSW5pfVR6Y1zAdJt6PKG10LdegQFDOLbxGLulkO7//4Yc48+yzMldG42kxdXznnbexb98+PPH4KSEB0J9gfOyuGBDTpHhzY0PY1p0dXcKMv31rVJKojx4/LusIX1OBohG0Snw5mKBh/MjGZUVRMYfx29fQ00ZT0YyY5KaLTly+MYGungHMTI6hkezyUADtnZ2AmBo60RBskbVia3MNe3b3we2xijEpGcvV62d1v1NtRbC3Ap7Pz98TyRl/wC/xEDkSEwgvWtkq5SiMaYvNhf/tf/938PqCcr/29a+9KuvWiy+8gH/4h/+E5ZV5/Ju//p6woX/xi1/g8OHD+OUbb+DAgQM4cvgwJiYn8dlnn+G73/mOAMiv/eSfMLhrQHTX47EIXn31FWQyNMucwttv/UZY7DRIZRLk//r77+PEicfkmOPjdwWE/5t/89cyJ05PTYjMya1boxgeGsajxw/BVkrdB57XAs71HKv7vXm+qDVfyTF2SCQZki1GwovJkmwuh8nJKWFHj9/+DM8/9xQKXC8zRblu+nYM7t4jht52hxMrSytYWlxEY1MYQTd9VJJYX1uVpAwrLv0+Hz788APsGuiTe22P245ichW93R0IhVrhcIXgdLPqi2beKpFmcRA8LyFXzIBSXk6rE9q/h/c2yqS1tmwLPTqqNc8fFDsx1DaM27n2UsqHw5byMby/WVndQGNTKz6+cAGZbB6drUHs292HqalFzC1soKt3EF09Pcjm00hlVMJjaWFVkvMdHT2wuexyP8AkFfX1S4W83NM89ugJJfHEtckEnlOnX/fh6rlQr0u1wHM9Z9fB899nha+/px6BegQepgjUwfOHqbXr11qPQD0Cf1AEzr75f5TMN576w/qmU4PK8p5Srqx5LmxugxXGm19tGEoiEzfrqXQCdmcJyURGjILeeut3Yt7V29eDXUP9iKcToo+4tRXDsWMn0dTUKjfF3//+f4bDaYfH48bx48dkI0HzobNnz2FjfRMOhwsnjx1EoyOKUi4uwGCRN9deAudh2OxewOYWs76ixYk8KaIUBrDtLE/WQIwGB8zXrQztarMW7w+uoZdexRg0b8LKwBLZqASt8/lyOSwBCA3s8acZyOBGXcQhDJafGYw0s+Arm8HyVRibeQP8pYGZ6KQqfWyX04VUOimbMoKfmvnO1zVL1wxUfR5wbi5z1uCU+bNm8MW8sTEDR9WMOTNAo1lgFaYk2b022B3K2Et/l2ZOm0uOhQucJ3iqdK8JdCimGJM/iomltbnLrPkd+vXG7YNQPJU0hkp4kMlMfd0MbBSLFgNdOzLpLMbGJsToanh4txgxkqlKhh81z1VpNVnIRZz98Kww0E6fPi2gi5L0YDspIFPMQg1qqRlwq97olwESsubJjiRIXjQSA7xGwzCM5ppm8Mys/8y2EBYpnS2Nfm8G0wj8b25tCeO8paUNIyP7RENbf06Aa7LdCjnYBPRX8TX3G/PxKokOK3IFSnaQzZrG1WufCZhDsEQDOzym08m2ZnLBhhIlYQyoWqC2kgLHBdsQKSmj68uFsHpdAW5mprcZFNgB9BqVNDreuj/vADmVYyFKditSuQJQdCARz2J5aVVKzWOxTZQsRbgcLkxMzMLjCSEZi+Lf/u034fcqCRbdVwmI104yKTkGrbuuz5/vJaBO4JyyCOWqD5brE5E2jIgJbGTzRdiYjEwraY0Ll6/i3Y9vwGr3oJiJ4akTh/Ds48dRysTgdlpEIz8YDiOWSqNoUckGi1E9Uj3nVQMU1a+b+5k5huW4Fy2iRy1t63UhkuRa4RHwPBFP4xjB80cOwOdmNUfcMLvceSvPOUADp7XAY91m5nPT0kR6ns1m83j37B2cvzwFiyWHF198Avv29cNhz8HtsooUSTKeRIMvBJfTo8BYdm9UmOfm+acyD1cYwfo5PQ+ax4T5HMnGz+doWEl5IBrhqvmZ8wv7vppnOfc5kEwmlHSP0V/NY7YaIDf/rU03zf1fM+bN67yq0FHXoP+ZAXldVcRzuDe/iNHJBal6mR27iZaAC/cmRtEY9IpxotvvR0NLB2zeBmwlsrh64y727jmAN9/8NZ558nGM7B7C+toSWpqb5DrZv51utyS9KIREfJeAmY6brsKoZgyrMcWkjDJ1VfM9daENE26LYl6TDUtWL/WY80UL1tY3RX7l0KH96OrslPmDlUJzczNoDIVkzSAjuK2tDQ3BBkRjMdGsHrt7F7sG+hWRQJITShaDjzzNiWW2twAOJ3JFVkpYsTA7gbWFGQR9XrS2diCRBT65fBMd3QNw2exYXVvGZnQDRPAdTi+yeSv27T2Cgf5hXL92BQ5HES2tDQgFfOhob0Uuy4oRykIZc6CRINZtpcceCQys9OD7lpYWBbgmeE5zVG3AWl5X+AvZ10ULMvkSHC4f/v1/+I9oa+8SmZCnnngaTaFGOdYv/ulnWFpZwF/+5XckaffDH/4If/Inf4wf/OAHwhjn/dvHH38imtZ/9Ed/hGQqhx//t5/hqaeeRnt7K374jz/AK698Fb293VheWsAvf/lP+OOXvyJ/E6injFN//yCef/45YZ1PTkzg1Ve/LslUgsMupwOXL12SRPV3/4dvwo60rMvmBGg1AGyey833eObEg7nPl8dtmdGuW7kCoNMgPJlIyhoZjWzBVkyhvbUR6VwBo3fG0TMwjJ7+QVhsDvEOmZ2dw9zcPWHYs1/ZcknRzqeMC6scmDyYnhpHNLqN5qZG8fbgGAj5SnA7nQiH2+H1NyNfcEjymSC9SkLmULTm5Z5DVsmCDfYyQUNJuEmCmTNYQSV6+OA6ROa5SkrtrFCsBaDznpSJbfoLMFmwvbEhPb5tkQAAIABJREFUMjSUmbHaHSLFmCtacPnqdZGr6WoNCvN8dS0GlzeM9a24JHhzxSxi8QgGBvoxP7eEjfVtNASbULQxGZGR9nXRPDiZkOtnRRK7uJl5LkkzuTdQFYUcD/qh5zQ970sy0GQYymtjXzn54t/WcaLqRbz+dz0C9Qg81BGoT4oPdfPXL74egXoEPi8CH/7635fMJaxmgJa/l18TTU9lGKo2FDvBc4Jz3PyKXHSphHQmCaudm+EsPvjgAki2OnL0uEhSZPIpXLn2GV544UX8+MevY/++w+jp6UdnRwfeeus3AqRlsml0dHSIHumuXQP46KNzmJ6ewa6BXfjyc08iMn8V+VQUDqcTXp8fLm8ANodbNhKwOMU4iewp/m0RZsr9EgRmAHrHdZP1VmWOWQbA7wumYp7rDWs1eKE3aHJ8gtfcxBqmYnxNG99pJroZCCLwp+n91YCUmbWuABqzDMdO0FeAlyI3RgpAJYBMPUyaPRII0efA45gB8B3AywM6kY7LDhDy9zDVq46v7mt6s8q/CXZUzODUuUsfswBukVGomPHxNc3YrwDBlBNSjCrdDrxWvo8gjfkc9MaLUhL6HDQDncXPfC/BGA0C8zuokcs4FvLckFqlfJkGoCxhHxzcBX/AK0AM35cvKgkBi9WBqYkpMRdrb22XDbTyDFCbWovVYNYLY1C1oxk8rwZ+1d9aYMPY+GpWlhDmOIYrXPpqYKWSlCiKVq8kawxZC90XJYlTKmF09JaYvbW3d5RBG9UtlKFa+SHA/06z0x2VHea+ZHFIXBhPgoKXrlzBI0cfEca+ymyQdcr+SnCYbEtD05XnafQzSToYrNUKtKFc0kSX/PcABHhKYgJqnPeDxrH0dwDRZAIffvwpFubXBPQkw47nvf/gHgE/qL08O72Ij899io3VFfzZ17+EjvZmOb5O8Ggg3dznK/MFJSgKZbY5x4HutwQ7yPTUiTcNLFrFDLhk9DUWLrCcn3U5FsSSWZy7MoazH11AX3cbRq+cx3f+7Gt47OhB+DwO6aOUybE6nfD4fCIX4KUET42HGVTVL5vBJ/2cOYY74sk5uuRAKh1HDgUkMikBz3/82s9BsvvuoWGceOQgXHa2R1oMArU7pp4n2J80SFZdTWCeS/W56IQFf+pKgnQmh1++eRF3p7dhsebw3LMncfr0YVgtGcRjm8gk47KeNfjDcLs8yGayksgRaQujn9QC3aoB5+q/awaVjGmLB4lESrT6Q6EGactYPCpVGJQRITjH+SKeiEryipUG5nVrBxhvWr80SGRuF93naq07UkxVrlKqgGnsjzr+uoojEovjxtisrL32Ug6WXApj1y9i32AP2pqCYn7c1NYJW7ARaThx4/YU2tt6cf6TT/ClZ5+B0wYMD/aLhAW/khJNZJ2TyctxZreq+UvH25wE02Ol0rbKq4Lv5RiRtYJUcprTivlvHrNz80im0mhuphZ1CeHGJun7lIcgAYDHovEnGbUE7wie836E4HA0EpW5hKzzzvYOeL0eZWaYyRiJO2XmSjNGS5Hmqk7kYUfRZoPb5UQ2EcHM+C0kIltobGpGIl3A+Ss3RO+ffWxjax2hpgZsxbbRNzCIxuYuLC1s4rlnX8T05ATW1slUDqAp7EdHa7P0E12RYq7EMM/xBM1pIKkfBLIJnjeEGiQZUw2e8/xJ4C8UAZvDI94J//BffoDu7j4cO34C4YaQjIOAz4efvf5TzM3P4dvf/hampqZEquzv/u7v8MMf/lDmpm9+85t4++23EAgE8dxzz2H09l28/8E5HD36CA7s34df/eoNSUA/+eRpLC7MC4v8ySdOyz3fysoa/u//9AO8/PJXMbJvBD9//XUBko8eO4b333sX3V1dYhR66eKn8t3Hjx3E7sFe+P1cc3PlpKTuI/pnrfs683tqjU0mqZQXyk5JI5WAV4l1VqOxImpubhaFbFQ02Ds6e1C02tG3aze2ogn4/EGMT0yLtE1ba6uYzEa2I/DZCxgbuwOfx42WliasrS6JD4DdZoHbzeqDAJoaQyjlqfltQ0OoBaFwG4olJ7L0Hy8RrC6gyHtcG+f/rADjNjgEPJe1V8gdSr5N1ouiqpDga7yHlntEY600x8h8v1GePziiWI1WyCGdSiC6uYHI5iYGBgZUqt7qFDY8E7bZQknA8/27+1AsuZArODA+dQ+5QgHNbU1ifioVf3lGkYnBHDp7O+X+n9VUHL03rl8Tc9WvfPnFGuC50naX/YjNtsMUXN/HyNrOZIFMKB6pcjLfr9YNQ2uuSPUn6xGoR+AhjkAdPH+IG79+6fUI1CPw+RH4lwXPCcjx+z1YX4thbHJKZFt4c78V28LTT53BhU+vIBpJYe/eEcGJuQnc3t4Sxvna+hp6errR2dmBc+fOYXV1Ffv2jWD/7gEUNqeQz1JXPYiGcIvcEJNJViK4ZrGLmRbVEVU9KwHB+7UwzcChGaDUCQANMFQDRDsjWgHP9fv1saoBONl7iRZyRSKF16v1i6s3LUp6trKE6Rt+btb5Oz+rr4EbEAXSyFbQEMRVGztuuGS/JAw4Jf/ATRnlbLjpqH7wOJ/HNje/v9bmiq8/6PO1mF86XmYgSh+Xx9HsSBXPopQ4u9xKH15vmKpZpRI6AmwFpa9MgJrv5TGYPFCvm8Fpvs4+Y4RPgNudCqpyngYzW0BQu1UAfoLrrIigaVgsFpeyeI/HBYeTcc+DZcVWmw35ggULi8s4d/Zj7Nm9FyN7R0SqSBEGue3kBl0BoKrc/vPBc3V+6r2GqoVcV7mkmRUHQpSmAWnlWGaAWMdcx0+DY3Icg3nKa/T5/ZJw8Lg9AiTIaxU0oVwub0RInZWJuVo9ltR5Gn3WRiPSpIALFy5dxOrqGp5++mkp1Sb2VWBCg2x8q00lx+ShvklfryEwYTxnVI4IIFAx1asF8Jr7MhMc5jFs7tvlygSDrZYtljA9t4ip6QUsLW0iEonj0JFDOHn6ODLpuIAKTaEWzEzN4+wH7+H4I8M4duyIAG0EvDjmGVczU05/n+jdG2OQ7UKgUieR+FONXzcCgUA5mcP+YzUlrQiAie46DROpBV2y4c13z2F6ZgGRrQ14nXZYizm89OUvYffwAFwuMgkzcLgcyOWzAiCCzPoaj88Dz/XbzePXHFNpL4I9WYI8ecAOFCxFYWn+5Ce/RDKewfCuYTx5+lH4vVYUcknY6QdAHWmj35kTWOakjBkQMSchzf1dg8U8j2wuj7feu4YPPr6BYIMPr379ZQwOdqKQp0lpFjevXRWQcP/IPtFpV6CyGnPmvmH+LnNszMB2dVzMYVXnR9CX1Rx2zM7OShVGJLKNjo42YVbyJ2XM2MEbG0OIbG3CwaoXPQZMY+1B126Oj/5crQSEGteVhKN+L/sq+y9/6iqc5dU1jM0uI5XJI5NKoqM5jHtjN3FkTx88YpJbgCfYAHdTO+wNzRifWcHGWhyrKyvCOu/v6YRFEvFqTHt9XkzPzqGvrx/pbAb0aGVlGSVc5B1iius02KbGTGAkpdX1qaQKkxys9qHsUy6fRyabE7+UeDwlADoToZPTU+jp6cHg4KBUYEniiWPSZhOZK87dwvo3xuL62gbm5+fFJJTJDa4ffC/PT1d9ELRkUoMOF26XC/yNLFyny0UhFCS21nBvekKA+kCoCdFkFslMCUvz64hEt/H0c09hfmVRQNbWjj6kkkW89JU/xdbmJs6fP4vmlgZ0tIbQ3dEqa6EGz83m4WbwXBInBVUtxbmE8ig0DG1uaTKIEVoKp9Ij7fTwgAVbkRimZucxeusubA4nurq6sG9kRMDcibExMW0mIBkIBqTCi33izJkz0jY3b96U+Z3z1YGDB+We58rVa0hlMvD7/RgeGsJ2RDG1e7q6MDM9JZ/ze90CLNMoen0zJlVjXOsJ/3Z1dYpRaCaVksqkvt5erK4uy7h0OW3o621HY2NjOVlanVQzjwvzuJE5qYosoecs1SspHFT9UPdYvJfgZ+ldks3msL62hkIuhlQyhqaWNtGM9wZDiCfT2NqOwecLyPX7fR6pamGCeG1hCsVcFoO7+rC4MCfJYsaBVWhupwOBgFf6tMvlhdPpQUMwDKfbJ/cTBM7ZVrJ2EbeWuTIviXASB8TIVtZqde+ky3XIQieJgw9JvGijUVMsasVEx6Mk1Xt5ZBJxxLY3JUE8NDQkiXDYXEjnSvjowiVwnezvasahvQNIZyyYm1/H0uoWsvk82rvaMDDYJ3MBDUM72rqxsLCCvFHFRsY5zcHPfvgB+vp6MLJ7uCZ4zqo3uR8TfXo1b+mKLl4bH3IfyUQSK6+szh2NeezZv6rjRLUW+vpz9QjUI/DQRqA+KT60TV+/8HoE6hH4ogj8S4LnNgc3NX7Mzq5ieXkLo7fuYHl1GU8+/Ti2YxF4PD50s2TZ5cPU1CQOHTyAzc1NAXbHxsZw/cY1nD59CiMjI7hy5RImJyfEhOrAyC5k12dkY+0PhmB3+ZAr2kCuDQ0G+RAddpN6dTUDtRqoNQMdlI8xAy56I1V7M6GkVcybLXPMNVuPnxXrSQF0CzvK0DUD9b5z0hdS1Yj6XEWio8yAVOw8DbwqAJ0RUFFwu7xIJtPCKBTAycrNVGbHRlMfT2s9P2hTaT4dDb6Yn/si8L0aQK9cw85EgTm5ocF4MZQzwBRu1hk7AggCEhgyLhpw5HOZNBm7ZG76yqwkvblShmlsa6WrzO8j0HL/g4zw2iNJAHdKlBRUFQGBegIulKRgqT6NGAvFnIDnuTxlAraxvrqOcKgRjeFGAUEJpKDE7/0DwfPyKRE8VyC6tJmJeU5QSmudmvuojrk+hAZna12lBh34GcZasaDVGKlw2tUnhYNuyM1InzeYb9Xfp78nl00JMzEaT8Bqp5xQFv/8zjv40vPPw+v2CEBIYIEJALY1mWw6paGvkwBBhXleOQ8Vid+feS4jucqsUf+twSn+zf5FRqbF5salSzdx7vxlOJweNLU04lvf/jpmpscwPn4HT51+Eh6nDz957cfweUp46aUvy8nphA/Bc725vz/uO8eC/l5+lpq/fFC+hecizGymCYxzZ+KQrGrYHAJqco68fmMUb7z5Nr729W/g+vUbuHFjVLSaGaGv/slLOHyIhoDLon9O7XqmHUqGcfLn9Qn9mhlMrgXS7gC2SzY4bF4k0nFkixnMLsxhcmYOo6PjcDt98Dg9OLhvDw7tH4LP65DkJ2U8NNvZLM1UCyiWadPkcaDnBfMcr+JZwme37uH1N94Tlue3vvkqurtaYbMW4HU78NZv3sCjJ46iu7MDiVhcYkzZFOlX5aqHirRJ9XxZfW7V64c5JqWSDfmSD5NTc/jRj38kybdXv/F1MdCmFjLNFPv6evHMmacRj8fhdzvEbLN6LtXtYf6uWmuZeS7QY7T8GZW1va/ZtT4648+5l/1vcnoGC6vbiCSyAiBai3m4iimM9Lag0UVYLwNQfqGpA97WHqxHcrh1k0zh4/j0449gKRXwzFOPG6xvVWFCkPXw4UeEtc5+SDCaMj0KAFZgpXhCyHjVs4463Uwma8iREWDPwyZgIoFHeiZkZFwQgFxaWpEExanTp0QCiXMkpYs4lrj+C2BP2SeDbS9+JMUSVlZWpCKOkik+n1f8DERSyqgsk6onGj5DeRMUbU6kJLNpgdNaRCmTxNK9aaQSMTS3dgAOF1IZYGUxgumZKRx99AgLbHDp6jWEGjsQjWTQ3NyFRw4fwbvvvY1dAz0I+mzo72X1j2La6qqUWm0upswWJugdkqwbHx8T8Ly1rVXAf6lKMgHHkigo0PA9BZ+/Adl8AXnKcCm1LEkuuByqHVhtGIklpR8wvnIfJAV2ynpZquwKeUnYS9I7nZbFSN1nKAa0JOmE1M3EPqXPaDCvzJm9/hBWVzfg8/tQIhWeXhN56l+r4zFxweNTNowsaH6e65IGTrW8ULVnhbljP2j8mMcmr0YY1ZqYIPdWSgovmeT52qXqLBaNieRgLpvA/L1ZJNMZkapp6egULfCurh4B2BOxKJrCYawuL4spqM9tQVtLE7Y21lHIpxEMesUA1e2kl0YBHrdT7lM8vhY43X6JH9snxUoY+l94vKrui1rgRuKV55/jGlVe09gwytRW92v2YT5ExqoKPNdxqU5AlNd4ScjTwDsiPkirSwvYu2ePkFdIZElkC7IupvJF7OppwYlDe7G0so2pmWWEmtphowm30wqf34O1tVVsb8ZEyquttQvJXArpTAqtLc1yvn6vB+FQsFxFt1O2RZNXKh5Ceq3U18af6j6cRam++5jnx5/7Xh0nqrXI15+rR6AegYc2AvVJ8aFt+vqF1yNQj8AXReBfDjxPweawIJ0qYmszhQ8+OI+p6TmEm0IYGOrD7pHdWF/fwvr6Nrq6+kXmgNIVNAJsamrC7OwMurq7RP4iGPTj3LmzGJ8Yx6lTJ3Fgzy7EV6fh97jhDYRRtDiQK9lgdZA9xltrsjBpXsrNgmKjlaA2ZOayb71BqmZJi1ap6WEGhqrjqTaKFfZ2NUBjBnVlw2Ww2CpgsKW8WbwPCJIT3qlBqa9BymwNIE+xKTVIaAI0uQvnNj5H4In65l753ev1IyuMTrKwlWGcZr+XJSAIsIsxrAIUH8hCqiHR8iCgVPZ3po26/t0cCx1fJYui9Ct5PG6aFWjC7aCKN1mQfE4DkDr2mkVN4IAGnkwiCDBugO2UPNC/mxl7/y97bxoc53leC57e92409o0EAYIEd0oUF+2yLFuSLclO7NiWs99UkpvcVHL/TdXM/J/5catm6lZuZpLKTeKbxLHieJOvbGsxLcuUSImiSHETQYIAQew70PvePXOe93u7XzQakj3LLzZKKoBAd3/f97z7ec5zDlmKJmNas1pVGyr24+Z4KPY/ZVvIQBMdXQHflekfTWzt1DAng5ExtBNgIJtWsagJCPBQTIBbWOeie26Vh/8SzPNaLH818LwRmKZj1qiN2MRigudS+vx8Pm02qxAFA+jlcd/wDDDB861zESUOsgKSOd1exBIZ+IMhxOJJuD1eOO0OGbXlYo43oErFq/1HM88Vq34zeK7TWbVSdPO5thvPCvJp/GUmttg36d9QsXkwO7uK10+fQaFURqlSxB/84e9g7OZVnDnzc/zpH/0xsqkcnDYb3n//DB566JQkS0y29HbgjY6pnj94Tf5MQE6Pe53sUjgxwXN175USILi3zYlsoSzM89dffwNt7a04dvwEsvmKaA+vxZJws5KgkMPnP/cURvbshMdRhMtOYIxx3xqPetDYHK/6ZxN40tUeehxLO1QcyKRKKJZz8Ia8yBSyyOQLKJcdcNg8SCXS8Dhs6O5oQZG+FtTztTT5RWbAYhOasTP79Gbfg5oUVT24yG66kbHhn7/932W9+cLzz+Pwwf3weVwYvXENC3NT+PQTjyIS9qNUzovOssPBRIWaB/R8bc7bjXqP2d+2A7UrFSdiaSf+5aXvYGFhHl/+8q9jZN8eFPKc44BvvfRNJBIxfO5zz+Lg4QOgDlq5kK4yS+vbof46jdYzfV+6P9bAcyXxZbYZf+acSaCZFSgEYvm+tfUNnL/8EZyeMHKFEgZ39mPxzk3M37yEpx85Cq+rLP4Ajmg3PB19SBc9+PDCKHbuHEB7SwTvnHkTzz79GfFp4Dzp9rgxdntCpFv27B2RvqkrhDR4vra2jq4uMq91sksBgrx/asVzHlWVVQo8VwlRm8i2+Pwh8J8XLlxEZ1cHduzsF/A7nUqJnIn4ldpsioHuVP4EnNMJEGfTytSb6w5BWgLsStqlhIroRystaWqe26DAXLgDKIl8HEXkynBV8lianUIqEYPD5cT88hoKRQfWVrLy7MP7hwQ8f/PMO4i29WLXwD5cunQdL774dZx/7xxCIR9awy4MDnRbZuqqMkvLtmzp41LpppjnbD8yz8ma7+jsEACaSUndf6VPk8Frs0sSwuMPIJZIwRvwKwkdF1n2BZRLBNCV9j410ZmcjscTMmVxTnK7XBIzc98gcjCyDpaESU5gnd4rfH2C0iWBAPK5nMSeYDsThE6Pj3ivVA9kUmlJsPCzKf0noLu1PVLVPKodtMeFOU+ae776fUyj+XdzUqsCFoAp5nmt1klX96l9iZJsm5ubk1ctLs7I/USirXC5vMJAt1PTfommr3uRTiaRiscwMzUl8mSOSglrK4sol3Lo6e4QGa3WaFhM7pPJDbDAhAacnmAfCiU7stk0Eom4zIuRlrAkLpQJekUAaLY1TUlzIutkSUwJsUCB5/J8TPBbeyrKtsher4FsS6N9n2LiUybFhtTGOjLJGBamp3DwwH7xyyhWHMiW7XjvwmWkC2X0tAdxeO8AxidmMbuwUQXPDx09iNm5aZnvXA4v8tmSPCfXA54HHnvsUfEWiG+syx7pwL6RhsxzTlV8zvrqMLVfVJUoKqFig8MbEvBcr6eMRVO2ZdttT/MPzQg0I3CPRqAJnt+jDd987GYEmhH45Aj8SuB5pYhk3NQ81zAzWUCm5nkZ2RzBcAjb9qOPJnD9o3F09/SJ0WNrewuWVhZxe/wOYrE0fL4wDh3ej9jGCtrb20UzmptamifxoMUD3nvn38XN0Rs4efI4Dh/Yi/zGghzgPIGwgOfFih0Op1uVd4v2ehFOG8vBudV3oCx6yY1N0EzwnK8pF6kFuhm01kByfUTlIFKVPrFYsZZRoSLmKvNE0Y2mmRlhUmszL4dL9RJLgkWBw1qpRT7NuA/znvizZljzZ1WyWhXltFA0AiAO3Lo1gbNn30NraweSyRRa21iyXcLgrl7s3btXWNFk/BeK1EH3yyHe7VSmmCy3VozPzSZ4Og5mXHQct5V8MVZjeRbLlE7iJ6XFpmQKgWeHKpm3wHO+QJh21GkXtpkq15U201IihtwFP47lwASqyaarglhixqjAH4GtS0r/U8AiC4Th31RM2W9UG0mFgDDmlFaoBuQpi6PkcAgA8TolkXThdx5YlXwLwQMHbHYneBonkBHwB5ER5hrbXEkLyf+CW328bEt9/yyKuawVQwsEFiBEkiBW8oNgk0LEqqaVGiCrB8/NscJ7ZwAIJjFulJohE1gz+lRfqIHofL2GXfUBttEhnGATAQLKhAhjDcqojsZq8nnSZmVJgvFZBDSWQ74aZzUoQ1V1WFGzmOnKaPdXkW2hbEA9XGwCSyZYJ+x6mxsbsRy++dL3hDWfzCTw1a/9Oq5euYAPL76PP/2jP0LAFxBgv1DIiB6vAD6i8arAtdocoPqizA+a/W6xBjWAzr+x3zstCQb2Rf6sDOJo6KwiUMiVEAhFsL4eh8vjx9lz53H5yhV85Te+iEgkgkSmiJmFVbzy6k8F8CRo6fPY0Ncdxd6hPhw7sg9+i+3YcL4zJHnUoFHpIhEHqGPuK616S15Iv67iQC5TEmPVkr0Eh8cpBqcE+Ww2lygXORnech52m4pTrpCvytyYbH0zqaHbh9URNaBL9XWtT6znK32feZsH8ytxnD79M0zfnRGAhpIGZEQ///lnEA75kM0k4HIp6QPRmTGSRWYipNFqq+cmPU/pOUexpnlvygujVHHizLs38cbpn8PttuMv/vw/wB/wqrnX4cC3v/1tkTzbN7IHTz75GAqZBHxOvV5srpSSmMh/VrJPDL05vrZWSGlJLDMBYMq2qPXNGhU2YvYFjE9MYNegMvLOFYq4O7eEm7fv4v5jJ3FnfBz5jWUs3L6MJ47vRTTkgp0SQZEOOFq7UUQIo9cnQQmUwwf3YX1lCYcOHUAhn5WKh1Q6jZW1Ndy9O42Tp06hIsxiJTUm46ZEfehbOHz4cBUA4+PqdqA+uZIzcQpYa3dwPJUtD3DuUWxwOD2YmprB3PysMIX37tkrbGxKj6j1LitznHRtSQRaWugWAE1gVJK7lIQh4EutdDKjaSRrgecOelfw2nYvynZVDUcT0UImjvTGKlLJmJisTs3MIRjpwMWLt8TEs7OnHS3tLfj5mbPo6x9CNNqDyclZHHvgOMbHx+H2ONHXFcbQQLcAyYViAcViSWRnpA2l4bVEl+r3gsaL7nseU5N3EI6EZZ/ViHleKhTgIUu9UBTj1lgygUg0KvGnXJrP7xZJKkpqSWKBkjBOFSuuB5QC4Ws9Xm/V0FjvVbgesmCA7GhlXKkMXnmT7J9sZ+rKU46Kt01pD4+L5rFF8L60jj3XtHwuK74nygRcVUEw4cL1WoPCej5oBJ5XtyLWvqM+6WAm40RITdYdXY2h1jr2RX8gIFrn3FfFNjYE9F/bWBH5IafLA48vIBWWk5NTkngii5qJk2I+gzsT4xjcNYDYxrr0vUgohI62KMLhAAr0DLJRrisNp7OCrq4eeAP9WI9lkEzGpbKNPghkZ6uKEJIDlCE6kxlOJvXFRFqt/Uzw6zlPvACsvsrEBKst+GzSVSwJJLL6RfrQMplXT6zF0cooyt4a4oGUTSUwNzMlkj78HFaBFip2XLxyQ7w2+jqDuP/QMGbnVrG2nkGuaIPH78fwyG7R+U8lE3DZ3QgGo8jlSvjgw0s4eeqE7DcoVzQ9NSnJkkcfeVDmYGHPyxqkiR018NxsR/2zToCx3zk8QTkv6DWVfzv19B81caJPPio2X9GMQDMC91AEmpPiPdTYzUdtRqAZgV8tAu+8+n8oyMUCljWYZh729cGUbO5EbF0xlnggF+kGslnI1lKAljp8FpTUAkELuwv/63/6S2RLDmRzRTzz2c9i184+AY8ufngVq+tx9O0YQntHK5YWZ3H06BH09/fjtddeQ2dHm5hCkZVE1tWNGzdw6tQJ7B8Zhr2cU4xdgpvqRCabf7lXC5AWQNICd0wN13rApR4814eMRqyk+uhSC5cavjw4K+1FJftBEN/h8SKRyoqcDMEhshY9Dh5y7cik00jEk/j+976HUNCPr7/4FZHucLsggKIw8UgQMswuzfuuB/V40OHn84BKMI33UaERY8WFldUULl26gXffv4jeHf24efsWokFUdL8HAAAgAElEQVQ3nn78FE499BBypQrOnH0P//pv30NbR6cYkfV0duDBEw/g4ZPHRNKA92MC5bWDmKV/XaeprQAmnUxQ35lAICuZQDMPeCwrJjhBOIpgmQKUVLUAgU8BvZiIkCppq3Scryoq8FoDU5pF1BigVezj+i8tPcDn0AxeljHzEK+NGvkeAnU8XOoDuMmmMz9TXVuBVTyc8jvBCbKqldQMEzJ2pd1sAQb6MwV0qMoR1O6VDDL9ZR7m9Rg1r29WP5i/J9BQr3euD9Qa/De1t+tZd/y3g2XdFotL9YHaQVz1wxpLVUhtcmBXvzPZ+41mJm3wKcdhS+5FvY7s9gKP+CiW8rA7bfD7QigVFBhWsZFlyPvgdVxwufxSNk9G6sryPNwelXgRVjqTHhZYY/bh+vsx2Wjm2K8mXYw3qNFuE73iV159EwvLG0iks4jH4/B7nQL8fumFz2PP0IAAaucvXMXg0KDo2uaycdEYz2cVCIUS79NBXpx09rKNz6dirO+DcdRyLVozXRu+qdJ8Mv4l4gIQ+vxBLCwu442f/hwf3bgpADmNMJ977hlJVFy48AFaWtvQ3d2L1tYoQsEAwiG/yIX4vR543IpZq/tdPbhkrhcKk1X9ViehNvVNQ1JJrTXKg0ESisIqL6mfyfq120WOQVViEFTj57Kyo1CtFtEVKSYQzp+15i0lKmSusZJr9eubvje+J09dd2o8l8sCfuWyOUkwUJKDV9brmimJrPBkBSjruGxOJFk92DDNrUmjKHCPIB8TH2T4imQS3PjPf/tdzM3N4JEHD+KF5z8l4FDZ5kEu78K/fOv7SMY3sHtXD57//BNMM8G1TWK10ZzBBITE2ZIMq67pVgWT+Tzat0B6kyQxVAKE89GFix9i/M60aDn3DwzJ3NDX1wF/IASPtwXJWBrvn30L8cU7OLC7DcODXQhFAsjBhVDHDsTTQCTcifX1GCYn7yAajYgcjVSyOO2SKEhnMjjz9ts4dPAQ2tvaJNbsE/RCCYdDOPfOWZFz22QObM0ZtXGuoqDltvR8JLkKq1AsU8hhYnIK8XgSjzz0KNbX10Qyo1TKSnKZiUKn3Q2nwyvtRGNRGWtWwqPW68nYVn2BY53zKedIYZ4z0WWtg8zVUqGa5p8OaoUHg1icX0SKEku+FvHDGBjoR19vL948/SaCwQhaWztlD8X/NxJJVOx2tEW82Ld7B3w+b1WyzFxL9Dym5z2C66y2SiVpaDkp4DSvwUAwUaTWKm0sWVepUW88a5kz1vqLKY5XG/V6bdZrgKyLwnSvRa260lUzlga5wWpPfqtPyjNpsWW/asiF1c895nivzmPW3FoblzWWsp5X9FjRSUkBmK1Mup1G5FY1m5hw0lg2k8H09BSy9Izw+bC0uIrZuUXx9inkC0oupZjD+voS8rkkpqcnZL0i2Ox2+tDd2SPVLQTFE7FVkdULhbhPSktyJ55wIJOFMgpGGe3tbRgZGZF+KgPU2Oao/Dv34tTsZ9WBkgokoJ/NZizZnKIFwvvluThGWA3AvSST+vzIgM8n+1v2eSUBZFM+AsjLPVCyJZdNYXZmGvtG9qFYIunBJ0am10dvY3F5HX1dARw7MoxcroK1jSzGxqfR2duD/Yf2C4lmfW0ViVgKtooTmXQBwZYIhoaHZPzcvn0bVy5fQl9vNx5/7BF5Bs5Jal1Q5w2zeqK+X+i25PqhwXOpBLHWBvbLB5/54yZO1Ghz1vxdMwLNCNyzEWhOivds0zcfvBmBZgQ+KQKNwHO+RwM3tc0oeaFlKaHUh2oyZjeD5zyM1cBzFHJi0HN5dAILaylcvHQFn3r8cQzu6EM+kxUd3pMPP47xuzNIpxMYv30TL774NQGJbnx0XUBLHg54yLxw4X3R63zw1Cns27MbDgfBoBo4p5/TZBlVwQ3jXNEoSfBJ4LkJktTHkwcLAdCF10ewSbGNechNZXiICiJfduDq9ZuYuDOJ5EZcGFY8pIzfnkA2k8HRI4fxa1/4PFApwGErwmErCHOeIEaZTGUDpNGHAf0c+hDgohavja8lCMXDFUt27QKe22xB3J6Yx3/9h3+CJ+BDKBrCn/3h7yLsLIiRmicYQaYInL94GW/89Gfo7uoUM7ejB0cQcLMM22YZutVAo18NPFeCGHar1DpHsMBGfVKWCztgI2NMVEUJQhAYZ7taOpUCnivgXHRH+cXXG2D9tkx3AW9VYmVLuwkbmDFSWtr8IojldipWko4rgTotaWOOi/rPM0Fn87CuJSQ0w7PReGSf1aCj7r+6zU2wl8+p71UzpxS4aYESDXY7JiO/CjaS0W0x9U1Q0pSw0c/Kz89SHscyXDVNuUwt2erryTq3Kgp0H/04wFqf+AlQWOojqh/YaYJGaRSaXlZQKBdQKlTgstFUkeNLydsoOSaWrTMpRSmBJFDJI55YQyTkF8NHxrQRCFzfFr8aeM57cCCTr+Ds+5dx4dJ1KVfv7urF/fcdwdlfnEZb2I/nnv00wuEIvvPdn+Dg4cPY0d8Ft5vuvTkBqNnfbWU77HDCzmfhmLWeT/cpDXQqUE4lexhT3WdcdrLPVdl9RRslw4G5hUVh8FIygFIN4ZAbfp8yKKasARNDlDzgF3/enGTQY3FzpzJBVg1ESWyV6G4VVNb3rMfR5jmW3gJK81hiLnJFOoFbYxRWkxYVgud5pZHscglgWD+P18aLiDgL0FOf9DCTEWZyRI+5KlhWJy21KVGg2Zl1mufmuNX9Svc5cz5QiQPVhpzUCG7xustrKfzdv7yKTDaJZ58+juP37VYrSsWDVNqFv//Gv0o10PBAJz739EMIeJwW27lx4lvHQ8VAJboJXuo+U/9Mm9Y4an5XVAUUzTyl6oMJP4Jq2YJIjawnMkimqbnshdtVEPZtIlFCOBjF+tIckqszCLhS6OrwYe/e3ag4ffBFuuALtiMWz+Ps2XfREm2RyrKFhQU8cPwYuqktn0rB6/MhkUwIcLZneI+wwNkLmdQlS5cJqn0je+XetpuHzWSP2U/1PMXv6UJeDIgvXryCvcMjAmRmswk4nWTvWnMqqyHgFgCyWMrVNKQtQ2mB8Ag+W5IXjC/HKb/YxnZWIAmyrpKpbNMb167D7/HC6/IgGY+LmWSobwBj4xNg2qizrR3jt8akfXcODOKtt8/id/7dHyKWSuPDq9ewf+8uFNIxSSjQ7JQmptRr5/jViWB9fY4ZjpeNjQ1hIfv9XnR2dAiATu1ygue67c0qiu3GuZ4jG61j5u8agefm+Gv0fnNMymxmyYzrcWTO4br/VvchUiCwdZ2vT3Lpawh72Up4mM9dZSlbcnB8v0i8cUxYc6xcx66q0tgnea9rK8tiesoxkyuXsJ5Moq93AJ3t3SIdx/FBSaF4fBW5XBK7dnUjFltFOkOJsnYUcgX09vaKPA11t5x2ek/Y0NXdhqm7t4VRHgz3I55Q83U4EhQmOyUOVcWhlntTkRXPCiYd89xP0TiUVXPqLzmRXLKJzBgT1CJxRF65w4ms+OLYxDDX43Ijn2P1Dz0qWPGkKgaYhINTVYWxEpXg+dzsDPbt2yeSSA6nD9l8GddvjmN1LYbudh8O798JpzMIhyuIm7enkS3kMTi8C04XJW8WEI8lUSna0d7WhUQmjWhbFEtLi5idnUFHext27uhHR3u0Cp5L4SITP7InsqrOrAS/7lt678N/K5kpJxxexTxvguefNIKbf29GoBmBezkCTfD8Xm795rM3I9CMwMdGoBF4bh48awAGtTArwjyXLbjIWFBskJtzJTshwG0VPM9BgederKbyuDkxi7ffeQ+PPPggDu0fEfbwe+cv4Ob4XQQirejr68Wx+48IyHPnzh28887b6OrswBNPPCEswPPvvYdbt24KeD4yPASnUzGU60ELExSoHsaqchaNgYZ68NzcdOuDpfl9U0AJMgiKp5QglfkkaXpOMesr2V146+3zOPvuBwKU/Ic//j3RsXW5PLgzcRc/e/Pn6Gxvxx/8/u9ajPMc7JW8SM6QDUQNSV2GbYIAmn3JQwHv1yuGXQTPeRgmeE4gX4HnQACjt6bx13/7D+jftRNunxt//u9/D0ivCviRL9tQtFGX1YF/+uY38ZUvfxmhgA/2SgFugpdlxZoyQdBPAs8V089inrNf8P3sJw6CEGUQQC+XlawMNcAJilEqguXuJQJlpbwwEUVH1mKeE0QXsIJa4VYjmACV2W+rbSRA2NZDtQasTfCcByoekvk3k82uwdftBlL94d4ElfXP+rBmMrFNIEL3OZNVWz8OzWetB8+l3zXY7ZjMuurYEB1cBTyx/2gjRj2WNoEogCSzCJ7z3jR4bgLjVVDeApTqwXMzbiagKT9bxo4CZBD/sNjn1MalGVqpUhYmHzugjLMCQZUSoMFzG4FkH1ZWklhcWhPTvcm7t4W19+Jv/Bq62ts39dtGoKF52K4H2bcD/ouc95xuMA80ObOE7/7gJ7A5lefC7/32b+LShXOIry3j4VPHsGPHDvzTP38Hw3uHceTIAdB7sJBLwu9zi5a7w0ZjRKcw/HjAL4MmfTXjWt6D7oNmAqWakClVBDRXMjU2GV+WPoKwCSmvwQSI6MvblU4/25yAm5ZAMdtV5jqZy5UxrFl1YTL4q/2zquyxGTzn5+g+Xg+ek/FdlQqyEUxWCSwliaQkIFTslfQA2ZYyPg2AUOupm+NPxEosOSY9Z5v9swqeGYaiGtTTSQk9p5p93IwBP7c+sdFw7rFepxIESi5JGRTbFGOYTE4mPioV3Lo9hf/ydz9Aa3sEv/Obz6On0ydM51LZg7GJZfzwR6cZHDz+8P04dngQfg8TLarnmn3anFNqiWRt4lhLKOg+JYxMq+qsupbWgedE3dQzKFC9DAd8NHNcXcfk5F2Mj1/Hww8/IuBYYiON6fFRILeOQmIGPncRe/cOw+YOwhPuQLRjB0rw4tKHH4rxZm9fH95++22pyujs7pTnIThH2Y+lpSUsLSyKRAv7Ks05x27dlH9Ta5ygfjUI1iCuH9+b5iaj3URmyOXG+J0p3PiIRrU+kUR67NEHUUEGlXJeVdaxEqRkh1vkQ7LbgucaiN0MnjtE11x5drMyQvXny5cuIegPwEX5kUwWq+sxDB5+AFeuXRdAt7O9A6VCEZcuXkJXdzdi8RSeff4F/OKds3B5PWiPhtDZGhHDX1ZJ0EA2XygoWSMCnJY8En8WrfFSSV7DPzAJ1dYaRXd3t7B3JTliVB3WjxWzb+g155fZUuvX8v3mON3uvfXjR1Zt8QKpzSHmuNuyNgp2XqvUanSd6n7Qqkiq97bRn68rejg38jlEBkaY7cx3MblJ5jtlkCAyNTQsXV9bwdSdCZnHAi0RJDNZLC6uCKPc5wmIUej01F1EIgEkEjRBdaMlGhDwuq1jGG6nA11d7bLvymfTyKTiWFqcQ7Qlgkw6ibb2LgTCXaJ5zpuRSpKSkolrBJ5zrqDkkapec8q4LdD/gt4cpbJ4AaQyKaRSSVDqKFcgoYF7sYIkVkmg4HwYDARQYnWOlbRVmulq/SXbPhlfQy6bFvB8//79UlEEGoZmirh2Y0z6bn93BEcPDSGZzMPrb0WuYMOlq1ewZ2Q3gqGA+E0E/WEU8qzKs4lUEO+vs7ND5HgCfiboON8pwF6SeqzKseT2WBlZvx/Rban7s8k8b4Lnv8wIbr6mGYFmBO7lCDTB83u59ZvP3oxAMwIfG4FPAs816MFDBGGdRHxDPo8bWB7uRZN4W/A8g4rDg1TRjpLdi1dfO41MKoXf/OpXMHZzVA6NhbIdQ3sOYHZ2FtlMUmRbTp8+jba2Vpw8cRzhcFgOX2dpGDo2hocffBAje3eLFm4j5rl5QKoCCxbDqB5o0KBLI/Bcv7bR9/qA2i3ATw4VYiBKCJssUDdm5lfx9//4EjbiWTEM/NxTJ+QANT0zj0AggldfewMXzr+P//l/+h8R8nthq+QFtPZQGptsaK3lbJToa8CXz1pjo5JhzsMe5UGKgE3LtlAHPoTRm1P4m//6DXR0dyHaERXw3JHbkMNhrliByxvAWjyJ//7KKwKe8wAXCXiRyyQQ8HqlwVW1+mbdXJPZrA8sCowywHMC8MKD4sGNf3PA6wsIuD85OYOyzQ2XmwaRFfjcDvg8DricPNjzOdR7BSbRzDJDv9wEYxsBWErHs7FsSz0rTf5dVkz0elBeA2yNEggmUGCCBRqgEkDIkkvQ96iBQxPs4nUJqpngdf31eAg0kzvq81gqvf1Wx5RokP6sglLV3tf9X99LPXiuQO7NB1QN5prJK4lZWbd9jQ1WP142JQHIxhSGqwLOlXa3DXanE1maSDJ2lpmZ22mHS0zOisKaE85yxYFEsoB/+MZLSCRzdORFe2cbvvbil9Ae8sBWVNr2+prms9Xf16/CPC9QhsfpFk+HZLaMf/7Wd5DLl5HOZPE7v/11+N0OvPvOz/HkYw+LCfKrr7+JaGsUX/nKF4V56KQ0U0mBXZTvIPucrHOn3SXgOZn2+qu+H5nVDHweSgKQDUkJDZmbRSqIDMOCyJdogLxcLAjQUwOHnBZLtgZ662uK7rdNMZZ1G2umuAlU6DFPuSMlGWOxyQ1mdj3oxntrBJ5reSOCZpoJL8aDIjeigCKdwKlnwNauy7wB/RpqskHVZzJMPs2/189p/JtmD9eDMvXzTX0sGvV1fW9qLVHAm0pglOBgsqRcxo2bd/C3//wjDA7uxB/83pfgtudkUBTLLly4NIqPbtwR8O1P/vC30dMegMtRL52kxpuZ/KmBosrgV+V4a1JAev0wE2zyGUqwRuVsZU5Usi3sYyK75fZhdSMBu9OF8+9fwOjYNfzu7/4+vO4wJsfv4s7oVTiLG+iJOuF15OH3eWH3hBHu3IlAtBvZkhPxRBLRaFRA34sXLyLSEkFPXx+i0RbR8Wa/5Z4g6PcLgEagmCBbe1urvI/AHdfa+lmvHgg2Y1LfziW7AzfH7mB9LYFiXpmVDwz04vDhEZTLGen/rAaplBXLuFzJfyJ4zrZU1RyUu1JjUpJaQjZQc+jYzZviyxIJBrGxuoqJiWnsOng/Jqdn0dHRidZIFJlsFrfHbku7BSkjFAphbmEBvf298HtcOLx/X7VyhOQC9iUFpKoqJjXGVXUKJZwEBC4UJPnA3+8ZHpYYKoZ3LYpbx6pK3JnJI3PdNMeD2ffN5PMngeeN1m1LqK2qt2/e1yamuKw5as+ltdcbbXjNfaH0bo7DBtlmvk4nsKUyjZ/LOGoZPSaPuA+Rcayq1zivMpYBnwfJZAJ3pqYxv7Qi8mw0wlyYXwIrA2l8n0isIxLxC3Du9VJKqYD+HUfRGg2gXM7B6ShjeWFWiCG5dFY8M7itDIZb4PBGaPlpmZGrdV/1dz7x5uS5JJZk3LIKh7g4K7McXBwwP7+AmblZpDJppDMp7Ny5E51d3eJl0NraKvIzi4uL0vcIojPJRYkYrtH8nYtANuNRKiC+sSZ7xfn5GfHP2dhIIBRpRbFsF/B8ZTWGns4gjhwYRAVuhMJd2EhkMbe4IGtcIOCVuTYaaUMqkZXKFgc9Ehx2TEyMy/rzwLH70BIJoyjm9paPi2Vazv5N8Fzv02sJw5qpM/+mkoQO2D2BJvP8Y0+EzT82I9CMQDMCDblYzbA0I9CMQDMCzQgwAtvJtuhDZy1KFdjKSvNcwBwBzwmYbA+el3NJYZUvbqRRdvhw4+Y4Zu5O4cHjx6QEfWLyLqbmlrBraESxCgWgg2zmI5GwmATx0MQN8bvnzmJ8/LYwz/cM7YLTSS1HxVCsB8S2AOgsSW2gD7sdeG5KbJgHOxMoNHuPbN0t41B1mLSJRmkZHpz/4BpefuUNFMsOPP7Yw3jikWH4vXbRjGV560c3buGlb30b//Ev/gKdbS2wUbqlnIfbpRITJTmobQYi659PAbMEunhAUpA7wXMBsyo0d/Tiw8s38b2Xf4xIWxS79+7GF5/7NHyllDoAEoy2O5HOFvDWW2/hc88+I4cjyvR43WQj5UWiQnTlf0nwXORSqprnFvNSDvNlYWG5PX5hQp1//xLeOnsRRbgQDnoRCXhwYGQIJ44dFoBRax/XQB1lYmoepj8ewBLK+5bBbjJoVYtZDE5Ld7meea4BRw1mmwkXE5g1meW8qO4zVZatMNiU1nt9LE3wvB6U2K6vqkOjRsS3zmkNY2MxzxsBkCa4Vn0uJhMM4E1/pn7WTQB/HXiu70j3Wf2Z1e9MwOn4S5JDAXfsG/QJ8AfDImuQyuTQFgnBUWCfpaQRwXMaAZJBV8bf/f23EAy1IpXNiuHe17/+FdjzcQRcNda2+WyNZv9fBTwv8jlZRVGmyakTP3r1tJj/ZTJZfP7ZZ7Bn9y4kNlZk/Lz22qvYiJE92IqvfPVLSKdi8PvdKOSyYjroouZ2SWnhO2mWamcfUVrEug/p+GkzPP5eM7FzeTKy7WJ+qMaJleCydHClvWBDLpNDMBgUIIFMXq/XW03EmJUPfL30b4P9brbblj5l6WFrY0WzXzUaL2JuV5VtoSK0kmhQX6pyh+CyAqdYhcL5TclLaL13MwGj1yp1XTUgeI3tAD8zmWSOQS1pQvBM/1wPFGogsH4MbLebqAcjxXaPesmij837pXRLEXMLq/jrb3wfQ4O78Ftf/wL8LhUHmuv92/d+jPmlNVnv/uC3v4Zo0AmHXcVNjf/GZs61/q6knTRWaMauvupE7lcAdlZDWAmz6sPZJCHjpJxDgde34Xsv/wBt3R049eAjKBcdmJ2cxvL0ONZnbuKh+3fD71La4UW7H9HOQfhae1C0uwUMXl1bE5ZrPJ4QJnowHJb+GYvFpeKE8/zhQwdFvi0cCuHVV3+C++87KmxrLSlTH/f6tVH/vX6ulfyhw4mf/uwX8LpD6O8bwNLSMlZXF3DyxBG0tgWF+VwusirCg2KhCJtdUuJqXBqyLRJ/rXle5vqWU6QCp0M03MU03JKY456Jmuej16/j6KFDKBeLWFldR8HulyQ2Ez+cAyYm7qCtvR3xZFzMJ2mqTG8CX8ALn9uN/SP7kM/lRMtczwnsm/yf/9b9l0xjeowwSUH/i/HbYwKAUu7FSU8Owwi8fkyZfUuPY3M8bN0j1lpDV1rxfabUWCOwXfdfs43UelxLBimfDTW7aXBbew/ouYux264/6GepfjeqNgRI1ya7hlwLkyBcpzm3CnguyVruSJgMUUmKjfUNrK2tIJdJIeT3IRbbwHo8iWQqi2KhhNhGQnws2M9JbGiNhtHSEhBt/cGhnVhcmkc8YUcg4ER7ewhetw3LS/NiLIqyHZlkDm3RTrS1d6NA7fKSSk666ZXBGolMproPN3MBkiAvKc1z9l+ny4u19Zho/KczOZFI8vp98jmFYhHJZBqTk5PCHp+dmRHvi0hLizwP/YnoO9TT3QWf3ycmuV6XHeViHvGNVQHPFxZmRWKR/gGBUIsw5D8avY14Mo2u9iAOHxjERiyDxaWEmJ66aRi6dwg+vwfzC/PYWIvD5wliR/8gsoUsbo+PiTxTOBRELkdpw0Pw+7i/pQk89/zMP5WkIkkx0Tcn9+v7pmaeO72hJni+3WLV/H0zAs0INCNgRaDJPG92hWYEmhFoRmCbCHyc5vmWg0i5KEwTORDZydBR7OLGzPMs7OUsKg43NjIlYZvNzC4itr6Ocj6H3bt2YX5hCSWbE707B4WRfGt0FMEgyzjvor+/D8cfOCasM5aonn/vXWGe33/0KHb09yAUoOmkOpiJtqjFNDQPd9WD9P8D8HzLYcsAQreGUikOy+FThCXJUnPA5gzgzNkPcO78FSwux/D44w/h1587ivXVGXj8EWTz1Hb24uWXf4RHHn4YvV0dcKAAWzEHt6MiAAKoZV4HkJhgpdY4pcGTy+23zJM2g+eFogdnz32In7z+M9jdTjz6qUfx9JMPC/Nc9GQdTsQSSQFMzr17TuLeFg3D7bBLssRHnQkan1VqDFUd5+2Y543Ac5bjO5zUXHYLQ7dScSBfqOCV0+/i4uVR2G1FPPbgMTx44ihCPrLPqbuslEbVV82YUh/O6w/49W1jmt+Zf9MJkmpyxCrltoRBNzGV2bc0q68RGKhjoPuiCR5q1rMGz83+qRM/GmDjazWruB7Y1sCGCULXDohKT7eRbIsJrFU/Q0hpCpySqFpjx4xpFay3yrUJHGgwztQ93/L5Ap4rCQ7zazvwvCyawIBdmlixzqljXirbsLC0irHxKbx15hzaO7vx9a/+BsJuJs3yAmQJ887uwuzcKt57/xqSmaKY6i2vreBP/+yP0RVywgPKL/x/bxhKSaWKjVrjdgHQ3zv/IT68fE2uNbJ3D44cOoCN1SVcvPQ+VpaX0NISxfCe3Th58gFkc2k4nTaS5AWEo75ssVBGqVgWFjoBNtF6r2MJa7kV3TYaNMsXlBa+20NQVgHRBFYJ+FAqidICBA/IgnQwqVdhyb16D9vF/NxqgpAVLKw2KStGqwl6NQLPVfvWGP56XFb7kdXX1O8t41xJIBEMUuavaowoiSgC+7wvJaFSqpqX6rleGIeGka0eQ0wi0hjOTGLVJ0VMprWZFKgfj7xXnSTTr6uXVfq4Sob696u4cQ5TwBslFagnzM/O5Ev4y7/5Jnp7e/CFz30GAa9ivzPJ+vf/+C3EUxk89/nP4eT9h+Bh8qicR7FsmVPXgecmCKl+VgCgZp7rWJnzjjlPaeNWMbE1dITZ3yRBUqmITFgsHsfCyjLg9qC9qxfJWAbn3jqDiKuCjkAF3WEg4FagZ6rggj/aj7a+IRSdHqzHYqLZzHmFGsxstyz1le12+Hx+WSfYHplMUsxsc9kszp07i717hoUdy8R6I81zPefUg+hbYwKUHU5853s/RF/PLhzYdxiJRArnzp7B7uF+HDkyAo/XJRrUHrdPNKddbsvbxADPRTtbS0pZ/YXtxiS2kwxdu5L34DrEtk+nU0jENnD+3Dt46sknsba8iImJu8iWXAhG2rC2EUO0rRNz87EXkGsAACAASURBVIvo37ETK2vLovU8PjGGo5R88joxsnc/nJRZK5VknFCShWx8amrrPqeTvZJYJ2OYFQNOJ0ZHb8hYOkTgnrIeFqiv+7ceGzpeun/rtaF+f2UmkevXV71m/rLguV7PzGubY0hfqwae6/lD7Q/0dRqtO/V7KM5/TKqbc4FJjtDjhsl+LSVVksSSYp6zPdc3NjAzPS37k2Iui2wmJXNtvlCUirqhod0yp89Mz8o+y+12oqOjFT6fCz6vEydOHEcssY5s1ol0ZgO5XAzra0soFbIIBoLo7upDW0sXfJ4QSiUbMiK34lKycpZxq3ou1cOqSVMSTrjGi3knzZCBtbUYbo9Pom/HgEgipdJpLK+uoK+/FysrK1haXoHfH8DuoSHRGed8USyVsGPnDnmmeCKG5eUlHD58BC6HDR7uN8o0SU0itr4izPN9+0iCIfuAUkVuXLh4TUQEI0EXTh47iFtjU2J46vZFEAiHUSjnsLy6iB39/VhdWUdsPYWWSBu6e7txd2oSa2uros8/Pj4mxtqffvJTsjZqs9Ba5UlNvsmcr8yKH9Gt55ziCYKGoeaa1jQM3bJda/6iGYFmBO7xCDTB83u8AzQfvxmBZgS2j8CZH/+XigZDNJiiDyz17NtKMY9sOinMJm5ieWhQ7G8eKnlIZgmlQw6IHqcNueQ63IEQzl8exeWPbiOdKeDU8RM4MLIHY6OjcLq9uHztBh569FPo7e0XhsvLL/9AbpbsqH0jIzh48IAcij648L4wz7m5X1max8DObqyuLOPpp58WNiLvqaaTu5mRp3iXW81FTWBEH9zqD3AmUKTBLBO8rrG1VAk5lZkJqNmdPpFquXj5Fk6/eRbxdBFPPP4Qnn58AH5vBfFUAfFkAb5AFIUipNQ7GVtDS9CLvs5WuKkpSb1SMhQtEK2e9bipVSs2YRSxXVwkrzp46KP+McEZP07/7BzOX7yCdD6Lp55+CieOHUTIWVC6uqWKMNPS6QyuX7+GRx5+ULHSxMBTgazCPDc0RU0ARh9MN3+3yv4VX0ueoVgqio51JpuH3x/E2locpbID3/7hm7g7tyIly3/2738fAW8FXgeBRJrVFZXYqIAP7HO8XwUK6sOReWAyQRIN1H0S85wHK802pTGW+RwmQ13/vh5I1ONFs+waJXDq+44Zv3rWlNm/6q9ZD2TqPkD8u56JagL95r1RM16z903wsB504N94gBYgitJMdouhZ71Q3/cm0IFemMqZrBrHaoKiwTRUskH6hf7scrGMO3emcPrNM1jbSCOeyiMUacd6LImD+/fihWceF+NLFw3LaBhWsWHs9jSWV5NIpIu4emMUa/ENvPDCszhxcBA+uwIYNUub8dPjqBY79Vxm8sDsA43ak0AKWZ12JgdjNEO+ionxuwKEMtlHtmxLOIC+3i50d3ciHIlYACZjw2odzkesoqC8AvVcbUjEEnJvTCA2SoToRBmfwbzXbEGNMYKMAigQQLdrYInyTUyukEnsEhak9CHdPvq7MFDtqkJHdG0p9VGQcaZjo9msZsWB7gOlImESFUc9Zvg6VRWjwPcaoK2GtAKm1LrB5+XPZBJyTqoZmBI4V8x6siz5e/6vE1Zml1LtpDTPlTzK5mRfPaDaeB6veTuY/VbPNRq4q+/KjaqSzHlC9yeleW6pUch3dUQpwY6Z5Rh++vobeObJJ9ASCkoXeO30z7C4toGh3bsFPHLbynBVKF1EcZ+thpkmULm5woV9tdY+es7URpOb5hxhURNYVOC5tCl7WFFVQyh5MoiMyoWLH+DgiYfQ0t6Hm9dvoZLLwpGNYWRHC5z5FTiQRS5XhM3bjrWkDUdPPYaVREIkIzq7uiz2uVfajLIbvCbnHIeD4Lnd0uh3SiwI/LJ/79mzp6rXXd8OjcBcsx1r6zVQtNlwgWtisoD+3l2YmZlHOOTH0fv2wWajFFJRSVxVPTMU81zaUjOXrRvQ+tl6bIpwGxFMkcqQlVT00xm7udlpcC8VCQWQjG9g4vYE3P5WrMdT8AbDgMOD2bll7N2/D0vLi3A7bcik4+jqiODBU8flfpwO+is0rjrYlCiwtMA5V1G25e7dOwKGMoaavd9ofqufv/WcaQKS+jX1a2SDab56r/pvej2sf63ZPhzLlL3huNcMe7L52QTsy1K9hYqqonErVvInXVv3BcVSr1XS6fGgE61qLuI4I0GDlTI5mbPIOmd7svJoYX4Bq6urWFlelH0x90xcVwlWp1MkB3AtoLdBGZFwSJJFxUJOWOcDA/2iZ648HZgkSmAjtiL/r6+tIhQMI5OhnrofRw8/AI83gFyR7HdVnKWeVcm2KJ8dSW/L40t7UvrM7hRGeS5bwNjtCRw6dBTLK6tYWV0VXwHO7b19PRLLXC4v86rPFxCjThrMrqytitHpkaNHsHNgJ9bX1zE6OorPfvrTsBfzKOQyyGdTons+NX1H9uocu6wqzBdtuHxtFL5AkBalOHH/ITE7dbkjmJ5bQjyVQigSxHp8FTv7d2B2dgGL8wTLe5BMsdrCJ2x37vV8XhoGV9Db0yWSMVp3XVcLUtfG7IM6IaL7quxjeD5wumB3B6rgue4rTfB8+3HT/EszAs0I3JsRaILn92a7N5+6GYFmBH6JCNSD5/otpnSJtSNHpVSQ8lQNnvMgS9BOkV7VBp7sJjKgWNZJ8Nzm8uL21CLm1xKYm19Gf08vKoUcJm7fxuNPPIk33vwFWtq60dfXJ0ZWY2O3hHl+/PgDKOTz2L17CO3t7Tjzi5/L5j0cDILnJwFWUcbjjz8u7PTqoaGBmZsctoyyTv3aeqB106HT0OzVAIJ5yKx+hrqyUc7NKBDwdqJs8+LMOx/grTPvI5Eu4PixI/jSs4fgcuSRzJRx/tI1XLtxBw6nR+D91pYgnnzsIezobkUpm5Ry7YyhZWoCNFsASRGO5oGQ4FlR9FmLRQJ8ZLJG8OZb7+HnZ87B5fPg+IPH8dSnHoE9n4DX50I+l5enILM/lYjj1MnjYhwlhoHaGJbGdtAmfhbLXoCUWqJCznXVE6zS5FT/l4VFL5ZzdoeA9QRKMpk8UpkC/vFff4JEpgy/z4E//Hdfh99TgZua9sgrdqEFYBDOV9IQW8Fzk3W2qV0FRGtsGCpl2ZWKJF/4s5j40Yy0TiZHj4lGIIz+nb6meR+63+j3a8BAAwRmcqoeQNevqb9m4yFN/XIFQOo2MJ9BA41V7dmPAc/rgRAFZBEA2gqem9eqgm+W1KoZs48Dz+3U4C6rmBPUIbK4sLiCeDILuyuAV19/SwzGkmmyUoHhwR489/lPw+NiYocl2w5cuTKKUtEFXyiKH7/2BuipNrCrD1/87MMIOJXmt2b+axM4PX7NuIu+ttWf6+O4qW8L4F+C000Q14apqVnMzS0h2tIGl1tJTBAA10lF3ne+kBPZBOV4Wxbgggw61ScUqJlKpgUo9vt91USg2d6aHbwZYAKSWY7fioDnylBNs88J5KjkE+UjHKA5pU5u6ISUAltMQNy6SUl41bOVzT6tASeOT5UwsYDgBvr+fI4aq1UxYQmeK3CdMjx6rlBVFGwnAtUKAFGSXmTY8ncyTo25Z/OYIHiumOfmuNPXr29Xfo6ZRK0mA0oKKP64vmv28Uas183zofaL0Akotr0YOcjHMPWQyBfFKPLD8xfgqADzc/PIFgo4dOw+HL3/KFys0qAsUcCPRCoOG8dl3Vf9/ar+rBIpBMn4ZSY3NEAoALmlmU0gWHSSuWaKX4C6TYKAwnKlhEWxgInxMVy6fBVtu/bhgVOfwsX3P4A9l0U+toC9/RH4EIPbUUKxbEPJFcV60ol9953A1dHrWN9Yx8FDB3H12kcidcTrtETbsL6+gWhrm8Q+HG7BroE+eL1u2Qswec5k05EjR+T7xzHPzbCYY7q6NjAZwD6VzuHa1TE4bT6srm4IeH7qwftgs9GkWGmC04tAzRe1KigNnltaIsrM2Iqt2jtp8JwsXCawxTVUwMDlpQUszk3j0IF9iK2tCKhNCbdLV2/A7QvD5glien4ZTo8P4VAApWIOLnsRfV1RDOzoQUd7l1S2iTyR9aCN1gkZI3yFZdLN61A3X8u2iGCWyKHU+vl2CVI9v5uAJC/N8ah9OHRyj32KY1TPsWZbfNJ42gz8EzxXVUP8n59PIJ1se82s5/1y7fZ7fUrXv0FCoX49578pO8TKD33PCiRX1+I96PVCfk+iiN0hOvRFmjM7HFhaWkEylUY8FsPKyiLS8bhob0vdlN0JVgJSgshNQJomr+1t8Ho9CHg9CEdCCNCQ3a5IIvl0HIlkQuR+uM6GQmH4fEEsLq0iky1icHAYHrdXGO1WgZZl4F6d4baA5yRw0OezWKhgamoakXAL8vmigOIbG+viMUC9cY/XLftur4/xoySOS9qzUCwhnkhgZXUNs7Nz8Pn92LNnr+ztFxfmcfzIQdHej60vI59NYmJiDEeOHpbh4PEFkEjnMXprHG0dXchlYhjo74LDEUA2Z8Po7UmkMhl093UhGA5IwpT3GfCGsLYax46BPuTzWXlGrgPn3zsna8RTT35KVZvK3K6MpFXxljIS1etYNRFvVTvx95p53gTPtywZzV80I9CMQDMCW/eSzZg0I9CMQDMCzQg0jsDbP/mrKvNcAwf1oJ4CKsqwSZlmWjai1OoVo0JhwShtan4neC4HHJcdibUluP0RrCWpeerFpQ+vCjjU39WJc++8ja9+7Tfx+pu/QDJdQHd3N6ItIaRSNA09KiWiwUAALS0RAaPefvsXoseYTCSAUgEdHcpAqLOzUzbNJmteP2kVGLOY5ybwY4Iv9SB6/aHPLF1ueEjlSVobVxGMscBzlzuEy9dv46VvvyylqvtHduPrzz2AUj6BitOH+ZUkzrz7AZZXY1IG/9Wv/BqCHju89gK8zoroTbr9QQEXNfBkPtumFjXAc4BGVzQcJOONrHwv3j57ES+/8io6erpw6uFTeODYIbS3+JFJJ+UwQnCCCYrO9lbcf/QISkWlNSzyPNS8JnBtgNAm6KQPrOZ3kU+w2FGKeV5WpqME8gigCwvPjoXFVfzjSz+GwxNGd2cEX/vq8/A6S8JYRCmvDvdCtyLjiMkBDZ4rEMgEhuuBbA1M6vs2QRT2YR7w+X5+56FQQFZq2xqJFg3CmUkC/bO+tgae5C4tQKsKLFqNZILh/3+B55p5xkuaYOgvC56bY6IKIlrA9ieB59UxY7BpGwEZW2Yhu12ScUTrqOsbDLFEHcjmCbq5MDW3gv/zb74Bb6BFqhbi8VV85jOP4vGHH4DTRmNdF86+cx493YMIhtvwbz/4AexuF/KFDP7gxRcQ9ipQhM/D62jWstmeuo23Y5436t+si09nM1KW73J5BWBjZYTb7VEM6kJeAHP2fcWgVckHBWTWwGodN94j2X/CovR4pMy/fqxrAMu8d/4uRgmksmKeKya78qSQawkIzPnDAYeM3xozXLdx/f2odyosnAC6OW7M9jPnU0oEKFa1Ap50nzPnidocrcArDYwTQBImpEiEKFalBs8Vq1IlaKmBq8Fz8z40+KfGf415rl9TH6/N85QCXer7gylToceyyCUY8jPmPTRintevFeo6iuEvfzNYzUwsOgIerK+soS3YilKuiLa2dsSScdjcdsTTMTGZDLrc8LvcInWioMLNX2Zb1eYxDi/FNOWXmSDT7aTXfJHFscBz1Q9U1Yn6XK73KmlVLuQwNTmB8TtTaOk/hHgWMhanb99Em6+CXV0+tPkLKOaTsDl8SJb8iBd8OPLAKSTTMWRzWbmXeCIFt9srQCQBu2JRme5SB53z8tEjBxGJKMNLAr9rqys4fPgwPG5XQ/B8O3C20XqfyCbR2dOLsZtTeO/shxgeHsHM9CSeefZJ2Gw0bC1Y4LmSJJIYWuHeDjxXfV+B51KoJWuWWj/Z9uwnqcQGzr79cwzu7EdPd5skqim9NDO3hLE7c+gb3IfVeBZTcwvYNTCApYUZDO7oQlvYg6Gdveju6Rd99PqvRuufpPXF7JRAagGzZL2Xy+IrI4kBy0tAj4lG+wxznqgHz/X8Zcq96CqfRvuqRuOkfpzq91GihIkVpYMfq459zgOUqZHED/cuoudOyS9toFnTv64fD/o5C6Jlr6SB1FjnnKO8CAiSM0a8rrRXOi3UELfHh9m5BcwvLqGto1O0+ZeWlpDPZbC8OI9oJIxkIo6iyA+pBOCugZ1ojUYwNDgoc5tTqmJUsptrA4fkyuxNpFI5qcQMt7QhFGkDC3mcbg8cHg+ymZzMFdYQtPTZTZ8IRVAwmefsb5mSDRcuXEQ4FJYk8/rqmmiId7S3Ihj0o1zKSwWU3++V5J2qHKJ0nJIj475pbW0D752/gO6ePmxsxLB3ZB9S8ThsxTQOH9yHjbVlZNIxzM5O4dChA5IQtTlc4A7u8rWP0NnVC5e9hLYo2zCH8TtzSGZKYMVZpCWEA4dGkEqlsLYaQ8AXkeqM5ZVFqdaiaenAwE4sLbLStF/uXZF12L7KKFYAdNHGV+uEnqv5XVdK8ffsI2Ti0zBUy7boftdknjdYSJq/akagGYF7OgJN5vk93fzNh29GoBmBj4vAduC5CQzqg6e9UhLmuQbPFctRg+fcxCrmuQbP07F1OD1BJIs2nLtwBRc+uIagz4NHHzoJn9sjhwWnN4hAKIobox/h1MkHRG8xFApJ6ejojRu4776jwkp/99w7OHbsGGIbG3LodLmo26ukWmTbb1f6lfXghphB1bGRzIO0PvyZ383DnAmk1rNy9eeo4mELhJFSYhtsDjeKZSc2Enn873/513C4Aujv7sKfvPhZAf2SuQqyFRfOvHcJ12+MiR7m17/2ZXREfLAXU/B7IIfDimhWKmbuduxGuV9hMPKQzkOEVXIuB3cPcgUXFhfj+M9/9TfCPB85MIIv/8YXYasQnCa73IZ0MoHvf/c7+LUvPI/WaIsSnyFuIqaDLEfWuq0KSKmPYT27axN4XikJ89xG4y0C8k63AKQEE27dmsT3f/QW3J4QDh7Yjc8+9TCctqzoWtvFsJCHJD4bn4WHW5ZrU06iMXhuHpblZ4t5bgLeuq1NoE+DqgpgrLFxzX5lgggaFNSHtXqAzuw35vVMAPSTmOeNxmBjIHOz5ql5bQ3s6/4j7bYN81y/1gRT5Tl5QHWo8VUPCNbHxAQE9WF2O0BLxi1lDSzgIptNCcCXo76wJ4BMHvAGovhP/9tfoad3F67dHIPDTXAvhwfuG8HDJ++Dx27HlUvXsGf4IK3k8LMzZ7ASW0cmm8Rvf/lz6G0Pb5ofGo3zLc9gTQC6rfR8UOvjUktBVXGrP9oFRFfnd6umXtjfygCZB34xNqv6MihZDDngS5KJoJoNhWIB2UxW2IriRaANG+v0COr72kY6I+MxGPALoMA+rPzvam2t9LxVNch2YLIJvinwXD5hy/KhwWrdvnwJQRPNPNf9Ws/H5r9VTCGGoXoMUZtdsUZ1FYsyBVSa5upTmYBIJJSsjWa1aia+vkEFzlMPuMbmN8fe1nbcKtVj9nE9x+n+wb8p3e+tX9uBgltBWwXE1oPnJCZXXCUhVLrKLjgrLuSyOdhdDhTsBbi8TH6UYSuWgXwJTpcHeUMeyVyzdPvo+5YYUBhGWOSKaa9fY4Lneh11yJhU6xgvoXx8FavWbitJBRpKOawuzSMWT+Odq7Pwhnqws68P2dgaCvE5DHR6EHKn6QgATyCCO4tZdA/eh7auPpSKKTEBpJRROp1FIBASCSQCdqwuogdHKpWWRNLknTEMDQ2gNRrFO++8jd1Dg7IfkOoNCzAzW+PjwPNNaz0jYisiz6Rd1o53z15CV2cv5uam8dnPPm6B52SeE1YkOse9RU1NyZRtkfnSgtX1mkLWOqXTBDy3sVJCVU3JmKkUsb6yiB+98n088dhDCAV88Hi8ohP9nZdfRaC1D3CHxESW8iozdyewq78DHlsej5y8H/4gTQ8JcG7+2h4852ttkiBfWJiX2PX29qoEm/QFtb/Qa5nuJ+Y6YvYd3X94dQ1Q6jlFj9t6jXT990ZriPkUNcCdKnGsSlJPqfvp+Pi4VKAcPHhQfkcjTl6TyUpr5d5UOVa/Z6v2D7tL2OR6juc+kZUZrMLjdwFb9e/yBWRyBcRiCdyeuIOKzSHGnTTOpcRKf1+vmGZO351Ea0sEbS0tYrJO0/uenm60RILiR0EyAqv5CP4yDpzzaL65OnMZDqcf4ZYuBCLtqNg8YuBe5Fi1VaTCiYkPdkXpZ9aeuzbmt8q2ECCenF9GMp1Bb3c37ozfEVC/q70N3d0dcDuUFJDXQ78g+nfYRAud7HSOv2yuKCajTAjfnZoRzfVYPCGyLkO7duGjD9/HnuFdcDsryKTiWF6ew8i+vciymo8CYb4Arly9Icxzmhu3R0NYX89gamYF7Z19sDmdcHmdyBUy2Fhfw/paAtl0ET3dfejsasPGxprEzu/zWXKQNng9TCjzzKGqtpQfBwkenNdqc5opMaRjpA1DTc1z/bcmeN5wSWv+shmBZgTu4Qg0wfN7uPGbj96MQDMCHx8BGoaaB059mNCHjupBXNmcCfOchlhknqtDV0Wx0KmDWpVtoea5A4m1FfiCUbz34Uc4f+kj9PQNwOd2oT0awfDgEMYnJjG3vIZdQyMoVwrI59KIx2NSlhuNtqCvtxeBgB9utwtnfvEW9u3bh1QigX17h+F0Es21+DJW6a5pHCqHVM0gNgxD9QF6C8hqyL3Ug2b6wGeCRrXP0SxN6wBjsQvJ/CmUGTEPvv/K63j/gyuI/N/P8r/8D3+MQjqJjVQe/mg33njrLN4+9x5a21rxlS+9gBa/AxGfDQGvTZiWbl9wi+Z5wxa1jBa1bItmnpfLLpTKPsDux49fO42Pbo4inonjhS88h30ju6XUeG15CT/76evYs3sQDz14QgBzAUpUUayiPAljsracmuCxjrX5XXBreblindeY5+wzLIN2IZst4MMPr+GDD2+LNvtjj53AiWMHUKkk4bDlUS5SVoVnfR6LaZyqwHNUtoLn9eBVtX0N8Nw89BOIm5qawu7du0VPlQcustuC/sAmcMlk4tU/v+4PjdjpGohqBMBqQO3jwHPzXus/Y2v7W5IXwsDazL4zgYdPkm3R4DmvXWUS6nGxjWyLeS8yZ0i71+QkTACvUb91Oz3Ik1mHMnL5jJSREzRh2bfN6Ueh4hLJoXBLB+7MLODqzVsIBRwo5WJ46vFTGB7YgcmxSRw+dAylCtluV/HB5Q9RsZXw5MP34fDIoICtBHMItJhstPpYmUDn5r5ckzVQfaACO+XDywUBU+02lxh9liw2KOMscgMEiclAz+dkjhQASuFVVQCV/5Z2oekcy9epzWqzw2kBO7pvmXGsB4TWBTwvIxQIihEo2Y2SNLSMQTmICJA4nFofV7WEBsvMOOh5TRjnopesxn19bGrAjQV4W54EGjw0E35aDqf2OZS9qenzsiSfzHPV59U8yrmcCS25T8vwkgxF/k5XjGhAT9+/xN3hFHmDRvHS91xLgqjn0vHU87wJym9KKHwMC78ReF4/R6rrK/a/1QLi4SAxt1dQclKewwVn0YV8qoBAIIhipYiiPY+SvYhMKoHWYBi2vPDUQWGr+i9zXas9r5qL2ZaNwHNz/uLz0llCJEZY2cN1xQDPbSiqpGYpKwBwsWTDG+cn0dk3AkelImama7O3cHi4HfbSKrweu5j0TS4XcOjEZ5AvQjwtlMmhDbl8EV6vH2vrMUl0Uss7nc3hxo0b2DeyD2fPviXg+Y4dO/D6a6/iK7/xZVUtRJZwA/C84dpo9fUaMKvmy6KtgEK5hMWFOK5fGUNrtEN0/k+ePKrAc7sFnksAmLTV7imbNc9lHBmyLUpCi2sUJ0MmfV2S2GOymNIdNFj0uh146V/+Gz7/zFMol3Io5nPw+MNw+KJ4+bW3kat4kC/Z0d+3Ax5HBbGVOUT9Djz1+ENweb2AS2mem+Oyfh2SvzEBYnMKQzufy2F5aVH6Aiv2qNFtZfw2zQf1+0E9lnTfMdcmvpHAJL84v/K12n9G31v9PZr7KXMu29w+vG+a0ivTYH4tLy9jcnISAwMDUqkoSQtt5m0jq3tzYr9+v2aOe7vDIzQDPQfyGUj6oHkmq9B4X4wR55SFxWWkMnn09u3E1PQMZucXMTQ8LNURfD+Bcp/HJaSDMqunPB5J8LNqMhQOwE0JwyyNZ11qfWbM8nmRfOGeI2BfQyTajUhLNyp2n7S7zemqgud2l03tuVndpGprpAPq59GJR82+5jUyhTJu3p2T9o+2tCCfyaJcKKC7qwNeJqArJWQzSUkO8b5IbnC43Mhmc/D6AuKfY7e7heBit1P2DJiamsH0zCwO04eoksf66hJ2DfQik4xheuYO9u3bqyoLHS7ky8DNsQmRYspm4ujpasPi0gZmZtfg8UUkJTU4PIBsPov19VUkYim0RrsQjbRidm4abW1RDA4OIpNOiU4/jxiHDx0UIF3Ac4dNkhFCxrD8b5QGvE7yq4Su6rtAPk8jajvsnqCMB5Nk0wTPt5s1m79vRqAZgXs1Ak3w/F5t+eZzNyPQjMAnRmA78Nw8ZPNDyO4gFMzNLFk+ZAJq2RYl4aIM/HjY4GsInmeScWGQXr4+juu3JtHbPyD6pXt2D+HalSuYm1/A+kYKsUQGT33mSUxO3sbBg/vFWGltbU1KXgN+nxz6zp9/D4cOHUQ6mUJ/Xw/8XrIAWR5rFzkHYSG53XKQ04wsOWjIfW9lzGpwRwfIPODJoaSqfUwZAOPQbALIAnlZWr+WTIKUk5JvVxTBBmGd3Z2exz/8t2+iXCzi9772Anbv2oVUtoiS3YlXfvw6+auYn5/FF557BsO7+uFAHi47TQXtsDAmOTIx5vqAaQKq6meyWwl68n5VUoOH9XKF73EjXyAI4sC759/DlWtXUCoXYHfYROqBB/cHT53EyePHkMtlBTxXLCkLGBMZiFoMuyilMAAAIABJREFUzEOxeSBlLOWwotAgwKaMDPl/Sdjn6jDvcLhhs7uRSudx7uz7uH1nFqlUFi88/yz2DO8URrzDTv3frOhgu5wE0VQZsdbdZTOYh/hGwIG6Dbuwqmxk74vBpPRarMfSeOnb30WuQI3pAIaHh9Db04Og3wef1ysgB81XCdLwHdR+55eWw+DP0oesigcNZOh2aQQam6CEvncNAJhxVJ9hJRysw7Jqd3V0ttQXatoaLAO3pIO0iRhPjGKspZmFfJ8lGyL61NRulfYw9eupRa20nkX6Q2toWNIN9aCKOblUx8824LkJQprvc9hcoNmkx+NAsZhDsVRANp+D2xtA2e5GyebBO+cuIp0t4cixU/juy69geWkWboKJyQ18+YtfxOT4JJ54/NPw+PwYvTmGV994DW63AyODffjsk48iFAwim0sLc43MPxmzol9stalllsm4MMra78Fsw839nF4CBThcKsb5XEHGmttFw0PFTqYJqgCRDqfMiYp5rsapAs+tZJShtSul/PICzUZX4Kju2yb7U8eQ14hnMtIXAz6/zFvCmLRA/oo1gah5QXptNfxV+RBFLLb6F/uD9GYF9BjVBqrP6tdqDW/1PgHEONbKypxNmKcUjXIpaSR5rwb7aHiqWdM2FW8FZih9cz0mCJSrmKlkHpnIGjw3gTYNkqmEjzKcrAHU6nFNIM1sSxNE0UCaGVv9sx6v2jBUx2jrGFC/qS0hZuJFV7VYDGT5Zq1NHL+spiqWYCvY4awwCVCA1+9BkWxvOxnfBK6BfCoHP4F1hf5Vb2HLGmbcnLS/lVwzk3ZmUonPzzGg1xmywTWLn+9nksMpxNei+JasrSwhkyvhzroD03PrGOxpR25jEfbcGga6gggG6ZUAbGSKsPna0Td0BMViSdiqyVQS4UgUmWwBLo8PLFxIJJJYWloWjWYmNbu7OuF22bARWxOQ8fbYLTz99GdlPHFtZOUZn9k0SRV+vNVH9XepRhDJFcv8Viq5gGIlJyzjifEZrCzHxYODgOeBA3uUZrmNHgxFdS1ZW5WZtII/a3rjHG9cL10iAVJUUkmiec7mZSJRyWCo++GcUcHs1B1cu3IJhw/sEdJAJBSEw+VFoKUL3//xaeQqLhQqTmHl79u7FxfefQeDfV04efx+tETCEldlPKsIBHJXsjBYWvp6rFFuRhLIDgEQV5aXZZx1dXXAQWF9MvCLBCSdotXNdnYykVOVc+HYZnJPVYqx73B8ix9CBeJDc/PmLUkQUpqkt69XKgeZNDTBXDXO1GdpU2J+gCQa6r70WudwewTE9fm8WFxYxNjYTekXvHdhHLPqsEKz8xwCPkpW2RSQb7PL/MJ1n9clKM42ZJKc1+a6LjsRmVtYfVLB6uo64rEk8oW88mMoF0W2he/P50tYXUmKtnomm0FPXy+KVvUb5U8oJ1IuFXDjxke4/8hRtITCstYwEUN/HgLUbHPuj2WfTHA7k0EimUQum0dPZxt8/iCcTo/0LRnX1Toc8hbUHMK5QftRmCFTMjmq6pL/8znvTs9hI5VDZ2c35mZnZfwc2L9f4sb7vXb1Kvw+LyKRiJBTmOzl+IuQNV8qiXk85xhWRHD8UKImFAzhp6dPC9N+966duDl6HYcOjAjzfGzsIxy7/6jMvQTbSRy5NTaBaFsHMuk17N7dL2NsdSOLis0tiZGdgzuRSG6IRGN7WyeikQ4sL61jenpKWOeUbOF9U/OcMoIvPP+c7GvV2qYkW3RfMROpZhJUEwGYfODc5vIFRVLG3H89/Lk/aeJEW0Zh8xfNCDQjcC9HoDkp3sut33z2ZgSaEfjYCNAwtL6Utgp21DHtWDaey1qGoS6WkSspEQKLPBjoA02WmuceJzZWltHe3o2/+8ZLIsGQzuZx37GjOHT4IJaWFjA/twCnw4tgMIpISxA/efUV/NZv/ZYcUm7fHkNnR7ts1Pm5ly5exPDQkIC7e4bJmObmuQYENSoHroEkJtuvFo56QE8DMppFVh84EzzUf+PBhv9rYFOdehRTLZsjQ98lJekXP7iEM2+/A4/fixMnT6G1tRWXLl1EIBDAp554HO+ePYuRvcPyvAT4CAwQeNKABw80SsZALWkapOM/pWxZ9GK1prNlHql1MuVDLBCKGp6pFFZXV8TckLryZPdrI0VtrCpMUIu5U2UhGyX/JoivwT2dkCCYIOB5pYQyiijbiijxyOIkw8mObJbgggcuVwDfeuk7WF5ZQTwRx1/8+V+gJRwWkIhMrXNvv4XurnYc2L8XDlsFbg+BCB64a6xVfR9mW5kgUpEMJWoo87AtWjE8dnmQLXkwOb+K7/3wJ8jlCxgc2ImujlakEjGsra2ikMuirbUF9x09jL3DgyJVQF1/kbPhxSRJYqVODI10M6mxXf/ZzLBT7aeAq5rplfp8xeSWp9UHalYAWCdrDd+wu5WZqLAkLhRIZKWQRN5AwT3qk/gz20YliHhNARqsZJGATDTlsszTCHYQKCEbXN+jBhxrQGKtPXShggZmNQBtjjUz+WJ3uK3bIqjNxJfSgqVgsDDEbB5MTi/gjdNv4atf/S2srsbwwx++LNqy1OKnTnh/Xz+ee+45RCJRYSf+9d/8NdpaW5FPJfHoQ6fgdNqwZ88gurtaUS7nBcwQg2MB0LURqgJc2Ld40JaknGVM2WgC1ZilMLSr8SOQR4apjudm+ZBGIJE5jlQLqc/jl5JaqckI6b5lvoe/o/41QSMPpbCcKtkjnyXtbskxMPEmTGLVx1TOTwGqDgH4LLNf6UPWtlkD8FUwXTM1dRKAc74CL5XMS40Ja+qe63vZnHSzwHkbJRIIbKhqhxqQruY4Pg+BoXwuq+TCnE6pTNL9U/fFGnhC7Ew9j9Ze1nNl9Rn1sxrM3fpkVyMmuZp3qV1dm4N0mzJU6t5V7Gvv1/r2m1ni5rjQP0vC0upPOgMsf6MRoYXG67+rxNdmuTKTxavn7M19Tt/35jmUYGKhoCTQhOHq4ppF8JdJGFU94XGRTctxY1Ul2WwiOXFnahZpdwcm706jtD6LE/v6kV+fQ3dHC1K5vJhfjt6ZxeHjpxBt6xI2KD9TNO/tDirQwOH2YXp2Disrq1haXMTBA/sxPzcr2uDBoA8ut0vANEqN5LJZMS9kIoWSDuwPBDw5Zhw0mC0qoJFzAxNYOhGjkwIKXGZymIkIxVrN5PK4du0G3F4/Zufm8MQTT0hFFtcvW0WB4sVCDk6XIKHGKqASyhw/6VRSJOmYiKaZqiSdLKNJ2FQVik7KUSLtyocf4L7DB7GytIDJidtob2vDwOAgQtF2fHDlOq6MjiFbAoKhFkSj7VhaXMHO/h0Y2LET+4Z3wVFmwk6BsVLoIxL6qkJMDW8NonOm41iziykjkxOVShF9O7oAJuldTpHqcNg9KBUpiVWEz03fgqLoTVGPnhJL/C6GmfzZ4xXWNVngHpqdU786EkFLS7gqDSUSUbIG6eSsqjhzOFQ1iZIF4nX4HJZ+tz6tW1mPEk3XKzYBmm/cuI6+vl4hThQKWbicDng9NLdkwpUJCzs8njBS6RxS2ayYZQYjESzMLyKdSau5xG5DT0+PeOtUyllZa7gloGTI2loCyVQOE3fuinkm5/W29lb4Az74PEHcGZtBIh4D8/idXVH09LRjPbaMjs5W0V8XI9hlxVp3O73o7OgSOR4a0KZTMbgcBO0V4UOqAIpFpCXpCUQCrVVfDj1nNVorGq1D9fsezfrnePQHw/AHwlVviWAwhFQ6Jf9+//330dXVDX8ggHA4jInxcbS28rl6MT09Ld5DQ0NDUv0yOjoqa2FXV6ckSjh2jh4+LJJKHW1RuB3AzZvXcfyB+6VaxeHwiGb76NgEWts6kcuuo39Hu/SvfNmFy1dG4XC7se/AiPgCUEpoYy2OStkJrycgY3poaFBimUwmMH77FkJBvxjZaxkv0euXRITq5+Y6qdcCvZ7wuyLV2OBkUl78C2peF03w/JN6VvPvzQg0I3CvRaAJnt9rLd583mYEmhH4pSPQCDxX4IDFFjTK2p2OirCkuEHngZvnIx5ShYMuxo4lAWF5wCV4noyvwenwYWUtjes3xnH56nV86jNP4uCh/QKep1MZdHf2Y3z8LpKpOEZvXseLL74oh9+33noLO3f0YUd/vxzYCTTv2b1bDvd7hofAe9kOPDcBVQXaKZO2+q//N+B59RoEORWaWmM7Wht6j8cnbB5ex+f14/9i7z2DJMuy87Avvc+srCzvu6u9n5numenZ2d2Z2V3M7sIsAC6xAg1ABQRipSAp8ocYoVBIvxSSIkQpRIIApFgECTAQAAi7AKg1swOMn2kz7b2r7vK+0nsnfee+m3nrVVbPQqF/ndXRUVVZL1++e+695977ne9858atW/jkwkUsLC0iFo3i859/FaeOHxdwwuMmoEkdd3WgNxcuyrfQ5gTa+V+D1CaIyUMX/2uJCjksMI3eYuXrAwSflH1kAnG6vzWLT6dCt4IJBvvULKqo79GSA7EAWAHjtoHnhM5rqiBcw4lItBfFEhljDvz+7/+hgH/JdAr//J/+M5GrIBNqeWkBv/Pb38Hf+flv4PTpUygVswJ6cpypz9NncJ1nsPN3Pj/Bc+LEbgs8dzQcwmYu1v14sryF3/39PxZA8cuvv4aTx47A6WgIw/GjDz+QdOuTx47KoTBAbVBqDisOoXwXTv1nFCkzATv7QVdhCApcM22ufudzWwAjr2sFDNpjQ+Hj6jrh+XLQ8CBpMbM04EZ5gzZ4bgGgPEDWCZw3ZNxI2rYA5rpwowIyedDf2krCHwwKo01rw/OTdb/rdihQRDEUzSCPPaCgx62AJhabk0BVU0ogKgAxXyzB4wuiVHOgWnfhX//6d/Dtb38bAX9A9JB/7/d+T4BySjmRIUjAiyBAKpnGn3/3z1AsFlDO5hEK+DE2NoQzZ57D4GACLmdDQBcFjKm0bgn2OJyqCKMVhNJaunquPc13bAeF28XqtF0UONR5K2qCqBo41p+pZajEflYUxQwM6fdyrtMv8pm1pInZJ/o6/V6Tba39gTlO7X5RrwXaBjrYw/u1ZHCsdAi7X9EBF+031LOoYKsC7x0SLFVrimL2moC4WmcoW1CWNnLMETzntSbQrp9ZyQYoNFEHHBXzXwGpup32YI7+3Ry3nRdRxc7W9jXfpwEZ05bm/G4/o1UE1fCrYjcrWKk/1+wne7+b7TBtztdN5qX9Xvqe5hzkNRw3qVRK3hsIhpDO5hEIBOFxMTBbk7GVzWREniQYDEgfbayt49zFSyh6ejAyMoj52xfws188g5UntxEKeOALRVF3B3D1ziO8/ubX4XR74GUAtVpR861O3XE31ta3sLC8IuMgnUxiaWkBP/czP414b4/4NLLD+Tf+TyQSMu/pi8hK5ZjgmkgfQIkPrh96bdBgtQ7CmJJNdFQekfqA6FenMln0Jvrx1ltv49jx44j3RIVNHPD7UCkVReqi3qwon9wKoba168nIJ3AuEh2ForTP6WaGlSq0rcFzxZau4+Hd23j86AEOHzyAbJqs5xQOHT6Cqf0HsbC6hvmVDWymsrh994FipAcj6Onpxf7p/egN+dHfExVZGI/HhXqTbGsrlGv5XxM85zM3uO7Vmlhd3UCzWcXo2CAczO5isd66AwFfFG4XaybQziowyT7nmi3yUzWuD5xzDcwvLuL27dvIpLN4/uQpHDt6RMYIiQ2RSEhqEzBzqw2e6/oGXC/VfdinKstE7TMZIJO6D7JvaUignVJz1N6+fPmysJPfeP2L4jviMcVsZ0CD/cj+Z72XfL6Kh48ew+3zwen2C0BLRvni4qJcQ8kSBpLHx6j3TlZ2n2Q+3L3zAJlsEU+eLCIeT2AzlRKt+ZXVZST6ElJ7YH1pTXT6p/dNIhYLYX19Ga+99gWxH8diJp2Bj0Gg+XkktzawubGKvkRcgv/MXuDPwkYX/+QW2RL5meO1qrPC1H7AzKQw5+luAT3tG/QegvPk0aMZDI+NgXtQssprVbWuU9JqY3NT1vGV1VVEojHZo3LPySy74aEhmVebm5sSEIlEopibm5VC2JxjwWBQQHQGztZWllDIZzDYH8e9uzdx5vQLHcHzQn4D4xMDqNVcCIQSWFlL4d6Dh3juzCnUGxU8nnmMWCQOjyeAbIaAeQ5DQ4PtOiHNuvSZSDWRha9WCVUwVGfj2YLM2u/pYITKhHLAxSwXqV/QBc87r2/dV7sW6FqgawF77mbXIl0LdC3QtUDXAi0LdALP9cFcWKmtlHoyFA3muQWeKzkXBZ4T4uGmnDIrBM8zqVW4nH5Uam48eryEH/3Nu3j5cy/j8JEDyOYyuH/vATJppiz3icTHC6efkwPblStXkM1mMDI8hAP79wmgfOnSp5jes0cYZ5TY8HwGeG4Cv6qxO8Fzk62iwRB15e5Al3md/KzTf7e9xwLShXhlacdSikHYaG6kUklhfPMgqAINXlV4VQIQZHmRvaoKhvLgysOEBs8JHJkHLD6DycIkqMQDKNnlfA8PPEoLuM3G1ICOCdzpnzVQZrIY9XgwQULztc7Mc4XkknnedDTQoPQAWb4uj6T6Ly9vIRpN4Hd/9/dQLJcxvW8a3/jpnxFGGkGaH731Qzy8fxf/4O99C3v2jEv6vsfjRLFQsEA2xSC094d9atfI6HY2LfCc0i0O1Bx+VBxBfHD+Kv7m/Y/kUPnNn/9ZTIwM4cnjRyIX9O//3W8Ls+/nfuanMDE2IpqbTL3W7HMBAHmEewp4bgKm5s+dnrsjeN4q7ridSaxTt1tEPR7EhXSogHX5b9HT5WdL9kLZxmLMWxIl7cCJ0kRW2QYKzBc9bycLNebg9Stg1jzAa7DT7AOC/FJYz8bG1/1ibzvZiFpGBRwjVjYJi8rmChUpOFyqAO++/zFyuQK+8qUvCUj+4MF9/PCHP7CKxx3Bm2++ibX1Nbz77rtoNOsYGxnB3sk9iEUjAlxQhoGMy1YKPT+Hc9IIrJHBqoNOWgdf2+BpS4YJbIr/MKR89HzaDfjQ81cD0Vo/uM26VkXttI07gecES4R5boDnZgBRP7v2ASbIq+fxbt/1tSaArv2JGWAVyYgOAQLN/tPgtQJ2ycJVhTcF0LGY8/agnrYjgbWqAZ6znfaicG0fpGRnZG6KL1VjVgOndpDcbidz3Hbqc5H22R6va431TuC5ucbouaZf099bvpeSLca80fbVgQIdhHna3LJfY2+DHTznuCEgRrDs6tWr4lt9/qAAkQTMeP3Q4JBkT83OzmJwYBCpdBrRaAyFfEFA54fL65KdE25kkV26h5dOHIDP7USp3kQwPoB3z13G17/xc5JN4mEGRI3sdi8qtSaKlSrOXfgUsXgvHj9+grMvvYRB6nG7HMIYbjKgR+ETa11j2z/44EPxASKR0lTFZfX88Xu8raKu7Cf2P/9OFms6k0a8Jy57C7KFTx07IqAhfSeLJBIUX1tfx61bt/Hq514RfxHy+1GvVeFyci0rS8BUldG2/kumQAPhQECKRlKurlQqCJhLaTI7eC59hwYqxTw++uA9hAI+TIyOYG1lBYPDI4jEe+HyB1BpOuDyBPDRuU9x995D9A8MIRyOYWRoBNGAD1Njw4hGQqjWK5JZQxk2xcpVUiT8SSsjqSAs9xPA6sq6yO8QPGdBU4LQ1LaulIBKmTbPwuNpIhoji9wp2Wmyp6tUsbm5hZXlFSyvrsjYeO7kKfSIZAnnsmJWyzM4td70dua5jH+drUg2cI1a6Vq6Ra9xKgOFoP1WuoLZuSU1BocGRVaNoD7l7wjMU6avVCzI3K5W67I+EPheXd+Ey+NDLN6HhcUlzD6ZFTnAQiGHY0eOoF4tI94TRCDoRzAYxrWrN5HNlZBO52QcplJpnH7xDO7evY3l5WWRjZmaGJaAXygckP7js3iY6VBngWZmXxLYdclYcKIgUiXMQLh96yZ64zHR7Jfx6A+IvBgLgpJVzz5yUsu8w3qp/cVn7XFMEgXfwz0yC6tO79srgWHuC0SyZ3NLxiMzS9xeH1bX1pFI9GFrcxP9fX1Ymp/D4NCQBKhWV1bELzPLgzbgHpTj4PDhwxITYdZHOr2FxflZTIwN4cH9OyLbIllqTq8wz+89fCwBqWIhiX37J5BOFeAPJRAI9eDipcvwh3wYHO4X7fdysYpspihZFmwD2ejT03vlWZTkDTMx2+A592YmeG4SOEz/qtdvRQRwwenxo2bJD+m1tMs8f9rupvu3rgW6FngWLdBlnj+Lvd5tc9cCXQv8WBbYjXnON5vgCA851G+kbItKn2dZsaZoSVK+RVKIm9vB82x6FaFQFPMLm+hJDOOv33kfxWoRL718BoVCXliijRq1KCNSqGl9Yw0vvfSSHHSZoh0K+iU9t1at4tNPL2LP5KT8bXrvHgT8ZHDtlG2xA1ntQ0m7iKE2jJ1h2QLcnwKem+CfABWiJWwH5hWwS7YPD0xkxNF+lHFh2m4gGJADDt/FA6A/4Ee5VFQAuhWIUBrnbmEnVWu1lmQBDwk8CPAgow8MGhQzDwpMdWY/kT1E8IAAGw8V+lq2ndfbQXP9uwmmbQNHDeSI1yrWmJIy0LbhmKD+qGie6/8U5ajV5PCYzRbx9l+/j3KZQZFrckDbf2AfTp48haGBIVy7ehWfXjwvh9Rv/9p/gZ5YWNhbPESpNPD20N4JxraXfGmjpNlb4DmBLxZxdXiRKTtw7vJt/Oid9+HzefFLf/8XMfPgDjLJLfzUT34N7733Lu7euYVv/cI3MTo8JCw3Po9obkphKrGQpX7RZhtrFqi2n2nP3eyoAVcNvpnBCPUejnMFequxRrTHRPDIsm1nV7Q00QnxSFDGlG0h462BWqMNXiprKhkXgmRSbNICHPksXhZutIpGagaxZrfaD/YmeG4HB3WvmYAlD/byJW2kLIRirlNnFk4vGvCK9vn3fvA2bly7gS+8ehYTE+NSUJjyOr/9774jOsjU7CcYwowWMhgJCPq9fjAvhvq1pVJOUr8JuKlixxwLosLbKsBGZqFun5YG0Wnwdmdq9zPm380+19c9jTWo/6ZAIFV8j3PKZJ5rOz8NPCdQ2Cqy2UELm59jzpdOc90El01Gsx1w1/dqsaPbg65lCn1/HYDVwK7oLFvAJy9mm3kf/ez6GdX7FcBO8Jw+jHbR4Ln2P6avIrgteswW81zppivw3ByP5nu0TfndDHx0CkAonWlrxliAl31cb3/+nYWW7TZu2ckqdGoH3M05Zgf3zWf8rICVXtPN7yJ/EiRYnhd5DP5cqTREWot6x2JHkebxIJ3JymvXrt8QUIzvyReK2H/8GB4/uA1XYQN9vhrG+kIiU1FuOBDsHcSFa7fwpTe/LoCm1GCoVhCOhLG+mcKDRzMC4p04eQqXLl/BmdOn0RONSOYIr3H6/CKrogFyJen2UGqisHDk4OBgS4ebwGqORbY9HmE+s89Fg9mqPcDsBZF2EY1oF3oiIfHpTUoHsQYEHCiVKvjBD3+In/z61yRgSmY6QbtKuQiHizJkKkhJcFyJPkHY+flsRnTLm7WqjFX+nZJUnZjnDJKzHgzXtKuXLgr7nPuaza0kehJ96BscQr5cRTTRh+XVTXz3L7+HeLwfwyPjqFZqEuQd6U9geHgQ1VoZfr8H1VpFZdNInQtrbdLZWa6apQeuwHP6w9HRIQHPlcCLF7NPVpHcKmArtYlwLCj1UPbv2y99sLS0JHMvldwS246NjQmTW8gStJFL+VCyymkaXafAcuwKIBdn60JNgqss+MpC5qwZotZSBe5TUktFfpnt9OEnVzEwPI6DBw8iFonKeGP9E4K91FoP+gMo5PPCWqf0HNfE5ZU1bKYzMtYI4DLQQwCW45prOIM3XEKjYT+GhwaQzTGTsoFyuSZ1algzY+/0HvT190tAiYGWSrWA4YGYaK1HoxGpw1MuVuDn/GCpAqcHspw2KBdEffx1NOtpVMsV0Rtn44KhiGSsxHr7EYrE4fT40HC4FFPbyIps+8jtK04nX6Sv0IFB7ZPpT+dnn2Bqz7g1fxWT//6Dh9hMptA/OIhcvoR0NotsLo/JiQkEydJfX0d/P9sYFc1z9mNvb0L6j0D60tKy9H0umxWwndJpS4tzUgz08cx9kVsiq56+olp34N79GfT2DSCTXsP09CgaTQ8aTT/SuRKW19bRkyCzPSQSgl5PAIVcGT09iVaR7TUpbusQ1jn7ioEuS5Colemqs0p127UP5/v4mt7jqr2xCy5/sMs8t29mur93LdC1QNcCNgt0wfPukOhaoGuBrgV2scBu4LlmvZiAh2ielwtKF9UAzzXznKe2tmyLC+XilhSsrNe9KJSbWN3YwsyTGZx87hh8fi8e3HuEzY00Jif2ItE3IIcopr1yAz80OCgMbG6YCZ5fvHgBe6em5JBJ2RZVx3EneG6muWqQgpvm/79kW/QhRoNJBM+VTID9sMMzIHVGa5a93ErbulkXCQI/0+CzWfTE49ja2hAmOotjErTTLE2v/ExAsy7X8rM1k5IAkpbQMNN8NRDEPiIwwuJd0idlHujbmsQaVNJPrW0lbHcpqLYT9OkE3PFaE+yVQ4sllSOArwWe83MEtK034PaQzQeEwj1YXV1HJpfD3PwcFhYW5FC6tbkBn8crgZpvf/sfS/FHZj0QBqedCPJo7VoTWDLb0mqPpQXromyLHNxdqDl8yFWc+O733saV67eEwXf61HFcuXQen3vpjLAOybz67l/8GX7hm98U7XPRwKVapgQ4rAO/APnbgfPdwHPzdTvgr4HoneA576/GuHzXqfnyXV61msxgjZLKaWmCWjsfpfavZGY0mMEcgKpVPFVet/4kwCPBcyvIovvWBB55D/Pv9raoe+3OpLPPE9HjlXeodqqYAGUOnHC5/cjkKwIg/dl3/5OADNnUBqLhEKamJvGVn/iy1ONzuRwyRsj49PjIQm3A7aKWL+sEkHlMV0GWqgbSrGCP1Bzj3HVK1ketXhI9ikv/AAAgAElEQVT76YCQBuz0WPqsRcQEm58GoJr3Me+9PVj542ueEyzREiUm607fW2mdK9DKfC4TKBbbW4C7vb3bgh2GBM22QIpVsE77iE4gbxukZtFB9cy8Tn/fTWOeY5Q+U4PnvM7u80zmuYpsqeCglpixj2F7gEM/A1835Yg6+XUTPLcHuuz+SM9t+9gwQZ6W3QWY3y4tw7+ZQU67j/ss8NwevLEzz7kOaJ/PNYVrhmLQOtW65nAiX6CEEgsHKnZ2qVxFMpVGKp2RQoKHjh3BR+++hfLWPI5N9mFiIC5rsysQxGa+gs1sCS+8dFYVv24yg8iLXD4vrNtz586LrvILp8/ge9/7Hg4cOIDjx46iVCxJBkm2UEAwEmkFQPisAoSSfWzzRQTFOY/JCOYY4bzQmSS0g+5XZdMq/B4lPVeqVCWoy+KUN2/dRk9PHHumJkRKjUC4z+NWgLhT8FHLW/EHXTTdifMff4yXzpyGVVrTmo+eHeC5PL/fh1I+i62NVWRSW1LjgwDv8soq1jY2MH3gEPzhCHr7B7GZzODG7fvYSmWxd+8hzD6Zw8jQIPpiEYyODSMWC4sPlCAAwXOpmSCzuVX4F26lxc+4nIDn9bq818GMsEYdlXITt24+Qq3iwsLqChJDCZQrJQz09wtQvLi4gGIxj+HBIRw5cgihYFC0xhlEppwNa9yQwU42OiXXWEzZHKfK70gIG7l8RYBZsrn1FxnrDGDL+ibBr4awpN/54AJOPn8G0UgEjbqSoOPP169dRzaTxb7paSS3krI3isUiUnSa8mJ3HzyULAcWJqfzv//gAV599VWpY8Igx9rqCuI9YUxNTWBhYVF0vuu1hjwXfQeD+Xy+rSQ198MoFTKYnByU1yjjw8KdLCpeLpbgaDDzwSM1SdxOt/RDIT2L9Na8POPgwJCVvcnh4kU8MQBvMIKGFM10iRyOx93eQ+j22/2OuX/YsYZafl37UvbvwvwsJseHEYlGsZVKweP1iU0p27Kyuob+wWGUKzX09PYK+cVLySyRkVHSOZRsEqDaCMLqYKXsC+BEPpfF1uYa4rEQ5mYfSZaoV7KCtmueF/Jb2Lt3BE+eLOPR42U4PSEMjoxgeHQQ/oBXZGGoWZ/PlTE+vgeBgE9Y/48fz4gs28yjBzh54rjIOEotFyFqsCaPKqAqRWitwLA+r+i1jftgPjfbxECWj0GMbsHQz9rKdP/etUDXAs+4Bbrg+TM+ALrN71qga4HdLfD+//3rrYKhnUCTbYdz1FAqKgkRsn1E/5mFmCzmuQASZBJWKqL9WSysA00XShWH6Bzeuf8QfQN9GBjuRzwew9LiMsrFOg4eOIpsNi/Fi65fvy4pomRMHztyWA5FBH/OnfsEB/fvF/B8z55JKVIkqZsWmKNBit0YOvW6Su/WYIHZVjsAuI3Ua5lOgy0mS7H12aSo6TJ7hsQCwXACEJKGLEXNGpLOTvs4NOBuHeoJOGtGOe0rNnZ70BRZCwjriuARgQPNOtdggNl2DRLx0EBb8XoCCfxdyyJoUFQfhuzgmHnw1T+bwLk5mkygXdtj+zgiS9qCSMlUF7a+R/RXpU88XoF2ebhnQIaH5GKhKOymQj4rjPR6vSLgOcEUuaa2Xa7F3ufb+pZMfQLnPLxXWDTKg2rTC1cojv/lf/t1JDM5HNi3F+PD/Xjnre/j7/6db+D5U6ekUNXNm9dx4sRxAU+oLatBcy2J0mbAb9e51p9vsrNNm9mftx2gUle1QE85JxJ4sIrBORhIYWFNNZYLpYLorVKn2+NmsTqVkUD0hOOHgZgKwTAwxV3p3BM0qlKrWuErAlbI4bKs9KQZqFKBMQXk6UKy5jjQP5tM5lb7LB12XTDUbLd9zumCqwRNWnIzUsiUDGknanUHbt15gIuXrqJca+DIocPojQUxOjqMcDgkoDjZ4uwbNwWMmRXgBEolgjMBij0IkESmJTNY+F21S+nNSjzCwSic0iHmGKN92G7a1w6eax9gH/P2/mOb+ZoGKk2g1m4PPQf1d85TbXdtXxOA1fc2fZYGB8zxZv6s566p+WwHt+3PaAdr9OdpAN70B7yWGsaCjdrAX9MOfHYNpCnpFoJ6WvNYSUtpUFS3k9+FzdmoC7CrfZip7c5rNJgug5pSBVYmTCdwW8+x9jxrZ81IW2wM/e1zcvuRwryH3W92mufm2DGfTZj3rnZBaP2ZmjVvX5vNcWD2nb0fd1sPzX7iz/pZuMaoIEYDdRnD1Byn/jTnD/XBmc3ikvollMTYt2+/aKTfuXoRmeVHODiWwP7JIQmgrqayyJTqmDxwGEOjk6iS8e32ocLsH94MwMzMjLDH471xqXNy6OAhkVQhM/nuvXsIhYNSuJFFC3t6ejA5OSXMcxY3JJiqMwzYbr/Xi6Dfa7FTOdbUOsG9ijB8RU5JFRJldk2jRo1yl2iek6lMFu7s3IJkvVFqg8A61yA06sIyLlVqIndBAJI2oQ/hjofs5x/98Ad48fRpjAwNwE8AuVYW9rZk7FhVMvS6S1Cesi2UecmlU/jw/Xcl66o3kcDtu3cQYBHHeAJ79h0U3fN0poBzF69idGwPoj0JbK6toDcWkT3U2OgQIpGg+EGfVwUF1YKhwfMGGk5KunDfQXLCsvQtwXNuQThvHE0PHj1cxPpaBstbW0jmMxgaGsLgQJ+AxKz1Qb3wSDgg2V+UShGwlTCkMM9ZEJWSc2p9YnCEK5YK+qiALvtiYzOLTLqG23fuiIwJgXbWc4lEw/JMkUgYiUSvku67eg0lZjx4KM1SEtkRss77KTOylRSSRSJOSQ+HAOB790ygf6AHXp9XWPssaprNFbFO9nguJ1JA4WAQK0uLsl7EwkFhlZNBz+emXAn3ZwwaDI+MCCC/vLyCsZFR9PXF4XVrrX8GYNlmB1cN1Ch7w/VL/B7XlAqSa7NwNcqWrAikIKvH40dPbz88/jDg9qEOVRC73uAIqu6Q1jP9nzlXO72u/06AmPOY42x1ZUnGBvc+or/PcW9l5XDUcv6RlCFFNFkrwNq7q0Kulh8nWcPn276Wyf6E/tUhJIdqhfUAnMJAn5pkn/pkjlNXnJI7nC+FfBInThzC48eLaDqC0nb2a7lWRDK1iZGRYczNLiK5mUV//zASiTg2NtZkHWeG2fraqszT0y88L0EWFSBSEm9sh2joW/Uj9Lpl7tNpM72fdnj8ak9tpC++/OY/7uJE5sak+3PXAl0LPPMW6DrFZ34IdA3QtUDXArtZ4L3/9G9a4Lk+QJvXbgNJmkr+QDH6FJjIw4ubYIMcpFiEsC4MajLDCZ573H5cuXYPFy5dx4HDR/HyK2elMODK6hJcTg/u3XmEvXv2Y2x8EuvrG/j000+lcNnevXtx+NABxHtict/z588LmC7g+dSkFLbSzHM7EKSBB71BJqOIRQYJqDEllYcLDYyZ7WsdUmyattoeJqjSYglbYIsdkFHFsCyGsACgqmijU34mu0rdVT+72N6Sxmht7HnwdPGQ6hC2NQ90BI944NOSDvpazbRRkjqqyBsBd/5MAF0XTtLt5esmE9UE43YbK/Zr9L1MYGcHcC6NtA6WckDTWqxK6oYHMdqCZxmdHSAHbmqBWmxvkQQi69spkC8cAq6qp9wNHNJtKFuSEJFgQLRJ4fCg3HBjfj2L3/zO7wjw8+LpU9g/NYbf/q1fxz/59q+KLAhBTLLtmCGglFJUSrp6Zvlk6xnaDH3d9m19aj1Iy3YG01tfbwJqLfBLgCsF6hHE0kpCfhYnyyv5BD5DJpcVdlylUBXASYoqOh0C9pAdSBYmH5e6vSJZwn53upEpVqxDMtPGyZrj+Gsi4PPJ/GV7eX1HgNxqk6l53hozRsFQO1i+AzznXLCSNtQQIQjhgKPJorF+NJouKVxYbzrkEE6ggsEnofmJdI0lO0DQnF0rhfEIFig5qWbTrUAkuV4z+NXAqdUZNKA8jVeYtoISNliUUkmDaNkWc46YdQNMH2OOQV3UUtvNDsZ2mlt8v/ZHnOf8TH4+36sZ5Z1AUQ1M87P4ufwSMMxiT9vtrRnM+tnNNtgDPbx3J3BZg932doickMgvtJnT2idphroOELCPyHAUWQ0r04XX6toN2+e1cg4aPNc1HwiwmWxxbWctpcS5o19rZQnZWJR24Fv/brIYdwYDxGo7unHbOmlk7Zg+Qd9Lz3cd/NTBUhbTNBn15vPvNm408P20ecr3moGTHX1nPK96xjocLgYrlYSSylthMKuJfKEs8mO379zF3Nw8jh49JnVLXPUKAs08RuN++J11kSabXV5H7/AE9h89iXReBbQKlQYa7rAAd5Qsm5t9gvffewcjwyMyht/40hsSJCaz/ZOPP5H9xitnXxaZjo31dZx95RUpIEnZFtqKayHXRbYvHovh629+2Qpybq+Jocdia86IvAnXSieqUv+BvsCFZDqDxYUF9Pf3oScWhc/DDLoCQsEw6k2PsPBD4ah8p0+6fes2rl29JsB1bywmBaZZY8HpqIkN1cqnSkzzS4KR9RoqpbxkoZGBTr3zO3fu4OWzZ+H2soDqukjVkHnuD8VQrDRx8dJ1FEoNvPLqF0WaZnlhTpjTfYkeRKJBRMMMolL2xCoyLUFItovguQL7KZE3O7sgzzFG8JxkY7KIHT6sr2awvJTE9Xv3cfPRQ3ztqz8hxVs5Fk4cP4zB/l4hLDQaVQR9HmkRa0QwoKWAc0hfEDxlf6i6CE75XYBvjwcLi1u4dWsOScr1NesSAGVmHH3u9PQe0RpfXV3B4cOHcO3GDSysLmHP9F54PV7ZG7I+TMDnF53utbU1nHnhNObn5qV4qRT3PnkY45OTSGYyWFtPCkgajkQEAJ6fn4NH9NKrwvwPBQLY3NgQkJaM8uHhIRw7dlTGA/dLrK2yvrGJteVVKVY6PDQoAYWJ8TEUC3kUClmRk6tVS0ilN5HPZ9Abj0omQD65CWa6ca/DtVRJ9/kQicXRgAdN9gXcqDsYdGBalApcm3Pf9IGd9mb218wgJPuEbG4SD3QAV0DmVm0AVZheBeIhQQkGQFrZfDpYz/VEsjYtn6dUU+SLoP+TJzPo6+2hZ8DDB3dw5PAhmUNebwDVOvB4dlHqJ9SqOUxODqOQryMUHcDi8gYKlbJkiRVLObUnrzWxtZkVsk3/QK/IOlIih35/eWlRMsd4f7+f9YG451JnDxIwzPXMBM21b6Qf1bItoFyOhD3aWZhdzfNOq0v3ta4FuhZ4li3QBc+f5d7vtr1rga4FnmqBTsxzEzgxN/GOXZjnXtG8JnjOgoMKEHG7mqiUk6hWm0ily3LwC0SiUtTP7XPKYeb0C2dw6eJVhENxDA2PCFBHRhEP2R6PG5FQCGNjI1Kc6MKF81IwNJ1OY++eKbicigFkAv56s2yCQvyZBwiyc8mw0encbbBlOwArbf8xwHO9SZeNvC4xKqRHdcLQDEsFsloHWh6jhRVmARNSrND6LzZUXSVghYDJ6m+aCURwQYNMGgzQ7dOAmZY24O/5XF4OSDycaFBNaypryRc9OD4LPNeMnk6HOvs9lP1VS8wvLTbCPyr2Utv21J2VvAX9XWyj9b5JEbYAdCEYt2VyPgs8V/q0TTjqPDBS69uFhiuIlVQR//uv/5Zoe//KP/oHGOyN4Du/+X/gv/nn/0wBzlpbXMBuC6yVdumoh26eDgK0txq7gecmwGY/8JkBIAHcCBjWVQo72fpsB8dFmUCE14cypZO8THV3SAE1zkE+J/uXuq4qgFKVsUxZEyJhnFO5fA7L62mkSyyg5UQquYlKuYQH9+8iHApI4dQGdfkDCkTne6qWFrPdkewGnpvFee0ArjlWhHnu1JoxCjiXQdEg+9cNFg1l4Thpo8MhoBrbpmeJmqhKh17ZT8nc8L4y3hu0iQLP1X8FJpExqrRSqUvsYXUB6cxqKS+frzNU9Fg3QVW+ZrKj7fPBBLtN0Na0g7aBCd5q4JjAB8eJCd7rudeJTa7BEV3TgP5N+zY7+K2vNceeBrTt97aPT3OedZxzTgVW2gNqnYJ0EuCwfKQJnndifCuwkyn6qu4DATphaXs8LXkp/ayqvdpfKv+pmZj2Nc2cb2Z79OumrbaPe50jsXNZtbff/Ixt497QVud7OGZk3FjyA+aY6hTQNu+l2cym7TqNNb1OmIGM3Z4PTrI5rcLCMn8UiE5gjL6AzOtPL12R4pGcrtWqE/2xCCKuKib6wwh6HWCQ792PL+D5s59HoKcPHq8fpXIZW5kiEqN7EQyGkNzcQLPOooo3cHD/AcSiUSlMzCKVlWod165fF+mUoN+Pvr4+sREDhQyGc36QhVoqlYWpzPHPmixhv0f2BXZ767GgwXPlY+lLyf5V0i1OZno1gY3NTQFIB/v7EQ76hWlNGaimM4D5hWWsrm+ItjN/vnfvnuxLjh0+LADf3olx2Qc5HCyKKhsUtdZZBcul/ogUFnVK28k8dzsdeOtHP8Irn3tFgOTeRC+Wlpfh8PgQjfejUnPi/qM5ZPJVlCoN7N2zFzMPH2B8YkTA28+dfRH1Otsv5UIVTC+sePVVaZThcHC+OLGwsCSvs2CoQzJtanA5fQKcp5JFzK1uIcd1slpGPpsWZvHzp45hanwYQ/1x1CpFBPwelApZmV+BcAy5fAGRcESkeAh0c4yQ6cwMwnA4Ip9BgPbhzDKWljKYn1+E28PARxDr6+sYHWXgpCysb5ImmJmXzmaQls+AECYYaGHAjfcnO130xJeWEAqqwuvZTBK9vREcP3EShXJFiqyWyswU8Eo9He4pp/dMCUOdUi/NKuVqyiiV8uiJR0U3nvtK2o9BWo6TUCAkwP/a6io21lZFh5+TYS8BfZ8XoZBfggnFcg7lcl4yAChD4qg24XGQXOKQQIlaj8iO9ohUiwLOmQ1BIoEah5oMYa4N9j3Zbr/bfRX3iYuLS0gM9Esfcc4oqZOmyA9xp0V/yr2h1DJilpWLWY6d4ZLWPtTyVYwzK/D8McZHh9ColfDwwV0cOXxQMi293iDK1QYezszC6wuiUkpjbHwIXk8E68kCrl2/S1QeQ6NDGBsfFmKIzxtALJLAwvwyfH43wuGg1DSJxaL40Vs/QCQcwk985cvw+bhes3i7lVHCWgUGi1zbQgcT2LZWRhO15d2so7K9Rk8XPN+5lnVf6Vqga4Fn2wJd8PzZ7v9u67sW6FrgKRb48Pu/0dSbY/PA2RHssYHnAl5beonCPLcYHpR+IPO8XEyK7uRmsoRcoYb1rSQajib6+uMiodCfGMDayia83pAcwMhE4maXABCBv3Qqib5EL+I9PcI227d3j7CaqHlO1hhxNM3W0UCVWRBzO8jT1kbUjMXdgNfdwHMTjGqfzkUxWX4VvWkL22uIxrLFuLbY5gK7yCHGyqzm7yKirbRlFcNPpXrL/SwoSAcFeCjSDHKzYKhuB9tOgInf+XcCcbognAZXaCcNoGjws3Uok0wCpVe925cdRDNB9fYhTjGlVQk2pXOrvtTrAtSZ0hY0moCfChQXBjoZWYo3x/KCig1pgaROg3kudzXYrvbnFnCJ0i2VCnxeH/KlOqrw48OLN/D2+x+h/v9qZ/4P/+2/RDm7gZl7N/DKmdOo04YepZ1N4K6tlWux6LV9LA1fbS/zuzmnTEDRPua0/Uyby3stc/F6pluLtA0Iinvl91yxhJ54r+iXBqnF6uFBnQw/N5oEP2pVSYtXKc5kVfMA7xSZhIvX7uHK7SdyqD554himJsdw9eqnmJ99hF/5z38JoaAPPq8bxWJOQAtl3p0M+7ZUhmF1PbZtmRX2fhEQi/NCg+cMWlFQ2KqFSpCE/VapVVEji0+yW7aVOWizyS1tVpEHsAIdLoLvZJ6LHVXh2oaMI9qTgLyqgyCsUAEwiGGUhbGu6wHYGct6DgmLV3yfmuwakNPjXwOemlEsQEwotGNK2f0J76trExAc1MAzrzM1uzvNOc141+C5/d4mg94+XjWwbAfbdTvsQZ9OvoF+TEIZhq46r+MYMQFbBRazroLSO29l8Fhp9/pac14L0MNxUKsJU5VfTwWVLaDSBH20D9XPbgLH+jmU71Hj3B5oaM9hJdFl/9LBj062sj+H/l23QQM9km1jFZ+2j6VONjdtZ2Y6dPLfuh86gee63S2bOxqyJMkUtjJCROqobpXIdDhx/sIFZFJpFIsl9PaNoF4qIrM6izPH98PvBtY2N7CylcXE/sO4NzOHWDwBFgAsVusI9w7j9S++jnMff4B4NIy+XsqPjIrfot8lME2A+kdv/zV6E33Y2EzijTfeEKkPjnPRL2bGm7VXoPQH51e9VoYHzGpoW8sEy1UgRQXYZG11kI3rRK3RELCe/pXyLpz/K8tLGOjvUxrqlKjj3qbhFoD9D/7jH0uh1Ol9BzA6Mib7k/5Ej2hqV0pFqclAcNnjdcHpJmhK6TUlp6GCJA4EhMZdQzadQiadwoULFyUrj16egUva4OHME4RjCXj8UaxtZXHt1gMl5bKZxOEDB3DjxlXs3TsBl7OJ40cPqoLWOk/ASlZSeQRcQ12o1xxYXFyWVXV4uB9UV+E89HgCeDKzhGy2gnNX72Itk0dfXy+Cfg9WF+fx4pmT8LmbOHXsELzuJjx8dALM1PeuOPHxuQvSN9Su5zhhlh/Z4cxMCAaY9aZkgZZWthCODgjDnCQIjoeenhiKpSISvb1oNGtSkJJFSinNQqJFUORVsigViiLfMTDQj/37pkVmS2fZEVzviUXgpRwONeVDUZRrdaxvJLGytibsaWZKjgwPSeCCUiyJnl6lV+6hb62gt5cZiVUJQIgMDYO2TRV8Y2HXZk1l/j2ZnUMuV4Q/GMLo2BjSmQx6ensQCgcQiYWFPNKo0trU01fyIqpWiuoZWXOcBNBZ5YMBR7Vua+a5HSDfbX/T2kew0GqdMooKENbyfFupNJKZghTVJRlgfXVFpMvCwYAEeRhwb1CbXuoUuQGRCDQIAFYESmXJOC22tw6QOrCxmUa5XJLgkqNRxdzcDKb3TrXAczLqH88tSgC8Us5iz55x5HNVPJhZRLXuQqw3LmppPAswcLK5kUKz7oLfF0KjWZWsPwbHWJiURcBZNDQaCYvkjtI6Vzbl1kb7u7bPbhNYaBf2oZYQarp9Mhes0KD4t7Nf/bUuTtRpgem+1rVA1wLPrAW6TvGZ7fpuw7sW6Frgsyzw0Q9+U8Bz/WUHIreBervItlD/kmm4kkZJvW5Kh7iaKBdTcDo8SKbLeDy3gnfe+wDeoA+vvf550Tnc2kwiHOxBX2IIyysrCEdUCjZBPbKK0sktHDt2BD2xGC5duiTgOQ9dBM+dxiHZBH00+GACTKpN1H1U//XXrun8uzDPTVu27CR4qh08V2xJVeyxzYblRl2U4kV7UiALYaZp4Fy+WxqpArDw/QLequcmEK6KtSrtdtG3toHHGmTj3/iz1gnWshC8nq/rg6fZ7xpg6gRMmaCQecDrNHZUodC2ESmzor4Izquf5GBpgd4Ku7RAKQu1aTHTRS9dHZY061tAVgvAMsHoTqAR/07WYLlYRDgUwepGCqvJIr7/3idYWtuSw9i//Bf/FM56AVG/U0AgBjgEsBS5mCZcbp0VYCESreAGH1z3fft7J3BSM0Q/63l1f3AuCUOMLC+RbpEnQSqTR6wngXc/+BBv/ehvRJ81lUzia1/5HI4ePiCMTB6M/X6fYnR5PAIccBxpdttWron/89//GZaXl/G1r36FVQqwtPAE6fQ6XvvCK5iaGJE0+JIcYDmOFFPbnFsavNrhXyzwXOsN8zrNatYgrR5LPMDWRXqFckYc72p+0P4i7cFxTy1tpwK8WWzW6fRaNm9L2bTnotLO55cwzhpKu52+iWOoIZ/VQJVyNGTqU8dZ2P1qDteKZDiy6N3OgpR6bkgwQ7R8t7dLs4fZz6ZeugIfVBFK+5d+bjuIqmsfaNDc9GXiNQx/rceVzkrRBTLtQLgGFuxj0/47728PRP444LnSdt7OAjRBDW0HBWZS61yB5/redtB4m79hUcMKJXUqkkVj2l77v/b1qq6CztzRzHNep/2ltqG9D825qf2ovW8IhO4GnpvPrNum2236WT0f7H2kCva19drN59wxeAzZAb2umc9vv16D++aaZ/a92RcS+LQqD3Ot0ig6CyISWKS/+eTcJyjli4jGYiiU63A7mhiM+TEY81IjCrfv3UOxBjj8EcwsLEsBx3A4gHAkhlyxJoDxvqkJ/ORXv4JyPiN+ivrMyWQK9x8+wuWr1xCNxRFJDIpONBnJ1Dzn+GYAhW0maMrvGngkCzvgbsWeW2ujOc80mK6kH9TaQvdGeTSygEXP3Ml6LXkBZMlCZo8z4NNkNk+9iaWVFTx+ModXXvkcqpUa+hIJPLh/T/TOm7UaSoU8wqGgMI8plcFIhNKZVrJjLLLJ7B4qUBFGJbP5xs3bIldCqJtyW5OTE1jb2ML333oHTm8Yx597CfdmFhDvGxIJk1MnTuLC+U8wNjYEj7uJQwemRbqFYKgKCSp/yuWJWTtknVONa2mJ2QI1DA0nEAi6lTSXw4ObN++jkKvh1qMl1L0h0Tsv5NIIeJ04uG8SjWoB05MjcDtq8JFR36yJrEm60MC5i1cQi/WIlFg2SxZ2FRMTk2Ibvz8g85ZFWKlB7vYFcf/BQ6QzKSlIOjyitMZXVlbg9Xmwf/+07E0YGH7v3Q9w8OAhbGysi2RLPp+VAqaTk2MYGxmWZ79165bI12RSKSFvHD12AivrG7h9974A3Kl0FnNzc9i7d4+AryODg7Iv6wn1yOenUhsSfAgGPXA6KT9TE8Cbxal9lPhgNlclh1RyTgqA1psuRGMJFIsMuDSRK1TgD5FxHkQ80StrB3uVBTUdDPhb/7nfEfa3zrqTYLDKMOSYMZnn5jw291q7ybqYkky0HfcA2XwRD58s48DBQ8imk3hw7y6CAR8O7p+Gh/EABjBrFYHwpY6M24O6zoLsUDha+zblM5x48OAJRvlX6RgAACAASURBVEdGpAZSwOcS5jllFqV2jccncmhP5pfAGEQ+t4WDB/cguVXAk/k1hKN9UmNgdHIEK6uLSKdTSG5mpGBovCeBoeF+JJObMh+4h+E+JBYNozfO+e+0pHBU8XYGH0wfL/tm678p6yWkEs5Ft9I8N/fNL/3Er3Zxok4LTPe1rgW6FnhmLdB1is9s13cb3rVA1wKfZYGPf/hbCsa16W3bD9ZyTbMqaa5KlkUxg3lg4YGautQaPJeNqrOJSikjGoar6xncvjuDhpMHjyjiiRimpiYx8+gxivkKYrEE4r29mHn8SIBzpvsylZesczpwMlDOnzuHaYLnqZQclsiKIvvIQklaAJ1u73bASbHOzQ2z+fMOQOnHAM9bdlXkcgXltpjnNvCczC+y3QgQCniuWNmKZa7Ac5EbEMBCxJsV05fsGosZRNYfC1ypNHWvHEp5UGMqs5G1uk02gQce9gXZrEx/JSDdScd6NzDcHDtaf9u8Vo8b87v6WQOWVhlVC2Dms8rzko0l1RoV05JglwCYLQBdA+kCfSo2MdmQUliSTC0F5tqfuyN4zvHj9aJErdpgCFeu3cKn1+9iM1/FRjIjIN7LZ07h7AsnEAm44XE0hRkoBy8JtjhUgTkr6KIZtvJZFvPcDnLpw5u2n52N2wJ7bYdV096a30q718Q+BAVdaDo8eOvtd/DppWs4ePgojh47hvfeewfJjXl89c0v4/jRo0phV3TMLRkUkVSymPzNJvI1P77zO3+BVDqNkyeOIrm1Cr/Pgf5EDL3xMA4d2AOvBZCIFEpDs+bagDGftVOQRUa4jDMLFDcCViaQKCAWddUlKKICBQQs+JT8T0ao1E9o1lFr1gQAdzjdTDK3wDx7AEVt9fRcINtQxVyUVAtlf1QWQwPlakmkIcjulMKhPIBTEidfEFkAXZTSPIibPlLLtpjt52uaOU4ZCZMBzvvYU+vNvtbjVgPw/J2yALRRvaaCCPwS+xkZANqH8Xqtea6AVKU3rP/OMaRsrz7V7u/swL4JnmvJKBUE1MzsnauKAqwtZyiBlnb/bB//SqZESzrxb1WietvWIDV2lGYz1xil6U4gRcBzp0PYpBJYsT5TfwZ/lULLpuyVlfkj7TSyVHRQQ+ou2BjzncFzgts7gyB2a+hxY2f763mvJbTa79PSRWpOSb9bQOvTGPadmOd2X9z2QeozzKQiZSN51RoTVlaUOGYVMFQZMLJgqUBUrSbSalcuX8HWxgYGBgYR6e3F6tIczpw4iLCrBmezjlQmg3uP57GZLQHeACI9ZBaz8OSQSKhtrq9hYmQIp44dFuZqLpNGqVhEoVTGxUuXEQqHMb5nGtfvz6NYBQ4e2C+sY2poU++ctSwikagEh7m2EYB+7uQxhAMsjKyCn6qrVe0IHShRIKDyOQQ26Ve4nEhYjcUbqfEsmVENKbYcCgVQLZVEa7ncrMo6lcvlsba5icHBYRmPuWwO4YAftUoZzXpdgddNzkOP+Biu72S0cy6rwJwDzVpVgecOFsjOi4Y81/fxsSEpks412x8IYWF5DTX44AnE8ODxIvKlGiLRXnmGPXsmcPP6Vbxy9gxq1QL2To2LzydQS3k4JYNG8JzFXrnuOrCysi5r6tAwgV5KYTEA4cKN63fQqLtw+9EKHP6Y1ICIRvwiy+FsVrBv7zg8zhp8riaq5Txy2ZTsVzyBPrjJFuYQ0XshymGJBBElM5wol1XWV7lex427d0QrnTZjxhQD0wRvFdFA+ZdDhw7C5fKgUmpgZuaxSPyRMKFIBMD9+3eQiMfx4pnTUoidexqpFyBZc07xJ1wzN7eSuHnrtnw+mfB8z+DQoBR4zaWy0lfUfp+fe4yR0QEkeqOSzcjXKbPCMc9ipaXSFnK5eQkOsI6G1xeFPxCH0xVEsdzA/OIKUpkshoZHMTY2LoFZ5asZmGAgg/sdBgvVeGRUg/5SAuIsGM+1T9rW9i2WclvLhwtkbTEPxI8YkncMOnGtlOwsiyxQrNTxaH5ZtNZJHKCOP2UQD+3fj1DABwfZ9PWyzAGvzw164IbUy+DYpx1VgWCuuZSII2lFAlVuFyrlClKb69g/PY1MJo1wwIebN67i+edPoFItS0F4StM8frKIVLqARqOEl148hfm5Zdx/NC/SefG+fhw7cVyAcxYGTSfTCIeiSPT24frNGxJUmZiYkPt/evG8ZMK9/toXBTxXzHNFxGB79VyX7bMVnFBrHP2oGlfMXOJcdHqDaDqYVdgO9HbB853refeVrgW6Fni2LdAFz5/t/u+2vmuBrgWeYoGPfvAbu0LFJnikAK46ioUsalULPCfLyekUIF3Ac6dihdQqTEOl5nYaXo8P739wDg9mnsAfjOD4qecklXRjfU00U3OZLAYGBpDoH8BWKiUamYODTO1NibZlJByWje+y6KsqEGhsdBgBr9I41kDQ00AGAa07SJHojbdmrpgHbFXXUZnGBDt3ACUEKrdZ0HyPJdui72HptcjGnWCNZvNaG351eGThMku6xTr8E8wjOEcgnGABgRVVnEsBbBpwUSBBGxzTBwSl966kXNrAGAuGWkVNDa1i3T59X5UOrNjqJkhv2kH3i7YfLcd4QIvlaLCW2zdpM4fVkVIFFlrgjxXMUZ+jDawBIHVINKUNZOxZgJP5bALKK/qxHObJ4mYxKxahTGey2NzaxPzsE8QiIZx96UVhTZrgFm1E4MPOutbjwmS42seYPdCgwWMd2NH2UsWsVHaBTjPmmG3WCPXWBGAmGFCtyVEX/9P//L8iFOnBmZdewtjkGC5cPI/7D2cwMjSEb/7MTyEa9MHdrCLoZaq+0m+ltjcBMUq+NFxRfOc//Jkw8ih1EA75EPS58K1f+FmEA274fU64yMrkAVuKO3paBe9M25oSSa1+ky4ydBNsE8YM0tEekrHC1GoCLgJo6eqx7YJebfmeNtNf3dYYLwTALABU0swJBFggg+jGE2CwCveWyiXRZCZYoZ6BOrc1mceadW6OLd2vWhaJc9DtcVvF1NQzyH0IBFerijnZ0yOHfJpDp9S3bGTIg5hBPv05ElTQvsKynxrCSgZJwD2TYVchE17ZQ92j7e8k6MUEFmHyE1BUBYv1s+gxaALqLb+BpoD4nFeZdBqJvj4B9fgJBLMDViFitpOp/9TOVzUfFMu71Z46WZqqKB6/1PrhQl00+msoFgm4OKW4Xy6bETA0ndoS2SGCTpVqA6FwDMsry+jv7xdN5FA4JMCZ6B1ns/I7+yUaiaFSI2DiQJkSGtEoUlubIkNB7WqCWQSq+JTsp0CAmsxtEGZ7H7WDMYotD3ioDWwAL/KzJRukAS1ptwXs0Hfo/tK+rO1LrICr1HFQARzV7QrYMcegfq3tYzsXAdXjwlwP+d5qVTH923/fPk64xmpfT51oJvewz7wujnMnKsWygL8ejxeLS6s4f+FTASeHh6iFHcLDO1fx0nPHEPUBPidQzOfg8PqQKdWxli7i8eIq8uUahkZG0Z+Io1EpY2VhHoloBEcPHkC5mEc83oO5+TnMPHkCzpx9h47i+r0lpDIVDPT2YHxkEJy7gyPjWN7YgsPtEWCUPszvcWJksA8HD08b64WyuLYj2b0cyzpbQ3yNg/rNloiDihFYc0MFb8SOVqBXgHbLx5hAp76fDBB+HsFXSoW4vC3pJRkHupCvtaYpLFUJq2SzKWxtrOKTjz/Am195QzKFGCjguF9cTaK3fwxLK0lcvHITNZcfh449h0I+hyczDzE9NQGHo469k6Po7SErn/IwrI+iAgXivxtKY1uY540GBgf7wOklhU0bNawuL2J1ZRn5sgfhnglpgwamGWAlM5vE3ZXlOVSqeQwMJOBmtkCNNRbItlZji+3k/Oaz231oFUC2WMTs/ByWFhYxNjqOyakpeZ7x0XGsrKxKXRruIW/fuSNyPdV6Ffv2TWNyclxJ0AUCePTooTDVv/iF11rviUfjcFL2x1lBvZqTdlEWp1puwB+ICphbqTfh8fkkK45jupDLIpVO4t69u/B6XAgGAzh48AAGBwbEN3AfS+kZr8+JUMgrsoKyjsr6xrGk1jr6atkHSNBSyYSooaX2Y3o7xywG6XILldBjjXsUAuPtgunWPrAVdFXjkJmIsg5YY1D7cW1n04fXmg7kKjUsLqzIc3rcfiQ3UqLjz7bGe0Jo1EvSl6GwHw5q8Et2I6XfgqKR73T6UGs4cP/BI2wmk7LnDIZCyGe2cHjfEEJ+n2SfMGhx9+5NHD9xCLV6Bd6AH+UqMDu3jrn5dXhcDXzh1TNIpTOoilb6otz35VdeRTKVwub6hgRXWNCV/ZrM5rBv/z7Z//MccOnTC8Kaf/21L1j2VKQKreMuNhb7teEevX/l3pevS60fCfZERPPcDLae/eq3uziRbZ/W/bVrga4Fnm0LdJ3is93/3dZ3LdC1wFMs8OOD5zwmNFAu5JR0iGaeC+DntEA2Fi+0JEFcTuRzGTlUraxtYG19C4srazj1/GkkEv0C5q6trIoG5dDgoAB7swtL2Ldvnzzt48ePMTysmF3c+FK2hcDN/v37MTY6BK9LqUB3AgvszW3Dstv/osFzE8DSQLQ6124HzzsD9Eqp3P6l36vvI58lLBmexRXQJkcvCzQ1N/66TTxU8TDKN+nnIuuO76VdtAyBlmow01TNz9UasSql2GI7Wewo8zrdBv1MWmNdiqVpmRlbQ/msbZBcA3ty15aMgwnadApitEFPAwz9jFmrwSW+Vx9YtU3Nt6qe2Qnm8jnYPrKE+cWfme5cryoW7LZ7GFEDO8jI6/RrcsC1ACq7XTX4pfvRDE7oftP3kns0GH1gNkJVZEv4K8Hz1bUs/vW//b/Q2zeI46eO49iJI/jgow9xf2ZRCg7+vW/+HAZiAQTdgNfBtHGLxStaqx5UG0C+6sblmzP4gz/4fRw6uB9v/sQb+Ms//2P88j/8zxAL+wV4oJwAARkFJ5Hxvb1vTBDPtIHA3y2N+86daIKPdoDFPj7sc9CcV/ruJthoBsR0f2hgux1MopyAX96uwTSzVoDuI3tfc5xpBrSeS9onmOA5r+nt7ZX78x5au3ybnayDvskw5r34HBK0M+U7BKBVXzI2TACdPSSZGHocbgdF+UZhhYucjZKp0IxcDbTrYNE225ONbbHY8/m8gOLMemFmEAE5+mK5pwMS4KxUSkpmyuFQckE+nxVYdWFzawsBzq1GQ95PcE0FD4GyFKCsCstW+ba6gDssSsjgDTObCHyls0Xpq0DQLyAO2Yr8ojyRFKm29P6lCF9dgXgsMsfnoqwYg7VDQ/2oVUoI+H2yfvE5nS7Of0sb3xbU0PYwfU1boutpAVnpDelHAmsMCrUp32oNkHBhKxXAkitSeinb1h09Zk3/oX1Mp7lg90ft+WMVtjYAdP357F8Ge6ToptuNKgMWjSq8LBZcKkthRUq2kHmbSeewuZURtu384rKwpPvCTqws3MfnX3oBxdQ6Am5mB1VUXQFfEOWmBzV3EIvraTyYeUT1bYwODqKcyyG9uYE94+OYmhiXAoGLK0vYSCYxOjGOgZFR3L6/inSqgGjAg0jIi89/4Qvwh2PCZi/XHaJx7XbURa7F63ag1qy2S2xYc0bbQEvXmPUDTD9t+qWdflxlbphZJ3rts68VvI/LQfCceudtGR69ru70itSqziGb3sLs44eIBL0YHR6Q2ht+fxihaAKzC+uI9g4hmS7g/PX78Mf6USmVkejtweLcLEZHBjE61I9EbwThkB/gugFLgoQZOw1mV0ACH5ymw0ODCJKl3ygD9RIyyVUkN1eQKTSRLTiFoT4xOYXjJ08i4A8im8+IJjlruYQifvmZ89/rCoj0FX9Wvk6xzhXwbu3PrIBalVJNDDpyjLHwtZtFqVkst4kCi45GepBJZ2W8Xfz0IkKRII6fOCq66AzuMECnakI4sLGxBafDLcGAXK6AI4cOI+wPIJ1chN9ThtdZRaWYh8tBmZ9++EO9aDDwxQCKrovBGjFSXHNRQFpmPJ48eQqra6sSkDt69Kj4WsWiZ4YcpUKYV0DwnSxtlZWms4HUmDHm8lP2EeafuOOw7y3NtUvGk2RDKClA0yfwPtvBc/UMJAfUnS5kMkXMzy8hHIwhny1geWkFgYAX09MTSCQiovPeAP830DfQj9WVDbjpEx0e5HIlpFI5rK5toIca5fTX5TImx4cx2OcTokFmKw2P0417927i2InDaDQr8AUDqNQcmJ3bxPwCZXFqOPviSckWcXsCeMSMlK00Dhw6gp6eXqRTady9fRv5XA7j42Po6euXzJNCIS99c/PGNbz2xc9japJBIsufci2z9tAk7tjnqyYqiO2sWkDcw7j8YaX/L2QQtW6e/ep/2cWJOm/Vuq92LdC1wDNqga5TfEY7vtvsrgW6FvhsC/ztwPM6SvmcVZRSeHIK/JUMSYKYTgEfecD0uJ0o5LOySeVGfm0ziYufXhG2SV/fANLpjLDTqGFJPcsK2Ym1Jg4fPiwHGW6ayUjv6+uTRrz99tsCdrz88stI9MakQKJmnn8WOEtG6W6grR2IsDP29OF6N0sq4HxX8r68rcUatDbyZPPawXMT9GgBHhb0qTWQ+Wxra2tyP4JQSrZFMZZNZqIJ+vB1Abqazdb1/CwzSGC2TYPKWltds9tVVvXO5ZTX20GcdnryTtb+bv1gtt8ELTvZ3QRLNfC8UwpBv9MqoWYLhOhDpwYvdQCCLCoNlpnjyg5wm89r9qXW3zX73QwO2PtKfldpDtvGipO6qZRqYcq3q4Gmy4la3SnFd//Vv/q3iMb7MLlnEm9+9cs4f+mCMBKZnv3Lv/h3MT7Yi4jPhUalKGn8khJP3V2yfRsOlBoePJrfxG/85m9goC+Bf/Ff/xNcuvgxpvdMYGggLvJMjibZk5zflItR+qwmYG4eVreBzMJy3jkf9DgxASq2Xdu/E+jdCTjvFCDRfWGCCObzmUw93bcEd/mzPkTzuw7CtAvEqrGtQTI+L+cS/wcCAQEadbs0eE4dZjIkCZ7ruakZr581rnkPJRdE+QgVlNIFDvkcbcbydoDc9G+avahtop5Pq1tp4KUtkaABdD0AJfNFMFxK2qjijZ988gny+Zz4j6NHj+HK5csivxUMBjExPoHHTx6LNvTxY0ekGOC58+dw4vhxjI6Oip9n4JOMccqsHDp4UOxGiY579x+IxAoZiaeefwEff/KxsGmDQT/OvPCcAOgE0haX13Hx8jXEYjGRaPj851/FwsICHty/j1c//znMzs5ieXlRikpynD55vChrEAvNvfD88zj3ycei4Tw1NY5YJCISHGTJU/5KQsJWho+ymQqAaRkJPY9lDBEgtMnetO0nV7bGi/Y+kl9kAdZtP7md+d/ycTYfq8eLOebtIJHdP2rQyLxOtcEaMzorQcjxaoz5A36Rp6AfkiK4LieqzNag1IEFBlbLZek/FgBfXd3ArTv3sLGVQjgUxmAiiJl713H29Ck4qgXEQwxCFjE4NAKXL4CtbAmeSC8qTQ/uP3qIxw8foF4poZeB8UIBHqcD+6f3SrHQR48fI1ssYf+hQwjHejAzu4qVpRU0KnmU8hkcPX4ML7z4CuouHyr0S04nvCz82awK09jpYZbMzi9zTdRzw/RF5s+tlcMKbij/oYBgjj/tBzu9R7/GYAMBVt3nfE+Llbzj8QjwOZBObWLu8QPk0hs4MD0lQaRqrYFIrA/lmhO5Uh2Rnn5cvP4A1+8+wXPPPScydn29cawuL2AgEcfY6AAGBgh0siAkMzMk90UKcFO2ZWl5Tcb78OAgPG5qupSAelHYxIVcEg2nR7Tq79x9gHi8Dy++eBaFQhUbG0kpkOn1+ZTPtORHxOZW0FgHxDRj38yUEaCT/eQhC5jPxueiJrxXyYI1+TplWp7I3J2YGEcwQI19VWBY3ss1UDLwqBHug8ftlUKTZIfT78TjUbidFcmEcDaLqLCGhScAtyeISGwAnkCY4QQ03dyzqs/V/lzvpfh9fX1dfAqDdAwq0Y+xH7lmaB/dlqkis9zK6JC9sNKa13UCdCaJemEXOMLGmjb9kJr7ah2Wwtd6P2nITJljrDW2HUBRMkB9yGaLWJhfgs8bRD5flABlqZTF5NQYKtUiUukt7N23R/r2/r0HEtTY3EgjEAwjncxKv/MzGIikdNLgQAJO5EWrPZfOwe/14d69Wzh67KCA5x6/D+WqA09m14R97nE38OrZ5wU8DwSjyBeruHTlOo6feE5ssry0jKDfL+cJBo+X1zfQm0hI5hHHGvXOB/oTUsxV1mOrKK5es/QarWORes2UgIeVNcj7MsPEG9zOPKe9uuD5bqeb7utdC3Qt8KxaoAueP6s932131wJdC3ymBf5W4HmzjlIH5rmSF1SHGzLPNXheLKRRqSj9SUplnDv/KfqHRqQI1ED/AM59/DG2NtcxOTEpMhQj41Oyeb5x44YAUCdPnpQDC197//335aBz6tQp9PfFRV5CF580Qb1O7PCngefmQZo/8/2mzIIGT/i9M3DXmXluGt4OntNWdsatCY61wGESUCmbYh2Y2E7ahQAdf+bhjiCeBgFNsFc/N//G/uB/sxBiJ9Bbv4efwUAFryFAJodGsss6oBI7QRp9clSs1N0+x24f3Q+dvu8GEOmDrO63jpkBAoSpbYC2qzoIVqRtChBRwKkcwiz5D90/GpTvBGAJ+GT1pe4/DZ7bweL2AU8dADXIxetNYF63lcxFUigbwqRsiL5sveFCueLBf/ff/4/wh2IYGOzHP/ylv48r1y/jbz74UIDyX/7FX8DEcB+CHgfKxRx8bn1/BZ5TO73mDGBxLYPvfOe3UauV8PPf+GkBzgNeSqdQn7UqqfyqpqYqNqclhuxjTINSrXm0C3hut7+es53Ac1OD2w6gd5Lm0eCNfZyY7zX7nvdoBYWsgJa9f/VY0v2m2aocNzpjwQRF9Vjk9WTyMjNEjx0zUGUC6BrU53Wcb/RvlA4QYF/qJKhxoq/bDp6r1sozSEnD7QFCO1Cv2iG9sC3YZQcVZS5JJpEb+SJlbPy4du0aLl68iJdeeqkl/bRnzx6srq7ihRdewB/90X9EsVjAV7/6prBD/+ov/wpvfOkN8VX0UfTdBKDoq/bunRbN4WwmjU/OncPXf+qn8Rd/+Vd4/Y0v48mTJ3j48AFGR4awf98e0UT2eV3Ctv2jP/5zjI2NinQCQcPl5SVcu34V3/rWt3D16lUpKvjKK2cFDKfW7p3bt3HkyGFhK3788Ye4e+c2fvYbP42+voQUnNQgPWWRKMehv3SfmuOhNXbqDXgJzlrBIRM8tY8X1R8WZGahOibIZe8f/l7jImnTtDefy+zjTsCtOf7NOaHGEfu/nYGjP5/j+u7duxLQoJwagxxXrl1HpCeOWDQqgHS5WBCmPm1C9vlWMo179x+iWK7CH/QjHPDi0f3bOLh3AqXMFvZPjoqMSm9vAsFIDDW4ka82UQX1qBtYXlzAB++9g3gkjKH+Piw8mRWptr3T0/CFIvjw3DkcOHwEw2MTmJtfwI2rVxDwQAodnnruFPYfOYZspQEH5SXI7m5U4Giw+CFnTeeCrqb/MfvKXN/1z6ZP0+u+As+tugNWJpiem+b1JniusnAsgkGHDDOzvxhEWph9jBtXL+LY4WnEIgEBv7ma+oNRONwBpLIlYd1vZOv4qx++j2NHj4nW+4svnsHVy5fQ2xPD3qlRDA8lZN1Ag+Ap60hQpoL9R/B8RRjoZJ57vS6Kj6BZLyKb3kA+m0TVUUOTBU3rBIS9CARiWF1JYXMzKxJHzaYT0/sOYGRkDJlsEvVaBh7P9j2TmY2j55MA7o0ymrWSPBNlXTgWWFDS4/Hjzt2HAuxybIUjUZw5/YIU8a5V8ohE+bk1ZDMZkXai3B+lrH1eP/z+IFxOL27evo10PoPeuB/hIODz1BH0MkhXRaPugS8Qg9sfFOZ7UORXQnC7A63CxTqQy2w++mP6LhbU5l6UYPrrr7+O8fHxVnYGn5/ZL7p95nyT/aZW5LH8LceBvbZEq/+NTC3tI9T9VCBaxhDnH/2UJQdlrmfbfJfleKQgs9Q5caJcqqNaa+LRw8fw+YNi+1qjgpGxYTx69ACzczM49fxJCfjev3tf/BDL0gQCIaS20ohFIwgEfOiNx9HTE4UU5g2oCjX5dB4elxu371zHkaMHUG+URbalWndhbn4DC4ubcKKGV14+hWqtLtKN3OtfvnoTPn9I6hZkMhk4Gk1ZE+ibmy636NZzzhFAn5wYRy5LTfSgCmrKXNQMdK1zvnOPpxnnNAnPEHTbvlBUihfrucu/vfK1/6qLE9k3T93fuxboWuCZtkDXKT7T3d9tfNcCXQs8zQJ/G/CcRYY081zLtsgmX5izCjxv1hsWeE5QkkBvXjbuXn8IN+/cQ6FUwaFDhwVIeXDvHnpiUdmUZ3JllCrqvdzEc+NL1jkPCQSW3nvvPflOsGZqcgzOJllxbVafPsDuAFCtg4z9QEybaEDMBHg1W9Q8bGv7/W3A804Hasq2KImbnbItpu61PrCLKgLta8k5aMAxmVRFlsg+J0hnB25MQEwfxjSTnCCJCeLon3UbdVo628o0Zv4ei8ZEi3Q35rmdra9Ym9Q9365BaYI/5pg0GcO7XWO/XgOSGnjeDUBVDLGd2wAekoWNZAHn+oDFwmO7fe0Aig02uwmO73pItgBOM9ih2VG63S1wWiq9ATUCDiyW6qRGNLXvvfjd//AnmF9YQSQWxa/86j/Crds38IO3f4jx8VH87E9+Df3xCKQEWL0Cj8XuJvguBTcdDqynijh/+SY++vAjKcTl87gwvXcCr3/xVYSCPqltIEXvHIqh3CRr3QL1TBtsAww07Uv08Z8uY2T2cSe2uB7nduBcz9lO/dNpfuvr7EAj+13r//MazglzvuvP168JsGIV7tS1B7RsC69tsREtXWOCAQQBOmVDdAJN+TkEa3hvqWXgUQEP85n0+Oo4P8iZvAAAIABJREFUNq0iwzLKraK6qlagkg5R7Sdr0QLOdRTMkoChjIKwRq0KkiIR4PChVvMIW+/ihQtY39gQfzw1OYlbt25jeHgIfX39Esi7c+c2lpaX8LnPvYKRkVH86Z/8CY4dO4ZwJCxg7OXLVwR07h8YwIH9+5UGbaWMc+cvYHBoGKvrG3ju+Rdw7vwnKJdLePWVsyKtQvCQjNz79x/j4cysACm06ctnXxaQ/fatW/jSl97AwuI8ZmZm5LO++MXXcPnyDeSyWdHHPn7sGD786ANMjI+ir7dX5CQmJycQCPhVzQcHA2ftDJlOfsQEqqjLq7V2Td+5DZDV0jr6uwWits3e1h4354LIXxhyYbr/9TV20LfTmDf9kLkO7FbolHPhgw8+wNTUlMjmMDh9/uIlFMsVaWckFETA50W1WhJWLSV2isUSKrU6CmXqajPgBhRzGfTFo0htrGCkv1ckRKKcA24PehL9cHr8KFGuh3Bto477d+/g3q2bGB0aQDFfwFZyU0DZqen9uHb7Hsb27EUwFMGd29exOj+LkcEEJkaH0D8wiGiiH0WCwW7KSzjhpLyP7Ac4/pU02bYvKzuKWtpEJKWYsJpdu/p603e0medqnOgx8jTwnAx+Vf5Y1TzoGNhtPQXnqRvXr3wKr6uBqfFBYYOTdV2ulOFweRDt6UMmX0Gx2kCgZwR/+KfflyKYBDiZhcFA0cbqihQNHR8fgs/DjDTKHrF+BWujMHOpicWlJZFTGRoaRMDvhYeSYNUSUsk15LMp1FnwNeCCxxtAT5QFWiMolZpIp4pYWt7AysoGItEeAbiHBvsRi7KWigIwRVda2rtdBomvUXalXs6ikk8Kk5xBXK5HLo8fHk8A5y5ckgKap557QQJ2Mj9LaRTzaZmzsZ6ogKfcx6QzGQF3C3nWNIgjEonJOMhXirhx/QIa9SxGh+MI+r2sggm3O4QmPCizFoLbBZfHg97ECEKhuNxbZUop36ilfRSYrjIOKsLgdiEajUhglEEoZq3QX6u94/ZCvNwR6x2HOcJUocudX8xS0HtQe4CtTbJgFhqD6DtrIug7bl9b1J6c7PpaTdU84Tq+sLCMTDYHh8uJSCyCVCqJZHoLQ8P9mBwfw9bmFjKprLD6c5mcSA+FQwFhfkejYckm9XrZv/TNbmSTGSEcUPP8xMkjLfCcRUFn5zexsLAJl7OO088dlrWkVK2jVG6gUKwgHI0jGAyJbAvlueizR0aGUWk0RQv90aNHEiyl3vkLzz8ntQ3EHqL9rtj4er/Unq+0j95fU5qPMj9qr8/n9Yaof7+9QHQXPP9MN9i9oGuBrgWeMQt0wfNnrMO7ze1aoGuBH98C/1/AcwXEEkRggSYeEJX+uBw8RMOyLinBxWJKAFcyjFisibIsyXRWDhtjY2OYn5tDwOsRoKkBD6p1pxyOyPg5fvy4AOw8oPC+b731FpLJpMi2jAwPIuTnod0Cz3lYMYBae+ufpnluHoR3A+3MA81Oy3Zmnu8Gngvo20G2he02WctyYGehTQvY03bQwQSCVgQACaBrtryZsi/QgFV4jn8nOMfvJniufzbBIV7DzyILVoPADFqEguFth2JtB20/AQdEX1kdOKVQGQvzWcCFtMfSOd7RPxbwagcW7cC+CWjoz7XrvNvvrQq8tfWJ9WdoW5nFWMn4ZZEwHUBRjM12gUXe235Y06/Z7W22Rb9Hf6YJutjHnL6PsNrrLBxZoeKK6MQ2mz40mn7cuzeP3/v9P5L+/bVv/yrmF5/gvQ/fwalTx/GFz72MkM8LR6Mq7M8GC59ZhSsJwBNkyBareDy/Ap/XK1rUPp8bHhfg9TjBTH5hnPNErItLOhTobn7xszXovK3fhLm/c5aY7Gkd+ND21fbWr/PddqCwE5Bujgd7v9iZw+a1/Jtm/PNn3Q4FmCj9VJ2JoAEVHWQRGSopkNkOsuhgiJaASacVg4733Q3wNP1DG3RSIJtLQIE2oGu3u926DUtqRN1TAUH6Zz0f2U6l17tdSkmUsC1Wsb6GvzsdLC7slkKTlGwhgBSPK91b7R8I9PPZ6R8IbOdyeQHYV1dXBBQhC51MZQZQaRvahHajRAiDiOVKBflCSSSFWKSSABvB80S8R8BaBnZY9JPAYjKVkb/R33m8HmFCM0hBxnI2m0HVKnhJtnOxoIJibjfXJsIsDWGas7YGZa96E3ErW6cGj5eBA4K66sscRyagpYMLwkDuIN1iAtX6Z4JoZrUFrnuKAa7rB6jnk6ustUwXpDR9spYHMsfSbr6xDbZtr/Ngss7N8cN7EzSnPAXtSWmcbK4Ap9srcmrMZvF66IuqEmzg9WSDz8zOwe3xwhfwi6xKwOfDYH8CK4tzOHJgH3oiIRQKOVU80+1BKBJFrCcuQfRCqYqZh/dx5dJFHJjeA7/XK4BoqVJDKBZHMlfC8edOw+Xx4r0ffR+OSgH98Sj2TU8iHk8gHE/ASQ3nSh2s6hDwKQZ1vVoRuaFOQV7ahWNVr5XS11ZBx93WI90HTwPPdQDe9C8SwOA/FoF1OmXM63W1086sSW64J4hiLovv/ukf4kuvvYyI3yVMbYezCbfPB7c3iIbDjVQ2D3dwAH/97kXkS2UMj4yhVFK1O1ZWljE2MoAD+/YgHg3C41a+QOmSU5+7joXFJZm/BM9DoaAUhq5VisgkN1Aq5lFzVBGKh6VgZCQcR6NBbW8f6k0Ww/Qhlcwgly9i/f9h7z2bJEuuLLETWqfWVZWlVYtqhe5Go4EhZ3cxgxFrKz4NjV/WaDQj1yj+zM4a+YlGM5Jm3CWN5HJmGjskZoABGj0NtNalZVZlZVaq0DqCdu71+57Hy8jqBslvFQFrZGVkxHvPr7tfdz/33HN3d7C99RhTxaTUEmB9Gq4lgZyJV5SYT8F7dup7aFeeSDZdrzeQrAEmW+QL0yiWZkS6jwGk0vSsgJ57Ww+l+CmLC6cyCQnAcR3kmKpVGwIK5/NF5HNFWdd6gx7q9V2U9x8h75jRrWYPU6UFpDNFuX46R9Z1D7F4FtPT87q+O3CVfZPNZCRAZCC67Q9s/NDnsc85lhhAHfERTh9L1jNvTyM+5YiMEt6zvLd/ZDaQrZv0490+/VS4uJoP4PP4TGr1Y1K5VkY5Mw4YOIlRimsYE/kUzrdao45Oty31IhikZHFx+iIp3o04popTUjeCewFur8k41z03JXi4x0+jUW2IvFy7U5eCoekMNyusjpTGg41d3L69iVw2ge+/cQV7+wd4uLmNYYzBiyXMzrMwq1RrRqNWx9bjxwKeJzJZ1BsNPHy4IUSa27duYHFhDq+8/JIC97Iv67mzhwHoeg7RvlHWOvuB+2rtlgFS6bQwz2kDsytt+PYf/xcTnGicY5q8N7HAxALPrAUmTvGZ7fpJwycWmFjg2yzwq3f+1TDKtouCqQLwyX9ewVAPPDcgXdg7fSczMCALqa2Myj6wV67im2s3Mb+4jNnZOdEzf7SxIUU0L1w4h3qzj1ZniPv37wcF9i5evBgcOsmO29nZEemA1ZUlAc+tYKiBHn5bo4Ce6XD6oJUxQ6PA3NNA28MHbSulqKCUf9/Rw7cWDCVjiYc/A9oMOLSDvYGpvI+GJA6/CFYRPOeBmWCSHeCsPT6Q4x+wjDVn9zTmVBSc89ncAg7EWMiQLCvVV/dBnHEAKg8qqlN6OKXWwJ2oDvTTxmmUjeX3j9nYHwM+AHYUeH7k/TxJBukD16c+sBsdb9HnO+ra0XnmA7wMVljKuPSTK0zW67XRH/Kwz8BHHvUG09Wn8ctf/T1+8Xe/kDTqYbyHl15+Hq+8cgUzUyX02k1kknF0+TOtIK/aiWT2GPrDONp9V/xONEFZbI/BD0q2DJDgYZl4nrCXWXwsLuB5NLhhY3UkUCRp5t9922UBBbONH/Cx5/Z/jgWfXJDI+sV/zig7lNe3QJTNG/vet2UMGEjBz4/zmXYgZ8YGQRYbM8Zyj45V//72DArgs2ZESuzPeUdgWkD+VAqVchnZXE79ooAEQ1LnA/YjAU7GSAz8JyBNdqXO05Al6fedjsNQ51vaxqJqvcPF6Wzu0xYMblr2BscnwST+bgVSpURpUJgtDAhocDUlIFW7o2xgojNketLrUduWwVcJMvZ7rEuHbn8gPo92TabIJiV7WP2t+Rudqww+kH0ccj/JdBYQMU0G7gAJWbv0I2ROt9sdeR4DSelXjXUa+HAHjKWSBP6ouUyb61rnZzGYL+B7IgHV78naKV+ntrMbO+0W53saqVRGnqXT7Ui/me/y1ySz+bgAke97wnkeSoXYXPCzrGwO8bs2P+w6cq9YXACmIQNJEiBnn3AsdlAslvDBhx8KS/jLr6/iueefl4AEg46L83PIppNYXlwA3Um/1xWAdX9vXwqBc4xs7exj7cRZfPP1lyjv7WB6qoBTJ47h3v0HonH+ZK+CVH4KV159HclUFr/493+JzsGOFNFk0Hzt2HEMU1l8du02zj93BTMLC9jcuI8nmw8w7PekWCF9PoPvVmycQRyOi/fff1/2D9yTiN69BLEVeORYtgLZNjfM7mojK0qo1ouu7XzP1l9mqYhMWjIEV30JJx/oVHuTgV1Ap9XCretfIBPvYmEmh2yGbPGOgN6F6RkkMwUBz7vDPP7vn/9G7EOZmkymgIXFJTx4+ADrx9cwO1XAxQuncLC7halSEQnwOZJotlvY3NoCM9fWjq0iQzA6zmKUlBTvodtuYZCIIVOgnBnnPwOkWRkL1CPnPNVMOB2vrBvw8P59YWQze5B+yfyr+DMXygsC0N06WuVtJ32SRmFqCulMXrIS+Hy8BdnJBHpl3XbFg7v9Lno9kgvolxhITomkmRC5h5SMYTtY3LaFWm0H/V4ViYQWG+51Y8hmp5DJFNHjWseBGQcaLbKYrcC5Bkut3+nDLAPP2iB/VydtA0DnjpeJYPOJFzY78Dq2btD/WN/be5SAquwfHALPLehCPyOZCxJsbB0qhsuHkULn5mfpA7lXSMSRswLxElzV+hVkn8vi7spHE5Tn9VmjyNY0FllNp9JgFh4D7CwqKmWbE4zocu/aQTLF2jAxtGpNKY4bi/WwvDKPRrPCOueIJbJ4tFnGzVuPKNaEl1+6gGQyDVBTv92XABozDx4+3MTiwqLsje/dvSua6tliCQflsmQfMGjZbjfRbjXw6isvS4FoCYdK7QEyyhkUU4KNrae0uQSCXY0Sm6/ZbA7ZUsg8t3E5YZ4/bfc9+dvEAhMLPIsW+O6nuGfROpM2TywwscAzbYGngec+GMUUSfJJ2qZ57oHnin24YmlOMxrDnqR2EkhiYbFbd+5jZnZRNM8JJPAAW8rnsL+3i9XVNdH17A3iUpyODEcy4ciCYyo+gUXKtuzu7uKtt96SQ3QmSYAxLLxmnWgH3uDZXco8bxoFH8ZpKz8NqBsHqkvR0kiqvQ+ABAcqvbCwqHgoNFkGO7D44EYAfvPZI4xfA+5oEx4SeHAyoMyuFQXPfYDEwO9xALs9q0nIGAjGNHcFtpRJ57OtfKAyBFFVJmIceE6AIvrcR01A/z7Wnz5w4feH37cj4OkRsi1H3tMr3BkdC0fdz65lzzBOrsOuFbU7r+kz2Wz8mswCC3ANWTRUglcZ0Wpt1Aei20lG79b2JkqlHObmpyQNn4AGizcSNCfwFSRkCBNQAXQCXwQqgsJail0KcC7q5qLpq8xMYa7x3SPAc2tzAARLCrsyav2XDxxH37cxbe9bkMe3/7i5539+XACDzzQOPLfgkN8nxu4dNy5GQbSw2Oa49vHa1WpV9PSNmcjvBwCS+5I/DvyxzfcJqrbabZFKImAkWSmcgwTwhCmeEBB9yhXQJCChn6NP6IpOvRR6lAKPqrtsgIJmYcgdXSCMqe1dARMJ+FKSg8+qWsnqswgQaShPr8XfaC/6MgJNAgg7kEf7zhUFdNcx3d4R/yLs/pQAWu0Or2HBGQ3mDHodhm2QzaSFNasM+LpowjOYkEwlhYkuLH0piqua7vE4mYlOOCEo+Nin4IHYjaA7gTnLJBBtZ9GE1uemP+V9tM/9MayOQfAjshhTKn9Fv0hbOVO5rBu1j4I8BF2dzySqJExQvk/9cDKCtf4CZWoQU0DID6pEAy7+mIuyTY8C2XV82X+qpWxjP2Rgyjuuf0UUQcYQCweLTMKQQVT1CA8fb+H2nXvY2n4igGkSA3TbLE4ZQ6VSFhbysdUV0aHf290RRjgLgVPG5d7DLcSy07hz+zYKmaQwpYuFjHyXciDN7hDT8ytI56cFXPv03b/DzsZtkNDabtaRzuaQn1nAS2/9CI93y2j3+lIoc366iCQDLrEhNh9vin7+D37wA5eBkJQCkFwzqdXPeUmb0z8OhwqK03actxwX3Hccflkx2NB21jfRAIYAoz3q448Hzw8H0SiylcGNq1fx6MFNvHrlAnKpgWiRE7jkeM0Vp5ErTaNab6HWAt7/8CtUqi2cOnNRGOkEg+lzuJ86f3Ydp0+uYdBlMVbWoeHciiNXKAh4Tg1vFmclICmgKNnxCTLlhxgIuJqUwBxBbM4nCSq49ZwBnjjTk2I6hzIJBn80OGR+nPZkDQSDz3XeDxEftBHvc84mkM5mJXOB8j/s51g8JesSY9fcaphPIbhLn8aAmRWQFN/FUcfPdumPYnwcgCxmsCZFGYNhG/lcDulUHpl0Cel0Xv0nx358gB4lm9z8tj0R57/ogVNipq8FYjUDSOcG12T6D90DKdNZ/Y76LutXSuXImLKfupi6+hTqr4SZ7r7HrA1zIJqZ4upXeGuu3GsslYI2G4ayW1KzgkD/ED36ZhdQZNYZGeXdQV/WCcmgon9mX+Qyrvi1y5URu9LuLBquewENFCpDnRlBQ/TQ61DGsYUM16tWDflCCr1+W8BzxLPY2q7h1u1HyKZjePH5s/L0zDLYfrKPcrWBQmlaAhjFQkEyVrl3ERJJOiMscdqQ/p7Mc7LiL19isWnNeOW+m76VNZXYH2yHrQOSseeCXUFmCPXOmWVXLAXMcyMvTAqGjtv1TN6bWGBigWfZAhPw/Fnu/UnbJxaYWOCpFvgu4LkcLngYgFcw9JBsiwNYAvC8D5JeCcxs7+wJ46U3iOHW3XuSyr+/d4DzZ8+i22mhVq0hlcljGE8Js5D/8cU0f7IAeXh79913Jb2cB2Iyz7PU2SSPNiL5MQ5AkAJvkUOOf9DzgbmjQL6jjGip3/Y9H8Q9dLh2LKUoeG4SEofYrE8Bzxl8IBhAsIesOQNDjrq/z3K2+xgz1kAtAy19MMDY6WR2GZh0FGigIE0oHREFz/l3K15qqez2DEfZ17+XDzj6wJEPVkfHA0+i4wqGhkD/6J2V2xZKW0SBETss27fGAepHAbHGsrbvWp8YY9eCIAruKiAXi6susx7UCXgok65eb6HZamBmtoh+vw0GqyzoQXYsgQBej0C6FjBzAQ0yzoZAz9UC0LYSHFOZFhs/Cro/HTz351BgDzn8Hy5geRT4HbWvXScKLtvnvst1RoInrr5AdOzwPgYc0k7RDIpwLIdsYGML+mPHBzoVdE6I/AX71K7J7xnrMNq+ceOewGWTmrClUgB681r0hQyYGBjLezM4ORgq65vMROqlU4qEfcd0/G6Xmq9OviGdO1Q0kvPPnpPXCnwJASunBe6PeQsE2Byxedzu9dBqtWX8mB1sHligkN8R0IagR6stReEozUFQiiCawGAiN9CTIoRsS7vZFBCPdFEyz8lG5D1V/1xZsH4RVNpmKMUO9TlEsoi+PxEX5r69R6BFgqf9BAqFaQkaWD+xjVxz/ICH+iGyYclyDG3mz2Frn/lRziEyJ5XVrwAjCy9T05nAFNfG+bkFZU9S2zrG/8LsJbu2HxD2x0vUN/q+3x/vfg0K/1rWr7yP9Ikrhst7EBQncEbZFsYGGDQg+lWrN0R67frNW4gnCJo1kR52JNiRyeVFeoWBn0ajKVrFx9bWcO3q13jlpSvIplP46PNrOH/lLdy7dxcLsyWcPL6E/Z0tse3s/DwWlo+j1YuhN0ziyZM93P78QzR2N/H6q1eEGV2u1XH64nOYWT2J1iAuOtZkTVO7m8kVrU4bM7OzeOedd/DjH/84mIs3b96Ugo8E35j5RpCfZAAydGkr+k7KwnFMzM/PB8V6Qx9nxUK1B6Jr4IgtOZYHQ2TSGhTg33xmc3TOU2qmWu/jm2++xI/eeg3VvU0kY210m5S460ihxXgygxnKXPSHUrPiq6t38GSvivmlYxjGM0JQeOGFK/j7997Fay+/gLXlOSzMlTBkvySzaLe7wrhudZXJnkglHLOX2QXEwgcCRkpRxUxeJNrYhyKjwoKdGKLrsqAo2cEvyfzoEbhUzW7zqXzfDxwG6x1B6Q6Dc7q+kQktoUhOYvk+C2RrmI6/k/He6dKvNIXpTCCV6xqfiUAwG0Qtdwa/EvzZZ0bIAM3WATo9+goWEyW4T5mnjAsWM9Olh5gMaH1Z8MT2IkFWoGOb8+++jJf5MGFsO/kufx1g9qVKi+i8srHCvdq4FzON7PsWxPPnsmiyS80KzcyJvuS5JeOLwaCwTSr1xudgv2oxdMuW4XMpu34oQQypqSJ+lmA5A38sUDp05Iw4Gs06Dsr7EpRfXJxDv9uSzzYrDQHPe70m8sU0mq0aegTakcb2Th03bz5Ekprnr15Gj9lDrR4ebj7B3kEFs3NLOH78hASZmvU6ZmemJYBVYyCoUJD5ODMzjY8/+gCFfBbff/MNDawyG9L9pA+Nk1XvSB02N01iiuOMfSR7KgaJ8gUN0niFuH/4J//lBCcaOzInb04sMLHAs2qBiVN8Vnt+0u6JBSYW+FYLHAWe+wcLPVzEEB9+O3jOg4McFsiu7rUkVbNaq+Og1sCNm3dQmp5DoVAUhg+LkRH74LUr9QbOnr8kADkPGTy43b59CxcuXJCNMVOuyTyn5vnxY6tIx3kAG2We24HjEICqQr/BAc8AONlwe8eRbwPoxhlTuXiuEJ93GPOZSHawFkIOQR0WzHLC0JKS62ktj4Aeqitw6La8Hhk6VvjQAC87CI4CJyZtMHrosgOjDwJY+33QRg4dPJ5KETAFpOyAYvc7/FMPbOPAc/8ephtqB9Nx9jVg3/+bvWepudGgw2j/S3gjSIs+Cny16z8NPI8C5b4d/EO4f/AdO2Y8lpoBbWyLMf0VZHeyFHEy+Kl1yjnFp8ugPyB4lxaZB2qNDgYdJMm8cintPIwH0hK8lulgu/AHD8V9BnJEXkWZxZyvNk45Ri0GIvd1mueH5pWnER2ABxqnCsF/L7g1zvZRkNz3O759nzY3xwUwrD/GMc8tiBEFz30gP/pcBsYGc3mMBrz1pdUjsDnGOeTXF7Dx4d/P2irvxVJIpHJSLPDatetYWJhHNpMVxihB3+XlZSkSSGbj7NwsqOu7uLQg2t9MqR8M+6JVOzVddPNQZYDI3lb1kdBvWjvv3r0XSJsw26eYzxHp1gwS9zKGJoN2BqITmKBfbrRVZ5zfNZ/GrwVyAgLK6DykrAXNR1Co1mhga3tHQLJsLotCPidSRJQHEH1dDNBpU54m5oKFGbmOBCP4GacPb31KUE10e4Xtz3GuASGRLBAuu+J0/NvW9jZazQ7SyZyw2AnkqC/R8au+kYxLBcK0KDZBWmOfhoChLxtgfkkXF9GGoKq1goIMXPWGuHfvAR49fCTMyenpGZw4voaVpRLi8dBPWz8dJSdkY9Lvn3FzTIJjik2OZA7Z96RPHJgmkhUMuvQ6Eijg6kP2MrMMctmcyMw8fLQl9UvmFhZFh/rJvatSdJL1GCuNlkgyDB1otb+7g/LBPt58/VW0G3Xc2ypjfv0FPN56jOWFKVw8cwKbG3dw6+Y1KRo7M7eMPtK4fvu+BNUH1S3Udx6KjrpoL6fSmFpYQXZmCf1UTrTZRYljSJYtCyqSgRrH3/785/jh22/Lv8nIvnH9ugRrzp45o7r7rAEy7IsUBdvP3xn04t6DQXt/3bExoXNfreavm1E/ZXJK2TTlSEbBc3+NDgBnUK87jS+//AyXL5xCMQM0qzvotmtIxodotTuS/VMszSGVLWC/2kQXKfwP/9O/RTJbwqmzz4kUxpWXXsEHv30fp9ZXsDRbwqkTK4jTJv2htrnTRqaQExCWUihkHtPXc+0g3bvbbkuNAQZ9pqZnpBgppVE4Nxl4Ypt71N2WYK4rykjZFCfnJjJNDpTUzIvQVgLeSm0aLYasgTKnC+ZvTVzQWILeDhCmdj7Z0gycZbIZXV/AyB5ty7meBKVG+n2Ouw4Qo7a9ylxhSI10Snokpa0MNMdimm0QaKA4WUKOFSnm7vyj7Q9Nx10LKYfyZSPjwK2t8nfbb2rV5oBxTnsH2R1ORo2NSaQZfJCRIX9XySivboUDzzXT8jB4LmPMScXYs0oTYmTnu+LtUgBc98H0gpIN5IB97u1YlJYZQMLklvWHzO+E1DSgD2Wwaf9gTzKUlhbnkIj1wEKnlb2KsL6pz1+cyoGZcgTPWTB0Z7eFGzcpzdjB22+9IoG37Z190c/PF6eQyRbErzPI1KjV0Go25fqtXl8Khh47dkz7PZvGVKmgmuzsw15X9isaSBmg19X6K/afBUEssMv3Rfuc+yNK3ETA8x/96X81wYnGbVQn700sMLHAM2uBiVN8Zrt+0vCJBSYW+DYLfBfw3JjnMTBNkweZ0YKhCrS5QpFS9InMq76kd5bLWmDqq2+u44uvrmJucQmnT5/BG2+8iZvXr2N1eUk0fu9tPESuUJLv8gBL1gk1S5kCzs0vmecEjCjbcu7caeTTBBIPM8/tQGqHVD2SuDTZCKPYPwj54NxRAKt/7dCuygqyg5QPMPrXlHvph4KCoQauGfM8CqoJ2DIGPLe2mUYr7WUAcrRN4SFs9NDv2ycKTJqshQFk8pyxRAC8+QBiFFDV33kAHK95bgAjf/L5Ted73Dg1gMJngPpAhQ9EjLO/vCcmHz3wBkDvmJu6eMwhsD36nafBRg7dAAAgAElEQVQByU8bP/4YsnZZn/nsZMnz4CE6TkmLrgaKhtRbVk1nMq76wy5yOUpOdBEjsC5axULdE9BI+0/lFjSEYFIslG7pCwVdQSI9kEu/OptYe+WsHdeCodE2W1/6bVLAw4p4jcr8jOtjO+hGbWGfjY5NC94c5df88W/gos/4N1DMGLg2lq1AnH3fn4vWTntGP1vCHxc+m800/Y19HQXbzGZ2bbbHvt+nJEEsjd29XXz44Yc4c/qM4Co3rt+QAmrHTxzH1avXxE9eunQRH/7mY7z44gsCnhPgyOUyOHnyBBYW5xyT2YHYA9WpDcFzBXY43z/88CP5SUDi0qVLWF1ZQa/FjIZRoF1Y2V3KjKhGNH9/8GADm9vbwlzkdwlW+jrvBHCsYJ6xMRUrimH7yQ6+/voqKrUapmamsLS4iHNnTwvbmUUqCfg0Gy3VYJa1IS3AWzKRVIkakW1x2RMS5E0iFU+JdAHT91lkj/+mTjLZ54NhTCQbGAC4c/cuth9vI58riO2vXLkiNSQUSCYYG/pMfdwhOu1mEOQiA53AE+eYBgw04yLwj3HClKrDzvmstlfA5+/fex93bt/D0tIKDg7K+Mkf/hjzMwT4wjXNxow/Vkeu7wXhbLyOZ6u7rDCRYAiDsXb9Qz5VAHyu4V2pYSIB7hgBdAJUDOLsiXZxrjCt2ublDdTLO+gMYkjnS9h8so9HW9sSNNjb3cXJE8ewtDCLb774DL3UNKaOPS8FJ48vz+DsyVVsPriDTComdVCKU3PY3q3i3V9/IP2WG5aR6ldx+dwZ5HNpkRXJzy4iN7uMFpLimzKsdjzoqtTIMCnFaq9duyb9aIFlAuMckwzGM7BIsJFSJWSf02YcywcHBxKUMdkWf46avv448NzsaL6Az0EfPI55HgR5PKYsM0c6BHkHPfyb//G/w3/6L/4jtGp7QK8pc4DgNYMCA7BtJSCZxUG9jbsPNvHZ17fw+EkZl194RQDvRq2KZHyAtcUZnDl1DAXOl15fiuyyqG46n8UgNpSsJT4LAWGCoCxu2mfgpFtHp1WTuZwvlJDNFkVTfUhpo74jCQQBK0r69JSxLnUFtIYA5aJ036X/b/bpc02LpZGgvnYA+Dqg2CveKusUA1xdylVRsqmNTqcVSEgxc5FBHDLeWQxTlzz25BDDOAtss0itPguk6LGC7SLZ1G9JBiXZyqA/tHWRc5TtEvZ76K/s2SkTpauorq8+iUD9qbK2OQYogxNIXLmi2xpQ9uGIEATvDMgAd2u2BRTcvlWD5hrEY3bYOEDDX980044BccYGuGeTkIbKeLGtEgzsYUAt9p4y3hlkSKSyaLa7aDXb0tcMzkvAZmoKjWYDtXpN+jidSSObTSLH4uLxOCr7ZdFG73YbyGRJsOijy5o3gyQOKl3cJHiOLl5/7Xns7h9gd68iNVRm5hYxP78kgD3nY61cEaCc2VWUYmL2CjNFCNpXygcS5Dpx/JjIxlDehQQUzlVZt/skd2g2kBbpZrBEpbMs60kY6skEktncCHhOu08Khh61m5q8P7HAxALPqgUm4Pmz2vOTdk8sMLHAt1rg3Z/++dAHnKJfsL8pANdHo14RLUVh2rmK9jzgCENR9Cm5MWdqPg+oZMzGsbGxhc3HOzh2/CQKpRJ29/dw7Ngabt64gc2HDyX99ntvvIFbt29jeWVZGNVkMFL3XA8vwM9//re4des23n77B3jhucuief5dC4Yq+BsuBQYY2ibbnYfcQSOUtxhni7EG9RhFowekUZanMp/04G4HHtrRZ16HoKWcto5knpu0gEm38NAhoGnQTgWxo0CugYekR4UgWmgbZZiHr6BwlmgQ6KGM2cPKQrXDmWMqi+SABggMkB0HuPK9MA1aoJtDZjWdUXveEaDHACn3TKE2sZeJ4Oyg13HH+Ahr7HBfOtHVMUEWP23b2GT22L4do/0/cg+ZQ6GteUjn8wmjzbE7TRqEetBy3VgPAzgtZAHUlTEnwECM862NWJzSBQrkCZuQAEY8jmaLmR+qvSz6xZ6Ks6ZyK6uWh/MQGBjN0GB/ky04DjwXy0ZtKlL3jqEnIIuT0AiKeo72tY0h6+fo9fx+5/3+v4Lndg1jUfsApc3J6JiNAuk+YG796wNo9nljaAtg6VJctE81oCfPQuahAzT5NxbRPKi1RfuZY4FazSdOrIs8y+7ujgAGLHxGIIiFLldWVvD5x5/i4sULKJfLAlZOzZRE2orXa7Wb4pulKKawCZVRbbNCfGM8LjrffBaCx/RTfPakfVaRH+lLApD8fjaTAQsX0+9UqlVhtTeaTaytrQWyLWZrlRNwBWtFHoJgjjLDObaqtZp8l8EAMg/r9SpazbrIfqh+OmVvKLtAnXAW/dQxSjDQ5IgUJNG28Pr8N9tAti3XF84vMtV5P7Yllyf430Wz0cDxtTXs7OyKvfkd9ocwZV3GldlIx8VQiuvxs5xvnF/0kcJk9vpRxgB1pFnUzmmcsx2ikU6mLGV40ln8B7/3H4rcTT6fRWLYDFix1kcWXPHH3Dif7gO97C4Jptr8k3nj9J7dnA39qwYe7Jo6Vsm+1cCFrvtEMukn+IO+mwVVh0imsyI3k0+0pUhxpd5EpdHG5taOyKnMz81JYdAnW5v4p3/6Rxj02qh3UnjSzmFrZwuLCwUsLZRw5+Z1XLp4EfMz87h7e0MCDLu7+9jb3cLZtQKmsgNkqDGPGOZX1lBaWEF7mEJ7APQGAusKi1x8WIzMal1fOD45Xj/+6GMB/Zi11qCePeV6uEZRNijObKq+tGNzc1OkQSjbIoUxBQR22RLsNym6q1NZGL0ORKVuuvUT/07wnGOQc0TGncsq4vOptJbVG+BcdDIlyTT29nZw5+Y1fO+VF4BuS9j8BMN1G5AQXfNUKoep+WU0ekPs7FcwPbeIr6/fwZff3JSMpMX5RZHUWD+2hAvnTmJ2uiAZJPQrBB7JCibTmbahPJ6A3gPK8hCEZKZBF6kE2cdxVGsNHJRrmCrNIpcrSt/zfQlMyRrf04oY3jwx7y4+LYg06BjrMnuEADxtKNkQBDwNaDcA2oK8QEzmigHWDLa3Ua1Vxe6FfB65bNFl7TFINsSQEjyJvgSVByyyTX+VyGIw0GKSktnVJ3t5qJlaLkuKfaYa5Cxyq31pPtr2ijK/jADh9gcSlGMNG03ncWudSqiIDJq377BlX4HwUGKF1ug7P2FyXJIN5gLawf7B+WwpNi/FVAdBgPyoPQf33ja3+fhUqpGsRymoqfJZHMsCOmdyIp3VqDdQmpqWehTcP/A5OGYpHcTn5mdZzDkTHyCdjKFaLiOdigsrnHOH0iwMrNWbfbQ6MVy9dgf9YQc/+tHr2N07cAWiUzg4qGL95Ck0W6q/zoLNtAVlyTY2NpHLFyTjql6rYWPjPh5vPsIf/eQPtBaHk8Pi2GDxZ2GYu4wFI5GYLza/yTOF7LEYKHXzUIJowyF+7x//1xOc6FtPipMPTCwwscCzZIGJU3yWenvS1okFJhb4nSzw7k//dQCejwOJ7D35Oeyi0aiiywJ2SS1KxEM1N7E8gRHQoZYtP0udSurWDvpx/Oxv3hW5iXKlhsvPXcLiyjzq9Qpu37mLTDqHbLaEhfk5fPTJh/jRj34kh7rr169jfX1dAHRufMk85+H2jTfewKUL55AmYPgU5nkUhDt0wPDYsXpADlOxtfrUYUB3rGHdwSn6N8kKlksoaKTPw/gCGX0u5VmYWgShw4JbIXDnDtVO6kCuZFRI928eykOda2oAh7rkY4FhHxQmT0vSr1WiQME8Y4mFRR/1nkRENVVb0qUFHGVhPqcnbunEwWe0CJ/+XQ/FoQ18IFuhiChb0g6XdvAx4E2fFcImtYJdVmDLDkv6eygRYWywKCA6HoQN06Kjn/fBLOsLlTc5vMWQg9yYnQelI8zGfn+OBWt16AT2M8BeD99+75p9Q3kN/88jwL4Z0Onb+uMzTCc3zMONV8cmJKtPvz7KKvfbIaAmq4VxuBiDzgF4mgHAiSBcOgdCKTBnALpJfIwDp63FT2Ph2vPZz6OAdtPx99vC74z7vAGn39Wp+nPUmOpiFwGBxr9Em76nTDpKoHz+1U2RZSCQbbYgQEA9WP40Rp0wR8nOTcXl+yoPQz8QMqAVhFHApi/BTBa+06wEa7991wCmAHhwNrGAjsiguFR/KdzmIgLyeZEaUtDS/huZGwbAO38jADK1zglgN5vybJQGUR1zCy0wWEfQhtrHylCUYJAA6l2VbnFgEieFgFlxSmCo9ELbAdqSmSM2cQxsjmGCpgTch0AqkQwAGAPmxTaC0hD8JlOVoKFQ3A+B5GYvPiPXRoJbnP5aMNDrc5FJYl3DnqxxW1tbeO3V1wSIlYKhBP2cfJJ9y/rfD/bIWDXZh4ifEctFfY8E6DTAPeIPJIBhQQfzZVoMUiaxzVnBidUWAkwLw17Hs0hRkOFKQGowFHYpAz60LYHfbqsO9Np48fJ57G1v4uTZK/j81i76iR6Wj09jbnEKe3sHwCCNbmNIxQ30GjW06/sYdMtYm01gca6EQTyFYSqHueXj6CfSYHaGyOGwrf2OMKAp3TEA9Y1dIUcWEnRjgs/KoL9l5NAO1J0vFUto1Gu4dfMGms0aXrzygoxDtp5ZPAfVGtKZLHL5IvYPKmi3qKk+I1r8MhdFco1guRZn5BiVoBnngpOMYSaG6jQrkG6BqGD94LCidF2lgocPNnDh3Dlwd0V98Lu3biKb1owEgt8M9kwvraONNA6qZdSadSTSWXzx5XX0+kkMB0mcPHEC3U4Db7zxMop5SpcMZL5wHnS7PRSKBTx8+BCpZFK0pWlC2okButnpPOJDBpz0+RnsIYjKgIDObyePkUoqcCxyRDov5H/OyfkFMfVvHLP0PyohZOPUgrY2ZMM1n4OPgL4L/Dgfys+ReUzpDo5DtonfYVCAWQhqW3VN4n8Cp2vrlltYpQj3YY9stUYOeWqZu+PhBHnX1kUN4cn0OSqbKnrtzkDlSAKf7D4QrJk6EdWGnr+TsexA/XEri+wVdBMhbZUSp8Harxr30vf0qWRpD2NoNVuSuaE+VjNqtMCx2orPSDfYbVYk66RWPUBG1p+OZHkQO09nS6g3eqg1erh2/Q5iyQFef/MVYbWzOOz+QQ0H+xWcPXdeZLso0WI68pQq6/eotZ6XDCaO+WtXv0E6ncT3Xn1FzhisUyD1GJK6XlimZHTPH8hnuVo7sj5k8rKLtTWNc3bCPP+uu5vJ5yYWmFjgWbHABDx/Vnp60s6JBSYW+J0tMA48Dw7NbrNsYBRlW8g850GMG1c5PkshIm7RB2ChQh4uuaFvtRpIpphiOcSNGw/QbgMPH27ixRefx/zSDOLJmKT7Hzu2jhjINqzhnZ/+Jf7sz/5MNrYs8EXNQ8oU8ED63nvvCXj+ve99DxfPn0M2+buA5+5AFVjHHYQiqbQ8YyiApoeNccDo4UOVR18aY30fTONBX8AKV0zKDiPR+wS/OwDSjnjjAFwD/JhSfxR47stMBNcAGc0eeO40QMP0YtrMdH/Zvx0Fz6nFPSR4otrCPFzrIVTBdQFeRAeVxarUID5g4zOCzFz+3/337PBp7wVgn+hdKmNNpSYUCPQPq36bo/eUw7YUyxqXSh0eqP1+8YFVe16CC74Mgv+c4ybiUeC5n8pvIJlMLdMxdTrzZsso81TBUaF8H3r5wLz9m1IMPDhrUMIVfjM2sgMBzKbOSIE87FFjNuhDptEbeE77usJswRiO6raSJevSy/3+O9xGbZrfJ/b8gc3G/H1cPxhL2L4XBeS/ixM9yjdEx7I9I3Vjoy+7RjCHk0kBVm/ceoC9SiMAzhXU1qJnBIy1SJ36J875+CAsbsnf5T3q97r+tZ/UDGagLrCjY1IWisVgPCjIHEr4qB5+CLrKdx1oE0iwCDNWfewo80+Z6mFgxoGaXDn6CmyyTd0ufUsIShMQUQDXyc2A2v6s8dBxbdP5S7BGfTZlI0J2uwFqwjYk+5SVq4XNqdfkfWX9YiCu0xXJCl+Tnp/ROak+RjXDw8+Ybf3rkdVvbM7AV3hFef2+J7jKZ+dPSpMp412LvY4Dz/25aONL+mXMQB07Ll3BYOtXfx752RYh+MRgj15dYsMSgNEAr15fgcggbpxMC4C+X67g5u3bqFSqmJudwc1r3yCXTmBuqiABHkLSaycu4pNrm5hfm0cqN0Clto+VtePYe1JDdbeO6198jZl8CtlkG/NTSbx0+ZQUBG31Y1g7fQ69eBYdrj+JtIC7DEbHBl3JBuAaeFBpYm5uXp6dYDDtpdkS2o8C/rkxTiCPskEL87P4i3/3v+OPf/KHIikiWQfxhOg+X7txE5lCAZcuPYcPP/xYrkkXRqY6ATz2G30pGdRaHBbSt2TMki174cJFvPTSS8Ka5riUYINXvFzs6Ri09XoDGw82MDM1jWOrq2jXa/jy80/x6OF9kaVpNCo42N/D8vHzGKRKSGaSSPG/bA6lmWU82tzH1uM9rCyvYHl5AbF4F4lYH4OuSnQwu2RhYUFkabiX2t7elgAdM1ZoF2b7vfLSc8imLVMhzBDjc3K88hocrwQ283llox8VELbxFAZpw+CVPwat0OUh3+4kWSQY5XT7xVwMQHU64g+410xRUoU1Dcgm94KCwXrnrW22nqkXHAeeHwUZHBX6HF2TpM1WHNgFLq2tR61pZMpr1ozuucxH25i1eWu/W0BUmeqBslbEG9i67sa9xdS8+ibMDBXmOQspxxKIi/wKizWzsLLKTWkWD1+6x1JS/gC9Tl30+AU8TyfR63J8Z9DpDpDNl9DuxlCptvHFl9/IXv+111+SdT6dyUsW6v17Gzh+Yh3dfh97+/tBQJd92Wi0UaQmeiaNarWMJ9tbeO7yJSwvLQiYbucOtZcC4dF9jgWyzHdyvZB1MZMT8NzfW771k385wYnGrCWTtyYWmFjg2bXAxCk+u30/afnEAhMLfIsFjgLP7WsjbI4h09yrI5rn3E0nCFwOmXrpg+d10Z1UmYks7t7ZxEcff4zX3/wejh1fQavTwO0795DNFFAp10Ub/YUXn5dieGRgffbZZ8I853/cCBt4/tprr+HCubPIpqjI6PRhPRkEfxPtyyMcRhZDhp6xn5Spo4iBf5B7Koh+BPPc7GdACq9h4LkPRsn7DuiK3lOexYFdUeDcBwyFLRmIcoxhQntyAsFBTFLzQwDZ/76CRiFAIsXB5ICnIIqC5/zpJCAEEHVsRcmFVo30EcTVGeSptoyMVQO47W07CBGINMDTB38MCLbPRYFM/97GPvbHuTFTx02ZcQdfTVc/XNB19Jrh4VokI8YULx0HYAmjLFLYyvpu3POJJvpTdjsj81gkGBRs5L3tIOk/hxVAlCJqPHB71x65VuRhBDgQlppqURv1lteRtst13DwT1qhKePDlg+dPc1vRuWDPMzL3nyLx4ve935bfZWwe9Xw+C84+E7WfPz6MyW2sVAH6YtR21mJvwmCWPoCARQKYCGvaFYLjGBR2to4z9QsEhoVnGASu1GZhRo0BWtIbZBY6cF+KvznAOBhvbtqLfYJ/qyQAg2cO/2PVRk+qgN8O9Y4VwNexxvghi9KJ4vSAjHlltQrTm1xWss8FFNLrc74TuFN2vmbYhIxpBUP9AEinrbJiPWNWOta5MTlD8FyLEgqr3BWf0zmggFQIYimQxO9RG1ufz4IQIRjryy2IT2Z/jJmUJsNBC1GnvlQigE6pjNFAlljQgfbR9USWne96ugmY56MAIK9tAQZ/DtGXaF/o2AgzXQJ+cNDP5LN2acNECg8fPcLjx1uo1us4d/YsfvnzvxFph8sXzqLXasq/b97ZxOL6czhx5gQG8S6e7G7jwvlLuHXtLu7cuIvXr7yI9dUZPLz7JeKDGrIE3bmRSGRx/Mx57NfayE8voN3tCfAWG/SRzaSotwEW6s0XpqTYONvDYBH7zeQZNODk9R1186mjn07j//jf/lf8k3/yj4PsBkqkFEoz+PLrq2i021LkvJDLot1sSVYdxwD3O1rQkFkDyjrnvBRJpVYLhUIOCwuLIm1k/jQEbP0aEnFhTqeSGQHd79+7h2MrK5gq5LG19RDV8i5ymQTSqRj6DBRkZlGaXUV32MP23g6m5+eRyc3if/63f4HpqSUBwY8dW8XewRbu372J48trUgyUIDl15bnHYgCRc4qZffy3ZbGcXF9FXALlIdNYx776oDC4E2YqhAW5n848lwHr9hbqHfQlBTods1z3FU7axOnR21olMTUGvwjiYiiZBMJAZzAsnQJFZ7QoqcfIFqk5K/RqJAruTzRz4bu9tGh39GWMc/99Xd7CgIK/bzgKPGdWn/nukQCCy6Dxg6Dmk/21bux1JdPIBT3d1kC4GFabiL7YZFtSSfSGMaQylLjhs2hQk/OOvlT3Uyp9o06BjHX6qwFq1Qpy2ZQEk+ibG62O6KczA6Raa+PjTz5HKp3A62+8KsWZe31KifVx6+YdLK2sSuYDZb8YFGYxWgaYel3WIOhiaWkRxQKDNFlZCyjdpLVfBlo01AtC+Wuq+U37O3+qn4sjkSV47jJAnH+dgOffbRZMPjWxwMQCz44Fvuv28tmxyKSlEwtMLDCxgLPAUeB5FIjSU05H5FasYKgcYaTwFnUfHfO83ZYDTqtVRzpDhiDQaFC7MocPP/oYhUIel56/gHqjgq3tHdFPjcfSgc45N9EffPCBaOcuL69gfn5ODnbvv/8+Hj9+jFdffRVnz5wU8Jwa7PqcIbM8ykDRZjp5kTG9bgcgOYDYQcuhElFQbuygeQp4boce+x4BUYJF/38wz33wXFvo2PRjwJrxzPOBaGnrdw1QMFuGv+vBjIdZZZZTQkG5X2yGk1cI2MQGzqlsi6/vTVtGD3njWLp28OFPK/bkH4x4nXHguc8G9cFznzHujw2feR4CqNpWex112B0ZY0/xJD7jXb7jgIMo+DsemHdF1bwshaNv5Z57zG7Ht3Fw+HXyGzYOfRaWfSYAe4zR7117hJXuHiqwiQAsNuuII+gXRaPdgjheQwh++YEQ6/9o3wdzyIH5Ov4OZwmMgA+Bzvqo5ewz/vzkv3+XLILo/e0OviSMfYbXTqRGawnY533WHL8rrD+ZXwpWyDOJVi2BZ5XYsKJ1AfeY4CUBI5EVGW1raCOT1zpcB0Fs7XSyrdgf70e5En/8EGS2ewp7V2Q89N4ir+LPHV+aR8aAgjmSLt8jmEUAfCiMWH7X+l30oAWcDrMi+DcWKRXwPJUWoIXPJbZz7EOxNYMAUgSRmuIJ0S8mEk5GsgaKnM6vAwMtsKP1MFT72vqDTH+T07KgkjKWw3ESzRjR8SRP4vzq+BnLz5A1TbmE/b09YfESOEpTkznK8vcY76N+wskAReb8eCBN5cL8QFEUkLM5rZ/xwXOf2WprjFOCcHbrSuAmLtli1Ebe2t7GxQsX8Pmnn6Ba3sf3Xn0JB3s7mJuZwbVb97F44jyev/ICbt2+IcUwl5dW8XhjE1e//BL/4O03sTibQnnnLrJp6jPH0O4OkSvOYG7lGOrtPoaJNOLJDBKpFLptFoAcIJtOyRwh6EZZEurIU+aIgB4BOR9IU639mGQzsA/u3r2N3SfbePP1N1RXP5sXnXokUvjNbz8WOZB2u4nvv/6KFmBmoIUa4pQ1EQ1zldMQ7ehEXPYyKqGkQSz+TGcyMh51HRiNczIAEYunJWsvn8tjb28X/XYL83NTaNTKGA7a6HbriMco+cYCuEUUp5bRj/VRazawV62hO0jjr3/2Hs6ffwH1Rhuzs1MoTmVxcn0NyQH1qVMiR8M7k91LwFx8vPOnLG5aq1VRKKQx7LcdO9/X3tbAmAaUQjk2qyUj40kdnpvLGgDTdV/nxHBIcNvLSAsX2mD+B7OHIC+o761ZJTLvhHWu4Hoqxf0FYyauMDn7QrVa3A7Igv/emh78jWsrs1EOg+f++hHOXoLnRh7wFy8XQPDWIZWuGZVzi861qFeQYt5expf/eT+wPXYtf8r+w1/f9B7iJDUAQl9M23FtYqBxMEQyS/Cc/pMyYhznugYZcK7yfvrqD1hMui/geT6fQc+B590ei5wn0ekB1XoLN2/dlTGzvn5cgHgWx02lc6hWaogn02DWE2W7cvk8KNlCOatiYQrNZgsHB3syfxmcOrl+As1GXeaaMs+VODNuX2lriW8a0zynbMuQhdWlRoa+JuD5UwbR5E8TC0ws8ExaYAKeP5PdPmn0xAITC3wXC4wDz/1Dtn+N4aATyLbIwYtMRh5kRPsyItvSrqNYSqNWbSGVKmF76wA7u3v46OMP8fv/8PewvLqImzfvYG+vgumpOSkI9/Of/xyvv/46rly5IgC9aIUK4NLDb37zWwHPX3nlFZw+tY5sikclxzz35BrGgeeq1+ovBZaSHn7fWJpysOYhzzHUjrJFYJcjwPMoMKfXOUrzXNm90YDFUcxzA/r8g56CWSG44febf8AIgFvTPA+035UZbMd6X/tTv2MauI6R6A6MIhciLzukOsaagH+uGNiI8K/7tAdsjgNPxwGcdigy8FwBMe1DY+7y9+8CntvhKQCN9OIB8DUO4I72z/iDdsg0j4LnoQyEjT/9ac9iY01+utBDFCD2gwFhHysw+P9GtkV6bgzIHBxM3d9N89z6wAfQR+yi59pwesi/VJpAZIDc784CAnwJX9CB9PwzxzIPu+Ne48Bx3272fPw53lYh6B4FGo/qz+/iR+0z/jVtfPInmZHjXjbvDXQnMEwAUJn7FqRS32DX8/tAvk+ZJBZSI6g3opk9iqSTsenbZ8S3u+CB9YMx4m18+H5QMi6c9IVcL069a4Ln2vG+HVVWKQTchJ0rbO+UMnVdpEVJ7Qpe69hS5rnOZ46HjhQ9JUApWucD1XG2cRidawlhHCtAQrCQ1zDpGxtjWsxRQX+zrfkPa4euP1psk9dgcMPaZ89ugcyQ4eyyANhn0cJ/Tn+X7agA3EkAACAASURBVFA9YfNX6mKlgG8kKGSBQRsr2laufpFISSSg5E9CFgr0+9DmvD93AxtadeHAN+gctgCttlv7VOoVsE39Pr786iu55c7ODk6fPo3r164hnUpiaWFOfm4/2UYqU5CCl6fOnMFXX1/F4vwS9nYO0O90cPvaV1iaz+PC6QXEBmWkEix0mURvkMbxk2fQRRzTs0voDIBWhyAyswu6SDst+mrlAI1mA7du3RK7kmVNCRUyv8nGtmK3Ysd4XLTMr9+4LhDqsbU1YTSzGG+z2UYimcWT3X38+v0PcOz4KWxvP8bLL57D6vKSSLVk0xlMTZVQq1aFBUvgT7WY48LoVkkh7R/e3+aTScb4c4/SJ/0hx1VCIo+Uwei2GhgOuui26+h0qoihIwVXWbO0101heWkdtXYDlUYdualZ3Lizid98+DW+/4Pfx917G7h9+yZOnT6GSxdP49jCHFKu+Kk+jxYOZnFGKy7NYo/7+wfIZtMyjwm025xQbXMFxq1NOuaZZcQAfDTDZbQ2RriWiri7k9Dxx65mBNicC9ajmAbwDEDm/QQyZ9FTZ2u5NoF2zjUvsGp+y+w8unaTef67gudjmOdezZOR/Z5L0PHnre1Txq4BAlSHNSjs2SVLx8sQ823v74/GBX1H2m8MbbdHE9101sjoaY0F6V8GeTJZF/RJqhyfK8Bsc533JLAueui9thAqapUyCiwU2uXYTEpRW16LwHm5Rj3zCtKpFIqFHHLZPGLxFHb3KmjUW1g7fgILi4uo1esS4KIkUGmqKMxzst6vXv0Gx48fw9VvvsLr33sNUyUWiNVkTAliOZkwT9UudHlub2h2lXWFmufpHAYOPDf//f0//M8nONHY3cnkzYkFJhZ4Vi0wcYrPas9P2j2xwMQC32qBX73z50HB0FH2Weg6A8aL0zw35rlm2Q+laJYcuOJxdNrKWmq1qXneR6tJFhZZYSncvXdfEIJ0LomVtSUpGJpK5rC4sALqfZJlfu3aNTmgUZfz7NlzgabhRx99JP9myvHJ9ePIkHnudHF9UCDgHY2wUpiGqunUmp5Mhl9PdaIVFxAoIPi9H8qWRIG5QwYVsOMwaDQWPHfa1ML6ccwXn0Hug07yb0lP1ufzwVwDi0eADyn+puywoL880DoK6o0UbhzRsXUgv2Dhei07nKlsgQJW/D6DGgaqq1289GgH5I/0TeR5zEZyePP0mf1xGGVi8i4EjXwwMQq0+7/bgdw/RPPvVmjVDpn2nNbW0F6ONUt5EQcAK1igoCH/13Wp4yyqJqxY93zSDgFBdVT6h2m/P+1ZfECaz8VvRwHeEGwM/yaasWOAS7/tI+CBk22JAgxRBrrcy0Bbg729gqGBdrDfrzIfItsuguaiTZsSYCqZSgsoIuN42Adl0a0//We25/H70wchxoEJ/vejtrMx8G0FQ/2xyO+MA7x8PzAOvDDgya4VlwKb418GWKucCIGLPuJQlrffRgVWpXqj81muaKMUSBwgmUo6XfCwOKZPRXej0RGufXakFfRV4qjaXYNSKgejTsj6SF2TyrYooBvHgExxxxYPZK9cQET62QP/yeplrIftJOuQoAYZhpKSL/MkDGIpgKSSGFxb+FIddS10p27H47yLv9LnsyJ39Pf6vPpxAoYm9ULAXmRwIkWcfYA8Gmjzg3O+ZIxfhE7eN5mbSLfbtWUcuqKb8nn2uXtG34eHdg+L9aofDF++P/FvJ36NfsTmm1crwr+HH3xQI+nYUtkWtS8Z/GR0U9+dgQmO1UB/GTF89PFH4uP29/dx+dJlfPzJxyiVStLH+VxOCk+evXAecX6/T93qIUqFGVz7+ipSXHL7DSSGdfRaO5ibTqJUzKLSiKHdS2FhcRmDeBLZwhSOr58Sjet79++LFAn3DQTx2MaZmSnMzs0KGGe+gs/PvrHAh7Wb9rt79y7W1laRSWpQpNuhNjJ9eBxbT/bxyedf4uKl53Hj+lWsLU3h/LnTyGUJFmqRR2PB8poSwHLBEfZtJptVPWmnyezXCqDtWiwsKoBvHPEkiQI6J3KZNHrdlki1tBoEGveQiPWkCOhg0EE2PY1cdgasmcoVeKdSw+5BG79+/3O8/OpbqNYp0bKPVCaGVKKHH77xEtJu72NZer5PVdto9p/qXTspOQylz6XYsfgET2vFNORFQVr/EPoJVzPB24OJ73I62uoT1eeLNJVXLNP8Jocg2dCcq8KQlmBoD4Ucba+BVcoc+XumEDzX6+veRddJu0dQUJyBCi/abIU1LWDpwozOB4cSWeIJ3fJmewZ9ZjdxJaak8mQm/+TvBaOBMHlQylg58NyKE9uaYD42zGgx36gZSByBJrnlZ/qJ/cRuQw3eOBuKH+B3+j30RPqEpBfKIiUwYNaP1NGgf1VpMAkest+YM+CycbRIMIvVd6V4q4x5J5vEMVSuKqucIPXW1hNMTRWxsrSIXrePcqUhc+vY2gmk0lnUm01k6RuaTWxtb2F5eQmFfAkHBweaCTToYvPhQ9lrvv3Wm7JOaGCH7dC1p0e2e5DxEK5rfiBUfC2zfTI5DF2NFV06hnjzD/6zCU505O5k8oeJBSYWeBYtMHGKz2KvT9o8scDEAt/JAr/8q391CDzXA0KoxW2b0DhYdKoizCoC0UJQ42ZbjzZyUOm0O8I0aXcaSKWHqJQb6HYT+OKL6/j440/wz/75P8Xs/BSq9TIqlTqePNnHyy+9Jt8l8+Rv/uZvZNPPwlZkoM/Ozso9vvjiC6ysrMjfzpw5hUSMGoZ6oPMBaAUsVUdTwD/ZVCcFrEln0nKYYDp3sZjXtGIDagQAVyFZKqv4pL4oOOaDcor3hCwqH3TxD01ygOOTuMJiUUBGD99esT4HnI9jF1rHHgKmXaGqcQeJw4NBwS59+YxzlbgxrVs9gCZERzafLzhNTNq3J2Og3w/TmcODrBbNOvR83kP4AKWBQ9Hn9kF1G5P8LJnn8pMSEI557tvEDkXjACV/XJs0iUm4KBN0lBVu9/UPYvYeP09AyMYfg0qi2cmDmgcImF1YYM4AYX9s8HqhJq4DHih845h0PgPNt4PMugDoDLEAu58PLFhfyHsCXiorNzpGfSBfZTEc+9kFcKxd0ecw+/vFBVWX2YGuiKFYLKHZZnFLnZtyCO6x8F4IHtjzRPvXxkj0vvb+05h9UTuMY/qHtnRgodMBj7bX7u8/p/Wd9ZMBJCPgv9OQjs5DnV9WjE3tQg82DpC3wEn0Gql0XoAM8W21qjBL6Wc0JqYZIeInB+F2OGqTcXMlGuzx+8C3l/itOGReGtjqj8EAZFKdFw4/9Pva1oPygYz9YrEgz6lttCwWbamwdvuqW8u/c44Za9v6I/gpAL5lFKlfkyJ8ouNrQTf6YUpsJNHtd6U4ZhRIVta7K3Aqc1mvY8B9FGz3GY4BWCcyByFQaP3mSwb4a8lAmPKjwc9x409dtkPn3EV9fzqyPjnw3NZqf2zyOVReRFnwBthxOUg6aRyzAX+y7Y1GC5lMVhioppfeaTflOp988onMaRbVZKHv+YUFbG/v4Jvr1yV4PTMzi1gyhrXja6jXWlg/cQ6peAZ3bt5CbNDG91+/gkZ9C9X9TfQ6VQkG5YrLSGamEE+lkExl8ejxNtICxFPKpIdz587hm2++wcmT66J9ru5Kg7gMmrBtbBd9swX9yS7ne4+3toV5/vYPfoBep4NMmvMmhYP9CkrTc2i0uvjLd/4aV15+RUDCB7e/xtrqMs6dOysyKM1mA6VSEe1WU9d2CZhQ0mIgTHwWiLb7+35DAPJcTgBN/uR93nv/Yxw7vo6lxUX0O23Mz81g0G+j06qi1Shj0GsimRqi02pg0EuiWJhFppADS8q0B8BepYtf/OpDzMytYmZ2EZ9//ikuXDqDne37+JM/+BESjmgg/tkFwwiIW78HGvdDPnNWwdOBjg1lIYcBzmB8CXFC7a2vUPOcgQR+zz4r8yNOAFY16M2XMeAcBrIo46RSLXGRXsqKtA6dF0FVShxRWqZYKDjg1HIhFFDmXkk8h5e5QTBY2etWSyEuAW7uWwx8Fl/mAoFsrwW9ZU65wIAWwdaA4egcNaWa0I9LIPFQRhcDOCRwhNJMbLessX3NMhL/yv2M02zX4Gno7Y2kEcrgaFcKmK2LuQt0MdjYx+bmYwneHF9bE/8ltiBo3u0IeM7xx3tKQWXuNQIJLOc3ZQx4+xGC5xLw4N5xgGajgWql4nTahgKAc07KJEgkpFbAzt4eFubnsLq4gGQihWyuiEaTfcqAEXXRa5oRAohcESWX0qmMnDFIoGFmyaDfFVmYleUlySJKMtrudOzVZ42SDGztMQkumoZjjnM7lqYeu66DNk4m4Hl0RzH5fWKBiQWedQtMwPNnfQRM2j+xwMQCR1rAwHM7HPmgioGX/BsPFIn4APVaWTa2UjRNmC8Q2RbVgkUInrcbiCW4QY/hg99+jmSygGwuj7n5WexXdvHgwV28+NLL+ObrG1heWsPU1JQU2Prwww9lo0ugnPe/ePGiHDg+//wzeY8HmPUTx0SXUw/JIbBhh38+Kw9+CngSFOCmXw+7TE+uN2qYmZmW9GsDagigyPUodcqU3pFDix5KfHsE4FnAzLTzSwi++mCXbtSltJYckAzsM+CVG307yAbX5oFK0q1HXz7gGfQXn5uF1bwifYdZ1JHrBOC59L78x+cgQ4gHDQXzY2i3u8hm8iKbkM4QaKGOfQ3ZHFlqoS5yeKjmQS1MQ/YBawOW+HMcs9jGoY25aFt5LUpEGLgayjw4rthTdDDt2jo+Qs1M/98B89aXTxA2liuO6hjnbB8P6/VGQ8E8r+hrwG4jE9FL7XZ5BIcAawMXR9ougF8o1WG2sh60fo+C51FQ1G9zAGL2BwF77yjw3MBJzTIIJSJ8EN4HHP3DKLXdtX+VhS68tVgcnd5AMkxyubwEHbKZDNIJZqyMBsCs703qwNo0btwboGvjyn8+m38+kDvynGPmlW8/+2wUjDSb+sAQ34uOZ7u/2HAMeG7tsXnK9irAlwxA2nGO2wdK+fduVzXH44kYSsUiOp0W+kOymhVENLY6ebEMavk2oFfi2A3aqv9wWuEJDUIKyKo+S/rG+ST6Mf09IRrjWhNhFIjWuRBKuci4YICS/w0GEsikzfMFApomtTMKng95734fXQJp/Gw+J+sRASKf7Wrs106/41iyJjOQ1LoObhySqUiQjmzbRJJzTEFr/zl9gNt8NH8SHKIvMHv5c9fGgPoTpw/M4IhI6lhR3DB7wMAxHUeqS30UKB8dtxKY4lN7BaX9cer3A7/LNdoH4u0+HG8ErwzAlDHM61o2kNxYRyHnsjGUOR7KB2XML8zL/G02arh27bqCcswoaDSkqOf5i5eRoob4MI69g33cf3AX58+sY35uCal4HlubO7hx/Rvs723i0oUTWFudE6C3cnCAYnEaSOZRmp0XORUCqvvlMnb29mWtO3nqtEiPEKhnkXHKOjSbNZXxcOtyoNvssoQIpBKw5XJXb7axubmJF154nqLlaDWbEhQgvpwU5mwC7/z1z3Dm7AWpr7K7tYHFhTk8d/mSrOF6z5KAe6Kv7wLw6gc0M4L20oCFZvFI8EWY8GTu9iRr6eatO9jY2he9+Lfe/D6++OwzzM1O4/KFc3iy9RD1yi6ajTKyuaTIr9SqbZw7dxnTc9PoEGjOZFGp91FtAD/993+L73//bdy7dwcDdLCyPINXXjgHZQS47CfZg3hBOwLPfQXSWWuh3+fao+NV3jMKdQSY5vhNuGyTYLy5OgjyvTBtRTP73B6RQRddH/oyn7h+co7wmUx2in3d7dOvpLHzZBuffPIx1k+s48UXn0e303G7Fd1/ykukUnRSBBk7sifSbB4yo+k/hEXvZF80IBZm1Nj3gn2Ty7xiDQUBaJ0vM8Y6fZ4B3gyWGDs/mVa2vtO68bTgGTzQ+gtyb6eZPxyYtrgVYdY9lc1n+2nf5fhS4oB+JpvLBsC5rUEEpd/99a8xPz+PV15+WZafRrMp4yfD4qpdDSapfVKIJWIy59WH6YTnHOv3wsCJBr01i6PVbkoWCud5ikEifpbSUATpGXDBALVWA+VKRQrtLs/PCqO8NDWDJzsHaLfYFwksLC2h3enIOsB6SAz+0lczw/TJzjYWFubwwW9/i3arjtdeeUXrB6Q5D/jcKg1o4Hl0P+IXnJdgPSW3UhkRivN95QQ8t0k0+TmxwMQCEwsES+rEFBMLTCwwscDEAuMs4IPn/t99NrdupAmeDwU812JTCp7zleGBgFtSpj23mdadkgJbyRTQbvXRbscE4NnYeChaie1eC9XaAS5dfh67OwfY2TnA8vIiEFM9XBYNot45N+NkO/PfN65fx9qxNTnczs3NitQD03ilGJx7Dh4CBDTvK3tHQI4h8OTJAT795AsBeNZWV3H23BkpOKV6twROqIHqQB42SeSjQ5DJgF5jHY4ARJI+PPpZA/IUcAjBdNqLbTLw3Gzss47t8CPviRyOX4ZPe8juPwIKuoOigJWRFNajGKuj6hraBj0oatCBB3yCnY83H6NUmsPuzh5OrK9hcWlOMhBos8FAU6j1mYyFFQM1h+1gaqxM+1wUDPVZtj4I6tvPxmYUPPeBbx84tc9HQST/sBydD3oQJqjnGFweCGOarAqcaZCh3mxgeWUZDzY2BMDhS0A3p6lr/SvtZfDFBSt8wFcP0uFhLmiDSC2YdEYYyfFB9LBtDmz0QMooYOy3VcnIowx7G+PGPDeGnGlbWwZEFDz3wcNg3ElwgiCp3oZjkizMRDKFd975azk0syDYpYsXcP7MCUiptwhT356Hz232sr6O9pt91sbZCCDizQX/Wv74sH/7waYocGHftZ9+H/rgt/UnP+eD9+OCYP41rQ3yfTJYWWA18rJxJMw/Y3ljiI2NHczNz0lwkGADU91dzMMhnwMBwZMs1kf2uZPhkDZyXIr8ibEcDYByUlbufQtG0p8qeB4WDaRP9qVWQmBCwRYDuJ33Ulkfkc4aoFarix+WdHyCIUGQIQTQOV773Z6MGQHa88oc1vuMgt502+1+R2WBwDWAbGQqJSvIIiz0eBzXr92UdP/z508jm1X5FzWHMs5HyzSYFAADqAweKrBoAJYElgWc5nuh5I0AebS79KdKsliwL7RFaHde1p/fUb/pj0lpulcs1V8XRua6Y56b5rk/B/x1xOafBXr6DoQMspJcsIOsc0p3ffUl9c1jOHZsFTOlgtQu2Nrawv17d4VpSiD47oMNDJBAtjiNRDqLcqWGufkpXDq/jlJ+Gq16D48ePsbXX32KfD6O119/Ec1GVQK1/8u/+XdYWV7Hmz/8AVaOraLX6SKVTqvuvbDQUyJ7QuCV7xVLJVTKB8pKDdj+ofa2Blt6aNQbwjKmnAy1mW/evIVSsYATx48J+M0MDtHkT6bQH8bw3m8+EJkJ7mcSgx5+9MO35frMIqJGOsHvgTB4NQhFO1qhWr7J5+S9rd/J9qVMhe8bHj56jL//6DMUiiW89uqrwoJne9MJFrsF0glga/M+2qwjU8yhUe9idfUkSjNFpHJpdBFDudpFMjWNd975GS5ffg5fffUFZmYLWF6awUsvXOTAk2ERBFtc0VQBFQXQVYw8LoV8dQSFexEd377MiY0xzTzTl+yZDM32ZM1obwa/OGQpEdLt9cRWBJxpD/ar+D036TRrUKroSB89fryJX/3qlzi5vo6XX3pJ579jHst+wWWq+H7HVkxpn80/Fwzg/pBguqwTOiEC0F1ka9yzhmQGNosyUAPZQ9p9hEzhmPz+tTTu4LEvnH0s8EZb09fxqgSwm01mUWpgQ+1u2UIOQHdzkfewrC3zx+FeZXTPQv/3eGtLnpV7Xv5MJROiy8/2UQKLgSc+h2QQij9Rdr0+hwYL6M+4dtNOLPjJoDeDH51OW+zBz2TTWQ1QyNwZoNPvIU4dpgSL/XZQzGVw7tQJyepkMds7dzeQTKQxNT2D5dVVWX8ajYYG8BIxPNnekfWATBbWFbh54zrqtQrefustkfZi9gL3/QkC/vJk7JPDNU58XyrkFGYVCPM8JKTQLhPN80NbjckbEwtMLPCMW2DCPH/GB8Ck+RMLTCxwtAWOYp7bYdoOCj7znOC5AB3G/HbMOQHPu12RbWm1GojFB6hWmpieXsWtWw9w5849pNMJrJ5YEdkPFuwqFadRyM/g6rWvcPHSGTlkWor1e++9h7W1Nbz66qvC8qJ2I1NDZ6b5nbwcAvievTStnLqgYSFQYck0e/irv/q/JLWbIOfx42vI5tLIZFRnl6xNsg+FHTYYIhlTMMjYV8bS80He4Kae5nl4eDsshyGfd8w0A8/5ljH+jA1tbFu+z83+txWFCwBDAXRHU4r1XDheAkIeZ2R11EAD20BwhCARmZ3UniSjsHzQEObfj3/8DzAzW0S5vIdUmvdk+jNze+1iChIZeG7PYPYyG/rgowG9I2CjA8d88NtAUWOeGwPLB3Sj7bXv+wEFA7V9prCClwRFFEiIBhxsTFkAhXPg6vVruPjcZcmWoMQQARkB9106tPWt2ICAJYtzeYCX3d9/tqDPRCdawRh76eFZ2b3+sytYxIBRyL636/hjcmTMuuvIOHAAszAhXRFGSyknkCv39cCAKEg90n++zq2MJwaAmDo/RDqdxbu//nusrq7h4KCC06dOYW4qi5go9+rL+tLmg/1uczCa/WHPLyCKp8fut2ucDaPjkr9bEMO3r70/7vM+iMK/Hx5PpglOVt/hDBI+lzH8NWDlgAtJjT/ss0fB0zD48d/8t/+96DYTvPijP/4J8nnKLmgBWfo3ZZ4PESPDMZKybj7It5fNGT8w5Y87X+JD2kCwxYFZ9tRmQ3++h/dgcT8NztGfKwNSWZk63E1aQtuYjCfQ6/TEt/PFYKrZ2/rWflKKKpFJiNwDh3UqmXHZRwz2qk9jYcZf/OLvBKT5wz/8h1hbXZQ5YGxz6wt/3Fh7dO0L5ThszFm7/WwJ6U+nFe/7u3FzUoHLUca9XdMf88F9mL3kjXl734qWipa062v+ZMFO/+W3zXxdMP4oueHJx1hQVMnTus68++6vpR+WlxaxNDct0m39Xgd3796R4pvlckUY50/2y9h8sofizDyG8RTWTyxjYSqNQSeGvZ2yML9v37mGF148Cy7lokuOPH71y08QQwEPt+7iX/wn/zGWF5echrPOs1q9hlyeckV9AZ2fPNmRAqEssmn29f0r1zGC+/Tx2WxGWLMEsSlHNjszhdWVZSl8aKxkWq8/HGJ7dw+7ewd4+OgRzp8+jfX1E2iwwCEBXym2qGxhKV7opMSYmUfwXQFpDbxwjFMuhPsVtlH2Ja2WEAViDPonUiJFMzc7i/3dfWpxoFjIo7z7BIsLs9h6vIFmvSpzu9sdoj+kVNIQU3PTwhhutClLN4O/+/l7OHv2LDY3N9Dp1nD29DpWFpeC7BLra5vD/Mln4rNwfhG0JLPXxgJtaX83Jq8/dqTGh2NJ27XtO7aemJ/j/oHBO2M8005cb2yt8X1wjyAs1+NkQvYgjx4+FDmql1+6osCqOgBdM2TjMlp3xvYBfAa2jffy17dkMiOAuL1srPDZbA6bhAvpCwye8H32HT/Da7HttiZLTQb3vmbjHa6D4++peW2+aPNOT4N1liUxTlaMbpHzXTMDWaC2I7bj7wwgBS8XGGV7GGxkRufKyrLYmHUHuJLTVrRHvVqVNlAeSco9CyM/qdeLxdFuaY0Jstj3dveFSMG9PccsszckcDAYIkPwnMV7KcczHKDVaYPDk/8xSFHIJvHi5QsY9JhZwPdimJ6a1XswCwEQqafdvV2pX8DivvQLS0uLUsODvmuqVJA9VH/AjCpmq7GIrdb/YGbpuL2U7Qn4UySmRPM8z+ivtMv8xAQ8H1kaJr9MLDCxwMQCXkWQiTEmFphYYGKBiQVGLDBO89wHoXwQhKnLjTplWygtoLISIm8o+tyOee7SwKkDWijmBHTd2anis8++QaVSQyqdwKkzJ3H5+Yu4dfsOhoM4Cvkp9Acd7O49FkB8ZmZGgB9u0hfmNWX7l7/8pRw0eJBbXlrWzW9fGWR2yOFhmJtkShfw1el2hKFSr7fx0Yef4tixY8LMZHoo2UsE8MkSEj3YuKbSCvuJDCNXVE7PaKHMitomZFUHdGvH8AtAHKeVaSxPZfqSXcWzi6bdCtmH93SMIznQmsYvmaWe5IffacJ4dIxlDWoowKls0PBQoM8a/u5fQxKeR3Ke9Rce4AhI0M68Vrl8gM8+/RzlckMA8n/0j34f+UIGzVYVcWoFC2tYj7DKztb/+P/hszjdX2G++bbTZzPdecVwrQiYMkvHgecDp1qp4Hkov6LPTwBSbWEHJJU4UCBODrDsv7iC3CaxYkA8D/gWRLDPS0q4SymXsUYJkk4HX3z1BY6fPIGrV6/h+eefkxRpHkqFp+b61VhccsCnxqzX33ZPHrb1uVX+SJhnruCqMmH1P9pC5GGM1azEW8fCdWCpdsUIC9AO7QrmJ0SaSCU3QtYr7SMp2Q7413RozeBgRofjwjn7qd6yjC8HDtq1rFiq6M9KG0hnSwh4nkqmcf3GLRwclFGt1vHGG9/DTDEDDBQEcEIUXsAnHAtqA7VT2K8OYbb2HvLt9veQYWjzy2wkxVxdW1hg0h8nwmF1bOTg816WiRW7C8FkZXL7gIoASkK0JpNulMsho1R8p+liaAM47/mf/xLwRCQ1tHib//o//+JnAurduHkDf/onf4xYgoEKD4h2IMNQ1Cp0boi/cJeh//CB+cC+4q9UtofjkIxafs6CJ6YHLMxOmZOmb6+yEFLIzmVhBIRUwVtE8EF+EvAnQEI2O1mRgVyKByTTm1BygeAN71V0/p3ATDBHzZYMFiRiwkpWnW7WueBYJpCeRrejklQ3bt7Cw41HeOH5i5iayqkkg/kP0yL2siFkfA+GwpolgOZnPIkt3Vz0wXMGEG39GtzS4QAAIABJREFUCPyYIKraD8E66woKE/gdkXhxUjkiD6EtdTr2zrc5X2ZzUfvQsXYJsom0AzNhIACUyVpoAWNdv9keqV/isl9kbaEdqENsfSU1Ejim0sos7fYE0GR/zExPIZMYotduolatqF+RPk9gGEsKABpLZdHoDjAzv4RUYoBCsi+VLre3dnHv3l1Uqrt49bXL2NndxDdXbyCbWUAiPod2O4neoIIf/PBVzM/NC0gqDNdOF5lsBvVGU56/5zLNhIXLYG5gB80ikCw5p1dNjXGubcr4baNYmhI9cwUVaa+e+O4uNcvJPudfYjE8uP8AhWxOwENlJ3dRq9ZkL9EnAMgC5Jyj/YGw0RmgaTGA4/w2xyMLjXJOZDNZLC0vyVohMk3pNFr9gTCw+RiFfAHtZksy+jivsukkatV9kV5hIfZ0poBYPI1HjzfQ7nUwPTuP3oDBKAZ+kwJm9nptJBNkfLfRrHVFp54vAfbjqvtt64IEI2o1mVcLCzMYDPQz/DvXSNpM9xYanLd9Ba/X6fWCuLnPPL93965q6UshVrXLoM/AS1yAV7aV7GeON16f/SiBWwbjRHecdh+i1qwJ8MtCoezX5aWlIMuFYKquOwY+67P5hAT+m+C57cseP34sUjHFwgxiIAivgWj7j38jSM9r0lbs60Ihi16/Le0Q4JhjjnV55ucxP78gAL/uwdQrm5yhzEvnl/g+2eDqW5V5Tpuwzs9emcVuObZVA138rQumhm2JyX6WL388824qPxgWRhV79wYioZhzRWvJFJcMAyGcpGXcUaaImQCSHZHmfFX7FQpFeUaOCWYG0V9yzHLvoAGgtMimUD6HjpW/s/30N61WU/cGLotIemjQw9zMNPb39tFsddDrMwgwxPLKqrDaa/W6FP7l3JienpKAKqXdCJ5zHH75+ecSVDpz+qSQXOIxV7zd+bpYTAkPdlaxNcEPbLIv6QMSWQXP/fXurZ/8ywnJ8tDeafLGxAITCzzLFpg4xWe59ydtn1hgYoGnWuBX7/y5FAz12aT2BTtQ22aUm+BWqy6bcgGE5BDOpGYtBMXfqKXo4z7lchXlch137twXCZbl1WV0mN45HOLGzZuoVmrY2zvA299/HcN+Rxg+q2sr8nN6Zhq5XFbSRT/5+FNUaw05cOzu7IrWKp8vlUwJ+MLD4ezcrByUeMBleqmwYzBEOpkUEJgpoAQ4eU0eWshAs8NTJstiYcoGIkOWhwayOe/cviNgMl/U3OQheKo0JQeJTz79BIXCNFpNHgj6UuiIz8EDEDfqynIk0NqV7/AZMhnqb3ZdumxSDj6lqaKAlrOzU/I7n/vUqXXcuHETuVxBDjSmd0mNSbZNmD4uFZsBBIKq6UxGmEO8BjUkeSDkYWdpeVkOqjyk8HfajQek/iCGQqmAaqUqgKroUJN1xANRNiMHumajLofabqclzCVil7Qbbc5iezw0dXjoDVKYyViiRnoB6XRG2mWHLoItvD4ZUXxOjiMZe0lqNg+ETUVWmdmbbSZII0xQKWzFA3cLnRaLl+a0mJkD9MiCFF3TLm3LgmpFuV4sTntrMTceynkY3drexv7+gRS0Yz/zgMzDO5+N7eT45eGSIIumq3NM0G48qHYc+JBCpbaPg/IuLly4IMWtjLUtB2XHUjO5WI5JAiNsi4AFXaa7KwuPh2YGhm7dui1/58G8P0yi2dZgCw/dPJTKWJax3US3w0N+FtVqzQWQeKAcSFFcMhaTqYRkaAjYHFPdemIfLC5GjVKCBByHnAtkc7E/yWjjYZfBqn5XgZJUOosH9x8jlyuKDW1ys32ZdEaAIgEvHCOYfZDOpNAl4yxfkENtJptFrVqX/mOwgyANdfV56I71OIY0OKH6unAHdab1K1DJMUK7E9gaDJXBSfkjHuj5eWFychxQFoB2dkEpDQj0nB63BqoUXDFNdg1iEcAlAEeWPFudFw1Z9qEWsxO7DPtS8EyK6CWSSGXSMr6kQGyX4FRGPk89WdM/5pgiCJLO5IA47awMOGl/r+ueW8Gavb09PdATh+Uhn3IjCYLGHbExgWUNlCnLOwAIyAysd2T+MA2fLEPJfIhTMqstgJf0CYHPPn21yldwDBEI4isoqthuy5gStmChIGNFWKRZ+mAFo8Xu/F3mR1bsQWAmn0s75jT7gPIaLWkf5zLtTqavFSAk2tbvqS122W4McO/BfdHupS07LX43KWM9nUoLA7jV7QnAQjCIc13nGgH4gYCS1WrFyd2odi99De+v7N4iWs2WrD98Hl7nzNmzmJ2ZleBfu0P9Xn4uL8ECBa603zl/7V4cK/RpBHysMLBlmRAY4jw1gFkL1CXF1+UyZAtr4UP6Lc5lZZB2xBdooW2dR+xjAkcyprI6pghwCTAkhVB1jNNX0zmwPQSiuPbQd9D2lO8RaR2X6dTtdaS+QL1BX5eWz8q8TGdlHORyBJPbWjhwqOA4C/suLCxKET/al+ORvlkzkpTVT998/vw5xIddxJzWOftBGcrqr5kBUJyaxpABNILxvS7S8YGsN19/8SX293blv0KJPrGDepOfXxQJErKr5+eLmJ7OB1kJJpXBOdxoarFm3otzJJsluG+1QwgUU/te10DaVNevuANqCURq/RFhjsdjImvB74uPT3Bdo/wP7a5Fszn3OA/4kwDf7u6OsGRFEoIBFwnG8t9JmRvc57S5ptLfU2+bkhgJtmleCqHr/ByK7+F+h/fJZXIucE+Wtuqop5L0WUMkU3Fsb23K/TOpFMq0dX+A+aUVUJo6FmNQuyu1ZfKFghTXZF/UCfLn8gFArf6MAQ4NkNKvs3AvxzTXA2H7io/ty7rEbD22j3sKY4mzrfRCiVRS1n/6P/5n845jg3bgvKe/5Pq4s7Mr448+mJ/d3d2VdZprFvc8HIN8Jp23TeSLORwc7Kuvc1l63JPx+9yD2D5BpdJYSFj3XxogUBDdB9M5H7nv455FnmlqWn5nAVJj1bMPTMOG807W/gx9OsVxqC/O+av7JM5FPgPJHnyPY0tlzxSAZrak+Qn6DWWtkwHP70wHMlR8ds5z7t8oK6T7Ug0y0i70K3yPex/Zd8teS4MtFlTnvWkH3XtqhYdhTyV5LKDP4rZsL99Tf841o6ngdzYl/oZ+nTfh+9xr6xrANVHXCt6H++hum0VyOTe4d2ANJNXzV3/ItZsBCUq99LRwboq+rC8BL/oX2uvU6TOSbcFNJceJzmUN0h3sl7Gysipj8cZ1BtTSuMz6RymtvUS5QK7tGrkx2a0wG8vPeLIgkMjPiOb5KDFjAp5PDskTC0wsMLHAqAUm4PlkREwsMLHAxAJHWODdn/5rAc+jbHMD1P0UcwJ5zWZdGCk8cBoDRcAGY8AGKavKROaGmSnVf/lX78hh4u0f/hCXLj2HZqeD27fvyLV4kJwpFLBx7zaee+4iCsU8Pv/8E6ysLOH4iePIZnKo1ZqihZpKZeRw2+sxvVaBHGMJGZPXT70VoKXTxMH+jhzYDIjm5p0vYxEZICOHizQPoS3ZvN+5TUBTBSEJOPJzOzs7ARBTLJbQGwwFYBDAIJlGlgXS+gMBzQmKEKAtlaYEvOCBn8w/pl8TCCJ4QZ1WHp5PnjwhIFmlWpGDAg+gZLcpgKuSODx8GcuGB10e6mlDYS47ZjHbxu8akGyHOLaXYI0w+Pm8AoT0BKiZnppCrV4V4JwHKwLyPNQRkKNe7txMCQtzM9Kf/BttQbPwgCzsolhMgFwCbcJUcgEIY8Q/frwNstEIYOkBnPIwClBTaoHADZ+N9iVoQWCdhzke4KSgmBzapgTg2H3yWOzD77It/M/GK4MbPPTyYEkbgBquQz3UMtjArIS9gzK2nzwB+47gDu8pbEtBunsytvlsdsgX4Dyhh3qCa7w2wZtOp4lHjx5gfX1dDnkclwYysC0myWGAQzKecmMQAjLQlnbgZhvZT6r130cyU8QwlkGOmrbdDrK5jGj6SkE1B4IzsNJpabBgMKAtVYaIWRQ80PKwrIw0BcpYBI9sSzsES8G2HlPnCeLpQZxjKZ1WsIwSNp1OD/VaW8YxxxNtKEzjRHjgVYCRIHAG7U4LBOvyhbz0C9vHOSWseVeEkIAT2yvgaCIlLDYJwDh5AwXLlZVIVpyxadn3lqZuch/8HEFsjmEDEmTcC0M0IeAO5xvbxT5jbQXODwHMHdhFIKg7GKBYmhd7MfjAsUbwiiAOATDOAQIuNL5oLmfSks7O/mKhR4IrnI98hq4AKQreaBG1FDq9FFLpDLa3twQo5zWpU87OmV+YE59iUgBka9KnsN0ZN9Z4f7aV/oHfYYaOSn0A+dKs2J7jlG2TwEaGAS4CzDr2VRtamZR88d8co3ZPft5kFzY2NtAmyDMg+1LHtIHB/K6BJBbQoy2TrBnB7KNEQv5OaQsF5/riRxcWFoIAIIOszWpTCxxTGjeVxOLKkgCgBGZq5Yqm6BNwJvsVMVTqDWxsPJD2MLhjgAhtkM/lcVAuBz6AAJ0GU1SjPGC9C+tzgEq5gqlpBkDjaBH4SWoQluuYSEq4YDJtzD4XQMlpwzOYxCCkL+3E6xCQV0CNgQKViZibn1fANEZWfULGhwBlTiNbApOdjvhTAnr9voLhvA7t8P+w96bNkWXXud4CkEDOicSUmGdUoaq6qududpNsirqy5fAvscPf9EccDvtnmB9shRT6IvKK6hbZZA81D5jneUgAmUBOGBzPu84Gi7xBm7qWPlwqEYEoFHDynH32XntY73rXu/g9AJHqZCCn1fC5i80hjdAao6/jFu9ICtRnrupvqkmiChvaJ7EjWOEHh4fakyoXBEmSWhNYdwlUwKzlOp4lALAlJqCQeeVsew+4MUelVR21iT67rFcowXfL6A7rmoKRjYYA5qBpzDxJ837ZrB0f7OlnvqrVutUb19YSS1gszvtdaR9Gjz6RwGZhLTOXvLBksMmgUa4gDhkMkd70bTHFRMLBwTYPoEvKp93B3HhHzDKZlPo5sNHpO9arsH4zpzTvpOkMOP42S9kDYGGecQ8PmFT0Tr19vVGWWZCRIzCS1Biwb6swMHNda9+1sgOQFnLQ3+c/63k8AShZs0r13Bnu1zWLx9oi/fe4xZNp6Thjm41LaM1cf6O9zbMkWq1audA9eR/ay/uz39AGxobrQtsCy5g1k+sAzfmsB498jcHOAeiZswSlg4QI+zt/I1DHezLvCVTzvhQyZq4BBNNH7M8EEkLRWgUSFHiJ5HsETrs8ic97Jz1wL5feqUZnEQKw0boYrZuA8uyVXO/v7Ps6z9va3LTObEZgNO8tQD3SRQ/nQ55Hu/icgksKLHaoLzrzeY0Zn8E2mCe8C+c5Po/eP2egQMbgZ85tYrxn0vo9z+Sz2Azvw+cJUijzIyI98PyDgwNd19WV15rAvsJn+T2ShoFtHdbD/f19tZv9K51Iafy030TrkZMZ/FxO/+n6Rt1SmZSCAPzt7Kyks9zIyGhUvLpDmSo8d2lpSe3IZZJihlOg91hn6w7VIvIzTNpqtUsrHp/YwcGRtba1W1//gGyB9TyRTEcyjAnbOzjUesIaw2exRdaLnu5e9Qttmp+bs+mpKUt0EFAmc5A+IhgFDM4e8/sa5thPyDQIP2NXf6h5Hs4LTdmWpnvc7IFmDzR7oAmeN22g2QPNHmj2wJ/UA38KeB7SYgGTYLWJBRsVIFKarRxaZ2fDRleKv9hY7lgeHxetVD63r776yv7TX/2VZTI5gecAiDAcy6WSlU6KtrW+aj/96RcqeHdSPJKuKcAkYEsqlVEqNI4/zgjUNTnTYr07gBtYVDh00ke/qMiJoAgZ9Znk2DRgqDk7PDATcRo5uHOtABUAqOtrOYcwFnGSvBipy1zAJoRZpBT2Sy+M6kA89yTlF/1X7wMcSIAN2KbVasNQ9QA4DsWxBAwCREQsOBjwAGtKq47A/QDCvi0JEJysEACQ09cOO9qZ0sHRFzs7Amlx/Ohv6dIn4nZRvYgkBBxQKOH4JBPOlouYTso+ACCp1cTg5525hwBRibOgDQug2BG9f7tdXgE8N8TYoh0X556Gy3sAiuNs8q80UCVP4+y/IG3Au/PlTi/38hRyT8GuWLy9Tf3H+zCGamvd2fwwmN7WYW1pg90NsElwI9Kib2kVyM/Ykp7P/Z3FhbSDBypgWeKE8v4uYfM7nXFntAGKobFfk90oEMA9ALlqdUtn0AVtCBR2qReKv/EOv9NEF7MrYi3ifOJEAqIRsEBOADyAn2ERd3UBdpx4sToFPfi3XUxi8IJYCyCUgw8wMJlDvIPAHv7eSqq2a9mLGaw0bmc2WwvtcDYitoFONJIr2C3ObqN+bm3tQV7I2x9Y3IyLxg1N83iHAxFIRIgl64VVA4hGP0h7VPesq89xmmHcwVQO4HoApN6WCFFwpIXMA5rUpvvwboADrEkBzAwBNAcu2gRk8EdswovEOYOX5/N/L4RMHyKVQvDBWemeqUDvOlAdwOrbNHrmVVTvQIA2VsPnAPgF+rqcFex+mtAWc2kCZzOjae5MSew7m8sqhd7ZwmbXkhWCVY09tEbF8QCkHLyUslRgucZ4R5fzARzwsfECf+prI1Bz7sGEmBcvBMjBLqWBy/sGSRJ+l0oqcMjz0R3mRYJ+Nv8CBLvN8q9L0ki+i+uiLJCwToVxDBrhARiDxUgw5vTszHV87caS6YRV61XNv4vyhSQrQpHLBuvp7bzKaD3S+EcBmZBpxBgF+w6sWcCXEESs1qrKhlAR3Jsbu6hULJ4k6OAFKD1zIK73UP9Gc5N3A6Ql4AigKyAmCgQxZxlPAnYUrWQNZf/gO55IiTnvDFXY/+1WOUe33Yv3SXu4WhPzFVYkIJADka6pTEYI88wDF86K5ksg4sW5IiesFxRCrVYIjHgAhOvYR5R10cb4AeZhEy7pwZrFfkbBVNqG/er6G38eQTOt65F8l68Vvslhs4C7fE4BGYB6yVoF/W/PlFEQNNKAJrCs/ZasDOYGAYHLhpVOTiwOKK91ieyfa0t3dls8mbHaJczauNp0dUXWibNog02FecjY+lrjwU0H9R3gVuAkCuz5WuRFIkNBWDTmOa/4GumMY8196a77lwqTVipaPzTHo/UuyKYBTAbmsv6mvdcDjYCJ2AFAMvvNefnCDo+OBCJm0tnbMwNrfF83cilImxCESOhzChA2vL5MKtWhdZoMmOLRvvV2dSpYwr7aQMc9lbGV1Q2rNS6ttzBgPb0FnTNgdxPU6u7qvs02Yd8DpNza2rLx8XErlUsCLNmPmBOeQed7XljDsUHuRT+w/0u+hKyIjg79nkAg9sLc4v6cQ+bmFiSV54FvsqBatIdh393dPVYsFiXTwSCR/ba3v6cgPnOU/ZNzHPs9ASx0uZWBFq1tZHocHh0KXM1mstrfWQfQRicYEkgVzn6v6KwJ8EumBOPc3dWpQq/b29s2OjqqdYy5yhdBg9OzU2U4ZrIZgdTtHTG1Y35+3iYmJlxuBum/a9cPpy/5O/2jbARkUxp129/bt5GREc8waWvVvRlbwG/NkVpd129sbOo57Gfh/IxtcXZmHMjKAbQO47K2tqZAQI+yAmJaD7jvzvaO3hdCCu3p7fXgBGQBsh8pcM4zGbOLyoXOvQ4ic95NKtuEMxSEj7HRcY1b0MNn3qysrNrQ0ICdl07EnufcQAD+6PDAZu/dVVsY+9OTMysWXZ6NtQ1yBbaQzXXqPMI9OePs7u3bmQLbBFecsMDYDQ4OS+aFPgI8p1jsyNCQtbapgopIDlIUo9y4tvjfFQkJdhv+DYEFtS2eUBZMOGvy7w/++n9qkiz/JG+xeVGzB5o98B+lB5qL4n+UkW6+Z7MHmj3wr+6B/y/wPLAzuDHYDgdzsZGRL0AGI9KlCOA5oAAHcclCKKWcKvftNj+/IKcDsKF4cmZVaaN36ED97NlTe/edB3a8vytn/+j40IaHh6x/gCJhDRV26+sriDlL4SLOye7EIU/hAC2OBiya3p5eOek4DzgqAhrOTizfmb49nONkwxTEgcDRCmw9rnXmrd8T5xWGngOnN7cAMKmiOBiSXogjOxKlyra6Hq/eveHsI9iGgBQOagFkw+J0cI7UWFheYk9GUgQAloBdfHmabdkZuBFw4Cx7Z927HIqDGgLIJccR2uKM0wA645ygNY1DL0AzFbfqZeV3Op03N2LmoWELSw0QDfao+qZStXZ0IiOpBfoJ8EBgzY0XhVLxpxpj2m7XBhiCHIk7k2LkRxIOpCUTeODdaR+OLwxuQBJAAhwoxsRTr10DPPQ/7xkKSAV2bXColX6dydymLTO27ojC1KuruByAoQNuMQfPq3XZD+x/XDJAY0Ao7MvlZZxBGGQtQvCF3xO0SSZzwOy3QRgBNhFQrkyASEcYm8p3ddpF6VjAdmCnunyLF0IkeOHMO2QlTsR+TondfKoshc3NdckZ0R9IsAQm+fk56dX4kvR13DX1jWJhsAazslPGiYwIHFkAlQB+uvZpTcGLy4azkgVmtyckq8EXIEJfISMHGXCC9jIG9LWzMSMd7Da3N8ChfFeX7hXS5gFkAHfTkVY1HUwACpCtVL2wvv5CJDnRfsu65P4BPHeWf93OyxQPg32HpAdBKrJfkK4p3erUOqjmTOmLCky/Lq1VLlPAHHamq7OsXSvXBatbrY6STpSdIZa9gicuTcW78zyARtYC1i/kQZSVgAxBR7udl8u6H0EUgXZ1l43gP60xD87g8AP2h/R01tJs1gNa2IXAKsDia9ZaCrTBmnXAHIBWUjJiWaIj7NIgsE6daef6t4F1y7UBxBQbW8ECD2wEOZ9bgFhsRP89oApgErYCyxvwFFBZklgKMpExgY79lQB5rT8g3DfMiaTGMMxVBy5grLrkhwf9sEHkZK4UxCOAVcP+4mQ7tFjp9Myy6ZSCBmpna5tVarXbotH8jqwRwHAPMBK0dHDNnxHpk0cMW0YXMFwBlZYWOzs9vWXmA0ohG8U1zOsC4BH22uKBpVCgGmBQRV8V2HApLvpakiCplNZKgC3Zv9adKCvnxgNgBE36+wuSl4lJC509Bekjz2IhWMU4umS4g9pk3vA3H1NY8S5tgA2zpnARc5416/Dw2EZGxgTGs44StCmVTvRMfpasl1i2ZOqQSeL7L4E/OhFwnbWG61g3GSPeB0Ys405mBMxYinIqKNxoqKgfRX+9GKPXLRBQt7+v+c/nBwcHb5nNrHPsL/XqhcBz5HkIIBwdHmqNgqE6Nj5FKoIdHp9qTe7p6VQwljHmvdi3V1ZW7M6dO5rTtJVn0paBgaFor3S5DvoKcJS+Yuw5awTGOhkg9A3zNuyfAInchzHlvoCa9A+/ox8AmnkWNo5d8D6Li4u3WVH0DeNEYVLuESRGOAew3sHAfvH8hY2PT2jdmpyc1L/Pnj5W0VLYxeg3s/fA2uX+JyfHlkoDnGasp7dLmX8ri3PW092lNZii66eSxErY9s6enZyWLNuZt4HBYevu6bWTYtGWFhbs0aNHHjSPpD7oR94rvPsHH3ygNRMQmEAGgC9jTGF2Psf+urq6qvfmuZzlYFEfF4u2u79rk5NTHiBqj2vN2dnZte++e6xAAe8DQE2/7exsy1YgRQAgc07DbgDSeTY2w324P+cA2kif9vf3R+ektK5lHBhbPkOB1EJvr88/ZVfUbWBg4LYGCePKNzJ7jx4+UhsePrhvfb09KvY9OjpinZ30vZMr2E94T+6lAq/xDisUejVfaA/zgPfC/hgjfsd8Rf+ccyhfA4UB3Qu74T34DPOoWPS/s0YSgNjY2LDRUTLXGjoTce5lz6a9kqKKJPZ41tkZ57du9S99wPoB4L63t68zA+/NvOV5AO0bmxvK3OT/W5tbWi/pF8gqZIOSkcU85e+sX4zD0NCwAnK0D1th/UduB3thzYeVTkHgRu1CmS3MyXw+a4uLCzY5NaHzAWsLco0EdwjEZXJZ2UlXT7fmFed/voaHR7TXSYYwKqJLe1hPctlO9Qd9xHpMf7dTLwYCQitgP+df9hzOHb8PnAcnKADqt+A5/ko8qXU2nAG4psk8Dz3W/LfZA80eaPaA90ATPG9aQrMHmj3Q7IE/0gN/Cnge0vkBcc7LJTkAQRcT7U2AYGmfw5IMpQVvvPiky2pUbHll1Z0IFVnqs6cvXghAwQHCYf/0ow+kmwsz6fXr13JUe3oA4WK2sbGlQz7p/1tb27a2tm4ff/yxDvdeCAhG05ktLy/LAcDBwLnGUT7Y37fSadHu37urzQD2JI4AztG333yr+8DauXvnrphOr16+tDszU3I+AEikXVqvW61at++/f2x37tyVg4Lzx/uie4pMBSCBA4kANVfS8l1YWBDY0N8/IKYVIEjxmOsbchxwNHA2+Rx67lvb2zYS/Z77UNwUBjHOJu8KUBIcAhxPxiXIMeBcomHuBZ5iLkUSMbXoE/oJ51dOSHu7dXblrHFds4PDAzGxABIYW7Rx0aAF8IHFNTQ4KMvJJjN2c3VzKxEDeKXAxRWarZeSsNjbOxCQBECCQ0W/0deABzjJ9KdK1bW2aRzn5uft4TvvWDaTsHTKJS9whnHwcLQDQI4D6unIaGvGbHp6RiA1Y4jExOjIiNjsMOfoYxxRGGI4arnOpA0O9Ore2Fq2M+c68gK2Af6vFVTY3dtTuvHo8Lhrfl9dRsGXpIIYIYiELeN842Bjj4wrYxBSoMfHxl07OAJoz8vntryyLCC7rfXKRkYGpfOKrXJdoa8QFUuM3TLetre2Ld6esO7OHsmMwAr95rdf28TEuBh+DmLCZKxobhBcwqGlj/sKPRrH3b1tG58YF+AK2AxbG0CG62GtAXpNTU8K1Dw6PrCDgz3NOSdwOYiHTvmLFy9sembCisWjCOyJi5EH+Nfb13fLwIU9elw8FmiS7+qR3WOHtOnpUy/WC1MO+2ReAmhtbG3a/vGRjYyNqg9hxfF3QIvBwQHZe8i+4Hoc/qOjolib4+NjWk+Q66CPqYEAwAsp/kctAAAgAElEQVSLGvCF372eW7aB/mEx4nt6ujVf9/Z2VWOA+QEwiQ3xzVq0tr4tEG+gv1/F4AgUwqgjSMfvsAmiRdVaxfYPj2QzrAMATNLHb22xzY116+vr9YLEV7CXndV6eFwU8JDv7tL9sCns+eBg38ZGR7Um0A5ndF7bUfFE62x/X8G6I1Yqays1D1gTYY2H4q7rWzua34B9MDE9Q8PrHvD/wNplnQQEA3hhzc51dmqOcK0DL9d6F9UvuDEFUgIYyHUcp2GKsgZxb+ZQVx4pJ4oakorvoBOBq77ePs1hAGAAXQB5sUM7kA5CviFupfNz29zatIOjQ7v/8EFUZ+HK9nZ3ra+nxzLRGBF8RMoKu1MWR2urbEU1GSoVrf28O2AQuvSA54cHh7ayuqLi0lwL6xLwiOAd7QNU0pi1w0yt2tb2ls29mbPZ2bvWne9yUPnmRutRf29BMkRaA7TXlGx9Y119wHrKmh20jVfXVm1yYtKzCCQ14lIwzKPenm7N/eGhATH4D1l77VrFMCXxY4De19Kffvz4e80hpBEAyADA2ctYawcH+Lwz0hkn5v/Ll69tZGTc8p15K0iaCJmbda0HXvvAizaenZasfA7gt6cAHKAmwCwBN+Y40k9dXd2qqcBYsY/RZ/Qlc4A1krnMnkRNjjHNw5xsJTDuAbcl3XNxoX2YeUpfsYZPT05Yu9SPrgTsosu9vLjsgYBE0j748GPrSKTt4PBY4zU2NhyxxZGggSm8o7UdwJT5MzMzo3bOzc0L1GVf9WdXNF67uzsab/Zs1hQHuGHQruj/gNZcR1uxI4BvBXWzWd03gP+smQDQIZOL9YjrmUv0Ce9Bv2A37M2A8xMTkzqLMOcAONn/KDw6NTWttQzb4WwASFo8PrCHD9+R7cLYRfOZ9zg5PbbJyXHb2tq0Qn+PMhaOj/ZVGHVwaEQSQpwdKMp8wLrc0mbpTE6BB/UFxXEX5tU23oW1lfaxFmg8pqe1H7BOcA3vxRrOusac4togAxeCcVrH8p1iKbNucX5inU+nMvr869dvZPvs/TMzdwS+sn6wZhM4pI+5N+uB3l124MUpeS5t5HpnQVd1VpientJZjDlDfzKG6PHzTiFrsLe7Rzbw6tUrnRHYowC2d3f3FFzl/tQnWV5essGBgs4p9DF2TN/7OO3dFlVl7rJvMAeGRge1Z7D20FZkh1gbWCuDfBV/U0C5dqk1IZAgTk/PtK67DnyUpdTSEpEEvG4G78b7YHO8D/+G7Ar2NQKNe3s7mq/YK23hfjyTcQySQTxf9TduOEttyt4B9lknQ6aezo1I5JG10IDk4BlqBLOY+wQJ6BfeE+Y7/5ekC3ULrnh2Utr7EB5Yv9ifzs9L2ucYXzKLYjF021uUKQpWvb2zqTFNZ7LK2JJEXzptuc4u32eirA/azvjNTN+RdAx2inQi+9K7Dx9aewd69YDmZGvCGqA//8uC1+H8FQLSfyjb8jbzvKl53nSPmz3Q7IFmD/x+DzTB86ZFNHug2QPNHvj/AZ4DYgpSa4VNWdMBOTDNSMOG0YZTx0HeU+2ddcdBm8/+3d/9vU1NzwgUJVUTJup3j58oJZRDO6yZ9x69YymKaV5eCnSGeYSDxr1WV9cEfH7yyaeGIwK4zt/RZAyMJTFFLxtizuAYc9jHcYe1sr25YbN3Z+TAcP3Lly/lZG1vb9l7770vIJO/AR4eHuxbvXYup5xU8MpFVWwi7o9TOTt7X/d31ljcLso1Kx6X5RDjBPFF6izMnYXFBTmDSs0tFKyvr8uub8q2tbVm4xMTKmaJQ0LRJNiAC4tL9uEHH9n6+qYcj/sPZq0BOxw6MbBzpCsP+EQhLRwcZ5YitQHo0WfFExhCMDMd8A2AGeOwvg6w1yfwi0KhiTTsatcML/T1CngGjTk6OBDjdldsvgE7PTmxAXSqO5yJyOdx+iVRUr+045Oi9FXFOG1pka725PiMgKLNrW0BPTDTYKbSVoAEngmg9NFHH9l5qWjDQwWBMIwtYBHBAL4Euhzs610onoUDnO/usaHBITm5OLuMRWB5BzadM7pGrFopWyrZboMDgwoUnJye2Z07sxZPJqQ/j2MNw25//0Bsu7XVNXvnwQP1G+9K/9IW7o/t4IQGDdFYOyn+12KO4ag/e/bM3n3vPQGbIZ2dvgNEkBN+eCAGG/fD4cU5BbBwzfLrSN+0ruemU112WqzayPCwJVNxK5VONU+waWmE1i8FSlCQiz64c2fM9vd3rNDfKx3fjY016yv0KV0fO9nbc+AZcJhUcqVHJ2FHDgiYW19ftcnJCQFBsGAPD44Ezh8eHdvM9KzSygGCCKbw/jj4AbhiPsO6ZjywP1iPzDECUwCnAqcqFY0TrNrQh9yjht56KqXPcj/mP3Y6OjJq+S7X2Kf/PAhXAhq3k+Kx9IQBhwAoAJRpGwVgAbyRAIDNtr65ZeMTU7qG+Q1YRVYLc5lgESA24I0XObyx9Y1dgQ28S3+hoDFbXV1RcG929o5dqahdXUBZ+eLC1jc33A4pfjYBKNhmr1+/Uh/xWVjqSEep6G1Lm9h3ZJrQB7QfcGRjfV0ZNjn06SlU22iIRYxtAhjDPKed3V15i7W2CnAM+rKSk7m+sqNiSQxGvgiYMO+QvAJs5n3aYg7whEDB6cmp/47Cl8mEghrMG4Cqgf4ByREQLKR+AH3FnEAjHLB6aHhI2SKAqQA82C/rQVtru0sBKLi0I9AXuwsFFQHhCErR73WChedVyRps7eyosGL5omxTM1PWmcvaytKyDfX3q6AnjOjz0rn6kP6DFRnGLzA9ASqxLdoDEMS8oDOxQcYc21KQI5O24vGx1hDmOlIQgExnpZKCLYBNUxOTAu8Yz85sTkAtgRT6hfHaO9wX2HMcvSt7AHtNob+gflhcWLT79+8LHGL/2Fh3xufO9rbNzEzb4cGBpBSGhwYVOOE+Wm8IPLcnbHl1VUGR+fk5rb0EpJCaIJBKH2KrgLLZTNrOTk4E5J+dwgpet/v3H0TBx3718/7+rjWu6jY9NSG5lf2dPdkVgBaBMQJ/zGXmfUub2ekJmTFx9RnBOfZdZ9eeK+DBHAN4fB+WcsOZ5vx++s6s1oltWMUN1y4G5GPN3N3dtYcPHyogcHx0bAP9PdbX06k5Rn8D8vIOYhnv7lu+q9tGxsYE2BHsvX//nvYiGP3Ys4p4Xl4JNMXmsTOy0oonRf393r13FCQgYKnAOsHatjZdB0ucwIayI6RBXdM7sQ7TziAFxVrB/sl7YFfsAU+ePBH4x3sBNoc6Dsw5bJy9IdTs4HqCugQ+CYz7va8ULGcOToxPCJQEqARsR5Jrd2dTdoRG9MUFUi+mNlCH5P3337Pvv//Wxifo0xZra7kWeEmGz9LSiqXSsNL7lK2igox1spkqdvfurNZzAdzR+sxeIakTNOeLRQVWmLeM1dDwsILnzCf+j51Tp2R29p7Xu4jk8AgaAh73KhuwTfJBBMQP9gnCHmofZy4qsy6BTJAHBVm3CCz6+fFSfeRzeUB2xto9ODhkb968UfsIchcK/Vr/uV/Y2wHqA8jMu3A2JEicSiS1Hgl8jsft5YsXAvXpRwKF7MWAxstLS5bP5yS3wxxjfLB7JEkePHig4CTnV9WGiXfY02fPbHhsWMFu7sUYBnCZtTNkWWFvYogfI3+Htj1Fd3u1HrEHEjD1osVeZ4V1KGiyBzkaz3Z0mT/PMiSrw4OY2Bhsf85QnI1dFsll0bifn/WQhalZ8bSoIG+oweIAPTUEXJcdWw1BUGXAUdvCCwYoMJHPu345JAlJ13UkdPYOclWA5dQUOT0rKpsOAB3ZHbIKpZnf4jUSWEfIXqs3/L3I+KOANj8j24WECmPFl+RpEgmdr8kiISCv89/enoK9ZAvkOjMCzpFc4iwAeA4x4C3Vllu9c9Ynz8jyzEzV2KBYcosXyg1ElB/+j/9LEydqesjNHmj2QLMH3uqB5qLYNIdmDzR7oNkDf6QH/vnv/4+bIDERDppv6wfyscDegGVycQ5IRrFNl9NAtsWh3Sh1UnqjzsAGLMEBwVFEQxdQAsYwrLLzSkXMXZxggAIcwrszU7rn+saGgzjJhJwknClYKDheOCMwhXHscT6//vpre+eddyIt37qcJZxbAEqAI5ywtZVlGyj0CmQELMXBCIUzf/CDz+TE4/DhiOHwfvnLX9ijhw+V4g4wh1MF0I8z8MEHH96mDcNuqpw37M3rRelDAoq8ePlSgD3OP44lzLylxUU5baOjgzY4kLbHT76zsfFxpUcvL6/Zaals3d19tn9wZD/80Y9t7s2CWLd3785Y/dIlHmhvYIABeOB4CYSJUtHRSkWDHP3bwNimL2kzgAufxcnDiQWEKfT3W6VWF5OZlF4A652dLWn2ovmLvipDCqhHob6efNZSCS+4yvNp//7+ocCTEjZRR0s+af0DA7a8vGoTY9OSE8CZwhl67/33bXdnz46Ojl3mhM+VynJW518/s9nZaVko4729s2NTk5MCgmg/6cqMDcAYmQurq5tysmlLSG3m95sbGwJKSEvGmURr97LuxRspQCUW9LNndufurB0Vj3U/Ut3lXF1f26NHD+2bb35tU4BNcVLlc0p9fvfRI5ubm4sYuq6xixPZmU/b9s6qkfLOc5GDwBmmL3H4VVAymVR/AfSWz0hlbohFx7/0CyAXjjKsV0l2XHtRtoGhKXvydE5AHOBKOpO0N3Ov7f69+7a0vGRHB8fOPj9H+iduH370jj15/K2NjY9Ia55ihIuL8/b55z+0b7/73jpzeVtb3ZBdAVYAHO7v7dr45Jj1dOfVx5LKEaC7KWkYpF7Q6Z+amtE4A4QDhNHG1ZVVjTVgLu93q5Hb2mqjYxP2L7/6lcBwwAnAVgILn332mf3iF7/Q58WeJ/gTT4rt+/LFyyhglhdYAKCBjAEBFkBIwF4V+Msi7wD7ryQWoVjmaHrHYNe32ObmlssuSQqkLoCJNQjggmACwMirVy8VhNje3hRAoAJ6+W47O7sQUPTNb7+xe7N3Fazic69fvbQvvvjCFubnBEKhM4zjn4LBnkzaxtq6vfvuuwpwALSurizb3bt3BJQCGMLiv7xqs0QyJdCW9Yz0fOwS9ixBkfEJl9xYXVsTGIYE00W5bHfu3rUXL57Z1OSEWO+AObVqRYAdNshad1hEfxbZAQI8xzY7O3tb1I8+4VrWCwJuavvpScSUZp2+trGxcf2N+QZYyDW0hQwf9gbWC+65vr6h/gDg4Jtx532YJ6wRFLQMsges0wSIAK2DvAH3AqxkbVxa29Sa+OrNaxudGLPFpUUbGBqw7q4u6+7sFMAF03B9bd0W5ucFnrB2AVYx5rSJtYN5BlORn1nr2RcAmVh3eB/GBUkB1m8PyObt+fPnsh3AuwsY+udltTuXyep9eB62CxgHSMy+xZzmmWTLoH/MjodtMwb0A/eDVcqaBjDD3+bmFzUmjDGA7+gI+s8tuid7G6z9r7760qanJsWyffZ6XmAyDF9s9oMP3re//dv/2z755BNLpsjOSdrS8rJYspXzc1tfXVPwVXJABkDcr7byDkgBkbVEgJg1YXF+PgoInllXnmyZpOY161pfX48X1YyZ7IA2Hx/DkvVARdCsZ8wBKu/fu+d7fyymvqZg5eLisvbmUMNBGsop32voS/Yvrj0pHlguE7eV5RXNh3YKJsZi2u83NHcJ6A1pnLge2wX0Zo4zvgFQ5Br63TPSBvQve0sinlbw3QM7Q9o/vLB4UmD72Nio1j++AP5Y82D0T0xO6mf2De7L87AzAHPazjP4fJD0mJqa0jPY69k7WK8YM37vNVJiylAKdsL6mMvmI+D4WgFCgs0EXk9PizYxOapAHeM4Kq3pvJXOXG6GzLbnz5+qgDrSUwROLs5LaidkBBjokmO5ATyt2M7urh0dHitgzJzr6u7WPKGPVHRbElRedBVbZR4QnHJQul199OLlC703/RykbiTJFmVwAbhzdsMG+D3ANusG8if8C3GCe2GfMNF5/uTUpJjKzJMQ0KS/Q/CY+/B72kO/FQrsL6daQ1gzBwY884G+5CsAyxsb6wJGAfR5LzIKWKtYi8P6z+9Zq2l3UVIqFAytaR1jTWHecJaSJFuLF/TmOaxhBN1aYhQChSDgn2Etos+5BhuXLVAouFqzQm/BGrWGshIJ8PEZngfQTZ+GYqGBQU42FPbuZ9sTzSH6RcWwJV+HBJyTU3hGkCPk2bQDu1N2ZK2me7v2PvPTtcX5HPfjKxSGZi55QVSvHYLcIUFgCCKA79hJ0N4PmYME7F2S60YZLYwpBdOpqUBmXQgqMEZkIVA0lHYTpOrMZ/Ve1IWItcf1DpwZkXRMZTK6V+hb2ssewfM400FuITtrcnzMszGvKJxNLYeG3VxTswAfxaXLJPMVfQXZwrdlWywWN8qMhmxaLm2C5033uNkDzR5o9sDv90ATPG9aRLMHmj3Q7IH/F/A8HDoDeP6HlwbwHLYHLDQO5DhBATwHKddxXUW3XOc8aL5yIOYQTqomzh6OC8VDL6o1McdxjNA8z6Tilu/MCBgHbEPfnIM9Dh0OPqDD6OiwWMg4Oetrmzpg4/jgzODg4UTwRWGooBHOvz1dedvZ2hRwiJOD7rdY5ZULPePZs+e3DjggQjYDm7sm4AanG8eGIqeAsjiir169liOEdimkcIAdDv8wimgHTqNLeThrHKeb3+HMpRMUbWsX2/LoGBZ3i2VyeUunO1XcEJ3SJ0+fWbVWtx99/pkVi4c2NDjgQD4M30hbF3AisIkAYgEJunv6Iqe145ati7MWnFMcJ8ZDYGcyZZUqQO6MroV1dLC/54WjJK+A40t6/Y0dHO5ZLt1htQqAPezeqlip6FoC+nAhcgNeyLVF7FvSogEtcLClz2utYqDhWOPwwXqFyUSbHn/3tb3z8J7LyeQ8MwENTsDnkKYsVlX5XAXVdvcPrK+3oL4GeAZkwfYEUETgQHA8kW9obyNokLHOPMCsM5m5B8EVGGk4cIDD2WzKvvzq50qT5+AAOAxYgkNGwAVHOAAOONgATDjpALG0HRYfzjb9A5va2XbxqEhkq62vbtj15bX6UCysyDkH6GUscf711dJi5VrNFldXVUwSZtf4+KgdHO67Mw2Y3IYkSq/sAn1yAPTFhQUFmNpipIRT1LUsAAjZC5zZbJYA0JXYoUfHR3Z4dGDDw4MWi7WoMBogEm3imoH+IX3OpTtqCqyQaYBEDvdExgKgEDAZ+RaAcCQ6YE3iFAN4AeYx3wjyMEbO1iPFPy8wE2e9UalZK4zdxSWl9fMMAFTsHLvRe3Z3+XyKCtEhmcHPI6OjagtrBCA+bcWOBySh1LCrG7SZa5JuYAxhT1MQlzaRIl8qn2ksPEhH0eALgVFfffmlJHIoTElbWAsADGC8wzQH/KF4ZLkCaFGzhbl52Sna9EiNeNvPpJmODWSzeavXXR+eZ7989ULXd3TEBAjC9OSeqtmAbSRS1tnVJVYyX0jB0I6O9pjWLgIHgDSsX2I9tsc1x7FVvgFPVetB8gZe0I6fWQv4vbTtIx1jbNX7IKk+gwXMtbD3YR+yFjMOyOKwjjFvAdgJgAD0ALosLS2atd6o4FwAWulTQA9sgPWTdYUgKn8ngNnVh8zUtWRTWmNt9uLVSxseHRbznPV6f3dPBYoBtZBjgGUPaxFWNu1jDSPTgDkDgLe+tubgUq0mKSSxGakhcHVlz54+VZsHh4ZcdkNyJxRTPLZcvtPa4wQD4gqkxFpj9uL5M7G4byIJMNYdD9KUbWBoUIEnPg8IjqQDQVn2JPTLs7mcgiZe6wPbh5HumVtkIGEX5TPY4xPS+2beEPA4v7iw1ljScvm85jttoc++++5bAZgEOelTGKeAbbwbsgtoA8PyZK6yFjBGGrdsSvJEFNskMEbWAmsrNTwuG0jJXEaSFUiL9ak4biLhBTeZo+lUVvOKrxCgcmmNstZc7AXbYs4hxVBvXAroJqikc8TNjYoUerHTmL4pbgi7vc284GpXT6/VyZ5ABqh87trRRv2PpL59rOg7LwbKuuEFDl0+jMApYK3XLmiRnR0dnUiih8+yBvPuPlaeoUMADdumP1W0uD0m1j/rJ23li7FjPILsEfdmXcG2GGP6hXdXW6Iiy9hkKBzN35DW4RxCNhtzjD5irWTdQDqH9qEHzTqM7eXyXlCbIO/pqe+XZGoxH+nOfFdOpAXWYeTs6J9wtoJEgB0COFPXArYw+zbnAt6DgBXvxPiEdyLoRp+q8GUkp8T7IItC4Uf6F8CVv7NG0TfM9xBQ4NlIxjA/79y9Y0tLBAzv6tzH2Yr3Y38HiGXvBaiuVL3YPHOFz7MWhmBL0Mvn/rQrSLt5sLdffahaKBSazGR0RnA2fGR3xRMP/F9faXwAeYPOOONCUIj54echl/lQ4EdnhqzOnWT4cFZlHWEtlIZ7R1yM80odeS//PL8PADZtAYTmfbEBgeXsaeY1QHhOYJPzdxVI5bQsqvRNxET3AsFc50x96sKQAeb1D8ikQHqMOe7F0b2mBP0bfmZcuZ+KOJvrnmdzaS+IHRXqFmAc6bRLQk/1PFqUhVGIMhIhHFCo9+zUg8qMJf3GHAAUZ+6wztNvKr1BfYZW5uOZ+on3YJ0jq5IgHYVTKXzsRcwpNp8RkUbZe/WG5oWy9I6PFajymkEELI8kz4Z9kUFAwA7JJ4gENzecs1mXahF43uLzSYXcowLmUYF3P065xBX90EKdHpFMmszzplPc7IFmDzR74I/1QBM8b9pGsweaPdDsgT/SA7/8u//9JoDjATwP/+eA//bvYHu8DZ5zAIV5DngMECAdwWuXEvCidRY521mlE+MY7O0fyKmemJqWgwPIhrMzUOi2lhYc0rL19vSJQYjjCMgAIAgr6/KyLtkF2LjIBACs4TQAwAPUBEYSz4FhhLPHQfy9Rw9tbWXFHj58JAcUEIvDO+8C0MB7SA95d1cMV1jPACAwjjjMHx4c6zMArBzSAa7Qa8QBubmpWVdXyoonx3LeAR+SiYTS1HHuxQdv5UB/LWCmo6XD0ikKbZ1YoX/AUhn0YM+tcWXWkUgo7RkwBzDi7vS0ba6hzTooFpMD8mgb9+rZOJS/KwKIhIgXJcTxAiDGgQqyBThkjA9On7TpKV6KXiRsHWtROjAyE6KbK3vAnTAYjgCEyQ5kXDYFEHh68IWcLOmwt5j0VulLHOobw5lsWPn8TOAbbiKgN44pYBugOE4f/Um6dalUtIGBPo0JzhxsMbH3KcanPjnQz8i/ANg6+ywh8AKgPwAEskNdgyPprKtkPK1+p7gjtgUISNuzuU4xXwHXyqWywH8K08UTsN9jkgwA4MSIAUjEFO3qljOngpfVqrW1puzstCoQXsw99KVv3HEFoOPepIoD5EmfuVxVu4OUDmAGzCqe4wxDd6Bx0E/Oi9YSbxGLvFariHnKWOPUI1MASI2DTpClWrm01puEwBiccxjVSL0QCBLjLpUW65H3RxYAWQ+cSdK6cYDPSkWBPADKaPoDnsHo8qJfNUukru3GyCyIS4YEmQuYyEg4IK8C8BEYbiekemdzApmwBeYU/Uwf8W4wOAGt+BuHszoBlY64F7FNJj1rpNDv4JzYq64zK2ZalTTtuBcXpLgbgE7xJNJKJzOlT+Me2MBIVlBgLDAmS2en0uelv5FDAHhlzPmCaV+purSCfi/d9JLGFICTMcCWkdFZXlmyGrIVkU4rMkesQaSXX116sTrWQWwXmyRIVauxdlZcp/2kKKAAMBZwg/lMajugH6A0cx/JHBjOrGlcjwY4AQIAHgJb7RFrVGDKNUUpXbOZ8WZ9Yf2hTWRDsFZxH/qSMQC0wi7Fzq/VpCcrLdu0/5178K4tN85YDAxPpEcENEap/0HfGfAp1tEmUIV5zfwL4CJrO6BRkBZgPaboJun6sBAPj48MnfDrlhvr6fMCh2S4pOIJzW36B9AVbXSCRqVySePBeqwACUDl4KAtLS6Jccr8AjwEqMdmFOBtbdU6KImfalVgHOspa1EMjeGILQ57WLUr6g2Nz9HBoWyBfmVNZQ3I5DLav9g7QoFVbJe/A/5ybzE5e3tlS9QbIAuEdaleq6oYM7bN2gqIDihERkNfod8SqayykA4P95UJRYYAeykBYgAoCmvqvpd1BepcwobMogvN/VC81+25KmYmmS0tLTcWb4+JyUmbL85ho8Jk9QK09COgZjLZIb101lj6keA09hCAPdZqQEtJWhVPFHBDJo0xJ1DA71kfsS/mLHOePsEeGHeCAOdnp9bf26U1uyOZtPJF1dLZrLHbYCOnJ0VJpwGMUcehvQ29ZXTDmSsUvT5xcJVMhBRZFKfaH9h7Gbv9g0PpTRNgYm/i/Xg+gVMCMLSPewCsYpu8D2MXAkrYO9JhaIEzjnzWi4gjn5TWfGCNYg0JbG3mnrSuI4CZ32MrQeKCfZH2cV257EWACWR6oeh2i7W32lHRiz4SaEO3v6MjpTFlj2QMhkeGpCvNWrG9s6WCq8hkAG4KoK8g/VaNajm4XRD4Z+8NLHoFBc49AM6YuSyJB3H5UqBX7Oqqs6PrNa0DzAWB4Wen2jtCBhsSOnzTPrJUyP5inyOgTp+pDDOyHO3UAGmxXCekiDYFfwLI62vzjdY1JwFgs/361/fV3xU2DbIo0uRv1MXeZw2anpmx4tGxTUQFXUPR10A2CDrgjAfvzTg6e5wA0I1sK4DWrNHMBWxDtSFg1sc7dD5SPQoB6hRBd1A2FIfl51qdgtbtXtslKjrOdXxOkk97Pl7ci/fjjMpzHPilYPOV1i5sWsWE4072INuD9nV19dzKuzHXGacg98KeHYKj9C9BITJaOM+yL3E97aCdBJHn5+bUz9gAbekt9GlfUcZc6VzBJGzUmfheTDqccwjyEuj04P+ushTZ7zgvE9wgyMmaNDo8Zrt7TiYYGx3WnOXsRaCM/uAMRoYVEmissdgxX74+tgqEp0++/MnyewUAACAASURBVOd/tumpKZuiiGwuJdkWjnp1sgrFOPfi5EG6L8hMhjH6Q/CcvccJPp4t29Q8b7rHzR5o9kCzB36/B5rgedMimj3Q7IFmD/wrwfO3Lw9gOtiq658CsACWe916nGoAV74CeM7BFHZbSDkFNMdpA3ijeOh5haKHzvZSympPztLpuB3sU2wOphEgTFkHXBgtsKALA312UjxyDewrLw7HYR+nGbABxw/GCtqyPAfWGmAZRU2P9vflQHNo9gJqrQKFOHQHNjH/h10EK5YvHBbSWHEGKdoEUwbQAQAMwBVJj2QShk1KesViCV1fufY7oEdvtyQD0G2FnYmGY6YjY8l4StqzmU5YNGaX19diwyDXUG3Ulc4+P79ohd4eKxeL0l925l2XHEYVb4raT//g3OIUbu/sitkNMOAam87cEWMr0i/GUePzvMtZuWwX1YplUmnXUm1rtYauc0ZeKiqEKXmJi7LVIw1NT43FWWwIYEmkknKI+B1FRLO5pB0erildFw1nWM+AWThfBEyA64MGs5zTDk9Nx8liLHCIaS9jyzs7e9rZigCDgK+wQQFQAeBwAAE1YJ7xrgBkOIo4pzDBKJLpAImnWVfrdWnEYisAizi9DsgwiJd6f+yE++Jg4kTTn4Cz/I72CSgrjNrR4ZnYpsj7BCkD2Fs44NgPnwusOhi0fJ7AgMCNZELvyTUwegFcaItkkGJmqVxC7OhK5Vy2FY8DduFUw05DFxegvlPp0TEDbGkXYZHicwChScDuKuBL1fKdFN9FdscBKPoD55uiW1dXFKR11ikgDM7/4OCInZ6cGShA+fzAuntyClaRui47zrhGN2xKbA8bxJaZq2elU2VoAKCwdjBeAr4I6GQy6nP6IE3WwNGRp4h3OHuaMYNlh2xOkOcYHRv1+diRsXKpLpY4TEbAX+7LmOJ8A5Jif8489L8LFErEZVvUa8DWsF/WMfoAkA1mPID11Q3SL60CcgCd5xfmbXpyUsESolIA1dgb/QboCtBCsEKgVAnt6ROtHaE/aQ/rFhkl8Y6MdMTRE2eNQXoGAJvg2kB/QfrmgHsCZiINV8YOkBX9dIJ5F+WS3hWtWdqkjBsA5QrX+XoljVuKGUpn3zWtVUyTICfgZwTYwaJlrgCcAK7wd9ZnwEQAINa5REdCgULmsFL/KVIKoAi7GCZzZ+et1AusPsA2BWWq1cj2PXDImHoBRjJfCEB2iF1/cHRkLcy5VrJvslY6LwmwLiAjQiAQ5ibF5dD8B8BsJ0PEgS3GFnkVngcoCwyCTdKnrtcLeArolXFW6MWFgHl+R3AOIJoMBdYtAiH5XKeDrLmc3URFPgUEt3u9BPqL4BKgEePH+zIGjIeKlkYBO9jgFEftA6y/uLDOzi7tQyFIwR5KgGRvd0cAGyxibBlG5sHhidar0IeAe9gr85V5hs1gC4Bp/It2L+AkY8VeC9gK8ISWNWx3Pg9wTrv7+3qcEdsWc038ckWs0M6826uKgZ+X9TMAlyRVYs5M9kyNY81p+oO+ECDZ0aEi17C6mcvaqyM2M4A2azLjPjIyLDklgVuNhlXPywLLu3v77KJWt9PSubTnYZYTIM9lUhbvaLPjwyM7PSlZOp3VGolt8xVAX+6HzTPGgHZktXmwsaaxoT0ELj3IfKXAF2uS1r46jPwzMeUD2E/b+WwAWwNgztzgmSELCfAwsGR5T67nPfk3yHm8DVjzOZc5IZvnUv0OAx0daa2jdm21ywu9//k5RcVPrV6/sv7CgAq7CmikRkmSAGpDxV0JXIQiv86g5n5x1SlhftAv7EMiMVDwO5tThgPvqCLbo6PKdMF2Q3FUgG32PvYusqnCGCKZQjYLZxo+A3gt3fhazdrjnm2GBJ/qh9Tr0v2HqKBC3BT/7fPsE+7buOTc16HACLJKjA9BOdjo2Bj2BGGCecVYSVKrM6+x417sLxAr0OmHaABBgf2jO9+tDCNsknVGgZGLc+2z3IM1kDMYa/bg0KDuSRACVjfnJcZNwfh0SoAsa8pvfvMbBQeQTbqoICezpfWY92cN4DkE4aanphUMDoU+KcZ9fFTUvMV2GDcVte7pUQCCYsrYJLJtPId1kzFmzBSIigo+sycDpnPmY9zI4oERDgiv8U0mXRdfe3BN5xveGwkt5gsyJ+xvnKMYP96RtZ49DHIAQV4+W6lWlKVC8BJmOb8jYOWs9hbZa9jjWWs2NileW1DdjtMz5J0IvBBou9D5jrlB8fjxsUk7OTlTxibZkxAgONNTsFjEjr4CSmSqZ8DZgHM8/YJNjo6M6RzCe3z961+r7Z9/+ql1xNn7Lg2p/XqjarE2CCMu1yLyTsQ4Dz5LANAD87y1I3kr2xKkW5rgedM9bvZAsweaPdAEz5s20OyBZg80e+BP6gE0z/9QtiUwMt5mngOC4Digec4h2YFiB88BiZBt8XRtB9VD+i7XoBlOocZ79+6JHQ17emd/X2AcThX3K50dW64zbR0C+GJWOkOj90xSILlcxtKZlB0eolfuzm5PT78Y4TgFFHVDixmHAOcOVmxIo+UwfnPVsL4IlAhOMA4a2qi0D5YZXzhZnvrfEAuWQ7wz9SoCltbW1y2VTMvxDAWKAK+qAFKAj5eXtrO7LUcCRxSHC0Af9h/ABCzWG4o8NepiQsN2xukq48Dm81YSa9sZ6IBDk6Pj1iifi73qQYgWvZ9rUMJkq8jRCeBYZ971nYMjRj/BksOZ4fN8FidMxURbbqw1hnTNuQMeYoSamJG8HPIQKlB4cmJtrS0Wa2mVJjD390JMrXJ6+vsHBdY0rq7k3AGsALyTWnurP+nYo4A4QCZ+D8jvUh4dlkh6ajR97KwrWPQxObY4/IwFjHQARgU+rk1tob3cM6QLe1HJCxUapGAiY4ssQ6VWuQ0oUJwVhxQwDieOMUCPlIJ3gPGAUjCGcaABinF8YVsDgHmKfUIA6N7unoIBYvFLRoXxcW1SyRk0XB8VBxf7Bqzr70f2RVVfZcPc18EmGOcA2b9jDRNgSCZI3b6265tLtZHrmIPMH6RVMBbYW5vrW5ZMpFQADckWACgKLXpApE0OK9fHYvGoCJdr/gMSt3e4JiljxvWwuXGWt7Z2bHDAi6/h8FNY1O0q6cz7SkUAIvIBBEZwrnHGYWUDjgPuePq967TysyRh6nUBVnxht6vra7LHAPy69BMBs45b9joSPkgwMA8AMLg3IEEA6+hnB0tc+9UDakN2eHRi1Urd+vr79AxASlLVCXSwnjBOAC5ifxf6bWNz39ooctnT7baLtn1rq+Y1/QNABxCAlA6AK0EvxpE1AHALcB47Qd4KVjDFk7FZB9WQHHD5F0BQPf/KAXnPKgEgLukdLyo1sfdx+LmW3+UkD+A68a5VW5N0DfUJOtIZjStZFUiJAGwDdCug0NamNYUiocwpmKTYJiAZ6wLjTUCDjAlke27B0qNj6+rs0liKVVlzHVzGMhSzA2ghMFEsoqGetuIJwaucgBzmGO1nLilAGWuT/ju2v71NsUOXitnY2pBsS/9QvwI9zO8YwTr0fpl3V5cqmpnL5/QswHExsZm3uawHUS7JGPB3ArRiDtLnMB0DABrsDxtRxkODTIqEbWzBpm8T2M37YxMA6QRhCCryfIIagPgAfUvLC1YYcHY5ICSfY32SHSD3oOAW0kcNAdowQgnAURyUtnYKZHWgDBkeAD7GlPGrVHzNUPHMnR3NLZfcaAjEQluYLZbfKygmTWRY6N2Sj3J97UGxRglGSlKhheyNpN1QlLVU1noLoI/sGcAigBVrRa0esphYMyhgjESbr/WMe2D5hsAt+wLvHAKEzMUQyA7AIHMyzFPZMmB3rN1arq8UUCqWytbTN2BFip6WSgo2p1NxyYPZNezdG+vq7FFmAAH6cH+kaUKQlb7i93yevgKIBnQEiCXQCpv1m2++0Z48e++e3om5AGDY3durLAjmCeA2euWMK1lstJuzBXsUQDhzLhQGDcHT9957T0VpAcc5E9A3AML8nzHmjEEggnn29OlT1Ush045zzd07d6W9jtxJvV6xXJdraKNZHmsD8G8IQHz69Lls6dNPP1H2C4FJwFb2Jb6wdfb1UND2+bNnagtFaJHCwq7ikVxTYNADQgOOY2N88970HaDs1taG9n6Cgowx4C5nCK7hc3zzc9CALyt7L6/1nX2GIrTffvutffzRxwJQX7x4aZ/+4AfKUFpYmFc2Gprq2Dn3x/6wLfqa/9N/ZBbSHvT6OTfRFuwMW2dcqFmB3BxBJMYOiS3A96WFJY0v5wgv+OrF05FnIguHdRbgnULWyEVtbXFW8xogvDuMcABxxpwsFv6O/SNtxrrKuALiEvxiHwt9xj10XryoKMDAnszZjLZwRmD9BAgOJAD2cuYqz5EMFwWtU78rUqui1KrDcKn1kOdxHvFsqHNfiztz0R7lskrIk7EeU/SVtrH+1ypes4f5TMaCZ1IQIPMCpNiDshAa2Ejcqpfc40x7POsI1xLUp5i6QPSrK0mo+RmHjLwrFRtHroxz08lpUX1ALRb2hO7uXtVNYQyYv6x/ZCsi4aizH0EOJLlubqLitdS1ieln9ksVTD46kv0jh5ZNpyQRc3PdkOY52SkQAnQW0qqu7SXKlnX5lvB/9gix0+OA5y7bEqRbmuD5n+QqNi9q9kCzB/4D9UCTef4faLCbr9rsgWYP/Ot64I8VDA2sjMDccGCctN+ynAIB5NdXOrJyML4F4CX74WwnWK4chp8/fyGQZmJiUgd5QCfYfzilOEw4wOitXl9RnMzZKQByhwdHui9OSiKJjjeamw05HOiCAsDicIrd1NsnRxC21N3ZWQGoOKrSQTQvtAcbE6eKglqffvKpnDmcLwo+ckBfXlmRk5TP94hVQ6ErNI4BgnCAeQ8xeiYnxVzC+Zh/s2gDhWF3TMol6wPAumzY/Qf37T//4heWyaZ0Pc7F7s62bW0sWUe7F7/D4U9lM9LcBpBZWV21+cVFaTnfmb1rF2dlO9k/FriC46KidjkYwG1Rgc8dOZ4U7xwaHJTMBe/MF4BNSEUWazSVUtEt+gsQgHZtbK3bIUWturvVpwpi4CCm0lYowEJyUAHQP5fOqoYo9wc4hb0ECxVnU3qY6YxriqYoGtZljfqV7UUpu5Ix6Ouzo8Mjl+dIJK27C+d4RyDG+x98YDt7O2LJ8/f+gX45TQBx2Bpa2DBJ0ZAdGxm1wUK/+h5Hm2fzrmQBMFZIQFCY8snjJxrr3r4eS6STdnB4KLazNEuvkCHxL9oPA/XJ06diBr//3nvqZ1hhQVMdZxWAgN+9884DgdewuyjI995776g/sDtlNeTzETuP/qwIHOB+c3NIAUxIXxiNa67n/gE04GeuA+wBrKiW6zY1fkeAKNkLrtPqoDzOMlIs4Mw4qLANT06QM5oFC7K1tRUBmARtANlgca+vb9qDBw/FJmee4MATNCLA8/Tp9+oXAAMcZQcu9uzDDz5SOv7Kyrp9/NEnmqcAVTi+oW8ODg/U/7s7uyrO+I+/+EfZNv0EqEBAS9cC/l+6Tjbz/u7sXQGSX/7qVyqKCdDE+It5ruCY66Rzb8AsAJWLStlevHoq8AUwBFukL5w13SewBYcbUIW1ZnNrTxIVykxBu/u8ZNs7sHZ7ZOcwIV2TH3moSXv1el42TSAOkBZgHeA+SHawjgBeDA0NWiKdsrmFBa19gEkX5xe2s72pd6MwpAripVzGBGCHjA4KW/JuFDgGRF9YnNd4Tk1Nyp5Zo+gDmI1kyTx58kTPnpme0lzk/ZBIkSRGb6/LHFFk1loF/oQCltgrwC7PZd6HzAyAWuyNwA/jkO/Ka4wYU/odzeJQkA62dfEIEMMloOgv3jPYOrYQWP9eRC5mZ2fnAm8IZvJc+plrQvYLe4GYmImkbW7u2vTMtG3v7tjyyrKNTYxZtjNrG+sbVj71AqgBaGadnJgc11rNHGQ9BZRi3ef/AHcAhtgL84J3A1x7/Pix+or1HSCF/mI8+J3LFlGMz+UDQmHK4vGxffHjH+se2DR7BvMhSHAsLM3bT37yhdb777//XnZJnzKnvMBxw2CeApYy38qlc12zurKiQr8Uz0ReYm11RWsI/wfs4htNYzSwfvDZD+yXv/wnPRPb8ADLkdZv1mmNIcFnaddfSmrpu+++UybNT37yEwFlFJjUOp2BQd5mrXaj9Q3pB7SE6TcAJ2ekpiSLRqAGIIzAD/0UAikAltgifURgOoDN2Ao2J0mzalXzjrHh96xhFCKdmbljT58+UUaGgsqtbZLFQeLj5as3Nj17zza3d7QPMaeHBgt2fLCvori0u7enIMATSaOV1RUVTJ6be6PxY72hv3ku84pi39gp9o/t0Qbej3clwMl8YF4SVBGw1tpmyXQ6CqLtar/ERgmqAxoT7KfeCtdib4HBjv24frVLrzDX6Bc+H5jorL1r62tig7OPsYZR44UMA69tQPFiQH5AxJgV+pEVIuBLIgbA7q5smDWSvY9xhykNwAvznPbx3goiZbMKMo+Pjev5zOnufJfmIe+DzBc1Vvg96wTjyvwM0iTK1qp4IJ5MhQfvzEq6hrlKPzLeQf+ea4JOOkFQWL8jo2OaL/QLQWD6iWdRDHV/7yAqmlu3oyPk19pk8+wLzCvGivUBO+Jsw8+hH6+vL8WIDtlfAomj4Kvqx0TFMnkX6tOw3xPAoq3chzMm4DF9AkgcZKvY98mE5O8E99gDWDs4SwVJFmwlZNCoqHS9rvMmNsxzGX9fb1K38j2sL4zLyWlJ70B/YH+0BRti3KlZEILJQU6MbAPawJqHLTGu/Mwezjtz/hTpAeD+8tL7a9ADeNgf+xTZHch70VaRExIpsfGp28HzOK8ybswP2hLmB+OO3Eo8Hbeuni6tkQRr6RsCfwo2RnaAPWHLgN2A1lNT0/bmzWu1NRQg3dryueA1eqrKmOH+nMeVWXEBoE+GZ0WZCUNDIwoEIYWFjBb3PygSIHL5tPm5N1aDXJJJ28P7s5ZMdOj8bNde7Noxc4T2f9/vUfanZCQ9I5Z3h7hDwdAr8/kfSEKf/Q//cxMn+te5jc2rmz3Q7IE/8x5oLop/5gPcfL1mDzR74L++B9A8d8asf+soGtGqOTQHhobAcTEqXdcUlq7AB9C6G2dTwg4ObA/Sw6+uW8RqAfTkWhwfHCScZK777W+/sR/+8Ie3RTABIGDFwJSLx9sFBnMoF1vm8lpOCoU7cUxh8HIAd31dmNIAHO1i8lEQDafa2XE4cSPSgebZvONXX31lP/3pT+WYwFb0lOaiy2ZUazbUPygHBoeF915eXrHZ2bt6HkWaVJSxLSZHB/BsempGwAnAGyA5IAfMLg73sJcePnxHh3e0b+v1c+vMIXnhfRWkKWBP43CG9G76AQY+TGmAB94TJzCwnQAbeT/aef/BA0kAoKmLs4ADxxjhaANsCUQYHVH/M0ZyrlJJ9QmsLcBgvkIaOCA/Th+gFW2UDMzlpRiNBAgAvlXcLQKhAHl4DzmDV0gBdFlrW7scKFi9OJjSLSctvlqTrAEgMUAtnxseGrbiSfGW1QpQAHMp6O0KDOnuFtN9oL/fMtn0LSMJyRRAcaXet7XZ6spqVJCTDIeqCrACnDC+vLcYUient0W5AG0AkUkBR2MTABkHD9AU4EGyMOfnYkLD3CTAQN/AfsTpw5b5ObC8XcsamZUbgVmMKU4j749EA32IgwrbbHxsTCAC1+DcAyICgABk7+3sWi6duQUfGUvsl6+g+4ttkb5O/x+dFFUEj6ADc5EgEHaNbBFzFPvDtgDy3ryZk1QJIABa0jyPb96fgnob6+uyG94Bp54+Qs6iSr2Aho/zwCCsMJjEpsKFCmyMjYnpRZBL2uYNClB6pkhIi6etPAc2O/0OUziTRVPXi+7y99AeHHdsALsEoBubGFdaP7Icmk8VL+IGKKVCqsqOgdm8HRXBBDj2QnO0hbXB5Y+6xQT2MYtpfmCPsKPFbo0KxXIf5hLjw1x2SYd2ZSCQtl67rGt9ZBw3t7YM4JWgW2eu06WFkOiBqU3x2I6EbW+gRZ+UBAF/IwWfuaV7A5Q0KGrWproOFIhdWFwU8xAwCMY7YBWFQ/nC1pFAoY/ADmBnA8gB8sGgDmuttLapWZBI2srqsgIP2GLI0GFuMtcIJPDZ8DOACH3BOoN9YzsAo4DTgPjMDeyRrUJA6yXayheylxcvXgjIwtZ41tvF9bD94ZFRm19YsrGJCa2bOzvb9qMf/ci2tjc1Lsx19NNZewG/mCvSWbcW29restm7sxpTB3Oy1lcoKLiAxAKZQYClrHeA64CXE5OTGg/WRGQZkCNhb2Gt4jPITbBeE4TC9mCiMi+Zt4w9gCdzDnb27u629qc7MzMK3tBWrg+sddjqsE8JFFG7b33NaxpgdzBmHzx4IPY3IBj3pNgidkb7YF0DbjIOBLUATrE/9hXazhzBXni//sKgXV3d6GeAPhigZCawNzLe0nFOegFlGJ/ls7L6AhkybJ39RGCj7KgWAYVxAWGhIKnAzINDGx4GEDzVO7HGeG0Q1+PHfgD9T8lCYH9AomFoUO9GkUDsGo1v1g4YxMw39jTJU1FYsp2Moz4jCMf6TN0N7sGae/furJXKBHQpxpmVjBIBHi/Q6IW5AQ5h/fLZe7P3tFcDNjNGB/sH9tnnP7S11TUFbNjnsGnYsICHZC4gASeZGgUojtU37OsEo7H5ILtBJgtBNub782fPVWga4NU16B3U5ZtANxkK+e4uBelph48ddQYI3mfFzg7FGMMaS/uZKy4/YZpzypzK5aQrjzwJY89aNTE+anZ9KcCR4M7MnTvSsCZwDXhMtgjnEtZIv0en1mTWLgK37FHMDcaebDH2YGn8Hx1Ze7zN8j0uSybJrQZkhW7tWfQdthyuV3H3bJ/2WOYCwWtsmf3x8RMCJjlLxhPqD9YF1o3OTg/+sS9hT9yTANH/+bOf2UcffSTAlLGCWb20vKj9WvZxcCCbop2MFUXb6Ttsk72FAAFzlv2b8yBAcqhRw99Zk3gPvrV/RQVdg7QQ78S4I/nH53h/fodNs9/wbpzreA57HEEr5hlzj/FlXqkmSKVqd+7ckzQdgXzXIXd5QuyVsyP7kGw8ktCiFoFr5jcUDOFa7DMUyMVuWVPa28gccjk65rvrl2fVHs6ufCsL4/RMNt3TVdBey9xFsorzCrJQ2G3I9OKMx5nuquXKUhnPtFHQsHSm2gFIqBFM83XI1zXuRyAOsJs5xr7EOZpaJcqqSqcldUVAjXXuiCLBAPL5vOY8Y8j5gnWXs4n7G60au4tq3WqX1HpJKLhIrYa5N68lQXPvzrTWByRbCAayPsLoaHE1p//iC9sX6SeA57EOs/akgs1vk4Oa4Pl/vf/Y/GSzB5o98OfZA03w/M9zXJtv1eyBZg/8G/TA2+B5OGiG2/4heH5zha6qa9gGfVCuDazzALz7/9vsusU1REnjDSxzUp0BYXBOAgADwLa2um4ffvihdAyPjx34BSTlc7D3XLcb7etrOTJHx8i+oJ3txeMAUnjWhx9+JJ3UADIPD49YMhmXnEQojIWDh9MESME3Ti+Ok/RT0xlLxxMCl7iev+G4AWDxf+lTq8hlSc4cLBvuBbNMzkwup7aEIpDS4o5AaJyoXDapA78AAIoJUmxrfV3OEv8HCOJ5LkXRY/GkyyYIJDNTuwCCYYHSjuAEAHIk4h1W6O2Ts4qzG7TQAXZgmQJ8Ad5KMz7ScBbTu79fWpiwAdfWVuUY4rQCRDLOtJXiiZ25rBwjvkIRq1BMzzUvXZ4DFjo64wAOgIWAVOhk8je+YbUBggDwwGbECXcAnhRgirIl5fiT8g0gG5hj6JkGoJGfAbT5HMAATpkACTOx2bG/4Kzh8AH04zQCMAT2LOMJcAdwBssKYJK+AXRGJxiQFfuAiQgADKj/7Okzm5qeFphBqjwpxgB3wyMj6m/6nWsBE4LuJowxL07HGLocAvZMAArgJ7DtAL65B9Ii/QAGgH+RzcH+9+KmJTGqYIsiR4AUAHIWSP0ActNvON+0G8f98PBAgQH6EaBS929xOZcgF0NbkCUJBS0ZWxxaABacZoB2JAPcyW2Rs05ad2CKB6DVGb0NGxsbFwAXgjiTk1OyWclqHB8LuAD0Y4wY/1y2U2MH0AyoDPiGU41tAVgQHFpaXBRDnVoJgCu0AXvjfcScXVkVMMo4SpaDom2trQKOXHDKZZkYC/SZaQffQWIHJj7rCWAxY4edAkTQbwBkyDPQZ4Alz549tZGxUQEF2CM64QAWXMfnVPjw9ETBJ4D0zfV1mxoZF5AAOCQg8opU/KhGQMT8RBaGZxwXHTwHNAYEY7xVAPL65jb9HnAEwBtgEpum7+h7+gbbDLrEAH4qQHtyasWTIxsY6I8KpZK6j/zOhdZPxh8QOKzLYc0CtFRR4BsK68GmT4n1TH+xbiAXooBRmXX7xO7cmYmAY9eopt0uXVLQPQA20aa+vEY7GB3+mICUcvlM7cYeXAe4cvtZPkNb2TfEHG5t1bzAprgHayy2zVjyrrCFYbcG8DGwzkNBPZ8XnolCEAJ7h2UseQGxgX0OYy8AgQSiaDPAI4FYCuWSqcD1pdNTjQFzmj1noK8ghjRrw8bGpoKnhSgLKOwP7J+Sh8F2sUWkCS7rFo+1SvaL9Yg2sFbTnqMow4D7Y79z8/NWKAyIpc5+4PUdDu2dh/c1Z7xmhUt7cQ/+BrhX6C3cgvNBO5520x/MdYBj3ntjfU2BJT5fPC4K6MY2CSRiD+wPBERYYxRcvzFJs9HnMO5DVgKAH4AYgGAIOjauLq2ILRYpEj2ovgIoh2VNWwBZnT0Nk3zAtnf2BLADwtNOwGPGG2YtYLxL+XhtDH5PBlII9DDGgHxe7LBf83lm5q69fPHSHj16JFvHjrgnUh6//vWvZbPYYChEzrzic8x72qw16twzOFjDaLMkoep1BYBYk1kHyHYiQMjc4kzgtTc2HxIOHwAAIABJREFUdd1JkXoEvTo7YLehoC7zSMD90JDWSABfFb1OJjXHGH+yKXLZtA0UvI2MM21hPGkfbcUumSv8jj5grGg/tsI5g+vpY+7NGYZ+4/pnz55ZrIMCme0KTrCPEJwmmEgbHUAnGNpunONevHxtbW2cJw41H5gfoUg574nNsSZh95Ak/umffqk9Bruiz2B6s97yrtgfQSrOUbTn7t079vj77yV9RXCCdjOP2WuYW9yfcQaIZj1lzni2yI7WE4JnBHkI0HKuYa6zjrC3hnWDMxZnI/qHa1Qs+PJS78tW53Uorm0RqaZCn4LEZGiw51PAknWR9whscp7r/XRqd2ZmFWxZXVvTHGSPyuZcFobrCXTRny7D5xJ12p8yFCb2bCH2nrAOMQ8VGElRjLMkMNyDhUkFbDkzT0xOaK2SJE7xzDKZTq3FLiXkUm0w1Nk72PsJ5DBHOYPUGnVrjcUU5CIofnnl9SawUa8xdB0F6S6NCa+sMM7OjYbuT5CT9SHs7aNktGQystnD40ND3oc1i3elb5lnIgHEOvS+ng2RtvJ5xZbWNi3f1aNgQLy9zV6+eG4ff/iBxdVP+CA3AtHJBKP9qptxm0vo3gu2wj0l1YL0GvttW8xaO1JingfJFq5tguf/Bo5k8xbNHmj2wJ9VDzTB8z+r4Wy+TLMHmj3wb9kD//lv/zcxzyVv0gIw5oxovpT6GGkD4kzDPubA6gWqHFgOB9WQ1v67z8asWqd4ZkyOWpAMIdX6t7/9rX3++ec6SAdwElAOttXk1LhSzQEvYfbgNOJgjI9PSkalXLrwVPW7UwKuxA7O5OQA4ajChMFBe/fd9+TcOsB8JUYRzjHPxYnAyQdowClzlk+XnGiByX19Au9gw5EuTlE1gFyAHsApHPuJ8QnJMAAOw0bCOaP9sMBwYMS8ymYlv0BxLPqVlNZ8PmMdHa4ZCXgc0tlhTeFMACqH8aBoEw4ZDpAKjUVsWxy2J0+fCOin/2CdPrj/wObnFwQ4wGLHMQaM54vrQ/r5NDIBjYZAOZ4P+IAURSiqiP4xAQmcRBy9MSRTkC7o6rItCqQSdOjrs+0dl7QA2MDZ/O7779WPsJEowjc5NW3ffPvtbRo/z8PZ7R8YEBCDRA7OGeCK0sy7uzXOOHIOsp2pSCJOOg4ofYpTTR/Ant3b39PvGDcYTrwTX2gQcx/eH0Cd8aAP0RwH1OT+OLj7e/tiUfLsxYUFiycSSi0GcPjoow/t5z//uZiznhpdsZ3dHfvxj38sYFUFvGIxsS+ReUE/HQA9pFjj1BKMQD6I6+kn0qYpSIqkx+7engAv2s68gHWKdAzAw9ybNwKF+/t6rb211RgvfgegA4gFeAmQi/QHs1Ts154eFV10IDktECTYNX0OODg7e89293Y1d71AYVrOMF9Bv9jT8VO2vu5gEnOEd3IGl8mR5n70NQEO5htgDYCGtEqPAQWRQ/AslqnJKbUVkBX9eEAh3hcbR8LHmenoA7frHrzjq9ev9DNSM9LojXco04E1BLEdxpoMABi8ZCuQaREAyKBRTMAMUK5y4cGcYMcC02rocWfEYka2if5lPfj2m2+tqwut65jsmbb87Gc/sx9/8YUXmY2yXPg9YM7BoQegAKkBJFi/mMP8TD9iwwRdGKetjU0rFakd0Kpn9/SSnp5VX7A2sEYAmjHP7t2/b4uL83Zycix2O8AL4DlzXeBXL0BQVcEwpEAYZ0Aq5rzW074+L6yHtjV6/xG458AZzNVVASS8B0xklwuqi90MyIf983nVZzBTUADGoooKEkhrNDQu9BHBK2RWmAfo81Po0DMAWm1o2Isjsu7Rd8gA8CxAoJ29XRscHhbwTkCBoBTzlYDg5taGAH7W7Hw+p3X0Rz/8sX311b/I5ihayZgzd7AJ2kgwFaAKpi/rCGNLRkVPN9roVwKksEH6GxYrQEsIchL0gp0JIM78oV/oR2z1+8ePDRCIfY73Yk2amp7UvgLoRqATJOjjDz/SWDC+sNoBxQjUASoTSPqXf/kX9QMBVdojdjOSU2YCDwGfYFAPFHrEUn361OcvACbz8b333hUoC8CHBjFBHt5VwZyhYelmw1hnXaQv2VMAzAH/yBjh/29ev7L333tX7GvWAx5OWwHyvDjib/X+krWCAdugaPCgMiFYHzY3fO1nLnA9e10ItlNXgnVgfHxCaxlzmmANgQmCubDNmRv8X8WhIzYzz4MhDLjN2gEw+8knH9vCwuJtthLyZ7v7+14UsrvbTorIKe0p8EaBVEBfMjQAFLFR9teT0xPti6znZP8QPOSFuQfzAukq2s9cYkzofzLL6GvG+MWL5wIWGQMPsO5or2fNYc4zh1k/Q2FrxpSAcAju0C+raysW62gXaxyw8qGkmrz+A+vR3Ny8bA1QEubvy5cv9P8PP/xAz8NGVIC5PabrGX/ky7CtHQWKXHolAL6Ax86IRnJsVRkcjAfzmXWI9Yj1m7ML78S7+tkgLXvjfZgjT589s8MjapG02/vvf6Dg671796X7z++wGyR8AHVZn3Z29yQZw5gjj8TzKJAu8JkCnCmCWS5PNTk5bfNzS8pSYu357PPPojNnqwIvzGfskfYwR8dGhzVnCS6xPxPwWF5a0v7B/2kDe+sSGvX5vBj3K8srCogTAH//g/dta3PzNijEHkxQl0A+mvOsibDDJeN1dqYzI0SPh48e6mwCS/zFy5c2NNhviWS7LSzM3Urn0VeMJWPFGNAe9lWCttls3hqNa1tbXVXQiGwu7kWwk3nJWRphQ4JnAP893RQ4JuiFZGA+klHyWjWMcThrJ2IUxySQWrNi0Qtrsw4iD/b6zWvZJc/T/kZGaAvF1zu1rygDrbVN98MWyFQgyCMpLZ3/sYuU7IA+09m+pUU2zdrC2LDmcwaB7U7RTuyNZxE04Yu5xZmCz5Npim1xRsh0dtphJKkVipRSRJ71i7MV9o1tkZ1BYOKkRLaRF+O+ubqy7779xv7ypz9RYe3ry4aKcEMUgcjDPEB7/Q9lW5inkmqh9kUAz1tj1hr/ffCcvmhqnv9bepTNezV7oNkDfw490ATP/xxGsfkOzR5o9sC/Sw8Angcm6tvM87eBdJdicc1zRDkB0Dxd+/JWOzB8NjCh0Tu/vKYwYkJOBs4Bjh+fAcTCueVgzu9xXnHQkQwAAOiIt9v4+MgtE5EigelUVozq16/eyMlOpuIqogWoTbo2Tj9p7EFLEceD62DwbGys28BAQawY2ofjE7R+g7QEh35YTzj5AE4wEXGOxUanoN61yzYE8JD2A7bzBfCFA4YD6xrd47dankEuAxYRDuHuzqYKhtJeHC6YhGIOR7IgAFIqLBXpm8PMwWHkepwN3otrxH6PAFvJS5A+fFy0mxtni+NMuJOcFIhAu3Tfq0sBlzhdgGbONDoSuKUCcHEv/gRASF9KqxM95UKfHCp+B2LFfegfpTV3doplC6AMQxOmaW9hQOCNF86DCdkRsX7TSgMWaHtKQceq+gpHHAcNG5G+ZyYjhhnPh/0GMIXd4LHBggZEhk0F2xpwDp14bJAxVrr61ZVsCyAfRhuAE4A5rHT6kHflGQCzXK/gy9WlgCWkU7BHnEYYj7AWnYlvt8UKaScFyQDqAHXoF/S0cboBmZDy4BleuJCiZUdRP+dvQUTsBukA9FtxutGADm1HAuRQTNdRAcaw6GA4+31dLgGgIUguAFCtb6zLkWd8AZaD9i8Am4q/DQ/JjmkLfQ0YSh/wf8A8wDQcVuYHLDL6hncE3BKg2t2lQA6BE/oLNh22Tl/MTM+oD3DEKfAHSKEidrE2W1xYjAD4Fr0jX6R4Yxu1ekPAG/cD/GauIxsDi9yDWt36LEERxvC8eiGgin4BeILdif1iJ4CvSPsQcHFd9pi0yHn34ZFhAR0UVQNY51mwP6UfXgBQNTGdmXcwe2emp2/fk8+MT4zLBpn3gDQUEwWw5d6MMfMMAI/nAlwQFKL/JSfV2ibAlyAVy6gDut7vfD6wMcO6BO5RucAerwQO8S9zDMY38w0dWQB4bBxAlfUK20CnXWDa1dVtJg2AorP6kmo77O6wHtOvrEuMH21l7aMP+Tv9Q98QqARAC8VfWTcIHhE0Uy2Dnh61H7Cxoz0hG9C8r3t9BhjqgPuApIwl789a0NtHW2CUo4NfFJCFTv7SktdUwA4BnGi76gaokO2lZz1RTDYeFyjEeNMPzAekNKR5zHxUXQ7XOaetrBfYGLbGuxJEw6Z4L0Ak1fEwky2xbrCeMDa0S8+ve4FVCpsyH2BFbm1s2fbWlgdJczmtk6wZBFyl+d7bKxsjiAmAynqLDQK60z5kN0JgTSzqjpj6C1sCrMauqNXAnEcagXEBmGIfvDMzrfUTfX76n/szHux5aJrTh6wvktjI5VT0kP1bwYH2dtkQQFgIfrEe0Af8SwAop+KJHQpMEQgIkmWA3OyVvCfjJwZ7T6f2n+IxBSaHFaykDXPzC5bN5GQbc2/m1X4K5fb25H1dz2b1DdJK8Aa7gpUMwM9YATTGE+02c5d9teIM64uaJRIpPWNjHdmxSa1Ny8tIZMQtlYkJCCdYjC3nO5F4upZUFXOOtXxpcVl9x0bG+JMVQduUKRVJwHAWgGUPmIgUDP8nA4dzAWA8oDb2EI8nNK6cXQi0AISzPhFwAkBE851gJKzaQl+/AoU8i/azVzFeBKrZ05KphH366aeShcG+CX6xJhPkxv45Lz1//txqleptBhiSJ48fP/FC18mk5hYgLe/KIUBrXsmlswD/GTfmI+/MOgWYzt6jwpXlc9vdO7DS2YXOB5xnyIqjvcgTMdbsbUHKjblVKp9Z+aIse/rk00+1fxL0lhY+xXM5z1xdaS2vXtRsbm5J6zJ7x/37DwS8AvazXvLFGYe26nxZr9r62prmK3OVNR+gHBtl3QKEVuFtNLGzOdcDPzryrIi+PjGxF+YXFCxnnCE6FPoo3u4FqLE7Asrsl/QttWNePH+uccPmFVAY6Jfudl9/Xmt4KMJMAIm2vnz1SgFObIE+Z24e7B9bNtupcwnyS9gRY8P+cnCw5/JrLS3qez8jtCi7hL7CPsN5gTWHsxNzkEDg8sKytbZ4/RD2ZfZ/9gwKCjMHKDIKoQTJFN6VzADAc96DPmL9J3hIoC5kPNBm3qV6UVddFMaJNYO1hzFkfjLOXB/qnAyPDNnu3rYCsTD7WScDAQWbwl5Ze3guY90/NGTr29sKljIfuA9zHAJKKD6KnTIuBJga1xRHph5Nu+bUP/z936mW0E+++ELAeVsr3wD+kSTLtRMn/thXyKClLa3x9C3zPLDPm+D5v4tr2bxpsweaPfDfcA80wfP/hgev2fRmDzR74N+3B37+f/2vN4F1DljyNoDu+pteWEea6KRJXl0KUMAZCCzzW3DdwNavo+tj1rg0FekB5P3Nb35jX3/9tf3N3/yNWF8wbDj4A9jAnkX/msP2j370QzG0P/74Q/v+8bdy9tECNmuTo4qGMaA1+tE4XC9fvpJzLmauGLUZHcxHR0blDOL04iS3tbfag/v3VVgNh4Bn8w6um1yRM4bTi3MJcAKQ8O67j+SYAhbg5PAdgCaex4Gf+wctTRwIWL+wTT1tvksgCMC0pymv2e7OlpyCAMTimCrF+uJCDE7ahvOH8wjo0t7WpmJYgE5BciNIFgD6wPDDkRodG7P1rV2lxIdU1VDkTMBSxCp1sO5CjhHjCEsLpxAwKWjhcn+ud/Z2iwAsnJe1lRWBOKEoI+AE/cX9+Zl20z8AIb19/XKgQsEpfk/WAWxmpVJ3uyQKTC8YcTwHwAMAhd8HfXru6QVlnWnG89BpB6TEkcX2AHFoE/8nGAG4GbImsA36A+ePzwTJnb/4i7+QTfLOQQaC8cRB554wpnlvxh7HNDBXASBIlQYkxo6RGqIfsR2+GHPGMxRc4z0YJ96P38EsRNYHNiCgXGCiAgryjvS9JIro++tr9SuFCek/bAiw6y//8i9vnV/6Snq56JJ3dupn2sM85F5BngEGH23HXrFP5l1g+wWNasDsICVAn/J3nnleBpi7udXz5R5BEgNA61e/+pX6hzGFXUoRPN6Z8eJaAIDA1KM/AYDoZ+7tDEU0ilOaM8xt2hGccYBVAFyuFSiUgxm/rn5hnEKRNz4D2BOyDrheaeBlAIUbtQd7pj3SVo7F9H6uV48Wfo/mGJ/Hlrj+H/7hH7QmuRzNpb3//vuSUpi9e1fFDAHF6Seu5e/cG3sPIANrBOM6FgV2uBftxRbC33g+7+5AnLNcR8eGlX0DmBCK79G3/I1vvhz088K5/MtzaDv9gk2Fegj0fQDEAaNZH3k+f6ft9APPZV5hE9yLOcFcCYXggrQN78640df8nW/GGBtgHAF+vPBpXP/yDTDDXGL+8Q6ss7Spr9CvIBAA0srKsvoPuR50kSm0CGsRcIjnAcjxDowDcw/wl3elr2GxElSjz9FMZi/BvoPdh/4mowaWJ2tSWFu4/ssvvxSjlS+cBfoAIJixgmEe5AiCfBIXMccJPGFXAPejw14wdGF+3rXmM1nZCvMdMJn5TJ97TQ+yoGa0Biib4vpaY8m8+81vvr4ttKssjFevZIusE6wXjLGkYkpnNj1DkONCYCy2Ayi2ML8oKRQYnGitw9BmTQE8Hx0btPW1FYGwZDEAwNFv9C/X0I/BzukrgjW8j6RixGhFRqemtjDmrCdaX6oXNjrumVVv5uaU+QTADfOWjKyba4KLvfb9d48FgE9NjtnIEHI/a3p/9gTGxDMgGuo3bCVIclxbw/67//6v7B//8efWHotL+oH78AyvfzJgO9u7tr29a515aonUbGDQpbYUoDqkqG6rPXjwjmRTAMgrFxV7+eqlWP6cIcK+HaTeWFMDu573VY2KssteYL/MHezM998TZQ+EzAQPAG5KHx8A/dGjd/We1Hfh2QTQPv74E70D9sX9CSBtba/r3RlLxp2xwQbpa5jWzE/WF55P5g2RnsD0Zk/lWtrP/oD9I++CnTKv+J0CohFjnj1X2UpmmjOcibjmk08+se++e2LxRFIyOhRZpr4DthEC0zwHG/Z9+65dVL3IOFlatI21nffCpugL7Jj9kzUAZjdtZ07+9V//tWwKQHN+fu6WYU076VuCWMPa008VrPj888+0dhG8Ye5g72G/w3a++ea3Wn9gXjOnmE+sX2E/4XfMQ8BkAruhuCeBEdYWAkahxgpgPkEJ1hgVI99Yt5PTIwUoOGOwPioDqdHQNSrS2dZmzBvG6+nT5zY0OKxnsUYQAGKOexAjpv5w0NqLiTfqVWX0ECTTPKCYcaWi4Bp7DIE1zjG72/t2dFRUOwgkM4/RISeIQFbb3t6OPi+JwURShXaVeUVtgmRSNsJYcT5C/i0UPKUtZLRsb24ps5I1zIs9t+q9yMLEvulb/k5gHXlFMujoBwIWgNzKOqJmSSKhYB5AvhjlZOG0tCkIxf7vMlGcs8ckAfP/tPfmzZolx3nfee/S3bfXWTCDWYEBQIqgAIg0YQUp2XQ4rDAg0XL4U9iil/BXcShkfg6Gw5LovxQIE5QsW3SQIgkSIgARmH3pnl6mp2/33Ry/fPKpylP3vBejsI0IqM+dmLh93/csVVlZWZVPZj1Jgg2n9zhV8gnB7nsPpssH6OBXojAowRiSB775a78WxUJZp7G7/Ka/p2f4B/Of8SRsZKHvX5rRtvAZPyt4/v+vj7k+fZXAKoGfPwms4PnP35itLV4lsErgZyQBMs95VYDjpWCoecwrhQsFQ4+TAxzH2aB6AA9J9yKKB3Ge7+xC7XIUjhbOMEAj33EE+Td/8zfjMzbc/BwcXAsghw36ZgO/4suRSftLv/SL09tvvzv96Z98b/rmN/9mgOy0U07vcwF+ReHOfbKVrgVYgcME4Ad9A+ATHONw8TojBocHR4r34fABzrCRxvnEscHhhHKDTT4ACOB/cKPDqb3ZhBPCb8BtnFrAYhw5QDVoBnCIzPuKI4GTAT0D2U5vv/njOGYK6IGTCyCFHDl2bJ5LsrjJVrr38cfTrRsCf2n7M7eeiYw5gCqcIbLccFJp+8OHj6Ynp9P06SOKGkIvcyXajCzojwMkzkJinJQBdBjOEkAAziYOFeNiEJd+Rcb3GVQH10NWztzG8cfRpf08ix/6TeE1ssVpJ6AD7Qme2uQadgFBxhHHzZzmtJnn827azn2MrbK2xHlL++kT4+ZMST7jb8aOz7ifZ+PIimv7KJw2Fy2lnzwfJ5zvuJ538TnPoA98hp7E8fQXX4zf6ALtDf5MMlwJjrz1VjiQ/ISuTVOABvxwvbNazbfM8wGsIis+Mm9PA9QGcEDuvBsnHmf+/r27kZmKsx5UC9DSvPhiAFv8jYPrQqify2CO+wFA4aP49JF5gh7QR8YbWdN2wAHGDmDGXLvO0KUdmmuvTQ/uK2uXtgMYOXOUNqAfpn7heoJFAIWcRICShAxhsg/pp0+aEBwgYBOUL7t7cYKAdphyAlCFIAlt/uEPfhhH1AlYQOVBpidjQ3t9moW+OphD35FjZKy/8ELj/uV65BW8ti+/HPpEO1UIVAX20COfKEE26Ag/zFXax5jym2Pj0Dsx5tYhfgP88U5AT57P/Ah7wRFz6FeuX48MQ8YgAh0ffhhjAfDCTwBPB5cjcxLaKsCI4MgPftrTaBvzj+dzn/nZAVjIJIZ/m2x/QCoVbbw8ffGNN4LOCtCITGh+rl2/FmAx4AbgImAmv9HzL3/ly9Of/smfBjgRPO6XLkUwB1CHzE3aw/VxeubylaB2gnOerEHuJ0MXcMRgHYC0T5RAw0EwkBMqyIXxPz6Gl/ok2gTARLvJIgYA413cz3XI14EA/o08CLhFVunBQYwRAbHgag4KD53y4Nm0i+uRL3ObOQWIDshqXml0wIEvn1IypzVzHTAISg/GLWwR2avw63Ny5nMvhG5x/aU9KC9+dfrxj38y/cmf/GnYD9rhQAzXma7FPN8AabQFegXGF1oY1iCAS/QpAmd374Zs4FD/3Ausfcj14wAVAflff/2LsVbChf7yK69OH7z/YYwpRYWvX7uUIKXqiJDhjX53rvirMb+x0889e2s6O+X0wpsxN5A17UU+tJG+0CfsA2P2/AusXQ+nd999P4K5BwfXp1dfge7mJIDEL73x5ahVAh3Vyy+9EPQ0gKBQdxEYJ0jieQrFB2AxlGkEqH7lVym2rczuH/zljyLgcuvWs9NXvvyL05//+b+ZPnj/o+nrX/9G9PtsOp7+g29+dbpx41oE6iPD+MrV6QtfeKNRlxGIc42FGzevx74Ae/ev/vBfBVCJvmPTmJ9/EVQYAK6sZWfRZ3SK56JH6BntNrUcQX9AZ2zta6+9PH3+5c9HSIbTSGRMsye6dvVaUHgB6kNHho179513pl/51W/EXEXGBHl4Fqd8oDnjnQQraBMFs6Gd+cVf/Guh94wF9pdxDEqoBMV/8IO/bLVoeB/rCX1A19mzYD8Bm7GDfIadgxaGhAP0iz5xPbKJ9T9/oFSCxx+7SaDmzt2PY84oeP0g7mO/F3uQy5cb8A/NHHQu0I0QrGIuKnnh01h7aBM0MwrEnU7/57/8l9Pf/LVfm/7y+98P2hhkE8GqUxXJxTay5/P4QSVDcAI7w+kA2sG8x4YxBwm88j37AGwM1IG/8Ru/EfMHGUCRhDyhGWF+ovtf+9rXQ7686ydvvtlOIJKFj02MoCKUTmnLmd+ibfo41nbmHtdyog1w20kT4hunsDB7sJ3p+OQ06l+gH9C58G+eiX33KUQCYgSizk6n+IytOnaIbHZOQVAzgWx+rSvsxc4ie9snQRk+J7bw73jusTK2oxbN3i5lNJUsw4f528k089+babOzF/3z54wZ+z35BOpLHFY9m6aTaTOd2Cfgc3yN8Be4AN9hNzLx+SMKUB+dBCUTayaJHXwe9UGoFBrXxIvif27jOn++3F71F9txunt5Oj7rSUErbcvPyNFcX7NKYJXAz5UEVvD852q41sauElgl8LOUAAVDDXgbYHW2ualb2u/pdHqSBbTYcBuA9cbcmRwC4uE3Bdg9DWeEjBUADRw1QEyuBWQB/MFBY48srtmXp+eeuzWx/wckA5zBefmLv/jL6Zf+2len27d1RBRwhWObyvh6EE4PGSw4ZLzjj/7oj4NzGXACMOjqVQGqXAuIRNsBkmgDmV4AbvBCAxRA4wAnKHIwpQwZkjgz3APHJ8Aj9BA4fTjYON08H3AU54z+s9nHwQT8wUEk6/iHP/jL6a//8lcj4xJnF+5aMuF0XHwTfUMeZKZ99OEH07O3boXzDvhTM+V9tBaHDRlAu/HSa1+c3v/go7iejDzkJsoNAYSMGc4+MqC/OML00dzzyDq4cu/fD/ngdAPKAQbc/ujDALNcYAywH3nQVsbTDhHPh17iw49uZ7bv45CxnVl0gWcE3cszz4TMAIJdnBGABTCF72iDM8xpuzPQ4b4HDACoUYaqiqHiiPOsoCq4dSv+512cBiDzEHkYYKDPPBsgxI48z0EfHUxAFwBceTf/po0ARvzNs7kOcEvHzK8F5QIgGz8qGgrdjoIbPAdwHBDkV36F7EodkX7mGehy9kPmtFVyvxXBEYpOkrGH3EVlcSueb5qZXogWvvZn4og9AFul3mDuAnpCA4MORFuvXQunn7abE5S+A8ADBKITtIf+kbX22qtfiCJiAMdkGBK0eeFzLzSAGh0gQxyAnGKxgOcEuZAlYIWzIn1aBX2hr9gb5IIOMAdpG/rD5wY+kbspJQBQXniB+fEgng3QAqcx4CCgOyACgRv4fpEjQCA6w7h973u0/asxr2gTNCbMUeYqgAt6h57SVnSI9iFvxgxqCB2PPwmaAfTm4Mrl6flnn4s2Azw5uxh5q0Cgjr87E56CbNYl80UDxiFnrneWKKAUfOf03ydAAMzpj+o3nMZ3PIvnY1t8QoLxAljiWfSJNkVB1ps3Q8+5NgCefXHMcw32ykEH9BaX7p2QAAAgAElEQVTZ+GQLto1n8V76yfODh/7SJQGTBwfRT+SErhMQ5MfBO2SI3jLn0FV+M2Y8A9AbcA07ePPWzWjHUdS4uBnvgWLoxc+/EMUgf/ijH8Z8wN4QPKI48tvvvB0Z3NQrYA4hDzisCbTAY0wbybimWG1QXTx5rGz/jyhu+EYAoQCb1E7gdBDrB3oE5QvX4zhA40BbAQd9Kut73/uzGH/u//KXvhRBhT/+oz+OYAd95MQTFBO0l7UHOhHWG+zxV77y5VhP/vk//xfT3/k7/1kETigoC2UVY4KuvPPeuzGu9JWTFMx/5NjXmuvRfgIO9x/cjf4y/qwzzz//wvTOO+9O3/uzv4hAAqAUsoGyjCJ7777zdsylkGPqBePgWhv0i+AYa+vjw0+DigP9pz2sb+I3/iDWDsYeGcTJnf3NdPj40XT37v3gyGcdvnUTvdmf/uAP/sX0/HMEmZ5Mr7/+hTjBtNkcRwDJpwYAXvmfcf/ud78b40pQ+dvf/s8nGMioEcL8fPstZMO6/fz04gsvB2D+T/7x702/9Vt/P/r1jb/xtelsQzbzJuY8mawE4QDbTeHz8cf3IgjNu1597aWwGegr48z4OWjMeEMJh00Hp2Ot5DonDCAzsmuxI1H8eWcn7IDA859E8B+7zuecKHty+DgoWqIg9jWocA6m70E/9dprsYfgtAnZtLEH29nJkxsE0W8JJNzZxNhCJ/X++x8ERZFOBgKibuK0HQCi7Yiobx7ENcx/AcmAmjtJv0bhZcB62rhpVCj37n0cwTtAS+8D3eewqdeuBqgfBW0PDqajo7PQO56LrUZGrAOuq+HAOgkBO7skVhxncBu+agGhptXwusl70L3rVw+mh/fvB22J95hO8GD9Qk4OijEPQVKdBBLzFcA4AHcAWAG7/s2/vV/1GkifSYQQRaHu428A652dS3k2Rc+xTCq9YYDTp2chB/rW2wLYLP56fpA3e0M/53SznwAwpUt2Ipvcz/e+bTqFdelsunL5IL4HNAdQRi8A4/mMZI4A3wO83glqMdpCr9ErqE6iT1lUnHlt8HxvD4BaY27gvAHoXMS78jdB0p29K9NmglddEEsDtLNukq+N8YW6bv9S47cXwK3/9VSB8JLHNJ2cqr3+TOA518SbZuMYd28Bz61b3IUcLl2+Mp3tXplOOEObY7iC5z9Lb3N91yqBVQI/LxJYwfOfl5Fa27lKYJXAz1wC3/lf/+E58Lw2ws5KOF6bs+koC6cpS0fciMoIOm2ZLXYo9vcvx2YXANfPEf8195L1It5Hsp0iK4RUGa4/fRLZ5wDuOAk4wMoYe2Z68ODT2CyT6KzMFDJqcDbkMPBu+CaVQXwzMuIAjAAbVDzwUnEeKHx4LQACAyL0CQfUxVCV1f1QvJuRYaz+AIICapojVtnhONNXI9OWzCEybwEfOeL/3T/47vTNb/6H04//6kfTN77+9XCOo73pdOL8AULBXYwHAcAW2bPHJ0H7oOOpogkgA96OKs47vOFvv/vu9MrrX5w++PCj6fMvvhiOLcAcoCqAhx0oZMHn77/3fhbxg6/5ShTwoi1yrPR8MrsASQAi3vrJj6cvffGLAkivXg05km1EuwDjGRPuBZSD2uX9LP6FbiBPxpDvO0f3TowvMiBr8t/+FfyZX04uWI5fHzZQwHqm7PZNjBWAAOC5wD0CFXsBgDFuBF0iy+/a1XgGhSGhEOA55mnXKQdREajw7H6ASoCpcKkD4uHY4bgjC9rJ/TXQxDyBD5rTFeJOpuAfHLjK9BeHpzK+REtyKTKHAdKcbc/JhHDQw9HV85Ht/v7utLe7M/3hH/7fmalO1je8+XIscZgF/J9FBiz834wr/0chugBZyb7T0Wm4vA0MiHf7NE4zALLo1MWzGQxhLpJVx5zSuwCU4OgNQBn6n8PDOBkBrzUUGprbZwEc8A4yzZjPKhh3NbJpQ782m3hH6PLpaciTH9Eh3Y5MNgAG5iTjyPU+4cLf0jfpKM/2SQGAvaBmSoc7QBlAkAQp6AuZ0IB9gDIBAJ0g5/3g+KeY6Sef6MQCOonNUIBHgTsCZjyD8aMNzAeACO4XlRDFG1WYmKCbs6R9QgF9RZgEJ5w9jswMsNuu0H/VbPg49Jbn8MNn6Av9A8B0ITmeD+CH/eJZ6ASUAwB+jBefAUpyv4rOHQWdAydsfDrid3/3d6dvf+tbAeQCQEeA89GjsFvYIPSVz8kGBuwEnOcUDZmX8J1zhF9USJ8E/QrBCU4YIBeCVrRP/MQ7WaAWG3Y6vfv2O5F5/Prrr02vvf5qZLf+63/9x0GtReY8tS8CIMpi1pxWQo8J3vDs73znO5E5ChgNmMxn9NPyxe44EMA8gTv55VdeiWu+9MYbYUOdkY4u8TlyQbYERmk3/XYgDV2NdY7/Tk/1+XPw8Z9NH1Pc+vGT4KKmr8hD9nM/xiHoonb3VBvh8FEUXIyCt3fuBEWMa0hQA4NxRv4EuLietpHtjfx5JvMpqJQ+/STAMnSXeYftRn/2dnajiKOohE5i7QsgbqN2A7j5lBDrCc9gzSEICbjLWgWoCq8wfeadnqO2aYwJz2XdgaebGc/6wpzindjN4DI+mYJmjX0AYx60CRsAQIHVtItxs13FNpgagjGjTYDncEKzvpOlDnhOUID14dlnno81F3nzngiQ7x5HzRRlBWuPQdYu/eD5APyMRXDvR/FS6ZhPnhhUY754jaUANPegLwY1LReuM70Z31G4lwDCwcGlsFVBHxHg6268H31B1xjHJ0+0fxKI20FkwGkwRYOv9IM5gQw5gcOaxd8Gf7UWy/6Z35v2sXb71JltLc+07TXgzTO5n7XoyZNHsVdiDxD6krJBB7wnsv4EcL+hoDHgPfs07Hc/VeN3OdFi/zLrBM9lj6GscL6jH5atEzIIrHE1NovnMl/RVf5uOr3TC9x7XATKCmCtWdcN4M3NrW25AVYDtYyHf9Bn7Wun6eiJdJvvfS/X6Xq9M8Dzs7Oo48H6Y9uFLWctIrub9YN37e4JwOWe23cPW9CGzwhy8mMbzf4Km/DSi58PHdBpSpIetI6ydso+nUaQJ04TkUUectYa6/33VvB894z88NZ3BxqQtX+c1U0k4PAIm6PThpbtGFDwO7n+LE+1xkmMDGLA3x4AOpGF/FxjJhulMVEWPPbN91X/JCD4AqrXzHPv1bgvMs8vX5k2+wfBeV714ze+/dsrTlSFuv57lcAqgadeAqtRfOpVYBXAKoFVAtskAG1LdZJiw+q8kMwq8YbU4DnAgsHzmiFi58GbXBwEnCKOsgbgcPQkM2B2YzNPZt4eYNnB1QBdchs+7e+T0XIWRbSgLeAHvlN4TuWA44zg1Mjh9OYbxwLwjqPaOJgCjJ6EQ0tySjhCcbxUGUgc0+Y7fgA/BMafTafHx0lnIEDYGVv82wAGm3EcYEAA/ziQwPO5Nor7PXwY13EfixEZd4DFzi50NjBtw7k2xzGAmDKBBRrSZIBFOXM6rur+8376fYojkhyVQc1B0bLDQznRRwJCGDeykwB14mhtgJeSEw4gjricwXCJYrwikwqu3OvXgrOV+0X3sAlnLsbn0n6AFYzr4ZPH096l/ZAvYx6A8pOjkH3oVwZJGDc7mGRO0bdwpo8FUhhYsH5aDwEqkZ/GA0AcnviHDUSnPQrETOGkQrsDKMjxadoE4FTHyuPbAjxkaF8W4GOAIbKbIvtKsqEvOt8scdFm5M1vZ9Kh24yfwQbaHZzIN28FlyufMw4EkPxuOfPKsoIfVZm+l9MJ7tlycjbTEQeoSsc+gB4AGdpBBhqAdI5FHMjOo9y0kfZRUBO5hDxOzyKrnPkKOBO0ABmQQmZ8Tl8NHPE3z/S48M4jZMYR8wDTAJMPQv41exCRxRzebKbjE0ARARa0E0CO92oMT6N4GuMQR983O9NuBGnot0B3AD/Gv9oeB/IUiBPggf5RRM0AkNvO5yGLCL4oGMTfALfMX94VQ5zHyhGAOGaVaWnwz84448g8VVCGLMDd6fCRgmrWY7VV81kBCmWQauz1O47iR9CmH1UXQCaQ3nPFcwjgXEGbnQTzVAzQAL6yPKWsZEWTCUrbBXrt6hh8gkGAqmR2ApCj7QRLYj7u7kbwzDYBgIt/M1eCoz/6vq8AXwZJgwc3s2/DoiCTaRMAnXWOonq0KYIsly8FqOkj+Z5iHONHBzmlQ6Y69ox3B4VBjgV6BDDJHCBYw/PJOK+0T7TPgZlYL1ifsGVJEYB8w36fngSnMPab56Ov6APrEuMCmEebw/4l8MipD+h1DLSHLtFbbCIyxCZhRjIjNtqHrdm/NB2DNG8EWPND4MZ0QpIbwR70EQCZtUWZnLTfIGEAtWdTAOusqTzLAGqaL1n1ANsFUFk/DB4yhy9f3g/wDzkh0zh5Q7A7spwFYrV7mZ/YwjCPyInM2dNmw8kq5UsHKtTWs2i/wXkDtH4ubUTuzOvHhyqy2/YZEnc8k7mB/UJPwzZl4B2KDAX7DcptVHgRwJ8M7TN9v7sHtYUAw9b/pPgRzYOAaicD1OCpx5hr+D72MgmEh2yO0UGCushSdCOaqwI8+dv80rHmngko9Nz2vDbwx/ijfwSpDq4dRMDC6wrtj2Ks1xR05HnVNvG9wem6X/PnXM8YxGmS0CuAV9m9APAz2BnXZxCJz2RvoNOS3mF7GBeC10qGABTXeMeatoMNQl9PWiBXQG9mNsfeIGvmhG5DT4K+oYuA5ldj/CotiG0pOsK8UAJFLsoJoqdpy8Vav7xe+EOPMfLW/lBJEvo3Fksgub+TvXcGuvTJ+yba22SXdIjSyW7jIzE89omn0//xf30vAn3UrSG4+/1/8/3p8eHj6Wtf/1rMvx/88AfT3s7e9I1vfH1679134+QjgXGCl8w9AogEnT55+CAocSI4fXw0XU6AXnvFzELPcUJ/Z5nnu8rU72vdTFzzzxkb77vzppAL5g27srMbbcBuhlzSp/ATg64l9gDoC/9rvDwmOoGxF2OZ27h8ThutJusYt9ht9FMM7oPXW9rmzPMKnnusV/D8/Fivn6wSWCXwdEtgBc+f7vFfe79KYJXABRJw5jmb3djwDhkeLdskNrvKPAc8N2hk4JFXeDMqEAjgCIcGcEoON86QHUccIJxBvgtQPTgS5WAcHQM8QcMiIENcupenh5+QJaasEYowCbgV1A/ggwPaAa9NACi8j6JmOHZkWDsbxc6ywTQBgsqE38GJPZaDB9jNtYdwswOSBNCvjGIAKDJxcZoF6B41gDUcqDzqGk4pmWYASYBQ6TDaATdoYMDJm3/xxu/Fc+y4+5iys9L8eQAnm53p6OQ4wASeRSaZebhNQClgV87GdKYsNAGHclQ9/gGC4UiSwZvgAtlM4VACngMKnAlcdgacs4aCD/RMgCdgG9cqe1yBEMCkOBaNnsSzeQbvV0Z1UP7sq03SKTt1crKOnkBrcBDH0n1M/Cbg+PGxgDFAvD04M+kfz9M2APoSH9Emk8tZZgbwkQuOfwsMpCNfQQplSqk9ykRTnwLozKPR/I1MAE54Hu+J4NFjwAbAKP3tIIszBx3U8ZxjHpDZG0ULr9+Y7t2/F2OqTD1lYYdjSFY2x8SzYQJ+ADaRq4DmAAUzO9yBF3TA2ZUGsJq+ZIY7fSJjjiz1CpxZVxzICdACXTidpsdHx5lFvh/z8fadOzEeyLFn6pG1B5B0HDqKvpD1ypwzqBoAV2aacy9j/uCeeOJ79qOUw3psUCOKnWF/To7lWkf2rcCPkB/gUALYyAaZ7GyUBWrwj8+URUygRgG1NlcADTlLb8A5ADIB9cqWlJ0icx3QWcfLBRTEfCeDMcFT2s44A+Tr1ASnMii6JrsR2fKA79kHB/Qq+FmDBw7Iea4HaMOpgJOz4Mfmua6VYADaAVPPySpfA2+R/ZeyN0iHrmEzW5AN4D/13WPC+HIKCNAn7FfUDBB4gny4F/3iFE2M7d7OtEdhuFy30GHsLhQ9yqoX/ZBtj+cvwHmA3Qniq23YfAHk1j90voLGtre2DQakbR+8ZvA33MmuqcA6AOQUJ5vyNBB85xgs3kWG6jE2BRA6MlbJRH8c/zOe/DatUBQkTXCN9nA/cmOcAGZtU7hOsiYQKIDJwSaKVCr7F6CPAOlhs/VkeTK/HDSMdYPM7zw54oBYAOYEzuJ/wH2d5NG6Kv22HtMOZA54ehK8ErxWo2YZEhCzroWOJq8xGeNkuDvDG1vK96zRjC3BY4D/3c1ZBPB0nwJ16A39R3fMtS3QOUF55nysLQI0BVibskP3B5h4fDjt7nUX0TpvEJx2VNkbjKvzOIJKqe+eJwFKnp1Ehn3MdcBE5LYhc5pgsmp4QG8jW0aQtWe1z8Yo1wmuc3uu3bg6nZxpL8WPs7d9jfdmNVPeW0CDxPztIJLXn7ALl0TZov2ggnrIFj1Ar7xGh52Nvu9PG2xhBvRiHcm1xnY69CYCx1CIKAAd+0CCvxkoss7wTtM/Rc2HHQWqla1/rQHzBsm9l3FQXvzXpsRWkMJR7tCHHG7t+zqgLRuS63K2zfcC9p6eiIal7TEi2MsJMQV6/VLJhPVEQdYIYGeGPP0hGzxsbc51nveTt+/FOs2pF05HAYZzEgdKJMYmCoxeu5bUUPdaQgbBJSWZPI7iwZyY+Rvwyes45rS/Yc50yhpznDOG58HzS9POxHHOkEoPiJ+4GKf3PSyUZ9PulczQL7QtWntd86jwoQeXeg1C03nNTfkG9h0yqHEK5zm+SFLbxJ5R10t2Wkfb7y3gue2F9mraE02ZeV6DJ7/+rX+w4kRdi9d/rRJYJbBKoO2/V1GsElglsEpglcAgAXOeG1gwQGYgr16+OTsJXlrRrIgH2sB4S/ZJxwWglUKdyuBRdpfB9ch+LlQvchZz076D86FsI4AKg/o4MICwh4+PMis5iw6FU933vuzRyeQLp5nMRLKmzwBP5BhBp2IAwBtoO49kVUWmbmZkC/CVI4Tz5uACn9thtcPtLMAKuDjTm/cYrDnh+HgeCeeZLmwYwGNmCvJ5cLdHtrb6EXycCV4EKJbAc2TmA6A6A/NYR/sd4KhOc2QkJV1GJE4XudXrOpjc30nGbwBHHBFPIND9o920B7CFdgCAPIlj3wI01D4dm9eRfk4WhPuT9Bo7EVgwX32009lCFLNKfQEwUXYZgRYAFGXPA2wCSCAfgab1WO7ZdP3G1emTKM6pY/UEXQTs7SZlClm1cLUC+qJn4m0FbKWPdYwb96cDCjlujEOAms5Sziw6Z+0FuJ1FtgxYV/0YgXPaJvBTR6/tlDYgc3BaaWuAsNevB+Bj8LYdmUeGOfbR1tCXnnEcYFeAvcpc5Ed6AGBwFBnfBH34iXYnYKQ2Sk9CJ3f2ppPI7FRQxXPLgFC1Azj5e7vK4sZZBiCzU+8gEc832HkpiqYJ0DboK7C6BzxsVxR4OQkQ1tmPBtAA7SxT2sPnOjGg4CHf+fkGaEMvEoCNvsLDuif+YDL4aT/Zyj624xMO6Bpz5vjJUQCVARrlCQuD3/w2qAWwzPxiDH1k3mPi+S9jqXlEWy3nyBIPMFNcwM6aBXx8FBmbUPBwCiV1OoN7obcLxaIdUEMHmXsGrAy+AJoDqrmYn4KltIcTJMrU5G/mtamCDPg9gnYEyoPM9MQ+sKYwlzW+Akwto71d1QVw0AY99xgaNOR7ndQAKJeO8L/BRM9jA/0O1jpwhG3h/QRdrYtxL32PrNqzpAQ5CQ7rqFOx2Ql5isd4fzriBFNmYSMzMs89vnGiJrKuOaFyHDaRd8U6c2l/enKM/Zm0bgUAq3FWsEEnHSJAx3pwAsCOPjHvBELSxuNjghEEsbCJnCiiGO7+hPyOj9Q/bHCsZVx/1GkdCBoZND2NDHedZDCYybs0XwSUozNBZ5KZ4DG3AyAXD7GDFnc+hn8f7nDZ30eHomRq+r+3F3MkAPzNJsbw5ZdeCl7tq1CJPH6Sz9JaTNZ/BFfhcw7KrQT0Y00hMJtwaQbUoY2AY5wTFDoFJ5AP4Hxn5yxsPe3GvpneSiegJBsBdiMPtuZxDWSh75zYIdh15cr+dGm/81obnN1PChmu5R2PHpHZvjNd2r+S63EmAyRoroCLClE7GHZ6djxtdvu+CrqfkGfO4TgpkFzX1qOaBOFncR0BGhe/ZA05OYLaR3bQCQaesw7y2+ajdLTlbOPzIWqjbaaCV9LvoLd5xOk7BbGMYktP3BcFRyLrGNu0S/BT6zDUQg5qNy7utF/eVzI33ObG2e435bWWAy32muP9aZxcORT1U6yz7aSIeMTD5mb/Ips6bZcz53OTq6SJTEQ3pQjfRYDsNAM7uW4imz/5sx9FEfAXXoQWcBN2Djuu2j7a19D3S9Bj3bsXYDo6AdDO/5xC4BqoqaCwCntI8BHbUKiGvPa4f5WSaW9PiSwtuJLycqDIOqOOnU3HZ8xVn8jqfPL1+iaflJuBee/9JC8AcVG+OcgdlDd5grIFP0K3M0vdJwA9pi5yquqjba6E+cw5gW1Hz6fCee69yK9/679ZwfPVM14lsEpglUCRwGoUV3VYJbBKYJXAFglA22JH1uCwAagK6MWR3LOT6fjocXC4Xju4Ghl1zWFo2ckq0hT/bTq9iDghlX3uI5lGmpSdJac3jl9GporpILQhZnMdzvaxMlj4MShRizOpzToCLaBFm31Rn/RCT3Z+lNYMGK1iT1xNW1RcKa/PDbnoAQAflAkTTjjOXYCQPbPUToVoZJSt1xxtbe0TROsUCMp+VSGpBpLFe3tmtzf7zUHMLCc7q3LalOkUQYKgIHC/5UXimBhEBCyUyFPGzgTPYlshLzJrA7AhG1+gouVYszfldCkDjT4449fgmJ8TAQtnNWfWesg9wRQ76s3JLdylBs4IKgRQnuCbAeK4tzi1kYl9pmAK7bJjaFCQbstx7nzZecpYmcrJD2t5jwBEzV6yXHyPx6oHo5C/xtjBBwPYdt5j7LIBAaLtCHwMABnZpyMYz8wj9AEuANFtpItkuzoDWm1R5p2DQBVIVvs7jRHXwyWsQnICpGgb4LnBFMvCYLgBSM8VSDlOCFIEpYvoWfhpckkd9bwJ2pc87cJ7pFumAHB2WeevzWTLPJFi/vc+tpafbBhzk2zp5KONwmNQxWhO8iKyISPDPIILsisGxByw0LxMOo8EIyILPHn+1T8AJwEqvh5ZR8Y689/AaOEQbpm0KWfrN7IBPGEceiafns9PnSP8m6CMMssBZmSbXHhO2fU6+eHMSp8eccDFgJff5eCV7XiALklf04DgmH+yVQDAZEAGqELxusw0pT+cKjIVUwQkAG/FXiL6kqQH0bwVNQXPDX13AIl3BaC3CY5r0xxJT0QrJf1SfYoIvgJSX7ocQOzlKyoWDVhmAEdULMwcgOc8AZMnYmxDIsCWtGHYGtob1E+sA1BU5UkT2xV+M6db5mZmYuvEACczZPdpM8FCwBwH50LGaXOajWUlzJM+tpECys0JLIoKZQFn5ndkam8iKEj2eAR0wj4IeNKJFQHwGm9TSYhaxXPVtibsWAZ8HCDVKS+AcFGvRBA2+Ym1/mrd1zqmgIj3FtDo2Fb4M8vPGd9a7zUZw85nTQWDf7J/4m83jZBtsyigeuas9gKy76b16PsA7Q36HFNGuueDwUXPU9s+0XmYD1u/3QcHOS5FIVKd5JK8pKs+yeK5HuB2BJQ71/a4VTMFV+hVrAlHrcCk102PG231fsPyq+0bn21qIOuEOevrCSvtWKRTGlutq0yIOD3EGpIRC++jvO75d9iKY+aZikyOyRkKOmftjGykgHVlqJsSjucE6K1si2iXTzOUlO72/FlQ2kUvw+44yznXlkQKDJrHfPKeNvopm+LPmE/eJ8dnaXPbeMS86mtr2Lpck+LEHven7t198DDqlviUTOxtM2nD+7VYa3Lvad2xztEOBZ1FQeYAWHRy+Ik1Pwuhsn+nTXGSJgIPCZ4XLnnPq3hXydw/92ApSbMz4/cKJugZthE947zLlfeEjQ3bX2WMf9Dndc8+70k5jIFOG+q0QvgAQf/CuqMTHtPuJSzHrHm//q3/esWJFgd0/XCVwCqBp1UCq1F8Wkd+7fcqgVUCP1UC/+x/+Z/O7MQaIMOBMDBasyJ3NoDnh3GklM0+m/kGwAT+akZo+VbHkX0uE1wBeW/w/ZlBw353b3bdvNsREmDUj3UaTHL7fXd30OTQG+y0c1xBj3ZPFnoy6NsdKDlybo8dcDb04iU+/6NruEebde43cFuBigBp0lniOh3z7RQPfld7Z75KclShuArkbht0328A+8z8I+UGwQlz+QcgGcXmBCh73DQOAgj8EyBVAOy9CJi/o71uZwVnFejoWWOSgd4zc1CD635HWe0JUnoMrWPj752znTiO3IDJBIKc9WjdcbbrtNHx+c/yU/XJulEzrOszAp4jWFF2JPV+65l1eBzr+iyDOM68BQI8g54mM8GqTJxt63ExAOUM9qpbXAP4qMKZKuzpzGbPWev/OEb9OQHtNTCpzjGdVBEQbR2Eo9+Fx2x36px3vw0uIj/rW5VfbVe9p/7b894AJr9rmzxH6/iPtiLakVmJpoGxDlnWPMcBHZ0yILimAnkGqUZ7WOUUwOGZ9LB+3uTWAovJZXyaYFIGpdyPOhc8XpE1X8C+atOqDiLnkwDFuu22zeI6+uE+Sjc6JU61C9a3qpPBaZuHQtEvgHIDx/DS1zmOLKBC2YXvPgsiGoR02/0OfnM6Bm5lZE3mPkEIfnyawmPrdW03oBTZtQZGSXANRK26VeeldcNy87P770DMAlUSH7Qy8+t9nod1XWntSDu0zR7ZfI+6P84f211+BxidIG4N2nme8K7I8Ux51DlR9WZmp8w6XOym9dtztbbR4LNtsvW8riOWs/tY5c6/HWDw3HP7Pa4ek4vs+JLN2LaO1Oe5b3UN7zZZnN70xWucx2/cn9R3ue+jDi21v45vfWaVdV2jLd9RJsjO+7w6nl0j3LsAACAASURBVEtjNtrGbpfmIPI4F86Pw2dbW21jaLsCuDoFsG19rQGTbTL056HHU6fyqetpbW/Vj739DtyO+81xvik41JM1qm7Wez3+T7KuDjaqBuHdd69zCpL3zOoqa9vAmL+Z/HByovXWtt/v4xrkyYkmZMt7Y/+Zc77qwpItuWhO1Tk8XjfaUetQ3buy7nCicBeb3xI1FFhRjoeSbGq7OFkae8gMUBK8NzAfxxdy37mHfDnhEWPf6WxW8PyiEV2/WyWwSuBplMAKnj+No772eZXAKoHPJAE4zytAYyfJAJNB3XBYNzhbj6cPPvggiqUdPxGPNWBIbORzc++smmPOlgdDR5b0yexub+Yj88YZjVFsTA7KDEhKlszY+LcCUFmAalJWl6gOlN0XG+7MggqHO7Pg4v7kXB0BMW3EdSw7HM1Mxq5k28KPlfVnJ8QcxMFLXhjCMte9g/VKRRcFR9IfKCNQzmCATbMjs9056A6PGhUOoJqaWUbKoDS4qHHIn3L0th2N9amA4DJddmQNmNk5E0ioTL/gnsxiWc0RzIJ69NHgII6bM357VqR0IZ5LgCAz/gNcCkoTF4MzeK4seWRlxzecqIT3+2fp2CbyX8Gr4OQ+daZmjl1mlDmjkvZEACk4XpPj87PsHDL7zkBFe04GPs45j1kY03zv7Uh1csvqRENmKybIH3MhP/fcdIBDWXKnbUzG+eM54/lWj6k3hzUzvQ2wQBdy6fIlcSGXQnExZ1JHNROlZy17zJzEkfVJlq7HpPKnSufJxOZHRW6VHWaArwIfFVAMGctDbnQPBiJHp9xyrycj/Fxn3Do4M4IyFaSz/lt+fS4yeTrHfAXPK1DWwSn0u596McBXwehqkyRUAQJug77XaRcDJJLhybQ522v0Q6HH5fRFOwpfCvCGzvgEQNo7y8wWIUY4OfWtd+4P2anmq3bAQ1Rb/YRABUbOAUZkXzOPo4j0UYDnXB9ZxHtw21+ZdvZ2RRN0Nk2XqRGRvLh3795NOqGkScp6EB436AyoFQCwryKtAt74W2NuaoksGhnrxhw87+ZT64Kzs53prpNMPbCRM6GtC9KTjEImHZlBJZ8OcMDaRRVj/crTV1UHfZphtCU6MeRCnX3N9MmL1of8h4MTtd2V7qjONSWJyu7oPZnJmetF2O4WKGdtk1wtF7+7Adsla7Xb/J6lGnOwFAVt84w5RqFF2/sihFjnM1vf76G9LjA+gn6m+shB6lQso2DbRMhVplFC9FM0NaBUgemYjwSnknqJUwuub2J7Ge0yAKrJPWtBHfuwJQuBXK8RbZ+Uz2nApYPO5qDuCt32BrSnBrYMuPr02ig/y7pSpmhuZJC7VXbMfWDy1DsSL7vIZDi/54h3FTm7z6ZhMXhe18fzw8b6VPZ+3gO2BkiHg7ItMtl1SqcF1c8ykFCKmDc9nFSPI04r5T6wtTf65ex31YjRKRWdZvRCqcx9UcGELY8CnbrmOIoxA16rALu/j31dnnDIvO/e7SLGBgRHn10jhrYoYCs9cSFVBUOZc5w64HeA57HeKxHD89sBxFyEck3fNmFCCUd17hd7X2+zGDR2ou+znmu/Pk2Hj1U0XMFo2WBl+vfs9WaXwwxqrRT4nydG25jofmS0F8WoD7C0bW/O57/x7ZW25aJRXb9bJbBK4OmTwGdxgZ8+qaw9XiWwSmCVwDRNcJ7bCbOzwN/O+uh+FxtYnI+j6YP33xeX5dGxivwl1zM7X5x9FfuZpuNTUSLEcw1e5wY5ioAVsAVHs2f/mW4lMyuTytCOpfzJDnh3f9fgsjJ0Wr+SPqb3RY6EwKtSCClBEYCdpcxz0zk0pyodp8iGMeVGOrIGZqtzHU5OXhdZw0lX46P0OvrbwXkeZZCv9nE2JgmW2RHW63t2khwxZdqYB9TjcSyy2sWfOYCjsaKfAnO6460su55prKxG3qeARs2Icn/sLAcYKteo0V4Y0O/FypJPOykGekZ+pZ8pY5296boiTnw7yZZP/b4BwxQnS3oXX1dBpVFQBjx5lnVDGaZL246zxt1uvXcGpguoju+0num33i7eYelsy0hrWbM9e1YqoExT3jdywddsL7+He6DFUCaaTnZ0XfOxen1ikHjUS8lEYHjV07AN4ZyLwxyQAIBUoF7S2VgfMkN2HKvQl8Dq5Pxa5oxtzUBtYFraMX9fP3cfIiBWeHpru+t4j5+DAWHD+Ny6VK8xQCG9QxaievB89H0apqRbSmBtk1Q7yl5UK7qu5XH0wlGO/NophJIx7PtqP2qms8Gbai/afOWdOV7un2Vurn7z0mPdTSljvahriqg9OkAdoEzaEMDz+D6pk27cvDnB4Ry6EvUEKDgsih2uu3P7TrtWQVvRWATOmEUykZuzKbFHBIRYrxwIliwTlAnallONZTlB04BJU0wkIAlVSbWNzT6YIqGCoWBnefjKcykCPkHLIPqJGvy1jbU9sb0c7U7obqyoqU95IkfX57o43GT96XOKIoyHKog96kzS6ngsx9/z/UJE9toJhdE2dH2Q/Wh6nzrPWJkepa4jBlvFNb0kgQwmG+jP541zts5Pt621Kefe8tN7oeolnXYA1PQt9XSZbSv6Bjf7vC7MfG3uNqNny5o3XvpwvnUzbur82nu26GNSo1mG54Pkele1mVXfQyxFNvFd6pyDd9ajoH7LgF7oX9qwun9s8yWpncYe6d09EKsgjALa7g+BNVHGaC+yIBXxZydI70uq/rnPml9Z/Dz3YKJJ6bRGUXMkC9EbhI5ASNYgaBRLGSSwXLye1Hng/plCDSBYgXq1I05fDeul9sLao3qf6gDH2P8Gnju5IuH8FoTwulLeIfD8MKiMqBGBXfv/IvN8aS55LzKuj7627rHo2yGFj/egPWL8dWIn6tiwXw2qrXkAKmoTxIk0EiCwqT7JuBMn/dj/RSFyxg+KswzEei38W393LRi6xcKuH68SWCXwlEpgBc+f0oFfu71KYJXAT5fA//5P/tE58Lwe67YjKAeKzJnjoG0hMwTeVvikbWQjozH5WOFdnTZk8XbqDYOGbKaDfzB50HGQW+Z1Om122HCa7MiF0xCAuzbHBhIDiM+sr34MWYBp49EEuIps515EKJyOKHJYKFJOyQLqvN7dSeycsPLoMhM2UmcM3iZA0PgtDZh12hZnhpJtqazhneSqVmakgdTgG150EjWmcqw34uTNzPBwxKr82pFdZTQpgzvBdRyzpBSoWuJswxEgEu2IsqI9jj2zVqAIP42WYlKWMT8VQK9H9Q1+GjyvQIcDKfXeAIDoa3DOJvA+ZjR1r1mATtCz9vYZJKgOZwcOxFNagQT3qwIN1emzPNyebcfKyU1jTlQQos6tOtZ2tutpCAcaouBfOJDiULU+x1iW0wvVIbUOG4wwdceSdYDmwlm6dazmgJl0c0k/Qyf3VHC0/kTmV/KGw0PNvWQYBwtuBNs6TU8AFAlG+t/xvhxPfzfSFFjXPD/4vtIDXSRv7mn6WECGcVwsS2eej+PPO5BzFOyDFzoynhl9cSN7jljXq31pepdH/kdwq3IZN2ApAJie8e3Pq/z8XNpjILvqR9X3OrcDTEked493DVq0UzMRIOijPYIkBvZnlBpZIA6Zw4uOnQfwfv5zz0/7ly83/YrMyMw85923b99utDNuk2VNC8imfu65ZwN4QpcBze/duycu9VmAVkCbKFvOZ2c6U9O/9S7oX1T0teuFg52dI7nrCEBmp3+xjnUdUGFsU1BFJvieALqoGeFaIEsT1dzTiS23+Vmp09IWMm+wmwY0pXtTgGcKKCjAU8cN/Q5dmJ1MkPWaycTZ6Y3LuAfWdMrD1GUK4ob9ToDXc8AgVg+elwBy9K/b+rqm1LnjtT5OYuiLDgCXrHhtIZILushqUcQlSDiuN77esrXtEfe0ajAA/snm6eoYo6xbEH+Xl7p4s3ixVX9FQak5P3Ptc20zV/tEj9ZMv7SD6W6IM+ed7GAOe9l7gNzeXsvROmN9dUb1aQbgta+YzyP1u2dmexxHWcf7nH3ufZWfl3UIZEMUTFimBilUd1oA4jXVhvYEDmdf65QAY2TKlDj9ghxSV9UDj4Uy231iTM93gkDud3KexUxR11sih5ql/abpDnXqIvefMU9zLgb1imvjqDbBebnpQ88f20PtnTPwMsQZPMe5h2KxyMeZ58o477bAe8xmz0pixrb5su1zv7ft8bJmS+zpSvAu7NJRgudRs0dCtP4FZ36tadDqI+xEoCrq4GSWeow9+pzFlnUqtSd/WF5/++/99ooT/bsO6Hr9KoFVAv9eS2A1iv9eD+/auVUCqwT+30gA8Lxm5fpZdeNsJwRKC7L0ADAANAJo29uPf+NQRNZNHoWFA3d3txckdAaNn2sgg2eHM4SzV8BiX1eBnd4O6E6U8W6ndgnI7Rt29coAwQigjn9X2gM7DgFoJL2AnSADKgbPq/NvEKrKsYJ+bruLpNmJqOB0gDsLzrPHqN7j/ru9vs9Ztz2DqTu4JwvgfJVFBYjOIrv+PHg+tpH7AzQJjmdnSAtAkfMr/l/aqwJuQfYzy0q0TtjRcjZX3Es2ahbO8nXuawW1DLYGXU4BdqwTFVzszmHP9BuBnCXwvI6t/70dPIeJQycxmgNZAgB25KqjuuS8ArD5Gn8fBbHAgwbKI88Xy8ngWZ031XbQLua0+aEFAIliZQRE+cyUJ/UZAqzPg+duK+3Haecd/B8Bnzy5UMFtj7nnWvQlKYeiGG4CHu5jBbEtywAfszhi/Yy+jOAy31eal2oH+zzIDPAoDCmQzjQw1Q4ZPOcdBwcHygaOLEIyrOcZ6427P4N6Maej0+c5c91Hvq7gOZl1AsxUg2DM+nRf+K5mnlfZ1jUggiuN8qoDmVWGfo91oAPQcxBWYCLA17w+Qshuh4KWpxNFJAM4vrQ/vfDi5+O3TuhngU3AlQQD79y5oz4kMEabXPiO6/n3G196I37fvnM7ioZyz8HVqzH3dCqq0wUg6whqZQC32dYGJPk0h75RtrjBza75QQ+WGZHOtMzk8MyKFOgTOoAdTF7i0MPMmmTuHRxcCQqHI+o6ZG2POr/6WEqPhI0lSlcA2V5E0dRlAqnimRlkc6HV6HsDsDbTxkFqdCBPS9V1uAWzM8NZgd5eBNJzYW8fSjI9g3cocCzarZj3LvhokL7UbBC0rCK4ep/oQJodSrqHCtqKniEp5IbTV8pY7sWzHSRdSmtv78g5kAwg4jI3rUUhkwmguwWws15MUsiFDidYj+408DyzXz1+BNmCHqcUZ6XbLlg72ulqj6UBov7wvsOFZVOM0pJZf8pJMgDgtJUR6GvAeyYbaKBEw5a636jTkplEQ5RJBFnoU5+Iok0/AqHHnxaMyYDNbC0MmjgK9eb+slDzzGQS78mTUnkKhfsIpnhdccF62yLNw00EONlPdvA/KZ0SeLWe8r5oR9ofeoUtipoNcWKNtU8BE9PTySTIhqDLwVyT8gzbyF5mRwV8vV/yuqXTKp0iyvsnzVUB932f6f1VUtG0+SF6sRq0qcVOnUEfQVIpSQs8yTblWol+ZNFk+usEkzYGJVjVaoGMBejz+Q7e+MSq6XlMDXR8QjHmvVmBZ2ecIyOKfLN3CIoWaHiyAOr1a9fjvkeHou1ibSHTnMDp0cmxTrvtcppJNGHeY6zg+dIKs362SmCVwNMsgRU8f5pHf+37KoFVAhdKoGae20G281IBGh7CXv6TT+5P9+/ea1lxOBKRLVcAtgDKJrIuBQI1hzApEvxcO3Tx7ATqDPC4sGYF0ZsDeEpBPh2f908FdvjM4JicEhqna2uWSwUTvZEOnsnkcB8F5zYZtLavQfaV++jvTBFgx83ti039UACLdsA/WTMzdVQ3ubhLZryd5g6c9qx597l/50wigWYz4GyDIygwmx//Nu1IvT6cYLJ2Cpe3nbY6lnU8cRTdH1/r/vh9cyC7ZwpW/RtB5cjHkvfV2j2C7BVIPU5e7XEsaZszsGc6sTenAKnyNvjUndvzWYHWsSrT0NM4laF5YaDWMjbA636MAH/Vc8vQ+sa9xwlAUwB2HE8DBZ7bHqMKTrv/LiDmPhhQrXoZ45GgWZWHn6Ej/F3abrvlDXDOZ8wDF5w08OZr+V0L6Fp/cIYpFst3BvWrTldAvI7pCPwH5dTxcZsPtf81O9nvrUUeLccAUMoJCIPJtIFn0E/axruYYo8pgra7O12/fj2BFBUV9Dy3zZIMdEohQN4EFrGPDWRIoN9jeHzUCzzzvqr/1f5YDnzPWANA+Pc4zzDogKv0nXYLrOggfQAWxUbBeV7XD8uX/kKbYm5d68HYb+hbAM2fefZZvSvpEOjzGUG2pE/hWRS1pW3I+NbNW9Obb74Z93Lfq6++Ot26dWt68ODB9P7777f2ez6KSkPZ3fS5soLYdtdxcZ9Gfapgsp9t/W0yB5w7UwDKc8VysX5bf7G7BoXquxif0INCT6L5KRqkOh9Hm1MzUj1f6jhXG17/vZfBrLbeFlvrz9x/BUpFd+F+e32rQTjL1vfVAF61TdX2CHA8ajUuqg0fbWRd75EXcu50MPOi1m5nnetVdl6LvbbVwNQ4DmOb3K7O2Xw+8Diu4TXYVWXudTzewZzPEw+htxkkq3rl57h/btu4N7J9qMkAdTwdAK57r6pL7blp62txc54Ta9Lx8SyQp8DkZrp0ef/cqaVZP9m7sVcp9sV95Tq3ue7BJJ/QnHOnxpq9TtnZ7nDqyTpT52Kd13WuMJ51H8Pb5nskSaXque3BqKt1/POmdl+dX3V91VzQmmF7EOOcvP9uq22HkhIUMKn39PW408vFZxnwqHuNup52vddcdzutC7WPbqvHCvn2feKcDqmOI32JOigJ4GMTHXhgbLH9b775Vtj/V155dbp+/Ub4HvzNabZbt56JEM6HH92OWioUjD44uDo9OTqebt66NR1cuTIdHT2eHn36MNYK9+8/+S//hxUnqoZs/fcqgVUCT70EVqP41KvAKoBVAqsEtkngp4HnM2d7Op1OjgVaHD4SOLRb+XrTiVGG12mA56YrkOMhYKhmKMUx0Tx6qSOrLn6pDDlnUDmbT4UvYyuvLpUsI/6ES1YgD+/r2c/KNHMWUB4TLpQikRFk+ph+zrpl4oSzRMZKZuj1wmyibXFxqMiwC0qZdAKGbC/1SZnYckjU/wp4KVspEP/oZcgkswGbQ1XkKCw5j6KnPELGmd0IyBK0LVlYVfLfmQCWnSEV72vFm7oTGM4YYEQ4TH05jQy0yFbLzORUMGfSiQu9g7l26CtQ4j52sLUs1+n0tWwoCStagMO0BJ6HY1wKj6lYbJybPqf+S+B5BW+dINecQrcnnfBOQXA+k645mkqXVFPRvwgSKUsQkNnOt7Iye8HUkNECZYBBBmc7BzBOJhXAlWZVc+B9ztvzRvo6zJc8Kq9rM3O2jKMzPit4ztfOeIs5nVl4Bjd5R2RRDj8GK1uQyvQ/J+e5hbm1Aoa2QTjWZOSG7BNQ9POWsq09diNYUcfe97t9I5BnwKSCKuHwEwZxlmjSsRi4MHjE+AYQpeTJ0AOOljNe8HRrftZMbVPhUJxZFEW1YFxk0qVuOPs66DjS5hm0rDIx8MR9gA+AsWTDa+7KVhpQqrJgDLi2AnUVKOHzCp6LzqOfqjC4HtmFCaiZ5qXSuMQ4BpXHWXDS3rhxI7jwU5EFwCGnzD49fPQowJJDgo1hl05EjbPZTG+9/fb013/5l6crBwfR9gf378fvAOIA86jHwEmEoCrRxDRvfdB35VqGXMiuDD1MPvGcOrOaFA2UjHXIhQBFTaJ2w9N7Gm2lz2QGX76iwE0FDKvdsX0PW5EBPtpoeThIje5wukttyIWwFSnMTPS2jihLPR9SsriTJzipeVyDA1vE1X5uf35Zl2xSvdamEfc6Zlu8dBpG1GuF+iZ12tRUNftVdRLOmROtl86mDgqgWPhiHZQt1U0RDE6ealGDZAZ20Gf0wqe+nmuiqDdFsF3TYKBB0ZwNKx/vaKcOWla1Mn11yfy3T5pIZfIkFnqS/OayQ7lG6B/tHbK3aQN8UkILRdjksIGxtvS9R6dD6XQ60vNsvynlLeR8ltfOOKmR+4fQNcvZ6fi56tDMOtdZFxzs402yFeqvTwBYH3m+9FN2IPZOYTd0WoDPVWDTVGUp38abn3LKX57bnjPVbmlINO414KJMbhf47DZZc1PzKf7tow750LY/dsa2ayR4/S6f1zXE48/9UB/2PVCnQ7ONlQ3ejezp2FM5mcJ6aeOU7Yz1KalbYo8w7C+t121dzNMBpgr02mq75OsD2E4A3/uyWYAg++69S6OVqwkaOR9CD3IGtT2WCwDn3HT9H8l+M7311lvTp58+mq4eXA2gHJ1nLbt/7/50587H03PPPx9ryLvvvS/6IYI4R8fTwdVr0/Of+9zE2vHg/sfT4aOH00svvRSBbAJlK3h+3r6un6wSWCXwdEtgBc+f7vFfe79KYJXABRL4/X/6PwfnOT/NWUw+45rJZKdHjtTJdP/+gwAxcHnY/NuVDGciwLyTadpJWpXInszid86kzMxK8R2LjiOc9gLyGcwVYNTBXRyN3c1eHjNNTsrciftYNQDFk8dPBPDviX905rzkEX47v9H/BO+fHD5O4Jc2pROdwISeURx6kLEsaiQZcgRXoFiFVe2rmg+1AnrhQEUhunL0No+3cz2yMeDei4XZe0s6izPRIsgp03cuHuexmzmHkXIpkKoChg4CNPAgHdrINopCctIVg/k+DuzxETKDA4jzK/BJ2HEemV/QRYqOBcI4+xFNjo4t6wvFE3pGrj90cVja5Gxyg1kxFlvAc8kjKRQKd2bNnO4gicBlgR8KekRoyEfcS9trkKbrQef+lePo0wr6HGCtHbEPuYneoAaHDNKM4HkcXY4ijCqkZdAmxqlRDQh8aDJL8NrHws3NXI/5C8yyM2/AxeDTFFnVAiAEikTA6gx9nRf0EqVBP35uPY1CX1EvoJ+eGNVDuisFiD5mtu3Sdf7MwK0zjBswloCGM0kNnngOjM80uOX76zxxUWHrm68VBYDoEwwmETEh+83A2VJGn2WiCXwa4LyB7TgJkzohECn1MG32yZnqJ8zsjQGUzFTkWQaUAQ1oC/PL/PYRdCpH9g0uVZs5tttylD5qvs+AkNPT6b333guQgv89HnSRrGCDQEGtkEGvALEKsBiBkhCJeucMRmcWYzfdB2px3Lx5M21fBmEzgzXWgQy6eJ2L52WAsQFFeQ1ACx3qNSU0X1vR0WaQpDUx/uUzmardAP3Jqq8BjZBtZu0H1/UQmFXGtAAzxjWyxocTQnqr7JfHffb+wiXM+0aKpTpO2YF4joG2CA5VQ1jGxDrhOc3QoH3GFR0YNHjqYrI9+LpUM0HBDAPinpOyJePMNBirxa7e43kYY+wTVcWGuK9ev2wPxzc4aFJls5iJW8a8Aan5sGo33B/rQdOZpCKL7UspOt4DA6LOaIGarJNiu1htlGl8amDCohPwrR/rSbRlQY+DZieDRpG1TICtBDtqsAe6EwPLYc8j6APo3YuHqq8K7qvg+BBwLgBzzIWkaImTSUkhVQv6GhD2nNDcA1TutWoa6O29g5MeSsDEErGuRHDCVCMlYkPzZH60yez6L+q5lriQyRAx7mlP9Y5eELWvIb1A7P6ugs1dX3J2R5A1qb7ihIfoj+qPxn9+Ak6fsQ3TaZA6X7nXNrTqJ600eO6gqnWLdcPFbx0wVfb5uDcwFUomhWTxYuluBkGSDquu647hN3sibps27c3o+O47705XD66F3wF126VLl6fnnn0uavd88P6HceKIIzlvv/32dPnKQfgTESwOOhcKwJ5NB5f3po9vfxjrBNfTn//0v/ofV5zovIldP1klsErgKZbAahSf4sFfu75KYJXAxRIweD4DlkvmZ8sYjiw/uALFwxkATjo5ARKls2QHBDDlxq3r01kAqWMbukPhb+AQjqwWg6PhvGvDrSyu5gZGwVA2785+qY5oLRAICEH7AVB39+QE1kw4AbrpUGY2VsihtFcOhrm7uyPidh8fy4GS89OLLckB7Bzavt70B7Ojt+04su5vjnLjIRUQNAPznJ2cwBKy6hyZzobrwLieOXO75BAOYKsuAqCWrGI8yQiKwlbJYVrAiHCmyuf6d7hiFmxD88M5mxXb0yU7OwRClMlrJxK5R/GnBae/Zka5+FbTo9RJy+r0VMDi+NO4yQtgEY4m3EThLGcxznSiK81AzTCegZ75EoMDtW18RjarQQlnSXYAUtmSzvjL3PMh+1M844yN78MpZN5cuXy5yc4y5HcDDcm4LYW57Cg7e5r2RUZwUFlkdlsCAKZ8GDPSLBPbDuk8IGWnmai6UXW4naDAT87ASQW5DTz7swb+AK6WYqV+d21bk0054l7BpkphMZsROUEquFMB89q+KKg46BXf1+xLzx0A/+C8ypMuAZK14EWfow1QMJ1IglYGWhug5Qy/pHL59OGDtHO7DUieZfZmJwl2cLz96tWrMdaAumHLR3DR9j9PW/C9n1dlM7dJcyPf5sBmE0EW+msamJCjImuREe7s8ADKOUlhuSZXL4GKCMgmJQ73mxIAgI3sQRf8I7tegF4HiaptqPYlDVQJgoniwONcs/YN6FUwyuuCn9nAH9vqiTVHwY4WpEqZGoi1jXM2uk9FWN+Pj8TvW+d0B71K0V5TNp2P/IU9Y046iNnmfmS9qgBqvqCtss76rDpfx9Q6o7HqJ6MEpOqUUwQaEnzl+ZZPtZkj4Bz9zHuCuieKXJ+33/OVrEeMXXDbY6sAZA/czexJsSNLc34238OW9sKNVUfqXG5B5RLsqM9ZBM8jgJJrbllDZD/6HsKyqrbM61zorYsuF7vU+xsjMNMjtdWS7MGPrl/n3WfLqQfofdLPJ9uSiz+z6kf7uon94Lwd497TdpMsYhfnjL2Vs8/LPkE21UV5BZ7XfUafzz34q3t6sK/uvwwT6gAAHehJREFUqyo1n9ZjiS0KcrvdqZ+eT3VcNDYKFoy6fS7jO/VvBzuRNDxeQzRfSsZ+JFDMA6SWrcbLAH3KN07VaC7GeuNgfB2QmoUfex612afqkOOjTz+dPqUWw5UrQYNiW2Gdr3udSCMpVGReN6rN9NpHM8IOGDl3pj7zLNvsvYMSFDZBw/Xo0eH0/nsfTM8+++z00ksvT1euHEwff3w3knlu3LwV7f/gw4+mq1evTZevXJnef/+D6dHh4fTyK69EAs3Jk0fTo4f3pxdeeGF67rnn4vq/9Xf/wYoTDXqx/rlKYJXA0y2B1Sg+3eO/9n6VwCqBCyTw3d/7nfAPvKk97zAqezwy5Dbi3cSoRnYKR+nJIMzNuTOAY0PNl+mwO3u3HnXuYEJ6J0p9CfCQo8K8BEBdCed5jDaLVqXrFb1ScmwrX9UKwqlgWhbczMyX6qQ1QKgdvpaQuG+/FN4yQOhn+Rl6N15SZs4afM9MbX3Xs+LnWU7zY8F8pwwvATdue890A0Qgu1jkHDWbqbcjO5LH0g3+1jPvLZnKPnO+z+Pf3WhlpzV5kSn65HHLMB4BCDtCXTadlsaOqdvZnW+NIn/rhEMH6EIWBcQanW2cq5pFZ8DE8jLwJCoSMrLPTwCD526zHXYdFe/X1/Gu2aNu+zhf+HyJlzWen3Q5vqfq1pjtVQGSNsbZrAqwCYQ+gSg2vh2BD8/r6rjTFoN1dvAreORrK2A6Ahz1XR4vro+iaJmJPs63LuN+eiBOYsQc0lbNvyvPuEeDUTegUcdllE/Vl6Xral+bzjtTsAA7vreBi0WNAHNRlBEQcfvrqZ1dCidmoKpSdtQAwXy8O52IAwF+rt/nPmj8xS/sa0bgvN4LUA2Y7QzCKvOZ3PK0yOyUQ6m94OCH5kSCs0WG9VmjPjFfGUs+DxAfepikKTGAE5Q2CQZSwJI5PD6TI/twmzsb3LYE6wXQ2QM0tjHd5lSZOHO2gWgEp5LX1+uPbIq4+BVc00mcDh4lN0+uISHXCbttMEu0YJH1KSyoBYR9wiQyaoeirqEjDh77npgqneLHY0ifOrdwB6v53vroOejfrsExWwOoOQDtwWBPqu124FoWFsDL2b/i6ec0QdsXEDzK4o0xRrm+x1pWTqXZWYt5l7QkKrZ5HjxfmpN1LgetTeqr7WwF7dt6pH+0tWhcKUb7n0Zqvj6WLOXRnoz2p4LnDlT6RESzc4XbvOnkcHqnrqfbbGG1qbbzo50d12O3odmZlE9d5/o9cUgmxiqKiZq+ivU8/+19j0+mjeB5e65PypSAPd9ZXtWGLAdfch9WaHnQHRcI9vxtezLsz25SY2VhzChGHvNNiRY+GRO6e6xEi9Yfsr2b7povxqcHVIvAtqyvNwK4nQjifd4+J1R8UoI2lCB7tNuFO/Pt435oNndNkcPa5LHb4QSNTkNJf3WSp+07sbNJERZ2OIObwUF+cpJZ3tS8mKbHj5+owGpQBM1P3DjxpSVU5AmblhAwrPHjOFr3sB0+aaVTnQrsUBMC2ha+5CSTJu1m+uCDjyKA8swzonL55OHDoHXBV/nozp2Yq888+1z06/GjB9N0eqQs9fz5j37rv11xotHwrX+vElgl8FRLYDWKT/Xwr51fJbBK4CIJ/P7v/U7QttT/K6BmxzPAPZykdNrtWEdWYHLHGvwNh4iCc7EJlgnuFCLKFDr3k3yekV2YTi+ZugYV7WSpbQYDcv9c0M7IsAPU57hrghF6tzltTbmRfkS2z33W+/uyYVDLzqodFV+vvwufbAHtKyDWMg3zmP7Y/wr0ILzGAZoZXCOIJpl2wIy/DZotAQvVwZYTtQmHyf2pv/0uO+6R6dyoBPo7KwhZQUQea3BOz4inzzJc5/JT5pTvqSBQfYfbeGpu9gLwe3wquBjZX8mDPsrbYxMAT4J0ALkcBT7fNsmW9nFtL6g254H3O1q2V46P3sWAiX7BoIDlzH0jeO7+1P67XRW4NJC+EyDT+QKw47jXvvX29kzAKj8XN6xzcD4P9T4XBLOMlsBz3uvx9Tvi7y2BCgPLo4MNx7Xv93fuYw82aUxNVTG22Xq9NJctb+434FgpL9r3kTE3n4N8Z/DTOkKb4Ll+/ERc7TWwQia2s+Dr/OXBzH/rpZ87A94Kzzrg4ggyVf3xmHsc+V0LhlZgtdmVVA7rKs9ofUo+Y1MqcCkFQwWa9sKRVc5jkCHAEQqXHh1F5rjpmI4zCETWqfj8TwJs2staGC4C6RM8vAMwJyjEAoDSuHGfC9IiG7LRz2eDwqXMiY/5yR7PryrDCjrWtbLblU7DYB2hrQBhPg3VwUDZENaqmnHucWJssIeXLvUihR287Bm0FbO1HasgZ7V5btP4m+trG0KPTs+mvV0VVTWth/rcs2H7PGEgd2fjjux5JkUZkaX1uIPYAsctX+muKNJG26v3LOwXCrA/s+2FLsmBH3TSgX2DlP2JnUak7nvqM713cZ+XAGjLZ0ZBZazSpwIKL7j7rrVOlHV1DzKe6qn7EM2d7a5tbad1VdnQ84zvGryd7W/YfwRdnWpLcF8NpM73QvOgndfuuv7bzspk9kBIXXvrfsbvM1WcbbHXl3oS0dfKBmm+zNtXa0q0FW86iYBjp8byOlbXnSq7CIQNAVZnmNexdCDOa3vdizXKp2HPiW0LykD0n1ooBJ7yxGVb87FRW+bBtrnNqY0ue+/DZR/rehN2OosEj7Jt+9KsiVL3IOOeKuTgWjwq7iK9Ycwzg8E2a5udUnvrflqUOaaVOzmWLtKHWEt3dqf79z+dLl++FJnx7OEYW35YIx4/eRwnZqGWRKeDWijlYrmt4PnSSK6frRJYJfA0S2AFz5/m0V/7vkpglcCFEvj9/+13zlqGTcumlgNSjyBzTc2UjI1ngkUdzJKzpVOk3fTWzb0332yeTSkhp+h0enDv/nR4+DiOZAIc8H47IVcPDpJy4Fo4F2QGGgyirT66byfMx+yV1UXm0FFkXPJeQA021n4/vw2MBki024tJdQdq2YFXf86LeAS2fYVBrhHQM11LDSwEv3nyqVcQ1M6aQTV+V2d1dJ7997yVAhjHUwF2kkenS8BJH4/mhpZCexVUwrEJvvEEjsmObgVj85ixON5zHBfAgHDqBkfTfa7OV71mHAkf+Y/DEAn+8FtOoY/z62/AAvRqBBoMXFSQMQIKcczZRWnnW406Xmqfil45wMS7ydLmdwWIa/vdXo2JslK36VsvQDsPiFiGBioqkFX1yPOmytW6MIKr20CkBrZFJ+aTQnNknChLwIYk4NME0V81VGRAhcPV7XffrLO2MdsMn3XIc9QAx8gLXeXj8WxjlfbP75xRFw0vrvDfaAuXQIQ6X2sbRz1v47CjYFgt0KuzI/oxaFxY72ctBLjDJvZxhoNfHLv8JmDhp7UTLaNwN50D1xmXzsz2+NQ5cXYqiioKETMPOE3CT6w5Zf2IPjcQMqQt/ciA3PkxZj51YHbUEdt5g0I7O/vT7g5FXLFPnTbK99X7aQuAfKvfsGD45yBjr4/QxznTzhdOiVTddv2Lpc9kq5YDvE0fh8BiZLOW4rRujwHUriviUK6BcI/bjCe8CB5Ki2r7a6b3bMwNbIauzDPja7v7o7cD50tzOyRSint2e9mDnGqP9Ehc7WNxyP5kz/Vq78a11WtD1RM9Pf8rhSkvAgw99zxXDBSP653ASNYcg9C9P9vsw86Got7nXeFqZzowPC/WXPc/vsbzhL+X+LMti7qX8Pi63dVG171S1xedHvEUq3bQ76ztqevcuIb57z5WGdDfZJHsUqthWa8UINZ+QXVp0rK2z6op8NJQbX3vf5668hPKHto2qc75vgarMPhi+8oeaW635vZs3AP0Mc85X4L9fo4DUHUvZhu61JY6Du356GusUf1k2WJH2ofoat07KrNfbTmb7t69F8WvoV55++13pydHCqjz96NHn07PPvvMdHh4OH18906A6i+++GKsb/wEfc1At/a3/95vrzjRxQOyfrtKYJXAUyaB1Sg+ZQO+dneVwCqBzy6B7/zTf9Qyz71hro7NknNYP3NWEJ+NWeJuxehE8LnBCu4D+P7ww48i282b71dffXX60Y9+1DI1v/CFL4QDQ1YeDgXcvYDhHN9kI83m2MXieD5AGNy+fA7OQDY5G2vAD3gSuceZiWy2f/jDH8ZRz8j2K0UQO1CxUOhqAQBwn52tNo6E+hduRHPAcLZqlmk715+cudUhqmMUzkBm6VdHdQQ3t2lDBTZGx3t0dAyc+/f4zAqeuI3VKR4d6doPjk9fBCKOTv5Su0cZ9XEQ4FzpMkZqA8tRQN18nKtcahZeyD34W81FrzGtwNYcWwNMmWftOzC0DVQZAa65jsxHoD7jPFgw59XmziV9WRpzgzdLOlhB//rOxWjSFiVcDkl1J3u0HSOY5HZVndimC9UejcEtnusA1NKcHWUT15Tgzqz/C31V8dX+szTfavvcb9tUAypLthQ9dP9HIMrXx/1bhG294l3mJSeT3JQe3BugMbz92NO0ObU/AHpRNnLgkbY9n7UreAMUaAWYJzPQPOfR3gSGq077nRcBkGrPnCN61A/64rZIl/bIs22BwToG4zzi+stR2Lln4tbrx3/XgFZv93bw3Hbf66tkKQBRnwm4k42ZBz4d8JMepCTqqY48bTQGS6Xz82xdrUe9mHQFkast7v2dK7zlYzmfG7OdsWDocgBaT1VQ5rP8RLdzbAIoTJ7n0EHx5HQqtaCbwYb3+gxzMLEWhjz//iV7U4FDmhwWP09MLNmtJTtjgNMyXLZr58HIcZ82G6czcaqPPzUrOiTdgkdap7qe9WQCX1MDTUtrT5Wl36tnao46mGqZ+WRat7MqQO1+1H1Onb/jfqTuQ9yG5fVQ7ejv8xq5pGn91JzbU+ej52idDzUAX+8Z2+f3L437qDvjeFW52s7V32OW95I9623TmI/6xp67nggc5V3fVyU3m/MEejbiXq/yrmtFv1f7L2Wfu5C4Ms+Rx5Mnx8F9Tps+//nPT3/+59+frl67EXt/fAOuef75Z8OnIANdxU53p8997nM6PXikujP1ZwXPP4t1Xa9ZJbBK4GmSwAqeP02jvfZ1lcAqgX8nCfyzf/wPzyoYUh0OO+I4MQb6RtCJv30ctWaCj42ooA/PBYThM+7hyP2DBw+nV195dfrxj38cG1+yz2/fvh1HMV3YR8Xg9uJ6fvP522+/Pd27dy82zY8ePZreeOON2FjzGc/huje++IXp4zt3AkxnEw1XLmA5/6YtZKkA1L/00kvxzKjvV46bu8/bnJclQGEbyDNzsAv4Pmb3hpORHNlLjqjlW8E1OzmjY7vUPu5fAj+3OUDOJlySQXWK/O8KFiy1f6YPcXx6WW2XHazz3N7bnLjqdG9z+KsD6+PZo2Nqp7IC3s4+NxBtnRkz4xoAALdpyRL7rOB5nXvb5LENyK5jX3Wyyt+yq46zwZh6/6hHo6Pdnr+QkbttPoyg8jZAYNTLpb6Mn21955C97mdvA8/rmLX2Deo6AgOjNhscXgJ3ljS/gkaMrU/9jHoe9iRPuY9g5ahrF4Hnfr4DisfHZKJ3yg2eVU/onGvzRrUxRr3S3BoypaMTgDUqDhr0QJl5Hno3ZIKOst02rmpTzwqdt2VuY6zfFTyv1/tUUrX9fEZhXgNI2+ZGlbvtveU12v/al7Fffn4NnBj8XwKm67tGmwuH+ZJtr1nEVbeqzCt4vrwG9kz/+l6eMbYz+mRWBp90uyAIPUVQ5rOB56Fr5qNP6hG3l3aMMtmQkV3qfrj/lbpj2z7monkcsjvtlE51fbhoLfY4GzT1WFfd0XyCr/s8RVcdv/aeCAbr5NM5m8SJkuFkl67pwHmlE1vSlapzo/7W6y2v8VTIku3rbTpfZHYMfnG/5VvHZJxvklsNjJ8HzrmmrqO1bVXvaz9H6hu+c2b6si08n3nueVLBcvfFfXMG+MXyGilrlvdJ1hPrm/ozp270Ncq4z0KihcJn1DX3dbRn8TeTMk9KuF8at+WTJSrMq/XBJh2zQTs++eRhJNqQXHP//v3pww9vTzduPjvduHF9euutt6abN29Etjl7/bfeejMo01577dVWdPn0uJ8wsixX8HxJq9bPVgmsEniaJbCC50/z6K99XyWwSuBCCQCeL4FO3uTa4ZyDht37ZVNvB2sE1kenzxtugw+8g8054DVHMd/8yVtR9Ofll1+OzS8A+HvvvRcgN/cAjosPdgqQm+xzslBef/31+O6jjz6afuEXfiF+A4RzzzvvvBPFkm5cvzFdSh5d7osCStM03bxxI56zu0cGIhnxx9Pzz99qPLUG1LY5VducYTtro/BHJ6OCZJaL74kxaNk33TGq76z8lVW+9RnbFGAJuKnO9Dh+IzAy9rE+b3RyR6Cp/h08m1tWauud3zU66BcDaVnQKkEcOWziLudnSV93NspCrePkd1QARk6hKDHsQNsJHjPb/SzoIeoYjWDOOE5+72cBX8bxruNYgbD6jm3OfZ37XF9B5Yt0JsZoi7JdNE+WBn/JGbfsKkgyjtWSzVlq0vh8gR7Lx+KXZKa52X+2tddXOEhQwYNt89J9sj5ta1uT6ZB5Pral6U+hqKjvrid6GGts6ocffjB9+ctfiiCm3799rkGpI4BllH+dO2384jJlOgZ4Dn1RoX+q4DnXLI3VNtnp8zGT2u3yCRfTNSU9gHhi2tzkHwD6zPcKHtKO/T1xU1um2/pb5/k2uxjzZcHwjYDkNvDc91tG4xyrc4Mi2BfNjWoLRts37gXOy16yq7ba/a/Zy+39GcVZsj/zZxtc++zguXmWY+64yGYWQYynJadG5P8D0JUMe8urgud1fGZrVuExr3KOMYmFoQOx/n7b/qjZiAzqVRDVQfU5eCu59FMEzuhN7U9x9XFkvza3zHznfta1QvdonojyTgG0JXofj7HbX9eZpbVNeqSrL1q3a7vH4EcFfKve+x7v07bZjapz2zKzl2zLqKujzOa2z+Mwt0N1vtb2hTVMOde13naXZ3vvsdS22pY6Jtv6Z/tV29PpsOanAF0/wtf63jEYVW1GHYsYD07oDVz3F623XS+VbBAqmeA5tI4A6Ozv33333Tg5dOPmM9PDh59OH398JxNmdsJnuH3no7Dj+/t74VNA1QhX06h7K3i+pFXrZ6sEVgk8zRJYwfOnefTXvq8SWCVwoQQMnldHxM6yN/Jzh6NnzlQHy0BPc5AHvuolR4vnAtywwX3nnfcaJyvHMe/cuRP/8wNnIWA6m1+AHQB0Mtf5jL+/9KUvBdAOCE+RMqhceC5Z6bTr6sG16fDTwwTqH8WR9Bs3bkyffvpweuaZZ+M+stnZtB8ePpq++ku/MF25crkVyMPvjAycLZyTi85WEP4ui97ytUwMlsz5NEmKE2/q6JxW8KY619WhqY7RCKrUVlWHt34+OovbnMeLnDqDBaOzVsGGeP+2lNgtYLflNTrhS/1cAkJqplptYzipC+C5x6kGUHQfwLK5nrvDzDHhClZUALGOneW9lPFc51PlEB6BmlHDxvG0rPy8EWir4zoCEGP7xmdXPZ6BTAsg9LZ213oLo/7VZ/rfS+DJOD88XnBvL83BMQhi2SyNQ9Up97cBH0NxuqqX58YlqU5GHd0GItWxMNAwgiTu55h5XuXh50Qwa0tog++wby78ygmf27c/iuPu2En3twaFxv7B/Z/s9LOvqszaGhAAxvnM89a/knk+ymebvVqyaaPN4przWb2ianI7racVtKvvpJDr0hxeymyONkXWb7cNAsJ6pme1YX43clSBy+T9bcX6Om2Lx2Q27y448eEi3HUeqi3qTxubwpFfx67p/DjwIVO4iFW/os4hP78C6Lwp7G9bHy+gbAnRfXbaFsvSNmLM5B11RLKYg4V8Zk7nEfivAZOlNbza2gDPc/wqILotCN/mcoLyHidnHM8De10mS/Ph/Fp9HjwPyZYTOH1dkJTqesG/R/DcsvQzRhtsm1X7tTRH5/O76wJ9uIgyZJR/ff9FNmPbPmbJti7ryzyw7v75uXWenJ9XAm6rDlQ7v7QuVTu07WRUPelW5/ESLU0dN+ur95A1+9zPWZpDToxo9qoUUq32xMHHgM7PVMTzs9jvXlQ7T+qlDdU6dSn8BQc1oXGBfom/SaDhxBRZ6JFkszmL3+zT8B3iVNWxTkjVnxU8XzDq60erBFYJPNUSWMHzp3r4186vElglcJEERvC8OjtL2UZ2KA06Vp7z0QFZciSqk1M34bdv35nu3b0f3IWA39C1AH6z0eWIJgA37+KoJp9zHRnjZKqThfL9738/QHbafPfu3XAMoWehiNCP/+on083rt8JpgcqF/72B5jk8A7oYvj86ejx98QuvTVeuaLPND59XR672YdyI/zRtM6BQrxudkNERtdNRHca5k9Qd4eqwbQPmxjYuXVdBFq4fs3J/mhNUnW+DTW7/CEII0zsfaahAlh296px9lv6hDyNIUIGnETRbAs/dfut8dYDr+FdHt45Z/ffSWI+yreNvEML936Zv9fMRUHO7/bvqTh3nGlRYAuXGMV/6O9oxOKe1z+d0L4uUjZ/XMbP8Rj2q99S2XPQ+P6vKwDbNTvvS3Fycgwv83kvgWLRtkR6h1zoY21X1vbZ10aaWzHPr8zg3Ylxaobu5tP0u7CL3ye6Jo5b+WC4V6BmekPY0Qdgyly0PgoCAKPGuBEMabUtmnjcdHoph1r5sszu+d5ybnVtZNsb2A8qANveh5B0yiSso6O9CT/KEQtUxv7Paq5BPcJX3U1r+fmmM6jy3bK2XHp8KwlonRvvla8/Zn3xotSM8rwNnmZXdKFT6KYxKx7Zkf+gjn1cKC+tpBaA9dvDc++ciu6V589PB82puVGRZejgf62ZVYypK3gJr67pU5VrtPdeM4KV12/Z7JvshIFPn92jr6ndVl6yDDkz4+TYn9dDCkl2QHBwcOO8K9+d1Luq5LHtgoa7Zo32s69WSHVvq76ifVR88fpUyxLpjWVe9H+fCaPuW1oZx7RifP7a5gsjV1njeLvXR1406XtvHd81GDoU/t+mJ769r95L9Ihmj2kOe5wCXr+/798KlVF5cddr318/GPtZ2tH4y3/Lx1lPVVTgfWNSrHczzaSBnnp9N+/uX2kkotWeayF948OBB+ANXrx5Mzz33bIDmDx9+Mu3t703Xr19rPQI8dz/84X/8X/x3K060bZKun68SWCXwVEpgNYpP5bCvnV4lsErgs0gA8NyOTN2Mj44+f9uZY8ONY1PBuNEhGDfdtS12Bn0/1x4dncSe2TQwFYiwA84zzLtL5jnvpGgon7lYkAHv6kwePno8fXL/k2gCmZSXL1+JjTbOBUA9G/InTx5PR0cc8dydLl/iiHvlFA0JzQAiOQl4BD0TqfZxIQlQbsEZxfcoOqdMPZ6xDTytz7YTVJ24i8a3OjU1o2kcl3HcLnrm6JRWx28EVcZr57LpQLmuC1jt3KsvApUly7nsq+Pm7+vves9S0VCe56K1Vf/dsPH5leqhAhEGWuyYmj/Zzqzb4XlwkayqUz86rRfJvwqzgkCe60vztcqnPtvPGsfYz6q/NVPmPxXwGJ8BXYfndwXMt8+J8xq6TX7bPnfQzv31uI40BkvtbkBMNmMED+iLx9vPj8BbZnnajo421/O7gjG1/dWenZPAcHKjtXEo0BZIYcQ2NG8M2tQx6f0RaLn0rCU9oE16HiCq79XpjBHA9lSPeZLZyuQit3ft9sK6VbeW2l3nh68lAHaOpoLsxzw5pPFe0tQu2SX5GDwf58mSbQsZJT0N3PFeP9wHPuu2X5n42+S6NPbb2l9tRAeqlMneC5j2cVrKWoVTm+c4aOK1vq7JnjOydVrLug70YG7VMa+Z5v8f9Vh2yvQvoiUpsYfZ5eqbMvFHuWm9ozCseN5lV3pMr9rxGiRh3tLXUYZL41v7X9cht4UAUb2m2przFkyfnF9f9LmB6/bsBP+32fDx+T9Nr6zrHh/fP85996HKDB2pc7TeM67Pur+3TkGAeXDJ7+C35k0PhvjZY3/6nOo1RUbZbJN5pSvp7+oZ8H2esf89v9/wHs2ys64tvW+pTdXO/LQ2X7SeVd3pcp9TlPhz67fvUQDtAgkNgd86Pz7TnqAWItV2T7aoTMp4PetSKfjc9CXj8ep/nsbJYB1m5/6DT6dHjz4NH0Dr63Hs8+8/uBf7+1deeTkz0KNk+7naB7/59//7FSfaPvzrN6sEVgk8hRL4fwCrayRGHK00mQAAAABJRU5ErkJggg=="/>
          <p:cNvSpPr>
            <a:spLocks noChangeAspect="1" noChangeArrowheads="1"/>
          </p:cNvSpPr>
          <p:nvPr/>
        </p:nvSpPr>
        <p:spPr bwMode="auto">
          <a:xfrm>
            <a:off x="1527175" y="3446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6" descr="data:image/png;base64,iVBORw0KGgoAAAANSUhEUgAABc8AAAKjCAYAAADLf/cVAAAAAXNSR0IArs4c6QAAIABJREFUeF7svWmXZcd1JRZvyLEya0RVYUYV5pEkQAAkZYqiZJG0tez+0P4J3VK3/4ntlpdk+4eoJbalbi9LJFqUmiRIgCTmwlyYah5zznzvee19YkecGy9uVpYAupdQ95GFzLzv3rgRZ4o4+5w40Qvdp6NAR4GOAh0FqhT4f/7yzyf4otfr8Xv9rN3cC6PQx929XsDdvLcXwng0rrY9noxDmOD/kzDhW0LAL3iu3+/z53gyCZPxOPT6gzAJ/TCJN7L9vv2ta3icz/XRzE4IPTW6O3N529jG5z9oy7pk7fj3iA56f+oXxl7QCn/rX9lO2zvHY6OZ2hqNRulW39640m/RT3xQHz3v/Fj872V/8Ix/XnzROPKz1r9y7J4uzfFM86RNtnq9uvyohWn+gG9NfpZyomc9X9qkJD07mYSZwZAyu5fPpD+mbLfRRe0mmrboSRtd/Jh246HpxTD0gsmzHzveDVlr6BAUArpZfGo0pLr3exxlyfudnZ0k9xoj7htNpnVN70/3Rb0eDAYN3fPyhN+lJ6QxejGelsNS99TGmHo5oM3ABzqG9kp99eMq9aa0Cfx7AtMzCbCCpZ3wspDkF1ISbaXxqskn6Zra6vfR9niKb2obz4s2GM9CGLAftb6K9+BLfzgIYI3sB+4HTYbDYcPOsm38i/eqz36sajfZovGENCk/NRsrc5z6FmWhpqtost8fJNlO9jgY/ac+mI8q/WjTZ/Wv5CPoUtM5XNOY++Sp9aGmqxqPt6m4149bPDXxAGWmaVjaaHsGetMLk3FzfswylOc29K3ksfoGHS5tfq+HuTnPvV4Hy7GyLwOby0sa1uRcz5f8aLeBsFN1mtR4Kr3wdibJ6LTBI/1q9rLWNtYd6Ms40jzJopeJfp/03BlBf03XPG1KG5r+psxmXkr2ZB/b5Ndfr60hPL8atrQit9YW+jttn7wNQDuyo35+0VjQj1Kv2tYmXma8HSzlqZQb/325ltoLrSpTVOMxzyeuRaOtkf5Lb9NcE+dYP3/V5oY2mfXX2/SmbVylflrfJHv2lGS1lMVy7ivXc+K1+I+fkH+Ty4r9dZ1M6w70Ja73vT6U6xI9WvZBf3sbpmv86dYE5RylfktOx2M4D9nPwPPf/h/+ZPeB7EWguns6CnQU6CjwJaJAZxS/RMzshtJRoKPAF0uB//eH/6eB53HFzcUnwIyp1xDaFlaQFuRfXG/wXixqBerJGXfAO4EnXIebuTPdwxbQhM7PpOYQGvifxhvHLVDEvjKHNjlNMXCQgGvzTMw5iDSsgS7qLNqmm6wgQXSuEUBIzyG4IGCGXt40UKzggneMDNiLvHM8bAMmCCoogOGDGg6uyGMZpaCJxs53x4El+YnXjI3NftfAMQMM6gCJMXp6PEQAb+C43Ugu6aA6GgkUHURQoXwe/G1+GBIKkx5AvBxQSgoSAUgvG5ObAM8bzmFFXsR39WlA0N/kmY6+G0cC9iKPQ0BQK/bbDarmhHvw3IaZg2wCazz4RqCPwN70xwMP3nGmnkU9kjwNABDjOvQiNtVPAKNdKIEor3ccM+lgYBbGC1B1N2CnBuRIRkrwB32mxlN/ZSccWBb7LF2nFDueNNrzY8QgwyhMIiCAZ6CjkL8GSBTHA/rM9QAuw65EOxVBff0tPWWgEiHKCPDhukAwT09el/wmEMb6QHrou6iF1GsMr8JzAf1eXi3AMrZ3OLtH2UkymmkJSoMOpU6063gFVneBAD+5mZnNug1bxH5JV5M+mV6RB+5a6kMMEitYrOsMsHDOsj4R62FQWfOayYVZtAp4Hvlv8mwfygMDZTnwqeBWYx6X3ZiEMBiYPvkPJW004vgpmsneqv0490UBsnkXOmlyRJlBHxxtpcvoL+ew8uNAdv9V25zZaxGs1jk20ld0t6h9L/QHlfkfwHnkmwJhlMGW6KmJf14PlCCf0cP+C9uDFdPU8E3RmnNGCGHAAGXkEKdxU6i2QFvORshvgNwmyW/IrelzChTE7/g+M7ypOQaephd/lBHQEPShzoJ2ke+Shz70CMErJQbEsXrbIjslvkjnpXeSKVsr2Ngac0Naa5lOaQzGi2rHq3bJ5oZdLEiZIJHolPXV+CyexYAjgrPR/tLGp7kB+lAPSux1KQNbX/1U9IwSCLvjQH+zIQr6RkqXNI7jNBmNyTF4L4KYUYeMv+1rMNN7azjZLT+PxLmbMtkScE1rlnhv2xqWwSyXeFKjD4B+k1vM/5BvN5eEEH7nv//jDidqV4Xum44CHQVuQQp0RvEWZHo35I4CHQX2RoG/++H/ZeB54dTWFrX0jZi1ao6CFse7gbPecdLvPpuFAC6BZ6YMFtmTcDaaDpGcqklABuq0s1TNwgn90A/TgF4Jtmk8dFjlfDoAvXRk5fj5LCy10UZ9ZvE6h8FnaHmQ3oIYBraUn5rT3ga24tkaTXBdIBrBsJiR254t2MyUFy892OX72Za9Vgc9KoOMMlkHzD7/tF4CpeZKRj2oMK8m4x7DLzO4vBwIXCRQtce2Pd88zcp+pL+jYy49LsFeL1sULJdxqS55hzV1U6BavODHWQKvZV+a8pDl3mfe7pZlV2ZKRneczZb2yo8h/x6BqgguyO6UWZG6vwb01mycgMEaeF/LZE68rIAcJc1N7yEnGSjhWAGeE+hsgsh4fqafbVupj14ODBBv6jFoUgY/DJQyYFW09nyq9VngcCnepZ4JTAF4PiqyNT2tCdZF0HkCsMMpTs0mpHECKK5k9pfzUM2G6v0AWcZjo7XmJ9nLG2VLln2ryYje4+lIwKkS0MK9AH+mbUAED31gt2Uep7xGmpT8kA5rrNanPO94+SllLwqHgaluR4XGdXMZtBksbdiNmO3dNgdOm1OAZJl3ols1gxu7JeL8XrOb023nAHcJ7k3diwBiDCLKjnndzHRFcCzyp7IbqDJdxDXB9JxZypp/tmbbDSjP6zi7vw6Kou0MQubMc9q2KLfidy3DXbJT6k85T6nP3r6XOiV7JTulgF51baFAhSOGAk31VUekggPPKSOcL10SRcEY0bfOYwORy7nbzzs34lWaQyoCUdczyFQ2mrv1z9sEEwfrq/6Jn5ofGddxALm65NeRnn8WtM10LW1QOSTImXaJye7qmu+X+uN3Cfm+6j2SF3xnU1pzDv3mD/71519Q1hS1u9ZRoKNAR4F/phTojOI/U8Z13e4o0FHgt08BgOdVp6tEbZnE6bMss+vR5hR4Z6b8XX8LwKXLVmSieIc+Oxq2qB+jbEsFPPdbl+UMAjgf9IZTxNTkIMAgtRezbjBefiKgwMwbOZuxNT5L4Dlm7+ktFaeNDpCyrOGAkJ59yySMWVQ5O8xy+Py28uSkOKC34bi47KvscFqmYvmxfDwD0C0DKJaziPmP5mLI44nDNq9zOtO6oAl56Rw338e8syD3qCw3kkno4FKXgb7nuiq7qI8cfqW3aawGYlUerGV3MRU65hryR9SPCEwnJzFm9rGsxS7BEP9WZdtR/GKGIPPGlPHnsp7RBwIhMVsvgaEua9WXsrCqLbtBB83xjwHkFpl4HG1DrCIdvNy4ZizjEHJkWYsCUanjTs5Sppz0Tu1FHYH+CPyw9+dO+L951dHb3m1gkcCGpCPx/QJdy0xHG6t2qeSsUEBvBvBasC1nU+aseHtn3mmS7ElWrUyLBH7Gsi2yh5G33LWizFeND6CWA4v5vgZNM32GBOABIOQSUQAUsB3e65xs0Q6zKN2WexdILEEvZFXeaLGd+t5jbv1U5rmXOg+QxQThRh/xh2VNS+/iTiWA5206bMRvlFhJpXfYkOlXAhpTtqTZaJ9pK32S7TYAWUBklAVnE+KrOWbbfaTyH5bFaZBlJTO1h2CAgec5a9T6mmXO1MDPQdQ37U6gbbdghLJfoUcqPwJe+jmCIuuTXAvGamkgO78DsDraI2OS0bE1EFsxgr4EkpcD4287UDxlqRuZz9EuMrO7kgUeyZhkPwVrKvaf8rbd/MLPSdohQjvVtzJNLEMX1w/S12Syyuxz8Cjbs910qVEGz/UIuwuyPWyWytMcn2/PO/usa8qgjokMJQmQBc81jmWec/6M+gE5SjYy7hZqzKvOHinbWGCy2ZFsI+MSI2dMJ52NchAzoLO8xXG2ZDG3GiWuT+pUNjYomBPvYaBPIHjmk8lmvEd9iIkXef4v7H9B21JPuEaqrRNadkRU9tlEe6DdTtGmlWuHOE78ENCewPO0ewnJFzZfJNvBoFOl9Fi0abZTyuhr81HcBebmctmJ6mYBJJggS1zv7aP0GtpSOZq4Zo7XUCJJMiw59r6D5hID2dGO8Uv3fuP7/+pGU1fdIHRXOwp0FOgo8CWlQGcUv6SM7YbVUaCjwOenwI9i2RYBf/pZA8Rtzdl0lLzTVPZGGSE+60X3aHErx8EqKMbMLq35izqqzWyYCnhexyaZdd6bTGeea1trmZUFYEGOoh+TB92a24XtLt+ez7zxbYzGcMBFQyspYY6LgLFmxml75jmcVwPsPX3l/Ogn3i3n1vcDz6GWsDklOfNcGWLiq+SAtdejQycg0QMeZXZYj8Xxy0+zBE+ShViCoLybmUXRsfbOTmCN9L2DvzUt8VnTSeYj+D3VdAHS+vbk7Gc9AD2Nhw15IZhUB+ZrGXMZwM2lBSxh3LaFm3Ofy/vsTGJZHZexa/Jh/Wm8Aw7k7mXmGyQbx10e2SYYsFANmgFUqbImgpNFpuyIjq8BEBkILTkWs+D6PZb78Pdme5KlKfUtOtUm/7lTlrGWbZlo4zN8/feljUugZCyr0MiyA7DgaCPw3NcDV7DO7vOlqoymNAfkmQD5CI7CQsZAF8AFARS9oQFeqWxLDP7pb41vdjgTxjtW990DNiUfdb8BZOJ1lKWYLW42wLKlUyDqBtNRahe86NtYpjK5lfHo2srHPuTsZLx/e3u7kSFJeYfetQSpZNsMBDOdUPBWr8u2VMGhZkY0g42OBrKhCkh4+yv+Nts22vs+EBQii6frCPO6giYuaModYJgvY+PeFiTSudI+5GNRrkelwpL8Rn4yHztV9FAwIQfLMohlegnwXPZIdlq0rYlEbU7TLoMpzb9J8FzgrsBZZaLWMs/LplUeaToAb70aw8YmqNS7lmliTOV5zORU3M9I19LWaYrJwG2762plU6YNeB/lKSIBLdiS/oh2I2aaRzAb95eZ5wYs1t+dM3jjeQAxGx0BOZvzbK7BjhIEfFJwtQi4K5BJuVOMM+qjoGjbuZZLG2k+TLZYZUXcPe2yVpmQWCanBTyPl80uxrAvyR13RrpggOQslTyKAzC9taCqzQEOZC866jPE81fTfWsrJ1TdnkhC5ZJy0nXfC9l92QaVKOMOmGjf8Zx2KHDOQPBkZMG46sfxOu0I4GJoejzV9UMWWVfasLnW8H4ARmhriGgnZQ9NsrSyIHtwn1WgKcHzLvP8BlN393VHgY4CtxgFOvD8FmN4N9yOAh0F9k6BH/3V9IGhbcCvXHW/eG1/U6yNGzP5ym2YKeMczgWARVQIjYheckgccFBmGMqR3ctIAZwbMNH8JACpqH1twKqBy/7TAEOVbR1/ljSTE9x8I2oubienRmCGnhWIrWeqgIg7cE7v8Nk2erZRK7rlgMIEIEeQxddjbzjxAG2JYHmA06ZWOUBN8BzOl9UGLj81h2mCQ5wqN09lCBuayJrQ5e1tMlsGRqb6Y4OY2qLMy5kRVaDYA9ICufAIwAPyTgfSxgPWCFZUPjXwHLeVAQl/n4AeObkEsGKWcNYtgOTR+VX2OwQbDqSvSS80zGcgxvEb/jMiTOedbdvanXdipExD4KK7KKVAHx0ghgMLlVLm7Up5+B1lk/+MXxlwz9nYksckuxiXSkG5Mebt5waqePC8Rnc/bt27o/In7iA0PMv6qwk8j5l3kwnCd413ycZ5/UnviXIeNSzKktVsVekZPU8wd5BLeCS5FeCq0ighhNnBMKDuPp4FmJjLMAAMa8qbtymSY4pOpKeAtNJmtbHe6yF5GMFzf93bQd+Oi9s5sDyEnZ1cVka0Q9Z5D3Vti08OVNguG40X4/DAKvvDA6ybh0lLLgzItt0Tehb3ZvA8y5TZgGwEBZhzXomBA2Ww865JP/QqgGvEtFPmuek5pS2N0mfqq685EJDLMNh9BiTpe287s42xfvsSS9M0NbmDvQM//XxEGWspn1NsWTG7ZcqbXxHnVdXZti8iX1uC5LgD4yt3VuD6UAcTxzcIFjXwtmnb6uA5glXT0l3KrGg6pgwqu1tlpnIg255LI68esFkHF7GGsLIpZQDZ9DSChk6fTWaLw5fdLhbR1kheZFy7eSOD5zkYi10rJiMmi7JR0qlynF42a3bV20WTxRxwT7JZZnYXAVnPpbb5n4fR77I+8bRnnMqt9/x3TTue+1qODfe17cQo+dy6/q4ETLzsNqVT5xPlecfbA1O3pnz69YaXa/FBgLmNpb6WKWlPOY2Z6KVV5jviAykIqJm9/K5yho/RrW/2pzIeyZq+g17v8LiJJk2++YPuwNBpy9Zd6SjQUeBWpkAHnt/K3O/G3lGgo8CuFPi7v/wzlm2p/fOOjrJu0uFnztGFkU3b2JlVl2uX+wW7v97cJh7B83pNC1sYI2suZsPEpS/9RGSIp4Pxqhmv2LI9E/q9QQIC8Ixl0Th/PG6Lbyy4nfObtuzHrEZlROvwN4GYHkRV5lF6Dd8Bx9dAH4ALcmwHw6EdjhhBPjlUqU52dCb0nhpTE9BRHMIXPYumo1JsOWe/28AOOsUgl/VXGfbqO/mqbProfFuG/fRHTjwB3ihD5sxUttVH4CnJDflrgQ2WmQHwpYMliwPqGqLgxqoMNu+s+TIXdKrd4al8Y8tBXQQTKmNMgKgJUyxXUj8cS46dlzvvELc5/95pJ3gHmYolRAy0UxmhWuZ5P0xGGVADgN0EQw200M6GwUw/bO9sh+FwELa3d8LMzEwYjezA3lwzOZ5PMA4B5UHKD+XaBZpEc7xbvBDoD55ubm1ZNm7UEdIRmY4zQ2bfK3s1A5R5nPYulO+IB1w6MJRZ18522UF6Fhb05UvUf0pmlIlkD2NSKfqTwaE0PGZEo4QCAAa+L8qBHRfRzAit6YiV16ghOxZotPHr4LdeYOwpFjrgBvnYr5Q9HwkMetTkFc8I2CE/ow6D1wDBAGB68M3TQ/IrOZAcpV0SVFaTk53RjgUCBgMGYwi0uV0RBmQaRdQO5LqHgwpdxjf45OVJmax8cDIJw3xsoiOvO/xOu0J0WCRL36BGtfUTNpfgX+RX6iNsTARhBfbmMkO5pFIKzuxywF9zTjAcnKUQpuaw6XJBdhhmLIcQD++0ayY3ZuPsP56estO4V7pm85ftaGnaWYOX/WdqB0v8sm3eqE3HvkX/fS5dZo2Kvww+UISaO3BqZcGafc1BjBQgify2piZhbEjatK2q7mpS4NZo63d5pIMgPfbPINO0du+MRuQR5QuBh5HtBIFNLT/QlSSHsRSO36nR1J1ck1zrmmQnfLknHSrqyts06Bb7Ldsvfcj2wc8NvbC5uRFlCbvY4vrAncvg21awQMGrZGNtA8tUpjHmBpt7e5x7FBywuU87MmLwg3PFtHWzubgI+tsirWZ6eS2thVyJLJvRmqCrL9ni52n0tR74sJI3SsywYGQuOSK59za0UbItypO1ncs+zc3NJfqlfvQseFXqjVRac6TZDLPvHI8y+iN5BKgnXqWw9bStiho3TVcH0jfkwa2f/OHjvhY/+qN1v5VH1KHNPQbEev1B2BrtNNcDyQbaeKBDuJcHho5havN8hvF14HmrKnRfdBToKHCLUqADz29RxnfD7ijQUeDGFPjxX3nwPAJuHqgNgYAZwDKs2QfRmfUOrrZy4poy7eT0cJEfgTMPHDWcC4ASdOrq6LfuzRmQzbIRPjuu5rQAODfwXI5fDhY0nbvsHOl603nIaLvP0mmWAJnO6BGt8Mza2mrOWIzO89bWFq8BFBKAB8cR9J6dnU1d1NimSh3EO5Tt5cFeAdy+1IDAtfI+OSY1sBjZbpZ5lLMpE0jsgiUCExUgaNI3l5kRMGDOXnZMK55XowyGOZwGOPg2TPYyaOv75nkpvtW+J59iZqmBssiusoy9WtYYwK4ayKl7vYxwhLvsAPAywnsTAJpL6tS0Wfe11Ephdm4JehHsSdlX0G+UvwgBAZwU0GCH7D8ATwF8YlzrGxthdmYmybCyvtKuBXinN6gJI9pLNv14NUarZ63MuKx3cJZTlmvqYs4clQUByDwTQV/JhuRb4KuyuNuCI57eJS/xnjKQKOACusvM7hgQY5DHHVKWygS1gQoAwCumkKBsqqeRZURZ8JIhD4yqhrdqbbcFe0qZJa1GOdDg7arnG2kUa3iLj9W2IihNXuAATGQ/xx0ZHkASDRtg/gDgmQHm+Kff/YGm4hXlELaqoF9p8xrtFztPvL7rneK/bGwJKon2ZjeapV3aZuFGG5z/ctkN/4yfPxV0sphEsxwT+WId4eMe0FN7CZgqSk80xkkgsyopU5ijTHdt5m7Tq6zX9bkyg53IsraDwUv9a6Opt/UlT8o2CNhXGqoDn6KpwE6zjT6o5JvC3MHgXfFBKwoUUG/iziDYirp9V1m3zM8kyy4g2bShOhDR+kcbLSBYwflWAgKszEC41znRUzqPcZRrHwUjd5N5W4vYHcKwFejTBiGMUeC55nnOxzHCZjSYPmemfC92Avk+Jt6ybMv0B0EMP/dyzONx2N6yElEWUIvBS2e/vS57+Z7qT7krrUg0wf1+rZECoK6hUq+HCLw4/goI7w+yPfB2wfNRZyFEbtiuqcgY/NSamStnV/5sOJytlCWqB4zYYCWwIZmVDuGnAiSKIvo1gGRFAR19t41dHs6G+51E4OfCwgLX0bgf944nJrd67ze+32We38iedt93FOgocGtRoAPPby1+d6PtKNBR4CYo8MIP/3wq81yLa2XAbGxsMMNoMtoOfWb+xkPyovshsEALf7+49w4rASeXVSgQBvdM57nZIFJtz5YtprhHIBh+r9U2ZcalsqFiJ+j4udQwD8xr/Oy7yxTlPfFvm1hynWGRPLnjOmzO3UO60AGR49cLo52dsI3M314vDGeGYTAY0qG0xX1za7acPcu4mXbMDVSOGUR8jQUZbJv3iGCYMnFydlP2YtvqzmZnK47a1bUswSWTjZxF5kUR5BSvmF3ra09XwBoe0KqPsgaDASop0zVmTRGUiLXj5fxJNljDM2a6swwA6mQiU1sZhMzetD4T8IyHp6omrLU9TW9rqZaBNV1XgFRucSCboI45oOKFymTI0TTn3+4xZzPWjS0ruLaAYwT3YnaZgJutzc1YG9SIbdnGBuQRdB0MwiiWqVhZWQmzc3NhBmBPrCcB2lImCaaAN5aVXvv4gwVVjkKAI0tZqGyGdpkYM11d/5w1m/ibsuHiGzk+BB1MTkAv1uCFvMUsc9Iw8l0ZkfUASaqEkIBJVVL1mZbSEQQiAPrAaSfIG3eYIEAmgIPZfvG8gRp8R3moHOjqD7mVnpHm0Y6VAbIpO9ySbclMSO7gifZWOxeivYqmJGVn+yxRySX0SfY9oi+RGbm8T9peD12cGaTDS2kTki02wM/stZXBQeB2dmZooHssB0LgQ/NG2mkRy9cAPC+FL+qDlVTSbgK7yRJR7QnVlBc9zN7nrGdmqDtg2ssC5E0HQJP2U7nbzU5Ng7m1zPOoE3E3hYFb0QYkGY67EOIBelNAc0QkTR78gb2TMDc3n8Yju5J1tEnFqIpTau3nUf9lPSPdbJeAL7NfcR7leQHxPIfIEx8g8OOq7sxIz+Ra2UymVXatjTQCt5NYwmjaSlWdRl6ULGj3iHE4Bxxdpn9194PJneYpezP4C3q0lMGI5yI0gppRHnX4JncJoR/xwNC81ok6ktY+Rc3uij2w+dnsJe2hbDz5Eitsyd4qppnayQdTtvGe65Oou5yXXR8U2Ek723DGRVy7xMrjth7UHOZ2I/pdFg0ZjEKbAGHNJ63IgNFSqL7WgCkY58o2aX01vUOjBsvbfM11CwOItnrA3wycuICX5hUB3vrJdTYP+jUd1pom36c5zWhsWL+CPm5bj2jisrr9NgnxJAUR+Ki9UztV+gMEe0oi7gKeV2RNaxH0UWefKPCroIHO1ZFMaNcZ1izYDdfrYx1iB/RqR4ffrYbAwuLiopWQwlwJD8aB5+DJN77/bzqcqHXF1n3RUaCjwK1Igc4o3opc78bcUaCjwJ4o8MIP/4zHlWXgVIDriAAPyg+srq4GLFYHk+0w6I3TVn4dqukBVGVHGkicPyljsqhXmYGI+mGKzcOUsjm3xXTc7gsHlMBwC8ipbJqCIs3Ma3zp6n0WddDxba7jaffyv9Gh9CO1342mcgIEgo52JswGFvgrkAh09hmpAvKE2frMprprZmVgfIaRrytNoFSOZ3Q6G/cq01lb5gta2QF10x/Pe8M96BpWt6yLezqI0LakR0CnkgdmW9ljeQdXigbtA1TzGWLpcEOXte0dcznD8veTs2oCyIERCom1mDMYYd/Xanwa7DO9xFD2nKhFHhOYq5/SKcqao24Or7ITKTeRNgbyxUPIIgicgD865Za5JbqgbwBz5fCypIdk3GX9IjAmMjADPdbDNvAEJTOGdG7xNwJpyOLCPZubm3wOv4NXcu5jKGJKWAyEzbWR+c6YiaebBYpGhC0FvUQbkCKVXYoPed1I7bBf0AcryaISSdABlE7QM+gzgwX9PkHv8iP6lkAGAxexrFNMSOSjaIPg+XCGwTCCd67siYBhvbOuVJLG5rcETGJwSnaDwJk7mE4AjQKSsinsfwTAyncqWIPryS5ZkaZUHxx6IQAiBSAS+GUHuWYtEjiKDOxYAiXVz7YgEtoDkK1AmOhigZJckxzA+Wh7O8zNznDHA4M5DGLaDhSOLwbiTLaShpcWjBquHQ0+WCo74cHZhu1IcuYzZTMopeBLCroupNUdAAAgAElEQVS5UmL1drItNftpYVg7UHjazvogiLGRUmm36nkT1AxG+oxWB3NZ4MPmAtASQa/0xhSgRD+m7RqBq0pQp5qkXhXsfDHZKLfDhvR39iGD9Tnb2+tt7RV+zm1m7SobOwd244xbm9Vael+A574EU7RlxpJJGAp8LqUwBlBFXaM9+FYDz+O38RBov+bwehKbSJnBmm9s14ntGCPPiwCM6pT7LtphsSoB5OaSRomqnNmOtYzKBTUB5zoJSUGdQ6HwUlRZ423OIk62LAZuzeYZuE/glQC0Pk723asls6Yymq1tPq7JLWvjS4+kQ2b801yvMahkn9K1fV9qowedqD/cwWnBeK1bvO2RndVawK8JFDDxcwF7p5JgqaSZ0bIs20Kes0yVShfGdWy0o9m+KEhnY/frPFAilSoqBtq2Np3asqIkmpiQosCvzuFQO5p/WbYrJk0giLqxvs61yADrjsGsSVIs0SKbi3kYJW2Wlpasl9jpyRrpOZCBcX3rv/ufO5zoBva6+7qjQEeBW4sCnVG8tfjdjbajQEeBm6DAj//9n+bM81iDEItP1UHGYhbg+fbWVpjpj8MgWPkGLXJt4Z4X1347fFs3MlBid/DvPjKudztqsNmad76bAO60yWemYcyYVysl4Ob/9oBHCX74rBzvaHjgM7lzMdtG/bNz1QyIBIijLBst+v0IlT1mAJGAGqNzG/BWHnQmILUGCtJxczV5Rc92UA9O17RrpH6KfgZgATSb5j7u8VnjeJfRBm1PPyBZ8uCR+X5WS1r01/caQxswJgetpHOSCfzCgIeNU/3j5UrmOeHFVm8xZ7PKcdOhnjW98M5zOa6UEeoPIXUHwHHXwi4lCEpQkNABMoXj9nOA4AR8XOmA7Ij2Q+gPw9b2iAA5wHiA56bDMRMR7491XlnHGge6Fp9Sv6RHvmRHqVuiQ95ijWxRAUoGlngZ8TKN9wFcwcHC/F1ghQ7QjDZLtszbs93sluwVM/sSeG42R2AP9E0lmPRu8B6y78HbmkxxzGys3guNOdsUC2p4O1XKeQIch1Yupfbx9OE7lGYa+yHdqtlPBpwAxsYdM14PVT+cgRV3pgPpUfJCQSa3pR47c3a2NsPi/FyYn59vlGDw84jvXw2w1jVPfz1f2rDSfnt6ebtT0hHfpazRaEN2A89LnWf8tAKeS7aa4wXYmm2VdMW/z7fv7bPkFP1FSYPSHqJkS1vlpdp42uxa7d5aP/34kn7FTtkZmHl9sRtvZKdLujbmDxdUGLOk1bSitemlLx+jfpb6qHe1lYSRjfX8IE36LojhGOLnMl2WHfHjwndlyZFy3OV87//Oep15X66xCGS6g3Qbc74Lgng7XOpI2adSXr1O+kPmtS4p53ovL2289PYxzTstBlbrMt9vtOtL8Pgx1OxOyRcvsylz3tHRl6SSDMsmleNT//UO0itOF+m9cbfMJGT5TjqhMkExYOzn3BvZ0ExfTPz1tXpV5+t5MWn9izGC7qRz3MHmeenXsZBZAOLr6+thbW0tDGdmQ29o4Lm3LeiHwPP9+/fn2vKDYcASQjYQP7/5/Q48L/W0+7ujQEeBW5sCHXh+a/O/G31HgY4Cu1AA4HnKtGFGsmW2MpN7MmZ5hrWV62F7azPMDZFxYplMOcvYQMLsSNl33J6bnN64NT6W1VBWaXbY0AUAqRFId46YFvSlQ6zMcy7WM4pnpUAa2bra8OuyXpVlbKtt64Y7VBL91sRRAyMa2XFx1S4fvOncpaZjCQmAAACRckaYOQaWUey6Eh2BCOCq5qsA0wIoVVasd/q9I6RsUk/vhqPp6kWKFqkDaTuxysiQWC5L3g6KbIIBlhWpbCDvPOJ3n3VP+pblaXwq5JTsWtva5utLeiDTODv89nsJJCbnuQgcSBRUGoJbw3PafwM0SOOxdN6pHnraZuc0MOPZZ4fyvgjsiodTUI7KU0ThMHrlMjPqwayrCZ1kGU4pDuSM2abi3ADyFkEklNvgoZ3Yqj+sZT/2wtbOKMzMzjFbDSWG5iJ4jhJDyl40GxDfkPzqJm1KwKgpjzlDHHQ3Z7rp5CpHzjJ1oz7HDDr8XR5AOTtrZVMkr5JTA3JzeRA73BOZ53XQX3IgB5+AWdwFYPKWd8CoDBMAEe6cYGDQyrRYjW97h7WpsxuMYIk+0i+HobOWNwlsJS54fwSZMziUvyOg4uvgInNSNYPtzUl0FQTwfWCZiPg+d2vqs8cccSsA1MYuiWhTWDc98oj9ocBaOQkrQRCzTXXQMMs0mK1hyYbRiOD5fATPvczknUAVOasFkyINEwioTGdX1mJKmVOmt31TApBmN3JZoRI8qoFJvo3E81iqqfZ+X5Ii2xOTn9LW5J1QOeAqWVE/Jce4XgbM7P2gUNzF5DtUZFo3vqp2vD2yWGLWfr7ypVVMtn3w2Ovz9Eub9FaJGLtP9iTZgaKURG1u0Btyhew8JgG90huvb9ZvlxldKVshStvEH61bpU8lYJqDzhYU9LX/SwCZIGHcnWDfNfuf+W2/cTehn9NiOQyNlXYrorX+4GZxxXZCWPb41Cd+1zgQMhIhr9mUQW67vSirLFESSzIx6zz2uqjx3xb0MKvp1nomDbXKWBG8FWfy4q4pr3GMOnA4GUijnPXDrYlikJXzf5y8bJ1tNpZ66fhiOzqjzIqI3GnT1CfNt+W4xefJROcF2Hhx3RI37OBm6H7SO79rJb7T61Jpx1D6REqlXlH+sY5gWcG4Ly/udrKuu3JKaf5s6qW9RztAjQ+6pnUj1h0b6xthZXWFwb9JXEPHsLqVzkKpudGIY9wXM89Jl8EM9xD4DP6ubEvVeHcXOwp0FLiFKdCB57cw87uhdxToKLA7BQCe85BELJ6R/R1ruqI64GS0E+aGg7C+ci1sbaxx63wCrRzgWoJittidhAlAEpULcWVPSgfP/JoBMVTWgEz1k62+OpfdCcS1JfJgaICTd7r1uwdMec2BnP5+OYSlc2qYabvj36Ao/dG8Zdg70HqXOS0q1YIt1EYXfAR8EfRP2YqxLmrcmqzx8zkENcynaIA2dFoi2JsBlibtfDtphLGMDvvBsgFWXsQ7S6STA+I83Wu8tIHlqdfTocx243uTj5rcMPqYniYlSETAN9VGNsdQtNT7PKilPutnW7/LTL8aLVvHHAWjBpjhKx808LzQO72MT9E/lWpoAiCSRQ+o+LH6XQeSTctstpq/0k8Au3A0c/mgWD4jhLCyuhoOHjxEuUCWOjK/0L8af0qdmnK6XXauzzr3NsSDWAL67HsX0HBKqKxEjYV0jgdT1jActO8ziAXuenAi0crV09YBdgp4RTUkCML+RXAR9c2x/X8mHvYr2VSbpd0qD/oVDSUzaJf8FSDuSvY0gjwVO+kDKSJZKdNt8lq7Pg1CWau1LFZ/XbopYGccBJIbbKTggPhNXsb696Dn/Nwc5U60ky75rFKND7Ls9bicO8o5o2HPb/RHS2Z422M1GlZpRbzRAPHy09SNJHU36Gk+FwHQXMSwOA9h9whNdDykupRHszCVzNJdwPMbke1G33ue+Hvb5v82md2ND35uTueJ+AMSo7Go8Qfzn1F+el3g55lsNww8L2nbpoPl/ObHV7aPv2GH8RPgoXYJ1saO3uK8Ch9AxX05UcFGlQBp1giJY3UBWyuVAplBiSuzd1xnkSLTJXHq9sAkK9fhdkB+THigHBDchA23gKZ2dGi+adPfmrNPOrYELmr0qgPwcc4tX5DKHDVbYpY66WPP6VDO2gHHeBK23Sc41NcXtqOvzT6U6wXK98RK2xm/bY2E90D/8bsO0WQwOYLrfm5o00nOxPQZ4rpcZ8dMJmwb64jEqwR+5wCxxudtt7fR3nZbf+wf6GnlYnphY2MzXLt2LSwt7wt9JPXwAFj7xxJtKDUX54GFxcWAGu0W3IVnk+UXtPnmD/5thxPdyEB333cU6ChwS1GgM4q3FLu7wXYU6ChwMxRI4DkWlHSMcPBfzG8cjcLcsE/wfHNtNczP4cT6DFh7ULR0ZplUUwHPPXDl+4lyJmXmuRb9uq/hYDJxZzpbS4v2xr2uNrU9Mg3segdjgNTcFie5pC3fg3oF8SMHpXSS8xZku9eD5+yRy/wRmMea5Q6EVlDAgymp33Bu40tLx9uDlA1HKmbFCgj1tCudMaso0MwwFy9939M9qu3acMCRUaq6zY4HLtfNO1ECFUvwC38LZPN99k6XfhfNSkewLUut5JuXMS9THuC8GX1rA1BrMu6vlSBS+U4PZHt58lmmqf8RlOQBYK72OTKly/IlcDc3t7YCHFCVC4BzrCBXyRu82zvF0059rFfrMibb5CoBNFHu0BayzmofTx+NWaVkyvsVaCgDWB4X9X3SeLwsWS3Z5oF3ogXAXrwD4ITeUQY3fMCk1h/xU3bD64LXIQFr+lmzmaW9KO1mabtLHSjpV7u/Dvg0dxLlvk3CztiCX+VzorH/iZJhoCXAc693+t3rMtt09rSkS2kbpSt71uEvADyvjdtKPe8FPN+7S6P3xArPDFBAnhR43A08T5mleybM57uxDahrk+s2mW3rhW8nA7t2TkopA23geYQhp16htkVvk8ubA8/b5h3fN98+bAz4p1JGzeBU7qIF3Oz84dLO+gBioucEB4tn0LXUF/8e7h6JgGQ5D1RpiCh5cZh4+ZzkAEkCyJIGeF7qeZrn/e6Ztsz+m7zeCp7vcuaLF4iYN22BVGcrCFAXtez0fdu6a1qWawcKN0vK5TXimPkLfl7UfCr9V5kfvB9Z8UqaEI9rgUnacBPKBi89H0XDtEbr4ewk21lam0vaZCDrhHbZxIOtJyGsr2+E69evh6WlxTCYtbOZtFuG7+8NOCa8dx7gOcoicRdGBs+lD13N889nu7unOwp0FPjyUWDvK80v39i7EXUU6CjQUWBXCrzwl/97LJoB8BwOn2UWMQl5ZyfMDvthDZnnu4Dn9RcgddhAYg8geSe26XRYDVct/tucQT2jzPPaYpwLfJep3nOZ4Y13FuVKEthAR6kJjLU66/QHlRlj4HAJvMlpMTrUpyS1L+Cc4+cBoLkfVdAljpXZWS1te/A80cUdYKl3+hrfDdCTwHxzXMnJjQc+lk4aDknc7aN3sm+xDEfpRAkwFD/1fVk72vNb/fL984DbjUCXvQKLHtS4GRPj9UE00PPl+P31G4HnNRrgmvSp8b1VzmjU/QQIArDZO8wCIiFW2gaNdgQElLrswQBPnynZUEmPWmH8OOhmxrldRDu1g1unQXALCqiMT8kfZfpJnzRmAF6eXn58HtwzfW7WUldbACaUfeczpcs+ePDcg29t8os++zMN/H3KWiztQw2UqPHlRoGkNht7M3LflIExwfPSTutvjEcgL/UFQdyYee51WeMuecNMdrcLR3So6X6bPWi393vckRSJU2vHg2qJhml31I0yz/fu0qT5LGae++x+0c7TKfGIc8P0e25kO29GHmr37tZ+Kcv/VJlttpPBc9+fGn92yzz381NeQ9wceO7nnZIOjbk47rCSnfJ2oY0mVqZiuuRQHTy3kkllIL5mlzx4XupylYYRPPf3+jkOzyS7yKxtBHts/VjOS7V5unX8xa7Fqv4V+uptii1Q6npftsW0C5fI4OXKzydtthr3+3WPf56Z7Dc4ndeD5wOXeKG1AH568FzzAc+fiGtNrUvK+T3xyh5K4Hkpn34nFe11iIeTFutTT4MpOrqgh4KKg74FzsFOgefLy0uhN7TzWngwrjLde1YmDWNJmecMrNo9fp3elW35vJa7e76jQEeBLxsF9r7S/LKNvBtPR4GOAh0FbkCBv//hnxE857o8gudYt2LhPcbhgADPr19l5vnCPDLPrURJ+a90ngg+D+JBchEk2+1QPtQCZ8mQCLajfWTG+Gwdv0ifQT1jl8pSc4jS4hw4ftxC7e/LoFlzaytqRfq6mhprNZsKjkFs22dLlsCOAW4ZPJej54E/sSqBqrEWZumceABJdCdYWBljzUFJAIKbHUtalO9sK9vigQM5YqRXBM89WKExw3mDLCiDORVId0EPtOUBRi9fKp+B9/gDpjxI5h3pEjzDcx6I9CriwSSNR+/2NGk613szM9mxzdviy3ZqMu353eb4l3oifraVbeHBZQ5Al9NeZpvBpeaBZg6Ir9HW87kGbMgR11j0t9cTL0sexJYs2DPTtM6AlZV1ye+v8wX3ZH00ObMxmVx4efEAgoJLlg1utctLPdnY2CA4AduFrFD1x/MNz5SyXQYN1bboBR74A/S8rukezwONvHat5E8bWNMmayW4txfp1zM2TgPPdc0DGWgL9yAAofFCVkFLzQfSeXxfo6XPPFffpGelfrWNpRWc/QIyz6v0StUyfrvguejrgVMvS9TBlrIt/xS+70U2drunzR62yWxbW6We2n0ZPG+T9SQ/u5Rt8fKbbdE/HTyvzTulrpT2olwTJP2PtaWtdEs2nmivKgOgSaVsi/THr1u4VmPJjumyLXU+ZBC6Nl9YwNPO3eC8EFDPPYPnstvlPOxtZfleb39LPu0mKxqvvaulbEuxXkk0xzkPRQ1xzXOa4/y7Na5yPin712Z6MN805WOcAPxSbtCmwHOdd4D324kjedeYxl9b86byYS6zXfOk1nZ+3vTlZmq8E01K+cz0sOSU4RBniJh4omzL6uoqy7aMxtthZnYm9Ps64wQH27aUbYkAu19fPPeHf9zhRJ/XUHfPdxToKPClokBnFL9U7OwG01Ggo8AXSYGf/Ic/55ocrso4bjVmbUsc+onM80GP4PlGBM/lFHjnwi/QvXOAkiN2KJyBxm2ZoCwSE+ty4l4Bm9iqn5zXokSLMs89OOzvlXOIdukUOGBZi3SfYdNcwMcasUWQoHagIOkRM2rQrq/Z650RgXVW/zIDfLruwRrRln0C5VwGUc3JJw1czfM9g2hwmhg6sU8JqskBQnsDdyie7hVwpUxwXGe9y3hglO8HfscYca+2nIu/2upc9rsGeIjGckZV7zrTtxnYEV/LsdWcQq9X5f0loOppUOpjGxAjJ7d0aAlOF9lxXo88MLIboKn7xBf8VH3jBlgBfefhZTkbkTwe1DPPIX8CJAVYCsis9bvUQ+mB54VkoY0mvl0f2Gnb+t3UX+sBdtDUPiVwlIN6Bp77gJbnlXQU8svsTGeTZIfwLL4Hfcoa3aXe+H74d3r74EEyjcXbPPHaf+dlx9PFy7DX9y8CPN9NLst+8zDQWI832WnVUHa1eTXOHQRxZ2enwPMyQKmxKuPQ249SBktalHLyZQPPcUgg6vCDJl7GxfvmnAMbWjkwtKpNv92LpX3R358HPM89boLnbTJMXfktg+e1+RfXIONlQFN6IXtP8LNlF4/ZbczzeTdeaSsagCbRyaZtk+74fiQZimDkbvOAp3dZ77yc2zw478Fz2TmtI9roVUqjB4H30sfaHHozmecmK3aGQznPewDdzx0eaK7NYzfSMN9u4i3W03FXYNlmLmtmmdzsiw5FiA2UttP3oQTP/b1oW6C85i7wsVb/vzbuGv+sJn88YJuBmhC2trbD+vp6WFraF7ZGm2G2AZ7beLZ3yrItVv9/5HQB/H7+e3/S4UQ3ErLu+44CHQVuKQp0RvGWYnc32I4CHQVuhgL/8H//HynzfEyA1Bb9SByejEZhdtAP66tW83xuxpxvgU01gFEgJhflKcPTsp7kADHTRikkEXz2jmsbUNlwmGJVkF0X+RGQQdkWZo3if7HOswedSkfGZ2SZ86XDOY2y1j87hMuA33xdDoMHw/IzljUjh84DFrUsMD4XwXM/Tu9wqm2+d2RObzkeAZ7eWeEYkH0WwXPvnJb0p8PKIvbTNc99236cw9mZqRI2kksApsjQhRzs37+fzqbPBCqBrdLpFVjvdzIIhPMy5p1X9U302Q0okZyJXv7ekrY1Xau9F/eVPC6frb3H91v3e/BE13xNbdHA97/xDII8OwDPTSdLsNhnRUM+WAYjHmqG93kwu20Mvj8eEGmjbRuv/JiNFnallPMaTdrOifOZfhoLfio4Vsqb6KhxQH7tkD7LIFd7eA7AOb4DcI7D/BQM1C4Lbwf9mP31pr1oZovWvvO09oDyjeaBkuaeprs9W9pcyZAH8Hxb4o2+52F2PFMv2xNPc68nuL65sUFaemBLPPF2PNlClznr+1r2W2OsXfc64PWSdrDyabMn3la3vZ/N0QZaqQpvY/BVm42ttVfaN81VDH9FevvdFVbuoHkQr1WQsQxg//H88tfbAg17CVCWYyj12PPB82s321zazLpcQ/asVEXbx8skwHPoO/OQK2VAvA7YmGJIuAj6twXJd9O3Gnju7YB+L2Ut0bI41LO0qQ1bGsHzsj+yc/5Zth/brslKaavS2Z2x7nk5zzeFzWw9Ms+5/ohlmPzvpZ54+fD6KLroWg1s1rN+bsv2EQkGttiT3JX0b+iDO8Ol1J8an2s6UMq657GnGySyFpCgCkfR9nqLsZdBR77fgedeHvxcyTbjvVoX1OaCdF8SFl7ZtWSh540/AwTt2zpvwJI1tqtrNmxubvHQ3Pn5uRD6CoLxIKTYR9Rxt8DT3Pw8nJG43u3FA3TjgbcdeL6b6em+6yjQUeAWpUAHnt+ijO+G3VGgo8CNKYCyLROWB4kH6UTnfTjohckImeeDsL5iZVtmAJ7Hmow+88svoLEI1gIdJ9x74EROem1B3gY+eCfC/97noZ7T2dKl08S/Y9kW9U0OmMbQcEYatRab7yidQXYA9S3jLOMd/xqIZd/bKOSg6KcAkinHA84AnHbXL+8kq08Cz/G3d7bl1NckwZfPVD88iN1woloODK0BE3TmYqa6p5n4j7Gura2lDN19i/vCwDnHesY7qr4d9FHbg5V1VwKicrZLkGVXAMsBIyW9fXs1mfT0zU63MbsEW0qnv1ZCZjd+U+xY/qJZ/sU7ycoi130NUArg+bYd2Ihx+fIX4pHoNkJ5EoBrDjxXCZFa9qd0rAaet+lZTTZL/cn9b+qPf7ZG5xrW6W2E5NeD5+KZ9Ey88OC5ZYTmQKJ4ArlU5jkAXwV6/O6CUkcNhEKAynaklHJf0qcGDHmZqOnklF1xjXq++PtKOlVtSAEktr27IX9hEsYoFOCyzfVeXfM6BJBk3+JiAn1KOfKAJJ93B7l6Parpfps98ABOQ7drRNjl2p5lPoLnPkNTNPFzQ2lPy1eX8kMZjjXPMflobhY/uFPI7YRi+3zxf33wHH1sm6M1r7XJqJ8j22Vy1AqeT+kYZaoZKC/f7YFJDxY25lFXi383nfRzTNn/sm/e7vl7pQt2/Pu0K1wmCbA/rmxLrQ9eL81u1dsubbHxY5J20fm5qqqDUR9q4Hltt0Q5/3oalXNE23eyy9PBii8GPN+r6djNHjPgU5n3p9cZvRuC5401zR7Bcz4TA+618ut+bZP4OmmWWytl1K/RpPN+HsA5J3bgZ2DQX+A55tm5udkw6WGNgnWWBQG4Fgy2GwMJPAk8j7X/kXnu10Vd5vleJbO7r6NAR4FbhQIdeH6rcLobZ0eBjgI3TQEcGErwnJkZ9k81z8MYmeeDsLZyNWysXg+zM0O6YGUWUgmipe2aWvCORgHbxvGc3Wt1JLODa9nd3uGVY1lz8OjkDKYz9Lyzp9/5fKxMoixQLNYBGniAr+mQNI/ebDiMapiOo7mlykaUQ1jLMFb7yC6U81A6Ed6ZTu9ECZ3i8LuSTnI0DMjPgH8JwJYg6WgyfRDXzYLnPutW/Sew0ZLRpz4JZERZkaV9+8IM6lkWAH0JEngHsayt2Zb96MEk0a0NMCuVx8tE6VDvBnB6efF9LtvXfbtlaEqmagBKTQ7UZ+loCZ5HIofRzg53YQg8x/Va2ZZUCxU7N2Lm6m7geamDvo+7gRY12pf6Ye+3O9sAMU9v1SVv4yvtSAQODYzLWai+rx6swTMqNePLUCUdDKjHukFaIvvc88/TZreM2nawLwdjSt0oZa4m4zeiv7cdno61/pRyhXskcwpoeYCsyYMJa577NrJZ9fOCgRwASQCeZxtqBl28K8FzcdHTYK86r354/ni7wbMCis9ubZdA19TDaeCU6mrmuQ8klTTYrS+J3wIu3eHS4k2p82gPatBWtqUmQ23jv5G8lbailAHxuCaLpq8ZSJRN0L2eZ+39Q8bqdOZ5bd4JrMHN1qvBUM0HZsu1Npmei8sg7I3k0q8VPH1qtCrnN9ok7jCzkhf+4+1VQ78ntiOptI2eV2ms0R7XgPka77njpOXgzSm9iFnnsMloS7qO3/2Os5r8q3+JHkwZtztrNsfzwM8HeY7HWi/v6mu3aylBPa0JW/W9+EJtljzMNll9h8ybHPq1jdcRoz3A8yixxQ6fWuZ5LZFCMuB5mcBzbbtsGWBTpsyuqR35AX6dXI7fz5tW6tDA8/FozNrnKNuCtSMSesZBQbCceY6a5wqiziLzPArAaBwaZVvQ/a7m+V6ltLuvo0BHgVuFAh14fqtwuhtnR4GOAjdNgR/9xb+DZ2KZSQS2I3g+6IfeeBTmhoOwcvVKWF+9HuZnbYu3Xxh7IN2DgVz8Ym9+sK2WWOjC6VEGpl+QG/BiADo+beBRA9yJTlgN8JlyKlj/0bLuBCCjhq6A3wZ4mbwIP3XEEi21rHQ6MU1QywMmcmqyw9V0qNuc6eQAVsq2yPnxDjSvxZIw3tEVPZUVh7/lfNK5iFntcqa9Y9jgc0vmuRxS0VDyYElA03U/5RzKSYVcoBZvrSa96Fj+xDtvBjz3jqUcwjZFUf98FmEJMEnm2sCh8nvd1waS7wY+lXriee51RW1LNqaz5wyE4PgAIuzYwZh4tw4VrYESUgefeY778J5awMJ02Q7kVP+8Y7xXA6X2S9ogE7FmI/x9ep9l9E+DY/5e9df0Le9kKfXAy42B59OHhUqHUIsVNELmufjgS2+UYypt2G6yWfLf07lNjspn2tov++H/rsl0CaALFBF47m1O0yah7hWyx8MAACAASURBVKzVli+DdfpbssUzEpB5vm9f4ru/R/zzY1R9/tIO7lX2JF/ebqQ5paW29G46vNuclvpk6d6pNnDZh5p81+xPjU92YoHpveYV0b4NPDfAtfm5kb3b6/27yZ9/B34vg0ziA362gefezvr7p/u3O3ju5x3VPEc9cC8XpQ3OwGQGrBvz6H+FzHMLhEy7wtrx5PvH8cWa57WAsZdDylA8MHRvvDcQek+feDCk7H1aV0SZaJP9Uk+8HolvstP+u5JHzXYQQm7Od35+KMeD1IubBR5K8Nj3x/qiMiM3k3m+O3ju1543C56zv7sMsilT8QwFtyaorR3El+n50WqmG15vbW1v73AtjySa0WRHBQ5j8g92azrwHEFsprmg5rkFB/2nA8/3pJHdTR0FOgrcQhS42TnsFiJNN9SOAh0FbnUKADxX5jl+CjwfEjwfh9nhIKxeuxxWrl0N+xbmG4fwaYHcAIABQsXsK2WwIXMQW+8BnPtsTNE+O7jTWdklEJ3AgZgJVDpHZVYNF/nm4TVq7KrWqxxtAYk43EgZqCVo23AIEsiPzHMbiRygEiT115FB4x363QArtulAaAEfpeMop0P58lPOR3QtGrRkqZ7psiIlWKu2AAWUgGIClMpTHHHYbHRyJRsl0CHeo81BLFdROqQlkOJpDABTB1PhunfGSj61gR013Zf8wDGzutZ9HlTogYQ2oMzLs3+nxuFlzb+7rfxJSY8a/z0P/P0CG/QM3ice0BV3B4phnORDPFCwQRfsCIk1zzUO3EfHNQJB/n71xwd4vNzVeNrGB58FqHt2A8/9u22sNwZq8Ezm7XSwx/dNQQEdludLwujdCAYp83xxcbFRbqkEniS3pby2gZReZ7x81eS9JqO18kDefpa2qAQu297vQQ+fIdqmvwSC8L+YOezvk45oVxBkEzXPl5aWUm3uJMcxOOflkG21lN6q0bWN1mmeiQGmROPaibW7LCK87O9qNyJYWCvb4uc0PyftVU4sVXXMbFgfMFaAqgRJYbst8P3b/ZT9r9FH/S3piHtr4HnNZpZrhDyqfGCoH6mfv1MfESyMIGa5LlD7CkjoUHBlu3r9bAuWt1HarxVK/fPzoX7376Jexizkmyrboj0QxfkpJR3RNjPDK1BxuY6w/gFsH03ZxKocF+C5gjy418tJ23qlnPM97drWMRqfp7m1nzPPazwoedcGnpfrwvK5mq3INtnOPri5si118Fw0bIzTFTAq5dXTmPIb7WsNPK/aOy4zrSSZl1mtUUSHMpCa5U2lzHpMsvC18MGbUSjB8z7LteBwULxzZnaWoDr1Aev7whfoyrb8du1813pHgY4C//wo0IHn//x41vW4o0BHgf+fKPDjv/xT5qJiQTlm6RTLPEfNc2Qyzw37YeXqpbBy/VpYXrRMSjkffvFbOm1Y4BIo7vd5uA8ApeHMLA/4MX/E6vxaJklySZhVoqxOc5Bzhqx33hpAT9yVi/ZyaZJs+gEUAhT3fWf27Mj6oORUAxGsVmLNMVUv/VjRV4Hnlh1kB5GpPEu+ZplDAnzlRNcy6/x7kPELpz05HhEEbeTF00keE4SufZLDGQ/9xD0cIUDuYuu7f77hRBlBGhnFqmueQBmCsuOAcjBgsRxevi++R2Blw1Fi2+21wUuwYgxgezRixnqs99MobVMCx3xX7D/pCBCp5eA/yCue124JgeeSCS93vgZuSbf4uuY2/3gTx8P/G+zQloU1cnJo75U+5LfZjg05pVnufKaeSg0YyGllhtLBuf1e2EH98zCx0jmW5GZ9i4f5gno68BI3oFyJB8ebY0dppmGjjroOKLR+2i4OgRJtZk7AXglk7Aae+0ANnt/Z2U7y6t9Tntcg8BD2KlkiJ+u6pvYhG1YSxrbHiwewHShPtbGBQCHKtsxHWzkmTcQngWygQa1Ujtm5acok0CiWjPJ6ge/K7fxlC6Jdeb1hSxvnSFgFBwUi7H3TByir5FYuqZN3nZjNNQWXbTQQYxo8t3nFyl5AxvA3ZHN9fS0s7VuynUuw2+INd87EOvFxUGbX8u4eP2fUQLp2OYyKwHYdj6OtmuJOBVSndsfyBjbP7e6O5ANDo3HmvGZBTs2TsmM3BM6TvZZxtcxZybACQN5WetlXkZI2/fx816dBPT/X+LahWyYXNg5vDyRPut90wO2wSXJga4qpD3eMTe9MKYOcnD+5npk+MNSDhRk81wGsZrP9LpU6eB7pUetisdPP2NosL1XagRKktOmmJMD04d9oG2sZ0bHBB569Mg2AGng+/amBqNBtnqFR7C5sA89hr3wwTbYEtsHTQXYJ/FHb2eZYmRPx3wPnKq9jz5mO4/symGTtW6DF29m6DmKlWc88v1Hw0sux/138xNzi+y9daK6PXGmzSZZXf4/Wgw1dSsZb2d1GSyuXkjlsOxX7Meu8veRRwx+wlpLtwfwJWpTnLdj6BHXKrWyUtQGB1042zAtDrttzggtmEvMRbGuNJaegEd4TwfPocqDeYxhPLPCmNeg3f/BvOpzo8xn07umOAh0FvmQU6Izil4yh3XA6CnQU+OIo8Hd/8b9MsOBk1jmzopljbOvQ8TjMzfTD6rUrYW0FNc9nEpArB0OOlkDRBMTE59HezjiEK9euh8HMbNi3b5mdhyOAjN7trU0CrrgPtQzR7vb2Vpidn+X24a2tzbC4uBC2cG12SBB+aWk5rK9txq2cVgMRzwwGvbAzAmA2ItACQBl9xqp6ezPXXEdGClb/AGaWl/eHK1euhv37D3CxjX6Nxjs8wBJZpCi9gMW+ZTrPEJBD9jzLCWxthXnUUwRwzcNRxwElG+BwAFyTAzE/vxCuXr0akImK9nfi2OVA4D6VzlDbBCtHI/bDAy+gDxb9GB+y+UFDPA+6gHV4Hv2GM4E2lD1dc7p7BJ+zM452yqxOOU7MDo8guADYwXDA9zMwMhySryzDMhyGSb9HGpkDZrREqRz1A8DwcIBnzAHDeNbXNxhcwb12bUgaZwBlEoZw5sZjHji6f//+sLq6Gg4cOEC6y9HG+5RFvb2FtuC49VIf5DziHtWvRt+2d7YDxrS1s01eKYsYY5Rjh9+VdT2LcUYwAG2hr2hHbWqsHrTCd+gr2scz169fZ0kKtYl78TvejUqeoh/ei/aV9Y3+CHilwxm3lUsmlLkr2kse2DZoMrHDLvE9+oD+eODAlxkZzEK/jK8q2YL34PcSiCateyZ31G/WJYXeWI1rfOQ0s/TOUGWiBmFlZcX0KQJEksfE154B8yYTmcfoC+Qe1za3NlMgBn27du0adRgyury8HLd698OAOjqmDqlP6KfoB1qgLwL+cR3tS6estIHxxw4um8t6CIc96qV0dTy2beOlnfSlE9AWv+edzRq7ZjOzTfEAGYKekhP114N0GfyADueSOh5QKQEjjA/2DPYO79JOHb1HfS3BnCaQ0ywT0gCuYp99sFOHq5rtNLASn/W1jTA/t0CaymZ6AMgHn3B9G3bHZaV7Whml/KcG/ZnNKsExBroYKZg+qLp8h411+m3io+inOUJ6X3uiLbhWy2QVXdQO+zEehxmATrHUEq5BZiWLnve8H0uAHBFOXWqAaC6gu2v9hqkBkYoNkFt9ro3TNrfUQboGQBeD8S0krwbRwCCBqh54l+3UXMj+xSB7I5AdgXpPVxuL2TSVgfIgZdLxYtcOS0kwWGmftI5qCbhIl8STEjD38oV7FIiVXMvWl+zxDrOnr2TFy1WiT0Voa/2xgVU00CmK2kSGcbkWmbJRvqm4Q2pKu12mOtpj0CgCt6if7efQcj5LbZGX9V1MpY3AM/0InzNAHZ+TjNQtQj7vhwFcAcEx8CJb0naGh9Ze7EsMfCMbRmuTht1NQUxbP5isa2w5+ED+MZHGwHIFLrQOGsyYn1B+fOBJgT6UheRas0VOTMRj4AttggRR3yinPQRNZ1hRyAL/FijGOhT0HbNsiwHuZrcsGcgyz/vMPNe8jcxznO/k56nnv/evO5yoTTC76x0FOgrckhTojOItyfZu0B0FOgrshQI/+vf/K1M2Jli0M/MymkwcHBXB8zWB5xHc9g6/B4PkgPK9APewiB2Nw+rGZhj3BmF1fTMcPnKUjjsOibx69XI4fOhgWF25HoYzAL9QDsIyT2ZnZ8L6+mpYXl4KKyvXw9z8HNtE5svmBoDzmTAPwIpgo9Ug3treDCg3g6U3QFBln2LxDWeMQN4Qtc4BGtshRFubAJoDwTQ4VgRd+yFsbm6EgwcPEPQ2YB/gA7JlZvhztDMKc/PzLCkw6PUInu3sjBL4husHDh4Mly5dCktL+3idjjUX9xP2ReCcHDgBqKAjgfm5eTrtc7OzdBQEhON+A5gtE1RZwMNhn2Ck6kEKBGg6OTErjqVV4GBYBg4hDda+N95Zlln2j/gr600DSDNHSJmsMzND7i7Ah07KeIfBmP4AQKo5MywNAr5wN4L9rTrnGAuATaORZYqBf+YQ9Qj2WkaSydOw1w/ra+sEzS2DEmAzgiM2NvAC/TFHzoBM0BMgqgILAg88MI53ou94D9oRWK3MbWY9MXBhzhegyJ1tq8eMA6zAz42Ndb4vgQDUKfDOtlxbVjacPZULMV/ZQGkbB/VrgG3H4A2ARHufgNYsLyq3Mgz9mEXpwTOBzwq4SE6gD6ORZV2Chwg8CYzWAW3gMeUnGhHTJ2R8jcLCwiIBd4zXdoYY0GmOdS/MDPNBmQINBLp7QAr0gK5ZoENZbpY9Dxqjb7hH2W94F37XePSTgIXbEeODIipJg3sQ2FB/BKToWQUl8LfJzyZlVM/gJ4HZ7W3LTORYYQ/MZhp/jK+wHeinAerm1PtMXg9KyUYLbLLy1LhbwF5WQmVQ2r1a2k7Cjjv41/TBns0Alr3FeG6fEnic6hNAGOhxpL90XuBI6m8MdGQgt3kmhpmTvBsn2Sxkck4QbNuKQQVMNyMDR1A0hNmHZttWV9bDwtxCgxdq1wOTfA/eF+mTcUejVQ3oMuCoDXKdnkGVVVqCmzWw0DDBdhfE+m734Kc/sDbzqVlbX9dN13bL/DS7YoDaxDL2R2PaZIB6CEbjg90mJe8nvQigF8MvwXPJEeDCOglrdFX94pwhLrvkZUqvtl0d7eC56Gu8j9mnU/0W+OnpDZ0dNcBqgYweSE98AJcqZyJ4msi2eTDTy6cfn4DgJLOxJ/meZsZ6KYmZ/6JNPnQ990m7HSyjN9tJo0ctWJHfU55BkzOBTaSs9nZNpyQXyv7Wz2ltyldk23ybAo2t3wbiGn0qctUKnlPz01kC6jdaGe1Mg+cK2E3Ru6VWeyt4HrOlNR4/L9fooO9LnnhZrAXL0JbOEWrYOPBnbKByySfJaQbPPT29/cYOPZUZVLY/1o2wIxYMbvs0uAR70mIGNZel3UscUI8BUNgprBfxDw2Y7YX9yrYNY0HmOT+Wsm5jZn1z8B0JHrNhgHUp2mSaQXM+6MDz3TSz+66jQEeBW5ECHXh+K3K9G3NHgY4Ce6LAj//yfwNSajUBY+a5ORjj0BuNwuywF9auXw3rq6thJmaPyPHTT4CF+igzhdnkdDaHYXNnHK6urBGs3be8zPIta6sr4eD+5TBClu/CPGusbu7shLXV1bBv32KYnZtltqgBVEOuhmdmZ8LO9jYXwSiJAAAbIABAq+Wl5bCxuRFmhkNuDUZWMxb5APnQv/1L+8L16ysEbOfnkWUbAcsRgDpkQPcsa7zXC/sPLvPdXI/3rITAyspqAruxYAeItr21FQ4c2E9QWRm4cL4A+uGQOwDQAp8sMxr9nmVGkDL8OY6YoS1QFG0TwNvYsCz3nZEBIDGbFZPa2vo6QVv0BVnYCDaMxzthZnZIehmwHUvSJIDGXJqYoJRASQHW3tGyoIiBdHLsNJn6DDAAzPY+A77wOxwflG6xbc7m8Coj20raIKO1CTwiwxVOju0gMOCWQGmvx4xk0HJhfp5jnSADd2Jg6PbODkFu8AHAs4HbGWDF7oJ9+6xeMgD1DLiaQ53Aesh23wA87DxA4AIyYOC6AQ0oxwE6W9+H/D0gyBRLMgBMRl8BVMmxVHkYlJqAbIJv4AFqOKO/yuBmNjW3GON9gVnwKosjMF5jUzkSjF9A8QjBiQjs5+3oVn5GgP7s7FzcrmxgPj4YF+SNAa0lZMAbKCLQB7LfjwCx0WCDWeoYp+2k8DVszVlFlhj6BXqj75B9H1CQraB8sewReLPJHSXiP0tzEBw0StLhJ1BgQTHpCPoqYF5AhoGu2Bliux3QtsBvPAudMhk0eTFZN3DAA1ygCXQM9+F3fQ86o8/gvwV8QrIN3FkSQXfIs8pjAND1QJpoUILQfIdpXS5tE7NS9X624yAk44/RSMECgS7+PWZzppfEJQCk9rnrxYHwymov6bQbMGRtq2SL8ZK6uG07h+zgX9sZwvYjSGW2xwKG66vrtNmUodGImYTSBdKqkcVrWYcluF32Oc9XNtd5GtRA4iSzLSVhPL3T80SMpulNmyCQx5dE2CXLeE+TeZQBfy+Bs2gTSTPsXIpBINxXnudgz+aM2eZ7mwdni8b9vu06Kj91sK95oLAHF2tttIGZNRnk85WMeY7IlXPhbbgvHp7MeUqZrw4QznYQzUb74IJF3nZI90RTyXzNtpTBCouBZJnwstu260DjaQtmGX1iu04u1J76XtI8B3NMbjOPm7J8I775YJLo3ybD/l79LoBXz2g94svqle3VAFpPg7T2YdqyBRSamecW2Kl9EGjZ6weyQutlmQhJ9ryt9235oM1u4HlboELP6Hv+JHhufd4zeB5NFWHqGIDMZ/TEucPyNRioQpBtigflGRHWg2qQpWajMctPBv2wgR1k4xBmZ+Zos3Z2xmHYH5o1nVjmudbNCTyHDifwvJczzyN4zrmY9zR3FXXg+V4lu7uvo0BHgVuFAh14fqtwuhtnR4GOAjdNAQPP4bgNwoRgScz4xSJ2tB1mh32C55trq6ypjYV4G3iuRbpAll4AkB3C9iSEl17+dbj3xMmwuG85nDr1NkG4rc31cPS2w2HQ74VHHns0bG3vhE8//TR88MH7BIyfe/758NFHH4WTJ+8P589fCMePHSMQd9vRo1buBZA7MshxuClBWnN8BHTPzSIbfJuZoADorY71TpidmeU9Bw8e4jMfffQxy3988skn4cLFC+E7v/u7BBI/+OADXj9x4kS45957UjmNjz/6mM7FG2++Ee65687wyCMPMTv6/PnzfP/hw4dZUoSZy8NBeOP1N5j1jO8PHzwYjt52GwGjK1euBJR0wbsA8FoG9ybHfOzY8XDq7VPh5IkTzGBHUEHg7fzCgpU86aGkwVo4c+asZUOHcVhcWOD7VWYBP5VB7Z0sACiYHH0GnADVZtZqdHxinXA8pwx5y4hHaZ0tAqno++rqWlhYmA/rzL7tc1yrqysxQ35EkBEgLgCrza2tcPXKFdLm9OnT4eFHHgng2frGelhbXeMY0C4znSLACvk4fOgwdx8cue0IgWqU3QHojCxKBCcAqKOdS5cvkdcfnv6IsrMfmeoA4xCUGY1IVzrlsV702XNnwtK+RfLljjvuSKVxMMYElsd6zKDB9ZWVcPTobQHycNddd8VscwMwCUrFsjAEmCmXKwz6YDygg4GUAPsMwKVfGLciC1SkvM7OpmBKAgpjli0hDahvBH0grwCH8Yx2UrA/MfOKpWVmZlkih32J/ENdaWTyWxa57d7Au0HP4dxsWF1bSwA4ndmR8RIf2wmBTH+UOrGsf7wDfcGOAgQ8GlvLo5VCJqxqqAp8tCAUykpYuReBqniEgY8JggEWVLKAjJX4yMCCBXugD+i/ZZQbSC5ZF2jid23gfukJaIBxYzwq1yIwzLIYUQZqKxxYPshdMQaeA5C3bHQB7QjKoV3IJkoBwU5Zlr0y3+rlAFRbGTLqAwIRt2hmjRM8Vta/gg3KZLZsU4F1FlAzEKym4xksxI4RIG5xJ46rJV0DPFLANILWvm0DwYpxgn47O+wKd9BEgN52FhhobjsJrGwMSnQtzC/GAOEkBUJUH10154VDo6at+uCBynpmt2XFa8cN5zBB3jEzXECSATcmvCUdmmChSrbUwfMK4sRLbZnANdCMnHbAu9o04MxkVGMBUMhzChDgRGAPOr+9TUmADnHuzKdeK1zV1s04flIhBp7qJRnaMmXLzGEv49MLmLoLZ8/k7Og0Vu5caH5MBkIKlmkNgx1MFnfxWdtZVn2/NE+YkbZgkAHQFrwheL5tBxdid5pskuSP8hGDXklWojxxLnbnLXjZqoO5NiebPLfvPvC6L16YXtkY28Dcumz7sw4yINy24JT8RXLturtDAW2zPxawEzAqPivzHD9rcmU7TirSE20tM5TjP1YGAc946DUC9bkUni9D5lu7OfBcJxUkBL01Qx/v4KGuUWfJHxdyS3q8W5Y/hDjagiaAjqSLCJ4rkYLvs2AhkxRU09wB4Qae21ra5MXWKWCM5tCRsr0dkcgD7HBIAcZoJ10ws+SQlzXKNP6h/Bp2JGEejuA5SwXGQ4x7rFlu+me7TfLuCxZYirt4LCjVD7Nzc5ZkgPlUvo6j1ze+/8cdTtSmyN31jgIdBW5JCnRG8ZZkezfojgIdBfZCgVrZFiyQ4UuPd7bC7KAX1lauhU0AYC470zKBLEOldPoFmPQGs2FjcyesrW+Gn/yXnxI4v/+hh8Lrb7wZLl64EPYvLYXZmUE4sH85nHzgZFg+sBy2tnYIMn722dmwcn0l7FtaCqsra+HTTz8Li4v7IqC5EZ566nGCo2fPnKWziu+ee/b5cPbcufDBB6etfMfsHEtMbKyvhAP7lwiSX7sKoHU23HbbbeF3v/2d8MuXXgpvvfkWAVtlO911553hiSefZMmW999/nxnPv/8Hf0Cw4fyFC+HDDz4gKIjft7c2wre+9XxYuX49fPjhaYI9AK8ffPBBOigAzAHCnzx5kkDxxupKuPeeewgaYZy4B9mt9913H0E3ZAkjUAAw9vRHH4V9S/sI5F6+fJmgLuiN4AHa+Pjjj9nHi5cuheWlJSsdMR7xd3wAbh48dIhlX+A4ADjG8wLwxih3kwAIZcYamCCwUA7ngLsLzGmmQ0dszQ7uRPsAYT76+ONw6eLFsP/ggXDp4iUCphg36GTO8CTsX94fjiEIsrEeLpy/YOU/FhYYuHj8scfC0vJyOHfuXNhYX6djdPz47WH//uWwurLK6xjrbUcOh/Pnzof777+f2fh4J4IqAH+PHz/OvoHWFy5cDEePHqW8gSbg6flz58LVa9e4a+DY8eME1fE5d/48ZRJjuXzpIuUD7wZYL5rdeecdlCfQ5OLFi+HipYvhzrvvDG+99VZ4+OGHOV4EOVi7G0GMQ4cYPACwDPD5ww8/JP22NrfCiZMneD/aB+3QT8gUvkffLly4EFavrxKABh/vv/8k5QPXcT9q9ANARiY22nn3nVOU948/+Tjce++94dhRCzRB/nDfQQYKjLfo/+kPP+L4z3x2hjRDkEcZ6HgfMuPlYCMQAsAa9cMxHsg3+AlZRVvotw4UBRABPqHkEYI6uBdt4ewCAPYWUAEQOkuAfHsb7aD0zSLpc+LESYKkCMKgvwCgMUbKNmR4tBWuXL1CXqNNnFmAdwPkBp3Rd7wDoDqCUdy10EOf0JcjfA8ywvEswGRl71vAb8z7kQEPUPzAgYMpUARg10AbC7bg0LLZ4VxYWV0hyH/50mUGc3AP6E4eLe+nKuEcBvxjGaNoQ1UeJwPWeaeHlcAZU78EkCloksC4eJCkAA4FLJNux4OLBUhlgKoBCQkLbBxyDB7yPTFQSmCSZZOsDJP6rJYI2LhUeIMytGPAgCHdI7BkI55roPMBgNVoh4dASdulMgobAM8X9sVdRWPylaVpYuBAQSgBUTr4lf2+YWa3AZAqcaJntOtG9M67cJC7aDsm0s+YpamdPvmdOZvYU51yFOtU+PMs2sDMKkiOPlfKtvA9zusx3k0Y+GZwguWhxgz24n2qza9xJl7WijKIlqrNHUEyZWWX6w2CglMfAF6140j9weH5IQB3NVSUMsgDPBWIMuCtlg2r3VPaBWL2vM8Sb8oS1i4f1Zu2IKbJLknKHTI6eFQHk+bDKGWfCPK5gzVtfaSA1fShsQaCQ7fs8OuGbBW8zFSxrHn+L24jy4B885pAe4KaqTSbAe9V51iHaRc8tqkj73gxPVEwbprLSZZjMMr6W//QNsG2x51T2pHid85pncla6FW5qoPn9kYrT2b223ph+oCdGAPa5fx7LRDU3JmiUYgmflQqt1UralLTY9qs4jD1RnsucNlCvnS5AZxTNmz3n8lIpL8rucOsewbTBEDbwcTYhUr+pQNHs/xStjE/oRRLpUPNPtgNdtJGHYpp7gywUoIIQaEUmfFpyAQJzokjk1mVbRF4rs0C3FAQ+4S+oUwZ9KpRtiWC55SKKEcdeH4jyeq+7yjQUeBWo0AHnt9qHO/G21Ggo8CeKWAHhiLbhUgVM8/NUQxhjBrhgxDWAZ6vr1l91Jh1JwfRO/z6nYArtlaGYQj9mbC2sRl+9ZtXw0u//k34/T/4b8Mbb74VDh7YT8Dr+We/zndtj7cIRAF42trcIYA1OztPAOuv//pvWAoCnsA3v/k74fLlC2Fl9UpAtuz7738Y1taQxb4V/uW//J/C66+/ycx2ZHQfOXxbuPvuu8O5s5+F2RkcEthnDXJl8/zud74T/tN//E/MfAbYeezoUYKNAOYA8OJ33Avw+7vf/S5B53/8x3/k90eOHAmPPfZY+Oj0B+HgwWWCqZYtPCAI+O1vf5tA3GuvvUZgFJnoyFK+AvBzxra56+BDAKJf/epXCTrqAMNDhw6Fg4cOhktXr5ImKj3BsiDDYXjqqafCyy+/nA7rRHY8wAG0hXsNBFwKt99+OwFMgNQAP1VSYmFuNizEw0XRF7QJIAVAq+qAoz2Vtvjo008IOuMDsBRAK8YM+oAOoCEyc9cdfAAAIABJREFU5vFB8AFgK4D9O++8kwEIZW/jWQQDQFvwAnTBP9wrABaAsg6wxPOgN2iDMWBM6BfAbrSDgIJKgmDc4Df+xjvRN4Cr+If3gQ/4iXfhg6DFQw89RD6Ax0v7lsJsPMQTjtUDDzwQ3njjDfIU2dPox9NPP03+nj17Nhw6fDAcPnpbeO+99/hefP/e++8T+Ad4ChnCP/QRz+idymwHrUEz1WMH6I3xoS+XL1wMd9xu4D1oB35jfOg7foI+eCe+++Tjj9Puil//+tcE8hF8AX3RdzwjOcDvZ86cY/AB9/z93/89ZQ/tAahH26AL+mJ1/HfC62++QeD07bffDrfddjQ88cTjlEkEdPA9eIT2QTPo5G9+82v+DboAtH/00UfDZ599xn/g/z333ENeANC4cuUaA2Pg/U9/+tPw/e//ICBI8eKLL7I96Bn6Yjsb1sKFi+fChx9+wL5Bnr/yla/wPrwLtEAQCnIh2QXd0TYCHAi2ICgC3UDfYcNAA/RR94Pf0Jd33303PP744+Ho0WPh008/4c6II0duCw8//BCfG21Pwvmz59kOZP/NN98Mzz//PMf3+uuv8zroAh4t7FsIo9G2lYaOYJn0SjtEVD7AwHULcPhDVhnQjN/lTGuDL3QIrQ7aRQCKATOU8okAuEB1ZOErSIKfuAcy6oFFHgyLjEOAOvFQVcgo2qKtjDsOPAABXVOfVS8e7YN//j6OAdmjkx53nly7djWsb6wxgIJs/9tvP86dAgZs2PhwLgUODMUHeog20B/YyARUxoPyBAJboCXbL+me74smSQHmKTM1gowKdGQAPW/31xyinz6AnAF4nryZ5mILCsTzHqYA1ulyEQpSTAcrOIqpDFyBQT57loBhBHRZbihmSftDdwGgaV4X3ctyKWob7dXm/r0uOBgQmdgZJeWnGjyw00sbt3oQUnSnXiHAVjnYEX2WPOB+0Ac7cTBG7HrDR3xM4F/MohUvla0sWZAcJfA7yr/KWHmZUfu18aX2U23p3B88J5nxMmB9tdIZAvf1DiUugKE63FS6iXssk1iZ4xYUKNtWP/1YTeLigY0RdFTfarwXPWv6VuO7+CM7CLtU2g0B6Lre0MGWzHPRUJns+JvnrkT+Sh4Injd2BeXdG6RRS83zGk97PTuzovy0gucK8rGUoGQ978BJPI1tlrRleUAHwON7JStw/DH42ZSRfOC4dF5Atg4ItbMzLMubASyU5ePOMJzJYrKj3W0KaIge7E/cSYeAh0ob2rtcpNXtjDJdmgSkdMAXUWmd2ZkZKw2I82CiIDZoEknGbkaiNw8MRZKBHWLOki2uNA/e+c0f/EmHE+3VgHf3dRToKHBLUKAzircEm7tBdhToKPBPoQDLtqgOIMGZeOAmMz1GYdgbh821lbCODMshajzboltAZwkaJKcy9MP2CFkqw7C2uRU+PXMuXL62EgbDGYIvly9dIhDz6CMPhdH2drh89RK3Vxp4fZCZhgBgkXn24x+9wOxRXP/qV79GYPTQ4WUCWVrc/93f/ih85StfDS+++Etmbi8u7AtPPPEEn/nw/XfDk08+wWxYgH4ALz/66DQzmn/2s58zgxagG4BUZLoCOPve975HkAkLboCZqt2M33ENgNsf/dEfhdde/U0IvTEBRYCPoA3AMwBnr7zySir7QODuyJGwevUqs6zuu/feBCgTZDx0iACrJiyAj0eOHg1vnrKsZtBMhxUCyANIh+cAkAKgQoY3eHHmzBmChwCkQT88g/uV5QxnB2O5/+SJsLSwEF5/443w/HPPcRs/QN+NzU0Cb8gCQ2Y7MuoPHzkSbr/rzrC5BYBrjgAk2lM2PGgBngCUBCgKEPr248f5N94PMBJ9AW0AFmM8AHnlsAJMBRCmrGrLVAawdo1tYHwAP8FrvBvlVlDrHrKCoAE+4AkAdtwLUB8ftHfo0OHwxONP8l60hb5YBlrg/QDIf/GLXyQn8MTd9xhAPx5z7GgPfUepF4DUX//618lXHGCLrPsTD5ygXlxfuZ74CfqCdmgHfP/Vr35FucO7rTTKhHwTCIn+AIyHDMK3PH/+XNja2AzHjx4L+5eXw8rqqpUKQNY6asyjVM3Vq+GZp58muI7xzgwH4fjxY1aLf3ubcg9ZABCJWv/QtQceuJ+ygIx8HAR25113kocAEwCYA5jEOFAy6b4T97E8zlun3uLBuADYwHPs3MDOB8gR+AMQCu//2te+xvdCr1CSAxneGB8CHg/cfz/7gl0DuAbH+hvf+Gb44MMPwqlT7zIjHLQ6e+YM9Qo0B28gzwD7IR/Ijv/oow/D9ZUrYf+B/QEONcr1INsbQC/ogVI+qBX/9Ne+RjnGDhHwCOPAuHDILPQEcgHHH5nvGAd4BCAK+od7oDvaFQL5+OjjjzhOBI+OHD5CPl29ci188vGn5P3C4kJ47933CMTffc/dtB8oqwR63HvfvSzbcuHi+XDx4gXL1N+/THnEmFlWaRPnBliNf+xIwKHGeBfkHfomwAcyBx6BP+AX+gh5wg6cTz/5NNx1913hpV++FJ76ylPhxH0nwksvv8SsQsjbQw89GOYX5sOVK5dpe69dw46P+XD1ylXukgGQePkKApLrHCMCfZAp7PiQLIMneB/sCwBy/A25wj/wDLRUoAiyjucQ+ABPcd0OT14KDzz0YNjYsl0rb799irseLpw/H65cvRy+8Y1v0AZeunSRdhn3IwiKA0Ox4wB0hm198603wxOPP07ZAV3PnbMdFg8+9GBYmF/g+RfQV+jO/SdPhp/85Cfh2WefDYv79oXr166x5BLoe8/d94ThzJA6bn24SvuIEhzQAejd1avX2B52cxw+fCiV53nvvffD4SOHw29+85tw3733UU5RogolwWAr77zjrjDDg7BNjl997VXar3fefid863e+xRJbeB/0B3Sl/seyTdevXQ+nTp0Kjz/+GHdHPffss9z1Ap0B/0FTvBuljyC7CEyBHyh3BTk8dvwYZQ07S2B3USrs4IEDDFjAVr7/3vu01e++9y53Md119920BchI39hYC3ffcxeRKMgnxgS7jT6+/vob4fnnnyPP8R1kFrutdPYCZBVyLxANvzMYA8B6ZobnSeAAUCvRoxIiVlYGczyCb9hFBt5bcHYYDh08zGd1tgH6ArmA7UNwCvoK+QKPsBPp0OHD6UBuyDNog3tefeWV8NRXvhLuxq6u09idhgNTh5xLBdqCT+RrbAOyBlsBvVtfXWMwDQEAnfsAmceOGvQbZbBg96Bv3H00P8/7MC7IJnbGYJ7E+86ePUc9wr8zZz4Lm1s4NHs/78e9Fohc544sjBFBeMybCHSh7wqCgw52cDMCkVf4D8+hDciB+qLAF+ig3R6gH56FLYL+Ysy2g2ebbSggqjUe7CP6jvdjbSX7rsA+ZELlwkAv9B1t4D3QDfAQ/cO8AdlDH/EM+oM+QAfxE7YedMd6CvMd5hCMRWtOjAW2BbqE9RjeceDQQco2dAC2EfqBOQJ9x1hwHbR95dVXud7BTrRzZ89xDjh06GDcxWUAK5559dVX2WfMW489/hiDnxgn+m5BuwHL09mazEqNYR0NOcYh4ggEQjbsYPi5VBIMpcQwDgU1tRaRzuTvsNsKu2zsXA3QQUkN4gdkNgV7XDY+7ltbW+XzCiBaqT0cYo0yTQau63m0h/lHgT2sua1smSV4IBEFY7ty+Qr7gnNblg8shduO3kbeUKZAhxiEU0kpBG+wFpgfzoXN9U3aeQVyNH7bzWE7efDhAebwMYazsdY5Skfage/QVRbEibvAVDIJuy3tk2ueN8DzmVnaBQZ3CbA3YaEOPP+neI7dMx0FOgp8mSnQgedfZu52Y+so0FHgc1FAB4ayViCdADOZw0ETPMcBnzODIYEvLPCZCcIFuQ4Xsm7kzK1+GM4uhqvXVsLlq9fDiy/9KiwuLYdN1iEeht//7u/RCbty6WJ44vHHwm9eeSX0h0M6unCeAWgB+PzsszNhtGNOAEDxJ554kg7Ye++/HRYXF+jI3HvPfQSDXnzxF+Hhhx9JWc9zs/PhsccfD++9/XZYXQFw3ydAAeD65ZdfosODjEeUaFjct0Dn6vbb7wgvv/wrAsCPPPIo2yew9sGHdOaxiIdjDMcJYAzocvbcZ6QL+izAC4AsanifPv0hwUl8APbvbG6G9997j07VyZMn6DDD4USddziwcN6tJMZG+BqynD86TScS7cIhhGOJ7372s58x49votUh+3HXX3XQmAVKh37gXjg3+hjML0EGHjC4v7WO9edyPZ9EPjAl9ACgPEEegEmpYP/zIw8z2BsgOsBJAytFjxwi0w7HHu9555x06ZHBaUasddBJoLMca/QUwCNDnszOfMUsdgBboDT6AFgYILPD9777zDvv38cefsCTNkcOHwzKctQjeoh9wrCGHcLwhfwBHISNw9EATAGxweuWs4xnVoD/94WmWiiGfBoNw7MjRRCPQFX3BveAJwAA4pgBH4Yw//sTjYf9B49/q2mq46867Un1pOOFXr11lnwzEHhHoBzBJMOfAft6v7GA8D6AS/cb3AO0eeehhAgTI+AYIyZI0kwl5Cd1Be9gJgXI8cNCffOIJvl/ADe7HvfgbPH3yySfDCy+8wJrzoClAB8gUsqYBKmOckEs8g9/RFngLABLgGjKxoQOgK76HLOGDeyCLkCU46JcvX2KGOuT70qXLBI0wDvj3kGUAH3/4h38YXnjhxwGHDeIaACL0BbwDfwRO4TtcQ/b6K6/8Jizuw9kF2xw7gBwGDmasrj/KN4F2aAvju3ABgPUltgfwGCAoZAzyAP4piIFxITiDceMDG4H+IqChAA/6IRn73W9/O7z5xlsE6yEzeB8+kDHIAtpBf/AM2oG8fnj6gzA3j9r1dhAtwDbwGn2GXELv8b7vfOc7pCFsndXun6V8oi3oNM44gKx8+7/5dnj1tdcIBL75xpt8P4A4ZoiHCQ+8BS0gv/h54sR9zOj/xS9/QdqKf6ADvgOfQGdlryMAsbpyPXzw/vtsA6Ag6AY9gU7hPWj3jjtuZxDj7rvvog3GrgAEbgTuQ74BOOMejBt6cOfd9/AQaYwDQDaCAjjw12T0CbYBGUPgB3MBdgTtW1gKL//q5XD82HHSE4AuaAa9gH377NPPwqHDh9j+c89+nQEr0Az9w9kWGBvkBTKGAA/6hdI+99xzb7jzzrvCL37xInmNLf6wmRgb2raDnseUaew8IMAdJtyxgXMp0G+MDWAwgrdvvfUmS1YhYAIb9uijj5HPP//5iynIgOAqdinYjqBrLCeGd0CO7oy7ad548032F8Deu+/azhbwV8FbjPlb3/wmd4TAHmF3xEMPPsQSWZB93At64z4cXg0g65mnn+GcieAf+A39B10wXgR/EYBAW7jnwIHlcMftd7CEEgIPd9xxJ2UdMo4gNGgHHYQuwk4gKANgF3QDcAe+QV9gMwGELi8D7P6MoDj04L777iWojH5DL6GL0FPogrKhMe+gPBJog/cD0ANQjXkGugD+47lHHnmEvyMgMg5jlrQCnwBKQyZxD/qOd4GHsIu4H/KNuUp2FX1E6TW8D3osmUG/gI2iFBjkC0F2fDBnI1MWcyZ4bGW0EFDoc0eFzqtAAA6yDD4CpARACNsEubSdSZfD5hbOZRhRFnENenn16hX2HbQUHSG/+F2Z2ZBRgKSQQcwJoDV0B/8AUCszXsFO2GntvIF+YGwW9O9TnmG7QBuMAe/CP9ADwDlkEWu3Tz75OPUdcxtsGWQd8kwbFQMWaAN0hI3GdfxDYBjvBw1AR8gO7B6u4X6MC4AseIqzalD6yw6kRwDwYd4DmQYNMD6U44K9uf2O28PG1havwzaxdNmxozx/A/MT6A9dR9Ae/Lj/xMlw+sMPeS/6AH257bYjlGvoAN6Ba2gPJdNwgD1kH7RCfxCo1jwK2uqsD7xn38IC5RxyDN5hHLbjw0r6YD6E3iIIBkAZ54PocHLIlYJEoAmCvigJBhpilxXsM88S2b/MdSWCnAiOIxCKwJfW3yitgh09eKftKrIDtBHw0HrG73pCv/GxXUk4sB6BHyuTCDlGib3LlyGPIVy7fjVs72yFZ5/7OukD+de6VPOlnBIGF8Ig7F8+wDHwkPftfJA3vA2s82ALbPfBOKwyiQO6v8NyL+ALD1jfgh2z+u7jsfWXu5hiMoQHz1m2hTkSOITddlOifWSdc1+AK+nVgeefy4XsHu4o0FHgS0iBDjz/EjK1G1JHgY4CXwwFXvirf2dHR2o7Y9zSyO3M42bm+bBv9VLLzPP6duQQ1jdHYX5hKfyHv/6bcNc994XB7FzY2NqhEwUg98H7TzAj7jQyUN9+Jzz1la8xsw0LcjjmcCLhrMGB27e4GH704xfC1595hrWm4QzAiWAJjklg1uUH738QnvrKV8Ndd91JxxkAFBfdm1vM7oSjBaf0X/yL/5GlJSz7aSYcR6mAnR1mMwJI+9lPX2SVRrSPz+999/fC3/zNf2QpFgAHAJ/ghMHBu3jhPJ1wOHxwAgFyIGPp1Km3wjPPfJ1OFO5/7bXX6YStXL/Gsi1wJOC8IJvy+eeeJ6CB8eJZ1AN/7dXXmEEK8G9+DrWsPyEwgXvwgTMAgAp0ggMLx+7wIWRJb/I7OH/ozzPPPEPH98D+/cwYglMJp+ziJWR4HQ1nANTG7eEYL7JQkfH40MMPhX10/CzDFO+FwwGAC2AqnEXUvwYAc/as1c2GE4sgArK2nnrySfYLfUFGJxwmgG5w6pi59vgTlCOMH9m7BNtWV5gVCxAETtITTz5BoBX9AGAFxwvZkfBKkX2OLD44+5AhZM1CNpBZBvlCyRNkOgPgPHrMQGf0B8/DqQUQiDGhDTjTkCPI2dun3glPf+1p7h7A2AEEoKQPsqcBjgBkVdYcsonhVIOm77z9Nmvpw0HDWOC4I/CDNiCDAOwAlmAMAHIR/EDbANdAI2SYM6t0NGZf0E9cA+AN+uM9AOUwNsgYM7mjMwoaLc7Ph9vvOM466wAcIHMAlQEkIav4/fc/YLY+6LW5sUVegf5wpgWgwjFG+ypBhOss9TMaMYMaQMt5gD4HDhL8R411OL6QLx7QeukSdQ6OMgBf9AVA17e+9S0DQ8dj6jGuEXBDlue771LmEAABPdDGiZMnGaBRUAjyApm7dPFC2Nxa570ErACejcfh5P33s12V4wEN3333HavRvrREgBk8AM0wPvyOtjH2N996i89CZgFWA6hlRvI994R33n03nDxxMhw4eCAs7dsXrl2/zuxVXHv71NvUG/AagBX4DiAUQQNlsULmwEfUV990B2OiLbz7k08/DQ89+CDpgl0fOOMA321sbIXtEeqvXyeIATsD0Br8QQAOgBAATvAdYOCLP/0pZQjgEoBqyP2B/QfIG7wfgTD0AX9/8unHDFwhWx46e/S2o+H1119LmaGgwam3ToXbuYthixmFkAfQA4AkdBO7DwC4QpbBL9gTC9y9z8AYApUIWposnklBK4AyyDR/9PEnwydnzjJXE0A57CBsK+j32WefMsP26jUDDk+99VZ44P4Hwy9/8UvqHcGfxcVwz913px0m4DH6yWAEs6yPhLffeTtm9A/Dc889y7ZUVgp6zkzi9Q3LMt/BGQYWcIM9xcHCAFWtdv8h9gu7b94+dYqHWMPGgN9nzp6l7iMDHrYZtAH/mIF/9SoBp+997/vhL/7iL2iXcTA0glR4BwA9BYjQH9T4B8iGINHPf/7zVJrm6aefIRiNcWPHCMBX8B2g0IMPPkCa/MM//AMBaJS8gW5AJgEao9/QWWT+Xrt8Jfze732XcmQlsmYIziOggvbQB/CSOyEAKIYJd9n89Kf/JQJ+Zr8BpqssD8YCnX3//fe4iwt6A5rA6RIQDpuprGJ8j3cCIIX8QIahdyjRxmDDHM4r6JEuAAQhX5AtGOxHHn6Y9hSgM3bgIIgKG4bxQDaZjY7DiQla9qgzCPyAD9gFgnuwbkDbiwuL3K2xvG9f+Pjj05RrjO2NN15n3wAa2kGqKLGDzOJ+2Ik14i2z/04CirAvPHdh/37Orxgn7C3AZNAFaxfshDlx332UD9AX7UPvwE8dfHzuPHZIHWFgGkA4vofe4JwMyBLoDPkGX7D+wn2Qc2X9AoRGmSt8p10gsBXgk4G6BqZbMPkuyj76gvcjcA1dQv+O3347dRf3Yez4HskIAMvxO/5B3tAP2FAFFBWcgI1G3zHfIzgDW4RdSrAXDDCvrvLdsN2w6ffdB13bz7UOZB+6hPdytwLPkbiUdu4NhkP2E30DuI35Hzs3YAuQQY611QenrUQX7sH4EIjEehIyCzmCndZZGFgT2kHWlqVt586cCC+99EvKKOQTtFxbW6fODYYA+c8xCIS2H3vscc6vsB/a7YXfmegw6YUtAOao1Y2yJ5MJ7azRe9F2DcRMaLyfyQ3ra9w1olJUStRAm+iPyvlpzQhdMbtrGflY/4B3+BvBSMjNxcsXKbsKREImwAfwC8FHBDw0x5qc93jmEPoJ/iJ5ZW5ugXMI5gTYS6w9FpcWw9r6KukDOcc70E/8beeEWBsG2qOuPJJt7CB3BEuVYEJZ3tri2gE6hPkGtglBK+wwwhrgkUceDo88/BBtJ8H0EjyHm5Ky7nPmOXwaOxKiZ0EO7nrBLh3cY6WLrPRLV7bli/Eku1Y6CnQU+DJRoAPPv0zc7MbSUaCjwBdKgf/8wz8leG6Z51a2xQ7q62MPZRj2J2Fj9TrLtvCQJVyL27BV/9SXbslAei8MhnM8LBTZ5p+dvRC2RpNw9PjtLM/yCsp2jHbCE48/Sufq1VffDF9/9ht0hLg9eP8ynS8s8pHViIX4qbffYgkG1AI/f+4inZZHH3k0/O3f/S0X2QBYcbjnyftPhhd//jMDmWdnwtLiMkssAFDClvQPT38YHn7ooXD02BFmQgHMfOE/v2AlIw4fDhcuXA6zM3NpuzQcRjgqcC4BCMFhADANsBTAG8BwZFEj2/rvf/ITAsdYrDMz6NjRgC34Z86e4fuPHbuNgLqVo7g3vPfeuwTccA1OktWZtvIHcNQW5xcIpmMiw3U41XBsAE4IpJNTevwYyils0bkG4I7SFXCo4MACZIRDBkcbYAkOMNx/cInZ+MhYgjOK63A04TDCCYbDcu3qNYLuG2vrzHKyrDoDZV5/7XW2B8cXAJYdArnF7FiUWVAGLJ2UYOAVgHAAB8i4Yhb8aByuXb/GdpF9zsysnW2Wk+AhoActSxxjBB8AIK9vbVg2fy/8f+y9eZOc13XmeXJfa99XoBZsBAiAlESKlNSKGbXdXsLdM/0RepZvM/MRHPPPRP8xMxHd8rhnbI/bFimJIiWuAAoFoFAF1L6vWZV75sTvOe8twrLU4Yi2JFKRiUDUlvm+9567vec5z3mOHC/mw+OFx7IfkRTXpB+UDQk+cH9ADa4D4MBcYrxgsQY5gQDG7u0f2tCgF9tkLHAcg+MP4AgQGYq4Hh8f2gmyOYNIVrTEjMTBhnUI6BaAEuYpfaUPMFhhURJwYDxxNAHOkE6g2C1OO0xggJOnz54pm4G5hzPK54OWfQAgABpV9FJBiZcCHjc3Npx1GmmScw3aABgBOxBm8+mpgyQAR7BZXdO6JVDo5q2bCqrQfyRb8EH5PPbFSQZUfJXJi72DlALXTsRTyiSBoc3vAd8V9Gi3BYyzR5BRgEQJdmbcAQ8mJyZ1bQE71Yrmyet3XrfVtVU5uaE4KuPKWqU9yHvAumRMlb4vBvOKQAgfv0PtA6w11hjv5fOsIYAGQAPYpoDSZDcw/wAdAd8kg3EBCObFVKemYJhTA2FFNRt4VSsVyUQgA0DQgheAGm0HDAK4xKbOhEND1nWHuSbvJ9uDtYaDH2RzqpW6pTIZ7RswCmEAY0f2FEAz5hJtD0Vud7e3L1nVzItQJJYAEeAIoAh7arXmjHfsC/MXkJA5SnuxhxdfddY7xRRhxLKWCWrRBtidtEm1HZIJBVEYA9UjKJ1pDlHAmfnInsNYcF/GlTMjSDocHh/b3uGJFbucbV4sun4/+whBUdo8MNh/2baDPQcdN9Y3dD+AbFiwrPmp6WmxtQNbGKDvQusFTf5jXYtxAyhi3FlfQeqC9cQ62d3d154WsmQIfPF7wP6BgX6ND2PI/pkr5CVlxD5EoUEyCwj+MD7sJ+wNgKYw9V+srGq+wYp/vrys/Yt5hvwKACMsYJ2lyaTGBb19QDYAZdYDxXMd8GvY1uamffd73xXARl/ZM5EwYG08X3qu3xEEvHHzpvYBitUiy0QfAKEI+k1NTCrjirVEfwCBAZW9QPV4tEddWDaT0rnEvT/77FPZhbFmznEuExSA5c9ZTPCTfYNgNWPDHG40G1rToRYFQSckowC+0K+X3atV2Zh9BskyFbeO5H18zKb0d0Djk7Nj7ffsOQDgXcUu2Z29CVY99uMZwbNQ0gqCs37ZB5jDXBdWNeNOAJ3zlr0aYJM9nDMIwPHFi5eShgiMa84hrskeye+bdc5lMmmcJc5Zgi3JVmO8WXesYzHVpc/Pfn2u6wFOM/9Yu/ydeQgTHhsPDAwpOMg+GeRIAJc59wEwCQ6z9mG+837tH5I62hdAi7wY64i5xHlJRhO248Xc1T5Vq6mwNp8j0EJxbMYnrFPOW9rE/FXhReqK7O5qHCQPd3SkwBDnPWtFzPYo8ww7cW/mYchk4rmL642PEWioaw+ZnpqOzveGWPUENQi2ra2uap/j+QhbY0eerWB+s04I+q2vretngmIu9+MyKffu3o2eF7tVABubw7YmW+vmzRv28OGjS7CfTCjOXD3L0fZMWs8+vHieY/4yd5hrPEMS1Adw5QzhTFbh0Ybbhb2MNSe5tmZLWXHs96x35NE5D3gPtqKteuZR4UsvTsrzAnst6wWbaY1v+bOdCAf7ezqn+RxjGGqMcMY5eSWhZw32dp75/Jyp2ezsnMvjnBzbeflcBAHODJ4JsY3A55jCqDa/AAAgAElEQVRpDtA+Alj0E5Y69yrki2LFY0MIJxAksBl7GGPIHsY+cFo61bMLzxOwxkMQlXMXe4V6KzwHsc8fHh5bLl9QsJT5EIBr33NdCo21zvqkUPXZ6YkyRHmuL+RzOhtwSSDwuOxM3VpRfYMv1eW/BM85aKmrgT9DP38VeB7Y52/9wf/YwYn+Wb3KzsU6FuhY4Otugc6m+HUfwU77OxboWOA3ZoEAnsM8b0l/0KvvpJIU+fmSeY48CWWWglbiq5rnATwPwLl/jVm91lSx0JUXL21pZdWmrszY4PCITU5OiWF4cnxoxULe6tWqLSw8s+vX74iVBJjz5OmixRPOOFtaemqNpsuloImLY/iTH3+otv7BH/xLgQ7j46P2+eef2ej4qOWyGdvc2pCzByhg7bi996Of6KH/1q2b9t57P7L79+8K0J6ampAjDDMYR+L+/TdscfGZffThz8W8w1EB+IMByIM9DiEP/IDfOAD3Xn/d/vqv/1pOECxhHH+Y8y5t4CAaTj8OjUudDNmDh1/od7DCcTJwwiVVkctbsauov9HH0eERFUmCVcbfuT6scJytUNCQsQpA5vz8DTlUXthxUI723/3d3+lz3ANHGICL9k1PT1oyC4txTdekaCROGhIeOMi8nzGm/QD2uXRGIBGsyKApChiAIxTSw4PUx+72jpjfci7PzuTYUfAygAc43kE7PUjJ0CeuxVhiQ9rP3wB+g+5nYCsTfAEE4Nq0DYeS94Q0ZJwi2ghTCqAKB5lrYicAapiAfI57wnp8VSagVK7IAeW9QSeV9wEwwxgFjCKgwz3JOqhcXFwCGowlNmSNwCyFMRgcRZzMwMLFSQcg4Lq0C3AC4AuAhT7wXoCTRqRjyzWxJaAT96VQLDbH4XaQOK3sh5ApgW29/2XZhetiOxxzrkNgAWYgwFAoEMvfuSbAXdDLB9xjbQN0YWs+GyRG6ANtZWyxS0hnB5gqnV2oaC+AKGuHOcT1GRdsytgyv/nc5OS4ffzJx5cstpCyHpjiAWhm7nI/+sW1Q1+wAWuD9QhQwe8ZO4II2IqxIoASNJOZg7xoL/+Zl8wz+gU4w5iQBcK4YFv6R98dhHaGHet6eGhQ6eTK4og09rkGP4dgB+uF/ksm4tRBNDIdxA5UFsOimOUAj4B+yEBRNLW3f8BuvuY1FAB1WAPYjTnIfArzm9+TIfHdt9+5BH+wBWPourcuDYNEDnsjOtbMzfC3EAz5+GNnWwKwAjqiX//D//gf7H5USJa+Ywf6w96BrfnKCykBxhawD/AozBHmOj/zey9Su629nes/oijryJhAR7ffnl25Oq3+wmImeEEfxYwfGrK11TW7Mn01CoJ123vvvWd/9Ed/JFsFWSLa8r3vfc+Ojw59TY6NaX0wz5h/3Jt9jr6wxzGPvv/9fyGpr/FxL7zL3AsSE67vvXDJrgeEmp2bs5999KHNzc9r/MQ2Pzuzd999V+OKjUKRZPZcbEQBa84RQNGQcfX9739fmSeMKXMOO7HmmL+McdADpu20m3WCDA2BCOYrQamVFy/UDz5H/378/vtqFyAU90H7HqAZRj9SUWsvX1rp9Ez3o63YhnXC37FhKDSMvQmlA7SxLrg3/aRtrFvOBjJHgrwPzHXYzfQ9MGHpN3bGpsjw/PSnH2hdYkMAQc5tAobhGqyRUDeBe7D+eBHgIdOLtoT9kvsQGOE6tIV7hn2T7DOAP64bslD4njUQgllBE5y1mEmnFMzAjuG8475enLiq85JzlvHojYKvzQbAn0th8Bmuy3tpN+sgFFFmDBg75jTnQgBo+cpnyDDwgBYa403Xbu+FFLAnu2EPvjIHIBHAimb+ci+uzTiFZxNsQDAjZGewxrA3ZxBjy7oNgatQ5Jt2hbOT92PD8BzBvkkbuS5t57PsQ/yOPZCi2YwxaztkOtB+5lBgfgfpKp4J2IuxMfbh2sFe9D9IhbFncQ3WDecWbQv1LngPe5Zq3fT1aY1gG8aJZxzGIZ11yRzWNXYPmXf8TJ9DfQjOWfpJIEJEjKjGBs9MXI91wbyX/Fw6rfkPweKsdOrFnyNpM97HdWkj89Pln8YVPKReAoA0tgp69NzTs128jgNzimszX2hDeHZCdomAEO/j/nz1dRPXe9mnpaUfSaYRBAlBHGwSMhJ5fkA2jsC+Mq1yOQVoXi1KT5QE4Jm/A06zLsW67yL4Q2DpWBkznoFHzZpkFHQet6MTP9cJnPG8wj5E8AkAX0HgszO9n8yCYrHbylUv9kntmCBNyHjxYq8eG/fi7wTTstSgKLOHjyr7jkABRI7yxbmlVBshptoJPLd72dwA8/xD8BztdvyaS9mWVtOabScKvfr65g/+XQcn+o15mJ0LdyzQscDX0QKdTfHrOGqdNncs0LHAb8UCgOfSCownoir0keZ5EuZ5w5KxtlWigqEwzwWewy5NROwfAeVID8b0gA8SqX8Cy2KWSGXt//g//4ONjE+paOjEFCxEChTFrae7y06PTy2bztrjhSeWIEUV5k06YatrL+VojY2OSF/R01ZjYsLgUCw9e657fe+735NECgxQgHIeyEkNhWUJeC7N381Ne7myagP9fTZ79Yr99Kc/sTu3b0XFyfKeNist1qwND4/a8xUKE54LtMIRw8kbgwFYr8s5UaHEVErOj6etr4iFA9MJJizajDBKSWGV7EWNYlM1OV+1elWSBDgqsJ/2D3CWaroPDKvSWUnpraT1wvbkb0hb4CwBslC8kJTdQiEn9iFOGM4a/e7rHxTDDIABBj4SFFvb2y5/EycNuyzmIr6DpCi6CmoL4CIp//QJ/V2AAJwggGU5M7ms9XZ3X6aKY3fYcAAaOJADg4Ni4OOwUVQKlmKxq0eAIG2njei34/zjcAFo4Mzh3OFgYSsYb+Vy1dZhcI6O6t6wzXh/rd7QNaXHXb6wQjF/CRxg/wDaAQAEpibOLQ4zAQkK5eEM4+zDGkTuAGcQdhbONbYGFMd5Yw7Sf5j0tBfGPlI+SHjASGU8YMXBzDs+OhIDFiecdgAQcH+ADRx8AiWAH7DtsRN9BXQDnP/8s88E5AOi4CTjsDNOrpl9Li3Par0q4AvJFsAw2JEUOMQRhwVPcUvaCssPx5jP4vxiW4ATHGfmAW2ZmnRZFNehpWCvA8KAUzDlNyPbMY+QsIA1zFpn/eDwwriH5Tg44Frg+wewl2EJ7qpPOLKAaBT63d8HoPZ9gGCQCtwWuwTcERyZmvYgDnreuUJW4KmDVgVlTDDHXfe8ICAYOR7mNZ4+bF8xinM5MZDZF2gPzP0gO0E7+T2sYewP4561LUma/X3Jr5AlAkiH5IszZJtqj0Cfai3ShW1darGODI/ak6dPVfSX9QNbGrYh/eB+zJOg54rdVBcBEK5ScV3jEy+s5ux0lyDCbjAVCbIgnQLzm30TEC0VFZxzsLCiNQ/TjjFkznrh2KSYwNdm52TjIM3A/ZDt4D6a04mkmLPof5+dndjY2IQAUBUmhGEoSYiq9icYxwH4HBkcVJtZv4C/zC2+p41BKzgEFgBhyGKBycq83Nza1Lx3LduWxgvpKcYAxjy65+wrzC+CQYwV4JBkQ+pVFRxeeLwgWSMKNXpNhwmxGtlL2W+xM8Ea2JfsWwA5rPP+3l4FxDg/yCaAdc64AuQo+HVxrn0ZwIo5RRYSc4q9xqU4apFUAtkYrpe9sbEpMPfhwkMFuggsEXxdW0U6x+chew59hVFM0I45HILMrBVqGjxbWtJ4UzSUICAMdsAzsjAocMu6U/BweMiWl18oEwjwh8KerN3S2bnG+t/+2//eHnz+mb391lt2GhWORZoJyRmCaeiLsycwd2Cevvv2W/bpxx+LLUxQAjY6OuxIKoVAF/sdezpgapICsodHArXYR9i/JJEVnSnYX9kkZnbzxnVlinAGYLtJCi1ubcnWBKRpB/OMsUOSaG52TmcUexe24+VyWjHZK4C2jK8z/4d1Lki+DSCwwL7wwIv/Huy7PvnBvgB11hDzgDlIRpLYy/veduYe6yFIvrF/37n9mhfM7B8QY57MM4Bl2g6bnLmqbLB6Qwxv7rm8vBTVHxkSW5znDfZUwEvOFe7FNSAGwKpnvx4ZcUCaOULgsm+gX9lVYvjWanZyfKT5zVxDsoY1zjMHbeecpFApNmKecX0yp8i6o9+3b70mZjifZ75zPeYbgDCvoHnN8woBMmzOf/rFfkwQIgS2YVIDbobsNrI9+Bx7GddlDDmLWff0hc+F+7E38Tuv5zKjPYM15lk229pLsAv2Zv0QNOba/J05T9Yh+1mQS1PdkKiAb5CnYwxD3RbOW85m3kP/XS6EfX9A64hi6KxtZNd4PnWZnKxY7+ylzG/GjOACbXdQtikwmLUa5gyZHCr42qjp+Yz6LzwTMh9pD5rlSK6pYHDpXHOPa+s5q7tHhX1dGu2qPs9zHnOCuakCqifneq5x3XAHzbEVz9jYinnD+XV8fKo2Ya9wruxsb7mMXFQrBoIHew/EEwLqZA2yydF/3nd0fKQ+KvidiCvDjfbX6pxZ5Ugmh8KiGZ1bAOIww+nrq8VbD0+OJX1EAgDrjfaGrCcCWOwF2JN+DvQP6Vmdz6u4tzKAui7X7sSEBzpFSGk2ratQtJ9/9JHNzc5IjieXTVur3bQ0RbXxK6Kiyuzd4ONNF5585eVnVNtc3zyZyui5jswvtTfSPA8f6DDPfyuuZucmHQt0LPA1skAHPP8aDVanqR0LdCzw27XA+//3//Kl5nkk28LjJWDrq8xzZFsAa/xh2Qsf8fIU1C+lXHhoDf9hfWSyXfbn/9u/t/7BUXvy7LlNXZm0wSFkHlbs+vx1S8XTtrK8aoMD/TY1PW57+7u2sb5q9+6/LucV1iuARlex2w4Ojqynp09yJgcHu3rgHh0bk/O6s72tB3OAeMAVUtT5GWe2q6tgjxceWF9Pj3Xls3YGeN1uS5IAACOVytjwyKiVq3UVLa22WgI5cAacJWRiypNCHYok8jdA3+3tXT3B7+xui/2+s7NpY6PDSpFGYzqD/MvEpNVrDYF0sTgp865fSv9wntEBX1lekeNIuj0AAo58MpGyTDqn/jMmgKSAXKSOw8TBmQYIABQTG04sIk8HBywDeJFcCFIlDU/fB1hhvHCeABEDYAh4DdDFgYmutbOM0F92rV5PMT53tmC7LY1K7Mc8kK5skrnRloPmjO8usQBxlLguABcOKjIYyL9wHX4GsGu0GrI7oOXJyZm0REm3vbioyLEDEGFMccQdTK/KASYFmWvguGHPABSEglg4aIDHTdLG0Wo+PdOYAPzjhDJ3+aoia7Wagg3I2fDeoNWLIw8IRj+Umj01LVkZwJSgm+16sGQjAMjBzktEYPiQ2kYQgWJ8ZECQ1o9TTLtxLAE5giQLgSE+z/igKdrEYUxnNEZi7sXjyhAgSwI2PU4+bTs7L9k2BRF7ujV/cEABSVhTaLUvP19yG6kvaPOiBd9S0AOw+vTUi5Sia47N1jdcXgebAq4rxT5JUGHY0qmswDsVW5yeVnr10TFyMKzLgh0eHdvpaVXzIUgGAIBjT4A62IlBKxU75PIOWPK7e/fuSmphaemZgE/Ylh988IFS5gFABTKdwIarCHjg+jj3SF4A1jAeAID0FRvmcl6IExSDlH2+omvMdSgGTGo88wqwAhkWsebOPe1fOvjHZ7o+a+Htt79tDx7A6E67LnORYBE61ejHIxPUL8ASkJFxYY/6UvKHgE9RwQRkHABTCLiQws4aJD0dkCwA07AoAatYbwBprD+uiYwPr9GRUQXOmBfsX2SosF+xbgBoCGAhb8BaQT6DIJGKHLabFo8ltKaRqunr7VcWECAWa35ubkYAFGAI8wL5AUCTvV0v8gfwSiCKYAzzlyKyzCn2r1qjZsk06xbQBhu2FARDX39p6bkAmFC0TXUo6jW1j3ECsAdkZP1RVJFsgSB5wzizZxG4ZG56FkHyUluXdcVcA5CCTTp/bV51JbiX1t3enoBxNNgBBldWXkreATCKsZocH7dMKnlZKHdv7yCSJpgU+MieIamrtXWNW7NZ0/onIwpWcixGIBl5Bd+nG0g4NJu2ubElpn+9VlH7APmpe0E70aYHiAUMGx4akW2xIeuH/V1s48FBaUEPDg1LUgsAunR+ofGCcT9zZcpajZr1ASgXigoIrK4BVhZsfHLC1jc2tTcjV/LF55/Zu29/07a3NrSfsJ4Yf7KUWGfsV8iUsaZp6+LjxzZzZVrnRZD2IGig4NmQM6yxAYU/2Qf3lMHlRXOxRcj+wP6cQawfSXD19NjqC+o6OEBJQCiwfQnY8VkCzpwN2EDZEItPJP2BfAZnE0D6wfGh636nojNKxWVbOk8pAB2KiTK/CAQQKAoyEUFznX4hRVa+KOn9BOrYW2gXZ0LQA+dMImDn6xVN7biASR5/hkeGtL/4mUhmD3ssBVTjknJ7+mRRQWm0l7ExoD9rj2KISYIiqbT2hGwmLaICwb/hoWHt54lkSu9nvvOck8u7nIeKLZJpdO6ZRpIx6h+wi3NAUtN+wfuQy/DsuLYCfWS3OMMYEoLpzAvAd8gw4/cE7dgfQz0N9uVQCJV2hMwS5oAChNmsZEsAx7EdL/YxPsP5xos9hPdzb67nzzPIW3khad7LnAiZUyFgxRiwN4fi2PzMHOEZg2vz34sZF2SXIMHGWcZc4zoCtyP5FAD/0JbSRemyMCftCsWExWJPE3zajGRNAIFNAQzIGfyeMeNZgEAycwMpF0BuAsUqxJznHDzU9wQEICow/wnkMyd5YXuvS8L6yF4+yxGApt2c0x5oOdD7uVa+0KPzQ0GdnR19RZaPgA/P68ib0D4fz4yyR4N8D9k8vJ9xIGuPs4N5zO/Zs5PJvLXMn+F4Mf7YhPezj2BPvhIEICMulkzr2RziAQYKcnKBQc8ZzFyhKGt3scsatZqlMynJ9JCxR8YKduXcTGdTtrL8XPOAbKS4Je3v/vPf2Wuv3bSrV6ctneL50RQEJEhNEWGaGbOEtQSeUxk0Ep9sqxyo2sR3rXbc4gLP09ZoutRPmKOhr52Cob9dn7Nzt44FOhb46lugA55/9ceo08KOBToW+B1Z4L8EnlurZclYyzXPlTKZlDMWwHMerINT+qrueZBaECszmbP//d//X/aNb33HfvKzD62nt8vm5qfs3v07tvZyzbryPfb44aLdvfu62OInp0eWz2es2JUXaMI1cEyODnEEKdDXbfF424rdCTs//5IlSHonzPiToxM54F98/rnYOSrm125aMgUw3LZ6tWwDvT3Sc8eZWF5atoGhYfvpBx/axNS0dcF4LeYuNVkFLsRiKgaHcxgkD5A6QN4gnYSRjd7xpg0M9Fm1eiFdc2u3xDKCcQsLmCJSACgjo8MCcHGUAT0AF3CsAR9xfLgHziLO1eTktEAZghYA5gAsvb3ulMDoEwust9cWFx/LoS50eTFEwC+cDJwTHJJzALhCTgx87IE0Agys0ZEJOUQA2oDwDjjhzHlqPeCmA20vBLJkc8iB5KWDzvtgJOOk4bgChOBM0TYKIQKKU8DN03e90CxOLmw0/hYkNgA2ACJxOAEClTkAOyvpxS7RqodJBTs6m0USZ102CixrnEf0LEO6MoAWf+fzrgV/bmMjAEReOIsXDiztEsMsKjqLI0sCMM7q9PSUnNWgjS3NzGRSDGfeH3Rrcd6D/Ix0XUvOGAzyHownLxxnmIc93cwPB2uD5E0ovhveF3Q4sZ001ttMVfRQty5BOvTSuY8+m0jaRaVi0zNz1ooREDrXOoBh3d1VFCN0b2dHAQ/mCl8Z+3QmF7XtQrrfMJKxN+nbp2cncpwBKbAv807s7GZb7DSCI4BV9AMgEyAUUHFictzOSheWy/dqbjDm2MQ1ll06JwAotB1gtFw+1z0AlwGncLoDuy5oxDJeQfaI/QCghZeK26m4oWnuhCJ2ADoAjrWaF7nzOe4yEQpMnJ8rMEYwgut6EcGcAAMANRjR0tBOZQQwAnIxV2CJMy9oIzclYILT7qzwtsAOgGBkcVw258IZfkmKUjajIo5nWkv0jfnhmsmj2gcAgulrpVYVQAGIzLxDIx+QGoCboMm9+/cFYvB5xpRio9gZABrQmbmiYMj0tIIzP/rR34uVChrOmj45psYAwQ0kQ8jE+UC2Ql82FmvZy9UXNjE6bseHx2p3kB4iE0fg6uKibA0IC+gPUJTOpsUCdHbiqRXyXQKJCSAAtgPqwvBkL2QPYj1TsBj7suYAhYMcFePFHoH9WGPs7ZpjjYbmIkCnQNSDQ81zxtGLW/7MA2EVH2vAXtbZyOiY9fT26V4UUwVQBtj/6Ocf2ZXpKbsoeVYAwPXuzr699tpt7bvoJTNf7927H8lrnVp3d8FSaWdHk0WQzeQUuGGO/OhH7ymgc/u2S7ZwfpEVhXQJ+x3McBjEb731lgoZAmATFAacf/TooX3nu+9qr8UOgGQESwDPkbL4T//P/6sz6PW7d5WVs/ZyxaYnx9V/bLW2vm6nZwQdripj6kfvv2enJ2f27ne/a7u72xZvNSyTpnAfmT7so5uar3Nz85rrn3wM+39QwbnFhQW7MjWl9Simb7FgO7s7AquRGltYfKwzB2Y0gZ+FRw/UR/YOMntcRulYDFHGg+ynUJiZwB6BgxvXbwhw5b3sq9jZ10FagT/Gnr6UTr0IK+uPAIJnesQM8JPAOWeO6io0GprvMNQnpyajQI0X3ySro6+3T+/n3CXAxt7W39drTxddH5193fWbYwKdeYYgq4i5zt9g4XJeM297egm0VRQ88D0gZvkcweeEbW3tWPmiYuNjI3Z6cqR5gX0ZR85S9kXOVoIj7EmMG0DmxMiw6kCQaeFFT+OWJPgj8LXX+voHdK4SoOP+fX09WhtkaLAv8WxBHQvmJW0l0L+4+ERZN3Pzs9Zo1DT3lQFx7hJSATxnLXOOsZ9IGmxsLCqoSP0BP8/C/sRZxFrFRki+sR+xrpmHBPzY19hzydDhOQdgnUytIKNC4Jr2UQMAMJr9RecxNQf43ODgZXFnnvsYkzpZNqmU5iLv5d7MA+YK+zhrnXGiD+xz7OM6z9uuLc6zEs849IO2Mq8JqPGA5EVBL3SfICcTWNBcj/2btcw5FYB7+oINYHmHAp+hQOarQfcgt8Z5SRt4r58DLvnHGcF6PDnxfZ7x9LoyMfWlUiWIAzmgR1Iq29t7OntpK+NJkLKI1Eyz7lkfVZjjNa2XHumMk6VDUWQvbMqaBJRHKoh7cBZgH41bMmvnFKqmGGxXl9cliAJejCMBMJ4TWNMwuPsGhiXHyPMEYwaD3c9hnglSmj+Vsp+/yrRKJTVWkAPYZ7k3bdMYIafSrGteMJ+SiYz2XrIrr83PWjJB8MkUIAAX5zlEB3A77sxzic/AM/evMQB0Mp7IulD2a8biybTaDSmDV/Bb+L4Dnv+OnM/ObTsW6FjgK2uBDnj+lR2aTsM6FuhY4HdtgV8NnsPyiJjn8bZVo4Khv455HrSmXwXScTTasZbVGzF7+Oi5lS7qVqnVrRVr2sBgt/X3w0J7ad+4/017/uyFnAXkG7I5dCanbW9vx7p7uuRgA2RQxPGLLx7a0NCobW6s2/UbM9bX3yvz0S6AcgolwpbEQQQodq3rnJhqvQO9Ap5Ro0nH43awt2flSI90+sqMPXy0YN29zjrLZJN25cqUHsBhYAadZ7GV2y0x4QC4YRRtbx1YX++IWL6xWNu6e4pWOjsRIARQAEsJxwctUxxpAI7u3h4xenGmHHAtqggh9oNFVipRiMx1mQHIX3/ddYWz2bScA5xHHCGcRkB3mKXSAz+FTQ0YN2I9klvAiYhZjeJ31Yrt7mw7MxUph3jKtjZhS3VLn1yMoXhMtgQoUap6oyEmMwAYjh5OJA4h4GLQP4XZuru3K0AdIAQGJKx5bAg7FkePa+GYBic9pOXTFlivAOcwGXHMxRpuOOMahhRzC/1QCnkhm3J8dCKHHueXNoW0cO7B61XQO+jScx00dgFDcOpw7rh+yJhwnWMvmMq8heHKV14wVHEocaIBwcUm292VHQBh+Jl+v5qBwbjgUGJnvgIOecHBIzFNeeG84khjE5xSAC3G3YFWmJc1AdGAbQQ2aGsoSsr3QcMWeQGA44MjT0UnuNFHWv3pqRxUl1PyWgXo56tI3cSY2oTNYH6RVcB8Za0QQACs5Ge5mnye9G6xHHssm/FsCYA5QDWujWNbxXGnkGsSEDVtR8fHcoYDOMHaUWHTRMKZlLlcVAsgGQUbnLWMcw+DH4ef9wH0A6RxT0DZoCPswRNkTkygNGMqxzkW088eRGpeBm64NusNMIK5IDZzo6l78xnY1YMDQy7NlE5pDsLMxw7IVImpShFWdO1HRwTAs4YDkM+Y0jf+HpiUXoTVg43IOtDmkBXBGuDnEFzgsy7ZgF0p5JvUeqQgLvM3aKtzLaStAJpYF8w7giysIWRJmMNBe5m/i+3dgoWfs1QmqbXbqDetWOiRPBSgUthn2MPIeEilXPs2n0Fn9kIyDdwXJiwgcNA7d015B5Vg0sIA5D70i3sAFtKWjY0t7Rfsf6wNf09C/ZKud7/Lnmxsbug+zBV+B1PcZZWSzpSMu24/9wzFdgGcWFsuSVNy2ZuuggAhgH0Y0bDB+U8wc2NrS9ImtOH8gmK1SDpgUw/0FQpkq+TUdvSHWfPMMxjWjEexSD8cPPd9xPX8mVM727sCmCn6ubZGcdOCZTIpnRPIOHR19wj8wV4AyoCstBn5DQIjV65Oab0hfxUCVCo8nUjp/QDFAKnMy4UHX9j1eUD7lOYgDP+K9qkeq9bqKiSK3AuFNKXDXTm36akJgVsH+4eaX9geEJBMhZCJgPTE6ssX1o98TATuMTbsz8wdxnD/cF9APoA0bNvlpadeQyMKeLLGQqFM9i5sxZhxbcDUvZ1d7R3au+Me4OCzjC0v5jBrZ/rKFTs+ONQ5zrpnXUjj/qKkNUr7APYotPFUYd8AACAASURBVAi4S50RZKRoozK1Uq47zR5JkBcAkHOTAqnsy0ODAwLbQw0Gxo3rAy6ynvRMcuiSL8hvcO4QWORaBOMTCZdCEwCZBThOaV9krvX2FKW/70HohII3rDVkXtjj6QttPzk9E6OWgP6+gmc5BWcAzpkDBIY4q7gO8jzS7u7t1rxlHXrh8JTLkSgoFljCXpCYM/DKlUn1iTEAVGZ98rwkaZmoQGUo6sxef0U633taLypu2tPtNS8AwlOezSZW8epLrRXsxphx9vB3wF72TbIDYCYD1LMnk71H0IoznkxBbODr2mW2aKNnzGUUkAN8JUjG+DH/AIUl61RzGT/awNpkjnEmc2/OHGzE/sB5hq3ZN+grn4WRz3PJ+vqWJKZcQ31FgSNswVkoYF2nn3lR6qMjnT0Ui6ft3Iv5yF5F0JT7Yfegze5SLNj9ikvbnJzoTA1rlSwKSUNxRpnp2YmsFvYygg7Iw7AuCGjS7wCyl0oVOzv18eez6KsjfcjDIqA0Mi3cAzkWnjs5R7k/48I1GC+C+DwXYjPVDo05UG+xlB0en2icVWQ0mdS8Z41hZ87FINHF+LTiSUkEuY49hVrLUS0O5oDLn0FcYK4RkObF+A0OuUwT65AAgGfluBQahA9JjKXIRjuz1dUXAs8TcaxEMDupfgkxR7uc/zET+/wfMc/JDuBT/wTm+dt/+D91cKLftSPauX/HAh0LfKUs0NkUv1LD0WlMxwIdC3yVLPBfAs8D87x6UTIKhv465nkAz/UIG2nion+rh/9mzMrVmD149MTSuZw1W3UbGu6z7p6CVc7LNjI4Zutrm5IXwJHZ3tmyzc01Ozk5FCjs2o9Ju3plxg4OjgUSwKj6wX/7h/aLjz+R4ynZDBg5vb02Pzcnx/3qlWlpigKKNaxlmULG1lZfWl93l9jnx4eHdvP6DYHUpPFXqnU7Oj615ZVlGxsZsO5uL+oEMAHgA5PTC2mWVNgP53J9Y11O0r379+SY8JlqhUKEJTvc37Mf/OAHhmYo4BPtJrH0sy8e2MzcrNocALmglwuDEVATRnvQk4UlPjc3K21SHC4cQi9Wdmo3bl53gLsbB+/YtncOrFoFaOiX4+6FPXvsEH3N0VFpvruGaNL2947s4PBEziTOPY4yIBwgEYABDC2cJliNSBYkk2lJKtBGBwzbclxxqGiL66+6ZMXm1rpZvCFmGkxFsX0vLuRccn+cSxxL6YjCVD05U99wFNGBd+1b0txz9vy5azMDBNMf7N5uOTAAkDQ1OalxAnwGjMApBzgjCEBqMGy7g6NDOaboozKWYg6b6XtYsYwr9obRSbCCftMewEHAg1DwErCC8QFsgeEWCoARAMCZ5johVRyHmr7C5qPd4+OAWAQtEpJ7gJWLw4v9YWBhG+aYB6DMstIO96AF9sLurDPAvJD6LQ34SDqnLoaw60ADnBN4mqBoYh29/aqyLgjmAGqMjY+6tE/EGges5z7Y5eQEO1BYtClGG/djfsBuzOeLAvxgEQPy+Asmu2uG7x/sKgB1fHouDXUYsLCDcaCDTjdsQ4A7GJGkcJP6zthwH+z3cnXVpQAEjHgQg/ezzgNYhP0A4vgbn/Px96JyDtSQou7APiw/3sP48Huuy9qjrw6muKQArOS4JQR+EUDAoVe6/gks/KLmOEz5EPRANgEwgD0GcCLoZWPrECSACa40c+k9HwtgWVtFVqJf8hfcHzvAzASMJyAjCaRU8hJIB6ihGB2YAfcXwzIK/ADi84DLXGP+AjIB1MJCJHgBmx7bqO9np9aM0ZaW9oiNdQBtZJByWrN8vqeny2p15DKKtvDokU2MTar9rnVM4VNnyIcMgsDoB+BtSLu5rj5iM76yZ8AGRuMZcBowh74/fPTQxsZHJEfDmNAn+s5eQ3sD45SvgE68B5ZwyNjgZ8aN+cV7GL9QPPeTTz6xGzfmtS6YDzCex8adiQwDnUKbrpVfUw2BaqVs1QuYxSOS0Hn0cEFFpZHxIoACYJ2IO2jDmXZyciDdYAKozG3GG3khACNsBIgOCxgtc4oMUp+BPQk5AvYXAkEMJrrfT58uaQ4wH5nPyyvPBcyy/gB4aefV2Tk7PDwWOMm9APzHJsYtk4zb/u621jS/R0KH68OyxP7Mt739A+l+c83p8RF7vPAwkt3Iav+FXa0sj3jSllde6FoUTy0jCXLGvC7KJgCLg8ODsr+AS+pqoGlfLLoES1+PHezvXoKztN/P7YTGM7BqFaxMJC9rMrC/Mm5euNmvFfT0GWPmHuBsNp3WPo59scnM7IzAe0lQpFKyFfsc68alfQ50Xdor+aARr+fBOuFFH/g7ewpkVklqiKncli0J6jI/FEjPpGVPSbGkkdRA1/xCQX6C5ewRgOqAtTBhWVuA6dkMQDoa/g7gA04DqrOGGP9qHUAYiSRqltQtBzs4mVJGQG9/r7ImuJbYy22Ck8gjAajWrdmiXoQHG2kbwD3gJWvLA3ch48f7RhAHIBMbEGhgfTPnWJsA3A5ge0FKgt/K2onk2bBTKHrM/uPBSQKzrmOOrBr7DPcM+yU25n3IerFH8n7aybUYZ/YB9lH2NjHLozOZ5z8Hbcs6pwLzOwQYg6Y65wJzk2cC9h72TrS9mb/0g+t5IMzBdqBX5Ka4N9eib+UyMm8uSSJ5GOxGZgts9Hxe0m6+V1YV1IYtzffMMe4PeYLnOoHV+l237MpZ7YHOQ2UFKIBKBqACig3t9cjzAeY7waGt7AICU14IlyKj6ctCo5zNIdDbbHm9D0Bk9nhkqjygWJDEEsFiPi999wskbpD58UC1178gq9OzA1qthtaCztcUZywyLP48QQCbM4v2MH+xg7JJCTQjv1epUXxENudZhWuGeirYj3XnpZDIEsprfmt9Sl7LA8GMDfcKckLIIbmc04B1d/Xpe56pCfwg28K6I8gZN4LdcYHnZKIKR2cR/wrZFpjmzXbcEulXmee81zNmw6ujef5V8kg7belYoGOBr4IFOuD5V2EUOm3oWKBjga+kBX4deI5e4j9V81xOLI6oHuCdsUNqdSKJ5ETcKnVYU1VbePJErKqu7qzVG2VrNlo21D9i2xu7AipweiYmSRlu2srKcwEP169fF2jWqLfk2J+dntuHH/7C7ty+f1ncEnYk4DCAOQ7KX/7lX9pb3/qm2Dmkze8dHNhrt1+zn7z/no2PDEv79/r8nI0MDasQJHIJ/YPDcgjQZx4dcS3Ls9MzAfq8ADdw9kkpB4jC8YSh8zd/81d25+5te7ECyOvs12wmaTNXr8hpWVxYFCOO9H4Ygc9WVqy7p1egDym6OOQAxaS3A8AhBwP44sXF6pJYAcwB5KXwFQEJ2gELG5D+5z//ub399ltyztfXYZqdKSX9yePHklVQ+vvUlFh2Zyen9uDhFwLGAUBXV72gFyxWpVoPDohdBugHA+rJ0ydi4AGe4HCuvlwTEKciaum0wG6cKxzgyYkJ++LBF2o7KbiMfZBoQZqF+RGKJAIIMFdgbr9x/z70IDEzASIBzHGacAhxWkfHRmQnmM0CCnDUGxSici1Yaa4fH8uhDeOE041zy/hk8wU7Oz+Xo49dANO4Bp9zJ9wlAWgrgDhOG+xh7E0xT1K8md84ycxPAF4c4sAq5/P0IzAnvSCdA7T0GSDGwQSYaXnNKcBCQC2cb5xogCZJY7RbrnkLYDU4JHDF5R5W7O7de9LoDrIwAES8z4MQWUmMwFgFfNnf3VXQIpVKyLY42DAyjw4OBC4BVvk6bStYxO+YUwDgBGewKxrEgMguGzKqgNR56UKM2pmZWWVTiNmp1G+CSxvW29ctndFUtijmIOwxJBUIIgXteIAYgGjAKZdiATDxIrzSjK4jCzAZyZ0kVUgNG8GO5V6MKfOE7xkz1iXBjODgM37cE9sTnAiFKBkDwBr2k6CNG4A0AhyZdNYK+W4BWGS9MB77B3t2797rCjKgsw8I6UBKTUWAVSj2AtkbB5hg6TGWZKvwHuYhIDYgICxStMoBHQFasQFzkHWPjR00ySo4QxCIYCI2I5AFaMXcJ2UekAUgWnrhFCylFkA+r/kOkgF4TlFgMXMjQJB5B9BUa9VsT8Vg++z50gsFdAhM0ife6zJPaAoP6hpkecAi9YDXkcaF+c31eC+ACbYXE7FldoANcnlJUdA+ACX2Vli7sIf7+vt1PSRoTksn2j+wM32eGB933eBiUftcsAnBP+R5CDLQRgcyXW6B+cL7QnAG29MXmIoAS7l8QYUVCRAA9DIGQCasFe4BEFu5OBeAzloCTGVv6+8bEPOccWI+sb4AcQtdBbHyWUvMK9jazHGCG/t7+wIdK2V0gNOaC2juA7KylwD2ra6u6bojwyOaG7SHtiCTwH5K1QrOAhj4/X2DkkfhhXwXQD9FZ9l/V9fX7LUb1+3k6EDBUfYUJDsoaAtbO1+g6LYzl6V/TJCuSODy0Fn9AzDj12xzY9Pm5q5pX6QfIROGMntocGMf9hnW1u7+ngLHyPwANKoQKTU8YmT7pKXtzj7KfqkAaiRZBSuVvmJfBWvSGc1TySLBgI7mOMFvGM7OGjcBssyNTIq6H17QmR2LfYM1Acte2vXIhVWQgaDoJFkqZMBUdW6HIAtByRDsDfs470fegf00aF4rGyTleteqZ5HLXmZNSUYlmVJgzws6O3uX67JW0ChnLNFhxihtsoUaNc0ztlrOZ66B9AzgXXd3r1HbAFmtJMCktXXWwkLu7e+zcjT/WEusN2qMsGdTPJvnl2SKDItu9ZcsD15nZ14jgbaz9jx7rB5lNsFe92wn2h+KF4d1jR0YI5juYvQjh4UOPxkZJXTAMyIi0AbObwUaalUv3thEoxs9br835yfXJ+DvgeNxtU+SO5F8Gu8PAXX+xlixh3I2Bb1y1QKIwFiuw5xjr5XmflQzhTOcPYO/iSHdaOjsCOBokJziXqzloIEuebFsXu1iXvEsxT6l/S2fN6TRCIoElr0D0wDDjLEpyICNkTZhHyNoxvngMjcx1WPhflxbBcnr9UjuMKZnLM5qgdptlzrxAu3eR4u1tRdxXUB7xjGGEniSDL56lGFlXs+lUVfQABY3IDtSLgQca1Xs5IE57TUqoNujzCJe3M8DW57xFEcbJQbhxeVwwvoMJA/PfOM+MNm7rGVxzUXtA1GWlJ4lCWIg98gDYMw8YyfG3DzVmSC5oBN/XoNIwF7H5wHsdW7WG5bNOEnCpW66tZ9zjTa1caifE/PAEVLnSNUp9e2XwXMzayB5J9mWrMWTZGDpSUz974DnX0l3tNOojgU6FviKWKADnn9FBqLTjI4FOhb46lkA8Fz5m3FkVtgu49HDb0zOZSoRu5RtgaEmZyNil+PEiDkVOTRBAoHfc0l0kBOpnJ2Wara0vG4bW9s2PjVm8UTTJidH7fmzJWvW2lYuOQuIh/Pbd16T5nmlgnwK0gxdYpa9WFm1b33rLavXmgJEXr58JnDr7t27cnCmJsetXq1Zo14TWAFTHhY6jBb0EwEnnj5etG++cc/6eroEGKaTKTl6Dx8u2PUbt6y7t8/2D4/s4cKCnEiAChxFACKcQh64ca4AYgEtAfIeP35qR0cAfyd60J+cGLMcKeKRTvTW5pbAjdnZeTknR2clsejW1tbt2vy8nMwgmUL6MkASDtns3KwYyUii4KDAFKZIXV+/F8DCUQIYB+DGO5+/ds0uzun7qlUrVdva3LB3331H7+umQF+tppRoCibSl7GJMTs5O7EHDx44w6u7S1IJoTAUjs7+wb4AytmZWYHtR0cnVjov2cKjBekjIykCqAO7DHADwFRa7RMUynNdd+YHTjHjyLWxZZhDMLYBSSbGxqVVz2cJusD+JjhAgSlkaUiPJ2jAuAL4JRNZgcRcnznHOAGK4ERzfeYRbGac7/HJKStXq3ovL77SbtqCbbx4YV0gH/bk+gHQc4a/Fwzk+yATA9gCIOPA8piAqFAwi+tzbZxEFaLs7dV70aqlCCXXAVTAyQ5swCBtEyRgAOVI3SbF+fjoSGAkwRrpw1PADU1v0um7AVFzAuNv3UJz2AtBVtDvHehX4UQcUgAUxghWP+AiMhp9vQMa97X1NbGJGW9kkxgnroOMDWPwfPm5GHVINJyenstOyJsIiASsQKInQ6p+0bq6i5LFGJ2YslIJveo99fvuvbti23MNQAxswv2YhzCgZ+fmBRqRyg2zbnRsVAA5oDXg3dWZGfWXfUbyL+gIt1v2ZHHxkpEP+AJbE/syzyluCQhOkIJ+AgpQvGx2bk5AM4CGGGzWVjuuTM/Y86UVFVhlfVMMdHXtpb355hu2vr4qxhwEN2etd1k+m7fT4xObuXpVgAHXBAR1hvWJbCrdWEljTOorf2deMiasf7T1HRCrq80BECJ4Rf8p4Cpd/TSSVvsK5pAqT4YIwUYCC8wPpDcA+thnlEHRVZS9JO+TQpe5or0ykUlZOpe28bFJW1vdEFuUDA72ONpLH3t7u5T9Q7Ciq+BF6wBMKZgHUAZwOXN1RmBTkExijAF25+bnBWQC3iCZgkwR+tZvvvkNjRtzla/sf81WQ3tZyKyAbUqBTorGOhDqDEkFE6poSI+K6Qj4hSRXkLG5e++e9hoFFqsEtQ7NWg2BQlOTU7azv6tsiQvpDntdhVQmI+CM+fX48SMbGR6Sbj3rkOwa3rO7s6dgGmxeGN2Au6yjjc1VMdCxK++nL6UItHz77beVuUCQABYrEh/UwgC4Z2/FJmRwAAABVqMvznsB3LkmsguATAQz0SJ/8fKl5jTrdTxqi2Q3MhkVC93dcpkbzg3m1qpkp5KSAgEQn5ya1llAENqaVdvf29H8oVguADF24Xqwy9+4/4aY0azLhLWUncUeKymxgQEPArVjYp0jO4HeOeAtgZ5C3gtYArKqsOzg0KWsBmcCa2JsfExgGfUYYMYiscb8pL3s8cxDxps9ALuzZiUNpgBewvXtDw8VnOWsISDKGU1Ww/WbN72WQxaAWNi1nhF4EYwkaMaa4SugHrbRmdtuWiGXl2QOoDyyYex/nmWTU/YA9gGkp+08GxGEYg8tlU61Xjg/2HuY24cHRwpMAJbz3MH5xRpD9gMmr4IrFZccAWyX9E1/nwqZxykOnUpLOxpbM6bsYSokDFO9WtcaJVhQLOas3qhoziIHx37TT/HKaF5hN7TXmZ+SxFDIiHoxee3HgN4EgwDHaTvjyF6NpIpk0tK+N3pGzrb2JQDwEAjE7qrjMTwMd1kAMIEUDxKWdQ8C9Cq6mUlHga+C9nXWBQA+bWE9k7lHoAcWNs8a2F+FSHN5GxgcUKCNvwc5Nq116kJUq1qTIZuNfcG19k90T+aSgPMIMPcACtJ3GQHdZF0AAgNiY3fmDNdkzAkeMtcAsEMh8rGxEe2FPGdI8un8XHYUm75Q1L6ITX2fy2pcYVsDnrPHETz0GhauB85zBXOS90P8kGZ3woMC/E7zJ83ZXVO72O8TcZ4n+lwuptWMgkrolLuGOecEeyVrnnmHFAtrT2B2kvAMz+perJ7f8VwFo5vOE8SJSzKFIr9pzQFN5Cjo4cA5/5E1y9hFhUwPl9Ji7mNvFXOXPBDZNbTR2ykZL/TSo0Ky2A4bsg5cw31AwU7WH/2LxVPqM30fGqSwMBJuNZ2/1A5yANzZ52KdR8xz0HT2C7LsFLAi68sSKhgKeM5fXiGcXzpj3/qX/0MHJ/rquaadFnUs0LHA79ACnU3xd2j8zq07FuhY4KttAcBz0oEBdlsCkxzEVoEe9KGTZrULWKdnkm0R4yN6qA49C+nWATznK+yZdrthtbpZIt1lewcntr61paKCewcUsxtXsc4vPn1gYyMTkjUBSH7zG/f1UJ9Iup4oDhwAxuGBMx7rdS8uVGse2cXFqVLm63XYfkk9Q8NUg12DLAtsaxg2ABrFbN5Wlp7ZzJVpy2VSlhALqy6n5BwpikLRGs22teNJK1XqtntwIMcN0JJ2OYPHU2txrHD2aM/RYckuLpp6+AdEJCgQ2gIzCJCEomcwdbFzC731oyM5loBqAZTHweAVCpYBMIqhVK7ghkgvFGDYwWTYQji3MHoAXM4ESGYyebFFBVDt79v8/JzYt7SHwAJfcYYFTBSylsom7Nmzp5dZA6+yvoKcgLPB+tR+WG2Aw7DvAYIDo4zr4YzhOPN+JApIrwUI5WfmB4GGUJAN543rA4wKKMvmpMcteYhjGOhHYs3TV3S0XQrDZTtw4AYHR61eawgM4Rq0Awd7oL//si84aDjh6Ms32221jbbDtGM+BYAGm9N2bAZoAmhFOwBQAfNpP+xx2o/jjLPM+wE1+ZnrcC/awrwH7HNmv8uIBDsCDBBwCZrf9IX/XDuA7UprTiZ1reOTQ5ucdsYewCwgB/3hGgA20oKO5szqy1WB1RSbw1bra6ty1Am4vPnGfTnVzM1chvnoeq8DfaOaM+sba5LGYZ4DBiDt40zevMUSFB7dE7P+m9/4lqVSGYGLSMRclCjoByMWZ5vARUFyAmvrG1ZrmQAq7CTAPw9os2nXr12XznUovAtj8ckTivcNS08WjWneF3RtpZHcaularAv6j81gydN/WK70h+AJ72OdMhe5nxdu29V4Mz+w+8KCB448Nb1H//mZsSIz5OGDRwJ+6Q8gwOPFBTHbKRZH/9hLCGgQBEB7lpoNAM+MB23B9qwVgiJhTQDSAAhRXI6MFbINsC/vD3UF0M0F5KHf7AnYh6CWCqjV62o776ewIVkIoWge7SZ4w9+QMOF9BCn4GrT2A1ACEDV1dcrOyxShg82Yt0ajZUvPlrw4Z6Vs+/vMYY6Cto0Oj9jkxLStLK+ojwGkYh4TTKIdnAOMCcDV4PCwjY1P2IMHD+3WzVtalwQIyFiYn78mJiGgCnsBbOlbt29p7Aig0Vauj+QKAQLmPzak7V7vYsBmZ2YUJKKf7MXI3yDBQvCUoJrLxCStq1iwa/NXxSYnqDV9lfOhYYtPntjVmVmBrUjjsDcBEM7OXrXr12a19gGruDfseYDrq1dnjeAnACWANcHMu/duW39/rz19+kx7BfuB6zlv27e++Zb98Ic/FLveixVT4POOMo+w2/XrN2RvAkWAjZwfAI0KJOUICK6p8KnXHgBgP1UxYLI9bt66pTZ7AT6TrEoi1tZ+AKBNAOXZ0pIASbKPAHzZ82C8A/RWLs5U5PLb337XPvzwI3vnnXfs008+lX3Z17kva1vF/ZIJO953MJugLPIvMzNzklTaPzhUnQzOMsZYgb8UEhyb2suYr6xH9kfmOXtu0DLnnGJ9ocjM+cTe+WrGDnMD8JP1zjiw5qi9gh0YG0B8wEfW2M7evkB0gnnXb9xQxoBqPMRNc8elv5zRyhoM0mvYjvlMJkOW4oaR9FPQRA+MdT7LXq451dUlKZFi0YNJAI5kFeTyWd2T31EMmjkAo5w2AeS32nUriZGc016LjATFf3d296RfTl9Zv9QkyaaTymJBogrgXNLObRjq/tywg/ycdLzzVjo7Eqvdgfsz9Y92slcR4GYvRP+cNcW+QzYXwCRrlT2KArScb0iBBYkb9njk4gjW9/T1yf4KhAwNaf8MUmvh9wS6aDuALvM7BBCZy4wrn6VNtJf3YkOX84jpe+YC12T+MO7sxZyXCnKuruq+XNOLbHpmD/sNbWY+qL7KORJ559qLaDtzziVKTGPnz459l/Iv3DNI91B8HCCe+gHYhHPny6K1nNt+BihYmcspYEFfglQVYHwoFsrY0m5kTSjq6trpSd03gP60J+xdnunheuQq+jo6qkAeY0QwmrM31O9AwkXZFgcHls1wXbIbqfMTV/sJWvUis9KE7R0XIQCgHmZ9Ju3BQp0hSQ94kBEB4E0AhDkPqQTgnIAdQXkx3ut12S6cufSBvhDIk0xUrW4nZxfWNzCga7yaaRdky6IJ7Ez1YkEsfezJ8yxrSfO4VFIAhMLAQc6PABN1JPYPD21slOeCHiuX0d7vslaTrAuJ7bheC2A4muci9JDz1rIYwUR+h+Riq23tWFLFQmMReI7r8kvui3XA86+2j9ppXccCHQv89i3QAc9/+zbv3LFjgY4FviYW+LXgufQFzdIJswqa5wLPYSQ5eO7sF/SZYb45S4n/l99DZseRLTcskeqyZ89f2uLSklLT33jzDhwYi7Vi1t8zYMeHp3LgAXu3tjetu7tgyytLYuHhEMIeg2ki9lXK9ZCTaWe1SO4gk3LAikJbYqK0rQ5jKSpIR7tzmZzVKxcOmsOyieGAIGthViW1FO30at0y+aJdNExyH6FPKnoUyXAAKPBS2rfSUtsC9B3MJr0UJyYmBjztSybSYq2RWg3LLokz06gJ5AiaxDiAOI488OMUUswLzk+MYkdxl3QAuJH2ZdNZlUrHbpLG6vrgOAS0Q2mt8bgcDel9SivSLu0hNir9qZUFngOYugYm2tXezxAcAVzC0XJt0IQAa5cbcD1h7km/+Sy2UGp9NB8Az+kvL5yxkK0QAMMAIvN7wHMAPQbDNU+9uCSxHBxSXuhv0zfuieQ6bcMxw2mVLASMqCQMpaYcOuznet0xS2bchvxMW6RhTp8Sfm2+Z07R/kzGJV34OTDPGRO3ZSj+6IUPcRRxAnlx7aDJHLS6PQjlawPnMOj68necacYdewTQ1xliXhAN5nOhmBOzkxfgIxkJsJJpP4A444/MCGzFg8MjOefci2K4gOdra6v2+p07Yp0TzMKx5B5Hh2eWzXTpvYDQAOg4sa12U6w7+sSc4t5iiW5t2sTElABmQBkAUSQoYCQPDABOuHyLxVoCBnf2DgTIMkcUCDg+FohGUAGgAdAw2AaAkzEDFGE8sQu2BCQHGA3sZp+jFKlbFWjD7xmDzz777NKu3DPI2vi8q0n2CDCH37sm9bmATAC0AMJrT2u1bX9vT9IEAJX67Itl18iVrvX0ZZADEIA27+7uR8xsdL0P1XZegDQATiGjQL8rndqzp0/t1q1bPkYHByoCyVpnPlC8OxtdRwAAIABJREFUTvMgnbF0MqlsBdobZF0Ad7AZnwtgNuPEZx49eqR7AbbzOeaKGNpbW/od845MAgJmyLYsP18RGIomOdIdrDcFhdoNAcMUpENaBFktitLRjpnZWa2v1bU1jevG+rqAJwKEysyRTn5LWRXME5jGMHEBn1xPuKWxp80zczNWBrApX6jt9JGx+Oijn2s/YS9Q0E8FLyeled1VzNvnn3+hNUbQhj4isSWd+ONjsfhhlg8PDVgihg542T755DObv35NgOXC40UxrGGH7u7vK4AGiDU2OiK5j+Xl57a3uy+dZsBzmNAwygF7YPKz98AmHRtH9qtlDx89EqgFYAzjf3mZ4nbXFDygn8hsDA72qZge1/jwww9t5uqsGPJPFp8IQGLMmSvsX4Bn83MzshXA5vbOjkAlfv7Fxx9bX/+AAH5AVeRByAi7eW1Wcwe5FgJa6LYrq0mFncdse2dbTGvPPsqqEDeBn5/97EONQ7HQpXMIUJ5zltoWvGB6TowManw5Dyimffv2HSuXq7a5tWOxuBdeJCMG0D+TjtvY2JDWJeuddcD8Y06yXoMUBOs6k0prDIZHhsWcZi2StcXeJS31zU0FpmE5Y5M2NVIGBxyoTCTt+dKyDQ2PiEkqaaET6jsgg+aSVPF4S6A7Y8D+DDgZshj4GdBS2Wy7uyq2CEs1X8i7nESkVw27nbMbCQwVmqRQYYyANYzmuABHwLzS+ZmY8oxjIpYUU58MLYJEgJWNViMKZMF0z2tM2b852LAFcnKA42enJzZA0emoYDZAYynK0IBRDhsYQJ66JtTxONzfsWScmiNdum7I3jg6PJbEGm1lDMIZy1rgvQHMZk/4/PPPRAZg/yBYuLLywuavzaseQXdUX4CMC2wKMLv0fMnm5+YFusK8397aVhbAyvJLFUPlXs50H1TfAO1pC+s1yGixX/NZP+/InvKvIUjNGcC5xR5H0IdAP4GBoCtPPz1Q+UJgLHsE+xYBWOYPIDo1NdBUZ8xZe7wA77l2CPYxpgQxl1dWFHDn2YH7qPDl+YUy7thX2ONfvnihZyj2ROYDjGwAbDTRyWoiGEbAg0A/12c+Y1/WKs9sBE74/fDQkLL7WA+sQYLIkgbbPxBDnewuPQv0dOvch5EP+5oi9zzMUEOkkOsScA2A7dIoccnrMSc5R3gG7ulCCz5hB4fHhka6s79b2uO4H2sKu0EwUb0B5h1M+NMzPeNxxoT1SnuCLJYXMKaOQEaSSaVyRe/n7OC6vMh+UTAaaSOehyKWPpIw2JLsKZ7bhoZG9IzGmmUejY6O655ca3RsTIHdepMgFc/PyNOknYnPOrxknkvsXLItMMwFngtAd+Y5k8Z/Slgsmb5knqvI6CvoOd93wPOvibPaaWbHAh0L/NYs0AHPf2um7tyoY4GOBb5uFvhV4LlSOtFttLal4m2jYCjM86RSl/3hMwDnART9ZQAdO8CYrlRbtvJyxza3DywGE6kLBk/Khob6BLRtrm3b1Di6zWml0A8NAxIcytEHzMMZwwHZWN+0Tz/9XJrn6XTeGrW4FZROfyHnAZZfdxGNyqyAax60AU55sEcDFvZWLpO2VqNhzXrVYlHRS4AIHrfrTTRMzWrNtuV7+pWaDvgbHAYcLukMR0XNcMRdFzJu7RggJuBeXZIBMDcFBCe80ByZsdgNBmQynYoYcg7cYj8VbYtShPk5FBykiQQL3Jnhc6QRAzK7Tia/w2kASJemdHePQEAxDqOUYJjyMOzoHKwjXgDi52hTxkxOXAAmASS9KKkzrHgJ1I/0abk3YC36rThhvA8nN7QJRw2nSKnZNWcv8Qp6+MF2r84ZmP8AQtIVxzFNeFFMXjj8MOsAW9TGdlNBCFjmSDTgyIdrA3CqWFoEQIOy+/cxy2Q96BM0V/leBdgidmLoK2wmwHPaSZ/57w5n6pJ1HkDfoAHK/aVt2m4LxAiFs0LaOL/HrjiqtI/x4Gd3aPMCz0KQQYGOqE9of5J6je45fWFGAdrQZ6waGO0C9flZDLOGmPqAjQCdkoURmz2hMcEZ9UBBTNI3en+1oiBFKEzm/fF7ci+lW5v3gR0BhjtzEmeYtiJNwFzn2gD0sMn5G3OY6/MergcgSn896ELAyecHPztDliBETIAqfQK0Doy+V3VYdc+ocB/7AnIDXEOgn4qYfplqzhx13WNnKTKfAAP9ehmtH9/P3M0mTkSQA8AWu+BjA+wRVAnF50KROVh6x8en6gNMYb5yD8YS4Ep6+9msSzRI7z8lMAgQkPbye+7F2meZAObC2JWGrIq+xcWoDkUVmWPYBHCSfvB7rg+Qgo6yWJr9fVo/3J/5BZh0/fo1gVis+XK1rLUGoI2ONiBQs9m250tLAjYYy5nZqwJEld0S97GiHezDQVuYdpBRQF/IQNFcJ60+7sWbYcKTBYEtAOcJ7CAlQPBE2RKxtmULHvwIwBo2Z60znrQfkLFP+se90vXt7gJM2xUox3V4EWABHAV8QwKF+cVe1256gVykFBg7CoUybwDQkVDZ3NoWC5xxIPDT2+NSO7DJ79x5XesZYHxzY0tgF0EiwGXNlxi1Obzg5MuXawqGwPTc3NzW9QgAwJ5HW18SInEPHi4+XlRfmBfYncwCGOJcByY/dQUIumqPr9dt+fmypDhgWyPDAquc/ZVrcc+ufM4ySAlFUicUz4ZV3t3TY0+fLdnO7o7AXBi5gGUjQ9TuoKhrTZI8BAcofM26XFp6rnmI/Qk0jQz0CWxXcLjZsidPnynr5M6du7a7t287u/vSWCcYce3avA0PdtvI6OAly5wAAiAvZwPzfGnpmdrO2TA+NmbZlGeHcG4wPk+eIL80q3UKmMiaZZyxeSoZs6GhAe2FBBC2t3ejQOGcMsYAKc9KZa2B6akJKxSd7ev7WUYBJD6LfbnXxsa6xolg19T4hOVzXqCVeckaInOD+SU5pVrNP99qWU93ryRKAD6TKQpVJpUhhcQYQGt3T59077HLwf6hFbuLNjjcL0CRdQDoGQrKzl+/rmsyPgL0T05s/ioFXHtcesbikhqjb7BnCS7x+VCv4/hwz8ZGBwVCAyITNOf8Y12jv++ZKacKwhCMGB8fFXCLDJcKSsaRx6GYtb/f7bSpdQRgiyQPezD9wgaMI8W/+QxFt1n/BAJ4/9nphU1fuaq92qXKMrqu1xgZFviO3ak94+ecs8dpY5Du4LoA4Hfu3NY4cH3szvr2gGufAiIuJYM++bnGj/bRzlBMl3nD2mAPYn9kHbvknRfiJgAa2N4EKnZ3t5UVE2om+LqmdsyaAmsA+8wJ5i92Y94QpOP9zgDnWauiopcepKRY7b4Ce4wvNTE8oJPQ+UHbWXecKSHrwmuAlJQ5ooxF1erISAKJTASyBth3OHePj85c/qe7W8936InLLuaFbo8OYae7FB2a+RdlgvBee8WLsSY0d/nZmf/I6RUVgCHgw17A+cs4AaoTuAMI50QNtQ+UPRhP2MqLNe0N2DOc6/QRu0F4oHg8NmOO0ifY7cxF7oE0XrHgGv7sPWQBMI7ciL0aCcnHi4sWj7fttdduiBQDMYUx+8fgObrm4p4rqBlkWziPyaQFPP+HzPMvwfNAhuiA5183r7XT3o4FOhb4TVugA57/pi3cuX7HAh0LfG0t8KvAc8AkWC0wVWE4Vc/PBJ5L99OxqUsWbvj+HzHPYXMCvqYLtvj0pZWrbemJ54tZm5wasdOzQ1tfXbetjR1Lx7P27Xfett3dLevpxckbtNOz4yjl2rV7nyw+sydPcMJxLdPWbpFG33Dt4rhrjDZqVfvOO29bO4azW4xSW+vWpJApRZEoxMT3AInNuhwDQJJyuWZPl5ak2wuQflo6v9SmfJWFTAFSWEo4Q4EljLyMGem3uzzz2zfevCf2JgVXYdYBIPJsX8gBJFQEYAU5jwAuB7ZPYOhiUy+8hI6lM+BB8ihSBcAQCpV5uiwF0ggWJGQLZ183bGpyMioG5eOIQ4PzEQpFNWGNp5AHQDIy7oUre7qlLQubTiBqg4JXfJY08tYliIpTJzA3KgR3mX0gyR9PO+7v9dTlAEQHuZMgr0Afg1Z+O+a6z4CVAXQtnZXkgILww9bEljj29FHgOqm5gMt1xiMmRw/gEC1spRZXPcjQ21O0dIYsAZcjehXQD+CtHK1Wy1JJnOK0AAP+B4A3sNDDIqe/oe0BuOVvAdB2QDzS306l5Di7XqqPDc5tAJBDsdBQMJLr0M5ikVRwxrfqOtZFghTo8nrhrpAGLwC13bbjUskSFPCMitWhP4sNhofQgG8oeKJpxNolnbltAiVw5JFBIssDwJKgGUEv1+31LAs+h9OuAopkZQBSR0WCAW2Yj6k0QZgIu2450OA28uyFEGAIwQfAB6+LgCyJZxHIgY7m1auBFr7HQWeOhvHDfgJ4E7DanOHJePGf6wTQXhq+SDldXGgcAFNCG0LQRIHAFlq8VWWjeNDEQQHP6AA8pyhdTXNMgTPnt0UZDQAU3ucvX95ngHXWKHq22B0QgbkMoKA1EAVnCEixRmWztstPMc9pA/cjYBQYh9jg1X4jAcJ1glRMmB+AOMqyiOZ3OpO8TLHv6elX6rsCHBQTrVYUSANcUUYPmR1NX/tcLwQOsQ3fB8ahMmWk4UzmiRfZZE7A8GOfZK54oODU2cMU+2s2rVwrK52fMQ0BJhVsjIpIhj56EAsdey9IzRpgzcgmURCC70NhP2UUtb1IInMU4BSNXgVJKHJaqWhOElBVYDVHMb2SCsbSRvR3A5MSUDIUNeQ6BHgBdDRvGwBzVTFVYR4DPBOYQhYGHXPawznK/KbdLtMQaYrHyfhxbeOjgyPpmQOQqe3phIAsSXQUnM2fzlCP4NAy2Zz0ucWyJwPo3Bm2zMOV5Rc2deWK2gQLnXNtdc11+KcmJyyt+n2eJUZbg3QCY8QY025ARkDAqclRq1fPVbsDEA6Q/+KiYgODw5JsAchDygWgGKZvbw/ZYB5kZP6GTKqwPgFCQ8ZWgWyJLooAkmFQ0Xh7cUBnUGMTxtMZ+d02PNwn9jntyOeLdnTsdpR0TIy137K9/UP1u6+/1wYGKKLpATj+E1yhz84GPtb12TsBoufnZi2fZW5QiLSqPTa8X8HCGPU3kIe7EKM8n3NmLVlQLYoXxgnCIqMTU2AEZj7sb0Dvvv4eFf5kztF39jvOL1j+BEXQG2ecGAskZK5dveKB5yjYCmgOqMrYcm+eS2gbWUR7u5s2MT6ssx5gmkwJ9g+yRHgv+wDAL6A07efZaGR02AtBiiTQUlZRKFYtTep6Q+MA45dxUMHbLIXdfV9mTXAtsgu4PuA1Wv0PHj22e/ffiAqGngmIZc+jrdiF77Hl8vKKzj/mHcGAV58DaA/3JkCHTZ2hTnbTqkBmZ8d7EUsCQQDWYo8jhdP0IDPt4T+gOSzwkJkWMrloO3OAOadsuhbBrxfqD9dnrOkv+zPjh215HuK+BNXQ3OY9gMe8389yzumCWPs887isYF11HmBes695UMHrdbB3cZ4gJ4bcEp9nnlcraH33SMpJxUYJuNX8LGOecLZ65l9LdSTYQ2HM+7NpQ5lK7JE8l3kwN2ttFadFjgXpQ9dd93oAPK/6s5ykZhJeCJeJ2qg19X7mK2tBxA+B0l7slf4w9myAVbW9pHHgbGRd+HkZCgH7+5VByPne9LkueaxUxvr7nRQDoM7ndc7W6pbO5JSyCptfhJguit9yXQL/ZM8FzXNnnvMjJBDJ3EQgOpC5ivZqzwc8z/wj2ZYAnPPJb/7g33Vwoq+tB9tpeMcCHQv8JizQ2RR/E1btXLNjgY4Ffi8s8GuZ54mYxQHRY22rAJ6fneohmwfqX359KfPhsi2BhS6mWyNuP/voc6vWzXb3D+z1e3espydvqUzcniwsWne+1+q1tg0P99vTZ4t267UbViyiBbumIng4QzhAT58s2crKS7v92us2MjxmpbOymLHc+xe/+MjeuH/furoK1moCMNYsEQPgIJ20bdV2zLLdOP0ly+fS1hTrtS0JF9Lt0U0HmDiHVaviRkgYoDO+pVR8HE0Y14BXSGWovxEbGDZa6axiz5eXbGJizFKphB3s79iViKHEZ5BeSSedkQ1DE6AksJ5xKgITGweeYoIAazjU3d39lkhmBdSk00m7wGHs65FThdPI+wE45RBK0sRBVUC3Yh6g0EFmjZgAMUDQUPQpZ612ytY3NlwzXMCHM9NxOgKwKDkUaXfj1ALSw4IqaWwotIXz5wCdA38wTckqqFVhDvdEjHFnTOK4i8VMUTplC0TyL+jjR8iuOzXCeq18URW4B0NvdGRcjhuMv0aToms4eUm1gXa7bI47kwLNIm3arq6cWdsBgC/Z4B78EYiqzzhYjPPrQCNtaF3qo7pkj9cDcBDeJV2UoRH9HidS9kmn9TfAC9iQ2Ae2Ik40oDQvgAWCG4whTrqKn6F7i+ZoBPo0GnF78OBJJIUAuzqpaztb3fVsXZe1JlCj3jar1GDcutSNCoG1WzY3N6t2qjSmbOsgOm/kXkqxvvCsChx3FfjKpBVAgcmI3IeDFoBePZIOwDflZ8a7Ui3LqYW1TKaHa5JSfyD+D6RtaDvjFwItIdsBGSf6Rj9oV5D1Cfq4gMIqspl1FiC/dx6+70O0IWRqcE3JDpGZETHcKRxMcIEitoDDrlnMDI8kprxmqOZNu00xtJSceEAoAEOyOdCx9d/lBRhJ6iiVVuaLFwukbWTEeJFDAC3GxwMGzupHEiW8aKczbx2QcWkkgAkfixSAde1L1j7gNvuPgkcRiM61HAiKK7jkWSmePh/m0C8HGGDx8hlnGpYtHiOo5DIpqnEhXVyKvQHYZqxWJ6jghRiDdi0ZH/QnBBVDEIhYADYPGRYUo6RNgOms05BRAXjCLhBPe2FCAn8EygBQXJsXCaqW9m7mJtcDxGU9E2DTHkywBOAwyjZhvAPIjYRXot1UET2uyYpjf1DQyDzTgawOxo/Bge1dq1xImoU2My88q4hsi2iMojog0rEmswhGdgNJgZTWOMEQgZxZ9g+wJQKVaNjHFVClvbzqDfrVFEiGjA1yIwpg0B8CJy3OJQ9uKUhTq6toJIA/e44ylFJJSSwQLCXAjY0lO8S6k2A9fUzrswpEIPtE4e84MmwOmBFMoMaIr3mX/NJepCK6ZhXmciKmM9Aze2C4J61RB/xHSqpxyVZl7mUyZJfUtSIl0fNK5o6yZBRU8v1Wqzb6O/ej79iKeYh9AUaZ67yXQFazCSDYlpyRkDIk0FrYig4T7PG5wbVcYczPaK7BnAOsJejhALCPnSQzajUFqNjbyOgBeKSAI0FHGqlATRSgUfBRIuQug6FAGEHaKFPIAVpkxQjeuqYy57pnKrj+MmPD/QmEXABQCvD0oopkCjFnMxQZpr0al7jmu85VzhPsTpszWWvUyP7xYCHPCuy12IB1RjuYO8wB9kvOSz/+m7oea1TZVJH+uAOonpmktdGoK6gV7MCZ7RJqcT1/kLnhBS29/Y0WQ8IcCtmILpfFmCvwQ3FnnZMJjUvYI2iTt5f6Jx4ERX5Mc/Byp2TO+JlJYIGxdIayB4F0rgG0EohhXqectR6kuzw77cugubLPqjWNc616oYAc/QxnUgCTCSZVqjXJ6nF/z8BgT/dnMdWaKZ1pvrLHcPaHzAX2AuYFWX7h+UQB/ait2Jn1TCCRc5xxaLd4NvGMMgK4vFc/6HnNC3rqrK83LRkH6HaCAF/ZA5hn7DGA6k2e75otjQn3VxAxCvLyPOjPJw2doZJFiqTorBW3ZNwzA0JQOPyNa3J/L5rL+klZpcYe7Flql8HZKEgZiDS+p6A5nrSj4xMFJ9lLmMPYlTOWIF9PT5+CkOxZ3KdvoN9erq2KgDI6MiTmOc+2/7BgqEKBPrf9AdfnhXZ5j/hH+WQWp7Dppea575Whb3ztgOe/F65spxMdC3Qs8M9ogQ54/s9ozM6lOhboWOD3ywI//sv/VVCSKtFHBUN5gIaBCoIZZFvQPBezV8Cisz7DQzMOTHBA3KmC2VSxQgHQJWaHx1Vbeblpaxub9uY33rCe3oJSY9vNto2NTln1gpTk5/b4ySP7N//dv7ZaDW3qqu3u7Sj9HSdgfW3DfvKTD+yP/+hPbXxs3OJWl6OHo/njH//Etnf27DvfedcG+3st1m7axdmx9fd0WVnAYLdZImdAw/V23eKphDXbDlj8xX/8of3rP/0zq52XLQvzGOfS2pI1+eijD+1P/+SPBaYI2AFclNyLs3EFwALIpHP2F3/xn2xifErM9o2Nl/bOO9+wXBYZEj7TtlQCW5jVKH51fCxmD2nHAIMAhgEAVFGndtu++OILe+vb71oDnj0s1IuS9XV32dkJhe7a0gbFIaFYVyqTFXPw5JjiUf0C0wB1+gcHxSwGAD09ObZCDpZd0wsvweZMJO2TTz4V0Hf95mtivQFGAPIA0rQiYIe2Vcpnlkm5swJIihOI0wb7KJdBjiNth/vH0hdFcuf05MBm52blsCcBTlW8bFeATRda3mi4C3SoSm9eAE2kD66btGGZYvOUbW/v2aeffkGT7c/+zZ/Z6cWBUo7Rwoe1BcAgKRSBHLC1L2x2bsaWnj0RAxCnkXmJo4YuMixOmIKMC+OA5ALOLIwxHGTATJw1sgoASVSQNu3ATlexN9IGjYo8Sg/XoblmuylpGV7Y8Mfv/9TGJ5DHSIvRilf3sw9+aqMjw3b39i05vsUCzGKAxqQHgwz5jwt77/0fSwvUJSra9ld/9VdKSR8dG4kYfBe2uPhY9pREhLKWnVkf2OmSscFRbnl6NeANzjTgBv9lZgUR3LlnnvM9a1tAcaTH7cUPy1HR1z4BFNjFmb9la8J+SyNtQx8AZzwAQeAARiH34BouweTAEOPF3wFOsvmcgLLjIy8uKLY4TONXnt48QAcI5aCeGO0xMiJiApdYt7AVBRQkYNIegkQ4Ez8CW7gXbfTCgpHefbSOMSCgC/3HmUfL9v79N1RklHa6w+3p4VyPOBOSJ1wmm4OR7LJA2Axmbn/fgDUabcvnIrAp7ZJLXB+JCgIeDrRX7Bzmc4YsDZh3KcskUhYHlJJUgDNo2W+wt8YzknrCtirSe0q/Y5KWCOxAD4RRi8ADBvpfL2tt0AbGgnbSBtY3MiYenPGCe4CkzbZnZAASoVUcUvSR1WL+qNBqxEIPtRdCAAMWsxf4Zd452A67m+tdAE4nU5K6ABtDn9dZ3rDQW/add9+2mSsTFjOX2LKGg2W079XgbKhDwDz/27/9W5exifRv2TucrdqOmOdxS2UyktSAOck+jORItXxuJ8f7LnVQLisIC2jq55sWSPTfz/1YHPDJgzenJyUbGBiyP//zP9dcYaywOTZOphKWLxA4QFKhIrku5ixBC/bYg8MTy2aLkhUgeAFGRpHT27dfU9CRAsro5COZ8+6334myGhhPD3DVWQOaGymdIX//938vuRikVALgrYClpKsSlqGGgbKsytofEnH/LKxWxvaNN+5bsQu2NeHghFXLNXv//ffs299+S8AhYC26yg7Utz17BbwqZtI/BpBnXwhAYtiHBGtFYyLg2RqWYlybFF72QKlAZ+ZZBjkrE/C9tbVj01emrFBIWqNWthzr+/jMBkbG7LTWtvWDY1vZ2lYwa6S32/qyGQOjb6cSysARK7Ud1xjp7I5kv6jRoGAVDO90Tpgb4DpnO5IbF+dnKlLIHwDvkNLge+YxbWafZp4B+jOHBABLSiwrYJxAuYLaCQJhdV/zUaCWOYAWPvsTQDKfxwab66s2Mdyn5y2XHvOiui7J5lk3/E5ZAomEMuNSGQfTOYdVFDTnWtM8yXkmm2deYdO2AaL67/3ZzeuRhIBW+D3r+fT0wDJZ9irPcvI9yOWb6HfYS5H7YKwOj04Feuqe1brNzc8pwOrZVTEB4swFCp6Oj45o35CElDLrvMgz85m1wT2xnQJ1hbye0fz5Lau+ULsGiZu+nj4nEBAIbbWdlADIncxIAz8EJ4MkWCh4ye9Ddk4q40GEEPRxTe2UCp3zXMBzB3Pj/LwiMkej5QFGPSJzBkSZeEJqCT4RCIFpnQQMr1qrUVPAh72CNSFJqch+LuUVt1Tan3+KhT7PZIi1NefqzbqC7WjiJ9MZOzuHrFAQ8zwNiI2ESaMqoDibJqhK1lBagSW2JvYXgs4EwDwQUFHfwpoj+MEYAPxHDwEKIFGElrEieM5zQq3OWLS0b9I/nmNYq9QfApjGQOxv5UpJ52+7CbmArAeyjciaylixK6uMrdWXW04YiYB+CBvYi+zR3l7kylgrHvjKFRnHIxsdHlI9ozTseD1H87TtgwDZgvXdUhuijDft1aiCCf73QqI8U/JsRYBH2YpeiFfBLyJdZvb2H/7PHZzo98ut7fSmY4GOBf4rLdDZFP8rDdj5eMcCHQv8/lrgnwKewzyHwZmIOcOI15eMN0/NDIxOd9x5rOcpFccRhmGXvXi5Yz//+BOBmtdvzskpQlP2xfKaxdopSZ3cuHXN8oWsPX68YPuwt69OqyAbjhVp6e+992P7V//qT2xsZNiSsTrPx2J6NVsxW11fF3Db19NlczPTNjkyZHXYydIez1s8lrV2Im51HA+00AW4Jew//83/Zz/4/n8Dqm05gH+AsUTC9g4PbWX5ub37zrdd6qBcEQPSAcogZdGyOoyidMYeLzyz4aExW5MO7jUjG7xSgSGIbAr/YUzjmGRt+cWKdJUBLQB5cCSCVjZP/+hiAuTtHh7bZw8XbGRk2F67cd1GhgaUboxbgANG8TY0IjO5rECZxYUlm5+/ETGDavb4yROlwAoobTXs9Tu3bLC/R8GJDB5Hoy5pFBzbaq1h0zOzdnp2Yc+WntvG9q4NjYxI/5QU5C4coULWNjbWbH31pb1+946NjozY4cGh9fb0WSqZsVqlrrbT3sODXRUNRG9ye3fXFhYXpe2L0zI+NmzxmOtTpgQkAIYybzBs0AWCkZtz3PpUAAAgAElEQVS0ShkHFzZ1xh4+WLArs1cslqrb0fGhZTOwofsEiG+sbwhs7evrdnC/BbMSaZ8L6+ntUTE8wNWRkVFpJ2vytHH24kodRp9V7Pt6zaamJqxYzFkdB9XJnJGUB/IRBEEAjl0XOrDSeC/SNrCxuM7W9q49ffrcBgZG5SDm8gX77PPPrL+v1+69fscmxyjIWJXUEDZhWaENHU+k7Oe/+Ni+9y++p/YDxqKr+/7779uf/MkfO7DWbNjz5efyGLEpxXGRH0DPX8zSSD4ksPPC7uUSGM6kC4z5L8FzQBWXOGFOAiC49AkM+7YKQaKfjKY69yXDwgGyqBgs5kQ+5qRkq2tofntBTkDiDz74QKAFWresZweBXX4GvVLazPWnpyZtYKBfDj/rDDABUDaA/KxNZ3I6eO6AmP8dNh8BkUePFxSAeO3WLWvB7I6Yi2J4k00TMRF9XCPkgx5RVBcapTk7cWHhsb311lsCNgNDz1l5DuK3W9jGaxuk0k5fBwhxnfeknZfK1t3VryLHH3/8iX3zrTclFYFsA4EYbI38Bnq54+MjmjsEtgjYAJy366E+gQP9IWMAEE0SGGgyKwASs0bbC/7qujBzCRqQ7SIJFM+G4HcXpRMVo1N6fJQhQaBNxXrbpPvnJeECECdZjtK5ANGT0xPpJQNoOfADKFaS/QC/yKxwJqTPmQCYMr5hrAU8E+hoNJTyX2sDErWtWmvaxtau7MK1a9Wy9XTl7Ob1GSvmU2KF18oUrkVegCCCA/rhHnyPlAIAMl+ZIwCb/Jd0CrY0WLwNAUAEXE7OSmK8Mx+rFeRJyDaoamQfPXwgOQ8xmX3mOXgefYuUEnsatq5VkOs6UIbGzZs3xPIl6EPgGJkHhol1Ivan5JBizpivN62nd8DK5bqtb2xbLOZrbqCf4rsZOz46ilj1KX1/9coVZR4xbs70NMlrxPhdFJhgT3Ndb1//rA8HywCBk5eZJzCJCZ6EDB+yYc7Pz2xsbFisbdZdu52wpGXtpx/82L7z7jt2Vjq2YiHj2QmRhJhwKtk2Zq140jLZvDIy2K/EElegIXK/IqanfmcN+//Ze+8nua48y++k95llsrxDVcFUwXtDgADoySbbDXu6p3t3pFGEdrShCEUo9JP+AEWsfpBCE5J+0O6sdiM0Mxsz3T3tyG42SZAEQHjvCrYcynuX3ivOue8VipxubWv1mzqLUQEQKGTmu++++9493/P9HBdehB4K7+NgQcuj1+M1xUIKBTeFKAZdCAXcKDO41R9EOl9GyRfGwNgEphaXVTiLuJ3o62hDbdSPtWxSTlfT/eJBNpOXmMt5LMcuTJgs17+ALyIMFa+npsY4Usk1FQm2bO5BhcV1Yt7cdASXjXjtMGxpMp85BSmKMzw1nclhdS2pAgJRLCrqgWuAEbB5jXEGsdjPz8s5SgGdc5DXsNftQF9vl4RCzgMOMa8j3rflCi+VrHBM/hpAJl+U+16dK6iokMywY+YCUAQV9sPq9GLHQKnC1zDiOb/sAhT/3+6K4LVP3vuuXf2IRk0ItrrrrA47oZvYOcQnOyvvgsVkp4tri7nuR8fGDDLL5dY4sDhD3A6PgcgcZguwEE2R30a6GZyZcU7b2DMTuBtBIMhOJbOu6OeLRUSIz8rkNA+5lnPZpPjOQl8yW0DAymuhaWB6ema9E8ZeQ1mAoEDLc8J7jxzivBfoeM19hUH2DIB1wIV0Kit8S1NzvbJs7DwbouZYKFczBOeD5rjpZqqQ5Z/L6DoIhSISz8kM57VtFyJMV6AJaWehRyiVkumU5OuykE43PcMuXewUyeWQSqSFawowoNtRkhJMVAmfGSgm5wolpLIFOFwezWMPC//5vNZFc88o61mHxWCOMe9rmhPWxcznsWCEuUEh3efTmbSK5rzGSyUH4vEmPac5HOb88iWTqWV41XlCYZ/YGqgrlAW3bdt6UBePYHJyBpmUQZ+xEKtsFKLRSmUsLxM9xXMdwdLiirpxauojWFpZQLy2FpFQQB2wBtlidZyx60BZJQYrQ5SWMlp4Mswjgv7OiOdsUHErb0l3bq1bVgHQmt+H36iK5///3eFWj6w6AtUR+E8Zgap4/p8yatV/Ux2B6gj8UYzAf0w8J/M8m1wDnecUZijS2MgR23Fuu82FQ7B4vNrVVNgiHkIyzc2nB3fu38fC4jyOvXRYLpdnTwfR3NCKXLaE2dlpOe127dkhNybZuxRs6GDiZm1oaARffnkJb79N8bwBLpiWXAqvcBoMCh/2h4ee4cnDBzh6+CA2dZD16kKZbfpOj9o3yy763pzIl8pIpFJ4+vgxjhw8AGe5BB+FtWIJRacbw8/HJAj19nZrQ8q2UrWPWuKj7Txny2iOPFxPELlsGR/86gP82Z99D/lcArmcaa/nU3y56ILL7cP0zDSWV1ewc+dOBV3RAcpNlVqK83k5dfnFDU+hDJw5f0Ehawf37YUTJVRKxqHEjezY+KRC1LzEKhTKWFhY1ndHZxeej43j1p27eO+b39Rm8fzZzxGLBvHq6ZMSYioUdORKrsi5fu/+A3R2d6uVlkiDn/zjzxFvbMTJU6fx6w9+LYb8ieNH1SFw984tvP76q3Kpzs/NoSHOkCi3CftMZ4WOoahaZAsx3WlLy7hw6bLEdApTxUIOzc0NCAf9yGXSchMR5WDafe2WWrPz4WYtky5I3HvyZAjRmgiaWupw89ZN5PNFRMLE2BjGOTeiibUVHDp8EDW1DKRi678RSIngMMIxxTcy5bMS3bmjMtgKw/7kdoyhs9IAHRYnXI5jB+bnF8TdpWhPcdIIVRQpWXThsZoWaTnQfH7Mz5PFSwELGBwaFoP20KGD6GhrhZMu9WIekxMUHFwYGHiojeO2vn7EauosjrdbIjkdn9wRMvCMDjVeE48fP0ZjE51ZLGoEUeI143KpCGM73GyxxKBBjBT44stsRE27vRFJKBwILWChNmz8Ap3wdGBTPKdbzrSJG9a8LUAbHFBRxZe5+RWsJZI4cuSIRCubIc3PZcJoKaLSHZnX5vfGzRtytTc1NihgjeGSRBjY4rldsOO4WtL1OnZFDjQLx5HOZHHlylX0KsSwAU66bjWnzLdhuRvkjhGo7MdDvi7FdVM84+disWXLlq3r4qS9KzefRdCXdbyP08XxY5Aknb7sSKDpnUU7v0ThBw8e4OhLRxVWqBDYQnE9IPTmzRs4efI4sjkGtVFwZDWQ3AcbsWNC8iSCshukbIXZWpgEOetdfoMfsARefgYGenJtZNilnKviYNNpbrmxVSg085r4Ebq+HzwY0HtwnpM3zbWFHPz6OF30eXWOUOynqEnWb01tja51rv8MCGYnD7+EvbKuNft+sHH+UcxIkePlYjt/AvfvP0QiaYKfWVCKhQM48dIhOB3kvxNXklFvvt2dY6NuKCRybioQVx0TThX6WEw0iA4yq1dVWEym0hI5+ecskpBLzpBRsMPEacLouIZcvXoFp06+bIR623VudRtwfFkcMy5Zuo49+OTjT9G/fTtampst3Id6UMxYVHg/kRVS54COUor65JAzX8PrC+Hzz88hEAxjbTWBaCQiYUtBmlkK0WkcOLBfwjevc9MZQoyWVyJ0ewcxYR6hUoTisLq+OGE4L2z8A4O+KaKZQpSIwEJoCY2ioOsifH7OB2JFPCjmKkinSvj1hx/g/e99V8guB3EoFHMtzJFdU6D7kwVkrnd8P1sEtQt1mhBCh9lrhSkS2X9PIYtrPMWuQp5Cqh+PHj9Bci0pfEhnTyvqaqIok2kercXiShLL2TzO3brNQBUFLeYTq9i3bQucDIp1cw02hVeK5+T2E5HD9ycvfmRkUEWFns09cHvCSKYYWjsmLnxvzybhgljYpXjO9UK3Dx1sWfctic8UKznP2bFDr7LTjWQihWhNre4rfH8+25BPTcQFzz1vKDx/gVAYO3bskEB549YtMw6lAloa69DexiJ62mJHm/WYIisLvjdu3FBYJ9edLHnYdKl7vFpTxp6PYuu2rYjX1a3nnPDZReu/8BVO44y2OpPsDi9TZDO2XYqrv/3tb7F3z240NcQl7hsR0gRvc33hPBMaxMLucL0tlRk+uiaHOQtYsdo6dG3qViGThSIWUygsKzdCeCnz+433Jo4p/4zdduwAIy6P4jk7enp6uvWeKvZWKlhdWUUsGtG9jmUNZlUIu6VZRXZ9Xust17Hdu3eb8WWxwroHquBN8XUdu8dnBHYxGbSc3otdTXDreTdHQZ4s8zJd2SbvQB1IFK9FETIFXI6RuY9SfK/g0YOHKqb19203c0bPF25d3/zAwo9Z66/Pz9+XUFYxlN1/brnHWXgoVBzKChofn1DnYH1Nja4HOtTZLUEnOotxq8mk5tb5S1f1HFEplbA8N6OCNAvsvKcl1lYxOjqCnu5udSMK9WMVkNXlwPwRq/jPYhHvD16vX4VHdlHw2MbHJ+HzEvnHQmAF4xPD2Lmr3+C5nD7wEEaGx7RObd66CYGAW5195bJTz5rxhrjQgzQysLtTxoJAGKFQFGNjk6hvaEDnpnbcun1Tz0fbNvcgylBUIqRkrnCa82eJ53KeO00njJCSFvGGJ4e30X8qnvMB86vi+aHX/0VVJ/qj2O1WD7I6AtUR+ENHoLoo/qEjVf256ghUR+CPbgT+o+K5o4xMcm09MFQPqWIwmrZfm3XJTYncLfYXhUcUUXEQp1BCtLZRaJVng0/0cNzYUI/JiSkMPxtFOBRDrzazbgw8vI/Nm7vFL6foQKGQm7yhwRFcvHgFb7/1jkIQPU6KHRltGLgxJKaEmx2KexOjI7h/97YcZL3dXchnkqiJkLMegsMTRKHiQaHiwsNHj7UhoiO7UszBQaQLHCiUXXjw8Ik4ybU1URM0yE0xnUaWKCRthC51umLkDnOhUnLh/r376O3tQk1NAIUChR2nWuCdDjrCvPji3BfYv3+fBE6iJTo6OrTR42aCm2w6jE+cOKFNVsnhwtmLV+Q83LW9X064oN8rhxwFfTqV1S5OJjCdwg43Hj16Ijf6lavXkc5mcfrV15BKJ/Dg7j0k1pbxzttv6JjK+ZyYr9xUcXM7MTmFmrp6hdQl02mMPh/D/YGHeOcb78o5Ozczgx98//tynvt9bsTjtXKgzs/NyHnKL5+HLEtuYY3rUSFXZWB2fgHjExOYm5/DW2+9iYX5WXS2tcqVT+GAIoERb41QYTuxxe7NETdBTnpYzqTPPv8M33jvTQw8fCjBwh8IavP+5ptvGQfewjzmFmZx6OBBbeAoFrIV3wRu8v95XgzDVnghC+ViHMbk2hsBnP/Wx5Zhn2lZ5xykwE3RjIFXfB1eB0YQDqiLgRtrXhNkj3PzS9canXl0MQ+PjOq8UgxgASSxsoTF+VkU8lm5rSnct7V3ajNOYY2vT1FmYGBA3PPBwacamxjZ6ZWSsD0MRuPcpEPdr7Zz0/VhixHCJKwL3ObCtIVoI3qbLwkJZcOgldAMp3A8vMbpmLtw4QIOHDiA3s2bJTRQ4CHz3oQyGjuXcQNLbsL5C1dx8OAhCQQUV2dmZuRQNugDIzqQDct/v7yyjLt378jl3RCvk9hO8V6MftsRuOFzSgyi205BpOwrMQwlFlD4+g8fPUJtfb2Y8j6XGy7bDa2WbQurQ9HDDk+zzbFychsMA4tNI8MjVqfECzf1xrgHjpFtSBa2x3LTSTx0GbQHRYPpqRns2rUbkZhhesv5KBRDSG7My5cv4pVXTiGTJe+XB1yG1+k2RvT1Dh/jPLeRCbxerMM2uB25d23Ht/l3DLHjWJqfdSiPgV0PPCdcW2ymPM8HRT3mCnCumMIL0NbehunJKRX4yCYn051fBw8ekAtWErFVMDF4XodxOFvdCqZAYYQ2m2/PtUbHRGGaTkAH8TqrePTkmQRtzdVKCYnVRbz5+mkkE0sSiUyXAd3JFr/Z4hTbIj1f04TVGXSC6XwyYah0n7KrhmtJbV1cr7GwuITJqWnhjlh4orzI8b1544YCMCliSjy3RHOK6HLgMv8jz7BkrgdlJBJpnD/3Jd566y2NGdeBCojIyRuhsuKFyxHA3OwMXB6XBFshb+i25fq9uIql5VV1VUWiMXVr8DhampuEbbl06SLefvst3Ll9S0IpXcpcV3m9o5hDa1O9fm9nIRAPY88NFVUst7+uaau7Zb0eoDudNF11ZOQLGX1unttslox4Pz788EO89eZrKFdMILUJbTXNQVYTiMbZuI2JSuH4m4IMj18/YwvnPLdWaCvhC+JCW+51I3YbAZ2dPVxnhX/x+dG7hUGaXvhdPGZi14CbAwNYJkKrrha7du3C82fP0NPShoifiBFr7CnIC4ZM0U76qvXcwp9xgcJvAT49B1y+fEkYsYMH9pucDqvbyJ4X5kAqcsAajjQLf4S7OeQ859rNwtvZs+dVpKFgzHt6vKEOWzZvRWNzs4RV3uM//uRT7D9wEJFIVEIgC8vp1Jo45gcO7LMQbj4VhdQFky9gdOS55kV7e6e1XpeEv7hz+7bGd+uWzfpV4elWxgmfUzgHFNZYsRA5VlIETQfCcwi1Y7rfrl27hldffVXBoX7x5a1kCa2THEPDF7dYRoazTrHYye4o4lbMtU33+cjoqMahubkFHZ2dyoZgSKwKf5abnmuhsgssXjoLYU+ePFHw6PDwMI4eO4pLly+hpbUZra0tmuc8mxTg2bVoM66NoG0WcV5Xjx4/1vp27NgxHVt9ff36M6qySpRnY541TIcWJwdDk9mIx+IQ5zlNElBRkQUdMroVQM73krmZgnxJY8txpAvbzHXjyq6UnMK3TE5NKsQ1FuOxG+c/j0+hsxbyh/+vvE4VAUyRh/eyaCyGlbWUnOePng6pqDM+Moj+bb3o7elRcZkFMX4gdtYk0xk8fPwMeRZJ4EAmlUJXazM62lt0r+U6zk7KPbt3as3jXYGvqSI154NCPZkXw3ujhUZzsouG7H4WPbwqij9/PoF4faOyPhzOEtYSizh4cJ/m9vzcMupqmzA3t4hAwIeGxlr4A6ZjJpPJqyjS3NKMWE0UK6sMKi8jFObzjAOJZAbLS2sSzyOxIJ4NPkUhl8XW3m6Egn5EghaWzxbP5To30aemoPfCeW5uzE51hlTF8/XHvOpvqiNQHYHqCPzBI1AVz//goar+YHUEqiPwxzYCv088p0hG94rLUUImmUCagaF0XP0ObItxRTIw0GBdbAexy1VWy3Cl4sPI2IwERHIUt2zrQXNTHMNDIwpAioRqNOxkRi8uzWN6elLojI5OYhzoeixpA3n58lW88cbbqK+NSTynS8a045tNB8UctrlPkadeLmJmehqvvXoKlUICAXcZbm8IHn8NivCj4mRb+jW08X06moWYccBwzQtFD+7ceYCdO3fIuU5xQu4mIios8VzhiNbDO/foDniRz5Zx+dIV7N69HbFYAA4n+cTcaDPoyY/p6QXAUUQ0GpZwTnQLN2Z0l9HdxE0jx5KbRW7I6c68cvOu8Cjb+7Zq8+51Ow0HmG3gbG+n+MuAr4pDYi03xBSG6CQnduFb3/2O3MgXzp/HzNQ4/uI//89QE40gkyKr3CunZjAUEvucG926+jgyuTyWV9bw6ZkzaG5plbtv4P4A+rb1KYz1yJEDWF1dQjgUwPLyotrNFQTlpQOejjdutN1yTlEooTA2PTuD23fuaPPW1dUBN9EhzopcZNy0GtHXFs6NWCUhrkihintEOsE8uHfvLjK5tFral5ZW8Nprr+uY2Q5P4Z+C5PnzZ7X5pouZQj/Fc27WKUhzE8wpzBZiinl8DwrFLEYoMNRyhVE8lwCmEE2jZEogqNC1nrHcknSrUTjIymVvWq4rEgdXVtYQjzdiLZHC3bv3sWPnDuzavVvt9ZPjYyhk02iM16GxoU7Hyvem4G7crUZ8peuLbkAKesSd8H3lSs1ndRx0UrJzgQJ8XSwkUYEIIOPuNqxa2/WtuWphW4yL2kie/LIFNQpDtthJpzKP48yZM2KtU8Dn5zROVSOk2GFhOm7L1Ujm+bkvL6O9owNdXV3rjjsKSlwX+NkkRAAS1S9evIB33nnbckebUDYWNHgd/m5si+GpG/SAEc/5e6IZ+NpPnj5TSGLftn5EgwE4eL1KuDPQFZu/bIoK1mrPwFq5I8mHdsuFfenSJRw/cVyf54Xb3JKJJUgbD/z61zrKCVhZXhXKg+z0hnijAuoYciuRRy36JtSR8+7hwwfYunUL/H7ypxnKmJersiKEjHE26tqwOgTsID4xp2Hckg6F/7EQZcQ9CTVCK7iwtLwkzAGF9EAoqCDibX19GBsbk3vcdsMLlRCJqHuDnTDPR0fg93jR0NAgZi7FELpCjVuVwhMFU1P0knAhDJJxM9vXLj+3HUhoj5NxYLqQl9ObTmyeH7eYvhS90sk1fPTRr/An33kPlRI7EIyAw5+xmedGbH3RUcD7A8+T3OZylfI1GajpMc50BsapKFJRYWZqZhY3b93Cd779Hev6KGN1ZRlXrlzBW2+8oaIOBTRjyjRBdOsdD+wysGg/V6/e0HuQd26EezqqKdQbnNPifBIjQ1O6Tvr6twpDwb+fnZ1RIB6XlU3dPaitqUc4HNEaZtD+FUyMj6lThQz0AIOSXQyINEGmClhEET4n1yTTUcMimgJF7fliicXm+japJjbntyxR2RKzJQg7TNdMpWRQUXmKg3783d/9Hd5663U0N8c1f03X0wuyllk/dOYNzsgeJ7vYoPc1xS27WKeSuu36VVCvufaUYeA0oqUpipjr2uExa4vPHUAxX0Iqk8OdB/cRqatBc0cbIuEwnrFgXBtHV3sTivlldRHwtbiGSpBnx1nJuOI5ZyVSEhcGDypur1AWxPWw+2Xb1i0aX/M849AzEJ8rOH48BzxMXXO83iqQCM8Q3LGxCQn+FIx5nZAbHouF5dYWHozHxntHNo/BwWG0tbcLFfZ89LmKFzW1IQn3/JwU/jxur3Fs54s4+8V5dYD5/UHdA4aGnqBYyunZiN06FEDFWee6pCB0jqVZ39RJw3NnL3UWc44CqRkPl1ztXZ2d+tzsHuP3xiBNhU9aRgkb42LOqwvZPLusiDgzr8UiOa8zvh8Lr1yv6MDnZ+UYZtMsPplCBu+57C4IC+fBME52Pvi0ZqjYXciL+c+1ZvOWXp03U/RksdeEhPNa4/lhTsGD+w90LbAQy8/Jc6iwb7Li3S7TIVM0HSns8KutiSHAAPlSfj3YVyg5FdHZOWRC1Dl/DM+bp9IExepasu736p7QdUfhnK5mzhPjlueab9+vee74vMfuPFNg8epcN7fWmIR0i9nNeUsMUiZbxFoqi5t37gmF195Yg3DQrM+ms4fcdL/wLgOPnmBpdU3PECtra9i5fQeaG+rg97pNd8LoqLr+yBFnB4Xdwajyks0D51pgFeBlMNB1y+uIeJacOv+IsmHhsLW1DcvLC2hti6OuvkbYNXLNo5F6dY+we6+jsxXxBmbOZJHPFXWdMZiZHXPs0JiendVY8TlndY3mFw/q443wB/24decGMqkETh5/CTEaX1y8v5nPZBcMhCxXALAcAF9xngs1o+LOV7EtGmarMG2eBSo48uZ/VdWJ/tg2vtXjrY5AdQT+H0eguihWJ0h1BKojUB2B3zMCv1s8p+vGbBwlnieM85wtokYr+WpgqO1CtwU6/j/RDqVyDplMCY8ej+LRkxE0tbRgU0+nGMFuF9SCO/58AnW1Dejs7FQ7+0//8ccSaig692/vE5eWmwS61G/cuIU333hbmx6XgwFDDII0gr4thFJg+eBXv1LQ4uLCgoTFE0d2oFxYgccThi9QjzKCcHnDuHz1Bnq3bkEkysBCtqxagYBlP27dvIf9+/Zq486DpuhCp442cBT2FCopOU4BZalUHpWyG7/+8Df47ne/iUqFYhlRDjkxbdnSeuXydRw4uBvTM5PiQZtAu7IYwxSohgaH1NKdyWbk1J2eW8KVG/eESTh2+BAclSKKuayceJm0EYUWFpdRU0cXuEevwzBMcjZ/8cEHWF5dw9vfeFdu0i/OnJHj+5//6M8kTDLY1PDG6R52YsBiPCeSKYk4bA3/+ONP5Eqj+/zcF+clGO/Y0Yfe3k6r/TqLXJaBYBVthOlwMqxVDpkL4WgMF69cMWxKhxOjz0ckNn/3O9/E0sI8NnW2S7CR+Ga3x28QOA0CgIgCbnrpEi/KsTczOy3HMpEUJuyyIqY4N/D8Pdn3a4lVHDx0CJl0Qu/z+eefi/PJbwrsFOooWFPgpXjA8TbYmbTEMwqJ/Ds6w3hMFBUpknAsbd6/EaaI4ShIJOBGmQUDutivXb+BeLwBd+/dR0tLq1isEtWXl7F39y5s7u5SWzKdtSyeUMxPpTNyW2YpKhaIMpqXI5ioFwrDdJtzY0+H/cjIMPbt26ewzhLb4AsZPHv6WCI7iwZit1quQfvStzeLajGXP83aiMoBapjn3OBz/tD1+vTpMznlT58+pfGiAELHmc2xtjtQxH0vFqzCgRf37j+SQEJnL0U9CrccTyMYeNZF/HNnz+LYsaMaQ45rKBiQcE2xgyIJxXP7Ac4WbcQatsR722Esh1mlok4Muvy/8d67WF1ZMwUaMfRf4GVsBIrN17exM8ZJS8wACyMVhSWeOn3SwqXQocjRMsgO83oG6yPRVAxpI/ZxDDluFEk6Ojr192IXK2zXYVyM2bzmM69/4nB4vlpam4T/YQGE4h0doDZDV8gZy023zhBXMJxhBXMxpRhhz+lolLkGFOHNdSNesT+ARDIJl9uJq1eu4tTpU/jiC4ZMbhVyhCLb0tKiijP379/HsaNHEY8xONGwq/nnJmiQxVDj4F/vNiLage5L67zYbHIjMprik12AsotkJYq15I+vMWzOh5raOvHxWej62U//Af/8n/0p8lkWtRj0RoxBQOKXfY/hrxSR7K4QzjPhIKxiCd2gAT8dngJCaU3jGsGCG3/m7Lnz+Pa3v625yXlNV+jfL3oAACAASURBVCaxNLw22aFg3mvdGr1eNM4TbeDxKlz48qWrOH7ipIROzmF2n7DTiNfpw0cDmJ9Zxc7+fWhvbxOOZ25uGl9eOItEYg1/8v53df4omrNjiGiaQCik80hEyy9/8QscPXpEbnb+P/EKfA8z5ixsF1EuFFR8JDKD42DfT+xusHXBml0cagozrH6xxYXxYAgk+eS8Ruxz6kQ2R0E0hn/48Y9x6NB+tLU2wuGiKMuCll1y08wQZ1jZ4rw3qpBlus8sNPo/eepQaN86MuOFeM77jDBa6mDwqJuI971MIWM6mPK8T8YwODSovItcIY2jLx2WYM3utbbWTjlU/T7DbedzAc89x8Dj8WFtLaG1jdeGGUO30CfCfZRK+M1vfmOhNCo4/cqp9RDvMjFuRZPrQOe9ePHE05RKmJyYxtjYuNBMLEIfPXoUvb2bDRqqwkK2yYxQad0bUGGZRRx2UF29ehV79uxFZ0cX1sha91MEJheaxWTj3k8m0hLlWUDetq1fxdtLly5j+/YtaGqq07MIz1/Bcn2z4Mtz5HXzeqHoSUQRxX9T8LHng/0r1wgeN4uEfHbgGm0K1nzOsU0QFvLKCj21EVi6nnmunSxcm3swx+Dq9WsIh+mqZwDrEpqUe8Fg8zZ1SrFwz7WN61YiaQKleU9pa23D7Tu3VQBioZYBxuzGWFxawvz8rNaz7dv7JJZLMC8xpNqI4pwDM1MzMpFv6tq0vi7xPLCwztcUMzyV0vulkkkVKYnka25uVOglC5d81uM6x+uIbmkzhxis7oMTVlelxHODNDEFNdM1QZGZ45BKUhgnq575ISwKevV57W46zr0HDx6qI6m7u1fj4vUL3C7HN4slXKvLFRf8gTBGx6dw8859XedHD+xUdyTfl3x9FYccDjx5Oii0C7FBg0NDOH78ZRVVKsUs5mam8ezZU/Rv24auzg4FzvO+Su+H8hm4rtNtT5wXO+zUMWKhblwe3a/oCp8Yn8HU1Cza2rowOzOn+Tg49Bj79+9CoZjVfSyd4j0nqE5SzuUtWzehsakWibWErkEGSCdTSWUZcRz4mZPJDGKxOmSyBeUTEIs3t7iABLsFg37s37NTUD8P9yOWQYHVW4NtMdE1LHLpNm8e361CuSWec94TtcV9ggwEXANtXJ1R0avieXV7XB2B6ghUR+CrI1AVz6szojoC1RGojsDvGYHzH/xPxh/G1ly5f037P53n3BAT2U3meTKxZlAJcjWZ769vxuyNlXkrE+RTgQezc2twuPwYn5xCJpuEP+TG1ORzHD54GAP3HwnLQScLN1wLi3MSkejaYhsp3WAUIdnaTgfv6VOvoqW50TjFFfhkHvRNyzgfjMtYSyaEu6CLmhuHvu4GtDWE4PYE4XCFUVffjkyugvnFZQyNjOCl40eQL7JN3AQQVUp+TIxPS8jq27bVcn5yr2rcTmRQUyRREcFNZ3UBXk8Yt2/fF7Jhx45+pLNrqK2LIJ1J6fhYRLh75wEOSTyfQFtbuwRnbq65MWSLLznnPFZ+aYMHNz7+7JxcWC+/dFTsx2I+I2qthGVuSKam0NHVJfFF54RO71IZz8cmcPnqNRx/+WVhRi5fvIie7i4c2LfHsG8lqBDBYf7d0NCwGM8UeIuWCHbhy4tYSyTw7nvvYXRkAmfOfI7XXz+N9vZmc27LbL2m8zojcdfvYWAa3fte5PKGg/vBbz7CgUOHhZYhi3R4aAinTp1ATTSk8Cu613nuuGGn+PQCHWCcyhRA6LijcE5MAjf5bFemaEzxiQKaca+6zOd2uTE3N4/zCth8V8WfoM+DldUVCeH8oshGAcsWwinqcjPOzbKHokqBYgn089xI8/xQaOfmm25d0ykQsEIvTeBZLl9Alu4/IjsqFQlaT58+xdT0tNAC5NDTlUcED9umC5kUggF2K5jwOrm+uYeW1ks+bhEfffQxXnvtNYlItqP36dPHEuf6+vrh85tuD268eZwqRGxENVjWagnPG76tEpEVoGVENH7zM5A3TjGDjNX9+w/o9RmGqmLYhgBII+ga36kElzIdehQgHLg/8Ejv19PTo7GLNzRIwCBWQBv0QkEoGIa2HTl80LBMJReZIopZZ+xEQuOZtJEcHB/jUqWYwfZykcz1+RcWljD6/Dn27d+vMfUJvWEC5fg5WACRC3cd//7CPS6kRNm4olfXlnHt2mUJ+zymF+9nHIV0GJYrFAtZSCMb2CBcFJrm9eH27Vu6ljgv+M3z5fWzO8Mw/G0mOgUohvRRyCe2iiILncRcOylaUFAUEsK6Dvj6o6PP5Qavq6tfD+6ruOl2X8G9e/dVgKSTk0JxvD4uYYSvwfWB1/LYxLgE2ni8Ttzb5uYmTE9PqbDxYICFnmYVLOtrauG3MVw6PZZdz0J9SDayCoi2YGHc8S9+biMayO5YMr/yJJZ0zSik1UHci3Fr0wH+85/9A77/ve/A5yFKIcfIZ/gCkXVx2J4PG+9D64x1y3lufIjW/Yz3NgsXk0ymsbK6hlu37uCtt9+21gN2sSyq+LBlS68Ki+aYbHnMvqORo8vw0dI6kufAgYM651wzxsZGJTxNTI6pcOT3hlWQSSRW8eTpI6TTq9i5Yzt6exmC/WJrYo6d65cqMCqwffbpp3j3XRY+iasw1wXxMfp3cr5b4tGG690el43Of11vRRYxzFXPAhBFN+KnTDEyvM5xligPFk45WEEhkCrlPPbt3S2BjPc8uptVELE6DEzAonFmm6Y009Vi8E92foVdwDIfXbgIn7n3maKTFURuLMmmZmH921KFRW2KmC56v3H71i0sL87ixEv7VaDm+v/o8TBqapvR1t6BEohtYS4ERdqC1jQWSIhQYtF0U1e3HN98tmAnGV+fRV+Kq8+eDaobJpVJY//+/eaZRNe1EeNNAKu597Jz497de6iN1aKpuUnF/0iYaCp2fJAHXUKxxLBFmGtYIcjmvHEUeC3fuX1Hhbf2zg7UNtQIj8TrnmHNxFw4nR5cvXIN+/cfxMz0nIT6kydPweNmsc5m2Jv1lM5wFv004+05Yp2TcsXcn1jAZXGYaxLnOnMR+MzBgivnrynQrpowbxbYPQxxZV6NKULQec/ODt1LlLHA6qRxyHNOcVzyhYKeP4zr2mTksKjN+aZsDv59Pq+wVK45fP7gF4V7fvM1yE7nPZyFfGLKYrEIZmZn9Vk7OtvMPc/BbBKimkpyPS8vLOPAvsMI+APKvuFXOpVSdw8dz/w89vNCNpOBx+lAW2szurra4fWxyFhQB4BdqNQ6Xa6o0MmiTjnP5yWTm0HxnF8sSvBcErN2+fI1xBuaUROrwdj4mIT+hoY6U19wcnxYDGVnk3Gbf3n+IjZv3qrsC7fHZLNwfImi8/kCehZgRs7jwREUyw6Mjoygf3MHOjtadT3kKep7fRgZHcP07LSuawY7d3VtwqbuTQgF/JgcG8HTJ4+xbetWFS54sbFYz+JKLpuBl91DFoudYbZ0z3Pq8NmK9x7O5fnFRaTT7FzKorGxTcir1uY2dVdlcyn09/cqL4H3FwcYuO7E4sKyQpNbWhsQjhiXPAuZfM35xXld+1pDiJfJsNDg1bEuLa7KhU6xm3MxGgki4HMpm4fPSibU+UXRQg50+95E5zk7PKz/+HcqEPIKJG5K4rnVabdBPK86z6tb4+oIVEegOgL/dASq4nl1VlRHoDoC1RH4PSNA8VzCObe/v0M8Z2BoLpWQeG4coUYs28g3tznLG8VzuVe4YXDQkRvQhvz+wIBc57X1YSSTK2htacXM1CxofqbLclN3t4QrCgaJJN3BaxKKWppbMDz8HNev38TJl0/JQUPnuXEtmxZaI56XkU5lEIpGMTQ8gsmpGdTHG/D47iW8duKA3DwebxBebwT+YFRhdc+GBhUwWXaQv2lcraiQ41nAmTOf4vvfe9+0w7P1l5tiYl0KDI8yA0pRIpvPwlHx4NLFGzj20gltlirOArw+4zxj2JLD4cXVKzewa+dWrK4sCa9BoY6sSLbxUzRn2zYFXW6s+evT4VE8fDoiZyoZ4a3NjXBzg+xkOzdbjRkoOYq+7dsl7FI0EGfY2nhdv3lLmx225bY2N6OjtVXBn9w8csNNAXhw8JlYu7YDkw5Q8S/JmR8aQiadwd59+5BIZHDu3Hns378XHR0tyOfTOr/sgqcTuqmpSRtNOvQpLs3OL2JwaAQjo89x5NhLqK2vE5bm1q1biISDOPXyS1hZXkRvdzeC5HsrMDWLdDqpIEK5W7nxLpQU1srzMT+/KPGc6iM3306119PdFcDKWkKupUSK3QheXLx8RdztSNCHlsZaE2IqR6Jxr/IcGmGUAr0JMNPYFfgzpiPAuLcNDoN/l81lVMigGCu8QTYtZzUd6fxshpntRWNTs1rOiTxJpJL40z/9HuYXFtQpQAQPrzaeR/KdOX4mgJNiS1n4iqnpGYUcjow8x8svv6yNt4oEhTxu3ryJzZt7NEY2YkSsW2EXLOuV5bS2AzHtbhEjoBu3pdl0mm5x4wy2nYZO8b6JH+A1TqGFgprc0Gyr93rXWbVsa+e/o4BgAlt9whOQYb2wuIi9e/cIPVFTY9js/Pf8DBcvXtQacmD/foRCPhWl+BlYsNPmnWKVCkEGN7HuoLWEc7MJplBrXa8UdjxkJQ9oXnAd4TzknHLLmWbyGEzQm80wt0EG9q9OuMir5fiUC7j/4A727N0pMZvCF1vKAbcVYss5RN4s5wwvduNIZ6Aax4EBhBR6iEHgnKYQkC8aHrWZTxTPTCAghR/im8JhrktuYa3ERee1pX50g6mhu3l4eFQ4mL17iAmB1gy5rV0UAitIJugspxOT7nkHZqbJmidDeESiHBE/tTU1KmZQpI5EwxKVfv3rD7B12xY5pOVkLRbQUFeP9CrD7Wy6z/838dwWds2vJnBvo3hOoY3nlOzpT377AV459ZICp4mEKhQd8PoNUsYgPoxzkL8aPAXDW801amNbTBHY/J2RFJUQK1QMx3BhaQl79+63eL8sPizj6ZMnOMxiDkUkC3WyruSacjAqDoYJe/Gv/tX/iL/8y38pkVYO0HIZf/t3f4O3334TwVBAjs5HA4/0vrxnbN7SjabGerlliRT7yjHQ1cpwyEJRa9r5c+cRDoUU3qg1ypJ9JOZbDmKK+CUbv7LBVWyLzvxR+/o3waFFFU14b6FgRZcnRTp2vIRCAeTyOQlqDC8k3qxY8eCzLz5XgfT0qRMGb8HCKMMV1xFQFlqF12+JorFBRfH8mjBlU6wywYjmy5wNC0mka9wUnQzq60VRnp/ZrHtudeQ43WGUKh6c+fi3aKoP47WTB/HsyT2tFSupIpyeKBLZopAQ7Z3tFnPdzAnTHVLBzMwcVlcTYocT94Iyi750aLMIb2yss3Pz+OUvf4nNW7aqs6e+vkFrChn1eSsIl9fcuS/Oyi3NMEZ2Bqj7jbgpq+BUQQ7USemyZlcGBXq+D99X4ePs0qKInM1hdm4WMwtz2LN337ornvcRztMH9x9qDu/ZvRdNTS1aQ4mEYVHDaOQUzw2r2wTCWh1FNlqkQp69E6FITEVRjvGzp08xODgkkbWvr09rOp8JeG/LZNbgdpt7IV/Pxqjw3PF+Y+cX2MWwvNz9pvhjMXokptOEQKQcr0ciQFj04zOKSo1Op9ZEdoHxPfllc8D5rMX7CAvR7KZjwY9ZKby3mnW1Fj29vYjVxFTIpludAcd9W/uxzAyBxUXNaRZK6GBX7gOIHUnqWu3r26aOHGelgEjA4EWIYrF536ZYXNZ6e/bclxK421paJeCabkN2FZi5rn6NssF9PXz0VC5qoutisRA2bWpDKMzrKq3nNRWeFKDK0GLmK9xGTaweXV3dCIQceh5jBo3BzXjVfeZweXHl2g00t3ViaHAQczPjeO/ddySaR6I1uHHrtvjyPE4WTwN+H14+8ZLWm9mZKdy6fkXhoCyOsKsnHq9HKBjUuTVzQenspsCb4Xgb8Zyfd25hDlevX9c54rN5a2unMHSPHj/F/n0HcePqTfT0dqJ3cyeKRQYZl+D1EMkGTE3y+SUh8dwfMF0emXROnyFfzOsew+cB3sfpag+HY/D6gjKZMJB0YXlF87yrs1XMcyfvs5WisilM14rBApkABh4Du01MxY2rkx2MzFVGJR7LeS6xnQ8+FdMNZXfoHH7jL6s6UXWHXB2B6ghUR2DDCFQXxep0qI5AdQSqI/B7RuDLD//nded52RJ39FxqtWJ7XBTPk0isrYqlaVyYX3We2xgLW0S33YfclK+sZpDKlDA4NI7Z+Tlk80ns2tOPgN8wbJvjzVhdSaudns4oIx5V5NZbXFqQsNTU1KwHcjorjx07jraWFsp1ElElKPDhWTgVI5IsrSQQCEfw+Mkz4UdchTQyq3PYvn0HfP4AMhmiVNw4d/5LCcPbd+4wolOaGx22TzvFnT7z6ScSACk4cVNEYcfsNxj+RMcxhQ06gFxYW83izp0BnHj5tBFXgy7ML86K5Tk/vwyPO4Tbt+9iz64+fV4Ka9xMkgtKoY2bFI4jRXMKjhpjrx9wm3C+ciEHv9cDVhoovkjQd3vw8OFj7Ni9S8edyST176mVuLx+pLPmOHlcidVVPBoYwOaebm2Y6MaimMYNDTdXdHtxI81NjQkwNUIcnTxy3VUoHjNUkxuhNaF1WDhIrq1pPOigymVyarenAJwrFCV6xGrrxF5vaGzShpYbJ7qKI+EAhoeeSqSqjdWhuaEJydSq+JztHW1qKeb7ixObJtfXIRcZg7goqFGkpEve6XYgVluDZ4PDcrolU1nEG1pUVOBGbHtfL/LpNQVe8rzk8lmNNYVoW9QxKA+y2ilmu1Ei6oEuJodLv7c5qfw3/oDPhOxZojc3oiyALC6uSMCleMxzwU3/1atXsH3ndoUsPng4oE1kb0+v+J3hgA+5TBLBAEUVisrGdU5eLFvt79y5K3GU4gyPlePG+UL0DT93V1enRHd+drbz+yg82zqwxQE3xR0LL7TReW72j/qyN5BGPHdKuGAXQj5XQHd3j96DQieLGRRBKADwV85rblj5+1DQOONN2GZFm9+PP/4YP/rRj4TCUGFFc8cjRA7n3PHjx+Uc5PVjrl9bKLdpGaV1bItdlDMdMsalatzydEVyI+3A8sqKBCG5K7M5iY/sTCFHlyIBj4MOcF7ADJP9J8xyhvNliRMwLt37D25j564+/T+dh+wooLOOOCIjFNF5zm8KgKZt3+kgPiWH+fk5dXXU1ETl7E1niCYxRRvJh9y8l0SbVTGJDne6MCmecy7QBcjQ3mAgoHmhkNt8Se3+gUBYjtj6ujhGRkb0XdtkHK+JNXP9UySloMTXfPXV13RNMvyYRRaiuBgOyO4YziliXK5fv4ITJ46rS4afl2OTTqYQ9hthy4hiGx3lliP7D3Ce24WPrzvPGazJtVlYFct5bsowJXz6ya9x8MBueJwVte6ns1xjwzo2I+6Ydd5e8+Vi3CCeS7C1hHOJ6Go1MIxqro3Mg6gjL7qpWeidQIh5FFMq6vzwz36gQjEFNrt4Y986ee4zeScmJmfw2Wdf4F/8l3+JwcERYTuYU8GOlLr6GH77248UXPzK6dNaJynmbN3ag1KR9zYjIJuLz1SxFPZK8ZwFtHIJ//7//Hf40Y9+iGiE+CXLcW79Awv5ixKcKJbtAsELprg9FnYuga5/CtYu40Bn9xZd2LFoncY+FqtR/gY7fhhsyDFdSaQBpx+hcBget0OYEJ/XLVwY10DOeBYUFc7qoJOVeRemkLYx20Bh1JZIZZ9/HjRxYfw5McRtR7N1YMbtb/AKLAazgMLMEE+gFtm8A5fOn0Us6EBPWwSOogmxnVnMIFTbjkh9C4bHRnH48CEVOolzMEVS4/xmICELUIFACH1b+xANOZFOLVsdHl7DyXd7MTs7hwsXL+PEyyd17WtesjPIWjMfDjzE3NysAjbzWfKjyyrW0dVtFyzyhTT8frcRhzXvSuLos6MsQERVKKh7OAuGdFjPzC9gLZEUrzuRMNkVP/7xT5BKprBjxy514HGdp8hMEZH3el1bxIblOa+caGiI6/XEnrdQSZzvvgDxJysyItAxz3MyPTMtwZ1Oe74XxVR2WhWLGTQ31aGzs0MFEH7ZBQHbNGGfU/6dCqKcEVa3gTl7Tq1hLNpTXOa5FrorFFbxWyg8qwBqwpP5Z2Z94TyxBXSK2Aw9N05z4pAyuHnrJlbXErqHExPDoHh2OI09H0e8lgG6Bh1nY5x47nkPFTYsl1WAJx3Xmztb4XJa8qqFjDNFWYc44lzP//rf/nu0trTjldMn4XaY+whd5+rsUJcGkUB8vwpm5xY0TwcePERtbRjbtnYjHPHLLMIgaAUuszBcrEgsvnXzrrpS9u07gMUlssLDerYku50FCxYW5+aX8HhwCM2t7XLvJ9dWhfuLk5U/No6Z2TnNL3bNhPw+vHTsMBxl83M3rl1Bd1e7WPZ87qqLx3WueG/k8wUd/yzm84soPHbksNBK9E8ulxb7fHJqQsYImgGI4ikWK5qjba3teDTwBAcP7EWsJoh0hlgWr9CE+Rww9nwC2Vwa7R3NCAY9ws/NzizonDS3smvRoTWHGTVT03w+aEVtXYPQTETQeLwBPH32VM7zY4cPoDbGa6io516rz8yUE61EcXP6eJGpXGp1Xljr/Qbx3BQWtW34SideVTy373DVX6sjUB2B6ghseOyvDkZ1BKojUB2B6gj80xGgeP67nOcUOMtEg/we5/nXsS3GBWh4CBTSjJjBh1QP5hbWMDQygfqGOFbWFtHSFhdH9dnTZ8iksoiG6dKsl+CYSif076LREKKxiHi03OQ9evREG/9jx05IPHc58xJaKJDx2/Bc+fTsAlweFMoOuWlu3r6DhlgU965dw+7dO1BbF5UIwE3m5cuX8f7731OIl89H0S2v8KucJQyQ807sCx2yJkSLgp4RbyiUkEdbLJgwvcWFVYyPz2pj1NhMRmwZbp8RCehYvXz5JuL1jdi2pRtLi3Nqm+7o6FDrNAMZuUG0N6vcZFAo9QZCKDndBjlBPiX54uWixGOhRIIhPH02hJq6Om18/X6Kx0mUK2xR9oGuMKfLK95rKV/A40eP0NLYqDZoOsJYFLDRLdevX8frr72u9+VGzriRS+sidcXhUtszGe4M+jTu+womJybR1NikcC1uXG7euIVQJKrPFoxEFJjJTU7BwtNwnoSCXhRydGm5kUmlUF8Tl4BObAU3XcTA1NbF1IpuRBSzITfIS+Nc5CbTF/CrlToQCUnAcro8CERqsLaWxloijfPnL+DlY4cwNvJUOAryRelWKxSNa4/HR7HIzFPDhqYo5PVQgMxjYX5J7x+JxCyhnTgNj4L/yPTkRpOCZW1tHEvLq2pNj0Zq5f27dv2qhIof/rMfyIn6fGxM4odCVwt5eMXwLEh44maSm9lgKKqNrT8QxM9/8XOcOnXaiCWWs5RuLjrAPxXS4RtYS6xJJKZA7JED2mwKN16b9hX/FWwLr+11Ud0Wqji4RjynePHLX36AP//zP5fgTHa/RBmH6Uggr5XHQvGRqJQQWcV0KXq8cs9PTE2rfZ+FL37RGcexJYue36dPn1bhhnxzOsr40mbdKEi+4LVm8ngpzr1g9cr5K9HURkQYEIVE0Qpw7dp11MfjEh8oVHmJAVKgsMEtGW63S8KQUS7Ne/DLEM29cqbncklcvHQO+/Yb568c+G4/nA46aSmqUgF9IZ4b5zmd0y5kM1nhelrbWiRORyIhtbd7/QwdNs43w1ylsFcGrzsy5bmesDAh57u40IZvTdGcRQkWgubnWEzskvg3MT4pkY8ZCeNzIxp7njtygjmHw2Qnl0p48viJQjNZbEknEshns9i8uRfJVALLy0sa89raKLq7u4Rh4WdOptYQ5VzMUWWwxfMNiBtVaf4wbMtGPMm6gC4HYVECUb5EN7VbwqXwTaUCfvrj/4BTLx9FbSwkhEQ+z88VM50NDgbxGf7wxrn+FfHcQodYUoq4wLwvmEw+By5dvoz+7TuUc8DzXarksba2Kg71t771TaElDIPEFHTM/DDO82LFh9t37qsThigC3jfYnUBsBwX44ZFBBcAyFJn/ltkEPd2b5DgnmoF/ZmVNm3oEwwYtd3wRUIjep598jP/iL/5CYrc+g4WQMQKl+Tya9xaGYGPHlz0uJlTXxlDQLVtQNwzxH8RfhUJRrXN0ZFPIpbDIwiLvaVkGFSazWF1dweoaHfq70dhQa7AgFsxcHSfEXiu08KsselsItQPEXwjnZjTpKKboSTe2OizomjYXuulWE1qJjn0nnBWGCzuRLngQDNfjzvUrSCyOodafQ0ONT+vR/GoJ8MWxadsuDI8MoaenS2su1+pMNq33MePhwcoycSUjqK2pRWtTDNEIOwncWnd5DdsIsI8/+UysbjK7m5tb+aHhCQUxPTOr8MXt/dvR1NiI4ZFhPSdRwM6mMyoomvDkivAX7O4KBnzIZNIqjDHAkcGNmzZ1Ikd8CMNliTdxeDA9PYuBhw9x8uRJXXePnzzRMw3vySxwr1p5ExTghYSynOAsPvL3nR3tWq/E12ZoMAvCOm6vkGZc14nL4rHv3LXTBD+zaJPLrodQ8rU4T9kFx7Hl+/CLP2uH0doFVzMRTWbJejoFDRYqqpmrhu9Lxz1FcrqeuR6rbGgZMOw8hI3FNYrf7KrjOeEcV0eDxfhmkPmvf/MR5uYXdA0z0JwM7paWJonhvL/zfsSQZhYEeL9hgfH999+XQYDr7Ruvv4rWeAwo5UwnEp/tWAplx5PHR5M5VlZTeP58EoPPRvDSS4fR1hxbNzorkNgKjNWaAjeSqYyeO/g8MDz4GIcP7pPzmh0fDon0BueTy7KjyIeLF64KE8bul4nJUTHNt27ulWObz2R8BlhcXlaRrMJAZZo+GMBeBm7dvq0iD68hDjRzfQ7t34uGmgiWFmZw6/pVtLU0STxXscrj1X2Bu5Xu5wAAIABJREFUn/Hxs0EdI3N6XAwXVcioByFvSOeFhhc+29D4wefvRNKYI6KxGiRTac1n3lsG7j3GyyeOCcvCQqgyBHK8L7sxOTGjQmxrWwMCQbcQdCgTX5XQ3GDODg0ire0d6ijlGhqN1en5jsGh2VwRyyurCPjc6O3uQLwuhkiYxfqvi+dmzeCaxOvExrbo/y00UokdfiyEsuNQRVZ2obwwDfDYjr71L6smy+rmuDoC1RGojsCGEaguitXpUB2B6ghUR+D3jIAdGEphzHaem5b4CioMQnRB2BY6zz0uw+39OraFL71xY8VNly2e07x09twVrCQyCrZsbomjuS2O5aU5MSmJWUklstixfbcQI3T2cLP+7NkjxBviEt64mWL7MsXzkydfsdzTRKVwa2HEc3uh1yYxV4I/FEEinUOabfpDo2ipq8evP/wFtmzpwvz8hJzvfMSuq4sjlcxhZpZCqQubt2yDLxJCQZt6BwafPZXoypbsSDhkcc9dcuRQdKCQzNZfum6mpxcpjaA+XodAyIeyo6RN6cLSKu7deYTdu/fLwUSxkI4hjtPU1KQ2NxTM6Y7iF926FN0jNXWoaSAOJYMYHazJNRSyaTnq2CZPR1AqncXcwoI2u9lsUu9dU1uPpeUEsvkiAsGIOKBEcbS3tipojm3eHFe2odPZRgGDQglZx0So0M1GodGwXhl85RHKhaIeBbfGBgZHrki4nZudt8K0nIhFaiRiUzjPkQPv96vdmkF4dMHzPNbV1Uj8T6wuY3VlUXiO5oY20NZXLNEl6MTc/Cyamhq0WeWmm44zbhYp0FNQyWfSQvrQMUp3ustneJZ0fsHtAxzc8Hvws5/9AqdOHIbXWZKQTXcoHZbtHe2WQ5CbPSOgqxGYeEynG27yN5dW8PjRM7ndKZ5TyOK406kbjQaRzab0b4IUMiemMDE5ux5+tbCwiEgsgl27duLg4f0SUegwphiwe9duCeZhtS77MD87I2GXLeW8Brk5JurmydPHEpnt4EKK5ibwLoK/+dv/C2+++aaELjqqiQEI+YizeXGRbyxmbRTOJXw4uN21nH4UWUrGxc2NpQlYy+CLL77AO++8o89m8CRGRaUAQ2d6KplGT0+v2LScvwzopKDAbgC31yfMATtL2FXBeU2kCp29DGlc59vSFep2avNPTc7v8+r9JOrofLy4rm03MQVqZRxYLkHTik0+rBsXL15CQ1MTOjo7VWTg9W1auI34oz+zsDDrznPbrl9xwOukU5AopRV88ulvcPDQXjmx+fpeT0DXOMUBVCieswBDcZOiL1nvxtH2ySdnNM927uxHgK7pdFLuZjLPhc+hcC7x3IV0OqtuGnYmGOFc1SG42FHgMrgDdj5MTk7j+fNxbNm8TWP9cOCxBHRyzykQNXTUCoHFa8WgFdy4ffuORP7pmRls7t2stSwaDCJeU6M5Q9FuYZHnzi00htvjtMJgibbiMTEizzgTv+o8t0X0P0w8F97AKGlGa7Pa7ksbnOcUz+Ek250/UcK/+T/+d7z3jTflgE0nE0DFC78/qrWUXxuLQ/bvN4rnep9157lswxJgmUVA5+cX586Li19fXycRv1hmmGBS1+jJky+bvA+JMV8VzzkrSw7iTM5j06ZurK4kFWzI6+bDDz/UevX2228hGguroHr39h11D+zauQP5HJnAFBELih7UkFB4K1GAJs/biaLDgdt3b0sIOnTw0DomRcLQOr7IClfegEOxi2vmuE34r/7MKmZzffd4WExm7gA7XRzIZojtCkrIVgCmUDKmiMjAyki0DhOT4xgfH5WbvqO9FVl2JoRDpvAoVI0tnltZBkUTBLmObxEKxToblqhKfr3TG9QawsIgzykFORYgOOb8M64BFN/4zDE1Noh9ew8gU/KhUPIgk1jB1NBdrEw+xP6d3SruTi8XsJr34/Qb38Ts7LhyU4jJCQb9Gm8GkLKopzyKIiTu0X2/o38znK6S5god+OxuKleIgPKLYz03v4grV6/pvpPK5ZDWGkK+c0rFqvq6WtTX1WFtZUVIsq6OTmzZ3CsRr66+VoGYz58/R0O8TqitTDqJ+/fuoCFei/6+bYiEWDwoKGCSTn+iOvj6vP/TRW5QJoZFnkwm1K02MTGhZxbeV23nOe/nHHOun8Y7bTIu+IzAtbLAIjEq+MmPf4LDRw6jt7dXKJmgivRJE2Kcy+l5hoU3rpl8/uAzHc+PzXp/gb8y9wvNSQqaun+ad6bbnAIpi6u83/F42O1HXAkF/nLxRXiwMGkW7of3Cv5eWBofu7vY5WHQdBTfv7xwSSLs8/EJGSimZ+dx9ep1vPXmO1heXcXs7ASOHNmN2tqY7jlcF1kcYwGCnSC8X7IDioaN48ePqWvBUTKOfT3bsItKwc8ueH0hXLt2B7GaOC5dvIquzhaceGm3CmBCt1hBsyy6MAidgfBjY1MK1CRe59OPfoOd2/uwZWs3HM4iCoWMnm0CAc5HrkEOLC8l4PeFVZh5/Pghxp6PoKOjVYUVdl+ypsh7mkdh8nnhTWbnlzA6Nm7GM5NTxwTRcXt378Cm9hYMP3mI2ckx1EVD6OpoRamUtwwSbtpMJJZz3PhrIByF0+3FaiIhHEt2LY2H9x8o2HjLtl4tmaVyXs+5o2OjaGxqMveaeKN454VsGYcP79e6UkHBoMaYAQ12bizIac+wUH+A9xo/KiWX5i4LD8y2YacYkYosQqoT1EnnOrvc3AgEYyaHI5PEts09aG2Jo1ggo90KXmVQt5znVmnTyjyysS2m0MnnSSLqXjDPbWyLoTyaOcxfq4Gh1e1xdQSqI1Adga+OQFU8r86I6ghUR6A6Ar9nBC58+FfCAAqHIMeGLT0Y5zkdstlUUq2gcoI56QSiCEW+rAkFExOYLFQr+MuEcRn3uT8QwYVL1+DyBBQ+tHPXdgSCXjnLGR4ZIAu0UEE83oRbt+/gyNEjSCRWJM7SVcw21Ug4gidPBnH37j0cOXwM3Zs64XbmgbIJyiKL1capULhLZ7JwuMkoLSMQDGN2ag6J5TUJ9o8G7qB/Ww9qo0FEQkFc+PI8tm3tF6aFohZRKA4+pDuJYlmDi240usqyaTFrbVQARWJuOhVyWcojGo5i8OmwWl9zFInZIj05rhZburEPHTiMVIIBWDE5i9g6zGPk5pU4FgoSdGWxzXZ8fFyscY/fh9rGRjnDwkGiG3JqDS/kchpbuq7Y+krxlueDeAiK0xTPFheWtHnl5pMCr3AOKfLV53TeqN7QqcY26gcDA2oL5mfnJra2hk7rCqYm+TnS2nT6wyGEYzEx0qnJkM/JwEGyQclG526PIjNFPAoykzMzWFxaRiQWQ7yxQczTzVu3qFhA1aWxsUGs2EKugOX5ZQT9QXGf6WKkkEJsD3+G85EuJTqvKFgwPJThT8uryxL16ZqiSMS2ZG4wc3mKCkQIEDNTwPjUBE6/ekqi7/DQIPq2bVEBpN7iqlMbpttR2y1jZJIoRAGdmy8iY4hy4XxmeGEqtYZyMY+l5UXAHUBjcxd+9cEHGi/iSzh+dHCy4EJHMYVTunkpqA8Oj2DH9u06926nQy6zy5cuoa21BfsPHJTAwA/w81/+Evv27NIGmMdos8a58STTlefryOHD2oxnWGQJh1HIGte2rVN+XTwX+oeIEwqI1n9GVDat5Lb4MTw0jJmZWXVFbNu2Bal0Sp0a/AmOg+YZcQNuFiiMK5CMWfK2uZlfWl6B2+vHT//xH/H6a6+hobFBTszlpSWhDhhiyUINCwGhcAheN9EJKRUCujo6NKc4tw0SyWxubdFVTmInz63958a1bNi4KTx+/ERdHzW1MUQidDnSRWkwL3RY0pxPIcgI6rYwagt8LEiZFvt0agWfnfkIBw7sVoHIFAKCcLr8KJUpclMwoSOWhTAKzMT7GHzOb37zEX7wgx+olZ0FB34zkE6cVsshT4GGbnU6wgcGHmLP3j1WgCKLjiU43U5I7qo45G4mkoAOwYZ4Ez7//AtlFJRKQEtTi1ry51ZmhZ/iOZmbnZPI0RhvFAM3R3Flzx6tHT4PBfuUcaeiLLHNhKkS71Q2ImY2I7Gc14DhvNuP0F916pvrxXQB8MC+jgeS5r6hG2njeZRuXAFyhbyKlBSgKB5zflFN/vf/9l/jnTdOI14XQpadSK4QvP6ohXegaE/2uM08Nzkcwg5ZrH8Tjmkc3TrpVqYH10OK6B999FscOXpMuAq57GsimJ6ZEuP4vffeE4uamB11vlAMVreRCS+eW1qVkHf0yBEV5IYHh4TD2bdvL7bv2G66WiQe5jA6Mor+vn65junoLORM6KbKOhajV9gWzXQn8mWHhH12OtVGo1pn+Rm4XukWrXnLkDyjvNOJaY+z7fDnGmGfG35mFgy0vlkdNhS9hRpykK9vuhooavIZwA6aZNHGBOCWxN0mSms/EQ2xkIoALMRQ0OQcpps7U6xorV+Ym8HI8JDWOyKntvb3y23M8fPwWBxlFEoV5MpefPb553oNiqv8Wa4HCm20uOmco/w98SR8rqiriSMSqcPo6DBmJ4YRciSxd2sbyrkMkiUvxpaKePWdP0Euk8LtOzfR3bMJjY1xg/lRloJTBXAKnpFQFINDQ5ibnca2bZv1/gykDIYiWg9NEdArd/Pz0ec6tvGJSUQo9uXzCPq47mZU+GOoeFNjAw4e2I9YNIbpqUmsLC3DFwijf8dOzM9P4dmzByoKNTU0oq2lTetSKMAiNRFRRa0vxTLd++Zznj17FsdPHNc9m8I4nzF4Lsj85zEQDUbevTlfPL8s7BphUWgRFf4pOhvneTqTEy6L4uOBg/t1PljckcmBqxfXdSfd0ymtd8xp4LzT/GeQtstcYzayT9gpq4DprNCtT5Gbc6Jgwmftwqx1f2FxiM8XZGITwcTiLAvRdMavra7KWf/8+YhCvXn/Z/dOV1eXDAVj4xOaG93dmzE88hx9/TuwbVu/1v3Rkee4cuUaTr/yirBEj5+wIySD7p5u5TfYAdF3797F8PAQdu3cqeu6t7cHrnIOQZ9LHVJy1cuZzGdYjwTdT898gZdPvoLbt+5ievI53n7zZQWAmnXOZG3w+cLnJbalrOfT1dWk0IC8nvkMpVBpRxEBPzuyGHLOzkUGzhcQCsfUVUTmPY+ZzwLPHj9Gc1Mjenp7dO40H1xuoVLu3h/A4soaIrFa4fB4r2ltaca2rVsUqvn0wV0sTk+gJR5DZ1uznkH8sZgyV9TlVCqrGNTXvxM+P80hENqO3RU72IUT9GNxdgbPhp5pXa5vaOAFi8XlJR0vHf2rKysqFj4ceID+bVsVRMpORDt3gvdCFoKIBOSa19zSgGgshFymKGMJ70t6jnA5lbthhHSv7lvs+OB8ZzipzxtWFsj42CiOHD6E9rZmGS4o7KvDVMEXVjCx+RMVfUzDkZVvYd1jdCfg/OX1ocXShHvb4jnPfVU8r26PqyNQHYHqCFTF8+ocqI5AdQSqI/AHjcCXH/yvRjXkpsuK4uEmjA+4lUJRLtlCNitmNn/C5X7RNs83sJ2F3ATbvFWFL9L5UaD7OIDFlVVMzy3g0eNn6OvrR0tri7iy6VQStbGYxDgyo8mOPHrsMGZmprG8PC9XscTzSATPng7jxo2bOH3qVbS2NMLryomDyL+jICQhb138txx4RteRO/vW7buIhoIoZDK4fukCvvveu6gU85idnpS7vj5eK6eaHs/FDXUBZRdmZ+bl1IxGAwgEyEQ1oURF6REulF0upHIZeF0VjA4+xaaOTgU9ObxBpPMVbQ5+8vc/w/vfegNBill0g87OoLYmilgsjInnI+jt7tKGlRIShRUTTkr8jAMlZ0UcXBUoyOCmcCiXqwnqogDBjd/8/DyikShC4aDEdb1XJqOthXEVQwIBQ2E7N3WjmMvBUaTrJyun8NUbN9Hfv10sa6/bI/5ymUGaBQYmOlFSazmFHL6fFcpEV1shL+ZmQ3292uNtQXYtkTUttSyw0EHOYgpZrVkK/9zlEGPgxeTEFGLhsMQEii4Ui8nEJlucm1+zWTVIFW2THC4k8kYU4saXTlyv1y9uJ0UJbjQ5PnQzbd+xA8Nz87hw6zb6t21DvL5OAtbi7JzGZ8vmHjTU1akwxM2hCbilEMDzaxyJ+WxebeAKsGQbfCGLQjYjUW1kNoVPL9yVA3HXru1oaSZDfhF1tRHE6+qMc9/FOeNGIpnEwKNH2LqtTyKlkByFvNzYvT094lhTTKY762//9u/w3/23/zXcFYpJvN7cCiUlmodi6cjIKPbu3auNIl9b/HfLYW27zHnO7HBUfo6NrfZ0/TrIQFZQHy8SJ5KJDJ4+fYb6+riKJXS4U4iQGAOHFVhKVyC5xwVtkBkEyg4KuhTJ7jccfj8aGlvx6ZlPsWvnLoX7UqC8cf2aijUMLYtFo1hcmIfX50VtjJidVYv3b865WVM4v4272TQF0OnK35N/a/5O/FO5vpmfEMIHH3yIPft2or6hBqQNcH5RLDRhZnTYmoIexT+5Jjc4oomxoYBJxnNydQEXz53Bwf279bPkHnv9YTg8ARQqRrhyVArwEMMhzjkD+zwKYPzJT36K73z3WygV81orKXLSXUrRxuA5KJwasZhz9ObNW3jltVeQzpiOEmUp+HxYWVtFvL7BEpqMq55CR3NTi1zPZNBOTU5JCL/7YEAFDKINdu/ahRLZ9E4Hrly8gFdOHofLUZEDMVtMwxckwoLMW76fCUEWZsNy+dvlUyOaGzzK1x+pVWAyFY314sbX2eZ2weN3Os8lvrlQIF+3kIXD5UCuWILX7YOTAvKnH2FnXzfCgQr8ngqyBQ+c3igiZHI7HHLSMgTOLt5wPRZ3XmFwZWGGzNeLqE2Kpibb1oGf/OQf8fobb8q97/V5sLq2gtq6OM59eQHTM3N45dVXdV/hMREtNTc9pQ4kuvgLJYfWGorIWzd3IxYOCXnD4gSvN67Pbq9XPGZys/v7dwgTRBc1i2bqrChQNDXscwn+HEoxz70gLuT1V18R3oNyT6ViF3sMNkb3J6v4Q0HWjLvVBaBTYkJxzRVj/p/fHv5bq3j2wqhpisVfGSsVEG0B3o2lxTV1U3zzm+/B6+dcIbbLIT6xxxNAIpnD2Wv3MDw6ht3bt8BZKanAyk6j2ngj3njjdTGL3aU0fI6C3i8PPwaHR1HH3I90Co0NzSZjQ2uiyVXguk7hN1tyYHVpHksTwzh65BD++t/9DWrq6tHREEGguILuphjWsmUMLeRx7PVvay1jJ86jxw/R379N4811lUXq+bk5zC8Q8dGMxoZG3TOJ/2IXFtdk3kt5PVHcJerjydOn6GjvUGfW4uIyg0QQCkX0WixS9/Vt1fMRWfYsZPI5hIV8Cn/ziymcPPUqgmGgUFxBpVLA+OgklhdSaGvpVgil18v7I1FxLGqRvR9WMfTL8xdw8vRJzSWy5NmRYgK1cyp4FUscJ6gox06qXD5juZqJn/MJD8V1nVkcDB798surur/t2b1D3U4uO2eCwI1yRUJ/Ll+SgF4ospBWUhaHrjC5wcm5t9haEifZ/WOu4WLRA78vgFIli3whBaeTr8MnSSOSh4IRE6ScLSIYbcCd+89w89YtFcZ5j7lx45q6DdvaWtDU3KBxpZjOdbChPq7Ojdo6itZOfPrJZyrwnzzJYnhW1zwLWPfvP5ATv7m1RWs1i+8LiwtoiNdj69bNMh+cP39O9zJmOywuLiDk96BvWy8W5hcwOzurdYEOfyL0Ll26rGLD97//Ayyy6DszjfbWRnRv6tKaQrGXhbTFhUXU1tXLQMC1eWV1FQ3xBjjUocn8D2Y6sGBj7gPK+KAZJZvRHEmsJfQMcOjwIcQiEawuL8sZv2f3HlUX2RlClCDvEewSdHh9pngTDOLo0SN6vuPz671bN9DWVI/OlgbkkitIrCyqi6XkDyJbMJkdvJ4oUPf2bNW6l07nMTY2KePFiZeOI+QH1lbmsLyawO2791Hf0IwUs1T8Ad3nWSTi+WJmBkXtV04f07lgAcB0LhSsZ4SCujCI3mtpbRIicGZ6AVOT87rG2JFHkZzPMqlMUuNLw4EyVBR+W0ImlTdBzEWDfmMxUzgZy+RglvYXOC0O73qxQUGuFStY1OSLqCvWZTrWdItQCLcpwPO7yjz/g7aK1R+qjkB1BP6IRqDqPP8jOtnVQ62OQHUE/t+NwIUP/zeJ53yolDYl5xrFKYfEc7qiKZ4nV9fknqIg9KJtng+mpsXdDg21GZbcuXMjR465w+0RPoWsWLqlW1pa0d7WinNnv0CCbiOPG/v3H0YwGBVjcXR0CEtL82hqbsL27dvlshkfm8BPf/ozfPOb38HuHdvhcefFw6VwyG9+Jj6QG8a4cZa8+HKJEZxcW6G9G+e/OIN9O7eju7MDXo9TXMzt2/t07MJO+L1qa/f7Ihgdfo5CsYBNXS0oltIolwt6bidHFGUPCg4H1jIp+NzAwO2b6NuyGf5gFPCGcPHqDbS1d+HC2bP4xhunUVcTQyJXxOLqCurrahSGNz83pTbuoN8vwYsiLUVyOpQoNxcqpvXacG0pgFjt+PoMRmzgZyYHdWR0TOFZ3NCTj87X48bDOHoyCMdqcP/BQ2zeuhVuBrWhJFE3GqvF5MysNmn7DxzC6sqy3MZBn8dicjvVPkyBi5sYOoj5FaXoTQ7s9BT8Xq+EVBYaiAWYX2AxpIjZuRltFotl2+HllcjHVt5YTZ1agOlIpBDFz8lvOsU66Ion75tuYbL35QxjYFUKY9MLiERr5K43bf4UkPNCjtTE6rT5pguam6Se7f3o3LIFf//3f4+nT55JkOHGrG9bv1jw3FR+73vfkzOexRO/l0KU4YSKba1wPDI7iyjnssgT10LciMuJS3dHMTqXNViGfArBgAdbt/RIgGXgKTfANbGYNudLy8ty4+/ctVuOOrstnhtH/j/d9RSfL126JOGOzGeeH24KKVbzMxOZQxfepcuXhD+hQ8/gPiz3r+Wo4v/bLfY8T18XzytOljFKKmhQjGZ45dzcgrjar732mgR6anJq4y+X5HRji7/NMH7y5ImuGX4uftmBoMwn2LPnAFYTGTlLe7u7sWXLZgwPP5NY/srpU3o9zodwKCgGKo+f4yRHfJnsVMNVN4gVSzy3cR9fEc+tUl+FBSS6VP34+c9/juMvH0NDUy1cLjWqI58ranyJViCChVkBv0s8pyBZJLrF40Q2tYJrF8+iZ1O7WLScC75gBE5PEEWHF6WKCXwlX5ZzLhqp07Vz7uwF7NmzB3v27pKLNhQmZsRs0t1enieeC44YZVHjPH/48CEOHjqEQplt/T6tZTTRsaV90hLHz5z5DDt37pK4R1QORVAWd27evKn1MV4XRyaXx5nPPhd+gsiPyfExDD19ipPHX1KxkUUdp9eBjLIGWBzzymUuxjyF/Q2IHCONGy777/raKJTb6+zXxXP7z7kur98TbPc0nagFB9LZFIrlPLw8bgn+Hngdbvzypz/Gjr4udLTUAJUMHO4oXL4aFVMD4RAWVpaFguK6Z0yIlPYooHPtZKGOBT/DOSdPmkIWxTWOXzgaw7/513+Nb33r2xKFWAikuMYaEr8pnl+4eAk//OEP8eX587h27QpYA3nvG++gvaMDYxMzmF9YwMkTLyGTXEVrc6M6dDhPuE5TBMqLn+2Qs5vnhB02FJEpoHN9M5OgAqftEted1YF82YtPP/sMb73+mroEinmiLljINU56wzmn694Ufyw5U9eq7nlWmLXNb7L/n+eC4rkkPEs0MsZ3Yja4rm4sNEgxVfGUODOX049f/urX2LVrBzZv6ZKTltc9Tfx+XwgXL9/C1dsPsWvPHhw9uBeRoBfnz5/H84kpLK4msHv3Huzd1Y/2xhjyiQXzrBCsURGV1w7nO88b8VhcX7jOUYxjkOWdu/dw7fYDdHe2oyXmgcfpQG1DK27cuY+Oxijaw4Anv4aC04uzd4fx3/z3/wPWVpMK937w4L4KI+wI+Ku/+l9U4CWHfsfOHbh27ao6pF45/QquXb2ma4hIFB4X8VIUThlI+e677+rPuK5xkC9cui5MFQXZyYkJPTMQYUZ0G4VzFn+vXrmsYwqE6rGwtIbXXj8m8TwWCyKXKcBR9sHtYBeVHy4XO03SyBezcHvCEmDZVcLr/tyX5/HWW29qvWxrbdWabK/HNBnw+YNznIgPupZ536U4ubS0rHtCLFanafPw0ROMjU1LbGX2M0MYV5dZaDchnXQkByMxZHNclwuIRMMSv2dnpvWMEIuGUSFqSK5sgxfSE6JCUF2Ym8to7VtemUO5ksP777+HaE1I2A6KzHRZezxBFTI/P3cZq8mCwnoHBh7ocxOTtHffLuGt2JUxNT0p1A2LrOFgGB0dnbo3suD++NETLC4u6R7F+UJsFY+BHVscs1u378mxzueR3bt36xo7d+4sWlqbde+kqP7DH/7Z/83eez/Zed1nns/N+XbOGd0NdCNnAgRABBIkxSAGiZIse1YjW2OP5dman7Zq5x/Yqtlx1VY5jGe88liSJVEiKUoMIABSIHLOoYEGutE55759c9x9nnMvCGnpKcnrn6juKhZIsPv2vec973nPeb7P9/OouFNTVa7iKedcARnD38Nr/ZsIvdKSImX/8JnN4j7XEb6fMPNchPwpQV9fv56z5NJzHFmU4O+j25yFFRaF16zp0HrPzsI13H+2tEiQPnr4iIqfzE1YZPhwTa0C2FnTvHnrlgo3waIiDIwMYfOWTWior8Pi/BxCC7MYGRxAWXFQCEMvswdyzKmJwcLOQHY5cM0L8J5yKUsEWWLS0rhw8bJen/svhpg3N1TB7bLhTtc99A8NK6TU5fEKl8d5x+cHDRIDfX0qcnSuXqn/x0VHznF2eSlMPKWcIArdzP3wel0YHhpDMsG10ZXf01lVLOMuZGp6SvO2obFBKBc+v0qKysSO55yvrCiHn+i0fNHb2Mvz6DBhtYxBQxghGk7y4dE5Sl6kAAAgAElEQVTc5xlMizER6FkhUd2sjgXhnCvf1qe/s6wT/W7HxuXvXh6B5RH4go/A8qL4Bb/Ayx9veQSWR+BfPgIF8dw4z3ko4sHecC+zDC902OVSLojnMkSTa5k/sRfEkc8Tz4V0cRCpEIXb58eNm3cwMTmFJ3bswMz0tJACFGB5QGSIGYPK6FbhZri4OACX2wiLREL09DxUOGFjYwtWtDQBFEjYspzLql2abcGm7bvgljQMa36RWRoLRxQwOjU2hMOHfok1ne1Y1d4q5xmDISsrqxX8SEdjirJ1lmgSPx729muz3tJcD1jo8M1KFCbnmAzktMWKaDKOeHgRo4MP0Ulh2uVFJJlD//C4wpmuXLyAg/t2oyjgw7GTZ9Gxdg2qqyuxFJpHPLaE8pJiCXoUzh1E44jRS8e2FTaKi8YwmUcRFJzYpuVdrmObcaCPTUxJDKksL5MDkAKuwiQZ9Jk2eISpmVlMTs9iVVsrskmKZxwVyHk2ODyMONmnXq+c1RSMGW5JsdPt9yOWSAhHQv4qUSFsMea1iiyF1a7OVnk65ulwikTIhDZt5Ww7F9bHbkQsurb4PXSM0+28srUJjryGw/fKw1cr2bEWzjWrEVj473abXIUM5qJ7Sugcp8GriNUqnJBBOPBATKG5oakBVocVXq8fdqdH7cqpLHC/d4ClIBSXVuLu/R40NbUgEg2jqbZCjFo6lSku8zBIIcvOALhEDOkEWakm6PPa/Ql09c/iie1b5ehLxJfEs6+trYLH5ZQDWEiEXE6u/7v3H4i1zDl9+/ZtE8QVDIrRSrGGh/dDhw7h29/+tgJVKVPwc3CO8vDHtngKwD/68Y/w6quvGDEsR/yGC7mU6fYwOroZCwrQEqXFcjUHft0UVo4B7xW+NxNitrQUURdAW9tKBIN+Bc8ODg6YgFi7XY54Hr7p0qRbdMvmLXlETUJiLt8nXeK8NWB14vqNG4jHYli/bi0OH/4QL734ou5XCglkStNFyUOzPht5qQoKNM5PI/gTv/PbiefZrGHcv/nmT/H8C8+irKIIOSRhtzolcBD3w9+bTBiOr5Ehf915LkHS5kQiEYEtl0J31zWUlQSFS6Jrze0Jwub2IWt1s/8GoJvcCgnr9+52Y2JiCps2bdV400FO7JDbw64IooXofLMinZFcKawQq0Kcvw/7+rF+w3oxpxlwaMLoeK3pNI1LFOL3UXTdsH69HM2cmxRghoaHsXXrVtgo2nq8Et3pGuQ90HXnDg4+/TSGB/q1DrD9PZVJMEtZ/5+uRbpROf6GD/8ZX77wNCkEP/7m0+XzxPNCWHThZwriBMebf1co4KjwSqRE2orFpUWkkYJPGRNZWHNWuOwuvPPmj9DWXI01qxqRSoZgsQXg9JWrO8rl9WBgaAjFFLn8FFXyjG+KOHQYEikinIlBnKj6xjFn94wcuRm89/4H2PsUQ2vJ3KXLNQUGEY6OT8Dh8qC7u1si2JYtW9DUUK+iJ93FFIl6+4ZRU1uLgM+DNDuO7BYhBdjVwDWWY5OWsJgVXopIDAqyFFbJw+aaYKhZAu8aYZxoFVgQTmUUYv30/n1ab9j5Q+QDC6C8txXym5fNjXM9/0zIPyDU+VV43Xx7QOE6qHPmMdGIQj/dw58nntPtzgJiPEYGeZEKrnT4PvPsPuSsGT1T0hnD7X/77fcxObso1ntHWwuyqYQKhYeOfgLmzbLI8dorLyHgssCNpD5vKo+j4LrB+UGhjIU0Cr8sTLDLxu/zo2XFCjS2duiZ60EMqVgUM6EY3vvwMKypKIqxiLpiF0JxK3qno6hqXaM1imsfxUrOa4ra69evQ2NTo54ldPry78m3Z1cZOzn4HuhC5zXjOlxZaVzpDOPlfWeKBVlkslYcP3EcDfXMzIAc6Lw+JhDWrj0TUWzDIyOorGzGjVt3UV0TxIaNK+XIJqLMbvWIeU3RkQGXNjvnKpnzDIX0YTG0KFSTeOkDA1ojGX5JnBvXTBYWKGCPjk3IQc2CNYtufO98TrIgQXQGefxc3ynq7t13ABSAE/EwpK9mmTVh9hfxZEoYj3gyI2Z3mTBxMXVaNNXXKayRexKtEZyudPnyPmLwYs6CG9d6MDhIrM8G3O66hr17n4Tbw2tg8H6xaEJ7u7HRCRSXVMLtK1JxfHRsROLyyy+9iIrKcgWF89nGkHZmMRCZNzU1h4b6RrS0NKtYeOPGDc0T3pfHjh1TCOiZM2cN6oqu+VQWAwMDMmysXbsa69at07Px2vWrKC0twfTMtOZucQmNC15149BwwXWQBVuONa+1EYENu19dd+kErBYTymrC4mnWsMHpcIndT4FfHYAUpwGE6YpXF0VK2SzcL/Efvk9er+rqKpQybyFrGO9uh1t5P8w6mZ6clnD+5K7d2jOcP38BtbX16s7qXLtSRY+ZyXE87OkW51zPIO7dc1mUlptOJYYOWx1OdK5bp/ejcHWXS8gfYQhTaYwOj6CMmRmLIXTf61ZHJUOl73bfl8GFHaPsmmSxOR6NqLuG5pPFuTktqU2trairb9T6RqMC0WnCBCkY/IGuf109OzpcmJqcRTye0f6G9xYLjBGi3xwUu83zyOFyivXPEPKy0grhktjpw7Gi0Yb7Y/5jNvWFZ5WBzRWKvArtFlKKxgC5TLT2F8Rz7SvyAvrj5potB/5kWSf6lx8hl39yeQSWR+ALOALLi+IX8KIuf6TlEVgegX+dETh76G8+x3lOvrFFB32X3SbxfGlh8ZHznIdNc143LvSC07WAbTEYgHywm9Um1zkPaBRuh0ZG5S7xeT0ILy1hcWFOnGMr7IiQd+h2YGJyHBs3rBO6g69JYe7G9VtoaGhSKCPbZ3OZpMLkKPby53nYFhubLNFHfNj8GGVycNttEqonxwYwOTGInp4usYApoMxMLyCTsWHNmo1gBKnFaYLD6Kwix5wH5YaGKng8dricRswlsiWXsSOcTCJjyWCw94GCmhrr65DOMfzNgdHJWSSTaZw/fRrfeONVYWJ++s4vsOupvWhubsTY6KAOZmReU4yVu4vbfYFDiSYxB4MC21SfiwI7RXGFeRqXLkVLHiMysOPW7TvCkXjJUU2TC29cyWmKrG4vEpkM3v/gEL762qsKzKKAEY0nFSJ1+sxZNLU0i0tNBydduHRdUnCgiM9DqVrgl5byYWLkxGf0vocGByWmK1yU1zyWUts53dw8slD0I9vVcL0NK9cfKBKKp21FAyJL8ygvL1er88BgP2qqa1BeQWdZRoe/gsuZD3QHHaV5RzXFSzmVbQ4dHA3KhONjhBlLNgG/zy0WejyVVeAfRR0WN3oGRjEwMoHSimrEEmm0tbVhZnxErrdizlG/D8GAD36PE3a2oifjyCSjQNqgC+4NLeDNXxzHf/gP34XbbUN4aQ7T0xMoKQqgrqZGRQjOcboa1Y5/7hza2ldKgKariveNwbD0y5HFQx4P8HRCuhwM0DKoBY4JhQbeDxRnjn96DPv275UgQN6sne5auW8Ng7rQCVJwiheC4+je4tEzow4LtjFDwWOBQDGuXb2h8du4cZMKFR999CGamhvVXs/rT0cf/+T9zvlPEaDAUC8EFsphnGN2ggsTU5N42NsrwZqt20QuuFgISMbleKabjU4+Cp4M9FMRTq65eH49ocj824nnuZwTuZwDP/zhD/HaV16BP8g5x84Uu1AvFMJqq6sf5RUUPLyFrFDeVwYHwmJNDpl4WNiWxnoe5Olit8PtC8Lu9j8Sz4nwYaGEosmlC5fQ3LJCIkoqmUIiyflqRGkWA+Sod1hlOOZ7Ur5C3uU8NT2NztWrDdqFxQ4KaSkLAv4S3LhxHSMjwxLxKioqxMbl/cB74Ve/+gSrVq1UW3uxz62ikD9Ygof9Q+h92CcHb0tzM4KBAE4cPy4mc2lpEOEIg58NPoTzi+I+kSPGh6yRyEuynEcF/MmvP2v+Z+J5Yf49Em0ZEihslAmoNQU1hstZlFtAx72/yIc0cwYsdjhtTnz03ruoLPViw5oWJOMhwO6Hy18uYZDYKYrnLMYyMJm/R0XaPO+cayUFEiOcFD6RKS7CatN6TCxSR+dqoWtC8zO6Z1tbVyqfgt05M7OzyljYsmWznjF8VsXpjHU48J//8q/xb7/1LZSVFsHtsCKdjMsdrjWZwZtci5wuI6TTqZuBnO13u+4qCFvFNArrXLMLgaQSz4HhySn0D/Rj95M7kSPH2pIzz18m8Yl1bvzmxm9JqlfheMNnBEc3H84q02WhkGZclpyr/Cpch4J4TpHPfBUQN/xZvgCFMHZAMfQ5i3fefRdfevE5eHwOI6BmiUdJ42c//bmKQls2bsCm9Wvg5Rq1tIQ3334XkWQGS5EovvOdb6PIbUXQZVVQdIqZBk6nuld6ex9icTEk/jxxRJzPRH3IIQ8LEiqoWBCwpxV2HU1bcOzEacyOD2BtXREqPDksRNI4caMXf/Rn/1FrFzt4JsbHtZbs3r1bfHJ+JhVCXex6smvtiUT4/AN6e3vl+Ga3E/+dhQJmPtAJzO/nOsrQRpfbj+4H93H58kW8+KUvKfdiYX4OPo9bAi9fnwVCYitSaSeam9tx+84VrF6zAhUVxfr/bqdHa5Lcyxkiwlhk4VpH9EVaIel870TakIfN58Ox48dx4MABPUecLgY6xzE6NoaZabq9zfOBoeBce3hv+X1BhBajcgMTw0Xhc2RkAA311Yy8hd/nUuFeYaBSL+1YXIri2LETaG5tR11DE25ev4pNG9aitDioDj92sZl713Ro8PdyDjy4N4pz5y6ivqEGT+7ahuKSAK5du6Sw7EQyKZcz8SDBQLHmZ09vn4qqLLQfP/EpvvSl59HYWK91xyBzIshm0xgbn8TsTEiIKwrPT+19ChcvXtC/M+iX4/LMM8/g0qVL2LBhvZ77LqdPAuzJkydVLB0cGsS2bVuwadNmudxZCOGzi5NkdmZGc48dDhRoW1vb9Izj91AwNux9YnGIXoM6zrgP5DOP46ZCdI4dW9MaF3axscOMBfdYPAWv36/rxS4yivMFdzTfN6+H+cqpSOJzk49uHNH37/fg5q3baGpu0fVksCt/V0lpMZqaqxBemsXE8AA2r1sNv9uO8dEhrfUs+jF7gKaAUDSBssoK1NVVo6ay2nRFKFuIjHaXChRcDrgWEcdInBFxMGSdL4aWlKMTLOJ8Tatbhivq+rWrceJXn6ClqUFFy2gmh+YVbSgtKdd85NrMtY9rDcVz7k2JR/IH+JxPqZNzeJhFpUrt0XmPErvn9nq1l6XrnB1QfIYy16S3pxcTkwy7XiEzA4OKtZhKOP/1Z5W65+g8z4vnZh9Cn7l5BvD5TQOA1rz8E27Zef6vc35cfpXlEVgegS/mCCyL51/M67r8qZZHYHkE/hVGoCCeP84856ae7lCK5066RGMxhBbMJvrzmOc8PIgrmG/RF38wH95DETqRTmN4dEIBRU6XGytXrZIjaGZqSkiM4uIiHfjCkRgGBvsUzkkGJg8MdOVSPO+6c0+cXx4w2T46PDSoFliGDxJVwlZeojsYPPhIpMmLNQ4K4YkY3G4rJicGsLQ0jYsXzqh1tqamAd33B9Dc3InKqkZYHXSTpxAKMzyrGH0PB4VqIR8zlyMSJmOctuS9huIYGp9QmObtq5fw9L7d8DKEz2LDbCiGT0+fg8PhQl11JbZuWC3e9mI4ju6eB9i2dTMWF+eQySQVbOak9UcnqLy9Ky8J0VFFN12BXUvRi2K52qLp3MmHJ4ldbffg8tVr2LJpA6w8VKeSak2W29NmRzKdgsvjw6HDR/Ds00/DQfa1gkYTmJqdwyefHMN3/vRPjbjDYwYZ32kegCmu22Hh78674BUey4O0HFoW3O3qwooVLSaEUIUTh5yaDBKji5FiEt23PAxCbiWyMr04f+EiNm1YowM6hURy8Pl6waKghD+6wekilAObjHM6wVS8MEKVXPVyizHoK24ECrdHB9xEPA6nJYM7N6+huroOo+OTGBqdQLCsAk5PABU1Daiqa1SIHVnqhz46gpdefAVjYxNyrXMedopra0XA50I2GUEqHkIunYDDZsPYfBYffnpFnRAHD+5HOhVDMhnDva5bKiq0t7WjisFYedH69t27Evw4p/nP3JzBzvAg99577+nwzgP4888/L/ZnNByTuEmh+b/8l/+M3XuexNzcDBqa6tCxaqUEUDnyeX0zeeZ/nuNZYJ5T0KMr/3HnOacKnXMsZNAxRk7wsWPHhQYhgoXixbvv/hz/9tv/i3AHvKcUaJsm+oJIB8Oi55cwKDY6PU2hKwc7EikLhkaGce7MGQn8zzy9X2OpezNHji8d3hS0iElxiP3KMfDTgZwivoQOQHYu/HbiOZ3nZJ9///s/wNe+8QbcXjq9MzprE49A4XJ1p8Eyaa36HOY5hclkhg56K2KhORz58BfYsK4TxUVBCQMUz20uiucuZGECXyms8vodOXIEO3bsVDCvgskoOtM5zMBkt1tOThYr6Na0WgwPl8WcsbFxCa4NjY0Spdg0wyLLxOg0Ll28puBTFrKe2rtHohHHg/f8gwf3MTU5IRQD7yuvJWvWrZxNn+HMuYsoLilVsYycbeYa8L6823UDWzZvlHgyPzcv1AhDYXXtDKDokahjQPO/m3j+ePH0cfG84PJ79CclvLzzPJ6KwkOEBJE5NiccVgcunD4Btz2NjvY6ZFNh8c5zdj/8gaDEvtm5BcyHQmhZwe4UIxznfdWmHZ/h1/w0KiSZsgD/GR0dV+H2TtddiaHEYdRWl6G2qgJLkQimZ+dRVl6JoZERoSg2btyA1atWIcHQSmLNsjn8zX/7Hr797T+G3WZBEd93OmkQK6mkyg5i6xZEexVjjCOTKKz3338Pf/CNb2g+PWqLkuhv3uPF69f1Gju2bZWrnaK8CRlleG6e1Zt3nysfo8D9ZZij6UvKd57k1wKaLyWY84b/LGxPwtL/xHmuzjM7kV98PQccTi8+PvYJVq5qQ1VNuZ4jvAcS8RzefvuXyCSSqK4oxwvPPSNHPp+d1+/cw6Ubt1SMXtneiqmRfsQWpxXS6GJYZSaLlf8vTqujs1MCL0VKA6MxQj7Xdbqso6ks7JYsnJmowiUdvmL88M23UVPiQzC3iK2rGjA1t4C7Y2Fseeo5df1QyKR4ajpZHHJsF9ZD3pMqOGveOBCJkBfu0XpPYZO4lz17ntLayrnCkEOucdy3EI3E60sEGB3TDodNBcLpyUkVXJk3wKIZC7q3b/egqroR/f330dRcg4qKEvhYxGXxOJ8Vw2IZaxe861IZk4nADgGuj9HIkp6V5Ov39vVpvEyxiGGfHhUGxNC2WPLPEb9Z22zsVMjiww+OIBKJK0+jvqEap059ioPP7ENFeTFslgwCfo/QGdwXJFLsBAN+9tY78BeXYdeefZibmUZ9bRVcDnZWmPBmk1ebR/xp/lB8zWBwYARnzpxCWXkRXnr5BX0mTjx2W1y+dAUrVrSjsbEJhw99pAJSaUmpnnM/+fGPsG37VuzcuUPrJV/e43Xr//EZ3ts3ohBnzv+p6UkhTliMN90lDDqOq8C3bdtWLCyEYMnZUV1VhQ8/PIQdO3YIAXP27BmsXbsWHR0defSdKQJw/aWoymeZ+Pb37yvHg4J3IWeHc4X/v6qyHA5bTp9HXVLptHjy7JSgE54CfMFRXl1dA5vTLTRdoVhVEM7VjWK1as0mz5vrLp3pi/NRdaksLIYRiRtsF5/p7C6qqqoUko+YPyACuzWF5rpq+JwWpGNhOc+53iyE47jXN4Sc3YviyhoVCdLxMJ7csUP7R84lL/fc01MoDgZgYTYDnzexKNLJpJ4bqWwOd+/dM92LlZV6De6zmxvqEV1aRCK6hE0b1sPl8WB4Zh7prBWrO9c8WnN4nTg2FM85VyoqylBUHEA6xcJVVp+H5g+icVhkYHcP57WKGsmUjCzs/Jjm/Xz3Hubm57B/31Naa1mgYuAt9w8GHGTWM4XYWswaq6IiKxx5rFAhBF0diXkWugmnfgxftRwY+q9wilx+ieURWB6BL9oILIvnX7Qruvx5lkdgeQT+1Ubg3Ed/Kzq4+Kg6xJtNqQk2S8t5TPE8ElqC1Wp40DxAcsdcEM0LzvPCYcEIVMRGOBR4dJ/IlfkFBItKEQwWw+l2YXpySm6S3p776OzolKBAjvXZc6fl8PH7veJv0olGtwyxLeXllejt7RcXkq6wDorwbjdu3bol0ZRiUnf3fW2kV65slzhFLvDWDevRUleDaGQBs7OjuHv3GpaW5rFp8ybxi0dGZ9DU3Im6ulbkLHZMLkzLgVNVWYex0UksLs5j795dSCRD8HgciIajOhD4PMUYm5pBIpPCjcsX8MoLz0rgiiVT6OkfwdDYlNpT9+/ZBbeD7bXUKZ04c+4cduzYLlzAxPioWKx0Ljrt5GxbTFhljmGVKYl/hsmZloOVAiQDxOQCtlmMY5UtwukspueW0D84jC2bNorROTs9g+mpSdQ31OsQTnWObOGTp89i144n4LDwAGnTwe2nb72D559/Qa4iHuqFDKZ4lkkjtBTStaZLiNedPHQifdSarcP7LHoePMATT2zXAVgoGasDVmFDzPfxBXmwonBDYZ2HJqfTi9Onz+CJbdvlLh8Y6NfhtRBYS+fX0NAgKqsqUVtbY9xFnJ8KfjQhmIWASbYkJ1NJjI+N6zNVVFaqrb7E78P1K1ckFHi8PoVnsS2ZOAG6IunUI0aF7ysSS+PwJ2dQWl4pFjzb/SfGRoXT6OxoQ8BrRyq6JMRMJplA1l2J//6DX8qd/txzT6O+rso4l1MJDPT3CTFDt1d7e7tcq+9/9BG2bdsuV6PGM+9yo3uO85ffR1Gdf89290sXL+vviQSgaL5u/VqF+a1c1ar5QEcqub50ljutLmSIbiHqJ1/EcjgpHKUe4RpYfDAoHB5yOf4sMCQxMTGtNniK5yxG8fqXlRVjw8b1+h0mVJKFM7uEeAUC8+948PXk3XzCldgVqBhL5sQ85zGWXSEul133uqR1O1v5iWiKagwoBIW5trCwkklLoGAYKtcfE4T4WH5Bjk58tnrz2qfzxmITGEqR76c//RlefuVFBIuJMGEAr03M3cmJSYkVbW0sgBlyNO8ZoonEI+ehnwUOK9vu00hEFnH8k4+wpqNN4jnXMQ/Fc7cfGYsLGYaW0nlJgd9qxfvvvYfXX389f2hnsKlxvnG+GkYucwnIX2dhwC90kdXmxMWLl9HY1ITqmmp9D1vv5xfm8LBnAM0NK4QpOHjwoDAwdOXLgWzJ4sSJ49i6dbPuFYoxHuIwrA5kLHYk0sDJM+eVJzA6Nq4QYAo8DGhe1d6sYhg/O0WK2zdvSiAmA10dRMIfmHHPZTk26bwMnHeM/xZPnceD2AoiYaHQwv8uiLa5rB0LoQVMz0+hurZKKAjiC8g86e3uQjI6j5aGMljIPHf4YXUVKUAvkc4qfJpCDzuRJECKg0KZNi+pWO0YGR1XJwULFouLS+p8YagdBfcbN25i1+49ckYiHRdqRAGk+Z9jJgfd5wP9/epyCvo9Em8o0f8f/+f/hT/+zndQUVai4EVmH6SSMRWb+dmIpuLaJrGG6C8nBbIlBR+eOn0abStaFQ6s+0dFtZw6L7iyvXfoKFrb2rBuzWrEyLFmZ5FcsOQKM8yR88gpV30mk4DHxSDGhO5HFpYZFF3oWjIStKmtqg5i4e/6LCRPAhIf+CxGZshl9krA4tpDLBMF7sUFFrxKVBB70PMADrcVdQ016lxhZ9Hk5DzOn72kgm8ivIQtG9chHosI+VDb1II3f/6eijrl5aV45fmn4bKmEPRROE9KYNZ6weKbncUv06nG92rWp4yKpQyq5jh7LSmt7wk48c57h2BLRrC2LojWar9c0zcGZrB+537UN9RqTvAZxLEv7EkKojnXGbGfWQbP6vGmtY2FTOJ1uPbw3jDOY6fETXK2792/L3GO75VrcseqdhUa52ZmcPdul+5fusVXtrflme1zyKatgDWL7u67eO65Z2C3m/2TwQpRXHYbBIjNAZuTDtwskvGYwqw5eXJ59MTA4DDmF0OYmVtQgOP83CxSqTiefnq/nl2aF1YjvtPhe/HCVbicXiwsLEmw3L17GxwOC9atXaW5akVarnc+k3h/cM9jkDSnsBhOIBJPYfuWzairrYLfy3wE8veZI8DHJTuEcgrsZm7DkUMnUV5WpefQ8ePH8Aff/JoKphy3sfFxrGhpFZ+coZ5PbNuCoJ+CP4TiI4ecPGu/z6diOfcRXO/ZscV7KJWyYWBoVC7xtrYVyOQyWquu37iOtWs6xcymq5v7ETLViR9joejG9etYu26dxmZmZgY//vGPtY4yDLRQ/OUv4tibaJzP1moGXxOpdv/+Az2PiXWhQO1yck9kkWPaMOXNesQv7k24xpmOhoT2uyVlZeqENAghw/bnfxvB3DDqKbTzd9nghtPDcM+0Mg34vBkfH0cg4EM5cTOTE1jR3IBsdglFAScmRoYQ8NjhtEJmg+LScmRtTkRSwMD4LAbHpvDSiy/AY8+iKBCE3xdAPBrD3PQMjh/7FTZuWI/1azo0B2KxsCnU5Gywubzovn9fc4L5Dgxun5ma1D6wrqoSdVUVKqT4WMR0eORy5/6Brn0G6RbutYcPH2ofXFZeipKSoDog2G0xOTmldZVIPhYviSNjkYHBo/x7/jfX9KKySswtLMBDRrrHhZ4H3VizugNuh8GLaW+qYo4xmmSzj9If8mHKpsij9U1M9M8XzwvPquXA0N/iwb78LcsjsDwCv1cjsCye/15d7uUPuzwCyyPwu4zA4+I58/gknBDrwLbyTBYOCxCPRsUMt4uTaUTzwleBdW7axM0hRAdPO91TMVgE2bUinsqg52Gf3Odl5WXovnsPzx48KPGcYh85j5NTMygtK1FY6PbtWxVMWVFZIUHx1s07aG5eoUCwle0rEYsyrMmIMeQxHz58WOFA0WgS6XREbiM6isjH7MIFKPUAACAASURBVL13F3ue3I6ioBd9D7tx5fI5OYUlvnrI27Xj/MVr+MM/+hO4PX58cvo4ysoqUV/fgkwqh6NHD+ONN16D3Z7B9Mw4KiuqcOtGF0qKKmBxujEzNwuPw4K2pjoJHslMFldudmEplpLw/NwzB+ChsTydwAeHPkZTc7PalquqKnD92lV0dq6S4Hvzxk0ddCjw9vb2iX3q9wbAwwi5oBTM9+zZJSGYHPJgkV8HNrl/7Q7Mh2K4/6AXG9avg9NmkXtsanJSjuZAMKh2a4psl65cRUNdNRpqytUaTF7y9/7x+/ja178hgZQHPArUdDbS6U3X5Mz8PGpq69TqK6GP4m3KcKmHBwd1gKTIT7FQrFC1g5tiDL+nEF5n2N0GP8B23577vehYtQZ2uXGJ4CnB6OiIBEj+POeA5kFFBVauapfImkzF84xSup2RLy5Q1E1rLChK3L/fLVFqdcdqzM8yRI2isgWhxQUT12gFQgtsXRcEVoGtFH6Hp+PwFZWq9b6n76Hc6xR/PC4HDuzfQ9UcbidF2SiCFa241jWCjz8+gueeO4B1azuQTEbhdZswRhaQGLDFgzP5vbFkUqIAP4vEmwzdc0mcOXNG/FYKOJyTLDLcuXMXkaUIdu/aha67d9DU2ICq6nIVI4wIVgj2NTz8RCyN4mCxDuYUpMVezjvz+bsYoqqwQkAHfAotbMv2+4rwl3/5l9i+fYccd2VlJRLryevW6ybiOsQWPKGPry3S5fI8awoKFGNSGRuyFieOnziB5qYmuUW7um5KhORrkGtLFzVRGJxnzD6g4Ne5ulNCCJ1w5MCr4EKH2eM7uBwPzwz+okhCIZnvhoJFDmfOXERX1128+PILGB0fwOo17RgcGEYqkRaffWzUMHZZdOPnoTjsJJPaZpyEFM8txKkw2DYVxfnTx9BY9xm2xYjnAWQUGEp3ufEzU2CgE3zXrl1yQxbCNnlvUMihEGjchgk50yNRilB2+APFeOvtd+RY9/g8clRyPH/60zdxYN8BvP/uB/jWt76la8FQSwqCvP/JoSfuYtfunXK70lXrzMSEbOI/aYsNp85cQFFxmcRQOiJZrLl69QrWrV6FqkoTssd5RvYwhVoKUryOGvuACaZlEGI0wpBoI5w/vuZ/3vOl4Cr/PE764z//uHg+PTuN4fEhtLavkGhE8TydSGN8qB/jwz3oaKuDy5GFxeFFPONAVVUNMhYbjn16Epu3PaEQW4NsolvXuBIZSheOJnDq1Fkxc+nWra6uFUuX915JSRk+OnwEe/ftV26DLZc0YmLB+m8xHQK8P8bHRnC/uxsvfOlZxNgRY7Hhr/7bP+DVV19HfV01rLm01gXmE6gzKD8wWSFjuN5nVBDlF4W8732PP/uaXpvOS7KX2WlgumW8+B8//BmeffZ5+Lxu+DxOzE1PoaqyIn8vmKYkhpAyN6S2rhJ+v1PYED6PWJCikM6OGGHVTLTBoy8BC/LdEFp7KJoSi5JMYWh4SNiScCQqB3ZJWan+fWEhCrc7CK83oGJW94M7cLht6O/vQySaRFlpNVLJHMbJirdZ8bWvvIKgzws3w1xdPvz993+IcCwut+v/9h+/i/KgW9grdlh8xhw2NzizAHi/UGSl27uzc42uZWlFFSYnhlFZ5Ibb48XYXBgP+kbQd+8m6jwptFf5JTyevd2P+o6N2LR5fR5NU0DKmY4Zrn0KMA+ZOW32LXTVszDfA4qmzPMoFC+5XvL76UY+ceIEXnr5ZXh8fkSJ+gmFcO7MWcPEb2yQuPuDH/wAmzZslChKoXZmeh5zcyEJ9ecvXMCuXTtQWVUKn9+JnIV4qoQK3n0PhxAOx9E/PKzi2bYtm7GqdYW6WoqCQTmqiWO6dOU6ZuYWEQpH8eTO7fiHf/g7/Kf/9L9r7pgOF48QXA8fDmB4aByvv/YGrl+/qb3DUmgG69Z1YsP6TiwtzgnbQlycCpexmFBbVpsL585fRHF5Fd565xdY3bEKB5/eB5/HAS+fBbxDWSxnvkqO/HfOdxsOf3QcD3sHsH37Npw9dwZf//obetaw6E1cCp8Ld+7cwc6dTwpFFPQxvJzB6+wAYGHY+agQznuERaXh4SHtB9MMgrY51Q1Al337ylZcuXJZxY3W1hatqQWEIAtlAX+R1lt2Au3fv/8Rh3x0dFR4FyJ8uP7zOcs9qSlsMgTdBHYzb4DIHn4PwzyJy+K8YJG0vKxUlSh+Hna48bnNf19YmEddfa3pTnA69TzgODpcbu3TOjpWa/7x/3PesAuI84rPOL53utZra1oUMMpift/AIKLxuDBjXrcdS/Oz8LgdqChjQPow7NYMaqoqND9ouFBHhdONLJnvORvKa9iJsYi52Wns3/1EPlfBgsW5RXTd7lInUn1tDaLhea1hqZRZu5LpnAqvA4NDSGczCmPlWAYDfhkFGG7PkGze54GiIJIWB6ZnFzE2Oo6KikqUlVUYDFAmo0BWLkAVlWXKT+F+w+3yqjN0fGIcPn9A48/xm5ichsvlUagpjSbsRoxnrPnf7cPk5DjGRoaw68kdWmuJHSIaqYBeE96w0DCVR1vlH1oGcZUvxqkjjOeTfJdPASXGv1sWz3+XE+Py9y6PwPII/D6MwLJ4/vtwlZc/4/IILI/Av2gEPk88l/NcTI6s2NcJiueRiNonTaD9Z8sqN+8FAb0gnkssoYOGwrnVrjZ7ih4MZevp6RX3mRtgiuZDg/06JPLg3LKiDWGxKR1ye5PnTPGHLOw7t+/pQLW4GEYnHedOw47lYYvvgQekpVAItXV1j1AKDNNji+j4yBB+/s5PsWf3k7h/t0vhWeQFU4wam5hEWUU1FkIRlJRWoHVlByZnZ9WWTufYhfOX5Ghva2tCLhtHKhPDwvwChgZG0dTQitKKGhz55BM8/8w+ZBMRuBxWTM/O4X7/EFJZCulpbCE7NOBFNLyAU6cvGtd85yo5z+kkvnDxotjSdPHQwUOnTjJh8CMFbjUxNxQTJPgwvMsCCWp0CZrxt8HicEt84MGL4gsdS3R1cfwovFAgdLp9GJ2YwPBAH/bs2KJxT6YzOHv+IkpKS9G5hqFrNjmmeVAhToaYh6nZeQSLS8QUbWyokyhAx1c0EpF4ToGObGuKAnRZim0uQcm4Kw1tksUXipW8bgyhHBeDuLmxDcl4Wgf9tvZWXRc6r1pbV+iQTWYnnWz80+Vxy6lLIbSouFhc9wKOQ/qXWMJZHVY5JxxOv0Jmk/GoEEQUyhJydQKLc1Ny6M9NTcLltCvQM5ywi4FeU1eP1vZ2jc25c+cxMzOtYMBtWzbCQ7FRttJyLCWd+P4//gP279+DjRvW6KAr6jKd8dmcRHmOCfmvC0tLug5knvPveHj/9NNPNR8oXFPMYPs43XJTExM4+MxBuRvpmmY7O530FFINi9qMrcHQ6m6TCM3XpSOOhQQjfPIAmVUXBl+bX2yhZ1s2f7L73n25PLdte0JjaoRaym55vqiFR1ALLKx+FO57uQ7Nl8RLBqnJ6UVHIg/xdpw+e1aC3u5dT6KkpEjsc7ZdmxZ2cmSJnDHO8/nZOTgZsJoPDTWCiAkG+03x3GZ1IsfxlfOchT4bwuEULl++gfb2lRgc6oe/yI2l8BwSsaQO7Zs3bZZoQOFl+/btEotZfCMyhmuQik8UUjg7UnF1ZFw+fwrVlaVCmzA4TeJ5HttCl6aFoaEgL5lCQVa8fBaJKIBRZBWGgvckA4VjUfQP9InrXFxUqs6LhcUlHP34V3jxpZdRXBJEV9cd3O2+i4qKcrBEUF1RiebmJt3bvC4UJngdr6iLYglfeuFLEoEoTliSYYWYZjk2Vjoz7+Bh/yD27d+Py5cuY+vWLSqqTE+Ooaq6AvV1dRrWCxfOa90ZHR7Wet/e1iaxSKGJFeUqEpnW+N9tG/04pkVO/8fE98fF86mZKYxPj6GppVGoFWJbKJ4zd+B+11VsWtcGlzODVM4Bd6AcbpcPWYsdY5MzWIrEdL21FjJY12GRg5KdC6mMFfMLiyrgsiDD1yY+i25H/vn+Bx9i167dKj4gk5AILlqW5p0JFuX1Cy8t4gTdtF97Qw5wiu8f/eqknl8Mm86m4goGBn+ec9fccHlMDJnk7H2gOzwOXyCAn/zkTTz//JckHrHQRAGd74fcY66Fp85fVYGYQc2RxQVkMyn4fR4J5OyaofBGVzfxM+SPN69okKOUIYj8Ht5vTQ0NmuuPB+LKgW4xqIPCM1qfFxaFC1I8ZiHNoG1GUd/UhFgihUCwFIlYRm5mFs59fheqqkqEWWNgs8sZwMDAKI6dOKXCUU1lGV58/lnYGXJtd+HdDw5hdn5R4us3Xn8JQWaJZJJs9jF4nZwpuFPgkigp8bdP2BXekyws+ItLkIiG0FZfKVZ6cXUzLt3owsxwH1ZVulHpTsEfLMLJGz1oW78dmzZvyAcjGye7aoycIVkT9E1Xr4JD02mDkhgd1WfmvakuN5dL78UwlC0SN1lkenLXLnXM8Rrz/7MoeOb0GaFnKsrLtee4cP6CeN68fzZt3Cjq0ezsIugcj8Yi2H9gDzK5OBxOBiunkEwCt2524173Q+x/9oAc6t1dt/G1r7yGloaGfFC0Ew6XD7fu3MfoxDS6ex5i5xNbMTczhr17n1JHitfnlSCdiCXwwYcf4aUXX4bXU4ShoRG5uI9/+rE6ol5//cua60BKDnCKuXaXG3YHsRlZvPnTt/DcCy+hq/s+7ty8jpe+9Bwa6muVfUIBWYG8Es9zplMHLKxHhYpRLouVhZRx7VHY+cXC/M2bN1S4KicqzcXCjunMKXTi8OoYJJXpG2G3AddlInM4Ubg/YdcIhWgW8YnyeGL7E4jFo1orua6ZQPSMglKJ+jlx8gTWrzMcdOJVJienNcfZVUA+OK8V8TrcT/B3M6CWxRXi/8g/5xwpFFyYl8GuuHAohLraukdBtPydDGxl51+h2Mu1mu9zeGQMFdU1mJme1e9Qkdof0LxQ9gLDgcNhdX6x+BmLZdDU0op7Dx7gXvd9g0nLEZmYQ3NdFTraViCViCAamUPXnVsqGpZVVKGsvAL3e3qFWVm9dr3C6blBNzE3KfjcplOMiMGJ8UncuXUXC3OzWLWqDYsLs1i7tgM2WxYTk2MYZYflUkzrTFVNLQLBIrADh4UCXntOZuKpfB6X6YxLswPViXgsib6+Aa2XHF8Wc1hM5rWsqamSwYPrVigUVqE8UFSEurp6hMNR7YlCSxGFuZODbrc7MTcfwlIii8NHPsGG9WvV1df7oBu7d25HS3OjwoNp6uD5QftLsfcLuxGrTBr8KsjrjweGFvJeVDjMo6uWxfN/0bFx+YeWR2B5BL7gI/C77fq/4IOx/PGWR2B5BJZH4PERIPNcW0+KjqbLUWIQRSXuwunSlXgepkhruLyFkNDC6/AgoQ2reSWzMc0CDptLB146rC5fu6EWXB5mNm7aJKEmGg1LgqIIzAMzRYXpmUm5U8kDT6YSaG1tVehS970HKC4u0wGbHE8HAxzpkLdZH7l5CiINDyxsBaWLjliPeCKC+91dOHvmLGLhKJ7atUeHGWIRZmZnEAgG8OSeXRgZG8XmrdsQVrjRFEqKK8Vaf+bpA0hn4nC5yRoPYXR4BCtXrgGydswvRvBwoB+7ntgCSyom4WNodAzTi2H0DY2gsbkJne0r5Dxn6NTPf/4+Xnr5yxIgiK4g55ku8oGBQZTpEO5HOsWgTeIdkvD6PY/afQeHhtSKzpZntjtTLJ2bn1eBgIfMisoaTE5NyRVdU1mB2zdvYOXKNpSVlhnxXFgBtv3bcOyTI3j6qSfltCOjlgzQDw8fUWBke1urxCB+Fh5U5ufmkOaVstrx8CGd4qt0jSh2UkbsvncXa9asNiiLDNEyXh04jVhjnNIUFcWZtfFgmtHBa3p6FuPjU1jVvlpt52xh5gGWqI/JyQm9FjsP6Oajm42H1XDEXFuK9vUNPMwa9znnAseR7eMUrinGLiyGcKerF4GicrGdM4kYnHYG4cZVyLAhjYcPuuWIS6d4iI1KvCIaweX2oqi0XK5GCkmHjxzVXBzoH8Bzzx7Ewvw8isqbMTGXwPvv/xJ79uxAe1uz2uNZ2OH4scBANAiFDRaBPvr4Y2zctFn3Bz8nhZm33noLf/InfyL0ELEBZLNS1KupqpSDnWMqHIQBOxuRWkiN/BHRpHUinc7BQ9dWglx+I1ALxRCP48bNGwrr2rx5s4SG06dOCmnBwz6duM8efFZ4F2KSDA4mIaGDv5NcWQY5mijbwnaqcPikg9O0mdNFSNeZ1eHFybOXJUZTzFuzulP3OQsrlQWntJMFBs4VFhgYkJmGx+vRexbPlliYfBcMBfLCFwVrC9jJQmE/P6+yfJ9u3LvXhztdd/DMwafhdBNnRPyBT/ggYSuyGYyPj+lwzxBQHsrZWVNAqyiM0WqXeG7NJXH606OorS6XiPw4tiVrMWxxcuJZshgeGcLI6BCe3PlEvhsAElnpLnc5PWpFHxgYwNz8DDbSmerywOF0Y3Z2AWfOnscrr7yK8xfOqeuirKIUfQ97FbzYUFuV5/mnFQbI+X/v3r083melnJF0OQq7lI1K+IfNCVhdci+ePHUGb7zxNVy7dk25B1u2bpFgcvfeHRXTtmzerI6O8dFRzTl2ZPD+aqirl9BfXVkpZMBnbO7PnhqfuYY/+7vfdKcXRNp/TjzPZmxYXFrEXGgWFVXlcp5bclZhW0IzU+jpvo61HU1IJ0PC5dg9xfB4ArC7iFuK4153L2LxhFBRdvGI2dGSzBet6OwmH96hQoahX5hCBoth5JkznNIEIzP4leuTeEZ58dwUiM+eOYPiooCKheUlDOfN4HY3wyCzWLN6lYIsFRpLzjWxLxKpP4uzo3ieY5IrZ4rNisGhYQUmUrjPycVLkTaH0dExhTiv20R28yK2b9uKRDSsdYRsfT4fKVgR3UFRMRpPwOsP4nZXlzBLd27flSja1taC/Xuf0ty2SjU2EhL/pNhUEIwKgXoFbAuFanYBsTuJ36MMCJtDgmo0nMQv3v0l1q3tRG1NGdrbG5VPkUnzH96rdvzdP/5IGKxIaA6vvPSCkA/sNHv3g48wNTODvbt34olNa2BNhdWZReROHqBtVpQcxWSiZwJ5h+6S1k4Kd/FUCnOzE8glwipKu4qrcOdBPwIOoMIWQRBhtK9ciVsDU7D6K7DvwL7PnOcqHObRNXkqPAV7/cpsFldv3MDI6Aj27duvt8OCIkVNPr/oRKYoSnH2xs2bukbbntiOquoqk7+RSKjQFFkK63vo+m+sb9AzbN26daiqKNVaHVqMI5O14cNDh/AH3/wq7E6ukaaQjZwLD3vGcPb8Zbz8lZdw5/YN3L5+FV959WU01taaWNicFYlUTiiOgeFx9A+NoqaqDEG/E6s62pWXwjBMCvrvvvsLobdWrewUomh+PoRgIIjF+TmcPXMSX3vjNQnhyXhYBQ1+8VowhmRmdhEXLl7Glm3b5KQeGhzQ/e9x2eHPM9aVc0J+Nn8mfw0dDhZ1DTee6xGfdRTLZ2YoHEdVXOR6wzXdy2DjVEJjbDI4DL+d+7RCCDWf5/x+Cs3sQGMXDH+Wz3xeH3ZtFXI2DMfeoevdPzgIf1ERLly4iFqKvomk1koaEohHedDTo1D5FSta9T69XgfKSoqEqaNYzz+5lpIvzlBWXjsK/OrSyrHQHlJRm6gn7n34rKLBg99DVzyLdoUwbRXf8vd1RXmFnr38jCxa8/1y/SHfW470RBI1dY3oftCLOFn8gNYc4o1aGqrRVFOmDI7xkUEUBXwqKA2NTSronHkANY0tMp3w/VZVlOneDHg9iEVDyGaTeq7bbeSFe5BOA4P9A7hw8Sw2blqvENtYbBHXrl1RMbi0tBKVDGqvrMbk9Iye4VxvlClDx7nPa4qF3LNzz0/cTzorpCL375z3XKconnPfUFNbLWwLC2Lkw9M0QGRVPJHC+PikBHoWGtgxUFFVpf3K+MQ0cg4//uF//ED7Bhp2SouC+Mprr6BtRaPyD7jUEiWjvaXY+4U9gglVzu+M8rGixuHOjkcz3/NdE/l9Ff9u2Xm+fCZeHoHlEVgegV8fgWXxfHlGLI/A8ggsj8A/MwJnPvxrWgPz4jmdwfzGvHieyerwHo9EJJ6TeU7xvOCGLrizCv9dEFDkBklnhZLIWa2YX1xSWGNJWQWWliJiWFMQHR8d08GOAlxbWzuGR0YQCPrksG1paZQLlocrHjIonhcVlYDBmI319XDbibeIw+f1SR4ovAcetIRiSKXkLuN7Yas5RfmlxQg+fO8jrF+zEXU1Dfjk44+FTBkaHUBJWQAZpLBz15NIJNlq3INdT+7DiROn0da6AqtXr0Qsvojr1y+itroGbncAVWW1GBmfEjO8obYc9K5SILc4HJicW8Qnx09i0+bNwiUkIguILi7IFbp1+3YJxBImhV1J6LPTSTQ7O4+mxhY5+5LpJMKxJTm5JiYndRidnp5RYYKHFQrsBZYm/zz47PMSuoXH8HnQ19sj8ZJjKKEGFqQyWfgCRfjkyCG19fKgSBQAneAT09M66LAF28bDo9pjs2pLt7p8ag8mImd0ZERYHbrhKXLc774rAS4ei+pgqZZ3FVTybkfydvNuZYoXFLKoBKfSOVy5cg3btm7H7MysDl10L1G8YBgbD6sMcWMQKYsg7ESgYDkxasaiqrISXh/d+caNzWILMReczhReeBhbimVw41Y3mpoaJQao48GWw7kzJ9X6TaZnS3MDQqFFlATciMyMyq2fylpUMCgqqUA8ncOFS1exZs06XLx0GRs3bBBex+oqxccnLmByYgy7d+8QU5ZMaZs1J6cqeb48mFOEoXvu05OndOh89tlnNY48lNJ5TtcjxZqXX35Z48T5a7OkYc3S8Um3Hl3+bhWJVLCgYpd3bMoVbLEglkjr8546dUrCKj8/HZPEDqxfv15YEb4ux83rcatLg50NEuOibN3OyeEsJrrOmXQH5oQ2IbqIwmYByfG4UCoWs1jqJuRveHwax06eV4Ho6pUruka8l4UfyWNgeC3lzGdIqM8nh34sTgGF4Yg2zVfjnP9N5zk/N0/OLMSYggx5p3RwfvzxCVTX1GD7E1uRzsbh9tiwMEf3sUsFFqKnODfptrx3t0sBouwKKITCsVXe7mKeQAq5ZBRHDv0S9TUVwjJIPCcSQM5zp8QwOt55Zqe4c/HSeXz5yy/Khch1jbx6iufRSAKDg0MS2TZv3YTiomIJRuFIHEPDoxIQePBnMDJRVmfOnMbOJ5/AqtYGxMLzyingfU2HIsWH0ZFRiWK8nrx/CgK1y54W75zdMnRZz80v4of/9CP8xXf/QmvB22+9hb1PPSVe9eTUhIo2vF/J8icvn8ILxRGPm6L+rBA3DMBc09Hx6Knxm27y33ycFOaEYaYbJNHnzZeC8zyTYf5CHJFYGG6G8VI8z1pUF4kszKK76yrWdDQiujQDb1EZ0hYXysqqAatTHT1kbv/4J2/i3/ybP5SA7fPZ9aeCO7MsyDrVMcAuF+M0hLAfLGaMjk3oz02bNqm7huK7BHYGM+exLbxPfvazn+Hrb3xFAXvE+bCo1j8yjQc9D7F71w74PZzHaRXfhDnLD0oB28JSTypmOkFY1AothYXtIYuezxk+C2fn5vHL997HK6+9BpvLhevXr+PJHdtRHPArNJTdSUQc8R4lXquQKX3n7kN8fOw0xsZGlSfANed//e6foyjok4AmvEEeeF5AbnAQCrgCjglfi0GY6Uxajt1I1IT4pnNWJLMWucqPHv4V/uibf4i6GgYfR2GzcF2Lwe0kgiWncOAH43P48OhRxMOL8Dpt+Po3vi73/pvvvCu0yfYtG+F3ZGDPGDY811ZuNEyHGpFA7K4g9sIwylnkoEDNz5zKZeH3OIAUWepe3O4ZxrWuB0BiCZX2KMrsMYn1o6EMpiIZPHPwoBHTcp9hWygg+nx+dcLRAcv1+F73PVy5egUHnjmg541CCxMJ/cmODnYCUeSl6MnC58LiIk6eOaW1eOfOnSguKpKI6/N49ZxiwPPw4JDmFIsV6SQ79eh8d8HpCOBHb76Jp/Y9iarqINJIah2wWvyYmozg0OFPUFIdhNWSVrj4vl07kYyEkUqw48gPu9OHrgf9mJxdwIVL17Fv7070PLiNvXv3CDvm8bhw6fJFvR+GTcei7MYCjh8/iXg0jmf2PY3e3gdYu2alnP8lRT4k4gZ7xz2BxcZuHgqMRFKlEY9HdB+RvZ6KRbUHJAKNn108+txn2B/ifci2Di9FdU8x56OmtlYdcMTmNTc3o6ysVA5sh8tp1kiXU11jLofr0djTcc7nANcfPruIAiot8aOmukritOkYsOme4fOBLnN2wXHeEI82NjWJZDaL23fuYPeep9RdQxF/YT6kghQLWIcOfSRhnixzp52hqW4hWyh8F7oTGEpq1lXTL8fPzQJcPJJU6CYL3MTtsStoenoKiWRcwZiFbinlurC1wmLVXo331djoGIqLS2QcqatrQG9vL6oqq5XFwNfhvoAPXe7NWKxta21CScADjy0DazqC6MIMFmcnNT6BojKEk8BiIove4XH0DU+gpWWFkCbZRBQH9+3C4swEysqCSKbJdGd3B/OHvFhcMG537rNaVjTAas+ir78HfX0PUFdTj+JgCTz+APxBE9q5xPsvlTGFD69HXYjshuGfxAU2NDRKdOf9SiME7xt2b3BNYpGELv6SUppYyIl36DqooycS1Z6TxYSe3n74fUHho4gCKiouR84RxPf/6SdyybPYxka4P/t3f2wKyjaoW5ChoTQosPPiMz7Vr4vn6gLKMUSX+B/agFgoyqpzQgJ7/s9l8Xz5eLw8AssjsDwCy+L58hxYHoHlEVgegd9qBD5fPM+pRTeXySgw1DjPwwqus9FtV+AH5tm5PAQXWOcU07gp5WHSZnGAQgKxLWfOX4DD5ZXQt2HDRom8dBdHQiGhNzZv3iJn7jcZNwAAIABJREFUXl19DUpLizE8PCjnCp3RPLQ8eNArLiyDh+gE9DoNt1rBYHIfm/fA98bNfsENL2HPSZBGBrFoClNjszj64VEE/cUILYSwa9cTWIos4EFvF0iZefb5Z+APVGIhlEB5SQ3Onr2INatXI0rH+Wgfiot9WN3ZCYfNjUzKgu7efnj9ATTWVMBhycCSSyFFNm3WivNXrgozsp5hR7Ys5qen0PtwEBs3bxbjWEzpZEKGXh6wysrK4fb4JLxRYObBgC41fh5+iaPMvMw025vTOgjxkCehKpOTmH7m1Gls3rwRDx8+QGlxERrqas1YcLCI9UimJSKdPX0Sm9Z1ijVJlxRFOZfXg9OnTkscoNBJHYx/zs5Mw+Uvht3llaBw6+YthYKtW7tW3QkU5Bic1tnZIYxOKhGXE1ONDFa6DPkvPLBY5AijIMBDGZ1Ld+6QHV+inyMaZf36tRLDdQjNZnH9+jUJMAV3ufTUjFVzgkIrRXMGY3IOFVA2dGazCMSgKIo7UzOLEqf5ehRoxYsvDqBKRRynBHj+XTq6CHt0Uo57K/nLFhOA6fL4cfNWF2LxFKpr6zEyNon29k7c7xtFb984HA4rVneuRHk58SQxzM1OobqKbetJdN+7h6+8/hWJ5tSMeHjjfKWo2t3djQ0bNqC7+x727NmTD+5zS0gOep0ScSmU84xHB5yZ50Y0NQe/PIuaQpTdJVcaQw4nJyclpHR0rJKIoGIWRVJiaxgmyvDZvOCt8EEiRugqVABs4ZoZbAuFVbq9s2kyas08NIJ+PpTP5Za7je+Nwsntuw/g9pcqFOzwR4fE329sqpeQxNfidVKLPy8k5zK7BJwuXW+KubyfuYYY8Tw/d/KypJzJPCmrXmBCOTMKanDiv/7t/43Xv/IVFBcHESj2IJWK5l3ngpyqxZuvyXXi3t27qK+rkQAmPj9DE3OQeMGVwpZL4ciH76KyvETiOYsMnwWGGvHcyrmRSmN6ZgqDg/3Yt/8pdYpIOEsx0DeL+/d7JCqwMFhTVy2XYWlZlUSUO133FKhHJyU7Da7fuIYDB/bB43XBxaA3v1MdJhwbtvobx6xFr00xlr+bAoaZDwkhFOg+J1KGrfAUz//wm99EUcAvZM6nn/4K7R2r0NHZIcwH70/eJ1Lx+NP58F+uJxcvXtS60VBXp9+puVZA9fya0++zrgDOC3bCPBLPGeqrDgJT3PmM+MO5yzlI/EMGS7GQLikZwTaLHel4CuH5WZw9eRRPPrEO2XQEdrcPdncQwaIyxJM5+IKlQgwcPfoxXn/9VXVKeD10Kkeko7Dgw/fNQisFGQrp6uyn8zyVlmh1/MRJfPObf4h4dCnvPOcHsKsrh8IyhTaKZNu3bhHSKUs8FAsT4SROnDyNr77+qjpY+Pd0Y3JeS5CR89x8EdlCVZ7iMBEtEvPzXG8/HcGhEK5cuSqUS01dHTKWHE6eOoHmhnqsaGmCJcvuFX4OUwS22UywKOd9Mu1EIu3EP/3TjyRWxaJh/Nmf/jHaW5vkzmTpjzOi4D6359eN3xTPmZXB+eVwUtg012s+FMGnJ8/AanVi1849qCgr02d1O3NIJU2QKZdzq8WBZAoIWdx4ODSMW9cuIx5ZlFhaVl6Fqto6NDTUA9kUAk4LrOmoiokU5gueeNMVYlFxmCsN2et8L3ye6VmSScFF7TwWht3pQShpwdVbXZgaeoCVFS5Ue7LCVYyF0hhdiOPFl19+TDwvICzMNOfc5lxgx8KlixdRU1cj97Yp9GS0hjFgkwVHPi8orBJrRMHV6/OrFNw30K/uI2ZRUFjlXUmxl850utCJ9uDnt1qIPeP1CyCVtOLchYsq0K9e24ZkhkVzN5Bj+GcCP/7J29h9YBs2blqLTDxGYBy8ZOnHk3pGprNW9A+N417vgNznbSsacPP6Bbz44vN6/yzCE/vE8ObJiQnU1NRpjaCY7fX4URwoEaaqsaFG4iPzAZKJqO5Vm8OJBPdqdhbRWTBlt1EEbpcT2VTKzG2Gk6tZgNgWdkvQOW+Y+Q6XQ+i4h339jEnByvZV6OsfUIGd+wiFZSbjKCstxdTMNBxu4rnM/ox/0jzAfU1v70OtdVxDuCfh2myzpVWcUkHlUecT93lG3L527TqKi0pU3PAGg0hkszhy9Ai+8fVvGCxSPndicHAY/f0D6lrke3v11S/DYUsjvDSnZxrFeBoU+Hsp1MtwYTf7SCF80jk4bR6kkmkZO/oH+nVfsfONAnpbe5ueL6aIzxhTdr7w1s9qzWegLHNsKH4zf4FdHsTy8U8WAMDAZoWQFqOzcyV8LjsyiTDs2SQSS7N40HVTAcJbt+7E9dt30dKxFpUNLYikcpiYWcCF8xdRWhTAlw7uQ3RhCuVFXiyGmFMzh0g0gcaGFbDkbDKfcP/G4nMmHUc0HsLS0oJwQURieX1BzXGaXILFpTJUEDfFPTSf99wHTk9OiYPOIgyfa+rsIpoqkdRrczxYcHI4bairq1FeDAuR/J7RkTEFzhocId3+AT0f2V0xO7+A5pYVgMUBb1Eljh0/iQvnzyGyFBJv/Tvf/hbqaivhsFlUzBEaL5NRscdiU49G3mme90s+wmeZwFDufw3ixXQZPd49tf3gv1s2Wf5Wp8Xlb1oegeUR+H0ZgeVF8fflSi9/zuURWB6B33kEzh76q5ycwGQRS+EoBHjRdc7DfxrZVALzs7Nwu+jg+IxxLrEgL8xJPHmMf07WIg/AOYsdI6NjYmbTsccNMpmx5LKypXft6g4d/p0ON06dPivsAnnGk1PjchtTXOKhimzmyspqhEIRdK5sh9NGEc4kBVEo5KHfsCxNgFYBLcO/z/AQTpcqTSo5YEmBSnMoLSlBSXGRQviWlhZx9foVOaqrqsuQzThQUtKIn7z5Hr729T/A7a7rSCYX8OTuzTpUOiwOWLJ2PBwaQwoWtDc3wGml8zwqjmgiY8XA2AQePOjB/r27kYosIhWP4vL1OxJL2HJKBzBbU/me6bBmSOi+/QcQiTEMtARLoXlY6T5SeKIZXwpCPGBGInTSBiWi8QCYSedw+uQV1Nc3qrhw7folrGxvRW1tpYK1KCazxZjiJA8tb731Dp55+lkdGCnO8JDI0FVyxunKpZhA1iXDFSnyEQnh8vrk4OMhiK3HPDw1NjRI9Pzoo0PYvXuXuM88cPMfw+M2wiU/L/+CAW3xZArZnBU+fxF6Gcx5/yH279uH02eOY8vWjXJSsoDAzgWGqDK4yyWMCIUwm4ogxLzwwEaBY3Z2TvOErjaKsolEVL+P197l9mNgYEQHO7qOyabmYdm0W/s09jkLBc80PGS7Lk0jk01jPhzVQZ/CD1n2dAIe/fgYLO5SVLWsRzjtwt2uuygvCmLL1s1iDtfWVCGRMEGudLPx+vKL85jFKLr8+/r6cfjwESEK6mob1GZPd2lDY71CMCmENDTWYWpkBD4haAziQMUhZhHYbGa+8xApISMLm8OFobFZoUDqaqpx7JOjeO7Zp/MuVBMALDedUSGE8eDB07DizYHfHCYpojJIzbj3OVfo7rbZPBLXKSbwWnMN4HgSSxKLJeDzBpFKGoH3vQ8+xGtffR0LC3M4efKEgr4amygYhJETrscqFjR/z6OQYWmzht+ut5gPH/7/IEP4PXQXpzNqKU8mM7DaGX4H/PVf/1eJJqUlxSq+EV1ERy2LI/wcFOf57/wdFMYWFxY0Z8jEdrvISA/LsWxCyZI4eug9iSvPHXxGrji3NwCvv1TO8yRx6xYydqN6L58eP4mvvvF1RGN07lvkrBsYGsDkxCR27CRLPgWfn7xbi5iyD3p78cv338fX3vgqwuEQjp/4BH/0za+jOO8atvCasuvjESu8sI21mKBSDoKpJkmopcM4S9665gh510787d/9d7z+ymuoqa4EcgnMzc/i+z9+Ey+8+BJWNDfC73FLOOZ9Sucm73cWtuxOFyamptHb0ytePQsrdF7q90g8o5uWvGiyiRmGSvGQCCDHI0GMwhgxPswuUIFL84/FEiOI0q2YzVAUTGExEoKVFVqrQ/MpHUtibmYSZz49il071knksjpccHgC8PuLAJtLXHeyzw8dOoz9Bw7oPiPHntkAllyWYB8jpnCI8rUThSVTGCdSIQO8/c4v8NJLL6M06EE6SYwEOye4HjOE0I6/+Zu/xb//93+GYNAnHIxQSRYrQgkLzl24hGcPPq0iWyqZQNDvU8fJ9NQk6urrhCuyO2wKq81mLOr04dzgc4HIAofDiZ+//bbW1h3bt6Guukr3tNXpwbUbNxSQ9+Uvv6RQR75uoaj1qIChVc6JdM6FT0+dx9FfHdd6uW5NB77++ksIuK1IJ5f0fJSgx5sqa7oLKNhxHeIcopBEhBCfJfwiS5nYr7d//nOFPW7dsk0dNBKryPK38hpmYbVRwKcAzu4Li0Jqcyx4JuNmbaH4SEGQTn4h3NIqwlPwUl8CJ43WHc5l5nbEcerUGczNLqCxaQVWrVylcGqOo9udBnIphMNplFc04PTp00jFFzBw/yK2r22C354Ve30+YsHJCzfwx3/+5+oES7HgLCG2GPFkGkl2IFDwtzklfl66fAVffvF52HJZrQss5DO42eV2CKlFp62E0v4+YVkodq9Zu1UCJP+OYYhkbjMsmkXD7du2S6DlXoWZH5s3dCLgIeLEKnH/6vUbundWdrTLec3xszs8GBubxsdHP0FzUzW2bdukgjeLXRQJDQue2LkUBofGtH6UV1SzjA67I6vXMRkSFGnjep8jo6P6b6KeWGQhtoRcanaVbNy4AR4+k9SxY/YVnAd8HvMG5zoXLPYjkWTYNbt8mKRAPFVWmRfsRmPuSmgxJAyGsCa5jLjbZaUVCAZK0dPTr3WUeDWX04lgUUAoNf7ecHhRmSDlZWUSt/ksGxkeVg4OkXXEohFLl1fLTYFVYieLuOZ5wVnEn2PBgtfNIH/ScHr8uHLzjtaATRvXqojtYEg453/OggcPHuq+HxmZFOf+lVdeUkcHv+Zm5sS9J8qHeTh1tVXCjRB7om5LWGHLsh3LFNbCsaj2tAuLC7oGbW2t8Pk8cmXTYZ1KOzA2Oo3u+11ob2tRN2VRcUBjyq6kYKAEszMLuHHjNu523UPL+nVoaa5XB1w6HlaWgi2bwmBvL0YGB1HkD8Dp9CDnCqL7YR9efPl5FJcEEE8lxZu/deOOAsrJJF/T2aZg+2Q6jUtX7sBmdaG9bRWKA0UYGepHLLaAtlZmXiSQTiSFdZucmMXEQgR2T0DdhHRps+jB8SVe8VF+Sn5dNfPGbCZMIYPaNPciGRkp+OxPZ5ISz2lQCIWimJqYw+zcrArngaIASstKNZaxeNJkGYWIaOGzOo1UlmHKJTh18iRGRohEY1ffmkeGDBX4VXzPJ+oU9pmFbJZCyDUxbHx/FqggJ+a5upDMPfOZ8/w7yzrR73xyXP6B5RFYHoEv8ggsL4pf5Ku7/NmWR2B5BP5/jcC5j/6Kipk5zIrZUlgys3AycKsgns9M6RDEjXMhILQgnhc2oQUXp4Q69sGzddruwPzCEkYmJvGwb0Csx5UdHTqIjY+PakM8NTmBpaUoSksrsHbdarV50jlNHjhbbLlBv37tBmprGxAJR7GmcxVyaYpdxvHKL4rIBfHPOHKN2CzBmY5DHsIoFlC0y2WRisd1mKGQR8wI3bpkChM9snf/dty58wAlpS2YnU2hvKoGnWtWIhqbRrCIVvAUnGQfJ7KYnAuhq6cHzx54ConwIhwUk9JZZG0uZK0OfHriJPbs2A6fy4pwaAHnL9/EU3v3CR8SCPiQiMaEtKCgF40lcP3mDezdu1+OMB1aETfiCZm9eYKtChOyUhpcCcUYipc/f/sonn/uJdy6dQ1ZpLBjxxZYbTm43BSaY3JY0xXEg/XpM+dRV9+KqupqOcs+/PADNDc3YMvmTTr0UuyiqEuBjO2203PzCpLiYU2s5+FRORbZAs/DFd23dNw1NNbC43LpNela52yy5sMfjcPRJe4wiyp2N3EEcRz75CQOPvMM7nRdQ0NDlVztdErRnXr7Zhfa21sNS9xtRTwRkyNybm5R74Ft4Qzdo2Chttw0QwEpzJOvmkQkkkBlRQ3Onz8vVIWKB3nRvOCA4yFR4+Kyw5lLIxQJw+nzYXR8GG5bGm4k5AKjK6pnZBExWwXCliLcu30TVUVulJSUwOf35rm5FeJxU6CXYGghj9ktvnTvgx650Xl9XU4vfvGL97Bq1SrMzc2qvXnz5g3wep2Ymp5AbXkFMnFiagoCoHFhP4rqFLmFn5fuKwvmQml0d99HeHEBddUVCi8lz5kCgviyBWxOXjxHvpvBmLLNvcH72ri+DXKD71utz1aX3NJcHigosbXd3HP8nAGkUzw8u3D06K80V5/YuU0s8IH+Hjz99H4TkMfAUApqvCcpwkr8ZeOCeW+Pf/1zAZUU3yzWrERet8cvYYrOc2JQ/v6//T2++92/gEvhpdRdcrA5rHKumqKTKaYURHTmHZCrS8QNhUvycHl/kQecScbQ33tXLloig/jldPvhCZRqLPg7Lda0chASiQw++OAInnv+Rfh8QcQSCYxPjKOvvw/rN26AP+AVrmVmeknhgffu30eCrNtUUq454jZee+UFOGyKKDZIDAfvP1NEKIwFr/U/Ny5WYmSsGYkEfBVyqL/3vR9K/O7sWAm3y6LOmVA0hZ+99XNs37oZHe0rUFVWKrc271NeZ4pM/w977/1dV3Zfee6XIx5yBpEBBoA5s8hiFavIykmxJFlOI9uzPKF7fphZa/4B/zIzP0x3rzWrRy1Lq23ZlmRFVg6szJwDQOSc08s5jPc+77GostytafsnGajFxQIBPLx77rnn3rO/+/vZFpsDiyuruHXrNo4cPlTkE1vEpTUueDLYGV7Kdn462M38oggqIYuFRacdiYTBK8g1LfnWFDpVYIUNmYxh+IdiIdiZ3mu1c1lFIVdQkfH8R+/iwB5ikCLCSXh85fD4ymChi9zCzhwHVtfpmhzGo48+qgBHMsxZ8LOVkD/SjFnAVQ8FClabRKh4Io1fnn0Dhw4dRl11AAEvA4ANX5odAxMTU7h75w6ef+F5dTgkU3F1CvEINhJ5FXmJWJLIybyO0IaC/K5evoxXX/0aaqqrNNdNqKwDGTHX7YjGiW6J4cL586itrsLunTtQWeaTCM+5l8yyayCKX/3q5/jjP/wDFZEp5nIt5T3LdGKYayWXs8LmLMOtwTH8+OevyZVdGfDjD7/xFVR6bUA2pjWTyQCirucNVonzitdbiVOdYvEQphB3b3AA165dE+Kps6MTkVAQFQE/HAz3JSahKDixiGDACQzo4xzlfarEMS9eyWYC/8ZnE/60YROTGU+2OsOiJ8Wpv3mTTP463ZeaFbDLo2Z3UTWyWSfOvfMGqvxAITGL1noPHJY8HI4AIlELPrpwA9/6kz8BnwToFOd7jCfTSGXzQt7w/5m58d7759DZ1YXGmipYchl1/rAY2NPTLac8Cx+lUGauuUTAJVNZjIwsiDu/srKoUHMW3A8fOSTueH1dIyKRqNbPDz/8CI8c3AevyyYRn0Lx5OQ0FpeWlXnB4FF2QLD4u7zCQtUwmmpr0NraIucznwc4f5QNYmUXVh6jI+Nobe1UYYdzomDJfB56KAQPC8t2rW+mAGpCL3ULInYk+fl9j9/HtaRkNCh9L1ng7Hzx+NyaZqX1hwURBzsK6T5Qpwr0+nScF1wODAyNqBCcz9tw5fJ1hSLz9zGrhoWWtbVlU5BFFm0tjepQY7Ao8VH8HpoeysvLTWgsn8uY48AOqeJ9qbT2lYqq/N38XjqahThjUGciiwuXb+Lko8cRj4VQX1eJdQaCSzznvaqAyal5FdOJJGHwMosfZHC3trSiurIKsWgMG+srqKoMoLGxWgVSogHdxJSoJGfnHUhFynAsLpTP3Pwcjhxm3kVOKByeq2vXhrC4tIG9e3ciUO7FysoCyso8wpgQZzg+OoWJ8Vl14HR29sBT7UbA71Eo6MbaEqy5NOKRMGLMOCgrh81iw9DIBLLOSpTXVKO+vgpbt7arKO92ehANcxwYwD6N8bEh7DvQr+f5S1fuKrOAax5D5GsouMfXsKWlmisw4rEoHFanKSisRuDwV2gtp6CuEFyPR/dHnnfe12kA4NWoPBe7KagaZgofRowgzZV2cmoc8XhEXaTEEy4vbSCVZJHKASdd9VyfrVDOATvwKiqrUVVVI0Y/v+D1E9vH4nga5YGA1l5Fvqjwqqd7rUcqzBXvXXorWh652JsCs4XXQ1E8Z4ixvkRDz0PiOV/j8JlN5/k/axO5+cObI7A5Ar9zI7Apnv/OndLNA9ocgc0R+JcaAYrndJVqQ8y/H8TV5+AUuiWLQjaFdYrnFASUq2Y2NyV8xMMu79Kmh05eib0MFcpDznOGEJHxevTYMSRiMUxPT4p53tLSLMdJQ0MzIlHiUaYVxrR9xzaFDNF1NDg4hC1b2uSu7Wpvg9vBoDfu5eg0pkPIqs0EN4wlnIURzyn+MRqSGgXFKgvsEu6MmJYjMDmfw8zsDNZX1xTed+bZJ2G1eWGzBuDxsoX0Y3z5a6+ggBgslhR85G8niTywIRhL4trtW3jm9CkkwxtwO2yIJtNyqEbTOTnqnnz8UTgtWaSTCfzitbfxtVdflSAh4qgKDdkiM9OKjTA3ZIvYvqNf4YV2G11XhgNbKmxQhFYoZ5rCIEVmIjUK+P73/havvPxlfPTxB+jd2ome3k7Y2WJPR3za8Fz5M9yYkBl85+599PX3Y3x8VBsphn5WlAeKPGojiMgxDgvu3h9CX/9OiUtsOY7Fkio6EKvDTezs7JSOh23kAT9DT4uORfq19P4Nd5hdDgy8c3l8iCRSiMcSGBmZRGN9AyLRVWzf0S33E4WseCSD2Zl5bZ4YbuV00Y3HYFC2eU8gGo1L0OMx8YMuYqIWygLcfBFRk4JHoZEucWnHxsbkYufxl4RIzpeSeMCChsdGd6wVN+/dVeGhrtILF9KwZFNqbV+NWjC2lMKnN8ZxYG8/ulvrhMFQuzdnSDQigYvty+FIRE5yburKywPo6eoRmofjuba6gdu37+Kxxx7DyOgw5udn8eijj8ihxkCsPJ2oRYG7uC8s4m/owKNL0HBtuSkkO/7dc5+J+T00cBdf/dLLcDkoTHETaZAbObl/TbaBOgFKr13kuxp3MFFIZJhSHObP2+RGJAM5Eo1hYOAuerf2CrlEZxjbzLkPrqyowaWL13Dlyg186/e+KUfxxvoqFhZnxSB30HZKBBEDY0vdLUW9nBtz/m4dY1Egflg0/rV1Ttcs2+J5jugAZ2HCL8b3d//f7+Lf/pt/K3FHuCk63O1WhCJhFXgoypTOOc83P5+enpZowyA606Jvg9/tlGh+7/Y1UvnVWcE1hsgij78KFuKaxLTNI0mh2+3Dz376S+zbdwiB8gpcu35T+ITWti2oqqnCvYF7iEYicDr8WF3ZUGGG4XSHjhzG8PB97NxJ9roDbgdRJkk533OZ7AOn5W8jntsKZHXnkKOGQYEn78DPf/aaRFwGmfp9DiQSEaTyFhUy33nrDZw6eQKtzcQ4GDa0CZGkOZsojixGRkc0JuQGT0/NKNiX7fbMDujt6Za4yIIciwMsCHENIl9+ZGREKIbGxvoiaoTrFl/YnGMeD+XzggT/AjbC67A57fD6y+XKpNKbSybxwbtncWDvVjjYYURXursMHn/AiOcKL3bovnL//ogCk4m+CZSVIc6OCIm91HMMt1hkHzqt6Z61m+tlaWVdIufXvvwyqN0Tr+D1lSEciuLKlatobGhEy5YWdVpkskm527kSzq+GcefOAE6cOC7Bfm5uBteuXJH7tKNti+5lnOMUG7VGxlO4e28AFdU1uH7jlroduHYfPXIITtas8xl1dFFsLFjcEnx/8P3v4ZlnnkJ72xYVHngPNjCYooAuByXFcx9Wggn85V/9HWxOrwS373z7VTRV+4Ec56YTyTRfl3OLBQ4twFozyY6mw5RrHVnn7C4aGhrCwYMH0djQYNZ+stwlHqeUD8BuAt5vlIRRFNBNR4LpWil9GFTPb8yaLcV2ijvMmUAxW+JmNqfus4HBISwsLonxz+uyvsEvhrbdUQmPuxJ/81c/QFujD9s7KpCJLsIOFksDSKbs+PTybbzw6jfhC1SowEZTAO+bxDGlMllh3+4PDWtNi8ai2FhZ0bMERVQWQHn/YK4G57YRz4tsZBUOKNcx5HoVH3z4npApTc2N2KCb1sr1Maq1PRKO4MKFi3ji5Ek9Z9ChzTBRHhNzLvYfOKDx5zXC+zjd/8ocKN4jOcbM++AHOzpYGOb9jfP84IEj6hJwe8gmJ8/61wtqFMNNiKbpSOK9jaIqsThCVxSzCLj+lb5OwbxUXKSBwO/3oLOz7YGHwnSOmSKeuXZNoS0RT2gdvkfhv7lVxbWxsQk9hzQ1tijgkx1cev6wmKwcIo5oLnjQcSSkksmOKBU2HxRt9V4Nus0cZ6lTyRR5Td7O5x1M4WgK128P4uCBfcjn2A3FQhG7FvIqyvD8RWMpjIxOoq2zW/flSCSMqclpjI2Oo762TiI410zeqzweO+x2Pm9k1Z3Apgv+viyFV4tNAjrd5x6vF9WVlSra8zrh69mdFaiqacbHn5yD1WayQ7q724tF1HXMzS7KfZ5O5ZVtU1tXQDRCXnwEtdWVcLKzgyGdLPbZXdhY38D84iqGZ4Koqm/A4uKUjBHsJOBzRE1lPeKxpMwmiwszuHL1M5x++imEIxkkYuyLtGJ8bBzWQgb1dX5s7aEJZUPP4NaCDROTcwinrUjkLNi1a6dyPLimc/1gdyELhLynasyLXSg8pzRwcF4xS4AFGt4vcvkMxsZGkEhEhWujEWJifAahYFzmGwaHE//I5xHy4KdnZmWoqK9vwupaUOaa1rY2rUXk3xObxrVd6KAiWqwknmtuCDNn9iIPlkiK53z2Z5D5F8TCwZBQAAAgAElEQVRz0wBlhP7S3NoUz/+ldpObr7M5Apsj8LsyApvi+e/Kmdw8js0R2ByBf/ERkHhOR8lDznMjiufkPKewXMimsSHnuXEsfVE8L23WSps5oVzoLtamuKC244LVjvWNoNifDPWKhsPawPChnC7FZCIjNvq27VtRU1MpN9fq2oo2tXwovnHjFurrGxGNJrCrbwfCwWUJGtx8cZPIjWjJeV4S9R84NSkI6lgMGsIIA1kJR/x/uj0phNABf/78eTR3tKOmrgXRaB7dPbvw2YVLeO6FZ2CxsE02K9RBOpmGy+7B2OQM0oU8ulpb4KBEn8ugYHMgmbMo4OvGzds4feokoa2IR8O4MziKAwcPwekoMqa1OTVOcrYfL6+uyqW2/+BhsWUdCm80rbElgZE7hpJoTNc0XcEUtn70dz/Fiy++LNcPHWROJ1EhZDMTn2CCHYl94c+T0x75h7H82c9/hpdefAG/+tUv8Gd/9qfCjxix3uisdJ9zkzMyMYn6hkaJ0XSLczNKEYi4mbW1VTQ01Kl1maGdbCH2ez2Gm14MHi0JEdxkqYXeYsXswpI2MlaLU7xYBrLu3NkrMZvahdtZhrmZBbUBd3S0yMHMTVsqncfqyrqEPYpAFAjoKGcnA8Ust8eFlpYGCSDNza1wOrwmRDabxYcffqiCDMOtduzYoZ/jB8dmdWUJ1eU+RKIReH0U4AtoqClHbGOZoAm43AHAXY3XPriOkbkg/ujbr6Ku0rR+szjBLgiOFzf9dA3Sjc6xYXGBomMqQfxATEFb7733vrjZR44cUaHowsXPEAj41XlB4d/jsMNVxPVQZjIfFgk/5BRTVKHwsri4hNHxCfgClWo9P3qQQa52IUC4GaeoLzFIp91IcHo1tS/TscjijQnv5FziOPCD54Bjw3Znm9OjALjJyXG59s08hFxjdFtnMwXs3XMAt27dwaknn8TQ8BBsDovC7Pr7tmoOqvuADmX9NNEf5vdbCuQ5f95C/cDt+Btcq/TRMgdAIq+VG2OKQg58+tl53Lh2E9/5zndw985ttDQ26pgo3gTDIRWNWOihGMdOBW7Kua5MTk7q3VDQ5Oc8d3QeVge8eO+d17C2PC9sC8eNoX3esirA7hH7mv9GRjQLOG+9/a6wLXfvDGB1fQP79u/DyMgworGI2vopzA7eHRZa47FTj+s6n56dlhhKLMfLLzyLZCIizjHdixLTiu7Q30Y8ZwbAw+K5xeLG5cs3sbSwgNOnT0k8T6VjyFucEsfv3LqBu7dv4tvf/Ib8wywoCuNRMEx+ivvMBqDzT3xaq0PCIwVNcvpZpOR85vvn//OcKLfNYsWFixck+m3d2qvx/vw0SsY23RgM482SXe5DLBlDnM5ufwCJWFrCOhFJb539CY4c2omAj50ExAj44PaVCdtC+AfPfySWkPjEjiGKvsahbYpFpfWGznPNV6v5nURokO1cVl6F733v+zhy5CC2be2SGOj1lilQ8uOPPsbhw4d1DoRjoAhH6dTlwf3RKczMzEuoD4WCYkNv7e1RgSbN0Fmx5I0gys6MTz49j6bmFty+TSf7C8rAoEuduBae60IuBRfvBRTk4JL7/8b1ayqmPffssxKazHVTvAEUBXSLxY5UzoJ03oEf/M1PEEvkFLD3e1/7Evq724BcSrz0FDn8FHBTSQXmUogtFUpcvC4SCYm9LCx+jaxou12FJzdZ1MSwsACRz8GvkEYGihq3OV3n5k5qinSaAMWPh5FMX3xgMQGhZPeTfWQ63sz6Zq4nFg94b7t48ZJCJpfXFuH2+rGj/yAa6tvw8QfvoNJXwJHd7ViYvAu3nWuVDwWLFxdvDOCxZ19S8G+pg4bngNzmm7duipFP1Nkzzz4Lisa9RHgxTDjJ7i+nim0GB8L11WAoOG78YLDq3Xv3Nb+feupJobkomDJjwaCh0hrbjArmnyiokq5g5qNs375dwjnn6ZNPnHowP3J5Opuz6vQynTHmXs+CjXmm4tcpMDtw88ZtdHVtFeIiwbBPa5EF/tA6WVozjAPYCNJ02nK95WtwPZfAmeNxpcR3572JayPvhbzeyZVm8VY9TjIZmBXb5fJgIxhUgYB8d2J1OBa19Q36Nx7/hQuXcOrxJx/kzVAs5RhlMsli+KZNhWZy7/ke2e3Fe2ZpvpREfP6+UvA7/+Z9wmQpmOI5j5PvtZSvw3vW/NIalleD2La1F+VlHkRjQbGy1R3jdKmQ5XB6sbIaxN3B+zh29KDpiClYEdoI4dLFS1rbzjx5WlkhgTKvzj1/LbMD3HYWlK3iz7MYw/k/v8hiQ0BmARog3nj9NRw8eEjCOTF3A4N30Ne/FUtL81hdXRLfnN0oW1ratJ7NTM/rua61NqluLjcLp7msRH12RLqFsGEh0Kb1anoliWA0jvIKj76XSBSXwyN3uZcdYDKOpLGwMI3xyXF0bd2B1aWgipJ8vVwmgT27e5FJhZBOx1XciQSjmJiah81fhXjOgv179+H6jWtoqK8XCotGBnYUqttIYjnRYbxncC03Sy3FeT7XmXtVDuMTY4jGwmhsrJNpgIYXPiMwlL22rsaEyidieshkDZ+4Lj6+B0MRlJWVqzDPZwsWYjva27FtWy+SmisMbzUda8bYYQrpnwdqPOQ8Z+GM4bb/SDw3OKRN8fyLK/Pm55sjsDkCmyPw+Qhsiuebs2FzBDZHYHME/okRuPDmv3+AbaFD2xAUGDCYhYuiOgObchmsr65IjJX7qIhDKeFaSqFPfHgvfV2yNPdwZJomUrA53WLpzs0vqCW7srwc83Oz2nTzYZoCDV16DJdaXl5Af/8OlFcEHoSBDg4Y5jnbu8k13tHbKeFdXGMH2Z8MgyPmgviBz8U4s4k07EtiWvTwX2Rwm4g9bt2zyKQSmJwYw+07dxFKWNG/azemZ5bw9NMv4srVa9oMHDq0D1XVFAvTcNqdYIDhwPCoHIm9HW1wWnLiw9tcHsTTecQzeXz62QUcO3wAFT6XWLbV9S1yApJPSVdWNpUSD5SbQYqi0TjbgSNy4D3z1BlkWGAoHU/BvH+Kxdw+EFXD46UYF48nJAyfOX1aDqRYjAKwWxtACqESZ4p8SrWDMx3VZsPY2Kh41HSeB4MbeP65Zx6IT5JGxF62IpZMYXxyGu3tnQ825HwfFA6uXbuKAwf24dKlC9i5qx9+urDZPk7HWbFYwdfi7xU7Ow9MzsxhdHIa1dW1qKttQpnPh/XgEmqqA3IDUzxPxrOYmiATdQivvPICbHaKlRFtgsfHJrVhZ+AU+bwUxynksSBDp2gmk8LKKl+vAeWBqgcbdLrrrl+/LkG1tbUVKysr2oQTMcEJ6/e6VHwgvzyToouV3QEZEJqTgwMpePHOpzcQyzrx9a+8BAeI7khianoa83NzcqBSFGDrP+cknahk4TJ0jg5tjlkikcSVK1f0vokO4RiTuXvp8gUhE5qa6oWucNmKbiptFUtiFcfPCCLEBMzMzkuQ397fj08//QSPnzyB8jKfeNZkupbCBlUzUSdIcSEQi9gI2ArREiPYoB3Ynl3aXLJTgMxgcpKJbGHBhEGWPA4VfDIs/AAXzl9CbW09auvq0dXTjdfeOIs9u3eqiMENdcmdajzBRRA1JQiKbl8Qz0vCzz8W3ijAks2dErbFanM9uFa4Bvg8Hm3Q2TFDpAbFQR4vzy/FIjqU6+vrVQCgYMRrjviW5uZmhc7V1laLr5yKh3Dr2kWsLM7i1OMnJSiTqesL1AA2N7IFu0TojXAEK8srwgcxO8DpdCOeSEhk4h6faxMdrs2NTehoI3rIKaQL/42dCV/60itac27dvIaTx48hUEbWP8SYpkBh3JZmFP4LFAxY8uwayhvuedF5Pje7jCuXL+l6dru4bmSRKdjEuE7GYvjud/8jnn36DLq7Os165nBIZOI6wvWcHxQQKT6S2U7hn+d8ZGRMxaX+/j69VzKGWSAozSVyqjeCG+J/E5Mk9nWJVywnuCnccP4mM0ksLM9hZn4OPb3bUOavUDAtQxPfOvtTHDu8C16XEUSIB3ognhd4vHSju7G8soqFhSX07+iTyEtWNV3cxVErus+NeM556vMHEAxFJdokkwz//FAFBoo2JqzWiUuXLmueMxBZxRphCziGNrz2xjuav7xu6VhOJlhIzCEajkjw47wygqtFAYMcr5dfflnjwHWZxayJyTHs27PTBBNbc3BSrWQocBpwub1Ip1L41S9+iR07tmPnzp26B3zuPC8ViRmGDKQLDrz30UVcv3UP+WwOjx8/iuMH90rsU0gurz5d1wxrZhYEl32H2NhElUxOz+j+wSIenZoserOojGwaa2sraG1uglNO6IIEOC7oJuyTZRdzLTuK4nmpeF7KPimJuA9fx8Y1SoySEXh5bfEapTgt0TRfMEiQWFwByBvhMD45fxkubwUcDo+Y0E7E8ezj+7EyMwSPk10TVjjcAXxy5TYeOf0iyquq1e1BJMjAvXsYHBzQ+ezu6hKGicWsW7dvScDfu3evCh+8JrkGGFGWWCF29piMCR47nfFXrlxHe0cbamp5PwHszMhQoZRFdSKpuO5ktA4U8laEQjGMj49L0F1eXsTiwiIeOXrEYI6UX0GE3OcdWSrwq8BkXO9mHNmVkEYoGEEwGNH9FxZWqj4vVpTGtyRClxBV/JxzkHgQ3pOIhqPQzOIhzw2LhhxrHjeLhyr6gI5nSZLmTzGoOJMrwONjUS0jUXJoaFjXfFd3t+bARx9+JLc55z/vw7zSKZxWVAZkhOChMciXHRCfi+GmaF16ntTSUHSam1B6iuiffz/XQhOQntX9mtc5Cx1kvQ+NTgjn1Ld9O9ZWF9HYUGu6CwHlDZQFypFMGVzcyuoqqqoCmtd8PxRvue7R7Xz3zl3s2b1HODU5rpmhwMszF9f9kRkbEmQLVnU8cZ7W19Vh+P6Q8g8OHTyoZ152IjC3Z3jkPqKxkMRx3mdC4Qi2tLTj7p1BCfo0APTUpXV/5dzjG6ZZQTVGssTtXDfK4fWVY2opioGREXUrNTXWaexSSXaG2nHv7n2N1+FDexUgvbqxqm7B3Tv3IZPKY2RoGP192+B25RGPrqPAHIFwBMH1IOLxLCoaWjG1uIze3l7d08zaFtf6zuuD+D4+p7JoyAIIn4lM8CcDX1ng4HMpg1Iz6qhi7kxHZ5uc5xvrnHd5zM3NoqmZxZZqRGIR3Ss57sTKMIy9srIaFRVVyGTzmJ2dE2rv6JEjaGvbohsgz5eK63p+MOugsFRFJJsCq/VfMbSZHadfFM+LQRilIhLn4pGn/nRTJ9rcIW+OwOYIbI7AQyOwuShuTofNEdgcgc0R+C+I5//YeU7edUk8Zx99Rs5zOrMeZokbUafwwAmk0LMib5PIB27EYbFjlXzqhQXcuTsgwbC1vV3OZLkzwyG0t7ehrKxCm4nzFz7Vhogts3Sht7S06HWGhkbQ0dGFe3cHtWkLrS9j3549aGpuNtgAtYEzTJCMXfNRcrEK4VBq5Zfb1rSwk1sajwTFuo5HgwgF1zA+PomPLt7FE2eeweDgMF584SWJvuRSDw0P4rnnn5O4wXZs8nnXQxFcunoVr7zwLFKRIFx0r2XzsLp8iKayeP/cBzj92KMSYcmQ/ckvXseZp55CY32tNugUjblB4aaRzsZ4MiFh4ldnX8e3vvlNJGJRE7Qnx78RsCSa83MKm1RcAIWddfd0iJsq0cKSN87+Ik+a7iNuTigO0R1nY8BePi9uKTc75YEyfPjhB3j+uWfR3NRonGd5oixYlMiozHDt+g0cOXxMbluKBdzIclM+Pj6GvXt34+bN6+ju6ZKTteQ813svBYZSgM4X1EZNhvqGXOMOZFJGjsnk4ti6tUNCns3iwOjIlAoUxg0IdHa1yn1EZMHw0KhceJwXO3fukjhCsY/uYR673Q7E4lF43H6EQ3GJXZwbJccd3eel9nX+LH8HRRO1aufYXp5DIZNAJLiqTThdq4msBc6yWpx9+2O4/DV45aVn8NlH72Dvvr1yoZZEeJ4bvjY3wWzD5wevi3gso43+6OioNnynTp16EMLJOcl25+HhYbz00otCJRnYEFVvwxU1Ajo3qBRWHGLosnWcm9HX3ngNzzx9Btu29SAa3IDf55FLS+4sCg5ynhtOsQRZzpGiA4sOSIN1sMDn92FifAIzM9Po6OhEbX2dgv+S6bTEKIojTodLzNq7dwfEjCUfe8f2PtPi7fTA7fPh3/27/xv/8//057A7LIjFQnKxyUGr1n9DwlcgnSVXnB/mqi1ds6V5++vCW7HOZ7OBxlWy8+12F86+9jq6O7vlhuYGm27SVCIpoY/Oea5LHG8FzBUFmhK6hwIiRaXbt2+jpq4ae3ftQDYZwc3rlzA9MYLnnn1GiBy3LwB/oAYFq1siNP9QwDedDE1Y39gwwX3pNIZHRlT0O3r0qAQqrleRcFROd15nFPg7OtolKlGnXF9fxdUrl3D48CFhAwym47dnnjPUL8/CXRHbkskyGDKLd956G88/9zTsthycLqu42GRuMwia8/XC+U/x9FNPwVUM+KQgRUGG1y/HqwTcJ6+bHURcStbWNjAxOSmBnSJiQ0ODrklyoSmKc+3mmjIwMKAxaGttNVxiOpplaTWFE/H68xksrizg2s3raO/sRuuWdjhtLsTDIbzxq5/g8eMH4PdRoYcRzz1+wE53No+XnHSbhLGbN2/hyVNPiNUrDFMxdJDYFomR+pVm7WEBg9cyiwhEHjCgs6KyArt27S4GT5sMjB/+8If4H/78zyUsU/ijUMQuj5HRcWVAUNzhGG3ZsgU7tu/QmhUIVOg64tjwmDc2grh14xb27NmD2blpZLMp9PZ2Y2J8FPsP7JZ7NBrZgI889VwBFhudpua+OToyhvGxMZw+fVpceTnqhb4p/qEb1+5CLGPF/bE5/N1PfoGAz4+tne144sRRVFf4DWaBXVAUKO2my4GoFq6Zk1NTwqdduXpVjm+upewMYycR56Tf41QRp6OtFVt7uzUnzFpWEs8NuoIfzqJ4blAapjOt5Pz+4mMHpS0KbTwcibu8XxexZLyH8xplcYxrkr8sgGg8i2A0hWs3bqOyukY4pS11ZXjsUD8iKzPwOInjSMDl9ePcZ9dw9PTLaG7tQHhjA5988hGWFhdw+slT8Ht9ut7oYGXRPZPNYHxiSsfM8MJSF5KE3weiuXmeMLgKm9Y7fuza1a8Qbs4LCucsiITDEc0tOYV1X84iEKjEe++9B7/fi3w2o4DyzvY2YVnEkWbRoFiwkJxe7PgyGQJGuGenGO/5CgT/5IKen4hK4vksrZGlv0t5DqV1iPMzmUhhbo4hjkG9dwq4vN+xK6T07MZ7uArsRN9xmc7RKV7EW6joahAY7Ngg/ubqtetoa+tAbW0dwkGGL4dw9+4dPHL8ETGqg6F1rQN0Wt++fUM5JSxM7t27H81NLXLom/dqijWl98+5I8e9CrtyXugZhf8v5znvZ/y8+NzJ8WHH4M1btzAxNYuq2jr0dvdgbWVRY8ywZGZZ1NbVSeQmKo7HwOddq4Vhvww6tisoWNgum0OB3gwpb93Sht279xg0jCULuzWlYqjD5dE9lLkXLEqc/+w8tm/dpvfF65hrKTFQ6maMhHDp8kWUlfs17uwwGJ+YRGtrBy5dugaP149AWQD9LS643B510rAgXgrj9fr9QklVVFbB5fFjJZyCw+1GWcAt8ZsTJh5L4dy7H6O2pkmdZ48/dhw1teVIZuKYnV/Awvwyyv2Vmj/bt3XDaiXKZQOrq4sYGhxCNl1QmHXB5UUPUYHZLO7du6eCj9/nQ6DMr/sVUW0sSFex8yEeg9fjELJPa550bHZDsgMjgZu3rmut6+7plGudoeJEMg0PD6krkMJ8IpVQQYpraU1tnQpgDJB32J2IROMPupyeOnNGxRjTeUMzhhHPS8xzzgauX1p3lKVSFM/5bENnO8VzGk6Y92BYXr+GbeG1simeb26PN0dgcwQ2R+DXR2BTPN+cEZsjsDkCmyPwT4zAxbf+Q0HtuUXmuQkAMu6eL2Jb6KYtiecPc4m58SqFDD5wn9FtCAsSKbK1BxFLptHe2SWnGTdEy4uL6Oxsx9DggJiGFRXVEs9X15bleGO7vMfr1qaWrdb3B4f1N79nV38/lhfmFPRFsYfiBN1TfHPcHIfDYQmGdLT7vD45aTNszXa5zAO1eIvaJcpllU3GJZZurC5hdW0Dr717ATt27pUj+8D+vWhqatKG79133sWJEyfh9vC9eeXASRegUNC2pgbs6G6Hz+NCKJZAwUZStg3nL1xE/7ZeNNVVIhWPIpaG2uQPHdynMCVy2Cksynluc2B+aVEtsFeu3cDTZ87I/cMwN359dHQMa2vrwo50dXbLPU1hn+xmtrg+efoxs6HPZcSGpst6fn4ebW3tmJ2dF/vU5ytDLJpAgI5nhWnlJdhRQGf7euuWFrlRjdz0OWOXrOHh0TG0NLdq80ERnhiHN954Q+69jo5WMbG379iKMr9fLcFyG1MIkHjOggwLBC4kkml1IkzPL2JjI4S11RCOHDoEfxmdrxs6l5FwDEOD42isb0ZTUyPeffd1nDp1Qo5uhjROTs5I0GLwHR1oZJlzM85z5qPjPm0Ym9FIAmOjU3JUlQo7HBOKpkR4GIEip7/pDlW8HoXrfBLJyDoyyRjsDG+1u7EWSWFpI4ZL1+9h/6Fj6O1pw/ryrIQJOkRLDmd1BhSFaQoVhitrx9p6CPPzC3JjcawZnCaOsM0qZ9r09BQ+++wzCfnf/tbXkYqFJcDz9cglZshoOpMz3OYMRUIPJien5Pw/depRHTcxEpY8N5MFzXteb/zDToNUlq7tjDb4LChxw08XPgV7vndeRzdu3JC4ws0+N+P9u3ZKDApHI5pnvT1b5XTnppfi/8LCooSTZ555Ro76AmwYHZ+SqHzs6CFMTI5i9+4+tbVznpM9v7G2jqrKah1/ud9d8on92gr1m12rLCIRBZWH3UnkBMXSPN548208dvIk6mprYeE1bbMik0qLBy8URLGAVBKLSs5HrmGldYvHf+febbRtaYI1n8bo8F1MjAzisccelSDm8pbB4QkoMJToEKvDh7UgCyEjOv88p0QBTU1O4syZ0yr6schE9nUoFMHU1JQ6Hejgu337Jp584nGFW9K1TPHt8uVLiEbCEtyFpS+K/YbFbhjGDzPhS4VLHYsKI58zz9NpFm98+MmPfoQvf/ll5LLEmxhcEnE/7DLgsb/55htyHLP4wjFLKUzYpTnJopkJ76MjnR0M7FAApqZnJGpuBNcl+vPap6jkU/cMBUVRkVUkYoAthWgiVSjMcw2lEGIcugxMzSCZTeLOvbsYGZsQ8sHv8avj6Zd//9c4/fhRpJIb8Dg8ch0T30GEEHnneYsDdqcL09MzWF/bwI7t2x5kGVBct5Crm8uKtRwKh7Sa0UHJ+4L4vHlobWAOx83bt+WSZ8cLBSAarOlA5Tpx7NgjKrjRQTw2Nq7rbv/+A8K6lK5NCpR0UNLdurS0jJmZWX3/7My01q6nTp9Wt9Tf/u1/xk4GYsciOPrIYSFZ6DLmdUEXJh3LxGPQLZxKpvHm62+pU+LQgYPFzo083B4TVMniGIXMvM2HhbUo/p//+H3UVNUgvL6CP//OHyOfTqC6plpFz8WVFayvLwppxaKXR0JyvYR05jJs275dDlgWiSoqKrG6vKTOKJbrHFYLygMU4k0QJYtMnM/NLa0oq6zSuWZOgMtp0z3K43b/GtOaXxfmjU5icrgzeXjcXnVY8XPeD8KRMCqrqozzn4WcXLa4vvF+7UEolkEoGsUnn32C+poA9m7vxJ1LHyOxsQiXnUUHCyqqqnF3dAbNPQcQjMSFhetob8VjJx9FQYGsNPqbwhBxNlrzHU5MTk+b0MKKCnR3d6vgYxBfDOJ26D4xNjqmYFqXy6+MkO6uDkTjEeFN1H1BtJ1CKXNFMdgCp9utLjsWdCngUyxfW13FyRPHxVZn5gmL25Yin5kdBxkxvlmoTet+wDnFtZ/IFRZ8kom0sl/27tsNu9OgTSh2Prw+8BxxjaWLmkgWns/amnq5wln85DHxgz9buh+WgkP1PJGOweO267h5blg0Y6GJhcpYPImFxWWF3/I64j3A6/ZobO/du4uvfvUrOqZS3oi51k1I8/rGGkaGx4R44c/yWuRzWqlQESgv13MDi2wx/m4Kscp0YaF8SN9fQs9x7iaS7BScMPeo/n4k0hlU1zagrqYGK8uLypehOSEcDKOhqUHnkx1U3b1b9bN+rxNWBt3qOdXggxSanCuoSELM0ratO7Bnz164XRRlTTebjUJ7gaKsyVGIhCK4e5v3jVZMjo/i8ZOPIhtfw/DgLUzNTAnZww5KvvZGMITl5VXlZDAYmIUyhkm31TCM2IZ4PKVnBHaAhsIxNDQ2w+3xqnDNwndDaxc8ZV74fCw6pHRMoY0oZqYWxRXn+FRW+FFV7ce2vl5k83kMDowgGc+gf8dOeNzMF+BatYHrVy+ry6e6sl4s+KVgGHsPHcTE+Liev/gc0VBXh6bmJrCbiPckdtYxlJkdo0TxcHx5P2HRgcW3hoZGzd3hkSGZF6qqKySws3AhE0M4qK6k6upKpLM0fVg0DkTf8J7OvA52kLFIagpRUGgprwles7wvsXvUiOemN4I/VQocp3DOR1ZD6jLBrmpyYrYDcVoyhJhumdLzBeffodPf2dSJNnfImyOwOQKbI/DQCGwuipvTYXMENkdgcwT+f4rnFLscbFlWYKhhnrvcJmjxYeG8tPkpccb12Fp0h+T4QCyWLjmRBbGZuYGg+Dw/O4tjR49gbnbaoDjsbrWnEo9C11BdfY3EGD7IU0BgWyo3XqFQFNu3bUM6QZHUK5YoN3F8wKY4U2JhciNOgZLtyJ1tbQrh40Z5W1+/nLRyoeQy4mMWskkgk0Q0tKa22p/88kN0dvfIsdnWTqG6A26XF1ev3EB1dQO2tLdZiSIAACAASURBVLZLxKVglaJB0+bEuXffwonDB8QtzjBgy+lFNJnFJ599hjOnHkM6Roe7E5mCHaNj42Ket7Zugd/D4E+KVDaJyrfv3kFHZzeCwbDEhUwqpU0mj5WsbJ/Pr7Zrbvh7unslHJ89e1YIiLp6ChAJOJx2WK0FbYC5OeSmKhKJI52iAGJXa7nL40U0EZeriG2xHI6/+9sf4sUXX3jgPH9YPE/TLb62LgcRHexsw52YmJBgyPbs5uZGOdAZGErXOcW/knguLEcRfUDhnZtPq8OJkYkphIJhEDGxb+8e1NVXwu02m206qm7duIfe7q0SJi9d+hQHD+01LtecBQP37kvwoRA3P0+nmb3oHkzA5aY7P6X5ms9ZsbEe1phR0KRAQFHh6tWr2L9//4P2dQqFNHizmGBHBs5cAsnQChKxsHG5OvxY3Ijj6u1B2F0+PPHEk/B67PrDOcfNPucfCwQuJ9nnDAPzSMjgJpdt7sGQaWnnvD5wcJ+CUPm+OYb8m3OdgXShUBi9Xe1qFxe3Ns9QziosLa9KyOc1xfZ58p4ZbsgQrq7OLXA57XIVUyzi3lKoIjuFOTo5Lbh6/RaCYYo+FvR2deh30g1NnEEwFFKRhgKiv8y4VsOhMBaXFsVpprBDt+HiwhJ8/jIJMfwd7FZ47vln1Y3hclNsAT76+JLwBusqgtHJmRWehK41/hwD9Ng1sXVrD8r93mIL9n99iTZubIalsnDgRiZfwOrqGs598BFefukleDwulf7omM1lMqYDha3bRZwUrzGe55LLUpiCYtgYERGra6vqQqmq8GLo3i0MD97BE6ce0/i7fAF4/BXI5Om4dSIYSeHS1es6v3192+R6JvefYikFczK02RWytLiI1dV1NLa0yBl/7r130drSjN07++TkoxigtnObRXNkemYGj504Dq+Hc+hzNAPn18Ms4/+SeJ7N2ZHP2fDzn/0UX/7Sy7CA89NwzbnGeL0+RGMxicG8Fnbv3iVRn2s9r3k6nSk8s/jCjgXmG9hsLkzPLuDylSviHbPQsrC0gOUV5hYU1ElTU10pJI4ZY5fWHyKL+HUW8CiwcJ5QGKFAnM4lkSlkEEvGcffeICwWBw7sPYBsMoF3XvspHj9xALlMBDarXYxgX1kFHC4vsuzJUIihA0PDI6iprkZ5WZmubRWuFHRLbNMyItGQcgc4fl1dXeJps+A2P78k3AuLUa3tHZrndM2WV5RjZWUJkXAYK6trEh3b29oVBkth+M233sQrr7yifycyiuv0/cEhJJIpvPjSK9hYDyoE79y5c5oHzz//NLb19kioI2c+ElpXKDBFczLxA+UBhfBt7e013G2JzBaJTSNDI3j7rXfwzNPPoLmpXgVRdnJEo2F43U7dxyKpAm7cG8N3//KHct021lahpa4aW5rqJCqdv3QZ1XV1aGmuQ0V5mUJ+/f4yCaNclwbuD4n1XF1ToywOisDEbqWScXHPKTYze4Ofcz5ybZIzlI5jCYAWNNXXqHuK551OXwqdvA54sfLao6hlUB4G00GxksUkoq6qiFgRMiWgAufk1DQmp6dMR4OTbtw8ZhaWEYyE4PLYYbNkUEiEUekEurc0qKMrkYohW8hhZHoJ1rJWuLwB7OrvU/g1URq8lngRs0CkfBEWVRQkzsBSuxzS7AbifbK9vUNjxA+ej+GhYXUc7N69F15PuUR9FvZHRu4jnogq44OinhBWaZN1wTH0EUUnLEhOCBl2lfCZ5/Kli7pXU+Xzeb3CyrA4X15eqUIfn31YVKEwaZzYFLu5plt1TZ09+zqeevq0mOcl0ZxjyjWt9AzG647rEr/O8eU92wSOGyxKqTuAn/NneZ8qien5fBoOOwVJI0BGYnH9XjrrKRiz84Tzm4guutfrauoQCjILwYToMjCSxybB087nEKt+B695XiP6k6DDOqJiCd9n6X3w+lVHSpbhrh6NJX++tbVNnX9ErPG9c/3ia7Orhy5mzufLV6+qmNbTZbok2H3Ec0+sEu9tRLWwCMxzzlD6poY6tDQ2wONlt40JbDeHzDlixcWLlzE5NYODBw+juqocidi6pNqFpWXEE+zgcAjFRuf9zNQkujs6MD01gZ7Odkzdv4Edva2oqKo07vlCQYip6zduykk+PT2r4lMoHMa+ffthScVVkLApT8MOp8uLquoa2JwuLC2vmE4GXjcOJ2rrazA2PoS62irNz4C/AhvrUXz68Xm0tGzRM6vH60BVTYWS2tdXw7h75z4a65uws78P8UQQ9+/fwZ07N9Hd2YOa6kYkEzksrq0gqy61HLo6O3W9dnZ0mC4kdvPY7ZrnbrdL541zlB1bND9QHK+qrFHBPZVOYHl5CW43j4OZEezqy2g9SyTier7ntccHTqtwahld+4Adbo9P84x7BD7bcR5wbWf2gcdNNJiZDyXxXF11LDQXi+NfFM95ruk8tzA/hAgeYn9y7KBi0dIg6zbF8//6c9fmd2yOwOYI/OsbgU3x/F/fOd884s0R2ByB33IEfrPznJuskvOc4rnBtri4YS+GGP6aeMMH2iIL/cGvLQBul1tOGra5zi4uKdyRDsCqmhr4vQwyzKpF3DgdXWqDra6plDiwsbGGm7duyLlDfAQFira2Tj2sb2luRqDMg7XVFQkmpSAsbmYoBnEjWWq3Zuv7hfPnUV1ZhdbOLgwOjeCpZ5/TBreqshyJaBiFbAKN1RVYXZrDwvwibt6Zkpjldudgd2SxfWsPKsurMTe7irX1GE4+dsq0bTsgNAsF8eDKIgrpOOqqq+D2BxBJZLBK9/TwCI4c2IfaCj+i4SCsTh+CoTAunP8Er7zyssRxiWhkRxJzY6OwMIOW1nYhXYhwoErJ4+EGT7QNvvd/2BT/xV/8hdqLuXnhxrW8wq/zQ4GZGxcWJbjxMJtNh5xx+RxdqUaA5R8KuXSbUmymEPr4Y48qJOqLzvMsGdvRGMJ0RNU3ShikcEv3Nl+jqalBAa8tLU1yLdFRb6i4Ut8kFnEDzzZ9I3wCi6vrOtbO9l689eab+O++823EYhty3S0vruL+4Bj27NqrDdudO9exbVuX2n7zBRvu3L4npxOd9HTk0zFIJIKaKCx0W5MhT5ehC9FIUhtvOqop7pn24pQELm7sKfaQNe5wu2Bx2mDPJWFNBJGJrCKTSiJncSJn9+P989ewFkrgkeMnhDMgT4JFEI2hx/tA6KaYTsctxUmKKpyTdbUN8AUC+Oijj3HmzBMoC3i1QeWG8tatmxLOKez19fUjuBFCQ30tUrHog1Auogx43taDQZz74EO5vB97/BTef/99fO2rX0GZ3wU7zXPixPK6ssjtSfczrHZ4vGX45LOLqG1oREtTA/7ur34gcZ2OcV43vH75nvk3BfSS8E+8wUY4iJYtLdp4cg5RTOG4UXDiePf0dImHGgrTgV2Pi5duYXllGU8/9SQymYQKYQtzs8XQMcNIp1Bvgsc+D3f8TaiWh5cxwV4Y2pYjPsCgFD7+5FMJE0eP0MnLuEkGoHLu8Zvtci/yvPMc0HXLQhyPsSRGc61Q6G4sjpGxMQT8HjTVV2FpbgrrK/Pooss0GkeuYEN1fTOsDi9ef+t93LxzH698+asKk2S4XG1NlYoR5IeTPc3fScfqxPgUjj7yCAo2u9zab73xOr7x1a+gMsCAN7434kAWFciZSKflXGZwbb+Ck2seILEMj9sENj8cIqripbrRP3ee53J0uyd0Tb380vNwOoh+4LjnFYpJFynXkKXlZWElfv/b39Y6QeSUCS2Nyw1NR60Y6UJDEf+RV3Asi6Bbt2/Djr4dcLpNMWhteUHXOsfXOFkN15wFJXY38No/dPCwxIpMmgKqDXanFbFUDDYXsUBZfPbJJVjyFrzwzBn84Lv/AU89eQzIJ5TX4PGWK+SYeQc5Ol9Z4srmMTIyiq6ubgk8dK6K6byxoa6b8YlRVFSUKby0sbEBFy9elFOdTly+N+KemlraMDIyjomJUWEn6I6sqCiXwMfCJLtrWLT1+8pUqFlcntfPMRTyrbc/UoG2obEBzzz7HFq2tKsj5+KFS0KjLC3O4eTJYzj56HGx/Tm+Y6NDiEZDyvSgQESBmwXTu/fu4sSJwygPVMBucyKVyMLvK1eR8NNPPsYf/P7v0UDJOwG8XheScXLbc0hbXPjrH/8S+w4+InwEMilYckn8/O9/hHA0jJe/8lXU1NYjn0kalr7WB2Ze2FSI42mi45wC+ptvvY0XXngBnZ2dugcQz8D7j81SUH4CBV0KjbxvEB3ldHskkBOREg4FJaZxnip4srlZAjjXW85XXn+cf5zDvE7pzB8dG0NdfYPc2hSxW1pbMT09p2t8z959mJ6axe3bw5hfXEHDlnpEomuwWdLw2QuwxiLY2dOJ9tZGxOIbyCCN4eklTC5l1TVGzI0CFZ0O1NVWI6vCZlbXp8GR2WFz2tU1UhLLP/vsvAoAXV09GgPOU4qobW1t+rdoxAjlFM+npidUoOZ1w7W7FKLO4rQEb0tBRfEtLVu0rvJ1ea1TqP/oww9172dBN7ixIXeuuda5Xkd0X+D9uCQSU2BkAcvvC+DTT89jR982eP0m56XkPi898/B9lDpqjLHBrjB2fp3PSiUBnd/H81QyG5TODcVvdl/xfFHUZJGFBRM+F62urUnUphubRSJe6/FYHPPzc1hfX1EnEQvWHGe+B9Pp45BjnoVeisjsMuDX+UE8CMeF3S+8f5eKg+r+EP7Hqc4mBq1y7WZXjgLk2e3gZ2CrwbDxfsX74rUbN/DI0WNw2OwIB4Na18kt59rO/y+rKDch28tLKPf74He7VTBdWV1R0ZxF7IqqKnVWEHVjszNMNq1g35bmenR0dCh8VtkQCT7zNCqzJhoKIhoJ4vWzv0JnWwtOHOhDIR0zWSKwiBVPPvqNGzdR19CI5dV1tGzZgtW1ddQ31KO6jGHMdOHbVSB0e8oU1srfReSMzWFH7B+60cbGZhAMBxEMLWP/vl1apywFprE4sDi/jPfffw+nTz+G5pZaidgpBqnOLYO0pZXldVRXVaKxqRaLizMyrdDpHvBXwV9WpSJjrpDVuSHDndgW3sN4rfAPH+PcWutNUKt50OJzPzuUUsLC8BzymWhmdlrzgN9fVubD+hqxLxEJ5jU1VeoIZD4R176V1XXU1NShsrJGr7ewsKx/Z7ceO39OHD+u680gW0wA/RexLSVM428SzxUu/gXx3DxDFx50cx0+8yebOtFvuV/c/LbNEdgcgX8dI7C5KP7rOM+bR7k5Apsj8N8wAv+UeE73KoP3GGqWz6SxsbasjShdcg9/PIxAKIk6+lttzBR8nVhe28Cde4PabE9MTmHvvn3Y2tOjNnK63LihzWYKckWGwhtykLItlEF03LgSvXLr1l2xhYkc2dLSDLfbIGS4eSqxMksbQ27CSptJPux73WRa5rUZmltaxWcXLqG7dxvqamtQX12JQjoJpyUjTMbS/BKmZtexuDiL+gZu/KPobNsCt9OH1eUYxicW8OWvvYpsPg2rs4BU3oZ0wYnoxirGhwZw5OB+Mc8zsCMcTwt1snNbL8p9DhRyGSSyJvjxzTeMW5wObbp7KDYxAJMC7v2hEfHP6Xjn+NOdamOIWTojjAI/xIZNGkwCN9cMoKRDm+I1x49Bd06nHY5iOz0DWfk76D6nSEv2J3nt3IDRRcT38O677+DokUMSoQxb17DIJW9abHIbciNcVVWjlmO6t9kyTaeRCTnLo6GxDlUVZP8SGEBki0G38OsKLC0UxA1NpLLIW224eeMWKivqcPvWTXz16y8jnaJbHpibWUAua0VPV69EyWvXLmLr1k5tvBj8tbS4InxIf/9OjI5SpM6jvr5WLngGqtHtnOMcdngQizJYzKlwSG6AudnmhwkZdckFSSdcS1srbB4XLOko8qElFOJBObnzdg9G54O4eX8C5TX12tCVeV1qneZ7FTfV7sDA4H2JCRTQ5ELP5uR2L6+oVGGECJ8tbS0Sm/keOcfJrxUKIRjG9u196izg+UGW22469k1wG8Vyumnp/O3u6YHX78PVK1ex/8AB1NfVwGU3mBxhABTUati7dGnfvjOAcDSJ0QkKuSdQU1EGj43CtVXOOx47RRGDUTBIGCMS+SSg5ok2IiIgk5eYyuOiQ+zSxUs49shRFbzIOPV4XUinCjh79n28+vWvIxReV6geGfLEgFC5o7ONQmQ6aYQbFnkeLsSV/v83LWUsDGizns7AznZxpwv/x//5f+HVb3xD4jXd0xwDFjzomubakyGyxmqVMEI8DUXRffv26dhKrnP+La3XYsedWzfQ0lSLjdV5/PTHv8B//2ffUsEgHEticmYRy2thdHRtRd/ufRrfGzeuYdfOHWLQlvlNUC4dhUuLS2qLb21tl3hCwffsa7/CoYP70UpXbjYtkYwOZ84Prn0M4mOB6taN66irqcKWlhbNWzK0S0JZqatH6PCic44Fg4cDQ/MFB5YWN3Dh/Gd47tmnJZ4zMJTnzev1I5FKi7fLLgSGslGIOrifwXJx+Ng5kyLmxRRIuFZZrCZngIxtOiQnpqYxPTuDdDaDru4urSEMWg2H1iU0mwyBFFxOt8EVra4Zl3siiT27dqtQoOYIWx7JTAJJFp98ZRi6P4psKitha/jedbS3VKGmyockETx2D6xEzlgonNuQZwdNJoeFxSU0NTYpyI5M4bX1NRV1GhrqURbwoaG+TkU0XkUb6xsKu2XRjesgC17EUnA9+6u//s94/oVn1A2iTgBAwh27mjo7u+H3l+NnP/0Zzjz9hK4RjgsRFj/+yc/UDXXqyTM4cuQRvPnmO9i5a7dEzsmJEfh9Dvwv/+Z/VJeT207MQxAXL55XaHZbewc8LJDCIgzIufdfx0svvQS/N4BIKAGHnQiXHM7+6lfo27ENu3fvQJLFBnak5HmNZtlTAGdZNdZDCX2+MD2OG5fP4+iR/di2Y5tSE4hqCrhdyLMthB/sBuOEL1gwNjmu+cfzRq4x8wuWV1dR39CI3Tt3qsCczzFEssjB57rJ9Y3hzzbixjLqJoiETHcPxVAuiuyyIKKqUsGqtZpjmsN5ZpKYexrFRTp4hQFzsCMoiXQmi+WVNQVQctw727bi3ffeQ3NbPU4/cxI/+psfoKWmEo50CoV4FH3bugBbGhZnDqOzy7D7u7B1205MTk5I7GfRlMfAroFSMCZZzrp2CLUhdqWY98A5a4TTea3p3V3dumcR4bG8vILdO3erS4trGju8KqsCyg4ooYr4vVyv2Q3FIjY7bIgSY8GYc41rOLEkg/fvq+BNVj7XVyLXOttaVeBJJin0ssPvc+Y5X5fmAorgRLmQKb6ltVE/W3Jrl0ITv/hsxoIn8zF4vKVnolIhnueK1zjHiMVSYqUyxPOw06AorDM7ggUq4jSqq6rkzOfX+EylcFCnGxMTY3rPZMqzI4/oDorlxBkRRUTnMTFE7HSbnJnUePDey/BWFg4VzukwXY1co+mc5xjGY0mtFZw/FM15r2Whm+eLIm9JyFVIbzqNzy6cx5HDR/RM5bAyaNXMSxaA+fzEQOW19XU9w2aTaTTV18tNHo4E1QHi8XlQUVmpziqrzYnFpVVcv35LHQs7tvWqiMC7MgtPvJ+TBz49OQ6f26lCWVVFmZ559u7oVWckx5T3KTrYg1x3GpvEXb905Sr6d+1S1ySRWQ3VDN50oizAjj6DJUvz2s5k0NjcqI4uiu8TE4sYGxtDd08rOju3qGDNxy52FkxOTOve2tbagFyBWTcZrKxuYGF+Ba2t3VhZXlMRgs8dbDIiWofdiL3dfcjnbUgkwkinY5onFLg5N2mWYbsBnwFpdOFcI25LeT/s6NK9lfdZh0HfMLcmk5J4zrWX4jmNHOvrEcQivN85hGIkdooXHgsHfHbjOabTntxzXheV1VUqrt25cwd7du9Gc3OTinfsyqB4zgciPhsp1FyfmD3Jr4vnfBrld1lg4f2T71mBs6bRrRSIzuPdFM//GzaOmz+yOQKbI/A7PQKb4vnv9OndPLjNEdgcgX/OCPyT4jnFV+4sudkVtmVFOBDj7P3c/VgSIUtMXu3Niw+42UxOm+zF5TWshygSVWnT7vX5kIjFMD09KQ5pJBLGgQOH5YThZoYBW3QPB8rLHrT+zkzPyfEaCka0MQ9uLMsV+rCDhL+bwo0RfUzYl9ildm5mbSB6JFuwY2UtiKWVNbVTry0voaO5AadPHkdodREzU9NYX0/i3sANNDf5gUJIriO/pxyhYA5Xrt7Dl7/6dfjLvUQfI2NxIWf1IrKxhrnJUawuLeDUmaeRLtiwFori4uUrOLBnF+qrA3If2t0BzC8u4d133sQf/P63EQtHhN0QP9Tnk2RNPvnK2ga2NDepZViuG7aYC8kBtZHT0UXHGsVEiu4cc/KvGZjZ1dUJi5WCdVbCM5naHAcvUS3ROHhe+PqT0/Ni99IJSHfR2bO/xMsvvVAM6/p15nnB5pBjnhtht4v84iwGB+/j2LFjEl83NlYl3DPUjhscFl4ULcc3LBHYiOfc9rAdmfxlCmADA/fF6+zq6ERffw88HquC9ibGJrGluVNOTDr2zp17G/v275IISzbmxnpITOUdO/pQV9cgpylZ+Tx2hn4Sb8CgMpvVJQcnhR3OFTos2SZPpx+FSW686aS6e/cunB4PGlpb4LakYYmuArEN7baSBQdujy1gNZZH35696Opshy2fUdcEiwEcPzKh2R1BNymFF56TMn+5Xpt/PvjwI+FPDh4+IEciAxwD5T4hJSgkcAzpiGX3BceJxGE7uwOK85juaoaPkQ1L0YHbRr4uaxMsflhyaY21IkWL1yeHe3x8WvO9d1sflteCQm/4XTY8engvNjbWtcEvtfIz9FGFJ+IjrHQNpyXQ2D1U6+gyI4YAErnefPNNHDp0SG7DKANB3eTgZpBI5PH225/ia1/7KmLRkHlvVmYL0O3tkLjGoF3D26XDkPtzzhGzoS0JwqVC3MNrmx7mClY56pxur1raf/yTv8cf/fEfFdmoRE1xG08RKyvRl4J4ienLMeamnOecIowKG+XlJtzV7VU7/vVrVyXIzU6N4P133sALLzwnt3UomsTe/UfR3Nql4E0y12fmZjE1NYEjh/brfGbTCbneiWxJJVIoD1QKtxOMxBBksOXtm3js0eMoczsp/worQG42CycMPMxqGKwqynz28YcSjJj5oCA/l8G4qG29KBaUxkp1iYec5/mCUygkIiGefOIxOOwUOeggtoqdz6IDLAQ22+XSfuO11/Cll1+Cl1iufAYuhiuzAMM5wHBiK4umTiTTOSFR+LOxRAIr66uYnJpUdkN3Z6tC8phLYc6lKSoR3UWxi0Whe/cGJLT4vX51hCTTSayFVjG3OI9oLIlUMottPVsxPDCAlYUJ+N0FuJycjy7A6oTVzo4Zu7At/Jtzkp0wxIA57XZdzyw4sCDFEGquhTwOFmhY+CVWg0U9vicKNrwnKAg4kcS1a5fRv3OHOltYhGHxiOIvi0/bt/bp+v75L36JL3/tJV0T/Jyi9H/63veRSOawbVsf5uaX8Mwzz6O2rkHBg6+d/SmikVX87//b/6qOBg/RAbmsXJ8UrN1eH7J5Ih18GBkbweLCCE6efBTpJAMKPbBZiFbJ65704Qfv4/f/4JtwOIlCScFJtEc6DYsngFAij2gii9deO4u+3k70draguiqAeDIGb8DwhJ2cWxQVFZprET6D40DHLcW9hsZGnUcKm8FQFPfuD2FsZETF1G093VrL6YymeOtwkdFswfjktJzZXFvJoa6uqhaWSaKmw26wT4uLKli1d7RjZ/9ONDXXw2rN6d8osFI8p4t3amoWAwNDKsru2NEPn9+PxcUV9PX24fvf/0ts6+/CyVNHcPnCR/BykYvFkNhYhc9lxY6dXUjkwliPZjC9asWx44+rUMT1hkU+rjkrK8taY/lBEZiCrMfrlIu/VOhXR1YB6m7je2eRhYVQrkvsWnA77eKNG9Gd+BMTGMr7q1l1jDDHeeVgUGvcIKLM0BdUbOOfaDyGxcVlYTxeePFF8bmnxkfR2FCvDi4+dhFJYa5vcy35vGSEx7Rm3rh5Fdt29Op8cezJay8V1/heH14n9L4KnDOG4c5zY7AbNon2HBNeNz09PRqTNXYQxKIKAeVrs9BQWVGO+rp6BPx+5SLwHFPgZsE4nogr+L2xsb74vEYx1QQDz88tIhpNIpXKIhZJYC24hr49fXpG43rG4+P9p9RxxOe1W7du6X3yPur1+FXU5bMO5wtfl25kvmfiXngsfAaiCM1rMhRhV2ILGhsaUV4WgMvhQpyu/1RKobAV1ZWIxqOam26rCy4hnqBryu5k90viAfucKD6i6fh8MjAwiO2929DT0ysmfywR1+uNDt/HlcsXUOb1oK62Ak0NtZgaH8f2nm51WTE/5/Llqzh05JieedbWg+qwCUejqKquFtufwb1PndyJ8ooaWK1OoGBXUYpzhEWLuoZatHW0ydmdz3rx85//An6/Qzi0mppKdHZ0CXk4cG8QW7cSWZOH109WfxjDI2OoKK9BTU0jJsamkEolMTwyAK/PrfPKoFQ+Yw0Pj8NppxidUicVBf1tvb3CCikkWFgUE1qvPJFsVlkKNgfzAZjvYtByZu5lsLg0j0A5uzH4PO4BClx7LXKTJ5MxxJNxceC9Pr8Y8JzTLIQ6GTZOIb2mUnN0ZXlZhhD+kWenGDj+24jnfC4z4jlvcw5YWTFg541c54Z5zutkUzz/5+weN392cwQ2R+B3dQQ2xfPf1TO7eVybI7A5Av/sEfg18VyhSYaN+bnzPAfk0lhfXdZm9GEh92GnOR9ES4zeEpeQm6toPIFfnH0NiWRWAV3b+/okWsUiEW2sKfhRQGQr/M1bd7Bv3x65h+cXZuV06e7ukQOJQVl0JgY3wujqasf6+gIOH9yHtvY2I/KkU+IrUrhiC7gwMnLfUjjOSuiwOFxIE5JoT8xmhAAAIABJREFUNRsbCtYtDXW4fe0yZidG0dHSgOHBQbjsHgSDyzhyZBcqK92GTW1zIRHL4ty5T/HEqSfQ3tUKdmdbnR4kM0BleQDhjXXcG7iHiqo6NLV1oWB14v7wKCbHx7C7f7uCOenY4cZvcXEBRw4eFjPVOMrlH5VDii7fxaUlcZTrG+pQU1OrIFSOL13B94eGUFlRia7ubjmd2cY6PDyC/p078dEHH6C/vw+tbS1IJGLa/HAjzs0IWeXchNJBNTU9C5+/AnX1ddok0Q105colnDl9usiW5Bww7nPunVh4SMRTEgHoJqNraXVlFf07+xWERkTCgYP7i7xTg+OhcMUfNvsew2/mZ+Rwk6VMBywLBYuLaxI5nnn2SRTyGb3nW7fu4MDeg9rosIjy+tlf4uTjx/VauRw5nHm5BBmy2du7FbFYFEtLi9i2fascT3QpiSXPgMeCcTnyddmGztAqnnu2nXOOUSCJR6Nius+vrMDnyKOhzAY3TFdDOu/A7dEFZB1+7N1/EH6vW50KCq/MGbGZG8CVpVUhACgwkYmssXI48cknn2JhcRGnnzojsaW2rgbB4JqYx0QKLCzNY2joPh49cbJ4PVthZeghKT52u8IEKX68f+4cnjz9BLw+L3KFnNyPPr9XIhqvTDnE+H6KAZMULc9fuIT9LEwl0wiUV+n9vv/2G3ji0WOoqAjofU1NTikwkc61EneZ7jr+Pz8SmQQsNga1puVyu3b1msbl+COPKDSyqrpcwjk3zvF4Fr/45Tv4wz/8Q51L/aGIKWOaabCmC5OOSHLG5Uh/SDjXHGEIZjF4kp+XEABGBKLQ4UQ4GtO4UgR86qmnVCBjsBm7LVwOu4pybi8Z7Ly2iIowbkE6oSOxGCaYv7AR1NeIkSISikFuv/z5T3HmiUexODeBi+c/1rXf2dmFjq4e2J0+2N1sqbfj3sAAZqancUriNMSgFpPablVRjpcOxR++P4qjQ2MTWqPoYCTLPpdOynlOIb+6ulaCJUsfPl8AqURMbOwrV66hu7cHPb3G9ahCh0KOOWZspee1aToIChZ68CgW2JEv2FU0mZmZxqMnjgnZYrGYYMoImfdOjgu/36A7Pjz3gUSOQ/v361zRqM2iR76Q0dxmSDMdlCxEpDI54Rwo7qgjIplQESGfTUvMI66DohaLAob7nhLHn/kIRGRQZL135x4C/nLUNdbB6XbA7rKhsqoWMQpt8TSWF+cxPzWKkycOoqmhQuseiyUscDi9AQnpOTj0b1wn6Dpn6DQzFziet+/cxvHjJ3SdMTQ6zwBgG7EDDliKQg/JEURhcErSOf/ppx/D4bSir3+7KfbxvrS6gbX1DXR19GBpaUUdKkePHYDb60EwHIfV7saPfvxzTE3Po6t7K2pranWMRJgsLswL/RWLR/F73/w6etq2KBw3nYojq3NPF71V7HYWEs99cA6nHjsqxz/XK6fdjXQyY5y7iSS+//3vqZDTSJY58SPplNaW1VAUt+7dx41b9/Ctb34TlcRB2Un/olDuQIS5F1YbPHaHUFomLJVOUmgt5P9z7frhD3+IV7/xqq4XziOrjaisO3Kr9vf1qWDH9YQrOO9Nn3z8idjEDE/dvWcvygIB3Wd1Lcu5b651CqHkVVMUvT84KExV97YeuZyJxJibXVBBl8zv4ydOIJHMYHF5WaIi55nXVYHxsVFUVjnwlS+dwfL8JAqJBIbv3EWFz4fxkSE8eeY4VtZnYHH5ML1awPFHnzCCOI8XNqGFuIbw3sfA7eWlJQl57ADiswc7rXgv5ftXocfrVZCqw27QKBRrGYy9pbUF27dvVbccnbsZnUeDKRHPPW1wSBxjzjMnhcXiMxXHmusnu2ZYYKJouLyyqmeB7du2C9VEBMyhQwe0DrNTi+ePBc0Y0TA+vzkvFqvuXWPj4yjzl2FH33YhVui2pqOaS0OpKFk6Hrr6yfnndcnfx5wLDlBzc4vQOhTfTWi2FalcBqOT4zp2BrtWlJer6K5OgQw7V9wIh0IqyvOD4zVwf0Du4ECZcfSLi50k1msc62u85hvE42ZQO9nTzM/w+X36WWYvsGOEyB/eT3k/4TrFggdf4969wSJHviBcjLBLtbyuy9RRwEI4x43BqFxn3nnrXTz33LMq9HC9Xd9YV+cLC3DMMyAuhd0SRLs47XS755FMkd2fFW4ukU5JsGfoMFFdfM756U9/hr27d6tQzPsMhXpiTt5/71251+NR5jJY0NHejrnZWa2pDPPlvYX3Y3ZPDgzcU5GlvLJSa0r/rr2a68xM8Lki6Ovfpa6gXIZFFjtGRscwMDiII4cPo7Gp0QToWn24fPkKlpbn0Nxch9q6anHJw6EIbt++i4MH+LxEnBkk1E9Oz2JrTxfslhzu3rmByoqAukT475FoCjV1Lairb8XoGFntjZgcG1TIMIsbO3f26zniQTGb1zXzYHQfzco5zmcEVh+4lhCtxWuMheq5+Vn4yzyai1xbs1kbVlbCQu/w/khzDAVyw7dnYLZfBTRiiTgnHC6Gq6/h1s2byjfasqXFdPixcCzXOa82rtHS7U1+kd6J+USPnca6gZwJf4HdaYpYxBbq54rYForoR576002d6J+9k9x8gc0R2ByB36UR2FwUf5fO5uaxbI7A5gj8i47AhTf/fYF8RT5xM2BH4VQUZfJZiVBWWjVyGayvrsBVRCyUBK0S57wknBvGpnEeUdDlJjqdy2Fmbh7RRAr3BoZw5OgxCZZcmBk0RbfV6sqyHpoH7w/izFNn1ArNjRAdXC3NrfC4fZiZWcC59z9GQ0MznA4bPM4Merd2SpCmW5BiDzdL2rIXrEWGuAnHotsHFNQdLiQzBawFIzj30ccSvwI+L55/+jQaa8qxPD+N5tpqhNZWcH9gAKPjo+jq7dXmhWKQ3WLB/YG7cuIfO3wALqdVThyvh0xGKyx2J+YWVoSG2bPvMOxuH2LxFMbGJxWydfz4I7DbCpiZnpILv8wX0OtyUzs6OoKm5ga1PjOIjA5ujlugolpBe2I9ZzJYXlmROLdt+3ZthCiuMtSMm5DqymrMz82hb8cOw5+UM46bOFNAoGhJcWlhfkEc6/+Pvfd8kjNLr/xOel+ZleW9QfkCCh4N30DbaTPdTc5wRHKWy92lKGoVIUVQf4VCEfqkDX3YpejEFTnDmeG0B7rR6Ib3HqhCee9Neu+kc97KniaXjBAjxJmejaoIBHxW5n3ve+97z3Oe3+kfGNBBl9fq9u3bGtf9+/YaLGYXGbdkvFJwMcPu8OL5yDhqauvgcfvE9GUAZHVNjUTraDQkYYEH/3QmCbuDc8BwIxlhZkabbfngIiKyySzurdvjx42bt3HixHH9Wx6Mx8ZGFWTIwxi5wnfv3pErk63wDpsLyURKB3gesuk453GJh6xcPqvPxPehILRsQVxQFiZKZhNSGbrLTCpAENdAdyGFeB6mKaZR+Lh7+xKaatywmsiddaNocWNsdh1Tc+t47dXX4K9wwWkpIF8sIKfDnBHmRj4yiwCNDU3Gdc3kMD4xIQwAHf5Ol8Fa50GYuA6iBYihoaAeqPShv79HLlmK0OaiFaa84c6m+5VonktXruDFMy9qvsNSQp7/zlIysD9p4n8MlzXDOCcmWWgKwe5wYmCgX+49hdrl8/jqy4t49ZVXNKeePx9RKztdoxRzeSD2V/jlzOa4e+kkLRW3WfV2zExN6b45feqkhARm8FG8533A4hq7GS5fu4Uf/vCHMJUKKGQzMJsMDIYQICZ2UBjhbDzcMrxUgXvbrmpeG/5briGG+PULPAmxHSabW6I33aHhENeJdaEhyDTmWPF1WNQh6zqZ2kD/wC40NjVr/Ohso4u6KAHVJLfzwtKyBAz+HdFG92/fRHXQCwsyWF2ew9tvvaGCFoPe3BVBhYXef/QETrsN3V2dKqTQCcyjuoGAyCGXLwgDY3WQ7V+E0+7Cneu30drajMYGdhewSGFR4UxFghLXXMMhqrWLIbGFvDBJN+/cVdjo4J49GmePxxBg6TzGdvdDSc5XChkUzo0C6JWr18SKHdq7GxZy+TMpCWx0VUugELeecgJ51GkMPx0WGuCVl1+GlW34dLKXiODQVdu+HgXxuA3MTUkdLCpc5vPYCoU1/1k84v1Ipu3W5pbcjrW1NSomcX5w/SHSYqC3V7kRmVxSIjPd7NlMEZGtKKorg7h66QvU1wdQV+uHmSK+jQF0PticfuRhR6FkRTJTwKPHT9QBQfQXVRMWxijE8Ae5zEQedHe1oyrohcNBUZhhssRCraFYsKK+sQFWu0WIoatXv8Jrr78ioZ1rLTnPvJ93D+zB85ExrVc9PW0KW34yPIlM3oaNUAKfnr+gtfDokUNoaaiB32NHTVUA//t//FOkCiaFCL7z5stGwa3EghJDW52IpVLaM5K5PL64+CWOH34BtdVV23cGOzLYOUTXZk5hsouLizh16rSKfRPj45gYnxA6geLcnt27VaB0OmzauzkbiFowusBKsPIP9GecqRQAKSIpRUDz+6OPP8C7731XRUiKpgwRdHm9WFhcxoWLl1BTV699aGZ6SuGgewZ70drcDI/LhYxyLOwS1tQUUSpqb2Ihi9eFwePcnxMMsgzHsBljYGRcgrDdaofVbJEwRxY1BVZ/VSWaW5uFCjv3+U110wx21eDgQBMs+SRGnzzD3MwShoYOSAg3mbJoaQ5qHGc3szh4+JgKf1xn+aWQZbH2iSyza6+kg5nXjMVbFt3ZqcBCENc0zl129XBdNgKeswpJ/fKra8KW7KaIysYNynHbnVWsK6gQwbBohnJyzM18JjF441wPKKSq887lUbcDnfe3bt1SEWHvgcN4/OSJ1ggWNbl/8l5ndkehmNX4lR3pxbwN+axJhQAWvdvaW3UdTGZy1lNaM3mPMQeAz3aFolWIIaKrKDazGNDS0vJ1B2G5k1CmB0sJoeiW1iHitZhZzC4RCsG8dw1cXEoYDYr1LGLOzc2pG5DuYO4/CjrnmMWMzBXOXwrkxPYRf0Usj4tdF6UiGhqJ4osjmSTmxA6nw6JrEKioMHIpGLZpd6njaXFhCfNz8zh67KgRBptLq2jLLju7xQ3kbLh67aowY0P7d2v+cb9n0SIeSyLJ/A+us0UTWjuaVYh0u2ywWYpw2lgcyMLp4vNYAYUiRX5+vhR+/vOfY2jvADra22AxFTE7M6mMBKIHg5VViEUTmJ6cQ1NTK2LxFJLFIryBIPYMDOKLz87jhcP7sLo8Cz6SsaAfjzPUvQI2O5F5TiyujuDAgUNy/hvIH4aH+3Dpq8tC073wwlGh3NjNxNyMSCSErq4O7f3ao71ePHz4GB3tu5RpwbD1kdFJeLx+9Pa0Ymr8HtZXJtHb3QEuk5FoFpF4EZFEQcH27OSq9FqwvjKrohZfjz+Xg7X/ywMHH3qMZ2uOJ5+ZDOnapOIbDQ2cw8QbMb9meTmEhQWDK0/hnGsfu4P4TMjPx/uBz0vcl9jp5PV5ZHoZGR5GZ2e7Cjg04sh5vl2UM2B220hB7h96DqNwbjw/GGAXhrWqBUpdhVwr6eAvO8/LHQ872Jb/X4+UOy+2MwI7I/BfwQjsiOf/FVzEnY+wMwI7I/AvMwL/mHgu/ZkBZzwMk1Wdz2JrfVWO3rIjtIwP4AP0N1sg+edq2y0Z+IhQNCqe4eNnI+Ke7927Hy2tbcikUzqIh7c2JXrz0HDs+Ak9EFMEoeuNjpTBgd1iIQ4/G8W9uw/x6qvfQXNTA8Kb86iu9gv5EgwGdHCkq40PzTxs8dDKh2SKh/FkGvkScO7zizhx+ize//gcwtG4XDBdHe3wuax46dRxmAoZFOlWLmWxsb6O+w8fYXpmHtU1tWodTbNFeXQYbocVJ48eQXNjA7LphAQzsqCJc4jGk5hdWMGRY6dQUVmtwFQGtv3n//uvcfo0wzgtQoxQyGZIEp/t6YKlgNTZ2aYDJMOe6GgjLz0UiYvrzS+2J5PnS2YzBWKOD52BPLDSvUax5/atWzrUkO1N5EO5PZoFDv762dNnYsG2d3YiEAxIIOd1+vLilzh9+pSEWIowdB1RdKdbj8FlCwsrOlQ2NjZLFJ6enlVrNdESFLqJnmlsatDhkGSHMjNdImjO4GdTiKdLjl8Uttn6vbCwiLX1kFjcn39O19hbKiSQ59na1oLotshM8ayhoUFiSyaVg4dM1QwFCIcO6Dyw0aFOJyGdaRTt6IJ12Z1AkSKGwVz1Byv1M0UOtmOTvc1DNdufq4K8HiWENhYwPnIHTfV+Ca/JnBnRtBV3Hz6XUNfa0oBCJi43E685hS3O+xs3bqKvr1/dEnTz0a168YuLQttwnO7dvyvxnN+HIYcqXJiha03nGwMU83mGx5pRyBTh9wSwvkZnd43Cdq9dv4lQJIRMNo2e/h6J7cR12NmOH89K9KazkAUFOn2Hhuhmc0uEKIfD8X399Kc/xcsvv6y/4zXhdeDPdNaSqcovcmjZEk9HqYWuSYYFZjP4y7/8C/zPf/zHcurzIEyhl9ecAhgdmMtrm7h07TZ+97d/W0GDdDJT0JNInt3GKYk3TJyLRf+/QMGlxI4GY30xCia8tmTBGsF2OuharNiKJdQyv7ayhnPnzmPv3r3oaGs35quEB8OBTtHLaqWLNiPUiJisPOSbrGpXp+svlcnJ8bqwuITz5z/HO2+9hyeP7kn8dDtNiEXW0dnRKjHcWxGAmfz8dB6Png7j9MmTwpxQoKK/jUUEFgEoZjC3oET8Co/xFiIc7Dj/wSc4feqERAOKYBTDVPwwWbYN+RTR+WuTmO1kdtM9SFbuZ19cRN9Av+77WDSsol0uRcemRW5JFigpnpvIA6d4YLLg/Q8+QHdPF7p7uyQY89pRlPJ5vCo+cJ1ki3xeAqMR7LkwvyREzdmzZ+VEtzlNEhbppqYQybGlsC6BTF0ERCyFFITHAhGLHXSyer0eCeYU6NweXkMWgVi8IbqpiHw2q+ueL2a01umymIl4MRlBmU43rly6AH+FA3V1AXjdNomxdfUtyBVscHmrkCtaMDkzj1giqa4Jj5vu2jg2Q1tyxzc3t0skoxv97t3rqK+rxNmzx7C5tQEUzXjyeBSlghVnXnoZDpddHOlLl7/EkSMHUFdbozVyatJw4AYCQUxOzKC1pRktLXXCUEzPr8Fk9cDjr8b/8r/+bxJ3/v1/9weoDfpgNxdQKqTxwbmLmFxYR4XHgX//h/8GmXgINnMBNdV0n66ruOLy+bG6uaV15MOfvg/P//vZX36F40+nclp7I4VLjvHTZ8M4euQYPv30PJpaWnDy9CmJXCym0q3LAlY8GtX6zd+TycwCjdNGd3RKXV7cS4UGogNThXLA5rDh4sULOHP2tK5FIVtEpb8aswuLsDvcuHrjFo4cPab1jXkj7W2tMJXy8Lgo6LEAwEBiZkvENW4MG3W76JhP6r5Xb4lEZlbF7MibHcJ+8Zpeu3oV9bV1KtKwENzZ3amAxHgqgeW1DTx4NKni2CsndsNjimF5ZgzPHj1Bd/ceBR1Oz0wjnYpg354eJHIZLEdLGNyzV3PVKBYQN2EYAugo5vrLe44COou0nNdcX4waQ0l7OVnPBhO5YHDlGeS7toGtcFIZHy6HDYloBB6XXYGRZOCzw0TCeYkhoindoxRmy/iicngmR4PCOYuZFAs5/rdv32P0NLq6exSUzuL54cMHkUjE4NRrUCAmNoeFR5Pmrc3qllubRZ7rN66jv7dHmR/GvWbV+sc9n+KkxxdU3gD3cuGf8nmhjox70vicRs5FHrkCuezGOmo28XXcEs+NMTJpP6brmvcau09WN8LaR2mIoHjOdZh8+e7uLnVf8F4i35+FFeKp2N3T0NSi7sCFpSUVa6trqvQenA6rVk1qoQ4K36m4xFIK+FwXNza2dE/ytWuq2UWXQH19tTjx6WQehYxF+RJffHUBTq8Tg4P9uHXnlvYyv8eHgD+ARJxdPVEFWk5Ojmoe7+psUbePzCJmPq8UkS/STML8mUmMTYxj74F9KpZevfKVQq7ZQSTTRAnqjJwcn8a+fQcxO78Ed1U1lje2cOTAYYwOP0Mxl0Q8soa+vnZ1K3h9AdjsPjx4OIqammasbowhUBkUgk5zqFBEKpXBvXv3xY1/7fU3jOsBk643Gxr4fGXQcYpau4ngISYsGKzB/NwCwhGikrrQ0FCJxw+uIJPeRE3QB4/Lj1LJiXCsgNGpRZjtbuRLBeTTYTTVVeo5jc9ZfE4o49zKJ49foNRK2894hlGF+862dC0UzfT0FCor/crb4XPc3NwqorGM7je/36uiIAt7nFM0yVA479rVrfuCzwTsplMQcSSsjiI+nypUWIXccjzotngu/f6/FM8lkKs/q6gsEYfbbXQf5n4hnpcDanfE83+Zs+XOq+6MwM4I/PqOwI54/ut77Xbe+c4I7IzAv/AI/GPiuXGQLEo8J6O1mEtjc31NB/oye/ub3HO1QPIgSE+b3GcUYOmINSOeSsEfqMLcwhKmZ+d1iNu7b594hqlkQg5OOlHo/nR7KoTbGBkZVngWsRoMMqMTZ2pyGjdv3sWxoyckVPncFrlLKyq8Eqx4iJDTLU+mrXFgZss7+eA3b9/HxPQ8zr78Csw2J37y8/flgmJ7b3trE+7evIqTLxyA1VSEjegFs3EgofB+5959ue946CVHMpNMwmY2Iej3GQgGhhhZyNimqziHksmMm3fu4eSpM/BVVMLr8wsZc+/eAzQ1N0vY5eerrq6VgDo3uyAXNA/LLE6wjZiiGhED8UQS4xMzEsN6e3vE0eVpraurS9eBotbTp8+wa9cujRXF0NmZGbk/GQTY19crTAIPKWwBZ7s2Xbl0nzHojyIsX48HmfPnzuPNN78j5w4FDx5m6caWuJqIY3FxGR0dXRL9yTrngZriW21tLZ4+fYzevm69Dg/vFGAoftJtSqGN4ixdbxTU6Goy2skp5jslADCcixgJFgYo+JNL3dTUgMqgcYB79OghmpubJECTl00nOVEGFPaM4k0BiUQU6xvrQv5QhCWHdWhoD3x0+SVTWFpZgcVux/rmhhAkvgq/igLEWDisdiwtLqGxvhHpeAKJyCq21qfhcZWQoXPQHUSq6MbsYhj7DxxEf38XzCZ+rqQCB+ViFJszqPFhgYDiNceA16implaFHf5MsYROUR7iiWNpbGwQ3obiCIVz8nR5n5VyJaTjGVT4A0IVkTdPBMvhI0fg8XkxOjqMQKUfPb1dcsfOTkxJNOb4MsD10KHDuoc4/mXxiPOALkEWb9gCX/7i9VCnwvbX2tqaPhOFJroNvYEA0rkMJicm8IPf+r4wBxRJhAQiYoBcdOJlEnHMzC9j+Pk0vv/972nd4PpBcdlmNRst7+SMms1ix9JlxhBSiv8GYsk4BDP8zXCKZtXWz7FlaPBWJAyXz605MT42rn/b09Ojf0eEhdGhbdHaQyHf6TSrC4JCFdcQQ+ByShxJpjNYXV3Dk6fPhJ+oq6mH1+1DV2c7XA4Thh/fxeT4sAI+Q5Ew1ja20NbZi9HJGbzz7vckEBfJiC8w/HDb/S9BIAM7A4opghM/Y7VjY20dd6/fwttvvinhgwIY11jOW0OQMBzAFCLkZy3QJW+EnbK6shkO48bNmyqGVFVVGqIdvw+D/TJpOBhyCwoY5C4bzvMf/ejHOHBwPzqZC2EyglrN5DlvbUnEUCithHaDsc95SYHm0cNH2NjcVNt+BcMitztH+H7oFua9tL6+qUIL5zbXmvZ2OrsDGhPNo21Grro9yJYtMbjXpsBbCntyrBNzUcgiSyQQw27NZOdaYTXZFfZ38/oluF0mNDfXoJhPw0WUAmzwVlQjDwc2Q3FcvHQNr73+Hc3xS5e+0n1EvA2vFZFUx44e1/zw+Ry4dfMrrK8vYO++3aivbURoK4aZ6UXEExk0NDWhvaMV4fAWvvyKYbc/kFBDFBbvrcHBIdy+dQcvHHkBbqdFgmgqW8KP/+4juDwBLCytYHVlBe+9+yaOHd4HUyGNRDyMm/ef4unorPaTt157Ca2NtXA5LEgn43K4EuHBcGmH24NkKod8kvdDHvPzdKnaNFYWK4tJeWEp6Jy+e/e+8E6ZQh7+6qDwIhQbKVxTLFd3gtul1xHv3WaDy2mD05pT5oY6HCSaGz849Xgvvv/+3+Hd997RXOH1yWeL6raYmJrB1es30NPTh61QSHOX7ngynZmHwuINi0ss/lIMZ5YEXcO8GSnms0hC4Zz3iRrcGHxZNMHlcAlFNjlO1neDAhvpTDVZ6edm24YFF7+6hHv3n+OP/vAP4CiGEV4ex/zkc7gcbjQ0dMDlDYpLb0IW9fV+JDMZzK4lcODwC1qPJLVthwxzrfL5/AbmTHsG19u8Pj8LH4aHFcJ9sAjEv+Max7nF11rf2MKDJwZGozpYifDWhsaTWCAWpugeZweGg4xuG4uhLBAZoY8UqeWELZbk5uZ9wywE7u9GILATV6/dlxOde97i4gLa21uVIcLuDLnIGeTJCBp2b8kNzi4bhqBbdc2npqfQ2toCLwuixLuJO8+sAoZ/5iQcsgjD1+I9yvvEKGwbDPRyLgSd3lyH6WqngEvcSzqZ0b5ClAafsZQh4LCrAO/0BtWxQnG8RjkiNhXgKXjyWWBzfV3Fbd6/DB8t5YvKMfFU+DC3sIhPz53DwUMHtW4S1/TKyy/CxcKnKi7sAGBHCouMVj2Tzc7N6Xmit6cbHq9Lc8zo4OHz13ZBLxLBrTt3VMzn+sP9KZNOIFDhQaXfB5/HrZUyEtpSR47f58bs7JSeQ10uL9xeCr8e4f2uXLuFaCKJ6vp6jX0uxxyVkkTgwf4+oV8W5ucxPTWjwhZd9c7KGiTZ1VMEWuobsLY8j/a2eiQTmzJH8P6z2egWH4XZ7EDJxDVrA719/eju7oXXV4HhkVGMjU1ozhLHx+m5MLuoe7y+vlbzwmIxjCZ8Vud6zDlWXVWjcOZgsA51da0oFpNYmBtGIReFw2aazsnBAAAgAElEQVRCha8KFqsXZqsPT0emECc6hgVZSw7trQ1yv/MH56VRTDL2qG8iGoVuZMFz23nOnALuIwYqKaeCJcVzFihoEFhYWEM0ltUeVFNTpTBR/joeJ95MMCJ9ThZ6+FxG3Nbc/Lw65zo72r7OMSKu7B9znqse+A+c5xTPWcgSzMxqiOdGt5SBrPpmRtORV//bHZ3oX/icufPyOyOwMwK/XiOwsyj+el2vnXe7MwI7I/BLHIF/ynnOE5qdAWf5vJixDNZ0uxziNvLQpfDKbYax4fAynGVlZ7rE9GJRYT3EphC5sLEZFsfx4KHDcp4vzM0hnSKvkpiISrFj/RU+hQ2xjZruJjog6cShu/fOnft4/bXvSLzLpWPYWF+RQErnEUUGOrN46DWbiB0wQhzpbLl77wnszgrsO3gQt+7ex/1Hj9HW3m447UoFXLv8BV5/+TQCPjcK2RTMVJnoWtFPFJdMYm066ArK5TE++hyz09PYPzSEyqqAdC+X2+Ct84uH/oMHDqO9oxMer08t2/PzDLUyOKMcg+6uXiSSSfFLGWBGoTOZSugAR9c/HZlyW20aLlEe4OkuOnjwoIQvXoMHD+5LVKmrq9WBOJ3J6vcUpMmDZngemfC8TnSICnFRWSnBW+IGhYpiXg6uK1eu4J233t7GnTiNYD0K3DabcDotra0S13jQYZFgdnZeznPiPZ49eyaXV6FI520So2NjOgB2d3XpYM7ArmG14HbqgE1xQkGaFrbrA3kK4iZ+ngdyq1JE37t3jxyALAhQCOdhi6IzHce5TE7t0jyY8YsiE8Mv+TNFELqV+FmJRunq7JDTdWxyCr5AALO8ji52CCTEtpVAkslKvO3u2CU2cCqygmIuRKCFmP0mux+RtBUff3Ydh48ew8GD+xDaYhAe3e0diEYjEngpOhMvUy4+tbS0YnZ2RtfnwMEDcgdTwKDQwmvEAyoFd14DFmEIOS+JM21DLp0V95zCAV25P//5Bzhx4iTa2jvEMaYI8uDRA7We83PuamtDfV2thHteEwZh8prz5/K9yet54cIFiZ0dHbu+zigod44Y4pHVQNUUiyp4UHwZmxwXp5bIHDLxeehVmBh7wBUkZsi/PEw/eTaGlfUozrx4WuGdKGZRyGUwMz2h+7axqdFACTDc1EIxnaK6EYbJa8yCCucrOwgYmMZgM85h/rmZ97fcyhncuX0HXbt2yW3Ptm468r7OOeC9K2G6HGJGTIrxPVZW13H12nV9vpraWrS1taOmtgZ+f1BiMpEUpXwK02PP8OUX5+Q8pyOUIvjU3BJ27zsEX0XQEPxZLKRmQIE4b6AVtCbShV9kLwGXDwtu37oNByw4cviQxA4jdNkoUJZRNsaSbwQPqnDFsMNYXE5ECmTzCwu4efMGjh8/JtclnZkG4z5n3JfbrfNlR/9HH32M1vZWDA4OCC9EMZholrmZGRw9ekzrKjtXykJimW3LQuTs7JyKCq+/8ZYEOM41IlnGRse1vrOgycIY5xaLFpwzZjBYLi+Rjp+LYhvXeIqWZWwUHYVcD7g2UwgmkiKbp3hORy2d5wzJtaOQzeHeneswm7Lo6GiEmYVRK4XzKlgdXqxuRvFkeBy7hw7q3vjqq6+wsDCvwg7dtQ8fD2NyckbX/PTpF9HX2wmrLY94bB3zC1PYWN/EQN8eBIP12NiIYGllQ47fXV2duH//Ll5//VUVwbgeERXxzjvv4fy5z3DmzBlxy8ORCJ48e477j0bw0quv4/HTp3j86BF6utrxr3/4AzhsJYXHfnXtDq7deUxICqoDPrz20hk01tWoiMR9ilgSu9uD+cUVfPXVZaTjWbQ0tahI6/N5FKrH68P9sbamTuvN3NyCBM0o2eH9PdrfeK/QpcnrQAGb+Cqiz7juERfV1tIIh4nOc85Io1CjIgvn23bR6ufvv4+33n5T89NqJiqmIFH8r//mR3jl1de0nnM9oTjGeyTNfAGrRWsw9zF+73A4pDWd3597D9c1LvAG3s0ocvK+oK5IpzLFVF5XOUuLRXXy0HWeIO86l8UHH30Mu82Ld996A4nNaazOjyibpLOjG/5gE+xOPz78+BMcOLAb9TUVctA+eD6LUy+e3V5HjLuKxTMVkK1Ethgh4olEEoEgcykMNA7/jAGZ/Ldfd1VsheTCZcGRxX/YHAhWBrB7oB/3bt9AkMXcYl7FCt6Di0srynWhSIcSsWI0E1i3C7/Br8V8Fcb4TKSgbqIqKEb6cOvmHWyFNtFQXy8mOIX56prqrzFkCvaW4ZZ7M59zjMIK72POezrrmTHAoi1RZAryZoErQMb6mvYcBnzyWrFo3NPbo39LrApDNFlM5nMMf6YDmM9w5HMTIeKvqMBPfvpjFdiJl+P6w+ejosmhYtWD+/dx5PARLMzPGaGSOfK8Qyqu8JmD+6PP4YTbys6VAiwM3kxn8Lc//Sm++923tT6dP/cxThw7iuameonn+SwDUo21gusbPzufl1go4GtSHOc48LmJHUVEwkxNz2JtbQseD7vQQuKQE88e9BNFFEYhl5RYXszmUekPwOfxCI9D1BSfUxiuTdc58wzY6TI3v4wphtW7verCCm2tw+1mN4oPuwd6hee5feuG9qmD+/djeWUV4XQRu/cfwcjT5xjo6cPIs8doqA/A52WhKQW7gjZdmJ1ZVfHdZk8jFk9gfWNTWDw684knZM4EO4lYDGHR58mDJ9rv2GFQV09TCTE9DB+3qeDCgjeL5tyfuTUHAnVYXprC85F7aKjzo76uBskEsWJWbIbTWFrZgo1FjVwGyCcx2N+lThZeO+6VHGPeN/wqC+iGiG4U+/8htsUofGeEo+P1ZiAvzQyRaAq5nEnYKQrn7FLkGsf7zAiYtsi9TyG9Mhg0Ps/SEuZmZ2Qa4f7OZ+9/zHkujrkBOf972Bblf3B+bjPPKZ4L28Lone3A0PJz0Y54/ks8cO58q50R2BmBX4sR2BHPfy0u086b3BmBnRH4VYzAPyWe8+BL5zndZUXya9dXJWbyAPdN8ZwPoN8U0su/5sFL9EEewkxmsSOnZ+bkzOYXDxtsLSeDNx6LIpeja9AQj9n2yeC2xsZ6tf1TcJmanMSDB48VDlhbUwsrChgZfoaurl1yJ/EgQXeW4YAxhHMetvhwPj2zjOs37+PM2Zfws/c/QDqb1f87cvQwhp89xu0bV9DcUI1XXzoDn8cFu5P4AzrT2NJstAzLKRZPYmNjE+lkGvfu3NXr790/BI/PIzf55MS4glA5PrU1NXI9sh2XXHByhUfHJrBnaD/mF5ZQVWUIvDxc84BApzIFc447Pw8dpXR2m80GJ5iCJsUq/j8elPnvKZgTk8DDv9xuJrPEU/47utvef/99OZV58FU4q8kk4ZTOUwOLYdMBd2lpUSJGR2e7+LQUQCh2MLCU3QPjE+Po6GjT59J7MlEoiYoxzUM5D1t1ddVwuR3C6DDsigcX4mbEtybPdmVVHQIUx785fygIsR2bgiYLA0St8MDFQzEdZfy3FF3I5u7v71e4ZWQrjGwm+3XgZ7loQ9GcXiOKA06HU9dkoL9Hn4XjnyOT1ulEvlhSoUGMTJMJbrkoSzBRcE3nkImtIpdaR6kQh5nhm1YfXIFW/Mlf/R08FUGcfekMamr9yGcLqPRXaaw/PfeJBPzf+Z3fUTYAhUGKTRRfKKizE+C9d7+n+cjgVuJqiCXhD4NlW1CLPt2iFiY2FigeGKJBPBZXcBqRMBRTOZ84J4TBSSXhcjjg9TCgMWE4r0sMAbRpbhDjwvunXOgi5ofz5+jR4xKQ+WvDpWkI5/wzOvv4a86TSDSCT8+fk5hDZA1FL75nMmzpuOR6wDlH4Ynf79nwOApwaM7VBP2YmR5HLLolV3p/X4+uv1DLFgoUDMSjW9xADPC982fOqdHRUfgDAezq7JQQK5Y7iz0s6tls+LM//zO89867mgP63Nu4qGKeCIKsweUulnSPcJyeP3+uAg4P06dfPKOAO/H502QzUzAjD5vcZur9KaQTIdy9fQ1DewbluB0YHMJH577AyRdflkuYY0NHI2VILgQUsTkWIuBvB+JyvtGB/tGHH+L1sy9p3NhdwvfDe9wIMDWc54Y4Yfx/FoEoNDQ0NCISJWLAENA5LteuXcOJ40eFX2HBxUs0Rzq9/X/1brQO3Ll7Vw5+IoPofhWPumQSr57fiwInv8rud8ONGtY6w2La3fuPFHj89tvvaNzY4cKCFQtgYkDH4oZ7HSakknG47SYkYiH9PVv1ec8bzHx2muT0usvLi8IC0NHqdHm2xfO0iiLEOBRyJtisTqRicTy8fxuFfBzd3eQMU4SkeF4Jj68KT55PIJUpoL2zR/itH/3ob7XevvPdt9UtNDu3iCtXrmFqclbrye/+7m+hoYG4giQi0Q11Jly9ch3RSBKHDp9Ec8suFehYBOT1OHz4MFpaW/ChxFsHTpw4hevXr4vzTxf84sIi7t5/iNfeeAvReFwBmh9++AFcDivefvM1tLU0IBLexOjkHHyBWvT1dsHvdaOaHRzJhAp2dNGKo335Kp48HcHx4ydx7MgxFS0Zmsi9rK2tRXOZ9zpDFycmJvH40VPtGZF4DDY3w46tmof8f1yvNzbW0d3drfueBaXXXn9d4nkxG5ZT2hDP5R01Aii3eeMqeHp9qK2rEdYktBnCRx9/LMZ6dW0NmptaVEDhdeX15ZznPc31gr8XDkSB1gYCpXzwUoChxDfDHkrBlb/m/apOFBarJGoV4PR4xPn3+Cq4/OHil19h4vkEzp56ATV+C85/8DcYGuxDfUMbzI5KlMx07xeQiG/B57HA4XLi0cgMXjh+0shv0N6zHTgs9LHxexbC2d1ULOURjUUktBtYMRbvmPWRlzua+xKLDyx8Ew+0EYkqNNLtsCMS3pKb2e/zSSxmsYUB2E63R2uPxcJuG6ODjW5zitMUqVkw5HXh9yR2jJ/bzz0kQmSFFZ988rH2eI4ru8b27NnzNS7FCBLluEdQW1upAhf3Na4LFMurqmqxskqXb8LA8Vjt6vY6dGi/wqX5+Xkfcj0VT3z72Y3vl++D9zWLWHSq8zmHc6gs/lOYvXDhM5w5ewr79+9DIsnQUDsSSeZd2CXccl4zHFZdZtWG6E8TBPEm7LxyWExwsojCrqJCCdlCEX/+53+BCr9fJgo67Xf396pzQcgvZUnQ7Z3Xe+L1UXh5Lqdgdq6LfCbg955fXsS+w0dgsTrx4fuford3j1BSDDOvqw7g4L4+1FV7kUxuSJjfWNmCxcTivAstLU1YXltTgYjvK5MrYX5pDZlsSdzw+4+eorquUc9YNHek0nHU11UhGPCJfz7y9DGOvXAIuzpadW9NLm2is3cIw09GhV3xuhzoaG+E2UyXf1wBrCbYsbURw+LiKvyVBsJnMxRGNBrXM3NlsBqVVdXo6WWAsdG1ENmMqHOI13twsE9scCNwu4jllSUV0QYHB3UtrRYnSkWrum2WFidQFfQIp3T18k1kshYVId2+SgSCQT3XxyMb2L93UPs493/eDyzsc678PSb+tnjOTk9tNUpX+IXznNgWiufsCCW2hSJ6Kp1HSSHWU8KWMddHpgrl1WzB42a3oEvrD4s3LODNzc+pIHPq1Amjo4G5BXw++wfYln9KPFeBkGgwrnlmi577jKBkI1T0m87zw6/8wY5O9Ks4fO58z50R2BmBb+0I7CyK39pLs/PGdkZgZwR+1SNQFs+VTr8dGGp0Whdg38a28BCztb72tXheRrfoEM42323ueZmDzod3g3nO0KWiQvnmFpeRzRXR2tquwzhFZh6cGfjFICaPxy9R6tKlixKY6FBpam5AQ0OdhEAiRx49eoTTp04j4K9Eic6m0KYO5ER6EHfBgwQPqzzMGY5xg2+Yy5vw4598IBcVw814mHvjre/IKfr40X3U11Wjq70V1UG6YIrI0EVqo5BYEq+YTmseKvN5tqLb9HsGjdEZu0EMCFvr0ym0tjTqUO2wWhHa2pRzbPeeIbmKiN+geN7Tu1v8an75A361v7s9bqPvFCUxRSk4kDnJYDgKADxoUIgtjzd/LjuDymxKCjgUhImMoJBBoY4i3Z07d3QIptucwjnb6ontWFlZkqucgU50LR0/ekyCg94HkT12tpqXhC6g86e6ulLvi2JuNkO3Hg/f0DXp7e2WGGiz08kIJJIpTE3Pi3VKF7TVQn66RSIcPzPdTZFwRCL/48ePNR4Dg4MSZg0hIC8O6tLyov4NXfkUzym8JhMJWE0WYQroHjS4nLzuWTnO+Vn5f/iD7cOHD+2XsAmKArkCCiaznO5EhvCQT6cc3WmVgQq47Q44GKqZ2AByW0jGVmEm49nkht3fhLnVJG7fe4RAdSXe+M7LwhtMT8yoZZp89u7uXYbbmUK4k4F1hjObogev4f37jxEJx+TabW5ukYOXB1XOEx42iyUKsCaJxMqik6hUlEDys5/+TCzqzs5dcu7x81II4bWMRiJIp2LqwigjWMpc6nLxQchwMezTyhPg3KZwTPGcRQuOl1AFNtvXIjbv5+GRYTn79u3fL2FReQYktLPDQwJ1UXNkfX0N/f0DeD42hcqqRjx79hS72lvUKt/S3AC3y66Wf4p9dJWyYkBRxGRx6vBNNz1FEM5/ioXNTU3qdpCoz4IO76lQCOGtsDBHdNmTd27gAciCzUoUzWbSmiO8LzmXDKdpXnOIwhcd3XJ8logxMAp5dH+SNURBsVjIwmk1YX1lDjeuXcLevbvlRrU5PBifmseBw8cBM4uIFP4yEhGJKSBPWqG+FMQtNomEJYsNkVgCX178At9/712JjeoaIeudeIicwYDn/crrqbEhk9lMAd2ucaDjjjgLrrP8d2NjY+LSnzp1SkUEfhGJ8wtR1AhiZRAv5+VLL78sx51cqpmsxub+/fvo6qLI7RLCqRwsyfejUM8kA4ttuHnngbpLiAHYu3ef5kssGv9a6DcwBkSyWOGyFZFLx9UdUlVFly3nfVHdQ7wOdfW1EtM0RgUG0JYkXmbzFM8N/jaxLWbYkE9n8fTxPaRTIfT1dQr9ISdsyQJ/sAY/+fnHOPPK63C4fBgdm8STJ88QjUTx+7//+8JDTM1MIxJO4NNPzss9+frrL6G7uwWlUgIer00iM+9dhmI+fTqOfIFrbFbXg8UpdowEq6vVjdPR0akOBRYriYq4f+s6Knw+7D90GKtra1jf2lSnTaGQFc6jvrYKHe0tCrLOFgCLzSl3qlzYxHrY7VheXMLTp8NYW99Ae8cu9PXv1lrAcF0KWU+fPhG+i0VVFhFZOOHcePTwCRoamlBX2yCxjHxu3recO+Jnw3Abi+2cTOhat3d0yLFpMXFfNOa72PN0ZQrRwY4tIsISmJmZVWdLKpHAvXt3UVtdg/3796tNgo52rs9Ghwjnern7jPKVsXexYE7xrFx85fei+MqxVR29jCjaDsRlFgJxLizYKmzT4RROCWYbNrZCePToMfKpBAqpCOqCDiTCS+jp6oLLUwlnRT3Mdh9mZhfx/Pkj9OxqUvjr86kl7D94WJ+TgrbB9DacqXwW4H3LMeLe4a+sQIFdXuSWM4yYLvztjjX+nkImBUSukfOLy3jyfARnz5xBDQXBZEydeHyO4V5Jl36WlUCtIyYJtLwvuZdRdFXw6zbChUWlsmDNtYnZBvkCi3fGdWYnBQtn3O94z3ENIMLDKGwl0dpGhIhRMON9wYL28+dj4l0PDJAF71eOw/37D7Bv7xA62puNAPjtQiJFS37/MvO8/AzHAjvd1xQ0a2rq5Gjn/s3nu/n5OXVnTE2P4fjxo1jfWMXQnt1w2R2IhMJCl1CQZxddZWVA85bzSN+DYdDC40AFB8437cUl4Ec//glOnzktJFhRQbT98Pu8CjcuZLIqzHDe8BISc8PiA9etpeUVzC8uomsXUXIujE1PorK+DvF4GuurUaFC2ts6ZMw4efwwirkYfG7uqTQ3lFDMOxQYzIILQ9iJxvL4/Cp2VlXXI5HI4sHjYdTWNmi9YgeACoYOO+bmZ3Fg/xDmZiawtbEMp92EIweGYDNzruUxOreG9p698LkDePiArvM6dWBVVNjBxyo+jxTzxOM5ceXydRw6sk+h3ezII2owHI1p/V9aWVXoJYt5DDa3W52IR2MqkHFt7+jsEAaQ++rk5DiCVZVaY3mfFgsm2K0uhCNrKBSSyKRj6mqKxdJ48GAEVpsbTpcXdpdDCJhKvwddnW26htxnhU3L5dStwDWUr8lnR85XIctK5JZzX2EANfME3Lr/GbY7OTkhvBjxPkTrsSuA+wmfMxkMywIdC0nc64kqCvirsLa2Abfbq4I5A9HDkbCeQzmXKOLQLMH7jHujsY4Ya47QLP+E85z3IUNpKaJTPNf/IMuebv5tdCA/5/E3/vsdnehXfRDd+f47I7AzAt+qEdhZFL9Vl2PnzeyMwM4IfJtG4Oa5/yB4gM6X2+K5QqlKRdiJZhHzPIPQBsVzOmPpVuMh03BL8uGz7BgtO1j5YGoxEytAR6EN84tLSGaMUM2pGQY7Vii06eCBA7h755bE7JqaBiPEL5UQp9jhtCKZjGH37gG5V+i6o6hw9uzL8PsqYC0BKyvLEgIonsdiYVRVB3UQzmYKsLHlVU6TksLYIpEkLl25Igf0iVMnJEwk4jE51sldJz+Y4YbkjdMVK3csxQVxiKlNEblBIb2AbK5gBAIWsH1gLiEW3kIiFsb89IRcUxTPeUg/ceIEahsa4QtUYnR0Qu26DEtj2yoxATz08IBijGVRzmQ61unS4WHNYLfbsW/fPmFb+Jp0w9HtS6cvD44Up5ZXVnTI40GHh2C2+lJU5WGEB9qZ2VnhUCgU0pnIQFEKt3LgFfMK4err7ZMbkCGidPXT8dzZ2SGBhuZkYhjogN47tF9BYjxk0dFLdysPcPEEOaqAy2OIGnT4UQCgk47u07Kbje5UOpvovL99+zbOnDmrz8iD9vLysjjgHJNnw0+2Rf82XWshI+iGchlBlxQX6ZSis48iB8eLn4lzks59Cs3kiIu37XChUDLj8tUb6B0YlPOPosj42HMFmx194QgaamvhNJlhzsUw8ewmGmq9En2SWQsyZj+WQzmMTc8rKK2hsVZBlwwu5fvlD7JdKeBT7KT6TfGch3+e9Yz2Z4awWTA+TsHvKZaWViQAU3hmJwQdgmSJklnOToetzZDe58WLX6C3pwf9A/3IUlzabl/nXObr+Sq8qKkOfN3eXxZaeT+WxWOOL0UTOskikZjENs4tCulknFJE/TqvoERh3XBF0nF74uQxiXo2u11u/TIfWIfQQgEPHz7U/+Wcmp1bRslEF2oO+4YGFZxHI73dZlE7Odu62f7O4gUd2hQXiaHg+6RYyQIP5yevNa8lRQIKlxy/pcUVfOe1N+UE5Txx2u0qgHg8LhRyWQlLDNkL+CvkSGRBIxCsMNxzEjApbJsl7hnWWMMVywFV8dBkFcbJVMxgc3UB1658iQMH9qlg5PFVYmRsGoeOnpKISy6wmQgW/c8izXL64rg6XB6DA+x04+HjJyoWVQcq5LZlIYljwClCMYv3MYWJXJ4CKAuAFsPRbaK4IsixXpNiFMUM3u/MPvjq0mX81m/9QA5uduEY67HRpk5RlPgA3psnT52G3eHSdaPXmAI+hYir166oQEdnK4tmvN4UvXmNKOyXQOb0VXR1d+PuXaPLhvckRRIKi3Tes1jCe1nc5HhIeC92jfDeo3uec45FL2IWjh07pkId2cYsCnINLJmZKZA0cDzkN5uJxQIood+5dQ3RyCpOnDi8zVBnp4Id3kAV/vQv/jPeeuc3YXd68ejxM3HAWSx99ZVXFbRK9IXd5sKf/9lfSYRqa23E93/rbVgsGZSQhc/r0Rhk0ux2cCMWY8HCismpadQ3NGJxaVnsYgb/rqyuqFNJAcAri+jtaIPX41ZBKRKLKTuCn5mdJhYW5vLEg5jl8qQQR4GQAqrdakU6mcKnn3yMjbUNHDx4CIO792g8VeBlxoad+Joi7j+4h0CgQhx2XlfOC4/bi/OffY5TJ0/rs5rJsDZtz19y66UPcxKy8GIUwDi3ONeZrcCuIKPYYSA6WEQyONgWrG+GhEvYXN9StsLo6IgY9nt3c25QVN4Wvsku3w77LTu6+ZeGh93o9DL0caObgtefOQPGZ6ALO6t5o/mh/APiXxKoqqxUl0QskdK94/JWYHJqFp999jkODvagvbFSwnk+xQDBatjdAZjslXBX1KqL6PGju9hYm0UqnUJNUxf27N2ne9HrrdC85/hR4OOzgHGPWfWe4sm4xMNfOFGJR2NRuKSAQoYJc2/lWs0OEJ9Cw1M4uG9I7GyFWiYTKtyxSMAcFc4JrmdE0nAOsLjEPYpDQqzK6NhzFX6N9bJdf0/xtrahAe3tHduZMhZMT88IUdLS3KL1mRgSMqG5v2SzFIBZvGSHHIR3mpmew2efX8S7v/E9NDW34MHDx3jy+Al+71/9EC4Hi4IsjBr7AQVxCpecH9XVNbonucby+YL5KRxjFh7cLo/m2sryspzemUwSCwuz+N0f/jeYmpoQXiVAfnipiK3NTa1vFPjDoS0V1Ph8QPGaeyAxPiZzEbFkVA7vRDKNUDiGL69cVkcTC4G3rl1TKO9gf7/W5UwiA6/bq2cxzju+51yRnRlh9PUPKHuFDm0L0YAsnlpZhE2hpqYJH390Ho2NLcLGtDTWoqHWD7erALuZ6KIC8kU3TBY3Uuk0Vtc34GGRwGLTs4vZ4sCNm3eF8mKXTGNDPaoCvMcLCEcjetYqFXPCBu4Z6EJTXQAehwmZZEi89pVoGqFEEYP9+7G4sKb1KxRax+7BLkTCa/B5XZgen5YJoaWlHUUz7xWHnkd4TbjP0sHPoEuuueT6M+9iYGBI9xG/mMXAOULxnM9YfGZj7sNrr7+ifdDj9sFUNOPuvRswmYzOQF7LeDyLWzcfwun2CSmYyjAQ3o662iBam5s0NzPgPjoAACAASURBVLj38h7h/sv3wzkjhNv28z6/Z1V1pa5vsNLIJDKQY3weyEs8J3aKLnMaA/i8zK4Kvh4Ls9zj+Frs8lhbXYfPGzCwXWT5W21we50ylCi3xGFXp4bX41UA8f9X8VwsRa473A+5lzoY4k0s2y+Y50Zhrbgjnn+bDqQ772VnBHZG4FsxAjvi+bfiMuy8iZ0R2BmBb+MI/PPEczqhfyGelz9P+aH6a9453cA84MOCeIqBdm5hW+LJtFppa+vqJFi2t7XJqc1Fmo4hBmsyUIlsXD7QM0yOD+EUhCnEEuVw6tSLQkKAD+RgWOOiWm8r5Ronx9uKTJoOHrocDfc4wyjpdDUO/gZvlYde4V6EEGVbKV00dDgCOSpb/LdUA7bD9PhLvT+3T2I8X5OYmWg8Jgd8MhaBz+0AChmsLs1jfW1VYuLeAwdgtTuFrlnfCCMRy6BYKGHXrg4sLi2InUnRisIC25AZ5EU0Cdv0HU6nWprJ8zXErSokk2SpWnXY5WGaQgnHne3ZFPR52K+prtFrEV3Cg7n41GSDJpISUngo4UGCLjNiFdZWVnH82DHcvnMbVcFKLC8t4tChQ4hFwxKf2A6cTsUl5u0e3IP79x+Kmc1rMrRnSMxoCiEMOWXxgeNkd3gxOTUlJi+DS70+n5yQ8/MGK53vj++HaJXTp0+LG04BhZ0IbD3mgX5za10HZiI2eH0otpNzzdBWjgcPdRQSeT35Pihy0m3X19enqcmxITO1tqYak9Oz2NiK4Mr1Wzj94kty53Gebayt6hCcz5L9msWBPftgLsRgK0SQCC0YgWQlO8IZO6IZK3zBOjx9PixHMkMbFxfmJeIz0JIuKwpDdH0SqcEiCAscdN/y35BHb3QwcO4aDHsKJBSCGbC1tLSggEeGNdKF5bB7NT50qg0M9CGdTmiO0n1Gxzk/b31dPXxeYgEonhpu33KBi78ut+er/kMHaZbBXbxPHHpP7Bygs43jyXuHh2diaFiEunXrFnbvHkR9fY3c8HSplh3OdDzSxU633NWrVzG0dx9cbhfmFpaxuLyO9957B+lEDHbiWVBS4YViEg+0OSJarHRWJ+UmfPrsmeY272+KsRR9+cXrQaGd4jPFfWYZLMyvKRSN9wSvK512dIBTwKIjjkGzYunTXQvy4o3xEOlZLnUGihIKsV0T23awbUvgElZs5gIiGyv4q7/8U3z37bcNMdvixOQsXa3HUDRRfGTAJcNQtwX0bfGcbk2KQhTS5pfXMD07J9Y7ETa8b/n3kVBU14GiD98XcSl0DVIw4X1AHjBdfHSHV1UG9L7pHBfX3cziVgGj45PqpDl27LjEc63LDPotMaCTjm8WhqbQPzCo8baarXATCwQDkcHvf+XKZYXY7tG9QzeeES7LNZVC7Ytnz+iz03XJ+U0kCu9nXneKOvOz87p+dbW1aGyoQXNjg4H1spKXbHCZed/OzM7IudzW3rrtJDU+Q6HEtSIJq91gxNusLpTIwDdZDFfn5iJqa/1YWlxG/8AeuVV9lVX40U9+htfeeBu+QBXGxqZw/vwXcmwO9u/GoUMHEI5wzavAp59cwMzMnLoJ/viP/wf4A9y/8kZGBlv5rS6uEmADQCQaw/nzF9DW3omFxRVMT8/i9TffULFyanoaW5EQqoMB9LS3oMLrVmdJsCqowo0RWGi4jDle5U4szvV0NoPQ5ibGRke19u0f2ofenl6Np/ajEuSWV7eWiZ0IRXzwwfs4+9KLhmtTABNDaPrssws4e+Yl4cSc3LsUxmuI1dvytcRYBSHHYgqxtjscupfL+x+vO4VcjrnwTg6n5iE7trZCUYyPTWJ9dRkvv8QOrwpx03kvcR0so5+M72WEjXLaG9Anw92tkM7tYhRfk655Cn4KtlQeCTMz6KYmxiQDn8+NXCatYpqLa57Li4XlNcBkx4XPL+Dd104DmS1k4uvIZyLCOticflQ1dCGdsyoMMLSxhHhkBZ9d+Bx1rX04duKUCr5kZWtt9vi2nbTEJRkGAP65y+vRuBG3ZWQGQK5rzg2u0VwPHz9ml05RYd/uCh/m52aRSSZQUxVAnqzoYlGubBaDq6prEYpE1XnldniEOVIWSToFl9OpriuOJfdq4ui4b/HL7aHAmFeRhn8W2gqru+Tpk6fYu2+/0COVlUEVsviegpVeFPJJFZy4HlDonpiaxifnPoM/EMSLZ17C7NyCUEvvvfsOAl471ldXhHFjsYzPFGT0cyJwTWYBiAVGzg1+Fu7BPi9zMwIKlmbBnF1NfGZ6/4O/U1FnYKAXTocVbnMJyXgUc7Oz2n86O9rVGcggTu7PExPjWrfYXWi2W5Ar5dSFR5THxuYWQtGYQiL5TDczOaEunpqqKqMYWTArLJtoMnYr1dTVoCIQUGGQheiW1g5189Elzz+fmZtDdU0tCkUzfv7+R3jrzbfhcjkwPjqMM6ePwWkr6QfXyEi8iKcjk6gIEAVVoTV3eXUdgcoqhCIxuJxejfnIsxG0tzXD57EZnTfxBJ6Pjml96+xsQX9POyzFJMyFJJCLK58hXrTiwfA0Xn35LWxtxjE+ToNCDh63BbHoOtZWFmQA8Ll96O/tw3I4pYIeHdcMr1UXVamgfUFdZemUilo2pxvVNXUI+IPKzmGI+8ryqgp7Tc2NKrqzc4gFRBbr2BEwPTOGQKUPsThF+FWUikTthVFb1yj8jdvD9b0SAZ/nF9k5288CZRRT2RxDcV/rCtlmpqKeWyp8AbjdPhVN2JXJdXB2bkYFWT6Ts7DI+4GIqq3Q1jbiyfh3LBqmkllUVlYL/0JEIZ+HmJ3jrfCq0LtrV6c6hVT8ZRHvHzjPuYaSxKKVhwHYBizSCOBml1OJzwG/EM9ZsOD31Yq1HYi64zz/Np5Md97TzgjsjMCvcgR2xPNf5ejvfO+dEdgZgW/1CPxzxHMeROjc/KbznB+uHLzz9z4oXXdMBqNYWALuPXwsUYIH6b379qG6qgqxaESt7jx105Xs8/uFYCDC4vnoMFZXlyTeUXSkSErBmKGJgYqAnHcUlRiYtL5OvAYksvLATtZnLkeeM9uT6Rr1qD2bYWd0R+VzeYluFJR4COIP6uV0k1IgVCO6Qr/45wbGRA/aRRM2Q1GkMjlUVtcimy9iZnoGVYGADh/5dByXLp5X6Gh/Xx9q6moRqKqGy+eH3eWRePvX/9eP8cbrb6CuvgZjYyNqbe3r69ZBU8KDWKUOuYoobvf09ao4IBfhNpO63P5tOOsNDijFLAmq244/sqDpDIrGYnJlK7SPmAw6ftjCWjIhliRzclMtsgN9fXK10jHGsWEbNl+bTjcexCgGU+xIxJMSclZX1zE5MaW5QCcSPw+DoOg0itNN6/HLCb6wsKD3zUKCAhtXVvQ+e3t79ec3b97E0aMvfO1U499TKKVLlcIaBWaKosRuEOuxq7NDBQ86AClYsNhAJzIPnbt2del70plmiNYJianRaFiYiJ9/+Cm2QjFUBKrQ0dklxipDtMgnXlleEEJmaHAfOluq4TbHkIuvwkqWvtmFgqUSH124gbrmdmxFwxga2i1USldnu+YGmZxs6eZ14uekQMRrwCLAxMSUDrYHDx6QeMtW5Uw6p/dZxh/wM/IahSNbGB5+qmCvw4dP4OmTJzh8eL9EtI2NZaGO6Nqk4EY8A/mpQn7w+uQMYZwHaDohy9gdjidd8Wz95s/8/vF4SsUIXh+6go3AOacOxxTPOe4sYogjX8yqqEShhpoG3zMFN+IY6NK9c+8uvvvd78qpyVbzDz/5BN//3m+IxU6OPPFADNo1dD6LRJ/pmXncu/8AaaE+WtWCTrGop6cbwaoqzSteX/6gmMU5PzO7gMcPn2NggGzWDbkpm1saxaEN+H0K72QXBUVgHvzJjqcjmNejzGFWpwxxBzpsGyFj8uxSCBSPOAW7BUhEN/Ef/4//gO9/7zfh8VaQpI/n47M4eOQkbE6KbjyE54zXoQS3LZ5TdLNYHQqem1lYQjqb0+Hf67ZJQK6oCGy734z/QNFBwaEmtslvu7+TSeFRGHZb4fMICUN0g/5diQ5sI6RvaXlVnOVDQwMSXYnt4BsyWSwqhjx7NopgsFqiqPIX/C7hAyQ4MBB2MyT3JgX0boaims149nRYLsODh/bD6bFLBtU6U2CWgCGyUmBnYYo/c41lYO3y0jJWV1ax/8B+dYvQCWnw3FkYjaqQRmFs957dcllbiPTKp5HKJGB32hSMZzbZhTOwmcyYI0t4+B5qawKYmprBW2+/h1yxCKfXi5u376N3cAhurx/RWAo/+pufwOnwaF36wQ++j3hiHRazDUuL6zj36QV1I/xP/+MfoaqKQYg5IyhZmRx0IFsxO7OgjqjDh49KtJ2amcP5zy6I80+xdnZ+Dr39Pdi3dw8subS6E5Ipun/pVOZYGAUxdoHYbE6EwhFEwlHhENbXlzUX9+weUncKhW3imDg2XDO497BIZHD3WaBN4bPPz+Gtt940JGqLYbynI/rRI3YxtInHTX65RRkfvODcswxEWb5Y1PcwHN8GA5+COgtVc3OzEuRaWpvVlWHinlAoyv0eT6Tw+NEzuVyPHzuqcef3J0qGHRbM/jXCgfm92JnFnw0CsZWFZ8nQhqjO4g23TaFYbHZcu3FDaz2driyeU7xlAYKFTRbPiRah0FssmWGy2JEvWOGtCAov9J1TB2HJhVDMsjhtNgS/ilq4/Y0omln8MGFrfQEOSwbnL1xAgY50b4Wc+sRjEeNF0ZP/jvOcY8l9kdckWF0r0TS+jVOi+5kCP+cn90xeE+Li6E7mWkhHMNecry5ewLEXDqOhrgaZdBLMWdCayOsp171ZQh7nOH/LdZ33FhnnxLQJ45Vl5ohT61o2X4DN4dPayGIm12Cy+rlXsBuHewh50OxKk0hf6cPQ7n443S4hz3gNookkxiYmJZpzfLt6enH58hW8+cYb8DmtuH/vthzKLKbyGhuFMiPEkdeUBV6OCVE07W0tCIci6vQJVlXLgc7iJu/5xcV58fiJKItEttBcWwm71XD3r62uaI2jc50hqvx8FH+5PjBcleK5nMB0KBeBxaVVBXcTlUSnPgsRHB/OJaLiiB1hoahCru+87scssUBE6sSSmF9YwcZWGHV1jdjV2aXPwgI85/TNO7fx4osvqivxZz/9W/zwt3+g7kL+iMdicHuDeD4+hQC7bVIpuaOJGKQw3tHeiZ7uXiSicUxOTKLC50Jra72465PTcwpLZ/ekx2XHkYND8LtMSISWkAizY8yDjNmJ+fUY2tt6USoSQZIQNmdpaQr5XAxBvwfcSRvr6hENx/Bkah01NVVw2hku22DE+ZqKKkCwg5EdkpyXqXwBW5EEQlsRifvswvR5/Sr0GXk2rXj8+CF6+3oVhDoxOoyFpVkM7RvUnP/yy8uwWj1wuQIqHLIbpaGxBiYzUUtmmS7Y5VBGDPGalvFC5WdPfh+td4WsnOTxWFLufGZSsJuHc4ymED5DUrTns+vc/LyeC/hr7vV8De5P7MTYWA/B6fSiKlgjEZ54ouaWBmyFtzD87KlRvK+rk0HA6BT9+9gW7WVGnMLfCwz9JvOc3T/Etoi1n+XT/TaubXsfPPadP9rRib7Vp9SdN7czAjsj8MsegZ1F8Zc94jvfb2cEdkbg12YE/jniudNl/9rVWnaZlz9o+SGbvxdnuUA+uEOH+OHn41jb3EQmV5SbiQzZnu5uzM7MqG2bAnigMoD5hXkJkfFEWC3NFGUpxhq87BFhLhisprA8chCzGTn/yFF8+uyJQi3p7KSxlIIP/w8PZru62mFx0OHnNMSyUkn4CzllyCgtUrQ2tgoe+ik+iQNKMYovJta3wd28duM2osk06hqb0b97SK34PrZrb61hdXEOzx7fg91swp49A3JDVdc3IlcyYzOWgNdXiQ9/9iFOHT+Jqio/Hj66j/0HhiR88WDBwgLFtViUY5LH4ydPUNdUJ44wDzIUtylyyjXncuk98me5FmFCLBLD85ERfQ6O2aGDh9SiL75jviBh13CFFjG/tIKi2SanJBmaPMT39fTo9aKRkH7mwa2zowOpJJmZKVQGWNywYX1tQw4hirB0+J0/fw6/8Rvv4tbtGwoTY1v2RiSm16YQQIcS5wffOx3t9+7d0+GpubkZo8+f4/Dhgzps83Pxz+m66+npUiAWsR10n1Po5gGwuakRLiIH1H5vkyjD8FK6U/k5e3r6MTc3p3lGsZ08dgrxDx49w8effI7quia53igmURw5dfo4dnW2KoSNwvvs3Cp8jiJ8tgS6WxjwF4PV7sOth5Pw13YglQeW11bxyitn4XFbFRym9vHKoEQqjltZYOT7ZhGEWJnevh44HEZgHUVnr4fj9jleeeVVjS8LN2XBkYiUJ0/GMfLMCNh69ZUz2Aqt4fGjO9g92I/Ghjp1E6RTaRV3eNg1RAOy+Y1A3zLTkwUnzh+OKx1q/LfJRFrYnT/90z/DO++8o2IF3yuvD+cUQymPHj0qoUbBlrmkwQcXY9dg89I5HgqFcf/hQ11vIi4CxC/ksrj34L6chP29PTDTXUsWMu29JZPcb5evXFd7/W/85m+iqalGY0/Bnq53ilY8lFOA4XvmF0V+vve/+Mu/wqlTLwsXwvczMz2JqalxrRENdbWo8Bvufwow7ADg+pDfDtmz0mnMYF0WoPLbIYZl8bxEZAt0CM9lkrBbS8gkovjZT36EV15+WY7reCKLmfk1HD56SuJ5hmNiJa6ljG7hAd6ka2uzu7CxFcWXl6+gpa0Thw8fQjYTMdjpVqccsXRKU1ikiEU+fEtrExwOm0R5jifb8j10phZywgORC8352djYjK1wDCarQ0W8Cxe/xFuvnJGQS1GL7nN+Fq4fkxMz8FUEMDU9p9C1rq4mmJDTPGX3B/E9qWRK4ZrEA22sb6lQKcRKwINYfEMoLM4N/n3Zjcsl0UBhGC52rj0uF7ESKVy4cAEnThzXPaciqwoaRpAkOxkorLOwWMzlJJyn0jE43eTRMkDSDVPJglKugNXledy+9RUOHdqLO7fu4cDBI6gkssPjwcr6lq4B+ecmsx0//tHP4LC5sLKyhre/+waCQbtEfZvVh//zT/5CzPTf+73fRktLLRxOk7qCWHQqEeN06TKCwSocPPwCslmG9sVw+fI1NLe146NPPsWpF0/LOR+JheF1O+E2F+Fx2dDa2oxsJqm9hwI4x4AFOnLbHU63+NP19VXYtctw29Oxz/uSAiXnIBEEqQTDA13qTGCBpViyqog8MzOJIy8c1rhxnvN6UZxl0bGQh5js7JQxm9nBYgTEqsZLJ7HLrdBIuq1Z7OL6O/J8BJHNMOpqq+VQra2rFraFmBMK2nT9X7x4CXOzi9i374C6arLpuIrHFpaNmMPArhYi3HjPmG0omSiEGjgWSykP6zbOjWsD7y7+O74viruPnz5RMc/t8QjXweItRfNAgJ87if379uLZs2E5hoNVddgMJTExNafOqZeODMCU3oCpEIPZxHBfBwLVTUjm7ICVBRMHQuvzyKe3cOP2bVS1DKChsVX3GjvWOGf5fwxEUmq7I83IJpiamUc0ntQ6V1tXq/WC14hrCNEXDC5nIYmdYQaeKKf9lcbbQ/v3qYCRSSW1d1OAJq/dqiBOZi9kdc8aCDx2+pBNbkc8EdPr837gvc+/q/AHsbFlFLsobvO9Eu9CnBfFzDfeeENFbiK2+Gd93V14PvwUnbt24diJkxLPI7E4bt2+DX9lEGOTk9h/4IBCg/t6e9He1IDhJ0+Ee/vwww+1z3LN5x7BbggDu2bXXu5ymnHn9nXU1xEjswuXvrqCvXv3o6mpRc8PXKvYHXPo8EGtvV43Q0mrxPLnfKUhYn5uHjXVVSoWsQuI48a1nN+Lz0SVVTXqMqB4HoklFarNuiARHRxPPmdwz+BcTqZTcopzXfMF/OLHc5xZQMzmSgoH9vurMTM1gz39g0L7uX1uNLU2YTO8Kezcn/yn/4R/92/+LQrZvJ77WOSjkMqclcXVFUxOT2ttYZGOz0bHj5+A3WJj9Qf3bt9Ge0cLiqa88C7JdE489I3NTRzYuwddHc1ANgqfIw9rKYVMMoqNZAYOfx2p+2ht6UMkmpArP52OYn5uFM8e3UF3Zzs6W9v1/dZTbizMzwqDQ0G+usoPp92CdDKObDqh+5AdjiW7S4aHbKaI2dlFNDe1Ye/QQSGJiHBj5xINDOyk2LN7AMVcErFEGBabCclUGjdv3oXd7kMuZ0Y6lUV/fw+sNsDlZn5HHhmFZ9t1P3AOspjOH7zuxC3xGdjI5eBaZTzrsJibyRjrUyJuPJdOz0ypY9TjdeneYPGJRb1y9gsL33zdmpp6FWgonnNf5MbFfaC2rgq5Qk74l2BlAA319Vqv6cj/x8TzEit7/0A8567MNZnMcxZsLMoO2X6c5/cpd5YCeOG1P9zRiX5tTqw7b3RnBHZG4JcxAjuL4i9jlHe+x84I7IzAr+UI/HPE87LzvIyFKH9guhjLgp1awek0zRd10Gdb+Lnzn8Plq4DZYpdwTh45henpqSlEI2G5jnkYY8gdRQm2bZIQQVGMIigFGgassZ35hReOyrHntJIfbEYqnZS7K5NJYWZ2WpxrBobOzc5L3GtuaUV9YxVjQLfRLHSFlWClAEAjJ3s+tx/a6fySZE6FU4/eFMckBRiBaKDzPCyWMfnIZLTeunETfjLbgwHk0jFMT4zKAUuGtsVuh4wuVgfqW9qwtLyGsaejOHnsmBxcDqdFwUo2uxGIyB90zNM1RxEulclgZOy5REmyoClu8jDKVnyON0VXuuF4uBEz3GyVY5WIAIqQDY2NX78uN8JyiCQFgfnlFfgqa1CnICorxsfGEA4bonl7awtGRkYkgJLFTRc1WekMypPDEmYdNOkeL7e+RqIhtXxHYxGYiRSw0ilb0numa40ubCJkDKebSZgVOsYp7vDwXeHzfi38UuTgYbOltUWIDYpXFBwoblDMJ5ue74eCBUUZFj548GN3AkVJOg7puKdof+bF03oPaxvk+tbhybPnEmbW1ze3RT26fQM4evQQXG4P1jciiG4toq3OBZcpDpfdgnA0haX1JPqHjmEzmsToxDi6ujsxONgNs8lgz1LEpmCTTKSwvLwilxrdexQpW9vaJJTkckkVcDi75ueWxPFkC7t4uXYKu8YhliLozZsPsbZGXqxdgW+h0Bo62psU3EpcCMUXOhvZZcHrQwcl3Xm8zkTzhEMhuTT7envUcUDBSg5szQPyhwsqLiSSSXR3demaDI+MSKA7efIEbITcqxOCN0lOHSdGGCqdrkaA4/jEpIQ6crV531DoS6RTyBZyuHP7Nk6fPAErw1xTaWxtbKn9PxFPYffQPnT39BksZVBsNjjNPHxT1ONcZgGCB2UjwK+Azz77TJkJL738ipyhdEQzQCwaDWFlaRGh0AZqaqvR3tYqrjjnD7tIytkMLOYpGJQuNP59Ocvga+85kC3lNbdIZIlHNnHr+lWNH+cURdqp2RVUVNahfVcPzDa6vHPb7vWy85yfwyEXr8PpxcXLV9G5q0cBaRY6nlWUo3OOrOSMAicj4TA6OtslNCjwOGd0y3Ds5UAkiopDri4T+ostKJqM+yudLSho1VpkcCRF0LxhqhOexoqJ8Wk0t7QjGktoTbBas9g7NCDRnvgMOWRNlm1U1Lw6B3j/UzjLZBOw2Fnw4Oc0RBMFL+qdGeKDfkV3s1zGDN0sSGhnIbMyENgOurRIlKuqrtJnpQuR3SN+L4XUKJLpuBAWFFrpPM+lC1qP4tEQzn3ydzj70kmMjoyjWDRjcGgPvIFKhGMJpHJFVNc1KoxudHQSVy5dRzFfkvDy9nfPGCHPJqfEcxYO/uDf/Wtkc3FlIHiJWsnkMDI8qnk3NDQoEW9rK4ZHj4fR2Nym0D6iuZweFzI5stKLaGtpQktdED43A/mIPymK5c8OKGJoLGYWQwwRPRyiSzIHn58FW2jNLqNdOJ4Uou1k/8oNSQ483fcO7VsUprju8t7jD2N/tcq1bQTsBYUjEpbom+I570GbDQ8ePZbY+ejJU32+2poaVPsq1J1B3BDnGOcKmee83xcXV7C8vIYzL57VXOna1YlSMSOHPUVzw2tuBIXqS+I5YUEsopSEDaJ4zi+6PBUIWyiqcM35zlnrsLuQ1drG35mQThFBJTYHtjY30NDI0G8rVlY3MTYxo2DD5sYmVDmzKCXYAcRA3aL2K3dFDUw2P4omu+5lrteFdEgC8u3hObzy2lvq6OBexbWD8315eUndUq2tLdqLuMdMzywJ0UHEBMXB2dkZuWqJqGK3Etdjin/sluCaQlf18+FhHDqwX6gSrsPBgF9rdnlNVAeAulrIpDe62YziEddQI/yYc0l5GE6XHOhZYoNiJly+fEP7BHFHRLsQm9PS0oy6uhq547l40TX98MEDtLW0CodBc8Lg7iFMTE1hcWUZFQG/1mYyLtbW19RpF/R6VZyempxUdgrd2Pw8fL3ZuTnNAQaU8h5PJllkCaC2pl74u/WNLYwMj2FgYDfOnTuvPApixfis1d/fi2gspPHivkbxm4UkFmUo8sejRlcRi0NcL4iS4jVgh0hjcytswhWxm4H7XkFFz5WlJbS3tqowXADDctmplIXDxWJhSgGRxJdQsLVYndjcigqTtbW2hehmGC8cPYJMPg1fwIvC/8Peez9Hlt1Xnie9N7AJ7z2qClWF8qa7qy1tU7Sj2dXGjszM/Ce7++vubxMxI05IlCiORJFNim2orq4u730BBe89kADS+8yNcx6y2TSSRgrNDyITER3V3VUF5Lvv3vvePd/z/RwwuNuB7373v+Prv/d17IUjQJ75G3ZUVRmdSpvb2zBLkE+rAM0C/fDAkApu2+vriO7vo72jFUVLCbMLi3C6A2hp7USAXQ3bm6ir8qGUjcBhTutXu7mEGAO9Tby3FjQ1dhvrRW7yHFaWp1HIxtHaEEIqHofdaoMz6NHN5QAAIABJREFUNIDZ6WmsrS2joaFeTncGeFJIT8SiSCZiwuukhDtzYHtzF3t7UcRjKQwNH0JNda2Km3yeBIM1uHP3Lo6OHELQ54DTbcPK2rLyRR48fIZEnM+KOr0ju1xWbG+v4NDhfr3r8bnE4jffX1jAZvcD1zwL2+wcKBf6iJFhIYxzml0uRng4uywMljnfHVk8dbpswjLxscEOLBakOA84x7k+2fHCfZLdP6US34Vr5WL3+vk9s+pS5LxtbAyp05DnhDLC7IARZaCv+Lj8Vee50Sqn4jn3KTLP9WeLDDk3ir/loNxTb/1JRSf6N3l6rXzoyghURuB/1QhUNsX/VSNb+b6VEaiMwL/5Ebj1/v+neEO2YRtYBgNjwAOfjQo2ubX5DHZ3yJF1HbQgG3xQI3CnHFZniGpELPAcrQA4tnLm87h5+y6cbi8Wl1cwODAogSYYDCCVjMNhtWJzYx219SHcun1H+AeKsBQNePDnQZcv5BTeeMijK7KqKgibWcr3Z/xeHlL5+3T51ocaMPFySixQBmLZ7XRik/NtMMwlTrGtmp+PJ1cKWgcsYR6YyZjmizoPdERkUIjjyzbFI7r7KGzzxfzBw4dYXJhFc1NIh7TxsXFsbG7i3PkLaGxsQb7AQoIDVdUM+crr9/p7+uV839rakGhO5zw/DsVhI0jJQMbw0EjSRTpNbuisnDp0L2+sb6h9mYditeyjJNY0r4Nhe16PR6Ixnascv46OdjkXea/oJpqamhL+5vDICKoU5MmDj9FwT4fX9hYDrtRBLSH400+vqmAR3o8ZPNdYDBfOnUFrS5NaoHlg5pTZ3t3B2voGdnf3cHT0mMQeYhqIE2GBQwcthg06HNjc3BFTlc7P8bGX8PnY4u1AOEwBfllBWiwWjIwc1TVsbm5ge2dTYYbZTBqnTowKX8LvxftOzA3bmjnnyFGdmZ1DZ0enrnOwvxsNoVqJ2RTayGPPZAvY2NrRnJqZnZdDsVg0wet14wvvvI5CNoatlRlYiim8ePZUTsxAsB4WuxduXxX+4q/+B1rbOnB4ZBit7S3IZ/NwO5149uSpWKTkrp88fVpCM3n3ZqsVS0sL6OlsFiedYiKRJX1EZTC8koKuzW6Ua+iULpbw4/few5e+9CUJbjOzMwj6A3jw8AHeevMNjQHXEAVujqvwC0XOqW0VUthJwFZnhsBSpON9oCCZzWXlEGT2QNFk05xgGOSJkydx9con4uFyXXJWKdgyY4hswnRIGBHbSJ+X2Jaf/t3fYWBgED09fQaSwOWGyWbBfiKOly8nUR2oQmd7O65fvYbN9XWcOnECHZ3tcDvtYrqKAe6yKeyXBQi1i+cNdys/m4284EwWEy8nxLl9+603YaezmpNT240xbw1MTkpjR4ea1rByF4wv6bwHWBXlGugfirVG+7bWNYtkZl4XAxbjyGdT+Ovvfw9vvHoBbnXc2ACbB7fuv8BbX3oXhVwabnYS0GVKjrQQJUYRzHDdWnDz9h11JAwNDaJk4hokO9oo9kxNTuveEzVlhAk61CVCrrDdYoflYB82lrixH7Ngxv2U/GhKmmSZ09X30/f+Dt/4xjclSlAAZzGFYuCPfvQjvHbpda1vitrPnz9TwYGYJAXGgqGlTrnFORfp9OXc5PgSdbUX2VUhQ3xaFIVS2N7ZlsgvbrXDLjFUAYzaQzlnsvqeW9s7Ym5TfKPAcu36DQwODqt4Oj72HCdHDwt7sx/ZU84C1yeFJAZNl4QySePxkwcYHhpAZHdPjmxy5Dt7+5WfsReNo6GxRS79VDKND3/2oeFs9ftw+vwZBWByr7x//wHeeedt9Pd1C+/FTAiOTU1NHZ48fo5Xz5/F/u42coUS7j94jOMnz8Du8Ki74r2f/ERhpuzcoJOSTtqXE+NyBf/7f/dtOOwWRPbCaG1qElKA4iqvgeuSxbyp6Sl09/WoiEOhlGKutGdt8pp4emZqFjLkOJ9XIYMhq69delVjTNe04Yi2CiFSFaxSECbnKQX3QpEB1gZrncKiP1CFP/ve9zAwOIz+wUF1gPFzZRNxrK+vqKuH+BbOdyKZ6FCuDlbpvuyF9xT++8Ybl1DIZ9X1Etnd1fOW4jNFUBY66Ca3KlPE4CXks0ZhiPsD96GbN2/j1OmzKpy/nJzG1k4YDrtTz06byQSPw6qiHTEnzD95Pj6OQ4eOqNOKe9Xuzg5evXgR4c119DV7MP3iPoI1NbDY3ahpaIHVHYDV6VNTGAsZO+tLSMd2tV/ceTotAf/ixYvqZFHB2cb9II+xsTGJ1ryfXEuWkgUuuwsOl1OFRj67Jqen5faemZ7E0aMjaG9t0boqr0Hu7Rw3v8eLhYV5Fa0YxujxuRVwzsI/CxQsMDOAld+rnDXB57LxPsLCPUXEvNBsxA89m1xTYPrY8yd449IrWF2aR093O1xOu9aHgeQqGMG14V1Mzy9hZXkdfn8NTBYn0qkc+gYGVKRi/oUKKxbjHWmaQeUwqxOoXBChsM+xIW99PxrF3398BW9/4QsoFJLwee2wWpwoFlkMzikEmk5ndvXVhWrFPF9eXYTb5VQBhEXbZrrMGQ5tscCm96qs5snmxraKiTRTHDl8VPOGzzPy39nVIpwcw5AVmOvA6sqqsCkK9M2xI6uEJ8+e4uixERUVvH6fnpPcz6pr6pRVQGQbzRBba2Fsbm5hanYGXb09OD56HOHdMN778Xvo6elBfU0tmmkWsNlRMhVVLOZ+TDTT3MI8zl+4oG7I+to6vTvQ8VwVYFaFBaurS3p/vXDxNdiJOYobxZ9EfA+bq/Nw2oroag8hk4prL7E7fSrENzd3q+NQRU51cBSwF97E8uIcDg0OIBbZh626BWubYSFoyOj2+d3wep1oaQ4hFYvj5dgEWptbEHQ7UMrlZSKJxxLaz/r6ulHfUCujhtsbRCJZxPXrD9TNEQhYNR/HXo5hdWMTC4vMVmlAXW2TnpOZTBT5fBxnzhyF3c5ORutB4YX3pKD3qbXlVaEF49EIPC4H6mqq1XkYjWURCPpRXcNAbtfBc8KmgsvM9JzyZHx+J6qqvUjE2U24LGQcue7sMuWewmcXg0TZhReL0Qji+CxThe8eEy/HlfXCjhmYWJw0Qkn13JZ7/CDq22q8E/AZxH2V+2u5H4zjyf3g8+K5Cnos4h2YZCri+b/5Y2zlAiojUBmBf+URqIjn/8oDWvl2lRGojMBvzwhQPOehmwqugSsxtkwevySeFw035u72lsGj1IG5LEoZbsjy/ysjIww+eNH4pwSFBcWTKdx/+AinTp02GN6JuNxntVVB8bX5Er2xtYsvfOELOuCLpxiP49gxCrEWHXx5+KR4XldbjWIpIyYk3Sp0kaVTGdy7d18ttwyyZFiXERpqkjhbyKV++aaRyV6g+G9wXA0HJdmuJhTzdLmZxaLlwYyHX0M8N5x3PDTRQc3Pd/3GJxga7pPDPZbISGS22T0KFaWTp6+nVy/8bNEnH/348VG11W5srKOqOiiHfaihVodNMmBlmDFxTCmkM8zOjEw6K/c1ud88PLOdnOKywUmX/CeRngcXsnH5RbGdQhGDwOjy4een0MoDM0UmtjPzUEgBU+43sm0pRNPBnC/Kkc/vuTC/jLr6BuQtDvz95SsKRR3q74Hf60TAZwTaURyiALG6toHNnR00NTXrQMXDDnES+ULGcN6ZiWYgtoCftYDd3Si2t7YVLNXQWIexFxP6PSJYiGKhG46iAQMtiUegG4niSiFHdrRfLdycri46mCIRFYB43ds7O1hZWZP77fjRQ3A5jFZ84jfo1MuJS03wjx1j49MKHdzZ2Rca5t0vX0KpkMLczATikR343HbNe/48HjDjyQzu3HsMp8sHl8+L7v4+NIUakYhGEd7e1r0OkIFfXS2sQb5UwtrmFu7evY2vffFNeN2OA/ROUl0VvId0jxut/XYdQm/cuIlg0IP+gR7dN4uF4a8uTExMi8vONnveU4owRL1QlEqks3L2RyNRNITq0dXZrjXm9RCFYYivbHvm92cUQbZk1vrk96Mj8fChQ2hrbZHDjfMgQ4RLsYhsPieBMsH8AJNF48AWfIoH/JVriIIQBUn+dyKTZiUAG5vbmJmaRS6TxfrqGt564xJ6ezqBYk6seLuNug6RSMwfcBqM9gNeMAViFvIoQvNe/ez9DzA6OqprshSyBqOcuJQDt2s5sPhXd2WDaf7rX+W/9/mAY/GcGR/pcCCWiCOXS+HP/vS/4O3XzqOhrlr7i7+2GT947yN8+3/7Q5hYvKG7nQd1CqEMVDxwZBMZwvm1sLCo7pcz505r7pa/OGa3bt3EiRMnxfOXKH7gtGfxsUSBvBxqhpJY+hQzWNyi6Oh0GV0EEk6zOUxOzWmt9vcNyM1nOALd+Ku/+j7eevt1I6TTbMb8/LLQJiyqsEjC9fn82VMVXE6eOHGw31m1P7NzY22TnSJruHjxgm4NgzG5X2xurmNqyhAXKeLyzxfzOQnE6TSvk+J6Tk5NOiSPHh9FIpHGtes3xWD3eV3I5aJGyHHByFXgILKAQLwPETsshnz44Qc4cfIEHBaGOoaRSmfRPziMx8/G0d7Zg1Bjo3jWRDyw6HD1yhWJ9dmiGQ2NDRKOXnvtFTQ21Wv+T01Ng4SVrc0dObhrqmrhNJfQ29WuQkdP/wCqiIJhN0eugO9978/VXcOOG4r5LG50Dw5KjKKw09bchHNnTmrtB3wecbzpSGZHVC6TweLyMlo7u1Ts4H0VykMhscacETFcIXfGF8MUM9kMPvnkE3zn29/WM4H3hqIl/504KhaoWDirqqrRGBtFG/K0syowMYPASqxVEeoMoZtWzvh0StkALI6wYEMsGrsDWExLxOPCcrE4QlQCO5AY0ut2s5gSlOjF+cOQZ/6eQgATCc0xilzqerLYhMKiGHzv/kO0dXQKDbW+sSVUC/dqFqtdNjM8VoZV5+CvqkFDSzuWNzaF2Rl78QxVAS9OnzgqbJLDVMDOwhMUs3G4gnVw+uthcgYQrG8WboWfOby1jhqfG/tbG+q4yZQsaD0Qx4li4fNCIeA5Mppj2N3dUbGZzmFWpxncSFes2+PDwtKynmF83lBsd9gY8BhBIZc10DpZ4/nKbineE76P8PuR/50rMIOD6zSt7AKn3QMULRJ5WVAie51F7OHhQ7r/3D8XF5c0rp29A5jfiODegweorw6iyu9CS0MdCtkEgn7DNU4+NecG31OysMDi8mFsbAoPH77AH/zBH+HnH32iPZF7t9vrgNfvwN7+lu5PW2sn7BYr+np74LRyLiRlCuAesraxoWLq2sYWBocPI8TOCq8DO9sReDxBXL9xH+fPX1IxkGMz/nIMJ8+cQKGQkQFg5PARTE9N6t2EWzifH5zv6pspmbGyvIZYNKUwyOmZOeFRdne3UVdfA5fLpsBKPpuN4j7RUXuoClZrvrDjY2FpXmPPd5mTp05qv+W95Fzd29/T+On5wW6ckhV2hwu37txFOkuElVWce74HEAVD8behnl1ADK0uYj8S0zvc1atX8c1vflPfiwUq5sfwvYmIKa4/m8WEzfUVdHZ2KWicpgiiZsLhbeTzfPeMIhlj8H1WAfBOm0NYFL7fdPcOolAyw+Pm8zEDK1+fi3k8fnQPDpsZra3NeDKxiGzRgs7uAaxurmufbW4OyRlPJ35kL4Keji4MdLUgshvWtfJdkjktA0O9CFR54KQDvMTgZSdu33mKC2fPwWHnnrCMazdvqkuyCBtqappht3sVQkrfw5ERds9lkUzwZ3Zo3+C7utfv13s13w9ee/Ui0omEPg87hlhkyuetiMb2xUtn5x6fY8yQYOfN/NySEGp0tlfX+rC6sonwTlTj6/N7VcyyO9gpV8Tm1jbsNpcCTLkHlLubaGhIpRLK/HA4rSo80AjAeaX3dYnnPKWw6G28DxgFyYPiZNl5/kvi+S+wLWXxnH/vzDv/qaIT/fYcaStXUhmBygj8K4xAZVP8VxjEyreojEBlBH47R+AfEs/5FmqnK5bslUJWznOKiGXhqeza4KiUxSv+SiGIXwwLk5Myk5MwT/fZjZu3JUaQH8pW1CUeVPZ29YLsD1ajqbld32tmZkYHVB5QKBILKTE+LswEWcy1NVUwm424MrYzx6IxhMO7OtxQdGboFgMqKeIarjE6PssW1APhv2g64KEajFKxiikcU+Q1kdduljDltBtcYrZmU3gee/FCwhMPZEYg557wK8dHT8rRvL0bQV19M4LVDF5yILYflbi0vrqq0CMKwjyw0R3c3NIokai+vhbFEgPn6Hw13OR89zeb2O5rNcK4trbEGadjh7IL2cR02lPMnJyYlGDLVlwKmfz/HD8K7RQ4+Lk5HnQy0iVqtGk3yMnF+2y4hilqGyKekBEmHoSIJXBJCDU7PXj87AUyyZgEdIocne0tQutImC0V5TRdXl2TCEo2OcV58ux1LRS92UJvdUjA4sGaIX8fffRznDt/Cg66m2JJzM0toqmxWQcjio88wM7MTKt1msGDPEi77GQaU0TkoYtsUcMpxVBCCr3E/0gkliBZUggXW4/pduO4sKhCcdZUsqKqqg7xeBrj45MKq7Ra8tjdXkdba4PY12vL80jEo2qf9/kDQg9ZbC5cu35bAV50llcFgjh7+jQ219dQW20Eq9EVzMLR+MQE0rksBgb7UeV1SohhsYHONrrjnz59hiOHRzTHKe5TWP3ud7+LP/wPfyAHId2qbHOne4vziQLVi4M5yEwA3v+l5UUk0hl4vF656H08yNLNTHE9m5EwyTA8ik2cW4l0HuFoQoL102dPcOTQYaEdKAbQpUp8QSIW1/riuLolHLGgZNf65iGYn4trk+Iqz608jHJ+2ZwOxNRpUMC5M+fw4tkL1LHDIZf9TFxEKQun0yJxv7+/T/eYggtb+PkrnbQUounYv337jg7Vr9Nxn0rCwzTP3yCe/9ruLLe5IYj/mqj+OdGdv2fsZWQ6F9TNwPtVLGbx19//M5w6OozWxpBwSMFQK37y82s4ceY1NDeECEj/LAOCIYl0XieSCQSCVQqDpcC4srqGgUGK2sbYlcPSrl27hnfeodOToWwUhCjMWSSysjvB7XAY3PpiUXN5Y2tL48BQZSKZiEagS5/jT/Hu+rWbOHx4RIUYrgu6n3/yk/dw+sxJ+ANerXsypdfXNjRfXA6nglwphjKHgPsdRWLeQwq1/LkTUzPC9RDrQ8GR40Su7urqiv6d+zj3Qbb3E0FCjBQd8Wy3J2PXbLEh1NAkBzIZ3BSi2BXC78GwRbof2eWjPY3dDGYGK3K7LkgYu3LlE4n6DmsJ0eguIsyN8Acxv7iCS2++LQGMQYoMO6wOBsUyjyeSyBXMiMbjGB09hnQ6iXiCYcob+szEFbGzpaWlDdNTMxgZ7ENNwIvLn17FkWPHEWpsRjKdxfLqOq5cuYJTJ09gcHAA6WQSa6sriCTjGvezZ8/gxfNnWF9dRjGfx8kTdHAHtYczHJCiNAMcQ01NcvRzzbD7gwVZI09DM+8AN2AYLrO67n2srJA9bnTdsIOIoiLHht0q3V1dCoRUHZdCYjanbqLnLyZVdCXqiviGjs5uVFdXSSynu5aFCYrodEVz32fIJYsqZK+zW4nzMJtOqQhGfjIFxFgsqjVOIZHPVRbHKJLNzs2os4U/n3OTzzChgBiaaWanEdeFRXss3wModslhzzHgPS5m1WlgtrmUBxJPpcXDp6hZHfDh6OFBeJ02pKJ7iKxPYml+EqmCCR0DRwC7Dxs7xP1k1R1mKRWQT8XgsEBhly6PVx1efFdgJw3dsbxuCf97expT7m8sDh0eHjICtWvrFNpJ4fD2nbt6R2GBIZdJwWFjqHhe2QDZLO+XWRx07p1cUxTHa2urUVtXpf06k6UwzTVg4EnW1tcUxEjBnN0O7A7y+f2YmpwS0otjQvzQ1MK6Ml/4+K8JuPVsJTpqa2tdeQ5ErbB4xplTMNlRsrowOzuPubkldHX1Ci3FsEavzxBGCwoGLug5yXeapoYGxGMRFQQohLIAxjXKoihRIEQhsftvcKBXOQt8zqyvb6u7o7auEXny/A/erbj3sKDHontTqElcau4ptXXVaGpqOHD1Gt1Ue7tRPH36QoGe3N8ZBs01ubOzCTtFUXWxpDQnxeiPMAchI1MEi+GcN1w/fPfhz+Rc5PphIDjzULjXcAyHhwbFmCfDn+GUapI6QB1xHlvNJgwN9iPoN4In2SGxE97TuyYLs+xw5BeNG3xH4HOVa4F79uTEOJpDdWhuaVFxyuX2ob2jQ8WYXDYJt9OK3fAaErFdWMwleFwe3Y9kKoumlk4hv7heuY7JdKcInU5G5T6nKWBzN4lgdQNmFpbwzhe+hNm5WY0RA0A9LjdWl1e1J549dQSpeBSxSBybGxtYXl5ET287AtVeuba9gRoUig7cuPEITaFa9HeFkEjHMLswryDebN6E9Y19hMMxFeFCoSoMDnUgsr+JdDKrME0Gp3INOVxucd25p588cVKfmcUHZhSxkF8sWuUiz+UTSLDQxXvjCSASSSo7wednXkpRRZzJiVlk0gwmdiLUWK99j92IxA7tR6Linbd3dCEeZ36AR/eW94xFOyK2WGBhJ4y6QH9VPOeaMNPsYSDZ1AF1EKIsbAuxVwfYFkGiFGFkOM/LZpiKeP7bebatXFVlBCoj8C8fgYp4/i8fu8rfrIxAZQR+y0fgN4vnBsbAQbGnVEApn8NemM5z52ejUXZ+fsYULruyD5zpdI1SSBK2wmJD0WTG1WvXJc6OjBwR77ypoV5WkHwug53wvly9x48f18GXh3YeYMpsQnIU+f9PnTqFmupqiaJsSaY4QOzAkSNH5IrkgYri9JEjhw/CjTJ6AaczsiyUGS4VCpMGcoCCJcVzHpaMYEMDGUM0CNuQKTCRNTo9PYWFuXmJ4Ssry2oFpnBF58vm1g48viD6hw7BYnNiPxIXm3ZzfUOCA9noo8ePSWDg4YxCBMVPutToQKcIoTFXaCBZrXkd3ChGyf1EYXp5WUWCtjYGiBbFj+YYMWyNh0oe5Ik64Z+nQM7rYdAYRfS+vj6JYjz4GyGSbfqH4jkPw3SI/0KUJIPUoArYbU7cuXcfkWRG4tWFc6dRXeVHKhbBxMsxicoMBzNZ6SoKIBKLKRCUbFTy3I1QNF4XixB0UdvkaOLYbG/vio85emJE95Niw7OnL8QzZSGELM/JyUmEGkJ48eIZYrEI1imKDA+jv68Xn1z5VIdrHvI4Pi1tbTh+/IQEEY4nxUciEM5fOIc7d+7IpW3MHeJk7OJOJ2Jp+HwBcTcZ1kooKsO6GkLVCtyqrwticmJMP//YsVGJPjW1IYno2ZIJf/GDv0VDfUgc52NHRpBksBfDztwujL8cxyYD3oYG4Q/4UMxnJFq+//4HePPNNzUedLr5fH7hXthOTkQPr/ndr30ZZpPBOt5YZ3BcA8I7eyoU0Hl69eoVHUAp8nDOn3vlokRVzm26zTnmdOOSm8u5RmE4GonoQLq+GYbN5cftO3c0L2ZnZiQuci1SZO/u7sLIkcMqlnl9PoW28XqIx2BbPA+dDEA03IIuMe2FjzGZUFtfi1BTA/7v/+v/wdnTZ9DU2CQUUE9np4RRXpPP41RnAt28DpdLYiSvU2Ibg2BtdmEUKNj/1//63/Af/vCPVBTIpBNwybr3687z37hNU7j7R8TzcgGwjD+i4MyDdpJiTj6Lj/7uRxjq7UBLY70Y2a5APdbCSUzOr+KNVy5KuFNXirjUJeUP8DqIKaBQQAQH+bNvvPmGsAVcz7x3LORQ8OTaofBDoUpolFJJQakS2k3k0tPFzSBQ4MnTpwq2q62tR0NDI46Pjsq9yhDB06eOqMB19859vPvu1w5wH3Zcv34Vff29ckPy+zidHqEUiJvgnKmvq8Xw0JCc3sQnUCTk52ChjngWcnJHR09ov+J1koXLz8395Pz589pvdsO72nf5bGAxkaIrBeDevj4hK7hehFHqNERfPhPm5xYwNTGt4FeKtytLywd5DgwVTqqAwwDNZ8/HcXRkELk0hdw9nD13AZMzc1hZ20RXXx++/s1v6bNRGDZQRg7tWfmiFQ8fscvphDpqwrtG1gIDiu/fe4CvfOVdrTOiMzqaG/Df/9t/wauX3sToyVPIHODGvveX31d3Tkd7u8aJTG/y+E0WEx48uC8XLIu2/P6pRAI//OEPhYfppNjs8WgspmdmMDAwJOwB92Qhrj7DCRnF3/IX/y1fBMbGX6K/f0BzgXsvn0Nc83xusLOqq7NLBVJ2R9y+dwfXPr2qvfbSpddVhKCIxGcHHePcAxbm5zRGw4cPC9vEva8c7ljI5Y0uA+WO2HQfOeeIWBFT2mLBo0ePVLDmnOAa/MEPvq/AUj6Lf+/3fs8IsvYQSZPTHmzkclBwNsQyI5jvFwV2dnXl8xk5mRl6myuaFOD8/gfvw+N24htfexe5ZExIpEwigsjmHLKpGJbWdzAwcgIluwepHLsgigjV16EpVIf1pXlEd7eRScXgcZPnD3XhcHhZ4OEX16Lc8w4WIFMqXsdScbR2tEssZPcdBcaFxSXlA/CZY7MAddXsOklq76MAyP0uVN8oZA7FUF7f6soKjowcwtj4c6TTRm4DRfOWllY0NTZqD+X7BYsIiwvM29iR0M376HS68Om1G4ilcipid7Q2yZHc2dYsYZZ7MpE57DLi/KU4vLK+i/c/uiLcFoO1+RkWFub0PsLODkMUJNokhrm5OfT1dgqTFY9F1X2QTCRw7+5d9PYPCBVS39CsLpHX33wLi/PzCNVU487dO1qfzE1Z39hAQyOdwVkFfe7vx3Dnzl2Fc3M/GBoYwO5eWGxqZg5IrLbatAaePHmK7q5evbMQvcRn/8jIYc2BGLs0iNw4CFTl52aIMfe1+voGpDIFzZP79++jpblVeyznNTuz6utDendjsZCO7mw2juGhXty4dRPHRk+gwI4Os0UGChaJtjbXcfPhBKc5AAAgAElEQVTaNYVtcx0Gq2pw9foNCbU0FvAfvosY8yOB7m4j64Xze3Z6CiePj6g4ffXaDYT3Iroevj89e/oQp08dB0opdbjdu3MTwUAQHo8f6Uxe+Ja+gWEUC0aBlOGzqURM2C86x7e3NsT3txN5ZnFgcOiICoDEA9E8Eqqr1zWGdzaRzuxjaKgfiWhC6Jb5uRm0tzehtr6KiQSoq29CeDeJlxMLYqq3hTyIJ/cRScRgtjkRiWUw9nIOLhf3Bor5FgwNdyOZ2oeTXSFOr7owWLSgyMz9i4W8N9/g3hJQISmbTQm/VywQGZeGyUJkFLFI7IJir50dc7OLCFb51IlhcwA72/taOwrfra1WQYucfHaKMFyZ0HKu52QyrXcY/rO2tqrCSKi+Rp2Z6iBR6tCvOM9/g3hezoHgemMZnqvB5nR+Fhgqnf0gMJS/VgJDf8sPuZXLq4xAZQT+2SNQEc//2UNW+QuVEaiMwO/KCPxj2BY6zymeU0ndD2/rAMevsmBeFp8UhHYQwMN/5+9TPKd7kfxHulnIqyUzkgeqpqYmCQdEmaytLqOliQfMABaX13QgooDEf/h9eJjhV1k8Z0s1HXUUtSlEkJPKkCU6s9gaPTc3owOz4XwhX5jys5Gj9/kXZoLeKeRSWOBhiQdqHvYp5JGsaCAxGMpoklCwtxvGxvo6ujs75BDl71Og5cGMbi+2CxNpa3d55LZPpnM6vJJ9WltTjc018kl9coyz/Z7XwDHz+70Sz6PRiNzCZKjyuol5YHtrNk/UBj9LAZl0ThiI1dV1tLd1iKfM/y/Oo8ViMIgP8CzlsaOoWR4HMVbTFEA3ddghx5fIBGIgysxo/lkJ3AkGrHLQLHLPuvxBrK5vyFV3+tQJxKP74p/fvHkdQ8ODcqBTJGCrNJ2gdP/xnoihTHfgAe+Xh2p+32g0jp/+5Kf48pe/Ap/PKXcRhT3iFK5+egN9fQMqDPD+83MvLs6Lhf/2W29hauKlEAjEDPFnUqSj4MqPu7S8IgcTXXrtbe0KAns+NoaqgB+HhodQKNBBbbhkPS6vXKi5bB6bG1s68FKcoNhoQh6mUhbFQhrRSBhT0xNiKHd2dcnt2t3Th0zRgkSmiCuXPxGOgQ7uUB2d7DE5ciled3R2yLXL4oTuZzYnQYPCCe8fRT2KqUePHpM4cOvWbYkgobpqufbn5xd039kJYLNRrIEKIrzXa2sreOXVi3j+4jlsTrt+LlnLnC+cB2z3Z9AWRQDOLYpmXAPhvRgOHz2p+8q2frpZGarodbslolI0p7udWQQU1ALVQYW1uZweOWIp9vLL6GSwycUmxjjDwibGcePmNVy6dAmHhw+pkMC1SnGTon4mnZQzl8USzkEet5kHYITgstuBzGBDPOfaptD0hS9+SWKql3iQXFrFrV/Gthhhpr/6RXH0M9j5537zV7tnDHY6tNYVgngQEnzr2sdoqg+iNuATssbsCsBX24q//Juf4otvvwWvk8GkZfaqSUgVfl4KNlwHFPDIvaZwPDUxpf2F619u0DxFB8ONTkc5xVWKnRRCW9ua1IHCMbVayIEvYnZ2DmMvJ+Sac3m4buuFJCCuaLC/ScXA3d0IXr6cELqK1/3ixXN1XdTW1Rzs2xzfgj7j3NwsGkMhsYopPnNMDYRHAhOTE3B53CrolFn0FL0onrPAQ1eox8PuBqM7h4I5BT7eo8amRgmDvMbNLQo+GYmC3FcprBI1Q2zKsZGTmkd0YlPMIu6BQrSByrJqX718+TIunD8Dr9MCr9uO2YUltHf3YHxyWs7j3UgE58+f0z7BXApeB/dHk9mJSDSq4mQ4vIPx8TEFUjNQeGjwkNYchazamhrcvn4F58+eRG19A2wOhoPmsbcXwc8vX8ZAf7+eTex0ssoSX0Iun5G7WkK6yaR5yo2H9+Hy5U9U2GAht7auThkYvMcsktBhS+ck14GRVE1hkEGzxhwleilXtODOHWIyzh8E5TIzg+G5eQPdtbCoX/lc2QpvoaWtWT+rJkjOfdrg/iqYkM82s0RfdupMz0xjazeM/oEBFVmFxlG2B5FsBX1G7lVyoBfZAUVhDHpuPHz4SM9TCvMzM3O6h4eGh/H8xQvdq5OnTiFXyCpPxAicTMDFZ7bqAixSl1BkmKqVBQB2rOS0D3KdFWFBtgDMzS/iwYOHGB4cwOHBflhLeViKeWTTMUTDqxJa17f3YfcE4amqR8FkRSBYo7F0O2xIxyLYD28hurcNFFMqknJvpYOe3Q1cj1wvFPXpdiWyhfdraWMV0VQCbe0d6nyjC5vufuay0PlbEibCCP70e/ks8sDpcKuQIazagZDHvZLdFyyo81nOAhnZ8LlCTs8F7scUzylEUjDkfkCBlV0jdDo3t7aiu3cA169dxSsXzmFjdQkL8zPi/XOesPuHa0+fnR1nWxF0dA7oObUTXtc/RFq1trUgly0IfZaIZTA/t6xut/pQQE50i8msjg7uiwWUhC1pbu2Aw+3B46dj6vRxWO1YmptHd3en2NtmSwkOJx3fPmF4iJJjTe/O7ftwu/3Kl+Ha7+qm+Dym95nGphBWVlZ03eXnQijUiKaGRoXDEltXV1ejdwaOM+cD93MWeNk1wXcGt9uHaJz7RgmR/ajW9dDQsN5NVlfWhObj+wL3QOanpNJRNLfUCG/n9vrw6PFTVNXU6pnC4m6eQi+7eGwWRPb3sLUdhj9YJYMBPyP3EBYDuR+zSMT3T3X+FAqYmZrE6LEjWF5ZwczMPHr6BvS+ys++urKAI4cGYLeV0NJUJ5Ge+Lbt8C6CwVrs7sdx/sIlFEtGtxbn/+b6KnKZJHa2N7RmfR4HmppbVCgINbTi5s178HgDaGhoRk0VETYWTE6NI5rYFYeduKmNtU0sLy2iWMzgyNFBdZQwTHrs5Tz8gRC6W5vhNieRTEUUqBlPZxHeT+DBo3H0DxwR4s9iKaG5tR7R6DbyyTTsVgeSzMsIVKtIwkLe1s42WluaMXL4MKqrA+oWczs9KBUYOsIOyRz4Ks79hgYE4viePhmD1+dCU3M9iDGnb4UYIL77UziXeG6z6D2GHQ0uvofl2GHlUHGE+0gksi/jQ1dnm+aTgyneei7/ungOOs8PsC10npfBkyoCCOxC8dxlUF0KB7iXzzHPT775xxWd6HflwFu5zsoIVEbgf2oEKpvi/9QwVf5QZQQqI/C7OAK/STyXyFwswME2SYnndJ7vGGn34lgb6IYyN5D/XWaCU1DQ7xnnZonnPJzNzs1jbmEBTpcbba2tOuQT2cJWdmJb6BKyOz1q36Yww89A3jkFpzK2hYxRIgaqq6r43q7D2d/8zd/gO//u23rZJk6AzrqW1iYdzIzg06LE8N8knrO1nG5uihFCtBy4U/RZbDaJC8S2bG1tYn9vFwuzs+JC0+FIsXlwYEDCZ3NzK8xWO1bW1pGmgyZNTnRAAo2H4aiBIB4/eoiTJ0Z1oOfhkddBNx/FawpN8QQDPq0IheoPBOMcLMwotJvl6hXSwmJDNBKXO6u5qcVo3QdDWg03N/8sDx50D3L8eIgvFzX4J8vuVv4/HvTLgjlDHCWq5Pn3yIfN48XzcYUPNja0YGd3D2tbWwg1NEh0JqeTrc9s16YQQ6GYeAfxtU0UiW2Yp6Pa75Ozi4ci/jl+rsWlJbmK+DMODR/S4ZdZmSXwMGcXK3Rt1WDgDgwMaEnyEMUW4cj+Po4fOyaeMB/sxLNkcjl0dXVLxLWTmVwoIp5gmNYO8rkCmunSL5WwsryEupoqHe63NzcktvFUlUvn5BCkoEBxACab4Uy3AkuLsyQRo6UlhCW6GyMRzTPOd4rsA8PHkMiUEI3EcO/OPVjNVrz++iUhhhobQqirq1YgLEVR+Z/Ea+U8I798Qj+XogA7JUZGRoQGuXr1Gs6cOavAMKulhDu376n0UxWsFTaFHQcUWlkwSCRiAJ3cPh88frfQKBTgy8USzgGKR1wsFKo5p+nSf/DwGVzeKjF7KRqcPnVK4nlkb08FHoqgVz65jBOjJxCs8rMPQmxrBgG+8sorunflQhRRMhwPFmVYiLp27VO88fpFMWnFMSfO5GBjpYBIsYCIEBLCc/kcFlbWECQHm+uVDtWDfYVCxuVPLuM73/6OgsU4h+haJX+Wk9QQz435Xy7m/bp4znH/9S/eX4WEHgSPMoCM/4/NLBSV8kXmA6Rw6+pl1Phd6G5v0doz2X0IhNrx4599jAtnz4j7bzDp6bwr4eXEpMEI5xjlC4jF4lhdW9MHaGttPwgLLWrPoJhGtyOLQ1z/dE/yXqj4aC7AZOXnoyTJMTPp+3Hd041N3AIdpkQZtLS2YnigUfsDhfbJyWmte6676Zkp1FQHJT7IIV+k+9wlNzFxPkODgxKtudfz+rmmWYDknknmtZELADkCKTxzjZGrzj2C95Zzl9e9vLyiQg/FWYYIEj+xvLKkzhMWsdKZlBzZ/BncZ4hlyGY4T21CLfA+kIGbTaeNecXQ3BKD764Lx0AuOTsWTGYbbC4PzHYnbt+7j6bWVszNz+PkyRNaAxSNKVDt7UeFCyEW4+bNGzhxYlTdNkQCcP3xz3BvuXz5YxwZ7kNN0Kf9mtIMO6T4rFL3ztYWRo8dRcDrhdNhM5BLCrqloJ0TH5/OemIlYkmKgHa8nJjS3nfptUtyjTPPg/sjXdID/ez+IdfXQIlRmDVUZt5nE2KJPO7ee4hXX33NcA+XWJzI48ULBl0S0bOO6qpqnDt3AUUU4At4tY9xvfLZbOO64hjocxrrjGuERa5wJCIGe3tbq/YduoPpJJXgLvwKA7KNXIpcjp0ULA6YVehlcZliMbsM2IlAsZ3PzHv37uFLX/oyNnbWFAKoZw1DLclLTiT0/HTY7AcoNKgownDIktWELDsxbA5kGdR6/6EK1KdHj6O1oQ4OcwnpRAS7WxQXM/D6vVhe34HZ7oYrUKNsEfLvuZd7HA7YzUAiug+rmR1jRkim8TwrYnJyCgF/UPepo71L645zoaOjE3kUEY7sYXMnjMamFoWt3rx1G2+99ZYKwD6PWx0oDDim8MxxZig2Mza4numQ9nj9Cr2m0z4Wj+nnMpDUZDOBoh5vLwsOLCbbrXa0tbfr/9EJT2TI8KHDB+87Rdy6eR1HhodhMRdw68Z1nD17WmNN/ATDpze2tpHKZNl7hEyaWLwiotEtON0mHD48oIKkxcz1bMHm+i72duLo7u6FyZTS83VqelqZCPUNjcLUsNOhNtQgYXd+aUmO53Q8o6DndCqOEjKIxsJy/lL4rKmph9sdxED/YSzMr+L27Qfo7u3TNbOwzeJXsCqArq4OI4DZRH9DQaHAFKJZVPG6PdrriW4iro4FL71HoihhmYXlwcFBra+S2SY2PufkkyfP0dvbpwIuu5+ikYSeCYuLfI/J4eTJEThdUDGduCQWQsjbJ5uehWbioYjD6u3q1LvP1s4uurp7dG+473Jf0HPd49F7SllU515NjB9NA0+fPEVbRxeGh48o+PThg/sKdKWu21BfBb/PoT+XiEU0lgwov3L1Bv7PP/zP2N5ht9GMUHZcs8lYBFVCCpXQ0VKNdCahPStfMGNqcgkDA0c01uwMYVgmzAWsbW0INTU8dBiJWEoImMWFadTU+lVIS6YymF/cwPnzb8BlNcGa20d4Zw2wmbEXiyNXNGNsYh5uTzVKRbP2Z1/AiabGGrisNqQTKWU9ZPJFxBJJoW2Ip6HZgh0JxMExwJPMdaedBXNmLhjiuYEAtMBssuP+/ccyC3R2NcPpssDrCSIaSeu9jwHkdfW18Po8CpXe3dtHwF8Np8urIjzvFx3nfJdg/sKJ0aPKw+H9Y8FP4vgB85zvRZw3JTLPP4dt+SXxvMSd0nCec0IWi0bY6OeZ5xXx/Hfx5Fu55soIVEbgHxuBinhemR+VEaiMQGUE/oERuPmz/7dEB68OaGRMSpY0lG/pVHSCmksIb2/JOVcW5vjt+O9lbuDnBSy5iIRzNeuQ9uDhY2yH99De2SnWLE18ZIB7XE45rFqamtDY3KI/Q7wGD0t0LxIPQP4oD+V0dzG8iMFORATwsPri+XMMkXVpt2J7e1PoCQWMMhQrZziM93Z3EaoPiYNIbjkPSDoomemKMkQ4/jw6LHnAK5bIYyQv1BgJCgwKizOb8NGHH2B1eQk+Lx20aYn+3T296OruhS9QheWVdTnP3R6/OL8ywxSI5piXYHvm9Gm9+FO44LVRlODnoVuP7MvdvV21rFIYpdMvk03o0GSMOeQqo1hJccNitqp9mqIGw1Ep1O1Hwp8x6RXOaWNAlIHU4M/hgYSuLiO80yQ2ajS6j/BuWGNFBA3Hg6F/+3tRbG2FcXTkuLiUT8eewxvw65CytLgkQYbhrjwkuZ1OuVafPn6kw2dff5+CyBjcSRGOItkHH3ygcaYLcHh4SGI4RUOKh7k8w9aIBaGT2a42X4p1ZNZSROWfo0t+fWMd/b29cmvy3qSzWYmVdLeSJV9D3vv2FlZWVyWo05W/tLKKPjoJU0mMPX+mtmfOOc7lwf5BdQZQdOT8WF5eh89frfZiisYMA+PScLttWF6alyhF0VGiAPnP+wm8cukdJBNp/O3f/gjdXX0S5hio19Pdhepqvw539DOLa13g4ThviFk7u+rAeP78hZxug4PDEqCJdHnnnXdgMRfllvN6vJianMHS0iqOHD6qAyZFAyr//J6qIvEAKXG+LBWT+3ng0FKgIJn+7CQoKYywULKIC00XNAtGc7MzCg88NDSEpaVFdVgQNfTFd94R6sHqsCCVSWN6alqIIPJhKUwahRG6qYMSXf/8z/8cv/+db6GhvkZOWwouFOxrqqsMJ6e2lSJsFrbbW3Xfrt+5izffelv/XnaKc0+hwEXcC/EYRrCn4dLlOixfCz+74WY1QkeFjGDVgyNyIAr+qnj+a/tUkaJNXq5bhipyc6KUScHihz/4C7SGqjHQ0ymURdbkRLC+HVfvPMLhoQEEfQy+zEusphAwMTGFjs5O1NTVqsjBeX/j5k05XQ8PHzHCYW02ddFwXfC+lz/rZ2HELB6ArfMGQoXIFvL/TbAYGACHU4iop0+fazw57l985wyCwWrkJXqW9P1ZjKHjuswhprBFRypFT7LEv/a1r0ksZXGQ18vi1vzcrApERBawM4Z7IItyDDbkV09PnxACxaJJbvOJiUl1bfT09koQW11bUaAg9y6iubin8d9tdovmFRFDdChSeGf4opzrmYyKK7x+7iV0n2rKooTvfe97ODF6HPXBAFyssFmscHkCyJs5f0v43vd/gNNnzwpB8/obr6vDgc8KuqWHhg9hfPylePrEK9y4cQOHDh2SSEt3I9ErXD/f+vpX4LRbxU8nI5kdUkRSUDyjcHaI4v2Ba9xhtyGfyWgs1HFwEErH3SgST2B5ZQ1Dw8OYmZ3Hz//+7/HuV99FbRWDEZ3ihG9urOH06ZMSzRlIaWRrUMhhscCEbNGKW7fu4vSpM+okIuqHwjLnyc6OgetaXVnV3KqqCYoZTbG6oYHhgiZsb26KTcxOJxZNGPrLZ6X2f4cTC0uLePr0Cd796lclbrMzpSx4U2DkF+coi5jke5exZkaQX1HCJX829yAW/DhOO+EdJDMJNDaHcPHCRQltTx49gtvpwCsXL+rZQGGf95WzOMfCFPcAh0sC+svJKWWU8Pnz5XfeQtBlRz4Zxc/f/wk8Tjt6BwdQslixsLwGb7AWRROLpB7U1Yfkqq8JBrC2tKCgVs4zVsAMFyyLAHkF/fLzc/xYbGKH2e///u/j1q1bQpGww4LFYXZ3EC83NT2Dd9/9qjBtvN8cT7LPGaw7ONiLyckJhX4Tn2YEPheV1RHe3UVPd6+eBRSAO3raVPzmewsLY3QyU/ylMHjlylUMDQ5pPqprp5DHXngT21vraGoIYS8cxurKkvYSIr0onDPEkWPG0E6vpwa3b93Ha6+egdmaRXW1CxarUYxhh0w+Z8bW+j4aQ+3KGAmHl8X953xtYRHP7sTDJ09xnCxrm0PFIj6vT548hWQsgyp/NWKxXaxvLGFufgINDTVax3R7Uwh12L1ob+vF7l4MP/3ZR0K7cL2zY4riKDF3RE9R+E0k4zIb8Fmws72lPZzvCiyssxDPfZAFgv3IrlBRzF3gXsJ5aHUYBRzuaXy/ITqnurpO72prq2Sd2/Ts5twktgZmYy/iu5eF+4XJKGqqwymXxd7uDp49eawCUjSW0Fqn8M9uHxoZ+MU9l+9MfMbw/Yz3srenCw/u31Xh8fU330apRJyeCe+//z76ersx2N+DQi4Jn4fFfwPJog4MTwCT03NweYJYXtlAVXWtfgZd1NxzQqFavYcUsxvI55MqPlitHrwcX0JVsAlt7T1wuh1wurnfZRBNpDC/sIJ0Iouejj7s74WRzcQxvzCFgcFePReYx9La2oP97S00BBxwe2zIFjNY29zEo6djcLqD8PpqdB+dLjuamupQU+0D2yZddif77ZAvmlR84PoMVFWp0MP3aH5mjglxT10dXQp+LiJjYJg0IuzEsitkPpmKobWtAR6vHSbwPrlVRNzYXEdTc6Pc9BTOyWon85x5QVynBm6qpCI+37M8boeCn7kOdS45MIyYSoaJhy+CRROLdr8IDDVaJs3qTOSbEfcbFjsUvlMiHs1ABZW55xVsS+V4XBmByghURuCXR6AinldmRGUEKiNQGYF/hnhOgYvuLbrCiWwxl/LYOuBuGgxWA4FSFtJ/EwaBL690DcFs1eGUWBMeAOk8rgpWKYQxVF+Lpfl5ufqCVdUSIMrYFwZd8gBFdyZ/Jg+hFEnkfM1mdPinA50C3soqW3ijeuGmkCD3uwVCEwwNDSn8kOF4wiCUBX8GC5l/IbTxECz3fIkHfMi5TD4lBX4ezO1WM2ZnprDDgCoTdBDjZzh8ZEQHUrYK02Nrc7qNkFSTRagCHhaJfBl78RwXz5/XYYxiW09vj1qb6SSsqq5SCysDMemqohOqo6NdTnKK57weCsEU0CiWU8Bgaz2diHRuU4yisNnQGJKTngd0HtZ5vTyYUujir+VuAYqdR4+OyLlMoWF1bVViDg+Z5LgSPRDZj8sp1dbaoZCvl9MvsR3ekehLpEp4b0+8ZAqDvEZKjhRITcWC+NjJTFaHcoPz7JYAd+7cWUPwpVhHF7HauinWUBBNi8nMbgAWCaLRhFxpdA6yhZxYm0Ihp66FQo4s0rwOQxSZ6ObnuNGJymujwEAxlQfjSDShAg7Z33tCDxGTkZCDivOCLd9PHz/TuPJQ5XZ6Fbi4E94WPmNhcQ5Op9UIrnI68HJ8TOGIFKX2o3GYzA40t7br8Mfwtp7efrlWTWYT/D432tqaDSctBXQ5tDNGu3Iuj9a2Nrx4PqbPTDcoCyMffviBnOd+Lw+VhmuULNG52QV4vX7xYzlPeQ7kuLEAQicbHW0Hqp5EKol7PFmaDawI1xJRC0RWvPXWF7GxFZarlCLQG69fMhyydJgtLmB09LicwvzcnB+5Yk6ufiJuypgRfi4KkSyGlQNqWQg5eviQAtQoBGxtbSAUqtNeQXGO4jbdv9k0A0NdQuw8Gx/Hq5de1+8TA8E5SlGFYZevX7okoZ5ThuIaf5+CL+c3XfN0DxOXwAILfzaLHlw75e4Lnr7l6f2VgFA6C1nk4d+jSKrxJB+dXSrMQJALMoOf/PCv0FgTwKHBPs2PosWNlZ04ljb2cfrEcdRVBw5QJMSqzMshf+jwYVi013COFyQaXb16Fd/51ndQOEAXEXPAn0mHqrEfGRkTXNdqP+ealwhoNUTUAuTEzBdKKlYwtG5ze0cohb3dPRRy+9obRkdPftY5cvv2TYlz+/thdPd0Scjiz3ny9LkwKRS6eG/lNjaZ1I6/QN5xqB7tbW3CSxCrQnes28UiYY8QFEa3zqqCDymg8jOouGGB9jWimugg3dnZUrGJLlRmWlA8ZqeOnOUs9QiBkjfEchZEyNV3MEyYQolZRZc//e6f4vChYfS1tSGfycLudCNbNKGqrgHxVBapXAE3bt5BdU2tEDEstpHfTz4vC1EUYjgG5JvzPnANDA8PS0CmaMcOGo/LLoyQuNwWG+JJMoMndK/YPVIdJOvXgqDfixyRK5wj5bVVFtBhFpKsLhRScYO7ITs8yKDnfnpidFQFNQb80a3Z29OtseHPFcvXRMQZ/7FJeOf+4HF7hImgmEiXNPeK+/cf6JlHxz+xZBSoOG84hnwWBfxe3UcWQihmNjU1Ih6NKuAvQX5zsaiOkm9845vqMqASZfDPi3LMlsUkkwrJRuYFXfYU3/k8ZwGJc1pT1EwEVdbIK3CYsb65pjwKFu3Iic+k0uJhjx47ps+s/VpjbEGJ4aPZHMZfTipQmQLpQH83Dg/2wZJP4em9m8gm99UpNLO8gebOHtQ3NKG2oVnZKE3NbUaRO5kUaiqTjCMW2Rcey3qAZ2BYOdeP1hSzO+wOFVq5FxCBpHcXBlhW12BhaQn+QLXeU5jZ8cYbzCggNiaFLMOPM8yMyKK6xgeXy655xevhGLAYRawWWegUc7k+iRRbWJpBNs81lBDmqK+vX+gVGgDYdUasDP++w05cWQQP717HieNH1eHGQi/nANcfny2JZAaBqlo43V5Y7A6YYcfd2/dw5MgATOY0ggGHRMpMKq77tLcTE3s66KvFxvomYMqqsNre2SWnP00KFJcZlEonPd34FMBZQF2cXxHaYnuH7xABZDJxpNJxuNh5UWBhuBp7YWYdRBBLpDF85LjMEVxPU1PT6p7jXsN3NnbVDQ7169nE8eIeHmMmwt7eQUCyVQgbdnNRTGWHHwtd6oIo5LgLay9g1xPnPHFPfO/x+wOor29UZxk/O58lfHeJRCPaG4kJNFltMkEYHYxH1YmxtDiP1eVFhRBzDBqbmlWk5bOD7wqcExTR+U7JvYLzm4WdM6dP4vnzJzhx4iSsNjrBrVhYXMbYizFUVwXQ0daEUF2VsjyIedvfIeZvB6BG21oAACAASURBVGarA05PEMxg535FdzXfUVmYVJ6JGYgR11fcQaEYV6G+mLdgcyOBWLSEUEMb2jpbAQtd+DkUSlZsbe5jaWEVpZxJOKl0MiJsz8bGivYeCt+FghkBjxeJvW2cPn0MTi8DYSOYnp2H1UYcV5dEZL53NzeRqV5CIVdAwBdAks94mwPLa5tI53KorQthbW1d79cNoXoZMLY3t5CIxjA83Iee3jZ1MLLYns+VhHuanVlAPBGV89wQz62wmN16V9ndp8FDPaHCs7EbigUeG9dNNq95sb29ree62+1UCHCpRFe78Zyg81z7D+jgZ6AsL+UfFs/1LOdZ5UA8ZxeXHOsH4jl/PfXWn1R0osoJuTIClRGojMDnRqCyKVamQ2UEKiNQGYF/gXjusFrVpm4uFbC1sSZBo+zs/Lx4Xmaef949SRcXxR6KoGabDdF4Emvrm3rhpcBNYS7g88iRTXGZglN9Q4OcVjysU9iiq5IOdLoHGUJJ1IWBbQlKlKOjrSzi8VBMZ2MZTcKD2uPHjxV2lk7GdaijyFAW/MmOpVgpnEHBcGzq78KMCQqVPp9EJj85sPkMSrkcJl++gMth1wF3ZWkeqURSruaGxma1L9OtU6Igb7bKtWnRAT2Pjz76EIN9fWhrazkIoSrKXU7MDA9uvOYyYsXgey+qdfnBg3sYGOqXiMxDBZ2s/KwU+ulIpghALjEPExSLKDTz+9RUM2QpJOckD4DlAyHvGQ/z/DPkAfPQw3HiwZXHmefPn2k8RkaOyU23vR1GKplFU3MzLHaT2Np0/BFvMjU7B7/PL0GM6AWOnMVcQj6dRp4uUied5RmFhJFvzlZZinX8uXaHReI5D/R+v0diKIUOCg9ul0+/UrghW3hyalLCKtnFg4P9CjxLxCMSGNIMefX7JciScTw5NaXPV1VdLZcc/z9Zt3TP8u+3tnB+lLCxuSZxsKu9U2zqeMzAEuQyOaytrKm4w2BAi92iFu+Lr5yTO5BYhP1wGPdu39Jc47zlgTWbKyGTBxxOH9a3doQhYWAt5+d77/0QX/7yF3UQJGaI4/vxx5dx9sxZzTmDP19CT0+vhDYKrZwTx48OwWFnQSINj9uHmZkFLC4si/tK4dcQQ/O/CGT9LI+Ad6IMg6BDniIYD7V5XLt+A6dPnxbPtBxKxmLOq6+8omIN28Apwj169FCiZU93N2LxuMaCTGYKtRR9WACg4H/lyhUdRMlB/+ijj1TYqqUwgIK6Muh87u3rVlGFYgqF7USchQUbJl5OCrHT0NwiPjQP5cRMcIzu3r2D6P6e0BdcrwaOIyeh7+HDByoGscOEDkGOD7831y7DV7lflF3oFNh4uP6827z870YR0BgXfpFpbeY40aXIwqHdjKcP78KOPDpbGnXN86s7MLuqEKhvRVOoHk67WT+fc414FmIAGhobFXSqDhFxvtP4y7/8C/ynP/4TicP8bBQHHj9+IjGA4g3XJAsuZQQMESZcG5wHXN/sbmFBy+X2CA3CrozW9nYJ6hTsb13/VD+PrH9iVdrbO7S+Xoy9kCh68jRDP6NwOV344MMPcfbcObH5KRAStzT5clzzvKOtDZ2dHSp8uN1eFXboemY4H92HFGoppHCcGdxMcZRuVbpC2Trv8RnYphfaR4Dh4UHhLrKZlP4OC1aSLiwW5EsFZNjFwQ6SZFLzmZ/HcGQbe8WPf/xjcclH+ntgKuRgsjqRzgNObxWsDg/cgWr8j7/+ES6+8hpu3rylzqOvfOXLSCb38eTxY3zlK1+VIPOjH/1Y64YCNsW5W7du4tKlV4XKYnE0T+66y439aExj/OjxY0xOTOCrX/4yQnU1Ek5tppLGhV0T/DKc55pcWgMsBFHEd7rdxl7NwOmCCc/HXmptfOsb35CoTC40A3k5l+k6FUq9WJQTf38vjidPn+GTy5fx1a9+BUePHdO+QyGY8573goxzFZhS3LMMNybnFZ+ZLEDSyc+1wg6jz2ddEDNFMZb7CzugKHaRc849ildgcP8PCk1kuVMkZzFYzxz+fyO0lEI0Oxj4xTVhiFdFFE1G4UcIGSvdogVsb+1IUGe4LfcsuqLp/qZQxneD9376U2GaOC96Olvhd1kRC6/j8vs/womRQTnzC84g7j+fwBtvvo3rN++guaVNBUoWg5XhUCioEE+sHPnbW3sx49ntpBiXFcM/mUrq2olZ4bOP3V0sSgT9VSoCsdi6tLyKeCqleT6oorAf+7thdLS3oirgYwseiHKno5rjS3c1n9NcowP9g8jl+P5gRSya0P3/2Qfv4fe+/lW9g7DbigUQct35/D5z+oz+Hp9P5KBPTIxhsLcVVhMkYM9MT8lR3dPXj0SKDOpaXL15CydPn1WB/t69hygS47S/gwsX2JnDomORyit2d8LIZQpoamiB0+4RJ98f8MLj9aCmLoQHT54KUVQXahBuiXskn2UsuCTjcSwurcLrY0cMsSt8X+C+YVOhiYUeZh4sLixgdmYWbXx+OhgyWdC1tba06Tq5ZzFElYHZ2zubeP31V7X2+E7CfY73JZlICQtHUXx+noHCHco1GRgkBsYNk7mowhbvLV3F7Ibj/eOcY0GHe84ggzgPOoyImFpf38L0zKyuk2uRDnS+I7Hzj12UzMzgveRew/c2Fqymp6dVqGBAPfdyFlO5dlhYZnGQ/93e3qr3BgaV7u8n4PVXqdOH71vsqurv6VBGCfEtzGbY3VqAxVRAMp2H11+DqdkljBw9CbPNLowVX9j4TklHPsc9l91FKsXOzhJyGe4HPqwuR1A0OdDR3QZ/NYN1E0hn2LXlxuzUIna391EbrILDwS6gbRQKaWxsb8Jud6OmpgFelw9LczNwuqzoH+7FnXu3tNYCgVoEq+phhRWtLY1wOqjYM1fHKaZ/PJGGw+PD1Zt3hL/hezyL8Cx+KLMhm4XL7mCtFMGgB+984XUh7vjFNUBs0Mz0PCLRPfT0tsPndyCVzGF7a1/PIObr+PxeON1Odbnu7Uf0zhcM1uhdhaYVvq/yvZR7W39fD+rqq42sFKKAStqtDn41usQonpdfevT7KtByb2YXVwn5UlFFJ/43i8w0SZQNQNyzTrzxRxWdqHJCroxAZQQqI1ARzytzoDIClRGojMA/PQK/CdtihO/wRd0MUzEPu8WE3Z0twwVE55jaIn8Z21J2rfH/G9xeutfIDwZiiQTGxiextrEpoXhwcEAHMToS2XbNn8UwLDpEKCDxYElnKQV0igUUDejY4oHm4sWLaAjVIZ9PGzgPMnQP2sp5qDIcxHRy8kV8W46k9rYWmEp0tRj4EgrUe7sRhTYabuyyOGCWW2lyfsngT+ayGDl8CIVsRu7DfDqFxYVZ8JV8dnpKLf3rm5vY3Y+iprYeHV3d8AaqxNgmrIMHfAozZDdurK3i/IHzmp+N40Xhn4dJhZlZrRIYKKRR6Of183o7ujr1//m9+A8PeHKkmi1yhTIUk5+fYgHFdYrO/N78PuV7wWvkoYdu/vL942HI4bCJPUr+JP8M0SkUMemiS6fIBi7i8aOn4rQGqr0KpNzY3kZtXaOc9Xfv3kNdTR1qa6vR0dKMQjatggNdftkDdM/yEkNiI4bLTuGvRVhtVH0KCO9uycnX0dGFJ2wjP3ZSQWHEt1Dw5uGeIhr/Xisd3CU6oU1w2Q1UBznQLBBQQKRbXBiXtXUJ0USi8HDrcbnlzt/bC8sBp2u1miXiUAxuaW7TIZrutTu3b+PC6TNyMDtcDtgcdgSriBxJiS2eSiTgttnlYrvy8d+job5an8dkccDq8MFfHcLVG7exux+TC3VwaABtrU24e/eW+Llk9FIMpGDC+9Da2oZbt2+jqbEJI0eOan6yQPTo0WP8H3/wLeQy+xIK6BJjIWJ1ZUNznddDXmyKbt0DMcduJXqGTizDmaXAXrpSi1Bo6sLCklySoydOSIDl19Nnz9RKnctk8dZbb6iDgKLywvwcpiYnJTD19vXB6/eJLU0hhugBij5l4ZpzpRx6yjn2yoULCG9tyGU7fGhQ4WDJpIEX4u8Ty2O22HH540/xyquviVlPcZAfmqIU18q9O7fxzW9+HXU1tRJSOWe2Nje1nnm/R46MIBCkK5IIHTrXeMAvaY+gs9jgiKckDPGcXM5hKAvn3GMmJ1mUcQhRoj0gl4dNGBwTLCrKJXHv5lUkozs4e/I40skMxmaWUNvSg0PHziCdSiCbYueGFROTkxLF+gcGJQxTQKXIw89AsZnIhzOnTsndz7HiOuR65xhSnGFRIRgMaA7ys3CN02XPz57L5oQiYkcJ5zmd3htbmwrmNIJaS/B5gyrirK2uw2qxa1+rrg5KvGLIGzFJxCd88MGHePW11xQ6R/cn7y8LgRSt6DYnSof7Mlv019c3xZ/d2d5RECp/j0gGdvKwqMk9lh0KHEuO2eLKIjq6OxDe2RHWiYVCFrpIEqI4zPtHwZYdGwyHpauRQYi87wymZUGV95NdHVJoD0Ki47EoBjoa4PfYkMoWYVWBah/N7b1I5oArn95Eb98gLn/8iRy+3/r21xGLbhrr3GTDrVt3wLDCaCSKvr5eTE5NqEDT09up5wgDdSnqkiOfTGcknPO/m5uaMDTYp06aYj6tNc/CqYothtp8IJwbYg4DKFkobO/o1F7MMbK7vEIkcR4w/JSFBM7PPqKniEjJZdWBEtmPqAtpfHxKrlfis7Z3tnTfKPRFIrtiSpPdTn689nCK6haT8BDcbzmm5dwO3hvujZyDFE0lrKczevZ++skVNDY2qvjMriF2HqggzqJRkV1OqnMqZk+1J2EzqGMxT4PB1QQ7MOyPaK05BIJBNLc2Yj9G57fbCNblXu90yaV++ZMr4qJTJFtf28D4iwlE9qI4d/4CHjx6CH/AJyzapVfOwO8yY3djARNP7+HcqSNC5MTNXozNranARnc480hqauo0xsolIQrJYsbGxrrEsa1wVJ+DoiSfgVzz3CtYrOe68Ad+wbfmc4bvHRQJiTD52c8+QF1DCJ0dndoXR48exc72pgosFOctFnaShPWPx+tSUZtj6fH4lEXCvZDu6Hv3HiCVimN0dETrjI5zPsML+RLefvttrXPeQxZt+Vk31pexujiF5sYQWpqb9Hzg2NeHmuD2BrC8toWpuSU0NLfiwaMnErv57KYbvL2tGdXEbpTyyKQSmJueVsYKn8vsXmBJhCGQDqcbK2sbKJSAQFWN8FQUjuvralVEoXCfjMcQqK6B21+FhfkFOehrDjByC3MzQnExByRUX6P17abb2OzE5vYulhZXsLG+jePHT6C+rsHAM9ksmJgYx+TkS71buD0etLd3ChfG5/veXlTB59wkpqcZqMz5ldbYdnd3gBGYLJILWmUhpi6iggWfl9xDl5aX9Aw1mOVkq8f03kmX8eo6w4rJLmfQqx0vx16gpbkRfq8H0cg+BocP612B75YscNDMQNGc34vrle9aY2NjCsvl+wo7zygwP3r8HANDh/HplWsS/llUaG9tRm21H16XDZlUFNNj99DaSK53FWwuP+49eIKR46d1LzkfOTbZXFqFTXbc0DHv8xVRyMVhKtox9mIZAMPLq+H2OxGoc8LlM8NisrL/A5FwHCuL62huaIDNXMT29iqS6YiEYnV4RtMSwl+OT2DoUB+qanzY2eUzeRmNjS3wMvja7UN1wAef14FsOqGwUY+3Sl2XdMl//Ok1ZApFpFJZrTnuKeUuGQYU281m1NUHJZA7HFbt7ckku2ksmJyYwd5+GAMDXfAHXdjcCCO8E9VYe7xuRGMR5PJZhd8S3ULx3OVmB5NF4jnHn+8CXIPNTSHth5zv4sUfMM8ZxcR9l8UIFu+4YNRxdxAYqqzwg8BQnivYacHiAV3wZed5+Rwz+vofVsTzf/qoWPkTlRGojMDv0AhUNsXfoZtdudTKCFRG4J83Av+UeM6wUKvpF8xzcQYPvspCbDk88Jd+soliGV2cJrm69iIxeIVUsOkwQ4cVW2jJUid7tT5Uj91IVIdKI8DMrgMNnWL8bx70eFi/dOkSgnSCmXKfBZxRLCbqoywmGdo+xfkCZudm0d3ZCrfLJvGuzEjmQZ6irfHfFGUN5vn65jYiqRymZ+bkVvrCO28iS7dUJonN1WW1kSajEYyPPcfh4SH4yFxd30SW3GR/EGabA7X19QhW1Ygl3lBfJ9bn82dPcGh4SOIXRTt+Fl4XD4NsXebBm5xVOnr5efhn6Jqi8JlOpdHQ2CAUC4UQunJ2d/fkfuvtNfALDM1y2N36lddEIYrFBzqb2VJNUZaHFyEsShBznGzR2dlpCXHENVCI5aFWLkMTnblmTE/NSuCrqvUjmYrj8dMXGDp0RC3IDDC8dvUaRo4cRl93F6bHxyRk1NbVwuahS9YhpzFF+JWVNZw5c1ot6rl8RiGhJlMRxVIedpsT6XSO+g3q6hpx4/pNHaQYbkahy+DXmyUauN0O2K0lIW4ojjLIke2/PBgRJUMXGdnnbK2n0EMxoTpYJUdrY3OjrptORB61eLh++uwFTp0+J+Frdnoa50+OanyJFXg5OSkMB0VqOjpDdbUo8r7lC9jZ2sTM1HM5zdzeIBZWttE9cBj78bQOn2yRtjvs4qUGg14hGqL7uypAnD17VkIvRXBiU+jWY7An5wTxM59++in+4x//78hl9owCTJ6cWDrNTQZnOpeTU4+3kgdKI+ySGCJj7fDa6OykeE5R4c69+xJjiBhisF82l9P3pRhN9vPmxga++pWvwO9laJdTDjGGv26srYvD39s/gFicIaxEC8VVYDEKOGb4/UH9N4sVbH1nWz7ZqHTr8bMl08Tv2NXdQLGE6Jml5TWFwtLRmsll9FnoGqZQQzdeeHtbiB8WHMix3t7awM7OttyjxHAoBJXll4NOkjKOiGHDo6O8f0ZHStEkevlBpgE5yEaYMX9lqCuv//jx45rfVrMFFjpns1lY7Fat9ycPbiO8sYozoyOaw3vJPNZ3kzj/2heEDrJbubcZRYn2zg6FyHKc6danC5UOeaJtiMCh+ER8Bdck8SK8Zs5r7lMKlJVQaXxWI9DMwJuoeKB/DNQJ5+LK6gq6e7o1HkRxzM6uC+EUqqdDnkUyl4QS5kFwrVGIopv/0CGG0LlVdOQ9W19bVVAsx55iYyzKLIYAWthpYrEiuh8TNot7Ej8rHfH89cc//hHOnz+H+vo6A6eTz+HZyxdo72jTfsaw2LbWNu2fzKbgxWXTGYkhtTW16jIqmdidY7DW2cHBz8OfK9COwjShsZubm8HRwRb4XCaFMbt8NVha20FVXQvycODJ03EsLKxKQOeY0SU7OtonV7nd5sLHH3+CUyfP/P/sveeTnul13nm9OXbOOaMBNBo5zQAYTOAEUjSjKMuiTVmSvbUfdr1btV/2v9gPTrt21VbZEikxiqQ4gTPD4QwGEzDIoYFGR3TO8c1563eefjljUXbVypYs0d2orm50ePt57ue+z32f61znumxvYM1lsimdPn1S6XRC9x/c1aWLz6imulaffHJdE1PTamtvt/h4/Ngx+X1ueUpFBQNeFZGKQuKGbqI97PxTs1qn4AH7lv2JZ4QcB7HA7cMw2JFNunXjpjbWMUps1PCRYZOG+eDqB1pfWzPg/+Txk2qor7NxHhm5r6rqCjU01Gl8fFQ9vV32deIgjGuky5BUozvHikQUa/ECkcsMk2HSM49Y63RA5TM56zwAEEWaCfO+kyeOOzIboZBV2wCYzc8BFrlnz8gUmYQ9qQOTQcnDsPYZyHX3zn179oBXFVUVjhRPrmDyWytrazoyfEy3bt81QBWzcCS/XCWP4tsJi3lrG6y/46YTvbEyq2JmV7GNeTXXhHT0cI9ptld3DSleDBjIDDBKl0drC5IOju9IVUWlFYCQoWGcJyZnzY+hurbGNMvxQ7H46HIplU4a4E0HAd1O0zNzZviZwUD28JDGxye1vrlpZxCK8t1dneaTQTxLJxNW+OzscIq40QoKXUjtOKxX2PgT41NmYNnb0694zDGabGcdUBADyI3CakbyxZFTYy5QEIOY0NIQVSoZV3t7uxXY6A6iSB2JVuv7f/5T1TW2yRMIm4xLMMT4s94bTHoj6PcZyL+5tmLdO/29PdZRQOGeNZE1L0eveTIcODSk5dV1Y9hTzPX7PFqYnVFLY52qohFNzc4JS1K/P6SOti6hLY13ACaYtTUVamvjTMbejJ9NVkU0usemrIBAOFtYWFZPd5+NIV0ejBXxZuThfdsfMOqkEMzP09VGPOCcNzk9oUgkKLcHIgBFgXZF/SG592IyRV3iPX4cxCu6nYjVeDTU1tUqm8trfn7JTC5r6xrkD4UcCb5c3uIhBqwXnj5vEjwU+CkmjI6N257LnoaEFsUWp5Dp7Gl0BfGcqEkfOnRA7713VRcvPatYPKW7dx4Y+50iQl11pTrbm1URCWj2ybjc2U3V14Tl8QaVK3qs2NfQ1Kba+qY9QgMG0MjNsAdk9ODBlCqrCqqrjWjs0ZRmpjdUX9erenvmLgUqSqptCJt/QDqZUzhQqXy6qPWVFT2ZGtORIwPmkbGysmTzeXs7rq0tOvPyOn3mhFIZgPWsrl65oo6OLlVFq1VfXaeKcFChgEceT0mFIvrgPpMd3Nje1cPH4+odGLQuSvY1Yg57TZJuHUgYFmvxikiqWGQfYz+mMyGs0Ufj2thc0+GhflVVU1DzqZD3Wvcf5rHJVEKV1ZXWxba8DMs8YKa1jqGz4wvCO/eD9F13N1I+APj0XTi+TIDknB+MyU+s+ivAc2IiZwDmhGfPeLdUcvbX8hu5y75h6P+/nHH/p/dHYH8EfvNHYB88/81/xvt3uD8C+yPw1xyBD17/lyVHO3DPAG3P1M80z31eMwyldXxladFJOvy+XzHPP8tC/3XDUMBJEne/pp7MmC5mIBzW0NARA8/RV4Y9t7oMW9Ktw0eO6Mat27p8+bIxp0lo0DsmkQGYgGV969Ytff7zn1djQ608XrRMYdch2+C392IB4MVhAgLSwywj0Qr6YRI2Oqw5Y5oXzYCxA9Y2DF1LZoMm5TE59URv/fI9h7FWWaGvfOmL1uo7PTmuXDqpAwO9Wlmc17UPP9Ty0oKZYza1tFgb9NZOXG6vXzsxkoNqawWGOYnJ4eNHIwZ4AtQ5wDkttFUG6NBGjiyDgT+hoAF/mGMBwCPFANAHUIVWJsAMoDfJHYAMuqL8nmmwGuDt6NSS9AHUlVuPSQxp7yfh5Hv8DYD8jY01A+oBaviZ8usBgmBKCgsIiYljJ44aQyqeTJs5Krqit2/f1erKmhVCjg8Pq7YK/fOCMWO3rEUXgMFrYFE6lbXE1B/w2vXDRobNDSg6MT6pocPDBoRz32hznz1z1kBJWJWAaC0tzfa+vbWuhdlJkwJJpFIm9TMwMGi6qKAZ3C/atmgvG5i7va0nk5MGtuQKOcWTCWNLIh0AoAHAD7iM9M5ZtIlDSIC4dPPWLdU1NDoSAKGQyU5kEglFg2EzWYzv7qijuUbjj+9pZXVDA4eGVdvYqonpebV196HQqV++e0XRyirTUL5w4SkNHTygsdFHJguD3imJ28TkuI6fPK7pJzOKRiqlkkfTEzP6ypc/p2Jp19iqgFbZTM70pgHIn8zM2nxhjq6urRpTt72tyQGJXZjLUhAqWgfEo1FA4lWT12A9wZajxT1vQJnLDHq3tjbV0tSko8PD1gmBLitrBAkXxn7oCAUEChjO2qfQw9xzNNM3rICDXm1HV4ea6xuUoxOklDfGfl0DBqwbcnnc9jyRi0lnClbYAmhiXsOaRSIGcOS1V3+mZy5esq/DWA4FA7p9+6ZJLp08ddLWMKxTCkygVuZTsKftjynkmTNn7L6c77tUMk1p2H5OYYF3p3vDY2atdHh0dnbo0OCgadqzLgDqctmUbl3/UE8mHuri+TMGvm7uZnTl2h1981v/k/KFnGnSf3ztmgHMbe0ddn+wfVnPN27eMg1g5EJYm329nVYkxKgQ6RzmpnXrWAHAKUjyf+4HPVdHcoPOAe6vZNI5sLY3t7a0vLJixYpINGqGrj5PpY3rD3/w5+ZPUFtbb+Z7SNsgxTQ/P6vWtlaT+sA7gMII7FfA/Mb6eq2urRm7D8AqhkwCGrEUpTzoYVNQyPwKdCR2AZ5/7StfNs8CCncUoxaW59XR3WHdCYMDB5wxtiKc255jwBew4ieFPAOTAT+KBWNLwx6+cuU9M8oFoGa/4Y2C6ciDe3r5+dPyutKmNewJViiTcyueKqils1+zs6t655dX5fYG9fzzn9P3v/9n+ta3vmGa4Pfv3ldrS4tWV1ZtHBgzGNeAN5ub63r++efNQPKdd941gBkpmrfeelv/8Hd+x2SW8tm0oqGgAYdBn0cer9sKUg54bpop9pHx4rnxu5goo+FcV1+vbMGleBrw3ZHdgpEPiEtHDGsntrNrzNkLFy8a0z2XTtszpsDGnHjjjTf01a9+RVNTj007HimLbDZpUhE729ui24Q35I+MDg9I7AHQKpgRH0U2ro1r9Lt9JmFSBqYSibi+973v6XOfe8GKslY88ritCwSDvnzJKe6yn1pHi+kEY7rN3/LYHuN8XSZvxbx04m/KCncYuq5vbhsb+AMz52w2zfTf/trv6NpHtwwoTiZ3NdDXpY21BfV3t2hlYVrNtVEFPCUtzU2ZXFDbwdNSqPpXpxsAS4BvNJE/+ugjtbW2mG40hQiKSS+/9AVH55zCk9sxBUQ/m7lq2vqZrBWKv/f97+mZZ59Tiq4yCvQUu3YTevPNt52Cc0eHFfOYrN2dHSbjsrm+rubmRuuEyRcy1nXEc+LvVlRUWXfP9taOWlraNDk2qsZ6upbS5i/AuMM+Zz+lKEzHAQXwt956Sy+/9Dml45tWGKmgG6Ao1Tc0Gxs4kcnpw49vKBiuUEd3rzo7u3Xnzk1VVYVtPnOAQTaNLoSJsVG1NDeaZBb7I+c32ztMbt6jmfl565DjjMN+2N/fp53NVOWFzwAAIABJREFUDQP5KyMhYxZjHFpCdqcgzc3M697dB/rKl76ipaV5dXa2KpeLq64uqkRiW16/W/OLa1rf3NX5cxfs2W9s7OrqBx9pcPCg+bm0dbRb9w1zCoIBZ65kkk6oGSs2uVxeK5Ai5wF4fvDgAVu7u7GYJh5NqKez24oWGODSabC7u2XFD4p4xN2ZuRkr+NTU1tn+CIi+vLqqrW1HvqexodHOT+yNmA9vrq9Z7KU4QbH9+vVPjDVN0YLXBIynM4SiNs+OLoBTp05YDPzk+k35A2ElEmkr7hEbW1ua1Vhfq/bWZmXSCW2sLam9LqCKoHOeXt+OKxiuNEk3GP2Y8eKHgt9MNps2hnYwVK+Z6YfyeopCTnB+Ft+bBrW0dSmVy4hjXWNznQJeqbmhyQgJldEq81/Z2d5QKOJXbZ1jPs0ZlsI0Ba5irmRxHSXB9fVl3bt/T329fapCsqiqyvYjzmvMO583rHzBKcBncnkjbVTV1Fqhk70UkJo90zlnYrKODCKsdLxcKJJS6MU/wmvxbWV1ScNHB1VVHbSvLS5umOk4exDFjLpGx1Tb1Ms9PmUyBet0MjZ5IW/72q2bN1RZEdXZs6dt/6EFpiwxVSbsAJAjn4XEkLnpmE4d12tVc5OeKjPPHQNZi9r74PlfM1/c/7X9Edgfgf8xRmAfPP8f4znv3+X+COyPwF9jBD544984GiyfeXO0T7WncWgijMYGDZCM/RUyCOVfLWuel8F4S+pdHo1PTppky9T0jP7Bl75s4AC65eurywoF0H3MmLbi/OKKyQKQtMBgRNYARhBvsIBgZMEUJTl0uzExK1oST0JMQpSIo+HNYb9o4A/JFDqwSKa0NDao0qQekEPwaOoJLb/dxqxJpnOaX1g0pjF/F23H/r4eY7Q9d/mSabPfvH7NWMSV0ZACPreWlxZ1++YNAwlhloEpnDx9zgATfyispeVVAx9amppN9mV87LEuXnjKWExmmFcsGtOG9lSKAkiNUCgw8zaYmWbI6jMwtcyOQmO4pqbafhZgEuCPn2WMAG8oJgAQWIvtHlgIGOgkPSQnJNVp57V9AWMywzKGke5I2rjs+ihuAM7z2owf4ABdATXIaHh8lvgCeCNt00gyl0hqaXHJnk13V7eSaMwHvVYIcAB8gHI6AdBY9hgrdXZuTttb23aPNVU12jRGmpNYNTTWC3CH621padXdO/dUU1NnSRzSCZjJUQCorKqWPxQ0bVNTFiCBIslzu7S0OK9sJq0okjfIDeTzlpDXNzRagp1GEiCRNCZpRUW1zVGM/Dqa62yOU2RAg9zpVnAAEjTRGU/eSoWidtbnVRlymMN8v7a+TqlMXo/Hp1Xf0qVEtqSVjbhyJa82NndMJuLQwAHNTE6oub5OzS31Wl6fV3tfu+nt/um3fyifK6r6ymYNH+nR8eMOa9F5nrCpcwbyAGLBKgMEX13f0Pb2uk6dHjBZGa+HVv2AdWIgx/HkyZiefuq0KqIh+b1+pRIp0+VPpLMGLoyOPjINbRj+gK0UOJgjjC/gORqyAMChUMQSU4D5sjwEbOh3fvm2amorNXT0kLVvh30BldJIO8gAK5ivgAXZfE5b29uanpnR8PBRAyt583oC9rrM0e9//wc6MnREvb19BjJOP3mixYVFA7vQMscQkPnNR0ACUMzyWuL3kWLh5wBjzLATLfps3sDbsi46oL8ZC3q91tEBS3dudlZ9A32qrq1QMV9UOBBSLpPS2Oh9PZke1amTw47G8eyyjgyfUXtHvzKFrCaeTNh86O/rt4ICbE66RZAXIEGnWAE4ixrMiZPDejByz+RRKJ6gAUx8gTkM+xeNckAJx8STdbxnhmYSVNyoUxTk/c7duzp27JjdozMXAW+5x4CZ9FJcYa7ksnkdPHRIu/G4CvmsBgcBomoM6KBbg4IMIFEoHFA4FDT2oksFebwO811FjwMU77H3YS2jEQ3788Txk46Ml9utnd1tPZ58aHrFzFNisgtxK4zdkP1grezELKbAsLY4lEs7RshZWIslM/V0pBOQYMCMESmOZV1575f64kuXFPAWjK3u8QWtMDW/uKHGli55/RFdv3lf167f0Ze+/DXt7MZMdqm/v0c//fEPNXSoX5GQTx1tLcbypLgG6EgsI37duHlHFXRPxOMm2/PUU+eUiO0qj+HtypKioZCGDg2atIULRRkv3TJOkZb9xZxS96QE3nnnHeuYYC0xz9z+sDFPiVvouS8uLZk0FPcNO9rRGZeB18jWUBDGTFdFh/kb303ox3/+Y331K19Sd1crqsL2jk6xSd64WEPOa5S7E8zse8/zgPVpIFOxJG8JbXMKFk6BBqiJWEyRkP2koqrKQGP2yABsbWEMikGtf8/IFvY8ewz7AyZ+aBznbF2xh7H+kHxAwmpialbr61uanp01mSWkm6oqI8b89Qci+vj6PYX8XkX8RfV3NclTSCoV29TUxLgVlH3eoBkaRytrFa5pViKVVU1drRWSKCBTEKfzaPDgoElMUZylsIp0SCCIpFS9FSe5f9YVHUB0DiElk06mtb0d0+07d9TW2axQBNAWUDtrMQ5/iXgipQ8/+Njm8rmz57WzzboeN9A4trttz5YCMHtb2QOmXJADNGZN7G6u6eBAjx48uG8AJqBjdU2VFcsA8Ci6weinaN/X22OFeWJiOFqpWDKjptZ25Qqy+D4+icl4WIcPHbb9eGZqWkeHjtg8I3bAwI/HdxSOhGzvBgw1k2o0ovHyKKCLHbcuPuSBKquqTLLHCiX5vMVQW8c7O9axwnyGHc4c7WjvsHGnABcKB9XUxFkhZWa1T6YnrBNr8MAB6zagaOL1h7SwuKrdWFJbVhzqtk481tryyrKWjB1dYX/f9pqMQyRg3lFkpbjYhf54JqvN9bg6O7qsiFVTEVU+k1bAS2E4o/qGWi0uL2ro6BFNP5k27xPIANwj+zqxjTiEzBlF0gsXLplfAcVN7rG9q1uf3LxhBYaWlibV1VWbnAs+MIDnm+sYDBc0Nf3E4jjjiOk5ZwLWD0QSkwKqrVNFJZ1LLpPzqa+tVn3YZV0UuRI+DR57nph9NjXSNVCpFLrtdLMUs5qZnVJH50FNjo9qc83R+kbeq6e3T40tbbZPzy+tmJ5/Nr5tQD3xkvMfBanZuRnFE3FFK6JWmGAecj6riFRofnpGR4aG7H4fPXpoZ6ujx4atuwgZFCuW7RVuVYDT7d3rXNvzPrA1xIHf2WctrhhCTewj9jC/7ORlUk6STyr6bA9cXpnT0DD69QElEhmNjc2ajA/nupraapMjdM6mdCBhEp41JjnXRMEcOarpqUkdPDhohcVkImljTm7ivO11xlDUs447g93NA4HnYgVnzLghEuC3Y62O5a5Z54xsr7Kvef7XyBr3f2V/BPZH4Dd9BPbB89/0J7x/f/sjsD8Cf+0R+MvguXM4dd7RuTVpAQPP101jE2DxL78Z43Xvne8Z2wsDTq/XGKuw0hLpjO7eva+Tp05b4gkYkYTlaIZfMWOotbR1GksLVh4Haw62/L8MjJH4YaTZ2FCnXC5pOpqRCHIXMBVhrJSM2Q07DcYygCag+uOREWOWwmZBczmVyWl7Ny5/MKx0Nq9r12/q0eiYMV9o2z980DH3RG8TuY1iLqutzTXVVlcaAJqK7xrAQKI1NTFmidNHn1zX8LFTKrq86h88ZCx0WLud7R0m25JNp3QU/fRizhJpQAKAWcaK+6IwAAhOMs73YIYBzgBCldmN6OiWwXWAKEAD/gZstmPHjqpYQLKFdlaHVWyAxp7OO8+FZwRAArvY5wtaSzjXws/D5iKpAmzIF/IG0vM9EmfG8fHUE3V09poJJAAaLMKTJ08Z8EPSA6vUDMhgmQb8SmfTunjxojGGHj8eNS1fnk3Z3NQxg+3U+tqG6UnDgIXtubu7ra3tdWPvkrwDvM/NLVpyVllZpfjurlobay2Z297dVWV1rWm6Tk1PGTvs/LmzxsJDpxZdagNYi0WNjo1ZsQFgxbQwMTX1eE2HdW5hwQBbWpJPDB82oBGGNhq5vJGIM79InEmoHfkPl1Lbawp6cgZcoJ0MWLy+saGdeEptXf0qukO6/WBMsVRB27GEAqGwvCWXLpw9p4lHo6quiaqtp1W+Cp+8gaD+7b/5d8ompEO9R9RYH9LFi8MGBAN+MXeRQQLMxqyMgkG0olI7sbg2N1d16HCraZbnsh5FwrWmwfvv/p9/q3/2R/9YDfWVSiVjDqCZx8nWJw8Fh2LR2NIwfJkTPH+AbT4HNGP9oQd74cJFxWKYC/q1ubmtO3fu2TN+9rln9bNXf6rPvficwpGAXLRP092RhTFNcShsAB2FCBi7gAaMT2e30/EBGItkTzAQtOLYT37yU/2Lf/EvTOcb+aBHj0YNuEB3FsCKZ45W7PXr10072tG6BQDGlHZXd+7cMXDUkTaC0Qj71gEBAQkcY2PYu1lL0kmwYR0SI86eO6O5+VkDizrbO83rAfB8Y2NRfX0dxoy+8PSz6uw6qKWlTaULWS2uLtgaxCAPgAbG3TOXLhsYNze3YCA6BaXXXntVzz//jEYfj+rixQvGoOMaAG64LrpTiImJeNzM0mDCO6zfT+uaAG2AQdwfID1rEr127tW/J1NDvEDzlkJRIpm2Lg6YpMwZJCiiUb8ODg7YmKA7jBYz4Lbp0idiJgeBmW8mu2de6kZv37kOk3sqlozFyTwY6D9grFzAU2JEPLGj6dlpDQwM2P8B8sugMs9uetophhLbLK7wr+iYTDLXmIM8sxY6cGjP34tVb7/1pr7w4kUFfejaoGccUiBcoWS6oPmlddU1tMkfqNAff+d7qq1rNAmmt95+21iRzz7ztCqjfqUTO9ZJgBEhwA3SBgApyURa167f0plz52xOwTIHoCnkKGQUVcR4szKqwf5+x1gZ5rkHbXCKFUZwdEB0eQzc/NGf/0gvvfSi/Rz3AmiZL7o1N7+g969csXXA/mVFqr0OJJ4nXS1T05M6dfqoxbhwsEIz0xT/8rrxyXXTOh8eGiQSye0uyO93KZPNmXdAGTf/dE92wHMLfJ8Bz4tZGMo+K2TRkQLQ6UhXZYwBjPb3gYMHbR+6cOG8PC66DzxmxMz6ZCZOTz8xUI75heQR8x52cVVVxOZkJlfUX7z2cysgnjhxRpNTU7bOANk62ps1PHRILorkC6vaWl/W8MFeVYXdWlucVi6dMGDZAWAjJiFRU9+i5fVtIeLDPGEv4fVYH4DIBv7udSmwf1lhd3rOYny+kDUmM3HK7pn4YXPZZUX2a598YmzeyuqIVpZXbQ9DRsJqEnJrYmLaGL5DQ8OmX49Pi9uV1fb2hsUL3vk6sYm1zHvZ46AiGtHW6pIOD/ab3rftzSWksgAsPRbb3nrrF3r+uRdMzgy5IgBwYmJ9Y7PWtnZVUV0rfzCkJzNzVlTnTATLeXdnSyF/UAN9/XY2Y/3TVYERN+cH3FYA1B2A1SmCMg/xMGD/47o5U1nhau9sQOzkHEHsQRqNdV1XW2/7DGcDJH6IT0hv1dVXmZ47UkLss811NSbVhvxMJFplRATY2cl0VhOT0ybXh/nw5edeMEA0m8vYPoBZOusfkJh9gs95jZEHI5qcnlZ9fZPWN+M6feqsgj6v+WjAjseQOhxEQiSnVCal5rYWO69QGI/txtXS2mp7FmdBulwc3xSvTp06bXs3BYIHD0Z05NhxMyNHOqWmpsreOadxn7DVHS+CmJYXl42FjYcJ4wMAzc/wzBzPgqwVYdn/OX/1dncp7M4pHVszI8usdbtlNDu/qrNnL8vlDhgbugCw7kJWcEzdvYe0srigna0Nk7GCvEHXG8BvfXOLJqdntLq2rp6OdrtGpHqIj+zXrAfkATF+Rn8fAgHEBgywN1dXdeDAAZs7zFXmCB15dHVR8GL/I64x9l461oplvyIKn05sxh+mnBE4wea/BJ7jneC3OLG2vqhDh/sUCLq1urqlzc2EFUfpoDLQ3cM5taiV1TV5vAE11DdZYZ7roTOKdYv3Rl1djRVY2XMIJWXmOa/hRDkHPHcAfEd6isBsWydF9BIxGPN3DEMd8Ly8rZb3133D0L92+rj/i/sjsD8Cv6EjsA+e/4Y+2P3b2h+B/RH4rx+Bq6//6/+EeV4Gzx3m+WfA8/V1hUj+9iKqgSlGTHGkEH5dtgWshfbtorWQL62u6datOyYBATsI9vitm9flR0O9VFJnV7exCnkdJFoAxNA3pj2bBO7+/fuWsHMAp5Wzt7fTDsqA7IBosIN5JxEkeYzHE5Zg8BFWFwAIh2ba2gGWYJzDBgY4n1tYVHdPr7VbowmNud2xY8MmRYG2NUk/7HgMnnwel2mgwmp2o3k8MWZA2+s/f0vHTp5WfXObGpvb5PGHjP0JAPFwZMRawGn5hp1LscC0NF3oPIaMdYl0BsAS9wjwAhjDz1REK50WeTdsRL8l34DtsCth6QNIwXhERxsTTod16yQWDrDlMCVhsyKTAGsUUA/wBd3ysrkiwDPjCosU2Q6ACuQxSNwDwYByeRimcdPjJkk/ePCgMb2QeuH5GOMrnjBQA7O6kYejJhUCi/z996/YcwNon55GciVt7E9+l2fS3dFp7HAYhbsxx4QLJiasYADW5eUV08VERqa7q0up+I6BsBQ+YBdd/eBD7cYTltyTBL/4wvPWJQE4CbgC+4y/RbIJMIvuLIxo5IKMDf1kRidPnLB5k03HzcAQgKOs602LMiZ1sOQpygB48aw8hbTy6V3TTwZwz2ZSWlldMd3hEiDR0qZe+sKXtLSyqXsjo5qaW5Df6zCzX3r+c5qcnlK0pkJDJ49qcW1F3/mT70h5t7744m9paX5crS1VOgiTcY+lnS8W9cEHH+rGzZum6470xqHDmAoGVVHlUmNDg8LBaiVied28eVtVFWENDwO65ZTPIVXiVzEvZXKOrAOAPM8Y/WIYkgDBzEmYakePossdMCM3xsjRbQYtdOvy5WdNUuLlV17Re1fe0XPPX1ZVVdSAGwwf3fwc4C/mtcy9UtEknADYZuZmdez4CZPCscIGEg+5gmly0wExODhogN3K8oq10s/NzhmwakbCQUxRS7pw4YLNeVitXD9rgmun4AKgzEdjxXod2ZHPdmI4ibPDp0aLF+kEpIPQbH4wMmIdFMlYUs2N9Wqoq5TfV9RuDF36LlVX16uyslmhcI2u376huqZa+/swEpGhYQ3STcL/keggpgAufvDhVQNUT5w8bhIexFVYoQ5zm+tI2Px8PPrIXg8jzl97KzlgP/dK9wwa3ci/mCZ+LmVgNXrUOdrqzb+B8XIKiz/56U/tmT16eM90swcPOGuX5wwTE7Z3a2uzCsWsddIAOhrAjdzD3u5g3QEulz755BN7RpXRSitoIKVAXFnfWDMQp6/P8ZEw9vkeQMd1AywCcBLXuEf0kolzZuxaLNqz5PWIEwba7DFhAc9ffPa8Qn7MX71yuQH4oyq6/UrnpMnpeYUjNfIGwvoP//HbJnWFhAESNJjhpeJbikb8pkvc1NxoQF0ylVEmi9yAT//hP/6JSe5QdAOQqQiHDZxCUzwaDlrhGCAKKYFCqQAp3MaXtURXkElmUZCSS2+99aatBd64HwooN2/fNcDnueefN0kWGO6AenwOCM0YAJixj1354F0ragwdOmoeB0gw0e3y6qt/oS98/iXTnM7lEqYLTUzK5YtOUYOOG9uPnbmOhEEZQHeY5xQCKEjALHU6Asxez0VnAYVvmOzQxt1WsKqrr1FdLQa2QXsZrhFtYgyW8WRgbQF8AcY2NzUrEnaMp1fXt9TZ3a/TZ88LdeI//uM/1rGjR3Xu3ClFQn4l4zvWaeHY9hXlLmXMKNOjvHa2Nq0YGEuk5QtVKF/0qad/UHcePDAZE9jxFMrZL9k/KF5yXYy/eT24Zfvt3Pyy7QOrgK1VFWasTFxn3lEEBchdW9u0uNJ/oNu6LCggsR+wFohZ3CsAKwVipHwoaFg3XimriYlx28vZfzY3NnTm7Jm9AlS1rSf2cc4sm6sL8qqg+blZM46muwNGLRrxbM93bt9VQ0OTFWS5JsYf+RhMUVc3tpyicDpjHXEA9J9c+9iAWc487fhL0L2BrwNnowf3DRAnflrHyh6s6BTgpLWNHTsXAZBTzONcANjPOFIs4XO+hswc48b5h7NXNFJhZAMKZoC0GD02NtaZTMf8/IwOHxyUp5RXMo40SdieE8XVx+MT6unrN8kyOg55ndmFRYuPxD+kUTgvzMzOmlEvbwC/FNcplnN+YIxW1mOamppRZ3u7GutqTeOfovj6+qr53jQ2N5hUESD6xuaW4rGkFX4puvP6dK4456QhA80NXMageGVFtfWNFoNGHz+yLkikkCjcV1ZUGnjO3oFGPCadyMBV1lX+yqemprpKfRR0c1mL4ZjCci4GUOcMEHYXtLk6pyLnMT+9PG5dv3FPFy++CCXFiguZHOeLkmbmptXc0mmGtJA0WMabG+u2P9fU1itaVaXdWEIjj0bxhLXiB944dPW1trbYmY34zbrA54EHvrS0aLJUmWTSAPPx8QlbL8QW59wW/ZV0IOc/Yj1daYVczlF/8ngcWTeLiHuzae/c70Q61gySUX+JeV7C+JvOxFmtAp4f6pXP79Lq6qY2NuK2XjEMpUOibLq8tLyiYIhukQZjn/PcqqvYW3KancU/o9J8OVijdHA5nt5OrHPsexzw3LosHKYEX7FzBxOVowhdoZAT6B7YOxr/J8zzfc3z//o8cv8V9kdgfwR+s0ZgHzz/zXqe+3ezPwL7I/DfcATef+1f/Rp4Xk6+AXk4xHIo3VhfV8DjMfDqs0zzMkOSpKTMJDRT0T0ddZhkgH6Y9gAkAPzQiom2bWxnSwEAXgDOdNbaswG+AFl5LYDbMgCMZAmfc/BHYoAkFWkHPgL0OUCnw1CD4XT37h1LJvmdQwcGlI4nLDkjMXNAB6+ZgsKEuz8yoo7OHgec8npNRxO5kG2M7HZ3dOni0waONjXUWWsobKWypujizJQlkNc+uaGKqlr1HjiouYUVDR8/ackkAOcvf/mujhwZtlbz1uYGRcJBA1ccvXaSjSem38n18jXeAJKMJZuBXYZ+dNq+z9iQIPJ/GK4kPzdv3tSZM6ctoYCNh0wCgJZJJoAGmK47gKnPWMwwtWiLDocd/fUy85zxQVMdiQqeOwAPrcEGJHtDunfvoRbmF3T52WeMzcec4DnxeiSRJL6YhTY2tuq1199WW3unadI+Hhu1vwObiBZpTNwYQ9Nsr6szYCeVBMhcV39/rwEapq1p+vQ8z7Q2N7ZNAqOpsVEVkYhm5ubk9Qf0ZG7BQJfFpWXTeQb4HzzQr97uTptXzAnMrmDZNjc1WnJJ4gnLl78xNvZYT51/yukCKOTl83vse3Qv8OwAtdAKxogR4Km2ts4KHIx7X1ebIn6Al7TS6biZTCbiaL0HtbK2bown5AcOHT6qipp6ZVw+3bp5T8uzS6qvbtTxk6f1cGJc7b29Wlpf0Y3rn8hdKOiLL7+kuqqwfvn2z3X02FF1dfXIi856Im4t6teufWLP+YUXXrCWcYCrrZ1FHTwwqKCvQvOzKzZnYrubOnv2uEpytI8TiaxyGUxE83aNrFOfF2mejN58800Dq9s72q1FGjDXmIkwuP1eM+ADgIJNDLPzz/7suzp//rxJwzz//LOm38qSBwymyOTICPE3k3r8eNz06WGBPXX+aTMfbUaLenXV/hZz7aMPP9I3vvENA3MAaI+fOGGgNh0LJN08n93tLSXi27aOmTfID8DgdfTBS7YOACYpKDlMdafr4C8X+QCcAW2ZXzxHrjGBFn5NjUr5kiODks1oanJUjx7dUSjktaw9kympq+ugtd5jRDY9M2lj1tXVbQDbZ4Ft1mlPd6+N7cjDEQOeXn7lJWM0GmjucVtnBHMNHXKYsaZB3tRoGs1l2aVyqIcNiz6swwRdNKYsEjXE30I+acCoAZ2+gEl6AHqxbkKRiF5/4+c6dOiw6WZjHDw5MWX3jdzM+MSEfV5fX6uaWjpeAgawEzsASYglJiWTK9h6uXP7tk6fOmWAJcAdv0ssejw2pqbmZgNyHOarE3PoziFmA2Jx3b29PSY3ROcHz6xsnAwABRgLU7IM2BJbfvnOL3T25CEFPHm5PH5jW3t8IRVdAXkwSM5KVz64ptPnntK3v/NnOnP2vJnLwQJtb2uUilnVVUfl9TryJtbFI7cxY//8x39hQBux8uUXXzQAJp1MKhoJGXiOYSj3CGOY7iLY2X5YsmgXGIv5U8kWCnTvvPMLK/wtLgFIZsyXAEPE7p4ee+YUHoeOHLG5y5y1mIw0lmk45+QL+A28hj3d3zdgxpOM+5Mn03r8eERHhg6qvaNZ1fhTxOMGoDsgkgMmOfotn/m/gekOw5+7BzBn3pg5rXuvACBkmPJWaGEPfe/KFYfljfeDy6XmllZVV1VbnGCBM395dnSsTJk8w5K6O5sNSOvuGVBlTZ1yeVjPOf3pn35bly5esH0zn0sqEdtWdUVE2fiumVtWV4a1vDQnn7vkjC1eCi6fIpV1SuddOnn2vNKZtJnyYqrNHOLvExPK5uDmdUJxgGuKJTQxPWMgO0VgZMiI/7Cd+Xm2wr7efrvXRw9H1dxUZ2NpBQxjppf06NEjK2ZTIDZ/iSfT1kHF3kERHj17Cmx8f3Jy0qRjeLYMfiwesyJ1RWVUrkJWO+srtu7x9+joaFckGrK9m7V6+9YdnT//lFZXN9SFeermrmrrYeZ6tbG1Y8xjitzs/w/u39eRoUNmPo7PCqAphXtiAvOHcQGA59kjA1M+Ozgs96TzenX1JptE0ZeYxOecO/g/gCVnC85e9+7dVnVVVG1tHTZXFuaXrPhsbP9s2mIVEi7Hjx9VRUVYuVTCZhbFB+I6euNI0kCSODB4UKlMxjwVOHch6ZbPOnFuYXHRxhvtbc5CfB6Pxc3XgqIA8Ssrvz744Jp11gwPHbEsRZAlAAAgAElEQVR9H1Yxe43X5zaQfzu2rUCIjgSfwiGkW6LGtEaqBzkuSADcF7HLmPnmAzKqto4OK+DeunVD/X29ztpPJe0a6bJyuzxaX91ULlc0iZRg1G++KowdcwH2Nk+dAgrnTdY05yWVCgp5SkrsbFi3wc7upsWc1bVt9fQOKRBC/zxshqH5YkaxxK7JBS0uzCuEFF1FxOLf3Py8rTEkb3r7+vXkyZxq65oVCkZM+uTaxx/b3lNXV2vdkIQAztRIUy0tLCiXozAy40hGFQr2s1wHskKQANIpR36Or1FYwaib8w97Y6Qiamvczl8WLJxys/PmSIfhy/FXgeelos9k4FZWFzR0pF+hsFepJJJtFDYcWb6a2hortDMnOMNRcKbzNBFPW+eRNTkVC6bpTmcYskCcJQw434tvZR9tBzx3pO3KwLlDAMIsFON0mZwUf8f2HYt/n0q2cEf74Pl/w4Ry/6X2R2B/BH4jRmAfPP+NeIz7N7E/Avsj8DcxAn8VeF6WbYFV+Cl4viE/yeivDq+fss2N3fYZiQHnjO0w3PyBoNK5nDHQYXwDVJkW9s42IhLa3d62ZASjzWyuaEkd7EAAMphvJr/g9Qrw3PRQfT5LuELol6ZSev/993X69EnTfITdCQgxMvJABw4MWIs+gG40GFQhmzPmsgPM+Iy1/OGH1/Ts8y8YkEyLdjaP3q9XqxsbWpifN6Yd+t0nTxwzQLCnq9MScsvC5ciTAJ5nY9uaX1zU4tKqLj77nNbWt9XW2SNPAJZcTj979TV9/etf1727d3X8qMNiR+ec5MSKAeGwtfN/FkziPmiXN+1Gl2OECaBJogw7kySHj7wBQm5srJshKQC5Adp7rEaHBepo8AKy8D2SaooVtE/DvOX7FCG4DoAvdN9pTeYNgA4gORbLaHR03JJsWrsx3kMqpbraSVhhdYMhmLRGpqjRx7PGGsNMEtCMeQQwTkJZURExdiPJNywpTNYyqbSGjhw2QzASJwxMee602COng8zM7MycgeCYs8ESLJSkeCqjlrYOBcMRXb9x3RIsdNF7e3qs0FFVVWFMQVrb+3q7jSkLy2vM9LHbVRmN2O849+5TsQRYhuY77PJqAx8AEPl8fX3TABVYbADozY11qquKWOKZzwOgx7S8NK+21iZrk2YuZdI5zc7Nq6WjW7t5jy5dekH/6v/618pnpPbOfl147kXdfPBQo+OPtba2oKCnoP/z//hfld7dNX3eP/3ud/Wt3/+nxijGGOvqB1cNVCbZ/8IXXnG0Pl0ljTy8oyNDwwr5K3Tn1j0zvBsdHdELL1xSSXltb+9qdnZZtbXNBniiDY9+MPODeYfWLExsTPqGh4dtvjDnFpcWtbqxbm3WgMR1NXVW1OF71z762J47c455gtRROAJ44+jK3rt339b/0eHjZugGi7KyosqY2XxOLGAuAR5yHawJnsmLL764Z/rJXHG6I2ALPhx5oP7uDkumSfjL8xPJF7pPbty4YcxKrt3ROAc8c3RNHaCA/7sNOAcwYh1wH1YA3NODNsZvyaViLqelxVm9f+UtuTxFXX7uWYXD1bp957G2t1M6ffakJqbG9Mwzz1iRBYCJuQJLk3VJMYw5RAcN4MXU9LStcUB1CgysN7Rt0VAG2EBvP5N2umgAQArQvj/T2QPjn7gF2IwBH3EBhivX7vc7AAk692bB5kaOCE3muAEUADGAS/XW/dFonSvowwNWP/3007+STQGUQV8eoKy+rtbWLKxoQCE0o2E8UmzCWJb1AgvW5EnM/HBHG5vbxjx39HEpplK0oesgZSAk3SYYEtOhYkz5gnPdvAZrCuDy5ImTVvArf+/1117VpaeOKxJAbSioQBD5iLBKyB94YLBLV97/SAePHNVPfvoX+spXv6pCPqN7927p61/7kjZWl1RTHTWWKIUUJFsWFlf0gx/9WMePnzLGPCaFA/0DpvHPTEA2gXkTDdMdUTJfCD7ynLd3k6arbeBtQRaH0HN/++23Td7i5MkTOnOW4oIs1vCRe2FOslddunTJip5WlEskDNgr64on0mmbM12dXfqTP/5TNTY268SxEzaP6Sp6/fWf6djxYRWLeZ0+ecLY2p+yMPcAdGay/TxvToHCitqGebHWAdkcoz5MBdEX51lsbu0oGArb3zcNZ58DvN66dVuPR8ds7sJGBlh8++1f6MGDBybb9corL6mlqVpra5hCQg31m244e8u///f/XmfPnNDRoYN6/PCectmElman1NVQax4MxGf20OqaGqUwb/aH1NTeI08wqs3dlIKRStsvamsAWHd05coVDQ4esv0GqRziAoxVrhM5FkoEyUzOOqUyWTod0lbEYE9bX98wr4bDh49YTMZstLenU8eHjziF7ExKP//5z61Q9PWvf83iC7GCfZX4cub0KUX8jpQEEmWcT4jxsLVZs7yzN/OONIa7lNObb7yqzk7HuPrDD6/qlc+/bIUYfAYAZzEOhS1P4X52eU3VNfVW/Frb2FDtniZ/Mh7Tz376U33z935XkSB/f0MNTXVWzKOLwTFLRp4maN0vxCE6hpx9atcxVC7JPmedsW5ZawDMxEorYCaRpxmymBCJ+NXe3mLXBnB+/fpNHTx4SC3NrQa2UwjnmRP3kZCho4BCzqPRR+rr7zc2N2xifhaT4mA4ZHEHxv3tG3es84riB0Uyig8QNGBxmzfN0pLm5mYtJqFR7Q1Wa3RiSndu3dbQ4SH19/Yrm07rwch9tbc7+wYmvk3NTVYorKLoks7o6tX3tb2zreefv2zsc86AnAU5dwLeIvFCIR4mMoQGvkeXGgPF+ORzRTsPbm3umsxZY0uTktmYyeSwblkHLDE6VCiusdfQnULsIIaUkHJJ7CiR3NbWFlIvEbU0dyqZKqqhod08d+gW2dzdsI4E1ujUxIQZ1BN/DWQOhazLg8/Zb5taWiVXSBWVtSZtw5jDpKfbjC4EZr+B2S4KHsgeUrR+YHGH8SZ2USSrqKg0SRvWP9fFnsIeVSpxvihaEQATdsdzAw8cO/F/Bjx3oHP2SGLSf6J5XqITxKvxsQktr85reBjzVwxDPdrcjNle6/a4bLwZMzwgMCR1uej0KVjXEOdLCh2syZEHD9TX12M+IVwAxJ2yT4RzeVyXW0WLa0U705TZ6dwh8QDyTrYgk7n7LHj+WQD97Iv/bB8n+ptILvdfc38E9kfg7+0I7AfFv7ePbv/C90dgfwT+pkfgrwLP7SDqwswPBh8gTklbG5vy0rLOcXUPcDOtxD3WZ1m2pQykm+Y5EgMwFkslk8ZY39hSS2ubMcMAM3g9h+kXNibcbjxloBtgAm9Hjx61BJn/w8hDh5v/WxunHBPMH/3ohzp+/LgBDA6zK6H79+/q61//qjGlrC01k1EkGLTECqYaLbm0C6+srlu7dEtru27fvmPmejBUHFNGRz8R0JUkCbYXyY2x8g2QKBiQHttaU3xzzTRLP/jomp597gUzZIR13NbepZn5RTPOOnbshDGlHo3cMRCeBPbcufPW8guzCUAFMJGPsG1INJBWMFmAvQQN4IyklJ8BcCsD4iQiC4sLWt9Yt7EFGOS+AbVgkfN/kj6HCZqx8cTgEAY+ACLf57V4D0fCdi+8DkCKMfYkPbg/qlQyo+Gjw3Z9SIUwFvyLhHktp0MhX0BvOqS52XVrjwdMIDlHVqO1rUXNzRj1ZYzhDRt0YWHOWJHRqNN6HAwC9GeNmeTcd0DxWMKYaKsra3Y9OzsJbWxt68HII/mCYZ06e87ABgCWjz/+0MBzAK9ELKbKyqjp1tMu/tWvfNmKIEuLC8Ykpaugs6Pd9NYBDhkL2pX5CNDCXKGIEfAHzECN9m2ACQBQktea6kqT8DG5iyI/59bmxopWVxbV0lhvCd3O9raxVOeXV5T1RuTxBtXfNaCHD8a1vBZXoKJBrkCFxqYmlEpuqaejTl965RlFg2F4hXrjzTd1+MhRS2gB19597z1NTI6rv7fbOiJoX4/FtrUT21JVZa2qKmr0+s/eUEN9rQ4fOmC66iSsCwsr+sUvP9To4yeqrojqQF+nOtrbf1W0AUiF5cl8RIuee7QY4PNpZnHRjN4Ad2EZ93Z3mxb59OSkgTVVlZVWcKElvO9Ar+m5vvnmW7Z+Ozq6rHPh/v0R7e7Qbo7ZL4xvZz3yNze3twyEArz5gz/4p/bsyswyAJLZmRltbG6qr7vLNHbDFM4yDigGM5NrBIR5/+pVM9J05jNGpZ/6NxgxF/Dc4xQLmHMWuzDL25NCcWQtPKIqU8jlba3euvWxPN6Sho8fV219i2pr2/XWW1fU1dVuzMFTJ09aLOE1AU9Zb4wDHTbc59TUpA4dGtLM3LzJDz3zzCWNPnpkYBEACfrIsLUj6MObYagjw/Fpw7zjIQH4jQFo2fyX8WRNAYwUi3GLlwAksKKRwQEoLYMF8wsLBsScOn1WW1uYAs5aJwwgOkx0MzZugTVebXGJOOBcE0zKkrX+8zymp6bM5HTwwKB1eLA3EAcdaRyv7t4dMUM65hsFAoBLQNjx8ce29mGBsqZNhzlbMAkPYgPFQdYZYwXDuKzDy3X96Ic/0LOXTjrguTdorPNguMpkPXJFtza2Y3rjzbcVqazS9s6OLj3zjDyuom7d/ER/9IffUjy2LS9a/PRf5PCE8Ov+yKju3Hmg+oZmMwq8cOGcxTyeYT6LrAZyKh6TdeIduMg+ujD/dGlzC1mhVTOoBJTEH6G3r1cvfu4Fe3bExu2dLQPk/F66Z5xi0y9+8QsrojK+vBGLHSay2wrFgEA8w3gcT4qAbt64ZcDZieMnrKtje3tTy8sLOnvurJKxHcfAG9DOTYcARQhAOSmVpkAdsufjAEwlpXNIcyClg8SBDEAuS/1gsM3nFCpN+iy+awUx1iZxcGN909YmLFbW+/HjJ0zbHqDLtMc9WZVg3IajiifSunnjjoHPMGGL+YwG+zoVCXqVTOyopb5KhcS2FShYv4CeZuzn8qnk8qm6sUWeQERuf8ikXzCnDAacAg1/n8IL+wDjhAxFU1OLXRMSK9jdrsPWzsGshvEdVyzugMaMOYU7dLzZ+5BN6e/uUl0NRqnLNvf6+nvVawVop8ju83kMhOUMcP7sOdrBzCia5wbg6MiQTZuMEc/PKWJvGCu5pqpC9+/cNC8I2ME8O54Da4n9DJZ/JFKh2tp6ZbJFbcXTCoSjJt2ysrKmSIVj3Ly+tqJUPK7zZ06bJBbdTSVkewKOgTRzlr0ROTJk1WDNV1XWKBwK234YQoYoCGjsdKlRoGRuUHhzuvSQ9nCK8XT9+P1utbU12Zz3uH0WSyieMD+IF0eOHFZ9AwVU1jGyQmkbo8mJCUUqIhocPGCdaEhg0THQ1t4qjw/Zn2UN9g9qa2PHPo+EI1bg3dxYM0ksCnTEcLqoiKOtbR2qrG+1ggpns9XVdTXUN+rkydMWg5yiS5WSKTwgkO/C7BU99pR5X1CwODDYp6WlBetIOn5i2GIa98yaxSR49PGYdcZBAABYB4SmMOIquTQ3A8O/3ebVxtamfCG8IJC4qtLQ4UN2ZqNrEhk61hif413BXIuGImZy6vHk5PdB1vAo4KcYsaGBgSOOhr9LWl5bUkNTvTJJfEs2rQDN29rqinLZtJFEKF5SMKHzzReuVlNLp668975qqmvV1Nhsz9W6Iii4FrJWvOYsMzc7pZ1tgPuwdajwcxSYmCucYSCSAJzz7px70OxPWKeSf88QGOCc587+jTY5Z05fIKBUIul0obrLsi10N5qbsgp5j83B2Tk8HIaNeU6Bzu0OWrF2bW1FAwf6lEgm7Szb3dunQCCsZYpH1TUGoBNTAM+JXxTT6RzcayP7NcNQAHITatmTbbH8ZI8pX6JTBtmWEsxzR7bls8zzcm61zzz/m84y919/fwT2R+Dv2wjsg+d/357Y/vXuj8D+CPytjcCVV//lr8m2cBA1NcG9dnAOsbHdmJTPGfujDJgDCpCI8VaWbCnrbRs8hYmox6ePrl2zZLCto8uSYAAXDDRDQb/mZmYsiaqsqjaTTcAcEjmYpjAVYfmQ9MHoRI4Bhhdtv5ipAULBKgJ4I0GhFZakmUQCkzWAXDPQzObN1MpYWGaU5hi9AfqsrK6qualV77z7rr74xS8aE7uiqsaYcwEAhFTKkUPxornoAG0wkEjCYIdmEztaW5rT2vKqlldW7euvfOGLmph8osNHhvXo8YSildXq7O7R5samxkYfavDAgCWiMIhJvHnNMgMI0I/khntGtqas6Vxmj5teZ22tAehmFojmMWDM3rPa3gUcm7efocUaEI9EEvAYJjSsHhKq+oZGA0YYTxJOfg42HQB9mZ3rJOaw0rf1ztu/1IkTJ01bFbYWjGDGFqY248HX+Ogw41sUj+dVWVlt7OO1tQ0dGBgwUAEWdCy+bcB5kMTKACDHcM+SUNhcJacwwXXAdKTFGEAJ4AT289z8kh4+GrXCTCyeUqZQUl/fgDHf7t+7a7I+czOzamio05KB8wVdvvyMDgz0ma7n1OSEsd2mJsetQ4G5wRgaeOlzTKUArWC8A5Q4wKtHN2/eUoONW9b08GH6d7SjyQ94DjiFrEFK66tL2t5YU09XhzZhiReLWt/YljtSbeASxn2720ntJkta3syp6I1qN5lSKrGp08f79Mz5YUWDIeVzbt28c9fMrrr7BpRIpfXqa69pa3vTdPgvX3rajA0BWlfWVk0CoKWpVZOPx3X50gV4V3J50TJ2Cc/TO3fH9dob78rvLurMsYPGFEfmhPUMiHL16lW7d3R+YaCztlwk1i6vMnSPZB1NVpJ5dFmh3gKCID+wvbWlX7z9Cx07eUzugMee+8svvWzzyiRj0MNPZwyIYX4yvqztrp4eM229d/+edTJ88/d+z2E857MGAswvzJmkCtrJAa9HEYpbn+l+KQfKMpMXQL7MqIeV+FkQusw8L//OZ30b+BqFNAAjjzx6/HBUk5OPFAx5FI74tb65pUNDJ5TP+/TJ9Xv6/OdfUmVFyOIeANXIyH0DzjGDZN6yNpknrFcMkw8NHdUbb/zc1jtAEQzXluYmBY0lCviZN0CIGOV2l7SJeVw+b0UK3tBrhg0KKAmAQycBYBcAemPj3jy1kQEgKMrrw/CV9VnS2vqGxsbGder0OVvrFEgAz8rmwshQwGLlmfF6dDBw7Vtb6wZkoLmMLjD648ePHVVLc7M9I/YJQGVA2cdj0wpHKu33ie8m+xQKGoA+/WTSNNWdgp6jdQ6jk3nhANpuY2HToQKQByhb9hX4znf+RM8/c0phPzYVmO3BoG9TMlPSdswpWMaSSS2vreno8ePWyXL0yCFdv/axvvVPfk8lK2oxJhQevIrF03rjzXcUrarRxQuXtbGxoprqiMUtrmVledkKuujOm6SFSTGUjL3/8OEjjY09MaCuob7BzCRNHikW1+HDhwycg8FMMYuxcaS+6g2IprMDcIw9zDGs9Rj7F5CIoiryKOg287xNgsPFmDhxGRD0/FPnbewAcp9//jm5SgVbD8hdMdaRqMNm5/O6+joDIc24OZ2yeVRRXWUSSeZ1kMkZG/nWjVtm6khRFGkWAFhQPbfXY50mSF8g99He5oB67AN4LrzwwuesQ4wCmCOvlVVlZUTd3X26cfO2FheXzcPCj0729pp2NgBOu9Xf1yV3MStXLm1rOhJF65uOgoDSuZLJ8MQyWWOKdvb02R5FFwHwWHkvAsijiMSYoylPsYU4vbO9q9HxcVAym9cHDw/K70MLnWIScYtiadwMOm/cuGVAesDjViaZ0PmnzhkwShG4trbaNJkx0QVMBCBGYmTk3n2dPXVWTY1N1nUEwIvEBzJa7JtIglCggj0N47oqGlKpkNV7V941hnZLW4vFW54/z5MCPsC/I7NS0upWTFU1ddZdtLm9Y0UuQGhEmjOplM6cOmFGmfHYjvxhzJndjuY53RQRzIaTNhf5PfZdiooUGyiI8TMA8R9//LF1xOALwXozzfpmZ10SE1gDLS0Nqq2ttKKG1+O3mANTfmF+0c56vX09e5r6ZTVs9K9dxjxnv+gf6FN0T7t8bHzMpMaQgUJ/fnNtSwP9g7p967aK+bzQDsd0lHUzPDSkxYUFAz4dk9OCHk5whjomnz+oJzPzmp1dMF1zdOZr62rNQBLw2gDZgYPy+8JGvmANUPh55pkLZkzKmZLzG3I6gLEUW9KZgnYNRI9YEZw9g2IXUkTMr4mxCb3yyheMoT0zO6Pp+SdqaGxwDOxNpqekoN9nQD7PiYIuki3EGM6Y3NvW5qJKBcYRTRUKqQvq7BpQRVWd6BFa3VhRY0uj4tsbtvbNMN7jMc+VudkZtTU3mU4+r8v+nCm51dHZp8XFFU1OzJjsHp0XnPWs0Of1aHF53jr7CoW0VpdnTeqGZ+icJUOO5wFYN+9lI2gqblYzLtr5FwkyH4bhJhNW1ObWtu0NrP9QOKIjQ4fV19Uut8thnhuJooixvU+lAgWFJ5qdm9LJ00MKBNxGdPF5wxbTGcvq2irrFGUdMEeRa0JGkYtg30JSjusltjgmoEUzDC3Ltjj7t1MQJc/Im4SWA6MTq2GgW9EQsLyIYeinmueOabCz95TZ5/vg+d9aurn/h/ZHYH8E/p6MwD54/vfkQe1f5v4I7I/A3/4I/OfAc0AykiI7vJaKisEky6Tt1O2AvWiMc2B3WNrlNns+d1o+3aZzXFVVo2w+r63dmJkGwq4mWUsmYmppajD5DJIQmCFr61sGntAOjRkmbfyAUQDFIyMjBmbwDvM8k86aDArJIEmDA+KXzFQQgAm2F8ABh2hYkLCP92QRDUxEwxXQB7NEzL9WV9eMjQmwR9JOokAySWKHnIUDEqCfChgdMYY7LM2GmioVMklLltZMWmJEzzxz2YA40x8200S3evsOyO316uaN61YUoOUWdhdmmpcvX/4VEM61AxAwRjCqYICX5VlMRxp2JAzxsAM2l/8Py5/72tmNGYgHkEICwusBfvF6sAdhfQGmk8QXRRtxgz0TmEw8VwOYYjEDBLgOki2Sz+XFJT17+bJCYUe3FakSCgAkpLSyMy6OVIxH3d298vvR9SwZQ/ODqx8Zi/7cubNWcIjFNk0KI5NJKJtNKR5PK4iJVjat7m4AplorfDAHAZDQaIYVTMs9ICwg+trGpiqrazQ5Nav55VU1NWMGJjMlq4xEDUR7cO+u3K68Bvp7TD7GVKPNkBYzzhYzpkXKxXTkbV46WvaOTILzzvgiEQSYwD0AZjEvMLAFHKRQAzDQ1dWhKBqw2ZQqoyHNPZk2Rhks78nxMQNlY+mCOrrahRNjKBRVY1u/3rpyWw8nlrW6vqOBvk71dtTopcsnTQMbLOvuyCNV1dartqFZO4mkfvjnP7b5fPBAv04cHZKr5ICuqWzajAtHR0bld3t06cJ5S6A9vpIxWlMZl978xUe6c29cAVde//gbnzfwlmdeLnwBrDKnzNAxmzFwjPb56cV1A7jAonnusPe3tzZ088Yn6u/tMyYeYCjSSutbm/IGA3rqwtNKmmmvy4pGd+/cMWCyrbVNFy9eMmkDEvUUro8ej+7cuWUFsj/8wz9QLp8xUARGKMAXngb8/C5MStN5/tSouBwxy0UfAEkAXOKB00HzGbXWPdmWz0bZMoDuPG43OIVymbzev3JFR4YGNT7xUB1drXoyM6PW9j6NjS+oqblTp08dV7FAUQfmI2DXhqOTDOva44C1gMistZ+9+roODR2ztnnWZDIRt4+NDfXKW7GKGAXg7oCqLldRj8ce2esCtvOzMAYByLgv1mVNTa2uX79uBQivN2uALEBPWS4LpmJlJUXAtGmgf/TRNZ09e87iwOTkhAEgAIbMb2IhrFVa+scej+vhw1ErqrW2t1jsxbitp7tbY2Ojpr1chzY8UiAGVlCckWaeLJoRHvHZKRosGyBHtxBx4cDggBXKHNa1Yz7qaDMXDNjjvjGGpXDY399nr8F6/slPfqSL546otiroyLW4/NrZSev2/VGNT83JDzBUX6sTp0+bYSmeCpXhsH784x/qn3zzHxmDE+Yyz5nCVSAU1f/97/5fJVN5ffMf/75u3vhQ1ZUhKwKhN4+2LrEPWTHA0MePR63I2dLaqt7uPh07dkpRkxORgc0Yt3LNMFzr6mqUziTNGJoxg1Hb3dlhrM/5+TkrDjz11NM2NwA8R0cfGYjJHoqBM68D+AfItWXAUtGKL41NTQYyoSmPfj6dVusrK7YeMThEBiGTTunA4KDFgkQiZnOGd/ZSL1IhmxvyBQOampiydcg+19HOPD5tBdJIiNgFWOVSIBy0AiZv7AcsDUw0kXChs4NrcfZ9fABSilbS2ZQy0JxCKa97+OBB0dexvDCtH/zZHysUcKujrUnhgM+0oymKElPiiQzouapq6tXQ3GbyLZGqSg0MDho8hhxGJp20a2Q9MPeRMwM8LwN9o6OPLYZ1dHarsaXN5iXFA6TFiM3soeadkUhaYQImc2NDs6oro3rjtZ/py1/+ssWK6ekplVTQkSNDe/rMmLo6ZprbW9u6fu2GgdKnz5yxogV7I90UyI+gi05nydb2ltpaW7W9sar3r7yrluZGHRjst32RYh7dJqwLgE+Y1IUC3T1+64KrADAsYvC5pdX1dXv9VDKltpYW9fR02b5hAC3SbKWSMqyRYmlPBsjxRglgRJvNGbt+Z3vH4hM/yznrzJkztq7Z31lzdAtxzuK8xtpj3jc3Y0SN2TagflGPHj024JxYdvrMaRtL5DrozqDTIxqttjnCvolZNmuaQlK5y+3KlfccTXK32woWnB0OHTxoZwdA4raWJvOyQJoDObvVlWVjGuNnEamu04NHj9XXPyh/MCqXO6A79+7bXswZECmcr331y+rsaNXIw4faWN8xKZCXX3nZ5jgFSmRQWGfcN/GH+Ed3AAbk6OxDiGhoqLUOFAolsZ2YSWqtra7r8KEhu2Y8ez68fs10wInxvAfpbtvZMVkE/dcAACAASURBVLCWuE3xmJgBwJ4vsAe4lIyta2Vx2jT9D/QflNcd0tLKlgYPH1WO4prbiaHZBGe2HbW1tzskivU13bt9S431NUrsbqkiErK/ubC+ZiazPl9Ed+8+VDpdVGd3r5kXE+N5rUSK7q6APK6C8umYavYIGMRxukoMdjbg2DGDNs4F5xyILl6/Pvr4msXwmpo602bHPJXYhCE7Z7nxyUk11tfq/Mlhud2fyrYgKyb5pKLPYsv8wrSOHkdfvWRSPQUM53e2zQOAYgrPgfmLVJQZmZfcdga0Li5WYbFoawUCBEV783com4L+Z8Bz1gb7kgOeu62jBfC8rHkO89w8L0oO2ad87jn30j/fx4n+9lPP/b+4PwL7I/B3eAT2g+Lf4Yezf2n7I7A/Av99R+CvAs9ha5JQWUv4HniO3m0+k/6V5jnJsxmD7h3Gy7qu/N8MRT1ekw0gQSH52N6NKZ5MG/BpOsmwSEMB07AEDARkhrkI+483QF/ABpJ1kjqAdA71JAEkBFzP3Oyc6V2mkgm1tzvmeWT6ZcNMrp8WVAz4aCsHnCBxgHlkAFce4DFkCSot1yS1GBmGgiSI6ITuGLgMeE4iZmIKe5rYgIsAPLCW04mY1laXrYX54w+u6qlz59TX168HD0Y0cOCgZucXlUhldObceWv9n52dM1CM33cSOa+B2QApZuLo8xn7CuY4AO1nx5okC2CKZMokafYAdfu9YNDAXTQ9GTPuFSAU8JuElUQatpqT2KaVNKDYkRUAnAY8IxmHmUR7OYwzigrINQDGIq9DUYF7JwnmdbgGAEJAdX4XUN+hCJXk9dASHND9ew81MzNvP4tpYU9vpwqFjFwedJrTKhYBG2XsdbTQ0aqFrcnz/Pijjw2MR/5jfm7RYeRXVRqb99bde+rrP6g79x+aviVzK5fJGUjQ2w3YUJCr5Bj/8XsktGjfAiqgwwqIzn3SOg/YTlZVU0V7MzIGDuuStnxkW1pa2gyw4f4BZwE8GUPm6U5sx36H3LSxqcGM3bY31rW5uqqWxgaNjoxYCzbAUmdHs0qujEka1TR2KFGI6NaDOV27dl+RoE/9nXV64dJxhZDM8AR098FDVdQ2yBeq0NLaut59730Dsy5fuqi25npjT25urunVN17XN7/5T/Tz197Q5QtPq6WpXj4vwHne1lY8Lf3oJ7/Q/NKuKkPSt377JWNm8rx4lswxByyjHZtE2FnH90ceaXJuU25fUH193abzHg75pFJO3/2z7+jrX/2KaTtXRCrMLA+gvmgFmLgx/DFCQ1Li0MEDam9ttY4FwAbeTWZEXmu7fvhwRB999KH+8I/+wNrfP7lxzYBQZBRggpp5qcstryXpvw6eAxoBYMCmHBg4YIUzpwjy6ZvDPC8XRn497tpz99KWntYHV6/qxIlhvfHzv9Dxk0eVx3ixhIHdbf3O7/6+YtubxliGWYn+M/I/gKUAZABqfB02IGv6tdd/rvNPP2s65ICjsFN/67e+oBzGeLbevQYQmIloOqWJyTEDqOgKcBh4TscMACBjRvJPwQsACgZ5MEjBEo3jmEnYABDCGoTJBxAB+IEe/KlTp0wSgOsDVCImWh+O6dd6TDMZUCmbLVhRcddAnS0zz0QigW4DAH+KJ4AUrCcAJ9YWWuSY6wGIGCuw5IDjFOt4dhQLebcOIQNDHM8M7tfRbfabZILpWbvcdt/Erw+uXtFAT4Ma6zCxY6wiGpuY0/2H43r2cy9bV0+0qkJXP/pQu4ldNTU2qKOlVR9efV/f+O2vmvavYxTqUiKR1v2Hj/Vkdllu0/oOqquzWfkMGshxG8NkKmXr3faZmmorrFE0Mw19j0e72zEDFfFeQAIAsJk4nkwlTHIK4KqmttKArOrKajU1NJlEAWvp29/+tn73d3/XkQ8C3OH+0XpeXrbOrnIhwTSUfY7vAh1QjvRGyD5HRH1+bl6L8/Omw814AnxubOCDQAdOr7q6OtXR2W7PhWtjnhDL48mEgY51tXU2X7lPtOytaIp2vs9vsd06JwrIuvh+BbQx9yYnJg28Hh4+6nQPFDGo9Bluxl4NMx9fiC/+1m/J53LL5y5qdWlWH115RxUhj+mAAxBvp3OqrK6VPwBbvqCe3gFV1dQ6BtsYGfvw5ECT2mVm0rDYicPsp4C3MG3NYNXmOjJnUZNVQ3INRjHPcnVtWXW1NSaLwXyDQetHgiKVNh3v82efMjmf5cUFk4RCfglgj8Lozs6WFcjNmNPjmPsyJ7MZZGtS1jFgJqwul3W9sb9yTmHvJY5R0JqeHDNprcXFeYtjyO7wmmWpFGTAamvq7azBmMJ6Nn1pl0e7iZQqq2o0v7ikx2PjunjhgkngAA666OJJppS2deZ4mABKEscBxZFTouiDbAvnl6rqapP+6Onu+ZWHDIX127dvG4uaLg/OPcwR/h+NhpXNIHcXNDb/+PikjffMzBP9gy990YokqXRcq6vLevjokbq6BqzrC/CW4xeSHY4sTKvFCIoNFHww1jx2/JgSSOnE4urr7bGCj0dFra+tqrIiqmgoaB047MVWRPT5FKmq1ur6tnIFj9o7+1SUR48ej2l1eVnPXr5kUnqlYtbi/uzsvN0P48+4UBznXMX+hkQILHueL4XHcKhir+Mupbq6KtU31CgAeL67Y/sIzzmXydo5zR+M6Prte4pUVFg8JwCjNc5WwtmVWMH9VUTCQiKrvavPDGszyQ2NPbylY0cOqbmebh2Y3F41t3dpen7OWOdur1vZeMLMbjnL8obZMQX3bDKu+ZlJDfR2WVzbTe3a/IhW1Jh++tjYrCIVtSYRSIfY/MK8olUR5Ys5NdZWqSYcUAudLJGwnX0p9Jc7Qx1jYcIJgLJLyWxBuYJL3//BD6yrE3kWioTsJYFgSN09vVaMpeBSU1Op/s5Gedx0PPLcHeY54Hmp4NHS0orm5qd1ZHhAHi8mzBRFNu3ekNGLRMNmeM66Yw77/CGFglEFQxiH7lqxkG6PpcVFIyVAdKAgRM7wqfq60/lABC6aFBWF3M+C54yJI59YBs/JSRxChAOe275aLOrpz//P+zjRf980dP+v74/A/gj8HRuB/aD4d+yB7F/O/gjsj8DfnRH4LzHPy+2paH/HY3EVcxnT3SwznsvAK4l0+SBaBt1geZBQwVyFtQKjZW19U23tHdaa3tnRpq2NNYN4GurrzGwukytaSzTAMNqcJKYASADAgOckcXyONiV6pmhXk7jQmlxdRat/wpIePra0tJqsAQBOY3O9guGAsXpMKiCbM51m2Fck1YDtACQk6BiFHj502GROMEskGeM1SAg57KODCuBhgA/gBLq1iZg21lbU0dqsW9c/Ucjv04ljx6w9nnb8cKRC77z7ni5eflaJdM70K0kOuTeSWO6LwgB/B8ADIN/RKHdkVcqJOh8BxUneab3m3vmdchEDTWwSnbImPa/BeHFf/C2+7jBXk0pnUwYG0VGAqSM6oCSVSKQwJiSJtLfzrAGYP/fsBSUTaP2uGJAA0O5oqztmZYDIgAfNTS1KZxPyBhwQfncnqXQqb8nV5OSUgWTHTxyV21NULg+T1q9UCgAgbkUKkljAxOXlJXtWjD+sW5jbXCPJsEpO234skTLm6dLqplKZnG7euGlfj4bDxoZemJvTi89fVFU0oEhF1MYR7X2YcrV1dQZkch+RykoDl2A4uos5pZJxY/F1dnZZAg5AZqZpLW32dboguA7MSAF7aHFOZlIm7QCog5TLxx98qONHhjQ5OqqTx49rfHRUYw9H1N/Xot6+FpW8ReXcAWVKFZqeT2ltPa3m+nqdPjqg6mDBxjBdkmk6b8czClfWaeLJnN7/8CObv//wt7+mWvTcc2ld/+SassW8Pv/KF/T9735Xl556Sh0tDaqpjSqVSZoW8NpmWt/90c8VT3nUUOnVN774tCphyueQSCnYM2a+lKU0AN1g48aTGf2HP31dWzspx+w1GtDnXrikA/1devVnP9Zvff4VY4cW0V9AWzQQ0fjUrL73/e/r/LkzOnRwcI/hLhVyAHNONwvt6ADCBbfDOoMd+Prrr+t/+9//F0vyxyfGdOBAv8OqTyVMO5v2b7cl6b8OnvM1ikMUoyh4OYahzs+W3/6ybIsl358xOgYkY81mUlm9+847OnT4gEYfP9BTF87rygdXJXdIU1PL6ugcUGNttWK7G2rvaNvrJMG0DumErEkPAZ7X19c6Rr/JtO6NTOjgwcMGNk5NTGrk4QN98x/9nt0fgA3yIGi937t3Tz6fSwfRq6+uthhlvg8+R3efNUfxr7a2zuYmsSMUchkrHR10mHxt7Z3Wep/NOZ4BqUxa9+7d1eHBAyahcvLkcaezIIi0S9GkEGAR+320z1MY8TjyHvmceRlMTU/q0aMRXbzwtFaWFw1Ah92ciMes0EXsR3KLv8d8AlStr28wjVykMhgDJDboHkBmA9mq9bUlmwOO2aPTQs+9UwxgfyhLTTx8+EDNdUG1NFYpFs8oEq3VyMNJhaK1qm1sNqPgXKmg0YlRA+bOnjmt3f+PvfdsjjM7swRPep8JZMJ7EIQjSIDek1VksbyRa6NtP6Zb0/1hP+xszO5f6IjZiTU9vRPRMzsTq+6eldRSSSqVY1WxikXvPQnvbQKJRHqfuXPOC5Sq3adpdUsKIIJBEkBmvu99733ufc5znnMiMczNTOHIkUMGSC9ZsQqePh1FdU09rl6/g7v3n2DHzl401vkx0NuJ9o4OrWUCk7wfxjjOIe4no2Nj6jTh3kTQm/sFTYspbcTfIXj60ksvIpNNIRxeVDGL0koswtTWNGmvoVcEOzMolcX9koxwGZHChF//9V9XgYJAIMF6jpfPHzD8KRzGNTW3tkk+gXOAqNfDBw9x8eKnei316sksvnvvrgpVBHw5FmQD14RqJHXF+cN5xMIUQWF6jjTU1UkegnOSwBTN+YgsEZAvlQ0gyvAToAl1RR4Ft2/dEVg9ODgkrWt6VZhtVhkA37xxS8DUV958EzYWxHMpLM5M4Aff+TbOnj4GpxXIlE14MruC2fkVdHTuxK5dg+jo7AI9Urg3RNdXcev2DczPz6iw1NLcjuj6hq6dfgEsvrFoSd1+3icLmSwEcT5T758YM59Ta1szVleX5QPCYn1TY5PGnia6S0thHNh/APlcRlIPNHI9ceKk3pcxgHsmO8L4LFgE5mspLcX3XxJrf057Lzu6OBbcDxhrCM6y82xwaAjrq6uoramWfjrjgWIYdfQ3nz0LTZo/VnbyWCVnQ/myVCaPZDaHZ6MT0oOmrM6ZM2ewtrqKa9euSMaFUnjRKIFy7sEOzSU+09W1sAp4XFM8lySSCezftxcuh1vXx7EiyMxzEdcbWecE3AmIcnypY28UEK0qfLMDhWcRelfcvn0TZ84+r6I3/UrYMUaW9+LSOrp7+iVnxlhlzJFb6O/fhWB1UO/F4hCLK+HVFTS1NAiof+HsGRXBc5kUNtbXcO3qFRwYGhQQS1k+zq00/TDiLGzlUd/UgZt3HqKrpx/+QNCQ7EvEMTQ4gEwyhgcPH+DgwYO6l6NHj6qzg2cjmlMz5kxPz3xxxlsN0zvFq8IFZVuaGmtQVx+SDIndbsHi/JzWHu+dnY2hmgY8Hp7Gjq5uFQ843loblP3JZiS91NnervVL+UGby4sLn32ClcUJDPS2obOlCaxgp5IFmC0uSRS5An4E60KSSomFV2Xgzo5ErjOC+J99+jGqPC7saGsGSiw2ApHYMtK5HOrqWuBwVmE5HEcyU8JKeB3pfAFtHW3o7N6ByZlJLM1Mo60mqFjNZ8s5za4oAuYqmlYMKSQDRDehULEhlS1JT51dk1nKrZVNijcsahF4pl8JZVueP30cQT8LbvQVMWTjuGfQ94LMcxYWKdsysKcbVmsZpUIJ6WReZ+pCiRJ/SRUNuKZ47rJYHTKkrVSM4mV1qAaFYlFdmlzv+/bu1dlC9hMG/L0p22KYgrKgsGUY+lN2usGmJ3GAALrhZcTchb9r7DdbxJOjL//BNk7085OSbl/J9ghsj8DPwQhsB8Wfg4ewfQnbI7A9Aj+fI/D3Mc8NdhxP2mxvLCFJZlw+K11Q/kwa0Zvg1Jb0wRYQZZiUidYiU8pr16/DF6hCbV2DpFvI2CEwzMQ1nUgoESGo/vDxUxkYkvVIQIDJtNjQlQoePHig5I/JKq8hlYpjfGxMLFMCrATiCBQRUCI7my23IyOjBgiNElK5lMHipmZ5viDQiQzQ06dOGy2eJhMW5gm2l8QgIkg9MjyMhoZGJZiUJaFmOJNVAQswtDkNRk9eLdUTI8/gcVjx+ME97B3cg8b6BoNZY3NgeHQMmXwRjW1dYoWSDbSjcwdu3rxpMEJXwwKg+Z5MdMh+4ufw9WTgSXYgkcSOHZ1irpMltqV7ThaPWPBOp7TBec8E4/l+vG4mq2x7dTgd+j6ZeNTILVdoltokgGh4eFSMNTL4mfRSI5l/Tp44Kba43VoWeG4AkDSHIpMzLdYcJXSSYmSZ0NPTA4/PiVhiWUCFw+GBzerBxkYSTx9TQ9qJw4f3w2Y3w+W2YX5+FiTR0QS0rq4GXh9/d11MMcoT8HnLKC7Bz8pKs7RczGBqehrh1QiCNfXqaCDoQGYmCx8/+dGPpWHKAkZDrR9Om8GwYvv62MSk7pksYOrde/1+JdXUnuWctIHa5zRSM8zztmQtjOdIA1HDWJUgrcxZPQYA7XC7BaIz6SPbLp1MyqTWabZiYmwMna0teHDjGhy2HAJBK6wuwOoOIByrwFO1EzdvDqOpoRFDfR0IeunMW0DJakGuCFy6dhuJHAF1YCm8pvd+7uQJVPs8mJuekL7ziedOGgZiLifmp6Zw6MAQHA4LYKnAbHdidGIR//V7H8DqDKK7NYQ3X9wvY0W2R1OSgIxFyilwbpDFyDGXIa3ZiT//3scYHp1Gf99OHD9+AG0t9VhemsHdO7fw1huvweNyIp1KCaS8fuMukuki9h/Yr2eghLdSUks+dWddDsoqRQXWUdaoBBtMFocKPN///vfwb/7N/2zIAvAnNot0dDnOBLa8bi8KWUNOgvPwy5rlhmwJBJZQ9ofr13h+W9q8m4ahX2Keb8Wrrb/5eYl4CrFoDNevXsWewX5MTI1h774heAMBxOJZXLpyF2+99WsCNChF8dnFzxQHKS3DzyRARnBCWtNi71KuwYH5hYiYpGfPPC8g7NLlz2E1WaQvz5hCQItjyAJSa2ujOjC4vrcYcjTuk//AelT3Rf34eCKutVpbGxBoRdAwkUzL8JiyEJQyorwIi1tXr15BVcAjg1lqL8vMkwxydkyYOc4ZrEdiiMWpTc+CShm5Ugmr4bB0jNs7WgVWsdCpdWIjwGZ0+nD8ymWylQ3AVUXVUsUw3bU6tO6uX7+pLh8yMynT1dpSK6krMmM3lQMwOzMrZiiZ1mLUO5y4efM6GkNO7OhokIyRwxHA+x9ewMDgQbR1dqNiMePq9atYDC/ixKnjYmheu3gZ/b29Km4ZRRrKC1gFmv7gRz9BtmBCx45e9PfvxkBfB0r5uDHfaYIo/ecNAaS8VjKVCaK2tbWiob5Bew+LlSzYUqaDoDrXCb02Dh7aryIU5y8BRgJKKyvrMhomaMl1xfnMGEJGK/c4PlOC6Hz27MLinqGCKSoCakfGRgVahdciWt9kpPOzGbM47o+fPFYhj94NLJBQeoa+D107uwTuLi4s6jN7unu1nxHMJLOa65L7YSaVNPZ0VLBnz4D2RxqR8hmzuLoVB8h8Z5xzOly4eu3apmEo5bW4txYE/l2/ekNx82tvvQmGnnw6gXs3r+LJg9t48cwpuJxWeGsbYAm2YC2alIH49NScCjccE64br8eJutogGupD6mhZXVmXWS4NZ1lgouQN1xh1rZdXyP4vGJ1PLqcKGuPj01hcXEJbW7Pm+dLyovY37tMEeGk2evXqDbz55pvqfKP8yJYJN+ec4f+Q0tgaRZ85FXPY2cKC0s1bt3UOIfDMa9gqNG91zLELgM+WjHMyiPfs2a1iu9Npl1yTjkUms/ZGFjQ419m/5zAZTHZ6/RZhFngeDNVifHIKe/fvF/v+wYP7ihVWM4v2Rfj8/k0TXvqL+CR3RV8RdqwZZzMWKZ2YnppGwB/YZF5HxEgnoEoZIALtY2PjMo9mpxXnMj/r4cPHGpcjR46ouMJCDAuFFdCjgB0mGe350zNhscH7ens1dow1z54OS14tVB3aPLP5BJ4vLM0hnUspVj59/ESSNpRtyWUI9mfAcOJ2OlS4Z1cU965UNodkKg+HKwCz3YOnwxMylYzHYpJGamqsw8ToCN7gPuR1aT20tbYJjGXnI70heB6k7NDS4rIkw27dui1WNcegusoHj9eJpqY6WFjQz2fUxUFCBIv9XFcudwALK3HtVxxXjlE2k8b62priIMkeBM+5301OTmEjmcaDxw/Q3ODHQE8bUhvr8DicMJuo3b4If3UtvMEgzHYrqmuCWJiYQb5QFFDPIzc7BXgdXpcdplIBxXwG6WQcmew6EskYmlo6kMoU0dDUqTPBs7EZTE3P4eXXXkOxXMTC8iLGnj1BO1nn7O4ql2RiTNY3fQz4fwN2/uk+WgILN0VENzbQ1Nwio1gSEUhq2dhIiNWfKxTVjfPC86fhshXEPGdHhdFpxH2PzHCbiA/TM5MYGOiGzQ447W5ul1pXyVTC6GrhOddF03kT0hl2hlTg91Up5lQFa9Stw2fs8ZCVzsKf3fA6+WsOTQbzXCeCLZ8mSfNt7knUQy9VUJBhqMvwYJIpuNFtaexbZWxrnv985qbbV7U9Atsj8E83Atvg+T/d2G9/8vYIbI/Az/kIXH7/31e+DH6TZU72z5ZsC5NVHkwjq2uwW81invPLkPowQOetVtAv9IM32ykL1BnN5PD++x/A5nCis7MLO3d2GyCxzSKjp9jGugBjtmo+fvIUz51+Tkkr2dXNzS0CUchgJkhBcIosMuq8EiC+e+cO9u0fgtvl0DUR7GdCa7PYdVAuFsoCXKMba6iuqTLURCi3kc0pIVxeWhYITTaKw+4yAKjwqsAIssC2QGgm32wjZWuun2wpAvLlokBusjqlWZtJa3zmpifVblvIpNHV2Y4qv1+fy99d24hjPppFS0cXUomE9LbXwitqceZ48P2ZPLEYQL4kQcVMAVhcXtYY8/tkOk5PTWlsCJRQx5VZEBNdsoII7LANm9doAAo+FSP4+TTP4r85RmRsZvKGnALBofGxUdTX1SHGVlo+70hEhmhHjxxWgigGc5nM0qLBvKpAn0GGV02wRvqnTCplbFrIClikRExDYyvVU3Drzn3plxNMaKivRWRtRWBJdH0NXhpU2Wxix1NG4ubNG2LWs3BBli3BBiZyZGURHM4kEwI1mlubUR1ku38ZDpdL7cL8vQf3H+L06TOYmpySzAj/kMFE/WCyxFraWgXAUA+abDkWMqixSh1btpETtOGYFgtFtRcX84YhKxmYW0Ujvg81lKuqglhYXBIQQZAkVFMjuSMmwJT04bhPT0zCT5A9Ecfc9FO0tVXDZCmiaLIgVbDD4WvF6EQYa6trOHv6COpDbhQLaYGOFpsTM/MrWFiJYHRyVoAKW8YJNizNz2JudhIrS0v4w3/1LYEmkbWIDND27N6tAo/JQlkFGy7fuIePPr2GaDyL/+FXX8dAV50McVPJJK5fv4rTp47B5bJKAokAiBk25HOUCCjjP337beRKZZw9cxJHjuyVKer01CSmJqfFRiZ4PjU1hvsPbovRWV9HrWyvxoHyC5T74Zqrqq6SrvDsjMF2rQnVoaauScWlR48e4Cfv/hj/y//6r2EyM/6YDMMwE2UxipsSS05YzYa8zFbbOf/m899ixxIsYaK/e2C3wYhjS7lYdoasANmq/OI6yaSzAial4WyxypuBv0vm4djIM6TTCekmU4M7VFOPxeU13Lv/FC+//AZM5gLyhRTcLg8+/OAjHDlyTG3tmy4RKqhdvnQJQ3v3aDzXwmtIZZLY2b1Drf685qdPRrG2GpXpG2Nid/cOBENV8HvdyKbJzrOKmUiAgKBCNmNIfHhcLo05oQp2B2QJ1lohoJ5g2Ho0IdDW4fKhtqERC0uLeh1FXI4fPSK5Dso/ECglkEbWP4F3rguv36fCYolyGRanPCQI55GRSdBB0hpOr9j0LHFkchlJtczNLiJLOYlMHIO7+1Dt9/Gq1co/Nj6D67fuYWdvL9w+H9wuO+ymAnLZLJZXFsUcJpDMLxYHVlZW9eeFs+fwyccfY0dzANUem3SPHW4/vvNXP8TLr70FX3UNZubnsbq2Ju+F3v5e3Lp5FTZLEUePHAEoZ7ApX0N97YcPn+DypWtoaevEsZOndJ/FAot+LDZW4f79+9JOZjzv7e3TzwnI0gCRxtEELlkEIujC7pWNaEzxhOAZi7bsliJ7d2BgQPOIgC33IQLkjAeMNwSDqNVNyShqKzPusajp8/pUIGR85TzlmETW1oyijN8nfIqxnrGQnxlLZTA+NYeOjk4Vdw2AydASJtD0+NEjDA0NKrazkOOkEfNmwVsAtPwtKL9j+GgQsKR0huKWlT0eJhXTuDYYdymBYLFbMTk1LVAync2qk4BFR+4FkbUkPvnwIoJVfuwf3IFSdhXlbBILM4sYH5vFoRMn0dTZDJPLBZPTZ+g0F0tIpzK4e/e+PqOvv08AKk07t8xoKWcSj29oH2PXE+M41y7NHgkUc4woW6ICJruuTFZUVVerW4L60ywWsxjCMeI6Y3EzHF7TXkcwe3D3Lu2dLDDTk4NjxTGk7I7MkaNRad6zm4160+wGuXbtGvr6+mQAa2j4G1/cD7mOeJ6huXN4bVVrjV0gkgJJJdHS3CjPgNHREUkKUY6FsTBYFVJx3enyYkd3LyamZnHv4UMVI77ylbcQjUTQ3tYCq2IY9yerukI4Fiwuck4QXOReRiY8r4GFuFAwiEQsrhjc1NwsXxHt/07q2leQk3ms++rTsQAAIABJREFUSfI37Oxy2ByoDlThyeOnKs7ReJ1jSRNKFs5YN2dXA98vkUogwcJ1Kv1F5xzHh3t2ZI3yNzHpl7Ogzr2R90JWM4uCBFipS065HMbDLYUtMuZ5favhJZSKae33BHAJepYqZlRV1yBOk/B8ESNjE+rsoz/AC2dOoZRLwu12ydi7t3cXAlXV8Puq8d57H6Cujp4oJv0+iRgEk7lOWpqbkM3SiLwFFqtJHYTsqhl+9lRnTa7tZDqP9XhWnTUsrvGZ8lw6N2MU2BhrWMy6e+eeClXpTBLNTbXo7mpFPLKEfCaBYMAPj9uH0bEp1DS0gGB10WSW5M3E8JhxHslkEAxVo7qaXSdGrODYsCslQ9A5tY7VlVk0NDWgYjHB7a2C11+DYon64ZB0FuP/tetXNC9amij7FZDEzlqE0jgeGT+ze4nACO+D5uUGil6EzWlIMfGrwD2RyLfJgpLiQ0as8JXwKvp7e+CwiPO9WcCmvKMcZfR/7ifsDO3opBm5CW6nH7NTSyomRyJhBKoDkpXi/KJpMOce35/GoYyZnNtcfDSopv7+c6dPaS1yLEySGNuCdXigN0g6mw6o0jtnsOTcFkhO01OYYaUpqdnYvwzQ3ADO+e8jL20zz3/O09Tty9sege0R+EcegW3w/B95wLc/bnsEtkfgF2cELr33J5Uvg+BMpreAKSbYTO54Pl1dCcNltxrmm5tSB18Gy7/MBNXhFEC+REciC6amZgRQp5IZMcu3wOdikaZ21A1OKNFimywNQsmEJQDGtv/6+gYdgp88eapDPwFkGehZHLhy5TIOHtwLFwGeCpnwBqhPdl02k5dREVlrlBZgYsSfs42arbeC3yrU6PYI3KXmdiFfkukZ2WOnTp3Sz3lfTEQor7Il4cJ2Tyanklqh+aPHIeDV7yUTeAqmUgmfnP8IdSG/Eo2a6oAO9UurEQyvJPDcuVeRiG3oj8thlcRIKhGTHE1kfU2gIxmlbMn94MJVgbNbJp/Hjx/X9THBN8xSyZRLa+z4xdZxAiH8ff6M/6YRo+RHTCaNKb+K5Qq8VdWGaWM6reT4uZPHEY+uIx5bh9/rRfNmez/BbKvTDbvLLSYbGfiUxuC84efwswlm87kQxLCaTNjZ2S7DKQKSc/OLuHz1mmRQaNxJeZR4NIpQdUBJbHWwWrq5ZCbdv/9AQBaBCRvlWizG/XHsyd6kBMLIk6e6tmBNtZJ5ai/nCmSoZRAK1uLa9VsIBgmOZCWJEQmvoJG/H6wWQ6+mJiTW7SrBDYdNQALnOMeUBRh2JmxJ9RAIkJS+iWCu8dwNw1wbpqbn4bB7BLqpSUPszd0C3aQFrPnlwtjYCMXyEfL68fThDdTXeuD3U+qlgGiyBJOzDkWzG8+eDeOFMyfh91hgNzPt4+daYbI6kSsAa9EEbty6pSRwz+4BVFV5YbOa1PbeUFuL+/fu6Rq5hthmzfb2aCyNfNGEzy5fx7VbdxGNJ/GHv/87aKx1I74Rl4lseGURL730HKqqXNIyt5jsyKbYal1BOJzAn//Vj+ANePE7v/tNNDRUC6xaWSKTL4zDB4/g6tVLCK/O4Y03X4LX7YTNZIHH7ZX2PhNdMm4J+MiksLVNgAP1rRlGOtp3yBiMkhff/vZ/xv/0r/9HWG3U/s5uspsJAuXw2WefY0dHJ/r6egymmyhoRqLMeUjmGpN3Fsw+On8Br732umRmpMdKa9yy8W+C5wLllehTz5hrl/rKVgGEpVIew88eIeB14dbNa2ior8feoX2oDtZiYXEFo6PTeO7MWZQqGdiY58OKjz/6DLt370VTQ5sYeyz+EQz57OKnKgJQR9hhMYnJTqNcgtzUeU2nCxgfm0NPzwCuXruKob0D8AfcMJdLyKUz8Ph9oBQT283NVoskCZx2u3T0USqSmCkYwezzo1hMSgZJBR+rC/F4DsOjU2Kx7h7cI3PQTz+5gK+/9VWB8HWhEC5d/FwAbteOHeja2Qmnx4H1eFSgnN/jg6logtVCgIGs/qI6ZiYnF/D4yQTCkbgYfy+/8QpcHheikTiePnyErs4G7B/qRTq+Abedes5lTEwt4tPLN+CursKe/Xslj9AUDIiNSzDls88u4MUXXxBASqDTYrbj5s070iWm+WI6soCj+3ZhZW0dq+sx3Hv0BK+88RU4PD6xoJOptKQtCLa43Ba89uppgaB8toU8QWxKfRRx7epNsVApRXLs+AkEqnzweuwYnxzGrZu3BB5+9atfE1uWv8frMTpNSmLEz83N4NTJY1+AzfPzCzLHZIwiq55M+3d+/I4AoDfffEugL6VxtmS0qHnNtSMJhU1fCMZnatCTnf7s2QR6enoVM5KJGDo72gV4c6GITVkuSvefxcyy1YlMwYzv/+BtyT0szM/hV37lGwL9+vv78PjhI5mUvv7aayqibkRXBURqf7TZ/prPwZYMG78v81Z2F5WNdUWsSmAtzbKL1EUuIry6hsmZaRw8fEiFrYDPj3Lehre/9746r5yWKLy2GHY018Jm9mN4fBXPZlfQe3A3Dh4/IiCaoJ3X58XHH3+sLjF+j3uIy2X4jTDGEtwsFuk3UhEzmmNks1gFVFILnZ0JnLs8OxA8Xg4TXPcL3A/VhBSX2X1BCRzGoOGRUcm58b6mpqZRYveF2YSTJ0/gRz/6oeRJKH9CHf9MloaghjwEx0zyJlMz6nTjvLh8+bK8NTh23BP4N881/D15vtgdeDoypgLLzq5uLC8uYw/Z6vksfF4XSsWsipD5bErdIasbKdTWN8NfHcJ7H5xHY0sbunZ2SwP8hz/4Pl558ZxMolEuIF8qw0SCgDwDCIYXv9Bi32JGs3uB18UuHHVAORxY59nCZhFbWNGSMjGpLMbGJhVj6C1CiY3xkbEvJF0Yi2dnpzWn+Cp2hvEzuCdzntqcNs0RjjVjCeV8eCaQ7MnKioqnLOBUV1WrYBIORzA5Mak4zPMCx4vgOvdKdg2FwysqnC8vLaK5zotsOi6wnWUwzg2314vllXU8eDSsAhJZ3C++8joKmQTK2Q3J7rEz78DBQ6gJNajzcWJyRn4QBE7ZUcN9J1QTQHQjgsaGBhXEevt65OdDo1nKtt27d1feNdR6D69FUbE61GVRW9ugcxeNRCcmphQz2LHH7jtKwVGyrVLOobGuWrDtyuI0QlUe1AarREhIZfNIpPLo3TWEhSWSOmqRS6ZFSNjyj6BJLQsILG7x3MPzSnwjApe5gLnpUVSFfLDY2bnlhNsbQi5HUNgOl4teCxU8e/ZYBcWurj6de7hPJpMbkpjhfOJ7k2TgI/EhxCK6HVa7ToUCzdW1wEliovwTu/xmsLS8oi4cdmEcP34UKNFs1QCyTeqd+KlEGk2W6R/Q19ettZzPlDA/u6L5wn2ehc66hlqZ65IJz8KIy+1V/JTfTl0j0pk05man0drSJGkddojwhz8Fz7XzGQIuJkhChwVhFsmZs/AcpJ+z+8xk0fmVcYH3t1Ug2JJvOfziNnj+i5Oxbl/p9ghsj8A/xghsg+f/GKO8/RnbI7A9Ar+QI0DwfAv41mFSTDQDlLJLy5ygtEnt+w4rdQ4NI8Et8JmJpcyddJA2vrbAczI+2OpJQGt9fQOjI+M4ceKEwCWezaNR6r7GZLZG4JJJFnXOFxeWxFLi+1KvkuAEzciYABOYrKqqFtHk/Efn8fJLL8BkolyAwdiT9R2lWXJFWMxWtUbzXhLJuEAsAq2lckHMUKNoYBZbzWjlNEluYC0Swdjo2KbeZUisQLJkaMLFQ72SZX6SCcgXcmLqaZxMQDoRRyIWw8riAmYmJxHbiMookawxtjffGJ1He1cf1tbCAoKHhvagUioKlCYb/cfv/Bi1NbV44403cPXaTb2mf9cuFRSePntqAJEms9rIe7q7da8EgWemZ5BKp/DCCy8omebvU7OdbGYyHsnspGkYQQUaw8USSaTyOQEWbr3XTrgI9KAMl8OOVDKudIgFFCa0BM5ZCCFDm0mTwVozDKiYwMc2NpTI+LxePUcmMGTcZvMFLC4t4+Kly9K+HtyzR63ZVjMEnjORI8CeSKcE5BJ4IquLyT/11wmYEPCnXjCZWZT76GxtExDOZJMXydb9IjskzGYVTSan5tDd3YeJ8UkM7h6QtjeLH5IhMVWU3BMgY9GGz1SGeZzbZHkVSl/MIc5j3iPvj+AZX8fiBL9HJjCZojRapAQOwTpK77AYQePTffuoK50XiE7QjGZ3g739mBl/iuj6HFqaa2Cy2rCwmoDN3QDY/Hj0+LHAc5/bDJfNLC3xbJ7mXV6sRWKwOtwolMoCbmpqQ9g7tBu5bEpjyblOxiGlMNT+DeNeYokM7tx/hPGpWazHktKI/73f+jVYwfb0CH7yzrvYO7QHzz1/DIUC5QrIvjbDanIjnSzjypW7uP94BA0tDXj9jRfh8VIyIIMrl68inSL4ZJM2ef+uHbBa2UkQQWQ1qvVLGQB2NhCspRY3x8zQnn4qwIRyAstLYYGHhUIWExOj+MavfBUutwNOSipwLa5GpKHqdLnQ19MnCZi/CZ4zPrDLgd0jW+D5uXPnBLCbzQbIXhHUS71gs+Y0u0w4P7nmpe2azYnpfefOTdgsJkyMD6PK61bxjvq9bNknaLOwuIojx46JeV6u5AWeT0/PIbaRkgwIYwlBP8pF3L17B88/z06aBKokI0MmfBF2h0WgjsVCkDSP2dlFRKLrMJlLaG9vknwPGfaMNdNzczKDYxs7AfkdnZ2SAGAA5K0xdqSlU03ZqgpKBTJZPYhupNS5Mj2/qDlEdvPk2DjqamqkNTw1MY6uzg50trdJT57BM5PLYyNOmYM4ent6YGIXj96XcY7ACxmJZhVUrt96gFV2uJRy+MavfgN+bzVGnj5BW0sIHqcJPrcDxVwJFosbDx+N4cnoJDKlEg4dO4Lp6XGcOHxAewnXCmV8bt2+pdhAvXay3snIf/fdD9Df24f6ahd6OppVbJqancf03CJefeMt3LxzV8bBBNtYWKgJBTE42A8Xa0CVsiSjaH5KNm8smsAnn3yKpiaDfUsWLsHEeGxNz4TAabA6tGkox6KXd9NY2qq9gF0rdocVx48dknEqO5EIoHG/IntXcgBia1tx8+Ytze2Tp07qdQTA+MWYxecm48hNwz6Ci2QOEzSiVzYBecqJ0VAxFKqWhAZlpLbMCVkc4R5dsjhQMrvEdOZ6YpHwxRdfxCcff4Svf+2rMob9/l99H7/yjW8ItGJRyOelVwhBT7diGtedUQevbMZGQz6F8d9Es8d8QUxb/gr9LKwOm+QlWIC+fecOEqk0dnZ3S38/GSvinR9+hJ7OdpiKy/BYN+C1cf/ww+VpRsUdwEc3Pkfbzk7JjrS1tou5TmkwmtLu378f58+fF2uf+7IhWVSC1+dUsZVgWF1NraQcGFtoTu31eOH3+nTtNEtUvKUUBw0hPR51RLBz4N79+9q3KPdBJjkB2/a2NhTzOYyNDEsKjEAuZVEo00Gwkt0vBC/5RRYwPz+fzX8hl8PYeevWLbz00kvaA1lI59iywMui9Xo8ibbOHXj6+Cli0ThOnTwJm+TOipI/czqs0ncPkDyQTCJTNMPm9ODm7bs49+LL2m8JAtMcnDJPz506oThPBnM8lcLyCg1iuS7z6lqRj0tVlWIPzw+Mc2QWqwOCRfRkUmcfkwWSO1mNsAOtLO1v7mEsHspQvVxBMBDEjevXNRb37t+V/BG740hCYCcW907OOxY/aGzKfZd7o+RWNmXnZMheKmF+bk6xtn9Xv+TM2OlDiS5eA4tSnTSE3jSt5rNjBxDPZjw/VIpxuOyGAbPTTnP0sjSsyTq/eecBvP4gCmWTCg31tUHcu/655jXPmD5/lXxSKmCsLcm/RR08ZqsMRRPppNj/XGMkCrS2NqNcymsdJeIbkiTbvWuXuvWowW2yuaSbTTkaFggoX8R96cHDR9rTqgPV6OjsFLi8vhbGRjTMUi7qQj647NT/T4vA0LFjJx4PT+DMudcwNjEtn5/2pmYVuto72jR+nA98piQl8FzMYk02k0R9wIn5+Qk0NtXAREmbNEkhbty+/RiFog25fAU7urokiUcz18OHj8t3g12NJAvwvEQpIbL7aQS/HonKJJoEknoagXs8MiZmoZXnIXaExeIJ3WM8wTO7RZ01HR0t6u4xSDasxPAcbUjcce2Sec7YOrB7l0DvtfAG1lY20EBDVBrJ07/EapKpar5QUGFzZ3eP5iMLHDU1dSII8JzBLqVikTr7VoHjfx94brDStSHqLK5uWF6TZF3MBnhOIk3R6LT58tehc7+/jRP9Qmav2xe9PQLbI/CzGoHtoPizGtnt990ege0R+IUfAWqe/zXW+KYeIm+M8hU8iPJgSuY5ZUm2wPMts9CtA/OXB4IHV8LvZD3ywE3d20gkiju376ndma8lM4WgJwEtghJMOCV/kstJS5ZABhMRAuVEqcnKZUJN8JxgBHV5qeN79uxzhnYvmSk6KhtMMSZOBHlpAEhQgwm2P0BAhEw/uxgwTDSZkPFQvaXRS3aKNL0BgZRMFHfs6FJCt8VEV1LKFmm3WwllPmsAWzRNJDCXjMdRKZHFvoCxkVGZshH0qK6pQ8lVjfVYSpq0be0dkvkgCMBrJfj/ne98V9+jvM3I8FPs3b1brcNMRJn0s+WYEikEETT2m4ULMmQJMJOFSPY3Ey4y9flvgu804VJxBBDTl4zWRDaNp08eq4W9rbVFUhBMrgieEORRlwFBA+pge3xIZ6mTzOSW7FYDJGQrb6lYFCuLzHkmymwXp6blaiSi1mkWI/j8yHA6dHA/qvw+WFGBw2aROWTZbIPHVyUwgtfPxJvJPxlqZH4zgTR0ZBcFkAUDASW50sG0UC89pvZfysrMTM8hXyjLnPHpk2fYt28QG+urGmPKKkiSx2JR0YC6tZQXkfmrnXqm7KqAQHo+T5pZEfjk+5MNTyBY+vplY0wI2nKOEHh7+vSJNNq5XsiqZiJMFhslAV599RWMjYwhHUuhIUQt/Ttob6uXRv2jZ9No7z2A6bmI9EaPHdmPjuYalPJpg+GXKcBic2GF8h619Zidm5feO3WVd+/qRV1dSG3dFVhx6fJl9Pf1ob62RoxVztNCsYIsTU6fjkgW4NnIKFLxNQT9BALSSoq/9a++Bb/fJeYy12IuW0I6XUIqUcbFz25gdHIKh48ewKnTR2EyFwXMdbbvwF/+xXcEgrEoEouvoTro0di1tOzA5StXZPLbvbMbr7z6igpQnHsEHLimrly5Ir1vAsBLi9RljqO5pUF6szS9sztsKvxQQ3ZtbR0Ewzl/6C2gdU5i3JeYoUbLuBmJeBoT49MYGNi9Kf/ChF780U2WutFFwDlMtjrBFFLXWOCpqa3FvXt3cPjQPlz85COsLC/g5MmTaGpqFet6ObyO1dUoDhw6qoIdTV1pOkdN2M8+vYjXX39DQAoZ9gsLc9i7d0g6s1wrmWQWXq8TpXIOuXwaFiu1Z83I5QA7Df2sZJEm8f4H76B7Rw9QNiOVyaCxuRGtbZQOoAFkFvV19dLGZndKKU9z2zQKXEt2K1aW5/Q3pX18/mpEognMLSyjrrFFYMnGelRFssWFWezfO4B8jrIzDsVGEvU4z/7tv/u/kC9U8M9+53dQX8O1kRH7nMx9yh5UKjT5pNb2GK7fuY0m6qcXc3j15dewEYmgUk6hqT4g+SMbOyYyFYxPLsBsd+PTS5fQ1deN2roQitk0urt2KB5zrRPY++DDD9HftwttrR0aU3YcvPfuezi0dxcCHgfqm1vw4UefoKd/QHJGbDvh+hwZfoYXz52TdrfP50Ke89huF9jP7hU+O/79/377L7B7d7/krsbGRiUd0N7CQgWBUqOwwz8E8SjHs7S4hPHxCYGChw4fkezB8PBDsRsPHDioucwOHIL93KMINhNkJuhFQJvgExmpnG+BgF+GfQRvqZ/OYhtBbe5p7Iah8Sa18Rk/qdk9NTmOI4cPobmpWQVY7ZM2dn5tFq4tDuQrNhUXaRhMCaZXX30VH398Hq+8/DLy2RyuX7uqmMa4xH1KGs/V1bofst9ZEOS+wmInf0bwl3/YQZWX8XbS8A6gvAthSCtlHcraC6lvT81xdoStRCKIx4vwOWsR8nvQ3eGD27yOiWcPYYYPh469BEd1PcLZGNL5PGYmF6QnTckOMmPfe+9d/MG3/gDnP/xgszuqGYNDe3Rt7BLjOYHgNu+J+vUcY/5Ndr0KnxYL9uzZo9jDeMb9kjGbshP8XbKVaYDI4iRjYk9vn7F3cL+YmtSZg3Iw7HZ69OihfEXIjqUvgGHGbez1mVRGrP14PKHv83V37tyR3AuLvfw+5ZFYYJ1dWEJTS6tA7fff+wC//qu/JpPWfC4rOI8dOpQuCwYDYlz7Q/Uq+noDVehmkdBkxtjEhPbfjvY2XLp0Ef09PQivLGHvvv2YnJ5WPDDmFs1r63RtnPd8hny+vD4rjdsLXLtlAcHPRp6hrr4WQ3uHNCbUqqZcBs9AlEoK8+wV2DRJd7t0xnr99dc2TU8zePbsqQqb/JxYPI71aBKxOGOTIXdDnX0WN1jw5pgQ+OaY8Czi9/nUNcFi87279xBeDaMqYHSr8XfbO9olv8XqNeX8lhcmUBP0qZMwJIPkCbGfyZpej6fQ2t6lgjBZ+OwUslaKuHrlsoDYo0ePob6+UfOBp0IahlLajYUV6s3Tg4ZSMizU19WGUOX36g/NfhOxKMLLi9hYj+heCeYWCcSbaMycxMDAHl0nmfAkdXDN8n4ZC3jxJAEU8mnFFr/HirWVBbgdNsWc7t5dmF0Mo3PnLhU3yWoPeAiKzwuY3tqbDKmnooBtnvvYuUhm/fzcOBqaQ4CJhAFKJzowPR1GeC2JdKYoHxsWn/n6zh1dhiSgnR2klJsiq9ykfbSQM4zCeQagxwefAYvtHB8SM7gXiqHNMzQLam43Esmk5pjJxPMSZY0Y9yjZ8lPm+RZ4zg7K/v4enZXW1+IIL0cUS9jpVxWs0jkjGtuQ7BPnHj1o2HXELpGqqpCIIOx4sJgo59Sj1xVyub8Fnqv0Z7TlqKhouC0ZHaPMPaR5XjapE4Rne3Ue/I2sbRs8/4VPY7dvYHsEtkfgH3gEtsHzf+AB3X677RHYHoFfnhH47J3/Q7ItX7DJN2Vbvsw835JtIdjJNmfDNNJ4zZc1z3WQ3TTh4bG6bDIOr1arwRq6d/eBfk52GQ/XlG2hrvAWqMCElIk8EyqCCXx/skMJ2hCI2wLPCaizXZatwrt374LDYRWASwNSJrmpZEKvo245EwAL9SWLRTHJnC4bPB6nJEIspHLpi+xTtvSWpP/J62DCwL9v3LyBfXv36v0ol8JroB4tf0aglUkJjRcdNoJhlS/AjVLRMPtkIktW+CjlMdbWUbG6pL/IxJXmqW6vT+x8tqIzqZ+emZaOLcHdvu4d6OlsQ3R9XffFz7TZbRgfGxeYwcR8I7YhRjkTrPGJcf0egeJgKKh/u5wugQpksTY2NBogQCYjmRSr065xI4A1NzOL2tqQmMsEoahtT/Ccbb5MxGQAyzbYSkUtxobOvVS1Bcbwi+wzAscettVTN7NUQmtru4w5CS6z8HHowD7pf5srJVhNBhAzObuMZIYmej0y5Zybm9U8YBLK8eY8YNGF1z0zPQWf24Wmxgbjmdoshoa+wykwh0Want5+6bAS1OrsbEEhl1KCxvdhoit/qwpbzR8IAN+3b7+ePQsYyRQZaYYeMZNhgk0EQ5j88/UEJKTrvjmfyLAic1Is/EpFsiLGGJOVTtO5hEwEyW6+cfkWdnY04f7dS6ivD6CuvhETs2E4/I0C0QmM7ts7gJb6KiRiERVxzBY7snlqS5cQ3Ujg3oMHArVOnTqG9pYmpFIxjX0Jdty8dQfdO3egtroabicLIBUBUCp62BxiXRF8CFa5sboyh8nxKaxFNnDq9GlUBwPIF9IyaSOgUi7bsbGRx3e/80O1br/48hnU1lE/dVFgJQ3ZnHavtPc5T6LRMCzWMvyBKjS3dgtA+dP/+9+Lqfcvf/9f4uLFz9QiT9mmQFUAD+4/EEOQfF0CLzQ7HBl9hoMH96twxHlBEJo67nv2DGntEjzkvFGHySZ4zn8ztshEM5fHajgqeSgWvJjcGwxSldQ2wXMC52Rn0/yVybYZc3MLAr4i6xH0dndrTT94cFs60SwssYvBZndidn4FSysRHDt2UuZ8jF8EM51Otwoz/HwWfwjA7ZGBqEfXyu4Xj8svbV0fmbSFtMH4NdnEzKZWP5nhiRT1lZfEYqcH8YGDB1EdrEIynRbQI0PaHM3VaGyXF3OQsYHrz5CCyKGhoVbriEDn4soaFpfWYLG6ZNhLgIYAcHNTDbq6mhHwO2VGxzVAWaBYLIe/+v57Kpx0trfgjddOweNmV01OsZXrv1S0oVxxYHp2SfHs2dgwrHYL2lvb0d/XjY3oEnp3tooRn0nnUSnZcPvuEwRrG3Ht1k1YnFa8cO4MNiJrAhKbKXNQKSuuEXw+/+F5tLd3oq2tQ5rlBKGXF2ewsR7Gzp5+3H/0GK+/8RaWVlYRiW4oVvVR9qFcgs/rRjy2AY+PHRolFWC9bo/Gi0zxzy9+jq9//Ssys1tZWcK5c2dRKRXgYRwsGfq3LMBQQoQdD2SBs/CxZ8+g9rmJiTE0NdUg4KdOr1vPkLGAEi8OgUCGKbEMIRMJAfbFIgsb7ERYUowmSMtuG84L+S24nWKL8nNzOUMWivPo/v278i/g/BsaHJTUD8FcXgfBxHyZkgQEzmbw6YVPJNnCn3/wwQf4w2/9gYoqZA9TJobgqlHoTCtGkw3P7hQC+TIBdToVQ4xOGTs62zsk38V5RVBWxqtul66fhoGMaSzGsrOJwHQil8ef/dlfoqGmE/lUDGdP9sFWWQVyCSzNx1A2V6Nx5y409XZg9b/pU1/69IaKbnzu9D05foJ+Ad5NvegUZmamVESjhA1jrwohZMJTLRmoAAAgAElEQVRnc9Lw5jWz4EYpEhb4Jbe1eR55NjwiiRB6k1BKhwAaZR04txLJlJ7nxOSUuhzYYcKuK3YMsTDLAgfNWzkOQ3sHN31dTJoPHFu/1zCZ1D6Sy+n3ZqantVepiFIqyfiXxe/J6Vnt5xMTE4qBTY2Nin/snGJVp1Tk+jW6z6gjbba7sLyyhoE9uxXcyDofHhnB3qEhAdLnz38AGwsFZjPaOzpUNOfnslAjkNzK7jlDQoascO5bvD5ebyy6of2IOvtnz51RTOH85BmLsmDcyjPZgs5U1FbvaGvHxYsXdc7hvnj06BG9nh1olMdhB4XY+SYLaAdCeTbOFX4er4dnAMYrnj34fwLjg0ODMsWlFBG7s1ggvXHjhooiLEqz2MH1w7lpnHVMKBZiiEYoiZLVOYTdVSzS19U3oKauEY3NrTh/4aIMJ18+9wJyyQQ+//yiQG36FLAjpao6KM3u+bkFbMRjKnSz6PV0dAJeXwAhdrBZzXDYzGhsrIPDakJ4aRH5XBrzc0Y3S6lcQTJPc0yLPHIIMPOZ8kxonANI/LCou1IyOqUyakLV6r7JpWMo5ZMoF1gUW4TT7YXF4UU0nsHAnn1IpnNYXZpVQaCvj5KGRnz3enzaF7jXs4hPE99D+wYwM/0MdifN6o0OS8b1xcUokukSgqEGxJP0u1hWVwB9G2jCztjBQjNJJuxi4ZmP/gks/FL6iNJLG7GE4h3PR9x72W3FzjEy0QmaS8bOTWa6A+lMAlabIWn0U+Y5z4bG+Z8FFnb17dzZachTlS2Ib6QEpHOc3F52cKaQKxidIXxeCRrCUxamrlGdDNy/pibHVPTbPcD912rI2H2heW6cR/lVVhNoxZB1YZdZxTDfJbOC8oSsbVpYICJ4XqK0yzbz/Jcng92+k+0R2B6Bn8UIbIPnP4tR3X7P7RHYHoFfihH49Mf/e0VMX+qbEjwgLCuDvbJY1Er0URHz3Gm3fgGeG7rPVh3gDX1B4+D8ZfC8ZOL7GsmZjDvXYwJepce9eaBnklxVzSTOYIfz5wRrO9o7lQB+GTxnUmVonleLkXz9xnW0t7fp+gjE8NDPv5lMOh12gctqqfZXS8aFB/FDh/aLmcP72mLiMFlhEmAl2FEqqc2XWowCa2dmxNBjEsokj6A2GWpkMEu+pVxU+zeTWploZnMCjykDIYM99qGygbdYlLlZdC0iCRgm175ACO07dsLh9iqxJ6BOxg21VAnmUd80GHCLUc773pIR4TgQVCRbmuANnwHfn9dnANslJaVk8hC8J4OfiS3vWcBboaC2XBKGCEJWBwxNWI1dlnIbQbgchtwN9W85hkyUmSQyySXzmc9QAFK5LMY0QQ1+j6x4MpfYdk45FoLa1JR+5yfvoLenG/v3Dsm40GauwGm3qIU4nTMhlasIRGWLPMEKJtfUzqSJKD+zr69XieSlzz/Hvj0DkqGh1rEhmUIzr6IAKiaCBC+ocUoAla3TXo9D98/nw2dCQIDFEn4Ojao41mxfFruxmNf7kZFOrWAyv6S5Ks1zsp55pKjIWDayHsbKyiKGBoewHl0X+5FMSYGBNutmkkaWNA3RrBh9OomGmgCmJx/BYa/ASqAjmoXJEcLoxAJaWltx6MAeuG1lmAn8mizI5oqYmJxVi/r1m7fR2NgsNpnbbYfbYZVRJAG7eLaMzy5extCeAfjdLqRTCXgIyMZj0hZl4kgQwEjs/ehobxIzOJulGaoZZqsZ+WJGTLuV1TXcvPEA6+s5zM+Fxdw+fGQf3B4rqoM+dLS14e6d+0in8jjz/FlJDuXzKbHh5haWUNvYhYuXLgn45Jz/7d/6TSXLb//gr6R5T9CcergH9x8QkMRiTySyhv/t3/1b/NEf/ZHmGwEgzlOOo1jklIuijJCZCftPmedbalHZbF7PLBGnmemsClAsjhGEoWmZAZ4bJoBbIClZaOw4uX//oboQmNizxZ0g9JMnDzA+OiLgiuZzvqoQxidmMDu3gueeP4tsLgOXw6Y5xNjAa45GI5o7LGxxHnONsuhCdl97a5f8HZwuCyw2Q1KH4DlZefMLSyogWmwVdPd2oly04vath5Jj6uvvlTHutevXtb64plmQovwB5zCLQtV+giAOgUCVSgEul01yWFaHA0+eTCBXMOHGDZrZJfHSS2extDSF558/ApfTBLuNA0KgwYnrNx4iES9jbHwB2UwCL587hF27djC6CpSgRE8+R9krO2Zml1Gm1JWpgqvXL6tQubu/Bz6vDb29HUgmErCayNIl43cMgeparEbXMDw+jMNHDmp9U+qJoBvjDYtmXFs0caV8B4EfgjmMHdSG5jMkEMICUrCmTgxFgmjURibvkfGenR4E9giSsZjCzoJgVRUOHz6Et99+G7293Th86ABu3LyCpqZ6dPd0oVIswCfDuhTKlIUolTaZ48/Q1tKO3r5+7YOTU1NG10uIHhlG582WQbKgm0pF3QxbIC73IEr6eNwBjTvnx5Wrl9WNQKNLY/8xpEHI7Da06h1GcU6s+bKAWcq/sKg5sHtA10HYh/E+kyuiWLbg7bd/iPr6Gjz/3PMqOlLz+dSpE2LI0oCa/ydIPrR3rwBwflHGiyxgMocFPnGDrhjSLTSybaxvQCGXkVQb9zp2gRTzBWmmqwDgZYdJWvM+zz3lv5k9/z//5XvwOkJobahFR7MD5uIS7CigXHBgea2Agt2LXYf3IppM4fbVhziw7yBKlSLq62phoxmtmcVgFvmM+PrkyWNJcTEGcl+mSTiL0EcOHxYL9dmTJyoAcA/iQjDWNc8QpS90wA2w3IbaunrdF2Mgpc+6unbq/Q/u32cwestl3TsLvJQqufDppmfC5risrUUEHFOihnsB5zZlYBijCJbvHhhQDOYcIkBKwD+8GtE5hd4lBJwjMg+1q+uAkiReGseurSlO0BAzRxknq02xjs9neHgYPr9f+x8Zu+c//BAHD+zXfk95Dd4n9ySSCri/EAzleYRjJhPazZjE7ydYXLbbVaDY2bMTxZIhb6P9oFAR+5cyMPR7YQcbJedYDOD9scOCc5LFZN4rC+Aca44ZzzkPHj2R1reK0qioUMPzEn+PkkZb50JKivE8VhUICAzmOmHhgGcsmZqvrel+2BVndM550NwcQiYV1xmDrH2OO/X2d+/eg7LJBF8giPMfX5Ap9omjx4xCbCar8xJDGmNBe0cnXB73F89qz+CgiACUfaGJPb1TWChy2C1obKiFx2FTQS22EUF8Y11nO6fHg7HpObS2taqwyzOUATrnxfTmeuT4hlfCigHs/OH/zZUCysU0cqk4ivm0TIdX1zdQU9eM0al57D94FB5vAOMjj1DIF9Hd3avCAnX72a159+49dWESwOa4HT+yDyvL04jHWZBgwa+IB/cfSfO8tq4FmVxZhVbu5f6AD3W1dTr7sbuIhWSefylrwjnMeMPCsWGGzn3ShqLO/RV1s9BolGdczh92jfE+GXt41jf2X6OLketzyyyUz5rriAx7Xhs7yRjfXA4PYhtJyQ9xjrS0tWjORqKGvBu18Pk+gUAQNTW1Ausj0YiIEm1tzTLSZociZez+LtkWXpksJMSKMBjoMjnmWY9zvGKSbAs7UTjnt0D+LRB9W/P8lyKV3b6J7RHYHoF/wBHYBs//AQdz+622R2B7BH65RoCyLV++I6PlkcmRwcQVcYQMseUVyWxsybZ82UyTiQIP1VuHUf5dJOBqI0hdRji8hmfPRhCPJfHcczQmrML0zBSy2TRSqbhYXkyYmIwQOOns2CE2H2UdmEjwsEs2MBM6fhaB5PWNDR3Sjx45qkSObBrDEI2tqAbDj+9HQAwlyo8wuS7BbNmUcaiUdNAnAM2DNhOU8MqqgNdkJiVTOb6eCR2TQYLSTPKYGBMUJKjG+6yvCaKcJ2AGrEXWcf3aDTQ1t6ChqVlsIgL31SGalz1Az44duHbhfTTW12F5bR25IiSp0NrRhVgiLf1egtnU4BQLP1SNRDImlpekbuJxgeFMjgneSFu8VFKizHshS5AJLq+Z32MSyZ9vgTxMaJk46fmQJbc0v8mCNNpe+TPKfnDMOIZM/MnkFOPdZhcwvQXWEyTkNUgLdnOc+JnGs6exXBlON81gU8jlC3j33Xexq78Pu3f1A6XCpgRQWaDIRryAitmJR4+ZCGa/MCubnp7E8ePHpB3d29ertvPI6ioO7hsyTPTM1Co3mJ/TM7NqLS5QroRsu3gCBw8ehNVMgJQs4ZKe8RZhnokVQRFqG6twYrHjwqef4vRzp3WtBCoPHDigeyczc+te+Rw4rmRKNzU1yLCWGsYETR4+fCjwpaurU/OQhRYakRE8KxUrePJgDA21VTBVUnhw7ypa2zuwFs/CH2zHjTtPxGo7uH8AXicZVhWkMzm4PQE8ePRUBpM3b92VESb1T9librWwuFFS2/LdJ5OIxVNqcw4FfJieGENtTbWA4JbmZjQ0NIk5xnldLGYkO0JDxmSSjHnSuAGzrSI9aLPGNIOJ8QXcu/tYXSIvv3IWR47sRTS6KqA2Hkvhw/c/wjd//TcFguTySWQyMemjd/Xtx3/8T/9ZXSH37t7BC2fPwOWyY35+VpISBEbYXs812tlGIJiASRF//Md/jN/7vd/TWuGa4/PjnOaap8QFpZnsZmP9EmxmEs+CC19P8NwwmLXjg/c/wpkzZ1VMI/Bns5lRllY6gTKj0CdJVBqiJdOIRmNq36ecAkFi/j0/Ny3JAmpk7xnaC6+vGquRBO4/fIo33viKCk0E2rkOCBQQ5Of1qJC4CdBvAZNknn/04QV1JfT1dyGdS2r9zUwvYmUlitOnzyCejMHuMCOfT6NQMGFsdEaM/oXFOSytLOHM2bOSJiLIMDwyjrVIVIAXpUFmJ0bw/KnncGj/PjQ31yGdjgKWkgqM8wtrmJtbx5Urd+D0uPD8mROorwvgBz/4c3zrD34XXo9TLEq73Y/vfu9dPPf86zh//hJWV5awc0cIX//6q8ikCb6ZkUkS6HDD7a7G06fjAs/bOttx79Ed3L15R2z11tY6dO1sk9xEuWLBRjSDpaV16RKXKiXcuXcL4cgKvvLWm4ols7OzAjg5zkS8CNxcuHBBOtqMKwTgRoYfSZM3EKyRES5jZTKVFVN2V38/Hj24r66Exvp6yUi5fV5J/RA84r4yOTEOr8eN3/rNb2Jufgq3bl3DCy88h9raINWe4WYnUDYrkJls2J07e8QeJzjLmMECCfcfxi+LtSRpqy2mr9GBw68vpxrGllouUU7M8APh79+4cV2SGXxfgx25+crNf5B1ygLlVhcY35vFWJpqHj9xHK1tbSqeMO6vrW/g/v3Hipn/4p//c83r6alJAV7UtCfgKDs/UwXvvf8BGptbcOTIUa0rvp4g+Fahe+tvriN1ktG/QwUgdtmwQGcUZ02StaGWvF17BPcigmBlpwPv/OQCUHShkI7j8FALKvkF2Mo5BLz1cHiaYa2qxdzGKqbn5mGreLCytKL1uWdwYDNesqBrAOcVsJDAkohJslM/fPsdAdSMA9yP2N1x7+5tvHjuBd0nY/UXOscwC5Dl3sD5Nb+wKEBS5tp2O0ZHx1FVzc61mOZUsCqgfZ17K3+fmsz0x2iobxSQx+fGeE9gPJVJq0DK/YXfp4Qa2c1b3VGcQ/w9Pr/FhUUM7hn64rp4P7Mz07p2nlO0L+cLAnXZ2bMa3cCxY8fEsuZ+wedEk1R2pPj9AUmasWOPoDc/gyPF8dgCp7c8Zwxw0+iu4XVw/7p69Zquk/rXVhqm5zMqanOtuJwedR8ND4+J+Tzy7KmePceLn8Mx4LnB6Ia4p72ZY8XPEYhPr5lN80+ePTiGnINk3BNIpzY8x4rFh72D++GwGfdDKRfuq5988olhKFpdrc4+w2zbLtZ7LptAOpNEV0cHUqkkVleW1T1BI1VqYo+MTSCeSKOusRHlQgk1VSF9JovoLHbxvMgiR6i2Rux3xpXDR46oID4xM4eV8JqKSDt3dAosb25sQIXG0pSoKuU111KphDoEN5IpGZ7TA4OAMJ8579fYmyjfR2k7rh/GcO5LWXhcVqyvLqCUS8Elo/ocUtkcqkMN2icPHjkpya6luUmRS3jW5evr6uq1l7Gr5MaNW7peysIM7OpBPhvD/NwoWlpCSCXiuHXjFsoVgsJWZPMVNDQ3w2K3al/s7urWGLDwSPCc3Q4yRrfT0yYFl8OpIi4JKvlSCTZ5j3DesBOThUTD74iMfyOWiFpjRDv9m+9LTTTGOIMFLp37+Tm43E7t+VyXHpdXPgcr4WWx4psoJeNwIBqLqWuLZ69MluQGs8ZAEoB+ms4SuHersEEDX5pl/13M8xKvivt6maQDng8M+T0epmUSWzGY59w7GK5Z6Ppp3AaOvPStbZzolyut3b6b7RHYHoH/zhHYDor/nQO4/fLtEdgegV/eEbj4k//zb4HnBKcM3XC2eSo9kxYmmZY2utrz4KwWd0PiZAsk+jJ4zlbZfJkdmBaMj08J9GGbMBl1SlTt/L8Hz549RjBkSGMwGWFST53yxsYmXQPZw0wexsbG9Xls6+XftQ31kkqgnmtNqEYalGQ/M/EnOMfWcjJiZYBYFDYs1g3vTef9TZYNWURk/JH5w/ZRspkpXcHDvYwhTZT6yBjA6unTul8mRjR1I4BOjWEWFXhNfC21hcVohQnJBNm4hhYzWS/U+V14egc7O9uQLZZx9+FT7OjZhX0HjyCTNwAZAhJMcgig0wyMRppkchM8JEjMhFjGmTarkjkDyGCyZOifyvBpU1rE0OYuKPE09HipF5rYLBqQpVZQ4kcWN8ERfhFA2YhG9XxppulyOZRcGSx6mjEZXQk//SIwZNH7kFHGL7XZV8jed4rFT9PQK1ev6fr279uLYJVf7HO7zSztdovNj/GJOSU9hiZvAmuRNQSDVUrinzx5pGSMyTz1vGuCAVQ2teoJPMzOzot5zqR6bn5OpmZknTERL+Qzas9nkYQAAAFzsVmLJemY19U1aEx5X2Ri0vyPzE9KXBBMox4xTWu5Bi5duqz35BjR8NLltMFiLgukJADDrgGa4HL8KZdAxuHJkyd0PWyPz6QqWFmcgc9VwfCzuzBbLQjWtaFircLjZ1MCoQ8f2IPaoEuMfLvTg/DqOp6NjKtN/dKlKzh65BhCwQB8HidQpmxIWWM8sxJDMpVBJpVAe3MTglU+2Cxs0S4YSafZpPZ1s8UGysoWCywokHlMAIRJbxGlSh5llGROOTExi7W1JJqbOMccyGRj2NndDo/bAGwcNhf+8s+/i1defg01oRBy+RTcbium5lfwZGxJ2uwDA7tw6eJnaGlukLYv9aabGuplIpbPZiT70NrSKvM16tD+yZ/8CV599TWxj/l8CPjwiyxvxorqKh88DsYbIt8Ga1eMNKtVxR0aj7FANzuzIOayEbkMYFsyAAI9DSCQIE8inpKudjKZlpmZ20WGLU1pzZicHMOdO7cVs44cO45QbSNW1mJ45ycf4o03vopysSDzP64t3g9jCtcuCwIsxhHs2IjGNVeks1quYHZuSqagNKgka9Nu98Hvr0Wlwg4dMindmJmdQCZdwMpSRO97/MRRSYw8JtO2qwuNTc14/HQM7753HrV1Dfja138FH/3k+0gncjh39ix6e9phMmVgd1ZQKBWRzfC6zHj33c+wElnFy6/ydzrwwfs/QGdHE/p6uwXKF/ImfOe77+DcuTcFuF/89AJC1U68dO4UgkEPbFaTzPxQsSEWyyAWzwhMbOtow0YyisuffY6cgK02mXaySLMRTeGDDz/F4OBB1Nc3IZ1N4aMLH8JkLotNPTQ0pCIXi5YENbg247GEukmMZ0aDxTKK+SRdK1BT1wCHy4tnw2NwuDxqy0/EEwh4fZoLBIVoPBmORjE7PSN5BmnE5zJIJuIIBv3IpCkD1I+DB4aQSidA2V6achL8YgwgmE+5Akp/MJZyrnAuTk1No7GxXvI41BdnbOaXUVSjye6Xt1G2uBjguQks6Bix8/z5D7F/3z4B6Jt+01/629Dh/7KEGucRYy3Zklpzup6S4iDj1I9+/BNphbNwzA4PmVM3N8ukWPq/MsOGgMQPPrqA3/jN3xaj1ACXjX3JkFKgjwXXBouy7LzISw+ccVydFOykYdDY/DK6eAz2balSRqZSRDxZwoUPr6K5PgS3ZQMN1SX4HeSk+hCs70bW4sJEeA6xZAo9bbtgYxEkvoGZmWmBe/27+qRtTlNDriWjGMUuIYJdhkwcjyL37t4Vg7q9rRUeFd0MXXK9lnusTDDdem6M90QLOa7LK2GtHa7R5ZUVgdhLS3My8mbsIJBrAGomAd+M/YwhRtE4b3ixhJc1dgQkCRCzoM4/9OPg9XHPYFzhfkBNaZqSsvtFUhZPn6hjiPsHf5fmmdwPh5+NYGRkFGdfelFFABbM+Lv8jPbWVhWDeYaiQSu7IBg3JFVFxv9moZgSMrx+PiveA5+niss0Ts8XcO36DRw/flzkAYLnilfseDAbZsfLy6sy6qXU2dLiPA7sHdIcIuuZex917Q1Q29A6J3CszgqzCXaXBYlkQv+nvwfBVZ41OM94TZyr3d09khGymu2olKi57dDeSGNJAyhvELjO3+eZxigEMF7Oik3c2tok0sbszJQMybmeFpaX1SHlcntx8NBhAbxL8wuSimERnUx2nicZhwb37tUYsijS3NJiFKE24hgeHtH5icUmypxVV/kxNTWJ3p4u+bKMjQ6rwMNCndvrl1TP0NCg5tXy8pIKBKdOndrsVHMJtCcZILIe13XbrRVsRJYQqvLCK/Y3sLi8ikCoHvFkDlWhBoRq6rE8P6ezE88+fO4soPE8qsJKKiMtdMYPFgDSqSjmZp+ho7UG8Y2IOippEJ1Kl1hygsPjxsz8nLpnBgeGRLyw0lNCZ3rKRRnSgizK2cg2V5elExl2mDpsKt4wjvJZsGjGczRfz+dhrEDji2tT3/n7wHOXQx2ejC+mCuc7OwB5nlnR+YrvT+Nbrzcg5nouz7O5IQ/I5+sL+ASaU2qGEjrqIqOO+d+QbWFkJFlDB3zO+c3usi3Zlm3w/Jc3d92+s+0R2B6Bn90IbIPnP7ux3X7n7RHYHoFf8BGg5vmXb2GLeb4l2yK5BBMEnjvFQjPA862vLd3zLeb5lvwLmedmm0OsHQLniURKwJYBLMbUVlpTU421tbDMQ5nwMWElYEYAhUkrZUjIwmFLMI2ZyELl5zBBzZeM5IKAS2wjjkQ8ieqqKrz6ystwOGkWyjbVnFq8S4Ui7BbKaFAbmYm4IUVCsIQtyzx7s62UGqkEza1OqwG+Sx7FaG2nMaQhj1LYlG2pUUt8e3ur9KLJ5CHIz8SKyQhbzZlEG/RCap9nAOokr80AxSyW16IYmZpDfVMbTr/worQYeV0sTpSLeckQzMzOIlBTqwS9rr5e7ddbUjlMCj2burtMYvnFxOcLPW6rIRvCJIXJkmQJ1K9qAKVb2uVkcxPEIkOMjDf+odEUAVMCGy3NLahvaBALygAZmEDT2C6LpaVFgYQEsMiQY9LMZCmdTKCpsV5jWSG7N5PH/OISrt+4ibNnz8Dv88JH3XNJBFUwPb2EUskk2Y1bt24YmvJWEw4c2K/nd+3aVQFOvIedXZ0wV4oyZ/X5qN2alEQLk2iOMQFZSo90dXfJVI7mpxweGvfx3vh5ZKfx2RNkITBCJpxAMpqyJlMC3ZgId7R3qN3/wYP7SurJmiIbna8P+ANYj6yJRchBJfhEtuDk5IQAqM4dHSp4kFVHgJUS+LmsBROjT9BU78Hy4oSSyCIcWFxNI7KRRXNTE44d3otqn02Acb5owvpGDI+fjKCvfzdGRsbU+k25AbfTJvDcbgPyhQKSeStu3r6D40cPqxuCJqnVAZ+hyW9mSmlIthgSLTQByyGfJdBCQA5KTglqLizN4tMLn2LXrkH09Q3CYTfY/HYnZY1KMruUkXAB+Pj8Z9g3dFBFpFRqA2ZzEcuRBD68eFdGm2Rnv/2D7yEUrEJLSwPefP1VMatZcLKayDKel2TJ/gOHBBL86Z/+B7z++ptYnF8WO/TB/fs4cvSwMUdmJvHC86fgE3hPrpkB7hE0I9jAuUkQfGkxLIkcMplZKGKRjrrSBA0InkuDVczziljnq6vren1/by/SvAeQMV3Ew4f3sLa2Co/Hh4E9Q7C7/JiaWYTZSmBmXWuU85CgvMfjhsdLwM5ge5JNV1tbJ4NkSiEQwKqrD+HI0YPShaeEjdvtw/JKFNev3cfCfBgdOzpw/ORR5HJJPHn0FLdv3sHv/u5vq/uEmrUsRn168XO0tnWip38P/sOf/RcZe771la/BjjR+9PZ78Lu8+I3f+BpstiwcziKyeRYh7KiUffjLv/gxUsUM9gz149DBIbidFrz7kx/i9OkTAkHJEv+v/9/3UVffArPViScPn6DK60Gw2oM33ngR9BA26qhWpJJ5rK5FJVU0MNiPbCGDxdlFPHrwAM2tDdh/YFCyVRc/u4qVlQ34fSGcOHkKy+FF6eqbLIy9lEei/wCZmgXUNzQJYCHow3GnvA815aW7nNmAz2ODw+2Ryd78YhjpbAEut0+sWovJgtqaWrGTqZ3uqQrg/PmP0N21E9NTU3jz9TdkzkgLa5q2et12dRfQSI/FUQJrfEaU6iIozSIB54Qh52XMF4JbK8vLGNy9a1NijGbXjNmGmaZRUNzaSg094ErFCrPJvlnwTOO73/0OvvnNbyo+yNBuszDN+M1/GlIDQqYEIsmwbxM0ZwePwHCrFVcuX5FO9sEDBw395VRSclv0gWC3GNm0jBOc64xLjPvf/svv4oVzL2vvot8H47ux/1H2yyi+Gl1FZslWsFuH31NsLDA2lgXGchbYaJhdoWZ7TpPC5XdhdTWB61ceILK8AGt5FV5bDAf39MHvbYDD0wRXTSMSyKljrMZXq/slk5nXc+XKJQzs3qUx5PVwDFhwpBSQzx+U1jT3/YrkaVIAACAASURBVNqaGt0n1zI7DZKSReLaJsBe0u8TqJPUhN+nPYeeAC2tBLFtKmyT2cp91elySqYjHF7Gzp1d2q+5v5Dxy64HdsBRsoRjw72BoHksGRcgu6XDTo30sdExadYTUKbMWENDI5aWlmAzW9DR1iF5OsYo7mHHjh3ZLPLxXOJSl0V0fUNrZc/QkAr77B6gfM2Jo0fEziagzpk1PDImg3GaXlLznnIzvCbGOF4TWekEr/kMCcDydXz21E4Pr64KPKc3h8NFuRay/KkfXsbi4grWIzFpg1O6o76uBoUcPRkqWFkOSzaG4DlJDFwbjx8/RkM9degdureKpSB9bRYJx8fHNa9YcCb5gecvnoc43xmfzbBgdmpOHVosNvN8xyIGJV0E9g4OqgjP9+BD5TPTOiHpAWUMP3uCnp075T0QjqzBJukZyGCVhedkPCH9+mCwRuellZUw5uYXEN2I4cyZF8SkPv/Rx5LFy1J2yGmXJMmVy5fQ308TWaN4xOvuaG/H0uKCPGUY780WGmyn8OJLL2ptf3rhgjTy6eERi8c0/7j/6wxnc6A2FBLzvJRPIeh3AZWCZJSoz25zB2C2upAtVLARS8Ln9GBufh779+/TeW2LnCKd/3xBz5LFFgLvwWovFmaH0dJchXw6BpfdiWSCprhBuP3VYpA/Gx/FemQDHa2dWjPcP6zy/SDIbHSUUqaOsc/gQZixEo/BG6r5wpSYxRnpzNMnyME9xPCnoXQU/xgdXH+bec5rpnyU02kXeM417XK4sBpeN7pCU0nJEbFAmspkJT9GeSuH06M1yI4h6qVTeqaqyodgtV/rh4QYGmX/fbIthmSLAZ5/EYdNlm3m+S94frp9+dsjsD0C/zQjsA2e/9OM+/anbo/A9gj8AozA3wWek9nJ5IlJGhlsPECTae2wWmRcZJhlGon9l01D+b0t8JwsV1hsYh2bYMHExBRWyLoJBPT6+gbKCyTFSN2IRQWEMaEiIykU/P/Ze8/nOvPzSvDcnCNyzgBJEMxkMzXZQZ2VLPVKcpI9ttf2zFTtl50/YfMHV23Vjmc9NVMjr4O0sseyW1IHks3czGACQOScw70IN+etc17clhym9pvUqgKqWCAJ3Hvf93l/6TnPec6pxOzsHO7evYs33nhTzCT+m7/D1za3tCCRTiqZnxibQFtbJzxuLwaeP8fg4HO8+spFtDQ3wGqj+ds2HLxeycoQPCdYQmCC+ozUdXdgZyeButpGzM8vid1ndZqVaBGcJ1uszADkHRNkoV4qQdempmbJqrR1tImtSACaSQ4ZNgTmCM6SvXX9+jU4XW6cOXkM5sQ6KsN+3L77EPFsAdUNLXj9zXekc8qEjoBnYmcL+QwZ1fMI19TKOIyyEkyGCWjw/Qme8+/8P25yZI8ytmK1ZWnERGarXck0jbr4+/yZmO27DHJKjZCtx3uiHi4ZdEzcCMbyDxP8W7duKtkcHRvfBSsLn4PQBBUMtqJV4AG1i/l6aojWVASMdnYWEbJ5WOwuXL1+AxuRCL785S9/zhRlAWJpYRWtze2YmByXUdmpUydQW1eDnp5OFTEIstQ31IrNVltTpdgQHJqanBVo3tTUKoCFTLBQOIzt2BbaO1oNw7eSScxSXieTYr4fQXQm+2TcM34seiwtLWJgaBA+f0hJO8c8WXf37t1TQYcFH8qqENwRo5ExJ6s4mxdbla3KNNMjQ4/sYwIIKiiJCcWOAA8yWTMGnj1CZdCCtZVZxBJx2F0hhKpaMTaxoLF26EAnbOaM4m93+zE1NYup6TkcPnpC+scEA19/9RWYTXnYzEWZ1RL0tziDuHn7jgxZAz63mP1kUdMgV1qlxZIKASxmUD7DQmYn7Egl82KRkzH/8NFdLC7O4itf/TKqK2uAog25XAk5GtyVsjBbCvB6DdDNYXXj3p1+2G1O9O4/IMkRkzmHidkV/P1Ht/EHv//fY3FhDn/7Nz9AIODF0cO9OHvmlEA5drDkcmmN0w9++hG+9e3fRGRjE3/2Z/8J/+pf/QEyacr8fKhY0qzO63Xj+s1rMlH99fe/DqeTppVsN7d9LsPC9nO/LyAm5cL8ssBzzgcWe2juSQYbgTYawvLZknFH1ie7Klpb2lUQsJqpQ50Tm5VADbsfyIivbWjC4WMvifFtc3ixEdnG6ZMsYJRb1Y3xwPHGOU+QifL4BIMvXfpUY+NrX38bNbUV8Phc0npmMcVm8WJubh0/+P7fyYPgwsXz6D24D9uUD7lzF6++ekF6tWTjEvCkZMeDx09x/sLrePh4EE+eD+GV176E5jo/PvivH6GQzeM3f+Pr8HoLcHkKyCjGNlhMFfj7H32Kta01sdtfPn8GzU0NePrkkT6LwNry6gpW1jZw5sw55IpFPOkfwOCTF4isL+P9b76Higovgn6/7im2ncSHH3+MfCmPcy+fRn1jLbyuAG7duInauko0tTRIwioWo+63E1abS0XKnZ0oJmfGEI9Fkc7EJWvh89Jvgf4JfgHh3DZYkDp0uA8Dg8/E9PbZ8wj7KS1QgssTgNdfge1EGiaLEysra1hZXsXs7Dy6u7oMw+nqCq257EiiEfIbX/qSmKSFXAYOG8Etms9yD8hrPWSxg8/O2L+MvY1rPtdLXrehvW/H7Vu3ce7sGYGWhoGw4YNAwI1j7B+D54SWyPIlUA4Bs3/1V3+Jf/tv/81ul4/BTleCIj1/g21b/pJCvzzwKN+Uhj8YUNcIJVwIPh040Cv2NufQ9PQ0Dh3sFejKa+f+QKYvx7lhZFzEg8eDKBSNojEBa84tgpS8N77GAMoNk27K9Pg9Ds0X7pM5tqaYeI9FLC2v4PnAoNYkAq6UVqutp4mnGQ/vPEeBUmyb43jtfA8WpkZRyjvR03sWocZ2gecmqwnOkk2FTa4jXCMvX/5EIKTmai4nTxCD3V5CJldCU3OLgMe+gwcxPj6q+d/e1ipAkMAgnwFjTDatxWQzWPImCCRnQbW2rk764wRR2WnCz4xubaKttRHLywtaJ6qqalScIABPCah79+7j5MlTii0BdDKZXR6XjKspL8I1nRImlOYqA9bcf7hPE0QOBYKoraoWiMj2BoLnJ04eF3Apfel8EZNTLEg7VBw/cvwYBp4/laRZ7/59RnGZkhksWJgsGJ2YgMXqEFuXXS80bpdBbZGyeGsqgJN8wHFJBjMBV47thw8fqRjOeSEygYsdWCnpgHOdolRGJpvHwsLyrra2V2cQStPx/WmcS/NIrpOUoSMJgjGiZBKLRm6vE/NLCwLsJQeSTComjCn32XfffVda5eMTE0jQWySTlqExWf30KOD70u+C18q1k7EgoM5nsbxGiaEqGTeTDDE08FRdTMlEXAbAM3NzOM9uQKtdBYu62moZBEc3t1BX36gOxrHxKRUn+DmNTS2au1xHK0Jedb5RE5zjgax0Fvura6rFMOd5inOInWxdnfuQSGSlxc1zR0GeMuzgSOi6CXqzSFsmK1AnnZJeNnMBNksBmcQ2knFKX9mwtrGJfMkCWF2YX1hFV88BNNe1iIXPNb69vU2G2jynGF2GSYHyW4q3HV2dbQLPgwEL3LaS5GqcDh8cLj/c3hBbYTA0Nizfj6a6Vt0f90lJIrHjgHrl5UIdOzpMFnWsffbkOTzhSnWR8exCwJxdhyWd8VhcZGdOXgbNJKKzE0hL188xzw3fBxZsZj8Hz7mmsZNseXEF9fV1igHPITyPMkco0u2zZIU/EAYVz3hepp66zWEzDFsrQziwvxu5fPafaJ7LPlTXQNk61cR3wfNyVynnzR7z/FcgCd27xL0I7EXgCxeBPfD8C/dI9i5oLwJ7EfiiROBfkm0p67ESPCf7j0yTJbbE2m1KZNQWvGsQWr4PHpx/Hjxn8i/l1JIJQ0PD0j0v5KlP6lNyR6mW9fUVHabdHgOgIEDJL7bLJxNGezQZvzwkk3nOhIwJP5PhbCmvBI7aqQTnuzp7sLiwiHhsW+223T2dOHT4gCRAHGTViiljgOdkwpcEJJBVb8foyASGhydQLJjQ1t6O7t4uJFJx3LlzR4kL22ZpckiAgQkh758gL1t2o1tRpDIpRKJRMTiZZLhp8BQMKsEeeD6Al8+fF/ifTSWwv7UGFnMJ8XQeP/z7n+Cdr/6aDEPJsKeUhlNJTg5Oi0mAutPlweramoBofpUBcybsZV1TAg1kLJGFxviQLc9Y8RoInpQlXcrGonxOBM1dTrdAdiNBJxBk6NZTBoSJLJ8hjcqOHjsGt9drsJbZIp/PK1klaFzW5+X1tba1ydgqtbOJkJuSJhbkaMyZzqJosuHZ0DCmZ2bFBGRM2SJNRlNHawfWVzZkuEgWL3Wem5sbxUZcWpqX3AxZwzRbC/i9KGSSAqBGhifExG1oaJJ+KUENsgBLpgK2tqMqlrgdHiR2kmJak/lEQIjJIFlj1Cgl+ECmK5NUgistrZ0Cp8gK5+sX5hcUHzLDyAxnfAiQcByQ5RhZi4rtRuY2wRQm1dQ25meVC0VkoIdClcgWrJieGEZV2I50IiLj1a79h7GxlcfU7Ar6Dvbi4L52ZJIRfT69PKObO3gxPIb9B/qU9I+PjuLtN74kPVi3wyIzRSWxdj+ufHoVr158GT6PS4ky5RdsDkOXnszzIiE6MmVZIGH3QdGKRCyDgWdDAhLrasNob2+C2VxCMU9DVy9eDI9jKxFD3+FesdwdTkMSIJcpYn52BVvROI4cPiRwfWJyGPf7B5DIufHd7/4OEvEd/NVffg+FXBpf/9p76OluF9hPAJ3AF4HsK9du4UtvvYe7dx+irbVT0iuLC8sYGBiUeR7NHpPJGC5d/gSZ1A5+7ctvobq6QndD1rfkIyQPkFLrfi5XFJOSLFMyY8lcbmoyCmkcR/xOcG1qalrAKFmKDrsLqWQcDitbxym4VEIsviVG5/LKKlY3NvH6G+/C6vBj8MUYHE4WA/bDQiNNEwEDFhYIfxpdJqUiZTpofpnDjz/4EJtbEbz/7XdRW1+JVDqu6y3wd/I2LC1u4emTF2KHFop5fOWr78BcKuCzmzfx6995X8+RAASZ2jS4u3XnPsJV9RidnMfw2BTOnruAk0c78R//9HtIx9P4g9//Dny+AlxeowhA8LxYCOLK5ftY3VyBzWnB8WPHJQnBBfDjDz8UYJMtZBEIBVHXWCdG5vTkEq59cgexnU001IXQ3laPM6dPoZAr4MXQiIDdqtpK5EsZ1NRWwmpyan0vlrLIFbIq0pBRPz29hJqaJq1/ZN+Hw14Eg244nWQwWpFIpOFwuAU0X/rkskAudiUdPtwnTwwat7bX+xF0m5HJl+DxhWBxeFA0OShkKxB3eXlN4Cg108k4TuXTkv64f/c+aqtr4HF78OqFl9UtYCpRGoRyMIxrQUU3AuZc/8jyJFBaNgBlwU1zp0hGtEN+FseOHhM7mSxhw4SWeru8b8rxEPz+maQVZQhoyGgUNDP467/+a3z3u7+t9YTjpqyCQOB3d+QIPydTXO8kI1cycO0y5lzfiEh7/cTJk5K+YEcV12ECWiy8GcaQBlu3JECZI5Imqzu4dO02GhoN8JD7KvcFAn+S2CoWBe6Xi6+M0fGjB3Xd3AsI2hLofTEyhnSWXUvkd1qkIcw9qLYuiGQsi62NNPxuB3yOGMLeFOylLNIJEwqmIHy1zfA1VAps9Vrs8k2gHBrvnGau77//vj6PMee8lXa3WP0WxBJJo+ONTyyfVaGC98y9gEU4Qx+9ZMgK0d9EgD+llHj9eQG68vqAWeOL82/oxQukUjEVaMnYpoko1wN+NjWYHzx4ILkXgs78Ti+U1fVVdWGxyMC1gTEje5rXSrCaTHH+bGlxEe0trTKiJbjP+T888gKnz7CLhoQDK0ZHJ7C9HVfhjsaJHZ3tGBsb0dw/3HcQuXRSUlUckyaLFZMzszBb7EjTWJZFAzN0T/xjAM8unUvK5AX+nc/6xo2bePW1L6kYweIEC6dkIKuLgLI9BZPY5zsxQ14lk05gbnZKezdZ54U8i5QuSZyw2BEKVezK4xQkJ2e2WQWGMq6UYOMXwXyOWxYkCd4OjwwLZG1trkdzY428K9RFYTYLpGdHoWS0ds8vPJMsLq3A7gwgwHldzCGZ2EEmlUBNdVgdcQToWWBuaG7WeZEyP+xGYMcPx+Tyypo8PTh+BgYpO1MJry8gMH5ocBA9HQ3IpuMyHWaHYSabxdPnz+VXY7HZsLy6Kokcztu2ti5MjJHVbxfQz7WFTHef3yuT2WPHjmgMxmI7hlm734vqypDWGpeDDWIpPU8y/y12J+4/fIJwVYM8b16++BosBasKCSOjI5LtCQT9hqm7hR2LSZ1VgqEKFEpOFROnJp7CXIyhvjoIHhcLeWqFVyJXtCBbKmFidgZzswtob+7SmYXna04RnuW1bhUNw3QC5zaLHcur6/j41n1kKZtSKKp46VRHihkBn1dmrXyWPJNxTBA4N5uMYiGfo4nFAGmeG6bJBM8J2PNzuR5S85x+OTwbMwY0mOczDoTC6kzlGZxdRJl0Xmsf92gat4+NDiMU8uPo0UOKBX1g/lvMc8ZN/ToyADZ8TUxmjs09zfMvSq65dx17EdiLwK9OBPbA81+dZ7V3pXsR2IvALzgCN3/6f/2cbIvRbm5It5ikeWgc4s1YnJ+H02bRoVrGWj8HnstkbNc4rQymljXPeaien1uQniHPtEwyyS6ieRDbMWOxbTFSmpobpRlKGZCd7R20trbvMv8cSjaZZDFBJDhM5hzBP+qtkvnLpJfslitXPsW+nm4BsFeuXMaZsy/JsJHyCtl0UgiFDtkmMrZ4AxYlj5HIDj74hw/x9tvvCcReXlvEw/6HiO3QxM+mBJVGpzSdY9s3r3NnJ4bLly8LNKltrBNrm4lKJmXoijMhZzJ55vQZ1NbUiBV29dPLcJhzimt0Ow6n14+W9k40trQKDKYZZmw7irbmxs+TFhYb+PmGzrlRuGAizDgyeefrjHZh6j/n1FrM58Eknv/m9zKIy+IEk04x/2tqBfbzfciY9/kCYlSVtV9p8knQnV+8T38oCK/fp8/h82MB5OyZs3ruBNLWVlfF/KbBX0drE/LJGPJkNTKBKZmwHU8LSL99975Al5aWNrGPqEtvhQUBr1/M9Tt3b8voki3wvb09WFleQld3h1hQZEORycfke+D5oAozdXWNYq5SxoD3QZ3toeEhMa532Irs8qOyolpscJnf2VgQopSQCbNzMxpTBL8JspKtXDIZbfoEXMrSBowvgZGm5ibsxGJ6BtTeL2XzCAfD6Ghv172QPcz3ZpwJavH1BNOZAL8YHkEyVURlhR+1VX6U8nHpfzo9QZjtAYxNzgv4P9TbA7MpK+3WfL6E0fEJTE7O4kBvnySKKB3z2isXkNjZREXAg0w6LqkKmyeEn374MV4+e2ZXSqYgjVDOZ7boi8WWyWKbrM5cDsl0Bk8eP9f4/9LrbyAY8AlM8pFZTtBd+vvUiN/C8vqa2NJso96/3zBAdTm8WF2NYHF+BYcPHYLJlMPg0DPcvPMQ6YILf/xH/xrx+A7+4s//C9xuO373d34bXrdD+vOsvVGHmjFNZPMIBCtw714/qqsaENtJyvyV4/Lo0SMav7H4Dvof92N9ZQFfeec1tLc3Kyk3GGYENw3GsMlsl842wGtnh4Yb0zM0rvNi/4Fuged87mky4ZZXBKSU5fvDFUEk4luKw2Z0HYn4tmQhKD91995DvPKld1BV14JYKoerV2/ia++9CZedEkjUPi8aDNh8QWNxbX0THk8Qc/OruHb9ltj8/+7f/RHMZkNzllr3sVgKPl8Vlpc2ce36HTQ3teHeg3vo7OrAqeNHcfnSh7vgeRZuBwHOgtrcY4kMxqbmEapqxP/7X/8Br7/xNlqbfPjox1co/or3v/EeAkETzJaUGK9WswfFvAfXbzzCwMggahpq0Nfbp/tua2nF1MSEAI37j+7BbAXaOlpw8tRxvBgcQ3WoBU2N9fC4KRNh6FGzo+bOnXtaP+wuG1raGkDsGXkay5HxW8DA0DP0P36K+vpmuN0Bsa8PHToM4nX5fBpOdimYchpHlMWJxdIIBglqvRBTeJZGwedOwWYtYmVlHk6k0VxfhUKhBJPFLi+AktkhBufQyASWltdx6PAxLCytoLK6klaXWocmxiYF9KdTGbzz1puSknKwGykWlQGqjGdZ4OPCJJPs0m5hmEB6Fg6nW9JblJNaX9/A4MCgwHUaK9KTgMU3ru0EgcnKFPJNEXVB39QWNrSLuW4TFPr+X38fb7/7ttYEMpANFuiuVMuuprDBeodYmeXdmIxzdpdQoooGmCw8WkxmeFxuPH32ROAjzSApz8QvrkFWs9UovjocYnNe/vQmfu8P/lDxpVa9WMslaI3inNhgAZCSLTLfTqGmKqiTAOUUng4M4e79flTV1GNufgn19Y04e+48nj8f0NrJLoJwoAKr82vwO814+aVu2BGFx0bA2w13oAmz6zuY2ViDN+BB2OtGW2vr5+vog/sPJYXS3d2DYCD4sxOQyYzbn91HTW2d1ufN6AY8HicqKoK6R7+PsltpgcKRyLr0pnNpAxjkuj46PqZ4ca/ien3s+AmBdmVPkPsP7qK9vVXPh78jIBDcR/MyLT569JjGB8cFC+ksLjldRmGce8Dw8Au9F3X2OT+57pd14isCIVSGKakTw2d3bsPjdeHc+XNixxPsTaWyGByiFF0tWlpa1OlGs2IB41YzcmkaErNzQb1LmJ6dhz8YQiAYFsuW461sVMmzAa+H3TSGHJBJ18n/Z/H7vffe1RhlUYq+HjwfUd+cz392dkGs5p59B9Txd/XqZRw93Kf9hwVBFsQYFxYjGVOOJXqFUPZjYXERuYLp8y44nlPYpcW9mzIvLOLzrMTYMsbRyBIuXjgl8Jafz/OFQU7oFljPYjwlc7hf8uf5kg0er18m2NGNFcl/ud0OrCwt4sXwC9TW1auo5Qv4JdPCzgteA6XXeMbY3NxBKFwhaS4CxfMLS+jp3q+zit2cQ2VFAGabTXtMNp9XoeX2Z3dkKkpZH0qwMabsVgj6q9TlZujKF+B089zATkqf5KsoK8KzJzvpkvEtnDzaB6uZYG4OllIe8dimZMySmQwWltdQ29CGheV1HDt+CsUs9w/O1yTmBTyzwG+MScaZBYR0Ooeh4TkcPXYQE+P9sJpiCAfsMBWLsFlYfHQikaK82TIy9BWKx7WX0BSZPiUkbNDomPtmnusdSISg8a0DM7MLmFlcQpydjJmsznT0bOHpgeeAdMqQdOI44jWpkGtVb8xugY7AtTHuCJCzi49jl/KJHJculxdxnv9yWZ2DOaJp5MqiC03MWWCkMTClzDgmVQSymjE48EzrdF9fr8B4g2tOpjqL5ka5kV8kr5eZ55xDn2/qYp6rVASr061CKddWrau7ZB9+P/XGH+7hRL/gvHPv4/YisBeBL3YE9hbFL/bz2bu6vQjsReCXGIFbH/7pPwPPDUkWgzGnA3EuI0kRUzEHl41MPcoe5HXI5qG6fBD9eQCdB9VkNodYPIkf/egfUFlRg3gsiXfeeUdanwS+CIoR3zNam0tiHjMRJftrcmJKpowEaZjwE+wiGEzWHHVYDVB+DvPzszhx/LiSYrK/JyenUDSZYLU7ZSzHpIitvlUVAemokvrFtlyHzS6d3Vy2iOmpWQE8m9FtxGJJvYYgZUd7K069dEympvW11UooHDaHDu+UqyB4TVZZXX2VmEedHZ16kowPk3V+p/4s/052GtmBDx/eE8Oc7O2Du632kjwJhaV/SuNLpiVkQhkJQU6vJchB8ycyLAXGkD20Ky+wuRlVzCiBwJ8ZJoU0TMso8SXAIe1zi0X/V060+Z6SmslmlRSxXZoJN38nGt0UGMxYK7FL7iAv+QubwHgm1wRXCAKpiXfXyI4J8P4DB5AiA9/jll4uxxBNPaemZxFPZBBLpJHN8znkUFvfiFK+gGNHjkoSiOAIGct+nwtXr3yCjvYW2C1mgbYcI3yvialZbG5u4+DBgwIrCIoq3hazAAUa0ckIz2JBY1MTvB6vIV9QLOk7r4n3TQNWFj14TwT+mTBTNohxZVcDGehM8PieRAgZ+8FBGr816P2rQj5UBlhQIBBlmMwaxrEJMQzZ5s6xRjCAABwZ0UygE/FN+HwuVFaFYadRncmKn166gpaObmmbV1XXwJzPwWU2Oi68gSCmZ+Z0Pf39/Xj/m19HKZeG12VHLp2QcVsaVnx6/QYuvnxBBmh8LpkkWb0OpZjUN6URXmQjIpLYyuqKQDijLd7BDuddc2DDVNeQ5DEYZWRsTk5NC0Dx+H1iExL0ZMFqYOAZXnv1FQE/xUIW8WQWd+8/xf4DvTJ3+5sf/lBmnF/96lcNs14yfDNpMR9HR4alkU3m8fZWGn/67/8z3v/vfgPXblwTCPmtb39TTEnG8cqVa2Ig/vo33kVVVUBgAIFzkk2lU21zIV+wYXMrg+//8ANEoztobKhEe1sd/H43gkFKWVBywIZC3oTujh4BUGSuEtyn6Vjewm4JM1xWYG1xGshnsTA/j43IJjr29aKxoweZog39zwaxv70VdWG/mOGlfFbmZtSIpbSFNxBGNJ5GdCeNH33woYD4//GPfxs2CyV28pLMITM7naE5axY3b93DiVPncPnSNezEE3jl1fN4+vQhfus3vgWbqYBSPiNGXS5bQGQrgRfjs3D7qvDZg6do6+jBu28dwv/9H/4j8pmMdNI9bhaaLMhns58DDZ99dh/jkzMCEI4dO67xyLlAqQXKylAHubmlETU1lQiGKM+SUVFLWwGZzMUStncSmJicQkUlgSS32IEVVTTlzSAVi2NualoFk7qGGtTX1Ul+gKAVOzrGxyfhdrrVnUJww2yiFrdR+GDBCnAglcrh5vWbmvup1AYO9rYApjSW5pel3+txOQWgOFhEtDkk4zI5u4SN7RRyJjsSmQIOHurFVmQOQR89Nepx48ZdVFTUCWz4QQAAIABJREFUaj6zehtPbOHEiT60NNepN8passHnDqqDiPsQJU4ELVnIrLYJ1KF00f37j8QyNllKms/UU+ba6vf6VOihLBi19Qnu0eCVc7umqkLFWgJENJOmnu/w2AheuXBBc83MOHB2CXDnl2aqYm4APIb2Oecf11cWCOcWFnDh5QsCqQgqPnz4EF1d1Nx2wyJtfAKr7LCy7vpuZHD1ylXs6+pBe2sHNmMxTM8taI/k72ayGRkze90uMUoLuSwCfjfsTisy+QLyJTP+/scfw2xzIhisREtLK/Z1syBdEhP4BqW4dhJobmyEKbOD10/3YXtlHKbcDuxWC0pmF8yeKngqW5Ao2rC0soLY9hp2drYkHVNXW6e9ZmN9Q2bir1x8Rft9/6NH6OjoElhPs22ClCw20gMgkYqJiUr/iydPH6mzhJ1sbqcHqTiZrBaBdDxfsNBB4JjbFAvHXNMIxBMEpTE25wDPFDy7cF0jcD41NaV1k6agXK+4x6j7bXhc19rR0Y7aulox/VdWl9Ha1qL3ok8Fv1dUVqAyXKn95+kT+mU0ybSVEjeG1I9hTMpixfz8gvZdu4NzgGPB2FM5LySPxY4ymuqubYhVzXlHQLD/6RNdW7iiUgA8C9pujwHuct9NZ7Iap2Mjw3jl3Am4uVfkSYSwS5aM0jSUYOnvfyLDTXaAkE3f09MFn9ejtZGvpxwd5d24H/CcwnMEC0lGcZ5mGTasr0d07eyWogQc74vnCBU1pZntQDyeQG9vF+w2QzaEn8VzIOWH3C4PFhaWBLZ3dnZprkpCx2FXTLlepBJxmU3nMmk8fPhATOiG+gZUVlfrGZJZTs8LFvgHhwZU6FA89HyrMTs9o6Ipz0n0K1lcXkZnd7f2+wMHe+UXwzH1uP8RWppYMHSIMZ5OJpCmTrndJ1NVenTMLizi4quvYXFpWbIu7G4huMszMveDrnaeabLwur3I83mwkL+9gUwujq2dKKI7O6iqbcLE1CJOnjoLu82heUhpMUq3sPBL3w6/P4jJiRl1KLCLKZExCTyPbEyiImyGz22W0elWJAGXM4ypqRUMDU+itraRvBAcOnYAgYDHOEPmU9KO55cx/mwwmZ3SXue5rLKS5ukVIn7wWbGYQb13kjF4TuL/v/nmW7uvz8t0/POOGTbIUDJF3TsZeeHw7+ycMDpbOM5XtDdQfqWu3tgb1iMRPRvKZiWS7CChwSgQCIQkI/bwwT20tDTi1Knj6kKS8bmAc2OtNAB0Q7bln2qeG2uoCXntLxbYqK1OA+LdpXYPPP8lJp17H70Xgb0IfOEjsAeef+Ef0d4F7kVgLwK/rAjc/Om//0eGoYbRmcEoYRJEwJVyAjy8mnIZ2Nk+ScOhXfCcPy9roJfBc7GfzGakCwUladtbMbXWM8k6/dIZRCKbAscM8z7j82bnpgXSEjxfW10XUMeWaRpwEQgYGBgQQEoGuAGQxjE5OYHqqkqDUUhToxL1YTNY24hgZT2CRDIjtpaHOp9pmkUWBfwy0VSSECPDiUmeGYf7jiqxnJ6ew8jYmMFUtprhcFokg7F/P9l+ZL1AkjJM0BPxFKqqQ7A7qaedFbhSZogz8eRnEJQmu4qxcdhtWFk1WDlMBnldFhNw5FCf2PDUQeWBv0D2jd2J7Z1NmEp5MesIihta5YZhaplVTvamwUJP7jKKyKRnUlKF4eFhxYo/Z9LL5JcxJOjPJLvcps/CQ7ltWmaufr/YdfzDZ0tJE6edoE7+H5nolZMYJslOh0v3SWNRl9eDtu4ebG5twkljMYsFP/jBD/DOO+/BZLZhdn4JTrcfy2sRTE7NSCe+p6NL7Mfa2ippXLqcNjx/+gh2qxmd7a2ooHGixmIRY5PTAv94j/wiI/bJk8fo7ulSfCjNQl36trY2/Y6M4ChT43KrHZ+SNWTCEgAj456xfPToke6XABrBdAJL1E8ncEBGJHW/mXw9ffZcjNkjhw/DbTcL3CTDlGgYP8PAGs0CKFZW1wTsExRgkpiMb8NKve1cBqOjw5pXvQf7NEZHJ2bw8MmgDGTrG1pxpG+/DGbZhfF0YEAGibwP6viSRUtgzmW3SAaFCbfZ6cKj/n6cOnESLid7xUuwW+0CjkaHh7G8tITqymq4XS6NJxaSknyuTocxRnweGZwylmRTk9lJA0WCdpSNIFCS3AVc1jY2EN3c1O/Pzc7qeqgjXRkOaV6urpN5v4IjR47g/v37KoIxthyHjB2LSrdu3UJrawtaWuvF2LZaffhf/uc/wbvvflUs86qaMF5+5ax0dcmOJPgb8nvw7V97W8akTqdVYL20XAkuFggcOgGzB//wk0/F6uzpbMLZlw6hsjoIu93Q8kfRDJfDh3ymKFAgm0vB6TQjXF2JZJ469k7EIqsoZeL46Mc/kn8CmfBpykFYnejpO46F1XU4zSYc7zuAVDwGh4XCUWQvE2gtIGeyIF0wI54p4vt/+yMUsmn8D7/363BYjTU1T0kdtqBbbZLl+eDHn+C3vvt7GB4ex8efXEFndwfW1hbw+7/7W7CUcuqcIfBL0CyRymNoZAYb22lMz6/CH6zAV945jr/48/9Hc+T9b35THRrURTba84uYm51R8cNmd6O6mtJDQM++/WJOEri6fuOazAz7+x/g0KGDklchyFiQ1jcBjRLm5pbE4Kypq4PL49EaGgwFZKYbCgWwHdlET2cnqqorxEgkEEQAztCuZvGM8ks51NbUqbjH9YTGrAZYzT3FgXzeLGb7k/4HiEaX0NZaiaoqD3a2E3BYPTIztJpKAo3FdDTbMTwxjWBNIz69cQ/BqjocOXoYDktKXT8NDS2wWFyAieBVTAWj1TXDRPK9L7+BcNgPW8kCj9MouBE8s9qtSGfSms/slmIXw/Xrt7BvXy9CFRVIJMhmDWN5aVVFOII42XQGs7Oz8HpdAnkJDLMAQfmG2upqyW5w3eLz++jjj/HKxYvSYJcGMT1FyIDX1mIA5wYwtPtvlqV2pT6uXr2K2roGmUOyYJGMx7G1RUPMRqMLw8T9g8xNhyRf2LkyMTmNG1ev4be+/R047U6YbHZsbG1jczsGu9OFRDIuDWnG1AwyZLcl61FTV4tULo+dWBLDY5Pw+kPSHifbnUC7pVREU30Nrl69hu0UZNKc3V7Gb3zlVSQ25rC5Nq+uosW1LbTtP460yYus2YNgRQUK+QQS8ZjOENwj+ayqq2rw4P59HD1yFBPj42KiE0ynwSLHHAvEBBgp49De0aaiF9dqAuR8bpx7k+NTcNq8Av74f1z/uZeVjQrVdUIg3WyAtywAs3OAe+Pjx48FbnP/GBkZ0d5Y7jAyWOnUQjf2AJrZ0uSc6y7nQVtbi3w5aGptGFL74fcaHWrcW2iozPc/evSofs73LWvNcz9mMZbrJ9c6XqO690oGyF6WN7l//wF6DxwUmE7ZrYmpKXVBcA0jY1oF7EJRRXcZdQPaizvbW1BX6UWDzkiUKeNPLPpdvjcLg5S3IOmAsmDs3Kqrq1HxjHsfzwZ8RjzP8IzA840kdRjLTAa+QAhr65HPNdVpYMvCA4vo1DbnvZaNTDvamuCwmzEw8FzXy2IFQW/un6OjY+r6I5DKucSfrUU3UFdfg8mJcRlwuuwOjI2Pim3N8wsLLZLmYYcbTALgw5WVKJlKWFhcQG09x82mulDSyRQGng2oCMiCwOIK/R+CCASDur/jJ46h/9EDGdIe6OmUfF51ZRCJ7U2srm6goqIeG9FtZGlWYbaio7tbc2xqekadcJQQIshP0D3gdch012FxIp/NyYTabC5gI7qERGoH0Z1t1NQ1Y30jjkCwClXVtToL8DzMTgXOfT4rkiGGBkekR+/3hxFPFXDo0AHE4yswmSjbEsJWNAKbiR0BmxibmNV+Ut/YgGBFGLX1NaipZgGPPqE0Zzb2AxUsYYXZwrFkx/DIqNZWFtGM8zw7HvKGF4PJLEkZFky6e7oVP3YacU4JsN4t+ZXBa85pdgvy9SyOcSxvbVErn4V8O5KpuEgKLG6wu4+yRDyDkdXPbgzu5Vwn3R4Pctk0fD63CpJc3zjN1dzz+TppdNr8DDw3JNf4x7hHAzwvEjzfZZ7zvbW27no28ftLb/7RHk70y0pA9z53LwJ7EfhCRmBvUfxCPpa9i9qLwF4EvggRuPGTn5dt0VH0c9Y5ARQefsvgubmQg904r34OnhsGnGZDvmNXuqUMnudKJckeoGTG4OALjI9N4utf/4YYRwQVyYiOJ8ho5gHaK81oJmtjo+Nim1LChaacPAjfunUbY2Nj+M3f/E0xgKnF+uDBfZx+6SThZjFdyEhkQkewb3N7RwZ4y6trAhO3NiNqFaUZ5bNnz8RuO3z4iPTS73z2QIamqWRWh/mOzi6ZezHx+OCDvxMbi4Du2MiIWMzUCp+fm8f83CKC4YAAF4JEhvmcoanK5I/GYYZhE1mVKTQ1NaK6KoSNdWpFRwQMZ9MpNNTWiSXl9VJr24F4Mi0AnVqhNEskY51JKBMbguTU/Dx06JBYUwQH+MXYp5IZJdOUDCErmz9nYknAUuaZu239THAZcwIETIiZiDLZ5e8Q6CTITlCAyTMTfxY1yFwyJG8I7JR0LQSL+WzINmMSzASLP3v89ClmlpZRVV2FlsYmtfEyYzl0+CiKhRK24ikUSmbc+uwe0pm82pTjsTg62tvUmk+5DJqWVYT9Mjf86U9+jG9+4+tYXV7Sc2NsKFXAeHOMzM/PYWNjTRI9vC4CEtT35LXz3hkjAtj8HLLamPwT7Gf7PEERsqOYQItEj5J0+QkuEFymcdzLL19AdHtbkj3Upr506RJOnjiBhtoqhHwEJAx2LmPD5OzO3Xtqm+dMInuRhqT19TWwmrICWadnpgSGslDx8GE/KqtrkUzR5DGMbN6MzW2y9HqwE9/EytoqXB6ftIbZxUEQXs9TQHBBcaL0QGRzA8tLi3j14itYW13B+uoKohsRgbV9vfs1XsgOo3ksgWzKz5Tb5tllEQ6HUFVd+bkmvBji2YwAb8q9kF1vd7rF+KVp4PjEuAATdnCsrizi5MnjYt4RKCUIevv2Z/IE4P3zPjkHmFizCEZm53vvvQezxQSXx6ZnarV48b3/8n10dHRjYHAAp8+cwLETh5HOZnD79l0ZvzXX1+GNV16Cy8UE3+jKUFGpWEK+wEJXEDvxAv70z76nItqbr53FqWP7YbGyyyGugoahrkHTvCI++vBjTM9MoKY2DJPFBLPNLs34fR3NuPXpJzh2qBfTkxNYWllFZCuGQFUd1reTePVLb+P5k368ev4cLNTNZmLPP2RZut3YSaSRN9uxurGDv/zh30rq6t9891uwlAoqSJBNT8kpautGott48OgpLr76JRXvPvroEpZWFpHOJPGHv/+7cFhKsJqLMrvkGpDJm5DMlPDBh1cRT+WRSGfx2rmDuPTJx3j3vXdx8MB+pNXp4FJxgQxNgqPSODazGGLIiXDcsaukubkVT570ywyX0h8E0nt798mgkvNiM7opI2U+V+ruci5x/aHE0sNHDyQF0dzUiLA/pE4DytewMEpwhfEwCn2GxjG7iSiB0HewTzJaZLsXyXYWImKF1eLC3TsPJV1QLKTx0qlDcLlMMuhdWVpBU0M9KgJ+FMigpQxROovVjS24/GHc+OwB3P4wYsk4Th7u0XrANamrex9sVofkH5Ja5+YxNz8vduS3v/NtFNIpOB1WuJx2pDJJeRdw7eA6zLX22dMBAbvtHSzMFbWXcO543D4VO30en36Pawr1xgncEdj1eN1irdqtVoFs6V1Q88OPPsaFCy/D53YZuuTFvEAhAmcGJ/dnzEq+TsXUotHFIp+NCxclL8VnOkOGtNOuzg5DDsjwNKC+MMeS1ebE4ydPUV9bj8XpaWmC11AD2etHIpNV1wvXPALxBLYMPwKa2eY1jlfXN/DgUb9iR3Pdfft6cP78Wdy+eR0ehw37OjvUJTMysyYt9qCzhHNHu5CMLMBlLWmdIngerGnF6nYe67Ec3D4fQtS8d9iNtdHl1jjJptNichM4ra2pRk93jyRGCOwS4CS7WHvL40eSoyC7n4xtguRkVNM/o621DZWhakmL0Iyc69PTp0/R2Nig++PncV8jgFdVWSVwnusS59Xjx09w7txZ7ZeU6qFhI8cur4e/w301FKrW+SASXddr+J5cV1lcXlpaMNjY+ayeB4f04/7HKiByTyIgT7NR7sE8H3DtZTGU98Wiu3wmyqQFSlCx46dEo9mk1k+emY4dPW7s4SYTYomE9mnuv3x/s9UKu8OJhYVFdSglkpTFWsby4gKO9HUh4PftStKwGEo9axbji+qIGJ+YQriyClOTUzh18oTmgsxaKU3Erit2wmUyigefqSHdwYKnDTPz81pHWNhgsYCyK1cuX8avfeMbuwbjeTx5/ARNzc06T9E3Y3pqWvfHvZsmzzRlJbGCaxHPIZSF4dlh8MUAGpsa1PHn83iRiMclbUcmO/cw7u8Eg1X4J1vaasPA4BBaWltgd9oxMTWp8yTvobmxCdub2xgaHNI4iMXTWNnY0DmJ55zW9jYsLswjnYqjtaleBdG66gpEN9Z0ZoHJoTmVzuexuLyqQlpldY3WAhcZ8ukE/F4PHHYrPDTpZoE0B3idlCXJqNNmaWUWqUzCKBbaXDLZpaxVRVW1AGnep1j0oZAAbJPJKsNwrr/0TNneSeLQ4YPI5+n1My1z8O3oFtZWIrj/oB/RzW2E2EUScGleOl300qmU7JfHRekW4zlyPS2WzDK/ZmHx4aN+nZ9ZOGXhh2OTMnk8I8qvgZ2n6ZTkpoyCDtnr3PfKGYyxcrF4QGkWnie4jjDOnE8rKxsCxlk0pdQVteJTmbQMWI0uhqB8cNgFate5zI1Mjh2CWfj9HlitJoMcw/Xyc7kWo2ius688I4SIg24MBiHnZ8xz+jPYXG6d9XhWkKfEz/058/a/3sOJvgjJ6N417EVgLwJfmAjsLYpfmEexdyF7EdiLwBctAv8cPGdutpuQ7YKlTAiZjNpRFPPckAuh3rBxepZ+Kpl1BaMtVF9sPbZAiX82QwZiHh9++BHefONtJQZMWMiaowEhQVy+lhISBDmXlpYRDITEHCPgyQP7s2fPlZy9++67AiMXlpcwOTGBiy+fFWuOB2uDGV4Sy4+JlFgnak3PYXxiQgkBwWyaPhEUJEhKwHp9NYpr129Kb5lM9/YOapDnMDk5ju3tTWltnjxxXIf5eCwGr8+PyHpECfe+/QdUIMjyZ/G4mDlMopnYMymkgd06zQszaVx8+TyCfgfSSbLed7Adjeh7ZUUlmhqbxL4hWEBJShqF0lBSUjMmKOknQ41sHgK9BIgJbhEgIHBPoJwxY0LLpJx/+HP+HpNLvo5Je5ltTlMvJjb8PwLKTE4YGwLS/H8+BwL+THCZfFrMBkOSX2rXFsOROvZF6YtSm7MMkHIUpAuGvMH62qqYSG++8Yaht5tMweHyYWZuEdOzc/D4glhZXZcuPlmAdpsF1VUV2Fhf1TP98nvviKXtdjoEABAk6enulikZxx3Zy7MzM9LRJKBHE0omabW11UbhR6CWEQfqUcvk1GQW+4ysajKFy0Zrfr9PjFsCJAZoVZC+8+Ejh8UUpuwCW9PJsOfzJSM4HPRLE5SMPwJclGzh2K+uqRO4waIImYHEFB2WDNLJHYFVBLe3NqMy/iO71esNoXvfYczPr+Hho6dIFTJIFdNKBQ8eOobaukbJ3LBtfGpqRpIc1NfnkM9n0ziwv1OApIeavAHKiRTEhmtvb9Hfs9mUfkY2sMHcYlGMDGGLDFNZyCJ4Q8Cc44VyNgRAGTulxiYzMjmy42yw2h2KEbWyb964gTOnT6KpsUE65pRgIavt9u3b6D3QC6/Pq+cxMT6hccXP6Ors0nf+m+3fZMDGd7L48z//Afbv78X9h/fwre98QyxTPte/+9EHyGaKeO3iBXidQFtroxjjVJUhc55SR8kUWcx2mKwe/Mn/+R8kWfHVty6it6cZ+UJabFqX2vgpR+XCzZv3cOPmbenpv/r6BWxubeDypU/wO7/1G3CYC9iJrGJk8Lk0iMkCbGhpw2Y8hQePn+PNd7+CibFxNNXXo7OtBblMClZ2HvCCCDYU6Ftow9jULG7euQ+fx4Nvf/ktAyTl+kl9bRhMcgK6/+k/fw+//wd/CJvdia3NbVy+cgWxeAy//u1vwu+xS6ebYIwklxwuDA5P4N7D5yjACn+oArU+O7q7uwSUUD6HHS68XxYVOdYITspc2MJYGTqz167ewNmz5wWK37t7T6xZykgRdGYxKp5MoK2zC6lkSp0hXm9APg8EbNnZwQ6F9rYW2OwWeUOMjoyhva1DEhUmE9dfg3lusFTNYrjv7MQxN7co3ef9+3pQKGZRKGVQMJHlSNZlHpc+uQ4LrJrvlDsIBNxoaKyVCR0lCuqqqygmYwCu2RxW1zexnUgDFhfi6Yx8CcaHn+Ng735JKrBgSakYaoa/GJmAxerE2voWIpFtHD5yFJGNJZQKSZw8dUzSCywQEjwn9JJMJFUAPXbkuKFRQDZwPgcHPTZSGektr61GNO/JpBRDmbIcxZzRvbWrY04QnOAm5Ud+/JOf4pWLF+AhcM2ib4mF313wSSIu2jx/TrKFDHsL7t9/qHl5ZBdAJXN7bmYGbW2tcLkJ9Mfh9XtV9OOaxn13ZmYeY2MTqKyoQENNlaQpUukM8twjS0C2UBDDmwaXLJBWVYbR3taqQkauAJkkX7lyRQWDUydPYnZ2EjtbUbx85iXsbG3AQ5AVJixGsmjv6EZNyI3s1jJikQXkkjtaKzMFMxo7ejE8uwbYfZJNYDcVxwb301AwqLHHucH5QzDUkDbhWmMWILy9E9M+xf2ITGKy0Cn9QNk27uFcA1gQ9no8Yp1PT89oTeOexnHPQiDXOe7pLS3N2v9pOs4OJJoHcx958uQJTp48qd9nnGk+zX38+fPn2td4ZmHxiGA25wklYAhOk6lNwJD7Lz+P8jncY9mV8OGHP9V5hdfOswDXQe7D5X2S70EQmONGRrO7smQy/aTRYb4go13u9wcPHtK9yRzUTeCV+t5Gx5lh9k2iAvdgp84j/Hw+P64FLU21GlmG3rNRnNG5KJNVlx21/dmVVVlRJckW7kvj42O6Ll47zzX8Ylz4+SriUfJJxsdFOF1uFUZ5DuE04XfKsfC5sOjw/Pkz3TfXprpaFiAyAkx5ruC9sdOQ102JPsaERWr+DiVOevZ1IRKJyqSXvjcedh1ubeP48ePa51gQ5rVwj3VwH0nQ+HsLyXQKzS0tKsCI1GC3o4ZmorpGk84dH31yWfdErxE+E467kZEX8HkcaGmsg9/tRDGXkYxJOFynuRVPpRDZ3EaKknhWi86RLc2N6thIJWOKt8tFM3YX7DYXzCULCvpMSnolMDE1LumdjWgMmQzntg3HTp4Q45wdKypIOxw6Y7G4bzGzsM+Y29RJaTKz02wLM1PjqK2pRThYgReDo5hfWEQsvo2m5mpYbCzSOmG3+RHwGdJi9P1gt4vOOiYLMtmC5ngmW8STZ8+xurystXLf/h6dA9k5pHVQY5J7JskBQsh11iewb/zTAK3LXkl8FivLi4oxwXaOYTLPs1l2TfIZ2dWxxLGqTjCYxDznPkRZsGAgDH8wiKXlZaytLqOurlpyMizK8lmXmefcUyRxZbif/DPw3LhSg8Uu5nlZtqWw6yXxc+D56bf+eA8n+qIlpnvXsxeBvQj8UiOwtyj+UsO/9+F7EdiLwBc5Av+SbAsPyUwopWlIBmqOus1x2EoF2NgCSskB4yT9j9ofCZSUAXX5+tiMRI2MEoJZjx49Fuuxp2e/TKUqKkOYm5sRQEuQjqAgQcm+g4ck28LEkgAFEwkyWcnAevPNNw0m1/i4DtQdrc1wOWzSmGSSQsYL2UZkl8gwzeVBNsfrInBlxqNHD3VfbH1nwhbbScioiC2yy8tkrKWQSsXhcjtlAiUWnsMuYKWcRIZDYczNzol5aCID2+HcbWu2K+ljUshrHx0d1WdQ+5HgbWd7G4JeKzbWltRyT1CTAAJN5dhuTCM2JjVsD2arv9lqg9vrUUJJKRYCvtQ9JyhbZuLxmihNQs1ugudkJhMA4Gv4/0wOjeSfoDAlFAgCb+jffC2/kyHE5LYsqUGGP1/H58LkUCBYPiPN6vIzlzSJ2SKAhHFgUkZjPr5fMpOVJAXbcvk85mdnBHjTfIogNMEZ6hxPTM9IkidYUYNPLl1GsVAQ+7CnuwvNTQ24e+e2ZDP8fi/ufHYbJ06cUHIaDviQTqWUsHNMUGZEhnJbBqjNscSEj0le2VyVBRk+i8HBQd1DZIMmX36NSxYKGDMyDwmgE1QgIMCE/MnTpwK4CWIT/KL5JsGRtbVV6QO3NjdhcWlRYIXXH0B1dZUMbGnyRaCKoMnI2CjqqquBfBw2UxHpVAKZVEzmmUzqCeL4/SF0tO+D1e4WGzlH2QjqrpKlZrFjayeGdCon1qjV4hTrPx5LSCv4xdCAzC4p1dHW2oz6ulpsbW4g4HOL0djXu08SB4bmaUlSHMkkE1ej/ZpAtswCpfW+pSIVC1dlhuTSypK0jt0evxjdggV35SWuXf0Ur7/2isZxRSgoQDOVzuH69ev42te+prlLIIvdEBxnBIY4VjiGqalPoJHvOTe7SgEeAR/DwwP46tfeBU08qSn8Nz/8e+zfdxBnz5xGLr2J5qZ65CnZYi4JsCJT1GRmrGyI7mTwv/7vf4L6ugZ87a0L6G6tRclEnXGztE9T6SLyRQc++MklrK5H0dHZhnMvn4EJOVy99CEunjuNsN+DYiaO6YlR3RPHwujYJJK5POxumvx2IZPNY2x0DC+fO6sxSRDUKCKWkM4VEN2J496jx5idX5Qszbe/8p7kpcgMptY3WcIs9Fz+9FOxRds7OvHSSy9JS/75wBCmpqbx1huvIRz2oZRPI5NJKWbURHf7QxgZncHKehQHDh5Cvd+L8WaaAAAgAElEQVSHZCqBYjEn3e21lWVENykn0aw5y/+T5n+JrFePwN6V5XUVbTo7u/Fi6IXmwMWLFySDwTVsO57AvUeP0NbejkQsoUIli3x9Bw9ibnYa586eljcBWdscPzKWJSMz5BeAnsmmNL7K/gs72yxquVW0WZxfRENdAwqlNPKlFAqmnAoKZrMTly/dRDhUg5nJWfgIrsW3cLCvG4GgB5H1NXjcTjTV16kqy1izu2grlkBjczsePXmKc+dfxujQc0myEMTa3FxHQ2MdQhWVGJ+YQV19G5aWtzC/uIGJiTm0tNZgdXVasjUsAAWDfo1ljq2VpWVsb21pTSFox+ITQfHPTR+TWWn1Xrp0Ba3t7SqyPep/KHYl1wGXw4lwqEJrOeXByPS+fuMGujo7UVtdpb3USiKxjG8NyZV/iXnO4uTjx0+15/YdOqJ5uhnZEGjFdY+sVbKfybYleMi1eXpmHslkRrrtLocDbc312sPYOULgNJ3LSlJNnia7/gaST6mu0lyiPNBf/OVfoLoyjBNHD6O2Ogy3w4L/43/7n/C1L7+DILWUiwVMz8wi3LAfZrMdzbUVSG2vYnt9CZUhnwqKRbMDVY0duPnwORzesOZ6VUVYZtIswjQ2UrYpJzNDPlv6GBC8pQQRQcbtWExsZq7JLAgbBqfsdCupyE5DSxaVCZ4TFCcr2ejQ4t5m1pwhuM09n6/nekfwjutXNsMC+eTnLNS+vj7t4wTNKXnG7zQK5X7OAn5TU4tY7GVQnd8ZP55DaH5M4JNrHGUuKJNVVVWpa+N+y/2VAHt5DeQ6SFY82eh6/yJZvruSLSxQs9OI83RlVR153GMJ9BNAZkG/u7tTRp1kpDc3t2gNXN+IyKiT44hsfO5dHrdLhSTurYYEDIsIBXXuUcqpvqEBY+Pj6Ozq0VyVTn2hoPNK+YzAGHLP475aBs75nXs/SQMsTHGvZUcR/59dLDw/cM2hHBq7xPh6FtIpW0ZJtYMH+2Quyg4+yvjxrMHY8HXcs1nMDVf44XA6sLK8Iskn3mt0c0vrJI1lAz6vQN+62lpEohHJ2XBdZtcMu0vYqUUmNQssXBO5V3Au8PcTqZwka2h6W1ldJcNRdhm8dOoEhocGEA76EA541RnCOVwqWXTWo5Y810Ya1lOzO56I4cC+Lmnx89y4MDcHq42guh+hYDUKMgO1IbKxArOlgOnpCcnqjI1Oy5PB6w1i/6FePVN2X7LoyHMYi5bUPicLm5rrPEsx/pzDKbLcfV44HR74fWHMzy1LPstkyaOltQrpzKa08CtDzagMG0SEZCxmFKckG2QXw7tQNMHmcGNre1vycCQkcJ6wYFFXVyuzToLnPF8ZxUoWTHi2oi6/vWzMsAue81RgFE7mZigRxsKnf9efxyTzcRbb7Q6b/AlIJmE3Ds8iHJckuFitTlRW1mg9Iglhfm5G5vFNTfXqfmVnKZnnZeBc3Rn/TfDc+D0W6wzwnMxzyrv9c/B8T7bli5yh7l3bXgT2IvDLiMAeeP7LiPreZ+5FYC8CvxIRKBuGlsHwsmxLma3Fw7aY54k4rDRYK6f4/wQ8L+txl6VbeJLOmcjqpbQHEI1s6e9k8lXQ3CkRE1OYySqBTpmv+YOSdXA6nNi374ASTiatTCCokUzmGXVJecinVArZxU6bVfInBCIM6VPSq2jMR4DKZhzMMwUBtmS6UwuzpaXJYLvnqY/t1s8Jbng9PiVQhUJGgEsylVJCzOSbSUHZHJXXwSSer5cZEWVH4vFd1ppdJnxsSSXzyjBXZeLKayvAaclja2MZqd1EnprgBIHJZqemdJEavP4g6OAouQyLVQk4k9mJCZpB1SjJ5XUz2eLnMiknK5SFBrYylzXpOQDLYCUTWQLwbMnlH/4e35PgOONMELqcAPPemNTzfQiqkU1nMlPuwXhOgnhMZjGYKZND5jU1S9kCTYYU5T3iaSZ8CTzpf4QL588hn2XrsklxWV3bUAJKrW8WN5xeQ/Py2tWrSrgp/0Egi5/d3tqq8UGdYmqX0iQun07gxdCQrpe6qmSlSrrATK1Qh66XbcYGcJLTsyPQQgCGz25fzz6BvGR2kaVJkJjACgseqVRChZudWFzXSpCFSb3D7VZ7+rPnzwUO8NmODr+QrjTBAeogC9QRo8kkvXMmu2QWE4SoDIWRTSQQ8nnh8zqQTW0jvh2B1VISq9h4Tjb4A2EBAFmTCUkWJWx2sUh/8pOPBDIEghWIx6kfSlaaTfEjA1FapVYLAj6PtOlPnTyKreg6crkU1teWUVtbKe14GtVyPtJg0zB65b/JTM/qOws0ZZkVzml2iFBGhABWfWMz7GKW83WG5MG1a9fEwKZpId+YckyjY+OSGmJcOPYJnJP1KtBgbFTSR4w32c2EDAkYJ+JZeH0hEMAiCDE7R4aeQ+xOq9mJ1157GzNTk6ivC8tQUlrnAv0NbWCz1SnAb2E5gr/8678R2P/eq6fRWhdCETktDrkCO1EcyBUd+OlHVzE2MY2K6gq8896bcLssGHryAC8dOwKfy4aNlUUUskkZ1HEcTUzNwOHyIMlnUyipG+D2Z/dwuO8gmhrrNWYJ3PFaaMa4E09hanZeUjC5TBZuiwVdnR16Royz0+0UeD41M61nT/14smnJsKQHA1nawYAPBbLmi1nYrIaER65QUIHNavfg5u276Dt8FEGrHXPzMwJV+D4E0Ql4sDBAticBC34ROKCEFp97ZGNb0g3sFGDRi+xOFuYo3cNnE0smMT0/h9a2dqwur2iM1VZVC+icnZnGob4DyGTI6LTsGhE61UEyO0s/Are6dwiUEQjhPOOyTHYsW+fB5Rhm5ApJFJBCHlnazaJYsmF+bh0T4wuwmQ1zOErPmK05nDx1CMuLi0gmYjh+hHJbUMFqcWkFC0srqKtvlJFffUMj1peXAVMex44eRDS6KnPeXCGPSJRAbAO8gVp8fOk23J4QfH4nNreWNZ8rwmGxim00yuZFloq49umnePedt8Xgl1wBjfco0QTKPXHdSCOZNuSyCF7HYjsyxmPRp7qqVuCuPxBETW2dzFbJuGxpbpFngd1iMcBzme2y28VYV42iFusDZIgb8gQ0Ovzss89k7igDxJlpmXSy2OXxugxprVJBptk0ZybTc9/+Xty5ex9HDx9BbXVIhs985twbeR3cL1hQJPDqcLu0JhKwHZ+cw+NnwwgF/HBagbdfvwBTIYNiLok7Nz+VhFBPT4cKM4FgJZIFB0ZGJkDPS6/dgqqwX1ruLBqY7G6E65owMDYNk90r80OryQS3DKdZ1GbBdEvaxl4P9Y2dWF5awPnz56THzsIV750yWCzEcU2iLj7BVEaOOtfUAiewSg1yypxxvaZHC/cPgtpk13M+cC8PhYICANlVQKYypeTISOc+yL2sualJ6zBlVgh+E1zn/kgw9sD+/YoR34fgLtc2FgD4eWTEc42kZAXPJzQxraut0brK/YUa6/zOzxGzvFTSWYeyLwScDfPjXQ1nGVtnVVTjekwGOPehTDqrMcAOsO6uTjHQCYCTJMBiqli2RWOPJuOapqYcs4f7+nQdWptKNPZ06OcE5vkL1DrnuOK5gNIjBM+5D3Pd41rA6+M5jSA/iQk8b/DvMt8u5rXPkalO6R4W4Bg/6VtzDZme0Wu4z3D/pgY4nxNjRM8R+olwH+fPyLzmfXCPpgxOR3uziu9kEN+8/RlsDpcKPqdPn9YeEt3YQHNjg6RpqLlvtdt1XkqkuNe4sBGJ6vppjD0zPaU1upjPorWlRXtNdCsm8JxAbVdPt2JEM9hcJonx0WERM/wcky5jr83mc+q6opzRTiIBFpUrKsPY39OttZBdK3w2kc0IIpEtuJ0BeD1BkS+mp8bxYuSZCqhVlZV43P8M3V29sFmdsHtZnB1R4Y5EAcaVY4SyUxxTPJeSqMDro/rW5PQUmhtbJctks7oxNDiKBw/uoamlGoGQFen0hsDzpvp9ilOOHUv0AeD5S3JtGRW4LTa7irFB6tTbeG4yjGLJOOeaQvY5fSnUFcGSubyMjDNlqUgmeBle2bU15pk/l8PI8Ah8XvqosLuT92N0nq6urWqO1zfWS7aFEni8FhYa/IEQ3C6vinuzs/MyPybzvLWlSdIt2sOM1gl1AJXNlUXm+CeGoWXSD8/QOY55mHeZ5+xZMpTayzKTnId7zPNfiVR17yL3IrAXgV9gBPbA819gsPc+ai8CexH41YoAmec8DP9T8JyHSwIKhtRCAdtbm3DbDJC6rBdYPoASVObry9ItYp+bgEwxKy3KpSVKd6wrCSV7ixIflAeg/q8MzxobpHO5uLgsphc1XT1ur5jGTLwIcN69e0/JHVlHTFQJ5lKjN6BkLwcKTDL3ZBJKkJYavzJg42G5aJhxDg0NSbqFxpJk0RjXTFDYrrbs5aU1yURQKoAJtjQ/XR4d8JkQ8vPtTofAh3IbOKUWCAoxsSEYzYS9rq5e0gdMlhk/fhnM7ASCLoh5ThYNmdhet0dyNWQ10fzPancJMMkXTcjkCpiZmVPCT7CczDQC54ODQwIVmXgypow3QQImtQR2yTjn9fCLCSyfi9HuvqmfUWOVSRQZcWVZFpoHEihlssP3YALL+BjM7gJ8fuqDG4kTYyXIp1ASGLgZJet0RSACE32yoydnF5Uk19ZUIUZ5HpsVqyvLStDIKPSHaLTqEqBH4DOVIeBXEOOvv/8RfGrHd+qeW5tbdO0E5c6fPYPkzqZ0vXl9TLrJxiKIREkMtczn83rOfBYcm7wHJqEEuPhzSViYDJYwwSTGh6+hZjELJf39j5WE19TWGMBuIiEGJIE5Aup83+bmZsxMTSC6sa74s02aWrO8JgLbBDk5pvv7+9HQ1IigPwxTzoL66hp4XGaYSykszI/DK83vbYF1bGNWSz/9A0w2JNN5vedntx8jEef9ew3GZLaAUKgKXl9A8jDRrR1EdlIC3Q+TxbYVRcDvRldnK6xWIJXcFgPdyQSUDNeiSeA5r1uACtnnasU2WOEyleMUNpvF4ExnkxgYHEQgEEZNbQMqq2ok40IW45XLV1TgYEGK0M/CvMG843Mmg51je2RkGGfPntXYomwOGZucS9KFJ+Bgc+DSx1dx+jR/xyPpnmKJbOuEjMNKBQucDj+GBgfR2lorhioLKgRnyUizEhAsEVg24cmzF7h09YaYqL/9a+8i7LUB5gJK5pK6HYqwI1dwyHTzo0+uwOa0oaunHS+fPwW3pQAbZU9sZkRXl+Fx2rSmEDxhG/l6ZBPb8SR24kmYHR507+tVVwV1gjl2yoVDrjWUuEln2SlArWHAQlDLCKukPThvKL1gtloESLAIw58y/oBNayT/z2zhK/Iye6N8B4sxNrsLmVwRT58Naqx5zBaB5uwuYMeM02V0wLg8TgFylCrge1MyKegPipG8sR6FxxNAQP9OqfhFCQrq8fMZ0XTOQ1kEsunzRcmyBP0B+RJk0klJAoVDfuxsR7U+JRIE+B3Y2o5icWlec5Va6ATPKWFgFGpYKDJA9GK+gDwlW0opWF1UqqXcCYEfXqoTI8PjmJ2a0b2HQg4cPbJPElHU9W+or0dFKKxiDIsMI2MTaG5pxU4sIeCY13jz+lVcvEiGqhPFfBpbO9uIbsbQ2d0Hp7sScwsRPOofUBGDEjosYnJdIPhHhjm7Cfjsb928rvfjPVKOxmHn9ecloURQi6bRBDi5LhA4t9kNsz2Cf4FASIAvr4syYtQkJuP3+LGjKOTpf1CSXjI/h+sVi42cU4wV5yXnM8Efznt26LBwx7HFAtNmNIK6mhrNT7eHxduYQDsaGFL+oqW1A/F4UtJElMxyuayaV2R8a293OcX2pOYwmbnhiirMLy7i02s3JIEUqqxHNp1AfWUAF04fgzmfwtbGEuLbUTy834+ung4EQz4BeA43i6BuLM7PYWx4CF63G9VVVaisqUM8nUPBYofDG8T6dhx9fUdQyGQF6HHOcB7TGJBFsHwurbhvbkZQ31AnNj7XCDJjDYAZ2osHB16goqJK98exy2I8CzQGyFzARmRDRTzu0VzvOfbJBudeSaCcE5HPjIVHFnGmpqf0s8mJSezfv19sZxb5+X7c07lesQOBBV0W1ykZYphQ00CTn2PMfe61ZF+za4cFEZ5P+FXe18ggJ9DMvZn7Nc82/GPsqZRSKQqUZpF7dsaQpGluapY0itHpZVWHgXH2oA+FIUvBMcb3pawIFxPuz2T2Dr14gdrqGhUEjD3RJdCS68it25+pqEBJkorKKt0rzzWUS2LHR7lLjffIswE7qPgZLIhybVfHQi4nkgHPEZcvX8bbb7+t/yMwzv2x3PlFc2l1HoUrpEtvvDavZ8riP+dT2UtBZ5N4DNlMGs311SJt7CRSGJucQjZPRn0JF1+5iJ2tbawsLep6Ke+Wzaa1z7L7K55IIRLdUiwoa8MzAo2gCXCvLi/KrLapuUPr6OTUFKZn5tQVQr8XAtvZTBIz0xNobWqAz+NWd5ibOvWZLFsysR6JYnVjQ2zwvsN9+jl1zSnxpT0J7OYyIRqhJM2m9g92wrwYfgqX04oNerJki9jX04ex0Ql0HTig+U+fChYBZNpNLXcr2d1k0+fkXUHyBeNISZrGphYUixaYLW6ZOd+8eQMnTx5GMkUfoRU0NDSiurJF/jwsWFg5xlh8zRuybayjssAQ3d7SuIlGovKBYbclpQIJnPM6rDzw7/ogSb7FYpAm2EFkgOdlyRZDd5zFeY4VowPEbLDPaVRssmKJsU/E0NnVqfWYRR8W8FwsSqcyoOqj1+NHNp/Xvs+CostFnxJ2N+TUNVBmnrMIq0IjPXg+1zwvGtIuLEbKoNkQkzFZHXCxy3C3wCTZol2Ppj3w/FcrX9272r0I7EXgFxOBPfD8FxPnvU/Zi8BeBH4FI/D/B54LhCXzdzMCp8UE264cRlnzvAwYybRqF4Q3Dq4FaZ6zlTgRz0jXkInu2uqGAEJD9zOLjcia/s7WeIKSBDh5DCcbkmDb6dNnlGg9etSvhPX8+fO7rdsElig8YDC6qaNKqLxsismEgOA5tWZNJQK3TACncPToYSUEBGV5nUzgctkCVlbWsLYWQUNDHaqrmYQTvGDSQpCBiZ6hjRrdYnutT4kBmVJM7smo5xevn+/HJFMMuV3WFv9Pmqg2C4JuE5bmpwVuMQGkYVpnV7fAEo8vJAPAYEW19CgJlJDFzISJ78EEn6A2GdJMUMmOY4zIEicYTi1uAqH8PyahZQYxQfFyzPlaxoiMOoLdZNHxvQhO8+9lzU2+nwEOpPTe+QKNptJ6b2pikg0pjVMYhRey2MjK488Jmvzog4/Uek8Gkt/jwsrSAl46eVxxY7s55Vv0jAjC2pyA2SrQIBgIiAlHzVmOA44LgqOMPf/v1VcuILUTxejIiO6JzHOyLtkSzASLxQEm4wTvGHPeA0EDgrUE7fhsBJbnKLNhVdz5vTyOyVAkeExdaD4/Jsx8/dDIiAB4FmUox/PWW2+J2U3jP44HMQMzWcQScckiEEySPI7ViunpWVSEqtDS0IPpiUl0tDfg3meforO9DigRLcxiYOApAqGAtHg3NiKoqKrF2NgkhgaGpEOcTaWRTJRw8cIJzQ2y+4tFE+pYaPKHcOfJOBZW1yTZ0nugB/fu3MJbb76GfD4Nu8Y7QXPKIxCINUvOQQWQ4s/Ms/h3sinZ+UEGIJ8ngZqSmWDgEtY2NsUcrW9oRmVVtVqunz19qqT2xPHj2IpG8fz5U2mfl01upQnb0vK5Bn+5UCGQnuC9CZiamcf09BxOnTwNv5J35uQZjTl2caRTReQyJpm9HTvWK0Y6ixzqMMnnFWMWYWhCS43x8alZPatvvPUqPDYWZ0rIFbJq3zaZ3Zid30CuYJPkx6fXr6Kmvkra4u+9+QpcNrNkoArpJEqFrMAZjntKBwQ5/9IZDI+MoWR1qmOimM+rANXW1qJr4VwgoCYzPkpABAKSGCIIRMYsC0IsDhIk5fyROSW7Zxw2FTj4HmYTPQSKYjLSCHZ8YkxyGpVVVSpgcF0ic3BiYlqFxcP7e1Sw4DpNMIAALtdfVjN4PQQpWQhkp8yzp88FOna0d6GiolpFuefPBgQgLizM4fXXXxP7Op1NqwBKKKKQIzO6iP5HjwWkff1rXxFAwbnCtnpKRIUC/x97b/pd6ZWd9z13xp0xXswzUKh5YlWximyxSDabZFPN7tawWlmSEycrsfMl/0H+DNsfHC/HSezIcrcctdISeyCbTTarWCyyWHMBhcJQmOfpzvO9yW+/uFRbS7Il2/ogCVgLLAAE7n3f856zz9nPfvbztDjSJH4kSjLa2t40+ZYGy5Y4AXju3J9HsUiMcpFSuQOV63QG+JQvUuBpVvIgp/v37pssTLDJo9MnhuVxIUkTMrAPiQE6CxzNZenevYcaHT9m3SVraxsWH5P723rnra9rdXlOXg8FVWlza1tDwxOKNifk9oW1l8zqy3uPDEQjfp07e87iMeD8wf6+zbFn01OmSY5pNKB4rpg2RjFA5tTUtE5MOLG3tSVuMQTmKeaBGIbikeD1BhSNx229rW9sWkcKGuJoP9M80eT3WgyhiIxpbcMokhhCvAIcRZOa/Yf4fuPmLV2/ft1eo2h7AeaQWQOHf/zTH+vb3/m2Wls7bO97+nTG3pM900CoMiC12yQ8eC06aZgkrJ1StaanM7Oam1tQtKVdhVJVIb9bb736ssKeqg62VpRP7ym5u629vaS2dnc0PDZqTFHAL7oA0C/f3toyIA5JjHy5qhNnzmsvlZUrEJQLE9ZMTn1dXRYzTKbCLZOe2dhYk9/nNRAx2IQMWsbiO3IcMKyNjV+tK5HosmdFsbaludXIqHzPuQHJLQyGmXPd3Z32PBxT5F0DtNnzYYyfO4/JZ95APZjMANnEKfYf9hvWEF/zOjxbijSwh2HiE9PZYwDreQ3AWQqEgOx4hwAuO+bUXuso4nV5PeInRQ/WYcNPhNdnb2G+wpRnDZskzIOHJik2NDRi9+DotjugOOPMeiZucG0UeWHY2l5dKFixdWt7xwDjH/7wh2ZY2trcYsC+kQH+f/+FKfbOJrT/dxzvDo/Hfg6Q7eJMZJ0XzgdAOfubnW/SaVsXxABnXVPc8Nt7s64Bn7kXWPaOH0ubdTIQg9iLNze3rdjE90ikMQ58zTygCMr3nF94Hr3dXYoFYbxnlC2UNb+4akbMXb0DGhkZs04QOpF6OxNqjceUySaNrfx48ql1b9EhxRzkzHniBAzsJgNh+3q7TFZkZYXzSk1nzp7Tj3/6Myt+hyNhvfzyy9rb3dbayrK6O9ttXUeCjj8Bcdft8Ws/ldbuwYEx2/sHBm3PBexva2mxdVzGXJ3zojekne0Dmxfr60ihdWlleU7zM9O6dPGyirmySVidu/ySenuQF6vaHEU2yun85NyDcSiwt8uKBcSWjs6EFTVLFQr1Mc3MLumLL77Q66+/ouXlaVWraZNDam3rkt8bsPXu5TWQUDzUGafIEApH7bzCPoWvRblYNuNXuvYgSpj0VKjpkHnu2D442uceFJvs41C88VCPHBJJUasrK0a84exgev4uDL59Nl/okMIMlk4gCgTEc+IHMY7iKyz1QDBoZ4OAn/fhDAIZxmXv4bbzpvNJ7DICzF8InjumoRQJ5PUrGIk5huF23vkzAhBr80i25W9h4np0yUcjcDQCf6MjcASe/40O79GLH43A0Qj8bR6Bvww851BJ6y0JF+zFne0tuasleTmBH344usfO9w3wscFgN/AcKQpkC8o1HRyklDxI2eGYhBa2OcZfB8l9Y7kAjpKE8WGMvmzOEk+AJo7oMCNJ2mB9YWqFtApMH6My1mDWwPrxGHuK3y9VqqodHrCLuZLWVzeMLZnoRIbFuadyyTEHIwF/+vSZYtG4+vr75PNgAEqiBKBFYgiIIfvZ6rqTGHLNaGx73G5FQkFLckimSX4BjwB3+AAkZExIXmG0lnN7qpSyltBMTU6qr7df0VjcNLKbQjEzv4MpUyhW7Gfpg7Ql3yTKDY1yXpNEFcCbpJ3/3wAM+BmgOO9HMsrzA7DjPvkEEOZvAMlJjAEJuB8YeiT+JtNTRuMSdhuSHmh2epXJwbg+MFCQ9wfYoK0YsJWEHnYkIBrJarylTZ/ffaRrV68YgBBCYqezXankviWwzCtMHklskA0o1+rWPkwiBeDPvBoeHrHiAeZgsJPuP3xo13vl0gvyqqq52ZnDa+6wOWhs0EJebe1tjjFVwG/3anImNrcAzR1zMcYKTVmSNgDvhrGoSR9Y23LV5i1zCQCZ94Xxu7C45AC1sNR9PvX3dMLhktdDkp83cAFm1+7eviMzYJIVIWNTu+RTqejR3s6uKuWMxkf7NTuN/npR2SzdCl3GGgWMYu7yrLNo0rtcZvbXHAurpzOhrfU1G2+YkyS/yMWE421a2Cvr9p0HGhoc0MkTE7rzxS1joQNGo12KlAvXSlcGhR3mPNmwox8MEOoAm8hRME+cwkLVWIAwt+nEaGqKaHZuQWsbW+YT0NnZrVwmayxYpCFmZ54Z+3losNdhtzahZ+qy9Q4LH3Ysz7JhBsh6SuXzmpqeUXtbl8npVKslVcqAsFxP3ph3HjXJrSbNP3+uzu42xeNRR5faHGxhcQPES0+mpnXn/gMdZHKmz/3u119VW6RJbp9UqhQcs0JPSJ/dfqh8Ubp85ZoeTT7Ug4d3VSpmde3yeV26eF4eulcw28xnrfiDqS/riXkB0HSQTGn7IKPt/ZSBX/19ffb8MDJudJowp1LppJqbWwxQ2N0BdCTW+TXQP2hFMcYX2QdAWoAGzJPNaLJOt4zD8oOhBwuW38XwFvAQxizA3/5uSo8ePdGbX39J5apjjIiWhsVAMyUFyC0411Up6+njSYtLFCPXVtcNeKdQ5RSYADOjGh4ZtK9hcjK8JpsVCCqdYv1nDAiCmX716hV71rBl6fzwub3GcARQB7xH0oP1SJxgjQ7HS0EAACAASURBVAF0AH6aZBCGgwA0XqlSr6hcq6ruwTi3yTTpVfdocvKR5Cqpr6ddHfGgCtmkwgCRNZe2dzCM7DPmJNJWS8tr9vxZ4+UKxTCPNjdWlNzd0uu/ds3kRna2Nqy40JHoshZ+jFfRgE9mK3rw8Kndm9dDHGyxMQMg2traEAq5MFa5HzOyrDsaxi+/9DXd/OQTjQyPqLWlWUNmrNxkMkxirdFNwENwUxQoWRcHAF0uX9CnN2+qrSWu4cEB+xfmOaxwACXHjNuRfjJWpZne8d4eY7r+4hcf6VvfetfAOmPDFvKanHqs9fU1vfHmGybJwTylIIAW++jYMfX29MpHDEBXG8A+gGk1GsoBKwyzz+VLVT19NqdffPyJxo+f1MTJExrs6ZCnnFXQVdH+xqLK+bR1EE3PzGljZ089/UPK5PLy1EommdaR6NTWxrZ5IxSrdbW0dWpo/JgKlbr8obB2kxTG68olU8ZShQWOnNOF8+dMB5uCwDDSHuXyoVExo08R3InbFBV5Nsg8OIXdom3/jA3rxlj7pmtMbHfWFX9H1wAAOnujdYjUq6YTTucOLOWG0SWdMuhwNyToeD+eB+sXgB9mPNI+zGNY4QDigO+A6cROZEsmjh23PbWpyaulped2hqE4jQFzw+SaNdFgqvP/kWULhQLG+AWc39zY1IkTJy22Maet4MQ9moloxTr2AB4ZCwMEjSjgyFGgQ+4Ygtb12Wef6dy5c4oGw46Hjdtle/Tm9qYVrilGsU+xhjsSCTsXQP/FCpK5wTmGfejChQtfnWUcPXlnX52dnVEytWddL4C7586f/0oubX5u3s4TFD7s+uo1pZJOFyJjRrxEts+Ks6ypw6LbGv4hlYp5nvjrJYsT2WJFXz54LLcvopNnz1unAd4olWIe7SblsniWFKxYODA0bNJ3gaawbt68beB9V3enLr1w3n5vb3fD9kCPK6C2tk5nvdTqWllbNw365hZ8dny2b3Yn2q1w1tYSU8AHa5v471c2X1IqmzO5KM4sF89ftLXodHVUFI74DITGwyGTKWnTyAmbagrUlUnvmFxbZ1uHvC6MkcPyNLVaQTgcCpgeOIUExpQuCzPV9vitQ+T57KyB/+FYRDPPZxWJtSoaS+jevUltb+/p/Lmz2t9bU2tLSK3tzWrr6HCAZvYSWWuDnWeID23t7XbfqWzK8QYyGTiIH858osOBNcQe1Djjm2yLdZzRdfhnwLmB6PggmeZ5Uc/n56yQxd5okj1VPDH27DXpGEVOqAGe83zoIvF4/VY0RpLMvBKsC6PJxoR9huKSaZ5bJ6kD2xMjTcHcij10NbF3Oh1czofbzpZIK/pDESs00RHwq/nKEXj+tzl7Pbr2oxE4GoG/qRE4As//pkb26HWPRuBoBP7Wj8BfBTyHEYWWp6dWVoAs+RAs52DPJ0kYCY+xHg14oyFdqgLUWcJX09Liiubmnhtbtauz28wAHeY3IC16r1XTGCV5RLKFRJSk9tKly5ZATk09tcQP+QfAimoFjWGvgecc2AEF/F6fk0SidYj+p9xKZ3PaWt1UPpXV+fNnlEztm8EXwBsJCgy2vb0DS1RIfLmmSATgFY1PZDgcc0sSDoxHk6kDuzdM4bK5NCK4ioYDBtyTzJqpXzqt9rY2h2FdqXzFHCP5DnqrJtsCu47kEy1LwLBcvqRipa5gtEWReItK5ZqB+TCVSUJIuBlbQG5AAABxRyKm296TVtmBgT4D2QGg+X8wYknsYa6T+DiMcRkYhzQLDDGSY2trNr1LtNlJSpzkA+ABYH0fyZ5wk7x+nxlZbW9t2xiQ9PBesOQARykeUODIZIva3ElaC/7pk8fVHA0aqARABJjeMKkDQAfUg5HW2dWlR4+fGKjf24furAMCzMzMm547mrMvvHBJPV1dpERmyMbH2NjoIVtt3Vqendb9uukOM04AE4wdOuaAhowB4ATJV3Ozo1POB3ML1htsWQPZjd2LeSwmWU1mRgb4CaDFc4BJN9zfra62ZgNIJ6cmNTn11Io9zS0tNjYAZjyn9Y11pVJZReKtdk2Z9IH6e7qUaG/RzvaGmZeiu9/bP6Sfvv+hFWtgIQ8P96q3OyFvvapwwKNC5kALczMq5nN2HxQsYAx2D4zo4/vzWt3a1/kzZ80ocnNjVXfvfK7vfvfbTtGmVDBAj7Zy1pv1ZRjC57DPmd+Md7AJzXRHaoCfA5R2dDXbGqc7AGNAWueXV9bs2aDnnWjv0NjoiKYmn+jSpQsKhxwZJ9YYQEuD7d+QdwJMhW04Mzsrbyisg2TawPjuzh653DAfMbQDqPOYZrTHFRTYyNLyiuKtAMiOD4HP5IPQ8q4pBuNxY0OlSl0rm5taXVnV5dOn1Im0hB8RhYpJg8gd1L/9/T9SS1u3rr/2dZXKBd178KXm5qYVjwb13W9/y8w/YQXXykWFmvzK5zJW7HKYpllb15t7Kb3/i1/q1Vdf1fLyisk9rK6t6fSpUzaHKexRJGAwMfuklT+fK9i6hmGHRBQFl57ubmPJEgcBgNBy9zkaDlasQ2KB4La/n9TWNhq+eQMZwuGY4rFWY4O/9c1r9rsAh9ZJ4fMbA7e5pc2u9/Mv7th1rC6vqFwoqr9vQMcm8DRwZA3A3Ftbm/X//uiH+q3f+g2VK0Ube1WKSgCIbu3Y/GW9wBAkbty9d0/XX33FiiqmPW+sQMAVoAv2AodFyf7gFK7AuRz5CQf6qAk8BzmkQCiipbVt3bp9X62tXRbvUpldVSop9fa2ary3S1507WFhUtD0BuQHEKQrqFw1qZZkOqPh4VGTtPIG/Fp8Pq8To0Ma7e9V2O/W3PSkFalOnDquXDGnRE+XSsxxV0hVBTU5Oa2ZZ/M2F2GLw1CkCNk30Gss8nT6QOsbW0plikom02qOxfTytZd0sLtn+sjD/X3q6mjVsfFhFQopY6fDUGVUihRymQclR4aJvYJCU6VY0LFRR+KDvQxg3unoOvTgM0M8R3oMzWDAWgp4gOcUrJCLQK6B2Pzii1eUzqZNv5h46XL79K//9e/rd/6b37X150ebvlz4yhCSoi8dEcwjupzyxYpWN3f1xz96Ty0dbWppb9brX3tRIXdFgWpBK3NP1RILWQdGrKVDT2efK5ktGfPWU06qXsmrXJHWN3bV2t6pUtWlRHe/ApGotvcP1NXfr5OnT2l7a0NNFE/yOds3KKCHgk22j1BYRA+e8wOdQ8RKt9el6WfT9vXx4yeM2cz/Jx6hp00xp6+v336fYhAFCoDm1dUVpzh/cKCTJ08cFnEKdqZgzaPxP3HilJaX16z4xj6B5ApMbPZSXp89lP1zY33dOtKqlYLt6wCCdJcgrcJ7s69QBKZboru797BDK6gsBR9kyoJ8nTUwuQHMcx1m0OlHMo6uPWDAuh48eGCdOuz9FDCdwgCxGoPvrNKptJpb20w+jkIe19Hw72DdE4OIP0h/3b//QOfPnlMThYZc1iTEAMt9Zn6etY61h48fKRaP2RkKUL5CPG9tt44f9k32c8aEsw33wL7DHCUG4DXyyisvOQWzw7MJv8MH5wqeKecCzlncY7Xi1o9/8r5efvlr9reAswCqFy+eN5kZQHS+5+/aWuMKqKRSIa+ltS3NL6/L0xRV/+CY+voHtLK0rCiSS6W8QgG/Ep2t8gYc8JV5uLa2pXv3H2t0dMwk7ijoYh7s90ljIyOKhJp148ZtXb32kvzI2RSKmpmbN/NvjDWRpCIOw34eGxlQuMmRyGEPhPFdKFZNxgt97pGhETNrf/LokWmW9w8ggxM3Rvja+o7FkY4E2udVpZObCmLESVxEhiedV66GTE7B1nF3d0IZKwaULTazRomdhVxBne3tdobaT+9rL72vzu4+FUrSZ589kN8XUntbh5r8bvV0tam9q0WhGP4XNbnpNKN4WaZIXrWzLsB6vpg3iRSKTZjR0hHEc3I60gyhPpRzdM78jc5SJ4Y7YLnz4UiScQZnz3s2PW3gOWuS8w97F/KNfO8nztWq9hmJxbS0tGxnpWgMacKwdbbBUmf/wui0o6NVnYk2Q+p9mJqbpJxjWG4Fxl/RPDfpM7tuYiirySk81t1eBcwX5pB5zt8cnnH5+yvf+MdHONHf+kz26AaORuBoBP5rjsBRUPyvOZpHr3U0Akcj8HdqBP4i8Jwkhg8YhabzHfBrY33NGL+wiC0ROgSTAJQALJ3WYhhL/q/A0Yq1GvtMtgJgAgCApBBNVgNWKiVjgQMIp1L71orssJ0B8YIaHBpSc7zZWMCYa6FJ+vrrr5suo8ddkceMRl3GDgK44arzxaKB55j6lSo1LSytqJjKabRvUJ1dDusc9gtgFQd9gGWMGGGitTS3HLZqH1grOCBKrsB9YRaFHAp6jDCnfQqGg0qnk4qEAooDLB8ytUk4nYO5owfZAKQZM7SCXeWMdrbWLaFEOoWWbzRHATtyparcvqBqLq/K9KLC8kan0gAon8PGq8N6cwwiAcphswEkknDfufOFMedWVld1fGLCGJ4k6A8fPrT2bZIfElNYivw9QC+vB1DA7/IsTXMZoHh319EKb2uzNmqyIxhDvHeDkQ6wvLDw3KQfkMkAzCXhW13fUltHr3Z2trW5tqxTJ8bN5DEWCRnQRqJMssb7YBy7sLioM2fPGjjN6wBcM2+YL0+nptXXN2gmlJh4/vZv/aay6X0zAGOs0dZFsoW5BDsQwBoAj4SZ+4HhRsLPWDcYi0+eTJrcjOlthsImh4MkDM+KeUGBgLlEF0EmC0PTYaH39g/YXH/06LG1pGOid2y435AuJ6dzKRaNGtOW1JK/hfHIe1Ak2D6AMdul7s6EMbbv372rYAATtlYNDI7r01tf6vbnD5RI9MjfJF29dk49na2qFvOKNXm1tjSrajGrlcXnxrxG57mlrVWx1oT++e//qWLtXXr91euOHILq+t//5b/Qb3z3O+rtoWhSM7M0xgZ2HCxExsrRoEYawFl3fh/t1rRY66tiSGePoy9N8QitU/S2l5ZWFY+1GBvUXa8rhuFtNq2JiTF53DD0HEY7IEyjqGYSSeXyYWKL3MY9+SNR06dFHonCGYawQ0M9yuX2FQ4ih+RWpKlZuUxFyyurijWH1d3TqVLR8SyAhc+4M/dopXehayq3FUsGuzrlgwXsgZ5aM1ZyperRH/zBH5m+9uUrVw1MfTr9WB988FO99NJVnTl9UgGvF6hB9UrJDDEx0EPvlQFi7s7NzevJ0xkl8zBSOw10GJ+YMIAPoMlp399XVyJhBRkcMss1zH8BMCkG+LWxsXPYWbFvc6atvcXM+hxTyrIBijwfOh4aDGbkeup1jxaeL8vvBxhxaWd7R5evjhs4AYAOyxlmNmtnbn7BQLLrr71unhWJtg4NDQwYgA0wCOt8YWFR586dMSmrW7fQQe6Qz+9RwOtWyOfS/i7FxibTuY/FWqxbBCPIO1/eseLSufPnDDDyAfQagE9s5dk7RrSAJMwnZLGK+ZLa2xMGqNRqmITWVaHQlStpbmFdy6s7qoviK9rGaaUym3r1lUtqqlcU8cLmrBpg3proUrFcNxmeSlVaWiU+ua3IBUPz5KlTun/3Sy3NzGh8oF9DPZ1K7m2ptSWiWDM6+1VlS1n19Peo5gormQZ0Datac0AxuqMwMA4cgnvy4I1AXPFoZf1At259YTrysXBUqf09XTx7RquLC0rt7+hb73xDiQ6kZ/ZMCiWZzRnoj4GfmV9i3of8186O7QPHxkbUlWi33/chqM5KBfg5NAy1Z+/y2Bgy/+mQOnX6tBLtbbrz+ecmE/Ht77xrcSYSh5mPDwUSL0n9/r/9vv6nf/Q/m7fG4vKiVpYW9PJLV5Xc31MORm5Xl8M89zap7vbJGwjrsy/u6sn0E7W2x/W1K+cVVFmP79zUcE+nAoBXdSne1qVwvEMff/q5QpGIBtoD8tSKqtbcyuQwVQyb9As+3aub23IjY1avKZvPG/jX2d6slnizzQMrTFbRC0fSbVPxWFwe7veQKf3p7U91+colA4QNCETnm46Yw72PdT48PGQeBwDM7KMUawDSwPgoCgLU0vUCWAybGikKYtHaxrYVRIjvE8cmzJAb6Q7eCxmYra1NKywD0p8+dUILz6fV3dVlsQbDUUDB3t5+i5OA2M/nF9TV1W0xDpmcRKLNKey7PcasxxyUmEWcYM9lT2/IGrFmAI4fPHygV155xQptGNJykuB3YLtTEFxeWbZOAeYW0liY9O4fHNhexXUVrDhQtgJxSxsm0SOKBIOan53VyOioddDMzs3q2kvXbAwpiBPT6JKxa6lUVbQCnVs9vT3aZ09uazWZH+Y8xQsY6o53CnE4Z0SChmeGlc5YlIfdApATOIOwT6+ubZlUCsxinsXk5BPzE1haWlD/AAUQXgc/nG0rrrSGKI7WNT23qIXVbUVbEypWpInjJ8zzgMJmvVxU0M/6wCPGKU5ube9rZnZBkUizXQv+M709CXV1tmni2Iidw3zuoD744COdPndO3b29mp6ZtXPY3Xt3TTpuZGTI1gueBG2tMXUnYtadRSdJte5RqVzX9g4FtW3Vq3V1tCf08P4DM6y9cvmUavWy5p+v6uTJszauPj+F65L291aUTe7IXasqfZDS3s6eBkbPHXZElI1pTdFnZ3fX4o3JLKmuwYFhtjAjPuwc7Gr8xDEjWdx/NKXlpS0rpAa8PiXaW9XR3qyBoT5VTQasLI9T1lTdZAAhFmDW3qw8c9PrMWk6P92ErBsY5MTSQMDmtG1IDozunLVZY05TzFfgeeO0a8++XHK6AmNR28N49shCwSxHgqmh2Y8MC9IxzA/2BIoX/A5nMrrvWB/zc7Pq6elUW6vjZQA47zS+OoahX5kr2zU6+7MB6Oa55Px/ikhVzJ2DmN47HWoOa/3POmivfOMfHeFEf6ey2qObORqBoxH4Lx2Bo6D4XzqCR39/NAJHI/B3dgQ++dN/VnfaMZ3TMBC0HYa/0jcEnHaZhq27WpYfs7tDZjnAFYdzwFMD3O1w7bBDaMX3+IPaO0jqyztfmkYon8gGkPBaMlYuf2XAhabkwd6O6YIC2iKFAXALiA6rC6BtYXFBr15/VSUD3MOmQ+owNh1Ajg+MGjmAA3aTfCRTadVKFbVEYya1Achquttet2lXAwSTLPf39xmj0Plbp80UphGsVhIPDuLJlKNRDoMGNj7gO/rILfG4HecBRji4N6RCAEz5W5JzihAkmt5KygwvYZTevPmpLr94zQCIaLzVxitfrhi70kCqulteY5PC4nQbCAJjja8Bc7mPYqFo7DoAl2TKkZHgA2Ciq7NT8/MA9G2WXANSbGxu2OvxjEgWASkAG3xmvpe2xHbNEhqMHp9qeGTENHVhQyGX0drSYsx9xhJmOqw3knfY8zCJJ46fNEBrZWVDZ0+ftoLIjU8+Ngb6EKaSLpfSmZRd9+LCooF28eaYMTVpOccAMZ3JGXg+N//cTKQAJACDAL3fevNN1Utl0d7d2tpixQ+uq6W1xdp8AQcoJszNzZgeejjsaOvTLl6Xx7Si29oTJtkAFXtv/8AkfLhHXiOXLdh4RiMYIjbbmMMkdwCRsIETj588cSR19jZ0fLTPxoS5D4DJcwZwCEcjxhLkufT19qpSq6opHDSpn9XVNadd2+M348+AP6TN7T19evO2UumcOjq6FI9jgBc0MJruhoC3rnxyW7mDbQPQSRLROvcGw/KHmvWv/uBHGho5pqsvXlEkHDbw98H9uyYJceH8WXtmgOfW2uwFOHdkiGBBA5wDoLP6AwA2SIpUqjaWdB0MDvUY+I/BK4Atsg2BQMiKBMuLS0olkzpz+pQluQbIAWgEgybRg5mv4y/grE8AYcwKcrmCvvjijuItMdOkpXBCPNne2VatVpbHXVdnIuHI0zRFVa04hbLl1ecGuDTWQSMws/xJlD0+n0kCLS4taahvUAHTjHXkH+iA4ROjzb6+IZNXADQiIyeZP3P2pI0diTgmdKwNCnOwzo396XJkEyi0zM3OWrcE94OW9hvfeMsAXIwkYcOms1lFwhFbR5FIUNVy2jSdi0UKQ+i4l2ysiTMLz59b0YkYBBhPBwWsbAAMng3XDAAbDFKcypv8AUWL9fVNi4+VekY+2PX1kq0h5F2QN4lEW3Swf6BwKKx4c9ziKL+/uLhgcYGuDe4Bo0vARQoggEdXr15Va3NMxXzGJD7QO0eSAECNNcP4MnceP5nU5va2Lpw/ry4KgAa8yHTPD5IHBlACQmL4iOQB5nWATGGYuwb0YxDp1+3PP1egCe3nVpMO4FpKpZx1AsRiTfLWCvK761b8iMYxGo6oUicGSps7e9rY2tWJk6eNlY3cE0AQwAvM0bu3b6ujrVmxSFDNMfTM21UqZeVvcltHAMaYvmDcTDLnF1eMhY1RL5JIvX19ioRDtifiFUC8Z1384A//H/l9QQPaYW6XCmWLtV1dCXV3teve3S/MQJB5Qfyi8MTaweeBotLQ0KD2djZ1+eJ5tcUjctcrWlyYV/8AUlVV238xrWTNNcyHKZag4byysq579x/q4nmKjVt6+aWX7booxuYLaQNtMaPNZPL6N//m+/qd7/2egk3oeW+oWMyoK9Gqne11pTGCrsFoR9bAr3Ldo/aubu1nUialtr25op62mE4M92j64ZfmW2GSa2XpysvXVay4tZ/MaGNzXedOjNrzQUoECTJYozxPljwyCQBj3BPxAtYrJsGMCfIOnAmQtQKMBpgl3mYzWTM0RV+bbiqmHfsZ+xZ7L/rMSJwATBOf6BpCpuvk8ZNyyyn4U5DP5XMK+JFIQQaLQvOmyXIA6vG+qWzG5iUeANFIXPkc66fJ9m+KPXSZjR0bN0b64ECvdrZXdGx8zLA51iEMWF6H2Ib8BKa6nG+IfblcWn393V+Zg1ocCzmm36ajfsjsdgBJgPOs+XicO3PaCptNwYiS6ZwVAz3IiZWLKuVSyqbZ6702/rC6c9msyW4wHiaBVi7b2cC0oOt1k+yBZc8YQD5g/iH5Bnt+GdZvR5uezTyzojh7aW9PP9uNc8ar120fo0uO81I6dWDdZI8f3LM9pbklbpJuFAX5oABCfIExz7mAsxQM9LnZeRsTF91+0YiePp1WT3ePFcox6sUEuL+/x9ZjMOg3neudnU1l94khPu0ms7r3ZFq9A2OqeyjEuKxzLhwKKRTwmcFvrVK0joKV1TUznu/o6NTG+pYmjh1zjMqDAY0M9SuRaFU+m7V1yTqKNcfNwBLJHq/f6UDgzMb73rxxQz093RY7WptDFquy+aKaQiGlM3ntH6Qt3uPX0dPdZ+afFFtGhnt0794X6u0d0NAgEl1V00wv5A/kqpc0PfVYkSBGwRSJvArFoma2ndzfddjuAb91Q+wnU8rmcxoaGTXjYDrSiP0eAGZ/UG6vXw8fTdo+jeRRJBxQe2tMnYkWdSR6VKo4nVuO+BPVfccjhDhELF2lI9HrU3dvnwIYnZspL3uNI9lHcQdyN+uOsyZAuyMphXSVx2TpKNQx34hbzG/kpB49fGCSNz6vW63NzXbuSqY4GxVt7lOgisSi9lrECvYFdNfpzGj4/LA+7t69q/a2FpNyMlJKDb8MWpuQtnIIPuxHNfKXQyycfzmL89rmG3H4OwHORDZPvTYmDX8S1snlN/7HI5zo72yGe3RjRyNwNAL/OSNwFBT/c0bt6G+ORuBoBP5ejMCNP/2nDhfjKwCdb2kTdh0eoB2W+e7ujjHP/IBff+7DafV0dM8dzdaa6Y2X6jJ21uef33b0YqtVvfrqawb6kOSlkmlLQs+cPqOF+Rm1t8bV399viUwD1OZAzXEYlhKtwpifAYQBLLS0NlviwKGdZBnQnfvg0M/BHsCHRJr2WHSEAXNM+9MlA85gg52GxZdIOIw00/+USlWvttCmrpSNMQWIhuEf4BcsZYBL9KjRayUhcIzXHC1fDv2OhqrLEkfTJfV47PpctbKqqTVjQcLGuXHjlq792isKRqNqT3TJ3xRWtlA0ZiegLix9dIQdE1SSbIeF7mglB78aa97r+cKi6fkuLC0ZaLcwP28gDYByZ6LjMOmQsbrQGjVdeEzhaE9Pp+05IZsSCIZMR3tkdMwYvbTVGoA6CMMurSePHuvll15UV2fCQGo0fGFMrm/tqLm13TRk7969p1AgrFOnTthYzM/N6crly8ZK4nnNPHtqCXl3V7f6B3qVzyGDEFU6kzF2OaA+AKMlt/EWjY6N25z59OYt5TIZvf7KqwYC014N2A/j3OR/qiUDYqamnliCNjg4YCzozXUYy21OC3V7txZX1rW2viVvIKCffvC+enq7FYqEDGSYnXluACagM+y3s6dP2XM1A9hcXi9eu6bd/aSxmDL767p0bsKeA63ZPOepqSljBAJuwkIm6eP5UDAgq4Nl39oGI5mujIASiW798Id/bOZtsIEBn7/+xutmIvgnP/qhJabjx8Z1+eJZ7azMK+KraX9rzdbAo6ezGjt9QS2Jfv0f/9cPNDQ0qne++U3riGhtjpvG60cf/ly/+RvfMTAayRa0YtGahnHY0D4HKCgVHbCDpBNpJeYXwCssw94+DMoA2zHODejxk2mTawCAwcRzY31Vr15/xZjTGA2Wa9LePoz0qnVmdLRh7Fc1IBid6nS+YFJI7//sfb3+6jVL+h3TVkczFeBlYWHBWGltrR3WNWF6/bm05uemrSjS6MBo6Ok25IZMGzqbMVZ1Rxus8D9jdzZiE8AE84d1ZYWoSsWkFkLRoM1X4l9DaoYx4sO0hv0OM5gx/PSTjzQ2MmQFM4puL1572VjRaE2j37+zd6C79x4YiHP2zAmFfBUcD02qgokAWA5bkH89bp+NzZMnU9rY3LS5eOnaZbs2tJVXVla1tbmlL774Uul01tYswFNnotOu68y586rV0wqF3abRDng00DusGzc+09DAkIHyFG3yhZLmFxy5hBMnjilfyBr49ezZM/X1DZhc1oMHj+0aBwYGNMsp5gAAIABJREFUjM1JrKPot7O1qXw2Y5rPic5OM/ot0BkyPWNM/EsXX1B/T++hpm7F5CFgyVIAQ9KGQmRvb5/Fw4N0RnVfUM/n6UbKaWtjTVevXlAkTJGhpNWlZQ0PDiuXyVuHht+PdwDzr2q62nL5VJNHs3OLer6wrJFjE8bSzeYKBn5VSyUrziIhMTk5qUCTz7Rw93a2dOrYiE6eGFM+m1Qpn1P/8LCyxao6Oru1c5A2FruXYhaMabdb0XBYPYmEogba5hQJeeU1nWSPFpe39cnNO9rZBxCKaW1j4xAoq1kHw9LiooGDQFewrjHCi7c0a3112aQmvvPtt81HBNmvna1tzc0uW2EPyalSpQhkb8/fCK8evDdIZ7xaXFzR+Dhs64i6unrkdXsVDiFXQocS3U50KLj0g+//UJcvX9fgwKhUo9unap9yla27oVx2ye+LqlBxayeZUbFaVsVV1S8+/EDRJp+6WyMa70uoLdqkBw8f6SBTlCsQUzDerkRXn8mAoLMMAEixArmoocE+NTV5zN8CkBrMjo4D9jI0nlO5gnYzWX1y46befOsbJq/y9OmUvvOdbxuwxp6SSiVtryd2YpXIXnv+/DljO9PRgYwO69TxTnAK/8+eTRvb+vrL1w8LnU4Rmf0aJi+xKpk8sLlO0ZVPYigg/97ugXLZsnUAbWzuWJcF3VbG+va6rFDb19elbGZXsWhEAwND2tzcUqKj09i5fE5OTlkM6+vtOyyEIUFVt/f/5JNPdOnSJQe4PCyEA1Y3YovJQeWzKuXzGhkccIyEay75I3GVcHwIBlUspOQqQwRIy+MOyeVxTKp5Tc4E/I1TMMib1AexivmPT8CeFbdDJsHCWAE8Q0YYGRmxuMpaQf5tcXFRlapL2VzZ/o7Xevz4sRKdCQMxB/q6tbW5qlx6X1976ap1l4TCESsGs3eNjIyahBJeMhQV2LPZB5E1Q75mZ39HEyfH7X5ufXpbl1+4YnMHYBdp7YcP7toZ4803v67dnS1VS1UtLa/ry/sPFYi0Khxr1W4yo2A4ZvI8PB/khzgdIUuWyySt844iAPvxqRMntby4qGw6JVetakU+jOXjsZhJNi0tL2l+flZXrhBriS9Fu07WDl0+dCI0ZGeGB3tsvuXyWZPXoZsMiSe6piannlmhcn8/pXe++Y4ePbyveCyssfFR60wBFF9ZXjDfEq4zGg4qFATsDloXAjeQTqasgysaClsRyYzJZ2aVwDgVQ9lSSTOz8xobO2aGqJWaW89m5uyMhAEnsnihoFf9fZ3q6cbQNqpKjUIEoDngPQXhhnwUBRaMupe0sb2t02fOKoH+vHW91EwKjrMzLHGIBY1zc6Mj1e11pN8A0xvG48i/GE4taWrykTrQjve61YEh/faumY07hWDkGTvU2t5mHRuA89FITHsHjk8M+zcFffb1ySdPTC4J8Ny6Tlwyb4XGPm5vaMx8h3huJJc6/zXVM+vYslKkx62mUPiw046uKCdXaeQ8F1/7749wor8X2e7RTR6NwNEI/FVH4Cgo/lVH6uj3jkbgaAT+3o3AXwaewzQhIQOUBPgioQ3AUjbZBwckb2ggNlqPDTQ//OS4jss97CcSTTTT0Wx98823LKGC5UybMadnvt/eWNW1Fy9ZIgjAAoAOkA4YwnvBgoZhdu3aNcXiUWNQk4Aao9oYj44OItcNA4rrdnSXPfJgilitG2uQa11ZWTZgGyMx/p7EGraXGT7VpbWtXW3v7BhwAUszGo6YjAkt27wmwEO1jCkZbLyCJYckpLw2194YD5JRro3ElCQ31OSVK7dpbbtIEHx5955eePGaaf6iOduB5rPHZwA67OtoJKpiPu+wzn0+AxN4fcfMlQTDYZhxHYDc6P/uJ5MaHRk1Zixs7o6ONgMx0F73+/zWwgx4DksNxhRSGSRLGGchVbC1va1INGZsUQCpplDQrp/uApKdcqmoX370C2ORM14wo8YnjitXKApLyrt37+vUqdNmLLewMG+sVrTsY5GoGb0a687nNUYWLCKALUDFXC5rbC8YiSTFMJGnn82ZBEMs3mxFFgoVt25+au3ax8bH7RkD/gH+93R3qVDMG0BCkotJGAB9Ema5x6NUKqdgKKpns8+N2b24tKIChQmfx0xiN7c2DIinrZx55fO4lEknTeIAMILEji4GWNMAZTANf+s33rFn+ZU8ieoaHho2Rj5ABuPFs3s6PW3GZyOjQ5bQoRne0tKmmZnn+vDDjw20hmkKKHr6zGmTJeIep6em1NPbayBVtZxXe8SntojPdNa53lxFypRdOnXhRd27jy5wytjaAKOw5ikA/PQn7+nNb7yupoDPnh1MRRiDEO+ZO7BBMQvDYwB9a0APuiyQLVpaXDI2fiDgVm9ft9MRUa3r8eS0jh07bkaUjx4+1Mbaqt588w153C5tbu0oW3TAy2qpoCafR+fOnjY2HX9rIGBd+uiTm2pujuuF8ycN0HA6rR0WJh0j1l6ezpj2fWOu53IZ7exuKZHoMFDKYbLmvzLDdeSE6hYn+Hp0eOQwQXY6uU0H9TBWNIArgIFGcQo2NcD6j3/8nskK8GmyVYegOX9D8j87+0x3Pv9UZ04ft6JTe0dCp06fMTM5JIe4R1+gycCjpZVVpZP7GhnsMSmlbCZn8xypF2SP6LAgBtKJAuuaef9o8pGizREDCmGx80xgjyMZxNfW2u7xKhKNWEyTO6BMdlPVGrrkMTPUK+VrunPnnhLtCZNVgVn/bHbewELmNeuDT8BHQN6JiRN2b0hYTU/PGPucYgtavDCv52amDbjgHhgj5GGIF/hK3LnzpTY3tnTq5CkDfjY2t4xJjGkezHaKk8QeCgN3v7yr4fFxK2BRKEGmAODn+AQ6xE1aXVo0huT+zp5JMyDv1BRE953CjU9tbQmTTsBQ2RcI6uHjKXn9TVZ0O3P2nHKZnFaXl2y9EtcBVaefPdW3v/XrcrtqevLwnsJNPvNNaI6E1dXdLY+fuBMyHXVMZZEPYB6lDpJK7e/rYG9XFSQrWpq1kzzQyNhxhaItCkfbVap69P7PPzbQFRM8QDiAscHBPrU1x1TO55XJFRRrblFnV7fuPrinQi6vtdUVY4F/59ff1v7ejrFQPR7n2Vbo1vA6klbGspQjJ8O8WlhY0Y9+9L7OnRvXxsayWuItSu6n1NbWoteuv6SBoS4bT9bwz9//Jb0keuXXXpfbhdcEUkcUdp2OqHqdDie/o+FcrWlmfk776QOTtUjubGog0ayoT2qOOExtTyCqYHNCa9sHVjhB935sZNT2CVj32UxKoyODZvobCHhVq5TVFGhSIYd0idfmPF1dDyYnrfhGFxjFuZ6eLm1vb1mctiJWiK6WonWENUebFfDx/pjJ5mzPAGA3hfB6zQoNPGc+AHAL+ZwG+wesE8gK5Ygm1RwZKQpm/ICuKwc8c0wzD/ZT2ljftULmwuKyAcIGSlcrGhkdtut8+OC+Bvu77BxE3KPAhPQXhfOZmVn7d21t3dZosVBSJMo90EHlPQTf+y328LqAko50Ud3WC2ecZ7PP1JXoUFs8bqD3Z1/cU7pYVaHqUq6QV6jJo/GhLp0YHZDXE1S55hQFG8A59895DY8K9p3h4WHTTx8/dsy6YPA4II4Sl/lA150zC7GN14FMQNH44cMnCjZFjZXPOHD9PX091k2CtFAmuW+Q5NjIoO1pgK2f3frMutsc9nHEOlWI4bwf+5zjqVGxglBXX6fF7f29Ay0vrWhsdEyhpoCa4zEtLc6rWMqpo73FTJohDtB58cGHH6u1o1ulukfBcFzZQtn2Bc4DEBiYy/A3KhWn4wmptuR+0vZxpLMioZCeTT9VTxfAcrfFFzoU6b5Z31jV1asvGsmAcy6mvMxZ5iskgIH+IWPbtzSHtLa2okyOGBs3w00KgqtrGxY70umCdrb3rCMNGZpwuEmXLr2g5/OzaonH5KpVNDzUbwW47c11I2OY3Fy5bNJFLbEWm7fMWOIcc+DJ02n92vXrSqZTFjvxw6AgT+EZxvsvPr5hHRKA0ajtAZ4PDnSrv7fL9uq6K6Aamy0mmvgpYO5eqX7FYn/45Kmezc4Zs/3E8ePqODRbB3bmbMW5EZN4zlEQFew1ajWVyiUFwyHHY4P9FAa9+VrUVCkVNTP91M4vFAghWWCEzrrnvM88sD2XLspy2Qo6GM8DpnPuM4N6b8BAdDMcNcNup1ODczcA+n/IPHcZ8/zPg+eOga7TR1vHeyYMeO5RuXRolv6Vnrv0wuv/wxFO9Pcu8z264aMROBqB/9gIHAXFo/lxNAJHI3A0An/JCPxl4Llj5FmRx+PoAwJueuo1uapVR/bjEDxvsM4bwJSRQA4TfpcBARjtFSypW152mON8D3j74P59kzFAAgRjoJPHjxmQQ/IHe4j2YqRbkA64f/++5p8/1zfeeMPAXq4HYKthggkThgQfQMYYrodayw2JEiQSkF+A+Qz7DEYRrBb+hiS8YWxHy/vcwoIBqbAvHzx4aCZh4WDYkigAvnAw5IBWdq+0sDqMcw7+jvmXo/cMAGDMIskSnFolr9z2jFQtmPzF7Ny8xk+clssX0M5uUgNDYwoEI1rb3DYwew1G18GBjSevDyvKYcnCzgWgCBhT2SkwgMF5tLSyYiakgAxzs8909uwZtbe1ml4pSSEa5Q3wHOYUDB+St3AkakxfgOjxYxOWvNGSixQMJmRbm3uWSMNij4QYs6ra29qNIbwGWFYoKtrSqoWFZWMJ7u6sW+s6Mjw8p0Iup4H+PmtN39ra0LUXr5pOOwARjCiTh0DuB+NZSXPz89rd39crr1w3eQckI3iuMBzRO0cXFnY5IAqyFyTMFFz29nbMII7iSCgc0tbGrg52k8YWbW5pN93zW7c+M8Bn/yBp7PgLL1zQ+jp6sit69GTakjZMqmgLX1p4boDJhQsXDMTf3T/Qs5lZAwVgdhdzKZsTgCDc59kzZ0yTmAdCIQDpAcYP9iPsb9i3XAtsx6mnz0wyAACHeReJhk1Pn2Q+k0yZrneRgk61auzU/Y0lPfzihtxV6fzFk9o+yGp560AdvcM6eeoF3bxxS7s72xodHba2ehhuP37vT3TlygtOcSEHGO0xMIlx9vkB1DEmy5uW6pkzZ21dwsBHOxpQoqkpoI7OFvu7plDEOgvm5hbM1JW18+DeffNDOH36hMrFgg4oisXiBph2JtpVQ+4Gbdo6CTmmiBh/rurDjz7Wb//2b6s54pMLM89Do0RAPz5NKqRStTlI4QdpIaRAkMZBH9eRQSo5c4A29HLZik3o9/7iF7/Qa6++aiAijduOopMDnDv8NGogTjcHY2s+om6vPN4m04Pd3duzLhYKPSdPnrRuBuafMfXrdd29+6WWl2Da9pkO8QuXLquru8ekUgDWYAmat5wbkKNgcjR0MSDhwhw2qQe8zSjoVTGSLGnm2awePHhkRQZfwKuhoX4rqFB0BEigsEEnCfcJKATIaExRCgb1kBKdUVWqGQNuxkbH1RpPaG52wQpXDx/c09lzZ4y1vL27a0ArBZq5+RmbuxQpAQPpPgD8/+mPf6bvfe93TH4H+RE6ReLRqEaGBiyuWEs8z8ntsQIURo03bn6mKy9eNcYwIAngoHXy1GrmmQEreHr6qUkfVGp103IHsEJWKdjk02B/t+kAU0gp5LLaWF0zA0mKUK0dbSYfASCOng2dOeji0kKBhAPsd9jCsNKfTk4ZyIMXBOPd3tGhp9OTZgSM9AjFnCeP72lkoE+Lz+c00Nej7q6EAWEAwjxfChrITwDEFnNZuZAyAKiFNV2o2Lo7ceqcvIGotndT5ouBzAvgaS6f0fjoiI5NjOlgd1O5dFJraxvG9GzrSKijs8uApluffmpgJBOBYsbBXlJvv/VNu+a557Mm3UOHBcVL+JwwXG/cvKVCoWTGq6nUrjyeqoq5snq6e607Ch+Qt99+XaEQQLVLNz/5TPu7GX3z7Xfl9gAgA+5XKN85e7RpN3vk80f0kw9+rqqrrnQupUi4ScdHhrW/sazU9poCbqfodfz0BbmDcbUkerWXTOvJ48emuY9UF8UsCgJ0Kxw7NmbrzgPQXUImzWs65uw1PPsv7983KS4K3ez1be2thwUwr8nPOEU9p6tr+fmqerr77XtANEBexgYpJvZa1iaFZeIAxdn1jTUr+OCrwjVhLE2RCZAeSRiKkYCkpg1vEkOYZ+asaNSZ6DYW67OZGaeY53bp2MS4ni8+t1iGpAaSTbwvnRrE/LXVdYsZnCfoduGcQ7EZoI99g/2ZAjIAP/fP2nUkwDARxRzRq6HhITOcnhgfNRY2xYK5xRXduT+p2aU1G7NzZ47rxQsn1dvRbHOhJjxBnCIlZwy+Ziwt7nZ22vd0XRybmFDfwICtWdYm5wh+j9jmFCuKDhve4zGJE841+E9MTT/Vl/ceWNGHPevMubPWsbK2uqRcJqWJY+MGkCLNgSwKRR/uxbr+SoDbjm8GXUSQC3jvG5/e0NjEqEmbRPALSCHpMmuyZv29PdYxBQher2M6+dSMrpFg+uWNWzp19gXV3X4FI81qCkb1+PGkSfJQXOM9Ys1RoW5thu/I6nm81mUXDDSpl+dRrVmHw/joqEm0MWYAwrDn6WA8efK47RFcJ/Ovu7vPzJiRaqMgGQnRUYj/jzPX2MvQCmc/RAIuk3HAc1M/c2NYumJdCpcuXlAw6EiOIPGHjjpmwcwnJE6Iz3SiQS6Aae9xITNGMQM5qi2NjI3bmQ6ZwIH+TkeCxRuw7qafffCh7d10UbDuWuJRdXe1qrurwwqcaH0zz5HTonBULVdtrOgayuVKmnw6a74RdCymrEvBkUJErxzQ2p5FFdIFvh9Olwf/30gbmHVbMayqvf19K/Awx9qam60YGPB6zOMmHAraesqXSrb+8CagIA8RAYmWnd09Kzh1JBIm3YJ0mHURZbM2R3mWgPqOv0nJYgpn7q9kWyiKNcBzY53/GfPcwH1Ok78CnjuS6E5O43Te1Y5kW46y46MROBqBoxH4cyNwBJ4fTYmjETgagaMR+GuA5ySmDakKxwCqbKCz6Z3XD53sDxmcDdmDP//ysEFqsOm8GMB5DDjHaHFsbNwSyCePJy2RA/jlkJxJJdXRTov1vh1qSUANcCYZikRM/xCw6N1337WElwTQ0b1Gzxv9xNpXEhkASjCDAf5I4mB2AlQ5DFMZsEriBRjdMCBzwH+M6krKFrK6e/+uJR7Hxo/ZtQCe8wv8TjFfMHDP6/FZGy/JkWNAeqg1egii85okY9wTCUJnR7N2lu7K74bVJmPpDgyPy+1rUiZbVkdXnwF4y2sb8vqaDAgFiOF++HDYag5A39Bs5GeWWMCq9/qVymQMdH344IFef+01M0glAeGauR5AYhJ6wHn0aAEhSTIAC7/88q4GBgeNRTs1NalEoktev99A9ZGRCS0uLmt7a8NAUqQrrLji9Wpnb9+A+2A0prY2mGV5dbRFlUrvG8Bw8eJFk1tZXHhu7H3Ae/REKZRg9sY4wxiF7Y/WLawupCYOUkkdP3nCgF7mCok+z+v73/+Bvv71r1syD6i6sbFm14Jp3rGJY/YvAAVzpKdrQH5/2Jjzn9/+QsvLKwaqoKtLuzaJGIkuYGIsHtdHN27pe9/7nu7fu2PX+87bbxlItIkxa6VqLNCz5y7o4aPHBtL19fR8BVw0iiYANyTqXMM77/y6Hj9+ZKZ13Z3tpr0LaA9DD3mUoeFhA1I2tzfNMA2d3tOnTyrkDxizEakUWH2b6ytqjfjlqeQ0+eCens0saOL0Cc2ubMkTiuv8+atKHqS0urJsWr2//ZvfVS6T1r0vv9BLL12xpBswkGIYXQWsO9Y4Lfe0pzOP6BhgTdApAiDE+tvd3VYsFlZLW4sBBV9+eV/ZXNFkfbq7e7S0sGBzwedz6/zZM9b5gLEqxQKYa8y95MGBaYkDTAIU/8mfvqcXr16zdeV1I0yAGRigOcCsE0l4rpheNvwCANBn5hbU3YuxHJIHFdPOZU4AKtOmb6aDW5sGYl24eF5uF0w1EmSHpWq+DkiwoOFKgcntdKvw/8xy2E0BxwHaiXewMxvxh/XLvOEZ//KTX2pvb1MtLTG7zze/8abNL1B4wCcAJNYX3wMkMX8BZ/kdwAuuB7mWTDprUiw8g/HxY7py+UVjN5fLBbW3Nev2558dskN99nwAb9Djh0kOAERctCJiMaxQGNNUrzY2V7W2sqmTx89o+umMRkdGjAW8sDhvrG3isWPSzPzz2us4+vTo2vL/qvrpT36mCxcvGUg5Oztj4MnYyLDi0YjFESR/0GBPIqkSaDLTyQ8+/KVe/torWl1bNaBw8smkMYExSQQseTY9bZ0PFJfe+/F7xmZ94eJ5FQpZPZ+b1umTE7a/7G5tyOuuq8aYlct6+PCRWjo6rXAzMjZmcgkAubl8UclURonObgNDQtGo7S/loiOZBXhIEQtG8D/9Z//EmPTXXrxsEgrPpvi9rDF9Jx8/0MVzZ0ymgnXgGDsXrOOnp7tTzZGIeQWwc7CfZesB5SsudfUNaGVtW4USxoH7JulEMZAOJeRLWA+dHS2mVc06p2D04NGkEl096u0bsDn4859/aAauxCmKOPPzz02OrK+vz7poMHbGFBhg8u69+3avmDzzee7sCaUOttXanNCf/smP7Z7zuaR+4zd/3WSQ/F6X3v/Jz9Xa3KEXLr2oUikvj4+9gz3KkQ9BBibgj2t7L6WffvBz1VxVvfLqyw5TtlzW/NQjdbZEtL6yqO2dXfUPH1dH/4hC8Q6Lgyyej37xC42NT2hgcETVatkKtjDE2Q/Pnz1nXUYUYGEZOz4b7VpZXbGOL+a0UxBCw9yZl6xJ1i+xfWV5RQe7aUXDcVt3zFPiAfutz+8UrAHVGSdA9Xg8pkRXmwHlAMh0cbCvERucfb5mQDbruK+vVxVY7sEmOys45owem1/v//x9Xb9+3QrJ4UhQm1ubJh2RTedtvaPjDwhoUl7ZrPkyTE06RVfmPt1q/D7AvjFpfT4rkPL7fHLf/B5rmXlKgefzO7f14pVL1qlAEa5Uc+vjG3d0684D1T0efeP16xof7FZ6d03PFxas64J5weuyx3JPvCb3ieQMBAEKzOzPSEtBOMA4/M6dOxb7uQbGi6IZsa2hx17IOp087HXf/8N/r0K5ZnP7v/2H/52ND0WpX370oZJJDJ0Dam+J6YWLF4zpzp5BQZ8iHP4knOu4Js5bFEsGBge0sLygYCiojvYOk4niTEeHB10ux48fs64L9tXNzTXlM3v2Nevr7PlLSqby5gni8QWsoHLz01vyun1mMjv1bErBaEinTp+yvWZ2Zsa60zbW1+0MCFgP433q6VNjb/N+eGdguHvj5i/1e7/3u0a84IxEJyRxIxpptjNROEhnBf47fiso0t0Ga5+9jC60nR0IEh7duXPfkHM6WTo6O7S/u2PdWCdPTJhGOB0xEAfGx0YstrE22B/9TQGCi0mOIOEFwEsnITGC+Mo5iPkai9AlwO7kMRmlR5NTdk+YmwLEo8tP0R95GJYnxTDDjg91wgHPyyW6L4j7Ja1t7qi7Z8CMZe89fqJEV6eB3RAQ8pmUwx4P+u01Ga9KETkgxF1cdk6lC484QNfa5o4jc9Xe0qIS3QD1inq7u9Tk92l3f1cuJPaKdFpR8IpacZnuAdYbXgnMHaRfOhNdtmY4l1JYweOA+cUZGl33vzLznDO/2aRbO6oCIQxD0YCnK8eRmWxIHl196x8f4URHGfLRCByNwNEI/MoIHAXFo+lwNAJHI3A0An8N8BxWcYNRzrnbtB6NeV532OeHIFTDpLPBOm9oETrMc6lmmohOuzaMuadTz4xVA3gLMAWICtAHewimFsgV7ws7jFZRviapJkl/MjmptdVVvfbaa1+1aZN4AkaS7JC48nqLi0vGViTJIyEEwPR7/caKwtO0YdblACwVS6QaOuIwoqxJ3ltT1cbAq0KuYIlmvQp7p24mf0hVIEPQ1tqmxeUFY+mQcDYkVRra59ZiW68bI5p7AVAu7D1TvZLV/kFKBwdZDY8fVyjSrIN0QdF4uyJR9CxdKpYrpucJQdbpVHWYdg3JHB5nA/i354FmvZtWXZcZg8LUR18TYOLK5UvG7AYwJDECuCDpQToG1jnXB5jHdfP6sXjMfkZixj0DFHT29pnmOGMMuEJb9fjYuMlAIHWwvrmjpzNzymRz2tzYMHZja1vcQAzAc1qnjellBQZuqGasRWRkSKIH+gbs/kgkv7x71/kdEkWXjGnMB4AKcj+f3PhM4+MTlsACRiwvLZlEBFrj3BuABr8LqzcUjJoZ59TklLH0epGR6GhXNBpxdHoHAW+KmpgYN3mV9d09vfDCJWNN3bt7x5LJaAhmb5cld5h4oTOazRcUizVbYgpYTpfC97//fWOBAbzy1Jw2fYcpTNGgtzuhleUlY93GYsg4OIki7H2KNgNDfQZuT09PqbMjoZ5EryW23E803KSIT9pbX1StlNfW7o6mZhcVS/SqVPepVvOaWR2dBbRpv/XmG/rw/fdNXufM6RPa292xIsPqypImJo6rr99hb8NwAwyAOcmzguWMkS7Pfnx8zADQ1dVFXb5yxQBADNkwtwVkRdbk89u3rTDy8kvXjPmJuV2lWrE1SszIZtKam5vT6dNnjPFJEQJg5Y03vuEYowlg0uniME8z+8I5tvEerD1Lut1eY+q3JRyjOZP22cU0c93GMG4AksNwRGObcQ/43arXHbC6AZ43dE4doN4xDjNZJIyCy7XDYhv9DE57OAAX18y/zfG4unt6rNV8+tmUxUXAom+88Q2TMALMQ37D1ijxr1q1700PFqYe0hLptGaezVhnBSDC6MiYenv6rPOD58FcBuj0+1w2P7gnABNj45ZyViiEsep4KyDDgb48XQvIOjma8YB8m+vITmEe57T07+3vKJ8vW6dPV3eHSQ8geQFAzvgQlzFSY9HNzT7X5NSJiasVAAAgAElEQVRTnTh53NizJyYmFI+GDPwO+PzGrIepClM7EAybP8O//6M/MX1ePihaInXF/eOXAJDKgPT39ZrsC/r//oDbmurX11Z045OPdP7caZMFq5UKiscArMsGWLO+D7Ilbe2mTDOcTqTe3n7TY97e2VMwFFJPb791Ekw+mdLgwKBJfB07NmHeDTAqf/CDP9TLL7+s0eEhBXweM+uce/bU5FVgVFLs47oAzWGrOuxfj7KppDHv63R/1CqKROPKlFGNCRmAFW9ttyJoMByxohGdOMQU008u5i121OpV09ulC6Fad9t4YTYIE918LWLN6uvrN4kIQNq29jaLXcx5xp75SYEnSsyuS6dOntbE8Qn5vbjhAeRl9cH7H1vRxx/w6MyZCfX1Joy1+4N/9wO9+fW3TZub63DBPndXJApKVjRCHglALqDv/+AHCkYCunDxrKrlgvY2NhTyIfqC3Jjf2K4Vd0DP13blCUQUikRNIgr5CRisxENTGXa5dOL4hBVjMKQt5Av2PCgQsJfD3qZIiNfIxsa6Ab+scfYl5grrlj3disPonafz1qVEt0ZD8oTuCgfAczsGvy6ZBBugLIVT3of1ihEh8cCZM31WMEdyAjkoYioFhr6eLiuoUgi0bdTj1udffGHdS/4mv81VChoRdLa9QbsmTI1Nr7lWt9deXVmxQhiSHWi4I0VC7Ovr7bFzCEVCYjygNWeSRiEYeSkzUAyH5Q/6LVbTqeND/qnq1u27k/r5x5+pKRzRsZFBDfcnNNbfaZJdzCn2lQYBoOHJQGwCaAS8BzgHgEWyCWPj3Z1dYxfzL0Va7oE9nLMLXT1Oh0zeClfs67fv3NV+KmMsZ0wlz507b8D84ECfPvjgfY2ODGmor0uhADIbbluDlXLViq/cK2sJgJ9nbPJ6eEkE/Lpx86aNESbGPPv5uXk7T3AuBNDnHFIu51XKJ62I3dLaru7uXkUizWb0mckWjHENcE7hv8nfpHhbi3whv8VsCq2bm+tWIKcAnExmzLwXhjUdchQQC9msFQORV1lYfG4FSZ4NsRumPPfZ1ztooC7yLoMDPUok2vVk8rHtc+jAc08URRcXVgyQPdhPa2h4VA8nJ00OqlavaHtzy7okstm0AdzHj43b9wkzcY/anA74IT+g6e2TF0PUat1Ae86xvAfdGBZLKkX5vT6tbW7q9ud3rIvLMYhuMlP0wf5eDQ30yYcOuKumOvJNgNR0QyJUVSqbUTV66YVCReubu4q3tEsenxbX1mxO4XGRySSVTeMJQddNWdeuXlZ/X48ZgNOtYQvO5bNzH+dN1g9zhGfJOQ/meTFHB86w2ltbVCghXZU16RnmK88ylc5qxwpeLXbWoEDT3dNrRQv2VdYnXRyA9qdPnXTOprDfDw8KXzHPMSM/ZJ6b+v2hYahJtphh6H/IPKcwRbGV3IG1x/u8+w/+1yOc6ChDPhqBoxE4GoEj8PxoDhyNwNEIHI3Af3oEPvmTf1JvaJc7uBV6oIBZgLWOoR6HWYAFDAB9h8aiDaC8AeY2DrMNQLeItiFMEbQNiyQzO1pb3TSdXyehOVB3T6cxRTF8BGiBgQSoDouKxBDJD64FFipMKpJNQBBLGA3Ur9qhugFQA/gCYvL3AHaw0fiwtnG311qaYX9ivocJJezxDz74QNGow2xD//vtt99S70CnMaAAMEiQARQPHYjs9fLZnAHuJJuc25HaIGEleWi0gnJdJIMO23vd2HDjo/0GnquS1d5BWpubuzpz/pLC8TaVKy6tb+1rbPykyQA0BcMGTIRCAUsGuT4O+ujGA0wyPvzLdRijHi12A93Lxr4kiYZpPDDQZ+3DJFCO1AwSFyVrtzW9YK/PxqUB9AN0OSB16lB+pq7ZuTnFWpot8eY1kVmhRZ9kGtDtIJXVez95XxcuXzXAE03qT298ouWlBfX09hh76Fvv/LoB5gZWumTJ8vP551asGB8dV0vcYfKhMwtDGYYWrcDImUzPPDOmOT9ra+vQBz+/qXAY40XZ8yYRgoX8a7/2NfsZCTsABSD2+saW3nvvxwbWdHZ2qLOjXXduf2ZjgBkoQOQLF86bfisA5g/++If65jvfdKQj1laMcWvFExAst0eZXN6A1i2TNtmzFvdPP/3UjMoACfia50KRB3CCOcvzufriFQO0KIhs7exoaXHFWHBd3V12bR6f2yQfmpsBUfOaeTqtRGuXfvKz901+Jo4Ouqem5pBXkSCGiS75Is2aW9lSKg9Y/uu6fftzAx8Y93e++Zb+4Pf/b/3Df/C7xnpbeD5n4CeMfgpNyIdQTOBrihasGcYRABcN6wsXzhvjHfAH9vng0JAqtZree+9neuX6a/r01m0zR/vyzh3rkHj33W+ZoWRzS0z5AkCZ1/S66RhhLbz00ku2ntDhZa7x3AD5gwESXgBCilN/pk0O2OjIRjnrm68xs3s8NWPgBn8PUMdrM8awKtFI5mf4IphZXrjJ9Jv5HVjpdKzw/7l3YhtzlzjEdfX3D6hQKn7VcWOgRiBgYJ7DhCuaaTIyTsyHwaERffQR8jCvaWhwyIw0eW6VkqPpCniGjAwxhTkcjIV069YtY36eP3/RrtEAJ7fb2tRhawJIIUuFprDfB4TrgP7EZFNwdTtmzgC5DrbvgPTJFEalVbW1xbW9valQU0SqeWxt1zAprhTl9THOgKUuprEBvBbnXXUD/mGdE+cAbjY3tq1IgpY7MQy9/EqpoLaWZtPMT2fSBuhhWLeyuqGhkRF9/MlNnb940WIJRTIAH+IE84nCDaxB4lAoCPBclcvNmMK+T+rWpzeNodjZ3mbATzOseDwrkOMBuGzuUq5YVyabVSqd0vDIqD0D5AB4lmPjxw4NlInFfv3xH/+x3n77HZMnOEildOPGp2Y6i3RLrVwyI7tCNqPPb3+msxcuaG4OH4Q2tWFAnc0YoxaWJUxT4kC9isdFWRvIsuTwMfBqZm5end29KlfrCkZCjqzOwJCa41EV8ll7Thijrm9va8aMB1uUSmV14YXLCoVjptmOp8P1V1+3PRHt4Hwpb3sbnRVotbNvMH5IT4wdG7d5Pj4+bvtxZ3uz+SAUCnWlMyX9wb/79xbrJ06OaWy0X8n9Hf3kT9/T937rexaj0CEPhvyqIBkmtP0B6YCCAybhgM5/NB7S4FCPuhJtWpx5puXZZxru71Z3okN1j0+t3UNKl6RcSVpdX1c+64yN1x/Ulasvm4zSP/8X/5utsXis2daBsY8jEb1y/RWLj3TDwPZdXFiw9QjLnqLngwf3LV4i4/UisTLg1+zMnElIzM3M2Br8vd/7Pf3hH35f165ddcBzj8uKhawBCn38C8sfQNXOI3VnrcNAp2BHcZE4ByiJjAXgOZI87N0UU5GxqtYquvnpp3rx6ou2/h4/eWJjbrJOLv9X3irIXLEHU9wiXtK1MzPzzPY61lE8GjNCADJOxFXOIuwRxFueMfsrZxrGaG19Ta++8Zppf2eTSQWDEaUyJT1f2daPfvqhafpf/9o1nZkYVsDFWnWZCSjxjj2OtQC7u9GlQ+wz00nY+ocFnEbHGjEfPwvWAr9HcYF/G/4yVGFctbo4vz149ESDI+P6l//q/7TzyLfe/bbdfwr5rHTKikyhgFtjw0MOkGyyeHmLGcxbwHPGgzMd19PRkbBiPfJGzO8zZ9mTO+0eANwpMFy+fMWuGzB4eeGpHj28Z3sHXVh0+nW0JwxA5zkjtVMswBbnkOdSS6LNZGRMuKNec+4tk1NXT5+yhZJm5hdUd/nsWXldLi3MzSreEpPbVdfc/KztMbD1GavdnT25XPhheDU1+URjY0MWMzEhr1SLTnyPxsxYFHNhur4CAeJAt6bn5tTT169iqWBSf3RHAJzfvXtH3/3Ot+X1uq3Tin/NoLqSNjY9hf5ymW7FdSMvICvI3yO7B6hdK1e1vbWjh4+f2FkklUnb+ZNnjLY7xcDjx8ZsTru8LlVM69yRbIFQYdJ3pZoV7nL5kr6890jZfNkKCm4MWK2DEZm4krwuqcnvUVPAqyuXL5rMjHXRUIm1vShg3Yb8DQWECtdHl4Xbo6XFBVWKOdOYxwi+zB5UrxoYTucVXVaYO+MXws6Gtj4/p7jBHKZbhPfI53Lm3UKh11nPNbu3X/2AXPEf0zwv1yq2D6B5TsG3XqOgzn068of2zN/9X47A8/90qnj0G0cjcDQCf49G4Cgo/j162Ee3ejQCRyPw1xuBvwg8h3nOhwPuOO2NZoQJeH5otNNgbjZY578KnvN1qVqRC1mAfEEzM/Pa2d5Xd1evensHHJmWTFr5fMbYOWNjI/J5/ab7S1IKqEWrP8aXgH2Ae48fP9bz5wu6fv0VY+yQJKGBytckg7wmLeCO9rgju8DfkZyQmJHQwhY3uYRMVj09fZb8ktzu7e5ZCynyJHv7uwqG/WoK+g18QtoAFnwTmp6W1AFGoc3L+GBKWjewFNCIJBzA7Vf1FM1gtFq1RDkS8kq5FTV5awY6Vap1HT91XoFwXPHmdq1v7ml+YUV9gyOKRputpbxSdhh9lmSvrRkYx9cADSTNTnHAozSt0d19yheLBu7zzGALkbzClIIhDbgB0G9JAwwdr986A0iwSPC4bkAr2KV87xiSlcycdT+d1PjEmOnTMw4UEyg+ACTf/uKunkw907vf/W1jZ/I+2XRKt2/fMgYXDMqRoWF98+23LPkCZNzb2TGA/+SpE/TWanlxxRKkUCRsLDjAt5a2VlXRG/a4DTjimXZ0dKpc9prkDe/vyFg0Oy33TUFLkHhdxzyyZprTLreMSbiDKZ1bpt0MI9c0ej1utbW0GBtv+tkzyecxlvX83DP1dCYMMORaeL2mprCyhYLyxbL2DpLa2d1Xf/+Qtb1PTT21lv5zZ8+Zdjr3DNOflnkDHNNJtcQjBlTAmsW0tK29w1jSACsLS8+NQTYw2O+wOR89UTQYVntnjwGGaC7vb68ou7epUj6tZLokTzD0/7H33s+RZ9eV50mDRBokEkh47wquvO9mF7vZnnKkSIkylFYbu5pVbEzsH7Mb2o3Y+UkTmt2VNPJs0Ylkm6rqrq4uXwUUCgXvvc1MpDe7n/vNrCY1UmikoDaCHCC6AmiYzO/3fd+7791zzz1H++mCToye1dbmjrGuMF7r7+sV5po1wWp1trdpZmrSWHMUDpwCD9C7W3fu3LF529/fX04kczb2gHaXL1+0eTs3N6fW1hbTm3746LGZrnZ29xpT9rVXX9Pks2cmyfE73/xtY6WlUkdKZZLa2d3R4tKSRtBDbmg0OQba3L/7nW/rV7/6FfMR4D7RO2cCOM0sThHIUDB0Sc1AzKGjmz57DjfHaq2srNpcBYSvzP8KGMU8AJAx8DwAkAUb0jHpQ4OeOFaRVyLWILWxv7en7t5uA2phzcPErHDgWc8wElnHvCbvO/ZkzIpwiwuLNnYdbe3G6jOTQrfz/pihTT+fMlBq/Om4DuI76unt1oULF41x7pgxA864bA1hsHnv3l0HVHchIlMGCQg0zoCUxwhAHT5dGRSRND17qL7+DhrR7fU8opPHMUX0+TDVRd81q2IB3h7/WPy8fgWMLzoFQpCIEkaVSIZsau8wposXLhhD3GdgdtFAIFipq+sbpr0M6xod+uXVFfOzoPgGqMaas04iikWbGwaaAtgB1KP/m0jFX3TrTE9N6bPPbuvL737ZmOCzs1PWHYJUAXrV1YF67R2ihxu2S3TGD2Z2zNY6UlMV1ihdTBhZIjfV3dOnze1dK04AYJ8/d85AeooBIb/fWO9L61tqaus0tiTMTYyCqTMAFHls7Csmk0UVMhkqp0rEYlpYXFKVv1qH8YSixKlCwYBeWLvoNAMMq6paBbdXW9s7itTWKplKqy5Sr7pog6r9IcUSSUWjzcZA9/r9qg74TUcZCS78LugGwSeCwjX73J/96Z/o3S+/a++TSh7YfuxyB/U33/p71USarKPl2mtfkL/apYX5GS0vLui1V14zQ2DuJZNLyuMtKRQOGBs3VFOndKqop+OTxmauDft0/vwpeV0F5ZIxba8ua39rw0CsxrZOdQ6cVKC+1SRFTPP5iLE40ObOnmojUWMbz80v2ljD5Ca2sN54RuCZsLjr6yLKZzJmZk3hF8Y4Wvj8HoU/5jVANmvbJIO8bmPTsvbGxp6YLAfFdhtfKyBxVnF0kP3+oHJ5ZOWMBeAUPEsA6bJ9n3MCe1PF6+DUyWGbq3Qt1ddHtLi0YIxi9oGOzk5ja9PJNnDihHWcpVN5e4YUXNlXkdlhHJiLXC+SaE7skIr5oqKR+rKs2Lp5SSBRxjx15CLy1uHDGGBKGmms0872pu7d/swKP25vQA/HpvXRp3dtPf76176iMyP9KmbiiscObA0Sm4jVFWPyypmMsxD7ClIqnFcIqRQ0K4VcYhIFBPZTgHzOAzZidK1xduP/XR4Dm/sHh/X3P/iRtnf3LUb0dHfr9KlTJkXWaKbURe3tbNs5ifMUcY34x/NBy57/Zy9EGid2GDcAHfIE+9PM7IxJdvCcMJCFgXx4GLfOKOLM+z/8thIJ9tgudbV32D7NOmtqoJvGa8asFMphoWN0i8lybTiEAJeddyjubGxty1PlV220Sc+m5+XnrFXfqKZoVPvb284+GQ45ZqCJmI0bhS7mzNOnz3T61BndvfuZSXQ1NtZb0XVpad7i2/DQsIL+oOMRsrVr7PGGaJPmV1asSwbddQrXGIMy/+nC+uIXX3lxnuMcxLnwyoVhFWGDZ/KanpmzOWqdD1XYh0IecauYy6vKE9C9O/e1uLKi3v4+zczN2j7DvGK3pBDZ09mlaF3Ezk4ZmOLGOke2MG+FXWTgKD7wXrfv0FlwZPrlNbUR2x/pCuG8WFdbY6a3xA28UwDxWStO0dUxMXa5vfa3tneYnorTrTU1+UzFXEYd7a3WtZfKJlUdqLYz+srKmgYGBk12iy4o1lNNTcRkgng9R2rR4wDmyNZU0Q1ZzkcgvP9Xguc8IIB5CgjsdD7OAmXwnGfL3ljpoL34xv9wjBP9y9LG498+HoHjEfg5H4HjoPhz/oCPb+94BI5H4F8/Av84eO6AWQ4j3WF9Aj65YIH/GHheedcKgP7jci7AO2kYLFU+7e3GFTuENZhU8gi97Li6ezpNnmBtfcVYfyS+62ubjoRCFSxId1kTtdc+k2gCHr/55psmn6Ai4JPHWE28Pwkb71+RNqmwOrlGEkjY5RzeYcnQAp5Ooq/qtQT5e9/9vs6du2Ct3TDDEkcwYgCefJb4wTjl0A47maQNgBktSxJ2pF9ih2g++8xUkmSR12DMuA/+n+uCTbMw91xRf0a1wSqToPAHatTe2WvSLalMwVhRtPZPzcwbsxVmEooHgCeMgRlvlr82DXofLfeOVjQmh41NjrTIrBla1lnrNjrJAMS2EdLGajIFadVE6pTMOkk89wSrx5i26M+WiwRcP+8N43VietLAne6uLjONcl4RJlPBDL0ePB7TlZeu6fTZ81akAASDPUYHwMOHD5T4/+RW3nrzDZ06edLYvsuLi5aoMq/m5+bU3dll0gTcB0kc9wVQtrK6ajIRzU1NBibBAH706JlSqayBNbDVYG6ajvnRkTHSAEtJ5PnI5NNaXl5Ue3urmTACkLW1NSseOzRd1J6ubgUDAU09n1ZdNKpoU9RYdYvzc7py8YIVaZw28pwBFgDns/NozvqNadbe0alUErOsoiXC6Ndy7bAtt7a3TVoE1ivjHo+h5180eRiY85hMwtRnbnh9Xktcafvf3tnSUP+AGuuiJvPwfHra2J9o5St7pK31FSu8FH1BLW0dqOCp1sbaloGLgI7MzWw6qeamBtWEAmbI2FAfsUSUZwobj2Sf9dDf72iuc32YU87Nz5lJJix9gIqnT5+acSGFpMdj4/L5gho9eVrvffvbevedL5tMxdiTx/qt3/wNk9pwuYoaf/rEWrJPnTmrnt4+S5ABiP/6r/5Sp06OmtlcNUlxAXNYkmbADjTHYYUxFemOcNYP10owYv4nk2kFQmHTbKfgBWAF8IOMAvPAChMmmSNdvnTZdJaRbqDgQ+LMa/CskXUwrX8Bqh1Zkl5TW6NUGpPcip8AhYC0IyXk89lYATgZUxBGdCZlzOitLTThI/Z7/f0nrKiALABz2bRdC8gg1aijo0nRxnrHqM/0m4OmN46ckuns7u6YxjMa4QC4MA1ffBiI+/mHsdFfGKBKjycwbB0yiRrWOMR0f3WlcJBWvpCSx2O9CgYmOqC5w2ivgPLEQnwhzFAVQ7lU1opidPpwLV4Dw/PWwQJgdef+A5PuwDj27t17isX29dabrxvQAY4Ca5uYgqTPxho67CtmyneUSJhUTOwI0Cps3QkYB87NLxiT01jBwvBzU1euXrbOg3zBrfn5FbW0Apr6rFjFGFAomJ2dNjAOo03iDSAlYNomxbndPUXqGnTz5i1jp8PURY/3xMCAXaPP49GjiUn5QhF1d3doY3VFxVzajKu5X6fhqGSFSnS7k4eHqkrF5a/yag1pKmQqMJ8sgzp0agCs1xsLNy9/TURr23smS2GyC4W8gZVOzPUp2thkIBbjCJO/tbPLgGekL6L1UXV39ZjhJmOKfMytWx/r7JlTZlrY2oy2cFJyh/Sd799QVaBekcZmDY0OyesrmdcB18E6qQtHVMwCkOZVKGXlD/lNN35o+JRKxSqNPx43r4QTJ7rU29OqZGxHif1t+T2S30vBGOmcjIq+sFq6B7W5F1NXR5f8Pq8xTGHYAzhSTASU//Cj6zpz9oJ1n7AGYGfTWWOFHfbNfF7v/+hHVngiVmKayHkDNi/7lnmetLca6FjKZ60jgCIoY2pSbmyKBuS5bP+o6ImzfxFPyxieU4Ar8TsZA0KJYUjIMcsxrqULwRjnmDH2dOvBw3tqaW0xA0SK6mj5+3wB88JAtuXgIGadalzflauXbN2vrCzb9QBUG0hKRCsUlEll1dbcasVHxm9oaND2L+eaMQwvWKcQ8+HlV15SMpfW3My0xh8TS39bLo9fY8/n9MOPPlEildarX7ii7vYGNYSrdf/uPQXwAOjvd+bm4eGL2MT3rFuh3FEE2Mt7EcfpAkNrnL/hfdc31o2lDSucsSOWAgoDsMbiCS2vbuji5SuafD5jZrUA4G+9gRGzx4BpJEjcrqLtpcRqNO+JbzxLzhgdnR12vzwfk+LJFbW7vWddeJ3dnVaU5bkivXSfuOnxWbcLjHKKiVU+aX930wwj6cRBo350aMjmvckKlmTSTICuR8kE7jzG3secOYcRar6geDKpyak5DZ06r0zRq5mFZXX3nVCV2yuvy21kglw+Y11txBYK4BA5kHlBHgpJOUdySIrWI6NSY2di/tERAkBOZ8P21rZ2tvaMRe3xVVuxGTJFUUW1trTa3OVvKc5QbOG58JwofIz29yibL2p2fsnOLxQLCgWkyvDJqFIxnzajzIPdIz15MqESZrnISqV59gdqxHS0rs5A7/pIxOmMLBTM7NVkgQJ+OzPDPqczoCgMTlN6Pj2rlvZOK4AyHwDIKYLwzIiPnBtZG3jcOPmAw+hn7HO2P7lVMgIJwZLzIJKBeU1OjFv87OnqNHN5ujnypXx53z5QV1ePUrDdPdW2Fui04BkSExkTzpvEDD6s6ymXszXldCP91zHP7dpg0ht47pIPs2nrmvVaYbki18bZ+Rg8/9fnj8d/eTwCxyPw8zkCx+D5z+dzPb6r4xE4HoGfwgj8U+A5B2VHHxggK2dsYXexKG9Flbgs32JsJYfqVU5ana9LJMp+r9Y3t9VQj3lXTAvzK3K7aOVOqK0dcC6jre110y6tr8OQqcYOz7QA017M54pECSxRALKXXnrJQMCJp48tEefQT+s34GlF3gGw0zSCM44MA+ZiAGboZZukR1W1fV1Cg9bn1/e+931jxPT19au1pc0SaBJmZAWQMAkF/To82DMgkpZpEkZasgHSHLkDnwEkMCEvXbpk712RlGHsAFa5DozqNufHNDzQY4ARBp8wf06fu2gGYJ6qgNLZgqoCQTMSpFW2t6fTElsSOKed2QEQeH2+X2HQMKbwVUtut259cku/+Au/YBIrGDwxTki58Pe0lpMgDgwN69nMnOoideWxSptGK2x3xzWxZOxgkjPmQjKX1dTsjBqjDcba9lhrPGC8rP0XCZiiqtTV3adf+IV3lUkn5HaXLKn+6KOPlM9mzRxreGjIQFr0cgF7Y7EDA5Wi9bD0quQPBo19CRv7+dS0Aczh2oh1BQCuUSShiEKbLx0EzJGF+UX7f5K4/v4Be8aMF6zBYAgDUoD1mPb2tvWrv/oV7e9tG9sR6Q/uByPFleVV/dVf/5V++7d/y4Ck7q52Y6eaXHNZNqRQlMndAMr5qgOqjzYY0A6IMjY2Zs+Y1nyeC0kxrGyAXqSASMw3NlYNmOjq7lVtGF3Vbc0vLqs2TNHA0aHFZO7UqVHF9/b1fOKZpmZn5UMTeHtL4YBXrlxKF8+ftmsYOHlW79+6r5x86u/tNykcxhU9VRjHO1sbGujrMeNDklrWMhJAmPUizTE6etIkEyguwaacmHhq4MmlSxdtXvE9AABkCzBznXw+baANwNj4+IStOcDo/+s//bH+5z/4A2MLPn36WDU11bp46bIgisvtRIz9gwP9+X/+z/pf/v2/L7N6i1ZgyBZyBlCa2WbBkfXhM4DL9vaOYwIsj2n3Asasb2xajHj27JmNOWsBwPXKlSs2jymaMM/TqZR6unvLUkEFxwdhe8vRVS853SIOGOc1ZjhFmdGTo3YtvDdrmzUGCEUs4l6RsAE8Y97G9zfMEJJLv/bFL5rcCTquLa3tZoKGBuynn97W1ZdeVpAOkVLamPYAuLw/14ccD+PMGBtA4/EYWxcNbjNmA5XlwzwCKl8411/RhefrRxML8nodlrkV60p4NcDK9Km/v1utrZi97quYh8kI8OhYqVXAc16Z4h+a58RExgSA5fqNT6zFnv2N5KEAACAASURBVDiEtI6/qsrMYZFPgXne09evKl9AzyefafzJfb10+VxZsiZhawfAF3+E7c0NbW6sqa2l2YCQaFOTZpdg9AL4u82ANpMr6pNPPzOmKPG3f6Bf3b1dBuxhojdLrKqrM7AUYMXifTFv8YzOEEdOIWfzhQIBz4JCy8Mn41paXlNnV4/JgI2PjZmu8+mTo8aYRI7k3uMxpY7iptHb3tJoxaaFhTl7NhR+/MGAaRkXshnV4OcBoO0qaml5UdHGqLa2N7WxvmbmhH093RoZGtbO5pYVvgpiLh4pvr9rIFRTo2POaGxft0uR+gatrm+aNEfe5VVdtNE08JEZ29naMe+DGeRAagLKZVNKpeLa3d3SQB8s/oziRy4trB7KG2zQ9MKKfvGrvyKPDzmTWdNt93ur1VAXlbJpi3+h2oCBbxQBhwZPKpMu6MZHH5uklEsZXbowqoOdVQWrSnIXczZWrJWWrn4lch4tbu5raW3bCqTdHW2KRkLGsgW0XphfUri23kyFs/mSeQWwQDAMpLNjaGjApvKDu/f1e7/3u7au6ByiYwyAl7lMpxMxkPWAnjmyZfHDAyuKEL/MYLOxoaxtjr+AY9DL9/kac9zyEcWAc+YCnWf7e3QzUcxy/AwwmQQIhO1OtxldDptb6yqWihZjKObX1jaoWHQZeEznW6FYMD8QgOHz58+pvb3N9jLe0Aq3Pq95ggAO93T2KHGQsE4xCmKYlnKN3CP7IR0mzC+Y4z19PcoWC7p166ZGTgyabv9BLKn13QN96/s/sm6yS+dPq6M5oqG+di3MLpiBd0W2itiGzAevXzEO5XooMvH+n312y/Zdio2sDwBVfpczFddq5pcA5y6Xuvt6zZ8BtvvWNgXQc2aI+a1vvWdmwYChgKKnT55UXV2tjTnFSWIp0jGYuQIOc26K1NVaPKeogLzO0OCIwsGIDmOHBlgju4Qx7sjoSSM1oGW+srIuX1XAdKVW11c0ONCr2MGe6fsXcykdHe7pwvlzJgNFnAQYRQqm2udVJpWQ11Vy9rqyNw8+MBR+8q5qFb0BrWztyV0VULQ2ah1HzKk29kcVHINOn8+08ZGIefjwsXWHNTU2an19xYo40WidCsWcDg/25cfwvr1d8VjC5tfa6rrtXayH5pYWO8PEjxJ2JqAYXZE4pNiCCSjjRCxoCNbp6bPnRi7BjJzz8Ecf4VfSrr7eDiOKUKy9d3dM8fiR6qL12tzZNNPlnd1t21PYk5oaMAutNZ8N/ChSmbwV9vFfoLBB9OeM5DZz3qL5twyfPCXONXSDVLldVvD6/OwP3ux0MJk0oLN5Ol1ghZyB0xwY6F7EjNN8hDIpPX/21AqTnW0t9pwOE4fa3t2xoiFyTkjv4fsAYE5BPBKJylcdtG4HilHNzY7vA52lFLcoCtg5Fy75PwDPi9Ys5XSrUQjCdNXxCHI5kjKloopul3x+BzyH4U8M+PyedAye/xTyyOOXOB6B4xH4+RqBY/D85+t5Ht/N8Qgcj8BPcQT+JbItHhXlRUOxDJb/uPnejxvw8XNYeUVvyQ7mscOUnjx+pq2tPQPJMUgLhqpVLJEoB5RFuzWFwV/whQ4zQDlJ8dDQkCXvMJgBJF9++WVjPgf8yBF4yhqMssSHlmPngOyA1YBRfI2ONmoFsM5IbozNmCtaYry6smYSBRcvXrLDPcx49NnRUEaDGimNwRN9+tJr1wxAMvmDYs6kFUyiwFWlRDxjwC5/A7CLbiZJaoUlzniYuWlsXzOPbqutMWrMxWAobGZNp89f0MNHY2poaVN7R4+KLreZfT19Ombts8PDw8aoNRO1ctECUB4mbUXzPJNFcgJGUpUe3LtvID7gANeP1jWgKYAHyYnJqJwY0swSDOa8SbCQ/HJPtGyjVUx7PXI6ZnoI7cpXreXVdZNgMDPL1jbT7UbKxOML6Ecf3jDJmbq6BtXVR3Th3LCaWxpeFBJ+8P3vGziPNrTf71N7W5v81X5NPBs3oLohWm8AOOAlRQB0RHf39o3ZGqmLKh470r37DzQyfMJaucmXYPI5EhxeS9xhnMLyW1hY1NDgoFpb24wBvL2DrM+hugDEwwFL5peWFnVylNZov7zeai0vrZrxG63ZgHKw6oqAcVVOoYKxfjb5XPsHcXX39Zk8Dc+fZwJIDnuuq7PTwHIMU9c3Noz5jzHn0uKiMbpcMIoBburQZvUrmyvp+fMZY4OFapzCEYZqtI8HfT5FgiEdJhLqGxiw5DlzdKCpp4+0s7mhUG29dhNJNXT2K1vyKhk/MlY/hSXYdw8e3DXZHlq/W5sa7Xl6PS5jk22sbxm4imRJpSUBk1IAlHPnzljLPexfJHdYP4AumPIC9AN08MzRwL1586bNs//0H/+jXn75JZOsqK0NqLu7zTHAzObltkJGRnfv3bfnz5yq8VcbgI7kQsEobU7izQesW9YyZrKsm63NbWvnJxag8eroc3us6wBAitgA87LCOGedAbIagw42ayph7GbmA/fqsE+d4hYzDWY4f/P48Zha27pM+5y1QAGG979//749e8wPAZtgBc7MTGlrdUoDfa2mdQ2rvr6hqQwEO7I+07Pz6h8YsLlrkHUpr4APOSTu24kdZgZJyanKax0W6IEDDDt2yxWwvCxjYzIUP/a9sqkq3/ng4zsKh/0WSwHcqzz4JNBh41d9XY1CNTxPzN78/wA8r0i3OL4Q/I3kcbTPi9L2bkzXr3+k3/7N39AR5qK+KqWS6CSvKYyGcUub0pmczfdbN/5eJ4d6LcZQtLOODR5pMW/GxYVs1gAuJJiamlu0sr2nUC1geE6xeNqMN8N1jZqem9fu/r5+9de+ps/u3NHI6LDqasJaW14xz4X19TWdOXP6RVEQuQUA14EBR6KCsXVjnMx4ubzWxVNbF9XNj2/p61//hu0XJitQcKTImlvb5fNTqFlXtddtDNf4IV0NrQa4YICcyuYUooC3sqZaj09bGxsKhYPK5jMmUQRLGtY0Ek+Jw0M11EdVhRRCKGx7EOzs9FFMmaOYAtVek8Fh7jP6+AggAYUmc6kqZKbPMF+RpCjkCqqGidrZLq/XpY31ZevW6u3tVCEPuFyjxZV9La0faX0vK08wrFQ+r6NMwtib8cN9k7goZvN69epVnQBwLzn6wweJI409mTTwHA0vDGFrgh7V1/mVOdpRNrGroM9ressUCd3+sDIuvzzBqDZ3D3W4f2D7md/rMvAO5n8uX1IsljSt7ObmdtvDYOA2tzbbXjY181yHBwe6dP6i7TOA0QB1SDQA6CLZgE4265p1AiN9b3tXly9desE4Z5zpVOFZIweDpFo2lzGAsz5aq1w2/sJ5mMIM64ECN0WjbJb3MwjRAFfm6VEyacWP3l5n3QdCQd24+bFee/UNZbMl/flf/I2dBy5fvqLB4QGtri3rxo0bJqvR2IjPQdr02TFkBVgFMKWLJhwMK37APfkNxOZ+uK+JiQlb98Sv6elpY4939XQrlc/qzmefaqCnx8BWig/3nzzTBzC+k0f6+q/+kkb62xWtgTFPNx1MfozY06btzQcgOLEMoJOzknXRJeJW9Afo52fE0YoZPAA74H2lOA/Q7oNxny/qAImV5lb1I7GRTFk8/uiDDwzIjNbW6svvvmVSdlnrNkJbPqf9/V17hqxRCiCcA4hzvM/s7IyaGlvU2dZtMimsWYDzja1NY2tjFrm3H9Pc/JIS8bS2d3ZtbVx96bLqwgHNPZ+Qu5RRtQdPhlXT4kbKqLW9zTriDFTNIy1YtLiDaAf/cS/5klepokcb+0lloX+48DLg7ImpdcI6C4dHME4FOHbGNZWEHe7V4uKyFZPv37+j06dPmqfB5uaadegBVlN8yaUx4swYgM4+iZQKBZFKYXRze0ujoyNW+GffobtpdW3Nzqh0zWzNb2tn71Ajp85YcR4z6sWFGQ0P9ai/r0PhkE/bm+t68GDc9hrmvy/oM7kowHOAZjoCO9s7lM/iz5C3tej20mHiVj6bMUmXo1jMro3uRKSsMvmC6hoabU8MVfsNPIdowRmMf9YRxvcwekc+zbbqsp+AY8VpeuIA53R2cSjLpdOannqmaq/HOt+qvV4dxA/KdWCIJ8iwIBuTU3ML5tt7qqtrlK/akaxijiKRQ1GGMz9s+META07HDgbZtgn+GFnnn9A8N4l0th+2Tw9GzXhtME/RgXdsR3kWfFx5+98d40Q/xZzy+KWOR+B4BH72R+A4KP7sP8PjOzgegeMR+DcagZvfKRuGVsAYDqM/YRgK0ITUR0pYBaFrDKBqh2uAXNJSa6N2DqMVdpUdpqtcloSNPXmmUDCixsZWHezHjCnotAcnlTg6MJPETDqvw4MjkzMAvCOJwTgNZg5JBrItaHZiHEkCU13tUiEPkP2TrHeuyUBlNIjLlE1AMnRNYfNxQOczzFnYw21tHaqN1JfZ6LBvJ/V0bMISKZhBdfVhXb50TqdPjiiXS5X1mYuOCVPRAXoPDuKmp0rSi4zMSvk6GRNYWRVgIH6wr/Hb19UQCZv0B5q8ze0d8tfUamtnzzSGQ+GIaUQj/wGTHcY7bGLuydplczljR1VY9RWGO8Bzgft1uR0pk6OkTp8+Zb8PYIrMAXIsbo/T6g5glC+S+MBGcjQgCzlkD2CgYuBYMGYVzx65knSeAoX0bGLcpAS6OrusGFFf3yiPt1pbO/t6/8MbxigicT443NT5C+dMqgHU7//4wz/Uf/e7v2PANMkeLbg7W1sGPKE3i44rbD9YrfMLy+rp6TP5C96bMb5161MDNAECTp8ZNMY68jsUQ8jMTAolWGMM40ePHpv+Ms95Y2PNgC3YrI1N9Zqbn7VxHR4ZsWdOMgdz6uGDx5agZVMJDQ1SNMibBIoZdRWQLUobI5EiRUdXt4HlBpRvbWp7a0vXrn3RGMwmoyO3gSM8L16Tggq65Y65V1ALi8sGtA4NjerhwyfWiUGR6MHDR2YeOjDQL0+ppMmn4wYGDg+dsG6H508fa2d73dbFw7EJ1URb5AlE5PL61RytN71zGJHJo7iZkyEV0drSrJmp52YYyrrr7+szKZPkUUaXLzug1OTkMwOfW1ubDaCMRMIv5iyA8YkTg3b/k8+nTNf11OkzikYb9ejRIwPg/8N/+D/1S7/0S8ZiDwV9yuXSNkdRAUkkM6YNjC7s22+/bQDq3c8+VWtzk0ZGRpQvlZRIJY0hyfqGQQkj1dED99jrwp5D0x8gkusHoKmwwh3wCrkGB1SvaJOb+WBiX91dHdaBAIADkx5ABB1vXttp/XcKW9zX47FnBipcvnzVwJDKNbW2tejZswmLi8Q+xvRge1ZXLg4b8I8EBpJJdI14fH49ePTEwCB0rdG4Zv7V0iVSALxzGHzMBeIc65j5AQB29epVR/aE9Wqpv6NB7sSxfwCeV1jpkn5085auvfKSFfWejj81pjZzG+CB2BqNhuT3o4Ne0Twvg+ame17WOi45hQuARsYI8CVbdOmjDz/UubNn1N3ZbpIkjx89VFd3t1rb25XNFYxxPz39XPNTYwaeI4UBOJxJJhWprTGGJdI0SNXACKVjB33deAZzYJiBLjOcbGrpVHWgRt/6u+9oZ39Pb7/7joHLAJtnT53S1NOnCtfWmJwLck+AcgCBxA2KTQCHFAtT6bTCkbCtUxjtO3sxtbR26KPrN9XXO2A6+O1trcYe5tnPzs3anEG+gU4NZAISiUOTmIINm87lzecAaRWKC56CS0eJI0XqI/IHq3UY2zeQEDkaunQAj9paWhU7PNTS7LySsRg2CuruaFV9JKij2J4VsWApM2eJv+NPJzQ4clKPnk6pLtqkUCBk4Hl3Z6chQMguYPqaySY1Nzutc+fPmhYycePB42ntJ6SdeF7uYK35jORKjmQWjFpkt4I+vxK7gNbnNTQyqFQ2rVu3P7MYUCq4TPIBjeKgT6qrq1Zsb11V7rzSR3H19/U7rHtPtUpVNUqjm+9xJHny6aSO4vtWKASY6us7oXA4qvfe+47effcXrNhIET3a2KBoFI3tI33yyScmxYSsErEfEBwAkp+xrh39beQqAqb9DIN0YmxCTc2NxqqenJwwAJ5nz56F1BWxwExES3lVedE0rxgPs++5LXZtbmyqWHKpvq7e4jWmkTb+LmljY92KquwdLLWJZ881cGJE0zOL+u733jefh3/3+7+vfP7IuqnodkCqaGRk2EBRzgnEaTq6WMtIuNDJBAOYuUpnCcVdwHNME4mZxCNiF/PW9oitTW1truviuXPGug+GI7pz/5F+8OFH8vh8+upXvqzB3g4VUnEjGeBfAEBOXOXcwbUTz+YXFgyQxYwasNak5dJJ9fX32xmCogXyWNw7c4s4aAVy5g1yLcmU5pdX9d57f2dmtlevvmzniYP9A+3v7mppfk79vT36xXffsXGfePbM9NQBWYnbfX091hkAQL64uGBSJZwHuFeIEyrQ2eJ46eAxwfxweTza3Ts08Hzi+awuX35Zn925Z+eX1dVlfeGlS8ql4lqYndTe9prqIyHzLtna3tDewb6B7309PepqbZXPpEXyymWQ76IwWa2jdE4Fd7VWNvfU3j2gSLRFH16/Zaa5XCuSL8QVugrpPkSyh3MBknzLyytWeFjfWDG5t96eLgOYkfAjvpr/S6EojsysWZ4vkiRDw8MmmcQ5d2Fx0V7z6ktXzQSdcdrb21VXd5cxq//qz76l4ZFTymTy5h9BUef06VGlUzF5PRSvm61gOz+zaF1uFO0uXb6o9Y1Vk0ThHtra2pzCpYH+nMcd2RLznTAqdlG5dMaKFpyFMQnFjwX5lXBNraL1DfIixmfPxgHEyyYb1iFTtiFx5ovJdzHODqD+wqvEhVdEzgolnDWR26F7pCiKxCXTs6dbkNdg74hGm3SURFKM4hMND1V23icOMJ+2NreczoDWNpsznBnLum6OWTb1Ed6f/bLsjVK2qHjBPOfaK8xzZ94750U+Kp0Al986Bs//jdLL45c9HoHjEfgZHYFj8Pxn9MEdX/bxCByPwL/9CNz49v9aMs1CuR3dYYx2SiVLJGBT2fm7lLfWcy9MlJ+U3/0nL5CDOyZAsKE/vvmJtUwnEkkD96ydNX6ocG3IGH/eKo8iMGl393X69BltbmwZiA7ISvJMIv38+ZQBaiSeaE/m8ymVSnmnnVsuYy1z6DeWNPBN0QF2+B4HehJmkmgO7olkSsPDJw08jydTxpBFImT86VMlE0m5i7L2+nPnz1irOYZNLsZCRUtsYcNySA8EQmqAHXe4Xwbn3drf3TEgjOSKBB/G78WLF4yllTjcU2pnWe5iXj94/0NdfvkVRaLNqmtqtRbWnT0MQxeNMY25YigYMt1Okm+kaQAJAYxND7xEYohGpCPnUuXzmTkrDB7u/y/+4i/NgI+fAdIBpqCVC3jNcwVcg8HGB224FQ1ZkiGS2q3NTcUTcWOmtbejE96h+vqoAQ0kRfsHsL9djkZxiYTLZ1IgANeziyty+ZC4gV2btUSrv6dbba1NxiqitRo9T+RfGCcAO4Ag5gut3OieIrlRVV2tg8OYAQGOLisyKkhbNBprEcAXMzvYXgB+JKMkkFyzY8TWr+kpmH4wqs9bsjQ9M2PSGryWo6dcNJY7WsOvXntF2WTMwCSSTUANZAUoKMBmByyAhQ14DVN4c2dbgZoaA0Wmp2dMOgRTW0ALGE4kqnQ2VPsd00mAXOapAe/7B3r48JFdA6/H+wBuA+rwbJERgSE71NehGm9RywtTpi2bLXlUVVOv658+VNHtV3Nbl3a3t/XGF6+Y0SFdChRs0JL927/5G5MHaG5usrkDEI4++etvvKl79x5YEcExXK3V62+8bsafFekTkxQpFA2cSSQc47GR0RFjsd28caMM/tEantaX3njdwDgASxeM6iISHz5jfiPl8s5bb1vB5fHjJ9YyfebsWd1/+NC+xhAwGPCZ5EZHR6uBL8jswEYFjIQRDqt1fn7OgCbWMKZ13A/rC/CR52KmZT/xQWaNgSagcE6pZNoSeRiUGH2+eu1VJY9SZZkPGMB5HWWTGht/Jq8nqMETpyyu3L7ziU6fHlZN0KfJZxN2T7xWbXVBg/3tyhZKCtc1yOuv0dbOgVbWNxUM1qi1tVV1tawNp6vDunHsWvPa3z8wVj9gPvfBXMQ4l4ID5rLMYQeucLACB3B35FooFlV8DiqSTR9+/Kl6urvsb5AHqK0JlxsKnMIPsRD/BMBDQBGnW8VlXQ5WhPN4LN5guFth+edLLhXcfpOrQLec108m4wbAoJMPmMEl8nludlYfX39fo4N9qiIme50xR7InkS2qKlBjX7PWkUVBD98XrFW0sdHYn+Y9gXGxy21j8/DxE5Mx+trXvm4xuaOtRVsb6/a8mavI+SC5dPvTz3Tu3DkDrDBiZe0tryzojXdesYLu4eGRDg4Samvr1tzsogE3DQ3IslSb6aRJGbhlxsEAQnQVAC4CqCNzQddKLp83EImxp3iH7BLdLawHnh9MaTSyjfHrksVuulqI2xfOnFdtqNYKfqkkWvcFJY9iBoTn0Gev8unJ2LixeZubW7W4vGb3x75HhxN7CYUB5F7wCqBgiy4+ngQleTU+Oa1swaW92JE6ewfkD9eakSA3xf4KQP/s6biOEil5SkFj+Y+ePKWN7U0bQ9izAV+1Aj6PQn6PVhZm1NJYp76+bhsHCpeYwtaE66zTpa6+QbWROntt7ikZpzBSpYLbpY1NPBfq9Od//lc6c+a8GQVjVDo7P2ugN5JCdDnxrD/48Ibt8zDL9w/2rKvjzp3bJrnEfgEjmTVNfA8GkFcqGJO/t6fbfAKQq0HyyTH8Dlix19EwZpHkTaLtMJYwNj/dS8wxAGVe53BvR6FAtXUghENh20+RwllZWdTIyJAVXzByralr1A8++FgTz+dUHajVf/97v6uqUkJVbvSSC1Y45DxDvOX/2RtnZmYNxMMsdWx8zPbJ9o4O8/RwzDsdk9CLFy8aIM06xg8DMHN2ZsY6qaL1dXa9FBmejI/bmsjmsiahdvXKJfOL4PCxvLRksaOtvd3GibMAaxs2O2z6CxcvWZEHebL2jjYFQyGtLC3bdfK+jB2dWpG6OiuaVWLU7bv3NT276Jgrlor64ivXtL62plOnTtqYfe9733nhE4KZ++zMtHUCYlrJ+YxONwBd2NzI3hF7+D2Mf9OprFRw/C0oBhPvYEEjX7d3GFd1MKKp+SV99+/fV0d7hwrpuN56/VWTzYPFPPV8Qi0tjbYudnc3rcDf2tJi55TlpQ0d7mf08suXlc8daWN9Xt2dTQrXOF4DENMLOcnnDaiuoVm5qrCezS/aOQcTT0y8M9m0Pv74Ew0PjlhnVU2oTk+fTigeP1Bbe6Mx3TG6Zc0vLcyb9TLPv7EefW6X7t65a+dP5GfoIAxbbPPoMBbXxOSknQNZk2jNhyMhNTU3GSB8/94jdXf16u6de+ps77IzMsD8hx/+0HwK2ttbtLg4r/papyMjVOM30P3gYE/pDED7aUcOzGT0OLtzriHu5+waDTxHEo3uRJjn2YwVNTn3sVa8viqFArVyyfEAonhrcoz4A1QQFPt/R8qRwO84BzgEmkoBtkKggTHOB9fE2qeYHk84prGOnFDUCCt4CpBvcGalUIHXDWuUOMt43r79qRE/vnjtmmnLU7TgJp3OV+dz0Tahfxw8pygD85wibJUfFj5dhHSbOXvr5+D5/3SME/3bp5rH73A8Ascj8DM0AsdB8WfoYR1f6vEIHI/A/78jcPM7/5ujFghwjsDAfwGe08IJeJ6ww2vZevKfvUiYaBxUN7d2NPZk3ADCqakZ/cZv/IaxaGB2kwTA+PN4XVpcWDFTT8DJdCptDHC0lh2tU48B0gALAJUk7sUirHNMQ2nJdpdbMCvszM91gdGuJIHAHAowlvuLHx0Z2/Eomdby6pp+9MFHplN5cHBo73HtylUNDQ7Y9e3t7SiTOVLscN9eh0S5va1DVW5A2k0lM0nVRWstObekwhgyXkuUQb5IcJ48fqR33n5Hh3vbSm0vylXMaXxiSk3tnQa6nRg5ZQxMU3Us62tzvwAN4ZqIAa+wlTjsA96TsFGAQLICABRwncSjt7/fwGAAWgzSSE65H34XBhjmobl82oA0Mgp30aNQMKiOrk5jpTlSFkUzYMTs8sTgoPxoT5rp36ZamloUqgkaG4gEkuS1rr7eGN9oV3o9gHFZPZ9Z1Ob+kfYPDtXUFFVHe5sK2bQlwcVCRjWBanV2tJkUBIBQPJ7UyipFFJiy9WpubXGM3VwuPZ14ZuAV7H1AI5JHxgNWMMAvQAA60YCR3CcgO+MC0623t1cuV86Yn4AHXBuJLLqh0YYmk59AGxlwlnF/cP+efuvXvmryI4ALjHdFl5f3R7sWoIJ/MKSrQ0GdPHPaZEMOD2IGHqDNTnIIi48kEFkBpB+4z4bGBrtuEkiuG8ANZuLjx49f3APvwXPAnA5Qb6S3Vd58Qg9u3zCpgWhbt2ZWdvT4+ZJ8wXp1d/eZlnRbNKCaYLVJBPC6PHfeC9kRpI64NuYDhQWSyFictvwmY3XzPWu5zuXs7yoawvw+Sev+QcokdsI1QQPc2tuatb29pUhdRMl0WpPT0yg/6OVXrplWLdcPSN/e2iKfxy0ke956802bJzl0teXS4tKKJcgXzp0xwIu1htlovgDbtGCdLswF5jLjyHpiHlIEg9XLPQCic7/WCm9su5/8ALgxWVawg3zBTAKXlpZVzBfU291j3wPgY7y8VW4lc5iTVmlmelkq+dTU1KzqarempsZVLKZFtcnv8xuAH66WertaVHR5FQzXK5ktaGltyxjbw8MjTixwwXTL2lz0VntNX5j1SlGGOctnPgDBKh073IdhgGUN6ApwXjFCtjVq0iQOwMHH5t6hxp48UX9fr7q7Ow3Epb2dz0jUOLq1hHl3mSn4OeBh7+fGQA5WvjOGPPdcoaRMyZGWuXH9hrFN9/d2dfrU+hvZDAAAIABJREFUSSsmOZrC4BZuK3L83bf+Vp2tTQpVudTWGDFw01XlV94bMLZyXi7tbe/I53VZjHd5fWWAztGfpbsE0CeWSNgz/5M/+VN983d/x8YGoAbZAUDyoaFhK6QODQ4bAFxbW2frmmtnzU5OTejqK2esUJHNFPRsYkrnzl3W3u6BfvjD9/Xqq6/aM8AgcGh40MBf2KToHyMxsra6qo3NTZ1jHZblvypjbcbYLrfFGoB65h7xhjXDe+N/wD5HYeLoKCmvy6tq7hPPiGRM4XDAtJNh5AMKYZz93e9+T9/49W9YQYbOjtrakLGwWRN1kRqL2xQdKFBEwpj++tTS3Kp4Kq3p+QX19g9qanbOJB98gRrTUIfhCSu5oaFeR/GEFT/vP3gqjwemfMyANeI9ReiAz6uB3g411Ia0ujSnO7du2DgMDI0ac3/05Bn5/CHduXffQN3u7i55XCUzIM5m8NTwKJ5Kmekg+/vNm5/o177+DXsuFOQBZQHr0LxmHnb39Gtjc9ekUbq6Ow0E5DV5thRFAceRnmJM2Q9YI87+nreOjxs3rqu+rs4pMOTy5vPA/AFEdwo6ReuKQ1IIvfnDeML2RLT6g4Fq1TP2mD36q509y4DkoJ1vKOyiLw6Ym5NXf/7Xf6eDeEYH8bR+95u/pcawxxDYqanndm+9vX3lPYcYVNLks0kr7uOnsrO3Y0XLitkwnUjsGcwTfoeiFHEBIB0mPZ4pI8PDNqcqPil8JhYTuyuSK2aOms+oWCrLpeQdWTXumbMJbH9ixImhIa2trVuBB8Nn3ovOHq6T12NcWRMUD1gPXJedPVC+8/isUwpfBoooVy5fNnYzIDm+GLD3maNtmLTTJeCvtvtEDg0ZFIpPnDHY24jl3AMF5L2dPXncPjtHhkMYGjsQLLFmh/3TX6P5lXX98P3rdq6IVLsVqfHr3LmzJh/E/FlZXjS5HOtc29kwXWwKrd6qsFJJ6ZNbH+vkaL+i9QEd7m+qoT5s0mvhQFC5NNrhObV3dCntDqgIK/0I35SwFYGRC3v+fNr03ltaOhQO15sBbiZLNx2FO/S36UDJ62Bvz2Icnh+A05wBMI6neEFHXyhUZ94XnGMoWtKldubsGSWO4uY10dLaaEWih48eaqDvhLHy11fXDdzmjE0XAuejvr5OHR05smTRuiaLTd09HWYsjsQcRTjAcwgmgMKmae52uloA3on0VVSVig54zjxiLhzGD+1MhFE2z8Dr5mzsdG4BoPOP/aIiksLWwb7t7DlkCp93Lf1T4Dl7HOQKvBbo0GHfZG5Go3QmRIwwYhrx1XQX0sHqzHPugXm5uDBvzxZdefYhyDvlKnJZusXpz3IEZBjWz7XPHYUz9wvw3IsJvRWECBGOtGPl35W3/+AYJ/pnM7rjXzgegeMR+G9pBI6D4n9LT/v4Xo9H4HgE/kUjAHhuwLmB5w4D/SeZ5/88eF4BcX78jTkMe2E3F0rGKF9FL3tr29i5m5uwCL2me354uGeapYAcb7zxloGjtHXDQOTgjQYxmpvIosBkMfZ1NUxp2JMYUsJwdXSpYa+QCDoMbb9jDor5E0A+yYTLbbItewcHam3rNLbjRzduaHZuQfFEUr19ffrm7/yOEvt7BjplMknNzU+rNhyy9wyHHFkQWmPHx55qZnpWr37pmlrbmixxd0A8JwHgH8AZSSomgzDMvLTar8+olMtoamZO0eZ2LW9s6bU33zUmTlW130BNY5JXwRYvan/v0MAmkjxen6To9u3bL2Qr+D3AdJKd9779bX3p9dd18uQpfetbf6ezZ85ZMj7+dMwM9TBTS6YwSgVWcBt4zlghEcNrM/aw3K7fvK5vfOMbxk4CVDNT0SIFjiVLXAEuaBlGEoJxdvRcG63tmMJHQ1O7Pnv4VInkkTE4SQRjB/tqaoyqu7NDfp9XezvbBpwAcDI/Pr39md58621rS4Y5h0416B/MQYCq7p4eS1DRF2dMkTkBBCBx/PTTT6248s1vftNAGAzZkMAARJcAe5ssMQN0wzyuo7PbCh/tHZ3GpgR8oEjz/g9/oMa6sM6ePmVgAPMaEIpWfMAPWqP5GvAMsGFg6ISqqn32rIOBkLHu6RCAYU2bNl8DAD99+tSe28zsnOqjUZMr4XphI1IAoCACaP69731Pr7zyij37ra0d0/Qf7mnV4uQjba3Mqy5ap0ypSqt7Sa3uHEneoBn0nTl5Usn9NTXU19r85NoBE0mSuf65uTl96UtfstdlTCiOUISC3VuROyH/5OewkWFck5Y6WrgZXb/xqa1b2v9pYYf5eevWJ3r5C1+wos3C8opW1td17vwFzS8uWqFje2tT3R0dpj27sbaqX//a1x0ACPAZVv30rO7df6jhwQEzpESPHlkKdIOzubSBYRRD6EChkICJG8kuQA1SD8gjsS5g+fN+/xh47rSYF21uA3hwj5OTk6ZFj8Z+MU+5CnZ81vToix7a7z3yV0eUTaPfXquNjSXFYju6ffu62lqb9dKVl/Xhhx+pr7tdTQ31CsDy9lZrZW1LqWxRfQODJv3CvdIBcO/eXSvA0e0Bcx52M+NcAalfMGzLJpLcB2AMRS0zFk2nbb4zR5iPFdNg/p7X4efJXMH0+hcX5mzdAhTyBJFI4TOdJ3wAqsCwtPcozw/WEGPEa/HajmwGRHGfSm6vAdQ2Zn09amlqtMIVsk8OQG9iMsZQffDggUqFrOI7G+pojqqttdXkqGaXN5UqYmTsVU9Xl8aePNL5s2fkqao2qQgKlgBLPGeMgVmHH3/yiba2d/T2O+848hywkVNHVlBFI5piIaZzdBCgbdvd3WNMYLo2nk2O6c13r8kfcCSZ2Ffa2rqMwXzr1m0rFGHgS8fO8yk6WsLWkcD65llUimWYi6Kp/f3vf19TU1P68pe/bOP/6PETXbhwwdZTxby5MsdYe8TLih9FMV/Swd6BSUIgBbO8PG9a7TCIYfuPPR7Tq6++ZoU2ihvXr1/X4OCARkeHtLe7ZexTpMkopPCa3G9fb58VmW99ekv+kF+tbR2anlvW6bMXlcqWtLdPt9C2ert7tbuzq0w6Y0apiXRan929Y/cJiLS8tKCTI0MaHRqQp5RVPpVQNhWz7qhHT8Ykb0D1Dc26ePmqEsmsgVsUKQDtgn6fwiG/rQegq3B9nQ7icSuePnkyrpmZOfOo+OVf/hW1trZofX3V4vza+pp29w907dqbmp6ZNs+EX//1X7fCsxUmAL7LBQtkdRzjb7obnG4JDHfpQHnppasGmoYMMGTPdTqxKF5geE33kstbpcXlVWPPsgdSiEcOIxz0q7+3S8+fTRrIDVhJoRw5KYrLlHHoukikchp7NqN7D8fl8YV0+dIFDfW0amJ8zPYB4ipzifMF8iLMX843MLApWAIuf/HaK/Z77FXcH3sHnRIU0TA8rlwXxVP08QEJWev8DffO+/CZOMy6ZH4Sk+gAYdyRLqL4S0wHXP3hjz6wfdIk3qqqDNyvSETx/gCsxETOVuwR6HqzTzmyVXnrTBoaGbXOPH7//fff1xdeflkf37xhwD5gaF9vt/2M8QfM5hxhAHogYMA64DD3Bds8l8s4hTKX7J7m5xZM95z53NnRWS7S5Y0B/2h8Qg0tHfrw5i15kZTLFfTVX3hDUxNjxnpHuu7oKG5xmxgCG9v0xrNp85pBpa+hocPOOd/6279SV2erLpw7pbHHD6z41tneovrasHa2t40N7YVpXYVcSNHkS+jco9Ni/zBuzHsKPBR6wmF8GVLyeIsaPNFvGvLEJFj8FD0w6kRKjI4hitWs0dr6Rm1tY0YKWMtu6laottbGL4l5cCKmjq42TU1PWaeQq+RRtD5q56zxx49NHouOrM6OVkVqQ7p9+2Mr0rlcPut8wdvi4HDP9sjmlkYjCRC7K+A572seNh6eD8QRax818Jx1ZPr0GMF7PQpisO3xqNrnt3j5OXhOgDd3BgeYhnle/sz/4xzw46B5JQdgjlJA4Hp49ozV2vqyMcWZe8xN1koKT4dCyaTwiPtNTS12RmMecaYn1hAz6N6giEPRkMK9A+Hz4UifWdGobCLqjLRD73HUHF0GnqNsDnjOGdm00MuWIhXvpotv/P4xTvQvyhqPf/l4BI5H4Od9BI6D4s/7Ez6+v+MROB6Bf/UIfPK9PywLF3LoJFz+9MBzGDf0fWYyOWNBTU/PmhY1eo8kVrH4voHnsJnrIg3q7u41dhaSFoB2gE0tLa0GpK6srFrSw+EaMLtYzJiJmh2QCyVLcADZaIfmd0gOTYsRcz63W+Ey8xiAGhC9JlyrltY2/fXffsu0LzH3IzGBPZQv666it1lSXr/yy7+k+kitAXAAN7T6cl+jI6PWppzP055cNCCRe4WxyOEeFiIsysdPnhjrtbG+VpntBZXyGT18PK6rr7yqsckpffH1t1VVHbCEFxCFBMQxHEXyxGeJLffEZ/7xXiTMgIb8Hp8xoOrp7dHa+oaxeUhUu7p6DHiAjQrShe4xzDBaaGFFwsAh6SN55H1JbGAltnd2WALD1+HasOKxhIq5klzFkrXs7+3D+AwZS7i1lcIBwEPOgDWSsIN4UskcwDPX0KWJp0+NNYSGL6BbHaxCj9sAJBI32mthgyNnAnuOxO755JTWNzf09jvvOuZ/pZIePnyoL70G2JQztjbgM0nlH//xHxtoCMubcTIt8s1NYyi2tWFamrd5gp4o8wpddViSMMMAzvv7T5jB5e7Wlh7e+0xf++pXLFmEqcfrAGxzb8wtgDTAqOaWZpOGSGdTpiHONaHLjvb53q5jGobxX0Njoz0fYwfKZWx82pph5TGfAVRIuimAAPzzPB0WX8xM7FL7G9pbmVUk6DEJibSqtLKTUNYV0ObukUI1tSaJE/FLB3Q2pFIGkAFIOTIIeQNzAPwBbhxgftMAVeZpxV+ANYaRLOsNRjdzAWCBNbS6vmXzvrenU9VVVQYyIRtw7sJ55QCmi9IPP/xQb7z1tumbwwjtaG8xBukHP/iBfvHL76omGCon5kAZSIYEtL29q7X1VQdo7+pQQ1NUkJ9hSyLfAKCRzxbU2dVtzH7AkgKmcGiwlk2LTevUSGaOtMlPfLhgtjkGxx7TtfYZQATzsbOzwykSFJwxoIDnmA17lM0UFagOantzUwuLU4rFt5TLHqm7p0uB6pCx5gdPnDBt+ELJrdhRykDLwZFR1TU0aW933543UjXINACIwno1ne0y09zkpAqFshb70Ys1DThGho/UgGNe58RjA0dgaJe9JiqAImDt+s6uGfHSOQHbFS1migzIIwAuwtJkXfH3FA8ZB9OUzgJgFMusc5jfHjM+BnhB77tQKlnhEqkj9PTR4oeJCtucZ8v1G0iPHEYM6YQFba8smDYzxZlAuE5zK1sKRBoUT6YVOzxQTdCvTvTSYUBm0sZGROuWdexHpqpQ1Mef3LLCzle+8tWyHAryPh49fjLuxP/aWiXiCTOyXJhf0Nmz501nt7urWx/fuqHzl0+qoSFqsQgt4gcPHpuUSCFf1J/+6Z9agerE4ICtDeYfAGpFkon1iiEk8RXA8tLFi/YzgHQKzACmfAYQBSznZ4wx8YKvKWYwjhRB9/b2DbwmZlIUonODuYaJ7+rKqhU56Sw62DvUg4cPNDoybBrvPT2dCiJAbt0LjgcJ87TSHfbs2aT29jZNSmJldU3Fkldub1DVfticfvmrayxm10fqVR+JmiRSspjWUTpp8iC1YUyoB7Wzsab62qD6u9sU9LnNlHFjbVlVgZAeP5/TxcsvK190qb9/yPGfqKYLKW7FUJjaR4kDM2oN1ASMeY75cipFFwBFi0ktLa1oeGTIpEaSqaT97fzCktzegEZGRk1X+9TJU+ZHgYyYae2jyZxxOmCQj4A9CyC7u7Ntz8u07a2jxCn1M1eZjxTjOVNsbG6YpBadRezzGCwS5wDgAF75jF48BqMAoKyz0dFhK2qYJ0JVlXJIee0cSB6//vKv35O3GgmPGr392jXz2iBmP8d0tlS0PQYvh+UVAEJMrGsNGK8NBS3GENuZKxRoKFxxYiGOExfOE499PpsnGLAi1cWcI9YSv4nlzDFisRmge72OVEUhaybrFA4ppKCpzf5//vxFO4OYB0QBubcDO2vBGudcRewHlCR0WreNB08Tp7jI/sX7nb94UY/HxqwYQZGIGIb0HEAxgDlyLICY6Kyz39KNsLSwYH9PUbO9o92u3bwb3HQzZW2/ATiFtc18514hQvC+a+vr2t7bt04Ub3VQP/rghjzVfgNev3DpjB4/uKehoUFbO8QtYjfriXMLnQr8P92LsXhSa+u71sHBesTzxVUsWJeix12UR+jhl9TcHDUiBRIiFBwam5utYBwIhY28wHx3eao1PbeoYqnKZIswdC0UMorW11v3F8gshV2ugS7D9rZ2e65jY2NWTNnc2dPVl75gwPkPfvgjK1oSqwCHYbmvb64bm72xicK9x7TxecYUm12FonVdVdE15Eav/kj37t42wDl+lFNdfdQ6QYNBDK0LFsdsrbD/0b1I54DJMLLvoWvv7H3EjyzM+2zWAOfYUcLWhZ9xhWiC/wvAs3ngVD4j3fhjvhiGpzvsbl6T9/uHsi0mjTc9bWvBKRR7tby8aAbGzG+uFeY53jjEFOY+90SnCmcm4nvFGBtzegoE7G3sZTzripzZ57ItmII65rCWv3D/JnFmA2g/Q6UF8NyY9BTpQNR/7OPC6//jMU70r84gj//weASOR+DncQSOg+LP41M9vqfjETgegZ/KCNz6/v9eBs85DHPodoCpzzXP/3nmeUVa4McvCIAMI73kUdqYdRycr1+/qZdffskSN1o5A0G0GzH8wphpTfX1DQai5HN5M3qCuQvoQ8KH6R8Ha5LJxoZ6ZTIJ0yLnek3io1R6kRgCXnAA529J0PywuK0dFKDWre2dPTPQ4ucTzyY1ODzi6CFiruT26MG9+2amCDt4dW1Zly6eV4lkdG/XwLfuri4zhSMJOEocloF8WDtu0302iYxqn+much0kyACr/T2dUmzNWH4Pn4zr6rXXtLl7oEBNnUZOnlYmn7dkFgAGlhLt99W+wIu2bRIPElzA2ErLaSV5AegFmT51+rRdB8ass7NzBvoODp4wo1CY+un0kbFgAfOVd5UZ7gXTvwRURvMVnXFACgAx3g8W/uFuTIUcz+JI2WxK7R0tWlld1MmTw2Wgw2NAEQkiRomHRxkDw/d2duz5pJJo5nssYd3a2DQZEwBjY9Kl0/IHgva3MMPnFxdMj7q2LmJmdTxPxhBQ6+WXXjKZiIP9ffvdN998w2GeZbMvXo+xcLS76RhA892tUE2NAZobG1u6e+++Tp8+a8Dz5ta2njwZM8Y8yf7506OqCQaN9QcwCZgBUMD8Yj4wnwDQaFE3DXkVDcSgOATbHZCA9YD5KXPTYeiRkHu0trmjsbFxY3EDxDMW3D9MPeY64DnvyRw7f+GiFRp2V+fUVudXJOCxokCxKqjFrZjiOY+ePJ3R6OgZnTk5Knc+IVcpZ39vTDmPx0AM/vFeFUkbrgUwIxBwJH2cte4k706rNwy+BgMP6XYAUP7s7j1dunTRmJ/Qtg72d62jAIDVDUhcLOr6zU/0pTfetDlAhwa/u76yZB0HL1+9YuuHDxJm1gSFBC86vS63Xc+zyQlj1J0/f9ZkHgJBdKJTisUA0gtmIAvjvZBLWwJNwYfrBzjjOllz/zD+lFwUo5x4BtuR3wFkhc2GMSrGZIAJPHeeMwACppA+r1/xg7g+u/2JpLQ2txbV3dOunt5eVXkDevRoXBevXFVDY5OeTkwqlcnq7PmL5u9QhGUYCtt73bv/QM8mJizmzc1M6mB/z2IYeujMI7pkWJ+MNx+AZvy8r6fXOjzoWACIAHzj9wC/+FsAbAAQiiz8/MTIqAE5sGffe+899fb26OToSfsb3geAhniBiSH3jJeCU1xECreoDz/4QMMjw9Y9AsgHuAdogREgTFje4+DwQCeHR8ogJbIfjtQMcQSpDTTNb396SztrS7p09qTJGdTURU225bMHY6ryBzXQ16topFa7O1vl7o2QSRzBfi0r6JoGMutxZnZWv/mbv+V087hk6wggjnUG+5y5immtw4rvtxjAXN/d3VJLe9SYr+YvEAgpEU+90EnHT+Pmxw7j2fR1q33KFwu25ih6ASRdvnTJClzMG16T+2SNW6EhdqQP3v/AisDMP4fV7zJgl7H6+OOPrWgFSLa4vKxz589ZB8DS0oKOEnErbMCQro/UKeAPKZvJa2Vl3d4DkA8dcAqTSDJQ0MEQlS4EzI/R2IaRC7vbXy3ls+yBPq2sbaq+oVW1kUY9n5xVW2uHMTV9Hp+qPB6TImkb6NXDJ3gO5PXaq9dsbW6uLevN176gZGxP6fiBtjZWNDH+WKcvXFFKfgMQI3UNisWSevPtdwRoDyDc0d6qTCpu7HgkTyINEfPJgI/KfkVRDK+CM2fOGngMyEnxwIq9gZBmZpesOEhh6+HDB44J8cnTunLlqv7sz/6z7dNNjU0GDHZ2terGzQ9N25vdnjhEAAGoBcDDjJaiFKB4UUUr2LJOIkiLpJxiFQa37GEmlZVJ2z/A5PaWFpPoamxCEgS5Esc7ZX17RyUXsnL1un3ngeYWlk2+6tzpM2aKDLD83nt/a0AjQOev/MqvvACp8QRZX1/T0MCAlubnrdDKmYbYzhzi/MKzphvo1KlTVhBubGi0vZ79kDnHXAZ4JC6YXIWZJ7udYs/aqoGR6LRbV11VlTo6Og1cpfCDJj17AMAhZ665uVkrelUK7XwPUJ2Yj/ycw1J2Oi7YJxiIE0MnDNw22bdwSHfufKbacK3tRxRY6drgjAag3tfbb2Al18pa4l6JpcRUrpX7obsK+Q3WKQCtSRp5vFY4m56dVZ6zwOhpTU7NaGxiUju7+3rn3XfU2dagpblZK1LCGMdrgaKg3++z/Z+OBsyMrYBFBxEFfpdHu1v7Sh1lVE3Bp6pKwQAF42Ud7G+osxNJuIJK6LHn8/LQ/RKLmwl4bX1UhZJH2YLkqQpKbp8mnk1ZpxTeNnRjwZjnw7p0UpxtcxZP2VefTz638dvY2ta1V19VOpPT7U/vaP/AMSjv6Oy0OMOA1Ucjtr7xNOhoa7PzEaQN5LCQRULaDrP4LEz1eMz2ZySEIH2EagJGhKBzr7Wt+UUnEecs9koK3vjMQG5AvgtsmYJCJpWx+c2DPEqlVHK7zAiZeczZyNZIWbbFkapyJLX4KGPlZRk0CleYd/6X4DnPm3nEHKAAwnyAJY8kG5J2xMbm5hbrmKCoQHEL2ZZYPGFncGKonQ+KJS3Mz9k84qxBPHNUWwDKKQw4xWArnSND6Migl41DeVLkH/R6Fs2U3OtzmOcmS1k5E1CIKhZ16c1jw9CfSjJ5/CLHI3A8Aj83I3AMnv/cPMrjGzkegeMR+GmPwD8Fnhu7UzC8AM9z1jb/j2mew/bg8P0PPyqa5yTIlfZVgA8Aw0AAOYikInU12t1FviOkGhh4BzFL/DCLqqlx2DSw0Thkk2zyAVsXJpTXy6EexlTewFnHnJLEwQHLHMYmSY4jg0CihP65aTsbs9tvBlsYItZGIpZ8kYhvbm0ZMNrZ0WVJDokiSfre7o421h35DszzYNdiWun1SFUm2cL/V9jnGUu4AIZgegK6wFbbXF9Roy+nfDph5nCjZy4oGIlqbmlVQ8Ojqq2v1/LyiiW6vM/T8Ql5PA7ISQLN2FT0dUmwK/rWtO2SO1CMAHzDsDCdctjkgDm0MsNihv1TKKKVSpbhktflAJlItQAuI4sC4NfT02sGqsi5kGyRHFZ7MJbzqzZSo3jiQB3tzXJ7ikqljxwZCpfLWFg8h2y+KG+1oyFv2uGw23J5hQKO/ETQmNp5u8+acFjVAb+Bu8jufHr7tgaHhswEFGazw1L2G9DomLVuGvgByIR53sVLF21skDz52te+Zgaic/Pz1qbPayZiuxro71awJmTgE+AteruNDc1qb+9UQ1OTyQTt7O7p0cP7unTujAExMMMBK0j+YJ/D5gNQY/6SFDLmchXMjBQwAnkWxo/ng1ko3RDcI3ORMUCy5e7Dx3r1tS9ZcukY3LkNXAKc57VJON944w2bKxRekAqqD7jVEHQrHdtxGPkLq2rqGpInGNVn98fV1z+ono4OdTbXyueVAaaAM7zG1taWPRtkYpgvjBMserJMNGkr2rrcG3PLAVq9BvAAAMEKa25p0v0HD/TGm29YQo4MC3OM67ZE1wpGed17+ESDw8PqaO80PdjW5ib96f/zf+vay1fV2d5qoLsxS5ESwdwT0KbIGBWsyIJEEt4HlXZsPpO3EwcmJ58rk86ZBuzli2eN+YgmKkxRPvgaQMtS6zIjncWbyXGnHpuXJNsAHMi9wA5FbxZJCX4dYIAuC58HtnhBxSz6sFmNPb6n/f0Nnb8wqmq/1xj2wWCdPrl1V1e/cE11jU3GMLaujUDIZKqWV1YVidTr/v0HpnV/+swZwaDr725Xe1urjXnFLJACGWsYSQMAJjopKt0OaDkDmlf0kZkr/C0MaKQZmJfoc1PA6+juMlZmpTOFtcBzhN3L2mfc19eQzig6vgWhoBUfAL6JG8w7pI/W19b17rvvlAHjjP0esZCf37lzR6+9+sUX7FfmAEU+5hsySwhBffj++3Ll07p87qQB0QWXRxt7CXX0DRkj34w5cxmVCjl1drRbtwcx24A9f8B0ken++aM/+iOdPnNWV66+ZGzlIB0lPO9EwsBR9JABV5nn4+NPraMC8A+wL2adMZs6f+GcxXjWIexYpJQYS8Dmmzc/tjVMjMBXgfhT8TKANczaZ80TbyoawRS3AHDqwnVmOot0FusEQ17HFM+RQ2Bd8Fqmhx6t12HiUBNPxy3+8n6TExM27nR4AEDNzy0Z2AW4hRzHxQvnLEYjXeQP+AzstiJHns6goCafPdfa2oYunjul588e2bM6iB0ZQxbs4ZCPAAAgAElEQVRDVADK+dk5M7hGpuLkyLBC4Vo9W9zW6samLpw/q0hNSE/HH1mhsNpTVDK+r/3tDZPHidQEFW5oVc4XViAU0f5hQn/xl3+jr/3aNzQ/N2865aztXObIPCwAccHRkOCB7UkH0cL8kgYHh8tG0DFbm3QCEHMO40eq8oX0+PF4ucjI2nVp4umkmYjeuXPX/EG++93vG7gYCFXJU+VWKBhQXSRizPlf/uVfcjT1XbKxpJhK9wByYsQXxgRJmIoEBHEN4JpnwrWwlkzCBNNpNPZzGQOhI3W12trZNRPxzq4eBQI1ej49pw8+uG4xrq93wCRjAJDvP7hr8x/w/MyZ0/YaZp47N2vr1u/xaHVxyQo9nA2IpcxTYhDrlPvgrMHPuZ6WlrYX3gOsB663wijm+isdZ8Rlzk/t7RjeFozJz8/Mw6KpRc0tLTZfkONwzH85Pzl+FsQEwHPWAF+jeQ6ATZGOAiT70CZdQL3dVgwgOPJ+GHtTpKQIx3iz97Y0txh4jocEZwTWB2AugD7vSaGZ/R8GOua+FGPpEsJvAnY8MROpPGJkuK7OiBY/ev8Dzc4vWAHgq1/9impDPq2tLJnMSUtTsxVZuSbmEnr91hGytWWa+XYGxQw+kVY4VK+9nZjiBwkNDZ7Q/u6WDg+2tHewrtjhtuojQbVHa5WKx7TH3MkX1NjSrNmFRQ2PnDbvgIbGVhVKXiWTGd1/+ERhNNgjdaqN1Jr/B+ecO3fu2dgzb9mDiFWcBeYW5vXm2285klfPZgyoZs/jefBc8RoJhgImgQRJZfhErzbX122/55yNKffu1oYV29CGx1DYWNv1LcbS3t/fUbXfp87ONisCM++IU/h3cNakc4NCKqas7KgUOgDFIT8gycO+e5ROG4iOD5AfibCyEbXj2+PI+WFGymt/Dqo7+zNnR7Zbp/fDYaP/uC8EBQLGBQJCfT2yN0eWS+AxwzwAPD+MHdmzZ+4Q+ymgUVxwXofztFMIQ7oKsgqkFt6UrKRiWurkKHjQIlFWMM1zGOovZFt4nTJ4Xuk4tTNCWfPckYoq6fJbx4ahP+288vj1jkfgeAR+tkfgGDz/2X5+x1d/PALHI/BvOAKA506bJwdix3DTkQYoOf5yHEyLtFJjgEbr5OfyCMaoLZvWfQ5aOX9vUhtyWxttPl8yljCtso4RY94S35pwoGz3U7IWe5cLXern9jXJCEkosgEAk8hBAPDBvGxtQSMV/UMAMadd1blmh/UL2OMAaiU7nANuw4QkQXQUE10GtBzG0NoNvTiwk2AuLS9ZcoOhEQkeifLK0pJJjPT2dBvTkLZ3pCt4JTrLSXacVlfHYMnRwHWkQvg+4DTmcOOPH2qgJaxcOqHN7T0Nnz4nl9evw2TGjBS7enrNtIrrJ7kFWDxKpCyJBph17otW6RpjqQLeAPAACnBdMEUZI/S3AdUAb2GTP3zwQF96/VVrFTZt11zaxjiXyRuwhvwIwD9JNexmJDVIqkmE9w9gPtaovrbeAHCS4Sqfy+aExwOTPWnAiYNcOvIZZjhYJAlDbd5p8wUcQjaB55I8SlpnASATDFb+hiR8fmHBnjXmrbRC+439mjF2OM+GhA6GLQlla0uLfvCDHxh4BYgBmPX666/b/VckbrjWaBSTL78j71PCnBHgd1er6+smvwHYexpAGY37VEr7O9taXlw0ViCJniOhcmAAJ0AhAByJoemeri5qa3tD589fsLnCvcLgBwwiYaVwxO89n5zU8uqqzl64bFrOgCMvvfSSzRNASZ4lZqgVrXtAaYD+QiGncFVBW4tT2lqZM5APzfOct0ZVNU1aXNlWKBzRmdFRNYSrFKh2DL94z0p7NnOe/6f4ADALWAOztcrLOkFiwjESBUBhrjPO+AxgigcTFOAilohr9OSISWeAaINTGFPY8mi3cgXpxief6tyFiwrX1JoW8czzSS0vzOuLr1w1dirMc/6uWDYcc9J61m05nlDQqdDHypOJopnTYu0yOYilhXmdPDlozGuA1oq2NGNdAYcq8hn8DSzGo6OMgSswH/kd5jdGp3v7e/YsK7IbxApYurls3opEyVhM3/27v1Z3N0WWBnl9bnl9QYXDTfr0s4c6e+mqauoiL4ogSPRQoAA8pHOjf2DQwABAE0C/fPrIjB8rc5N7ZY0B+HHNrFWkdVjngEMAeQbwEXORNioXKIkB/A6yJbDzG6INFqeZvyYVUzYqXlxaegHE9/cPGACBxATxu2ISyvtWNM6Z48wPB3SHYY6cgLOomdvvf/iByVQ1lY1O+X1iEf9gDWIMff36h2pvqFN7c72BvvWNzapr7lSm5FU8ndXq0pI621oUrQs7MjTlbiHWFWPGPQAS/cVf/qUV8EZGR+1eQwE0kOleShuoR9EBgI64h5wXn2HbO9JedRp/+tikHgCqHGPenBVaGGN+d2dnz3Trv/71rysQCtr8RpILIP7subO2HnkvR+RXViSiEMWz8Ff5TZanra3VCl6whTEcJo4Rz6anZ4xxyxjCaM/mc+rr77XiBprbFPwG+vr+X/be+8vyq8ry3M/b8N7b9E4ppZMHOUCogAKaorr7t5k/qadnqqprzeopMz0F1QgPAoFMpkx6byLDe//ixfN+1ufceClBVU013Wt+aSJYIjLce9/v/d577j377LO3gUEbG9vKpLJWHObZnzx+RLFYxBjQyBYBGhvoZbIwTtoK3fehwRH5PVUtLyCXUTQ5EPYYwHbMJGPRoPp72q3rJuT3mkTCP/7ssl55/S0N9PUom9rR1MR9nT/zlP0bcBHwHBkOWOXx1i4V/TGFIg1KZ/L6wds/1qtvfMm6v9D3puErFGBccyadVhGmkE4iKRAImx8InT3EQcZxYuKhenu7LX4C5GezZevQwscE0I+uEoobSHXx3F977XV9//vfN7AyGPLpxFMnTNoJWbLHExNKJhKm6w/7nHHf2ty0YhKgru1llYrt90NDA66jpljS5tamxVvkqYjUsFkxPYTtixZ7B9rTPp8SyV2TicrmXFF0dzdjZxe61TY2EnZ9FN6QeQEMx7CROQnAubi8aPMe1nY2uaOejg67LtYVe3Z/v/M7wAeBa6SoQ3GL+0Tijmuj6Mm+U9c7ZwXWPQkoBlP8Gx0ZVENj1O4NvxA7d9RkBeDNrS1b0w3EnHLFAd1daNO7eczvUWRhD7p7576BlMxVrpm1Pzc/54o2dh7wO/knig3hkMUOwhAkA2O3O+jUitSQEJxETIex0CFK8H4UMmDWI9GEbwVa2Wsb61Ykm5tb1OkzZ1Sucl706q//01/LD1g6OKjXX39NtWrRTGnZi06fesriN2bRvA9EDuIjpsx00mEyTlfho4eT6uzoVVO8TbWKjDGf2N5UKOjRjZufqlhKK+SXKrmURgf7rdNuY3PdCrgUFInXdFs0N7erpbVDwUBEO+msHs7MmaQVxX7AX+IU/1HQwmB3Y33DwPGt7W0zZe8fcF2T16/dUnNzmzG86eTjmpG2KVVKRsxYXFzQsYNDSiV3OKHI66mpqbHBziAQSygaQD7gLNbTN2zvtbq2bOcuupP6B3otdpg3RjRu5yuAaPb3eDzszKcBxilWlyvK5PIqlCpaoyMwEFBXT4/NH85+JsfiBQjf2xc8NZOYcuC5KzI7TRQmpfuiDpzXQXTmNeA584c5zPwvlfJmyE384BkeOHBQ24mkMll3/ojSqZbNq6kZk2G8PIL2H74ByIPhHcLZ6ndlW1yvEsVPjhAGnv+e5jnPch88//8xedx/6f0R2B+B/2lHYB88/5/20e7f2P4I7I/A/+gI/CHgOZwOWNh1lkn94MyB2WCWug7xHnheKlWtdfqdX/7KkgzM0QDqFhbm1dKCPmtVGxurxgTFmOmDDy5aEgeARRJA4nXw4CHTqUZrGjCEJKGnG1AE4Nclb58ZAKH5uOcGxEF6j7kOjL+1sWFgMxkAnwFlAFJm5+bNqIlEHM3Kg4cPWcv3TjJlrd3GPm5sNjMvdLph0bQ0A2YnjA1HEh+NOQAekAbAlk0HnWFTkIfVWnbg3uTEQ/3mxz/QwfFBhaMN6uobVDjepO6BYW1u76i1vcNehzHiM63cSEmQSNQLFSTGjDOvSfIMYMP9cP0whWCu00oNkAGYRrJ+5cqnJkOTzcFcj5tmJtfjqZEMe+0iAWcAycyQqqHRWGMANQBcFy48p6A/qK0Nx3hqb2/W5taajb8/4DMAn9ejdRz9b9ixgDkA7yTCAFNdnd0GQsAQRQueBP7Y0aOWbM7NAJo3G1AOoABLHM3eZGrXWm8xlKKAANBy6+YNjQwNGihAknb9+g0rVNAeDyhoAE0sZvMFdvjIUK9Uc5rGgCau48Cv7cSOJW0ffHDJruHrX/+6AxZrNT14cN/uB5Y2oDPzAGNSrsFMwebmDDzI5jOmZ01S7fSPqzYH6l0QPDcAfsAFftbQ0mbFIMwH64akd+/eNRCXeQtwwvxnXvLs19dXVU5vKVTNqjHsVb5YUMUX0ePFTZW8UbV2Dhgw9vSpU2qJelQqUIwIO2NNzPSqVZsnXDfXAChIcQrAC6AOUAVwHXCH+QYoWWfw8rcwZQGZMUVFoiaP9I7Pa4CFFXfKtESzBP269PFljR88qPb2Tk08fKRrVz7V17/2llqbGtTchHTGrjEXHRzrcUkvqX19uZpYqUuInV4rRoEBk5KCdYup3Pz8nA4eGrVnzHPhmus6wE4rtfakeEKx6vrNWwbqUHB75plnDBz1Ig20vm6xhdc4d/6CPV9ArNXVZQ31DSifyWhnc12//PmPdPLEQTU2hk1CKBRpUjTWrg8vXtW5F15QvlJUejelxfk5W+tICVD8GR4eVUdXl4H3xCeKPp5yyfTImcOwXwHMmDOMPz9nfnI/yDtMTT1W/0CfFQ+ZZ/y83nliMWwPUOP7zpi4YOvECokep+0PsM5r0/kC05rixbe/+U1FjFGI/viurRNegxhBHOEakEZCmgKQFDM+wNlwJKy5+QUrYL7y6qs2pgB8gE0wapljmCJjytcaD6uzOW4s1GhDs6LNnVrfyWg3mzNJGOQIYEUbAzaIMVxB5UrVQCnTga/W9IMf/EDzC0u2Ti5fuaLuji49nnisc+fOamNjfW8dblgMB5Q8dOigHk080quvvmJx5M6d2zZ3KdJal8TWurvefN7iE/Hnvfc+sDX4/Asv7LHGizYvKMp9evmyAYT8LUVFnqtjqh9UJo3OcdCkmwAyGbPXX3/dxoB1+5d/+ZduTko2Z545c9YKIQBSD+7f0+lTJ+25NDU26uH9R+ro6DbjRqSKhgf7rWhhpoutzbb2KEwSO5C1unTxUwPuDh06onffeUeZ3aRJWqBLvL6BnM2A7Yvp3U3Fwh71drfKJzw4PPqrv3lXX/7qd3Tq+FHdunZZTQ1htTTFlaU4vDinjjbA5w4rSkUaW1VQUPHGVgPPv/ePb+v5F14yg03uEQPmgJ+zQE2lYlaBsNufKFQB0t29+8DGCqkZnx/dfuRQCiY3MjA4rGC4waR6GEPiNMxdOjU6OzqtA4vuIeRMeF4nnjpp8YdCBSAaEjiso831ddvTiJl0ghG3fvWrd2x+AvIN9PVqbW3VgEgY0hg1T0/PmlQUcbC7p0cNkbBodoFtjdZ5DEPJ7YR1RLD/YQD98osYw1IwDunBw8cGgPb29GhgoG9PymvBiu14cAA2U5ykMwpWc1d7m10XsdfY6OGwiPfsDwDvdakf9twigOaa85Z4+umn7d4BodmHmOesU84nrNljRw8ZIGl61B7fntmvz9jzG5tbtj/BKAaYhK39+PGErRPWeU9Pr61Z3uvI4aPq7u5xpuHt7c5fADYARqCwkv1ODo9IjamyeSeYP0BZ0XDEzg0UYOvdVbwuewmFe+YKY2HmkNmcrT+kV+gAnJyetuIE5spRpLf8AZOGuvLpZVtPX/nKl9Xa2iKvt2ISLcSkL7z0BQObYb5D6ODcxV4cCYVtrJC4jjbETRJGVZ+2NhMa7B+y801fX49122UySV269IHy2ZR6OtuU2kloZGRQyd0dFQs583VgrSM91NTYpHis0YxcQ/FGTcwvK18sW4cenX2sw9W1DZvDzA32PYofeDXQFbC5sWLrAZk4zraHDh/VzVt3dOjQ4SdrO7GTsHXx7OnD5p2TziTteUHSuH3rjp2jeH+KOHRNHjx4xAgAnJs5PweDPus2ZH4Qv1l7rtCML4VH/X2drtBdRaOcolJVFQpahZKu3rypfKmkYydPWuyFrd7UAHjtytr80Z07eEUct85NODMOPHcyME6yBZa4A9A/bxhKl2gdPCde5HJpOyey39LRg8wQZwfz1ajUrLMQfx/Glg8KBZz/uQeY7xAm6rItzqDaabQ4ko5jsNj+yf9MlgU5l9+Vbdlnnv+PZor7f78/Avsj8Mc0Avvg+R/T096/1/0R2B+BP2gE/hDwHP1EgLPPmwTVNZPr4HkdvHY+fjCiXAumGTamMpYcbm+jg9qhcCSgnZ1tNWOkmYep7VjjLc2tBtC41uUmS7RJZJE1AHhobWmWzwdgj+5hzRIL3hcWFm33gB7InvB+HKpJijCtfPXVVy3hQj8XlgtgDi33JEAwC2EvwnyqeXxmxEabKdrfrc1txr6BdQt7GxZWKOQz9jnsumrNjQngK4ATCQsGmdVyyZhE6C2TMC8vzCm/s6F0Kqm1jS01t3cr2tSinv5hlarSyuqaDh4iMS4ZkAR7q72ty5hFfJB8k+ACHpIwkhCTnLjiBRrIfkvWYVYDoJNM02oPkH3w4LglQIxZsVxQEI1LmDkVpxtpBqGW0MhYoJi9UUQAaPr5z39pGqznzp4zZmQun7YWfKQwYFrzgYYp0iSFfNGAK/SPB4cGLQGkdRfQiTEHXHZM+aAlSSR96d1d08nm+aN7TjECFleJdvcEJpZdunvvnj07Evijhw4Yo4zX4LkB3vOcuHeAK54nzxV2aLXK80COJGCJJ+xTknUkgpKptM2td9/9jV566Qsmq0EXAUl+HYTn+hl3QLn333/f5hZfMw8PHT2sQjFvQOBA/6DTLfb7jQE7OzvnQJqubisgMMZtHZ0GKvBsAUVhZtUlYQAXmCMAuY49HzPWV09rTMnVWUV8FWPJzaxsqrV3VLcfzcsXwlQvoJDfr67mkIFhdUCRdWk6tDbOQQOZuHZnpus1iRcAEq6d9wQ4d10hzkCz3oFiwBemfD5nJwz4CkOf+0SvoVSpyReM6Nade0pncjpy9JhWlpc1Njqs1aUFDQ32y7tncEZhyeJEvVsFrhioxx6krifs83pLOOANLH6SbADCddM1hnnI2CEVsL21bfMJQLiuP8sYADIDKqM9TSwBqKXzBVmGYDBsiTvfX9/YMqmDUBgzvbTpz3Y0t2h7bUWpnQ09uHdDnV2t6h8cVjjaoli8S/cezKp/ZFCzi9NKAIyNjyqzu2tUfIB6wOu+/kHde/DIOgNgPXvoRikj37Bt18a8dwUn5Cia1dLa4ticHpnGLV4LzOHx8QM2jym6AFpR/AFQ4DkRcwxIqGHa6rpsGsxo0WcgWqlc0crqqj2Thw8eaObxpFqbm2xe8LyZr3y215EsHrJ2AC4pCgECWXz1B1QoFvXjH/9EX/v61w18IU6ia83YzcxMq5TL6uzpE8olN9XaGLVOHfmDCsbblMgUtJvOmkyOt4rBI1rrMn1z5rwZ2KWQZJnX1PS0gT/sA7DcX3rpJU1OTFrXCuvpqadO2Thhgtjc3GgSOBRVwpGQgdmYywHe0WmAVMrk5IT5EoyMDNtrst4BdQFS6XYBpOP7J44fVxrDSJiQkYjNF4A05hxDzPqcnZ3RG2982Z4hYCNx57e//a16e3vsOczMzOrUqZPGTiZuoCI2M7ugtdVlvfb6K9YBhe8EIOvqyop1CK2vbdjcPjQO2Iw0T1GZXEa3bt0wHXqKMHQToIueSCDlc9iufW1lVc89e0FXr12xmIzpZXJnw+QpKqWMgr6yejqbVMql5fEFtLjh1ePpJbU1Nymzm9DxIwcV8MmuDX175gGxEwkHiny5MjxYwDifFpfXzffg9OmnbW6eOnFMqiINgZRCReUaElQ+VSuwgWO6e/e+3Vsfhah8zvYJQHkKvLRJYLJrKxxwzO8zfwuKRgDDrGkKBjdv3DS5qBOnTqt/YMDWCqCYFWqLeZu7SK5Q5FlaXDTpljNnz+ru/Xs6eviwKkjQYCyO8a4ZAddMro1uI/aU4dFR9bS1qpTPmecG+s/FSsmMu2H37mwnbN8dGRy25wKYjikqEhMUAVknzEOumXgEuGx61NGopmemDJg/g1eKme5m9gyn56zT6Lvf/a7t33UPE8a9UKqaPJUDnOn8ylk8tpgWixkoTeHz5Zdfls9bk9fnQESAW/ZKMwSuyboQANk5cT377HMWKyjWMcd5z8nJKTtXADKOjIwZSFnfgxh7k1Wz80XOWL8Uzoj5FrtrVSsqAaBzTQZY+hlbjI+ztkaIvcgKMV6sQ7pViEtcK91npUJen1y5Yh4RxMaNrW1tJXZ0+dPLtj44V3zn299WIOgzzW72Is50xJOhQcBw2dqCzc6+hryWyaLNTNszHBwc0tbmlgr5vJI7SfPg4Od06rBOYdzfu3tPmRxz56idxQb7e5RJbSuTTKi7vU3JxLbKGCv7AwrTBdnQrLQnoLWthBXKKWSNjY1raXnVDMA5J0EOuHvv/t5ZqKypiQcqFiuKxYn1BXV19igQdH4XeESks5xNy3YPz50eV6Va1tT0lHWdMI6XLn0kfyBsBX6vB+a1Vx1t7fb3rW3IFkLkSCvegCk4UnyOd+18fmoWY6sVilksUYohkCOkVCZnEkR3Hz7S9NycSeY0NDcpHIypWmbvh/XtU3InYWPzlS9/yYpkdfDcAet7Jt3/DHjOvvR58Nz2ulzKiix1aSvmXLHkCoLsyRQjiLcUgOloYo9jnJFbwwyWLjrAc9by74PnVnv3eYydT4HALEUx3Kb47g/sM8//oGxw/5f3R2B/BPZHwI3APni+PxP2R2B/BPZH4F8YgT8EPId57qd1d0+6pa4Z6PTFnflO/XsGnnt8xpymJZODOzIFTn4kZ+B5JMrPUspkMSJEhzRm7CgkRdbXARUwChy2tnbYVIDnxlyOAgKSDMCCqhqbkPeGoYPOJEAhMhi8Jwljd1en1lZXjVmH1jqmXqPDI09AN9hMGMXxM7gsNczZsphiVcxEL5lIml4nAC96tLTGZ7O76uho1c07D9Te2aceQI5i3qQtiuiA0/5KClstq1LCDM5jYGIhvWMgUCZXVFtXr0ryyY9xXLlqyTkJLGNIQn39+k319Q5YcktS85kBoDMQgzEGwOYkXgDq3fgDCmLaduzoMWP0HTt+1MBPmEpIRwLQmEEaLc/Iq5ieetbkDADGALa6u3pMvqVYKulv/uZvDZAjQXvmzNM6eQqTrpK10vNcYPH19PTZePE6AFcUDSw5DAQN2EzsbNszam1r22OVeU0qBOAzGgorl8qYASAAMaw5wHiY57C1ANgAULhntJv7u7s0MjxsiXA2l7WECfbf4sKCgZIwqQYHBk3/uLEBBp4z+HImslXBQkK2obWtw5h4gP4dHZ0GFgz29xtTERCB8SVRZ+wBzJm7JLbMUcAeknWv32fa8K0tbaY7e+XyFWOpomHL31B8oAgD6D+/uGirsA5UA5Lw7ACC6h0FfOb7yMtYa7qnoJWZB1IxbVqxMysbauke0fX7M6r5aN2PaZTW/wjM84wVGOosQp4XySvAPwktY8P1t7Y0qKkRbXz00V1XB8xIkwfZ6ywhwXWs4LIzpwwFzHws4PXZmmJMKBphkOn1hbSyuqFf/PpdfeNPv6X33vutero6dezoQQP0Adpgr6F76tLuz9jnfnMic4y2z9HQXSdEhe/5TLqF8QDoZ8wB1375y1/qzJkzxpxEtgEQAZ1dnlfAH9DJkydUreQNZAJcamxstvmdyRXMrCwYipph7NWr1zUyOqaV1UXlCgmdQ0O/6tHKwqzC/pqmJh9Y8n/h2RcVCDUrXwzq5u1JlT1FNbdGzaw1Fgkpn0k7s81C0RJ35Gyy+ZIVFzCOpMAxvCf5Y1IxJPjV6hOpFAosjCnrd3p2Wg2NDaa9T7w7cvSosfb4Gp8F7hl2LmCLmY+W8hZreV7MfYB0gIOWtnYrFhHbWE/eWtUkqMxUNk/LvANbjiL709bmJGxqNVtXt2/dUFdXu3r7+o2FWalV9fNf/NKMbBubW3TlylWTiQD04FouPEP3Q1CTD2+rKRo0lnBTa4eiLZ1SKKZy1aNIKKhMasfASPiNFH7QS2ct0V2CPBP3g67ve++9b8+T+To+dkBtre26e/eO3SMFEcDS06efUnNLk7FR29pbDXhh/ZWLaFx36vyFM1pZWdT0zKRJ9wCioaGPISl+EseO4W+Q1fj4qAGlgKzETrpaMJRmnVvHiklQIb9VsphY9wpgHFlfFBuIFVx7vRgBq9jjDeqHb/9UJ04c08GDYybLUISp7ce4sqCdRNIMMy+cf9bkjkIBx8SngWBxadGkRHiOjMujR491+vRZPZ6cUl/voJOwSWwawA54CSP7wb07ikb8Gh8ZVDzkVSGzo0I2pa3thMItA/r40+s6cnBcucyuOttbtLayZBkScigNjc0KRaIKhiPOzDcYMSkRWOs8u48/vWKxASD4lS+8rFDAYwA1oi10kLA/wHxFeg3ZFmSWYOeyuNHNprNjcWnBjD9hv1IUn52bMUCT4hL7OPJO9XlIgYG9/O/+7+/rhRe/aOcF9hUKGh0dbTZ+rI1jR46YZBeFqbb2NqWzWY2NjZi0TBD5m2LRpJGIsR6fX4+nZ9XW0WUFzrGBPjU3xI2Be+f+PUXicXX39lqsZA9YXV7Rn7z5VXv+k48fq7MH3fRW51mx5w+BJAxzBkkWQD/2OwoCxRzeLV02Xo6hK9vv2BsAzZlbxGnOApxTZuYWDXBGzmuRy08AACAASURBVIt5z3onbjMe7COA7sw1wPUqRpBePCQobjipOIo+N27eNFkw/u6Zs2dtTAGfmR/sZ6wlCmDo4lN85JzFmYy46or1y0/Y7qwl/q6YLxg4i8a86aDwtD0eY8ebaWsQpjOEAjpdslZos84ykxh6YPHlzJmzNq8X5ucMIA9Fo2rv7NHHl68oly+qf3DIpM12kzvqbG/Vs+fOmnm0J+CKg4zh7Vu3TJatXCxrJ7Fj9wIwTgcHa4GOgscz04rFo1asDwboYikbSYBiSdDHWbNg+wnyO7cfPbSOieHBXp19+oRW5qe1vjQnX6Wgtsa4asWCStwXTPdQTJWGViX2JLlgTrNeIlH8X5ACdN48nCN4rtMTd+WtFi1WRKNI6xU0NDSm9o5O68RM4M8QDllM4hk1BbMmHbW2vqoG62rc1eLyqlDgYp+Kxpvk9wbU09lpWu+cm9G9p/uA9ctzMsNsiBx28EZeEdJG0RWOyhRa8QSq2n60k0rrxq3bqnm9Gj1wUAFjeQdUKdXsfEUxEvCdQisFuifgOexz0zwHP68biboOTwNb9iSm6uB5Xbd/Z2dLqXTSiijMZ7oR6GjhjIEcEkUWCk90MjEH6T7kPyR6KAy2t0FeQZ7RaZ4/Kbbbad0pyJjPkce451akYU3RZbYv27Kf+u6PwP4I7I/AHz4C++D5Hz5m+3+xPwL7I/BHMgIf/eI/1ByT/F/TPM8Z8xpdYA7q9QMzw2QAw+fA8zqb2e/HGBSWWNm0YAHRzWhRmJ8BqmbU3EwLd8S0RTHag0kMWxf2GonIkSNH94gutIVnjIV0YHxUPl9V0UjIwB7a6EkkaT0FgAIkxOSShMpMEH3ORIgEDrYbIKlpQ/sd4MQbcE+AWbDTSgBImYzKpaqBbrlMTo8fPTbQmQN8qZRTQzyiU0+d0G8/+EhdvcPWyt3YEDPQ3FOFteSVp1oWlkUVNNEBERYXnDlbYlvZfFkdvf1qbOlQR++ApmfntbyyqrPnztlYAqBiZImRqjP5ctcHCEDiDjjF+Lh2+Yyx4ZCToR0b4AaJheGhEd2/f99Anb7+HgPPMQ2Foc4YGfM7lzNW0uLislZW1jQ8MiqfP6j+viHNLyya/vC/+Td/ZqDK5PRjAwAikaBe/sLLuvjhB3ruuef06NGExkYP2mskEkkzC3z++fOmn8t7/PBHb5vsSSqd0sHDB+1aSZLmFubU2dGhjqZW9ff02TzhWgAFkVU59dQpvf/BRRuTv/3bv9Wf//mfO9mW/l5tbm7YHMTkrC49QUs8BZI645piSDyOZqtj6QEqktzzHvfuP7S265MnTzmJmN2ULlw4Z0xiki/ayAGXATUB1rgP3pPX5gPA7+nz5zQ7P28a4Z9++qnu3LlrOsqMN+Pw8cefaKB/QB9+8IHefPNNS3Rh3wKmYHS2vuHAwps3b5omNc+C5w6YffjwUTMPK+5uaKSnRQ0hr5nhKRzXtbtTylQCWlpLmi7rqePHdGS0R6mdLQPYmReAJg7McHO9zvrCBHJ3d1utzTFLugFppianDGwGHIRRCLOQRLaur7+zu2t6taWiM5kkIUdShWQcdlw6hz5zWH/xF/9JX/3a1/RoYkJf/epXlE0n1dIcV3Ib9r5rtzdJFgbCMHOPvHuyAJ8B5y45BozAKwHgvFjA4JdCTtkYlU4rO6+r165ZQQMgx4o4Xd3WgfDOr94xY7/O9rhKxZzJguAfEApFlSuUdeXKdZ05+6xu3Lyt1tYOVWo13X94V2MH+9TZ1qL2xialMGXzAZ7ft/s+fOyUUhmYex49nlrR2QunNTTSabIXQb9XsXBQJTMQpPgRM4BwcWVNSyvrxlKkHZ94Q5EG4CeVThsgR+fG2OjYnvSCY5RXVdG169dMsop4Wdc6Zu7xPGGh8hp0eCBN0dbSaK3vyCYsrazav01bOpfTxMRj6yphvQHgtzW3GGAHSMe8Jg5cu3bNAL0LFy7Ya/LcV9dWtLg46wxy+wc0MDhkZqjLK2va3tkxEBcw78Kzz6m9rUVt8bCS64tKb6/JUy5YITIYbVCmLFW9YYXjjc78Lob5Z1gT03NaXVu3DiHzWUAP2R+w9UDchjnPGD18+FDjw2M2poB0ALEA55jzpVJJHT2GTnjUwHLAcUC86clZYwMDnkeiQd29e9u6EOgsoqg4PT2nN17/koE3FDaRdKC4QGECAIZn4CS/nCQVz5Q1VSgWQGQslmCwOjw8YqAuIDoFB+Yev8fXAJjVik/vv/eRVleWdOLEEfX2dautleeSMvNTjD0pfiLlABDoE892UY8ePdS5C+dM7iVXKGh9fdOKrQDSdBMcPXLCGKqfXvnENNcpNLRjHNvTo+HBASEaUyvllE8lMeTQ/OK8rt59oNb2dj13/oxp72NeDZh/4uRJY1oXqzWFojEFw5gT5vc8Ihz7HE+DW3fuWmEU+aUXn39WnR0tKuJ3QUcKFVnBmq+YXMbi0ooVtAGaTUc/4LP7RY9+K7FtEiXsYax5CrHs+RREkN/BoLahMW7+C3Q7fP8ff6qDh05odHTEgD0KSHQRDAz0GyM1Z3uf39YDXQLIZgBKIsfiqZbU3NhgeyZxDhbvwvKqmdfC8h7s7lQrcluS7ty/bxr1fYOD+ujjj3X2zFn1dHYoRKF0lsL9sFKZlJZXlgy8pajOeDA3env7ND+3aGcNK84GAjp6eNyetSvChs0ckvukqM/18jvMGXduKer+w0kz+AVcpwDIng64znmGziC+h5EtsTwW5dxTstcAmKWARexGlop97PTp06axQUHKnVkwfa+aiSrFo7Nnz5rmPtJpeI8Y8x2ddOs8ctJXFLhszhcK1gFl545SSandpIGr589fMAC1VMkrGgsbg7ixock6q+juMFC4sVnvvPMrGyuIDx9d+lCnT59SOBpXuSplC2Xbh4dGRtXR3mbFDky785mUnn/+WVVUli/gN4mpq1eu6Pnnn7d1CkhM92BrS6vFEs47K2sbevR4Um0dLUqltnXw0Lgi4YB1eGDm3NrcKZ+H7gcMrmv65O493Z94qLGRfoV8FUX90oGhHi1NP1LUJ3W3NCm3m1R6Z0eBeKPy0Wa1d/Xq3v376u0bUE8vfhZ+ffLpZTMqPXLkuBXPGaP0zpqidCYWytraBDSm4NmvtrYOY1ffu39PA4MDzk9CNY12hrS8tmprg6LdnfsPTCN9fX1LzS3IuHGmaZenUrGOLtYTmucQGDgvYFZrZHCTOiM+cSbH68ftpRiFcuZgblLQLVaq2tjeUcXjsWcRiTcom8nr0cNHVgiNRcJmyt3Z0a4Tx448Ac8hRDhAxRFlnI5L3TD0M+kWwHPWAmcx1mViZ8tkaSikcJa1LqpqzaRu2APqHY7g/pxZrJMsX9DNG9ft3PvM00+bSaud23/PMBQ4vUxRh3s3s1AHnjP/fhc8D1nXSz3P+TzRZ98w9I8k2d2/zf0R2B+B/+YR2AfP/5uHav8X90dgfwT+2Ebg41/+b6goWkJix2LTEXQnccdOBnQsO4kS5BtM/9CxzzmQG4i+Z9gJ+ABbFKAONjNML14b7WwAHFjoMCoBvhoaokoktuTx1RSPRVXIFa01P79nVIm0Qlt7uwEcMOA4kJNAAMbXqmWlk2hnO6YaCRXXTOLAv2Gh8h4kMqYZaxIH7lqt/dhaWZ1BobsXuMvu8E9ST5s7TD+umUQQyRHGhUQSdhTADdrh6M2msgUVyjUFfX41RmOKhcPGsKUoYHq05by8mIeWSlpfXlQ+u6XVtTVLYMYPH1ck3qzG1nbJGzBAiiQVNjQAlmN+O4YqSRLj6hJ0J3fAv/kM2BqPx9TR3moAPtdK4mVM4zhyA3M6cPCAMbJcGz3t3gG7VwA0WrEZC4BlNDZh3sPO/eiTK3rra183thIGbySHJKP37941ozaAibHREfX39erjSx/Z1wBIwbBf125eVXNrq5aXVkx6orenz0BV2Eg8N/CW9z94X+NjY6qVvVpb3rB7GBsf0wcfvmdAys1bN+zZoZVPMoWxVVtLs3LptBUgYCfB9OR+Htx/YGMBq4mxq7OmMVfDeIuktbmlxbRtyfsADNDiv3D+gtLJXXV1ktjC5ofFX9SNGzfV0NBkuuc8f+bM9evXDbThOpljmG49eDRhnQGAnKdOnrRCEDI9ycSOVpZXDHThevZ8U50ZbCBoYC+gienWZ3J27bCETV6mWlU8FlbI71FibUnN0YAK2R0D/Td3M9pKlxVv79OvP7isU2eeNZ3m0faoGqNBZyzJivYBZqG/7kAQgEiuAXkBih9+k48AfMnp008+NuDUilrBkOu+2JNvQTIC4IUClbGYQ2iqs4YwNSwrHI1pfSOhtrYe/f3f/6MZkKULaX3xCy8pHEKzvCJPDZakK1rRjeC6UwDBKwZy1XXOP4u9e06Ne7qq9rx8n0nJ8N68DhqpFJxg6hno6vdbDLh48aKee+5ZqYbxrjkP2PMH3NtJpg0EPnDoiH7969/o1FNP29dIiMSaGjQ+PKgKDP6Ved29eVkjw33KZtIq17yKNnQo2gh7sKbjJ44oEkaPnZiIDqy54ioaCWtyasp0rNHwP3DokIHCSHrAyKTzgmtkLQASIMnCvVDgozBHrMXILZVJG6OVrgxkE9BwH+wfsOfryPrEZaeTXinTCRDW8sq6SakARhDveF9Yt3VGO8albSbz5KQs+D4Pgu4CDEY//uRTHT9xUtF4XCND/cqmE7pjRcyoegeGFW9o0U9++rM9g9sj6ups0fj4iGrVkjyVvHa3NrS7s6Og32+Fx5ovoFxZFiOJqfGGmBWEkOqC9Q/gTUwC2KTwBTSDSW06gxlep635hflFra+u6qkTJ00/G7PjXCFnICugIsWippYWJbZ3DFgeHRk3KiJGfBQJz58/Y/Ps2vUrVmRDyuHFF190OuLhsMkRuC4ZJynEImEfYg1SIHNyVhX3LKIxLSwuG/uXoh0mlJjjIt3E3CYusN6QmDCpMg9gj980p9fXV8w0E/ksn9+je3fvWoEBs2FY1MgTsQdevXJVB8bH1YmBJV0WFHVrHj2aeGxdQQNDIwZUsneOjw9rbW3DpLJg5kdCEe3uJG3NJRObWpyf1elTJ8zg8ns/fFtvvfUVRfwePbhz08DKQ0eOYFqhSs2nWGOTSaugL8zewFgVChX5/GGVKx79X3/z93r++Re1tLykvr5u9fV1mSGpkxBCdtivYqFk0jsUQSkIUGjlM4UEmNzEH163ilki+7jtv/gfyMyuKVbaHCnkbW4TaxbmN/Te+x/o9ddfUTDoMeAfjwpMWzFOpdiBZ0Q67bxH6GSYnZ5RZ0ebmaNm0imb667gj558VluJhMWCarmmocFhM7C8c/eOdRE1tTSqXCnpmWeetri1uYkMTtk6i9bWtk2uhU4FwH0Abdjw7B0YFi6vrGhledXmCXITGP/CsMeoF0NUfFMotji9ZiTPAIIr1h0WDDeZpjUgO9I4oyOjNhbsRRAGANIHB/ufnNEw0CV+O9a5k/taWkb3fsyB7qGQAfDEB0gFFIPZbzDCZpwJV5x3YOAz94lFrEH2VFdgpmiJFn/RzgcAoVNTkzb3WbeMO+NEIRzNeEBXxoNiEHJtdRYy44KMTGNToz37oeER07vm2XIImHg8aSA+3R6A9y3NMLUzVthxkjM1O98AiALEUuRrbXESV5zDOBMyFhSAkqmUAfutrU22PijCsN/x7Oig8CighnizMcUz5aqu375lxcdnTp+2TopY0CdfJa/GkEe1/K4quV3ldxPG1M54goo1tWpnN6uO7n55g2F19w2YVKDJPOFzYPI1aW1tLiuTSSmbKahQrKqrq0+VqtcK6s6jo2rzc8+iQg1KaHV9U/GmFmULJesUaWxq0sL8ghUo6Vji7xg72xltz3T7QB28rp/d65/rZvb2NVrnFfxPkOwDQC8qV0JyJ6xkJqd0Nq9pJGM8yPf5FQ76DaSnC89Y5zZiwNSco9171zsePrsG1z3GXISwwR7DWc9kajJpZ0af2DFw3Dx8vD7rtCSWURh33VIUlVyHpXn+7OyYcTLMc871Bpx/Djx3+yCGoc5LxbV8uSY2O8PAuldNZc4fyAtaB4jrZNsHz//YMt39+90fgf0R+ENGYB88/0NGa/9390dgfwT+qEbgo5//x3of5N5J/DPTPncwh8WCwSQMJpjUgOqfMU44RJO8cDAnITN9XFirSFIEnYEVyaElOeWKgQ4knjBRk7vbJuECwFgrV/X44YROnnzKQDp0u0fHx+X3w1AvGZh57PhxYzZ1d3aqlMtoZU+mobun22Q6nHGRSwDM2GiP6QowhrwEyaaBTbDLkVLxcVj3G+uR7wE22yHd44DlbCard99919hgADwA9TBzeQ2SZswBOaCnMlkFYW9Pz5kWbVtXp8LxiN7/8D298PwFaw/3FgpKoKO8u2ysIU8gqK7eQdW8AfnDcWMAkVCurKwaQw3QNpFMKxShNRjz0iVjE6MFCVhLkrK1taljx44bsG5gZ0AG3nEvMHBoe3fssqC1UAM28EEBoqm1RQPDg6aF3NQQV0tTg0KhoLHI5xeXFWts1vTcop4+e0GRBowyE/YaaMF28iyLBeweFQn69coXXjT2ayziN0mbXCmnZD6lqekZ02wneeTzRx99ovb2DjN2Gz8wajq9jOePf/iOnn/ui1peXlRLa6Nu37muN9/8krX6wjIlgZ+dnTeZjqHBQd29fcda9jGaW11ds/GIx+KWGMGaBDygiANTdHV5yUAqfzCoUrWqL776qiVnV65c0dzMjEYGB3X88BHFwg7UqfmqxnZbWlw2mY8jh4/Z+FF0ANBC8oc5e/nKp2Z89tRTT5uRIQw41gnyCYCoO4ltA/3OnT3jTB3LJVXRNC4DCsGAq9qzhlU3jt6xz28gA8ZZJJ01kvgYbOaM0jC3QgEDjmbml/TKV76mu5MLerSwqbI/agDomxdOKex1sigk2oDiHd2YmCUNhKDwMTc/Zyauz54/90R+iXVw8cMPdeL4MTU1NNrvsoaQjHEfNRRB9sBzQ+UdmB7yq1wBXKFAFZbPE9eVy3f00eXLeumV5zQ8MmSgL4xSNOTRlk5sb2lmyjGWYSIa8Famlf53Q9DngYDPB2O7IgphFpj2HMxIkA0IctdFvPjxT36iwYF+8zqg2MEH405yDnsdZixsbvTBARXwGsB3wOuPq1zKa+rhLbU0+FXOJ834DX3t/qERbSWzamrt1nYyo4Pj48ZKBThhvAC/AZRy2bTmZmetkwD5Bu6NZ837zszOm2Zy/8CgHk48NjM2xr+xAUkE5g5mohWbJx6kmIqA0jWLLQEfsjmu4GfFTY9jLfIZQDrgDysSadDG+pYBdoDnsFEBnTD55RophAAYYx4KYxjzZxiKppVcLGhyesZ0fAulsr78xqsK+WH0+fTuby6pXAvo5Zff0MWLl3T/3h2dPXNKhw8NSdWs2lsbldrdsTk2PTWnjc2k2jt61Nc/olLNo82tLe2m0yb9ApB9+PAhNTeyXt1ewjVg2jc3O6fBoWF1dvRYlxIFE8DzyUeP9NU3v6yNzXXT+01ldhUMB41JDGA4O7ug5eV1+QMhvfDCy/r40idmOvjhh+8bG5054IUhjTnk2qqOHj1isdQY5UGfFQJd947f1h963YA8mBET44ktMHZtTAtOFxhTUtiUMOH9XpkPBgUV2JrMBQpLjCOeH+hGv/3Dt82IFTCpvb3VYq0BmDBDqxgjRnX96g0D4UZGkR3xqclkSnassME+mi+WdOqp0wZQHz1yQOGgV5USAG9CU1MzSu6kbDwBMLu62W+LGh4e0Nb2pv727/9O3/3ONw0QTKyvmEn3gcPH9NHVm4o0tGrswEGFQ34Vs+h4R63Dg5qv1xdWIpHR3/3tf9F3/uzPtbSyrGg8rLHxISV2Nq0Dy+vxK5vOmqcFXSwbm5s6dvS4mXxyHkDmgmtib2mIRdTb2WHxhT2WuYxMF3OTIg4dRz19PSYrBKr+ycfXTP/8O9/9ukZGe21PYI2HAjHdv/9YiwsrNo+GhvtNnq1UrJgEzkcfXTLdfsYXg/LhwUEDZ6OxqG5cv25A5KOJeb348mv63vf+QU89dVKZ7K6mpiZ04OCYhoYGlM2mtb6xZn9XLnu0trJr+1ehkNXa2pJisbBGhgeVzaRs3dL1AEDNfoGGP9JN83PzBt5SRObsM9Dfo6amuDwqmaa31+e6YtIpGOsw1JcMXKWoxjOanp40DXUY64DWZuAbitrv1ruJbt++bXGe36nL3vAsKIRQMFhd27QCOmcKChl0nrAHcg6AlIC5b70Ij/wM/zYT4z1pKZO1C9HB5TXwut6Rwef1tU2trC5bEQpmPPMaQB3ANBpzsZE1wtlqaXlNXd396u3rM8kXTJMBx9Fy5+dIsyHDwvforCsXkaLzWDfB5cufaGx01KTY6FahgwsAlPfhfMY5h/2eYiadGpzrjIVdxYei14qX1okVCKgFjfLeXs0tLlvcQCKFjqDFhTk1xYJ67aXzUiEpfzUtbzmrne1tFSpe6xL89PodHTh6SpGmNvMG4H03mSPRiIb6e6VqUel8Wls7Sa2tb2lycl5Hjp405vm9e/eNXLC7s22yMsjv8IxzmzNWXFxeXTe/HXwHYGfnshmTA2xrxePHp6HRcde1tcf2ru+N9fO4M9J0BBhHDHE+JZ+B52UVihVhrbm5nVQyk9fc4opJmVFga2puMPNdzHYhQiBDGNpje/vsnatOQ92Ae98TUVyXDrhgRmGdohnf4xxGvGNu8kNkFSlM8tzZB3mdejcg5Aw00I04sGccury8ZJ1B+O0gh0Rx4p+C516Tn7FYarftDE05Cxh4TmGUztJQcI95jqHoPnj+R5Xk7t/s/gjsj8AfPAL74PkfPGT7f7A/Avsj8McyAv9f4HkdjAYURBu5VnEGmHUpCCfVYoTJPekWB54DFqKzWyw7Fg2azxy2SSwxgFtdXbZks1jKGQuLBGJ9ZVWxcMxavWGHAdQeOXLMdCJhKsH6PXL0uIEcyDOoXDAWPIdlWvtJnA4fPmwsdq/fa4ZRMLuMoc2B2utkT0wbcY85X2duk4TyASjCtWfSeQOe0TZFEoKEEYCFv68zFAFS+Eimd51e+Oqaymgco2Wb2pU36NeZ889obnZKnmJBQ11dWpqZUnOjX8ndhCKxRpU9PnV09auprdNa2R0I6DWmGWw6tGbXNraNgU9SzfvXzSsBIOuGgY6VXjStdaRbSOj4WS6bt4SltxcjsLyB8rD/YfNPTE9paXXVktUD4yMaHR4ycHN2ZlYnTz+lXL6k7//gR8bq8fiC1hbNs4WZ3NbaZoxhjLUaY1E9c/qkThw7rHIRoN6rcrWkbA1QsEn5QlnlIiCZ35i+sIS//KU3dOmji/rKm1+21vWf//Q3+rPv/Dutb6zqr/7qf9e//XffVTDk08z0pIGvMIwdszigO7fvqDHeaEAEf0urOrIpgPAAFOjsOuPQoAHv6GZiMtjW0aFPLn9qZnw8T9igJ48fNyPHQ2NjikcjDkj0woDyGSgF67a/b8BYnTzujc0NPX78SPPzMzZnX331dQNkASiZU4BOdDuQ9AIGTE9O6vyFc8Z+o7UeSSDyOxJjABbYghi4oU2POaKZuxZLxvLbNhbvphqiISW315XZQRu0xWQ54i0dau4aUsET1r3JeUu2nxofVB/AHVJExYIBb5h+MTc2tzYMgABQN+YhAGoVtrNrx5/ZY52NmL8AxrdOx7SuL1osFw38DQVjCgYjxjjE3DOb31UkGlUoFFM2U9XU5JI2trcUiuJHgEld3oDhTCplMYPxBWxGBoVi2sEDFMdYR/8UPK8bD/8ueG5iq0/Yb46F57V149rIfVYIQ683EApo4uEjiwms67pOOwU81tCvfvUrA/AxqAREzeXL8gXjymfTOjg2oFIhqZaGkLq7nDEka3R9O63HM4sKRRqMXQ1YZzI8SELlcwZEobHMMwDooThgTGR/QNlcwfh7MC0BDeiAcJJUVRULOYGzY8AI6FNCa7hald+LkAcyUAw3hmhurGDqOmadA9J5/VKp6vwGmlqN+UshjrhWLOSNUUzBDiNg4qHp5oZCpvfN8wYRoRsiVyyZnAISUjdvXNXzF55RS0u7/IG45Anr8eSMeUfkMimFfFWdPDam3u4WbW4sGUA2PTunhsYW0+kdGz1i8hiwG2H954t5Tc/MGOB/8uRxGy+6ERhb9gAAfsDzmZk5K0gFA2GLGe/++jfG0qRY4Q/6FAw5EznY3oDxAJYws1PE4A18FZzuL4Aac+7SpYsm7XLr1k37+sQJ/BqQMWCv8tlcAfBhXJgjrE32KeSoeJ26ESis2ny+ZNrDAD/Om8NvcaCrs83+zVzeTSZs3iMb5gsEzZQYsA8WO3sX5qow39lPeG2AIsbgwYOH2tlOWjGU1wR8R98bNjDszAvPPmvFAoBzQEb0yhfnp59Ie6FZjD8I+2dDQ8ziFeBvOBxQLp/Vf/yL/0P//s//TFF/TZV82tZhvKVNq1u72kkXlMnl1NXRppFB9oq0zVFkk/yBqDY2kvp//sv39d0///eKxqP66JMPdfDQmD76+EMDmQd6+60w7uS/Fm3cjh87bl9TpKIYzmfGGCPtfHrXQFYAc+YoppesB2IkD4YuGTo0KGzduHbfgOSnzx5TvIHit6yrIZuleyJkrHvmwtLSvDH7AaoBTJHYopBsklXFvFqamq0IBpsaBjVmmTPzq8oXKva7586fMfb67u6O+im2eGXANXOGDrKZmQXFom3q7OjUgwf3VKsVdejQuHXXUPQd6O8300KIBDxXk8AJhU3H/Dfv/lYvPPe8zS/W+uBgnxobiKMF+fxoNcOKj5vk2tzcrMUlQHDONazb3j48NLosNlDE9TIHg2Er6PNeH3zwgWmYO1Z4l70PzwOAmv3/6rUbunDhWdsjkQxBJoqYyNyzIs+ez4YDP2sGQBNX62AsACEmgwAAIABJREFUhSZiDCAo+wLXwLVStOb7nEWY45wRHeO+bc/Auei6/SoVK1okd9NWmEfCjzXANTgmds064DjjIO9G0YW5QreJeQMkd/Tg/j1bkzCkEbZi/nJGgkDAvkihEJCf+6GLg7GhSEBHCmz64eFRW3+87vzCgvImfyeLV48mp61oxpos5lN660tfVGO4Jk8xre21eVVt/5PKNZ82k2mVvSH5wg0aGhk3aSyKJ03xmHq6O1QrF1Uo55TYTapaxRi8qMbmdpMlpCsBfwkKl4ntDQPQKfxsLz6WNxDU7NyCdeshmcYYIgNGXOFMyzmou2/I2Pq///EvgefWOWoFZ9dZw3qiAFeTT59cvaH5xVXJFzDvl67uTvX0dWugr8/2BLpWlhfm7exkzHO2CcBzK6r/LnjuwHy3F7EP379/zzrwmG90NODDArhNnKODDW8bAlR5z+Sa/YF5ZPD8XpelddzQIeX1mJcIZYC6Yai7/7oEHOD5Z8zz+v1+Bp5bn4cC4ZB1LrI/7IPnfyzZ7f597o/A/gj8947APnj+3zty+3+3PwL7I/A//Qhc+hmyLZ/72GNrc/B20iyOeQ4ggPkl6gLusMwB2km30LJtkifligEPJCkY11nLZAUQrWTM6fm5BX3pS1/Sxsa6qrWy0pmkyZ/AkFtfWdP4CC3tTl6BxHFs/KAZUcIavXLlmo4eO65MNqfeni5V0Fv1OtYe701Ch5QHsgckVYCGgKcm5YEGJ96de+B5/fr5GckW90kiRxIJuIvp3OFDh515JwfvgJM3INEn4QSc5N+wAqdmpxVriKs51qjOFkCUsMkKBKIhlWAyV0vaWJxXPplUPrmj2Zn7BmZ1dPWob2hU69tJHTxyQpFog0mj8LokGyTdW4mkWju6TDOZ5IfvA9DxQRECxhZAMO3MtDDncymT8ED7mIQUIIFrd/rRzlSKsTKtVhi4a2tqa201kPrwwXED1AAWzp0/r2QypZu37+j23Xsm4QKDFLbeoQMHTd+dabC+sqxPPrqk11/9goYH++D3mlFVBQ3KIEmx08FFaxqlD+YBQBVj/c47v9Sf/Mlb1q5/8YPLOnfuOdVqZV28+L6+9OXXTBcYIIPEnDEH5MWQDgZZZwdAQsBA0OXlVWMmIasAaN7c1GKJPYkbzKfJx5Mmr/DSy18w9unUzJQpjQJKkBQ+deKEAaZBn88920rRWv8j4Zjp7re2tBsQR9v71atX9MyZ0wbSdPd0Kr2bMe1Y2KJOj542dicT9O67vzb5BYAYgEl+ZlJGplGPFnvcQI67d+4Y8AAjMGwmYIBCjlWNXEgk4NXywozyqR1tb65rYXFRr7z2Fe0WKppf35Ev0qCJiSnFwyEdPjBuWqp0IRh7tIosz4rWVpdtjgDKMJ/DSPYA2Pp9Tjc4m7FiwqmTp0zrljVeT8iZa/6gX/fvPVRjY5s6OzGS9SsU9uvG7asaGx8FClYk0qKrV+4YEFbzsE7Qva2YrEUoCMDSaGA+DMZwqG5+W7bY8qT//PNhqN4P/vnvmVMZ8hp15dV637pZ89r8QCc5Eo1YAYnCyulTp53ESblsEiYA9+T/6P+iw3zq5AltJxLGeG1qaTcAu6+7XSFArVrF2M6AoMFIoxpbu/S9//pjvf6lt+yeHj68b8BQIOCz1ydeNDc2WtGBuUnHA+A5ICIALwUI2NGJnaS1rAMgmiYyRr7E2XLenkmQ4gZAFiAvOv3yWqeAKg4wr0MHsOr42M1hvoZWPVIHAQOnWAfJZMIkFQANiYWAJ6yL0ZFhKxYBzBAnAWto56eVvlBB0imk7Z2EPvzwPb30wsvyeENqamrTowcTKhXymp9+rL6eVo0Ndatc3NWjB3cNyO7q7jEjvWyWde5TV0+fsrmiMYsp8PCciZ0hM3Ck48AVIxk/5j7PbG52Xqur6zp54rSxvX/wg7dNtmD8wEFbs9NTj8234elnThlY5tjigHbICbliCrIcsJ8prtHlxPjzbIgPxFfeBzCK9wZcBPh/+eUvmFwGIDfyOq+++qr9Lf8hBcXvopfe3NSm5eUV9fc7kKmnu0vv/PJnJoMCE9kZ6iGRUFYimZIvENJbb71leyIxGXPLM2eeeQISEbfpsgLoG+wftkIhf7u0uGRgJfINFCsB/FhDMLhhbs7OTJpRLNrigFEw5InrmOW6uq7ztkA+gmLgL3/9rvLppM6fPqH2xqiKpaKa2jpU9gSdtE46q0x6V8PmjeGXhwIingPCH6Ok//yf/05f/vKb6u3v1yeXL+nUU8d169Z1dXV1KBaJ2lri/ZHpoOsMDXfmGpIMBw8dNFkt4jHgeSGXMnDatJmr6HG755bAkLmxyeIjH8hc9PYOa3F5Wc3NER04hKkuXg45Xbl8S9OT87anjI2P6PCRA+pobzHpEAy+kUzhg04gikTp3ZSOHDlsMQCJkSQ+DhG8B3JaXVu1dXrq1MknhTye++TUY/MAoMCytbmtocGDtufm8hl1drRqaKhPyeS2mhqQOnFSPUi84BkCIIgpJPtPcmdX58+ds/07Fg07M0wzWmUv5AxSUaXq08OHE7afYwjc2NCo9957z+4DxjjXS2w2MHpvvLg/9lJe14o5oZB9bXJdXowxN3Tr9i09+/zzVlSkwH771m07M7HnAJQjKYOUXl36hJhD8YH9jHnI9VAIpsDAfsWaYi9jfmEyzXxNp9Kmbe9k01jbTo+d30HChg4r1grPGkkqClTsL7wW85lrsRlbw1x2xc5vAOkjnOPCEZNi4fXPnj2jWDym2dkZW6vEWIqXrGs+Ew9cEaz4RHaJceQMwvcYO96P+UnhZjedUSZX0u27DxQIhu0a0qmEvv7m6/JVcwp5S8pnEtrZ2jSjUaT1OK+l8xWF4k3q7Okz82TY2RBLKsW8UsmEdROEo8ho8XfICLYosYOMi5ObGh8dMrPP3u5O62CcfnBDG1sJM6knHnMPTY0Ntt+3NWMk7NfA4KB1iFT3SBv1wkb9LFsfv88+u73BsG6eJ3J/e5r8Wzsp3bh9V8VyzQgaHV3d6uhsd9JqMLRrVW1trJu+/fPPPmuEGScD47HXM84KzPO9ncidFSCouLgD+YN5y/c55/BMneZ62c5VdEZBkMkV8CJI2fmcjg5kzjjvMY+Zw0hh4RPCczNpxmrZBY0nOyAnOWSf3LX8c8xz9lFWGsxzwHPOpPvg+ecOVfv/3B+B/RHYH4F/ZgT2wfP9abE/AvsjsD8C/8II/EvM8zp4bkyvctmMukj4OEhzcOdgzCEfsKZUdBrcAH8wnEm2SPph2gIcwnRGm/XxxKQuXDhvTCLMwz7+5JKSyS1rR+5q71RvV4+yuby1t/L52PET6u8fskP15ctXrS2Zf/f19Sigira3HEgKAMfBHd3Mu3fvGMAMgwmwEEAc5jrM9zpTm/sxI1G/A49gKdXB85/97Gf6N9/+lgGQFAIA4mAOc38c4mHQ8fcY8MG8Gj0wru6eLsXDMTXHGpTYTpjeNOB5kbZsVeRD5zmX0+L0pPLZHQOQevqHtLGd1NLapkYPHNHC4opGRscMqOV9SCz9wYhu3bmvlVWkBo7q0qVL+trXvmaSIySO6H6S0L7xxht2zzwfEg/Yf9wrSQq5BmBPNBLdS6zLNjY76Yy2kikztCTh4z+0y9EHRxoF6QKSetjWGEbGW1rV3tltiXUqmTQmH2aPP3z7v+qN118xzVBa+PP5jCXn6B0DhACAAD5hSDU1NW1jTSK8vb1p9/naa6/q0sUreu21N1SpwpTb1Jkzp1XA6LFcfKLx3traZqxUgCPY8zCVXKLoGE0UCCg4tDS3GpDO+MFWT6UyunL1qgEjSMX4Ah7duXtL1WpZo0ODxqaCMdrT1a2lxUXFAD+9zpTs9m3MUaOmq/7222/rW9/6poE+sVhEWRjsERhRjklOSgfoBkDwg7d/oBMnT9k8YWIC0GHsx7UCBvBhHQweaXERjeCCDhxwBRJAC8fKpEPCr3xmV3duXFE5l9Lkw/t64YXnzQCtvXdAdx5OaTOxq4rHr3S2aLrXyCE9ffppx3r2SB9//JGGhwY1NDRoBosw2grZjMLGeiNPBsAsW2fH2TNPC765A2lcQswHwPTk1Ky6O/tNqxqiV6mc09zClIZHBh3glQYwadA//MM/6Nvf+oYBosZRs2JB2th2DICBG9mssSIBZrgIXv/3P1ibv/8BMEnHigMOHC/emaNVDSUgzgCKmGlwLm/Fj1OnTlvsArQDFKQNnI6JG9eumtwJOuC9Pd0GdHHBmNxihAgzMBblWSGK7Vcg3KjdbFlv/+SX+ta3v2uSC4ANFAnwQRgZHtba6poBD1YgQnagjIEx8iBF3X8wYWa8XNfDiQk1t7QaQGDGgG0tWl6at7b4C+fPGtAM4GnMcw+AhUdegKc6cOLZu/e9FvpAQ5OZoMLWBoSgawcGKmsN9vGx40ftOngWzY1NJg9jIAjGyKmUdQkBnlI8WN9KaG1jU2sbG/L4vZqbXdSJ4ye1vrppkjlhv0cBD5+r6utq1r3bV5XPp6ywiQYwa3BgYNi0smE4Xrt+wxiFA0NDtifgKwDLGUNmfDQo6gC4MacAKQFXFubRYa7Z61y5es0Kp+0dHSZ3gpHdbnJbJ08dN11e1yEBSFrWOmzY9TUlUil1dAFMNVuMRG/6NbpEfH4D84jhPBM6PGClzs7MWczqIY7H41bc5W+RtoCNjG+GK3KE9eMf/8zMVomNFH7Ru07vJg3sMuO+KgWjsO0tqUxOkViDxWj2KWI0sfub3/yWFQNZC5OTkwb+ob0NCM6ctU6JQsG8Iog9APq8D/OJtUrsdzr7GP6mLO44Q9W8xf9slg4gDKXp9sqZZBUx7f/867/UUHe7jh4YNqmOYkXq7B/Rbg7JhJgmHt63/cqMnsMYDwdN7zwQiOiHP/yJurp7dfzECTOIzBezunLlsg4eHFNvV5d+9MMfWWzhmlmfN2/eMgNMrgc2/Nrquo0JbNvmJrp8ygYwE8eJmSw+QOfd3bQxthkbZL5Onjxrv9fWHtejx3dN+uanP/m5goG4spmi5ucX7HpeevlZjY0NKxQI2jNfXFiwYvprr76q27dvmU42Mm94aRAPAAkBPj+5csV0yO/cvmfPHI125qTzpCjYuuHZNze3yusJ2POKREMaGuzT9vaGurra7bWRpsJfZHpqxuYUOvzhaEQ3btywTrm2llbT979x/ZoGBnqtQ8xkW/bksQDxKdAiRUYhhLVLYYQzFWPDPOe+KAzj3dHS2uK6jApFm7OcuZgX7DnMLdb6T3/6U33lzTdtbrsius9+DwD51q1be5JezjQdhjDm2HROEVT5mtjEPKKIg6kwRWq+puvLnZcwgy/Y/IUcwT4IEI5HCM+ceIx/C/sx7w2ZgicNsaLu4cJ7vP/++3ZNzB+um9iFifbJEyds3SBnxrkI5j2xgnHgzIisB4UDvkdBlhjAmqZgUz+j0n3HdWCMWr8PZJE4G8B8vvTxFX3pzT/Rb95737okW5ubdPrUUcXDPuuuoZtuauKBdrd3jMhw/9Fj9QyOaHjssMny4CuxtrpiRcWGaNik3+QpWaEmlyvJ40WeMKONzYQ2N7Zsb+jp6lClmtfI0IAxthdnkOaZtX2UZ8e9sUfBYm9vaVJ3Z7sVniq+sKpodv+OPMtnhe7f//6eIriTMUGCp0K3J1pMfm0D5hfKisYajc2e2NmWP+A1sHp7C23/ZYtjzz13wSmcc9438Nx5A1F42ath7xXaKb46H5R79+5aMYPrYY+n45HYS0ENHxn2KPZB1r2D5Z3pMGa3zB/rmszlzPSZfZtnhWxLXfPc3afrIjVF9n+GeW4RxUc0q6qMbAv7H4c37Wue7yfD+yOwPwL7I/CvjcA+eP6vjdD+z/dHYH8E/mhH4F8HzzkQw97KGYsaVurnDUONgS4n/wD4B+Bn7ZnBkGOvVWrGCoSVduniRxofH3Psr3xG2VzamFemObublm9PdoG2eICAAwcOyet3TLNPP72so8eOGYMIkFewNAHxSkjEkBhKGdNrjVmCCJACaMzBPBqNO6kEA/t9TxjYgFcuEUDyIG33RXI+0N9nB3VAD8zTYPNl0c32+3X58hVLLnt6e5TL5jR+6KAz8atU5SnXTFoB2QV0TfKlvOnIVmE5F0qmeZ7P7mpuYcESsc7efhXK0tZOWk3NbZZAYTwJYMJ1wqjZTCT1eHLSDNZIXvk5SSAAORIctGwD5ji5GfQ/e4z5BThBgsM9ZWCa7yXIAP4kqv5wVJev3dKzz14wZt4vfvEz/clX39Sd27f0wvPPmTksmS7t0dl8Xo/nZoXiJPqvxbx7r8TWtk6dQCsbY7OcIuGAJY8kQkVM5PwBS6zRK+cDMIAk0Iz6fDDPdjUxMam+3gEDjm7duqGXX37BGHleb82eK8kYrLjHj6fsWR4+fNSAeMArEngANwA77nNtfV39ff3aSew+kVzYTiQNOOru7jCTuweP7qmrq9W0gJnLJGcAyIBygB+pTN5AHGdWuGSvXZ8nL774goHu6DZbGzNgMDZkQfSLPZYQev1+M7iDpR9HK347YWMAaN7W3GbXTEIJaEL3BSD3zZvXTf8awNRpisLeR1Mc2lRJj+7dVDG9o1qpYK3hsWhUgXBMkYYmzcwtKlOoaDtbMR1Tk/YJBc14jffgvgDmaX3mWSJnFPR75PeQTNOej+QIBau7On36KQfU2n97SXmNXNuZFqZ285qZmdf4gTGFIn5tJVbV2BQzJl+l7FFjU4d+8bNf6PzZpw1kAdwxI0yTKi8be5rnGfAB2ORdHMHA9Z+qttj8/6cf/CI63A40r7szMN94LYABWMZ0DgDS3r33SGeeOWfvRWcBYETAJyV3tqxr4s7N6wac9fU6tm04GrD7Jt4FkBqB0RyOKRCKK97UoTsPJo2B3t3br0Z0i701KwwAsqMvzDPm74lJSOLAPAfwIZatrm2ouQWTOJ8B06wNCnBWODQN6JoKeWRXGizmOAtjB3BTsGSeUbgygzQD0c2+zXRdy/6Q7t97oGy2sKfRHTNQEuCPNQSICkfPpHSIaeja77HxmRfvf3jR5nxFPvn8IWvtD8XiyhSL6mjr0I1r1xVDo7ZYUAADuUpBPR3NSu2sKRz06MiRA05OwOM3uQ2AKjR8qWkUihRUAdgSZoKK3jHP2xvwaTuxbYAZ85R4wFqA7czvz88tKhZDk76mialpPXj0yBjzJ08c1+2b19Xf36uhgV4zhKTrCKYk0hXReEzRprjp5xK/r169pi9+8RUH0laQeYnZ9wAo0eImNm2sbxoTnXUNuPrw4QMr7hKfGDfWJkUGgLqmxjYDV5l/FE8Ay2FEOlNKnz0vik+AZBgtF8vO6ND2kkBA3/ve941JDEjL84DRTHzgeukUunX7jsXCweERixXMHeYBhqPJ7S3Nz82qMR7T2bPPmJwI870uyWDSB1ZMcjJr7BHML+bTw4kprS4taO7xfXU0x3T40CHtZosaP3JCTe1disYblU3vanFu2gC9lrZWUbBE2oIaIOuejoZvfPObunr9ikqmpz5onRzdnW1anF+w50rBgf2He1tf37B958UXMHx2+trNzXF1dbfaArY1bBicsyRkrgCyTU1Om99IYxPg9m099/yL6u1Hkqqqf/zH/6rOzm698PwrSiR2TdYHEPvCc2f09OmTFu/oumF/QhqIQi3xkjXKeqNTwPSyK1VVPVXrsEB6qlb1WnGfswISH3S+AcRubKwZG5YiKnsVc7S7q0NtaO+nkuroaLPOI85HW3sAKXGLojrsfvTV2Z8prkxOPlYmlTaTbQpBSDaBbPK8bt2+bX4mFB/YtwHF0W7nMzJMgM3b2zvGurYiq6pKZzLWBUZHE+D92XPnDBRnvk1PTWl0bMwAcfOAQY5rr9OOucw+zDOhSMC/YYdTdOnr6bUiMr4EdEQw5/Gk4TrqXWDOswazXc5TeBY4E3POfiZZE0QuB8mebTu7MY872js1MfVYCQr1qZTdj0lzmJm7x67ZCAN+v80Z8wUpla0biu+/9/5vrQDOGmZt8jcmcVWiCNtg8ZZOLZjd+AdwrbwvnRBmaOtDNsy9l8nCBH16NDGp/oER9Q2N6OrVm0bMQF7G76mpr6dDzQ1htTY3aGZqQomNdeuixAsGrfNSRYrGG6y4QbwnpgK8R8JBRSJ+A9NhqgeDUQOq0+mcdSpanCkX1NbeqBiSbDvbSm5tawrwvKHBxrmlpUnFXFat7DHVso4ePigv8oPekOmV10kgdQlCRyJwpJb6v11l3BlsOndu1+UD+zyTzatYloLhqHUc0QXlFMHwcyBOVrS0tKDtrU09deqU80DhTGCdqA48t4L1E/NSJ9tiZuWqmWEocYcPijDOd8VvnRDo9SOtx1mpZKbNFNLcXEZ2DaDcSXnJ5OQA8yF78BytAO9u0K0dOynVDUNp1dqTdau7qnLG8mAY6sBzB9TT8kJ83gPfazWdefV/3ceJ/mgz4P0b3x+B/RH450ZgPyjuz4v9Edgfgf0R+BdG4OJP/0OtfiC2zybZ8Hk0ixZeDK1SZmoX8KPj68CqevKLsRvgLck77ZmA1yQalZrU1NxibcskNDD++ADM2k5sqLOzXZksCZPPTI0AL1eW16zFOBZv0MDgkL0erdnvvfeBnjl3zhhJ6DKmEpt6+vQpY8sg9wH45dQNHWCMFiqaue4DYMMZxJl5I7rUuZwlK44xXzLQnc+00aqKfErRtZlGIgYGwDDlb0jkSFJgQDMu7ghfNW1iH3qKlpRLFeRLgJtrFQX5rVxOO2trKhZzWlhaUmdPr2KNrYo0NCsQjhtIB/Pp4sWLevnll431RUIVisY1fmDckuJz585Z4uLYloC1Wf3spz/TN/70G7p08ZJp8h49eszAcQoUJMeAGY7RCSu3ZLIBU5OT+tqffssMo27dvGnmerSjX7r4oVqaGvWNr39N8UjYEhfAT6RVANKu3rxhxmPNDU2mXfmFl16yNnSkNKKRoBlgoS8LEFKseAyk4j1Hhkc0OjZqZoOMdzgUMmDx1KlTJsOCPMOlSx/prbe+quYW5BQAX8oGjgKMYRpIoo5OLYzwq9ev21Ol44FkE2b36OiIMTBh2zN/jO2ezWlqek6HDh9ROpXUysq8Ojtb1NvbqXCYdnlkVpAnQPPYScyg6Q1QzJwp5GHCJ43x/8ILL5jxINeGfEQwFJAHWY1K1cBzEnQYkoBlJOHXrt/U2fPnjdVLizLPgomBoSzPo7m5Ua1tLbYG6JZAp7h/gFZ6N6OKZY/KNb8e3buja59c0thgjxWMejra1NgQszbzUCRqANOj6TmlyiFFmlo1+XjC5g4GpjBjt7e2DDRCzufkiZMm4dHUEJG3VnZatJGISbusr9f1WF2CbEYGJg/gMQZXoVDRygrg3ZI6Ojs0Oj6odDahbD5lzzaXK6uxoU3vv/eezp99xrTmkQSwYoMB+iGl6WCIx42p7czwptU/OGhgcD0xr4epzwMELkn3WMJMgg6IzAdSIQC15lnAukCeaA8gQOt2Y2vHsfGDAafzHfCbFEutUtDNa1dMzqavu0ud7W2SF6NYl5SzVtB79sivcKRB0YYW+UIx/eKd3+rshRfkxbAwggkn0gZOaxegDnYcBQln6hd6oqttMgVeOiU8BhhY+7h5QMCKDBsogBZyKEh7OobG7hryxiD2WQdB1TSMy8b8B2QslmDUeUx/e25tXT/+0U/MABXpFsYDgItxhxn77HMXNDY2YnrlH37wvhULGkxHVsbypCPk6PFTxkTG3+AHb/9Iy+sbimOs19npjIEDfp04fEgbKwvyss7zKWOgd3USa4JmgNze0WX3xrPiugC+eSYUTmETLy4tWws/rPtoY4MZDRJXAcEwFyT+M0a7yYx1jDx8+NjifyAc1d37D0w/Hxkg5j8gKIW6kyeOWtwvF/MWj9s72pXMpVUolUya5+SJUxoYGLIxpeC2m0wZM39rK6HTp582OSmkuohLC4tz1vVB7ISx39aO9ICMAcm6gUXb3tb5ZI+je4b1RdfB8uKiSTQxroDkAO8AXv5gyOYqzwJmMYAi7wswzfsC4gJKr6ys6Vvf/o4WFpecOamX4lTC5Dre/81vNDc7rW7Tfh/V06dOqAtmp1x3FMVn9lbWFmAooC/73OXLl61AwPpEAmxq4qEaQl5tLM8bgFuoeNQ7PK6O3gGLJzbfvDWtriwpX0LT+7By+aKCoYi2t3b0ox//RCNjY1aMq3mcqSWgMbEEiQWARJ696bL3D5jhLZ4O7Ensv8zf2blJHTpMvIApTZEcdnfICqKMgevMcZJwnV09+vv/8kM1Nrfq9NPH9dv3fmV7MPr+b7z2VfX1Ddqe/pd/9R/1hS8+b3O9rwdZqaCuX73iOi2amoxlTyzimVBsAVDmun1Bj+nooyHu9wW1ML+i6elZ6+BgXTopCo+dCRhXCves+WNHD9sZidiGaezuzo55pFCk7ulGz7xJscaYfvv+b21fgnlOtwdFEgr/dIGxzpmvjAmger7o/ChgiJvMUxUTYsasaix+JFLoLrCOBWRCBMBeeAJAE/MBPgFoHzx8aCx6DLYNJPTUFAyFrKPC4o0REtJW0GJfYI+igGUGxZIyKYxR221OcZajaF8vZtbJBnVmd71QA/DPmoUoQaceniNOKo5rSpqJZ3dvlxqaG41VzxqpA+fOQNt1L/J8ITIw3gcPHLK1w96AVjvzjuLR0PCwrUf2rcamRjvjpJK72klsqq+31wreMPRhyCPbAmCKFBAALq919dpVLSwu6Mz589bhtba+rc2tHSsgMheR1WloiGplad4II5VCVgdGhqxIEQhFlMefxswuqwYEY0LMHEC6aWig34zbzXycjrBUQTu7GLfSGbdj3XXhoF/DQ32KhP0m+7O5tmFGzbweprldHR3O0LlWMWICTHX286ovrFLVdW8x/oxZXYrv85KE7sjLfukAdStD16o7LF56AAAgAElEQVQmYcRZlrM54H+lRmzF1BUpIJ6V89yws08hZ34ZjJ8V0yGIfE5KzeH0rgPVvZ1jorN/uiJZk30f8Jw5xO9RqMR8eWhoRNs7STsnETMoHPK5tY0CGftF2v6W9+d62ulIsI44/r9eJNgDv9Hmr0vIWHeWx5j2dnkGnu/JtvBQjCjzmeZ5/azxzCv/yz5OtJ8h/7/svVeQnPd9JXo6x+nuyTkPBjODQc4EQBIMYhIlSiRFybaSy2Xvbt1aV926b/c+bt37tHcfdn239u6u7bJ3tZZkS5REkSIBBpCIgzBIkzGYnEN3T+d865yvG4Bkqda1e5/sHhRqYn/9ff/8O7/zO6fcAuUWKLfAEy1QXhTLw6HcAuUWKLfA72iBkub5o0PwbwHPeRSN7Owgm03BJoagAZ5LOqEAyWgwkDNMNE0K8IhvMehlQMUD++rqGmZmZmRqRlMpo2y7gGBoS8wmsrhZ1rq6sirghYaCPT29qKyq1jUuXrqM+sZGPHw4g7179mDo0kXJTNTVV0lGg9dyOKyGWSn1b3NkdJE1R1kOI2gqBasMKEoMJwIOpUCEAWdwext+n1uHcJmkSpPV4LhSd5FgMNvKYPkxCMlK45tcUTPlmGmeSrYLmb2ql83AwVArmUJofQPZbAJrRWDK46+SmVTeTHid9weVhdM8i6BWfVOTGOoEXvnznp4eBYoMmhgs8Znu3r0rptD2VhBdXbsQjyfFPifzis/1F3/xF5K5IaOHhmI3btzAqVOn8MGvPkRH9y5MTEzi9a+8rkCX4M7G2iqeP3tWwZvNbJIObnVNNXYSMQU5BNquXrkKu9WOl196WTIhZKnnCxk4bGaBTwSLr1wblnap2KBuAvlxVQIkU0n9jMxCAkiUJGAw9cEHvxLzmYzSAgyjKDLHWPbO8TM4uF9AE4GFS1cuo7bWkGWgDANBNwbHDMA4Do3y8RZDY3jolrSXyfhva21Cba0PyLNc3hDJlD4sJUIKBoNcGs1WapRT2qeAdCqDH/zgB/iTP/kTA2DPpop63hmBirHwDhyssiBQZuPrE7g2dEPs0X37D2B2bk4mYAJOUxmkEknNn9W1ZbEiBwb6JV9ByQcCAnwmjrWdWApfXL6GTCKB44f2obG2EjevXkQ0uCUgmKAMGdYEW+qb2zB0f1oA7959+zAyMiLjVzK9CKgG/AGNV8kZLC6qQuCN118WI5MTeH1tDYuLCzh08IAAGEkJFMe8QG0zWX5ObKyHMTU1K3ZxfWMNMrm4+p3AJ01Dk4msTDr376U3QUxsS7L6ZVxWlIjh97w8wSOCho0tzYZhoOWxrJIC/iJAUGLTlRJ8nIuck9K6Tqd1m9S3LjHXmOhh2TkBSOr619U3iB27b3BAbD6KB1z6/FNsra8iHgnj4P598Fd4xTrPIl1MOjEZZzyTze5BHhbEkllcvXYDR46fgNtTgUTKMNsUoM/+ClOeyCWGHkEItq0YiQS6CkCWmUQG+mLZGlI1nHNcY2g6SMkjGs+Rxcy2ZvRvt1nEpFWFRAkwyVEyB6o8oBwAPSBu3rsjU+bGhqZHkg9klOcKWaytrSAQqMBLL31JzMwHUxNoayHI65XMARNODqcboXAEZpsLQzdu4dbwHVTX1sNNLWcmz6I72NPXi9bGety/fROhrXVJZpkLeVRXVcqwkSAMGfnV1ZVFxjLBMDIv7ZJRkKZ1aAfZTA470QjWtzfR17+7CACaUeHzKjHHRBlfF4+lJGGRSmVRVVOjqgLKQXB9uXTxIiq8bpw59ZQW3FQqpiQe7zWVTSFvZtXBqNbN06fPaF0gm9dZrICijEtnZ5dAdALrrDDgfuRyOYrrFXWHzfjkk49x4iQlWtJKQJEhTTb1vn37xay8evWKGM6sNuJn7i/spwP7DwgcnHwwiUBVpcYywUjew/vvfyAD0G9+81t4OD0rQJVttP/AIbWP212B8ckpDN+9h5WVdbzzzjtobWnCT//2R0jFonjx7Bm0tTRK+osa4TRMJGOYVVf9/f2G70MgoASqgGmbQ+sa9YXnaVjttmFxZkKnAV9VLTKwYc/+w1q7An6fWLHZdAqJdFp79k4kKr15zifOsZ/9/BfaD46fOCGGN/ujwIQpK0uslGGxYnJySuA592AylxcWFmVYyb15dX0FVodJAD9lHDi/Ca5y32ewxj2OQGyeUmsWG/7jn/8N3BV+dHa1YtcuY58oFCyIRTJ46aVXtF5dG7qIVDoqs2rqmXNNZUUD2ddnTp8ydNBDIcO8OBZV5Q9Z87kCjSApR2fFwsIqpiZnBKJz3SfgPzc3g7b2Fqyvr2mf4Dji+O7sbBewx2SLy+nAxvo6KgOVqKttgBmURkkgmojii0tf4K23vo6V5WVJRHFPb2xoUNLSSAASpExjdPQ+Kvwe6atzreCaLo8MykXZ7Lhy5ar2OyYb2K80QKfBaom5zbHG1/F7ArmTk5NKTJf0z1fXV3UeIDi+uLSEPXsGpH3urfBK2o4AJxPQTGgygcKDCIFmrtmcQ9wDuLaVkkD8bBhzEjw1PGEkC5LPix3P/dCofGESKqHz2NbmFnZiUURiEYHavFeC5qWkqfbhIpGB44SAK/1MmGBiHzPpRuY5K4Voqsr9gH4b8gXw+bATDEoyjpVxfvk9hA0dd2mmL6C+vkHJeyYZ+N59g/1KdO9SBYgZ5859IvLB88+/IK8InntYWcR1xZTPqFqLALbN4dQ6TgNoAvVMRiwtL0vuhsal9JGwmIw9LpnOYnMjjFL1G/14mAwN+Dyora2E1VIQ8zwSDGvOczxQyoRJOPrPkAHv87pQw+s6HIDFLqmZUpuVzoFG/z9mnhuwtiBt7U+sO+IAIXieSaUlY8j1lOC50+2B2WJTJQOr/XgWKlWW6jqqTnvMOi+FEb8LPOcYoG8OxxKvw3lOwgmTEgvzC6rQa2trl0QLZR0517gHcR+j9jlfU6oOrfB69CT0ZZExNO+l+GQl5vmTmucMOkrguYB8ScKReZ5/pHnOvhYv4In2KoPn5fC43ALlFii3wK+3QBk8L4+IcguUW6DcAr+jBX67bMuTKsQGcKwS9nwWdqv5ERhtsEFNCpIZ/EgHUQd2UVaRSPHgTSOsCQVYDMDJ6uO1WL4a3tnG9MMp7N+/V1rVM9MzmF9YFEuK5dM0ziL4xdd9dP5jBZoMgsSazOVRV1OFqmo/LFaysGLSIlVABzJZbUgmMrBZHbBYGaTGxS7n4Vx608WPkjnRI+NQahWnKQljMCgJcBkmWNSoZekvg0aWAZPxzoN5Tiw8W94EMx+7YEKWTEiGIya6lGbhMOVRSCQRXl9HLpfC0soKXB4aENaiqq4R2YJFzFSCgGRNUfeR98VAjUwj/rt+/QaefvpMsbSZeraGCSiDQRpqEaCqr2vGJ59cwIsvvCBdebKYhoauSveVxnS8PmVpGGwRcGa/MGjZf/CgghkmKMjuWltZkTwCdXXZ51WBAEwWE5I0+3M4sbS0ouesr6vH9taGzKEIXJB5TjAlmcrg/Pkv8PQzTwtcZ07F7qAkiUlBMQN53jcNHjl+CCgysBobH8WpUyfh9bphJXCYzYpJRzNEBlkEE2gYFksYAbDB0MsjshPF2Ni4GHLUAGaCgUkaMpvm5pcxOjGJpoZaHD68F+YCmV9GtQIDRbLkKvyVCIUp0VBk9JOxPj0r+RcCes+ePatEAIFOVjgwSN8Obokhdv/OPQXvXd09Yt0S7CfQ0dDYqDH/0Ucfoam5RcE8+4iAE5MYBFDCxfJ3Mvy3trcUYHJeECxY3diSDAuNPdub6tFQU4mFh1PIZxJixEXDYV2LWrBOdwUiWZOYwwS6CBwSQNjY2kZNbZ0Ay2QqLeYvxxfZdG2tDThy+LAY0wRRWWpN8JyAMO+nRDIT48zC+Z2HzerB7MwyJian0NffC5eHkisZg6FrtiGbAS58dgHPnX1aICInCitW2J/8MNipaTG106mU9Kk5JymbwDFZAswN+SdD7qXEcDTAcwN8JqDDtqS+OZMmE5MTAhUYhHPtYLuL1ZpKCpxl5QPHsgyG00lJU1DfOby1icaGOuwZ6IfNYYXdY7DDc3kTPN4AdnZYnRKQfM7y6jompx4oKdPS1oqHM9NiSXJMM5CnGarH7dFz85oci/w5/5P1TICCwIiq3TkhiiAB2YjTDyaxu7cblYEKgX9ut0+JtMhOCDYrvQu8KLDKgXJImTzszgo8nF3EJ599oVJ3n9+pPiYo0d8/oPva3FzH1AMaEHpw4OA+BCr9MBXliZi8LGTzRhKC1RKsuHC49dz/5b/9WCaXLL6goV0iHkV9TTXcTivGR+6jq52gaFbrCVd7Ap1cZ8jazIvZRwaj0XcEMLmWkcVPEGx9zTDeo0Ghr6pCkjIEe2lm6vG6BPq1ttAU0q39gH/LOc61lwxstlVHe6eQoQ8//BBf/9obYkgGKn3SQadyDNeNq0M3lcw6ITmrjBJIlL1i33JNuXz5Mo4ePSoGLMHw/fsPqM3o98BkHtmk9CiYmZmWcSFlA/gspeQT+5bApBK11MSOxdWWHLfMlyq5bDJhM7iB5dVFrd+8Jiuw+DwEGKn7S7CVjGUZHHt9Yl6Pjk9hm39ns+tnZ597Dof278ONa5exs72BI/v3YOz+beleZ/J5+W0Y7Z2XiSn3YcMPopjgJdMSwMraOsZH76KjsRYVTqv2jItXh/Hmt76FhpYOJXcoOZFNxVVBQXCQwPe6zCjtkqFitdXG1hZmZmcxMTmJN954QwlEt5OVY2Rlm/W3bEPeQ3VVjfYo6mVT/1xmysghtMNEb7eSDwQ4uY7Rc8Ltopmm10hyZ5jAcuLH755DKJLAV994Dd4KN5aXVvD+L88hk6ZETIV06ju7WxCPBzF8+6aS1xwntTU1Ajf37d+npFE6aSQtmSB4+HAa+/btRYXfqco3t9uPmYfzuHd3HGeffUFjgusUJUmSqQRWVhbR1t4Gp8MFf8CvOcF9LxqLoqaqShVsNHXdCUfhtLu0Jg3dHMKpM09J9oVrbA1lcKorYWfSPW+cUbi28XwiWS+PXWA2zzick0rYU97IbFHCUwa0waBRQZfJoamlzZArKfq2cJxzzWTinaztklSQ5NzicTQ0NujcwvWYiU3uAzQLf+qpp7QnCxw30eebfZnVnkC5HyWs6eFCsN5ixfqGIYdHNj/HW0m+g/fNM9HI/RFJDXG+sO9LbG/OF2rvsxpjJxJRgofzj5+ZVKAuNs8E/OD5gNfluY9txAT07OwsOjvapd9OUJXPwLWVyQQSGpw2K/KUF0wmVKnIOcq5wAQNWfBsRwL5nKOTU5NI57NoaG5GJSVYMnncvMEkfRYnT55EVWUAoeA2EokYdiJh7R31dTSTthuMblX01MucmmB9METgnhJ9Tvj8FTrzcX9nIp5a51tbYSVMqbVOc2irtSDtf5K8yVAfuX0Hm1tBgzRSW49EksbRVvg8XAd9RQ8FJucdYqeXiBOl6qwnqwEeHWy1LxkwOsFz8TjEPGf1ZVbSXLmCSYlgJs5YxcI/Evis6iFjDS+xyw3AvvSzRxD632Oec+5SFseoKLJJgpBnH45Hziue1aqraxFPprTvM8HHKsEMZfgcRrUk1wCOR0pi8RzCduc4JPP8kWbbE5rnJRPV3waeszqtBJ5z7JUNQ8uhcLkFyi1QboH/fguUwfP/fhuV/6LcAuUW+CfaAld+9e8LJXanmkCGoGShGFrgjEb5mQdgsqgp21JichtNZjA5jIN8kbDKVxWApeU1tLZ16NDNgzOZbASzaPQ0ODiAXD4tvWcyxQh6lgJ+w8QzIo3gFoIpDic++fQz6QYTyPC6PBjsG5Ccgc9P1uQGkskoTOa8Aq/FxWU0NbbCbLIrMDKZCOgY4EYJJOczERghI5uv4X0xuGagWx0IiKFTYkKVmDdsJ16jBOiJvWJhaTdgIWiSN8OUJ2+6YMi2mHIG85wgGsHzjTU989j4BGobm1HX2AKnxw+n16+AmIEEA0gCTgwsaV4ZSyQRqAxI21zaj7mcWOgMRhnAGYxGsuvtCAbjuHp1SOXWLIvn78lMpCwLzcrW1lclMcCgf215GTPT09h34CB2ojFJUfzilx8o2CVwFJfG7xqaGxuwub6Gnl2dkgdg8oLmr9Q1XV5aRjSyo4Csv79XgCrjm2gkjtm5FQW9r7/+mp45m00im8soEcFgiWxPi9kmqRTAKl35GzeGlOig7rCFgFCBhpdXcejgEZl3MjlDoDqTT2mcEshnObvMymIJ9PX14d69+xqL1I5lwJzMAg6XB++/9y6ePnUMFdK1pkSQW5IEBIl8vgCy7DuLRaw26uoSUOvu6pV0AcEQ9geZiA8eTApw4ZglA/X6kGHeSikASgNcu3ZVwFyJuU3QUJq6TOpYLOo3AsYcewSZCBKwX8m4JbuVTEAy0D/+9DMZLAYqvNjeWMWxQ/tQWeHG5uoyrOa8NLtpisc+IVDv8Pjg9VfKdGxkdEJl5X0Dg/B4/djYDMHmcAuwZYJkdWVREiFvvfUm4iyRlsHfsJh9BM5pdlkyDCWGbXMy6ZECZVydjgDGxiZw995dHDt+EHaXFb27exGPp4GCFe+++zO88MKz0tbmvTEAtlutAmiorU/GPMcLg3Tq7xP4Y3soWWQzTGD/Xgl6sXRf4GeOxqBugUsEjDiWCKwSmKa8DPtcyS0lAEz45fvvKZlSW1WFA/sHsRMKIpdJ4cHkOHKZDKqr/Ojp6kI4EoLLXyF9f6fTi4WFFUxMzuDw4WOoqa5VtQNZgwSsKFdBsIgfTGKR0Up2HN+Heu6qqikapRpJNq6HhhwLPRwIVpAVz3nKMVVXW4O62iox0Lm+ZrKUvsrgyuUvMNDfi7179wgApBRJdW0DVtdD+Nu/+zmC4Rha2jpgzkcEhp09exZdnT1iIv/ivZ8LbNy/f4+kgRxOm5j3BJ7S1JvNZOB1e1RlISaifAmteO+Dj7CwtCp5kMH+bqwsLchA9fDBfbj0+efqJ8o8ULM9UF2L2oYmrT28N/6cVRSUPKFoFdt/fnZOc9xhd8Hr9atSpLqmBstri1hbW9Z8ZtXDrt5uAWFmk1VSKmT+b27SuG4VTt57KonV1XU9HwH70dFxVUScPfuMqpcqqwPIZFJKVlksdpx97nm1A8FDmv2SlX348CGt85SK4nrI9yN4R2Yyk2PsD66/ZE4T7OEcZzUOv6eUFkEdgjklli33B+oC+yv88oFQVRCTyDnDuNnjc2J9c0XmjjJ+LBiVWVznr127Lk8FAoyvvPKq9rvxiWl4Kvy4dv0WgjtR6chzv3r9y69iZnIMr7/8AhzmPA7vH8TM3Bw2g0yO1cg7ISfzSer+p+D1GNrJ3L4z6Zy8NO6P3scrLz2P2PY6qn1umWn+8O/exR/84R9LHqqzuweh7U1Q/SyXycPh8oohv0UzyOVl7TMEvCkVxcTs5StXBZSfOXUK5gKNsQ2zcK6FTFTMzy9qDS4lvcj2575CwH97J4T2tlacO3cOhw4dkCyD4bFBfWqySw3QjlVjiawLv3j/PKw2E04+dVxg5/LiOj4+/7kqNFgtcOr0UXgrrBrv5z/6VOcLMl6ffeYZGR/Kn4JSSbmcsQ+urWke7NrdobWc54T1tSA+/PBjvP3WN9UXZM92dLRgZPQuGpvqNBZYCWCMkah8CKiFTw3z9rZ2JUDcTg9i0YSq4yx2M5ZWFtHUbFS+PPP0aVVfZdM8QxEMhCTqmATkeKZ8DM2QOb6YROVayLFr+CbYJEVDYJj7/8TUDMI7cVUCsL3J1idYzfH585//XGOZySDuSfLXsNhkHioA20rTXLdkyN577z3p73Nv4v4m/wHkUR3w6T05hvk7Apr8zzHAhAoTxPzgXGF1CK/HJC6TS7xfjln2OxMQrIiR30pVAOGdKOYXllS5xHnHeywZhY6Njen9eC15C/gDqohRZUIopPMnz4WdXe1KDlCShhJqrLzjGYCyOFX+Cnl73KRHg8er8w+FPmhCyzbmWsLnaO/sQDyTQiQeV8VeQ10Dbt0c1jn22aefkaQaKy1Z0ciqmlgsgqmpSd0DTekJ4jMJwrMj+4T7OJMW9AahsTuNNnlWIYlge3sHW9thgd79AzTQZXKClS4pOCgbZDXj4/fel/SIv6pG3gOsEnG7XToHVAfIUDcMvJm05DguGd6XEsyGhKLBPH90NjUO8zrLW2UObbDIDfA8I+kv7pnUO6f0GauUWEUgGZiiAWfJi6R0/jU0HQ38ujRHn5RtYZKQayN1+XnO43gjeM71lTEAP9P3pqGhSWQFm8MhTXyay7L6jGx4noFKevXcV3mG4HpKaT1WYhUzAr+meU4deOPg8PeZ51km4orMc1UYFg1DS+d4tldZ8/yfaPBbfuxyC5Rb4He2QBk8Lw+OcguUW6DcAr+jBSjb8qSWoU7Z0jI0WJ8lWz7KEjypef5Yk1j1kTp0Ewhg0MCvybSJJ6ivWBDAxeCMgZQBsOdkmMWgf2cnJNCDYAVBMQaO1IdcXVtT8EwmLdnrFz7/XEDn008/g5F7I6j2VWFXTze8FQ7cGr6G6ho/amurZPTFANtfUYW7d0fh81WiwutAU1PNI43zkq4igz/qMzKAZLCoYKRQwNzDGXR1dOp7SjAwiOV9GYz1x+WxagOzQoYieG7oLVIRM0tNVBPLszOwEzyPJxDaWBNT997ICNo6utDY2gGz3QW7qwIzswvY2NxSUFjS/6QLKsGG69evCxguletSloOBMgFJstEY9FKz1gSHJB1uDw/j7W+8LdMnGmgR7KM5X29vj4A9gpWmXBaJSFh6xJuhHSTTeWkck0Ea3A6Kmfj06adQ6a/A2Oh9PQeDSb8vgPW1DVUGOO1OI/COhFBfXysGqAF+WJHLmnH+/DkcPLRP/WKzU1eTIA8ZhdSppv0oZV4oHWLRfTBR81d/9Zf40z/9l2KWMdCbnZlHc3OrJA4qKvyI0hTW5wRLoPneZHlTSoY6sgRr+DUDNQIHHMTBnQSi8YRYl8ePHEBjXZWCV4K6DA49FZVYXtmQaj3lZq4NXRb7zO+rwv37IxqDZD0RpCDrnaXNDDKzOcPILZ3JiIGv0ul8TprjZ06fFsNxYnwMt27dFDgkPWoUFCSSFU/g7cKFz2VOx/sm0/Lu3Xu673v37un5X3vtFeTSaTyYGIUFWfT1dCKfSaGQSSIRi0q/d252RoAAy64bm5pR39AowNzu9sLm8CBfsMLp8SEYjsrA8INffQSYyN5zggao/FhaWJB2N5mEBLrFAi+RzFg9YU4p2Pa4qrGzk8bi4qo0Y5taGrB33wB2IjsKSq9cGoLVZkNllV8AFll5Xg+9Djbhq6hQwoK66wSarTYrJsbHBRqTeVpinv828Pxx2TgN5iwy7mMgT5CIJpRTDx6qPZk4IJBOhiT7Kp6IiVFOVmg4uI2F+Tk0NdZjJ7SN4NamwJ3uzg7U1dSgqrYaMRqKOmmqmsXkJI35TDhw4LDa6K//6i/wwvNnUVtTpQQP17xSJQqTDYl4TMxDGY7SMFTrIdmgRvWK5FoKJkkFsMpjbWNT4BHnZndXB7KZJHLZlKFtW7Ajm7MIPPdVuNDXv0tgBEHhVJF5Pjoxg4uXh5BK5/An331D6yqZ79tBzt15TEyOSV5iYKBXAA2lR2hKSs1wgoisuHByTcuoYF/mduFoAotLqxi+fQ+D/bsxuKsVG+vLqj6hbjyrWFjBYKK3hdWl5B8rZ5gYIDuVST4D9KTxnuGZsLa6Jp1bymFQBodA1tjoKMy2vEx8CXIS4CHznHsEwV4yTrc2Q9IlFzu1woPW5kaEIzHcHr6Lg4eOir19f5TruxcOlwNdPR0CugjCdXXuFnua0gEXLnyGQ4cPCdSfmXmo+cVE0Ztvfl0AHrV+KQlBYIcgpMftFUjGJBylRwj+nDt3HsePnRAgGAoH1W8Et+bn5qUJT+DcYrZg7969MlHmusw57/La4PHZxfxl/6gaIm4wYQmkcw2kjjbXFq4lDqcXI2MTKJhtuHDpCtbWN8Wq9boc8Ngt+NN/8cewIYNsMioJLUg3OguYDONf6inTrJTM0WyG6xTBJgsuXb6Ck6ePw24twJSOY2t1ETeu34a/uhLb0STi6QJee/0rYtg6bYZfCEzU7DdrfnEc+wMB7elOGYKmZYq8sbGFt77+dZgLKZgKBOa4T9rV10wOcn4QGGM7f/LJp5Ju2YlGsbCyil29NMbMSh6MUiGsUGKVBecRf0ZGP6ss0qjA6kYI587/SusujT3preD31UifnABqfWMlTp0+IvNxq8WlI0s0uiPQlixigq40DP30k0/ESOf+yuqeuoZKuN0OJf2mJmeVMHvpS69K9opSYxOTo+jqboW3wiVt8NHRKV2Tc7ahvkZA8f2799C3u19JoVgkjnt3R8Rw3rN3AKFIEP5ARZG1zKqblHTMue9lUlk8mJpRIoVAr9dnSFRQQoUJOd5fyZPD8KExdKf5QTPpSJSVOwZbm+cS3hfbnvOF+xdBaP6M+tZMQtGI9qWXXtLf8u84Rq9du4YDBw6I2f6IKMDqQgulM8wCtjluCRgbGuUlYoVFngokRLAyjKzxunrKqPllxsp7N0gYxjmS33NscA3MFUp+OQWNEeN5bTrPEHyntB/BU+7FXO/ISGalIpnuZDPz9/UNdcXqI2qUG6bizLVTe7+rs1NtymfiOYd7AecBxyKTIvxZLBGHO+CD0+NBJBzB7VvD8Lq8Ml2tq6nF7t5dhuElzVxZTkX2s4s+LQmZWDLh3NTQoH3Lo0oJ+ilkJZnHNZC9ZCR3cwiGoljb2NL9cszTJNRm5bk6o//0iLnPShmrDf2D+zE+MQWT5I9YucG541MCgKa09G2hEThBYCbpyKRW5ZMkzSlQYphplsrGeL7hbyklJsvorOHHwSqlFJnneYjtbrGRUc8yh8ca5kbhw2O5Fq7vJMqUPEf4voLniwiL5mYRPOfZkWua9MqZKB5FQJkAACAASURBVKXklcmspBp1+xkPMNnK/TAYCqs6jmd/3j8TJSWCAaWWuEa0tbYa/ViyCFdcUtQ8Z6XY7wLP2cI0bqYRqpMVqI/B81ICtAyel0PjcguUW6DcAn+/BcrgeXlUlFug3ALlFvgdLXDxl/+2oDJN/pMpUAk0N6RbGEQxaItQA5La3vreQNYMhihLT6lRTDmLpGF2R+1fqw3b4QjcLrLgyKK8JtkDHv77B3Zjz54+jI2PCNBmEEK2kQFG5cUo5t/SMJTAIg/xFy9e1s/+4A++LZbxuffPqcy7r78HlQEP/AEPkqmYgkky4NpbOzE7u6ggZHNjFf0DPQJaS2XtZN8QgCCLm6wk6lWSaUeA7dbQVXzvO9/R8zEI5WsYLDAgUqLBqIc12sFCTfQcrATTDK9HaZKSeU5YiqCzrZBFIRFHiDrLyRgezs2hvqkFTW0dcLh9SCSzuDcyhpbWdgHh0ielqWkyhXujY2hqbn4EMhGUo642241GdgRkGBAT1CrkrQgGIzLEItuct0eWHPuVgBVLntk3lFlprK2Bw2JIYeRNFmwGdwTcVNXUFjXDmwQUUihjdWUZJP2Qwep1ewWuECwQk7aoJc8Sd15fRmqKbWw4d/4cWlsbxX7dDm0qEDS0UgEaOi4vr6GttU3l92TgEWS9dvUqXvvya2JQMqAnMEXTQZq4JVMpI3lhpkyEMWbJJiPIxnagTj6TIQzG+LzrGxtobieTuw7NjXWo9HmQScXF/iKISCYcgb8f/e27cHt8ep7DRw6Iscb3Gx6+je5u6sx7xCyjqWZHR7uSJVVVBJOAeCIpjW3qpBKYoREdmWkcm5FwWGX/DCIZFKayWcNU0USGKCV1rkvXv6WF+uzA6MiY5EzOnz+PP/3T/wV+f4XYYtub67h98wZaGuvR0dqEqoAPi/NzMgEjsMLfR0Mb+nz40BFDP9Tjg9nuRHVtE/JmJwoWJ2YXV/Ef//Nf4sRTJ7D/4CC8XiasnPjoww9x+NBBAd0CrgieKxAn6JtD3pRSH2QyFgS3YwiHopL1IDvz6PGjCFQFkM+ZcOnSVTG+9+3rV9+RMUYANRKNyUyNkiYlTF4l/iP30dHWIqDqcTLuMXvOCM4NozJjzTEjnQJu372ryoXdfX2SPOD1yVp0eTyafwSjXG6X2JzU2CWQmYzHxd6+fesmQtvbSg7U1VaryoHP667wIWVisqqAqUlWdrjR27tbaxvb+b/+9V/inXfeFvuNQB8BGiZCyIgj+BuPxZQwIXhJcJrPmkjG9ZmsQ5bIk+lHozSa57H/KdPAKhMmXchkZSk//95q9ZLTjmgshBs3L0t6hZUQZNom0wWMTTzElas30dndi4nJB/hf/+Sdor66TQARqwvISKap7Z69/UqWcH4ypZlndo29SjNkAvU5Qh4WZFkkAwuu37yDjY0g+rpa0ddWhY21ZT2H2WbFyuoaVje2MXjgEGwOr+Q0tkIRGUqqyoAl8rkM4gkCrmmNJyUIGprQ3NiCaDSBudl5gSPNNMCVTICRoBXDMxKRtFAgUInlRTK2a6RV3be7Bz6PV/IyBKQePJiDzx+QBwaTNUsrC/ji4gUZEvK1iUhSyRGy7QmcU6qKOupcT6cfTAtYJSO4o7NV44o60JTLIbOaHhA0KuT4IluaSS+3y4ON9U2ZEa9vbkl2o6+/TxJVTARRW3thbg7RSFTjoK6mDq+88oqAc6fH2BcJUlFCgoahBM/p78GKl1DIAHmZPNy37wAmHzxEXUMzduJpXL85LDklSmlQR/l/+5f/Ah6HGU7KlGXScMvrIaLEpEAstWW+uD5XCNzmfV+/cRNvf+ttWEw5uK0FpGNh3Bi6icXVZQweOILRSRrG7lPyjJ4m1O02mQzfh6npB1prO7u6DG8Cq01sXxo8Hzp0GEcOH4LDkkciTl1jA8g0/EZyqjRjopB7MJOIe5k4yxawuLqqChvKYhAkj8cjCG1vobWtGTlp/DMxZVJFRCLrwGYojgdT49i3f5C2gVhb3cStG/cka0aAeX1jGR1dzTK2PnPqafUdk8ZM2BE0pymy0+XUvKQ0EJNpBHpdHofY4Kx2+NGPfoKBvkEcOnQEN25cl2FkLL6DXb3tcLntSkyFQzElwsgIpkwT9+Arl6/gyOEjAiQvX76CfJaM9H3wVLjhdFPCLKG9gAklJuKtlCFKZeB2eZGIU9s7oTajbBdlvAwZOXovuPT3NTSI9nF/ZFVOQaB3hb8asbgh08J1lskZJl8pZcQqoI6ODjHBOXe41+xE4rhe9Dpxezxalyl5df7cOVVPcd5yr+N5gmbsqURcVQJk6Q9dGxLA3trWqnNPyUqe4K0A0VRaCfHNzQ2B6MHgFvYM7jESk12dkjRhWxsa1RaZcRMsN4zlY2Lssw+Z9GSSjWBrCZUNhSJKNlKrnYAsddzpl3Ll6hX09e0WOYDrJTXC52dn4XbaxbTn/s12ZXKD843SOKpsstrA5w9HdpDMZeCpYJJuSxU4kVAYAV8AS4sLOqcQhOeWwzamjIrNYSQA7g4Pq2qBiVvuITyrcn6zwoFJisG9g0p0EhgmOB2OxLG2vqUz24GDB5RkyufTmosoZJBMRHHz2k3NqwMHD2JyalprGvdmSZfQV4dVQh6PEksce9zfDLNV6twb9/WbH9T75rnZRH18Vl7IMDStCpgcK41kHAo4XR7p5xt2RUayg31jeJ0w2UGSg0GhkWwLr2UyS7bv8cdjsg3PRpOTE7pPnlWZOGP1HddQVm0YoHVBZ2RW1jGZSuCcsm9Mckj6yW5RcjLIOREOob+vT8lJybg8YRgquRrKJBYHZdGz1FgG+SBMXHNPyudgczr0PCXm+ZNM/bLmeTk8LrdAuQXKLfDrLVAGz8sjotwC5RYot8DvaIFLv/p34qeUyqtLBZkMwnWQNhMkp1lWSoAaWSwlprpxADXAdgZxT2oWk/FkshFcKOCjDz+VHjcB0spKH7ZDazCZ8pibnxMLy+XyormxXqzd/oE9YiBV19bKeM7pcgl8f++Xv0RkJ4LnX3xRgMPa8prKZhkQTE9PIhIJ4ZVXXoLX4xKAZQRoUODBwFNa274qRGJJzC9QUmQR20HqXFsQDIUQiUfFoLWZCzg82IV33nqjyJYyDAr5bPwoscKlb0tGD7XRWRbKhqDerPRKgRQZ9x43UokILLkkCskwtlaXkMwXMD71EK3tXagIVMPm8mBsfFpl801NzWpLBkOUAxgevoeOzl3SfqdOcFoGhDZpkZKZTLCipMGZJhjmdol5eunyJRw7dlSAJZ+b2rHsV5bnjo1OCBRZWyXry6tSYpbSEgRkGT5ZQpQpYTDYUF8nJi0BUQafZG0yoCcDikwoB43CCnklFfjMDIoIsBC8nZqcViLjqaeOAyYGgAYzzuiTnNjri0srCmgZcBrBuAkffngOr776miG/wd4xm5UAMExqDZmMPMueszkB5tFYEiMjY2Id873JxqMsTVtHO5oaqZdf8ejaLHtmCT3vnYEdx8ZH585h9+5+AaX8WSQaUR8TlGUATjkMtgUB7r2Dg5oeBJwlzUEuHc3BlEDIq7SebHWCJ2SvkuUWTxCsd+KzTz/TM9AYkAFrOBLBvfujqK2rR0tzk9pq6NpVbKytieE80NeLSDik4Jj9QqCdAElv7y74/V4sLs7jyrVL2LdvEG6HBe5MGJnINqp8HlgLOURCIdjsLoHmJmcl3LWtSJk9+Nd/9p/Q1T8gvddDhw5JCumHP/yRQPOG2mp85ZWXYbcU4HM5ABoEs/KCfUyTy3wBn312AcePHkdldSWuXL0mAK9vYA8sVgd++rP3VOXx4rMGS5eBMMfW2NikkhDS0bVxnTDMewlkkY1OE7iSFwHHGdn8BEUM2SgDQC8l6wxfhRITkwE+5yXLxUuwjrHQqfKFuslOF7IEF2g2lssjGYvivV/8HG6nA4OD/ahvqJX0QzpvQTznxOLyqpJwND2ljj/nNkHdD375S3zj7W+IsUez3IzZggylZ5aXxaDkuOru6kJnezuS0Zjajf93wiEBp4sbG9KdZr+3tLQrMUgAg+OYY4Vjk6CMAD+bH+lUFhZ7ClvhJXxx6VMcPnoCdbXtSMVNePen7ympGA5tCFDc1VKDZCqEW7eHBFQU4ITNbsj4DB4YBKxMNuVhzxmmxulMEg6PU6xm9gMrfSySuAK+uHAFG2tbePPlp5HdmkA8EUHW6kSyYEHB7sGNe6N48eXXBYL6KwICnahJS9ZvIhnT/GDFCGVDmExQYi+ZEoObz0tjaGqqZ/MWmV4SmI3sBDE3O4211WV43S4xP8lEJdOUqA0BNIIr1Ksl0Lm5FcbNW7eVeOru6ZbkQCabxPLKElaXl3D62FF4PTbkCgkluvhcFosXhbwDqXQea+srmHxwD2eff0rJs/raFsmzsMKHYNqp06d1v0zO3bh5U0Dk6soKzGbK1bCKxoWPPzkvr43BPdTyBq4PXUV4awvPnjmDUydPwuetwMr6GgK1VQKAyIQ9ePAg7t69o/WdgBs/830kHbO+hiMHDmD64Yx8GpyeKsQSWVy5dl3raSIRxR/+4XeVCKZvQ0NdJdqaGwVSMvk8PjFWBA4bVI1EgPTSpSs4duyYTK3Hph/gpS89D4elgEIqBpsZ+Mnf/a2MYnsHBhHcieHQ0ROwu9yoClSjkGbizIS79+7LzLBvYAC9u3drTt64PqS+3bunX8xQm4VJYqMSqFQdpSqLdFrVGATsCLgfOHBIa/rq2oqSRhwbXP9Hx5g0zGB3b2/RqNLYV3mGSLDvrDa8//7P8e1v/x62NzZ05sik8/j4kwsyS7589QYqq2vksWExZZX0XV1dkaY6mdCcn9/4xjfEMuaSMjx8RzI8D6amsbiwiO1tMvzTMqx2u+xobKgViz8c3kZTY60kY5jgIAhreKnQiNUpL473fvG+PCyYCOTezAoxzgWyrQl+MvmuKqe8IeVjnJUMY3NWUnF/1hwsnp84geizQTNlVmWwjWhYeuzYYdTW1eg+CDYygW2YOxtyUEzO/uxnP8P3vvc9gdwEYFOpZDFRm8Onn36Gl19+Wcksgtl8X+5tlM7hvvzss89qX/NWVEjL+wf/7Qf42htfU9sx2U4g3dgT42hqblKSiMkDJjR5T2J5W61YWjLkx3hN9iGBZ4LeNNR1OmjGyucmoSIlUJaJRfon0EC8sqrKSJgXK/14Xsym8zoD3rp1R/txY0Oj7oFtwXajtByfp16a7gVVnin5bbeL4cwqHDLXSUpg5SNlVXSGcjjx4MFD9dHW5qb2c/YjE2Lzc7M6W/LcQWY8q6RYMfDgwTR2QiGRCJgIo+msEgoEaLNkUhvnE8kb2m0omKzYDkflYUCfG957Z3sbLMjBbmKqMofh4ZsIxZI6c/C9OL/4me/P++QZhe3B++TX/MyflwxbS+eYX6seLZ71WSdpLoLnTABTpozJeSZ6mIgk8MyksQxfYSSBSxKOJFwoOVP0ryhh5UZ1Jv19jOorQ7/lcYUq739iYgy1dbW6i6rKKs05noG4BnIr5zjjS+UBIrKMR74YThc1/G1wOCl9lsHK8pLWzoH+fsOUXcanJT8mxic0BDUpMa0zQVFORuA5PywE//Nintsc9N4peuzQB6JIgOHnMnheDo/LLVBugXILlMHz8hgot0C5Bcot8A9qgUsf/lsDPGdJpugnJW5oCTwnMJUR4GLRQdww0ix9PDps/8bPeH5lOeX2dgRXLt9EIs7y2yi++c23MDk1ApMlJ5NIlkrv23tAIOTmxhqePfucyujJ8Gptb1cgwRLeDz/8CJFoFF/56ldV+hmLxjBy774CLzKcKiv9+PzCp3jmmTMC0BlYks0oALMINLMCN5nK4V//3/8W2RxZ43YBIRabVcynmroa7AQ38fbrz+DQ/gHjcJ7PK6AzSr3tj/RuH+tMqpgVFpY7k+xCXeY8kC2YQfaP1ZSD05zGzsYidoLrKNicWFzdQFV1HWwuL1bXt5DNm3Dg0BEx5ktyAAzoqqvqBBqRncUSat6fAqc8y25TCmgJGoZ2wmKrJ1NJuL0ebG6s49bwTQEnKlOOxQWQUXIlGkkKAKCBajC0oWCxqbEJedKQaGAmrVXKmuSxwXLs2hox12/cGiaPHqdPEhiliZNFbE1DciAjQIyBkMXuwEcfnhe4R7A9FqfeqEdMQpZ6SzLGRPYdGViQ0ScZfp2dHdKWvn37ru714MFDCsYJKq+vryhQ9vm9Ygtnqf2aJ2hN/XIrRscmsLkdkqY4+4tg0aHDZHFNIJfOoL62ToASA08y1wgg8DlZAs6+JajF17EKge9JkEPl4fX1CuipZc6/43jg7w3DSgeyacoz+MXwY0kw+2JkdExAsZH0ScNLY9zwjsxRRQ410xw0hImpB/BXVmFzc0t9wPegcWRPVyc621sF2lZ43JqTsTgNxOzSLlb/5zLY2FzH7v5d2A5uYH15AR3VHpiSUTiQQyYegt0Mg+WYtyJecCBh9qLgqcHQ3UnMLa+hs6cbvbv7xLodHR0T6y+diGF7fRV/9L1vo8bn0TWowW1xujT3KMNz5vQp+H0+gTPUr11aWdVzdPf248c/eRenjh9CZ0u1AWjnCFraMTo6ge4uMvjdqmLhvOQYopkeQYfGhnq1p2HKaySpCK6wrY2kyWPzUIKFT7LRn9R7fXLBMwrjLUjl8lhdXMLi3Bz27O4TiH754hfwuJ3o7u6E2+OAl+PT7sHI1Kp04dvampWgcLvtiO7siLH+i5+/h9/75u/LuJbPFcuksJOIYnN9Q/I0ZLezmsFJUzyYxN40tFqzMm61eH2YnH6Inl27BAIzQUDQgkbANFhjxUJLczPe+cY7KKTNSCdT2A4vYnVzBpXVftidHtRUtiAeyWNsZALJRARdnU3Y1dOG6OY8HkzfR76Q1rrT0LgLyysRbIXiOHLiGKobCQABlkwey3OLkrJpbGkQ+5TJMK5taytr2FzbxsriCpKxJE7s7YY3twyr3Yq02YGc04fh8WnA4YHNyeqTDGqralFg0ou6stkUfAGvtMXZj+y7krEdr19KePDzyuoGEmmaMVJHPy6ghG0d8FWgmrIH5oISHja7XbIJlJWhhAeZ97E4jSwp5xKTcTENHA8dOagkLzXUF+ZmsLe3B42NVeSzS4qAa73V4kMyacXa2jbu3LuFp84cQmW1C8l4BlubUa2fHGtcAwj+kW1b8sLg/d+/fx9bWxFsBfMYn5zWdVk99fu//y2kkjF8fO4DMftf/tILcNmtmJ+ZxZ2RUXR078LE5LgYtVzDmSjifsRrc63n/sk1lMaBZsoGWe2SxEnnzFhe3caVoZsYun4T2XwWhw8f0H+nw4qVxRnkWWkVjeL48eO4deuW2MK8Fs0VyQJ+/vnnNa+4bo9OP9Rc7u3uQDoWgrWQlbEhkwbXrg9j/+HDWNsM4dQzzyGTzqLSS3kIG2bnF3H77j34KiuVQPT7/EqofnHhMzjtVhw7ehgBv4tp5aJihFY5/SdbVCzTHHWQZ2XiyPkformr2awqAYKSXB+j0ZiS5EwQdnZ2P5rjJodDCeFbN4bw9JmnJO3CTC3l4D7+5As0tnZifGoWu3r36JqhrSXsGejD7TvDAjmbmhol5UOTQrKFOXaov8/7Ghq6hu6eLvUL1yJKaDCBxbWhurrSOMGYKJlBHwImdwkwmriESJOfxIDz5z6RGSz3J1Z6MElMRn11VaXOC2Q/8/l5HuH3ZN+eOfO0gG1DCs7oA3+lXxVwhpSZS6x9JrvJYiaLns9CIJNjhtVYTLiwWq9kXMtEJEkH1DI3CAOOIjuZ8nlJnD//sX7HpBT3LzK0uQ9yneU85XiUVrmFUj1xgfe8V+6B/f19xn45O2NI8hUKkjjh17xH/g3bntfiGs///OD9lQzCuZ96XHb09/Xq2fnB13Ot4GsplcMkovbcysqiNJJXSQrufdQm57mBY4avIeucJqih0JYql1h1xEoV+i5QgikSieiZeN7gdZmEYPuUrs3rsJKE5wsmEVhVxvMXPTn43AYYbmh4U86JoC5HNSvQqIfOpBc9Kli9Q03ykpyfDDdBbXIaePNsFsdOPGFUueVzGOzbDZfNglQ0rPZ4+GAKk/OskDTWy9LzM3FS2v9U+VisMniSMf3kmioIuwgIl/ZBsrvJPOd85XmCVR30HeE8Y0EVzyIuGoby2YpM80d7aJGFzu9lXlsUOjf2YlYxURLq18FzwxOIkmfjqKqu0hzmc0R2jDYuncFY5ckzt5IN0vd3Ihbjem9oxVMmiXsCxxgrmLgvkpTy2DC0lFTnLVCl3zgfPAmeS0RG4HpB7HMyz5mg0lb0BGu+DJ7/g8LE8h+VW6DcAv/EWqDMPP8n1uHlxy23QLkF/uEt8LvAc8pviL9J+RGC5+kEzEVDnhKYVTqwPym5wJ/p9yYzciYTshkzxkYeIB7noXoK73zzTSwsTqvUnGXu1dV1cNjdGB+7LyDl1OkzCvwZvB08fFigA2UZzp3/WKD6a699GY1NTTIkJNuNuslkCzodDpXbkgH25ddelRwA2S9kSFEfmyWiwe0dwGTDT376C1htLgzs2SfQlzqsLP3diUbw0Qfv4fu/9zo8TiPYLQGtYkqZTI8kVQyTTqvYcZlUBuZ8Fl6HEWDRAzPN/5SGsZvhNKURCy4jvLWGvMWGuaVVBKpqUFPfJKmEQHU9MjlKK9jEkh4fG0drS7MY4jQ8ZdKBFyZgLJbiJjW6ydgpmfdZBP5XVtYIcGLJ7Oeff4Y9gwPqQ5aT+yqoR9okrXJq0vLZaG0qEMdFEIk6vm6xrWSaSvOwokQNdVRr6+vx1//lr/Hi88+pvH97a0NgAwMismhHxybF9KIhIuUICIiwfW7duoHmlkYFuGxLgjsE8wlgDAzsVcBN07apqQnU1TbomSk3QPkJBrEE3Gkuy749cHC/EixVfmqrs/0d2NwIYmxiCm1t7dikHIfVivnFObz4pRdlXLW9uYngVlD3QuYT9e0ZUDMgZUDNNmQbsG8JLDC4vn37tp6fbD6+huAKmWAloJasSbIBc5kkujpaDLNZK9lgOTHfmltadR8EQza2NtUuBJJuXL+O9o4O+ANVMgibnZ/HzMwcDh8+TF43fvzDv8E7b7+F6qqAjNvY/ixZJ0hIoJr6wV3d3ZicmkR1TSVq66qV1LJagLvXr2H/7l0w51LYXJqFzZSXeWUyU0DW6sbs2g7yjgB6Bo/gR3/7I72WzxwM7SiAld56a6vYrOlYDF96/ln4vUx0sMTaCFbv3B7Ggf17xQKj5MhOJIqllXWMjI1hd/+gTE6/9sZrqA1QR5hVAzbJUczPL2Ogf6DIKjUMdgmAUBfdYbeqrUsgUGltYd/IvKyYwDJYrTShM3TEH+ugF63LfgM4IGs2Z7FifSuIixc+R2NNLUbv3YXL6UAtmX31tQLOKKvg8boRTWZQsNCgjPI/lWJRl96Pa8zSIvWQX0YykdYzPZgeh9vr0Hih5j3L6qU7m82JXc3qBiaXOIYoX2WvrIXD7RUL92c//4UYnTTfJfDGcceEVSKW1PVMeUM6J57cRraQQGd3B1qaOzEx+hBetx/LC0tIpyJw2nM4eKAf43c+h8mcRVt7K9zeKrS378Nnn9/G6mYEMco5WYHO7jZk40lcuXRZBpb/7J//M0MuJZnCrz54D05K19htYtI3NzRgd1sNfOYw+YhImWyo7+zF+Owy7k89xIFDxySfQQQmtLUFr8splm7BlJP5Lfut9MH+0lpTNLMjcMdkVySWVr/XVFdpLFGXneASgagUpY6sNknBEPAiyEjWKAFLn79Suux3742gualFc+HEyePS2WcVzNzMNE4eOQyrJY9QZEsJN4ejAvmcHdvblF9w4z/9+X/Al7/yAgKVTqytbMLjMkA0JtHIruU+Q8CMmtBcEwmqc0/q3tWH5bUIrg7dwMjYqJKRnLs0g3z/vZ/JkNPjtMBlM6Oq0oeVtS2YLGQbc080FWUYlJ8RWExmLvuf1+Z+5aDJNGWAzHZkCzaYrS7kCmb8q//z/5IcBrW2337ra/QRRU9HCyLBTQT8fs0lgqG8DteyhYUFrctcs9j2vkAAJocLI6P30dvVDlshjUImgc21VSUnbtwcJpIJs82Fwf0Hsbi4IoYuK5ZoZH391m3pVTOR99JLL2tNJgOXlTGTE2P48qvPaQ0i8GWA5QSZmacyqnI4pzY2NlXBQ1PiVDr+iJVO4I5VRsFgSEk8vv7AgYMC6bm3JrM5PHj4ULIwJ44dkj66NLQzedy4eRtrGyH09u3F1MN5VRp1ttRL5ujP/+I/4623vq6KLcqTGEafccRiSbz+5a8qaZnNJ3Hq6ZPY3toSuD507ZpMmGuqasSY5xiUjITFiu3gOnp2tRp7l8OlBJrHQzkSk/T1t7Y3BWyzYo86/BzHBGBL4HDJDJl7YClRwzWMfcbEjEPJ1hQCvkrpy8/PL6lqiokWzlNqs1N6huPIV+HTGsN5RnCS/3/wgx/g1Vdf1brIMcv3IHhNdu+FCxcwPj6B73//+1prngRj+XXJ70UAeCYNs80iU1W22ecXLuK73/2u3mNkZFSa6kyCEGjm/VJqjexu7se8NvdWAsvcM7m38jPfg5UHBD9bmhuxMD8v+ZTu7m7Nbya1+ZnX4DW5bjKxZ6y/rBajpj8TqVaZszLpRtJEW1sLxsfH4PW64K+sVDUM108C51xvCMjzg3OACTEmB/he/OA5hN9zz+Z78pzJcct1gBWA/NmuXbswNDSkdYrrAZPc7I+52VklYugPQjY95zEr5NhP3LNpSM1+yFLTOxLD+ua2EhJk8DfX18LFrHQmIYZ6OLiFq8MjajfeM/uNCX62N/tDSXpKIRWrsEqGoKUkc2mffJJJXfpaAHmB5wgeH3PyT2GSlv2RlQSPCQ6tbzbQzsdkNvxODH1zJon5Q8N01ADPi5UlMMNusf0W5jnXgBzu378r8Jz3riTPcrdOgQAAIABJREFUxrbGC++LySCOT54pWFFDw9AAKzBtLjHhZZZLf5w8vXncsKvSkN5BvNsnmedFqRjW/xUNTn8beE7/ISYRrA57ETxnJenj6lmOhTLz/B8eL5b/stwC5Rb4p9ECZfD8n0Y/l5+y3ALlFvgfaIHfDZ6TykH2OYNhmiMmJHsgQ7JHGsSP2S4llg4P/IZeIotSefZ2YG01iKXFddy8eQvf/8NvY31jCdlcUkF+LltAJJJAPpvB6VMnBbozaCPbnEEkAzUG0ZcuX8bMzCxefe01NDe3SIM7nUoqcCEQMT42JkYaD+8s0yWtmcxrAkVkgzEYI2uUWsYwWXFr+I6Aa0ookH3bt2dAgFYiEUFnUwDIGeZnBHtKwSUBCmmMxmKPAlCYDXMngucOlrqSg8eyUAIgLNW2AonQOqy5GEKby5JzmXw4h0g0IaCCAHqgulbgBIGD+/fuKzgmQG2YzLHs3ZA0YdDIlAbLqqnvquSF/kFAptNRoYCko7Mdt2/fVFkxgUEGtyyLZwBDA0zer8pj7Q5prba2tCjIb29tw+wsTfVaBTIyyCFri+D6reHbaovnzj6LnZ2g5BXm52fV1+wfUC86yxLsuPQ9a6prxJYjOGC1mhCNRRQMMzhSgGR1Cjgi+5bjjCDmTjgqA71z5z6Wni6ZlASyPvzwfXzjG2/B6XJI5oNmmQwHNzaoNR5BZ2cPbty8hUBlpRIHQzeGcPz4MenYM5h1OYySZwbEfM5gcFtmgAxKeX8MiBnoEcxkkMrxR5CjxN7jazm+CVaU2HGcB9FoCA111TL2MgywgPmFBQExHm+FgvgAy5Ype5LLY3JiQlJEldXVYp/TEHBufgFHjx7B5UsX0dXZjgP79kmKiDrHVrLX0hmEwjvqN8pfUEM2GA7h4MH9cHvJTAcWFuZVnXBgcAC5eATZeBjB9RWk4nGZpa6HYoikgUB9G6JpIBIJI7S9huqaWiwsLMm89viJkzJ3vHnjhiFrYzHj9FMn0dRQj42NdYFkHe3t6O5qF7DEpBTZXGRR37pzRyDf9OwservbcPTggMqrmSBZWFhGOBzFnoE9j8yCN7c2NUfJQOzp7tI8M8x4jcRbibH8JMvOANULkqkosfB+W6l6aQlkqJ2GSTJN6WQSG6urWJydETB8785tNDTUSfLD5Xao74hI0jyWa06pyoTtTSbjT3/yLvr79orZuLS8qrJ3mzmN1pYa+P0BQ3c2lRIISLkZmnGKrSfQ1IKdeBKX74wiEjMAr80NAm0ejQX2L4GShw9nNH5DwSAG+voxO/sA/oAXkVhYJqu1NY24d2cUI7fvoq6mEtl0CLt3NWN9bQ69nWS5WkCIw+OuQV3DLmxuZ3F/fB5r22EULBZsbK2j0u9T35LBOTAwKDmayYlxeJ025DNxuKwFVdwUsglYc3GY0mGY7XYE6psBpw85mxsfX7yCE0+dgc1ih9PmQD7DsWqWIafFCvVjyXyQet0EyNhfJdCOc5Bz1uHyCOjimlIyOyQzkOu32t/pkJQNpbTi0Zj0qlnXQ6BnbW1TCagLX3yBr371qyrtD+2ElCydmprEYF8fGhtpRJqVeTO1pbNZSmlUYHR8Aj6fG599/hG++sYrcDvduH3zrvaZ4eFb+PKXX9cQ4pwnm5cANMFAgomUBilYHfjsi0v44INz8HgCqnw5fuyY9OrPnDoGpz0PUyGJRDwEt8uPUDiudY5rDOU2CD5yvFM3mIxk9r8qWiyAOZeWCanF5sLi6iasdjeaWtvxd3/3Exk+M4HIioinTh5HW4uR5CLztSSDQQCO7c81jmDk559/jq997WugpFc8W8DDmYfo29UJW4E+HDkszj+E1WyWJM3QjRs4duIUtkJhmRdSA5268kw2DN+9j8XlNfj9VXC5PZKvunr5CpaXlnDy+FE0N1XJjJRjXaaSBLrMrLQx9K0JOBP4pB8F161ohHrhNIg0pMeYaGVikJ/Z5gQ0qZXOtp+YeojRsVE8/8JZSapkZbrJvSaHXN6MX7x/Di6XD+2dPQLPK1w2jI3ew9r6Kp559oyY5AuLi6ruoCeGw+7EF19clr7402dPorOnTQCt3eZAKBhGOplBLJLQuYSmrk67S8+VSkWxE10Ts1bj0GyYD1KOgv1LzwvuDaqkaaKhaK303Hk+kQSz/GMM40qub/QHoV4+Gb8CsO00pKQ0DJP2TgSDYe2TvB73ke3tDfj8Bpje2tJmaHnbbKipqdX7MuHLSgMmnLQnF6s9mABiBRTBX74/5xpliDgO+Tc88xA45vdMzmdyKbg8LjGgqf9PU1aatD+cnlF/lRjbLTTxnplBJmNUy/EZeP3SHskKFAKnHNvGnhsU0M79eCe8Ix8Cjlv60ChxmEgUzeKNJBoZ60yI0RSbex+9DhYXltDfP6BnIPO8vaNNDGVKFtXVN2B7mwbosUdAPv+OewiftwRO832yuSxWV5dUHcd7ZNUVz6bsRyYZ2P6cRwcPHsbU5JTat7W9WZV0a6srYp/XSsqmEh63W6CuJA7lA5TTnKLufyqbU+J0hVJDJhPaWpqRiO3AZsqitaEam+srAtDvjM/rrMG24mdq1hOw572zj0t746/7fxhrbYnE8eReaYDn1AM3DEMNX4mczMbZ1lkazJI8UCjA4TQIDxYzEzMEmEuVpQZYbYyjIpFGeuiG5rnVxPFfYp6XpFSMxOCdO7dlnMq5TSP3+flFrXX8YLUkExhM0nBc8mxDAo3d7kEub9JzEzyPxw2ZHwL3lAXje+o5iklYg9yjUj559ujLJ2Rb9FszJV3yMg0leM65ls8bsjNPsvSPPP9HZZzofyB2LL+k3ALlFvjH2wLlRfEfb9+Wn6zcAuUW+J9sgd8GnhumQQY0S2CT4HkqnQAdhqh5XgLIHwFVT7A+HzFCeVDVReywWtx4MDWPL764iDff+irCOxuSEbhx46Z0yAP+amTTKbS3t2Bmdk7gJUGpvfv3G8GD2FOfY3xiAm+88YaCai/NvhIxBT5kWPFwTamTy5cvY3fvbkxNTCoorK+vE2OLJc+zs/Po6OxBayvZS2msrK5LPqOxsUlsYU+FFxPjI2iociuo4UcJQOXXBFDIXOYzMlglK9lsIws3AI/DBnMuCy+lKawO2JxugRYBnweL06NwIAmv0yL93qmHswhU1sBkc2JgcD8qa+oErJHl9u5PfyrAg2CREYxaDCDX6SiygKgvXtB1FLRmswLF7Q4nph8sorWtQ7qbH3/yIRob67Grt1sBvHqzACTiZG3FxCLr6OhBbU2dmJ4EJKgPuzBPVlWbgnQCMwQrKd8yOj6usm+ymGjClk4lFMwwMPZ6fQjtRMTISyTT+OzC5zKGPXnyhII1p9MmTVkxtGQsa8gTeDwVunfqbRJIJRDFexsaouTMcUmnEFhkGfzi4pzAEA6pcHAbszNzSKYyqK9vkiHo3Ny8jNOoCX5r+Ab27d+rQI361NTKF9spl9X98m8ZlNG0jgApQXYCfXv27FFAR3YU2f5MXLAdyABksEUggwEjAQoyit0uB7KppCHvkKFpl0kJIeqYM6HAUvmvvvE1vacCX5ZO0zCrANwfG0dnVw8uXryk9wlub+Jrb3xFvgJ+nxfxaMQwn5SWPI0YDd19vt5qJ6M7KqPOe/fuYmNzCz29A6j0VyCXiMKGDEZv30Rwc83QxIUVzR09eDi/itmlFZw5cwrNDbWYmZ2FyWJFa2uHxiuZZ5tbQVy5crWYLLDh9OlT+NHf/Fd86523URXwy0TU5/UIjCLARQY9Gf93749hfnERB/b148BgT5GJZ8HW5jaikYRK5Am8kFFGsINzmO3sq/AabSLz4ce65UrG0VfAbBYgUwIFyV5kgM/xarDiHmug//pSSOa5Hec/uaA+eubMKdy4dk2a50wMdHR2wO/3IRKLYWl5WfIfrS2t0vyVcbLZigRZ5vEEPvvsCzQ1tSGfN8FitaOluQUBH01VCc4Q8LAXGalObG5tPzKRIyDI5yL4+NHnV5Sk4NyklNCunp6iYatL8+b9X/0KVdU10qHP5VIYHb2jJB0rGgb69wJ5EybHJuC0mmE3pbF3oB3bm3MIhVZxYJDjOAkXme1pCyprWmG1VyJrciEYSeHK9Rtitvb0GoaYaysbMiwk2JCIRnBwbz9aGgLwOguwFGIIbS2jkE3CTU8FqwMmpxd1LV1YDUZx8doNHD9xCpWBSpbCSJ7G66Z0UxJmS0EMT66TBKw45gmGPKnZy/J7aggb3hH0GIiprQlQJliFEosbIEchj/WNdcQTMYHENLwjcN7W3g6rjUm/oMYvk2Cra2vo7e1R+1GK4+ix4zLb5Xydm5/Hndv3EIun1X+c+7V1VXj1tRcxNnYXT504Cb/XLxCR0iKcL2ScEtgjyMM+4NfSHs5lUbBZMTu/jH/zb/4fVFTUYlfPHszNzmHf3gHshDdQU+XAS186DZvFqCSiiTNB5BKgxbG8sLCo5yRwTvPK5ZUVSQNRSoVj3u31o66xGTaHB7fv3JeUBiVTuJ6lUjHMTD+QpFNHa5uAbyYouNcRLCwB/7zn9957T2tabX0D3IFq3Ll9G+3NDXDazHBaCtgJboDOEpT5CofCav9wJAaz3YbDJ07AF6hSUmwnmsTlazfhclPiwYGAP4CxkTGcOH5CevWh7WW4nWThGtIIBJaNxHPqkUl3U2OzkrgkiTY2VAsQ5ocqyyLG3sH25p7KRCD3Ha4v84vL2geefua05FRk0pphcoq4mU2Jd0qfsZ3279uHpvoafPThB3j22adRX18jiShWNXCecn+VtJjZqv1vZmEazz7/jGRdmExaWqB3QQ4VHp8+kzlfXVWDnXAENpsJldVumWoSMDe8WtxFwNeifYK/Y4KdUhMVFS7DpLcox8GzFBPF3IP4eu6LbCOOK55t+gf26h6ZZKUWOhOwvFfuU1wzuAcy4UAZNIJ/BNp5NuHZ4Ic//KFY5xwjvB73OoLVBHmp40+9d7Kw+TOep7hW8BzD8UKt8VA4pHFPwJyu5/QQ4B7GfZMSH5RSa2/rwNGjxyW/8eknF/S5t7cXjU28T1bIZdR3PLuxDSh7RMCa83x8fByffPIJ3nzzTcSjcen+n33uOQMgzlOf3ZBvkV+M5NhMmrtMxpEaQGkfVqSN3B8VcYLPzTMLzVRp/ru0bIwZgr9MSnLMlxjaXIs4h42zYL3eh2cN6tg/eDCFPXsG9bNwKIJ4nGQMJl/GZcp5+PAx3f/t28PwBSokLccEAH0seGagrwHPQobJs5H4SyaS8LrcAs+jiSSCkSi2QiF4/RWor63BxtoSktEg+rrbENpe1346t7KjfuR98rzD9acko2No2htnwZKEYKnSswSml/bA0h76eB/luc9gnlNWibItnDtM3CQIouchuRuup/SDYA6Z7cr+5DPZZVxKCR5jbxaDXf8pnUTN82JW6JHmOX9XkGEo91OONZ7PaZDNsU+iAskNfDZWeXLNZ5KN3gHb2zvIFyyGBJCF58qkTHk5r+iFwDW0JI+jQ1ExYfG7ZFt4o9zHqXdOGT8aXkuahqB/wUjQlxIOx1784zJO9D8ZR5ZfXm6Bcgv842qB8qL4j6s/y09TboFyC/z/2AK/Bp6TN13UNC/JtvwmeC5V9BK7vKhzXjqsi3FeNBTV8ZbgH2ywmFwIBWN4771formlAb2727ETCQqAZJBKckt4e1vGfYN79yn4IxAipnWxvJTGjmQFffs730FTUwMyqagO84b+ZD2S8aTQYTLXqitrFLgx6GaAyKCOEh6vvPYqrl+/iT/49nfEkCODm4SYn777Lk6cOInh28Po6GgVmETZjGQyYWiuF0uKeR0GoQZLuV7vkWCQDQtsKEgvmoAUgU6rw414MomO1iY8HL8NcyaCff09cHq9GLpxC72798BXWY3ahhYxZ5ggmJicwsPpaRw/ekzgE5MDLrcBYFNjusRAInCQVZBJAyR2mVnSHvfv02SsEd4KN4aGLqO9oxVHjx6G2WIEo9QnZdBPVtePf/xTRKMplcjv3t2Leuq974TFODewdoN5JH1zhwMffPArAVcDfX0KbKj3SQMq/p5AsdXuFIB/bei6JFTIzCK7mFr0NLtzOA2gwGBHGmxQ3g/7gMmNRDKOrc0gLl68jOeee0HsQwJabAeyas9/fA7f+MabAgCmJifgdnkErkxPz8JsodYsS7Cpl9suqRgyFRkEUsudLHjKMRDI4LOTzU4mLNmmpbJn6s5y/BKA4HvwmQlql8qjS8zzEpuN4BRLoDlOeK8EtPlBJjfB4I7OLt0TvxYAnsvi9vBNJSRW1jZw9vkXZHa1uLQsORSy/Q/s24tKXwU211cVYBJIU/AsI1ar5koynUI6Y8jt8LUc4/v270feZBUrbn1pDrlEBLHQJloa6yTLwITAxlYQ/YP7se/gIVUBOGw0yg3LvJTSDGS7xlMZuL0+PJxfxL17owLSnzp1Cp+c+xX++I/+UDJJTqsFX3z+mbSWaYxa39iEQFU1VtY3cefOXdRUVWDvQKeeU6aXFhtCoQiikbjalrJA1IB+/vnnpDPMeUhQSwpBDNOLci1iZz5KIFmxE4kItKisCigQJ1hRAhHY7r/JQufoDcfTuD8yDn+FR4B/JBjE6Mg9MRYpvSOvB7MZC0vL2Ld3EFbKZlBb3xeQkSLBmPGpB6pUcSjAD2M7GJJ+fXdXM1wOk0AW9v/Y+LjMRAl8rayuCkQ8eeIplZ6vrq/L1JD98KUvvQin3SaGOduws6tbzMrhO/fUn0zsPZgZQ02tH6FgBBsbITz/7IuYn52Dy2bF2tIMzj59BFZEYTWnkM/GkZXWsEvVH6urm2hq7YbTE8BOPAvYnJhbXFG/dvR0q+3uDN/HvTsjAo339vdjd08rHJY0cqltRIMLSMS3xJ5MpS2A1YWW9h7krE48mFtBJJ5Ce4fBJqfkDuv9Q8EtaXaPjd8XIMbECNdNwyDY9GjdKklYEDh0OclyZCVHTNJZNGPcDodx9+59hCJhAXycUwP9faiscKOxpkYAU3VNjZJFlEXifkLdfurnci9h4oEmvFxXObeHrg3hgw8+Euv229/5rtaH//D//nuZVX/nu38g8+qrly7h6VNnNM/5ngQb+T7PPffcI1mnksyFyWpGisBTKo///f/4V3A5q+F2UYOZiUwH9u/bjUIugvo6D44d2SuZCs4B7RPxpMBhsqu5hwQITOdy2NzakpFgQ10dagMVWFtfQ3VtPZKZHDK5AtyeCiwsLmjs0O+B5pMz09PS16/0BwS2cQ3geC7J5bAPuFex/ck+797VC0+A5tEJVLjsWF6Y0Xvx63QyjpWlRc1XMmybmltwcegKIpTuqmvQuvDU6bMYGZ+SgWmSWve1dRi5O4Kuzm5JTPk8BMy5Dma1VxLY5fxlApJrIEHB3b19+ll1dQBNjTX4+OPzuncCsCUdaiYp2fa8xtWrV9WHfX0DuDU8rMQGvTHefvtNSZNxP6TJIMdzNJbSff3Zv/sz+UX0dHfi9OmnlPB3ueyPNLb5/EzKUwFjdGQMYw+m8NrrrysRyOqC2ZlZebrI72NjQ2vR4J5BGXiSAc2kMvdRnk8IBBqmjkyGLKCvr//RHsMkQUtLvQB09n1Jtug3/VP4rBxzw8O34fNTJmxHYCOrt1gdwnWRprkEbWmITpCZmtzb2yGxozm32DaUsON45bW4Z3FPnZqkiXoEV65cwfe/9z39nHsaxxy/5vxVcs5iEchZkgXJFdLIFLg32wVYOx00YLcpkWgkIFhdYy+y8ZOSiyolpfmcfE/6Bty8eVNMeILWlD555ZVXlKCpDFQpqcPzEwH2Eku+VG3Ez+z/B9NTOHBgj0y4KWVEk3FKnHHf5/PV1lYpsXD5yiWdBzs6uuD1+iX9w/FkrO8Qo557NxMkNHNl37HPYvEwlpcXDTP2Cr+qEjfWtzQ2yJSm1AiTBWwbAsFD168qydDa0qR2rq+rRVVlpeFbkOd5Jq7kCXW6+3fxfTzI5PII03x9fR0urxvNTfWIR4JYX5lDc10V8tkkMqk4tqOGjAjHOFnnZO2XZH5+86j/pFzZk1Iuvy0kUPHTI9kWVr+xAieLRDop8kWaY8FN8JySegV8fP4LyUOxYuL/Y++9guS+zyvR0zn39OQcMYNBzgQJECCYJUbJpCRKplaybEtrP67f7n3b8r1PW1cu23t37V3bcljbVForkBQzSCJnDAbAIEyOPR2nc+6+dc5/moRo7T5dS2TVdNUUBsBM9+//y9/5zncO74FdnZ3yNGCemgmNOnjO5A1l6P41eG5INk1N3UVzS7Pu3hznTDqnRCHv5lzT9CFYDYcEnHNc2fcEz3t66V3UiGKJ0jIFLMzP6XO30+SVsnj0O9GdlLDOumwLNeDMRtKFGTVWNnANr1PkVf1J5rnFbui6c8+gbMu9MjcPfO4PNnCi/x9jyo232uiBjR747PfAxqb42R/DjSfY6IGNHvg36oETv/hTUTepYUswlmxAlXxWjXJNskD4Pctzq6WyZEnuBc/rYDkvzfz+Iy3GahUmGy/HNNzyIpMuKqCPr7Hk3oViMatgPxyKoamJJc52MXMpY0GQgcCc20stXKsMr46//770pF988Uvo7umCuVZAJp3E/PwC0skUDuw/YBieEmyvUm/ZKBsnS1sATrUmncz3jh/H5576vMA3ypaw/DuVTuEnP/mZguhvfvMbSCfj2LF967o8DbnAhukZ7+xsTyxWL9EuI1sso7d/EJVCXl+UM4nHU9K6JKjs87oQC87AUkqho9kvSZdwLIbO7j64fAE0NLWgZrJiampGoFBHe4cMFFkOXDfSq+uCEpAjm89qd6hPKMVCtjwBilQqi5XluJic/L1Aox+roWWB52Tr8XkZwPA5yA67dPkaLBYyK3MygNy3bzca/D6kkmtiG5ElTuYPWVqtrUxGePHDH/4IDz9E9ncNLdQYLRXEvmMZMBnMDLYnbt/Bvr17UZKkjpyqYLWYkCeQISY79TtrMgLjmFA7tmY2xGdmZ+YxPLxZsgwMUAk88CsaDeHChXP43OefwNzcnIL+TcMjKBXKAqv5DARiCCg3Bnw4deoEHjr6IKq1ykdBHgGO2bk5PPDAAwrO+fN1oDa+tqZ/I0ttcGAAV65c0ef6/P6PQNm6FjeDT0Or2dCEJ9tS8h4Oh1jMk5NTAvYoecCfJUDI9w00+BGPhrSK9+4/IMA/k8vLDI9sXYKVB+87IDCL3UatzzpbtcigcZ2FrgJsZk9gxqXLV5UEYOk+KxPCoSAS0TCG+3uwPDeF2zeuIeB3w+1yKhgfGBpCa2s7zFYjgcJScjGxqF9qsaNissFkdSCezOAfX/khvP5G+PwBJNdiGB3ZhM3Dm5QUYRs5HmTNjm7ZCrvTqQD2tdd/gdGRQWzf0i/Ag8mRcomgWhW3b93VZ3Z0tmsdbdo0JDM9AmEEnikZQzYkASKuS0Pj/GPWHQEpGtZRboXACJMXdQ36OqDAPYhfAoNqQCiWwrkLl7Qma2XKMawhnVzTe1OmJpFMwePzybyX7FSXnaAAZaesMiG7fGlMpsfU2fb5G/D2O+9pj/T6qC8d1L7w3PPPaw6cOXfWAPVtZKEbbOWhoSEkUkmBSVkm+VpbZLjLig0Ptf/TaUQiMSwurYAqEdTGrVD31WWCr8GNocEtuDY2gV3b94htvDBzB1958WmsReYRCc7AXKXcVQHxWE6gD7WgKUfB8fU2NsBktWNkyw5kCmU4nF60d3WyeAhWiwNmMPlF+Rlmv/JIRBeRz4ZRK8YR8NmwlszA7u5EzeREe3c/qmYHlsNxVRhs37HLYEKWiwhTN7tUgM1mRlt7i9YV+9+o1KCJpFExUTeA5fpl5UZTc0DAHBMSTpcPhUJFmvC37txBW3sbsrksUumEEmg2sibzORw6dEhrkuaNBE85v7ifcQ1RduTJJ5/EyVNn0dzRiZbmdvzFX/x3pFMZ6bB/7WsvSWubzO2//G9/gW9/+/c0zxbnZ7Fz2zYlQOrzjW0keMrEB2UiJMVA/WvuoVSoMjvwH//jf0Iub4LLSWkKMmO5HyfR2c4KCxv+8N//jpKGTpuRQCC48/7776vShsxcSlIRYOP65blFaSGrFOYNEzwmnrl3cK2TKU32K/eQmhKPTByb5Y1B0LZuZsxzkxrTlKLgWiNIyn2NngSDI1slm7J1dBhXzp+Fz+2Aw2pGLp2QwTbHkS/uJWmy/WsVjG7fgbHxm3D7muAPtEq6hUkkntfdnd3aJ9mmbVsGZSAtq0QmvMwWSRvxLlE3xqXME/fBlpYmsdQpncWkBPds9gdBMp5T3Es5j+l5ItB9ZLP6ngmS02dPa/9QQpUgcaEEl9NtnCmVGi5duoIwE5OPHJNJdblSgJMJgiINKg0ZJSa2+TuroTB++OPX0NUzqASj3WFVP+zbu1sM92yWyTNKnFnkm8Fz1WJyIJmkRrdhxklgl2ufiVm2lb4q9D4gCOpwsJKrRecjzxLOeUMLntJxhjky5xVZ6JLfqBEst8gHhn/S84NGmaurQWzbthU3b16XbAuTrB+eOCWJNGr0j18bx8OPPCzGet3QnAA21x7PUFYmzMxM49lnnlE/8//qut8f7ZXrLFy1z0yXZybmDQNsAqU8I3g/XFxcVrtcTq+SECQXWKysGjKkgrjn1dnmXLcESzn3WeFFNjXXGNcsk9djY2PqQ6MizJDs4qvOEqdJ6vbtI7rrMVFQq5oFjBvygGQmM0FTxpatm9erTKoCRfl/nJd8RgK3/Cy2iWf2+Pi4+ozzC6YyUmStLy5jx46dYp2zGockBH6/vBRUhRyTO9xTaXJLKRJ+Pu9HLofhd0FmNKtGaBre3tamva+tsVkSLjWzFauRKLLFIhaWFkTMaGrwYHVpFp2tARRzKVXwRZJVrVXejwkus69+lSRZnU1fJ6ncK9Xyq8IDo+KlzjxnMrqkOZEnaQQm5Aol2JwuJVYBB5KJnJLc2dnvAAAgAElEQVT80UgY83Mzes4H7uNdBSJU8F5ixAq856sswNCquYd5TqIH52p7R7v2JSaYKMfHPY4VCJyDTACFImHNJU4xegfk82W0tLZrzufyKY0t7y26uzLBY7WpbXXwvC7bwr2SDVQSfl22ReA5X/Qd+AR4zuojMs/vBc/ve/zbGzjRv1F8ufG2Gz2w0QOfzR7Y2BQ/m+O20eqNHtjogV9DDxA858WWbEqDAWroB9ZqDGh+GTyvETz/FbIt9zJA6xd7Mm4L1RIa/C2IRtL44P3TCtweffQhsZWWlufFqCZjbOeOPWKLhEOruHT5ii7YZI4+eOSIwAVesN997z1JDrAEmaWfpXxKJosEOULBkEADMmVo3sWLNl9iM9EqiWXO+bzKxqmJ+8hjx1R2y4CPQSYNzagx+rd/+7f4+stfV8C8srws0zSCEPeCQWIq26xwOV3Szpy4M4nJmRl0tbUi4HZL4qS9oxvehkYBcy67BSgl8eN/+h52jA7B7fMjEk+gpb1TmrYlSgksLCtwIHN129at0kJlUE65HLvN0I1l+ylpkstTBsWFhcVlpFIZbN1GU1AgvpZCKllQkL9t2xaMXbuiRMW+fXs+0v0ke5HAP8G8AwcOwWKlcSaNuYDLly/h7JlTsFnN+nrmmadk4Eo21QMP3C8W4bWxcTQ1BhTAUD+ZgEeAUh4wI9DUhGKpgoWlJcxMT+PY0SOwWGoKfljGTtmWuvmVEZAbAQ+DdJbVhqNR/RvL5AkokiXI8uuJiZt49dWf4emnPy9wjgwyMpaoVxoMhlAtU4vcAOuGBvrFYL969TIOPXBQgChZmdmMURLNOcLglO1g0F6XDuDvEliipimBJyYX6mXSdUCNP8P5QrYgQQK+l3SLy4bWOYPJEydPSvaDOp4E+Qi0uj1ejQ8BmUoxD7fHLa1xMkspyUHgnizLfXv2SBOV7DAbWb+F/EfMaouV4grroEGpLKYYA3tqptMHgPN9cLAPLU0BWExVRFeXcfv6VQwP9MJqYmBuRTi4IiasLkRmkzR2Wb0g2RG3R3rfFqcXVbMdDk8AK+E4fvHWu4jFqU/bLYbdjevX8LnHH8POHdsk98Hx5+f7GhowMLQJb731Dvbu2Y7hgQ71LTWeLWYyP0s4feoM9u7dJwa93W4YgTJBw+TVSnAFt2/fVv8ScKZhmmE0aJjMcqzY/2R7Ut+doA0BBrIauX75XgSOJGuznsTjnFxYieK9908I3O3r6ZAudTGfQ3dPtwB9SrKQ8dk/MCT2pLnGOUoArwSvvwFXLo/h9p1JrUuCgC1MInk9kixwewNYWY0gmU5qL+Hnsy30Yajr0Nb1h6nFvDh9B889/Tk0NzaglMvAYbUq6cdKHyac2O+tHQQFPfD4nbDYzZidXsGli9eAqhlO7gOWIo4e2oXbNy8im4ygs6UZa7E4egd3wsQ1RbzAWoXTZcFaOgqn2wmzzQmnxw+7w6c2skSefV4uGusml8kiFlnF7ZtX4XFCWu5+rx1efwss7k40NHfKuLJYNsHq8OCizCMpG5GRTjefo8HvwdBgH+yUrlrXrK8DxlxrYpFbDXY4wSxWo7R2tCKbpbGeFbNzS8jnymKNUxmXwLLP78X4jTHt1/fv2YUtw0Po6+8DE0mcd5K04Plktcts8sbNCTz6yOM4d/EScuUqOrv68Hff+0fYLA4l/779nW+hWEzB7bHgJz/5F+zfd0CSVdNTk9g8skkSBWxz3eCUbSXYw/l3+PBhYy0SHIYFdocX3//+T3Di5EW43AHs2LEH01PTyGTiqJQycLvMePjYIRy8by9u37yh5CyBf0p9EdSj9AP9OKj7zKQejQR5rubTGf0/geESz09ql2coj0X5myasxaKwma2SJ6OBKvdIzjnuRVwPXCPcu7jH8fv6nsdKiMWVoJi33IvjkTC6O9rQ4HUjmYhJuuXOrVsy8CVgRRPipeASHnjwqCoNloIR9A9txmo4Lt3zdDqPvfv2ifH85i9+gZdf/ooqD5h85prkXuhyGvrrhiGoIXHCvZg/193ZpsQZZZPIDOYZT0Y3z12DGe3Q/sH5bLPYJOfBKq6pmSkEmhrRNziwbo4akKEywXruFavBCN5//6QqENrbm+F0UaIkKwCd78/z72MJrhqyWTMi0YySwVabGePjl7Ft2yg62ppgNldgt5uRz2eUBAmH4ijlbUp4UCaEgDZNl5mcYLs5v2WimTekh3j2dXd36Mxmv/I1NGRUbAh4X/dTqYPZHq9fiWCys8miJmBMZJJznXItsVhEz0A98uXlVWSzRVUKcL4yOcQzifcRGp7SmP2hhx5aB+pt+NM/+a5IAWTX17XQeadgQovzjXccvtgmmGvIF7NG0kZyJHYl5sj4vnp1TAC22+2ToavWchPNuytKgvBZ6nJHfEaep/w3Vn6wrXx2Jtj5OTRJ5eezGonVGKxI4jzmGcC2yXckn9L8uO8A5VOqOu/LpbJYxVwPQ0P9MoPnecJkDfcEJiP4OUxo8L7HV13yq64pzgq7nbtoQh7A9es3dM/j3aOQN3S4CaCzQo+msryfcM8vlotobG5CpVRWBRSr6sg+54v7C+9r/LNcLMHGfCTnpd2BRCaHRCatChP6BtGIvlbKIuBxwGEDMqkkliLZ9aSA0Wc8A/m6F0CvV/DUySr3/n+dgf7JcIH7hgGeS43d6IdSCZlsHuHYGiwOJ5pa26Q1TnlFs8mm+wylaMjKj0VC2LF9ixjndfC8ru2uWOEjzfN1zXd9XkWJPvpPcBwJnqeS9Htw6YxnW1npGImxeohzkNWLVhn5Uv6QdyaXm/I7TvmmyCfHZltf57w3ruP164A9vYJ+lWGoZFt+BXhOn4I6eF4H0DcMQ38NgebGR2z0wEYPfKZ6YAM8/0wN10ZjN3pgowd+nT1A8JwXVupN80JsSAgbmoKfBM9JW6wbX917sa8zYO692PO3XX4PYtEU3n7rAwz0j+giTUB4anoCg0N9Ytqk0zmZR24ZHUUiHpfxIwMw6gU3t7YqkCB4fv78BVy/cQOf+/znpRfssEDGigzgJ27eFAtseNMmMc9t0p80zE0NQI06yQ5Mz0zh7NnT+MpLLyqYkA6plSW8WQWr1Hrev+8+BS3B4KqYS3WD0Lq8B4N0BqD8kgQJ+8lihalcRLVYYOwp1irMNjhcbhRyKZirGYTm7mLq9jiWVsNwePxoaetANl/G0OYt6OkdQCyR1KWeAR3bL+atLFfLYqgyaGffeDx+sftaWVJvtqGlrV2gDJnOY2PX8fgTT8LjYUCcwo2b1wUG8nkIKDBQee/d98UEGxgcQSZXUcnxmTOnBVKRtR2LhsUiJbD55S+/gKamgMwhGwPNeOutt7B/7x6B5wQhmfxgcEwwkWCjw+mSvi5Ll03VsoJbj9eFUrEAn9+HmEqCaYxlEQuN5bp8BqvDhguXLop1Tib6+PgNMT4ZSF+7dg0HD+432GWVIn7281exa/ceyR7QXI9Gb3zP1WAQ6RRN0IrweJwqNyYoMj5+HaViWeyyzs4OQ0qlwi8G2pSLsEpbOR6Li2VGsMxAmAnQMTA3WIIER8hYI6NaK4OVFesSRQwSqaFLk9Ce3l5VQ3R0dX0kOUSWHWUqdm/fKgkdGUfaHAJvCSTwGTmn21qaZIhHsaN6Qko68TYyd/OGsZ3DhXAkLrPU6Zl5jAxvloxCY4MXhXxGDNA3XnsVhw7uQ0ujD4loCOlEDBM3rqLR55X0Q93ETgZxMt6roWqywebyoqmtG77mDuTLBlB46eo4LlwaU9A90N+L4OIinnnqSWwaHBAAdunyJe0be/btl8b7/r07MTTQsS45Y+iLlkpVfPD+CXz+85+XZi+TGgbr0Qqz1WCncj1RC5rySux7MtMJwvX2Gjq+ddCJn8lEztLSoph/BBu4Russ9HryjlUWmXwN12+S1b6M3u52lEt5Gc76fH4l6W7dnkJzWyfsTjfuP3g/2lsoCUN5pJqSVG+8/qbGvbevRwkmi9WExx9/FOFIGG++cwpmmxuBhgYxofO5rAJ+suM8LqcAJTJFyaCMrC7jsaOH4HZYkUmuAeUCsqmkqm247zQ0NmNmfhnzy6sY4Hi2tcrMLZMp4+L5qwKmVpZn8OADO+Cyl5BJhuGmbE2VbHk3ihaXNGgJZxTzKdidFWTyMbg8TqTSeWSzVfj9NEu0wu/3qVSfSROaMjN5Q3SMfRMOLsnErpOJwJYOeFsHEGjpRLHEJKoLy8Gwqh26u3rQ3BJAf2+P5pvFXNPcs9qMfasuccQ9mOuJAB3XEMFVft8/0I9UPi0W6uLiKl555ScCWHxePz7/1OfFTPT53Uhnk7hw/iwaPW5s37JZe3q1VlYCirr3BJcJbjE5+v7xD/Hoo09gLZVCOJ4ATA78+Z/+N/i9jZpv/8f/+UeoIQOziVJg9O6wIZspIplcQ19fz7peuJGgcrldYvLyMy5evIhkIiF5hx07d6Ja43ytYWFxBd/7u3+WaeW3vvX7YgBHIiGsBpdQqxThclL6wA2n3SSTTCZ9OLd/93e/JVmpB48cFnu2u7tTSQUm4mwmasEbAJdkBixmgYEEwAjYeVxuJZnJUmff8dwim5b7GIFyQxe9Uf1PoJTrRlrtpSLee/+4zFUJhJ06dQr79uzSvuz3UHaigoW5WSwtLmiPM9XKyGcTaOvoxuLKKmoWu+bB/MIKfKzC8Bn+Beyn6clJnaUrwWW0tbahUCxoT+K+SVNLnqHtbR3yJWHFxo3xcVWxEKSPRMNKlPMcNhJNNJc0AF3SSCnJ5nW6iaHpnA2Fw5iancG2HdvhpxklgVHKkVmsugc4HF5cunJTn0npMhpVE4ijfAv367pxMxOlhgyJG9EY9cwp6cAqKCatLdi5Yys8HodhgCtjwyxCoRgqJYfuSdFYWMB4S2ujoQ9tZbUe9aLJhoZMSdkn0UhoPTnvlP44z+D6miDAzvlA4JrgcntnJy5cuKi+I4P+yJGHlHDgi/PX4bBJv53gIcFOs8WON998C1u2jBryMVZKl5U0H3SHsNvwyj+/okSh02bFo48+YlRbra9JtpnAP1/sb+6bbH+pWpIpNYF4ssvpVcHn4XlZNxpn2zlPOS+5Hxs69IaxKROfbAPHlZ/HL87NeiURpfi4r9+6NaF5TxNXVQyt64WTIU7pIhpNOpyG2ezS4orupWSGMynKZ56bm1GFCuVbGgJ+SY2QAGLIBaX0+QTsCdJTHoYgvGFWTEmonPZstouJmfvvv9/Q316//7JdPIM4h3kvYDWM1++TeTS9HkiQGBjoF7jLaj1WqNBUfWl5SX4WHS2GUTnBcybJQ7EYkukMYtGIqkvamhtgrhbgdzt03wrGKWtS1Nrl8zNZXa/gvPdOfS9I/r/693rswLvPx8xzAwaRNn25qqqi8Zu3kM4VYXd5ZF5fLLEKwKfzS142+awMih960KiU+iR4rkuSJAM/llAx7ixVMc8p28IX5wOZ50xacQ9g4pDzk+ebXfsWz02fjDzpYaDKSpsJfr93/f5ugOfcj1nBuB6gfBSfGOA5meYm3b11c1tnxJssln/FPKfB+SfB8w3D0F9nxLnxWRs9sNEDn4Ue2ADPPwujtNHGjR7Y6IHfSA+cfOPP1sFzMs7r4DmbYoDL98q2mAgorAOGdRkLBkUMfup//+jyTskFEwMuFyplK9KpgphndocFk1M3sWfvDpkrRaNrKOTL8Hm8RjkowbRiUcE5ZVsYTBA8v3DxIq5dGxdjj+DXpv4eGQiR8UNg4eLF8xjo70dfb4/AQQYB0kUGUCrTgI5SDhX8z//5Q3zhC8+A8S7BOyNJALjdXsRja2JmsrT70qXLeOSRR8QMZAny5cuXBU4w0CRTjs9NYGgtlYTL44bDDAz0dCNFczG7E929A9S3QaWUR5PPhpPvvga7uYpSzYylYBg9/YPo6htES3sX0pk8UpmsDMrIaCcof/v2hHTF3S67AIonnvwcFhaXBGKzfdRHH+inLERazC0GXKfPnhH4RFao0+XAxYsXZCbHoGXTphFJaND8kAyroeFRrCWz0t+lPIvNZhHofvC+fQpcLl08hwMH9iIYXBao3NzUiuWlZZXuUlaGwRRBdAZ0BHvIUCbTOBSJor+vB4vzMzLDGhzqV/mvDEEN5yoFz6zUridskpkM7kzdxejoVtyauIPOzm40NTUbLHMTsGvXDj1TsVTAJPV+fX6ZhVrJWi+WBNp0d3YinzUka6hzy7JfgmTRcFRAEplPDPQZJDPYJ3DAJA3ZZQy2yaw2gCcjecTnYjBomIaSSWgAtPV/N/5OUJvVCxWsSgOXjGmrQBrO3cRaEh+cOCHjVIL/+dSawbimcZxyLjax+RjEUy6AEgiUuwG1xZ0uSQ7xOVh6rEpkMWOpKTqHUCiK0dGdYukTTN6+fVSyA7cnbmJ6ehJPfe4JuMicTK+hmEti8tYNsd445cvFHAKS+6F0AA1ogWK5hlS2iLaufgTau1ExO2FxuFGGFfFMGdFYDGdOnUJPZzu8LgeOHD4koItM/4mJW9LbHrs2jmeefgLd7Q3qWwJU1LKmfuyVK2Nau+xnJkHUf2Sei2nqVmVFPTCeX5iXCSP3lUcfexShUFiBdEdnB3LZjPqBYyImW6Wiue/xegWYsH8N9qIdSysx3L47DdTKaAx4MH7tMoaHN6GvtxdvvfMevL5GuH2NKFdYQdGIWqUkxiJBGI4rDeHI9ty6dTPcbhv8PheaWxvEJA5Hsvj+D15VhYYAPBsZbRV4XHbpq5NhWy4XtEfx+/RaBPyRci6NgNct9rkhzWOC2e6Et6EZuRIwcXcKNViwc9deFIsmzEzPC9hraLChwVdDNr0KJ1V2qmZkkyV4HH64O5thMztRKZSRS1NqKQaHk4kRGj2bkMua4PM0wVTJo1YjYOKSwe1SMCj5p+7ePoFIVrNNMie5TA7pQglNPf1oaeuEw+kTaHzx0lUl4AxQtAVHHnxAz1SjuI2JLGOjaqnO/mdCpG6KSCkUJjSYDLE7HShRI7vCBEERtyem8Pqrb6KluU1myWQNS5+3msfS4jzWIhEc2LNHVQtkCNPUjsAy1yqlTSxWBy5fHsPg4DDcXh/OXLwEl6sRf/c3r6C1hRrFGfzRH/0BGgI0mc2qAiOdyMJscmJ5ZQm79uwQk3t6ekoVLQTDeMZwv+A8ZfKLewirYuwOtxjC7394EpNTM6oy2rJ1m0ynT354Ao8+8qjkqcauXoZXYFQNW7eMKmnkb/BqLySrM5GIwWa3oLevWyxaMpZNJabN6HFAPeKSvBfCkZDA8anJu3jw0GG0SeLMgSKZ1GSmp7n/J7RP8XwlcMw1oKRz1UgQEjT8+Ws/wReef17nFisBkqkkOtrbBJzzrGS1UaVsGJauRYJAIYNkOo2p2QU0tXaibKK5aw6ZXAG9ff1aa2Q8kyGsagBKVfn9em9KVxlyNBbEojGtJYLy9D9IxNeIeKO5qUnM+9m5WTiddgGihiyaYRarZDUPmVJVRzTfv1AuY3JmGpl8Tmtw79498Hk8MjEnal0oAqfOXtOJTvPxaCwEj9cws2X/87xiZRCr07hPWy0ueHwNmrc8Ry5dvCDPjJWlJc3T1pZm7TtMKoTDUWzbugcrK0FUqkXNf1Z2UW+bwD/7nFrv9O3g8/K8agwE1A/8f54RTILxzkAgl6xt3j/6+/u119sc1BUvYGlxCZOT09oTORd7err1c9WqkWBkdYeYwmYbXnnlFRw7dkxzk2PMOwrbwc/58Y9/jK997WuSZHM77GKv15MsvM/w5ymjw/Hiz/MlE18miEk8sNIA1qlEe12Khec2u7ruL8K5ZzCDHZI04Z7MKiE+I79nUpiVCPxS5UlyDR2dnSgWimA1Fe9SHGf+LNu2sryiRDbHgvM5QL+ZVFb3m5WVVWmtUz6OmuCRSFhSKm1tNJxNqBrRZrFIM5x7Tv3MZpUd1wcBdFUG0RxUAHpBz8V9ied+e3uHno39YpiU5zS3mVihdNmtu1M6U1hFlKdJOI2lTdBapxxgKpnQ+3bSC8dhhsftgNXukhxaZC2hChJKvFRLBQz2dMqThEmq1ZVlxHOGFwyfmX3C80wJnfW7dv3PemKyfsf+qMrzHtmbj4MIw7NGSYt1byL2dalcQ65QwfmLVzG3FEShDFUM8k7FBAiJG1Yzpb1M6GhvxeH7D/wSeE4gXQD1OvO8Dp7X73aU8mNihLItbDfHnlrylGjhfDESBE1IZzOq5GH1JE3fHQ6PGPE86x1Oq5JFfh8NilkJaVR6kiyjlxK0RnzC96BnkPpiXbaF0lYcHLP1X4Pnn5Rt4dttgOe/kdBz40M3emCjBz7FPbABnn+KB2ejaRs9sNEDv9keOPP2/2tUL0pK438v22JiUPWRoaixtdZLH+u6q3V2DPW5XT4X8oUqqmUrJm5OKqhubPLB46VZXFUsXpaBm2CFw2ZXoEfJCwZgDFKpY/v000+jrb0DP/3ZzwVkf+Mb3xRIQEDl8UcfkZEXGZ+h4IqYfzQkI7hL4JQXbALp5TJLxwnshnDh/Cl8+Su/hWQyJpCE7DsGSjKvzBummvkitUhd+Mu//Ev8/u//voLdOtP8Xl1RPnONUhhC6AuwW81Ynl9Ec0s7Onv7pGHe4HNj9vY1ZOLL8Dit8DS24MKVa9I8HxzejEBzB3L5kiQ4GGweOHCfArjbtyYkheB22sX8JkBDsDWZyODylavSHf7ww5MYHhmV6ScNL+9O3cbhI4cEmtC0iUEyAQ6yF3NZGqcGBVjToMxqcyGZpVY33z+N7q4OfPWrX5b5Hw2iKNHB6oA7d25h3769sJjsCK+GkMuk0dvbLcNJAiIM8sQmszpkZEnzP7vVgmx6DadOfoivfvUrCIWD0j+vA88Encn+MZtt+p1LVy5j647tuHtnSmXdBw4cFADxV3/1V/jOd76toJMM0Vg8IrYSNd8TSer+WjRvumha6fcLpPR63MhlU2LCen0eAdzUVycDmMASAak6qMTxI0Bf1wm+V9e8LjshyRwag67LiBjMZJrc0ggvh02bhgW8nT5zRsxOmrlRjzkaj0su5v/5k+/ij//4/5K2qddpMPrZdpqG0mzz3Xffk9Z3T3eXzEe9NIgtFgRgkOlHthijQo+P2u8xSdbE42lEo3EMD2+TxAiZio88egwzs9N44/XX8dJXvwKfzw2LoO8Kxq9elM7qnh1bxIoNL89isLtD4Lf0icsVRNeS8AdaULU4ULW60Nm3CfmqGWWTHXZ/mwxH333rTWklN3g92LljO7o627U2GPj/+F9+Ihb1YH8Xdm4bEhgSi67B5fLgzTfeETixe/ceWKzcY4ygnuzxu9MzkpAhIMJ1X5c8qZvy8b25Lvh+w8PG+xKQIvhEBhulXFh5QQCIQFS99J9l/nNLYVy/cQetLQ1YWpxBpZxHY6ABxx4+htdeewMudwP23ncINpsbp06fFXuQWvaUXyBoNjczg+3buL52IJEIo7HRDZfLIk3YsWvTsJh92Lx5WKC53+dGJr0Gm8WMZho/BpfQ0tyosvzx8TGYzBWxfKPBJSXa2lsa0dwYEIAMsx3ZUg1WpxewOjAzu4RQOIHurkFs2bpdOt1ubw2JtRkUC3HYTcBaOIVimkxzE/Y+uQfWmhP5VAHlQga1SloSJUw0zM+HMHZlEnt3HcRQbxssZhoClpDMZhCKRZHMZCUf5fU1oad7ED5PI6wWJ2pWC+6szGNufhEuN4HkEoLBKJ599jkBIBcvnMX01B18/eWvCpw2mShzYQA+XBsEy+416OVeRDkWJkPX0kmYXE5DHz5dQCKewXf/058KFH7+2Wexddtm+LwO5HMpGSXO3L2LXTt2ikHs83u031NGgecW9+u1RBrLyyF0dfXB6XIjJ6NZD/7vP/4urGYXspkk/sMffRvdPT7YbCXMz89hZnIeR488hqvXxjC8eUjAFecU9wQCagQNKX9CQImgMIG0psZmZNMZaSBnaSbd0iIQv1Aq4YPjJwQiPvrwY8gzCdXajnff/gBdnb2ShNq0aRDXb4zh0KGDkrogK3oluIhXX/spnn76KTQ1NiEZycr7YnJ6Er4Gn9ZWc2uzDPbaW1rR09kt2QiLySKwNZlOoVQu6+c479n3TIZSboZ7CtcEwSuCt2+9/ZrMagk2MdnJPYw+CfWEFYG2tRjPRA/MxQzWVua1j10dv4FgOI7V6Br6N43IHNjldgukJPjNFys3wlEafrvUf0xG0vRSvhE+vxJTTLyyCmj/3n1YmpsTQMg9lQkE6nqThU0QmGA0WeM8A+UpYbajXCxKxqZYraKprQXRNZ4FUazFY9ixbRsKuZwkxnr7hvHdP/seHjr2sJLPDqcFW7aOaH4yacF9w9i/eS8wdPjZNwINbQ789F9+igcPH8Fg/yBu37qDO7fvCvzv7emTDMrqagjXrl1FR0cr0pkEevu60NbWrHnDvmdSZTUYlpE1wdzuri71BT+T48BKO53tt28LoN25c6fWiioqJKtRFbB/8+YtmZSS4U9JEZ63BOPLFcOgm9UOa8m0KgieeeYZgcWcY0zCUsaOICX/XYlEyn/V6DtiVjv4eTdv3hS4TO14rkfpYOfzmkOU4KIXB/dZpsd5XnK/5u8GGht0B3v33XfVZwSkWe/Cqis+CxP1BJD5rHxGvjd1z9kmzjeeYZlsRu/Nsef+Tbkhrj3+PPcIepLw75w3drtL/dnW1oFwKCJCA/uG/88kR2NjQEkRp9OG0GpQCX2+N5+D85PznwmC06dPq63cf9h+/jtl+pg4NnT4W1QZQnIEgXBWArBCh14kk5N3ZYbu8gawvEz9dDdampvgdXt0d2LiifIwlDqhfBdNLSmp1dtNs12njOMp3cLxoiyhqVrB5qEBZOJRJOMR+ZSky1Ux2TkG3Ft7ekkMMSpBP/4y7pmG5rvhL1T3HjKkeNZp178UTlAH3iABGJV0nGM1ZPMlGVgTRG9qoWwLVGxGGA0AACAASURBVDnIiirK8FXLJfkqkLyxe9dOWMg8p+65kb/Xi4D2x+x3yu8Z7WOy+dr42EfrW3f55aBkd9jvPCPoUeF0udAQCMjvg8xzftGgm8kNKBFr1nxgf8ro1eXUmWxIrK8D5wTRBZ4bBqaSkVH/8P9JTrB+xDyn+TR9Y6r3MM/r8csGeP6bjUE3Pn2jBzZ64NPXAxvg+advTDZatNEDGz3wKemB02/9F95ADRYfL6f12/E689xglpDVlYOpXIGVmoNyszceQMC7yWSULssYzZCcYHBakk50BbdvTQlIY+BIYy4Gn03NDQrym5vbxCaSEVqOBlQs0aQetF2BBL8IGJ44cVLAwPNf+AJGhkfw4bvHdVGnVAtLd8n+XFycU0n19m0su3bJ0JKBVCpdlHHplSuX4PO5MDwyCKdAY6O8N78uLVAp8TkJVtrFxuVznDt3Drt37zLY5vcELWTp8VWqMOwFvE6bDEPFqrI5kBSbPAOn1YTF6QmY8mtob25AJJ0T42dw04jY6f6mVpn4ZXMFXLhwQbIfZATSQLIh4EM+m5Z+NrVTqT86fu2GmH/sN+peL68EkUwYJmDN7QHMzc+I9ctxINvs7NlzeOKJJ9T/U1Oz8PsaEA5HxGIvVYDWtjZJeZD5RwYezdBYEh2PRdHZ1SGAk+A02eoLcws49MB9cDisYpxyapAJTeNFsqEpjcNEgN/nRVOjB81NATHlqE3vdNHgjZIohoY72WWcR5R8oW5xU0urZDv8/oDmCasMurt74PV6xACVga0JYijTiJXJGWoWT9ycQGdHh+bO5pFhBXCRcEgSIwwyCUaQQcf3UCXFOntcZp5mk0Axgg39/X2GRr7YXoasyC8HroaeJ+ccS+LLJZrMOdclfxy4dfsWNm8eVQhLhi3nNBtMDXrpPudyMuUj090faEQmm4PFZkNjU5MCd8rhsE9tTDLQwM5mmNkSbCezkwAJQeJ0JoO2tk6xFIeHydYkGJ/CmbNnpcU/MjJsSJlwiZqqyKWSmLo7gYDPjf7ebrHK7twaV2k51yjfl226ILauR8AJZTAoKzM4NIymtg6slQCH24/kWlra5T6vD+l0As89+zQ6Ow1pIxrpUSs2lYjhvv27ZPJFpun1mzcxN7cguSWxLhNrSg6Q2cY+9gYaxVonyJTJpAR6MEhWP+s9LCr15p8NDY0Kfg2dZJ8kcFSmn2YyISrwiGuWoBABvkrVhp+/+ga6u9tx5coFbB4Z0hqOxCIqyafx4f799xtSCy7qqpM9msPM1BTymaySA6UCNe7dcLrMaAx4Ua5Qv9uMTLqM2ZkVPcPaWgxDQwPScvZynmeTcNstMmNMxCNK/uTK3PtsyKbTyGez2j7JNnZ7CBpY4XC6BWCQGcc1RQYrzYU9Hp8MAadnbyGbjWE1tCjT5lQih862ftisbvRt64W5ZoWVvhU1yjzFUSkXVOoejSSwFs8hlcyjUkyhva0BNodd4KuJ0g2ZHKLxlBKG8TgNXfuwZXQHLJRisBjgBM0buQez6qWzq1sAWXt7G8bHr6nf29opzZA1TGtXg8jnMkoG7dq5Xf1NHWayZ1nCL/CHlR3Kn1mRSFK324K//uu/V8Ls8ccexejIAFwOwnIllAppnDtLM9CnpG/MPV2JuFpVUh0EYaanZ7AaDGHXrt2wO13Il8vw+Vvwwx/8HLdvzwjoe+a5z+HgwV0olVIye524MYHnnn1egObi4rwMpylDokqjxUVV6/C9CdyQAcl1wjlNeRvuX5xzZGtSQisaW8O58xfw1FNPy6yaLWdVlalmw/TkgrTayTbnsckE79DwIPwBY/5yD7py5bKqHDKxNbEn2euUtvH6vPA3GNUU3G8ID8mgOEdpA5raQmAfQT2y0HlWklFL0DKby6mKguuJe284vIrV8KoMfmloycoetpUAJtdeS1Oz+pPrTAatuQzGb1xHU7MhIbQwP4dkIo6OthadK53d3Whu7UCRgFzVIp127s1MJlvsdsNgG2Yszi8iFo6hUizD5eDZu0n63aw64T7FMSVAxnmxlohLdotnGfXQZfxbKOhs53pmhRINDslC55gS3Ozu6tb+TtkkJqHePH5GyYHDh+/XHePqlUvo6KBkU1EEAWqxk0G9Fk+goYEyHGTIm1TJNDszJ8CWiT5WzBDw4zmZy+YlC8JEGJm3zP2yGsXldiCdTgqMZltZtUapHr5/fC0mIJKAYSwek4cKgUTDvLJFc50Mbo4Xq3GoM8/nYAIwk86pmof/R9Y11xrvILxjsRqpVDPhw5NnNFb3H7xP8id37tzWvYHs+eeefUZVLXUfBoKgvK8QmOTnc/3yTJI0iNjWRRmdci5Tyon7OCvFuAdTi5wVH1x3TOhSToUJ47osUJGXl5pJOuvcf7u6uzE4MKjx5PvOzc3rfJWUE5PKlDBJpSQ1Y/il1BAOh3SP3L59q+Rt2Ea21bxuosp7Du8EBH75Z1t7O5ZXVrCwuCCPGM576olHI6vqQ85nfg5/jrIzLa2tAt63bN2quxQPaY/DKQCYJuKsWlpaXpZcFOcV5yDvvE2N1HFPolwF0gVIa56/TNCc/RUj2Nzgk2cAZdlSiTXdeazmKtrbmgWes0KA1Rr0ZUglU7BbTejv7kAmEcfcNBMLQXhbe+H2MMEfw65dO5U40B0bZnmGkGTA+7GkharldSlCVvUYyRDDPPMT4Pk6Q1zJ9/U7Otc774Xcq5eXgyJVtHd0yneD7G0i5ALEUcPc/JxMUJmE44t3Pf6PNMd5v68Z93x9UdJsPXagtNDk5B0lh+qVe5y33A+4p/Jso/wNiQeNTc3IFyi9yEoEG1xur2FEiqr2GM6neCyGwYF+EWGYAKq3wQg8mIRn3GJUPEk2Zp2Prv1HjTYJQCeQrnbQVLbGu5yRwOdrwzD0UxKMbjRjowc2euBT0wMb4PmnZig2GrLRAxs98GnrgROv/+daHTQ3gHOixoYBkHEh5eWUoFIWIIgnholxKdVFtWZS0EV9QWlGyuSKDFurGI00NaOpoMFIS8osiCxpmjYx+KGe9+ZRQw994uZtHDv2sJh/W7ZsVZksf4/MWOopEyR54bdeQFdXN2rlisABmkMeOLBfJnSLS/MCIt1uB3bt3rkOdpYVgJA381//63/By1//mi76vIi7nY51jcykdBWddifMFhvsDo/kDAjMEfih9iMZRwxI1UNE1tfZLyYrdS3LFEeFzWxSiT+sNhCDJysw4HWhmAgjuTqH/q52mN1e6Z67vX4MjYzC4fahXDMrePjwwxP48pe/hOCKYdzGII5MXQYCKl03W3Hq1Fmx48hYpSQAg/00gcdsFiuhBVhsNNOibmaPQAQG7Sw53zwyKsDw9Okz2LFzh8aMus4EGgn2itFWqagcmjq/Tz31lMafLLMto1uwML+IXTt2oLODgX9Gmr4ENdi2eCyFtSTBmjTSmYLYvb09rQq4CVwYjFQmUgoCghl8MkDi2BLkMZkdAkX5+QQYmFRhYMPEBoPORGJNIATbOjM7o9J7gs6G1vgNHDhwQL9Dlhx/52MQ3GQYGnq9CkhXV1fEKKMeJwExysBwLtPgiiATgSSVOlcNQIFSPgbr3CKmXktLo3RnjbaT8cSS55Keg8ZjW0a3ak0QmGCQSNYXg3Z+BpMfTMq0d3ShpaVNOu/sO64DrovhTQPwuBwCPymNUy4ySDaMbw0t4KIAFSYTOLaGZjiZ/3aBBZfHxrB5dBRtrTQx4zNQjqGK0OoK5mZnsX/fPskjcJz59/YOQ/6BQAafYfLOXY1RcHlJ7HKH1YxauYTW9jZE8kW4/C3YueMAxsfv4sbN23BLO9yFI0cPGax6jx8nPzwj6ZwnH31Ymrk2mvhFw3j99V/gm9/6JnJiRq6io7VV4yLw09+ActUwOrx44Tza2lqxg8kvtws1MfyLMtAlK6+1tRO5vCEbMDs/qzHnfDl0+LASGvFkXOxQAqKHDz+IQr6CM2fOqz/mFmYk59PU3IhUcg2tLS144OD90h1fXFgUiLCWSqO5sUlSEFcuXoSTGt7VMpJrMeTyaThcNoEcZFA6HV447G7NjeDqKm7fvoVNQ4PYOjKMajELS7WIQioOh9VIuhRMJsRTKfQODCGZzmq+M2HGz66SPRxfg9Nug8/jRsDvU0KLyRNq1DY2t2A1HFaijC4I/DdKAh099jBa29rhcHpR0Tzk3mwkeGR0y2SnxS5fAZpGjl27JBYu9ZGZdKSPguQLvH54/U2IxpO4Oz0v8+GBoSGxuOPxGGbnZrRu9x/Yj/6BgXXGZgRnzp2Xnn2xUMJKKKzqmP17duHMqQ9l0Hrf3l1IrMUEKo2OjqiKQkq8IkJWtEfmiiaY7B785GdvSFt429bNeO7pJ1HMxdHod0iz/7U33sVLX/uGIaNiNmnMuAYpNxUMrkgSiclGAl89fb0ykKvCgumZRfz9P7wCu9OHrp4efOXLXxIQ+Nabr6K1JSBWpd/jxas//xmefOIJgUlGUs0swO+nP/2p5h0rVsiQHRocgMNmsHCZZLVameCqiR176coVPP/F5wUAc54xOZtKZFHK17C4tCTwM51J4/bdu5iamUZLWws2DQ+jt78P77zzjqRMWjwO7N6xXWud85razMZZSt+OquERwOQfzwOal4phb9EY0pSyq7sHK6sh7QcjI5sxOzePgcFBw5yyVMb1G9cFNp8+c1qGj26nW/tgcCWIQENAZ3FfX78kSy5dPK/3a21vVwLo4pkPUUrH8PixQ7hza0JVU609/TDZ3ZI/YdLN7nIimc+pqoGgMytlvA4v2ptaMdw3BIfMoUuo2Wr44MSHePjhY3oGAttM+PJcoHY6z//t27fJ/8FqJmuaGt8Ejo17B8FESpzNzM6rmiW+ltSeG4rGUbM58Dff+2v84R9+B6ViHr94/VUxjoPLq/C5/SiXahoXsoxLpSTuP7hb85cJWYJsp06fwabhzUocMvFHTwCendFoGJGVJbS10GC4X9UPkkdzOuSPQn1wjgmB9vMXLmJwaABen0v3BWphE4wmECm/iZoJU5Mz2LJlu8B26m8Hg4uYvHtXSSrKxXEuzkzP4syZc7rv8Pyj4XI+VwSh3b/5H/+IJ594XPeeq5cvK3G8ODeLcjGPxx97BIVcVufO8ffexQOHD61L6uR0npC5zTnDM4Tt4t95ZjJpMXZ1XM9z5MHDMlrlOqMkFbXsOdcslLuh0XCuINDVZLUIcCcjnIApDcbv3JlEgz+g5D77hWcr1xBlOaIxrg+e8RN46KGjStRnc1mNNyXXZmamDVPTWg0Oq10VgH6fHy6PYdTM8/TxJ55QQmd+YUE+CoceOKwEvUtnahnB1ZDuPJyPvFeNbB7F3ckp/T6rXVxOB9yUAnHYxWqnjNWJUyd1LyB7nImYYiGDkeFBpGnKWjNjIZRUgpPPzmf0uqlz7kCj34uFuWn5WDQ1+NDb0yWWNvuLCWjO1UKhLPY9qyQDPg+aG33IpuKYnryFmZkpNHaNKBHD52dFBu9vlO3hPKEHDCuBVNVhrilZw+/FX5FakcHClsziL6EdBjhcZ6kLWK6RGc57Cd8no32c+4zu7RYbzDab7lBcf2R98z7ESoCPGebrBBvOdBIN1oMZ3k+YCDSqjkpK5HBd1I3VmfAwqiKianRHB++cZRFUmLjg3sa5wTsa+9fFfSSZNGQR4zElXXke8v5oMM8NycD1rMC6Xn09JjGem4meegDDdc09W4SeCn4JPOfP3v/kv9/AiT5tgelGezZ6YKMHfqM9sLEp/ka7f+PDN3pgowc+zT3wq8BzcgM/Bs8NholAxErpV4LnZB+R5WEw0inHYdYluFQxSavy7bffVgDPS/ZXv/qSAh5efAmi89JNgJXgJI2F7r//AYEHNF0kSGiYjFbxztvvijH3wgsv6jJdLhQV9E1M3FRAQVO2XD6DfD6Lq2NXMDKySXqhAhmtLiwuhKQD+gd/+B0FMWTw0QyMDDdDE7ImwFLtt1LfNaMg5dbEhJgvLPtWIPIJ8DyWSGNhOQiX3YLBvl49k8nmkBEhmXiZtSi6G73IxZakORzPFbGwEkKhVEVv/yA2jW6Fxx9QmfvlK1ewdesW6WYS4CPozP4ha4ZAGMHzsbFxmYr5fDTyzGF1Nay+Ilg5MNwjUJQgeV2XlEH366+/gaNHjoq5xaCI4Mq27dvFViR4yrJmBqwEihhMUHeYQRW/J3jOktjRzaPo7+0VOOewE5hjWb2kZhWMVKtWnDhxDgODmxV81mp5lVKT0U3AmiwzBkXsQ2pe8/MopUKzyyoIjJBtXFYZNWU6WK6uUvGAwUQnmMUAnICpw+UUiHf61CkZgRJUYnvn5ufV/wfvu08MbTKNEpGoQFv26+KiEWz39fXC4bTr88jsJCuPzCbqBDMhwOCSfS0zwgqNtNwyHqOJJUvE84WcAVRaLAiGQpJ4OH78fezbt98wqqUOs5nmicC1a9f17GSie7yNAg9D4QjWkgnNL4K+NDod6O9Bc2MDCrm0DCcLZJdSpidpVBUw8GO/8LOMknpoTXF+k4V3Y2JCZrGs2pB/loxzbbg+PiY5JCYeWFlAsJ6ACddAM7VobXa4PR6EQqsCXGoEq3NZZNMJBfoELMsuF5rae+HztiKdruDEybNi/tZMRRw79qCY/2SP3bh2SxquTz35uJixBNGWgiu4c/cOjh17CG+//RYePvYQPE7negm4Cel8Ce998IEqRGgaTNbyanAF+/bukZxQY0MAxUJhXa+2jEyWBrdnKXIg0Jx9wgB834H9RgBvNuPSpUtoa2tHtWrRnkJw9a23foFUek2JsMOHDqK3u1uTt1quSFKCQf/C0gJ6urvR2tyC1FpCpp5dnW1iC1MyweGyIxQNSS+ajO9stmiwOWkU29Or5AzF/HeMDq/rkpeAShEFmsCSWd4QkIGcyWwVa5ea0sV8QazieDSCUj6nz2wO+FGjcZvFAqfLg7nFRawEQ/JS6OnrX5fO8MIfaBADvwaHAHpj3CtaY9JJrtRQKTPBRmCmikI5j9XVZSVP0omkmNY7d+5W+ykFwUQg12I0nsAHH5wQu3L3nt2SS2psCuD4+8fx2ONPCOTgvP7wxEk8+cRTYl5fGb8pYOalL7+I6bsTiIaWsXP7qPT7CTh2dLRpLpHNzfVsMpVRgQWFCqWvXLgzNYd//v4P0NHejt/9xm/DairC4zQjFg7irXeO40svvSwgn2Avk4XZXBqRUEgJIUnnVI1EVHNri5KClFogm/6tdz6UdA/3Kf6f2VRVP/27l18yDCUdTpw7c1ayE1znhgQC5WAMA0Yy0U+cOIGjR49i+7YtAtW4xjgu2UxB+vRMlP3gRz/Cy19/GZWa4bXARJTd4kQuU8DVsTGBely7Xd1dYiITUJ2ZnVUikADV3Ow0TIWsTFi55xHYIlhk6GQzYWfIERi604YxHxN83OPYZlZG0YCYIDPPSSZ1hjYNKznJcSEb/Pj7H2D//v0YG7uK/r4+JNcSkini/xPsT6wl5B/BBKQkQZ59Tu955fIFlLJryMVXMdDVJjPq9q4e9A1vQclkk+Z4vlgQQH/j7l0EmltRKFJCy4cAzUU9PpQyWbF9eU6VTQagTLCc657yL0x48X7gchvMYQJwo5tH4HBQz9iQZZBEg8iilOKiXE9K5rcyWS2WMb+4hKn5BUzcuonHHn1Y86JuMlgtV1EuUirOWBOrwVVVR/X2diAvjwSbEuY8N86eu6DqLsJvrC7ifKeEk81UQY+qWpxaX4acicFotVjsqtCIRqLq+4GhflXYrawsY3FpQWcHx4hnOqW2yGy3UU6M5racb3YjMWJIUDXqjuOhD0s8of2O493c3IpjDz+MlWgM//iDH+J3f+ebuH79mpKM1OI++cFxPPvM0/D7PCIGzExP4+aNG+gfHBAjvL2tTX3LhAUTMCQa3JyYwJEHj6Ah0CCWLxnJm4Y26axmlaAB1jpkBswX+45a9rzrcZ2VmFxMpiUbwyQFKxo4L1kJQtZ3ayul0gyvD4LPrCAgIcGQS2vE1bGrePFLL+hsYsKXPhyslGCCLJ/Ny0hXzH+XU5/7+i9+gW7Kq0gnnf/GRMQ0jj10VKxugrZuj1cJRhrM8oxubGzG1PSs5FV45+lo70BLgxeJWFSVgzaHE20dHUqCzs3NorWlCTarCSPDA/DSo6Nqwmo0jeXVkFju0zNz2L1zJ0y1qrwCWG3V192B4OK8Es6sLGFFhc3h0hinklkRPXieUdKrq6MF8WgQqUQUY1evwN8xJF1+u92q9W6sb0qQcEO3aK7wzGe7yE7nWJHMYRBbmIzhTP3X4Dn3C/5fXd6F9xGODXFnelfUE/C887JaMhKP4+7kXXmocM1xLLkvfsQwr/sdsVX8vs4+NxsJfv4cmfFTU5PaO+uGsdxDCcrzfZkUGBzapHVFvXM+hDxwJFPO2IFzy0jwcF+jaTClnDg35FHEhxB4boDj91YHGoQeFdJ+5MOk76sVVT3wc1goQaU0YfDr7PODT3xnAyf6NAepG23b6IGNHvi198DGpvhr7/KND9zogY0e+Kz0wIev/bmY5x8bfvJmWtdJ5FMYl1Sx/qoVOFg6+QnmuQLa9RJJlpoaerd2BR3ZLAEbw5jq8uVL+Na3fkdsYZZlskS3ZZ1RQt1oBts7d+6ShigBYRpmyTC0WsPbb72j4IfgOQH1Qo7MmQpi0Sjm5mexbx8N5Rjg1cRmIiuss6tTv18qmDE3G8SpU6f1cyz+JJBKYz8GqT6fR8xzMtIZ3OWLeV22GbCcPHECe/bskpkjAbZPgucrYeoG5+B12NDSFBDIWbPYkcrmBIhXClk0OU1Irs7DihImpueRKVYE7vT0DWBo8xbUzARqyrhy9aoAq507t4OUI7KMyUpjvMA+YGBx986kodlqtUuuhQBroKFJBk2sErbYzGKSk1VKtg+DED731i3bFLhwnBnMMAC1UQKAAH8mI/CCADHH7oUXXvhIF/znP/+5wFECsZJhqNDMy4pqmcANAW+WxJI5bkUikcHNibvYtXMXzCgjkYiv65UnxWYUg99LBllcpeaUhCGgFGhqQ7FEnfYpJVFYts1kDYEVBmBsI+cQn0VzMZ+TzjqlXwiykynFcncGg//0z/+ERx5+RHrFKk03maSJy+ciWEOGJoNztoHMTgJmBJPJkurs7BCjqQ58p1JZJSjYVgZ/rHCwWMl8ZOBVEcOVGuzU6SeT787t29i//4DKrRn0E8iNRiIaC7K7yUJjoEpWZiQWhb+hQSX71NCmHA6qJZhqFTHPK6RIwSyAnEEwAUf2D+crQRitzHU9U47fO8eP4/kvfFHLUOZdtRru3rkr5u/uXbvWg9GioXVsN3TcCZ4YciE098yJcV3IprEWDcOCiph82VwGH5w7h/beIVjNXtx38BiWVsIYG7+GQJMX+/btll4+QepYJI7LFy7iuWeeUh8vr67gnXffxRde+KKhyzs1CZ/Xg7aWFpQIiJfKuDszj6HhEQH8MmzL53D2zGncf/Cg2szxIHhO0Iks50uXr2ku7ty9S0Ey9wqyQ9s62hX49/X3C3zkcy4srMqslImJH/3oFfT1daK1pRHDQwNwU2Yik4HdarD7CdqbaehLzdVqFfFoTDINnItMnCUzKfj8PjS1NmMtmYLPG0BoNSbmfzgSkXY/259OJXDkgQdgrpXFXHdoT2LRAc3jbHS4lCkk1x4TV5T3aPB7kYhHlXTi+FPTPMI9s1BAoVRGJBqTnFNjS6t0kAmil6tVMSwHBofga2CJPBl3TO5JFEUMUcopEDQ2DHqrVMeRaTK10LkmOP4E73wNjRge2QKX148sXUvNFkTCUTGMuSZ8DV60tDThytUres4HjxyVNvebb76Dl176GmZn5/H6W+8h0NSEndu2wmqqIBxcxH37aILr1T5LkFtM6vWy/BqKtBlFrlhDqWpFsWzGn/75f0apUMTvfesb6G5vRsDnRHh1Ge99cALHHnlM5w7nDwEnVrUMDQ5KV17Pu54AjURp4tgpkITJ26rJhvn5ZSRSGYElHo9TGr4LCzM4euQQHHaXNJspz0IAlfOJwA/ZstLdNpu1P0oSJZeF22lTwoSMWBFkYcbyUhCnzpzGc1943kh2Wii9U8RaLAGblaDqXVVZEJA8eD89LQiU2SRXsRoOYfPIiMDCeCiE1WBQ8k9kKAsiuse4mOcP91sDzDIkLAyGel7zlOxvAVAWCxYWFwW6k8lMM1OPvwG5PBPOlGmKqHKKa46MfSWGbLZ1ySoIAA4uhzC6bQdKlRru3L2FZGQFqegKNvV1qhqju28AvuYOlE0EPQ3pkfnFFWSLFXgbWrRGKOVx9PBhOCyAy2aBpcY9zYRSlVJUhjkvEwQ0+mbfG6aeBpBsaGNTKsdgzBpVcUZynu/BNUBmMxfdaiiMc+cuSMqsua1dZtmUL9mxcyuGNw1qn+HZzsoy+poQOOa4Z7IJmSsTIGSSgRt7MBhS0pt/so3tXZ06N7keG/1GVQjPH5597HuaaxOQpEY5k9Nej1fG0TY770n8HJuAZ/YxdawJ5NG42+slWJ2UQeji0jIGNm1CZ1eXnnNs7JqSyjTq5vnDtXj7zh2BjzyLYbMjFI+pyiibTqG3pxuTd+/A73Vj757d8s0QqSCZQm9fr0B39pNhbs0EdVBgN/dJnp/8N56hHA/+nVUJTC7zfsWzjnIhnPM8d0pF/uyCzjLOI5vTuCeRyc+5x/nKuwwrXvgnz3MSKDg/+cVzklVjrHBjxcXRo0ckeSUQlQCs2TjXWLVlFreZ7OuapKbYv+8dPy75FZfbo0Qczy2O7+VLFyWdwv3b4aSedqPhoaFkdRixWFxnAqtpuGr9rPJiW8m+L5aVlKQJL80sI+FVdHe2qwKwwedRG2iuzuRKW3snVsMRJQYoM0ZTWZvZjOZGP3KZFBxMWtZKSrA3NrXC5fLpDkymdzIeA2olbNk8hFh4WYnyWzdvwN85fHjh3gAAIABJREFUqL2RVVe822qNlMqqgJNkS82ku47X41QVHhP+TBIYewT393rF6MdRB0FzY+8w1k5dio7vy3+nNBBfdea5ycb7OqUTs0rWc80x4cdzW4It95iXGoIyxh1DZ9s6eG7cSSqYn5/VnkRpHyYD6FHEezHvpf6GgOTh2Jfsl7VEQsmpxqYWJcD42UykGDJITiVKmSigWSj3A84LkRtUHWs818f7g448g3Ffo047ZYlMWnN12RbGJKpgWX/xZ/c/+nsbONFnJWDdaOdGD2z0wK+lBzY2xV9LN298yEYPbPTAZ7EH6uD5x6WZvyzb8hF4ns0q+P1V4DlLnmmcZuifG8ZUNA9MZ4syCyNrmED58ePv4eWXf1smUgwUyHimdAaBdIIU+/YeEJtocnJSIAF/l4xZfk/wnADviy9+Sb9L40MCASdOfKgL944dWwX6EzhkIMLghWA79Us72wdgtXjw/Vd+qLJYozy9D8HlZXjc1K1OC0gjUEc2psfvESBHIykeID09XTKiJPjxSfC8XDPB5nJJ75x9wyC8arbg+sQdAXkNLgdslQzmb4+jnEthfjWCUDyJzVu2YdPIqIB2h8srAJbSK9ThXFlZwrGjR7ESXBGATJDE0I2sIRQKY2Z6BoEAGXs9AkYYXBE0srsYLFQVoDqpDWs2wNeTJ0+rjL+rs1tAEANhKysBJAdAoz+7oUedJAic13OzzJifSUNG9u/tW7fwhWefBkA5EWL7JYW2HHMC+VaZcqbR0NiKf/yHf8BXv/IlBXdkuhEgkXa9idruGQFUDKQZxBIcL5ZrCIVjku4gM5KBPAFrjhUDc1Uo0Fxu3byTwX6gsRE7tm/X/xFUZvBOaQrqEhMAICP5wQcfFMuW8gyJZNIAjh00pTL6Uwxdq1XyQQzQUsmEWOKUM2Gwe2vijozkmKAgK10l3XlqO1uxllhTAF8zWZHNZBVMUx+f40HwhG0kYMmEB8E4zkX2aUtrmyQCSpWygn8CYtQBP3hwv6R/GrxuQwbF7UE6bcg2MMDj+xGsYOBLBr4hDUO5HcOgkextMs8ZXDrsVv3OyRMnZW62besW/Rw159nvZHNxLrOPY/E1AZosRSeza/PwEJbn53Dn1k2x0BOJGFyNlBiicd0o/vKv/gmff+p5vH/iQ2waGcDBg/sEslstNoyPXZf8y7Ytoyohn5qeFHOZ0hTJVEJjsnf3biWISCFlUJ0tlBU4c85RhoOmc+fPnpPhHo1/+WwaM4Ltlarm8vbtO9R31Ot/7bXX0NLagrfeeQdPPPmEgJInnngSi4tL+OlPX1eY39/biXwuiXIxC6/HgZGhfkRCqwJa/F6/ZAGomcuyeIfDJpO9TCotpibBn3Q2g1Q2i0wuh3ypJFZqgy+A5sZWyUkxOdLS3q5gn3OkgXqtqRQCfi9sVguWV5bhC7TB7fHj2vh1dPV2ixlPMzq3xy3wnGxRgkczU5NYWZhDMhbV+qR0BjXy+T310QnWEwBaS1Jr+Zb6Yd+Bw2q3qjqqJR1D0hi22CUtQoCB2rK5Qk59yeoK6iDLzaJSxYULF5Erkinpxt5994GVRLMzs8gmEzhwYJ/Av1Q6Kcmi8+cvYPPoFrFj33jjHfzWC1+S6duZ85cwv7CEr//2S1iLhuBxWRFZXcYjx46qooHnCPdmsl6dLhsKpYyqTXJFVjA4YLG58Dff+3tEQhGV6L/4xedRK3Mcknj3+HF87etf13OdP3dW4/PQsaMyuCQrlv4WTPwQsOYcIpBLcJUyNP5GVlcQDDKqEmiEd+bMSenT06TP6/XjwsXLAiq5NljZwvOKBrack1xjdVNByouU8nmdS5SfoB69xeLA9773PTz40FGDjVvIiSFPxnEum0WDz4/Dhw9LmolzgZJWPEvI0OR6JIDNcaMRqN3uxvTUtGQt6gag9eoS7tlcsxx/fl+pGjI9fNWlXcgSZ4UL9Z75Z3wtIfCI/hGUC+JcYh8RuCdITyYrhdYkGcxKEhpsm01IJdIILoWxaXQbSjXgzOkz6OtuxcTYBTT5XZK76Okfgq+pDU6fH6hkJINWrtlQrlqxEorj1dffFBP5kWMPIhJe1u9Vyll4XB7UqjRarKlvqdmeSqfQ2tqynhTkvxOo5XiWtE9yLnMfpQSHpCcosVKuwN/QqPn0wx/+CH19Azh06LAAOJ5xrAKZmr6L+w7sQ0Ds/awMpunXwDsGk+6TU1OS1KHBJ6UdKOshQ9FqzTBu7OnVPYBeHGTm59MpeL0utLW3CWRNpQzJLZ7JPCP480xa8ezNZNakh815z0Q+5yRf3M8otVYuVTAxcVf7uMPlwRLB+nJF48az+rXXXlVVCHX8mfzi2fzB+++jo7MTq5EItmzfpv2LVXMry0uIRUN44YtfRDGf0/l65vRJPProI+pTp8sr4JIVCZzLNEYeHhkWoDw+Pq6zkAkEAp28W1H6iu0mQMvnY0IoEg5Lo5r7xblzF9HY2KSvltZGSWFxXhr3FO5DBDeN6kOaxNMMlN8bniNW9TGr0XjuLi8t4dDhQ+jt6dG8ZH/QG4LjbWUSLxLF8tIKwtGItOJ5v9S5xSqJ9natWSYleO6hVlab2A5qmNMLgHOI3jMOSfKxkodsdaDCc5yECatNBuRkI3NO9Q/0Set7y+ZhTE3eUSUPdcwD/ga1aS2ZQTyRlN8Bk1O8L5FY0drciKZAgxJsa4mofDq4X3d29WifYAKEpraRUBCbh/uRS6/JVJ1SO7ZAu+4mvMMw8ce9SvPdbFO/kXFvgMassMirWo17BkFm/t7/jnle93kx5h6Z/WXphlNOkePEM0tjRiLAunmuwXw35Knqd4xfBs8N4Fz+DPzzHvCcSU0SU7hHETzn/CNZhr/PCoXR0S2GqXOe1YQZgeisnqLEDe+tPBe5zxla7iaB55QmqpMC2A+cgyI5iMhjJFgE4pP5vq79TvCc481XhXrpqg75WLbl3lhtAzz/LEauG23e6IGNHvi37IEN8Pzfsnc33nujBzZ64DPdAx+8+me/xDw39GiNUk/jZTDPaXr3v2KeM5g1yBykuRiALcFzSgDQnIgMJwJ/P/jB9/Hss88ouCHATQZ0R2eHgB+ynro6exTQkeVLnc+WllZdvhmkULaFBmEvvviiQA2ayVWrJYGY586dlX4qL9MEFFi4yQCcYCUZyTaLB5l0SQzO9949jvvvO4j+vn4F/CyVpWxGoZAVsEK2WZFAZTSmwGR405DaSwNKXdY/IdtSNZFjbYK5WoHLbhUIbXd78eGpM9h/4D6ARlvpKJbuXkckuACTy4dEJo/2jm70DW0SuJMrVqQzSmMrn5el2lGBeyy1ZmDBQIIBOYE8BlXx2JoCSQYORpBhlglT1VRSIoBBCfVmCQgxoGAQmc3kpWfL4JRtvDY+LvCRZeoMdFiqzwCDfUa2Pv/kOBLcZgB15/YEnn3mKZSKOTG8innqDxuANmULyFB0u31IpnMIh0IKTBsDgXWdXovem0E92eYE8DjuMmvNFyQTcenyVTz77LMCCQjYs00M5hmcEYBnkMxx4Hxg4MgvMvEIYhC85HOePXsWjz32qIKk8+fPY3BwSAAtjer4HN09XYZprZIFmY9K7smwYhBMk1SPx6G+a2/vQnAlhJbmVvU123+NbOsGPzw+l+YvQYnZuSX1D19k81NGp6WZoFtZoDoDODKlwpGwgHeCnQQyKbnBn2fgSzM+6vvu2D4qyQ6Wg5voJVCufiTNcuXKFfUJkz4E1oxkiqF5zDn75ttvi3lOORYCExyDWxO3xESkfjhfZCYrmNScWQ+myxXY7DTHK2N+blYmmdHQKkLBJfg9HiRTcfgCbsBCE103+oZ24p3jpzA5M4O+gW7s2bMdmwb7MHZlDA6LA6HVMJqbmuH2utDUFEBnd4fARIJHBNApRRBcWZEMEY1OCRhy3yD7lKCfy+nUz1IqgxIeTHQw6OcYUTOYADzXdF//gDwFyPhcDa1i08iIqgDoi8AEBkGXyalZ7T/pVBxepwUNPid6OlvR2tyAeDQqdjnnDoEsMkMpBSNmdiYjhiclh5hYoLQN13k2X0TNQlZsDsGFRUSCZFR6sXvPHmlNk83JhFapXBQ7ntJQNNFcWlxGb9+wtMWZIGKfUC6KzxaLRyXpwGoZMvMJYjZ6PWhu8GsdkjFHdFNGygSlWNVjs0lnmObElF3o6BqQcauMbKuGES5ZizJGY4qLYIyFpqROZHJZSUJlkknMzs5oLtz/wP1IJNJYDUWwEopICiO1toZHjh4R2JvOpCThQMYtdde57ghOEwzZs2e/NKf/+/f+Aa3tHdi7ayf27NyKu7evo9HnweBArwAog3ntEPBpMtNkMif99my+DKvNjUKphmAwjJ/95OdKKNktFowMDcrUee/+fVhLJSXL0tTYKJNAalDTeJbzlWAbdeONsv4qrDSwttlQpGxNjbIw1AUvSbKBVR5MTh7YuxtuD40aq5LpOHTokPYQJuMI+taBTiaruN6Y0Ltw/rx08impRACIcjcExr77J3+Cr3z1Jbz99jtKrHD9MSlCVioNNgmik23+9ltv4ksv/JaMNwm08WyllAOrnnjmWKxutefkyZNKIjJpSbYwQUzuMVzzhvkikM1QEzils5BVM/w/jnGuYBiHas+n3IuJDGkP7k7NqcKESUKejavBZezbu1uAHFnUTBxxjTFBYDPbMXlnFl19QwjHE0oIW01VlLMJ3Bg7L2mZrp4+tPcOwOb0wAxDi9hi9eDa9SlcvnoTU7OGBNKRI/djaKALVksRJhOrOmqoFIDGQJPMKA397TyWlhbEuuVYGkaAhrkz2bCGIbkBnFPGikmBZCotQHg5yOcsSGqEOv5OB3XGuXcW8cYbv8CXvvwisgRP6fdQo1ki930bVpZXMLe4jPsOPvD/sffez5Hn93nnuyO6GznnMBiEyXlmZ3OkljSDSOqUqJNMkyrLVef78e6fuLKurnxnqa4kk7bss2VaibsUl2F3yU2zuzODSRjMAIOcc6MDGp377vV80LNLlmXLtn45qrGFmgXQ3d/v95Pfz/t5P4/2G0BlacNnXMKf9uRn9kESr+xl7O+cA5jffM7i4oJkTVhvAOC5Vc4u7M+sMXW1YVUUBKr8Gqt8npPAywggHb/3QJrWdU0tVvQHNc858wDq9/b0CtgGKOY9Ze8XkjIwpDG+pPICI2ra65c+87IlYjFbX1vVWauvt0ca/YwJqm84V5EEYP9sbGzQHsdnssbB/GXO0eZUujnjdyeTgcfDo0fIHpW0V9fWsGfnpBOPD8LRo/1WS5JQBqVVWksdgI73gtufpEFdcB41SLiQVCaZgXyaS1g90Ge7fRRGMabQMflS9HT36vw3Oz+nag9Y6+zpZ86fF1DOekp1B1UcLU2Nej9SSDxneX/c3dlV4oxECFVC9XW11tHcJKAbEJ5vXyCo15T11keHj1pVwCcZMpKgJLUhXSRSaelmM/4ZmxucdYJBa29rtWpY0zp/5i26F9W6SHWKTDlLpsTGxvqKEoveYs7SqbjNzjyynuFTGm/sa2jE024kBDjr0e7l5BFrG2cuvnL5jMZx2fi8LNtSNsF0euDuva5q42fB87JhLWOSxAeMCPYaklEkZNAMdwlYx94uf4aTOPQ42ZayyPqhYSl/Yk9D+oa2Zz7Tv9HdqGTckDUaGBi0mto6GYZSFRPQnPDa5taO5gSECcYiX8xL1s4TJ46LrMEYc0kSp3nupGIOTU4P7xHwvMw8pz913kHuyu/TWYyKpE8zz/n7pZd/t4IT/f86iq3cfKUFKi3wd90ClUXx77pFK59XaYFKC/zCtMB73/+/VHv5CbPElemWvygPl2xEOm1edByFj7tDKRqkfAmkOQTPORA7lkfAARdi9DgWyfXrHyuoGhoaknwGB2xAKw7FBKwEnYBRSFMQ8MMwcezoor3++vekU/qVr3zV2ttbLRQ0i8WjAgreeutNO3XqpK4LC5FrUHoNw4rDOSZbaE9SLk3J8a2xW9bW0mrPPPW0wHNARb8PI8K0AgiPlyA6L7ASxismhwP9fc74ssxzkc6kWcHjsUAobBlKdv2ANGk7yOVtZX1b5ffItuxvr9jN9960juZ680XqbG07Krb58VOnLXmQtVjyQKAb2s3oH3NPsCv5LLRUAWMcaygnoCSTzihQd0FqUSwiEgaLy/NW8hQVVBLIAr4RSBCYUoaOySDAEKW6SMQ0waz/VGAEOE+wC6AB+x+GM39HD5vnRyIhFPCrVD0ZJ6h3owQ2GaaPgLCw52LRmLScm5saBdZzf7DDCdiQU4FVCIDOtSi5X1petcQ+wXSfABOSJGX2E+8n+VJmQgEmUMIrU6mEA48I0tA/R+YH9pbX57WbN25ag0CCPbHOeD1A9dDwsBIsYnRT1uxFAsAvJiYsu9XVBTHPh4eOqVzfQ/G4F31br42Njck8DbITAV5be5eSBY5l7iol6I/t7V0HCmGqZgA/6BLnLJPet4amRoGvR4eHFNQxD8TazKWtpbnBRo8OClyrDgNywf7jvkvSiKU/STiUE1tlgInZemNszNraO6yjvU0z8/74uLW2tApAASDjHrl3+pjrcZ+SW1KlSFBgLGNvZ3vT6mvQzA3a/Xt3LIL5YdhseydqiZTXLl192Uq+iP2773zHuns7ZBoK0N7b1W1PXHrC5pElOjiwkyePax1x5C9YnVFpyg4eOSo5BxIbADAw+7kXZJvGx+8peEYyA0CH53NyLXmBUvz90sULSpgI0JZmqWOWARIBCGEMd/Xqk/bWW2/b1vaunTh+whIx9MQT1tvZYgfJqPk8RWdem8laU1OrgniA7bg0uUNiDWIODDMZMANdXKojfvLeNRsePW6TU9PW29ZsLXU11tiEPEC1EkP0K/MODXnuKxQJq1qEdbIqQILHJy1cxj5mhqpkAbQsFmxleclisZgY9y2N9fKWcDrPYGoE/QBRfv1MkgENdAAigN0Prl234eEh68Kszu9kO2D2eVTy75XxIMA4Bq6XrlyWfAAg8r07t+2Vl1/S/cDARmrj3sSEWJXx3ag9+8QVJZn4+0E6ZbNzswLxY7G4dM6vXLlqHZ3dmmPf+cvXbWVt3Z6+esWuXr4ozfd8JmUeKwgoho0I05qEEdVGvkBRLEHWWfMGBGp4PH7J/ywuLAroZA4g8RMMBe3W3duSeAIg29ndUdURpn1uvc9b0O9XgheGsFeAkQNeWWe3ozHpIAN0rSwvW093lzU1NMj0MZMr2Lvvf2Cf+9w/kFY+icUycM2YY87Rt5go09bnTp+zmUfTYt9jfgl4/ud//hd28fIlrcdTj6alFTw4eNQ8JRK8WY0lkhTvvPNTe/KJJ+RpQHUIgCoJWYB/KiTyVmWxRFJMZu23Pq/mBfMAgA5JMZi6JGtqq0OWSlEp0yCACiCNOcFYQ+5nbOyWjd26bYNH0a+OWDLlJBOQNEF/nmQdawUJY5lfppICFQGdreCxbLpo4w+nraaxRQmbxtqIvfPmG9ZUU2WZdFLAfHV9k126+pRY/8FAyA7SJfv2n/wHC4cb7MHDaQtrnffZ7/3jf2h1dWgOFyT75cmVtDeXDSslB5J3yW4S6TwPawJJg4MM+yHVEx7J0pBIhRnOvNQ4z6SVKJuZmbXPvPyKPAeYfKwF7773nn32s68K3EViI4RGttdjt2+NSX6of2BI5uBUhgDSARyTsDh6dEjXocKLBBhJKYDTgb5eq6urlm47wHk8vqfEF2cWgF0AdfYLZIAwXe7v61SSjOcsn6PoJ9jx2YwznAUY5gxwZ3LaUumMxg1JY97D/s/r2a+Zg4DGJIj5m8D9qio7NjJsV65cVsIRw1EqrY4fG1USspy4QxamualFoPLmxoYNj4woYUNCtmysSPvCxuc9VAKyV7S3t9nM7IzWJIBd9NBhUJ8/f8lKRZIAaVtantFrITswP9y9OSkszmGsfo+mpmxeidlut58Vi1YPoWJrU1VEPAvjFia9AFv052UwuaUkB/tT8NDkFH8P9jBkVjgv0eY8G+eC2pqI9nDmLP3HekplB8kEEgasCYDazKXzp0868+Fw2JKptG3vRnUW4SBLAqmxoc4G+npsZWnRUok98xayqqAKhpBHypg3EFb1D944eOsAMldHIprPgYCTDyHJsLW1q0oD+pEqj/34nq2vLVoo4LFkbMeSyZgdPXleazt7I6QTxyZ3FSWSYNMXbO+iGP20KYmusua5I7iU1b4dG9yB5/z/J9rgfK68cHKcbVmbSs53hXVD+i6fhDXaW4v0hd/9+vCwp/MvknRU8jw+O3KWODwPf8r0tVw5yDmadZW1DIPrrq4enQlJnnMGgSSARwJnYGeA7qoE+QaspyoFqSjalp/5r6wS+TOyLYea5+5s45jnStwcMs81Js3Jpn2SZKiA578wwWzlQSotUGmBv7MWqIDnf2dNWfmgSgtUWuAXrQUAzx+zSryUQTrwvHy4JOjjEAvY5C3kTWEOB1jARx3OKcVHnBF2I8A5UgHObNHjw9gQGZW0Ds8AKAQDSFgQoBE0S5uxBIs4Yc1NrQqCYRN98YtfUlBaZlxRmr25sWm/+Ztfs+7uTsvnkmIy8lpAEwIlghgFKYcBR1lnUYZXgCsHaTG9drZ2BaATbBP4wWAPBtEKdzIZhWLQSiUnfQHTB1OuixfOi7HnwHMXyChAoaQ6tW9N9bVi7CLF0HfkqNU2tqhtfKWcWOfxjSWrDfnNG66z9Z09q66tt/bOHovtH6ikXtrEJB28HgVixYLTC4WNCSBc1vsGKOC5aBueCfb+w4eTkoM9efq4An0AVgJ03gOziP9HMxNWNMxFgbD19dJ4BSACgCHAKUujEFBx7fK/N2/ckHxDLazFbMb2orvSBAUQpm8BZzK5nMaBgL5c3hKxuIJughuA+K1NkgkjAvYJbrgvJBIAtACwRo8dE1jPWIM1zrUZH9wT94fRKfeOuSzBLSXLMJG5/zfeeMOuXLlyKPHjEjWwNy9fvmwbG9sy+AKI4bkBGWBfCqAgGRTw2/Xr18WKI7S6+oRjfAKcY9SVz5fE2gf4517Qx88wF7xegarTs3O6T0ATQAPYUowQ2oR7IxjcT+5LN7+9vUVsQiQfMC9MJJMCGNBxfjAxbmdPH5dsSggGMea15lU/wGiG+Yr8A/dN+7l49rBc2eu1ja0tAeAwDhn/GN12dnQqgYFchAMznAQCrDFK02vq6gTYCMzJYfwWF7Cwtblm2YOUzc9OC2iuCeft7PkLthsv2tkLz1siY/aHf/THNjh8xLzegsDSjuYWi25H1dbzC0v2mV96WXrf6IgXClklCWgnJBPu3rtvV598WrI0VCgg48J9kTShHwCHc/mCJAra29ql8Yo2OH2FUS33yP2iG077APyubWwIjEJPngTRm2++JYY0RqUBT9EOkrtWyu5bIeeY1wLjUgeSGyqUvFb0+G13f9+ee+55S+7HJTWChAHJub1Y0uoaWuzNn7xrR4ePyUzzi6++aCFPXusgQBVJNungplL6HRIa+6m01dY1iFGa3s+oAgBG5cL8nDTWR0eHdY1U2lUo6FuaAgUL+DyGySEJswg+AbGY3bw5ZqdOndK9AxYxBkkYIb3z4YfXrKGxXka6AEIkE/biSbt587ZtrG9ZPJky8wfsmWeftTMnT0j3e+zGxzZ8dFBrcSqdVlXE7PyCzPgaa+vsiExVC6ruWV5ZFPP8wkV0/4N27dpHlsuX7NSpM5In+MvXf2Cb27vW291pn/3MixZB6LpAX/lkHDw3OyMQhIqBLEnKINxBQJO8Y8d7vEo0eIy1D71j9y8JBMDKkpcKlLitra4eGveS3LlnZ8+ccmaLh4aakXDIcgcuCYpe/EE2J1kGPh/jThJcjLnuri4nUbJ/oMQfFSkTExOSfCrLtTBeGZPMPdaEkaERm3k0q/FKO5OogM3OfPzjb31LJniY4b337nX7x//4H1l9XcRqwoClToucdgCkBbQGvPR7PUokAhSy3pR8IdvajtqdO3ceS24xL0gOsuaX9c1Zx8KhgOWyJDsPPUjEsCxpDWZfRoIEYI85BCCXK3jt4eSUvCeuffiBHRsdtuamert184YdP3HcmhvxCcjajRvX7flnnrf43r59cP2WtXb2WO/AEZuenLC1+Snraq03TzGrBNf88qrV1DfZ6Mhpy+bMdqMJ6+sbto2tmL3/wcd27aOPrLmlwVZWF+y3vvarls2nbGSw3/o628SQxjxVPgHJpJj5TrudhIgzqybhh5xDvuD0i9OZtPYL9KwBwUlS0faw0f/yr/7Kvvn1r1sxhxmnX8Dca699T/4dShCSrMjllMSbnZ3RPnny1DlbXtmUdAzrIfsVMnH4VLAWyofB7LACCukHkpwZq6mtkaEpFWJPPnlV119YWBQoiF44yUGSRkOD/ZpbJI1IAnPOQTMc34K9aFwJffaVmrpGOyiYklecg9gvh4fxe2myxaVFjU3GIXsPiR0qAUguLi4sqL+oICGxxH5/6cIF6+3r0/hiPJMAoOKMffenP/2pfeUrX9Y1WTfZq5DWcAlutMnd3OJMxpmH654/f86aW5ptL0r7tNnDh1P2wx+8aV/60lc0T4qljHTjuW/GJ+uTzkkej01OTeozSRLiKUA1FAlLzhqu3+KS2hE4fsjKd1JnLrnrKu5cEjqsiomCKuY4I7DfRWpqdT5rbWmz+/fHrbvLJSu07/oDktU5MnBEFQ7IsZVl7AC5q8NIB+XFOGe14QhLtSHs6Dr8eNZWze816+rosNXFOauvDirxV13bYNF4UhUXdY2Ndv/+AxEaqBhk3IRJmvT3KMHu84csl3UVVtIsx5A4l7b5mYe2t71phfyBBQM+6zwypLMilZeMCc51tB9nHEdEcedy2OjsgwK0ZdZe0LpEe3N2cVaZn4DnzKGfB8/pe/qAtuSLRJUMpSUc/kl0497r5t3jc0b5vPEp8Ny9gyt/Ap7DPGeucf71Ny3dAAAgAElEQVRABpHPoD8fPHiovbqnt882N7cFmENuYX0iEeNkyVgvnawe51hVtPgwqIcA44D8T4Pn4qCXuT6HcjMyMy+fj6iiUELGtSma59pvHrdTBTz/RYtpK89TaYFKC/z3t0AFPP/vb8PKJ1RaoNICv6AtUAbPP808l5jh4UH80+C5B/bqoVGPc7Z34DmQB0wbGJwwaDgsU3Lq8WFwFBfAS1k0XzBSAchglAIAcegmoAeomJtdEGMOwKq7u1eggQMLS/b2W28rSH355VcEOFkpbX6/02YksASUfPnllxWYcX0O32h88kUwUywdalB7/La1sWsff4Sx4eetipLq3IHYQuh5c9D2eGqMCmKZKi4uKDh58uoTAunFfNFh3QUmyDl4An6LR7dtbXnJjo2O2n4mZ95gWIBJYnfL7n38nvW0VFtNlc+i+3lbWN20gcEhyxfNjgyPWjBcIwYOwZ0LDhCTxPzPp5J0ZFgAnsoMfhIFtIUzk3Tl0U3NTTL2y+Qyh8GwM5EjuSAWbFVEJqwEyTCxkGxB9gLAjNfRJ/xL2wHW037lAENSBkjAiA1aZQdo60Zg8ucEQAvk39xQIA6giXHmqRMnZUBKXxKc8bldnejXw/5fkEwNYDNstUczM/b8iy8qWOc9jAVXRVAtwJvg9M/+7M/spZccSxY2GEAa+tho6fM8zzzzjAI2AmtYbgTyfPbBQU7l07yG54VdmdxP2pnTp2x9Y13ACZ+Dwdrw8FGrqXal9RAYPRaQKSuMO0rt+aIKgH5vbmmxfaSHVhxLnvFOsEdZelNjk8rk0T4HRCdwJJ+zn4xpfALaYoDGHEL+BV3yqckJGxkeFPOc0m+AUxJQjG3agPeRRKCNPl0tIIY+bORoVCAq5nHoPtPuaHmjb63vQt6Z/vrQ/a2xvFh+Zuub2xY+1EeemZ21SDgijVcr5mWAW8gd2Or8bcmsxFN+e+qFL1qmVGX/+t//ezt+6pg1NdZKoqClvsFqwtU2NTVrH16/ab/5G79mpSJBfd68HliUmLNWK2EzN7cksKKnp9+q/Ix5AHYkU8wle3J5W1xaUmUBMiynTp9RP6vcvr3Feru7ZbgKWxwGG1UuHukCJ+3W7Tv27LPP2htv/MAW5hd0H4notj0YH7PWxmqrDjujxu6eXgtV15rXH7ZwdZ35wzU2t7xqPb09trW5Lh33oaEjCuoBi5P7aVtZ2xbYxtx77slL1taIGdy+kh0k0xh/gKEwGDFoBLCG/U6SJI3kkscMcFfM44BP4BgmpCqLR481TyWEVyaOib2Y5gB9xtyENXr71m27dOmSJEFIUNHHrE1+eQmk7MHkQ4sn4tbd22cdXd0C7gtFkgQZ+853/ty2onsqmX/mqSft5PERu3P7ppirJMUAxoEcYvGkzczN2uULF62QOpC5KHOjsRn/iU4l3WSO6g3Ye++9b7W1jdba2mHjj2bt9t371tbcYGdOHrP+ng6ZzlJtAcse40SSm+wRMM/L5qXpLJIfJGNJSHqskAekxByQ+eeVlj7M/IePJgWMNR5KOQHmZ9Np6fkjKUNCCLAJ9moI8zv5cPg0P9u6OqVpTHVJU1OL5Hq65RVRtKWVFevs6lZyjjWCJJxjCnv0O76Zv7R7OBS277/+hn3h8//AEvtJMZphTLMHxZP78qFIJFP23e++bsNDo3b21KiFqnimvMBaJiqsZzStMaplrDN+2OOQMYBlTQJseWlZwCSG15KrSsNQdyxK/mMNYHyi8exkLg5lFWClHnqOMG4B82EWkxxb26BaYUPjqbevR1ryN65ft2efeUo6/Rj1AiyTmOzr6RW4Nbu4ZheuPGnLyCxl9q0+7LPV2YfW09GsxMO9+xM2dOykdfWO2nsfjFl9A5VOPjt+8qylDrI2OfXIPr5+Xcmhjs42u3TlksV3N+2zLz/lql8OE9Cwu6kmILEA85l+dJVCgHdBGW/X1FbrWeYXFhzgG3bm0bTL9s6OvfnWm/bbv/U1y+N3Ij3llP3oR2/ZL3/5q9pnkD2LJxM6EyC1QpKEMfzgwZRAe/wN+F5fX1UyA5xweGhIyXD2fEkiIcF2WC137NiIzjC0J4DvvXvjOrMwJw9SaQGATQ11eg4ODA68BwAMag8s5JCQObBEfF8GlHinoOTMnGfPJoGAbwv3BLjNOtHW2qL1IUh1hddJxHFf0d1djV1kSWB5owXuEroeydORMN7a3NL+AYgoqbWs88uAuc34pg24DjrfnPmQqSGpwt4BE5yzDCAnVXzJxIFdvz4m35Fjx4cEGNNXJKzZZ6jY4ZkBsWGvc0Zxe3PeGurqtA9ILiuflyxdPBY/9Gjx6Xfl5DDAKn/TazGH341qfWdfTUsyZkhtNTM9a+fPn1fVCZULnKNIcBUKOa2TJB1IblK1IUYzuvMBpIo8FqGd8J0JRSTLxXznXMPawhrd39MrbfLZRxNaO0+fu2jpbM6isX3zBQK2tb3jku1VVbafjKt6QdVpnId9fquvb5LppyOB5KyQObDN9SWbeTRh7S2NFglXWaSx2cz8Fglz7nSsc/kPIKUC29rH/Db5BbAPUx1Vlq5Djs5h2g48/1nZlv8085y+d8ahSO1FHPPcaaEcmoM6L5vy52l9FmHmUKqF8465hLz7cj5JOkHn8XeZ13mFClLaRkkwv19nPggBDdKlz6lygL2ShDp7LAairHeaM2Y697Ge86x4ozLflFw+lG1xz102DXXXL2ueq6LiU1IujHmZpiJn9nPM84rm+S9ocFt5rEoLVFrgv7kFKuD5f3PTVd5YaYFKC/yit8C7f/1/PtY8d1IZHDoJyN2T/23Ac1iOcrk/PMgKBPb4bP8gJzYmAWsZKIAFxM9obXLAxqgQEALgEVkVgCmCJ5jVBLww3DggLy4sHZoq9VozBlW+kpjiHMyv37iuYG9wcMiZAgFW+P323e++ZiMjwzZ6DGYPZZ8BKxQ8trK4buP37ku2pakJcB5AEo1PJGiKFo402erqlt2+fdvqal0p+xNXLoupJMkMHd6dJiT8ndj+vm2uLllzY71j10ZqLFMwsWombt+y2PqCdTaErLE2bBvRfZtf2bDG5ja7cOmKDBOrqmvVdmXwnOuhe+31+KUt/O6779nTzzxj83NzAiEB02AXE5yQYICdBcDkC/gNMQS+YHHyeciloPuciMM4b9XraXc0U0ORiNhfjqEP0OnYzIC1/L4MoAOed1Bu29lhnmJJTEG4O6srywrEU+l9a2lrkQbqfsrpRRNMEvgC9DAGKLPfi8bEygPwpMyb0mFkL9Cw7ezukjRJWZaEZ8MgFskEDGZ//dd/XYEYrKb9RExJGAEn29ti2L366quH5qRZlfEzvpyWZtT8wbACMl4LGI2urmOiN6l9KHt3TCsCV5IyaCcDVnltfW3L5ucXbT95ILCCYJX3A8zHk3FLHyZrnLa/08qF6Tc5OWX9fQOOSb2zI3AVU0jaA3kb+gogBGADRmpvT5clYrvW1dFmoaDfQkGqBkJi4cOkduXVzsCrrGNaZoSpRNnvF1gVDlUJuMEkr621TZUCgApzc7MCyQBIAgTlHo8SM5vbO1Zb3yA2FsAm84mAPh6NqsKgOuS1uYn3ZKCYLkTsjZ/ctCMjZ+3962N27NSo9fV1WlN9tbXUNQhAX1vftu//+G37ra/9hoB3j+UsFAQAAOBNC6RIJNN289Zdu3z5CasJBSzoR8MVHXskTIqqYgAwgZlGX9bW1Yv9LL3fg6SdPnVaxqBIccBkC1bBtHaa4AuLyzKpW18DAA9aT3enVfmLFttZF+sco2GYzJTfh2rqZXLY0tFjg8OjdvvefYHf8b0dqwp4ZHaJVn1DfZMl4ilbXF638YkpmcCRCLl4/qy0or1WlEZ3KITBm18Mca8/YI0tbba4tKo5OdDXLZC9JhIS6xspDwBlnhs2IGMU8PQgm9H6MvPokfoa0Ae2IWOUz65vcJUHsN0ZczBMfcWMZTBZrK2xpdUVm3jw0No7Ac8brbO7z/b2EjY5NWO3xidsZydqoaDPfvu3fsNy6X1J+rBuMT82tjal+Uzi4uKFC7Y8My8dfLwCMBj0BRxgAlschuTKyprtRmOqzvhw7K5AKCpSzp46ZvnMvuQOSHaQjCFpINNGEpvBoO4XJi4+AF4PJfaHEmAFpHqqbH8fhm+9xfcStrq+LiY5axeJM1UZ9XZJ0sVJMAHmOAM5gDGfxy8Afju6Y16YjEXXxoCHzOXOdioymmVGB/A6Mjpir7/+uipjmN/MEUA2KmNoc5Jr/Cz96509O33qlNoikz2QljZrJ0DZXixhoVCN/f7v/5H9r//LPzW/J2feUkaAJSx6+o1EHPJKgFNIFgH0AmDevHlDSRZA87Nnz+hexbo/BN7ZFwFUmfOwaouFrJUKAGCOQSpwy+fX/JFBbDojQ2OY8bDazRsUA5bXLS8tia1MxculC5fEoMZLYGQItnOzLS3OK+Hhj9Sav6rafvTW2/abv/ZV216escnbH9m5k0MWCQU0NyenFyzU1GsDQyek/f3d116XZj730tzcZtu7e/b2T963hsZmSZuMDvXbF159Rh4jVJlRPUT/pVIkvpyvA2ORJGVDfYMqsgAMGdsCsAsF6+3rNRJ9fIWrw0qsoeff2dZiXkwjm5ptc3PH3njjTa3hGBJfvfqUqlPo06//o39oC4sL2o+QM6MNjwwMCDBF+oR2OTp4RPeAD4FYw7XVtr29ZRgiMgdJtLJ2s9bCuk4k9gUOtrW2y0yXChP8PUh6Dw0fVfWBJEn8AY2Bu3fGraoKc+icGLc9fb1KnBwZ6NdY49okM2DuUjkHM99dL6eKAp5R4LmYuhjIOqkK+pf9BhCY9t2LRtW+vD8YCEr7mT3ISX95lDyGtU5iCFAerW/MMvnssjQI6+rk5COrq2uweljyqZwtLa0KmO4b7LXmFnxH0OdHVieuvYb26uzsONSOd9WArHelQkEJSQd6etT+7MuczTh6llnnXJMkN9UFmquplNqZyg7mxI2xWxrb8icouWpG2o5nQYYILXjOmki5cBakgoZnkp53IW9WzNnu3q4SiyTW8KDhrEXyOxbdk548lVcdbW1WVxux8Xu3lVB6+ZdeVaXc3OKSQGDOMvRTR1urPZi4b4ODA5JGQp6NRKTOEeaVJA5yhay5GCrfu/2xNdRXS75p5NQZq6tr0ms5t7H+OaNw9sS88+OAJJHNy5CW9YR1s+zHIC3ww3O7oOxD2ZbH5/lDqRUnhVLUfGIcQbooG4Y6uyK3BpdNyh0Y7ir53Jm+LNVCwpv7K0dHzjTUvT6rMxVtLNmWUOiQPe5TdQZrHkkI1ifGPX2oatUACSGfKmZ4Fs7RrIGA5yQjSHQ8VpaBaKJbFb9c3+WEC+B5mVCg5zh8lWOee61AksppTD5ONFTA81/0KLfyfJUWqLTAf20LVMDz/9oWq7y+0gKVFvh70wKA5+XSzE/AcwLwQ0mIn5Nt+VnNc4XtYnOUmeccgMuyLQBUsEk4zBPQYTzlgsI9MZIAYQHqYatwvehuTMAjoBFasgDugAkc9AlMARMAKAlIMQwFOOG1b7/9tp07d14smjIThYDy29/+trTQn37mSZVcZzOUTZcs4A/ZT956Rzq558+fscZGwOuM+bzAXEVbX49KU5jDN0aGY2M37Je/9EVLxGOuXT4FnmeLRduN7dnS/IydOj7qSmA9XpmAwkpanZ+1gfZG8+US5itmLZX32q17D+34qTPWf2TQHj6as87efjH0YeJQMkygidQG/o5eX9A++ugj6YHfv39f5dw1NRGxTwFwCRoE3ni9ls1nFQCjmQuji8DIlarHJD3S09N7GMD7ZZy1G42KpUb5tmOB1Tw256SP+JngHI1STA/RIIaBDmuSsmaAPfoIIAtZBUAYdJ4BpQu5rAwzKS+n/wi0pGUsgyevwIaTJ09KR7yhuUlyF9yDkij5vMYIQT6McsYTATb3SR+cPX1CgRTPzd/+5E/+xL7xjW8IYH7ttddUgaAkSi5vmzsxscQI7mHOwoZbX1+z6hrKwHM2NHRU/9KvmFLV1AbFviwVvZbaR+9+VzrMsAUJ+rkuLF3GIFqa6DH39vZpvSCQhoXP/YtdWCgKeKEfujo7bXHBSbwAaiHbQjB/+85tq6mO2MULZ215cV6g1OjwkO1s7aitSCBQCSDZgkMNXK5VnrMyxypidWl2c+yWnT51UvMJY0WuDWMLpjn6tlRs8A0LGqAI5vbuXkLMf8BWElbMN9q4vq7Gbo+Nmad4YLVe5GcCth0rWkvPCZtbjdr41LRVRdDuPrDR4QG7dOashXx+mXTeuDNhn//CZ626ym+lArr9tAVzutoOMnlb39gx8wettaXdLLdvYLIK0mWS5pWuNsA5YBdAIyxS5gZeAKnYnp6dRAHsYtYXDNkokefeJV2RL9q777xnW+ur1tHWbBfOnbRUYsciIb/kUDw+r+Qm6po7LJ7K2362aL5ASO2C3MLO5rpl0gk7dWxE2tqwoRsbWmxza88mp+ZscWnFvMyz3S2BxV1trdIpb2yole7ttIA9j9U2NJnPX2WRmogV8vsWrvJbFWzyZNwCPjT3XfAfqEI/N2UPp6Ytlth3prLptMCD7s5OJUEYVxg5MydIRAF6sQ4BDFX7CxqHmIGik13y+GxlfdPm55fs+InTZp6ArayuW0Nrp/3kp+/Y2vKiNdZX21NPXLaA3yPAjA8j+TW/uKDKiFPHT9rW2qZAi5bWJgfSkdRDpiZSbXfvjisx4PfB8jaL7mckVzV0pN/G74zZ0JFeJSAa62ssXIVmtUm+goRiFskAgOEiDE9Yvui5k7h1QDCgSiqVFeg0+XBaQCHJRfaQdGpfIFRNjTNjBHGrCgUslUw6ZiI68UUMI0s2+WjS+o4M2J3xewIXz547b/fHJ+zK5SckgbC2vKJECtUzgG+wywHOAbPLCSrYj6wNAOesHcdHjumavM/nN5uZnZa0BrJGLS3tAsymH83ZW2/91L75O79pTQ2wROk3lxBCJga2MWAy43x3d8/m5hdUfdXT0y7gCFkF5gqgHBUuMKEBjQG92ENZ29FjJmlTRrAEbvHsVEIJZXKGw5gJUw0WT6aVjJicnFQ7AiK++plXbfLhQ1uFnd/aqrU3GU/YxuaqHTs+bBu7Mft47I6dOHnK9mPb1hzxWelgz4LFlDXWIfcQsKXVLcuFWuzclaeVRKU64CBzoL0vkyva5lbctnYS9uDBnObo1vqKtTdX2eVL5+V/wbhCbgjglURjWaKC5K18Ig6ySjxIpsJKahd03D++/rG1tLbYmXNn7Pvf/74MX2trIxap8loinjCvF8ktj42PT9n9iSmBriQPeC9rrgwmW5qtqaFJhoTst0gLkfRFD//o4IAMJUnW0lbsgVRfbGysqSKAJBuAOHs17UtyBskPDDVJ6LWT6FlZkUQRSR+wasBKzJMXF5fN5w0ouRCJ1Mhj4974Pe1lJA74bNj1MKb9AQBVZwJMG8jYei9uXd19+nzOPJhoQhhgNWGsMXbZd5F3YexsbKyqz2HbA/Yj4cL+ylkMggJjis+Fye3Bk8FP8iX1WHue10qepKbBMumcxeMHdvbMeclr7SWiFoqElFwF4EUHHgCdahD2SMeeRnIobHu7O4dzFg1/tOSDSmbt7kSd6XlV6LFUH/NdsnCZjPbdneiunT6NRFSN5sIbP/yhfelLv2w//OEPrburR7Is4/fHLZ06UBuS/MMPIYhRpKckM1XGK/0r8LyUE7Ma2S7AcCp0SH7BbuczqDrgfnkfvg+MbdY9ZIRyaIVHakQ+YGyghz90dMDu3bll/UjmhAJWFam2Bw8nNe+7Onu1zmMgTEIxe5Cwvd0Ny2dJfnhtcGTUGhpaLZsFzK5xioA6WtOX9CtJ/aKSgoDWkiXBVPwx8/rQHPRTJqHuA8qyLQ70VtUE5ttK2LoqvapQWAkdwG83xsoyUE4EhvHEZdz6gtY4/+LT4PxGBNST/Dwcn+xPU1MP9XuIL4xp1k0SHyR7ke3ibM++DemGdVnVeYDaxZLan5nOOR+CA4nj+vpatTNzyGHmXPhxI7k1//AcRBzCPdI4Xs7QEFwwDMVMWi3ys5rn/L0Cnv+9CXcrD1ppgUoL/C1boAKe/y0bqvKySgtUWuDvXwu8871/LvCcb3cuhXn+nwbPfcWCjOzKwfmnZVtULilmitNIpKwYw1AYJRyo792953Qpe7p1HbQ0Z6YfWXd3l4ATZDHa2trFIiOggyG8sbFpTz31tAIqzLI42Hd3dQvggK0KsAOAOjc/J5Dx2WefU3AA0AbY+61v/Ssd+v/p//xPneYoj2Z+O0hl7J2fvGMP7k/YF77wOTtxcljBVLGQsXwxb2/88McqDT516rTt7e4KqDpxfFQlzGW9RQdalCwaj9vswpwNDvRZvfRNs9JBn11YUgn1UH+PdTVWWyq6Zr5i3jIWtAczC9bXd8S6+/vFPE/nira8suJMouTbVJJEBUZTBKoA8keODKjsG/AVljlsJMDiMptIrKCAT1IXaOaijVoVCAoYRvaFb8AKMcwPGUOUwAMqLCwuqo2le67kQNHpSxeKCsz5t762zmZnZm0/kZTBHQzFpsYGVx7uRW83bwXY/QGfY3oR4AkcVBQoABQZDYBgxogDvgO2G921nt5em5yaElDE9WGaHzt+3FqaW5wB5862zc3OymQMcBK2Vmo/ae0d7Qrw//AP/tC++c1vqK/RB0cGAe1agu6VtS2BiSQnkAMoJwT4zJ2dLevr75NuqjNOg/Hn2hSZm9gewXRMpcYw42qqawQ8oHkOIwwQPZFKWCRcLeDJSap4xYzlM0geAA6JgRUMCcgWmzgH8OZX2fvDhw8Eng8dPWK3xm5Yb1eHmN+hqrAAvrLhrpufn5RlO2kkx7gi6PT4/TLLpI9hn3NtQA8Yv2urKy7ITyXt0uWL5oOpjnlZKm0eX0Cmp1PTs9Y/cETALWBnPp+xXCZtC7OTNtIVshzl5tGMre/mrLlr0OLZot17MKHg/stf/Lw11VRbKZ22haUV200e2ImTx6065LeidF1dRYv031O8Zs2aWjsEAvpJWnkcI45AnrZB45h5dB0Gt9dvDU1NAro62zusmMsITCO0PxArOytQjLJvNGsBOPgcWKWTE3ctnYxZR1uLpfdj1tvTIaCOv9c3t1qm6LX9TMnSORMbtBopDED+MPPmwC6cO2V+pKg8XpXTe71Bi+4lBQpuJ5O2vLlhXe3ttrwwp/t66flnBeSiQwybEXZ2PJGy4ZEh62hvEFsYxjnXCAUCAgYAEGDOsw4sLK6opBwQluFIhQPjBdYi42RpeVHJq2efecbwISBx1VBfZ8eP9FheVROIYEn/SSZ4aMBv7uwKqEBGo7t/SODtB++9Y5trK9bV0Wp9vV321NUrjxmOY7duSdKGuecrOhkJEggANtIel0zWus0vLFpDA0aCg6pe2IntmwejwGLecumUEhUnRoctVBWQXi1VOzCH6WdVKEnGIGvp9L508ZHgEihdpAKItdoj/e+FhRU7ceKUPZh4KLmCjvZWVVBQEQW4xnoJoxZADK8I9KKRA1pcWpbed3VdrV0fuykwExkj2N3dnT1am+J7MdvcXJfUAvuS1tN84bF0lEtU1khOxFX7eK21uVXrCON5fnHWHk5OKCnXPzAocDqXY83z2XvvfmChQMmuXjkjo0okeQL+oKoLZCIYIkGSs5nZOSdXU8zb8eNDMkR1BopObxgmPYlDpM9kGisTQa9dvnhBJnqf2HaX/8+jOcQeimlsKIz8B0mPoN2feCCw/Lnnn7P62np7NPXIDvYxq+7Wc/O1ubFlbR0tFgoH7d6DSemLI0fR0Vxn2cSWebNxa6sHlHTAWlV1g40v7NjZK0/JNySd3ZcWPH1NjiS5j2RHwGbm1uyddz6yYj5tF84O2wvPPyupIYyNaT8n0xWxtnbkxEhmsr87U+dCzhlkxhNJ9YN7DUmPgs3OO48U5HZgCBfyaa19DQ3InLGTkny+oYoU5hoVD6yRAL1IiEzcp9qpRkxzpGTYw5ubmpxMRMBvE+PjSlJjmo0hL0lAJFRIxjMOHKCd0ZhdX9uwW7du24ULF9VuPAdnExjXGPoiVwZ4DTO9vq7BotGYLS8BsOeUIAOUR8YHM1Ilh3MZVbxhaMqeQjUVewyeEoNHR9SXMHfZR0g+sqewr7IXsW7UNzZaq0zDC6rgGhwc1NmM+6LvOFMxtkm4QRKgQgzw3C+TeMaDqzJjnWYNwRS2WEQSpd6SiZRM2f0h+nZGc4f7X1lZ0ng9OnREZzuSfgD8JA04L+TSjkzB9dn/ORcwP0hAlKVo0EaHhb+6hqRSl84aXd09Soazr3LgeO+DD+zSpctaA6anZ3WfVI20trRorGxurKkNR0iOZzM6e9KnVKswj5BkAfQX+zkHaF2tdQmzb0xX8URA/om1C9by9u62M9UuUu1QrcQXwH7AR8KjStU77a0tktqB8c78np6ZVWKRRB6+Jzw/bVvlN82f9bVla25usIF+ZIgaNVa93rDWDxIfkeoq6aJXsY8Wcub3hS2fc1Wh8iDyMQb9h33lAPXHXzDBD3XMAUEEIot1jlxQSmewNPr79WjBs89QjUAiCO8NZx7K7CFxIBlE2N+HZw5456WCq8B0LHcdrPXFfQGec18kjcpSdgDkVKpgeozUI+OivaNLCRjAb5IiJHBkYhoJO5Pq1IF0/UdHR5Tc4neHnHFJCDowHDkZF7scKsccxjHOMLToMe0pkh6SVBT3/YlhKPd/4cVvVHCiv3+hb+WJKy1QaYH/TAtUFsXK8Ki0QKUFKi3wN7QAmucE4wq+DjUWCeQ/MSJz7BXYeEEO/kQgh6WQlAkD8pRlW8T28DqjTX6PqRKBwO07d+3atWsK+svA5qWLsADvmqdYsMb6WttLJOzD69ft1MnT+vyWllaxT8oyI0gEAAYS+La3tklxEVAHBswx6f0AACAASURBVFlTS6P9wR/+gX3lq79idXWYifntwYNpAQY//vGb9sJLn7GBo0MKtADM//p7r9vO9qZ97Td+zcbv3rJf//VfUcl3LBa1uflZm5qesatPPmnv/vQdBURXLl9SUA2QoUJQaTDCZM9YdC+qQzkMxdKhkSoBHuWmNz++ZlfOn7RSJmFbK/NWjdRC0W+TcwS/w9bR22uRmnrLFhyLB11jsQzRMfZ6bHcnYdtbCTHGYZqj2y5WejAglih9huwDoGQMw676ev37ve+9bi++8IK1t7XqPikfrw6HraW52Xa2t6y3p8cOkkn3DMjLRCifLShAyWdSFg54xWrMA46Ea8Uw3d7csL6ebmnXU97vAjUHrhHREDA6vc+ATNL4fzHfs7DIY/b++9dkrgaoPTc3o4APHdwbN26I8Ub5OsEvbGz0669evarxSJBFMoA2JSEAaEKwC/BPwH/v7l2BGFevXhGrDXABAO346KiAbPD7nd2YAnrai4BK+vC1ddIIp6wYUIMAH/BmfWNFgDzJFkDznZ1dAd/9/UecRE0qpf4ApI8lE2LM81rKxJEegPEN+5JAEO3qru5OtQ39CiM2XBXWewh81ZYyUXVl/kuLi2Kgjt24oVL1svYp1yVAZfwDwvCagzQBMHOgSomnze2omOfIE8zOANiExPZCGqNUom2bra+vS+X0vlJWUh8AvIWiz/Ilv+1Ek5IlOXfhogJmme7Fdi2fTtqD629be0O1pGBSmZwdP3/VvDWt9sf/7i+s5A1Zb1e3vXjlglkyaosrS+ZvrBeg01BXY9sbazZ0ZMC2t7a0NiB2vX+QEViPoauVDqxYRNfUaVwTyFO+nkbC5CCtBBpa/YAjADRo+F44f872otsagwT1JDFgMT58NG1ZdNNDEY2BXGLbIn6PY9TuH0gHHBCTZAqgE/8CjLW2tiu5UHeYmNnYWLdbYzftK1/9qvoVoKEsf4HUDaDJ/akpGdYdHRy2yYdT0ga/eP6M+f1Fe/e9t+3VV39J7L6pyVklXJqa65UkZFwASjQ3NmpcIKPA+snYZCzCFk4li7a9vW+TUw/sweQDa20DPGq3jz66Zq0tTfbVL3/JGusb7NHkpMbM8NETMlEGbEfeBn3lcDhoBQwKc1knK5FMmcdfax1d/Voz//iP/m8xIali+dVf/ZVDPWa/jd26qSqXhto6iwQDAiyYUwAvzHWY24DnwyPHlAh79GhGrOzquhpVV8DUleGbD237Ga2daJ0zv8psbhlowqYsFpTHQ+oJUEUAKWBdbZ2YiEtLK5JRSKcydvrkKa3fSDLA+IaFiIa580Vos/0kiaqgvfba6/bSSy+KSX7x0iXpMJ89f077F9/9/QOqyBALM5e3H/z4DYFoL730isYXSRsSqy++8KIAL+6bJC1rRFNTs4XCNeqrax9es2IpZ21tLXb69GnNVZdgYS3I29bWtj2cvGMvvPikGK+pffSr2+3hg4f28UfX7fnnXpAJI/OZhCxz8Tt//hf2wosvq3KHNQ0TS5jinR1tkkKAKczaKyNl/D7QlD84ULKMn+gnrUVirtcqCXWQzlogGFYygTUTFmd/b58ka+bn5rUeUxlE1QwAF0D08Ikz9ta7H9jzzz5lm0uzVltVspClLWhpCwVcgvcgm7Wq6hprau22aMpvC8vrdvrMceAztYs/SIKBfHrQ1td2raGh3f7Nv/lTa6ivtS984RWttQC9rIHcNyxVgHQSouwDZQY1iXyAL+QqkLu6dg0Zq+PSc4/F4/bBh9fsxRefV8UVySjkWlgvqGoCkJ2bd4abrKHsK+fOn5NxObJhg4NHze8N2Pe+9z21Id+M14a6WoGmAMvse+xDiWRCQK400Q9SdvHiBed3ECLRyBqLtr3Z0tKyxlBnT5fAb8ZZdHdbY2v87m1JrZ09c9qqI87slKQFUmarmzsCZ2Gck8xANxzGLsAxZzHGHBVoXAvWdnWkRuBoR2eH7oN7AuDHUBvfg52dbfVtd3ePRfdSAtYbGxsOiQ1mf/Xdv7K+vl47dmxUc5wxKg+VfM6SsbjY79w7iXueh4RlOp23Dz/8yHq6+3QfJC29QZ8AUPZmDEnZm7jW7MyM1rqm5ka1M/fF9ZCdK8t/kKjhGXkd1TR3792VVM/Zs2dlLlpdgzRVUvOOagz2c6px2EfQ0qeSgyoU5sjG5rbkP5Bvk5myx+z+/Xu2vLyo/VjzDG+IVNJVlhRLkuTjbDJwZFD/ch1IBHweX0jVSROcZ9zbVLUclQKcC/CT4GzD/tPYUKdxMTo6ZCvLS+YtmXV0dGnuIROyF6M/ojIHZb1uaWyw7a0NES6YB3XhlNXWt1t8nz2gQedWdyYnGZ+1QsHtGVYCPC4beDpZPogLnKU+MQd1siU0AAlP9z7OrC7xzv/i34HG/tbOnuTL8IHgM0QMwbAeHxISKKWCjY1dt4EjGM42aH7I46FYtJA/bB78jg7Bc5J9qt4r5m1y8qHmG2OZ8RuLJVRVwBrKHObsxZgi0a3zHPsLJvJVIZ0Z+aKfeYzZ6WmtDZynGaPO4cXJJpbBcxlo6PRAArYkEF3PTvLN67Ec53WqkuQbUQHPK8FwpQUqLVBpgf9SC1TA8/9SC1X+XmmBSgv8vW2B99/4F6VySackE8TOONT2PiwD5e+Ahv5SQeC5Y5xzuC4bCznDUEAgAAwn/wI84retrR27P/FQOreAETDEHj54YFVBny3MzVgpn5UxYWtHu+3EYnbkyFFpZYutWxV6DGgQlBJooT/b1tIq8DyTTlmNDCAT9v0fvGEjo8fEhKQ08969hyoT7+zosZ++f83MF1CAg073fmLPmpvq7Xf+x6/Zo8kJu3LpgqUPktLqJFgbPX5c7OfBI4NinKf3nSmgmOc8NIdx9HVzOQUTAHcc/vMlSOfudUG/16Lba9bWUG17m8uWiiHDYearbbaPbt6x0ROnrLOn18lFiCkYEahaV4NpVNaymbSFq2otmYDtadLRBDDlC1AM9hR9QuAaDleLZdjS2WOTj6bFSuVa6Gij5QpoNzhwRGDVg4kJBbJN9TUW8jv5ikzJZ+b1O93gUs6C5thnSGcUPD5b3dixZCJuPV2dAjMJiGACA6gBaLkAO/NYSxVwh+CFsQCTC8YRQChBEGZtAMVtbc126/YNu3DxghjdGFDBliubg37uc59TAMYXwAGgOoEVkg9zi8sae1QnoD/c3t6qNidJgMYreqUAg7DNZUgWT4olB0OQ9uJf5Gpg/MF4YtwDdsGC7x/oFSjD+HYAOsZVGIHGZLrGs6NFzhitb2xQYAz4jSQFFQr1tbVibqG1CiBLMLm1uaGx39bWqeoK9KqRJYDxT5u0trQKHOb69XV1Njc/L6Y/ASNfgBsAktvbm2IPtrW3CjwEfEG7GM343WjChoZGraOzy959933r7OgSENDURDBessWlGRlg1tRGLL2/a9VBjyUSKQuF6yyVLlrRG7S74w9sYGBQPgS7O1t6pkjQZ3XejEV8eWusi1gBwGZg2PY91Ta5HLN7D+Ztbydqv/GFV22gpc7e+NH3bej8WWvraLNs+kBa4MwXOkw2Y/6gQIitnagAokIRw0+0gJ08yvb2nm1v7VpXF6a1aIg7czvAPcwdGWeMY7TGuzralYDJZNMyb4P06wkG7catuzb1aMqqiynraKyVLMpBrmD1ja3yF+Cz0V7ns6miYILRnulkQuAHIBL9gRwMsjEgFJSTA+IxsRiHe/GY02YP11t1db394I0fWG1NlZknY5cvnbXGxnqx/O7cvm9Hjw5r/pIwAVymCmRkZOhQZsStuSQCGOdU0DyaXLUHDwAa/Pa5z79qvX3dls6llDB4+60f23PPPm1H+/stn0XWImUffnhPIAwAenVNWAAp7F88IZzZHFUGBzY7v2knTpwTUPJo+pF9/PFHtrW1Yb/7u990SRWf165d+0BSRpjYeosFjWFAbeY6EgtUjxw7dkJrM4BTIpHU+G9qqrOm5gYB9cxbAEfaEC1tVQMdykwB0GKIG/AXBNAxdgHBmM8AyABvB5msTUw8ENDSTPVJNm8NtVQMBCTXgtY4/QVAjmQS1UQYSwKgw07N5dPSV29vb7eVlVXtJdwLzwdAJt1wTJ7jcSv6PLazt6s5OD4+IQD22Ohxi27v6rlYRxfn55WA6erulYwWVTIkBi5dviAZJOYn18WjIhbbt/W1bXv4cNLaOprt1JlhfcbUwyl5fcB2htl84dx5GRMiRSaGZyZr3/vh2/a5z39Raw/VC6wTs9OP7PnnntO9szYAosOuDVVXWVU4KD+D/URCbYokhdNSD1o2j0QDe7TX3nnvfbE7WZepYFpeWhTAeHRw8FBSDVkmZ7LKa97/aMx6BoZssLfTtpamrCFUtMawx0rZfXN2ED7zVkWsuqHZAqFa8wWaJI1ydGjAglUAcOhvH0phFb0WCdfZxvqO3bp1z5595mkzL+cL1rUq7WGAlSTJAdtgSAPakmQHuMwV0gL1WfcB4XZ3AeKoUClo/b55a8yuXn1C7YOZ5MWLT6rqDLAPEgB7hDSTSZo2NQlUBvCmb/ECwOSVOYmJbHtbiw0OHrHaSFiVX+xt+Iyw3kh/OV+wRCImnw58V6h2gCmLTBqeGDs7e7azHbWBI0fsIJuykgdwHFZ5q7TUL1++qCQ8FRKqzEID3QcA6rdEOm+x+L6en75BBgXAnTMPax5rEj/zDIVc3lJJKja8kvYBAGet5n7RhmePRcIKtjdttri8aR2d3Zr3q6srzrPEa3b6zGklumGmC2+FwSuZDqe7zetg1OvMAeXaSIjNH1ajRMRUzxbzkn/TuIT53dqqPZy+5f7oW+6dygnt4eEqnR34f9Y75iZrBhWHECN4L+sr62E8tivWuDufOi1/PnN4aERG0nfv3hN4zvtYz6cezdj4+H175ZWXJRmjz4jHlMSYneX+mpVQ4PMw4Y1FY7oWrH7WKLderGiP51/2asYkAHk6684QrOmsNVXByGNz03giqmRlvpC16kjYPPmiPru6tt58MuP0qhJE8k0HB/IqiMei1tRQrzPD4BGq2czSWbOamkZVjkjOy+9VYrksz0RilbFPu/FsJAWognOVMGWJlkMDYS8JOWSd3DijX0kYyBw2k7d80WPLa5sac7D6WbtIBpDQ4szCGTSdSdns7LQ9+dRVmdUivaPzLglfhsNj0fNPDEN5H+A585FEkZtzUa2PtCljiDMK7HKesbqm1lVHplJqI56NMcAaQN+tLi9rLiA9xxnoE/C8LFXj5Kp+HjyX94MkzEzguTfg194CmQcSg4D3w/uvMM//3oa/lQevtEClBf6GFqiA55WhUWmBSgtUWuBvaIFPg+efZp5LveNQmoSDcAbGZCFn0jwHHIcLqwM7/+/Ac4BjgnA+h99nCx6ZLH18/YZlcnkFSL/3e79nd27ftr6eTrszdtNqq8NWVx0xX1XAVjc37fTps2IEEnSdPXtOQSsslfn5BZVswyhrbmySciGBAVq/lDl/9/XX7Ov/6BtiLML8+1f/+t/axuaOtbd2mi8UkQYwepywsZ95+qoVsmk7d+6MvfWjH9jzzz2tMl8O/c8++4z0WgGAho4O6rnRzawK+AV2OCCwKFaxY1873WKMI4kv/YfsGK/lLciZPrtvO2vzlk3FVXJaCtfaD3/yrj3x5NM2ODRqHn+V5aXTDCDvt2w6I2kSGECrK5u2sx1X4AHDvbqmWm2fSh+IcQa4AGhOkAJT1+uvtv/n3/2pwF/AKu6TgJiy4nNnz9rRwaO2ubUp0G5ve838pbTYgy3t3Vb0wGky62iqs3Rix+prwk4/uuS1eCrrpEZ8fgVAmHRJ4kVt4EBmAqCyVjDSH24MAHCvqeQbAMTpB2P0mrbFpXkbHh4U8xbZE0+JQBEN65TdvHnTXnjhBYFrAN1cSxIGhYLdHR+3QFXElldWFTgPHhkQuJA+2LeF+TkZhrU2t4ipzf0dHMDcghEKw5ef03oWgPX5xUWx/QFRy7Irvf09ugeCO5hY9Aufv7y8InkFnhUwUaz1qrCYsjCyYWkBhDQ21CvgrK93lQokLijJpwwcBjNMQ9hWN67fkE7ryMio+pr2U3m03+9MtLw+O0ilBWYxzmAXwhIGANmLRfV7mKgYisIAXlhaF9gIs1YSKEFYtC6wju7t2Obmqp05e0ol4AfJXYtUIZtRtEy2ZIVS0FLprL373jVpzC8tLlgkVGWdHa3mt4J5UjuW2l0XI42x2tg9YIVwsy1sHdjNOw9t4/8zwPvqZ1+x3qZauzt+23pGR6zkKVl9bbUVshkZd5ak/56XjAT6sgS8VCfAiqeYRSC5Auw1W1pc0f8DcLEG0I+wY2GSHWTzqszAOLKmGn3giI3fv28DJBU6Oy1bLNn03IISSK2hop0dHbTqugZL5Qq2sR21ptZOC0fqtB7RH7A1YY2X8nlrqq22/v5eZyxWKNqHH31k/+Dzn7d4Yt9u3LyheyIAV9KolBM4UR1ptNGR49Ltra0JW3dPi0xSGct5KiTmVuz2rTv26udeVX/zNT4+rvtGXorkRlkyyxknpiyd8tjs7Jq9/8H79vyLz1pXd4dNzz6yU6eO2UEKrfOidXe020Fy36plhJuyyamHzhQw6BOgi8lnFZIpBQeMsUp997Uf2lNPP38IIiMZ9NDGx+/aZz7zitoaJvM777zj9LeR0vB5lcBhDgJsAJRHwoBGRWme856BgSMCcXL5lBUwsSx5BJYxb1zyy6N1m6WS5Bb9iA/FxMQtO3f2jIC3MuO+KhwWiM43oPvQ8IjT4y2aZZB/qMY016tkCfOBuQCzFj8HrvPgwZRAQ8woAfEAUJkDAGSAkKwjra1tTj/4sKrFGwxYIIQcRckwRgZE397atp6ubskG7Gxv6zNh1WNEy9hi/aurrxYIC4DKXOS5fvSjH9vCPDrUtXbxwmXb3t20RDKqdgT4BNBDeigSDmt+MedV7ZPL2fjEA5ueX7WRYyfUbh988IFY0Jg0RwQq5SS/RBUOQBL7QTAclIyN5LwiYa09JBtIbAAmAoavrG7Y9RtjNjI6av39/TKYBQCFKUrblcHabDYvEI15c/7CRSsCJjbV2aOJMStlYhbxFayro0VjhPqrUF2j1be0W8kHC7rNbt2+a/39PRYK+83rIxEEUxggPSCpCZ+3yvw+qmRSFggy35lHyDU5QJckJwaTJDdhH9NXaMl39XRovwKAnJqasVKJaqS0ra5tWF19va1trAsApo9ZS9miSeqwtmDwyfVOnz4lNj/tTYIctjuVTYxj1hYSyuy5McZiVcCee/YZrd2SzNnaVHUD6wRJVPwyjp9A39tV51GZhEHw8WMnbXV1wxobmrXXtbQ3WXVtxKI72xp79D0SRlR7kbADiOTa6KqTUMwUkcZwQDXzBdBRXiaHWtXsO+y9gM4tTU7Civ8n0YnG+JEj/XovTGTWfNYCzlvIFLV19KpChPkAACmDUM3j3OP3eD0uwQCjFzCZSi3Y8VTN0CdNjc2qpOGeqQokYUCVCwDlhx9+aGfPnVO7cs9ULVFR5VjHMVWVcO9UimAuyn5ZV1+nuUgVDAa4VBBQTQP4TzuT/I7Hd9W3ruKLCiUko1YlecO9UDHwxBNPqI2QVUNuive+9dabMornXkliNjQ2KEFCYhDjZSprAJJZn8tfrOk8P/dLApNxybmK8yxVDcsr89q7mOfFAv4L0ceyJEtLJDppP7MEBuwl0/rDuZjzKJJZ9B/rJedHEl6pRMx2d7attjpija1NtrS8ooo6pz/uE8h+8fx5u/b+B0qKIb/GOZeqOcY6a/qFi+c1j+hH1rQyGCxmP8xzzur8HlMiybsdmtwXqRwp2Nz8kn14/abGXTHvM68hneOS9SQXOUNBTHniiSuusikU0DUYx1SMloFsZwLkGOHcy+TkA/UJiZGySTMJY1cBUmVNzc3a+1hzeBD2C2S8yrI8vJfxz/k2FoUcEtY53Mm2lJnn/3nwXAaih+B5Fs+AAOsSrH2yfz8r21LRPK+Ex5UWqLRApQV+tgUq4HllRFRaoNIClRb4m8DzH/xBCXahAxg/YZ5/wsyAaePAc4N1cgiec+gtg+difqCF7kWD0THPJSHtDVoG2Y5YXGXjN8fG7Nd+7dekKYkO8eLcjB0bGZb+7uLqshhtlLPDHhLzs71DAT8BC+A5AR3lwZTbBpAv8flsdw+GYIP9H//8X9hTT12xnt5+83qC9q1v/2vpTcKY2tjZM1+wSsHQSy88J5Br5tEje/WXXrH//ff/N7ty6aLYV2ivAjzNzs0pYKHUl2tgLBrbi0oWhMCX9uIQXxawUTtg0FZ05kTSrEXf2FswfzFtiZ11i+9uKCDx1TbZj376nl26/IQNDI5YrgAcAaMKMyhnTAZwkUkf2PZ21NKZggyxkvtJBaFibgYCMmUrB0Men2vv7a19W1xYs2CoSgAdxmmw4gFjAeaaW1qlx0rwmE5uWdCzb0srq5Y5NLes8nmsu7XeMsmodbY2q3+DkRrzhWqsiC5m0cR0BqCVkSglsofMVAAckhwEdYA3sIwB3ZBd4NkwfAU8BIh48OC+HT8xYnV11ZKgoSSfknfajYCYsm36ikCcwMmZfzod3JW1ddvZ3ZMZ1ysvvyxzMP6+n4QZvmkTExP20gsvCtygFBzA31VCuDJnEgIEtQCBj2amxQKuratXkMdYSx0kpaXr9Fj3JbcCiE2Sgucqa7i6AK9FDE9AvSIl7gGuVbQHDyasq7Ndn1lTHVag7jSZMTT02PSjaQEPJ06cFDAESAHYQxBJG3KvtAnXJQkCELm/n1DbUXbe1d0lph862OjgtoodF7J0OisWbyZNfzumZSwOqy5rH330gT355BO2n0pYY0ONZdKwSKuk310s0X4HqioAJIxEqpQowwy0kE1Zcm3OvIWMNOcT6ayFGtrN39BpDxe2bOLRgqWTB/bclQsW8RZscXnB0p6iPfXUVVVfHCSS1tzUgD6MtFZhb2K2BlOcec3aArJK39D/9Dmvg1VMqT7jB5kc2IWwc0n2AGrB8CMZxroE2IRuPuy1pZU1K3n9trgwbz0NPhvua9czmr/KovGU1Te32eT0gmN7JvfF5AeMbG9pNj8VNx7Hgmct+2f/7PftG9/8puSLkMIAACEhRD8UPQXLFXK2ML+q9QbWYhBgN5OwYjEjqRIreK1Y8Nn9+w/t/sS4/dKrnxGAQnULzwf4Sv8DMkln1kou+eiN2NZmzL717W/bidMn7JlnnrY3fvjX9tlXX1GiIZs5EHjR1dFhqWTCfAE3xgCiAEOZE5K46usRwMPYGxu7ZTfGbltjY7MdO3ZMbD6uiJ4vc7es442xLKz1E8ePaT0CbEXHGZZpY0OjJBYADAHQmF+sRwA34TA6vUm1EUkJ5ivtCOilebN/IDCPMba3t2tXr15UUg8QTJU70jImCetRAgX5EPoUUJXFLRmPHzK8WRMAs1yFQG9PnypBMN5kbsIsRXoJQ2pAbe6X+cT9YDh8/PgxrUtlmRySRujMI4PFmkaVSDadtY5256eQy+AzUWvra2uqRuL+jg4dFYuV/mINpg9hyl+/Pma/9bXflhkkYBzJj4amekkNARiqWqSAmXBOY17mjQ31Aj8Bnx/NOvActitrB+sJUgnsBTxLLpPReoT0RTqb0d7H3IbdDCjHa3ldb2+/GOcwcQPBkPS3WUdJVOA98uRTTynRPX7vnpj/vX19AjBX1lbFYk4n4paObVtNlc+yB3GriwQsFd/VfdQ1NFhdS5uF6hstWF2v6jK/N2wPJybFPPf62BOcb4pb90xjLh7bF3hORRIEUPqjnHilrxmvrKmfNkdmfkxOP9AYhiE+MzNv3T0Dtr6+qeQlhoCwgVm3WSeRa9nc2tUcBQSFRc78BgTkZ+SY1tZW7dLlSwLyqHhC9ot+PjYyYpsbGzIfZ73CgJTkLW1EH3ENvFJgere2taiKALZ3PJ7QfghovrCwZEtLq+rv+P6eNTTUWovA4gZbW1uRmaQkNZBrKZC8g12Mvr3HDnJmS8urSiC45B2SKQHNL+6VscI8Yo28e+eO1j0SPbC40fMmIQXQ7PYuEhN5m5qalGQK0iEPJ0m+ndI6w5yMxxJai9iPWHtJPtEnXJd2YqxTpdHU3GLLS8uaLwF/leYIfcU1SMhcu/a+EozuzFfUWswYdQn8an0mbVdmeGMqzr1TOUff8Hu+Nfe2trRG8LxUZwwc6dG9MK+Zg+zZrLMksdnf/vRP/4N9/etfF6DOvkl1GNdFI/v2rTHJNqFRz71ytptfmLfbt2/Z+XPnrUamlQdixHN/rMG8jvUC4gbtwFrC5yLrBIhM+xcojykBnu8qociZhnvs6emS7AwyThH28QN8JtLW3Npmm1tIygRkqN7d2WE5pGuoHsyS9E/ZwOhZQ+slvh/XGYfKkpXlZRvsG7CVxWVrqG1Q5Vpif08yOFWsCRkMXge1bjvwvOyH8gnznCQk/SvgXIbDaMY7z4mDdM7Wt3bs3fevSX7MigEL+kPOlFNnOhL5/FBSpSLrJuQDyA/lykrRZmRO7HTYZTotzfMp/Uz7MQZmZua05tK+Mvf2+UUg4MxKcoc9AzCdZB8VJ+UzJfsKSQRAdPYh1s6yYY8D0TnLcY9u/P6sbEtJ60MRsgaxDf4EYqg72ZZP4hurGIZWouNKC1RaoNICP9cCFfC8MiQqLVBpgUoL/A0t8MEP/uCxbMsnzHNXcu0Oqu6ATADjRdP68HAtoMPxlqRjDPOcwylBAl8cjIsE1oEqMX1n5xek2fnlL39ZpdD9vd12++Z1y6CvDLDb3mqNrZixBW3i/oQCKrSwAQDLzHPAc5hGBNXcB+XUHKwJ2AB6YSt2dnXb+prTV0ZGBh3Rqek5i8aTAkYo4QZ4e/rJJ2Va9mf/8U8FFAFIELR0drbbd197zV544XlrwvQrl7VazIwODqSjCbgtg8lDuQf0cAlYS4f6BBbGfwAAIABJREFU2oAatFfQ7zFvMWNVnoJkW5J7WwIKc8GI3b4/acdPnLKBwSFpjsM840CP0dn66pqYigD0aIrC0pX5UmeXQAi+aM9gVZVt72wp+Osb6LPaWsy+qsSKAmSHBYaB4titO7a6vq5+QlOSoLWvr99OjPTZ6dEO9SFtQxCfTcZsZfahba/OWVtzozQ7ewYGrWtgyDyhWjvI5QXaAvoyLspscBc4Hxo4HZqBbWxsCQAm4KQvYKAD7MzMPLIvfOHztrO7aaEQ2u0ZCwbCAtwAOGBcolsqw7N6ypqTj5mssAh3dqMCu2BPoplNnwAWKrAqFcWCe/rJpxQEutHJOEa6wplLwVYlocMvkE0h2FbiAiO+w0CQIBFgl2QJbCi095GeYSw6Bi4AacnqG5oEqgLUSX/bR8IgJY1kVcAXCpJvOfTSdZUKJWfCBpCHBFEZdFAJv8qKzbFlq2C5OfkkgAvHIvcLUKFUm5JmwB0C0Y3NTQHMBJJlI1YnszEvVnAwCKjvzLw2Ntft7NlTkgAC2EIDNJtFRzckVmskFLTjI0dlaub1FGxzddH8mbhl9uOWyhZsZnHNatt6rbV/1D66M2keX9iW5hfspWefstTeto2MDtkPfvKmvfTiC1YHu5rkBkEu2r/RqBJpMAR3olGxGmHIexX8urWmzGBz+rSAU3GxHGW+Go5oPNJXJLRoz1DQAbQkGGCWUU0wOflIIPiZoTbrba2zRCprNQ3NFktl7dHsoh0ZGrX6xhax4Gg/QNhCLmOBUl7JDpirkepq++u//r5kW06dPm1JPB+CVZqTPEcitSdZiNqaRsukS2Jgr62ir5yw7q52VQU0NbTaXnTfVpbX7eHUhL344ouuXL1UkrEczwagAlDKWBezjiRkCRkor/3lX31XgM+x48dsZm7afvV/+Ko0o99/76d2+sQx6+nuFgCDKbN0aMNhZw6cSOoZAC8AmRhjsHD5O9UrACoAdIwnkjFleSTALxi209OP7Omnn9HMYZyz7goM9/kl/0KyB5CTOVI2rfX5i5JLoY3wLyAJgDwPcy8RT7rKAY9PYApt4/E4CQzWI9qT5AjmmZhCsofAsMTQkM/bT8Q1t2APAxACMLK+AZjCtGb9B3AHAOO+dnY21M7Mj3LiTLJIu1FJ0jhpAicrlc6VbGNrVwlG5C4AiNHUZwNjXMT2YjZ+d1ygU2tbqw0NDyp5yTxkXrKe8DfkYcbGxuxLX/yyGM2AniTcGJdiTh9KKACIs6fIONZgu1INk7JYPGkffHjHjhwdtpHREQFijG10t2ulP523fDYrZqskPGoiGiuS/cDYMRFXgpe1iooYJLdmZueVQD46NKz9Cp8Gr98vMJ31mRnX2t5my0tLas/z584KwGyK+KwxULTph/dtZOiIEpPIlGzCRq5tsPa+I+YN11jOfDIFr/IGbXrqkQ0NHxEzHfBcoJ2YqPxMgpRkmTM/ZT0CkHMVJa6Cqax/DmgJYxWwXzINftbDtBjsyKxU19RrzVheW5PZZHNrs84KJHUZq2urG0qGIk9DUp22nnhwX6/hc6giQCoLM28kmk6dOiENcZjCgH5UNNDmAMRPPXlV3gkyEBUr2yefEyp/6HcSKKxhzDHMNAH1lxZXZXxdXVNl0b1NzXUkQjDTBCjt7OhQooL3O7ICSaeMZQolm56eExgO0AjI7/xe3Bxj72S94Hf4atREaiwW21N/8Tf0pE+cOKG2xdiX8c3v+gf6xeotS+0BQH/wwTXr7OzSmq9zQTDgEsHZnOUK7Hf1mpO0J+sayY2ymaMSyqmUNPPRgYf8wNrAPbLXM85hlNPeqp5bXVVCl7nIOGccl89svM+NB5d8ZB0iKUcFG/vbxqZLJjiz95LGNs8FS57z5be+9S372te+pqoxknJUjjCnka1iL2FesjaQRHEyJ/ViwPNdVRXR3g6ozrUE7LY7jXOA47ff/on6gj2fcy1rJ2zz8lmHBA3vkcdAGsmeHfmbMHbqImGBvSR4NrY2BfwzRlpbm2xnc8Namxtt+OiAJeVzMm/BhqMWrg6Y119UlRiG4bWRaltbWrW66nrLpnIiceQtLTk0qhZ+XqrlsWyLyC3u5COfCiSWNA+RAsw4woPXb3vxpO3GE3b33n07e/aCzmDMA6TCGCwkVaurw7a7u60xRkJCMneR0GE1JmQPB7R/Ap475vn09JTmPgQI2oekEhV/jKmRkWOqNKLtqZQDRNf+yzzJOLNbGTcXCmpXpBHpEySrSISUAZ2y5jnMfs51Pw+eC1bnjOAxy8A8PwTPqYz6eeb5pZd/t4ITVSLkSgtUWqDSAp9qgcqiWBkOlRaotEClBf4z4LkYuZ9inheKDjwvA+hlw1BvIWfBQ4Z5WboFJodK7QWmoisIuxYJDhMrDTNDr49SVK/98b/8l/bKy68o6Muh0Zk9sJPHRi2VjNujuVlraW+X9jdl8wCLrsTeHaoXFhZ1iH/66acVOABOowvuAFxYfFmB2jdv3pIOLqx1wHMO74lUxgJVIbv+0Uc2MXHf5hfm7H/6J/9EwREM1bt379gTV64IPP+z//gdO3XmlJ06eUJtoiAe4ycO+X4HgkjOIJcTQxzAC/AcRq3vUPucADHgLZmnkLGA5Wx9cdr85lhdKU/Alta2rLf/iPX0DxgYfDAYsf39A7t7566A/bqaapWRo7lZ8nrFbkOPl0BhCMO42nq7PzGha48cG1ZZMbrQPg/ltF7bTx8IfAUQQnNzaztq//HP/8K2trft6NCQmL3f+J1ft7qqnIA3ApdsOm3efNq2V2ZtZ3VOFQaLyys2OHrShk6ctnyg2rxVYQEMtCn9o7LyQ/me8vAisAbMBECD3VVX16AAFsYWADDSDceOjVhDI7qWWQFA6YOcGG6UzwP88/kwc0m2IN8yPDysawFo3Ls3brX1TQpqARLq0JD1+ywR35PhHGPv+Oix/5e99/6uO7uuPPfLGcBDDkQiAOacilWsHFUlqSRblmy3x56eZXf3/Cnz66w1a2Y8M54ZW3Y7S1YuVVAlslisKpLFCBKJyDkDL6eZz7l4JcluLcv9Y+tBiwKJenjv+73fe8+9Z5999ja5FEAFKwFVaFl24D6ZJfMFBjosSH4M2w0ZGJLnmdkZ1TfU27xramzWwsKiMfUBytDKBsAAhKNlHnmflVX0uTuV2t2264AZDKjHd8dY7DGALIRpYBoANrgHWmL46VqWqx0EfCb/5j4xJqPFGKM2QER+BsMR6Rt0UplLjY1JB/Btb1u3BIxVrhMQgfutsuSR4YDND2sSmZdEXUL9A/1mKIgpIwWrCBrgXnT6l6RSVn4BJAe1sjCjlijM9B1t7OZ1Z3Ra9W09aukZVLbk08joIzNnpZh14cxJYzY+mp7Wz372lnkKNCRiCtA+XS4ptburxaVlDQwN6f0PLhvYsq+rTw11DYpEYXXTrlI2hhvSPk7GJmBMegDJmYUFLW9sWfINMHPn1m0D0U+dPqOhgUG7XyRc6HJYWV5QX0tE/fuaFYk3GHgeTiS1vrWrdz/4SCdPn1NbW4cBVQbcoMNdQfM15wqC8phcwbvvv6cnn3zKnjlAL8ajfHZre6PprWfSRQ0Pj5sZJMzzvr5O5XOYyNKanzUGOSaH3/q9b9pz5p4AjBaXFgy4ociDTACgMv/meQI0Fkse3bp9R5+Yoe6AfAFAcOnxi+d15cP3pVJBL73wnEqFvOoa6kyGiN91zDqZ1wDMcMYNc0GAQ4w2YQQDWADAcR2AXMbC3jMGZY2+9dZbeu2116xTwjRys1mTeAHYgoHOeKGnzFx0JpWA/jDHHdt4cxOWOIAm2tpbam9rt7F2LHVXlF3fXNXMzLStdeY2LNR79+7tyTC4yteHH35oazyRiNk6JxbTvcPcBwBjXLg+iqbINRj7PxjQbmrL1hxFCf47wDlsUow9ueaqRBLFup10SR9/ckOXLj2hcCSoWBR2ad55WzAbS2V9/3s/0InjJ3Ts+DFVBHuzaEAf+1JVfoS970//9E/17//9/2AcSOZtJg2bnfEtaGT0gT1fV8zid7PG7KQAwz2xRxbLsPzv6MDBIQOLTCasUrZiMxr+nkpFfT09BvRev3lT5y9eULKuzgBiCnbIGbGEMAsFPE9lsqqrT1pRYmdrW4tLSzp89JjFOuJfb3+/XcfIyAM9+/RTGn0wbNcTLqXVFMhr+O4dHTp80DoDkAWLJBKK1jcpmKhXuiAV5TM/gYZoQg/u31VfX4/5KxieZvJcdGs4E9ZoJG6xBpAeYJtnaXINHo/N/WpBgz2eOAjIbTrcfjkQrYzXQMwZ/smnja0djU9MmDlmRWUDZrMmDxazzgokvSgY2f2NPjSW9eDQgAF/6GXzerqDeBbI1xB76LpgHnI9P/7Rj/T000/Z3zlXcA9bm9v2DJaWl4yhX2Xpsp9OTc7a3M5m8gbytrUl1ZiMW0wCTKdYSsccn+eAaNeh5vYkr7L5khWmAA+rXRLsX8xz5i9rlL2H9YLfBt0yTz31lI0j85h4T3xn3Oiee/PNN02axs5lAStfWsEMbw8KGoCZ5VLFClzEf6SIkNV6ND1lXh6sMZ7FuXPnbc9n3bCeuHbGxBj5yQY1JRtMCo81zO9wfe+9956tYzPbDAR1585t+2/8/tzcjPneVOVo2K/Z67k35jVFNEB/9kqk6QBMuQ7Oc+zbfD7XCZHgjTfe0DPPPGO/84Mf/MDuF8kWiu8U2Vzhddm6Fk+cOGHgOfu2m29Fvf32z8zEnH2bMwoSOMxJAHskUog9XN/Eo0nt6+4z/x5+Rgxn3Blv1jl/55qZY8jzsI7wPmFfpsOKOGuFg2JeJ44eVmd7q0q5tBrqMI0tamEnpq3dNUWiAdU3MN88KlOQgDjBGaBQUcDrU8mTlz+IfrrrQHBSLc4r44vis80nJyWI8TbQMubzFHGIQ+xvdFJhGrq4smqm2bDBmU+uC4G1C8PcyTZWDUlNBoXdxesxnwY8amy73vs8fs7reX9kbHjexGPzqclT/M8b8aK7p1ft7R32TCn2U6RmjB9NTRkxgcKW248A3SeVTaftZ5yHOUNUOyX4O3GYRgAzGbedz+O6QmkOsB843XdkWzAMJTfhNqqa59Uza022pZYe10agNgK1EfjlEaiB57UZURuB2gjURuBXjADMc4cp/gJYLqcF6TStS3YoJmkBPKfJeI/asvfdtU36AhzmXSLodBjLqnhJjn3GzvUHQwbAcGiGldPW0qTU9qay6V0l6xPy+H0an5xUR+c+a0cGHK3qp8N2oiWbRPLll1+2A77Pg0Y4rcYlA2phhpOs3bh+09iHADYAs2Y0ReJhoA2EwpL+5q//s775zW/agTydSevKZQwW2401BBB06vRxa02FaemSBuRUSEJgPNFyjZ6vY+iQ/BgrECZjEMkCNHlz8lSKSkQCKuxuamV+UqXsjoF+W0Wvrl6/rccuXtTg0EGl0znTp+X++OzG+nrT96UFP1vIGSDPWMIMQq4klysa8xz9TcDTQAimGUzGgEljOGMtj7z+gIHksNqNnePx6v6DB7py5SOdOXNGRw8OqC2JEVtRgVBIQZ9X6Y1lbS5Oa2NpxhjISIIGY3Vq7uqTN1avUKzOmGQkoCSs1YSqKqtCkk/CSosxLfEBP9qZgMHbVggASAAUZbworQRDgEbMM/R/XaGCJBSALhwJWzL9+eef6/SpUzYHSbKTjU0G+gK0wVBEl949i5LW19ZMrubxixeN2UkCZpIGpGnGbnY6/QBHPCemK8+N+zFGXSZjQBS/x1wC8OdzYekxrvw3qEyMK/e1trFprcbMAZK2paUF9fZ0q6GhzhjxsNBhLZKcM++Mrf9Fm7wz/KzKybi56XRJXWEKENTJX5BMDj94YHIAJOhcC6AlTFKAAN53dW1N4XDQZHBg+iEVQHs3ySsLEwYv7Ly33nxLZ86fNc3ZvBlULhiAjI9ACUZuMau6WEjlQkrZ1JbS22va1xhTKpXVRrqsD2/cV0v3oOKNbYIWyrpJNjSYfMjZs6eVoSXd59P//Wf/p771O7+tpoY6ezaMNiuQYg7PgK4ImLmjDyeFOGtDsk7t7c3yB9DUTTrDtEDQxjoYCNkaQGt5cm5Om4CeMB+3d2zdY6wYi0RNR3xzfc2kS9qaGtXeGFI07NXq+rYZBje1dSkUq1fFG9DDkTFjBJrevsejo0cOKwrIBBhRKtlzuPLRVbV3dBhLjnVioFh7u4395s6a1tZWFIs2qKmxzQCFUNCrUBipE69JsyDlMHx/XJ/fuKPXv/66Aa4AKT/96RvG5FtYnLdYBRAHGA2wCrDF8wuGoppfWNQ7P3vPilFf+62va2J8XCdPHNO7P3tLi3PT+u/+3e8pHg3L63fa/HRQMD+dzAOGkcRujzFMDQzxUBR1c441y3NgEWzv7Kgu4UBdYj7gF1rz6PMPDw8bMA2gBHjOuCAzwtyKI1+D5I5JeMEg9Bs7cXFh0UAK1piBTV7Y1ngH5E3ugPiITAHPDYCQuHD5ymVbt4D6to3ssSfp3mAPImZwzQAsvJ5iBoazVakH/u60x3Pa3oFJ6rPnxRdMen6vp6f7C58Gk6EIBPXeh9fU3TOg9o42k4NJpbYMQMfUD6kbAM9EvF5tre2Ooe91Egn8rhUOgjCa0fIN6rvf/a4Vh2Gmc29gWrCV6ZxAZgbTwrPnzpimfJWtSViiMMt6z+Y9Gh2bsOKyAccejxIx1jL60M0GqGOgCKC/uLyshaUlDe7fb8+jo71V4SAa7K5QSMxHsmV9c8s6MawY29amhaVl694ZPHDAGMoYaB8c2q+ZyQmbv13trVqfGZMntWp67/t6elT2+LS+vau6xhY1tLQZcL6+k1IiifmqT14kIfJIRoVNOggwG81pPEQAHE+eOGWFcGIsI0KHC3Ht3LlzFp9sLpaJr3QsBGyP4Yv9LV7n9mgkpqqdMuyBww9GDJxsbm0xE1CKdg119erpcZJirE0AUSa4xYd4bI8tvW2Gnz3d3VbgdKoWDui/c/eujh47ZtdDkRFpIwPPfT5tbmxqfWXNiqDNLc0WawBE6UiiQMT+jLQMYZ5109QUUxht90DA7TWstb0zFgzcqhEo9w2YWAR4RxoqGLT1yFzmPugIY1+E+Wx7AUX7vbFizbJeq90ldD+wJ3BddGFwTsGjoVApWOGGfZWCGvGEYg+yYLD3na+H0z+nOy1RX+eAXwr3Ozsm5cU4YGhN8ZquAZjkFHX2EQ+z2S/kNngPrp2zALGuyujmPEdBa31j1YrBnB9MyzpHsVJWVOH3AEqZH8Tkja0NizsUB8wPxmS+fKqjy87jszEEEOc5d3V1al9Xh50XODfAenZFUOe7QhxDh51CN4XGhYVlO6+y9xN/kV5jf6fzBhCdQhtxg33ys89uqrdv0Ay4WZdIiTE3eR3PiGthzDnjcL20e4yOjtj90Q0FuYG1gVxLIhZWXTyk5flZRUMBY5mPLpQVq4soX8yqqbnBuot4zli4B+jqLMkIG6VKweJm1WuGMwV/quzvqqRJ1YfHgeeUmlwxC/CcuIe0IIU1JKsC4Yjdl1Ne5L2YT78Im7gz0C/pqXPeV9D5HQHgW2HGJRiceYhzfPEsWd/V2E8BE0kp4hDzCyN3CrlWwC2XLV5TPOIM6QocOetYo3Bjpt5maruXpxghosSR15j0lq/8GuA5xbcq6F+9rxrzvJYe10agNgK1EfjlEaiB57UZURuB2gjURuBXjMB/CTyHQeh0MGWgBYdUwHNfuWjMc74c4u60BgEjMco0EH1PBqEq2wJjDVAZ9tvY+Lgdjrc2NtXV2apyMa+Q3y9PuahYfULeYFCfXPvUwCNMrZBtIVEEQEOmg6T6y1/+soE0KtOC6lrmYZJg/sSVIdvx2AVMpNxh28zraMEPRxzjq1Q2wIXkiqQZ5hBap9//3vdN+xK2md/vdN4Bz8fHJxwDPYy8hM8ADdqKAdSQj2EkYLAvraxYuzhJLgzASfTcB3sV8VW0MD0mTyFjScZKqqLR6QXTnW3v6DIAkYQFoKG/t1d1sYiWFxeUy6aVLxbkCfjV1dUL7KpwCKaSK1aQaANSoE8McAVjt7mpUQtzc6YfSdI7MjJmci8dnYC/FWvJRloAHVQMF08dPWJANKaZ5UJOIRW0ND2qjaU5M7LyBcOKNLSqsX2fyv6QdjMuuSSZAVwmQebLmfHRXhuxn1NoAFhbW12zxJ6kHTYkMiJowFZZsDA8Ad9SqbzWN5BP8RrLnC8kGmZmZi2RBuzneVBg4LnBoASQYi49/dRTBpTUJWKmpU/CCuCFwRYty8hSAGZW2cQAho6FvoecCPZnyQBTEks6JEiqnYFofu85A5BV5QUcwAMQhMREc0urgRrTU1Nm2hYJO1MrjOccMIPGMfq2Mma3k5FxX8yHalLKv5mbVpDwkH9XrEDCewN8o+XONWD6CpjpClo5M7ADAABcS9TFDQC1YsGematbqcgMVYz5+/77H5qZJ4xSNPBv3b5rLMT9fX0mfXP18nv68pdeUCmf0urSnBndNgSldLagcqRR3/7HN9R78IQOHT2ptpZmPRobUVtrk4EXsOzKZrJa0f/xp/+b/sf/+MeKR4Km0Q37nDuHCWYFNgPRpULOo2K+ZC362dyuma719O4BK1nHXPXIb90Jw6NjejA+ZmuMwtjqyooBrrz/9OSklhfmFY+G1N3VoRZY+YGyPQdAfliyXn/Y5vDUzJyBgvv7B5VJ7ZoONEbBtIijfU2RhusD2AFogTmKLNIybDnWP34M7S1WqPBUAqZzDKDb39slf6Cs6ekxMymMRxO6d+ehVlY2dNGkhLwmm8P7nz59ytiVsPFOnTppBRvmcSqdVmOyUbF4nXZ20vrOd7+nVDqrF196Wfu6Os3gc2lhVuGgVxcvnFVLU6MV0IhHgBSst3t371nBiuIAnT/4Plh3SskVr5gPBux4vdbNAHBFgQiAGQAL6SSmDUA2wBUsXkAhQCpAfkB/WIV0OhBfATSsA2Jry74TA4ixZpAnTPR2TH4GgJm1Q5eJPxhUKp0y4HhsdNRiKJrQyM8AyLhirgMii6WCMUm5J0BYwCuumb/TSQQDFtYzMYK9gwIacQKjQL7ee/c9A84A8rkxV9x1ZpW5ok/vfXBVTU0NOnvutAIBOmRSaqiLa2Rk1OQx2ts7VcIbgMJp2RnXMa7hENIisCTphPDqb/7mb0ySiv9uur7ILnmQDts1UBmGPIvg/IULam2n4OLV1s62jRd7QJo5/uChM4DOZqwwhebv1uamgXPsK3hxEJtgw1J83d7a1OzstJ579lmbv4BOxK+dVNa6D5aWV01q6InHHzfDUwqwLYyDx6OrH1/R8888KU85r6X5KXW1Ntm82liYUsxXtk4lCk1ZthdfUIFoQpu7GYViCQWjMW3voEUdV9gPE7VigCogNSCk2xs9tkcwryiIM06EN6TGAHmrbOCq14Fj83Kvzs+DIsLA0H6Ldexf6DQHghFNjE9a7M0VCgZks06RAmprbTXgjTHhc3kO7EmAc4DHE48mLD4C6lHcArhECge9fNjkgIrHj53QbjqlDz+8rNOnT5spKdfywx/8QBfOnFVHe5vFCOIuMj889/37B+X3UXjJaH3NFfaGBrpUFw84dvleoZbxsE4FMwhnXyhZsWl4+IEOHAKoj38hz8LcJPZzZgGE5nOqbH32X8adc1lVJo/OM+YQ+yLXC3jO+gOcTGfTWttYM2Y9nWuDA0OmFY+cDHsC+4vJI6VS2tmFQOB0yO05mEFk0AxqYWNz/qH4g/E4cnbss+z/pltOZ54q9j6stYcPHpp8EvPV5FTqEko2uk60aqEEQgWAOHrsANwULHieH310RX37+yymYBLPHsV48Vx7unvt3AcoTpcVQDda4+WSM86ksH7ixMk9ED9t/2bsq51Y/f37NTeHhF/IgF7G90uvvmwFERd7pEKRebFmxfwDBw9rZXnT9Lkp1FM4dMVOF195Bpx5iKsUkpcXFq07jC46ngProb29RRNjI2pIRHT08ICCeFdk8AHw6qNbM0o01ClsczWkhmS9sMDgvGAlfgyOIUT8gvyOk1N05wgrzBvbfK+7bk+urlL2WacE5xDOJOVywa4Fc3uAc1jbdJMwJ5FB8e4B81UijZFhfuE9q8UI7jPgRUqnSgBgT3fyjlXZFua3M6aNWDzCl+LatU+si+X8+QuaX1gwDXuKNaaHv71tey7dCdWCGvHcTm6QCUyuZ0/D3e5vzwDV7ozywK8HnlPoIF+oEhWILedf/A81nKiWIddGoDYCtRH4hRGoBcXadKiNQG0EaiPwK0bgV4HnVfDCsVtcu2xVtsXeytixTt6A7zDPSQoBb5yZpEe5oixBwZjvp2++ZS2atBqPPHyoUMCnTGpHpXxW/b3ditUldP/hQ31+6466Orss+YLJw3eMEGErkXS//vrr8vuBIGEBw8CFjYWUSkDbm1sGtj77zNMqFXPy+Z2pKOA5zGtLBSowoxIGyAOGO9A3ZuZTAELnz5+T30sigalZ0RIvEjdAIRjuJKgc+gEyAbz8Po9Onz6p25ageS0JIOmKRoJ6/bWX5S1mNDM+rKa6qCWJtyeWtbqZMTOr+mTSgG4Y9SsrSzo0NIAIjhbnZuTzVpQt5FXySN09+yVAutkl7e5kVFffaMBqLB62pKVUxtQuakl7fV29JZ8wnWDE8WwAIQB5AeUAnUiqAXIG+gcVNYZ4QOnUtmK+imbG76ucSxljOlOUHj6alcJxtbZ3GUiwtr5mSTFgBPcDwMI4AOpkczl1AtZ3tBkTGb1gxpcxh3E0Pj5mySlSJuGwX9s7m3vmV4BSMPadPA6AIkA7AMFLL71knwNriTkJoPHDH/3ImcjV11uHAgwlig2wzEmEkW2heEKi2JistyKNJZl7uaXJDPF/BtB5DRCtyhAx10n8aP937dYZA6lh6wE2AIrx98GhIX1+65aOHjthwBiJLNo2xiorAAAgAElEQVTrBwYxqKs4U0eKN36fgay8p99Ld8YvA+Y/14t35oNmnGiZIABzVVeZlvwtBzgdP2kgAgk7IDq/Q1EpEPCavAVz3pmTYpDltITjsTrrcADUhpmczWc0Mzup7q4eTU7PGmjEQwKczWd21dJUJ18lr831ZZULafnzKZW9QcXbB3X9waxGphYMyPzdb3xdpcy2ioWMunu7LRn3+MO6+vEnqosndPzoQeWzKcWQZEF31NFp7TlUixTohSPvQydCNpcyWQx8CVh7aBsXChVVmBvZsv6fv/i2egf7TceU50KizVqny4OiE2B/MZtWIbtrXgoFY3v61NzWrmAkrnSuoKlpZIOOuCKG4RIl3btzx8AWrgsT2aXFRYVoIe/vN/ZxZ9c+09YeHR83pjgAJWxfAJzNjV27PgCl8bH7un3nEz37zBM6f+GsFucXNTe7pGvXbljHBAARhnXobiM3gK4xDFckDuobEvas+GN6wb6g3f8/ff9Hmp9ftpZzrhU5qaNHDoj6YTwaNN1cr9+xT/k94u7KMtIXANquEwbgiqEvlvPCXJhhgdFKAQ72KvEMYCZqOt1ItDzUxJgzc6aYxf1mMilbj5gkAgYTi4krsOUZExjWFMiI/ewZgE8AXdwj6xMpIyQlWCPQHHfTDhQkdty+9bleeeVl0+2uSmMZw9CKtyX7ffp/iPHcF/H74cMRY7hnc1lduvS4gev4J/D946ufmv4za4PrQbqBv1McdYWvXbsXinMLS5s6cPiE3nzzJ/rKV18xzfr6+qjJivE7yBnt7qSVzxbtd9B2B4BdXlpVW1unFSx8HjpovPrbv/1bPf/Cs6YZDdhTlRIzo1mA5FRK16/f0MzsnOno41MQ3dNl51kh00NcByhnH6P7KBQIqJDP2/jRXdTX26MjRw5raXlN6xvOFPP+vTsa6N9vQBx7FTEqEkuY1Nfo2CNdeOwxm+sY9wFQHT1xXD99802dPHFUnnJOi7MTaoyHVBfxKRH2aXtjVZFQSMur69rO5NXY2qXu/kGF4vXmN4GPCUx5Co4UQpN1CdNbX1xaVEd7h4Fxbi4CeruipA/NYSus0WEUsy40QFcKMwCM1rGVy9r1Y4R87Nhxe+7BsN/GHVCXGJbPl00bHNBtc3vLgOnDhw/Y+QQdbsadsTI/hFDIpD8A9R2I7/SpKbzxDPOZjIGe3AfSHr19fRZXV9ecvNVLL7+sXCGvTz75VI8/9pidVcrFggHtnA9gYDvTTZ9mpgHTMZjO2r0M9neoIUERxVqrXAkTjXN/0F7HPEwDXkcjVhQm7A8NoXVPJ5tj29IJB/jNePI5jCdSNBQBkDwCVK6aYlN0mBiH0d1joCUhnXMAsT1fzBuQyzMZHRtVNpPVwYOHzJwbiRfWN3IufE5HR5ex55EyA/Rm7VDMpEBDUYf9FvNq9jzGKlnfYB4L3A/PiTXO/l2VdKKYQawGROUIxjmHePfo0YTNU2T4eD1jw+sofFFMevKpJ1Usl0xLnPMRRueA5QDgvT19du7jv9FlxLret69DPo/ryHIGx3U6fPiI/dv27FTGrhewnY6e9o59KpfRaaeg5zcpvzNnTllxH6mYSJTiQdp+nyLR5KM5K9RguM093rt3x9b5oUOHrfhBkbfalSa6LgGt8eCYnNTAQL+dB8tFOhLzamlMqG9fuwJMDVU0PLmulbV1NTS2KhKJK1FPcSQqa6iDbV5B65vNivODgzSq53PipDNb/kXw3E7kUtmMVxx47mEfdWbFdMulczll8wUFMGyNULwDZHcdeVUDWXcQ2ZOAsb/+XHEc81/u0XXPOfCcL84eyLZUuxOdaXPeziqcPTe3dqzoyp5DRyidEZytd1KsiaDNm6r/C8+GU7sRCqxbCl8ad1U/NwzlPOHO9r8O87wGntdS4doI1EagNgL/+gjUwPN/fYxqr6iNQG0EfkNH4NeRbWFoSE4r6LRyCK+OlVFfnCCDOdsDnu8xzzmElz1BY4xhEggDfXNrU9NT01pbXdHA/l6FgwEzUKJ9tbG1WRPT0yYNgMYxySLvhwYpyQ/Mc1hAMM+RHvD7i8bGQZ6Aw3k0HNOj8QktLy3q1MkTBiYGg15rfyVZhr1p4AftvwXY9EhoYFhJchrQ5ctXjGX6ta99VcU8etQuaQAAIWGpgpzcHyxeEmaYgzA5AbHRWQawAACGdQ34Eo/4VUxvaWNxWisL0wa0bJcTWt/JWQJGMQGDUdjRly5dVMBX0b3bN5VNbSsU9Jk2dMnHfcRULHo0NbUgrwcjMiRgYPTQ7l+2dl5/wGeyDdwXber7B/rNsJLElPE+dfKkM9yixb5U1NbWrrGPOkzvtaIKAHM+rbnJEW2uLBojDaPQ1d2cmjv75fN4tbqyZICXmad5PAZ6kOwAgvBvwHsATRh925vrCgWCxqyH6c4YkmDDKLt48bzpCsfiEZP5KBTpXvBayzWJFBrjtGPzeieRE9C7775rjEF0kJHu4TpInpF0efRoXJ0d7QaOAKDkMlkDYAcG9psRJO3IplBhKhWu4FM1vHVGalUWOCZgtGF7bJ7ANAY4hxHOdxNhoBhTLFsr++b2jgql0t6YeNTe1qq2thbT4qdoQ4u/a2t2n+90Qt36Mca5o3bttV177NlUZVs8fq8KxYIzHsxkjL1JyzzFkf7+gb02e4+NPQBHZwd61Mh9/FwLleKBySp4AgZCI6OTyWDuVtHM7CO7n5aWdm1sbRtogx49zNOAtyTsyYqFtJJ1USX8Ur7kVai5X5+PL2t6Yc2u9anzJ9WejApydyAEQ7WkTEG68tGneubpp+X3SaV8Rk3JOuUyaWMok3/DZqSgheRFueQ1+YBcPq2dnU117YMd7MbH6wmqXPKpVPBocXFNf/nXf62XXn3JQC7a6SnkdHW0aX52SundDeVTW8rubsgLSKyyNjNFeYIxXXrqGa2ub2p6dl4HDhy0MTUN2VLBJJImxsZ06PBh5Useff+HP9Rv/dZv2fP/+No1W08wpQGfjI2ehY2+Zc8kHkeexzFOATqnpkZUKu/qW996XbkcxZySJidm1d7epZHRCZMsQe8Z0JRCB8AvbE7W6AsvPL+nn+3AMkxtZ2YX9cknN9Tc3K6Dh46aFMnmxpp5RTx2/pTSu1sKB/3mt8A6Ye6aF0PZyfRUzWatvZ5IQUeR32fgGWBvwB+yNbu85DSFKXICwhULRaV3U3rswlmTkTAmZoHOCxh7DggFIKcLhdcDTHoUsPsEUITVOzX1yKQ0WA9cN59XXxe32EMhs1D2GhBGtwPdQl97/StaXFgwJiuAzxfFWwBa6wgomCkj4BJgYy7LPPZZZ0FnFzrEHpP8oaDxcHjCipvEImeg67fY4ZiRzoSXYiwM9raOPiWbMYn+rl56+Rk1NcXl91WsKArQBGPy7q37Wl/btA6YRCKkjfUNNTW1moQW7HPz9yiV7Tny3AcH96u+AYkVwOCUfL6AFcIA/Cgwz80vmuwKe2NjU5OtZ/aVj6/BgG8y5m5dXVz7+/usuwL9ZAMfJWMBw2rNFysqmJyX34oOy4uL6u/rs32FdX33/gOTZOroQqrGZwAnYFUwhNnmnMldzUyPK5/eUmMsoEA5rea6kLxlYmdImaJHgXBMmUJFXX0DCkTqVASk2usuM+ZmsWCGt2ao6ffZdS8tLht4W+1cc/I4xMGSxT1iENIJxG/zESgWrZhaZagCyuJvQoGJvYV4RofCwsKSOjq7tbKyromJSRWKFbW0tqqnr9cKUp2d7Urt7KgVSRUkRtbXlUrvmoQHBZ7Z2RkreAEUIynD+mVPY5vH24BYf+TIMd26c0czs7O68NjjJm/DeqFwefTwYU2PP1Qo6LfYg1moY8znbP3Pzy1a8Wh+bsl+fvxIvyIB59/AnmOgpBU0fU4qLRgyBjBxDvD12NETe3uLW/+sE5Nf2wOV+X32HmM+R8K2xohDAPH23h4nacTaZ545LwOKWEWFMVXfWLf34qwBUH7s2FEnoRcKWFEGkJ29KZ8rmm77vq59Ngev37hu0lhd+zrNyBYAkzOPgf+ptFK7mDUjadWg2ZlZO2ONjY/ZPOQMBxHCZKRMDg3fD2cAzlwhsHCG4lnxXJDz2NzYsE4fO7f5fXZdAOTI45w6ddrGhjlGTOM9rl+/bhrqPd10h7BPhq2gf/2z63ri0pMKh8IGnAPWcr5rbmlRajet2XnkhQyaNSIAJpcXH3/Mzg14EWCoXS3CjIyO69HEnLGm9w/0Gsud4gnScsTb8bEJK+xwnuS6woGQ1vGcSCatWJjNprS6vCiPCgr6ysqltnTkYL/5hOzubKmla1CPpheUyVXU0dmrYDisuvq4QiFWfE5erzND93rCgk3+824116X2S3rne6fzKnheKfF7xFPHYCemMaaA56msM5sORSJWmKS4zRwxzfO9DjmnNuTmb3Vf5mfMRae5zqquXocz90XX3oocvVUpLfT6d+w5Im2U2NP1D0foXtlx3Up0zMhjnSPkGhRpKIQa+37Pk6lqjmxA+Z4xKs8Q6ZZfFzyvybb8hia6tduujUBtBP5NI1ADz/9Nw1V7cW0EaiPwmzQCvwo8d4nbHqtFSERkTNuUdtNf1jz3KI9cwF6iA4BrOsvGoYZdnDLWJWwuGEQcjne2t9TclDTmTTjg19b6mjq6u5TO51VfnzTQicQQkIsEDFAIky8Aj69//et7wHbGsVAqXkv4MGm78dkNtbe2qL+/x1p4wyGS26w8GHwWAWGRGPCZMRdMIWs7RaO0VNbC4qKZjb726pcUjwJC0Y7r2vtJiGCnGbvI47WfgQICAhbyaK3DFPWb9mIqkzFQjoJAKZdSyFvSZ1fe1fL8pLo6ezW+mFOisUP3h+/rT/7jfzC94u2tdZVLsEDDuv7JR9rX0aLRh/f16utfUb5Mu3FePl9Uk5MLKuQrpr/JM4CBH46GDHiEBbqxxfddSzwAR2hJ39xc19joiHq696mtpXWPgVSWx+fXzMKymlpaLVFdWV7UyL1b8pVySkSDJlVw4NhpraYKKnpCKmTS2lpfNaAMCQeS2SoLFxahMyusWOt5sQB4LAPhYMZ1dXVbOzmMQhKioaFBBQLMm6yCYQwzfRoZm9LG+rolwlWjVpLyans3iTJgOUAx7HNYTAAgANQkqGj3dnV2GBtvc31DV69e0alTp6wg4feiAbwn12Judq7Nd8/Zbg9Y5zXaY3X795JDNze4N4ACAEnAiY2NLbvGZFOT7ty7r5PHjxvYMfzgvhmo8fyR0AEIhHVuTHDmUp5E1n12tW2Y7y5hdYZbVQ30skoqmpkgMiw864CxI1eWV3X69Fmbx4AxS4tOKxZzTz6XMSVRhlnJe2M8ur2dUiQct7lz5/Y9FfIAfL2anJpWZ1e3ko3NSmcxt1wyAL6YT2l2akxLCzMGSPSgw9rcqWDzfv3wvRsKJZp09OCQCjvLOjbYpWjIo7qGemXLZQ2PTGlkbEZPPP6EfN6yjX8khJFt0e6NezKNXr/r+tjZTmtjbVMbm6vKZHd17twZe57IXQD0b6ynDDSAwf3Z9ZtKtjbo0pOXTN5kenpSG+srakom7Bp2N5ZUH/WbSS/PJ9bSrfa+g2pINumDyx/p4sUnvtB0RaM56PNpY31VI8P3neTCbk7PPPecFXvQh380OWkyGk8//Yy11CN78XBk1LSaI6GI7t17oM9v3tHhQ0f13PPP6NrH7+vI0T41JGHdOkPheKxeU1PzWl5xxrIAi8RAQCjAB+Lqt7/9bf2n//Qfv2h9RyMcqZk33/yZNrdSpp0dCscUDAR1/twZTU+NKZPa0ksvPmvGoRTTGFsALNaESVWZLIQD4AAm6QzK4TXgpRhHEQWmbspY5twX5MGtrR2TTWDOT4yP6rdf/6pampt05coVk5gB8Ceenj5zWm1trQYM8xm818L8qkkbNDU5Y0bmIsBnsZg1IJliGXMSsJ0CSrGCpEVAG+vISVzXSy+8aLIk5lGARj6ADWUnpIzoR6CtoYIJaJOuXfvUTFApaJ04ccw+h2uRh+JTRbmstLqybvcCMEc8JHZQkCN+jYw8tDFgr/no2k1FYvU6d/6kbt3+TF/5yosqFjPWrcL7U5xqqGvSzlbKdJoL+V2T8jp79oI2N3ZMSouODmd2K3362TWdP3/GYmG5jA64830AKAYsYo9IZ/JWTJ54NGXa/z5fUBcfv6hA0Gfzgb2P4sPpUycNHAf34rlSEIJNDRjp8QU1MTGlI/a88mr4/yWsfvbOOxYbb968Zaz0Q4ePWhFmY3PbjCEpAH187RO99pUvG8t0ZmpMyu+qlF7XyYO98hW3FfGVtJstS9FmxZLNWtnYUf+Bwyp7QvKHAAKzBmhhQkh30frqshoa8VdAJiugq1ev6fHHH3edWnmMft0cNJ8LD0UJ9gm/yVCxFjDLpSj+9NNP23OCeUxXwxNPPGExOBj22TObnp5TX/+ASSQtL69pa3tXp8+cNVY1xoKA7cTbeDRi8l2Ayxgjsy4AzZeXF60QT1cY5snE1TzPd23d9qaGZKP9oavpy1993YyNP/jwig4cOmRa8xPjY3riwhm1NDWYPjbzAiASgBVg/+6d+6a3ntrNWtfPoaEuBb1O6ssKthQx/Tx7OseS9tzp+gJc/+53/kkXLz5ujFxXuGUeZI2Bzb5RNRhlLJ12uqxYweso8jnN8ryRDtCR5too7DFfg6GQ5heWTMcceaPt7S3T4758+UP90X//R3b9rGnmLx0SXgWUSVF0lUnJYfb5h3/4B3ZdibqYzU+ug+9cWySEzwBrBQNc5zPCFz9j7cFWZw9n/zaz3mLO9isXNzJ7nSqus5Hnbx2OGLTm8yafg8cEQOy3v/2XeuWVL1lHxvYWAHzI4hpjBHvd6+EwR6HMZ51YSC5duvSUk9rzMp5InC3tGdYOKBRJmPTPrVufm2QUe05P7z4DzvEOSWd27b2QZyEWFwoe7evu0u7ulsmqrK+vfCFNRBESc+TR0QklG5qNyLGxvmmdjMiptTQ36tGjEe1srSmX2tTc1JiOHRlSPBwwkoQ3FFcqU9bU7Kq6ewdV8QWscBGN4kGRU9API5ziBmvH+VK4LyLjntTbF5QWx0B34DmG4ziFcO5wP6foyXxJ061XKCkQCltMMpnCPdY5BfcqHG1Ff/v5L5xbEGE3Q9E91BrW+p5hKEVWyAw8W9Y3RcOpyWnrHGF/amxsssIRMQwGPB2gFAzr6husSMazY66xFlij3CnzBq8Yk9RxEL6TcIGgsycb+euC5zXD0N+k7LZ2r7URqI3Af+0I1MDz/9qRq/1ebQRqI/Df/AhcffN//wUiuaHRDlests2XAY/L1kLsr5QUrJ6rDYTkQOsxNhWnWQ7DVV1PY4QYUw1gI6uPP/lUiwtL9t60mtN+vrQ4p8H+PjMZgkWKNjZJViQaswQaoOWJJy/ZYXp0ZEyzc7PGCgWE8XlLBpCbHEGhqFwmr4+vfqKTx0+YdEhqF/1dElfHyoRBiC6oI/zuaS7vMTQB0wHnb9z8XL//+7+rUiFtDEvkAfK5vIEfpkFaxKTUp7IBObKCAUkDh35eg0kbIDvsMMBCX6WoXGpD//T3f6XDg/1KNjTqnavDausaUF9/n+7dv6dz589ZgSCV2lY+l9b21oaNSzQcUnNrs7XwdnbuUz5XUizWoJ1d5ASc7IXJgxTRDcdANKxcoWLa7sbaQtsXgK4qewDgj9FYsaiWpmaTWBmfmjIWKONLFwBs+e6udjUk4qaVu7C6oenFNWMghnw+tTc3m0a5GfPlspaIw/QD0Ib1TQJK8gxw0drcZOwlEqCqRjEt+rRTM7ZILFB0AEwAHIQVDDAAKMf7wLLGyIv3AxC7deu2JY0kywP9ffYcrl27ZoxSQAGnG+yYpQA142PjBgwM9PeYrAfvjRSIadDSMZAr2PPjC4CBOWR6yCaVUjL5GMaYn/M7jsWLhETBmLKw/CKxmIG4Qb/fnjmdFceOHFWxSJsyGs0OMLX1ZLqjPlsjZoSZzhjQ4UzIPAYaxKOAE1klG+o0v7hgoJQBzkUKNyFj8d+8cdNYwpiHUlyioLS1van9g93G+Gc+AgAApPBckvVJA3aYM5k0UhopnTx+xECgj65e1ROXnlIgFNH65oaGh+/r2Wee0srSnLa31lTIpQ2k3VqcULKpU8Vgqz688Uj7+g/owmNn1NkaUym7poCnqI31La2sbqtQDur65/f0rW99S8vL86qUCyadE0YD3kcnB14FThcXZmcpVzYAKBrD1BI2aYsWFhcUi6E5X9Tw/REl6hrl8QR0f/iB6hvrtDg/q7bmpBrr44pFgvIHAAnyam9rVrmQUTG7a6Zr4WSnfJF6m2Offnpdr3zpVZPAMPNfv9ekKdA8D/h9xtbEEJfuEMDL1tZ23bh5U+swIZuaje175NhRY3ACCL3zzgfKZIp6+BBfgS599fWv6uNrV3TpiXOKRLwWnzywrAF/S2UD+wAOAFG5f0wLAcDuDw+bBvrzzz1n7DueH0APYMVbb7+jZ55+wcANdJkxL2XdESeuffyRXnn5BQMX3nv3XZOeQkMaoIq/G8DKug4DeObsWYcTddpKpRQzpiFeBMjlSFc/uqpz5y8YUzBR36DJqSlNjU9YrIeVCrDCd9NG72w3xjma7TB6AcCd1JDP1tT8/JwB7Rh48h1teDTLnWGuYwyy/nIF/Boo/iwa2HLo4AFnQFqmEOrAGMd4LxgAVtUY56MwOVxeoXjXbfdAhwZyRWjG03mCxAqgNuChFa0s/ocMmBkdGzOG8Pnz5/Xmm2+age30zIxa25qMvXz8xGED71O7O1ZAvXr1Y7W1tunJS0+aETIxD/PI/QODioSiVrQlRgCktrW26Cc/+bEeu3jB7gEJItjwjL9161i3A6o1QSs4U2CemprR+MSErQfGtK291UD+K1cumwY890chAWktYzHjURGPa2NzS3fu3TOAirleLhRN1om9ZGZmTvG6BjP5TWeyqmDs29Vr8iMD+/vk95SVTW8ol1pXNFBWc0NEAW9B0aBH2fSOgrFGhRq6VdfQrPmlFbV3dZt5tO3z1WdYLhmghXdGW3ubmU7D8gW0BCQj2hGTkQeyjgUKgzBUK7BL08buPnvmjM0lDF5DwZA9J9bWo4lJu49kslG7mV1jymI8Ctt8bnbBxo3CB3sjWt7xeET7ujudhMj2jnW3sQbYC8xMPIehZULlSslY+gcPHTC5jkqxont3h+2+Dh0+omK5on/4x++Y/j+Tj/Vg+7zXo9aWJkWCdMnsGvO8UECD23UxAP4zJxPxOtfN0NZq0hwh3553DHusSbY4U3UkmNiHIRowv/ks5iXeIxSz2to6dOTIUTtbsd9gkMxnOvNFPDfofkK/mr8HFY1EvjDpRopoanLKYiqdV8Co94YfqLsXnXDONMjHAbjnTcKFToaBwQFbywDwFDdikYTJ1sASv3jxgu0jFMOInaxj7o/9zRmX4gdTBfmdvFm1YOc8ZfyuQw8DzCCfm7N5bCokJm3CvuqY6xS4nERUxnxoVtdWFU/EFYvGrOPk7r37psd++PBRm08fXr5sBRE67YIBj9pbk3b2efRoyorGHe1dVizFvByGM0VLiidcV1vHPvOVoJONecG+xPonviUSUVt3SOTAlmYuE4N3drZsrgOos+6s48bjM6meUCiqtZUNY/WX8kV7Jj29vWrv7LD7C4Z8Khcz2t1c1tritFoaYspnMGqOmixMItmhG3dGzIi7sbnd5Hy4jnBA8nkK1t9ZrvhM39sMQvdMQClIOfZ39Rhf/TvFWZ9jrPNbnorrbENGqVTWbiqjfLGsSCxuhvU+X9GkAjmjOJUUTm8YcbrzYbUTiFyAM6DJrlU76AzEd9dR1TyneMJ5j7iHRFcsUW9j6TcD+4rlE909PVYUS8RdZ43rEgo42TLrcmJ93tHJkyess4vzbJVo4DHDUAqrP49L1Aesr3Cvk5B9hivLQ17Ah8K6Cv1WKK5KSvEeNc3z/+bT3NoN1kagNgL/xhGogef/xgGrvbw2ArUR+M0ZgY/f+tNKtQ20eiivgn1VJixnc4CQoLekAAwYS4QdgAvIA2js+iidMaO9D8Y8eyDB55/f0uoKzL/GL5Kj7u4u3blzy9gzPT3dCgGkzC9Yuy9JdH1DvRL19QYybW1vaWRsVEvLy3rxxRdNm9eLnirM5SCs8qx1jo4+fKRCrqIDBw4bkAj70+NBa9lnpnkGnsIQ9/mUyzt5AxhzJFho0cKM/+rXvqpC3hk5mUkRSS+gRxEzPhIKzIv2EhS0s0lKbJfh3vkddzAPeD3KpbflLef0V3/+f+nFZ5+0lv3/929+rOdf+rIlxxh4jo0hMeDarGlXrhpRIs/R1prU/My4GhuTDrAuloylQ6stVwCza2ZuVn19/VpZBeToNKYzbGxntlewPwAvmNeNPBxRNJrQgcGDpue5uDSvzq5O7aYdW9VM7opFTc/MGiuLVKqpuc0Z0KFV2dxq7cq0w2czKWNCMk7hcEB1ibgB6LC1YAp5Kj67ZpiE3BtJMckmbCwAYgAiGIHMoVLZo1Qmp4mJMdMdzebSZsjGa00Pczutu3fvGfM/EY/pwECfFVDQZUUH9eDBg9bdAMgA4ImOPCDN4SOHFQ0HVEQ7Nxg0sIE/gBh8kQh+0absIVlzBRnHzHVMc74oAPBvxofBwOwKIIE2bgAi3o97pGUZliJMua6uLisAffbZZ6bzb58PsG+yLV49GBnT/OKy1tY21dW1z3SqMX8s5nJ66qlLev+DD3Tw8CFL/IcfDOvE8ROWUAPm8VlWiDBZg5DWN1aVzm2puTnpOqg9HmVSaY2Njqu1pVX5jDOlbW9rt/mP/jhmZbfv3tH5xy6aBvXq2pqZp50/f1bbG+u6f++2AdK9+9rlL6/L5w2p4u/U5U8ntJMvq+9gnx574ogqlW2F/V5tLG0rqISmppc0u7SiM2fP6N79O9rYWtdzzy8dAJIAACAASURBVD9rDGPAExjfsE2TDUn701TXYLIAeAVs72yro6tLb739ttraO0xmqB4ZoBiMXZ+++70fqGNfh6KQ8dNbWp2fVjGfVVNruzZ3MirDjkwk1JisMwZqOldWNOFYsZgvIuHAujEpCT9FPceeNGCA2VyWFe5o6yeOjY6OmRTBkWOHDZyg4wJAFDC5UPQqX/LrL/7qP2trJ6NT5y4Yk7+xsV6njx9Vd0ezKrm0xUuuMRKLOpBsdMziG2s9Fk/oykcfqa+3X0MHhuznfDnJhaLefvtt0+7G+yEai1rxD3QAg02uHSkmrn9mekLra+smA8Ia4TnHE3Umh2P65oGA3vnZuzp+9ry2dlLa2d5UPBrW6sqi6ahbN8iBAyrQrRON6yc//anaW9vU1daileVlkyvB+wGQEJkkwHLmJCac/CH8oYPM2jdZqLJjwuJ5QGGDdcTvsC54PQA0LFzA6aoJade+ji/iB0xYYq3FowI6wT55DThysh9otRM3ucf9AwMGrmZzGX362acmr4H2MZ0BxFCKg3fu3rP4j3RAW0eH+vcPaGV1XW/85Cf63d/7bXiyBnp17wNgdJJcgPo/e/dtXbhwToND/Y5JH4BZfV2nTp5Sc2OTtm0ciWvbpk0+NfnIpCkw9SWOZHIZk9hg3+EZMCbOYDTiVHuNuOlMNSlMPHj4UN093Tp+7Jg9X7qhAPwolFFYBjikKAYwDDM2lU1Ztw77U3tbm+bm5tXS0maAOZIuMNPTrH1fQFvpgjFnd9aWFPHmlN9dVWMiYNJikYhfmzs7Wlrd0pHjBxQIA0zvs2IxhW/WIHGGZ+vkc1zBhH2OAjcxmeKhY0m7ZwoYyjoh7hPveT2xlqLB7NyiGUKjGV0scT9hi9vs62h2I8vS1bnPmNmhWFTDD0esu2xhfsnmRGNTi10DALC8JYUjAXV0tKqQy2t6as7kfSgwjo5MGLiJDNjDh8Nqak6qp6dL0WjIihqTj2a1tbFrXQ25QlFLK6uanZu3+zhx4rh1EW2srSngp0CSVX0iaiAze9fEI8zPE8aQHRsbdXuD7cmrBujWJ+Im3WUdJrbZEGaR7SpbgdYBjQ5837NfMPCezoo7d+5Zd8KhQ0etqDz84IEakknb27d2tlQfjxkoSpFvX2enuvd16/ObN3Th/AUDbddWV9VQz/pPW0dRrlTSzu6OgdPMQ5OFyuXMNwSWOnOMwg1nLzSpkYTDE4UCEHGTwi3vxxqgYIK0CkVFijqAyHbeMS13vBBmbX7SncHPmptb7fmjee3xlSVfyQBxk3/zes3AFJCa2Mheymdxbey3KhWVTacNuKYLaXNzR909fVpYwuwzoLGJcZ04dcLA3O3NVR0e6lO5WNbM9Jyi0TrrBEBiDZml3dSOGhsbrEA7MzsteYP2Xu+//76+9KVXTL4KP4fRsREDcilEcr98ztr6qp1xmMOus6VgY8T3TCbvvDnyJetA4GyYCAdNsqmuIalQNKqCLXTY40UFPXnldtfUVBeSp5hRxUxOqVImtJuTFtdTqk82W8xkH2tsiMtTZtwxfHec8l8Gz/ck4AxG3ptoDlp3WuCYjVLa9LgiLucWzr7IHZZE52LcmOAeT8EK3ar4jGgCyEzMZP0wh/lyBVAn/VX1j3HnqD0muhibrEng8EXxifXv8QeUyVFofmgxjG5E5gxnIj6LjhWkkXgt483PucftrS0jB5w7d1ZF9gE6Lsg5TFbGdfvAPGdd2R3/GuC5O6O7Lj+n117RuRf+pIYT/eakvLU7rY1AbQR+jRGoBcVfY5BqL6mNQG0EfjNH4Mob/2vl54fxXzyY/1xGgpEBPPerYGAQCTQsEQcexi3JBjwH4DI5CUsIvdrJYH4X0ztv/8ySSw7KnZ1dmpx8pGg0Yu3DAA/tHa3a195uoNCrX/qSGTolmxotaQ9HIma0NjE+odGJcT319FNqTjYqAbBZQTc7pI2NVTsEp1MFvfXT9/T7v/cHxhz2+kry+ZEA8CmXKRgLBmYLCT6gBgkGDD7uA011GIBPPHFRDfXRPfMkj4p5JwEB2GYg2x5jqqpXbZybPfCcxMYMnQBIaVMv5VXO7ery+2+rqT6u9s52/U//89/p9/7wW5bQw4RJJpuM+QO7mGuBNQgrGfCht7sTXqPW19YUDNFKnDVgAjYaQDmJCPqeJKowolbXlhWLRxWzdm+fAYgk+ySk0XDUmM7IGTTUJ40Rff/+XZ27cN70XknWSIgXFpdMY9jrC6hrX7f9nKLC6MNRM4ODFe7Y/jB4S/YZgDIwiwFQSNwxA9vcoFV+2WRUAADRA2Yc+XdVigWAyHk6BlQolXX37m319/fq4ciwsY0A30n0r1y+qp2dtE6cOKWPLn+ob37jdWtHBowjgYYFvq+7x1i8GHjV1TUYk49Eq7+vx7TaATxIzkmYqoApyT6t4twfiRtzvKmxwVjGMOR53ow3gCzzneuv6r1bO37FMeuqP+c1rgiBTi5mivUGOvLagYFBA0dZIxjujU1OG7AF+9AKCpmM1paXTUfo7JnTmpyaNFCbZwdjFgkK7pf3fuedd/Tss8/a3wGiYe4+8/wlhUKA+y7BhA27ub5lshvIfZhZXz5vQH82lbax/c53v6tnnn3OijK0W6N5fgDTWk9ZM5MTWpibUWtTnQLaVDSWVKJhSNu5uH763mXlvQX97r/7qiraUSmX1cLUirpb+jUyMq08jOFiQYvLCzp6/IiBZNevf2pjxfpra2mzxJjxA6ivi8UNQGKdX3z8cSvOwLLm/ig48F6w5d58621Nz86os6VBnQ0xJYJeJZjvdUk9GJvSwtqmXn3tVVu70XBYkWhcd+4NG5sViSE0fgFtWHtVLf0q65/xslhWKNp8ovAAS46En5gQCCJJENAufgQhNKxj2thM23P88KOPtbi6YWaKmK7OTk3q9PFDeu2l5+UtF0zCyBdwzxIgia4O5n6ysVFbOzv67ne+Z5rrg0ODxpbeIxZa4YkiCddfNZJl7QCqv/rqqwYyOTmgzJ6RbVYjD0cNDDt37oJpbVM4A2S7feeuzjz2uK5eu6bUzrZSsChbmkxnvr2jzWQSnn3+OU1NzyhWV6exkTG1NTeatj9gEvPZuiKSyS8AfuRcKGaiJ033B/VTiowU8ijS3Ll794u1xnvAsMcYFJZ1Q2PSik0jIyNWkDMzwqakAevcP+xa1ipaxbCH/Z6AsXKZP4CPHZ37LF6/9NLL2trZNlBoanpahw4Oye/JG8iHZAkgD8/1rbfe1tlz562AQmGXYgJg9utf/ZLy+bQBt8SYQCCsqckZY6W/8MJzOnrsiDY310yD+J/+6bt6/Su/rZ3tHV25fFlHjx4xxjwyZICL3/6Lv9CrX3rF5EPc/uhY78ztqol2NIKM0o4zkkRyoAT849KUtQ38JPxWIDXG/Z48w7vvvm+FpNnZOZOu4Jn6gzDZKzZHAIqbGpt1+/YdtbV3GSMfmaKm5lbNzS0YMP3MC89qeXHW9nA/sjTZbfV0tKq1OWnyRO9+8KEef+oZtXV16+iJc9rcTts+U10nXL8zUnYM0Sr4BciKiS3AGmuJZwZIS0yDFU2BlJhIfOV36CZZWXNa541N9TYOsVjYurcYB84IN258rpbmVjO5vnLtmuqTjcY8b21pt2fJ+3MNgOANyYR1N9B1QPECiZ3BgQO2j2LqCoDKekBu48Jj562gvryyqHfffUehYFSHDx7TwtKyQpGY+vcPamxiwiRl4siZZDP2fDvbW03Gx+Mt2bOluEVhlPXMswIwZh9h/yBGA6i3tzZ/wZTlvhkbJwPnZGyqf2d8KTqjCE+Bc31j26RpLl++qtbWDr1Mtwwdb36/pmen94q6ASViMdOaB8DGhJNzyerKqk6fPPWFxAX/Dame+ZUlxRKuw6n6ZWa2PidxwhdrmyLZ9m5at2/fsyIx7HxkghqTDbZfUIjn/jkDsIaJK5zlANjpzuD6FxacXwq69ex/mLk78kUaITKlc7umMc58IH7xGp4P73Xo0CG7FleYKWt3a8sKrK5bCzIEZA2/nXmmpqes0+vZ5581ybpMaluFXEp9Pb1WbL91666efvpZBQMhK4wtLM6rvb3VvBHQX795644SdU7m6uLFi3vgMJ0iPo2NjVnxjvXNtVmHzp4kFH43nB8pEBSQYfP6dO/esO0XTz75tM2bkXt3bQ9NNjXLDznDj0nxjuKJsFTIaHVhSicP79f2xrKKubTFs83dgpo6+jQ8OqNwlHXht6JNS3NSyTpY/q5D4ZfBcweWOymff84+Bzw3bRXHPIe5XirZOYMONppE6UiBeY6JLRKAAOOEK7Tb2Tt4nsRVZ3TrOoHMY8fOQa5Y5L6qn4/mecbOJMwdzrDM83Qur9n5JZsTjBuxgXXDOHIWZc0zP4gxxD1HRMBLAA+FRXsO7AeumxIPF2cc6vxk8FHZY+L/EnhOmP+XzPOqbEuVMMTVn33+j2s40W9m+lu769oI1EbgV4xALSjWpkZtBGojUBuBXzECH/74fzHw3GmcuxZNvqoazNVfIzGERR30Vgw8J9kCIEd2whjnXscAIbkxYMDjFbaDGxvbxqQi8Ud64I/+8I80PjFuWpDDw/dMb9Ja23d3zbgPuQdAEcz1AG/3dXebMSMt6eMTj0zfMhIKqiUeUzTsV7GctcQCRhCmiA+Gx03iAS3cchmQ3GcAuFe0TDsNXUALAHPMHo2BUpGxljGl/MY3fks+DwZNAOYBSz5IeM0gqepMtGf2aN2yMPHtf3vM8z3wHEAlvbOpQmZL5XxaD4dv68ixY/rHNy7r+Ve+ZICHPxjS2uq67t1/oMcuPm6gL23PGJihzwk4HQmF1dLcYmAiLG0SDCRXbmEe2dBg7GuYprQ/w04iCUL6IJ3atWQeBiSsxYH+AWOCzc7Mm7Yx4woTuM50gFP2TEdHxy0hxSCxt3+/jSnjbm3YobCBICSBgNC0SsNwr084Rhrg+cL8grXtAlCRbAOMAf4xr2C4MdaA0ownoA9AjLWvk7wFQpYg0SpeKucNZAec4LUA/gBb3d29euMnP9KLz10y88FMNqu5+QVLuABaKIAcO37CmMZ0EsCKG3k4bKxQEjISZYoGJMQA4sxhEjzGFBCBnyFXwr/5OwkeyT3AodPxd6zl6jqpMpf4uSvM/DyhZMwAKPi9mzdv7kmvRM2UkUJBsrlFzc1txigsUmgplxQOBk02oS4et7mZyeW/MHMDbABgwMDxjZ/+1K4NQJgCxaFDB0xDnuTX1jHJJYysPR11W9LGmMva+COBQZL8gx/9WE89/bQBHoDnba1N6u3p0sbasq3zjz+6orBfamkKKBZvVCjWo0qgVT9+5wMVfWV99esvKZ/fMsPO7FZRh/af0Ceffa7Ovh4tLi2ohGZ70K9YLGKdBEePHlM8ljCpCsh4PIcDg71WCGHO5PI51RtQUTEjWYAbmJq01RNbHo6Ombne9uqi6kNeXTh11ICNdL6knXxFP3rzXVtHR48cVjwWsaIZsjqAWyTaVYmcquQBjO64sWbRknW+ZwCGSKvQKXP06HErVDz22HkrSjnghS4NpCiQyAlpeW1d3/n+jzX6aEr7evoNSEALGmZ/W1O94pGghgb6VZdwRoWmU+zHOC9jciHhCIWzss03OgGYy7CzAaOvXr1qHgA8e/4wXhQAeOaw+ij+MFdbW1sM0OXaWeto8qMza7qxeBFUZKzkCJ0KwYBdH2x4tHhhjAP8EraQdkins7pz/75dZzQUtHnW1tpqEisA43zni/g8Nztr6xR24KKBZhGdOH7cgJN333tPB4YGragHSM79IQu0uLToYq5kjHqklQCqiCnEFuaMYyrjd5A3RmjAT+yJmHwDIDt+CzOzczp34YI9Y+Ii7FMMXk8cP6yGOGaoTiKJDhqKhpg00qHCvGecrly9aprvX/vaayoVkVXBADFrnSCLiysWcymyIC+F1MXHH1+17oBkXdKKbchKYBrZ1dlphWDkIj784H2dPHHCmNjVrpZSBSNXmL6sZTpZPF/IRxFf2Y8oNBjAHvIpnUmb/IkzMZYZ1AJGOsAubiATgKV1l8DO9Xg0OHTAySGU0caP6uq1T8wYFNBwaXlFJ44f1aGDXXrnzR+qLhpWxO9RQzymSCCoyYlH+vT6LXn8Ib3y2utqau1UOBbT6vqqAa/EEvYRwDKePcWTO3fuWGeNSTLs7Kivr8dijXlDpNMGbjNvqqa1Lm4CxCMbVtLUtJP2OXBwyGID65tiLx0fFIQ5L9Ql6tXS2qaltXWtYv6ZSmto8KCNA/IPSIcgxQKox/xaWV20cevvGbB9gDUMa7a3p9800YcODKihoc4Ks59c+0Rfff1VYwwjZUXXEoUWgMQ3335Hqd1dPf74RWPs/uxnb+ns6VNmcA5DHzZ3FdzjfrguPm9ocEizs/O2x8Dgbm9rNNPZf+5n4Yx9MfZ2sdpk4JDA8dOBVdH4+KQa6hsVTzSYnMet27eNDc95qbe/V137IB9MGqjJBAHQJjaw9oj5AOgtzc3q6e62YrZ1a0SCymAEsCcfxtxivJ2uuusMuH37lpm1Dx44rKvXPrP3Zn8n1nTv63K+HZik+5z2NPsgn4HsC8V92OhVYgLzIBKJ2b+ZD3TWcU11yTqFo873gNfQlbK9tW3j4TxTHHDOF4U29mQ6YpCFYd8AqIYNTRfEnbu3Daju7e+xYnE2s2tyd7wWtjsFAMx8Dxw4ZONDdwDSLD09+2wur+A1EAjqo48+MgNyV9ilM4L1FjFfBNMB9/uNgACj34gRcvsWz524wljCpEayh3EEnE5E/ErtbqPPoxLeOHgE+P1qa23W0vy0YgEps72uYi5lwPj2zqrml7fUs/+ICpWQllYoVidsLwz4vErWJ2yduHOmK8Q4Jrv7btrjBp7zVf2OCTv//DnznPhtzPNc3iSQyh6vmdz7/CHr3vEHAybbw9sRmxhv5mUhD9jOGZhbcoJUXmO1u0+0y9j7fLwnkO5iX+KswXNdWl3TxtaunYGIH8QF1wlYtFiMxwedCQDmrAfWDONFDNnZplgdtLVkc/AL8NwVDTi7Vzn33ur12Lkc8Nz3L2RbmF5VqfYqgF5jntfS49oI1EagNgK/PAI18Lw2I2ojUBuB2gj8ihH415jn7nCMaWVKnmJWQZ9rdwRshVVHIkLC/l9inhdpj5TXQIpbt+6Ykdmf/PGfGGsrUUfrLozgOpN3yKUz1oKM4RmyITAO0Qju7um1JAWQFObKmTNnTWf1pScvKZfbQdFQHq9LYkOhmCYmZu2zvvKV1/Zaun0md+D3wBx3LdR8N7PPQtGYKxzgATH//M//XK++9oo62pIGXKN3TnZkmteYnpkutmuT9Zi5I2/mWlmtHRR+DxouFdceOzM5rngkoK31RW2sLhpQfWN0WifPXVBDQ6Ml7UtLK2Y2RUJ44OAhS2aNK8T7l2X6pQYCZrI23gCQSGwgcwG4ALCCpvMyLf4bK4pGAtYS39LaZExk2EbkNbCPeT+SB0BuALa+wQFj9gNoAIABogLI7+vpMb3ZkdFRS35hxsE0B6wFKDJNSv4HgJNOm7QDbfQkqZhOOlC63uYJADZMLhL+Z555xpIjQEGALAA1QNHxiSnV05Ye8OvDD9/X0888aYACwDVJ2Mz0vM2zZLJZ77z9U508NmhJMEk5bHkkDwDMAdApsDz++BPa2Nw0AL+A3rDJC3kNiHP68o41BwDA37lG2IYHDx5Q0BivaCQHjS1PC36VOQiY71q3ndwLP3c6na4ww7jw36uvqYIjzJl0CnZwyEy6kJX5px/8UC+//Ip1QNBKbqpHRotyhRvmJ5qsJOoksSTIAIxc9/Xr1w28HBgYMPAX3XfaxK29GkClTLeFLNF0k7RiY0A3Bte6k8opGmvQ+x9ctmIJjL/W5mZ5PSVFwz6F/T6bSwtz05oYHVYsJvX2H1SyeUi5cp2u3rgr6NSPP3VWcwuTWp6b11DvQTXXd+qv/vbvdObiOb351k915vQpk2bCYI0x29xAS7xDZ86cszZ8nkVDQ1jD92990bKPWRvsf3TzId7mMEr0VEy6iLV6//5D3b91Q4WdNT176YJ5B6TyZXki9Qaeb+2kbe4+eekJNTcmDbRhzAC10KoFQGc+UzACeAcAY1wBPwEX5ufcXIPJi67yG2+8obPnzjigzkd3DVqr6MOytjwqlCoafTStv/zrv1Nnd69ef/3rJufxybWPlc/smvRAPpvSl199yVjcpgONvnOxZEz7+cVFTYxP6uChQyahBGsP4GhhwXUbIB/AmgFYALRkzChEAUAdP37cilA9vX26d/e+FdWaGpv01NPP2Hrm85ZXVlVf16Dh4WGl0jt6/tlnrAWeAiSyPGY6Z2iCR/UNSW3u7OryRx/p6JGjYjqh4Wx63m1txn5mbTCHKAgBEsJyRuf72aef1+TElEZGR0zr//jxo2bYWyoXjKkKEA5wDwOUuAfDFSCU94I5y5rhnii2MFeIJewNrP94vME09dGEBtiiGIKGO2uHeNmLbNXKmsXCxYVp/cG3XtPa+rKamloM0Pz81m0NDR0wHftEXb0V7N5//0OLB5iuRiIOyMlli7pz+75JnwwMDCmTzigWj5n8DHsWYO+tmzcMvH3pxRcN3AKEpKBBXGS93bxxwwB05JsAdZGTsaKnP2jz0MkSODkoYoYVm70+5Qo5+YIAk25PRS4lEnYAJEUS/DfoguE5IimCFEUkHDGQDQkcQDrMuReXVg00I2bweiRqGpNxXX3/uwp4MHL2abB/v4RvR1m6feu+8kVkpB7p1a/8lrZ3sxo8OKS7w5+bBj1dH+wBJsUljxmbAqjyjNibDhw8YBr6TkahYsVc4iSxmxhJMajKUgdUX1pZ09DQId27d9e6jDChRJqHOU7HB6x81gMdWVvbO7o7/EChSFQHDx6yOIVsFWMIeE6nAvGF4m139z6TL0E+4/Obn9v4oV0OiM7cpSh769ZNA/qffOqSGcxSzABwR/+ZPXdja8e6cV5//XUrDs/Pzujyh+/r7NlTOnfmlHUoEGNNBq3gnhPvj4TQyROnzDeFdcrn+n1l24stthSLNl7sD1XGd3UPcYz+gra3N2yOdXZ0m8Ex5rIUsjCVBURkP/X4nPkvZy8MmtdW1yxuOWmcnEoFB45StJ6emtHvfOMb2k3vamN7w+ReeB8KatX9jDGvGneyV/3Zn/2ZXn3ta5pdWLYzUrKBLqxtKzhT4KJwSzzm76srKzbH9/f3GLiKJAgxjSKdgd5DFHQDVmShWPvWW2/qsYuPaXll2QBZ9i8+n04bilHs1awP1iSxAMk1zjx0xHC2a2tutXXZyP69u2vv9/LLz9veQJcJMZkYg0QgBuX1dUmbK88//6LdCwDsjRuf2V7PGYfpj4Y6n1X1TaHrhbIe85fi5dLSoo0PrPLlpWUrLjhJLbd3mbTI9o6dIXjO3AuxLhyoaGtr3XwHfIGQ1jY27XyYbKjX1vqKOlsaNTc1odamBi3MzWl25q7WN7OKJzvU039YG1uwwwtW2GceYs7b2tqkQIAzZhU03wOt9+Tn/kvM8yp4/ovMc84AxDq63pCBCcfiCoaj8vrxHCjbukGOhjHjDARgHYvjZRNQRQVXyKboU6FUUyXa7Ck2mnzXrpnzsvaZbxRvkV0yr55KRf39AxbzifXMFz4PpjvF82rXBp9b7ari/Ip5KoUc/D54XyfbUtU8Z092sjK/KNti/0Ze5p9pnnPE2rPfcGfsSqWmeV7LjmsjUBuB2gj8sxGogee1KVEbgdoI1EbgV4zAvzQM/fkLf5GFDkiqYkZ+Dw3G7ovDMIfRYCj8LzTPOXxzIEfjFPB3enpWH3xw2eQGYKvFEzF9+tknZuCFFmVXZ4clWiQrmIOSDB44cNASpu3tlDGxYWo+8cSTunvrtk4cPqSOtkaVKjmVKnnt7uwqGq3Xp599rnii3pgyu6lN+QLo34ZVLlQMIAeoGB0dlccAT496+/osub5583OT/UB//ejhAfX1dJtpKjqqMAONfb53SHeCj3vUQBUNQPdU9lKUitNEp+V7dGRYhdyuGuuiZhYF0Pu9ty7r9//wD41dFqUV2sC7uEkOzC8sqaO903SfDfD3BxUMhy0xBQTb3Nq2hB2AGHPT3/nmN9XejiGlx5hJaEFj8ogWLC2/tA5/YdS3p7FL0o9u7hKao8GQWtvarMUdQIgkZF9Pt7Ep0RKnlR6gJxGPm7QOXwAyJDDhIBq4ZUuiDwwdMDCHJNJYYNmMtrY2jHVOcgq4RLJJks9r0E42YK3ktJHnFpY0MHTAdGmnph7p+ReeNYCT54Se+8jImBnzoZn/1ps/0Te/8Zrdn7UOe7yaeDRhOvC8Ft3shw9HDUDks8ywsVhyrLA9pjnABYk7gBAJe5UxifZzibEL+A2g5PeNYdfT8wXgQLJlJm+Cvec3MKQqZVBlJAIcAXjx7+r7A54V8qS+PgO73vvwAwMr9w/uN+AJ5n4hn1E44De9/l3W216xx4BvFpqB4DBqS5asP3zwwEx0AYCG9g9aiztzloTXR7GnVLR7A1jAtNHWM4BdIKbddMlAgcbmJvs8Y3mX8ra+Q76KVMxpd2tNt29dVzqzqSPHzqi965By5bg++PiG5paXdPLMcaUzO4qGIhroGVJmp6Dv/fCHqmupt2R/YWFOq8tLZgzIem5v69DwgzEDzo+fOG1geEMypPGJ+yY1ZDrXXqkuHtXS4oIlzfwb9h3saJ7/J5/e0P3PP1NXS53OHD+scCyicKJRTV37tZWtaHltUx9//InKhYJeefE5BXxOIoHnTdGhmpTzb5J7ni+Ju8WkWFyTjyZNYof1yfzCuBHGeGtbizOz9AIS5RX0AZ7LukcKFY/+/jvf1/0HIzp/4aKeuPSE5ufm9PnNz9TV0a6XX3xeqa11V9DAYLPsCpBe3sMAx2WTTmpINhiQA5iNHAbrh7kF6GgyF42NVgRgETdTTQAAIABJREFU3gKsAGJS4FlYXrdiFHEMM1vuwToTuveprRVd401jUg4N9ioeCevA4ICbawASVnRBSihg8SUar9Pf/8N39Oprr5lEA10RszMzVqwDTDPtZQpae7IVaPpfuvSkQoGImpItJv2TbGxQIoFhY940rZ0ES8FYnVXjzPWNXQOyAVtYI2YUHYlY4c80lAOBPTPmtDwVRO4pIO4aAM8+8NHHV830EwkciqWJeL16enr1zNOXFPJnTAoEABl9Xwom7EOOTek32YK//4d/1LGjAPxHFA45U09kPCjaRiMJA4/Q/2XckUMBdGOtz0w5iawDQ0Pa2twwhmNjstE6JWCdImVjhpLIHZg8h8/mV3t7h81D7iufQ66J4ptBPE76qVwwTWj2rVAwrHLZY8bUgHPMGUAm1jDAIaaiQX/IXgeD1MM8vfqxMvmiSY+gp/8Xf/FtPf3kk66bZnNF8+OfqqO5zgoejEE4GKGuI28gIn8gqsnpBVHsPnDwiBINcZUrdM2wf6OF7IDfKqgF8EWnFp0HSF6QZG1vbdozpPhDN0K18wYgkmcOqM6cx/waE/Fr1z7W4cOH1NyCRE3Wfo/x3dmB5U7HF8a5eQVjcdXVN9jZAFCY9+Ceevu6TSv77t07VkwgdiC9FA5GTd6HYgYx8v79YVsLgMAXLz6mSDRsz8QEKIr/H3vv9SXpdV15ngyb4dJ7X5llMquyvAEK3pEgCBCkpBZJkXIz6tZoZv6C7pl5n7V65lWzlky3pJZ6SaIBaEACIECgYMuhUN6l995EZoZ3s377ZhRAiFT3PE8kWasKmZER33e/e8+9Z5999s5b0B+wVDYr4Pz1N35hh48cVdHqR6++asvLC9bT0WFfef5LAi49HldoYm7AaqfmRHEGeRjOKhTBASbZw6enR6yluU77HuuUuEOxk72BfYhxYY9gP21sAIh1exLFIJ498kGcewCZmxobBZoGgn6bmZ2xza0tOzCEpEhcnSacN7SGvcwtJ8dy8dIlW1pcsq+9/JLNLc7axOSE5mG5Y4C1Vi6KsJ9xPd///vetylttgWqn5V5mxQf8Pq1RYjDs7b7eXsUi/CvQyaZziOI8YChdPHREcN0A4Tx3Pld7fzKlAlhPr9tPKahLticc0fphn2tta9NnXbp82Tq6u62ppcXiG5sW39ySqSxnkaDfZyMj9+zZp5+0TIb5UqX4xVlqaWnZ6X0XTEU2mc7uJKyzs0NrmbmLtJs3gGl30i5duqS4Mzx8SMA3wD7Xtrm5oVhDfA2HIjrfibGNb0o+K48Xuv0A/emGoajiuvJCFqr2WHxzTTJeANjoh9NZp30c/xUY3FaUL87SwoJNjl2ylfUdK3lC1tTaa3X1rba1nVbxqKmxSdeFL0BDfUyyMp+dy2GIU8h3hTjHpC6pEZR/4d8g+gp7Ph2ShaLWMrEE8DwDi786LN3ztY1tG52YVocosVB2oT6v5AI7Olpt6OB+ndPzhYwM0uGMCD4vs+A97lowVWVdEivKEl9jSNSls3quFMFg6vNv1hEFMxmp5/OaL24svQ/OXslEwgYG9ojM4oykd0F7JFt2Nc/L4HkZzneGoU62pcQZnvNQwC/po2LxM1+iCnheSYsrI1AZgcoI/PoRqIDnlZlRGYHKCFRG4F8Bz8tMpF/3kjJ7lsQA5rnfUxTI6nQWCa8e6Tiro1XyL67tUi22JY8SmkgkphbyH/7gVRmCITMA83xxcV6MIA7/AES8hdP3LVp3V49af5VEpzJio8N0+9rLL9vK0oq0fZ988lGr8uQtk03qEJ/JFOz8+ct25NgJi2+uWzK9ZakMWpgZ29rctt4eB5STfCKbAAMRVnt3T4/AoXLysQ1rKBKyY8eOC+xAK5pDPswmsc9LLlmV1KMMSYtKOALBsIzNkGUAPI+EgnbtykWbmUJ/u2h7+vrsH773M/u93/+uEggSPZhaTc2tFq2pkWwL/40hXv+efgGoJEu0ywOsA+Yh84AGLonHTiJpHZ1d1t7eaYcODVlzXUQ66zCxAK3ACGh3dSx2DKNIojxqzUUKZ3FtXWxV6bACnHd1aRwolCADAfsKtnxLc7OkdebmZ5VcAeA9+sijNjc7Z+2tbTLBo70W6QaYviSdMCgBOQAHytqwJFSASw899JASLQEIANT4iPn80sCnCDCw18lffPDBB/bII4/YVjxhm5s8s7SS9UNDfWIeKXHzIPWS1HWiCQ9TG/MpNNABpTZWN8SKB5ghcQZIoVDAtZU11bku/rtsGAp4zj3y7K9evapxAXRypn8Z/V0G4Bm7sn6tAxscI6qshc57q71YiSwJvpm/Omhr6xs2PjlhiVTSjh8/aqFqv3mrKLokze/j+RXNH3RSM47x7gohZcY7n8sXiTCFo+R2UvMLMBYwAEYeIB0mc86oL+M0QkmkfSHbTjoQ6O7du7Z3b78ZoJ3fZ0FfyRZnJi0c9Fgpn7H11SW7eeeGtbZ329DwQ1Yda7WLV27ZanwL7pdkBHq6eiyXylm1P2JXrl61tt52+/GrP7R9e/dYJBSw4YMHBeps7yQtkczZwhIa/lGZrqVzm3bkyKCAcp5pQ12tbayvWsCHRjga7hj9pq2Qy1ljQ4t9759/aEuzE/bMY6etLhrU/YUbWs0XbbBr96ZsYytlw8NH7f1z79pAT4cdPXxQBSDATLS46TIBAAJoE+synRLjHCDq2JGjkhFgrIcGDwq8Q7O+b0+vigEUIzws+2LOfOjKZ/PS699KpCydK9gPX/2xjChPnTolWRWtHxkHmvngwBULD7p1WMsAk4Dv+Zxjoa9vrKtQw5wBhAaMBGyDcT48PKz5yh/mF3OeohTgzr6hwwI3y2aA3AvAIbGk3F3R29Nt2dS2gJu2lhYZhgJ+AdoBKoO4+KtDlkimJefz4ksvCfRmTlPkYl2x9hk7mKgAf/zB+FgMxJLXVpfXBToBbLI0kbdB1sqsYMFqvCacZn86k5NhH1q7vJ75iVwHa5Sv8mfu1nqkLbyzk7Q333rT6ExIphIy1kQfPxgMq/jw+htvSdbj0UcfsoAHGS/MgQuSHkkkUorfaABTMCVO/OVf/qV9/Rtft317u8zryWldI+OhjoDtpO3spPSZ0lv3BWxo6JDdvn3LVpZm7MSJ45IkkOxUzkmGlZnE/M1zEJAmXw3nF3Lj+g07euyYzFlZ0yrE7sqlURCD8VqsclrijMXONh0XPrt44bJiD190NPT0Eu/bJEOWTqGD7LWFpRXb3E7YRnxLXQg/+tGrNjR4wKr9ftvYWJNPSSC3YQf29qnIuJNK28TkjJ08jVmwz8LRWssVS/bLX75rL3z1Rc1z6fr7vA/uT3I/yZTum8IO18QcA7RGbo17oGjgtM0BldHBb9iVXSqJMcyzYN4ztoxlU1ODPmdldVlzitjMs5qdQfbBmX5W+YOSk+B8wHxnbXT3OBkRuoXKBULmEMXcxDbA7ariOddKdwnXDrgZjoR0vnBdLR7bWF3V9SGbtra5afsHhyTVxLng+rWrMnM8+9CZ3S409mJkWDjjUJimk80rwHx7i8I9hdhtFTSIH+nUpg0P799dh3NaPxTDyuxzxonrZxyDkk+Lav4zBykUw6CXxM3UtFjcHDeI/5hXZthzAiFJkcCG5udOn94VOSRNVzJ777337fCRYRVD0J6nQMEzJKZQIOA8w/NgfZc19ien5215Na657brDMFBGAi4p5vTW5qZM3NWpQ/zyVqmbgfFk7TBn6Lgod8vomShWLbsYI+3ykrpKOIvxexSGVTCT4Wxa+3oaY+mlZZuniBqtEcu+o61dezla6JwTkGiiG0CcBmQCC0js0QmIDvyKOukoKLNHcj5jPlDcaG5pEUGBsw+f+7Of/Uzg+rFjR+3+CL4KMKOJS1WaL5FQzAq5ks4NzFfOrKxXuh10BEG1UK1jopRYAQN7TDQ9SEpRuA244h3+BniSVJWsmsJ7Oi15qcWZKzYxtWA7SfaTMGUS27v/oOIkxTMKKqFQ0FqaWUPIkUFccd1vkvxB21tjuLu/61qQbcFPAfAcGN/NCZjcFBSTyYy64BqaW9St8sH5S7a5ldC5nfhTXj88y1Rqx5paGu3Y0cM6B1LQDnr8junNAFTBhufeSyqcsPaZP8wz5uNWImnrm86wlsI0Ei3OhyChtcT5nnlJQZg5wTpgHvC7FG4pbCA/yLm2DJ5zXyqA7cq2SHpyV/NcvHS6Q70eq8LslwKD37fLUHfdoWXJvQrzvJIaV0agMgKVEfiXI1ABzyuzojIClRGojMBvGAFkW/hRWff88y/jYFnWIISZaYWUBSVnvntYBzr3+ByD0kpiVJJBOJ1Pj2QngAxhjUcjTmsZzWJppe5sWUNjnVq2SWo4aAMoIDcQCUd1yAY0zGXyAgGvXbuu5PSxRx+TnMI/f+8V++pLX7GaWoDCgu0kE5ZKZOz998/bE48/KeAtHPVbMh2XxEooGNG1Of1yx1iGVQlI2dHZKWY8LBuShapS0S5fviRmIwkd1wGYTFs+yRtt24yXEsgCGpl+JdP5fMlysHkCQSWc9+7etrXlBWtrqbe62ogYWv/nf/xP9qf/0x+JEdfZ1WMPP3xWIPj4xKSY+b/9O7+j6wTIOHho0NK5pHV2dQnABcxLpbOSHABMp3AB42ptbUN52yNnjttjZx8SwEQbOLIMJHWMMYkv11XMO6mRTLZgm8mU5E14XiRL09NTMnKESQlrksSR90KLenZuRjq4SKLU1dZJ+gUN1Fg0JlB6cX5BMju9PT1K0gHPAZFIODEiIxmiPRuJlbNnzwpkAVhfWFyU9AWgXX19rTU21luwGv1RnzTon3nmGem0w0gETMrn0gLPSeBIhCWBUXB/0+KNHjJayhR0lMqi85nJCqgA0GSuwZrFOLIMdAFI8oxJRNElJSmDeQegAAMdaYzHHntMYKbTDHeJHv9dBrPL+pl8Ztno7/Priu4LEnCSaK/fb6Uqj5i+//Bf/97+3b/7twJkkYzxI5teLDgt3elpma06eQePPo9xKyd+ZZ1YmMVokN65fUeeAGVPAuRSAOl5nStoUWDK2E4iY1MzS7a0vLwrx1FrdbUxS2xvWl00ZKuLs+qUaG6ote34hqWzGbs7MmFnH33aPMEay5UC9v1Xfmxh6d3TyZCzTCpj+wf2K2EtGN9L2urSnL3w/HMWCrpEe3RswpZWNqxkQcvkHSuspjZo07OjkvTZ09crrViY5hR+Umgte5w+LyA6oOa9e2P28bm37MXnHreGmiBIqwVr6u3SjVGbXNiwx576kvX377f//Nd/bantdYuFnG53W1ubxg5mN8+QNQAg5ICcWkkP5NJpFfn6+/cKACQOnTt3znp6u6V7TUEiFMZczWOpnYQ1NTTa+iZyIrV2/dZt+/FPfmrf/f0/kGcAX04fv8qymZR5SwWx6wENNjadiSKGoTV1dWYlj6SXAEa4HtbM3r0D+mzGF+mWsiltmTEKi573AMDE3LHc4RCsDup7gFNliRUACcCGoL/Kqmn9R3YLvexiQVIMvLfiuD9giXTG3nrrHTHPzZy+P9dUbrVHroV18eyzzz5YPwLrij5JE6F3y/OSrFKWwg/FGxNruty4gyGxeSh8BGx5ma4UzBYdWxVwnudBrOJ5sf7S6ZzdvnlbzMfW9mZ1hoQiIYFgqRSyDhnb3k7Zz19/Q50w3/jaV1QQQi6MvYL9CUkTxh7fCbwd/vN//lvJsDz91BmrjQGIBXfnRMreeuttGzxwUKAXJpV4E3z4wUe6t5e/9mXNyUg0JpY6O1557IkjsF0ZT5jqSF2hCc29Ef9gub700kvqzBEDvwqjxpQz5Qz4BZ7L0yJNLAjbG2+8ZY8/9qT2GkBgiiL+AFIoGQsHo1YdjAr8vjsyKuCLAjbdOqnEjj32yEN25+Z1a6iN2tzUpH3lqcdtJ75pJY/P3n7vfQuGo/bMl5+3huYmeStUh6rtrbd+obkGY9Rbha4/RQ3HHAf44u833nhD8ZtnRJyni4iY39ba/KCICIOUOMO6K68vYhZxEzkN9nHnJbFh77zzln379771oPuAAvJNeaTM29de/rrlS1UW397R3jQ2NmqPPnZWGuawlk+dOinwmXUwPT2jQgfdI/v27tW4ItWCzATjzLmCzyOeonN9984dQyOZ/RzQ/Owjj8rYESY3vzA9NWk/+N4/25/96b/Tvl1bE7FSlZNfYX+mkMuAT0xMqWDuzj0+se7HxyfN7y1YT48z+i13KwEGlvXOieWME3FJnUI+E2iJ7n42ndW8BVTkdeidIxXCnhoI+mwnmbJUNqciMQV45hZEg/6BAUm5OYC8zn75y3cEgDc01auAw9zieblC2Kz2NK6JZ8wfPuvd9z60+6OTAteRJtrcWFchj64KtM/HRkcVX4jNzI96mYLmNN8BlYk5ZWkRV1R25vLOD6TK1tc2VHTjPWCvO2kQOtAyGlu+z/cAzzd3EtbY3GIb6+sa62ufXpWM2uryslVX+62lqcHa2ukaiqsoRGGafRumP3ES+Rj2aeYask8ffviRff3r37AbN29J9oYiCbEWj4nvfe97iuuDQwd01uKeu7o6dd31tQ1W7Q+LUc39YVC6tLQg41PHPg9ZdSi4WzCksE6XlytI5nJ0k7CHBfR8SwViqZeAKBIGZ8nl6Ytimk9OL1k2Z5Yv0p1WbcdPnLLF5RXbptukpVmFZfYh+U9QyBWY7M7bZfD880LkAOy/DjwHVN9JpC2dzVtre6dduPSJLSyv2uDBYXWG0GkpAkgmq/tNpnZsbHzETpw46nT0ma8Cqj+TbSlrnrPu6DhjPhEPw2i+eXyS6UJyCj16uh+Ys0geqfPGS/ytVrxnjnIuYV9ifjDvWlqaLJ2iSOJ8XNz/HHj+RcNQxtQxz0uSBCx5Ac8LAs/5bzj/nwfP2acrmueV9LgyApURqIzAr45ABTyvzIjKCFRGoDIC/wp4Xm4DLYN9n2eil41EYWsh2yLwvMoxOzi+SrPV538AnsPCc0BileRcYERhiHf71h0llYcPH1HyBivTaTjCokyo1XxubsGmJ6ekXUv7/uHhw0puMWeDIUsL8NDgkECt6dllOzQ8aPGtVfMFkCvJCqCfHJuyM6ceku6ux5e3SMTvjvgYHOl60Vathrcs8GZjM+6MQXeBApIhLh9g991z5+zll15yGt/qhaXV2xlalSVcSpa3UgkdSZJGr7RKb1y/6fR8PSTnHtvaXJYJI6BTfDtn+/YPKYmHRc7vwYRkHAHDP/r4vDSBASrqG2stHEUDulEsonyhJKBufn7Jrly5Ks3v5ZU1l4isrVsL7d9WsP0HaN2vt6nJMXv55RcFRsIyo73b5/Hp8/g9mF3ItjgANK3knDZ25Blg69Guzc9u3rppbcjqdMG0QudzS1qcgHCYsZKQI/UCQ51JwfXwPUAjElOAeb4ArGEYMj/KCfXI6KiA/HA0JvAcgA2WKiAaIDdJ+djohMYHLdN3fvmWvfziczJGZezQipfGOJ+bydri0pLkG8hkAS+Rl0klEnqGmJ9ybQAcJOhcQ/kP18o8RDucNmmAdscCDUqjHdYg9+E0ah3bvAyYf9Yy7RaZuhJ2NY0fAOg8mTyt+TCOkfrxiO0J4EfXQFdHu4WqA5IZQdsTEJp7unfvntreAaKcFEJOreHML6dVbWqVhz09OjJq4QjMNbPm5hbp2QPWu6JRQXOI+wRoGhkZde3qhw9LsgXzQ4pGczOTWuMtTbVWymdtYR4GdNIWl9es5PHbsdMP2ydXb1koWmcj41MWDIYEnmMqOTUxYQeGBvXcamMRq4kE7fFHzsjYl9UnDePbI+avrrF8yWdzC8vqDonEqgV2dbZ3SCKloK4JdHFX7M0337THH3tU8wj24YWPL9nO+pI9+/gpK2Z3bHpuyvKegNW19VlDW7+99e6HFos1WDQUtlPHDll1wKNCFs8dABC2IZrUPMMycMM4YbwXX1+X8R161zwnwGDmMdISsGQBVzxe5m5ahbRCDvO6gIpamPrFamokSwDgS0GH92DdwTgE0ARk4nP9ASfnA/iLJjUyFWhL01bu9Pg3Fe8AcQCL+Crr6VOoAizhXgA5mR+YC8JY5z5hITpgbsvSGdZ0UVrRIyN3LRYNycwSY9piPifZFmlZy7jQL5ZkIpW1d8+9b197+WuWSm2peChwz+sKWmX5I8Bc4hnfF7gOk7zKpzWOhjla4Q31tQJ6AIvU1QGQCSRPd4YH+Zqi5jPM0J///Oe7xYCIGO7Dw4ft9Okz9sbrr1suk5PkwGOPn7VwFDZ3waKxqGXoBMqXzB8I29LyuvTK29vabWZmQnJgMJfXNzYF2BDrR8fG1XHjDP5qbXpm2r71uy9ZbY1fa4E5eOnSRRVNo9EaAXbZbMGSiYx98MFHdnj4kKRvYEEuLi3bvXv37dHHHrNXXnlFng3aK70+ydGcPHFSY1yza/RLTMF0FECJva+2bteEkB1QMlIw/z1imkYjyNlk7cP3z9vJk2eccXIBQBU5FeZQxqzotbXVbRViZhcWbe/+A7a1s6Pi04mjwzZ+75Ztri1ZPp2w/p5uC3oCtpNM2wfnL9pOJm+biaTFGppsz969kurq7u6wsdF7trQ4b1965ksizvLcyh0u8fiWpH/Yv5lbxBCAUeRr6BqhSEDRDqYoQCh6/Pwu3+OeR+7f15zFwBPfg/HxMVteXpK0T//AHgFltTUA8nN2+/ZdsanRrF/d2LKV9XVbX18TA5ZOLMbv6FH3/gBwAG/E5bu37wlQ3jvQb/39fep6YFzpeOC1zF2KqGj342nQVF8nvXZkW9A8R1qCNQgj9u23fmF0axw7Mmw16N7HN2SWyHzmvMC8DQSqdb0UL2tidXpf4jLeCn29nRYMwIZ2HgGskfK/uRaAXdY2awhAkrXKXsaeHglFZZ5K3IhvblpvX69VlWCHp/XaHIadMkjPqZjuCnJxt0d2dTsN7gjFnYTmHD4yxIe7d+/o2VCsYs5BFAC8p5jInoUsDkbVAPHEILpKouGwzS/MSaKoo61Nr4mEQ06/H5PPoulcRocYX+ogovMt72Id0j/EDz6PNcbZqlxQKJ8t+Wzm08TEuGIAgDfs6GgdoH9aHiEpPEM8PhsfG5fE1tNPP6n14ApyJYGseAQQR+l44T1hQbtCNt4sGRsZGVdnAUX8xuZm24hvCGhnv6IbEsm+5hZkUpzBNd0j3EMkFLGaaK2TjYnRIUCxLm47iR0VsvAdCVbjIcF5hIImuuiA217N//X1TYG86koQaO6k/ZzOf7WVdsbM66221bW4zS2sWiZXsnS2YJFYjeR5IDgwZrXRqNXEYroGgGQBxOqEcGbh5TNH+VxCZ9gXwXPAZzoBsjl+6rFsvmjTM3PW1tlpdUjxFLgun5OOKpTP+gVJ6h0+ckheAaz10q6XzheZ56wxOkpZj4Dh7IcUD/BkQG6LvRJteBXxdxJauxBPOIdx3Yw964VxoZDiPIc8OhNxHv11zHOMQZWz7OYenwfPi5BHYOcLPHdn7DJ4Xk6JKuB5JT2ujEBlBCoj8KsjUAHPKzOiMgKVEaiMwG8YgY/e+H/KEua/8opyYlM+iEvzvJCygAdNxTLzHNaLV4dSWG9igcD6cGKuYnVzWP7ggw+V2Bw8OCyghLZOzBkXFmZtJ7EtZlXfngG7cuWara3ACC6IgQzTBpYK+sfnP/5IzJ/f+sY3pAN56/Z96+hstWxmS2xkwC90XFcX12ygb8CufHLRUslNyxWSkhIhKeWzAfc5oANeYjK5Km3OpIUFLMVkOjkxPaMkGpZ0Vye6wS1iNI2PjVk0HLG21laridXIUC6R2lbLNRIUwVBM5ql3bt+Txi2s3XwuZYVc2mqi1UpMJ2aWbf/QIf0csDcWq7WbN++IyUjRgDZwmJkApjA/AUtgJcJEI7GpDkfs5s27Vl/XJFZxd3efJG0ABQD2ATayubQ11NfYU08/Lsbc+qoztCPxIAkFSPX6AxaKxpRIAYKThCEzIG3pWI0tLy0qeQRohvEYRZ84BZsPHXDMFfMWDoXs9k1n/NbZ0flAkxIwYXVlXQnS0aNHlRghLwEAXZZr4Vr4ObIYAHb7DgxKJgKQAmkCgBrAQ6bSjeu3rKGhyYaGDtrf/e3f2O998xtqpff50Yx2WpvSkS4B0K+Jkd62q52J/AfMQViPPHfA0LKR2QNgm2IQhYC8a0N3DLrig3Z2GIIw1AAh+DfJPSAh4CVJ8hfBc8eyc9dV/qKVGCATVhdmZWnAl2DIVlbX1FXxyMMPCzzHRCCfTVustkZFDsbozt07mm8AII4hX3Rgyy6jnPEFNADQAaAG7EZfdujgISuWYLhvCyxfWFxyQF1VyYq5jH3zd39XifnC4oIN7N1rY6MjtrW5ZgcH91tDbcSQL4LxdePGbZuanrGhQ4csmc1Z954BGx2fsWIVOrcla25qsaXlRRn3sV4uX7hsoaDPDg/utQOAjXlkMwICmJOpnNU2ttvEzKK1tndZrDYmMAL9du4VnX2AUQzyAIoFTqdSmkPoxid3ElYb8lksWLBCNm6hcND6B4etprnL4qkqe/+jy/bscy+YSf8YhpoDccKhsBiP5947p+S9t6dXYB7M1YbGBktsb9vq0qKKQEgLINmBdvH777//ADwHFIH5i/Y5TELkimAXwygHMAdEitXEFCdkuBbEiDJnLc1OPxhwTfIGhZKYnw2NjdbU0ipPCJ7L4vKSQDWAktOnT0muZd++fZqvzDFAHz6n3N4OOME9TU5MC+g8eHDQae2HglqnsPe2d7YUu2DuIo8Ba1CAaKFgLU2N1tXZqa4NFe+qvLaVSNsv33nXvva1F61UQELBtfqXwXNiM88JoA8gRv/m9w1j5rxAJGQzkJtoa2sVgELsUadOHq+AKitWlcQoTqUpGgJ8mP3TP/2TfBBgPiJb8YMf/FASX4CsL3/1RYHQFC6aWuotlXFSDYDnyLYkEzlbWl6j/fMmAAAgAElEQVSz5aUNge7R2mqBXwBV9Y1N8rOgyAOwCJhOp05jY5MMkffu6bQ9ve0qmH3w4Xs2NHRAc4LnFglTWADYKUjOB71l5LfYa0LhiNYtbF9J2CRT1ren37a2nbknwGI+k7ZMIikQKJPFRLlGcYNns76xpnsgxlGsTGWQEctqHynkqyy+kbCLFzEfPa7uIgBBuh5yeQz2Sra8vG7374xbz54BS6Yz1tLaZj/72Wv21a88Z9Pj962Y2TZfMW1drU2SZKqpa7bvv/qaxVNZiydzFozWW1N7l63Hty2VxpCxyfbv3WP379yyb3z9ZWtuatCzJc6zm1NARLMbOQzYzICnAK+Sq9hluCJxRdFRRtC7Js3EP+IhklzEpYH+fSpkA6hOT09qbvT2dmuPA3iDhbqwsKzXYmoNeN7V2yuQEuNC2OdoIAPkjdwfEdDOeMuEtYj3R0T72fDhIRXhiDsUbWRcWizZu+++pzMFnWR9gHiptPViYohmd9F1z7GHXDj/kUyHJ8fHrL6uRsW8TC79OTku1+EBQx7gn/teXFgSCAyY2tPFnAooRrPeHJjqjKtd10tKr1Phyud8MLgGuvPYo4mpn1y6pCJ7NBJWwc51MvgtV8xbgepGFbJK6OWXdL5BV3tmdlY+AEgZYeZLoejixYt26NBBgebEPMD13t4exSgAdJ4lnX50s2DE2tfbo1hG3Onp6lLXSD4LSBx9EFcyGTomKOibjFIp7vKMKWwkU0nJqriOKdN/I9vDGLH/SfYGSQ3JazipEfZVigCQEhgTziV0pLFH0lFARxD3OHzosPTQe/t6VNxIphN6r7npWWusa9Dc8HirBPKypsvFguXlNbt86VM7cviYTUxO2fLqstXU1eyyzOf0nGA4b8Y3NIdgnVP4ZE4mthO2vRlX4Y+5HImENfdFSGDue9AHRxpttxify4txTbxYmJ+3yakZFVbxsXHgNAXFgMgl6npLz9j8/LKtrW+JgFGFufDWjsw8Y3X1tn9wUOcWfDZqojGNNeuGWMxnSzllV3tcUia7Mjgl5FS+INtCsOXcyVjmilUy452ambNoTUReFei7U0jNYsJtXrH2MbBmvzp56rjmoYB7wPNd9yN9tKRb8Cmg+2hWc6csjcdz9PiDWld0obIfuYISxx0kBTlzOTkf7fN+Z7TLM6FI7c5N7vxUZp4r7DB3uAqnGbPrmfoZ85w8pVBV0rnbaZ7jnfGr4DnXfPKZP6ngRJUMuTIClRGojMDnRqASFCvToTIClRGojMBvGAEMQz8vOVH+dznRewCe0+afS1nA6w7Jn2eec4BFiJHDKjqgfPF7MGIxJgr4gzY5MSVgGN1TjMYi0bASlNt3birhqq6OiLWdSaNHnLXW1iabn5uRkWhjQ529/vPXBOI8//yXlMSQLJWKGdvT22HJxCYikFbIFWz83rjVRWuto7XJmhrR3F4QEM3BGT1VQFR3nR5LpAHT0af2C6DQQZ6ENBAWUMxBHSCYBAi2KsAWiXkApj1GmKurAnsD1X61UUcitRasjtjs3KJFQmGxo9tam8xrBRu5f9eqw9W2mszbb//utwW8krikU1klv3OSPWmypeUVsefQMvUH0A9N7rL3C7Ywv2hHj5+0paU1OzA4LB1wwIDnv/KCQKmx8Sn76KMPBTS0tjXZyZNHxUQH7FlfW3WgcXun5CIAmm/evqPkDTYbsi6Ap48+cta8u4AZiXVzY6PM4XJFE1sdYA7GYE93l42O3LPG+nrr7Gp3CX4G8ANzsS3STKutqRNoAHBBUoSUBAUCkmTm15UrV+zEyZMya0Pih4TXgefI6EwL5CTRh1Ha3z9gbW2d9tpPfmzPPfO4OhJkjon0RLBa7C6KDgBfY2MT6mSApYUBKKB0WfZE7P8HwI8DM8qdF8xZpG64bxI/WNqOkZoW446fl83wyqBQGTj//Br6IvNcn6GqUhl4DFkJBnoWNm6VXbxwSeaFoWDQwrC6SgUxpFkrMJhJLN977z2B59Ls39x8ANqryFJl5vV7BNghwYCUwE4iZQ2NLXbt2k3b2NhWUae9s0vs97XlWTt6cMBaW1oFLmxh9Orz2czMtHV2tFlPZ4dZKSe24/bWpr35+lu6loamBqsK+GzPwD61lse3MtIyBQTO5WH23bV0Mm1+C1hye9NqIwHrbm+0Yi5pTU31mqMYeh48etKKnoC9/+FF6+jsVmcFYMm1a9dkGMe/iS/4AMBW60ayKJORXNDs1LR1NMVsZ23WejrrraW10RrbOs0XabB74wv2T9//iZ0+9Yj1dnVbU2ONTU2N6vkCQgNKX7hwQZrksA1J0Jn/yDjQYTItoKxewN3KyprYqYwPbEriFd0sS8sLAs8BrmrrGuzwoYOumJTL2tzsjABj4kZZsiVUHXKiuKiew46rqlLHyf37I7a2vm77Dhyw8bFJFQ2IS4AVdN0A4DDnKDghlcJ1MncBFJgDAJkA6axpJGQAvk6eOvGA6SmppoY6sS+ZjwIedrX60drNZdJioAPw0BmEFniVx2/bibS99vPX7SvPP2eRENrOrpOiLDMCWCdwK5FQnOeauDYAEHTkVUKtqhKADlACSA24KPb0rk6/ukKk21tSrEDT98///M/t+PGTdvrUGTESed9f/OItO3XqtPV3d2k+tbQ2WTqzY4Vi1oIh5FAoiMEEBaSrtu9//0f2e9/5jqXy2zweF2sAvWvQjb+lOB/fSqhgBFj493//D9bT2Wmnjx81j6ekImj/QK/YygBkxP483QUBTFs3FNNrYiEne5PLC0BnP1FnR7Fk24mE1dU1ODmIxUVrqK21cLnYlU5Js5xCZHxr0w4c2CfZB+6TOYYeN2sdU0K/L2TFgs++98+vinkLWNbf3yut74aGmI1PjNrc7KL5vGHNwZ49ffbXf/2f7NSpE3b40AG7e/2yJdYXrae1zjqa6szrLdnSVtLuT87awaOnLVLfbu9fuGojE3O2uLxh1cGQWK35dMoWZ2fticfP2Je+/IQAY8D+t956y5577jk9c8Dzxx9//IEXA2BZYmdb8RpQXYWqcFj7KvMAUJQ5yn0StzCwRQLjvffOWTaXshdeeF7FMwBQih3MLyTUNta3VAikULe4tGLRWMgxv73wbQHDs7Z3YK9tbGzJU4W9EMYpHVFogff1dVt3T4clklsCUbkuwO3R0TF76qlnJblTSGdsdmrG9g0O2vpGXLF4cmrKzjz0kP3izTfVidO/p9fiG2sWDPgtvrMleRvOCTCqAQHZG5i/gJmMFf/NHhSL8AxhXmNc6/YYfuYY0SmtYwBJAYQBv7V3damLAMYvcxYW/cCefhXuKSoDHuIJwRjI/NlLwdfJgDH/6GaR9BmxFHPZXNEuX7liyURSJus/+fFPtE6fefoZFXuuXrsqCavNjU1rbGrUtRF/f+e3v24BPx0XWZuamNQ9tjQ3qTBKXBNYvAuaUhtejye0XhkPAPemJsxNOVO5Aol8CwyT16iTy0pnFDfKcoDqGtv1CHFGrq6QzZ9YrE7F5VhNneIxhtGvvPIj7Qt0sKWzKWtrb1PhuIo1mYQ0UKeCKkUT3o/rpRugOsh63rZPr1zXWaOrp9PaOtpUFKcwROFuz54+S2eSug+Y9w0N9SpUEicDHmeayh++KHrRncfdcQ/O24TPStvm9o4ICqyDIPGZc2ah6OTB8C4R+97J/+Brsjb6sS2vrFsikbbmljZraGq2kbFJSZKtx7dsaBjSCV2fdPd4dE38EWiOyTaFCCdz7kw0GT95EvF/wORf1TyXJn8mZ9uMV1Oz1sLSyoLVN+LRUWdej1/72+YGpIFFW17C8DZth4YhfbRKe7waP5JducfPNM+dDBWm78x7rpF9jM9BZpBxCIej+p7rYsrobAuxhjMpRXLWEF/qRKmtcV2hu4bq5AVlSTx6VnX20qrYlZ3c1TwvM88B1YHXs4W8+YJ4bFCEhvXvfIDK118BzyvpcWUEKiNQGYFfHYEKeF6ZEZURqIxAZQT+FfC8DHZ/XoaiDJiUWSwcipFt8cM8L4PnmB9hkgjtXOC5S350qIXhKnYJhkBZASkAVoDrMK5INmk1RZeZlmwYstFonb7H7yYT27a+tmx9fT0CgN9/710BwH/4h38gUC+9Hbdrn16yJx5/2NJJ9Njz5jOfTY1P2Z3rN+2FL3/JctkdAewkEIDjsE5oo90VnBHz3DGHTXrZsIOKRbiqmLl5JSvA1/mPz4tRi7aryxtL5q1CqxGj1KLaw9P5onm81XySjU9Mqx19b3+fldBER4Ykk7Kl1RWbWN2yhx57UqadFAs40COXkEewE57sro43DLQ6kq1cRu3KSJQAIjS3toudhC4uzEhkCM6fvyBDu7YOdNFT9oMffM+eeuox81SR2OUkM0Cih6wKBQ1a3QHEYZw2NQJsOdPWa1c/FQM6k6YFmhbyjAB1SZUUkRGpUmvz4tKCDEJhtcNSI7H3wrzKpmV+Bigc9Eckw4O5XRlQcUATEhQhAX+0aQ8OHrQSUjohwMkNW1patK7uDjFHkWwBcIE5OnzoiPRoZ6enLLEdtyOHhx2zGwNUn08sUJjNLa0tMl+E2UXy3NvTqXvB5I6Euyx5gQ67AxUdU+uB5n+pIMCw/P3yawAIXnn1FfuTP/m3undkKVyXBYkq4KNbYM439zMt0HIHB/Apz4EvgDeYWOjjw/j98MOP7cyp064gICNVv+YDAAmgE+9Kgg6zD8AE8IPkcn5hwQb6+62js8OyhYwS5pXVDRU5SFKv3bilYk5jU6sS8/jmljoIetobbW83BSWf3b1332K1tTa3qw8LCxS2PvN3bnpShZflhWUVNUius4WctM4z2ZLV1rVYS1unTU5N2tDB/fbJlYs2Oz1vPW17LJ3YttXlaetqrbeWBsDVrDW3Ntv84rLF6pqtub3XiiW/La9sWiqTkwldY1OzLSwtChSFiYkGeE1tnUDmmelptc0vzs2Zt5CySKBgp44PmS/gsfbuXttKF80XrJOW+907I7YO6BKLWFtbiwAd3ou4A5MWvWSeC2MIkKA2/fk5C/p8KpoA+FL4gT1NoYjiEnIRra3N8mkQEO3xieEJcA6DG3Atn0NOA3AJMq6Td0JnVQbL5gzLZDgr2ZYtm5mdsYbGZjt37j07eOiQmIsd7R0qINBBgvwDzx22KAaZeBGsrjmADlZ82bi2mMsL2JyahgHaINDHsb3dhORauI6sGOTITvjMRwxHj1kxDja9OQAunbVXXv2xPfXko9ZUH9F6Lpv6lYEL5inFjLKRIPIoyKrwc+Yr65HxRY/ZFaraxQ4GTNtFLCzDOvP4NB5onQP+/s9/9r+oQwAZHb4vzWRkLarMdrY2LCa9XwpFNBbwOXhP+Oz27fuW2IG1HbX9gwfMAnnpXSM1hvTO2saGQMlQJCIJl0B1yD766LyKqV9+5jlLxrctmdy2js42FSwpejLG6MfH4ztWV9tgb739jg3s2WMDfT3aP5DsAOienJ6RxASFq0+ufGp19Q1CsQBZ0ZVvaWy05eVFAUHosT/x5BN6rgC6APSAbm4/Zb90cR02/eWLV21ycsEODw/r9Rjzbm9vqhNpfX1F0i5+X9jaOzrt3sh9W1pZti8/96yN379t+dSmRf1Fa2uImDefUtEu6fNbsui1prZe81bXWcEbsdv3p2xjM2mJ7ZR9eumK1YQjxg5eV+O33r4mAaAENvZFeYV4PBbfituevj2ae+zbgGQAa8xNWMs8fwol/AxA7NMrnwqA7ezsUgymIMXaArCM1UTE9I/GmGd0abjiARI5B/YPqSsB5nlUGvheFQ+QrKGgjA50OkWRE4mblEx3y6zmSJj1tSFwfk9/r8BnvsbHJtRRghE4hpzE2vnZGUmhLS6vSqqHjh32CfYifgb8hlwPgKEP74bdbovxiXF1lNA1B/jP3oYmPnJGKhLjn5Km2wBfFxf3id38PvENsJkYwPqm+IiMDp8NO54OG7SxOWOwnoktPAuKdlwHxQOta4GHjgjA3wUV57xW5WVdZQXSJnYSFovWib197ty7ArCPHz+hz0Wfnz3SgflBxUOMkYsFuhs8dv3aNe33kBsIJcxZzNeJh4DyxDOPL6hOKgBcmY5WAQznFS8pcKiby8cezTMoyVjWjYUDeZ1k1GdG22XSBmPlfB4cYxjT8LX1TZudW7A9/f3ar9Ath9WON4t0z43uOSRX5mXyTEGfGIKfBOD56OiEzc0uiOE/dHDQJiYndJ8UI9s727XXoc7HnkD8odNRhYGA39qam7VPuM4BF5skl4bGe5HinTsv6kwgrXPknhJ6Lc+NYoT8I+ir8SFZxf0hSeI3X3ZRADfFc85hFKrxwbl+846k0uqJWcGQTO8peEMWgHxB7OAaKKZQ6HLKgmjsAxlrK9K5TzGZ57PL6mZuyEQ1m1Xhh/fYjK9pDLl+uh64rim6IDNZ7R0UpejQYm9hrRZLu7F8N6/YPfJo3OhykqfH7jVybs1knXRP/W5Bmv2jtq5OnhecQ+mK4FyjPRP5n9qYOhMoSCNvhFSQCgQ6X7nXaB59xn9nJejnzjDUjQFiisgcUaDivMP5ns6Xz+c6FdmWSnpcGYHKCFRG4FdHoAKeV2ZEZQQqI1AZgd8wAsi2PAAOd19D0sKXYxs6TUVaza2YMb/Htdk+0HopkRgBTDsmISzGcisySAcgMEnxO788Z5cufaI2ZFiTaBtPTo2LgYc0xPLSqrU0tkoqhRZuDEUBNI4eOazPPnfuHWkgf/c73xEr1vLbkmYhaTt08KASwEh12NKJpP393/7Qfv/bL1jAWyUTxPqamAEwffFr1yn1ATMMQMDdr2vf5mBeKHkEoPzs9XP2ja8/L41UWKZ+2GRWtHzOSQhUx+ptfjVuvlDEXv/5G3b2zHGrDQcsItZzyQqloo1PzdpyIm+PPvFlq/KErDpca6sbcYtjHNbebFvbSNg029zMolVV+S2dTEreBnDmxp17du6Dj61Y5TdfoFoMY0AwnhGvI2n9/e9+Wy3mVz65LMAQKQpSbcy/SNYnJyaUxJEcwv4eHh4W2A5AuLyyZC+9+FVLJnbEjESyBeAbzeEnnnjcGQqaR90DGPHBYoNpSJszBnrtHa2WTvP9kJjzAV9EmsDo2ZI0AmDIGA/WfqkkpmzAXy0plrxYUoy7R4aye/b0S67h+PFjNjc3Y/fu37UzZ06pSNFU32ivv/aGPfH4E3qcJIGw2gDMBTIXkdLIOXMoDG99Tu+d+QEbjGtxkisNYrYzfiR8Dya0gFHasJ1OLUk8r5mbm5cO9dNPPyNgDQkOpBY8gALMl1y5NR9t87yAWt4HgJGkG+YZf1grsCxhlCJ3xLPASBDmueQi9Hzyu4CPM8XiiwQYcIWOCPTMSUSRHKIIwXNAxgUWHVIi7Z09Mpzl2rd2Etbc0iy5iqeefkL3xLpYXVzQcwIwgWEbjdVIzoD7xiwXEPPY0SMy0vSV8vbeu28rIUX/G3AXVu/U9Jyu7tTJk3Z/5L6KKn39g3bpyh3ze722vb5oB/d1WSxcssbagKFKMz8zb8srW9bVuc/MEzEL11ptS4vdvn1LoPW+A/vEwgasAzA/fuKEzP5o+UbGaWrkvsxwMaw7ODxkR44eF2hEx0g4WmvxjbiSe0CyV3/ypvlDUZlXwozfO9BndXUk5SUbGxuXf8LU5Iytr63Z/n0HBO4NDPQL/EM2BjAbySj+7u7uFCDEWgdswMyvOlgtKRXM3IhDdM04oIskvSBZJwGpsE+ZS/pTlDQHYz8xMan2foDF7cSO9K6XaGtvb5cWL++BBu++fQPOHK2EPEPWrl69Ju1eroE1FY1EVHiB2ffRRx9rfgPavfjii7sAFIAPhp1V0o0FYUDiCWArEo5oPgNuIxPEGvmbv/kbe/a5Z6y3t+uBvr5Ao125Fp4N8w6GLwAJ8bzajxGbM0fkq9yRQZwBQEdCosxARjKq6PFKPoD3RMueuITuMOxWxlggIUCQFeVDILknwKKAk7ABGCR+sI5+8INX7M/+9H/V+gAy2U7H7fLlC3oP5szQgQMO9MoXzBesNp+/2u7cH7GLl67Yd377m4boTA6WLBHEWyXplfXNNdveSdjE5KQ9fPasGNF0sjAH8AiANTkzPSeddwoXPb29Nj45afVNDZIwawJUTW9ZNIzucVbjtLSwrGIQLGnkEWBBwk5FJojng44ywCTMVyRQzpw5o0Jne3uHQGIVV7M5u3v3nsDLQ0NDApJu371thw8PWyqxbdevXLagv6SOj/bmesundwSIbeU9li56bWDvfsvmzeYWV808AWtp7RTgmkln7eOPz9vU5KStLs7b6ZNH7LHHHxVoRgcOQD8A6Nz8rK2sIAnSpT0AkBmZGebzHnTGSwV1k7F38HvE2daWdvl03Ll710mmJHf0NwAZsRGgvewjcfnyJ5q7Z04/pLMAhovoefM5Tz71pH3yySXFVuRIWGesGeY7Y4RnAt4fmKay380vzNtzzz5r6UxKRth0MvzWb/3Wg8JqNrNjzc0NNjk1rf12ZmZOUkH19Y22vr5qCwvz6ny7ceOa9h+fv0peKACOt27eVSHgwP4Dtra6ahcvnbeGhlobGtzvZC1KeYG3DjB3PirFQskikRqLb8bFgMfDg3tl75pdWtAa5J6ZC+zZyM1REFDHhgrheWmgA9oDfIsJbiWtxUIxp0Jy2c9jdQ0jXjTYc1Yo+sS2Za/ENJPz2KFDwxYORfXfdGEwkaKRmG3E1yydT2oPZb5zNmAO7N+7z9paWlUg4Gfo0zMnJmcmFNO6ea7b22Jsw1SneFFXX2/jo6PW3d2l11IIoMCOzBUFM4y9Yd+zn/EFsWFjbUPfZ82EoiH3+aGwCg4UejmzEH/ZL5COQg+dPba7p0fzEukoxhG9d+YWcYe48fHHH2nfxTuD8+YnFy7JJ+eZZ5+B4K3uQVjcMnjOQqjYJVBgAp/JWDqVUHzifCFmPXFI65EOlJiKF4DVyK1IXi8YVKEpmdrW74bC1bqn6akZkUnomGloaFZnVUtd3gb39Vtye0NEC84rbe0dNjE5a/fHpixagzFqt+RmkCxk/lEExFyXL2KAl3ZBQ74O/X5McjmXcD50euKu2LX+QPaNtenY/TEVHPw+5EycBF25c66sTe8+o6yt7k7Rkmv6NV9lPX/eQ+8djjhrz1KVDEMZJ56bNM2RHcP8Vv4tAP0BrVviNnOPz5iZmhKJgheoILzb2eT+dlKREG90TRQmuE7Wms4EaK0XLQ94DkFEZAkqDO715b3qxNP/YwUnqmTIlRGojEBlBD43ApWgWJkOlRGojEBlBH7DCHz4+p+XPi9dwcs+z8QtH5ph8ZUKKfNWfY6lu3tkRbOX15U1DMW2xVBP5nAlO/fue2p95yDvWC1eJX1Xr34ikLCjs93qaxrswkcXlRwBGpFw1dZhNFlSIvv222+LgffH/8MfW4CO0UJCh/2bN2+JkU2yWYeuZCZj//yP/2jf+d3fsaDPYwGvR9qzsLg+Q0jdYDiAZ5cuzOEbLc6qknmqCtJRhOGdSOdolrbLn3yqZB0wpr62xupiUasqFiRjk8ukbDtbsnB9i/3sjV/Ynj09dnD/Hssn4lbtc5qUaFxPoI/a3mtN7XssHGmyfNFvCytrNj03Y/4gB/uCEsNcumAHDgxL/729o03yAH/3X//JZhZXrKmt07z+oKQgYEZl0ylp5iZ3tsxflbOvv/yikm0AXPSMYesCDgJghZGQMBPDB2YrzHuAKsYadiBgGkylK59+IrBicPCAwDeAjnwmI6AtsZOSLMqBA0NK7EdGRywUCtqBAwO2tY2MBEABshVV0rEeOgiD0CV4/AHswDgW0BYm4JNPPS3wE/R/ZnpWKVBfX79dv3ZdwCHg+fzCjH3tay9YNpfUIxy9M26dHV1KqrleEkHpCnONkbDusdwir0yqyh4A5/wMcOKTT65Ijx2AgaQ/m8nK/A0JAkw3kbNAfgEAFJAbYJpEfPDAoOYxY+ivDlggBFC7Y4VcTskiYyiWXnVQySzgIEm8k7Sgg8AxM7k+MU6LxQdSImrhl0FjQQUJAJjy+uN1gH8MIoAMzPSf/vQ1e+GrL+r9eB2gEa3usJkZ0tW1TcksrG6sWTQalpHsrVs3xHAjCe/r6RN4jywI7GDmCJIlGK4ynqwPn6fK6mNBu3n9U5ufm9P3AIthm9N5gawI4BU+AIAjt0YmLBhrtnfeftt6OlqsuS5sXa1RC1SlzF+VtYA/YDPTS3AELRJptvvzi9bV3y8GIcAhzxOAQ0BILivwpGwit7y4ZLWxqApbn169bsdPnRbzvbmlVQk6bd3h6mqZc8K+HJlcsfOXrtuRI8OS+0DipaWpXlrEt27etN6ePtfVgWFtOCy2O2AOAJAD6GpUXOJen3rqSQEUABF6JrvUPqScaEMHnHBsRMf04+uBJj3PugSLku4NWMsB29p2Ehis99a2diX6jP3Y6JgFQmgc59QiX99QIwM62L08Zxi301OzFovVSNqCzwNkYC1wHcwN5AEoNly/fkPgHIAcXSyYuMI2p0jDc2MOqiiTSKhAwToosysBfp565qldfWYn/cJrnWa3W2+Ap8QN4nW02q/YWQbNy9sN78fvAPDxb5iv1eGwbW6nLYukUzZr165etYcffkgyF4q/HsIb70WhtiA5E0kSJVPqPnG8Q694hqlU1paWVu3jjz62M2cedjJHsaClUzvW19OldQgDXIVgj8+qfH6Z8Y1Pz9oHH31sf/LdP7QdOjViEcUPpLgwMUa7vrO7Wx0mAOPcMya+5vHa1uaWvfLDH1o0HLOt+LaKKIxla0e7JGGitTV26sxJa2urtUJ+R88nmcCIOCJJhKtXr+tvfCxu3borBjVsUwqeYntb0VLphIqCFFFgCiMHs7OdtKnJOUO/ubmp0QYP7LO//du/see/9Iy1NNfb1csXbX11yQ4N7bdiMWvJnbhtxzdt6NBh20qbhezKH2kAACAASURBVGP1YpGj0w1Dvr6hWfr7ly5fEagfDIXs3t37VhONWndbq7W3tWncorGwwFD2FeII2uzMFdYK910Ta7CAH9kZQLCCtXe0KNbDwgas4t79/mrJji2vrVhja6N8DZAlgvULYI2ZJV1GfB7z10lhBLUmmNvMUV7LM2IeMRcpXLEWiRfM6bWVNc1jWPDMS2So+P0jR47YT3/6Eztx4qTGk64j5IwiUR+8VIHp+VzJPv30miRsjhw5poImBfwjRw/b9etX7dFHz1o6k5C3yED/fpuenBH4iQwafjBzc9OSmoPrSpwIh4Ni+8o4PRBUcQJjRApU62ubYiYTcymGsTYC4aBtbSNhFNZ+W97PiPusX9YV+4yY75iExjG+jWn/gFxAIYLNcd8+Z2wtKRwAziqvJVN58/q4Hr8kOtBl59xEcwxAMwxy5HQANSkeNbY1qIDDNeAxkU6mdJ5gvXHWADyH0c45DlPzQNBvG+sbAj4xJMZ0GVNJWOsyFlVhraj5jT4+rHFY9/v37bfbd+5oT2BPBdxnH8ZkEjPOlrZmdVedPHlS7wPb/8TxE5bJ4rMQsHd++Y4KTMTRcDRi9Y0NAo2RLauiD9EXUGFuazuuWE53FN1IgOe5ZM4ufnzBHn7kIclyJVM7u6xzDF6Dej40yqD7TczEO4J4xNxHOieVTll8a0t7USRaazs7advaTsqYlDMIRRfWQCIZt63tTRWTYO5zfZgcI0EzOjLujKk3x6wmGrLuzjYRQzhDqFjm8dvYxIxNzyxY7569Kg6y0RFH8HCg2Mx6wBDXGYdy1kEHnWnnsVQy64BwFUYi6uCiyMoXv8e5n64HyaN46aR08kJlULksrfPF1MF11v1LqyR+j3VZnq/sD+w/FBWWV1ZtanraIpGo1dbVO7kxYgcyV7m8iCOcCTlTMF/YF8g5VpeXRQ4A4N91VXL77+fAcwB5ntTuUU9/k19whv8ieM6+8UXmeQU8r6THlRGojEBlBH51BCrgeWVGVEagMgKVEfj/AJ5zCC6DduWDNC2oxXxShmnln7m/OYw6VkqZYaXWWw7tmG4uL9s//eP3rLHRtYI+/tgTSowAwicmRm1ldUmAude8NnJvzL7xjZeVKHNwbkVyobHRlpaX7O1f/sI21tftD//oDy3o91o+k5C5JS3bsGrHx8YFFKMze+7dt+273/qmhfw+tdyS8MBY/JdJgJQTxWqRHjH/k8xB1jGhPX7bSmbEVAQsgCmKnEgNiVosZm0tTRb2+wTM+8O1tri+Zd9/5Uf29FOPmb+YsZqQx/yUEJD2sCobn5m1zv695quusZraNvMHY3p/DMCK5vSCASiCvpDF40npLwP0TUzN2D//4BWL1jVaa0e3La+tm5fkAyNFjCP9fsumk5ZPbVl3V5vAgva2diX16EgCRABIwCYmiYVdCFO5salBbKRnnnlaICXyC7AAeV8kBAQo7rZVA6ICEMNAp5uA5I4EHTYcLHVa5Ds6WiUzA1iws5Ox0ZERO3b8mJI6EkLAQ9qgnfQIxQ+0Q7stg5Fglcdu3bqjIghJL9f8/vvvyQQRA1T0awHU4hsbtjS3JPYdoIpjH+4IBHdFgW2BiGUwMZvLKJkkMS8beZK4AfxgdFYGrEncYP3rnmXshoRCWsxW2LNXrnxqL734kvS4STx7unssmU6aN+C1mzdviqGNrA+gO3OIRFRgaYFknLZ0ijI+sbwBEMv6z9wn2u+AmWiaAxJwL4mdLauqcl0e5eIWbFvXEp4T8/V73/+BffNb33JM51LBVlfWpA27d9+gXb9+0+7cuW9feeGrFoogd+Gxmzdv2L17d22gv9f6+3rkRQB4giwITECnwzsnJiASS1wn+MvBwQEViC5cOC9ADTPZrs4OK+bzKsL4fY6NK23bukYLRGvsJ6/+xJobGiwRX7eHTx+x9pYa81pWzN21tS1L7sBS9luaboCATyw93lu6uJJBSCoGoLHPc+DZEkOqw1zvht26c88OHDxkjz/5tCVpLfd4zU+hDBPJgPMvmFnYsvc+vCTzwFRqR4aTfb1d1lBfq0IAxpQyw/T41doPoOfMIrMyrGWMAaJoQ3/hqy/o+8QIGb556cNwYAGxj5gFaMCz43f4NyAf/838ODS4T88csIxxZo0g28PcgsVYU1enQgYxpq29U5/NGMRiYQFjbg45qQPMAOnU6e3do5C2tLSg+e0kgtzreH+AitHRUXX7wFhtbW7S2KBPDXOYeQzDmYIAmvBcH/OQv3/4yg/tzEOn9QzK0jbOO8IrY2Wn90uY9Og1sUhQ0gNf/CozihkPzSdM3EpmvuqIgES00WGnsiYpyrS3tYBPCxwhVgHMU42izZ9xQ9IEiQ5nYMpzJrw6bwqkWJC1+erXX5DEC9fD/eJ5APDugK4aS2Ry9upPX1OhafjAfrtz/art3YeG/KaAJOQJkBGSoi7xT3ILdA/BZMRIesX+6i/+0v7Dv//fLOD1C7xj3JPplHkDPjt/4aJtbm/av/k3L1tdTUhAI+xyfCyQ6Glr67Cd7R07f/6iPfTQ2Qea8JOT4wLMKZSggX716qd2+vRpzckMDOKC2c0bdxSD9x8YtIsXz1s6sWNHhvfb0uyUpZObFvRW2f59AwKO1zbWJZ1y+OgJm11cs5raRlvf2JApK2aFXh/yC1V25dOrMhydmZ2zxx57XN1bkWBA+yJrcWJyXPJfxEbknAB5AQgBxnimN67ftWq6vjIpSRt1draK5cuzZw4mExnJM2AincqkbfjYsIBa9h7GjjkAQ535xTpyjNiogG/mDePGmiM2EttZc+V1xzUg28E6wkuFjoqyLwWvQa8dGRY+Z+/eAUkxAU6zZ/X1A1IHJH+2urqhWN/S3Kr4who5fvyoLSzOq+D4la88b2vry/r94YNHZAqOR4nf67q/trfikvvBaNUVQPCqwFQ4J0Be4F6VV0XbWLRGey0M9zt3bjs2sJWstr5Wc4EOJYpAxBGKoFNTkyoaOYNKCrOYRSJF5+SRZFhJB9WunIgKRTK3pLsjY6FIzHL5gk2MTyrWU8zifZB+qquvU1cVxTgKRA1N9dbc2mi379zWuoIBzBGJuAWIvba6LtkymS03N4tNfPbsIypSycBSheNqFUJZv5wPiMl8X7IZ5kwfibecG5GPi0aiYuUD2BO3YKxLLtADGz0rEgCm8+yPyIYwd2CbA99yxhgcGlLnE92MdOnV1zXY0uKKJF54zwP791tzS6POIQDNFGpLBa/NzsxbTW3ENjZWNbaw4uloIEbRXec1nwzk2SPLHWHoqUu6i44YTGCrPBYKR1UYT6ezNosUjtdj/f19KqIQy5CQWlsnXvfozEMhaWpqRsUw7tdb3LTpyTE7sH/AAn6vzIEhhNTXN1mstsHu3B2xFHJO1Y4ggGQUHUKsC+Iv5wyeNUdu9jj2eggtPHMnBZgT07tc9OTMwRmPswXrh3nG3om8DN8jFjOHeJ0Dyj/rJCr/m8/84he/y15SBs9Zq7w/nTajY+MC75HsY0zVgQIBIYgJNxKBWfc5xaKKxcwhnRe3ttwzRyJH3UG7ucmvgOdOCui/BzwvFmElfHZP/F5F87ySHldGoDIClRGogOeVOVAZgcoIVEbgv2sEfh3zvAzY8QZlFjpAbCGf+BXmeRk8J/FxLBXY067FE/A8UyioBZ5EM5PJifH0u//mm0ZLMYDf4uKc9e3pUUs1LfBBX7VM70gWSaJh6sCkAtDFYAx2yu/93rfV1hkkMUwin9GgQzhJwmuvvSYm9r6BATs8NGh1sQjwGEimpQBov/DlDJbcNx3w5No+YT7C7PV4/ZbF2KkKqrvTwSVZhp3889d+an/8R39ksxMTls/krDpab7H6JvuLv/wrO3H0kO2szdupw/utkNmRrEp1NGK3741az94+C4RrraGx0wqloBn6pjrPo1u8o0RtY23LopE6tQRHotX2yqs/sv59gza7uCQW/ONPPqV2Vb5ge4mRhq5mKm6p5I7TQs7n1UpPizRjHQ5VW2InKSkMQAokUbZ2Nu3dd9+1L8uE1ekxox3uWFJoRMfECuIzAKIA0GnDBWCFLUgCR9I5NjYi5hamdpFISMnd+vqWzc7M2NFjRx17NJ9Tcg3YgiEcgDfauSTRkVhMZmWAEcihAPSXWbG899DQfvP5PUp80b68f/eeNOgB0KQxWjTHpqyrc+3sHq8SaIz2gtV+C4ZggbsvZ2DqEjU+B9AFhhRjyJwFjCNpFMgn+SKPpGZef/1NAY6AzBitTU1N2aHDh6y+oVYyI/fv3t1N1PfJeIwEmnEva40qMSx5BCIBhn0+KcXEEmCCJJaktgxSIQtU1okug460OAOwIOeAmRpgGGARyTx6sq+99rqMQmdnFvT3wYPD0jRH8/vnP/+5QLDeng6Lb67ovvr69uheSF4pPBw8eEjsxHLyPDc3a88+86QKAu+8/ZbVxKLq7kCSoLmx3or5rIx90ffdt3fA7o/dtyq/19pbu+zD9z+2zrZOm5oYs2NHh+z0maNisCLbQa6MNnlbc6NFwxgyAvwDcPXvypOkBdxR9AKoFTi2uGp7h44KQP/owgXL5Us2OHxERpOwAClgNDbUO235UpVtJ4r2N//lH23o4AE7feaExePraouvAfxFvkRsdeQVoiqWjY6NCKBBx5Y5MT83rzVx/vx5+853viNAWzFA3QE5i4SCulZiFQAYX+ipA/LxPvwuHQtI8oyPArY1ak4iNQDwixTB7Tt3xXjf0z+gdQvYg443RqrjY6M2CIu4VFCx0RkxlrSux0Yn7PDhI2JGhiN+XVu56AMbHikYpCGcDERWxoN1NdzTnK6VzyG2nz17VuAigBogC2uCDgZYopjnAeIBvHS0t6tThdeVi1D8PTE+LnB7X3+fCi1f/Coz0VlfrH0BOaGIxZMZFaKQZ/J5kIOasMHBfdbb07WrbYt5rysWoCWMtEVtTb32kP37D2g/QbaGeEGMAvim8PDY44/ZT1//iZ04ftR86BDnuaeYdIJZO/5gyDa3t+3v/ss/2B/80R9bMZexq5+ct2PHj1tDfb2Y7xQIWHeKNxSeds2w49sJq/Ihu7Ft//d//L/sP/z7f28BupHq6wWkMQdhp7NP/cVf/ZX9H//7fxCQytqgE4CuG2InHS+sNcb5kUce1bjwnNAMZ5wymZR9cuWynguSBTCGAXYBdUfuj0myB5ml13/xpj1x9rStzE/JB2B5fsr2dHfIAPL6zdvmCYbskSeesrv3x1QAZpxOnT6jQgvbHkxrtJVZPxcuXrL9+wcFZCGJtL60pMIra6+1rVWSFUimMD8wOsWMlmfDe165csP6+/cKOGcfEHM0h4G266CgE4mYT/EQxm5Da6PWDcA2esZPPfWU5iPxjwJJGRhnfDo6kJJyXiqsK+IAn8ua43eZ8w6AX9NzqIlFtMYcQzekIinvzXUjy3TmoTOSRhIzvi6s4uz8/IJNTsyo42lhfkkmicePH1esWlicEyOezggKzDCmu7t7bXZ6zjo7OiWjg7wKXTcTE2N2985tO3bsiM4QdbXo/DsvAO6XOcrarYkxhh1aKh9++KEN7B2QFBb3zZ7DOPBvdRvhxSImedbpdyeTFqC7Jp3W7zupC8B0CmYBPVsHRJY03yiSf3Llik1NT2l/PHHiuPYvd8Zz8mTEFdYwBAl+j8KFurFysKAL0ktfW99QBwTg//sffCDdeOJPJluwt996W9J5mIizv1JIoPg4PTWpZ7J3YEDxkHaqfKGo2Mp9UhDgM3h/PufGjRvyKCDeME8A2ymMECunZ6btkbOPqBPIdfR4bX1j3ZYWF62trU1nEDokiLHzcwsyxr4/MqriPPPHdU4wF4sCz0ORett/YEhdHhSEKKjircPeSmeW7FkLUpQXQE13XFlvHhCe58teQFcf14emOuSN5aUVSyQwFS3q7OpalBxoT1fEgQODIh8Qu5BfYo7S0en3UQBctf6+XhVNAZyR56PAx1XMzS9J+x1vHs47TqO+SXMD3X2KFXT9iXle5aSCmHvMB9YN+7m65fx+7UtlbwrWCvFHmv4C4B1ozlc5zpfPx58nzfw65jmv473Zf/hdgfJ+J4eE9BKf09jUIqKKCuKJhOQHI1EXn7mmss8PTHlkWjjHumI118bT+CJ47uR1RPjZNQxF00vHeggfX5BtKYPnFc3zf7lXV75TGYHKCFRGoDwCFeZ5ZS5URqAyApUR+A0j8JvA83L7ZhlIJ2kp5pFtcQfrzzQQYW9+Bp47Sx8nxOiR0WRRCSmt9SQLv/WN37al5UUlSLdv37CGxnolNsmdtHV39djQ4AG7fuOGpBN6e3uVGK2uLgvA4mAu8HyXbSMge1c7GlAJAOLShfP2R3/wBxZfX7VqQBBY56FqK5Tdhj43DvzO7qXuAk+YLsEyLAikgqkIgE5rO8kUpqPbW9tifo3cv2cfvP+ehfxB29M7YPMr61bf1Com7tGD+yy/s2pDezpsbWlWYGOV12uXr16z4eOHLRCKWWNTl61vpq2hpc3ujtyzcBQDuZBtbsQtGq615eUNp6OcTYux09reYU2t7TJcvH9/xMKRqJJIEszamhrpDacSG9bb3aFEgvZnEjPQYJISwAWY5xhMkmjDipqanRCTjzEGFKednFZ4Afgbm840L1hthXzBMumkVQd8AiZIzGAKknQzrGjRAzzC/GpoqNPv0TJMO/rALhhaZp+T9KGFjq4ozHqS3cnpSRUrAHL5PK6P5BiQG2beoUNDapVmzqF/jLYviaru3+uXxujNG+j+HhFbcX5uUeCyAJxo2GrrawT4ALhw/Y5Z5bGtrbgSeaclnZF0QjKFQRbyIY79LlMvL2zTJQFAtP4DYGD+ly/mZDII8x8QhXlKIQggBZ1TEkhYczBXy2awgO9qT97VVOeeLl++LIYpya1Y54mERSMAIg5MKX8xHzO5nMaeghEJ9r379+3hhx+WHjzXgDHoBx9eMJ8P07yEHT9+SnIvyE+ce/ecJHri8RV79plHNJcx8iWppxCBLAKMfcYeQL0sHfD0c8+I6RffXLe7t28JNG5vbbHG+lorokddQKt2VWB3MOQxX7DKinmvra3s2M3r98Vmxuywpb1BDMAQxo/+arFp05sbFg06FvO169esswN955jWP4xKQDvmmAzAvEGbW9m21o4uS6YylsoWbGp2ToZ/e/ftU1Grsb5OrHiYxoHqWrs/OmHnz39sjzzysNXWRizoRwM2oyKAgLqs08MH6NuIrwuEYE0AiMAQBeB+5ZVX7fTpM7vt7ABhRasOwO4sPOgU4PqZR858L/CAwccYornrWuJdtztgMKEHwGhhcVFA2IHBIRVvZqZnLJUC8G2wlZUli9UANGFyXNTcpQDGM1pYWBJjFq3nfAGNeGcsCnOS8aMAwhomBgD+wWbeiW+K3U2RDgANYAWgA6AQII11z+uYmwBZrOvjJ44/KC6VmcFl013WRNk3gPH4PHheLg5pzWL6uSsXINkbjEKLrmOjsbHedeaU8tbYUCftXclN0A20C55TdEKygHtirqKHTYcFusaAq1wP95JKpq2vv8+2k3Fp1bPHLC8tWVdXpwqGaM1ncnm7dv2mupW+/JUXLJmIG3UU5wPtCoSSz/L5BKTzE8BswBtfIGTbqSr76KNL9s4v37I//P3v2pHhQwIdZSyMaEexaOubcXvjzTdl2vv8l7+s2HLr1m2NK4xsniesa0Av12lDlwtyD8juFO3atat6DkePHVPM5gvwnGIIbFVAzBu37pjH77Votdfy22tWXZWzqnzK2pob7Mqn12zP/iFr6uy1VN7s/viUHT96VMU1CgP4kgBC30KCZGCffCz27t0nI0UAV9ZIa5OLk1wPLHYVAn3e3cKfYzXznNw85r6RI/JLooLuLOIWv8MzWF1dF2DMXMUkN18q2OzcnORTiL/8HnGbfwNw8kUhhH9TBAL8Zk/hvbhuYiQFSOIwxSk+hzmGVAa64ywz1h3xlHWNjwbjzXkC02UKFozvwuKsdXS02egoXWsha2hosempaT033n909L4dPnLILl68IEY+BZDlpWXJ7WzHtySbgUQJAHFZjxx5CebLTmLbMF9m3iFzgrY1197T3a39lmtnjChqOvkh1yGmtRIIOAmycNhmZmftoTNnbHVtTUUvYgxsbUyby+cwnqe8T/BcCFbb9taO9OuJ57wvxZSa2ppdzXE66XguxCjAeQqUeDTkFSsonPg9rrBIwMLoEZCbeLsR35LfAj4T586dk+Qaz5XPHRsbVXcL6wbwmbnNeuY8xRokNrF35QolMdZhHjsz+irJFnHeorDMOkZyh04knhnjwVgB/BM7BM7vesPwPWR4uEeKJpl0QobLnGEo4A8NDarYwX/z2kOHDuq+N+NbtriyKXmsfC5tA7DEITBQKJQ3S17rfWtjU9173H91JLorP+MIA5xniBUyD/V49ToKsVwjAHeukFUMCwQD1tXVoe8D9gN8U/Bj76XTg98hJgCuY1YM+QO5I85YPn9QXgFIjbS1t+8aTcdtZcWZ29KBwjxnDrM2qpHOUp2JPkfk3YgbSX0298+5onyuYT0xl1yXXkjgubp8dr2OyuSBL0o6ls/9v0nznGdB1wbvWX5myPThH8FXb1+/pKO4Lvxb6BRAMgr5Mr5HIYrimzrCvB6rVqEEJr0jt/wm8FxvrtY8B6L/JvC8IttSSYUrI1AZgcoI/LdHoAKe/7fHqPKKyghURuD/pyPwm8DzMhhUPkzDnisVneZ5mbXhhsyB5wIGdpnnYhsCOwhQgM3tE/B4/vwFe+ErX1XygYYkyWkw6Lee3m7pxwJWwUCGLUbiB+sO1hsmVWXw/Nvf/rbY35DRSrumnpyZxT4vuhbn4aFBo3MavXN0o2nzzezqRf+mx+yY507zMZ3L6H5IMDxekkynh06y58xRAXGzAl+dlnvQNhNp+/kbb9pXX3jeRm9ftcdPHrKwJ2ezE/fU0ry5lbBLn35qZ86esWCoxnYSBYHn7d299snVK+YLOGQN8KI21mCrK3GxtjGoAtRFSxeN4PX1TWlGYqo5v7hgd27fFbtqYWHOmhtr7PixYYF1IyOjknQBgIIxjQ5siWQdplOp5ExBUyT4Pbus+oykBQCK4/FtMZswH2xtbbe+nl4VIbzSITYZqcH+JBElWSKRvHf/nv4GKGUct+IJMaja2tt0XzxnAAtAWpJtCimHDg6rnRcTSoAaQGXYqCSuZT1w5gPgF4CJJBS8sJu2VSyg1RwAFlM52KBIB5DowsZF+kWgYc7p8NIKDMO7q7tLbDbY9IA2ZYDIAQk58wUBrR1QDyBZBvK573Ixge/x3sgskKADuN67d0/yJfv27hVjanTknsCboQODApoAh5AwgAUGCxKwoyzdAjgEiAmAzucy9/LIzXxOtoV5C2vPpxbnjMbxJz99zQ4MDsrk0oHnsLQC9uYv3rF0iq6FOlvfiNv2TlKFBQoRjE8mHbennjojZvXS0rIdPnxYa5dEHBbj5OSUgB7mDaAPsihHjh6xC+c/No8VzFdVsodPn7ZwKGCeYs624xu2trKs9vxiKWkeb9bCoXorFcKWTnvs2o1b5g8GrFDK2tnHztj80rwl0xk7MnzU7nz6qTXVOiAIgz8ADoBzwBbAM4oeXBeARrS20TzVNZJsSWVzNnjwsNh5H3z4kVrYMR9GaxfslXkfrI7Zu+c+sNnZGfvWt74pDeNQ0C/zuL0D/dbe3ioQA1b30NABGxm7L2D5yJGju0ZrjsF+8eIle/rpZ2UyCngEU72uBo1sChibApB5hswrp0HuJCsANACyeT2gMExAJ7OwawJgHoFimFIOHTwoAzjAoK2tpDU2NNvS0qIMDZHwIGZK4oW5kS/Y9NScCl579+63kdEbDpicmdEc4zVcK4D/+++/r84E5IRikWqBRHwxpoBKANIUVADmyiBkmf2LnAbaz1/60pccsKa1XiV2PdfCPAYE+3/Ze88nSbPrzO+kz6yszPKuy1d1VXtvps14B0+YIUiJBJcGEBm7Cv0TitgvCilivygUodAuFVoCKwIECEOYgRnbM9Pe+6rq6i7vXWalN9LvuZmNAQiI2l1+IjInOmq6uirzfe9777n3POc5z8M6j9djfOnWrcPd3Ffek/nKV36f98lk85YrIU2wqOe1vrEieSrANmQL9LsCz51hby5flE8ChQPYxgCEDlCD7fvErl27aiMjowJF6RoolrIqtvA+AHCsvaHBIe1FAMQ/+Id/sH0HDiqmCLz0lCX7MNDfr7hCV0Ik5BdQQzcD7HLAHExp3/noqj169MRee/Vla21uYKJZYzymIgufCTtUxtmlsn3rm9+1V1/7lDSzAUxh4wK2HT12RCxz4gZ+Eax9DJRffPElySoRN5DaaWlp09gRr4nF3Dfa1Ow/7547Z8+cPmnri7PWHgtZLFi2+pDPxh/et2CozvpH91pb77C989Fl23fwiApdeH8AyiHVAxMUFiwsa8BlgGyKMjDJ6QSgCEtxg32ALgSAYydJhESFMwwE7CVet3fs0P9T2JieQe7kiIAzYhx/iJcAukh8rG9u2P6DByWLA3DHnIV9XV037AGsHaTHmGMUYPm7vBY6OvRzANvM3SqQSlGJz+/twfwUGSa3V1fnIADse++95zxLkLE5cMBph+eQzfDb+hqSK0FbXd2w9bUNGxnZpbXHfgUYCXGA+PnkyYzmJVrlczNzAiKRlwAw5xkCEhN7mG+8b09vt8x0+X0keKpnGmLZ7Tu3nhaVKHRzvmD/YV1ynYwb65a1BmubWFJl3F+9cd1ijexzXrHg2QdZJ87AeF5rhd+nWBCNOk1zTmRV5vXGxqr8ROhSC4WDTju97IDfAAUWGSp6NJcxdAyz9rN5+z//r/9on/zkp62vf0Bxga6xZ8+e/ZjEh4kowFmRcXAxa1PPg31vdX3D1hJJm5merWjbNypeCVjPAkiDYJuKBRUWpwAAIABJREFUQ+y1yABxTQJd+/s1LrCXq10+jAnPlo7DT3/ydSvl0/bmm2/a0SP4DTiNcQGw4bAk4VxHQ1kdKO10DeSLtrGxZnt2jVgsGrFiLms+WNtWsmg4rD2c7rkWDLqJHX6f5jXr3V/RCCc+QObgd4gXFCwT6NrTheLxCOhn3bS3t2qOUqji77wPEkDc/+DwLpuZnbL7D+5bQzwmvw2KhcwHpNVg0SN1AmsbUgDfp7hEBwrFIwrMeBFQiMR3AAY++xqdZU4u6Jdmn6wjroO4wtfqfHNr5R/rmLOXfTye/zK+/9Jw08UD93NV8JxnxT3y/sjZ0LlA11JPb7/Os8Q4RL7ooInFG9RRxLMmBlNcpCBJ4ev+3buSdeRMy5yqgvauvorYEYQXV+z5VdmW38Y890iO6OOvmub572jyW7vt2gjURuC3jkANPK9NjtoI1EagNgK/ZQQAz6uH449LSVQP3FXmOQdb2kuthO5mlWnOgdkrNo17j4pxj8w2zfwYIwJIIn+SK9oPf/gjq4/GxGaEqRQKwcTzCFhdXV5TK+vu3bvFxCHB4E1IlgGUYDrBJvrSl74o1nSpAHOmKJDCmWLBTEzY1atX7DOf/pR5pb9ZtKCfRJqO4cBTMzven1e1dVWscmlnb8ks8h8r9zo+vTMXBRjjvR3Qni97LJkt2jpsrwsXrCleb91tcTs82mf+fNI2V10SDnh//uIVO332jAWC9ebx1tnM3Jq1dXXb9OyMNbfBGHWMV7+X9t81tbMmU0mZJzrzpQYlgnx+GqOobE5J58VLl5S0/MWf/7EltzaUpJCcwHLD5LMehri0mtGERlvdLF/KCywESCDxdix8tFMBlEOSb0FaBcDj9ddeF6j0+NGENM1hSzY1NSiJlUFfKCggA7YqQDdscoAujMwwg3WAMOwqWLkhAft83kD/oN29e8/27qd92hmKSu2YCUXBwutVW/eHH34oiRe0uJkzZhmxIXeN7hYjE4AAHWJapmEWBfwYbzpDvngjuvhJgeWA/oCcFG4ArtraWtQ+r7Z1WqtzOTt/4bINDA5VDDOdYZi7fjd/MOvivhhvwLCBgX69x80b1/Xep0+fstbmZiV73M/FCxdkeIX8CddP0kpiX5WzqLZJf+Mb37A/+IM/ELjogPvsU6CzunRViPKzlpz2Lc8fcBsAd9/+PQJPYCGurSdt8tG0La9gVNZjm1sJMW1dO37SCvmknT59WIAgYDogFow/xzKd0fyqap/S4bAOANDSYvlMxqaeTMoo95kTRySLRHkMk8LlpQVLbm3a4GCXJbeXrFCAFddhqbTXpmcWZRSYymzZ6596RcZuy6urtr66bgM7egTYMM927RrVmCHDACDLWMHiRydd+vaBgJU9AcsjrVP2WDBcZ9FYg73zzruSr/nMpz9tt9CvHh5UnPF4g/Z33/57xZAXXnjempoaLZdNi11JQQuNYhj1rC+A9wdjDzQPKEzwB5BidGSXWN6AjPx55plTKkQlNtessTFaKei4QgjrgWfDM+QraxXwDyAfmRsAJJYZgC16tNW1/GjysQp8sGx5luvrdLdEtZbWN1bFSpSpWwDN/E0Vn1ijAJLIl6yuzYpxzjPj2aFzjOdBtQuIz4FxHgh4BA4BqvCsXceBT8+f65fecqmk65ferZVtfHxMYCBrnnFyWuxpgYLEJGIurEvAIVUvf+318T2F99S8R/s/kVXBaXRkyMbG79nAQK9kLrIZZIuiKozS8YI5JoAgAAvFVRV0xGxEc7tJz4T1Czj5yiuvOrNdn+u28VNEHH9kI6O7bGl52ZpbWyy1DVt5QXJVZ86etZXVNbty9YbYw4B4aKWfPXPaDh884DTcnai6k5LxB2x5c9u+/vWv2yc/8artGhmyjbUV6+3ukoa2kwBj7bqupW/839+xPXsPaz/bv3+fff3rf2PPPfes9fUD8sIK3bZbt25oDjF3GE86U9CfJ3Y59ieFwU178GBMwBEdA9/85jftxInj1tnZYivzs9bb0WT1gbJNT44r9h8/edoK3qDNLG/YnsMnzBMIG2rTGGx/8MGH6lBpaW2VBvbBgwc0VwDm0Ulm36DIhK8IwC0FEgoDMh40pCUwhaYgktNc2dG9w6Zn56y7h46WTYGcrB3Ave7uHZrPFK8odrC3Dw4N2UcXzitm8vt37txRQaRaUAS8J07xOVWmLOPjukOc3jnXQmyonlsApXXdCaQh6q21xUl28Zl8Bj9blYVyBqW9ld8tmcdbVgF2fX3LHj4c13pHk57PfvRo3GbnZuzZZx1APD01r2eChBHrgrgyunNEXixcLz4czFtk5mB3j40/1O+yzmD1cp+sRY5J+E8ILBzo17iGAmGB8YwhHSCMB3JgsM+5j6pJKp8DAzwLAH/rtsYayRxnGu2VCTdeCKxTiiIU2QN+DIeRnEqrq479OpPZtmIpL5msoeEBzUc0v+tCdZZJpmVIyZkKjw06Yn7y5k/V/TY0vFPnsPWNdTv3wTnr7e1SVw1FKu476A9o/Lm3+blZycVhvksBpi4at3S+qMIHOvD7DxzQ+cTj9VlDvEExiPsBMObeAd1vVApPmFpL+z+b1Rgy9sjm0J3EPOWct7m6qO43znGsE4xMZc6MsWehpCINJqWNTQ0659ElRgF818iorSwtWl/3Dsl6+XTYK5jfYyIZMNe3M3ifJESaoNOP+yIuhAMBAfKUJzjj0AmXNZ9tprOS6GEeQgapgskAysQ9Yi3FBZ7tocOnLVcs2MPxh09lsrY2t8TCJuYhU8fcauvskqExMZ9r4dzD/VEUYX8IBn3W0dmqbsXGeIO6r379bK+iZKmkPUKdD5HI066gatPox0P4x5nn1VhePatVSTQfB+d57sRn7pczvDtbeZ1h6JMnYp7TecAz2djaUkGT7j7mGsVnZFvo3HBG62FbmJsTiYaOBvYXGOi/bCKlH0tq+u4+K7It/1/Mc7qYquB59QxW0zyvpce1EaiNQG0EfnUEauB5bUbURqA2ArUR+C0j8M8BngMku5fTh+QFjlDyetWCvJ2EseiX3Igze/OqfTwej1oiuanEEtAWAA8AEnDn+IkT+oosCWwwjNZI2r/0xS+JfewppfX3TD4n471UJqPk6/vf/5597at/YcV81pCAtHLRyoWy2Oq/JNY4oBiWIkZE/APAhwzJYvWSWBHwJBNRdzeuHADLBTmRggB75D22cwW7fveBPRifsIHBQdtYW7ZXnz1p8UDBAoWUrSxOKxH3BiL2cOKx2uOj9U3m88esWA6aLxSxuljUkqktFQNIHgtZ2rDDYueWPEUBM2g/ClgKR5QoMy4wyoLhiN178EAM4ldfeU4MKMYN8FHGa9F6AeYkHPlsXuwpmS+VSzY1NyPWmjQvASQyOYEomHnev39fDDuwo+WlJZuZmrLTp04pUUR//gtf/D0li4DKJG8kYTzfbAZwfa+YeDCwGxpJipFtQI7BMXIBgkjOO9oxZ1uz7h6APrQs3Vg7EAq2ekjgOM/i4oVL1tc3ICZuKOSY82oLzhbU8kvSinZqKgVTE2AqreSVe4g3NOi+mS8w4dKYqxb42W2bmZkSoAUbkHbuG7fuOi33QsFKhVKFEela4vlePMZY+W1kdFSACYnxmTNnBGxduXxJ43DowAEZaMKg7ursELBAAYWxJoGErVtl+TrQw6POCn4X5r6Tx9iqyEb8cuEyC3P5grSnpcnvdXMQcOrW7Zt24vgJmZGVzW/5XNl+8A8/kY7vvgMHNBYUOmC+5nPbFgqWZQZHoQOWHyAdSS9/BzQGpJKOqNdrG8mUKhsUd6YmJ83+XxDutZdfEJt6+smkFfM5K+Zy1tnRZo1NXFvKSsWAzc+TIOft5p17VoTZWEzba6+/LHYdcMOTySnraOuyughg2ZoMbHnBwoVtzTMh+V5dWdZXgILuri5bWlkVG7Czu9dW1zft3ffet53DOwU6Pp6cUAs/z6lU9tpH5y9K0/izn/2sWKIUgUpFCkgl6+hoFeC2tbUhc2LYfqwZEnvmDwZ/ABDMLwAUp2G+oELOoYP7LJNOaE5XW+Gr2sbMtaoBGp/NPECjH1Yxc5P5A42O9S0We1OTPq+3v9/Qel1b3VTMbG1r0rxhji6vLAlMgiELMES3BeA5siWxOIWAgOR/9u3brznGmmlv73jKFN/R1WmdHS1PCzJOHzltjx49eso65/k/99xzjulbAmTn/rft0uXLGruGRpiiUUnraC0Xi4oNfA/m429iLlYBimpnD4BNLl+2xVUKOkhTsVY3bfdutO6dXALxi1jE2r5/76Ekqvij4sL6htYwTHsVI0plgc6ANgCodGHkstsqRlBYXVpasWi8UYVNgFOANxkWouu9tmZ19XHr7h6wzs4OPev1tXV79513JEv0+muvqcAkfXxMEwt5y3k8ArzPvfe2/Q///V9aJOi3bDqp9c5aQUoBiQvkxP7+ez+2vv5RO3nypLYTAFPm2suvoPENEGt269bNCsu8RWuOrg9Y9HTRMAYwWXmeXDfXyP7IvQb9ZfN7chaLhCy5uWZ+K9rc7Izih3mDli/7befegzizyreDOc8fnjddCE8ePxGbmhgKIAjzGRke4ndra5O04onHMraFje73ax3R4UFxg5gBCAooHY7WCYwnbjKmyEqFgmGZ1eL/0NnFPHQxnXg1v7Ao0JB7uoWZ7t590uamkMXcq3YdMVeQvaA7yhn3Tms98DPM3aosDMxs4jCdVn293YrtXBvjidkg7F7iB/OUF3OfMQyFYcZj9ktBLSd5mb7efq171io/MzjUb62tzTLVXJhfVvGGmD0xPqbiQEtzs9YABQ7OKWura4qfyC0NDfdr7+eFmaeTR3LeIo4V7F6A08iXEBeIP8i8UJRS9wqdGjKuTgn0F6Pe65VhOO/NeYv4xPkIIJqOMIpKxBPnVxKxYIDC3VZFUgrd9KSVykh8JayxKS6/AZ7Nxua6dbV32ewUXg/uLNDT2ytZqTkYzh0dmg/os6trylO2i5c+VNdOU4VlTMGJcaYAjlkv78vakARdvmihSL3OKsQamNcUyCiK7t69R0VGZMTYi/h9TJ553kjOUPABMN/Y3LBeTMZzWdst/fC0fmZ9ddmGB/psR1eHgH1M4jGgRiqFOS85mLYOu337jj337LNWLuVlyo15OsUKjooUhwf6+1Q40rkR6RVPSWfYKmkCUsB2IqmzAB0pnAsp2ETrwjq/MWYZ81vBy/NJ2/zcvA3vHNG+wRJg7lEQvnP3ttYGhf2yJ2Z1GAXns7aytqZ75wxGEb67c4c9qVz/zl27JHPCcyXuQW5gXRAP2ZvpdqiPRXSeWkHaJeLm+29inrs9/5fguYDxiu7Wx7uHfr2T6Jfv95uZ58xtukmq4DlzgZiIbAseBpir9ksyLG0LS0sWjrAuY9I/Jx4Q/yneEaNYu4VczhV3KYaiyY50CwA6xUB1uPIEKqSdj4Pn/Ntv0DzH2JVuMtaRkw0q2/FXvlbDiWoZcm0EaiNQG4GPjUAtKNamQ20EaiNQG4HfMgL/HOB51b3eMR2rcLN69gVIoc37wQcfSUrg9KkzSoZv3b5l2WzKhocHJU0CMPJ48om99dZbYsPCvHr++ReUjGxtJuytt97WYfcLX/iCQMVIECOrjHTVAaFW1zb00efPf2hf/MLnpR3pKRetnqQGpjjmTySdlTbyqqajGJYAg/G4kmDYx02trQ4qF3ju2nglfyvAXfwXZyaKydW9B3b11h3bf+iwWk337N5pjRGvRcppC1nO1hbnxFoyX8juPhxXO3q5HDCPN2reQNSCkXrLlwpWLOfFuIExu7WRtJUVx8zZSm0JvHnuzBlJTnBfSsazWbFuAM/nFheVjIzsHBAb6u7du2L8oW/e2tKipBQGGwkoT4ekmyStpb3TfvSjH0mWAXZkW2ubwBqSFpjAgFEwnCbGJ+zVV16zgd5+AT4//NH37cCBvda1o/OpHAMAxdrqugD0vr5+Acu7d48q2aWdGFYa7cjonZNIIimBRjGAC++DvrdrySUhckkNCbrfh/Z42aanaJMPqUUZ8NyZkBYEIDtJFGeqVheJCkwgweTvsHhLZU9F63tD7ON0etsKxby0RQGzfH6vWGCAGIBWXBOggxLlbacnDVMMJh/ACexzwA2YeNeuXRczikQddvvNGzdsfm7Onjl5Qkw5ZClI7gE/APlgIXJv6LpWW50BeUiC//qv/9r+9E//1LEPozDQf5XJy0zELA4gXExRn9/p4XcAGKzZ5ctXlBj6/ABt3TY+DjAQN1/ASWTwGYxbOOS1hoY6S24lVejASA/Agvvg2TB+gET8PMn6yjrmpJh57hQ4vbm+bkcPH5S0DPq2WxvrMjpbWVk2j6dgT6bGbaB/1KKxNrt156G9/c671tAcs56eDhsc6rNSoWhD/cN249pt23/wqKQBAN2YHxTVANJhRzLHKcA4FrxfMgPN8Zjm9tDIqKQEzn2EcWhJkjeAGMuY+q2vSxO/vavLPjp/WWxMQGHYrrG6qLTpx8cf2PXrVyxWH5HRIYZ0r772Sdu9a0/FRBYwIqTiDgw4ngljxDVNPXmi3z925LA6N5y2smPFVrtyiClVDXTmYdWwLVpXL4NQZJhgi1MIAaianZuz9s5OzZG1lXVLJhJiiuILgXzB66+/pucBiNfY0Kg1gTZzS3OrBYIeXefDhw/1PImTAI0AUcwz/jCmnjKGbDGxIas65FU5Ftj+yHlQZJC5Z6xeBTuuh2KG09QNix3IfTndX6/mNS9kVz7OTKxuN46x7IynZf6Jj0DZa48eLype5wvIE2xbX3+XJFv4Q+GAP5j+Tow/FuscwIWCHIUNrqEqO0BhEbYzY0zMguFdHwlZvpC3YCRqFy5dsVCkzpqaWy0YDtnE2LikWOh2QqM5UhezvfsOysiTzo3WljYBXN/+9rcFRp49+6x0lImpm4ktO3zimN28cc2+/h//g/3P/9O/NW85b7G6iMBmADqAV6S+uOY79yfsf/y3/7t9+cuva578+3//f9jv//4b1rWjQ/ERg8nXXntVcwv5BWRydu9Glzki74KlxRWtdWIyHS0UyS5fvqjiSXO912Lhsm0nthQLfvrmT+2P//grkpa5c/+hnT77gnn8IUne0HmysrZqwzt3ah7eunnTmhoaVcTDFJQ1Fg6G7PKlS+r66OvrUXEBgFKSIl6fijTO/NInVjnXdfTIURn6JtJJyQ9hhAgISgfZjRu39P7nL3xoe/fusVdffUV7BzJC+EowhwDumRM8T9Y/c0OFYZ9PBURpnCc2n0rEALjStcOz53mrWAbrOBgUy5VCB2xnviL1oPiVzapziTVAzKYLiM/g3krlrNXXE+fT5vVSBC5rbSEz8dZbv5BJaLwhpkIb62l1ZaNiBMz8TNjQ0IBY58wj1jJ7FQxy1la+kLWG5rj2R4oIGGxzr05yRDaUKqSxh129ek3PSWzz7W2NC2tJ0iUVbWoK3Dx37j+DVIgfxrNXhZWJiQm979kzz2p9MJYUOngvimCYoaojJZNRN8t2KiGAkm4PpGXW1lacyaqVbefwLgv4wjon8L7E2q5uGMGNAn0pwPLs2M8pAPn8Zfvwow8k30KnGwVPzg8whylU8iz5f54JZyaP3/+0u4lCBfeFnN87b78jXe9DBw/ZuQ8+sI2NdTt5/JDMwimUIaPDGYP3Z7xYM4wRa4b9io6RHV3titUwzpGUw5cGE1/mgTMODcgbhb2tqaHeJifGBTLzPAb7B7UfJzY3rHtHpyS9kGaBqQ8RAYCfvRWSB7EXwggANwUIzlyMI2cYGN2RWLOtJ1My9Hz/vQ8kj9Tc1CrGeSzO+QSJurj97Oc/tc997rO2uJK2dSS5YJGXnFk5Z4ccJtAUW81kTFr2elVopdDC3AE8J44gAcUzRH7H4y3JxBw/GR1Wfw08Zw4yP6vxs8o85ywBi///D3Du3tNFeBXYPyYLwzkU8Jzn/pR5jqyNx6cYh4xcXz/dFhSUcq4zNUAnRFZrgX2Hcxmde/ocijDEBKSYipz3quC586OQWI5khjivu2tyzHM6nP6xYWhV87wGntdS4toI1EagNgK/fQRq4HltdtRGoDYCtRH4LSPwzwGeo01bfXGw16H6Y5rnN2/cUmJKEgSbbnFpUSw6s6JkCdA2hNGGhAfMP6QlSDhI1AGD0HIGPCcB/MM//EMLBrwW9gKe5iVjceX6dZuZnbOh4WExwp57/lkLYmhmJel0BwBw0BsWc9MnZtjHD/4k7SQsJGQAF+F6dF0rnBZa9uG20O4K+zBfNI8v4Mzjkik798FH1t65w6bn5lUUGOjZYfGIx/z5hAVLGVtamJVkC2aHV27esX17R625ucPCkWZ7ODFt7V09NjU7bVvJDbVNt7V1WDhYZ4sLqxZvbDJf0DFxero6rKkxbuvLS0om0NVFGoC26vXNhNhZ29ubFgr6HVCwtaV7DPgCAp3QsUWLFEACsAUT1HgTrdT1dvnyJckAoGvLsyDZpG36ww8/sDfe+H175+237eTx01bMFS2XS9nXv/Ef7S//6quuXVlGU0isYLRFov5EwApJ7MjIsIUjgIOwx0nknCmYNIiHhlUUAajr7UXGwEkjVHoWKmmRY+Qxd27dvGt9fYNK4M2TFRAjjdYADOcF3TMvkmtYWVwPr3t3x80fqLOdO4elcQ54LMlp/X7GovURjS/JHmAESWlV2555B4oAIxAFB1iQSMJsJRJi71M8uXrtpsAOB55j1rYpcBV2K3roJHyuzdz/1JiUFnTpUMdiT8ER5h9sf0BYmJSw+pEd+viLGSndc4x4xc5zrEXGkHl99epVa2lpt2h9g83PL4n5BnMx3tggkIv3BPRAvqG1udEa4o0qCME4dYZtmOE1ap0BSPHieuaWFgU88EzXVless71dgAga1zDraWPnfmEaot0K26+vf9iuXb9js/OLDqzZXrNjxw5YfSRsLY0t1tvZZ/Nzy/Z4Zs76BgbFTkTqYHFhwfoH+iXrRCu6MzQL61pQW/IUc+oMKZvPFldW7dyH523Xnr02NDSo1v9kYsvmZmY0f/sGhgWeUpBC1gcgKRRgPcza/n277fCR/VYq5ixaH1ZMuHNnTCAXcxCmKoBNVWf33v17Ko4M9A/oucFYv3n9uuYKjFCAQmeg67Sgq+xY1mqVmU7sm5qZEWuRGHf02HHNCYzTaMfv7OgUoDA7M2NrKysCoYaHB6yhEU14tGoL6sTgWaGd29jQrDnQ2wsT3Ce/iL179ymW8bwAXQEXuQcxsjNIrCQE1o+M7NT78Pn8OyA4IDmgI2usjKmwdIsxwl2paBQj1URnSkLgJmAcAB1/KC5JbunXXlXGebUYJqDFG7Lzl27ajp4e29pasXDYax2dLRYKeiugm9n42KSFAnXW3t5p/iD3QveGk8LhPbhe2KxiuIZCikMAfaxzuo4AggKhiBXKXlvd2DKkcdARZ57C0MylHQC6ldhScY3xA+x6cP+BZJsoGl68eNl8/qjt3TtqV65cVUFuZM8umxh/aM+fPWl79wwJPIehin2s4i1M7zyFArNC2S8vjKvXrgr8Gt01KpkOfDm4VrT1WUOA/jynY8ePivmMLIPfD5h9VQahMLlhl04+fmQ9PXTSxKy8vWTdTQEFstWNpAC77r5Bu3X3gZ06fVaMTkwtWZuwhlc2Ny0YiRhyEL09PdoT6UiCdR7wedXx4OSiYJlTAKBAW5EgyrrOItbIj3/8ph07dkLa68QxOoviLQ0yJE6nczY9PSupK5jOMHqRBZmYeCgjUa5bYHlnt5jRYn8DZFekOFjrzCNeDhhdtdW1FXWmyZC1XFahhPkN0xzgEIBO8l5i4wesvQ39Z9eJwPsBmLOOq0xb9h7ei5iSyye19lPbGckg5XPsQV7JthATDx7cr8Iq647ns7HufCASyQ3L4OfR2WZbmxu2ndxWlwTgan1d3BmN+8vW0BRTLKDj6Pr1m5LHYT4TY/kc4gFnCooRkAB4luzR7DMyx8y7zhvGAkBydW1VexGs9d6efhUskCI7deqkitZ0FVE8Ym4lt5OSumC98qwp1hGjRnYOWy6ftVCY+8Uc2CdZLH5XXTHeoBXyHiuI4Zy1pSWKXGV1nvDzdApubqzbgQP7VYwH7MUkHVkyOixi9VEVkvRmkggpaksXMMuOVja7cOFiRQrNdb9QpGpGZmc7LRBVJuQrSLABwGP6Xa9CiSvkOB3xR48mK5IlBTt27JjA49mZaYHeDQ319vjxhPYExixWT4cVslIA3mkVFrhfulh27OixZDJl6VRWXVfIN1Gw4WyKhAvnVM4vGI9vbia1ruvqYhYK1el9WLvox/cP9KpbinWEJBfdVHzejRu3bWhwpwrufCZAfEtrk84cMOsxyR7dc9R8FeA8WyDGp7RGM9sp7QPI7mGcObuwoHFirjIPKNY53XRnGkoxLt7AGmpUfEYOrbqWqqB4tYD5j5jnXt9T8LwKhv96MfRXWei/qo9eJQKouDw1pTVZ1Tzn3MK+xXPD7wKiiuQgfT7bTGyrk4VnzFxgPRHXkaxh/XKOVyFaJvL4J1WY9C7DcKxzzz+WbeF8TCpCh2UBI2i8UBRDarIttWS4NgK1EaiNwD81AjXw/J8aodq/10agNgK/syPwzwmeVzVfq4ahsIwwuayLxNQ+DztyeWlFkhuwqOrqQra2vipglaSJtmeYVQAZgOkkfkhu5DIFe/PNnypZADyHge0r5pVQkIxdvXlTkhtoqr77/rv26U9/yqKRoMC2AiwtvhacVipAFomDulTVZu8TgMBhm6SluaXVCpKecYxzX7lonop8i5hiRbMS7EJ/SMzXjwDPW9utY0e3Wkp3dLRadmvFvLktq/MVbXVlydK5gqUKZhevXLNnTh2xpqZWK5XD9mBsytp39Mig1LxFAcEyWErlbWszZdvpjBWsYO2tLVYq5CzgwUQvL/1kdESRpaB4kMpuPQTJAAAgAElEQVTkLFwXMa+3LO1PigSPJydlGjU0OCgjs2AgIDNQB56HzOMLmscXtodjY/b+++/qewA7tDvDPiUZPX/+I/vEJ16XGWfAG7ZopN7efPOH9sqrL1q+gAwJ7fu0z6Oh7ME7TwALeukY4ZE8IYfBWPN3wBCADORXpNmdRoc1a93dnRWWNSwmTKAqLbkA1sGwbW4kLZ3OC9yAnReOUM5wQB3gHowmTA95AZA7kzFAQeRrSnbv7sTTtvQzZ07b7Ts3pXHNNRVLAPCADEGB0LDYaCV3bcLovztGLdcL8xLgMxQICXiE2ZnOFmx8fEIaqB3t7UpkF+bn7dHEuNN/b2oSIETizDgwB9FerTIjq6Ai4BSgB//2uc99Tux4THF/HTwX6i/RT5eQ0u5cTWoBOdE49wdCAgRolYZ1eeDwISX3pVLBrl+/alsbG3b29BnpqaJx7sD3gL4C9PAMqxrMi0tLYqYur66IJQgYwnqBicg8hOFWbZ7m9/n5gaFhrY+//ea37KWXX7LLV87bwsKkDfZ30TRtrQ2ttm/0oNWF4radzVmqYgzX198nYJHPARRCFoH5Wn1/ZEQARmVEGAxbJlewv/3Wd2zf/v1ilLK2fR6PmOUwEju7++y9cx/Ziy+8LCADsAoN1UuXztvpUyetobHemhrrrVzOqxixvu5M2qLRiN4LFi7g5tIy0iQRaeQDZGotATYY7L8tgQUAebCLYQwCEvAiznAvPCvA2KVF19kC2A7bDmY7EABsRSQjxicmNH8HBwasqSEuUCafz6gjBeBeRm+5nIqJs7ML1tvjzH6RXaDYCMAHO5MXckWAn/wO64Pqz0D/Dsukk/o7805asgFnmgtQASuYLgYAQpl8ykTZo2dQXWvVr4wPz7tqesu6/E3gOT9fZSdWTXJT6bxdvnbfevp6LZFYtc7OJmtojFoumxIrvLEBz4S0lQp8vl/yMMnthIAnPhdgUyBmYksAGeB9OgN7GNCl2Twlil5eaZRn8mXFR/P5ZQra0dZuHW2tVsxnrLmxwXJ5ihGYjDq5qIUlGJzN9nAMGa5hGx9/IiM/dNNhr168dMVGhwdt18iABQMly6Y2LVYXkjY6HT4wmMslYnDAMsWyZLkAOQF5eRbvv/+e1ivmoMQuWMJjYw81r3bvGVVhEYbzB+c+svn5ZevvG9ReCRMcfxBifENjzLIrj2yoPWzhaNymlzassb3XHk0vqhh75Mhxu3Htqs08fiQj1/379lnW47f7Y+OKT8xbgNUW5rLfL8DPSRkxTdBDTksXGoCbwgqgJbGPP++9d85ekweGxxkwej1W11An347JyWl7NPHYGuJN6ixiftChMPFozHaODJnP5+TS0LEnbvDv7BHEPp6hM2f2VoohXoFpALe8R7VbhwI3a41CCOsMkJCiEeeGjrYO11HhD6jAxe+ro8jjjHmZM8xX9gfmdb6QtEidk9cIBdEWB6x1cf7ixYv2zDMnrF4+JF51zaGN7qSlAIQpigatqZGCHXGzwVaX121tdUN7VjafsuU11+2zvLxqhw8flXE6BAE6RsKhOj1rumKSqZRli0UVJNCO5xlQ/JNXQUeHXbt6TTGOZ4fOOV0SxG7iMsAjrP6pqcfSZ6ejgjF25twUigICgRkH9MCdQbY7aywtLUgup6urU39nW0mniO9mY+NjFq1zMQ/QPBoJ6TyE50hqG71tzhs+W12nMy5ob7/1lo2OjkpWC3Y6IDodWPzhmlpbWi0Sdr4VxBZ+h72C7i6KfLMzc3qGhw4f1vOli8jrofMhJRmWx5OPVRAAaCem8llNzc124fxFmUwTexiP8+c/kHQJ+t+9fT2K1aytm7duW0d7l4pbDx9O2GYiabv37LO6KN1YeFaU7fadu1oD3T3dAuG3Eut6TwrGSAwC1CYTxPRma+/ossQ2nUH3bXV9RfOEPbZ7R5fVh0NMItTNLLmdsslHUzY6slvnACRzMtltycFAPsB/5cr1ezaya5fFGhrM66ewE9H6RB5me2tL0lkUAJZWV8VOB5gnzrPHc6aaeDQhnwYw5MlHY7pvyCIUY9ULqvOCkyBkHTnDULem+Sz2IoBmmNrOlBOmeLWH1J1AnFQK/1UMRGUezxmMd3VGr45AUXDguc8jJrzrHtm223fu6X13joxqr2EvQLsfGTo6TTlvcF0QPbgGNPKZI8i4cDajMO+Y55VrAxwXQE4xlr2YG/jlNVdzkKKVrFAqybCcojvn1CrBp3q2OvriX9Rwot/ZDLh247URqI3AbxqBWlCszYvaCNRGoDYCv2UEfhN4Xv3RqvSAY3ZlrVzImJUBJn8JPHNchY0jo0dl3xXlW4/HAuGIY2tn8jY2PmEL84sygNw1Oip2GCAXidv4xLgYrOhm0gpLYnDr1m0dwl955RUlnT95800l8X/yJ39i0UidBTxOBgDpj8WVFYFesJylx/2Fz5nPy0UhUQG7KSNmOgZTMKgEDsrQkdbotJLVlmaS+YRl8znz19VZmWQDdowkW0g8POYpu4N6Nlc0HwlHyWPXrt1UEnP0xFGnJ+7zWWp1zeYe3bdosGjFwrYFI3WWLfvt4tXbdva5UxaBSRRpsGLRZ8ura5bOZaypuVEsNwCBVDIjVinM2u6BfttYW7NUMiGDumtXrzpTtNZWgaQwDNH2hQ3dEK9Twgx4QNJBMiPjvWKF/SXZGQc6+wNhA8T6yZs/sReef75ioNkqLc6bN2/ItA2A4cUXXxD4EPACEJnNzc3YtWtX7VOf+oTYiZJawdgVoCqNeWdUMiAbm5sqBPB1/8H9GmskXCYmJ2TsB6sOjV7auYf6+6xcLAgXrmqfw2hz+tBBzSEYY+fPXxRIikkdxRCAAQBjkkuA/ypoSSKGdv3q2rqtLK7ZdtKZT8HkBbw6duyIXbp00T7z2U8rMUOTuj4GiOr0sBk7Gd5iGpnHTG7TWppblHTBCqTTYnxswpKpvA3t3C2g4t133rJ/9Sd/pESbhH1+YU4yGEeOHLZ4Q6NAvyqDSqaWO0cEKjAf+bBUOiMJD2Rdbty6bV/8/GfMkLLxeFTYUR8E7doeZ6IKcxHAd2V5VZqu7Z3tYsYODmHkSBdC2haXlu3tt9+248+cFEiFxj/g9NSTKTt5/KQArKXFBYHqaLOyBhNIkNTH1JFAK7f0odObViwUpKVLZwZrlIT3Fz//ub5i1In0Eoz7dHbbRnaNWDqVt//0jW9LTmVi8qGtLE9bT3eLdQLGZAt2/PBpATUNzU22trkhySQkeaQR7DF7+OC+dXR2iK0K6IDsEBIT4aDfGWYGw+YNhOxbf/dtMYUPHz6k+6MgghzUyvKy1UWb7P1z5+2FF14UcENnBHP0O9/+lp06dUKFooZ41NrbWiuAV9nu3L6josfC4oJYcAcO7FOxgLUNuxImIiBPFYACrCMOIWFAIYL5KXAIXWUVYPwCUADuuQ+6bwB6iUHIOcDQRXpndHS3MzKEMQ2jGsNjaUWhu+8XoBkJRwRV8J6rqxsae5/XZ7lyQZrLsNmZ++trSF3A/GsSGAeIv7G+bt2dzZZJbwswgWU+MDAo8AU2I9cGENQF+IMGsKdsYbR/KV3AQvf5K2aczhwQJiufBTjIeqEQUJXCIu64+g5AByBo5ikgCmA6MztvRQtYoVSwpsaoNTRErGx5Sbaw2PHFgL0c8IW0hgOhsE3PzFhjY1yFKsAy1i0aujBgAeu4p0IBkLVk3goD3hsImtcfFFAGuEmBFfCKNbp7dMQZgsIwpTsmR0cDmtOOzYhh5/zCkjU1tahAhYY3QI+ViftFy2a2rT4asGDAY+ntLbF7iWXIR7FOkRLKw7z1erVmGK9Lly7JaBXjYEBcgE/WNkUzWKxjD8Y0R/ftO2D5XFHyV2icL87PWQv7A8NTzJnXitYaNWuv99nS2pYVvBG7MzZlZ1/6hPlCdTY7Ny9T3821FTtyYK8VC1m79WBMJr2wdCkSIwtEDKZjhwIQc6S5ET+JkM3Nz+qzGVNiEnFweXnF7t29ZyefOSXQjff43ve+r7UAKM48IE7u3r1PWvv8P/MaFmlre4uY89kcpt5b1t3VY21trQJCHz95LIYyoBufR+cZ853fYz5RWEJTXVrfFV12xq+hqVFSOh0dnWJdt1D0ztMBQB2Djh1PpTDkV7cTIOgvzy2AfWXbs2fYOtqbJTcDMzibLVTkUJzExM9/8XPFr+6eHZbYTMhQFWZ4IOizSDhoG5trNtDfr9joikpFMZjZY5lZ9fF6yY8AkhNfYY/zkjloICgpIkDEQDAkaTcY6QD+gPuwoDnP8O+Y277x+1/Wv3Effo9f8Y39jyKmCAjlsqUz29q3kb6iwMT/A4DTfUdhn59bXl4Uq5liHFs3+znxH9kW3jufx9LCIy369bVVAaCYQYcr+uXNTQ1OQiu9bSM7R2T+y30THy5evCDSA2eTjz46r3mD3A8xncJeOELRuWjRyn3VRSIqeKCBfuTwUdvcTNjs3IL2sM3NdWtuRK6jKFayOguCAc074h7sbuYhseXSpcv28iuvqdjDmN26dd1Gd4+67pNA0Mk9KTbW2b69B7RPSqItElZxjr0OqR4OIJevXFVnZF00qm6+diRR1G3VpljAOZLPVkeMCqBhFSAwm0Yarben2wb7ei0aDpvP61ccWJxflDkvcYsiGh1lnDUoijLP796/r84j7pP4wDPlsxmz+/fuqXuEPY4AQOxkrsZjDbp2jFBnZme0rvbu3SVGO+SU1uY2a25o1vkCKZdikTODA5zdnuVkX5oaKfYmreAri8RBDG1ubpDUXrGQ0/6icy9EDa0uOjrNPAGKhTz3oAoK167ekomziq2RoBVLWXmKIIu0srYu0gnnH4onPDPmC51v7JloyvNMtd4pmFlZ48Q+iiQSrHo3jyke0pH3NNvQGRGyiMBzSA6VBKTSAKvnnCMu+P3ywcgV6SCtdMdWAPjjL321hhPVMuTaCNRGoDYCHxuBWlCsTYfaCNRGoDYCv2UEzv34fy1/vE2zCphXf1ztlRWTKytkzO8lieWgWjEGRVYDxhiyF+hhAPIJgPBYIBIV8EBbMowrgCISZliSJFkATjAkMU3KZdO2tDAnVhGMc5JlACgYRiRMP/jBD5Qs/dEf/beOLeMFSHBsuA8+/NAiobCAwKamuD1z6oR5PQUrFJApCdnySsL+w19/w77651+1+rp6AWjxesBSgPGimOkw+khoyp6SFZ2nkF7gVw44x0MKCZiAQAcO49l01mYWVm1yZs6ee/mU2qHTiZzdOH/Lhnd0WNCTtJnpm2KPb+d8Nr+csV1797kig8ejpI0kAvAGQAwjS6QzAPlXVtcs1tBk6bwzNYXBs2NHl926dcuamgE9FzXWJAaOhZS0UiEtHVYAEYwFMdCEUcwY8aHu52iTrbO19Q27c+++gBO00ZXUAnZvrEliAJmHifHxp2BhWwvmigkx8/7mb/7G/vVf/WslOZnUtkBgzCNhxTOGMrRCezsQtGQqYxcuXZS0xsTjSRveOWTNLY0C565euWQH9++3eDhiuVRabc+AWDx3+OfMKdpuAUsZMwD1X/ziHdu3/6jAHViq83MzMvkiyZqZnZWpGXqwHZ07VNRYXly0glrBYf9uyaQLoOejjz6UfmhnR4cKOTDvsrmUxeJOZgYwEPkSwAvYlK2t7QIjZWhnHoFDD8enbffeg/Z4ctz8nrLtHh0SM4+5hObyw/Exezw9ZcdPPmP1sbhFAhQgyvbhh+/bM8ePK1FFrgRwMiBz1KxtJrft77/7Pfvan3/FPEXkJ7xOFgdgD1Aujx57nWWyObt587bmT2NTo0Xj9fo8zNRaWtr0s0vLq/aLX7xlsbhjvXINzDl0s/v7Bqyrq93mpp9YPBqx1dUl27N7l9jWGUxJI3XmDwE4lS3kA1yftqHBYWtubquwJjOSbeDn0RNH75zi0+59/RZrCFhmu2xv/fQjy26X1X3h8+fs4OERa+tstuR22ryesHn9tJt3K6Hn2VVZ+o8fPxJYzDzlPZGGoLAWkdRA1sLBsCW3M2INAvgCwJ145ri1wigu5SwcCdiq2t1bbHJiWoUdJAsAMWFg/vSnPxVISLcCoBGgFCAdACuAE8BTajsp0Pzo0aMCl0jeAainpp44UCpWJ5FVrtExq72aE7AA6QphHsrULZGUl0BdCBM9EyOeNU53A2Z8XM/a2rrmpBj1Pp/uHeBH8UmRlHBRFnAHExWjV34fdqJM9LJJAbEwcHfuHLVEYlsdPjIMjsVU0GLONkSCFovC5AdgLKtgM7+4aD5/UHMbcJhiF4DT1uaadXc0CbjgfShMVXVyeeYwf6VnnMtpHiB1AcDstP3RiXZGqkiQUPTE04L7ZKzPX7xoz7/4nBjJIyNDApNgiiInBBMao17mq68CzOXLHrtx+47iMe38ff298pcAxB8aHlKBgTjIM1XRoWI+zD2yjsVYFUCW0d4BWI08EIUQjU2FZslYVmU9XNwEoCsqPvD98fFJS6fQ6sb/4I61d7TJWBDdY4BHYsOJk8dVmOUzYYn6Q3RXrdv9+w/0LAaHhgQyARjyPa6b8WKdlwt+q69v0Dij8UuBMJvettaWuHlKOUnENMej2vvG7t0R2z1f8lhLe4/t3HPIEqmCPZmZE1OffeDhg7sC972YHvo96jQAuILxS9wIheu0D3GdzE2uox7vj+VVFZsYO+S/APABoJnne/bsEYsbkAvWN89hC1Z3V5eKRHw2eu/M7RSm1eaxja1NxVK6E6LRsBWyaYG/3CPPjD2aZ0ZBZGNtXQVvnhPzp+zz2vjkIxWiAL86OrusPkbhuaRiwOMnU/osYuLG6opFgl75MAAmUsThGimwAryyx/LivrhhzF5h5st8mX2dzgEfhq8ZxUrG5O79ezoMNMQaLL2V0vhRdPP7vLawOG8DA32WSm/b5tam7tedlzzW1T1g6QzyTXQ2+awuHLLWliYLhwJiqzPXOS4BZIbCwadgcKQuqnvlfIH82f0HDzQOzMduuquIIctLtmt4WPOZQi2FJfZupLkoEDN/UtspgapIxawuL4tBzhxNJXmec5LtamzEX2XdMpltFQrxA1FBp1B2niol2Nx1lk65+yJWcfbgvdW9hmQbZS51J+QlsQ24i0TSocNHLRZrlDzc5lZS8iY9fV0Wa6yztpZmK+ayVkQ+r1SyjdV1da0VYAWbX54BuULeQv6cZVJbmnMa8wB7YFmArYzbcyWxmpELijU0WyZXskg0qnMK5xsGuK29wy5eumQvvPiyfCU4b7KXRMMey6YTes9A0K/zhor02yldL2A6XSiKG+mMdbS3qROqUCRer6gYRCxmLes45w3Y9NSMJOTCdVHr6OqU3wwFBNYKIHgZLf59+ysyZw7Edq+ctOtZZ8QggGP8Ofh/Yrpk5AIByQPC0ie2It1Cgc+ZWqdsbPyBiseHDu63x08eWUdrp2Sv2C8lVefj89D5p6uOuOaKPe1tnSoqWsBnZUTDPXT3Qc5oUhHXkdYpZfpEYqGAxKvsxaOG7wVseWndzn90WYU/ycUEPba5uWr7D+y29o4WK5Y8tpVMPzUJ5pplBhzAVN2tU/aSatcJa5V7Z8/hXAfBpiFeX+kiqfDf4WxUmO+uSFsBxPV97sOZguqcDiEG8BzzY8gklcN91TD05Cv/XQ0nqmXItRGojUBtBGrgeW0O1EagNgK1EfinR+Dj4HlVt1CHz8qLQ6kAHYwqC1nzeZzBZlVnEGgHphUmeM4cDt3UopLBXKEsBg9MZA64tBoDhMKqwowKxhgJIKzhHV0dduP6Vfv85z8v9i0MTpJtwBhAkp/97Gc6cL/xxhsCIUIkUmrzdswsQPkf/cMP7N/8m78SgJ7NblsggLlQ2S5eumXf/s6PLB5rtBPHj9tX/uiPbWtj03KZlBhkMFUB2usiMFOyVvZ7BTC5E7X6WZ1eJ4xID8l5RNfEZ167ec/au3ssW0pYfTxqf/uNb9uf/v5fWFdT3IqZJZt6cs1KvpKtbxXs4aNV6+rpswOHDioJJEFlHABmttHw9cNsy0rXFVYoAPr45KRAj8QmzNKEAPRqazcAA4w9Eg3a+lNJgC+/mMN+LyAuOu5b0jKHOXj79m2xp/hc5EeOnzyp5PDG9eu2b+9eu3PntjRRAS/6+/rF0kR3Wsx1r0/A2tjDcdvR1a0EVCaCYmLnpaUcj9UJtIDFmthMSVIH076JyceWwhRxYc4OHjwgNvGbP/mhnT1zSqCkv2jW0tQk1jPgGm3bre1tjuUNoBZyBoBQ5bZTWfv5L87Z8NBOad/HY1GLR0lgAbTXBPr+/Xe/b4ePHrPTZ87a1vq65QEJ5+eVnGJOd+jQIbHhSFgBMkmskAOAsXXgwC6BcwBm0q1OORPA2dlZPZMqo5EixPWbD6y3b6e98/Yv7LOfet2CfgAgv/n9Tu4CAODStWvSGh4YGCIvtYDPbxfOf2Cvv/KyABjgAp4FYBamcZlC0b7zne/an/2rP7LM9qbmHUkfgA7XwbpjeU5Nz0gKiesEkDO/x5aXl+zuvQf2qU99pgKSrdr775+znt4BMTR5/nv37rd79x8qwYzWha2pIWbxaNgW5mZkkAdY09zaqm6J7UzW5mZnLRwoKZHu7u61psYWMQRh3n3zm98So/3555+1n//8p3b8+DFraY2ZL5i37UTBHtx5YhvLCQHz4XDZ+gbarGtHm0WicSuVQzY/v2aFctn6+no11jD1T58+bVXwnHmHdBBeAhTRYACy7sUipx5U9oplf+fuHXv2+eecdm/e6dgTN6Ym5yyTYmx90pgnXjBe3Pvly5f1zJ955hnHEs9lbXNrTXrjAEMwANH0BWiC3Qy7FF1n5hGSLels1pbXVp7KnwDILswtumdJB0oopM8iNqJbuzy3oPetyqKIhfc0ZiIrRaGGQknJyoBSHtjePgGMdJPQ/SGNfrpu/MgMOHNSmRBGIyokfvDBh3bmzJkKoOLMeCkY0YEACNHX0y2pHeJvXT0GpwXJlSCnJb30ffsF2hC787m0TT0ek/yCpDvEvveLVUr85fpZp7y/kzsi7kQF7jkZJ4qfsJaRjCiINU+Bgs86f+GCvfaJT9j8It1AnQJ2Czy3aJ0V88jS5MV4pAhbyJes7AvYvQdurzh16pQKKvyhM4Gin/OxyCoeMS4sEGIiYF/1WlQcy7oiGn+4HwDchqYmrY2tzU09O4Arxp0CGrGeOUhMIpaurW2Y14OBMeCT8zJwng+A94CNRRUdGQTev4gcRMlr3//BD2xI3RGHJVtFxwbzhQLESy++KDkaOh5SybQKpc3IdJXphmq2bCZlYw/ugW1ZPpO0Ui5tD+7etpdeftmGR3YLlFpaTdhGImOJVN5Gd++x0V277N/9u//Fnn/ujA0O9ImpjpkiBQPAvq1kQmCz4jOdN1sJFVB4tbS22vTUrIyd0ZVmjyFeOjPhec2Tl156SeuVtY9cx66doxYOIGFFQSuq9+FZA+bOLy5of2NcBYhtbUovnCMEBsEUyikoIVFBFwT7MzFxeOewwMViuWArqyvSSa6aJAdDYT0TZKlu3rppp04z572WR2qI4j5AaKX47uZBXtcLgxdgmthPgYOiGnOFv8MQ5pmoYFss2fzisopy7BfsnfOzC3b25LOSM6lKonBeQP4rFq9XATkUxheCzpwk6KLlcjCMWQd+x5wVObYkOS4ATQzP+T4gOjJhzEuY/owX85YC6Y1bN+2VV16z6ZlpnYuIIQtzszbY1y+ZMGKX05LOao8i5jQ3Nct0kc49Bnry8WOBxrCQkVHLplO2vraiLh5AdZjgxFxiJjFlaHinCo2Asvw++yRgMex+yA2S4qgY90KioLAyMrpb5tnsP5zJ8LGgeH3g4BF5OgCe+wJeW1qZl7lnR0ur9e7oEou5mCNGB8znr8rJUUwoyNSaOAToTzdEc0uzhcKY85ZU6IjWx6VDfvfeQ0lZMQfYR5HeI35vJBJiZ7/3/vv6WQxJAZ/ZTyKBsrW1wGDPWzbnZPwoYMOCRo4PeY/l5XUZxXI/FG7R7w+G/JbNbdv09JTmFCba6lKZW7R4rMnGJx7ZNKa16tbx2elTp3SOpch//cpV271rt846PEfGl5j06PFDFUJ5lsxV5iNjPDQ0JNNnmTNTTCu6bkvAc760tiCJ59WzwcuEAgM+M+xZxN66UL0khYqlvAUCdHK4c4nDlp2fTPeOXid/4vdaMAyTniITMdIx4zmjsPfAOicmA56LYOPFOJYjGXtnyZYW12SYCwFidvaJraws2L4DuyXN6A+G7fGTOZ21uG/OoIwJZyuKtqw3Yjv7CvOKvaTqGcIYYejdEKfDyXWjuNN4RfNc9+K+L1C/Ap67ArEDz58yzyvgeUnj56QBedXA8386T6z9RG0EaiPwuzUCtYri79bzrt1tbQRqI/CfMQLItvw687x6sOT7HEqrYAKJO+C5vKBQP5TzoqfCinVsj6rpokwHI1Gbmpqx73znOzokA7Z88YtfUoJAmzqgLskOB3rYWMtL8/b888/r4AzQRwIEY5RDN3q8gBa/93u/pwQOQyuSKuQPMKAC/Bh/OGZf++qfSU6kWMxarB5Tzy178PCJRaJOc3Nudk4awZFg0Pp6d1hLc4N1tLdYtC4k7WPpbZNgVBg3JCrifpbdoZ12esYDViN/fv7Wu5LFaOmst/fef8d2jey3tmiH+XNZ8xbXbXbulnn8HtvaNpucTti+gwctlUkL1O7t6xMIypiR8AE2iPm2nbLWtjaxy2HlAWDTIkvCXyrkra6iW4sxF0xLAAKSdAB5SSYYSXjQzp07p5ZcQP6WVifN8OTxlAD4rh3dls46ljdJNtIVatvOZiTDoHssFpRMpWFuh0OWyeft1s3bdvzoCc2wtdU1u3fvroCv5549IwYoxQjJPEiWgS5fn12+ekOg9sjoqJLV8+c/tOGhQTGfYQkCKgOeYAxIKz7sOZJZadQWSWQx+bBs9ZsAACAASURBVHSJX75Qtnv3H8nsC5ZVc2Nc7HeANzHu0hmbeDwlRlpLa5sNDQxYrA5t9ozmHwAJzFkSNRhtVcM6AZ3FvL39zs/tyJEjYqQCyMHGpN0esAZgEVBBAJ3BpsrZ7Tvj0oOFeX/i2GFptJKoAqahsZnOZe3SlatiyqMZT9K3urxou0dH1fHAGLvWY4C2ssxokSL5b778JStIx9kluwCaPFsKKg8ePlTRA7ZvpC4itp3W1Py8EuzR0V2WzeUFLLA2nn/hRcmc0ErP/e/evddu3LwpFu/B/Xvt3p2bem600QPgrm5uWDAUEYOOBDMSAChdFXiO3ipgEsxmkvzjJ45J/5YiR6QujMKomlJKBa99+N55y6ay6gLxebMOWPd7rKurzxqbuiyRyNvYowkLRZjjDSpuIOfAnOe9HIs5KlkdAKn+3h5Lbm1KPzwcQR7DAZqw1s88+6xtp5ICsmB6Atgmt1LOeDIcsngsLkCOnBuG3sz0jCRtvvzlL+uzpWPsyer5AKrDPu/r7bO5+TnJyQCq5HIAOnFbmF9QASEacyxhOlGqreOMCfNGki0Bv8BypJw6YHVGwg6oqIDe4VBY64HfYQ0TT+nU8YWDlqnIB6G3DICOfA4X7+ZLWQA6oDH3A/sUQAnDWYx4iduAJ4DPxCgKloBR84tLFq5DvsZ1szQ0Noo5zNi2tberIAhQo8JU0K+CGGsG9qm6ffz+ihwLmsoVpncZEAIzZjqSAHdgcGp3EABIbAPYr+pnY7wJCFfyBKQTTAEMuRaARD4TJjdyB5JMygKEeyxfMumWS87D7xNw1dbepusFhHSgOc+mQQAx8QvGLfsEcYwx5t/ro/WWzTlGLffDc15aXlbMZV0zrnq+Cwu6XuItXQ+sOzpUVESk2IWOdgVUcuz2gNN+rxjbMR7pTMZW1tJ2594jdfawiO/cvmU7Ojskj4TeeiQUlGkpckCMAcajSEkQwzCWRcaDOMe4Ajo3xqLSVx8eGLAQHQ/4QWylbX0rZdH6Jmtq6bDEdsq+/Xd/Z1/72p9ZJBJgIUqfG+AWs2PmJTED4Bm5EJ4j4B+yX/wbUivoag8P71T8dUWDNWdSXSppL2bOM2f4N4ohff2DYu3S7ZFKpy1WXy8QjdiFvAexifF2LH+v5hxfJY0Rj6mjg30IYB+Zk3v3H4jBis7xjh3tYicTg/nc/v4BAanJxLbiAp4oAJhci2OYO8kXV/wsqqCo4kYup44s4jhFAJ43utUA1NwDa5FrIP4A5iEF5IxFmSdb8umYeTKngsHo6E4ZaXJegUmOAaQK74CwhpRI2qKRqEXDEZueBkhcsYH+XmuVGSrM35ykX7IZJ9uxuDBnAY9bx8wjigTEE+R3mEfq6gg7eRDWIycROgIwqaaoALOZseHZcL0UuLgX9q7EdtJmFpfFpMYct621RZ1udeGwZdNpFYFgxNPNgpwU8RSZDeIW851xUyEkEBCjm+vh36oFKIw4ia3TM7M2NT0tyRVMl+cXFiR7RDGCP8hy1MdjVlcfsYXZOUmC9FPMI67Qtch/vqC6xvCyWF5Z0/7JPOAaPzr/kRji3C9zjHgXjVFQoShXsM21VTu8f5+AUkgZzC800Xt6+zTPf/bzX9jwzp3aFzgL9O3oUOEYwJl5uZnYtLv37ug5NyKZE66TzwoyMivLSLH5bHBowMJhv/Y3niHPgme7o7vHurq6JdlDzHs49sBW19dEvsDEWibs0Tq7f+++xp0zK0X0qi9LIOxTtw9z2HX5bKnrgLnmipY+nZ83NtcrElmYtxYFQjO2rC88blQIidGttWWb65vWvaNfZ78IADYmwE6t6GlXAR1KjQ1NGh+01ukkQH6NrohqNyHnL6maC6B2RVyxuiU9g8Es8j+YofPvyPmk5KtCB9j+/bvN62evKNqT6Tn9PPfB2UWEj+20vsdZiviiYlmR86wjfrCG+QG3L5TcPTzVXnfgufpCfxvzXF0KFNTp5HAF7TyeRZLAq2iml8s18Pw/I1+s/WhtBGoj8LsxAjXw/HfjOdfusjYCtRH4LxiBD9/83yoqIo6RV5Vt4XDJwbPKPIcBUsqnzWuFii6sA88F1lYOqLAsxSACeC27QyqtnGMPx8SOolX95ZdfsZmZGSXKtECjmTr5eFJMKBKS1157TQwrEnaSh5GREf3/e++9p0TiS2+8IYOzUCBYMf/KCxRsbW6x99971z75iddtcBDW9JY0Ykm4cgW/BcKN0lNdXVmzy5cu2tjD+5beTlhrS4O9/vpLdub0Scumk2rB5qAtE6SqumIZAN19D4YTQCQJ5cTEpDQbT515xtaT85ZIbtjOgV0WKkct5vVYIb1oc3O3LRgNWToXssfTWzY4vNNKHuQbVsXw2k6l1WIMo4qsLN7QZBm12sJS9lo+k1ZCArC7ub4ukHYI6ZH6erVgs8HJFCxSZ8lU1sKRqBJrAB4Sztdff03JCAkoiQlAAUwljJtI0Hk+tMvDrJUuJo3TatcF/kKCp2gen9eSpbItrK7a8tKyHTpwWOy4n/30Z9Kvh+l08NA+6+xsl/wOEjreIlrdJlMtQEYAZPS6SThh2x0/ekSADnMoXyypTZ7rRpf10aMJ6+/rFaBGWzzX5OYi0hUFm3w8LcCsr7vbyiWnXw9LCrAEvd3F5VVb30rY/MKi9Xb3SHIHUAJNaeYS40A3BO8JI/LgwYMC1AHfAOa4JthOFDMAymH0kajBXobh5Rj/RcsXffaLX5yzxgaufUNmhQcP7BWYDJuNxDaVycgQjmIRsiCwI2H88QwBQhl33RvgebEkCQVMMP/gjS8Zzm1iJHrRWg9LU5XPfTQ5afsP7JcEi7SAvV67ffuuLa+syrSS+YlERndPr7377nt2+PARG5+YdMBBNqvkfWsTbf2knTn9jC0szErzH1kQikcYl/FZaLUDVCATgYQJgFqxUBYbD7kTwMmV1SXr7d1hHi8GrV5rammzTKZouUzOxh48sIXZadvaWLB4PGg7h/slkVAuARRHra2tx8KxqK2ur2o9UChj7SMVQtIOuHns2FGNOWA2XQ6NsZhAoVQ6K3PGjY2EXb16Xca5AM+ju0ZsYHBAwDFzGPNaCiWMG/EEAI3X2MOHduWq63ShaBCP11kuuylwC7YaYHNLc6u98+47kopgPAGl+D5xIRyql7ElMY33IvEnlgECMG+In6zbukid7ehst1jYJzNTCkFOziSr6+Ar8ws2uAoXAMIBvyUyGYEF0n6uAOdOksQEVqFJC6jO/KH4BPjEeAFwU9ygWwEQEJCQOUJniycYsTJmx16vrhFAIp/F/LXBmpoadG0w//gMJI0UgwDmMexMJnVP3B/XD0BIIQYQvrEpbptby1Yq5wX4ilGPrILkmwD6Yf+6a//xT35in/ns79n9B5PSV9+mW0bMXAChrO6H98RXAHalwHfz2qY8HeIC+IhtFFi4XyR0GB7GEdmJxYUlsdwBjXjeFPJ4sXcQ1113FLdedgUPn0/GzIBCAKaAXQDszg/DabUjkYMnAozpUtnJcNB5giwDIDt7YHWvoBBCsYHvj03M22aiYDPTUzIpHezvs5amBouGgpZKbFg6mVDRCk3y1PaWTTy6p6IALNn55RXFBGIdjGEMhgu5nCvUsS+gy97eKfmiTBaQsyRpm5npWXvjjS+pIAyAhW9C0I9+vE9rnvmLAWNjU4s9fvxEDH4KQYCO3AfFIljyFArR5AdYZL5gWspc4LlT1AJAZa4g87G4sm519fWarzw/ChDIlQCQbm1tyM8CoJxnBkho5qRRVBTMF7QfEbM4P1DcpvNF/gCdnWJph3weFTTYa3lvtI9h6jKf6IxQB1QkLDkZPxIwHo+evWPxYjJLvPFpnTujZQfeB4IRsWITdDLA3k7DhI0LSCbmzM/NKs5hAE28aW3bofvHTDKXyeiZITlEEb65KabzC54CAhvLJasPO4Y83QYUujEYZQ6zzgQ/ytejZDNTjxkIGaBzLchuAfgh97Nr9x5Hp+Ws5fNqzaFWQdGDdc35iPtkX+V5Ed+Yf8RZ9jPA6Eez89pXmEcycc3l1WGDnBR7ItrmdLsB8prXb1m6BsXWz6sTjvUPSMx6QBpLrH49R49kSuL1+Als2t79+xUj2ffY/2Cksx64bsD/tQ26u5KS+AkF/SogoaXOPuhKgxVN7FzO5uYWzR+KqbDDs11aXtSeIKkYuvZyOVtaXLZIXUxGvpNjD+34ob2S/lpaWbbEVtKmpqd0tvrkpz6tM+ft23dkSEosuHX9hp06cVJEBIxWY/Gozc7N6vO6e/pc7AvWKQ5RkJuZeaL958AhOphc1wDxhOeLDApnWb8P6bWUJbe3NO+5bvBdAbh0vZQxTke726v4xEuyW8ktxRmeF7GT96hKDPH/jL+TKClJAosiGOsG6UMMvlmHxMLZ2WnpqgM2X7hwyQYHnL8CnX4iHlTAab4Sy4lR7CWsDVj37HsYffI5FPY5D7LWnCIK+2nFfLTC8HbmnX4r5CFt8NUVF2/eumHFYs727tuls+fK6qZtpx0wDnjOvNF9FTiPruvsSjxhjvGVOME1soYZKwqkMnCXYfI/Zp67+OuuDfmdyl+cbw2yLRQgAr8q2yLovcI+P/Hy12o40X9B7lj7ldoI1EbgX+4I1ILiv9xnW7uz2gjURuC/cgQAz6t6ge4w7FgZvBw47r4HW8yK2Qp4LkVq9+8yV4QRXNBhFcajM46jZRJtShK+TZm7YQL60osvi8XJ4fjKpSvS2QX4aGtrtsOHDyppxsyOpIS2VQA1EkZYohy4v/KVrzhNbDR/xdQq2dtvvyOQFPZNPFZvp0+fVOIOYw/19bWtjI09mrXz5y/Y6tKKmM1o+sJMP3b0kJ05fUxyG+nUlnV2tNt2IiWmeVlZg6Bb3S860ug3oosJ2H3h/EWbnpq2o0cP2JUb56ypJW47B0etI77D2pE7KG/a0tIDK3qKtrZVtpm5tO3dv8/aOzuUVGI4BWiALmhCSfaS9CebWlpscvKJjY6OQE0W2wjjLtqtAV+XF+ettaVZcimwxwAfMJGCCR0IOU1fgAxMSGGZt7Q2i00EiwtwmvG+cPGiHT5yVMkTiRfgKclyCHkDJcwwNR1LFfmRJMznYMjOnfvQjh45bo8ePVYiF62vsxV02ru7LJ/PqLUZRmWexCzeIF1qjE+301kbG38kNlFfb49KEQAfAIzJdM4uX7tuPd3dlkhsKpmH6QUz79lnT1sciYlcTgkoBqkAxR3tHdYYjykJh61KAQBgBqYYIDXA/YPxcTFgE1sJATMwQMVmrwDWMO4BHWCgo9sMQMVYACqdPAm7vqyEHSYxIBMa2QAvGLu6ZC1spaLP3nzzTTtz5pT9+Ec/tLNnT1t7R6sD7vh9wE2f18bGxiW5glTE6E5MwWJmRRheLlEkcYVxx5r55t992774+c+bt4hWsUuml1eWbXVtxfbu26dnEo1FBShjMsZ6+tY3v2Of+OSnBIagc45xIVJKsHdh/H/3e9+XSSlM9IMHDtqDBw/sE69/QoAPxQ9AB1iiSN/0ULhAdqJUFuhK0enokWMCXShUAWSxNhsbG6SP2rWjw5pbYG+XbHUtaWNjs7Znz6hNjN21jdV583owGs7a4YMHLJct2nayYKuraWtEPz0WtbaONt0LkhDIQ1CEaWiMy+htfn5Oc5nPQ5fXK9Z22QGM84u2b99BaXxvJVI28WhSyfOLL7woUAfGXSqTsocPHwp0g/1PMk83Bkn1W2+9JekMOlxCQVrTAW/zAszWNzYVB5kLAKztHZ2KZayhxUX03TN2/eotrWPeY9foiKStmKN83tmzZwV4SNZidKd1d7YKxCSuVfVdYcIJmIL9TBFJmuMb5qO7oVq8spK6TQAakItgTgLaoteNPrg74GLKmdZzAkgEWAOQYOwojklDFp3nYFhsULF6Q0HJ4OwaGZEUDgxwjHdZ+5jKArr5ADSLJcUL5inAj/S4ZRAaFJgG65e1sbG5olZ/pBEAl/gZdR8R63OANaa4hLnt6dNnLZUuSMeXGJZK0UkQ1PsAaMDwx2C1MQ7Q4rX5pUWxhcXiDwb1PvhkqIDg92nOAiDBqAWcaYg1SgLI6el6JAHG712/dl1AHtdGHGDMpqZnDZ1p9h2+TwzgWSCtAuDHOqa4ATsaOYNofchGRnbanTt3tS7B5vfs3qc9cmZmVsVjTGH5vIcT0zY7v6pndOaZkxbwmj2ZGLNcKmGhgNcGeroUA27fuilGa11D2KLxmDU2tdr45BNbWFxTMZSCKmzNdli4+YI9efzYBuni8XntytVrWlOsd1i4AM54LmDsOPVkEqcIff6+3fvs/j10kdFP9tuZM2cFVjFfuEeKNjzbfXv3yTAXcPDixYsaE2nJl8uS/gFkB7AjblJ0VKdEMKTxb21tURERNj3PJhaNVDpaworl7CnBEEXevHV0dEl7HQNGChcJ3sfvl5m2x+uXmTF/R1Jk+skTFXTxcwDUI2Zhdgno2hiPKy5w/qDot50vyBtDUlep1NPCGQVWAF510oSd7j9zK5svCNwGpKP7LQBQD1i+nVSnCJ8zODQoOZLNhAP8KfQA5OGXEg75bUdnm6SHysW8JRObkvhg32aXcOaaadetsrGu8WTtsqfX1TlDUM5WFGZ8Hp9IBpyJXFce3UglrSkKq8z74ydOKP6kMzlrbWlVLEZfH0kg1i4dexRW2XdgogO6d/T0qoDLdaRTafkPUDzis4YHhyXrRPENTe+HjyZtdmHRBgYHVRzlfMAxSIWwUlEFCsxPmQdHjx6zTCprM9NzModhTbEG85VuMYrgdCCwvxGLmlo6rad30B4/eqRx2ol5bgtyPl63p9LFIlZwScUVVGNu3r6nrqY9e3ZbY3OD+WRi7IB21gSdaOzv5z983148e1LPkdjOfKDTBOkduvqqXRLnPjhnJ08+Y56Sz6afzNjQ8KBk+7humOp0MUkn/eIle/bsC84zIZmwudkp+V1gAE43FARsF7PzYlBTXH3yZErXRscHGt0UlihUU2xgH9/GbwYvEb9f3QWct9Auz2AC7HX3g0QOc5RCLO9PnJO+PPdcLtj66priIx2bsN2bm1psaXlJ17i4OC/jbOT28DVBloW9jJjIs+RaHTi/XZGeQtOeDhG6mAIibzDW6jDS/cEsd9KH+q+MbKHz63EyKY4cUy55xNRnjrBHMU7rG6s6AzCus/PLktsDrKcoR6ySlFKeLirei8930nnEIoqgxBfO9/jviFFfR2dQ6VeY5w7Ud2d0JyVZMQx1hzPt11wn51e+ai8qU3z5ZY7DWNcMQ/8rk8jar9dGoDYC/+JGoAae/4t7pLUbqo1AbQT+uUagKttSBcmr7/vxvws8T20/1Tx3yUsVWHenbLXqw2isMJIAXZCaAEABqIHx/JOfvGn79u0XUwjWEKA6SQPMUECjuCQXAkrqAc0BNDj0A6z9+Mc/VjL8l3/5l66ds6J3zuH93r37trayJuPID8+ds1defUkJLlrBP/nJj+3e+GObX3ZtzvwZ6OuzbkDl5gari8Cggs1DS2qF4eKB1e701GFLFwqkDl4rlM2uXL0ugBYNa9h06FgeO7rfegfRifbZ6uK6pdcyVtjatD07O2xx6b5FYlFbXi/Y+MSavfDSi2oVBgBUyzXJVdljuWJRLCkkUkiillZWKm31MNZClkxsidUHkIbO9+jITgsH0Nf2qaUf8Nzji6otFbYqsiG0/y4vLdrg8KBADGQt+HkSFQDEtc0N6xWY7MwHAUwADAA5kE0AnCDhjjfELW8+W9tIqADS1gpLaE3yIAC1yKfcv3/PmloaxRRvaqi3xZknAisxpfPTEh+qEwua5AhAogNt3ceTAuB6h3faxatXxX6rl0REWPIcPT07BMBQIGAOAUySiL77zvv26quvuFZe10VseTG9adknCfQJZB8bn7B4vFHzBdCOxBQADsCvCgoBMvCe/DusdX6W+cR8p/DQ19cjYzhATv4fRiX5mhjfnoDlcsgVrLox8/tsbPyhHT9+XIxYQHe3HmCH+2x9MyH5gUMH9qvrAdAfNqT0rv1+6Xjni2X7zne/Z298/gsW8DqJA3TxASv6+vtkRklrNaw2mauGggJEHo0/0XyFHQ7rEAD1o/Pn7cTJZ8QGfvudt8XyArAErMIE7NChg0pgMZYDdMCwFkAcyRTuBXZtOBKxtrZOq6urtwvnL0gyBUCB8dvcXLcjRw/a8M4BJdqXLl+wZDJn83OY0PbZ8tKU5TJrduLYfrt395YdOXTE4rFm8/swEs7bwtIa2bnFGmGT12utAzzTMg4Dnr8jzUCCL1YewIjX6c+zdig6ocG6tLwmzd2bt+6oGwTTTJLzTHbbUumE7r+qUQ0oxbMETIftzbyFwZfNbFs+u22RSEjzgOILABOAFUhCm/S1XQcEurlra5sW8Id1XYDTVX3q69euaU0hk4RJIGsWAIdCFqxTihEwW2H0ik0fZr0VBdQi2wCoBzDGHHagd0AgOV0ZjAPgPp03TooiK6PAkscnw8KlxSVr70AHOaTCFWBXlTkqsAIpg6ZmjSna4mLkMtKFvOIlAMXy4pLi0//D3nsGSZ5d150nbaUt712X6+7qat89Pd72gPAEVhQBARSNiN1Yxe6GFLGh2M/6urG7EdSGQqKRghIlUUFKK5EgYQcDjEWPae+qu8t7bzIrvV/97qscYkliQ0HqE1gFdHRNdWbW///+79337rnnnhMKRVX1BgxsJQZYBxLav7B3JYvXrB3+wIzneXF9gD3IxAAwEcu5T+avk5JpsHgPs3ZxacXY3LFY2AzuAG0AGs0EuQj7PCQkIUy2pVwyQ1pih+09VtytGgjJ98Q5JC3i8aiikZiC/pAB5xSErAMgn7drmZudNSNX9htiID/jWpnnjpnpdLzZd5BSgZ1M7AVUppjEHofmMWPAHAg1hI1xSmECPw/2NAqiPETAO+u6aWo0aapqqaBCNq225rg8lbIK2QPtba1raLBfuUxaoUiDRNHRClZFPXwyo+7eAU2cPm/A08PJRxobHbPnyWhPzU4rfWiqi5xSV0eXFTOJF91dHfbsl5bm7PrxsQhisohusd9n0liMAetrfm7OAFjm5ClMYL1eizGlQs50tgGxnZQCkmJeey8/6x/ot/kGSx8QOIjUgkfK57NqaW60+YTOc7lY0LFBjC6R9KnIH4woX4LVX7QOFiepU7H1RhGTM8Tc/KLOnDltkmYUBOgmAHSjMM6+wOcDNlPc5b/pnACMTqTTWtvZNZNe4hwdCoCVdBQ4uY6cFRddB9K+GXxurK3ZfgNwjPzXzvaWAfSd7e22HmCDO9dwv3747jWLAQMDfUrs7SgaCsrvramnu0OeWtUKImjUsy75Qu/fzISFWXfUpHGI/4wlX7DGYYIDXMJspyiRweR6Z8cKdqxVzgNIKpnsUdDpt1Nc4XqQjoHdDbjKvKV4QXyjmI58E/u2ybkhsWFkCJ/9++rKmoaHAMfR/EYmyae79+7rxPETNoYH2aytgdmZWZv7nMWYNxSh0NBG9gcJEp7f0OCoFuYXDLAnblOYgb2MrFQJjxyf1/ZS4uh+gu6VgM07npcZL0dDVnRHNo8Y4EgPTpNb1Qbt7ia1vY05Oqbafo2dOG57IcVBzIghNvAsV5YX9NSlc590mjBnzSA1lzPpD+YDhbmZ2Vkbs/ET52xusc7n5qb18ssv2T0SFxYXFu0zMe9taW61LrTp6Ufa2d60Z8LawacjeXBg8Z/9n44p81xpCNk9dXV12rPinEX3Typ5YN9zZsznDqWjIhErTiSy6HwHNDw8YsUPvhgjnoHr1gjYHp/YR6cec18HWhPreIaAznSTrK+vmKcMHQ4UG1dW1uwz6K4zeRY7i9CF47oJWHvMfcaS+Mxez/xmvRDXkNWqs85ZA9aRyHnLzFWZ13hVODk5wHzCMgUB5iUdLMgb8flF/ASSGSvmoL3Pfkw8RXrJ5mCJYvqu7SWcAXkPOQDPYmZ6WhMT47b22cMPSfAWa4jZdZlIh5c7AN1UFpnvh11G3A//DcmAzisMQ512vNtLjpjn/62yyaPPORqBoxH4WRmBI/D8Z+VJHt3H0QgcjcB/8xHAMLQOlDs2iTtQ1tvb67/QzKMqdcNQTtCHDvf8fah9bm3wnK4P+ZCAgSSNsEg4XH/44YfGiHn55VfMLAjQgqRjbGzUWo0XlxYsEUR6gsM9gJppbuZhsywZwPnVr37VmTtZi3jVDJU4tGNkOTI0rB+88X19/et/x1iUe3vb+sf/+Dc0dqpPp89f1iuvvCLvoaFd0O/Vo0cPNX5iVLFog/L5jAHoJvFRomUV4OxAU9MzJn/R3tFtCe13vvt9DQ2P2H0in3FidEzHR44p1FhTqZJTwBuQt+AzzfMffOcPdf78MVU9NW3vV3Xz1oKeffEZTU4+dKyiXFY9vb06eXJcT6anjbUPWEWig2ncyvqmPH4HZptRXyxqrDjAs9YWJAmcPiSsP8CbdJYkAQBK6unp1tz8jLHpaNsFSLAECNDI77Okch/GeVubJZdm6JfHsA5mF2wipzHJ640t6yfJZV7A6sKt0bXP/sEf/Ae1tbXqtddf0+LinJlOffM//0e9/soL+v4bb+jv/0//s/zBBtMlRUvXmNSZlOKRsEkZALI1tnVo9+BAjTFnRAh4UZePyaRSBsy4VnG//s2//Xf6zKc/51jP8ajJxJDUoatM4o4MDoA94Awa4lw74ArgAkxmwFnmFgxnEkvmGJItjlnL+1xiS9J/69ZNA5h/fO19vfDC8ybHwvXVJXBgLgYDYWtxn3z0yDTHh44dM71XwH1ARZ4PhQ+SN7Sb0YUd7O836RYEKZjLFJqcIZisQPPGD97U808/o42VFZMTIFHl9yNZQdYIQ44EFT1b7ouk9N233terr7xmiT3rbWFp0QD5p648bUn8Gz/4gWPp7iXUFG8yIJvE9PKVK3r7nGj7kgAAIABJREFUnXcswabVnuKAgaG1ioaPHVNvX586e/p1994D3b51R/HGJmMu37t7T8dPjJkhGO3ZtHi//c4PdfL4WT15tKjurlaVy5jy7qu5KazF+QVdOHdJ7e29Klfo5MDIq2ys4tX1NQ0ODtochw3J3M0XnFHw7du3NDIy7IppLS22fgEJV9fXjZEJSDo9PavzF58yJul/+s/fVFtrh13j2NigAQkk2YwxSTkdMLD6YAXyjAF1YLwjWfPKyy8dggiOce2ABtfyDROa9wJsoYkPO9YfQO8VHwRAIo8mHzzQ2TOnTYMYQNHkVmi393iM0RkIhYw1jikjgIfzFaDVnXDqdZ0VrMNswcyJ0WoHULdYkU4Zk5Uv5iEgFlJF/HvRFzBWMDIPxFvmMvftun7oQkG2qWLmh4AOxHI0d5eXFkxioCkWNxM/YgryBjbOvoCyhbK9nzVhMTcAq7rHxghQjbjMZwOAAEQh9cJ1sKZMwuMQdMWcFeB0fHzcQCHuizhnhp4Br0llUaBCkxnQBtA8ncra+CIpQocJADOxCnAGJrDT76Wzo2TzBuZl3aQvlykYEMP8YS3sJxLWuZBJO/CKZ8A6Yc+hyIREB3GVYi5zD81mA+y36TDATyGqvv4+G4diiaJOk33PXkahBXmfx4+nTJ8ceSWkR05NnFJHd7tWN5a1MD+nvh7XKVMqZDX16KFK+ayODx+T1+PYlABX33rjh6p4/Wpq6dD5S1dU9fgVDEV189ZddXX2aGR4WB999JExr7/05S+oIYRUQtlATjpzWpparVhqHUto9x/sq6e328mVVKStjU1jdj9+9MjYx9/97nf09NNPW9eEk6ehEyZoBRDmGM+Sog5jA+B87do1Kz5QgMTvgufV2tyseCSgne0N64yiKMUcOzjYN+Y7Ot8UtYkP7DvFslSq+bWywngnTCqF+XTi5AkzicagmGfDsqFQd29ySr19g/asKOwSSykmGQsW2YVqxYoogJl02kzNL6mCGfKhXjIyVRSo2M/YJ9H5R5pnb39PW5vrJoFzeuKUdne37SwCSIcufQuGhkiw1GRMXqSDvMGIAfOA98jMxSINmrx/T6cnxs18HP8NLhzddmSkGsLRQ33pmq0F617xeG0fWlxaNkkNigKRSFyPZ5eMIc3rHj+Z0onxk6bXDZBLYeHY0JDFEWI4xRU63wBj2RMYQ+Y5MZK4997771lnFh01rBO/F9kPTG6rBu5iaomM0trquvr7+u260FdH79tLx1eZYkPJxmvqyROLU87f4sonsYS9k7j0J3/8HU2cmrB9/OatG7ry1GUrOrPekQ1yRamixRTOD7t7KesK2t1zBWeKfXRJxKKYjyPNxkgD1PrkqRC3MA1GwmbXzjN9A/3WtUAxmq6yas2rDz74yKS+hkePWUEEhjHz2Agf1ZrJujGuxHv+jW6HWzcnrVsJRrs/4FFnZ7t13zGWvJ5z5fLymgHDA/19Sqd3DWiHNU3cQx4HRjd+GJwfnjx5bL+TwhprkVhHfKLbMRhosPdtbG1ZvCAu8zOKidYJEXcdfgDlxCw+o94NSnxl/tItwbmIIioxkfNNOBQ1MD+Tzdj+sLO7rUiUTpImm8cUC4mJaKMDtENaoVhTN8iGHc66IravIb/T1GSFrGwW/4ngoV68Kx75gxQbnfkmRaZYuMHOXK4QhLQKZxlnxAwQzj7C/IvFInb+S2fzWlhYsNgJgG6v29m1eUgMZs2zb5hvxeaGjTFzjJjU3t566IkRcAx8JLegsxBo/hLNc+uePdxT2S8hE/DGI/D8v3n6ePSBRyNwNAI/oyNwBJ7/jD7Yo9s6GoGjEfjrj8CfNwytf2L98G7Ajgfjr6w8laIZhhpA/gl4DtPD0X/r4Lljg5Aw0vLv9GlpaYepBMuThB85BMy/THoFA7tgUOmMY2bBMIflBIjO4Z/EkGsAfP/85z/vGJMewF2/0ums5ucXlE5mTKv1/Xff1bnzZ9Tf12vGRSRuLZ2dSmayJrFCazTmbyuLS3Zdn7r6mlpa4sqivWvAMeaIWd2+c88YeZhOmpwC4C4t4qm0jg0e06XLl611OATAk9hTvBWmVVblQkmt4VZVMyntrE9rc/OJhsfGNDO/r8XllJ5+/oqWluctWaI9FZCHBIGkyekUVwycIJFZXt0wxjdAFUk/LGNatgHMWo1BmjS2E0B4V1e3ajVAcdpjs5qenjIJAhJGwB8kPwAPYbnxN0xV3sdz4t8xDAX0A+SAlQo4BDOMhHJulvZ/n/y+oJmXIYvy5PGMgqGwjQ+Mt7W1VTOHgqOPhm93Z4cePnyopuYWY++PT0zYf7c1N5mxGuZ3tOQDDtd8XqECa0ajPv+hZm5ZBRLZhqCxIkmY0HTd2NjSi6+8YkBNLBI2ZiPPGMZ6pVY1FiiMZLRVSdq8npqBLYwzc4zxhbnM3IGBDoBD4sYYO+NVGZAEGAd7i+QSZitAMUkxmqvOvBQtapjhWTND3TGgLqGBwWO6dQuD0EHTQCe/43kBQKRyBZNHAHxBHgczP2v/Bwjw+g0k2dze0e07d/Xic89pdXHBGJFcOwknsgOBBtZJxrRZN7Y2devmTUuIn750xdinJIiLS4sGfty7f1+f/fznjEmKRAmgBSB5tVzVlctXDOSjELS4vGwAY2tbi4EeSA7s7W7r0sXzBp5lixUVylXduXPP2JRIBNBFQFIPaDE0PGDz5r3339WZU+e0tbajR5O31dqCAV+jOlpb9OTxnM6evazW9m75Amj7ptXc2mwMa1h+zH8ATpMASeyrf6DPQASKBDApScbJiAf7BqwYwnUBJMGCxER1cXlVAX+Durp7def2ffu8ixfP6NT4cQMXMDNkfcECByDhWWMGiRwKvwdAq1isWNcAQJAPTWQ/hShiWF5zMzMGJsGIZS1u7SU0O7+ooUFMVEOan5s18Lm/t8dkh1hLaOTiURCJxVWQX5OPnxjowvOg8AQDELDcadz6nCQErPJSReV8yboLnDyFM8XkWvgeEAPDZK4P5q8iFEz2TGIIwAHteeY5TGHmLPfHHNrd2lQujV51p5nFMq+JBYDpZsoGMEHHjTMjsGeD8Sy/x7Te0S9HMuuQtcj8Z63AwFTNr1i0yboiiO8AjoAoACYDxwYMQLX3AqqVK+J/fF7yIGG/KpVJmfxAOBKz+dDbO6DZuQUN9B9TPpMy3WzmLsWd3r5eixW2bkt5i590lcA05bnDVgf0RiaB1xK3MX+FgchzoWuBPWV9bU0HAJ0e2TozhmZzyydSZYBiAKoYTAPqFIoVdXYPKp3JGXA+ceq0xRTTmA8EbT8g4UDygjF4+PiuaiJ2N5n8wf7u7iEzu8nkWtjHAKmj4bBpFL/8+mcUCseMqZkrVTW/uKKDdFZt7Z22j8JKPX1q3J5Ha0tM62uL1oHV2tyieAx9aMfMdx4KHpUq6Ju7DoF8hs6Kko6Pjendd962fz9/9qzFMuYA4wIQTZxlvjN3AbBch43n8Jn0OKmKYsmMVilCwDSv5NO2fwKUUawFtOQ5sfcA4lFIQm6M+ZjNl7SxnbSzASxXdozZ2Rm9+srL1l1Qyhfc/Ozo0OzsnPyhOArM1hEyNztnxUxiG8aLvJfvzWAYneRK1aTFkG1hz2Z+Ofmgss1fWPWsNRjgALcAkk2NcQPm7ty5bYbC7DWd7W0WUylSm1kv/iWYiJp8G2Ebw+ia/F6PjSWAcVtLs0nTUIBmP+JamMvssRRVMZWke4dCK50XmUzOZGvYZ5vbOhRt7jDtfcwuz547p97ePm1t7+gGXiG1mrq6KSgWDQDN5QpWpKEQxDp3fhAN9nkUmGDvfvThhyYfNDI8qGopbcamjBXa1KxrWLmc02ZmZq34iIHslStPW6eLL+C1tQWQSrcMHU4UwJBlYUwnH02aZvfFi5c0M71gxIbz58/bGZF4g943BqmsayTyrLBtFXGfCqWanW04f6xvbtpcyVGcqJSMyNDUGDWD2xrdOHS+HEo/IetC4ZIYcv/+Q8Ubm9XbM6DdPYqnMxqfGJc36LH1DjBLaR8ziCByJGZqjNwXLHukBv0KNjQpnSno8eNJlUpZTUycOtReP/R1CNA5sW4eOdUq0m1pK1JjdswZ0Tww2totbtvZooFrdSbR0Wij+XKYKWYOqS1HKGGfQsaOnzngnLNBUOVawTpKAP55JhRRKTAaiH6oA8/5jKIW6525g1QZGuvEJe6NvYSumPn5WSv6nD49bmPIvomkCgVlCiesC66XzkQY/xRZ0brfTyYUaEDOyKNImMJiTKFIzDwD8mYa68zL2bPxbVAxrxrPlUIW+9JhVxZzjBjMOX50ZNTmEeY2lKIZPwo+zGGumTFsjHP9MpIDZzDrTDRQ3O2FFFHMs+cwnvDiOnjuiObOd6n+hT2A7WMucXFkB+IakpLITx0xz//6SePRJxyNwNEI/MyPwBF4/jP/iI9u8GgEjkbgrzoCgOc/KdHyk3rndeCcfyfp9HzCPDfeh/uVh8D5n4Hnf3aQ5Z9JQmHfOFZfrzGd3M+zdoAGvDRWaVubtXqis8oh+sSJE2ZSRiJICydJ4vXr1/WlL33JQO5arWBJGYxHEs5Crqjuzh798R/9kb70pS86E8cUOqytyhSy2JyqWsZwsqCZ6VndvXVXn7p61YwpAQ0aYD3VqsZW/tb33lJTS6uBz8iX1METknzAZ64plT7Q6Ykzuv7hDUuAglH0UorKptJqi7RrYnhQq/P3tbT8QNF4owqVuLy+djW1RVXzlE1qBXAacOEAPV2kVmiBx2RKNWOGwkKumFmpjDFI0ud012vywh6HIXTImIadDJALCxLAZ2Vl2YwieXb8nrrchhlUGvM8a1rcgCMAUQBPAJdIY8Dwhu0FMAbbHZahGcPKb1rIqVT2EOzFdC1oLdEkt6ahG6EAUNP09JyamlsVp3WcIkOoQT/+8fu6dOG8MilMQxscFFEtG9OtWC7bXAFMbG/rMIADgzsYdk5z34ES3HtTq2up31hbNdNUmJgAqgACAGO0/dcTwcH+PmN4A64xr0jumFtcK4kn4B7AJOMAWwx2Gc94b2/H5ikgNUUOGFOAuoBYPB/AHcABGHMA9VWPV8GGsNo7uiw5fXD/vskltDTFTQOe9vutRNLY4OjVRxsaDnX2s86UsUoK6tXK2ro2Nrd06fxZFdKY3vrsGTMeAB8k57E4iX9GU1MzlpT39vQozHPwOjNI1pQZAyb3DTgeHh1RqCGkH39wTZcvXTJwtmIt7x7l8iXtJRJKpA4sYQc4a4aNv7Wm0dFhkyCp+IO6e/+hJexbWzvG/H/zzR86+STV9OlPf0q379x0SW+lqvOnTmltdVYLC48VpasjV1T6oKTOrmMKx5rV2NKkzd01haNBqeozjWqASsBz5glrvVIFFEN6CV3ZojHSKXw9nnyirs5OA2SRmWltbba5w7xEtmV7a9d00AHe0sldDfb3mPYt40AiDyDBGPHZZjBmBRufFVp+/MFHBvh+7nOfNW11pIDQA598eN8YqiNDQyaZBGu64mtQWX6Tj7h986bFm96eTpXymE/WzAgP0AZmNLGyubNHlZq0vLJiYBcdCnwBgGHeFzu8Ng6s+WzOQB4AsWqtan/DHiZGwJ4G7CSOwXgH6K4FHYseyQ6KCZjfASAxlra+YcPuJ6wY1RhFMsYxHZnnFC5hPhub3IpQUSfHUkWPllKYbOwpJPK8AecBWok3mBbDmOZaGhvbtL+XdJrkSWQUlu31sFDRPQa44jkCoLruJNrqvRZH+ULLGGCxYIbMDapVvXr46LG6OrstTiRgVUbQC3bvBXTjvpAWwIvA6Y171WCgFOOO9EvAnrPJUgUCVmCgWwjAh/jGXOim+yXcYAUNAO9P/D8OCw9IvlAs4F6QxKp6IlYM5HXIlqABTfxkPAEQYegCDBLLIpGgCsWc6aXzc8BHK9gAxNqfsjGPAf+4t77uXrv+H771ttq7esy/ApDwzr279u9nT5/WwvysgbZdnTyHlPJZiohRA899XiQziBfoDG/I4/dpZX3d1nV3e7t6u7r0/nvv2fMfP3HSNO9NRxhwuOiMUA2sDDipIAoz3BdFWp4rfyiY8AWwtb6xbixdXw1g2hnw2R4Wjdga5flWa85EkGIFBawiGvzhuIGHSKfNTk/bexujUWOvU3Tt6uww+RS+/IGQvH66R9xew/x3GskO/AUYQ3aEfwfkRTudOcv8Zw4AyjGPeX7MdTNrjEZNMog5DJhHkQBPCeI/0ikUrTB4pqMBINOKH76AEgdpp+NPUcznzHyfPH5s7HsAf1jBxGl0mlm3dPIAttIh09LaJo83YN1ldEfxN8VSvqfYu7G7b0VYis3W0REImKxFoVSymOQLBOx++bnfz7NosHNT3WgZDwuKRHSGOJa1T/fv39fJ42NqijVYsQbZjmQ6Zd0dzD+KtsZsDofNawUmdy4HQFu2NU+xkDMYBT/G0hnhZm0+EFcwUr53b1LJg5QmTo1bcRsDcfbFjfU1beHJEQ6bPA0gOmuJrgBiLcWX5pZWI1wg17K3s63uzjYzuEV3Pox0V8UVP5z/BuxhjwON/Q26fv22nnrqWc3MoIcf1MzCjIIRr1577VWbZ4CwFFRY52YwG+D8IuswYv4UqxhZJrSysqRkcs+8Vei6Y60zn8rFsp1FKBStrS0rnd6xNZ3YPzAWOWcH5FeY4xSHHJCLrBOdQiEVS64Ij6k38jKcGzgnZPNF+2+KI4wH/jnp1I4BxJwx6ka8zNu6RjkFEbr7ODPSdYWZqjP7xJwZMkTY5iKm3XQjbW1vqFwq6PzZU1paXFYuW1B3N95BSZMq47MZ84YQxbuQOhh3P+9nTsOex09kW8srG3oyNW0dl8QqngFrobujVefGjyvK+FphyhXK6n5J7OVIAx0/fuIT8JyiDHsw+0h7uzPtZvyY046o4boO+TzWtov1ztODrgm6VpxvNnpqrjOxLtti8oqHPk2A5/V9y5F5KHw55vkReP5XzRKP3nc0Akcj8DdtBI7A879pT/zofo9G4GgE/qtHoG4Y+pNGoRw+64A6P+d7AJO6bAsfXgfPTdHzUGvwz8u21MEpWCicXmG9wOYBgAN8JIGgDR3w5vzFi5a0YvRGYgLYQQIHIEESQgL13nvv6Wtf+5oxZpAi5ZCdTKQsmcymc8Y0vHXjpr7+9a8pkdgzgBVAOBBGuxzui1fxSBxirX70gx+ZdIUxYyokSkFrCSex+81/9e/1i3/n66bBPjszY8xEAHRYwgAhfC7tuhfOn9O7b3+gWDSug9ymyrWcivm8WkItunJmQvnkqrzetK7fvq1COa6mlhGNjQ/qyfSkGZIBTLe3NauZxAFt0krRkh4P2rqHcg0ASYA+YUyWKlVlsnljJ6cyWdPI9gYCxmSDibuzuaHHjyYNSLn6+uum90qSTrLsWO1IV4Q/AR7KBlC6BMjY1BBODw27eMZonjvpEcBxgDZYqQHdu/fQ2JfdPX2W+NMaD6P3U5+6qsdTT9TU0q4HDxd15ennLDne3d81Vuf777+jV15+QS2NER0kdxUOkqQCNjpgxKQrioD2mMahzxs8BOp9evvtd3T8xElrMYfxTgEA9jmMuho60LGosaQAtgApiyXHPmxtjml/h3Zpl7ABoPOH504S6Qo5zkCSBBUmLCAfTH7mLWOH3iia8rwOZjy/ByATxlo4FNCDyUcqw3bNFXTs2LC6e3pNPqiMZEDAZwAGoP67H90wwAbmeZex0j2am522BNhAkWBInd29iiGD4ZOaog36+PrHxmJDQgiA46WXX9Gbb76lK08/bVIRSM0gd9MYjRhYS8L98ssva3Vt1fRhb9+5ZV0SsOiTqaTJ1YQCId3++Ka6enqVSmcdmBNx8jOY7zXAFKsUNTzUb+BeqljWn37nu+rvGzTW22uvfUqVck3vvvuetYgzPwHNTp8+ranJe/rs1RdVLsIIfOjavPM1+byNisQ6VJFfDVG/1neW5PGX5K0ElNxLfdKyzWeQLHd2dXwiOQLwYcy0HOMZsUIPSr7FUk6xeESpdEpJ5BRaWvXw4WMDJ0xXtpDV2sqSgUwAS4BhAGeAgPU5UAdnAOCz/2XsfvT2Wzo7MaHmxphOjI7oje992+SBTh4fhUBnkgIcKhO5qh5OL9oaAXh89ukrSiZ21dHWZsaBaB+jLc5a5vmm8kXT4XeSF7va2Nw0/wXkQABWWWMAIwCdSIYQg2EmG8u2Dpxn0mYKalrPgHR7ru2+VPGpsTFuDH2MN7lfgHUKbhSWDlJJkyE41j+kSDhmgDIgI/OY4idzH9CaOM61Mla06i8vz5teOV0UdAIB6gGC8gVIZ6CjSZuk1dMzoEw6p0ePJu2aXnnlZeskgo1LwQdZG8euB8ynM8mBnRRrAF8AfdF03k8c6MbN2xoaHtPy8qppn+fSSdMMB2ByhY+gxROeI7IvzgCV+FY24JB1AEhWNzjlGnne/DeFC17PWic+1soFlfIZe6YYL1IsJRbVPRH4TGNqFtHmrqnkCWt6dt7ug7EANEX/G6Y98xIWLtIlAI8dbR0q5ku2ZvoGBtTZ1aMdGO+b22pua9PuflJT07O2tnu7OtUZD6mjtdlie0d3j9o6OvWbv/lbunDpvF568XllUgcWL5EkS+7v2B6E1r7x3avENjpjvAqGo3rzrXfkCwZ14coVA5C8mFkmk7p3765efulFK846801Y1FUDpemc4Hlgxk2BzfSfFxft/RRg+T0AUDxfGK2cCVpaW6y4w+ew1nkmAMCmOY7WcK2mJ9NPjJnK+mtpwxuEjqZWvfXDN9Xd2a5quahUYk+FbEZXLl3QQWLXisrosQOwc1/4gFDcoThkRp8FZLlcZxtdBgaCo3sfixnAyzyhIMV/U6Ayw0ak50y3vsGuL5Ut6Mn8vLGrkaPiZ5gwVj3SyvKKFauJm8wHADr8FQCYs/mcFTlMoqOEX0BE9x88sO4gCiT8zqbGiAI+9KMrBpwnk2nbO5E8ize22JmF2At4CHAv6+7AQJLujJpm5+bseuJNzbZeAUsp2gGAsift7eza2F68dEmJ/X2dHB83k1tICFwX18TzQAYHiaBjg4OmKQ9gu7SybNIlx4aHbA1bPITBT2ERvwy0+dta7V44jwHeUlhgjdWlmojHnC3+9b/9fb32+usa7B/Qmz94Q6+//rqxhdlDmWMUF5YW8OPwamR0SF29XTYmGIS3tLSrraPDuhWsAB6LqphPY0NpBbOa+XAUjKlOYcYZQFJUyBs4vbOT0MLCmq5e/bRW1ha0sPTEYg6M6+HhIftc8z0wrWzisPHRHdO5LP3hf/zPevHF59Xa2qh4PGJri5Mt+ymyWDxv5IMS+9uq1bL2zDGp3traVTQStxhk8QaGexCzW8Ynp1S6ota2HmPa02FJx1hLa4ex+6PxJvub587ZDhmX5jgyRDWLu5wJiMHcK8U5JOAo7GEWzDxhHCgQcyYAhKZ7jLjFGqSuhe48+3EqldDZiRMWC9fXt9QYd3OOc5CTu0KCKq/GRgpJURUwLTUJFr92d5K6eeue8oWK0pm8rZ+GMB19ZVtjtUpRz5w7raGBAdsLKIwSkxkLXrOxvmnFp/HxU7ave3webe9uG2EDuTQKVGbkWeCsF3IMfApjtidlrIOBOccZjeKcM6Am+ri9F/D8JzXP68VYzlau3Gvh0OKWY54jnXYEnv9XJ4VHLzwagaMR+Bs/Akfg+d/4KXA0AEcjcDQCP20EPnjjt4zHYfK8du6kvdW1atf/GHiez8lTLcpvIDSvcnqD7qDqAHQHuB86OJJm0oKKo2JN1tpOIg5ggx4prZckDrT8kyRgbkXrPrIuJOd8cRh3wEjIgIoHD+7rtddeU1tbs3K5hF0zwPXeXkLhhqhpKKLL+vpVDEPDljhwqM8WSVyduWCpgKxA1f6OhmNOD7NcMvY4LDOMO/+vf/rb+rVv/PcmR7K7s6Xt7S11tLcphuY17Z9+GDqYJZXkVUiBQFi58p7K1ZxppDZUg4oHPJp5dEOxaE2BUFgr6zlt7pZU8+bV1d2urs520/7e3d5UUzwmv6dmoBsNrugPwwA3TXOfk20hM9ra2VOhVLY/gNcwsEmuAVVNKzPoU39ftwJ+ND8B3RPG1ALwxdwOAzYADAAHgDlfwG9t1rDknFloWN2dXQYIk6QZK9H0r2vy0jrL1VU9ZhaayWEUF1MNncsSpqc1tbQ0mQ6uvCGtrmU1MnZCaxsbaggFtbS0qO2dTV2+dE7PPfOUaf+ShMEyg+UIAEDRhDwHkJ7EE9Y9urGZTF6JZFrzC0sG9HZ0dWp0bMQkMWCeP56cNOaTmWEyXsWyBgaHDSgrFrI6MXLM9Jhh3fOaujZnXc6CZB8gD1Aq2OCzuXBwkDYQDCCWuUuHAwZcmHrBJnR6zjCMPSZ70tzarmAkplIRsM2tn8mHDzR+4riZfGFUFm/rUCQWdQaNphlatiIKRQ3WE3INS6trZnLa1daktmYnt8GaSqdzCgSZaySTrvPjn/3z39Kv/sqv2pwMeJnfrGE6CWpaXl3VxOkJLSwvmxb29s6WLlw4byDY/s6e9jZ31TdwzObUXiJpxrUknjCr06mEysWcrly+YKDuZiKpb3/vDXV39aizs0ddXb0m3wIwQHcHc6SttdmAw/7uVvV1xOTzlJTJpgywKpUwvmxVV8+YSjUpmd5VqrCrzp4m1fJepQ9ytpa6ursOYwhrHyDJsepgb5u2KkZfJUAQ2LV+1TwVkwAiOSd2AU4jM7KxvuXWc/ZAD+7cUk93jyXkFDAA+TvakU3AHBSdfwCEJse8j0Wt+wXJmrGRIW2uLWtooNdMHUuAwBDrKQYUCppa2JI/0mqgT+ogoa6ONrU2Y0AcUkPAZ0UwnwdjRAAypHmc+aaB4oGgsXa5J1jx9ThLjDOGbziofClnPgTMM+KAGXUCDhgLGnZ46dD0rKZyAZkWWLbohPtMtxvwCoY6PydEZKY/AAAgAElEQVR+wPprjLUZgxbDOVivMEaRELA16/Gqs7PbGKFo6peKsBMdWEkcp5OBdQn4YqZy5bLJKADgHiTRKneyRxSdOjqQvUhZDOJZwcA1fNeAJt5bk88TtnvK5DL2TNDUhbK6n0gaOApoEwpHFfQ3CH8KTxUA2zHXWZewfCkQ9ff3WcEBRvH8wrxp/xbxBrDinzPiZT/jegBjKJ6YHIBJ8kilbEq1Ut5AUTN39FJMo5ulbIxhpBmcMWFFB5msVrb2rUMEQBNQi+IRjH9ksdBNJq7SBUMHVXsLwFiH+T3MzC1oa3ffCmwef9AKjOhiL62smWlj0Cd96ZUrioWCCoYaNDUzq4eTkzp/4byBjqVSQXnkLUoF25eQVXEFRLojGtQQDJkOMgxlukQS6YwqHo8aWzGdzCmXSprxMszgzY0N9fZ0q1p2Jq0UWvCOQOeb/bi5qRkvY9uH8RlhvBlD5qor0IQNbIeVTIEx1BCxThhibGd3twFX7Dn8jPiPpBXzxrSow1Etr29YsTa1v6ezEye1vDArb7Wkwb4e2wfpFEIGKRIK6yCxY8aDgLWweJEtA5SnU4d5bPJxMKhhy/P5VmDxGbuemO503DGqdUUi5hCFDeTXvOG4UvmSxQVAPbxNKBLniphtZww0RyoFsN263PwOICTW8Dr2PO6T7oip6Sn7vbCx2YubYwFFQzDifQYA48PB2sOsEAk0gHn2E/4G7KRDjvXL+LOHUfgyZvn+voaHR20PQvYDMJj9m+IDwD1SGGhE80UxaHNr0zr8mJeQCQw8rlaNLf5gclJDQ8P2O06cPGlAZ6AhYPGMe4EdjAhH7bC4zDzjmiAQsN5ZS84DIKaJidNWzPi9f/fv9PVf+rs2thQ7MMbkPaPDI1Z0piuC6+I6S+W8csWsSbilsznby5dX1w1s78UTIB7Dll1RY2975GtAiqdmex77iOm8H2S1vr5jRqLLyxsKhdDKbtLpMydVqWJm7dOtm7ecv0E4ZJI6jbGo7YtMavPKqVTtud+ffKyxsRHFY2HXzVhF6qei5H5CnR2dFvfw5uEMATucOIUXQzzerEePpkzTm7mFMSoAuslPpVLK5D3yB9BGLxgIjocC184LKJxwjlleXrFzMKbrnuqBFVsoZrGvlksebe3sa3cvqYN0Wh1d7TYfMsm087go5M2Md+LUKSNg0H3AfAaM397Zc2eJQk6q5q1rDmCdectzY/9vgAWeTpm0UktLo8URH14HBSfx9eDBpJmtA84DnLPemRsNYbp4Strb3lElU9Bzzzxn+wtri/jL57C+kIejYEnBlTWZTB1ofWvdvmcseJ6sQc6kvBapLAoRxF/2QJ498wng3XUKeIxwwDndCoFItRxydiwPQbblMIExo1A6ypjHLFTzqHGFQNYz64/3/KRh6FNX/4cjnOgoRT4agaMROBqBnxiBo6B4NB2ORuBoBI5G4KeMwPvf/c26POBPvKJ22L7uWBx18NxbK8rnPVR2PdQbdAD6oea5HWAd6M7PARlg//Ln4xvXTfMcrW7YwxhFISVy6tRp07oFrAEM5X2AHPfvPzDW18svv2osQIBxpBgALs+dO6NAoGIAAvIvHoBW2uCLJX344TWNjAxp7PiIteuSIJCc2YEaynn9CwCpWjM9SIwLa1WMKl0C/n/8n/+7fvmX/66xRNGZRHcbaQLTRD8sMFjLqJkXYWrl1YPH9w0AGj9xQkXM/UoZ7a4vqlDMKFuqqFhrUKYghRs8Gj6G/mnIwHozGNvfs5ZfkoNMJmXgC/+O/jDaLSTXGOoBFGKOBsgMO4lxJel///1rpkPtD8Asd0ZZtO4DSAIg158hOr0k1YxVqCGqTLZkEhGwpgB9kvv7unzxvCWQZtp1qD1Zfz+MPEAEk41B+7YM4yhsjDnADTRkkZPZ3U0oeYD5ZNkMUWGUwg7GoPTJ1JSxigBoWtpa1dLYLE+pIBUwWQzbGBbLJWMV5oplxZCDOMhrZmFFLW3dZoS2tbFs5q4jw8dMLxXGL8+We4DVBuscU0YY6IzlrZs3dPnSZQNJmAtm3lkCkPXbOMK2NA1zSfMzM6ZpD9BJspkrlOw+D1IZA9RhhXd0dTtd4VrZ2IWrq5i/tRkAQfIJ9p8rVvTe+x/o8pXn1NzSrsdTU2ppRae12/RGeZYAnbyHeRiNNZqEysfXb6mjo1tDfa3yV9M2R1zrNzIczFXH3IWV/xu/8X9bJwYAiU9VGxPkQtBV30+m1NrVo+mldX1w/aY+/8Uvms4817yytGJ6qYCl6JgjBQSAjMRCLp9RIZdRMrmjT3/6dQNea56wvvmn39XAoJPHePqZZ9z1e6TGeERTkw9AlTXQg973hqqVtMZOjGl1bVP5ktTY3K2t3Yw83rAaG1sMyK3WkPqIqqe7T9eufWDPAzCO5BzZGUAInicgJVIh/DfawbDnYL+dO3fWZFtoAwe8pICDkSfR6c7t2+ru7lRyd1m9nY61eOL4cZufqaQztCzmXQcC4BeMOEJDqUzCjTEtOrYFk3LCPBAAOH2QVrgBIL+iyclH8jfEdeb8Zb337jsaGx1RKoW0hddA83gcpiuSFWUna8H7c3lr90dfHBazgbc1Yg5SLOjXopUbtbXb1BhWseDY6BTAiF3MT+aJmao1NioAO9FiWk35isdATWKVm38U15zxqmt9d3OswY/pnN/ANnCF5pZmJ4uQx7TR6e+ayZ6Ii6ylvFH8CkVYnzAPPfIFw1pYWjaJCcwjk6mUlleWdPncBZurABTOeDdv8T2NrMhhlwdAIUA39zRx6ozpbiMfUKkUVSHm+OhOohsmbEA9cQrAEew9kypalwHGzjMzU1aUaG5uNJYxJri8jq6KwcF+LS3OWLETYIuCEEAOgAtgMJIbPEPGwAqJ+YztG7VqyNZYJou5ddHm9d5uSufOPm0dD1vbK9rYXlEmX1Bf/6A6e7psTGemZtTe0WHPhaInsROpCmJ6NNqivWRO2zt4FcT0p99+Q/KF1NjYap1CrLf9/W0dPz6q9ZUFffnTV5U5SOiNN36kxqawBo8N2PUCXqMxzTxvaW4x0G7q8QOFg14tLS7pueeeV2IfKQ1ZJ1djc5MGjw2q5q1pZ3fHAKSW9ja1NLeZtAaFAv4g5QSwxLqgQAzgbLId3gZbt0i4sK5g8LLvbK5vGHCHTA6SGG2tbdq0IhDxI65AMKyaAVl+k6d4/PiJ6Xj39vTaPAcYGxwZ09peUmyl1UJK3nJWLbGgirmUutrbbM/HRBCAGQC7pRU5Ltka2draNs8HJ2cBS9ZjzxSwGQD45MnTZrrMvDPt+8M478B/d6Zxcd91dGSLRbV1tKu9s1Mt5ikSsv2d2E+Mgt3L76D4QIGozfSYHQgP+IaMVl0iBRkwnin+K/x7VycmjUiwOZQPKRD+PZcvHoL5Pt25c9cKo5idEs8BOhPJhBW9OF+wRmEtLy4u2bkH4JEOktnZefX29Fn3B9QFCALEQtb5g4cPzdyVTimKHezhtQrFJIDEgJKpvO4/eGQdHq+8+trhHsg5raBYDAmmorGtOTuZ9niVgj7/7VWJYlQgpH/+W/9Sf+eXftmA9Lfe+p5+/Ru/Zs+HWEpcghl//959Iz0w0yioIRcSCFJIAwR3xuiAssQtzg4YtlKING1rr0ejI8PWYcZeajGgWNHS4oreeec9nT17wZj4AMqc0SjgTk4+0JUrl00ehqILLO3VlWWdP3fWCAiAvHSLEd+RYsGIfXt3X4tL83rhxeeMvQ1AzFlgdXnVjG7xBqEwhbFycn/Lxeh43ExKi+WK+QlQVCSO0l3T1tZiXSSRaKu6Ovvtd2KGSocQ64P9noIBxbhHj5+YhA33PjrUpd7uVhtvvzeg9fU9TU7OKxpvlifgVxPdieiMl73mXQBhIJnY0RikgOZGO7Myfzg/zMwtmvcN5qGcTVLphAYH+m3fw9eBNQ6xBPCcDi/Og8Thmi9gxTwA5wcPH1hsZ9+lMB2Noa1PrxeFX78qpbJuXrul82fP2zpgz3FsdleoxT+E9TcxMeHk0fxOEowCDuuB/Y/X9/X2a25u3s4exkQv0mEStb2INWR+Ggliu9fAc+aFEXSMmOMoPJA3ql46m5xcpFuXrhBqrzDvJSfbZYXUvww8f/0IPD9KkI9G4GgEjkbgJ0fgCDw/mg9HI3A0Akcj8FNG4L3v/PNaXefV/c2h88+B575DBmW1hDSifdXZkk7o4/CHh2x0k4CRxxh3AI8//vGPDWQhuero7DQmFSfkhw8n1dzaagfmXDapVHLPDrqtLe2OCdbXZ6yUzY1tO3jv7u5Z2/Kzzz6j9tboYSt+xMAQDs0AxXNzMwYAvvrqy5as5bIpRUNReatOfxVlaSfh4hjOFVi8NZJH6Vt/+h0D2jLJLX3xC589BPPK9lqSHBIB01M8PJi707lPqXRe71/70Fiv8WhYAU9Z8aB0sLupQNBvpp9FD8yekno7Wp0OcyxmoByHfsA7klO+ACUBVLe3N13LfwJN1pw6O1vV0430SEU+T80SOSQRSPDQRjVgKASo6nTMjaHjQ8PUgdJmWIksjd8l/AF/WAepvAFmJCewoQFETB4BiQVoUNWKGXICSAM62/yw///Z37SGW9ITiRogwT/BNAPsZB7BnApHwwpFIsqXyiZJkEpjeJXT1PS2+vua9czZCfkrRZPjKVcdkGbGZQ1hZfIVPXwyr0LFr0JJGh4aUjG9q4aARwP9PQbywVQEvDTdzUONVI8PfXDkOUqWXN67d1+joyOWqHH/gJrcF+Ab5oloFwOgbK+t2/OlQOE7NB/FZGpxeUVd3X2ampnR8OiYK2B4JW+laExtroNyEXO5BHHeG9T6dlJ3J6d1/uIzJuHREvEpFqXdv8ESSpMPNr1OIBBkLCq6ceOOzpy5oLbGoEKBsoERrCEYwg48rxhoQ7L8/e+9oVOnJjSIfrZp/1YN0D5IJjU1t6jRMxe0vpfV7cknOn3mrMaPj6iYS2tpYcnmfW9vv8mclEtO15g5SYGoWitpbn5KX/rSFxyb3xPT4tKaVtdW9GTqsV548Vk9dfmC8pkDVYo5Td65peH+Xm1vrKu9La5g2Ksy68Qb0uZuSrGmDu3spbW7l1I81iRPzaN4NGZAnB/ZHVWNWQngSjIP4xeDR77M+NLrsetDcgAm3N7+noFJFExg9qUOUgaaAMhQ5GKeNjXFFPRkNf3krpYWFrS7s206zE9dumRsVBh8gHQAMBShUgdp5dJ5YywepPZ1bGjA2PSwM2HyBwIN2tjY1gfXPtKxwWGNT5zR7Vt3bO0iLXHi5KgOUgmlMzDxa2a6h3EeDxemrHxI8wQ/AckDxjBE1qIqvq+DcEiyeKtFVUtZS/bpZHCSJOhJF53eM5IbPr/dL58RbGyxgswOILHPa4AY4AmSTADt1tGBfIzHZ/4KACeACWjvU6xg7sBgRH6GAh7jurQ0r76BLptnrLtiyaOd/bQOMgWTFGlp69T03KxKlZJ6+/oU9HgUtHt0jFoAcMAxZLCYu0jq8L2TifgzyYtM5sBAOzoJAACdaS/xy2cgF7JQa2tJffTRXStoUBw8cWJEp8+csnkByxVNX8A1YhvSI0tLU2pva7EiLHGRGMh4zcxMG0uT4gyxHGZyKBJSMBBVc+OAFRbkyam1za+t7XUN9I4pnaSoWdPuHgWDsjF2KQLAqF5YWDJGMTHFjI8rZR3r71U42GB6+aubWyrVfOofHNX6VlLff+Nd1TxIJ/TqU596XY8fPRA+sIsL01pdXlBfR4fi0YiBgMjBJJP7ikRDVnTe2d4zILu7s9eKE4V8Sg3+qoFcXDcyEm+99Y6tn2eeuaKNzTVFokEDyMw4tkIZAe+JqHkQUAjEYBeg0wC1WMSeOwam88ub2tpzsj7MbUw0MSHMZzOHxtJZK0pSJGCnl4omiZErFBVoiKpc85rnBXGesRkZGtZ3vv0tfe4zn1Eik9P08qqK+Yx62mOKBauKBmsKeKrKplN2ZkgcZFUse9Xa3mXzizWINBBdaDy36elpjYwMW3GzLitn8inRuKZml6yIQFzntfwBzIPZStGWNcTfxkT2UJxxUl5oZLNP8O98vvNb8BlDljkEkLi+4jq3+J44T/dK/Ytrw4iaP3weHXTNrU5aiDnNdTL3zV+BdV0qmTcJ33O+OXHylLsu1Wy/BsQ1rWczmw6YDAZFp+amFgUDdEFRZCiqu6dDPT1IoRQPXx/UW2+9bR1SdE2w10SDTs6r5qEg5tNuIq2NzV1l0lmNHR817XtA9kg4qKLFmaqtSVWLymcPDovrDWZ6mi/WVPU16Advvm0db2dPD2lwsM/WN+PBfa6tbahA9cX8EjImz8d9z83N2pkA02Xu79HjSR0/PmbAMrGKPXxxacnOGhQcYa5T4O3o6NTOdsLk4q5cecbkrR4+vK+Lly4Yc5qYC5h+/95DIxFwDQDEVoDAzyboJLHq0nRWePEEtLm1o4+vf6Qz586qvbNdnA55dgtz82aszLkgfZBRX3ensumEyaq8+aMfqX9wSHsUp9vajVUNgxzmN4QAt18G1dPdq/W1Vfm9eENQVHOdMzQeEBfp/AH4Xd/Y0uhgl9paYccDntNFE9Lq6o4isWYtr6/LG/Cab0Q6iSF9wQgsvT0d5rfSEHTnOeLQ+sa2FpfWFYm5oqLPU9He/o6ODfSbVBj+IMwtTHKJT5wTkSbk2VQUUCgSN+IC8ebYsUErSrEHscc6bwz3NybL05OTevbppz8Bzl1HhisG8H7A87Nnz7qOKR9dTkk7Y3GuZ2+wIhQePlWA8oCtM9aU6xLx2DWxXlxHYqOam+K2N/158LxKruFxnSd18Lx+Pucz+J65z/fsAbD/rbeFX3wIrj91BJ4f5cdHI3A0Akcj8P8ZgSPw/GhCHI3A0QgcjcBPGYE/Y567UGn4+U8DzyuwgtwH/SR4bhnB4Ze1UtdlXTwAf2Vjw3E4hmlzauK0GVuiuUurPwdqEtKO9mY9uHdbr776mh10S6WqJZMkLDDOYJPNzy3oqaeu6O23f6TxE0NmRGUHYtOtztjB++bN6yYP8oUvfE5+P+BKRtFQRB5A8irsGZJmU6oxMME0u/NlffOb31ZXZ48mxk+pMepXSzOsMxJrEl4Yyo7dXgfPPwHQTWu2bMkUoAYgqYoZdbZEtL+5YqAVzHM0NgtVr0aHBqyd2IwLjQnlmPxmrlatmskXTHc0ZcMNIQ32DZgZYSDAawFIa5YQArbnMhkDPu/cvqvz5y+oIexAOAA2SyQqVUsq6jqlvIfkxxh45YqZowKYAZigzVytOCANcB4AENkDkmozZzssq5h0xE+yeqouqXIGec6I0Ew1PQD5GNgBquTs9xmF0EsyFrCEhxZomM9Xzk4o4kf3kufOnNgy7XFkTIZGTmh9O6H5pXWNjJ0ydmvIk9fwsT6Tl0H33O+DSY6GZ9HY5YCK/D4Y2wCkMJ24Ppi5MOG5fmcCGLeEH619WFNQ7rhPADaAZJhY8aYWHaQz2ttPWqs5zHPasWnl72xuUlAwZEtKH9Dq3eqMzbx+FSsAyH4lUgVtbO9pe2NDF8e6TYoFYJUEkWJOOpuxxJcxQY7lvfdv6sUXnrUCj2nSh8O2TgDOeXaYkh4k02aICuALC/q5F14wLV3Ti63SjRDS/kFW3lBc/ni7Vrf3tbWzq89/5udUK+c1Pzevjq4+Y3HDDo1GHDPTtXaHlEontbAwp09/5lMGjfm8Ub373jW73kTCMdJbmqKqlYva21rTnRsf68TwMTWGwwoGPSpWcsYajDa26d7DKYViLdrZO1D/wJCi0UYr+ACMmjFtpWjJMaAJusQkx2hs10ExwKW6SR1JPHrDTm/XaaQ2NTe7dW26ph57LeA4zMV4xKdc5sCkBGBi37t7T2MjY8ZQZk2bxMvGprZ3d61IQQGoq6vDgJnm5ri6e7oUizrzTVrib9+6a2Z1586e187Orp48mfoEfOjr6zHtWMA4GIcUcsrMC4qG/oAxlpmHrAnHHAcYLxkAhpYuHg20qHd3dsrvraohiHmdK4IRrIg93DeFQr63mGEawD4lcrD444d64jV1dHYYgxzgIZNN22cQbwb6Byz2Yiy7tLRgBSRAc4pmSCfxqyjIwZK9e++WzpybMHBjY2vP2OdRdHMDYYVicW1t76pYKen0mTMGRvtqNYUCAZOE2N7ZtfhDvG9ubTM9ahi2yGvUGbteWLDJhHVsYHAHkHn69IStSeLVrVt3lNwHWG+UPxhTZzfzFYPIovb3dyy2w1SlUIB2Lr4PgDCAvaUy8gYO9KkDKPyN8TEyNMQCOqAofACgLSxtqlIMK5XMyOtDSxtd95K2N3Lye6NmRv3zX7qq7r5Gk3FY29i0Qi4FulMTZw4B0A0F0Bv30aWQVGdHm8KxiMoe6e13rqmnb0Tzixu6deehAYLf+MY39Du/85v66le+pJbmqCbv31Upl9OFc+eMoZpM7GtpBU19/ByQh2k1mSxA2Y8/vqFjg31qaka/HqAV5rzHPAiuXr2qzc010zPu7++xAjKgOAAijFpjvuZKam1tNzNknhcFCEwWn3rqssnbXPv4pprbGEe3jpDc2N/dUXdXl4FuFHPbKIYgleX3qa0NjxIKDz4DzpOprPlyIM/T09mlmelpW+OD/f1WdEjlkfMIqrMlqpC/Ik85Zx1E6Dc3t3aoXPUrnS8rHHEgIMC2dVw0NZncBfeDDAzrCcY3zF72Xq6X4iw+DaxZ5hoSJtyfSUv4fIf+Efs29+jQYL1SZMEEvM6a5TxSB8+Zx3VWbK1ctrkOQM5rxsbGLAbxPtYY5tNcF68BzMUsG1C9znTnM+u64Rh8AsLb6/cPNDO7oLGxUZOvQ7e6TmIgJqMtjgk337Nn4vPS3Nxm3WjsPRSdT5wcMxY6c8U00ff2tby0rDOnTysc5IzhDKmrHgBE4m5Nd27fs/iOtApRhg6UcDTmNKLZ10ro3+eN/Q+gjQxbsVyzvS2VKegP/vAP9au/8hXbf1l7nNN2drZtv8L0G6kz9K2JWTxHijTIANFhRLxjHe6ZH0qTxsdP2r6LVAxz0EmVudgVjzfprR+9q8uXr5isCXMA0Ld/oNfpmHtNrEO3bt6xOIdPDnJoxNbFhXnrQuFswnmKM5RjAPit0+DuvXumAd/W2W4gOKx9CrDFXEFNmDhDmKhQzMzp4eRDixfRWFyBEMUmKRKPa/zUaTufQsbgvcxXZ+6csg6+EucfpKn8yPX4lGO++AImM2Ym5yGvgn7iOwUtijZ8dkDZfFm37t5Wz+E6LuTKakTDPxQw4sDe7qZJzTHP/QHMpb3a2No1rXK6tijmU5DEK8GZJwdtfDl/coak64dn4gzfo/L43Px8/GTKNPcpzDtjY2eIzJmKfW91dVETJ4Z08dyZT7xjHDiNiX3W5BnpMjlz5owrUpaKWt3A64julpid65uamm1/49kyP1gzrHHeTyxhzXBfdGoRO8KhoJ3P/jLmec2M1B14znXWySP1DpE6eM5YE6M4mx6B50cp8dEIHI3A0Qj89BE4As+PZsfRCByNwNEI/P+A538Z89yBDo6dQTs9bfICPAd4/nPg+eHLDjXQnUa2S9e8ltTeunXLDuQw2X7xq1/R6uq6MdBpXa3LMqDRmM0c6PTpM9Zm/+jRY9ODpC2XZJDW5bXVdX3uc5+z5Pnx5G1NTk7qtdeuWsII+MfXjRvXTQLlxZeeN5Y2iRVEc58xzGnzdCCbuy/YjkUlDzL6J//kn+rLX/4FAy8CXqd9aZIHh5qJBkb/hBZ8fTg9aK+SYFQ9xqwE7IBr7illtLe5YhqbVY9PyXxJW7sHunjpotOPB1y2MXZmSQ4Uq+j69esaGRkxXUja4tHLJjn2ep2mJsAc10Zrci6TM83Iu3fv6TOf+awlHIwx74XVY5qbHo8Z1gEWkrgAdMP8LFWKypZcogJghswEQCEa7JGGgLXIVtB0P2yVBbjj/ut/6kUEPt8MCFMYtzrjKxLJ9rZOu79MDr15ZwgKIxtAHKB3eWVNf/TH39NXfvFv6VhPh7H0d3a2TEYB4JBWaJ5Pe2e3dvfTCkUa9e3vvanRoUFdOXfcGHEYzUVCDSZFwpwADCMBZtYCdANKGygajTrmci5nMh9m6haPf8JOrAO1sHABVJCWwAAOeRbABNrPAR5m5uYMdOC6WBsXxscVqFVNi3hjY1Wnxk9aZwSFgVhji9LZksk0wPS78eE1/e3PPq/U/pax7HiOsIWRWMhm89aezhS+efOOnnvuBcRPVSgDjDhNUeb4n/zpt00PfeL0GWMjkvzD8mrr7LQWdBL1xM6GLl+8oEy+qN1UUc09g3r/+l2dPDWhns42Lc4iH9Om9u5eAzbmZhcUCDjJCuQvLl48bwxz5ihMNeSTkOw4NjSiO3duqlzKq6+3Uy8+d0UzTya1vbGiwZ4uRRuC8lQqBuh5/R4rNkQbmzW/uKrxibP6+OYdpTI5PXX5aWP4UwQB5AboQ2uWuQJoDujF96wJk5QwzfO63rVPRQOm3b/Xu0Hq67Re1DF9XmROikXFIjDyNoxlfOv2HfX2DhjL89btuzpIpTR2/ITJClAkg72O6RsM5fX1VZ2aGLdQAXt2c2PLOmWOHz9pMe2dH/1Izz7ztAG977//vlZXV8ws7+zZM3bdXNvm5rqBm0MjI7p9974CDQ1OlzmI1nnU1hYAMAAGrDon25SxLgY6WEwaiES/gnlo0IAL4qCBv61tNi/4WbS51QAG5iRgIqxcgDmKcIDo+4l9x/j2B5VMHlh8AYgArJqfm1FfT49pKCMXwfXANL5x84Z6+3ssZsAGpraEXi81sDv37ts19CEHkE7Z7wYw7mhrNd37165+yn4fLMNCGXa9tLuzZ5q5MIDxMFAVg72wrXmAtLv37ljhcHRkzIDp559/Ua+9+imTqLh9775peVN7i0Qa1NHZaoxLxs10642h6mTAKAiUysQ74hxGj3V3CSwAACAASURBVA4oYU4QBwBprDPqsAA4v0g3xYo+vDYpvy+kr//SL2jiTJ/K5bzefesj3fjokbH7/8e//0sqlhOanVkwMPMgk9FrV1/X2vqmdVadPX3aZK8Az5+98pSWlxbVP9Std6+9o5a2Lg0OnVQuL/327/yuNrd29drVV3X/3m194fM/p+Ojx4wpu7u1bd1BSHcdOzag+QVn1grYBNCEHAPz45t//Ke6dOWyhkdHDkGnuG7cuGV7wcsvv2Tm1jDQrzx9SXt7O0om9vT4wV0dHx3V6OgJ82QAgLWC9PyCTp48YbIsgMBIlv3Kr33DJL0McAzDgl21LhE00elugC28v7drYCCsbgD1QrGgM2fPa3B4VI+nZrS8vGYAmbHaWQPHBnXr+scGDMfiIZ0/fUqL89NaWphSYwS99pxCgLj+kFLZsvyhmA4yeR0f4QzQbfMJYI3753xAPGedcT5A6gXgjbja2BSxdcW8oPDOvkRM4Q9rEmCPrxMnTqiltdGuD8CQdQOwC/DO2nF7sjOgdUUqr2Jh5uuO7Xd3797Vu+++qy9/+csmo8Na5WfsL4DDrNuNrU27Bow6eT/Xzu+ClYtWPCac7EMUP/b2DvTkyWONnxpXf78D/FnPbr2O2rOqlJFowTDVb74OrJ2Ozjbdvn1DwYaAnn32aWPZsl/B+KYjLZHY19nx43Z28FCs92Go7fZgzMd/8P03TToLCY6mxhZnCKmqgdINAZgSSPfkjFmO8WSssVneQFjXPrxue93LLz1jIC3j/NFHH1uxgjU+OnLcGZ+a1F6bjal7djtmQsocB6iGhc4c47kgtXLy5HGb8wCtxK/E3r4++OBDPfPMc8a6x0SY50KRoaOjVYVCzjwg2L/QEp+amtbV1yBg0HWX1fWPPzRZM9Z8JBSy13IvgKgUoilIx5uadJBJ6cn0lBkknzo5rv6ePoUbnJdCIXegYv5Au3u7+uij69b1xF7W13/MfEOGRo7beJtVi8ejdHpf77/3tkoF/Aj8Su7v6eKF81ZsQWYwZF4xXj16Mm3dJL1tEfX2dljXYSTSqEQiZ3KA+WJV65sb8jdQIJB1ilgXUbmoaDhopusUCTht5/MlxeLNyhcryhfLxnynUIpXA11XbUgCJfatAEaxgviPhjudCWYwG2vTXhKpopgVat544wdKZ7ImaRiJxG28GGNA6qZ4WM8+fVbUy+pdFcQK4gdrjHjBfAA8Z97vJfa1d9jtw95JwZd1QdGTOcR5ld9r0n/Ijh3u8byGcyh7MIUQM+z+C7ItXgwIrAhhpIhDXxGewxHz/CjtPRqBoxE4GoG/2ggcged/tXE7etfRCByNwN+AEfjx9zAMdYd+94VkizukHgp8fwKe18qY4P1F8Bxwx32GMwyty7bQr4lpGIno7dt3dOv2bX3lK181MKuppdUO5ySPW1ubWltdMZmECxcuGmuFpJ5Elj8cqmE1PX78WJ//3BecPIfyWllZ1uNHU8ZOvHTpsiW6s7PTmp+f0xd//vMGovsDXlUKANqA+Y5x7sBzx4RE5xhDr62tXf3gjTf1uc9+VmPDfQaC19n19SS6/t9ubA6/kIwpl0wLGGaOaUD6q/KUM9rfoj09ayyjbKmme4+m9OnP/bwKyJvIYyC26TNWnfFYnYGDNAUIMGxSGNWwc9FhBuAmiXAiH07v+O233tWrr161z+DeAFtJaDAN5XogWt28ddvM1QK+BgNEDAD3VuUJVNTc0mi6ueMnTxhwlsO0FS3y5mZjozOGJsdiprIukakbzPIdHQUkTSSUgHFm5hgMKZ3KWxLU2Nxo4w7zl2SVpHFpec1MqZ555nlLnBbnpuXzlBWzluKoouGQfQ+QTVEC/dxgA8xrWVLa3hTSxPiYA86rZeVzWWstN4C/JjViDmqmdU4X3u/1H0r8hO0anQayx4AnTK1IoAFEHIutagaHaJDPzMw6AB3JGWPoxzW/sGjjbkynYkHDvT0Gcuzu7pjmKcxiQO2DgywQhDy+BmPtfvTRh7pwetSY3SbR40HP1rEYjbl4KN+CpMLZc+eshR7GG88L0MjrC+hjCiujx619H8CdRJPWedi/qxsbyqUPFA/5NdDXZ+zYzf2MeoZPquqPaGZ+Qa+9/JIO9neVLeQ1fPyEJfxIjzBOrAd0dDGU47mhgwoojBYyhrgw+mk9J2Ef7IdBH9Pe9rpi4aC6WluUTuxreHDAwKMGtH4xCy5XNTs3r4GhEes6oEWdtQ2IwJzCrDbkdzIjAC6sM/Mn8B4WWzAbPixamWGoBwsAp4XNmAMS1U0AXdwCMIWxxnryKRwMGoBUqlSVPEhrey9hkhAYUQ6NjKmnt8/GnbEE9K3USmpqiqupudEZ3G5t2TigHUxsaWlpU3//gK2XxlhEne1tbr1HIpp8OGnA9ksvvWSgMUWqe/fv270hfYKLAOCeKwYgUVSw7g4Y0oAm3A/t/WbOa6x19HJbjdFJd4nZSRyyzY2JfmhKi7wBz4dYaHHb4zE/CZMqQVeoVrNiEOAjZosbm5vGfMc7gLECBIW5Ozw8ZFIcPJNUOm3mzMh/8DtZz8gwFIuYhO4aoEfc5nNhmgJWsl5hOXZbwSlqDFHuCdY9a9D2BJN/BtTgnpzvgLt3jESdrAUAMEbO7R3d8vuCBt4srq5pe2/HQLbeXnwoDpTLpHXx4jnXGeTxGmiO5A6dGhQG0VJ23RQA/06WaGh4yHS+AftNjiMaVb5c0/ZOTr/5z35fqWRWv/ALn9f5S6N6+OCOTp24oP/wB98yBu8Xv/yqwuGaioWqmppa1d3ba/rGC0tLpi9NrMRvoABTujFujP6NzUVNTt3T3/qFr6rmaVAqU9Lv/Mvfs7VG19TOzobisZB+6Wtf0fbmpn7/9/+9vvjFLxob3+f3mIQS85uiHntFsVDWnTv3bfy6e7r19nvvOp1mOg+amnTp4iWbx13dPP+syVlgEAhr8+TooDGLvd6AAedIziAJRBGbYmLqIKnrNz42MDONSWKxbMVXxhH5NIxqMVHs7XVANiaEgG91qS4MHeONTWYk/XDyse0RrBukZyZOntTy4rwCPq86WuOKhbwq5ugQKSiTBgQvW8wMRePaT+WtQytf9qijs1fdXb1K7CWUPyx8ogFPPGSdUBjl2gAgiQ+9fV3yesom/2EyJbWaAeKsOZOm4B46kT5zYBzMW8aHucC85KzxZ91T+CH4PmGKE5OQzHASSq57i78fPHhgcQuJCr4AXwGJiaPlasX2G84/gPysGa4LoJiYD6DMz5nnMKEB5jGejcUi5ldA7KU4cfr0Wc3MzFmHSk8PEihBxaKNmp+ftc4CChIbm6saGjpm84WOIgBKyAYY646PjalaLamistD1qtFVBqyKDnzNrw+vXVdHW7eaG1vV04vhqzMuZ+8nRrFdUXxkTyyUKtZF9OYP37axj4SRKXFGmZwB+vv6reDG18bGlkng8IUMEUVIziHMH/TdKSAwjowBcYTOMMYEdrTFq411W999fQOHPi9B66a5c/eO2tvabJ++ePGCY3R7fXr8ZNqKDE8//bSdZczHJbFnRVrmDJ09gM3OeDigeCOyXBXFAHKRHbEzg09rKys238/TBeLF0FwqFw/0wYfXLJZ1dHQpmy2ot29Q29sJZQslG5NYvNGMVFtbwyqXMlqYndXc7IwuX7qoxhhFkoKWllcVjsSVzRXNpJuOGV/lQAODPaa7Ho016dHDOW1s7Kl/4Jj6B/t1++5NiwdDQ2M2bhSwvewonooy6QM7i7BeYZ7v7qfMaLSjs8c6ClZWl40FT/ci3Sw25zrbjYBBwYoCBQUFzilef9DWLV1umNMiDUTx0uMBnA6YVj1dM709nYpHGCvZenDSgMgnEjPyNmeZDxSHGOvN7W0rAvAaJHwo2rN2KJJmM7w3ap0cdfCcwh/nBJNxCXJNmL2azedfBM8pbHHd5v/hyB0/eU6vF05ZFwame45kW/4GpLVHt3g0Akcj8NccgSPw/K85gEdvPxqBoxH42R2BPw+em6z1TwHPqyWAir8InjtwBxkBl8QYuGzmXDC/kR+oGJP3wcNJ/dzPfdoAU1/Ab635u3sc6FusvfnU+Ak7UJOQcnAmqaedmnZoEo+bN2/qa1/7uiVz1bJrV6U9+vrHt6ylt25s+i/+xW/rH/2j//WTlnVvrSafu2zTmeTa0I0GaMVAaGtrR2vrG3o0+ViXLl7QxEmYZC45doAUcgFOsgWgiATDsVwq8gPmweCB9VMoWdLQ2hRWoJpTcmvVzJ38waCBNN/94Tv621/7NWOiA345eRrXCs5n0u7rTNCiJp0A6Iw8AUksCQQgE23agK92PVUAzmt65ZVXnQRNqWAgMigV7EJ0gwFaclm0jGsGRMVjcWvpDkcblK9kFI87fXJAJYAsQKm+XnR1wwak+aH71JvI0ek8lG0x5mZNxlRDuxXQhmSae5qemtHY6EkDX0rlojq6OkzCgucDSIIp5smTEwYaAE4DEmN2GY+GzAQW3XWAWoBAfk2uWFI4HFMKUzK/V9/99h/pv/v5L8pjMjbmaWhjwjgmDg7U1d0rPyBHVXZf2XRGkWjEmFgwlAA0uX5MzmjFfv65580UzszkfIAyh1qZ5YowWR09ftzmDJIHXM/U9LSGR0Y0Nz2l3o4OY23CwN3e2TJgmI4LCkcwdn3+BjPO/JM/+ZZCsYiZpF66eFFT0zOWZD7z7DPO2A2GWiKpvf19PXz4UCFvWefHRzR+4qTJXzD/b9y4qatXP2WgTL4AAIsMiEsuYb+OHx9SGGWcatnA89XNPbUPjCnW1qMHk0/0lb/9C5qdeqRYU5NizRh35qxAQHs9oD0Mz67ObpuDdDPA6MQccH19U/t7O9YBUa3kNTbUr3wuqWN93YpFQtrd3FCD36/mxkZjp2GqBjADe5C/h0ZHPik47CcTJpVCUj0xcUo+OjzkNIpNYziFVEfMgCQ0ZEnOMaSlkyJbyKkBczKhSe/Y68YoNrZcxUkLHRqXmVlkuWyfc+/BY/X0D6pU9ZoGdW//kBKYFU/QVo7sRVHtnR1a31w3U9KOjnbt7+2pp7fHTBOrh601XPf+ngP/WxpjioYb7L3IgyDnQSHitatXjcFPdw1xjjXNultd3zBwBL1Z5GAA3wFH0fFGwgUgj3UOmD6/uKT1/wKmHh877kzbPLBWs5+YL/PfYcz0KhVbu2DPyyvLOj42pjAa3tatUrTfTdGq3gJvRrbZnFbXVg2ogBFKjF1fX7OCEqxXgGieuxnvRcIOHMlmdf/BQ+3t7ltc6u7qNDasjTEGbRYrXVyi2MA4wZAkhjM+deYugJ2Loc5I2nUIIJ0F0AnbFbZv1Yyby6Wa4vFmY/t//6239dRzz9rYoc/80YfXFI+F9eu//vdMEoEx29neMqAQcBVmLWZ+gDUAlsQy5hf3yu80gz3kE3I5eRpCKpQD+qf/5F9rfzelp66c1Ysvn9e/+b1/pX/4v/xvWl9N6F/89m/p177xi+rubZJXQYurk48eG3O3u6fPpJPGT57UOz/6oV564XntbG2qq6NDkahPnV2tpgMOWxft+P/nP33Tum5eeeUVi613b9/U3/u1X9b62op+93d/T//wH/wDY9WGI/g1YLoMk7hB+VxBU1MzZgz6wosv6cfXfmwGgCPDw87k9bD4wHxHAgPw3Pw2SkUdJNFrDhv4imZ/MBi2saaLYmtzy4pSN65f1yuvvmRdBxT0AOuZE4wdhUViKLI6FEwYQ2fs6uSurPAHmFytWhF6ZXXV9o711VW98tKLmpt+oqZ4VG0tTfLVCkpurVjcBiQjZgcxmg6ElEznlC3XFGlsU+/giPyBkOuuWlu1vZ57g9XtOjJcxxOGqNwXADieIL097SbVQbwEKGeuIYFWl07hflgX7r6Yb0V7LXO17jvA5/Mz5gwscRerJlTKUxB2OuR88X29W+zy5cv2M8aD/ZCCzanTE/Y5AOgOIN4xgJ7uMrS5kbOj2Ob14DPBPbnmPQyoATQpFrHuARzRMWdfN3maUk39fYPWGUTBam9v26S2Tpw4bmPC9VEQZM7wLE+fHLfzTM1bVblWUFlli6Eeisq5sv3Z2UpoY21bL7/8gpmcY3rM2GCcGsfs0u/TXiKpUDimb37zW+ru6beOjFQqoXNnz7juiGrVtNmbGpvtPFfXwMbwHD+afL6ovb2EMctZmxRMAVt5PsQ5CtCwlen8sWLXsQF1tnfY3sgzxvOCggHXjgktHRbEqL7+Ppuv7//4QyNRmDxPFCZ03ggHSJYYYM4cPezmwmCWvYQCGPJ1SLPxB8C9pwtzXAoPCT11+ZKS+5uafnxXXi9F86CaG4mNUfn9IeUKFe0lMlpa2dD2/8vemzbJeaXXgSf3PSuX2ve9sBY2ggBBgODSzQ1kL2xSVs90a1qSZVuhGIfmw0TMb5iImS+WPbYVI0sKyZYlLs1uskkABDeAIAlir0Lt+75mVe575victxJNtdzjsNyfurMYiAJRWZnve997n3uf85znnK0dtLW34+TJg/C4TGJ8jwwP4/SpkzrvsZixsxtFY1ObmP88G5DlnUttoKe3S5KC2WwJd+6OoFy0we3xYf+BAUxPT2BtYwWtre3gPJueGgfKecSj24q7kuHLlzB49ATmF1d13mBBr72tU8bILGDRNDWRiKG9rU0APDXE2ZXC4hGLujanQ8VNFjdkKGyixAwL1tydCTgbhBNDZJBG9intV78IWHM98HlyPRI85//TKD6VoZRQRHNZki3cN0w8ZxnrmPGE8ZjrkNfDNcP1e/vWLRw5Mrh3DmUxh2ahZp35VFDm3212xR5+lqgdInkYsmaV84BRVLLKRJ5n/q/Ltpz8xh9UcaJf3xS3emfVEaiOwD9iBKpB8R8xaNVfqY5AdQR+M0bg+sV/95B5brDPCXAYDA8yvI3TKI2AktJ91PF572BqHFSph220xhud8D8/uPJnlEZgmywT6suXLmNg334B4gRj6hrqpeXKxIaMLcoJsG2dCRWTr4eH750dHbwp0/Ktb72shMFKaRVAkiRsYWYyQwY6gYY/+ZN/hddee0UglcBf6lCTWUSmFcF8mNQCy79n8wV89PEnYrVT+qS7s1Oaw6W91lEmYgJ59r5XDDd5q9ItTidQ43VjN54S+1ytsDbAnEuikNpFfHcTZqsV8VQGN+4M4+wzL6NoMvQcY9EY1jc20NPdsycjYNJYkEVIVh0ZodSvrq0LCVzjNRDg5ne2u/J+L75/GRcuvCzQqlDM7AFyRlJvJmOI+ttZSidQ/sFos7XbHCiWyUIzih5i9bA9dg8Y59/5b0y4LXugCJnx7CKoJCEV2QMmPQlpGpOFRACebEQy48mozSGTTYvNNvxgSCzvmZlZLC6tSvt+anIWc/PzYpin0gn89muvoi4UFCCbYwuv0yEdc8qwqDhQKuG9998T+P3cc8+qfZlsRkq9EKjkH7LsCYp6fH5s70TFkCSjdmx8HPfv31dLN4ETMjYJ4K2vrQkk6qIBHVviyQg2prEScnZJ8H2bW5olkUHwgnP31KlHMTk5IWbmgYMHUEQJE+PjOHxkUAkxxz2dzmF+flFa2WfPnYcnGMDYxITAFcqvPP7447h06RJOnz4ttigBJwL3ZF/HttZw6Z03BRJQjoZMrO+9+prGmGw5aunzmaTSaQNEcFrQUhtAcncTJXY7cJ6bHbhy/SaOn34CswvLePrJp1BkYcJiRiKTk2wSwQeuWwKjZHQPDh6Fx+3FgwejAkEJahwdPIylhTlQWslsymN9dQF1IT+CAS+mJyck+0F2XygQFNM7Rw3T6K4SdQKzLKp4/V7pK0uXPJ3G1PSMWG8t9XUC1SrgGOcj2+ynpqakK0+moYz/ZLJGlvCmijJPPvmkrp1Jutq7JaVTlpwIYxdZi4vzMwiFg2ht74YvVI+puSXMLa3hxKNnkExl0dTSIgCL8kh8rgmxtW1obGzS+xB44HfOY87zgYF9OHjwoGJDNp0A9hizTOZZpPrs2mcyyyToyyIVmf1nzpyRWS6hfYIKZP8xntbVBuU14HTYtMaLhdxDMNnqcGIrsgPqIvf0kG0Y1O9S3oGFShYoxb6Hwb6lEhXjJkEkgon19QSuqJtuF/DE+TY4OKjiHu+TgLsBdK0oPlMiiXGB/897JHuzq6Nd7HjOybHRURUKeS9kLw8PDUl3ePDwYXR2dKqARrA2noip0Mn4RVCd7815wbFra21VPOfzZScNGbMshHHtESgkOEfAkbGKcS2ZzMLl9ODdn13E+NwCXnz5OwJVCNzTfPLB8H380b/455gYe4Ce7g4BfdT/5Z7l9vtVFCFwbmisG/rJFRCf341uDxPmlpdg9wTw0x9/ilQiB7fHhlOPHcS77/4Y/9u//D/g9zbgrTdex8HBDvTva4UFDty7OyyJLmoW37l3Hz6vF+tr63jmyfPSrKfhsok6xJQBNxudM2UzjVfL+OTqdZn0Emz8rddexV/8+f+Lf/Lq9/Dhh1cwOzuP3/7+/yQDSALflEojG5dzm/JJXKf7Bg6oC2t5cR7ffukF/VzFj61NFX0InJOBzy/KNLCoSZa62+dFMBTC9NSMtJoz6byeM9cW59nv/M7vgCBnNLajoujWxoakYjxej7TEm5qa9oq7hnyZ5Kno55FKa16xwJQr0NyWxRsb5mZnsX+gD/HdiIyF9/X1opBLY3psCE5zEe3trdjZiapDpSZYiwfjU7C5PGhoaYc3WAfYaCBJ6ZFdbKyziNemohr3ee5tQ0P3JV1kAG5GkaS5sQGFXEb7Bj1QOKd5f5XuA3YcsHBsSHYZZp/cV/klOYg90I3nD0M+oogvvvhC65IgN5/p1+XKGBdYiOEYE+wl+5yAO2M1uzNIECBQXAHjKV/H8wljKs83nPscVxaLCFLyPjRfUklsb29qT+Xr2PHELgqC4dyDNjciWFlZ17XTNLOlld0ASVy8eBEXLryofYt7EAt6Vz64gheefU6yLjCXkS1mkM6liIOqgMICfLlkQXQ7hptf3RYr+ejRw/K3YFeLyWJSwYQ63Xy283OLkm/p7umVvve1q1fxrZdfMgpp6lSjz0xG5qDsoGFhmfGL643Gtoxh/GInItekGPp7slwsuFH6hs/s3LmzKsgyLsh7RQXvIt5883W8eOHFPdPVnDoUCZKzGH/j5m154qSSSTHZKV/Fghu7a7hHVMBzdS04DCNjdQVRboX7h8kkf4ZgjR+5TBojD4awtDiHurAfbS1h/Ru9AdgR5PX40NTchsuXP0a4vgWzCyvIFqBxam0OYKC/XZJhn127hqefOo9sJifT0tExSrUYRvXUKSfI3dfdgGA4oCIxJepSyQJGRqY0L06ffgTZbAJLKws66x4+dBh+L/e9LXm+8KjGsWchhHMonS5gbGJaZr0EqllUZSGB3jYEz7mOyEIneE65LAM8t8NG4+6HaAnJL3Izl9eHQQaoAOhG86ZVnQlGLKiwvY3zeFIdBVwHlDPSvDCZ5W20ubWlsz/nM39OzxbGac5t7klc35zvfF+e97luWDjj+3g9Lum0K4ZznWoWlQ0fnT3z7AogXukMrXTTqqOtCp7/ZiS01busjkB1BH4lI1AFz38lw1h9k+oIVEfg13EE/v/Ac4OkbdI5msBEMZdSG28lyazItJCYWUkqlZXtJaNMPtmqSza5w+kSQE0t5PaOdv0bGSjziwv67nQwWaVkBhljdWhvb3uoS8tklIfpsbFRvPzyS3ssR8o+EAzySLqFbejUSKeswl/+5V/g8ccfQ09vt6GfiJIADQsZ37xWEKgpIZdngmjDe++/j1df+54SYDGWUgmxvpgAh8MhQy94TwOVB/EKCMPkucbjlGSFw+NHXgkGSTkxuC1FJCMrSO5uGUBtqYw7w+PYd+w8sgWTmFjBUBCtLS1KHqj/y/EW07VErdNdJfpM5MK1YYEpTJaZ1PKFZAtvbUbEgHz88SfEUCyXs7DZWLwwtNS3NrfFGqY5HP9OsIdsMbKLqYMcqq0RI5vXQpYvx51AV+X5isnDRNNGkDYDr/RZsw/NGQmQ8X4JUDP54euZADNRtJgM0zMm3+WywTKlMWcsGlXr8uZmBG6XB43USK0N48OPrmCgrw8DvT0C6CjJQmbx2voaxibGVYBZXl2R+dTjT5xDc2OTmGFup13JNUFEfsba+qb0OSk9UCyzJbxeWr3bkYg0lZnI0zDSTeYhJTTyeVByYGV5WaBLMZnUDCboQRZrdDem1n+akFGzmUxA6vFTIiGdz+D+yJDGpbOrCyNjYzh+/Dhi8QTmZuexvLQsEGP/wH5jXM0lAZJk4xIEZSI7MTEhkJmAGRm0lI4hIE9zM6fdoTVDVlVfX78AKqO13IpcIS9Akwx2t8uBhrAXQY8d0c1VFFNxrR0arX5+Zxx9Bwdx5BhBhRQy1NT2eLCySdNFg5nKAgXXkgB5sxX79h0Uw/Xtt3+K5qYmnHv8NCh/OzE+gpnpMXS2N0kPl9IyTN5tNofY0VtbESXdMuYqlbSWkqm42sfJLuY64FznXGIhhPM8m0rC73E/BJkIrLMoxWuqmPyRdch/Z9cHmexkQxJg5xdbybkOCdLyGROQ4b37fV7UhygtYkGuZEIBNixv7GB0cg59+w5JD58xhsUTvpbFDrvLo84Il9MtKQj5BhBk3WOzMeFPpRIy4aTOPT0BCB7TeJFjSWCITMZkIiXt36++umUAx20dKFstKt6wzf7RkydhMpF5Z8gZkMknAMNqFRjqcHlgoeRMIiGQknOOgBsNEnltBM8NtixlMaJwO2n6Ria1IWfBecEiFgEnaT2nUgID2dqvuSeQk4WpgtbD/OKiQA+yYlnMJFDb29OJjbVlAfCUg6CcTSgYEFhKE73IVkR6+5QM4fOmdr/b6xaQ7KFRJtdVMgmP2y2zvGUWDqJR6T+zKGe107SY15JXjCZwyGujRAzv0wRjPN+/eBmrkST8oXr09vViBbuTmwAAIABJREFUf/8AEvEo3v7xW3jh2W/Aai6jLhxQh47LYdM8M1lZNCB7PS8GI8Fmgstk63NMFMNNZjS1NFN6HfFMHtc+HcbcNPWUU2ho9mN5aQ5/9Id/jLaWPnx+/TM0NrnR29+EXKaE7a0dSVBd/+JLJJJpAT4Bfw0OHdgPt4NyS4YE1e7OrsAhej2YKEFDvfh7D/DhRx8L+H3mmaeRTsQxPzsrzXzugydPnkR9fa2e3xdffq4CEZ8/43k4VCvAe2NzC6+8fAFeVmlRwtD9ewgEazSfuYcwto1PTAjEIpOzf2AfnF6PdIcJSM/OzKvAQ+PhmkANujq75L9AySV2LpGdS310wyjXkETgF58PP5txnkAqiy1cf4ZUmF3SHvw3xoymxjrsbG+grakeNV4nVhbmEI9G4HM71L0mSRSnR5IQm5EYYLGhJlyHmlAtktkcltbWVCSkkbjLZdecoyQWAecafw0iOxHNXe5dBN3EJnc4BXDztdyzK7IrfN5cLwRlK0XfCjjHAhbXNdcv30dM+j29ZBbm+G83b97UZ9WFQvp/xR3J1himpLwGXhfBc34u5z0LzbvRqGGGvsfCZicOP5csdl4b90wy71n89/pq9Ps8axmdGVkV7ziunBccb8Zmxs9SkZ1lZRWM7A6rim+ZrKFvzkIZ9cH5Ou7DV69eRX0ojGMnjiFBzfhMEj+7+B7aOjp0L3x/jpvP40MoEFIBMJWMi+HPLqlwfZ200unzwedPc/K6unrsbEfQ2dmNxYU5xX4WFTkvuI5p+MlOrPv376lgzrjE+LW5san1TfhVXV42m84xjAH19Ybm/v37Q7p/SgRxDyFj2uPlGkigVC5gY2MVJ08+snfGNLpcOOfqG5qxE02oOM8Yw7NDMOhHW2uL4h/NoAmyc0/iM8vksjqTZnPsnLBJWo/McxYheW9dnW3a4yjfR6/K9ZVZrK+tgAdIFsiCgSDGJ6Zk6tnW0YsHEzNIZYpY3aAkHPeFJvT39mLo3l2cPHkCNT6/Cj+UD6PMFgFlyprFYgk0ht0ooYCdWByxBIt6Tty+NQSbxYZQ0IdcjtrlOUR34urW6u/rRjwWgd1OIJmFeovOdnzf1bVt3LlzH/4AzcshU9kmFZVy2rvI5qY8IgF0njMCAb/WvMVGprlRQOIkNPYRiGlv+BdVoBQDuGYzpNEZaLDPK0A15zTPS/x3nrO471DGi10LLAAbEi1GVwI7tHjte/YTWsNco4uLlMJyKXZx/1C3Z5kdH1aju0n/8SREDyOTJNF4dhHnYa8AVvn7LzLPxTqX5KHh58SfV5nnv46ZbfWeqiNQHYH/kRGoguf/I6NX/d3qCFRH4Nd6BP5r4LmhH2yw0AUUW2g6GUcxR+b5zzUFK+B5RfN8T1D84XhR53Fjc1NABuUvCPTygMyEnLqKBF2of0gzOEp4MAm/fv26kqnuni4xcnkNZMTxD4FGMs9zko/Ji0luJJGGAdqVKx/i1KnTeOutN3HhwgX09HTB6XJIGoKmkoZONA0gPRgaGpHB1L4DBzA3PyeWOpO+9rZWasKIsUTghYASQS8mhgQ7yWAi04x/J6COQk665t5gLbZjSSW65XwKhWQE5nwcG4uzcLucyBeLWFjdxk7ODbevVqwot8cldmFlrL0+DyYmxsTaIgufkh2mEjWCzYYONVn0ZEQ7KAWyit1d6ozW7yWklHjhsyEoaSRUBP8JHIWCYSWZBHKYvNN8ksxcgjRsyd5YX1eCT1kDArOG/rfB5JU2dcHQDfb4DOCg0h5bedBMRNgeTrCBSbfD5hC7nc/RkL/Jy4iRoBgZsclEWoArDcCYzJCL9jd/+7d48fnnkYzHxWSOsZ3fbscHVz5AXX2dTKeoL/yj3/uRoflOBms+J51hJob2Pea5xebAdmQX6WxO2qL3790Ts5XjSabzW2/9WC30nFvS7nVSnzwmBiAN+2woY3RkFE888YQALH4ODc54X0zkOJ9XV9Zw8NBBwGZBtmQAM6sbG+quCNXWqsW+u7Mbp04+iqXFJbQ2NWP4/l00N9ZIlqaznQaBXqWABE+oQW23W2S8R4YVAZREmsl0VkAFQXOy+Zg8JtNpMcSYXLLQxDnKRDJY4xSjs5iMYmtlXjKhiUwen98axjcuvIJgbRMW5hfVjm53uuD21+j++IwITnCOra2tas6cO/ukns+//pN/oznR1dqEpvpafH79Kjo7muGwmwSaUOKIiTHb1WPxlMxdORb0MHji7Flsbqxhd2cboaBfrfNkOFPKKZ5MqTOA7OVyIS+ZCwJlB/bvV2zgczeYYhaxzAl6cO4QmCXobgB5hmQLQfOFxQWMjY2rcEEpC85ZPvNCKgKLuYhcyQKTzY1ErozPv7qDVK6Iffv2aw0H/T64aHbK1nfORXYjrG9oTbHVnrI2ZKwSMKdSMLV2CeaFg0Gxq1l04roiY7ES/xgPCcbzPW/c+EoyHdliXlq8BMi5vqmDS0CIwAD1pmv8Xj1TgnL0g9iJxh5qwFIKgZ05vT39aGsjI5z35xMrlmAIGcUE2lhkFIO7mDekZYKBvTWcE6BHw9DaYC02t7dVFKCeOkE5dmsQ0OD8DYbDYkVf+/RjPPPkWWl302AusrMto1MCk/w9zkeyxPk4COoVWNSjnBSfx8IcGurrDeCD8hoOm3wJqPVM1i+lgFKZpO6dY8r4wDjPuMKYTiCIwDn3hI8+/hSjsyuYXzVkfNgd8/3f+i15W5iKeTx5/gwcVrJ12WXCAloejAEVo0cCo1znjGUs7FVkN/j/LErBYZFUyMdX7uLLL+7IBO+1f/IC/vqv/hJ//L/+7/B56/B//1//JwYONOOll5+Ew0rJEwd2dmP4q7/+j/juK99DY2MzbGQ/shOGcSlHo0BqvptkSE19Y1htmJ5dxO0796U7z/k10N+vTifKjXx05YrAJDIz6dfxn/7TX2u+sIjLayaATk39/v598PtqEAr4MTs5qs4qMkhbWpuklc41TQDLMHguS4qJBafl9XXcHx4Sm/XIkeMCLVl05nqrq63Vurl1+6YMb2UWSQ35ZFJdBHwfFkoosRaNxQWWsqDJ9cYiQF9PrySlRsfG0NrSLECPxermhjBCfg+KuQQ2VxYR9HtUfGEXRiBUJ6bs8vIafIFa+ANBRONJMXdZIkzI/NmFluZGfPnl5wKcuccwHjEWV4xDKXFFYJYGoDS9vfrxp1oTPGdU5FkqgLl09/cksFgo4Prr6enGjRs31B3DfUBdLtJ2rtdarHScUTKOZrB8PrwGvpZzi59BORZ2yrDAauj45wzQOxjQ2YF7K89RLN5yX6nILVWMrNkFt7yyJh18r48APkkBDl0fz0eMySyIU3KJ/2+3u7G0uKLiU+1eBwtMRcVJ3gtjD8kJ9LDgdTmoCW6x4LkXXjSKyjBJh5qFD0KJa6srKBVzOHniOGanZ2U2eevWbWxsb6NkgorbLAby2eezORwZPIL52XnFP0pqsHOBa5ta5YODh3VWYccZwXx2opw4cVxAOeMKC3g8Z8nkvVhWwcYgKdQqBvF9eFZhASibMrpJZDFjYoHGjJqAD0eOHFaxh3GHhAuSDFjMisZ5rrBL9oyeLTSibmioQ73Y+x6B6IxhhtyZBXmadudKSGXyuHv/gQBeAsosHD1x9jHkMuy043Ejj5GhW8ilk2isrxMjPptOa8/pP3AI8WQOG7sJHDp6Eu+8d1EMaRb4Hj35CLLpFFqbmmQCa8wLh+RQCJ5b7U5s7+wg4DYjnctIaq2jqx87O2lcvPQhSvkiens64HSasBvZRHNTq4oBFrP68OQZQFka7oM2uxNWm0sdVXMLy9iOxAQvU9aH508W5hmDGZMp9xMM1OhMzz2C5wrGAXarVZjd3GUpa8hx2oOlje88gkpFkBB0pVPV8BvRXhaPY3x8Qs+bjHG+H+VxqJXPIgfjGAkufAaMBTwnslOC8Yp7OotNTD0qhuGUkWKRiLrtMq8X69yQjhFwT61zkUX2dBn3APSKPFgFPOf1sPjGmFwFz3+tU9rqzVVHoDoCv4IRqILnv4JBrL5FdQSqI/DrOQK/DDw3WBmGLjfb69nySfCcrLH/GvP854wPg7WiP6S+APjss+vSomYS2cKDc8Fov+SBmfINbLWlvmM8nsI77/xUiTzbSXt6e9Dc3GS0k0d3pYVJ8JyJmcDzcgmJeAp+f1AauTyMM+kjqPTtb38L+/fv02vKhYxMn8hmZLss22YnxqfFPqWeNMFwn9+rRGJra0OGdEw2eODu7e1TizgP+JQNIHuMB3wmzkwYnjl/Fj6PG2NTs1hc3xKoTTb6YH87bOU0LIUMSoWsJBaW1ncxtpDAqceflikYWeRk/iaSbIGnVuQC/DVedHd3Sru4lCvBY/cajPRiAU63U4w2MsjIbma7vAk0TWsVyy0cDgicK1KfRc8PSnDJCKSBX6V1lcADGVWhGq9hMprLCTSXCSaTEfUx83fLAneZ9PT29+PWzVsC7ivyCyxmyNyRwGggoOSHX0zmSoWiCiDUdaZEQy5rAFh8PbsMxEBOZpSNWT0evPHWT7Cvrx/dXd1KziYnJtHR3o6fvX8Rz734nO77k88+xavfewWmUkZayVaCIaWitK2pxUwg3mKzC6yiKWShSOkEm8ABJuQEogh+EAxnC/Vjjz2m++VzJZBL2ZVzZ89iZnZWBnVGW75NzC2aKBKQjGxvY3p6RsxzCzWFiwVs7ewgXyrh/YsXEQyFcfTYMTy4P4zaUAiFbA6HDhyEz+OCy0lwkSaYZhRyNDK1SFKGzLxsJoVcPo3RkSEcOrQfZqsHTlfQ0IYuFTUfWMRgWz9BPz7T23du4fChQ4bJXSkPcykLJ/K488VVMfbqm9pw4844go3tGDxxWiay8WgU8wtLAqoItuQLWTQ21mFzizrVfukQ05Rue3sXH334iTSQV+dn8ezT57G1uSbw3GwuqejjrwlgN55Ae2cP1jd30b//EOYX5uGwWcS+XVtZUjGAwLuX5oyZrCRdCG5S85XJejy6i3QyKUkXgmONjY1qi+d64dzjOmOrOq+Nc5xSCHymTL7JZL5z5/Zeu3e9wWTPZpTAE2ToagrBzNKMxYECZTNKVnz46XUsLK/h7NlzMuHtINhXLop9Z7IaYzt0f0SFnYaGJs0Lzm2yHvkarjGCVuy2IVDD50NUgcw3yu2QsW5oExtzXEB/Loeyhew4dpbkQfkGzj92T5BUR6CH86xSlPPV1AiIZrIvdmuxZHQ8jIzJlJEsWAJwuSwLW3nJKpB5LiannWaBJo3j6NiIYofB6LYhHUthfW1DIDSvkwAgixhsy+eVNlCuJpnSv1tMJZw7c0KMbq41LkqCWCx+6L5zLNJBzGuaylH+ikalfCY3vzK0nAd6+8TkZFGI7H7GsAfDD7B//0HJnhAIiSV2VWAjQMJiItmyhjRWWXGCnSTvfngNS5uGnAiN/AhedXd24PiRQ+jqbNEztrPjpkwQySJdW4L7BMsZ64zufrPGkl8ERw0fiyJyjH8mO979yXV89eU95PNp/Ms//qf46MolDPQdRm2oGX/6p/8WTz59DGfPHUWNl2vSMEJ997334PXWCES2Ww1L6nw6jbu3bwkA5X0mEmm4vX7EkkmMjE+hb2A/amvrdS3bW9vIcU1kM9ha38Bzzz6LTz79FNtbGzJyPnBwv9YAYzq7KiQ1ZrKgubkVXpcbD4apwwzJbLS0NGB9Y03SOeNjhtwPzQhj0bjW1dTsJJ5++inpUTM2JuJpyUCwMCNWb7GAgX39YAGXnQtkiPKLeyq9SjY3t8TUnZtfwIWXXsKNmzcFGj/yyCNw2ox9kXGUxqfkgna0NaO1qQ7L89OIR9ZRF/SCnilOjx+uUBMiu3FkskX4/EGZJFJChMApi3gWGwv27P5pFXh/7/59PUsyWSlJY8iS0E/F0DVm1wznLLuzojsRjSf3Iq6Hinkl93aD5VpWvGRBhZ0d3BOMvdzoBqvsY/w54wjn4rFjxxRvZiYnVUznF6+H8aZiTErQmvOA1yVWtd2uP/w731ddGB6P9h+C8vw3dWlls5ifWxALn4UsPgMCuOxEMST0IBNd/tnc2FLRJRSsxejohAD2J86fVVwiqMx1xOumVBiL+CzG0Ai4VMgo5g89GMf5p57D2voO/uY//x0cLgdevPAsDh3sRS4bh9/rxNrKBvKZMuoaG2W0vBuPY35pUecaPqNQIID+Hpp1u2SovLK6onVNtjfPaRz7w4OHJMXG+7h+/TMVBXimE5DqMGImnyG/DFPauMaAhWI+I849ekuYiibFs4aGWqQzcaytLaOjs0XFHeOLxALKG9FbpYyhBxM6n3DM62rDMlLl2tncWFfBxefhWYrnV8OrhdItJrMda+vbGBmdxMwc558Fg4cO4sD+PumKe9w2rK8uYWF2EuFADWq8LkQjW9ikAabHh0CoFi5/EKNT82jv7kcRFnz5xS3DrFi+E34c2NeP+tpaQ1vcbjfMvDe30NrWrvltKiQwv7SAjcgOGps6kMmacOPLO4p1x44egs9jQyIWQTAQgt/rRSwaQTaTQG2ohlQGrT3On/aOHiSSGWzvxMQ6p48Pz3E8c5BkwFhMLwsSQwiecw9nZyXXHMeBPi2SZCRQbZj9GOfAPdBcZ0rD8UdFzArzvHKu4+9yzbDQy3/jeckw6aQRi7H2GG94buZa4JmNxRTDpNT5UAKGRqYssvI1fH7qFTVslIzrKhvXwL8QPC9Tsmbv6+cdsIb56z9gnu/Jz1SZ57+e+Wz1rqojUB2BX80IVMHzX804Vt+lOgLVEfg1HIFfBp4bh1CCjwRVLUqEqHlORhm/Khqh0kIk1vpQB72if072GduMSzKgI1gwNTOjhINAJplQBw8dwuTklH43GKoTk5oHZyZYTCwp89Hf3ysGE8Hz2dkZfOvbLyOdTqBczBggWq4gNrkJFqRSWSWpb7/9tphqJ04cE4jhtJtQLlB+wSJ2TrFIrd0dZHN5Xcfwg2Gce+KcgEQyeXgw571XZEjI1jYkLgyTNMOgieB9GV6XAwvzc5ieX0b/wUGEautQyqewNjeOYnIbHhuwtb5imKjavPjplXv4/g9/X3rHVpsZy8sLiMV3JW3SP9CtJJjJIT+/kCnCbXUbaSJZPYm45FZMNL2k0V22iNXVTUPGQ2CsVVIjhhmfYdApc8xSSePJZzB4ZFCyFy5WE4ppY3yooy0D0rLMTZmwE0AhkEhddkqnkCm2sLgk4I6JORmulTEg+1ksYOqss4WY+pml0kMWI4EQgmNM0qSNX+T70xyRLCwLMiWzAM1PP/4EL7/0LRl5Xv3kqiQ0CJaePX9OYN+lK5fxnW9fgN9ehpVCzxwj6YRbBbgT2LPYqAlehsdXI2CPn6knWi7j4sX38cwz3xDQMjk5qWshMEKQhUAKzSLzKKN/YEBgLbVTOe/HR0f1+QTbE/E4hu7fF8jOeyWrKhqLUkAWr7/5lt6f0hCU33HZ2JlQRGNdvcYqWSwIkKDUBe89GU/K5JDsut2dLRw8uA+LizPo6+0WIOV1kXVVkIQJAVIVNkpFtdGzW4JFDRqsWe02FGmOVcgA6Rg+ufQuAn4fQuFGRNNAPGfCN1/4FqLxBFLxJMbGJlVgaGtr1rxbW1+SXnIg6BNje3t7R4UNahKPPhhBe0MtkjEawx0Ayjnkcml1QRAAjf6Xgtcjp88hWzQhVzRjeWUJdeEaLC3MopZM80wKDbW18LhdBrBRgNrVybpb39iSQS3nJsF1ziMm3pQA4Bwmk5HAFseODEMz9eCtRlGLetp8FpTc4XNiYY6vpUYzJQDIaG+t9SGfjsNsN1jnJYsTX90ewujEFJ44dw6RzXUcPrAPVpQl75IvpbV+SiUTkvG0imt8xgL0yPCNbovpS/kZdh9Q4sQwIjSAIqb0LAgWigUx1AkAKE6azchQKoX6y3sa4MtLKzJrJDhEEKG9tU1ru6mxCTaHXbr0BKLJomThi8ASuyMIbrMzgkxZtcTzGu0WySERaCVDXExCG2UWsmJ5EzinBI3H4YbLbshjfXXzpmSLDg8ewY2vbmJjcxut7R3o6OzE7dt3cOb0Iwj5KctDfX3KdNjFaCeLmew9i9kuduOVKx8jEAjjwOFDKoqyoPZgeAhPP/Uk+rq7NS4ENDs72wV+rCwtY2MjouIQn3sg4MPs7JTkfSgNQ3DRADgNlnIsnsROtoiJ+SVprxdyeeQIjHvcKuT+4H9+DaGARwCh12MX05LgvuSkKClCo0ACrHu+FRX2sdinlBdyupDKWfDh5dv49OMbKBaz+MEPv4twqAbbmzGMPpjFzMw4unpDuHDhCbgdXu07nMMson12/Qv86H/5keJ1NpWCzWzGnds30VBXKybr1vaOYrWnpgaJVFbmhIFgGBPjE2hqbJQhIqsQLU3NYogyFt+7d0vFMvqMULKLkhMEG8n0Z4wjiMr3IZjZ2MTOAz8KxSzu3Lmp+ECAt76+UVJmkW3uLSUMHupTAYMyETabUzJeMqHNFRTrCDyziMd4wzFkDOR8JuOcEjBk9nLu/fb3v49r1z9XcYPFLHaU8PrDgaA6mMqlPA4fPoCm+jBSsQh2NleQSUTgd1kR8LpRtDiwnjaroNXU1CbTRRbSFubmBYZ5PE6EwzWShOI+mGPti5Iw2azm7ebmhjwKuM9znlTkUwSe2yxob28ytPrzef1OxYiQHWP8Hc4JMtVlhJtOa8/iuiG4ys6NSjcS5wljDQE8vgdfXyDQPT+vfYMs6kqHDOfX5cuX5WHBvxua6W6ksxnFAAKKZFiTzc7fYecTY3flfcbHJuGvCera2AlmrF/DQJT3RWN1FsCOHT0Ot9ur2ExpDq718+fPwu/3Sr6FYLEBCpKly06mPZk3moQWytjYjGNoeBqh2hYxm/k5/QOdePHCkygVaSxcRDlvhqnkUudWJl/A3eEhuLxeRHZ20dfTpwLh7NSUihi93d2orQs/PCdSboPkA8bLR06e0BmnEtOpYU7wlp2AfG574h/qhFtcXFZnEZnV/E4yAOMkimYkYwlEo9twum1s3lCRiPJ1jLvaE8yUq8rKfHM3bhSDKOnFZzAxPoq2tha9FwF8j4uSLTynFGB32tXFhTK1zm0wW514/fW3FKuDNV6cf+IMPG52X+xidPg+6il14vcgsrGGaGQTdqsZDY2NYvFbHB4srW+jrrkNwbpmrK2y8HxVz4WG8fv39ePwoQPqmOOZanF5WWcpv7owHWgMerGyuY72zi6kMyXw1m98eQvJWBRHD++H3crOyi0x7f1eGmpasLKyoPfd2dmFzxeE2eTATjSJmkBAXXojoyNieFNuh2PKgi73l7ZWdo5ZFWtZ6AiHg9obsnnKGBqkCRYWtc867Jr/gqlFN6dMyt53yRcazHP540gj3dA8Z4cMi5ccc3YR0fNnenZez5r7NDsMeE0s/hrmv2Z1VHDtzM9RBggiz5CkwvhNKSCRQgo5g3UuTN+Qi5FhKCeGmPJfMzA1s7BisOa/rnluFIq/RvCRbMs/reJEv4a5bfWWqiNQHYF//AhUg+I/fuyqv1kdgeoI/JqPwNfBc4G0ipgGc5yJeIWtTEYbwTlqzP4cOOfrCYjumYjqAE2Az/h9A1A3tGtpdjUyNoraOoLku5Itod4kTdJoIMQPJnBH1gsBWiaXTHj9fhob7SqJpDHit17+lsBzl4OMs5zYmUoSS5QzoQxKVgnJ373+Br7z7e/ofW2WMvKZhA7bTD4Nhg3bWHOYmZ2RHu6T588hzdeUc7CazdJVzaSpm11SIkxZCX4ZwLShi0rwaX1lGVc/+QTPPPsCbC4v8sW8dF2L6V0kt1YwcveGGHjhYADs3v9Xf/4uvvW976sgQDydoMcjJ4/DQ6Y5aApKxgyZP7xKG3KpItJKxp1YWl6Cw2lFQ1Oj2IPUSiXATBCFCWQFlBYoks8qUeef3Z2IrpfAw/nz1EcvwmHjuBQNzWGypATGkJ5vEkO2Ah4YBn9k5jqUwBuSPgQTqRvPAoJhGvUQjJIcQlFyDwTMCdwwaST4y2RNX2WDaZSIJaRPbvP4sRtPiln72dXPJIPRUFcvJlhXTzdeevllMbzfefcd7N/Xi4GORtjZim4iuysvk01qufN9OZcyWbJXbTLqk2mimKxk9i8J4CNAR2CF85Ht7acfe0yyL/FEEuNTE3B7PWI5MnFUGzOAm7duCohk8r28tCggPZfOw2yyqPDg8Xrxzns/w5Gjx/S766trkvbY3d6W5vrYxCQimSzcHj+Wl1dRzFN3mfdgQkN9HYIBPzq72pFOJeDzuhHf3oLzYTcAkMnnjKINE0izWTq8XENkrtup8Vsg8JFBZGUen1z+GerrQoin8th35DR2EgWcPHNeuuFjD0b1PvFkWmAGmdRms5EQN7c0oVM64Btis9HMbXVlBVd+9jO0NTWgrrYGHS2NmFuYQaA2jJ6B/Vhei6CNrebRJO4OPVDBJJtNYntrXYl+fHcHh6XxaxbITW1ZFjfmF5YFJteFgwj4/QI3CQwSDPjs+nW88PyLexqshq45GeUsEnDukjlK4zwW5QhOkbFJ6RvOMa0pAqM0wM1lUGDbuteHRDqPktmOodEpMTBPnT4t6Zmzpx7RerVZyyib82IkMmYV8iXY7dTjpdmuYZ5Ldr6KFyYDJCBLmoAAQW2j48NoJSd7n6Ani0DUFabsDqMH1xXXCvX5GbPYws+C1k/e/gn6+wYkI8NCmNlqllYt4x4BcrKI79y5IwM4AgTsyiDYRxCChay/+Mv/gI6Ods1XxhJqjNNsmCAdr5/dLWRx57UeHBovdnIQoGb3ivwRtiMCXJeWV/QMjh89BAsyKBa55otiAnNdM7Zmc0WUy1YMj0zgjTfexlPPfBOHDh1GIBSUXwFNBAkEn3rkhNrtyXBkcGIBhYOQTGUwNbOqbgOySq9e+wQdnW0CuSI7O9L3b2/vUKyenpnD1OIK+g4e1lidrZOoAAAgAElEQVQM3buH0eEHyGfSYpofObwPz37jSfh9TkS219Hc0mgw52lwnEiI6cn5wvslKMTxqxTL2FUQTWdhsnkQixTxweVPxeL95jfPoae3E4sLa3jv3Q80nzs66/CDH34PDptLsbYmEMQbb7ylIgblOlgAoYyUBVCXycrKMsJ19dLjlafC2ro6LThBaeT44ZUP8dprr4lJyvjCvYxFx7t3bqsA1dvbg7W1FcXVc2fPiUXObgVKRXBuZnIFTM8tIJvP4tFHH4HTZcf8whwG9vVpnObn5lFXWy8zZ8pQFHNxyY5wzn1x46a+S3+4rlZeDyKZmsq4fesrHDv+CNL5EhaXliW3RrYzQbBAIAi3x4up6SkVtmlsyeKn1xcSgz66tY5jBwcQrnHBlE8hvruFRJTeFozBFsl15GBHwuxGU3MHPF4/VlfWZe7JNUUd5qamephNFFYw9LPLZZqOUw6tBsPDw2KSc++kTBL9VFik5D5ETwwaawcCNDg1OgwqLFTGf/4+ZdpkFr3XvUIQkZJJ7LgiKM7PY/GNEkg+r19zkOx6doYQaGeU5FhRuovxhltbNluAw+4UeH7mzGm9N7v0OM92Y0mtPz4DMnwp3REIeBGVJBkLcOsyJ+b+feOr26irr9cZhwbUBBkZMycmJ7RfcB89duy4QHuLxYG52QW897N3cPr0o3r+6VRcJAd+LmMkDYwNhjclkwhauxHZzeDLG/dhc9RgcXFN3WvpVAx/8M9+AKezCLujgJ2tBHzuOrz3/kX5GGztRFRs4PsyRnk9Xnz88Sfo7upRsWFiYkRFTkoQ8YzCQkxDYwOuXbuKo0eP7D2HEoaH76vriYQGvo5xmkxsnikIolIGiexzdhG0tLaipbkFNrNDcXJ+fgZ37t7Ed777kmTpKCVixJWszmaqF1jsSOVKkmYJB0PyluBrPrt2Vb4SnV3dOidwzstPw2KYg7IAGtmJw+704MsvbwnU5vnv1Ve/g+3tNUQia8jn0uju6ITdAkyMDKOcz6KjtUngcaFkQm1jC5Y3dzC3vI6jJx6FGXYszi/h9u1b2p+4t3NfVMeL1aL5MzE1pfnE81mEHQ+hEE6eOq09hMX+y5feQ5wxPBzAwX19MrEneM75Y3eWsbg8C4+X52YXnPZaZLNm3L43hObWerg8Fty7+5W6A2oC7MiyY3s7jvqGBnprolzOIZ7YUece9y0y2jOFHFI5g5DCfc3hcKOru1fgO8dKILdV7YjqKjA6UMkIN6HE7if6a6Qzim1j45OKdb19LMCZVaSg3wLPy1y/3AMJnnP9rq2uqSMuEAxqrbAAzjMd5y3XaibFzlKfQH6SOwz/kcp3g38unTt53Jcfap8LTJcomCGmxjilYqlY8IYkYWVvP/3NP6jiRL/meW719qojUB2B/74RqAbF/77xqr66OgLVEfgNGoHrF//tz8UCjVTn4d3/XJ7FJL3EcimrQ/zXTXkqIDmPqHu+YntJK9FfGv8Bsd00Ll2+ouS5VMrj9GOPCFQql83weQNwOf2YX5xEY1NQ+pXUUaUeK5mHJ0+eUgJF47zR0XF85zvfRSGfhQ1FgQ3pTFpt3oakhUUyEmT4fXnjjtjs0lYvlTA3PY6W1jqcO/eYgDBT2YzJ8Wm8//5FfPe730U4TJZoXtqabrtLYAiBTaXxNOkigCatXwKgXgHaZBh/dOkDgYPUlqUkhRh8qTjcbD0vpJHaXUc+uQuntYxcoYw/feNTnH3mRbXKU+ag0s5MQj8BBoJzBLgIfptMdmxtxtUaTWmXTCaJZ597RnqfRuvyz7sAlEBSDNvAQfdaXGkABTGLCMLwN5isGS3tZuSLlD8x5CSYaDCJoUQI2VxkdQkglxmUWcxug9VmtJIbc8CYKhVdWALU/Lu0jMtkhRkvMHSG2VprGDXx/8lg49+ZnBVhRTJjsJAI1lKmIhQO6+441pTw4Dwje+8nP/kxXnrheenbUlpHbPZiAW6HQ2PHBJlSLmIbWaww7emi8p42t7YwOz+Pk4+eUtcB5TRGRsc1ZAQmyKLc2dnG7MyMZArOn39SBRw+K44ZmZ2dXW2oqaFuvgMelw+mkk1AHYHFjz7+CIOHDxu6/jJr5HMy5hFZeUQgCQRLYicYEthLIJVjyevmuFQKVsVcHnYLWXEmFDjgFguKIPCYljZ5IhbDvoF+ybNQHqmQy6KUSyGfiuKLqx/KQLC+tQMmVwDhpi4Uy1Zpy66trMDtdcLhsquQQBPR2H/Rb+7t6RMwQuB1cX5OrEEamZKld+m9izCXCqgPerCvt10dEK1dPTC7fJicW0FzWzdKhTKGh4Zw7PhRrG9viFFPNjnnS29vt5iKRDkIOpMlza/Gxga4HYQbOQ/syGcJ0tK4LY07d+7hwKEDGiN/wGeYFlO7mqxKixWTE1NYmCf77gBamps1fjCxe4LrxyqWNIt4TrsdJUqfsFMEZmxH03jr3UsC/qkvHA540dXSQAs7w4CPLP6iMccN1mhCgAKfDceP40LwNZdNCQCqFBIr37+ur2wUI/fWANcmDEYfARICRjSq4zqjvBCN8gwWoU/yJVvbm9i3b0CgYIVdSzCGwDfb4TkvK5916eJ7ePbZb2hNE+gmiGvow5oVCxi/OP8ZAFgMLEuTnevUom4VMpr5d6o9jYyMSa+cQKTNyjVMfwEyEo21T8azw+XGTjSNB2NTuPb5LdTVN+Po4CDaW1uMwkI8hnt3b+PsmTOwmsrY3t6Ql0FHe6vWGPXWzTIszWndsKtGckQaizLu3hlCNJrAY489Lg3f13/8DgYOUEphv0wAozvbGBm+j3u3b2HfQA+e/cZTMk1ktCaYw2fP4EFgjcD19Mysxp2FRt4/tZYJohHMsVjtuHPvvqQuaA5McJJSQ1ynLKi53B6ZdpJFSiZkJlvCpUsfqCDBZ/D0U08plvG+2QVDvX9KI1CKwmx1oGSy4bPPrgkcJwOZ4CIBqOamRuwfGDAKBtvbYg2PT45qTxjo75Ns0OLCgpiWBJTYkUAd6K3NLflYFCgbZHcgk8+LFdzd040Ho6Mya2X3FHX8a8OGRAMLVKZCUeucZs00VKW2fSwRh7/GD7/XhYCPmtAxeZosrmxhaT0mGTXWjB12ss6Tmhebm+twOHi/jLFZePx+5KxkvlrgQRbNXgtSG/NwIQufywGrwwGz04N4AdiKZwCbEy3t3YqZ7PRhXGVXAwFYsmE51ylhVings+jCuawibsFg3RtdaS5jv4NhWGxINvG9GI8tijNks25FtgT+sihDmRoWmzjPjE4Mi0B6rkcrdfmzadjI3i4WMTc3j462DpmMc4PkHkneK6+N4N1uNIboLqUzmjAzuaCCbxns0AASiQgKZcDlqUEykdFz49ysq6tBbdgLu9XYpCfHptHe1gOL1YlkJo2d3ajiDc2nuc75fIcfDKnozaV89NgR1NWHkUnlUS6ace3ap2hva0ZjfVhmvtwHuV8YK9XY1/klk3ezGTl2nNy6h2SmhHzOgvGxGUR3o/it176LYJCFdnak3EUo3Cw97WScXgweFf5bqLVttcNic2N+cRX/4c//SkDogYO9KlawQ42FXJ5d+LHJWOwhqM6iRCqdxMzkNOrCtWhqCsHhIkRc0Lpk3CkWgFLRrL1hZWVJe77N7pYZM88Sn3zyEQ4fPgiHk51xJZ0fuR4JxHOtbUeT2I5lVMwsZNM4evgAAn4vRh8MG8axLg+2d3ZhslgxeOQonDa7uhk3NtbU7di/7yCiuym8+eZP4XTSI6UTHd3NMJnzCIVqYLc5sb25ju21ZfR2tsMm4NgsrfFsARiZmsfk7BL6+gfQEPYhXOPF/aFhZDKU8HHh0OEjep4ke3D/pMTS2MSoOvS4z7OzrbOrBx1dXUglE7hz8ytsb6wi5PfhqSceR3Q3ok5Ol4v69QVYHCQssJDgQ7nkQTSaw40bN9He3Yzu3hYszE1geXEJPT0HsLvLOGsTgByqDcBkYiG+CJ45+RR83hqYbGaYbOzsYtHF2I9dLo+6jNipmEjGBUWTEc51ShKBTo2cc4W8zl/METKpDJZWVlWsoTwV9zYyw2mAvb6+ubeOyf4vyTtAvidsIixTdjGlZ8pzHU3ouaa5bzCecg0ZcdaY1NI+f+hhusckrxyB9/TPeV7SHrlnAMyYw9JExRDVOG+VcOa5f17FiX6Dct7qrVZHoDoC/+0RqAbF//YYVV9RHYHqCPyGjsAXl//dL4DnxkG28lUByqkBXSqkYCGYQjauXJyMrwpA9PUhJDckLykNEz784KqYLATLSP4olNjO7MHy0poSFr8vhHCtF3fvf4ne3n613B4ZPCZmEfXMd3eiWFhYUitoa0ubTBcz8V3sG+gVkYStpATW7g0N4crHn2J1dQvhukbEExmEQrVI7O6ilM/iR7/7fXR1t0qqwuVw4Sdv/0wSGq+++j0kEztwuCDtXF44wSSC8bp/6jXyfopMtDk2ZiVsPr8f169exTNPPCHwngkQZR/KxbxkRQiex7aWkYluwUVmq8mCLyYjcAUbjTZitsRSHqdUFmjJZIDAHEEZtjsnk1mMj88KqPH53XB7qDfeK+YVQVYCfQTIaITK5J3vx4JDjuA4ExYCrspKqQJhSKYQFSTIwPZ4k8Uw6RNDR8/cLJY5EyjqgfKfmFiSAUo2kPTF9+ZGZV5UWPgEPSpGogbTk0w4Q7OZPyOYwX/f3tpCW3u7WMh8zkworXY34on0QzM3jkFFP52gP1nQNF4zWvPZmm6A70ePHMWhQwews70loJryILxGMlzJ9iUIwiSb+r68bgJnn13/HEePnUAoXCtGFOfYz957XxrYBOKbG+sEclGWY3V1XZq+fB6UULh0+SL6+nrQ2toEr88Nq8kBlIzCBAGaP/3Tfy9NfjLqNPYlggOG1AjHsVJoIqOqwnri+PC1fA3vmfrEfb29AmzMNLAkoMjZZ7Milc2KjUxN4yODg9KfzaYzAojJ9L194zp8TjPu3vxCIMPSxjbSZTtOnXsGkWhKhnOxnR3s7G5j4OCA7r1YKCOfLYiB39nRqURY2t6hACYnxlWoie3G4bZbEfLaceLwgMa/7+AhrO0kMDQ2K6O2xvoGBNkpUuPH6vam3o+62zyA0ZiWWt8RPaccQgFKFBCssakrhHqmZEomEuwaIQhlFitycmpKxqxevwG+cH3tRhMqPkxOTuPs4+ek4Uz9VbIMea0EDomjU2pkY4smk0EEOB+ox2+yoGiy4/InX2BzN4ZjJ44jFdvB4P5edbIQ/CLzkQUmAnXq0CDIm6Nck+th14kKQWXKIv08VlZYrpVY+Pe/k9bLIoEh98Q5T0kcdo/w35nU87OY1HOOx2K7kjGhfA3ZnSzG8PeuXbsmcJ1MZwINBIrY5TA9NYmurnaBZCkW7txOzS+B5/QUsNoFxpltZAGmBGCzIMkYnoyn4PX4FAfdLo/MbmmmyzlQ1j0yPhVgthhawQx/lKZaWttCPJnH2+9cko8EgTt2THS0tePA/n0qYBDAJSsxm05gdWVJZswuB2U68iiaWUzMGTGJMZaTgAzsQllxb3Z2EffuDksXeGJ6Hsl0VgZ8x44OwuW0IZ2M4/W//RscPzaIY0cOS+aCMZTSJJwnjDUEh2mCyrWVkgGlT9JBjOFk7fMZsfuJkld8zpIDisX2CmZG1wDXJP+QNUpw6ubtewLf2N0QDgW1plis4OedffxxXP306kPdbJvTg4uXPxRDmz9nXCIwTqM+Fgk5Iwhz9vf1IRQOygibIDV9PriefF6fmM8cWz7Pne0Iujo7FZdTZHlmcvjok0/R09unNXH46BH5diTiMUxPjcuItLe7U8UMt8OFkZFx3W93fz/eeOstFYbJ3XzpwvPwepxw2SyYnZnGwtIGCiYPfP4AZqanBZrTIJHAdIG65Q6rAEV2t3Dc8mZDv37k1ucwp3bRXlcDn92iTrJkroiJpTVkzE7krU7UBMKwmSzYInu7pkas0qamRslGsUJraJHHBZgzTrJbic+Wz5BrhOuABQ5DJqyk7jCylynVwzFmgYtyGgSc2VHW19crQHp8YlKxp629U10cjHWNdWFY2O9VKqprgh0fnCeM2XHK21ht0smmcSPnTdlqx25sB4uLc5InyufK0sTv7hhQ/GJxG+YsrLYSJqdnEI2l0djYgjzlKczAyZODsFnZKcU1VcTM5Dy6uwaQSpH1m0YuX9Dr+VmUjiLIyqJasVxEoZjD0WODAi9dTg+2NyKGnwgR0DINzr0aK0lXqMNCPWJa/6ayhOhAtPTWvfvo7jmI4QdT+PKLu0gmUjhy+ADMpiwGBjpwb2hYGvRetxOHD+5HLT0eclmNLXWxs3lgeHQSf/v6j1ETCOGVVy5IeonzfmV5GUePHkV3Z5eMSuk1wj2VxWeeQ849fg5T45Po6GhCIOhGfUNIUkFOFmcSGbichmky4x+vnmay7Frke7CT47HHTmu+ZXMZjI2N4cknz2N8fExniy9u3oPFFVBX2NHBQzh35pTOYV63C++++w4amprQ0tqOr27dwaHDg2ioa8DM1KR8RmgGnckW8Oij5/DuO5fVlcjzyzPfOAernYCxE3Oz8/LGaKwNoT5QgxylA9VxV8Lo5AxGJmbh8AQkvVIXcqGxgSA1TYPN6u7R60bHJGGSyRHk31ScZufHoYFBmWjzmXlrauR9sTA3h2I+K6mggf4eyUCZWbh0mLG+sYhQLQvKFjgcfpRKTmys72JkbAz7D/QgEHRhePgOirkCwuEWaahnczzHmiXv4/Xa4KYMjsUEh9UOn8cPu9uFsszdGed5XsnLxHZoaFhnWwLn7GzgGmXBj8+ZcSocrEEmmQC5HIyDiVgcG5sb6vZiZwnXrdvnQ2Q3hpmZWe1DPCuRkMHzIgswZNTzzMV/53tz/ckHYmsLyXhCuv0sAhqg+Z5EpL4bGQfPC8b3h/U0/T/Bc0m7gMQUeqUY4Hnl9fx8/qmC57+hyW/1tqsjUB2BXzoCVfC8OjmqI1AdgeoI/JIR+PzSLzLPDUDoF8FxtsMW88m/B55XXvOL4Ln+32SWZmY6XcTFix/CaqGGawpnzpxCrpASGDkzM49EPAuXw4uunlaMjd/Dc889L7CKRmfd3T1KStdWNzE3N4dMJofx8Qm1ujeEfHj66Sd1qHe6XQJk3vzxj9Uy6g+EpaWaSGbh9nrR19WLsZEh/P7v/wA+H3WXyaC3YmZqDu+/dwmvvvoKurvaEItvik3ndXp1CjdKCHundJNhBkgmIllnBDkJ7j16/BjCAb+SAco9MNEljcpiKsJuKiARWUMisgo7IVCTFZvFGkwubEgflQAAARuCcWTWEPgm0MLPpOwCCweTU7Po6ekW22dichT79/dLzkLMboFjBMXJLi2ptZyMPALLBAG5+ZHBwy+CEjTxJBDMBIUmsPkiwauiQG5ev4xFbYa2NgEFE5jglHSNpjKhFkPf0jCNMpg/BC3GxkaVtNcJkDKYrtl8RvI7BPko+cJWeIKAfLa8dsodiFmUTOGrr25LY5WAFIEqJlF8LQsiZIGzpZfa3tTyJVBCViiTrQ+vXJE0Clt6Ccr39nShNkSNYJceW6lQEMuVgB2fWyKZUAHmwciY/p966j5fjUxsmbDyGg8fGpDGMMd0fGwC8XhSICaBtEuX3hej+8iRwwiFA8ikcnA7vQLQCN5/8MFlDA4OorOzQ8C5vK325I84hlwvHA8mcRX9XcoF9PT0GMBhPo+RkRFJwmSSKbH9aWjLilO2WMDq+gbGx8c1FjR9ZHGAWqMzU9O4/tlnaAj7EfI5sL48h9a2VrR09qCxcwCZslXg+dLiMhprw/D5PVhaW9FzslsdcNqdei40Rl1cmBfznFq68bghGzI6MonJkQfIJyN4+fmn1RVREwoLPDc7vGhu7ZTpp9/tERl0cn5Bkhwup1PMwGCwBlka8MWiYrdTD5wMTs57motmaQBMHWlqrpYJYGWxHdnROFEion9fnyRzyOx3efwCws6cIRsvhnCoVozfWHRX18XiXC6bVmcGWYZkt7U1NoCqqAQw8mUrfvL+FaQLwOkzj2F3ew2HBrrl50DQJhaPoTZcJ71xslQ5d6XPb6dZo1nzjqCgw07m9p4xcsUg+Rfi5t8LuSYWvAzG88zsnMBYFowoVWO12SU1RBCX82w3GlFxgWPPbgsC5NTo5/zh+uDzpw419WEHBgbQ3NiIuvpaFQXJCGQhQUbJZQLnnHdWxRZKBpCVzeLAzPQM3C436mpr1WXD9Tw+Oq7Cz4EDBwXw8vNpoMlr4TOiaSrXOw3pnG4/ciULZudXMDQ8ouIQKYSUASAb8eDB/ejv7TE6Aih1tLigYgk/z052LwsVBTIiaRxLXXgyxksCV9JpdgFAHhi3b9/Dg/FJGUtubqwhFKxBX1+3uo4iW+t49hvPCKh3uxzIZ1lsHEdzS4sAU5fbJfPfZ597VibSTa2MOUWMjU+oYEEg0l8TFlDJsSBwTbY/OwDIlqXsRaV7ZndnF3/7+ut4/oULKnbR96C+vg4eGhNTz54GkVab5jy7pCgRdfvefYRq6xXrGYc3NzcVq2jWxz/sxqCx4fLSEmoCNdglE3ZzC8lEXBrovD6ysh12m/aF0dERgb6Mkyx00DyWABrjQiKVxvjEuOL74OAhSeXUEfikVFapiPGJKbhdPtTWN+DSlQ/Rv28/Dhw8hDfffBP79w+oQyCyuYnWlia4vCEsruxKfoRMfxa4JidG4XURTHYJMGPBzuf1qgtsemoUA32diKyvwcNnmzM0wje2drARS8HsqYE9UIumzl5YYUGcn9PcrGLv/Pyc4i4rvOwE4RznPJHBbTqtfYDMfz4fdVPsaYqzSM21wAIDi4CUcGIXmtfrFwhNSSqunUcfPak5pYJDJq09k7Ge8XhzbV17CgG0nWgUdQ31CFBeLZNBJpWWJAwVrUgc4H6ytrEBmIpoaKiTFIjfF8bkxDxGR6Y1V0vFHE6eOoqe3lYVNsqwYuTBuMwvTz5yXIxrgtROGkfn85gcn0FfzwGBq7FkVLJh7LQKh+vF+uV9DA0/UAGtWGbH3inFTPplkOFLCRkWkXxel4qTLBxyb+ZOXfmjc0yRHTIm3Lp7Gxa7A53dA0hngJ/+5BI21rcQDvnR29MCiyUvqScW0wb6e7G+tiJTZRYUIpFdZHIluH0BfHV7GHMLKyoo/uG/+D35dayvreGNN97AsaNH8dST54VkXr58CefOPi6GN+9hbGwCPV3dkqobGOhGfX1YhRJ2BFAqhLrs3HvDtSEV+8li57qbmZnWXDh27Kj2WT67u/fu6AxBQgbPlbkS4/rHKhz193bvgeeGzwoLgXzGLCZwrUxOTcPtcGtPam5tQCqVQCQSRX19K0pFq84HBIzPP/kY6hpqUMinsDQ7p2JLU10tTMU8ssm45h+7oKSZbnfDG6yVz0rZRC39DBwO+ksQVC7iwYMRFU0JCHPfYDxta29RF1Ep75DkILe/VCar8w3NV3n+4p5EzwieeQvpNFwuK7a2VlBXH5RcmNPpxezsCiKRmIpFR44egNVWxtC9WzoLsWbs8zVgbWNXRuDrGysIhT16H8YVv8dndNDZrMiXDLkfsulnZxbw5Y2vNCeNc6oVHj9l7AxTWu7TAwP9OHniKEzsxuB+bjbpulfXVuFyu2UoTjm7dC6PkTGjk5SkFEoSUYKMc4JxmLJHfE/uS4yJjHvqIKS0Sj6ncyT3FhZ9fw6eMxYY8A6N4uVlsQeeV/5OskRFSq3ilcIz+C8yz6uyLdX0uDoC1RGojsDfH4EqeF6dEdURqI5AdQR+yQhce+9f/wPmOQ+f0gf82hcTlGLOAM8Nkx/jwMovJrS/yEgmIII9Nun773+IbKYoBvEPfvjbWFmlvqhLzCKfNwS/N4TtnTXMzU/ghRdeQDQax4PhB3vat13YWN/EzMycJF0IXhFwKGTiOPv4GSVPZPIw4V1YXMTQgxExzk+cOImbt+/C6/Pj1COnsDQ/j0dOHkYZBIgBc5mUdTNu3rgtwOXb33oR/hq2/jMRsEjWxdBT1B0q8aqwsq9evSZAt72jQyZoWemNOgQC8TpsNBg0FcU2z8S2EN1cgrlI5qsVGzk37o7O4oUXnhdYSvYdAeqKLMTi4qIYpWSY7t9/UCAvWVuzs9MCbMn2YeGByUlF653McMqMPBgbERAuFiXlPPb6tltbWrETiQgEIMtRQG2xIJ1cgwENGTCu7hmDEmBxOQlAG8w1FVOYjrO/ek9LtvL8CQLPzs4qkTTAtrzGie3J1I8lU5rgHIGNClBBUGJg34Dmz9DQENwur3TIOY/IDuT98/eYULGNt2J2SrCFICulI3jNLDBMTU3i9KlTWF1eFtuQDDyy+jmeBAQ9LqfAKDLnWPAg4CRN6yLZfEW18xOwamulRAnBg6Cuw+P2ax5GtnckkzAwsA/Xr18XiHvw0H4l5blMDhaTIR3D37l//56eFfVNWdThOiFYxzFmYkhAs6IXz/Hiz8kmPnv27MP1Q0bdyZMnEd3ZhUVFKM7IMqKJhAx32cbe3dUtIJYFkngsjnt37siYzFyi7vAKTp0YlPyD3eOHxRNE0ezEyvo2FheW4LRSM78BUZrP7uwiHAyL/UWAp7eHBo+7mJgYxfFjhwWaMvn8+JMb2FpbQzkbx4vfPCf2aTqbhydQB1+oXmxx6sSW8zmUzWbEc0Wsrq0LnKBMBRNqdotw3dLsj0AgWYlMaCnlQTCQUiAEjzc3t7G4tIT29k4BgTTFm52fFQg+Oz+Hzu4evY5rhox56iUTPCaTk3InlNzgiLE4JGNdynVwGvPaYEHZ4sR//Lu3kTdZ8eKFFxHb2YLXbkJTQ1hSKdRWJ7OVLDkWKGieyoS/UugiAECAu729GS6n/R9E1a/HwsoPDS1WqEARCIYkFUV9cWr6U5aF85FMewKhBI8IKgcCfs1/gvj9/f0qtvD/+f4ETVhMrBSnjg0OYpds9bWp4QEAACAASURBVGRca4yx2mDPUx6mIFNRAvTxZAwRPQsDxCHC1d3VKSCPutGUhRk8PChJJILk7EowmQlgGDJRFcNfSlI4nD6sbuzg1t0hHDh0WJ9JsI2GfSvLi2hrbcHpRx9FbTgkKG83so3NjQ3pPpNtnM3RrDinDhHGTQEhlI4plTE1NYtQuF4s5WQijeGRMRl0Ujv4/r27Ani7OtvV0eBxOQQcLi3MSyOcoAzjIkEZegHU1dfJhJHsV0pyEBRjEY3FEM71QsEsPWDGLmppP/74WY2z4ddhNuSuzCxmRvDBBx/glVe/p8LH7Oyc1jYlcAb6BzB07z78NTVialPjuqOjEznGl2gUy0vLMrdl7CYQTG1vFksJtNNQlbIE1L6O7FCaK6Nx5uf19XRjfX0Vbe2tklhggYKF0aWlBTTUN6irgtJLNnp95KgbvasOnY7Oduzr6xFwbreTxZkVMFcqm3F/+AFGxyfx/IsXBObx9ZSD4DU5rFYVtq5d/wp2Zw0OHdyHQiGByfF7QCmD9pZ6eJ12WGHC2vIa8hl2WJVR484jGHCpWEMj0HzBhO1YGrF0AdFsEbUtHahr60C2BKwuLMKSSqOO8jher5jyvH/OXWlC0xshlVJxjXOYHV6UamlsatSa4LrnXOMfdrYsLS1qLTQ1UzvchrmFRa1b7h/t7e0qnnA+9/b16TlyfnnYGZVIIBnPSPOacl6xRALBUBib9JrgnhFPiM9KvxBKWzQyntotkk/jmmABjUaNyUQBU5MLmJychc1uwbPPPYlsLgGn24uvvrojk3IaQxNwP32KHQtxuNxGgWl6Yg6NDe2SuCgiJxmjra0IcjkatTvR3tGJ2bl53Lp1WwWns+fOagw4L1k03d3ZgdVSVkGjYnRuOIwYviU8s3DnLtIsuVTCm2+9iTPnziKdJRvXjquf3tD6ogzPc8+dRyDgRGxnW6Dq5sa6xp9FCM7rYhkIhOrh9NTg//n3f46yyY7Tj53B8SP74XJY8eWXX+Dzz69rbf/RH/4hspm0QPNbN28qxnV3G3vW559/juMnTsh0uqGxDh9/9JH25f0HDkpmaWpyWobPZx57DC5KaOVzuHfvnq7lyJFBo5MOZYHp7EbiOqUkWrZgxsLqjgBZxoSXLzwPu5XdCw7tN9rLJCVnkZFvKVeWbn0mm5TXDBnXW1sxrK1GsLEZ0ed4fQ4cOX4QqcQOWhsaEKCPC6V9SBDIZxTP6eUTCNWibLYjmc1LpqhEWRSLUQjkz1no4NmBhUnO88b6erS2NUs+kHvN558NoyYYNtZxnueSEtKZrL6TDMF9kGcBSzEvTxR/jRteLzsN3VrbPI/S64Xxi5ro9MWJRSNobmhEsWiFz9+A2blV7Nu3H3MLU6ipccHCeeN1I+Cr0RnG6nAhS9a3zSGwX0XLkTE0NTUjGAqhroESiA6x9CnRE4untL8/dvokGutCQMnoruB6ocE8C5fh2lqZitPvgR4r9ExgwYV7KbtIuLetr9MAuFb3yFjL+SPvCLNJZ2DGO8ZMzmSedwzw3Oik/Dl4vtcFyx/sAercewsEz1U0MZjnnEMV5rk6EfdkWx579p9VcaJqhlwdgeoIVEfgayNQDYrV6VAdgeoIVEfgl4zAZ+//m18Knn9dvkXM80LqH2ie820NkNAwy6sA79RXTGVzKBZokFbE6OgE7t27ix/96IdY31iSIZ7FbIPD7sXy0ga2dzbwxJOnBR4R1KNRGU3oxNScmcUHl68IOKyvrzeAMhvQ3t4qsMgfCAiEIWBLsHdzK4KfvvMzJFIp/O7v/j7ee/eizJNeePEZmK1kE5aQiMaRzRTgdvokVUAQ7+DBfpmR2q0E0Y0DeUWjm8kozec4WH/2Z3+G3/3d39PPbWZCcgariRIbBGcENJUJngPp2Ca21xZgKVFP2YHNnBvXbw7hlVde0fUyESZTkaDw9PS0Egsycwi+8LA/MTGO2blZseyZABJE4xd/Jta58GwzNja3kSvlZHgoyRNKWVitAq4JFlA7sr2tfU+T3Ay3xy2WLRlFvOallRVMTU0LeKekCYEIAn1NLU3SynXZLQJKflHSh9dR0XtWosI5QJkbtuXu6dBqnGyGjAxBDYLgBus8KePLUydP6n6YPPFnHINK8YZJMn9XdQwaXcYTcHoozUC2pw2ffPIJnnjiCd3rwvwcpqem0N3VJfNFJldkoecylBti+3gS09Mz0jdnEs2CAYG1q9euCVw/duwISiWjCEAQNxSsVUs9mVH8PQLdLNZQUoca0C+9cEHFCBrZsYBAIOqHP/yBihLG3GFbsKHratyPUYgwJAeKAotGR0fFPDdkCQpiRR44cACpREIsSTLPiyiKcb++sYm29g4BSlwXhVxR8ig3b9yArZxHIRNFR2MYgwf7VNzJFsuSSjA5fBgZndTrN9dX9YwDZH+XygLtyAa/desWBgcPY2xsBB0dLZKm2dndgtdXg/c++AJz07Oo9dtx/HA/YrsR7DtwAG5/GCULOxvMyCVTqA8HsbCyhoWNHSyvrqKJoLYS2IKkPAigb25simlLCQgC4h6fV4AYF9bS0rLWPucGixV8JmSxkWU6NDwkIz2y2O7fHxbISd1wsiR3IxHlzOlMSoxwaj2L3ay5aILLagGfCCVBMgUTxqaX8OkXN1RoGujphA15nDp5VJrHTNT5XAj08Lmrm8PpUiGF868CYlPOgODHL35VunEq66Ty3WIzmLJ8P7JJ6Z1ACQ0C53V1DYbxMqB4RiYu2foVySPOC84vzhlKqnz66aeSRfjhD3+o9ZJOJAVUbW5vCqClmSVjjcVCJh818jckGbD+/7H33u+RXueV4KmcAwoo5NhAo9GNzpFNNnNOIpUlW5LDzOzsPP5pZ5/5R3Znx+NZZ0u2RZMSKYpiECk2m53YOaGBRo6FXDnHnXM+FIf2Wuudn13QA3UTXaj6vvvd+977nve852yuSQKKz5kGf9Sv7u7qVMHhypXL6OnuVOzR2JUZP1jQoBQOiwdGTGEM5OMiGEIW6n/+L3+CRx59DH19PZKRULyemcalixclP3RCpqEmgWkEOllAYTcCf1bZYZ6r0EHN81pNMhLzC0tibFKOyuPxI5sv4djx4wLoeL2XL12UHMzW9oYA9Gyaeuo9eO1rr6o7iQUDrrXe/j7cu3dXIA6bdNgVZID1O4VfYS1OuF0BrT3DzJUSLwQU2S2zLnCLz+yNN95QQerxJx9TzNpYX1dRj2zzbCaHifEH0t5/+cWX0dPTq4JsawcZn+ua5wS5bt64KUY6dXtZuCFIzIIfO0hCoTAmJ2dkqD3AzpVKGTeuX9MzovzKI2dOi01OEEndSZWatJLJ7mTstzqc+OTTs/qswV0D8PvcyKXT6uzgNRSqJnT3D+DP/vzP8eijTyDUHMa16zcEaHFfaG0JI/Lf99w3/+FNnDp5RgUxr8+OlaUpZLMbePThw7CihBIlLtI5xDbjsFucaA74sb06IT1vT6AFsUwZq1spxHNVBFq7UIIVR06cwtjkA+QKBVRyOYQ9XizMzWktcS5IisTlEPOcgDj3Aq4txn1KeZBVTlCUxS3DhyCpYg/15fm7XBOcpwR4afi4/8ABsZnJ9Oc+SjkR6jHv3Tsi4JX7YSweg8vhp7K2nrc3EFSnytr6ugpLBI95AmgJNQm4ZLGmUuZ8tKFYzosIsLwUQblixdZmGqurmwL+Hn7kBFweu0ynf/nuB+jp6cPiwhJaQkG88spzyGa3YDaV4bDZsL62BTMcOtcEQi6sRCJobe1QBw67fchi7uzqwUcffaQYNLJvBPv27RWwSCbuzNQUujrbFPOcdnpnGF1hdda5wPOaGTaLE5cvXcb65jqeeuZpmVbHYjncuzepri92rDx0+igee/wE5qfG8eDeXQzvGUZ7R4eK9CzcdnT1Yjuewp17k7hx676kurgXHTk4ok67d3/xNnx+r2LIiy8+r+cRWVnG+Ni4CvtcQ/QxYRFjYXFJUnDc02ZmpzGwqx+PP/GY9shPPj6LtbVNHDpwEIdH90h6heciPnPuvf+jM8EuEDWeMDqUbt4eh9vfismpKZlZfu3Vl6XXzrMY/Qo+O3dWpq3Dwyysl2Ezc4/fRKGYQTIV15qlx8zf/93P4fVRcoXBoYzWtia0t7Ug6PNiqL8f2VRScYtGluzwmZufF2uc3Y5dvf0yxizXKM1lRjadNYq4AL64eAmlUl5zikx3Ej94PuD8X1vPCbQ22xwqIrMjiQbhXINmq10dMYzvmfgWMok4Tp46ifb2Vj1zxoSzZz9R/CNJQNJBJpZMavIcsdnJFvdgYXEDe/fuxfrWKhx2diTVEPT74Pf61ZngCwTVKUr/ABYS7twdU5wngYP7pM1OCZoqaqaqPBBinAu3b0tSpiPcrCIOi+rUrKeeO/eQ9o5OSR1OTE5rvyBgPjS0W0A5i96SKEvQByK4U7wkO74dHjeLDjmtbTLRacAtx5Ad4JwSUYbmuUHuMCTRdECs2yDoP7mf8H/yNLCSVELPC0ZQ4xxWP682mOeN9LgxAo0RaIzAPx6BBnjemBGNEWiMQGMEfssIXPzwj/9f4Lng2H+iaV4Hz8mo/ucNQ40PqOuhEzyneZXJ5EAykUdkZQ3nL5zHiy89B7udzLpNgQW1KgF0Dzw+F/buGxIbhUwyymUQPGdrLtkpv3z3PYEVr7zyChLxGNx2s4BuGURVqjhx8qTaQqXxayPLt4aJyUncuX0X6+tRtIbb8NrrL8BiLcPG5IHmQSUTivmKtK3fevMN/Kf/9B8NQyJKR2RzAmIJ9hJIMcwtDa3Wvfv2iUnFLzKRHGyXVtsowU7DtJA6pA5LDdn4BmIby1+C5yVnKz769ILa/wkEkAXJz2f7L8H0tvY2Jcp2u1PgwNamARColZXar9L2NZg7BLhz2aL0KZkIZEp5AY0EBwjUtYbDAqST8YT0OVOJpJIIJrJk+Hl8TKzM+lwmGHwPl9srkz2yranpzmIFJR4Oju6B2+nQ8+Hv+P0BJVOGQaihp14vnsgkymLb0WY3tJIlVZLOIBKJCBQkQ//mzRt49ZVXJcUgc9ZqVaDI7Ozsl3Ixhrkpdc4N+Ri2NNOIlqAhAW0mlcePnxATkEyw7e0tAVcEzyl3YaqU0RwKqP2biSr/LdzSauhIl0tKDMmEH7s/JhbowUOj0tyk2RXN3iplk5jOBKnfe+896W8ODw+J+bi5viG5GJk8ut04euwIvF63xoFFCd6LNK53rp8AKb/qQDnHjSAomcQE7HmvBOzYyk2wjcz5uqGimQAk3Xd3pHosZjuyuSLm5hYw9WACLW4T0tsr2D/cD5QJVDQhw3licWFtO6XXEllx6Lpo0miRti4ZrCwUEZxuaw1jemYKx08egcNhhdNJW14zPrl4H7lMHvZaHkdGhyQT0NrRjmLFDIvDozljon4o14LHj9sPZgXgkNlH0IvgH8eUzGOCKmxBlwkYiyhkZJfK2NralhEqx6I13Gow+4tFvYbMS4KaDhefPYseaRVRmCnTqDDo9wvIIPOT2qgEtqntSgNftXszv5ZuqxlVswPZshmffHYeN2/fxne/9Rqa/S6EQwFYafJL5nyKLFiX5lxduohxhck3v8gApmwIOxXqRR3DTLdupLvTTr7zM8mtlIziGQEjGlcmk2kVpyjbwpcxthjsdL6OMko1Q2u2VpNECEFc3jMBxwMHDxjavwTjszlEFpcQag6hraNdcYtgC1nAZMMSoPf7gvqsZDImsIoFAkorLMzPYdeuPkkz0Az3iScekxcBP79UrCAazWg+0gh0cXFeIKKMkiVlY0JLWzvmFpdw6849vPzyi+omIhueLGuC5wSBCeTy/rkWtrc2FXs4z8QqrdDEdQfMppyu9gtq+m7LnJDAH4sWNA8l8MZi3+CufoEonEuUsiKoxmIJtc557efPX0BPz4BY2dSMbm1vVQwnE5LzJ1+kVA6lowwt/sWFVZz9zYUdpj71lam/m8Tg4JCY0YxXBLnYndHb34vhkSFJK5ElSxkBAqOJODs4WgRssvjLopeVprKlIpxup4ptZJnXi2gXL13E+saG4lPd28Hr9WFpiUWOccUTsuybm4Po6mqXtIU05F0OdYewAEJwzEKmt4kxZFZyFEPDI2KJkkWeSsSkU761tS58qbmjB7fu3kMqncbRo8dw7959zUV2c1EGhBrfo6P7JZWRzRSkQ1yt5lGtJOG0l9DX24x8OgozTZlNNtgtLqRjNBuOo6PVp7UTz5SwHs/B5mnG6nYaNasDe0f3o1QpYfLBONrbw9i9awBum1PxjePBsWYBgfsbtayNjhyz5Gq4H1FXe3FhWQx1SmYRtO7u7tKzYTcBnw3nKEEy7ldNzS1i7bLwdfv2HZw6cUprhrGFHQvR7U0EA9S+tyMWzyGTKar4kCuW1QnCmMj4yI4Zt8OO6ckJ7Xs/+sHvANUCKtU8TGbuRdad4pcb62sJ/OIX74uZu//APrR1hnUOoCTc7qERzZFwSxOee/YxWG0VvQ/XXLkERDcpjdOMiilnAH3lGtyeIMqlqiTbKLVx/sJFPbemUBMeeeRhgcHpZAIT4/dxdMcDgN0hAtW51iSFxOsrSct7aWENn587B3/Ai2effUZa1A67Dzdv3cdHv/4N/H4Pdg314ImnTqsLp5xJGYc5Pgea7rLDisBj1YLPPv8CY+PTSGfyeOnlVzAzMY65uWmtS7KiH3/iEY0v4/ziwoKKYftH92u/pazQzPwsdu8excJCBGP3xpEr5HDy1FEcOXoQJosJY2MPcP7cZbS1duD1l56R18b4xH3FDRYn+M0935DAonkzzwJu3L0/hWS2KhY7i+bHjh6WjJvb40S1UsL7778nU1Wy11mcIRufay3U7MPQ7gE98wrjTTyH6akFzMzOwuaguWQZnZ1t6O8dkMeIVUbMNRTzRoGNngr0rlhd25BuuW/HEJidBvQoYJegnRrelC1LJbRuk/GYpLe4V7GYFwx1az4SYCb7fGziASJrGyhQNsjq0HmH3UL51Lb272NHjsHvo9Z5CdNT41hZnkVHe4s6objz0IBTZuU26q3TQ6KGcsWCw4ePYH5xFsnktrofmgJ+BH1BQ7qNpIVKVedO6syTdc5ODJ6DuAdLjo/mvTyHUIfe6lTX4L6R3SKQUPO8Vi1Jq5zMc15IK4vnALZjCWTzRRVR+vsHdGZk7OEX4x4NnHmu5Fl+ZM8ezUcWvHi+ZAGGcZWFABkHE/pm2NsxrWf8M5sNcsU/1Twn85xnW2NPtasoTqNlyrwYcnrGnn3y6X/TwIkaGXJjBBoj0BiBr4xAIyg2pkNjBBoj0BiB3zICZJ7/c4afXwXPDZ3RHMoFsmH/MXhef9s6cFpnnrMVv1AqIRZLo6W5A/lcGX/z47+RXu3Arh5sRzdgszpQyBNstiGVSaglmhIFTKRDIeqWG4diMoTeeecXav/93ne/K2CJeuI0CCTrle30J06cVBs6QVWDoZzS3wmc/MObv0B//26Uyhk8/sQpybawVZ1a62zdplnV2d98IrbMk08+JpPRTz75jRIQGiMRzCA7kAk/2bNMsMno5uGeer7ijJoIoBvsUY4Fk4liPgVLJY+1pRmYy4Y5Zs3Vgis37+Pw0aOSRiFrfn19U4DadiwmmRYyc8jMoobz8sK8QCMCmUwa+imzQPDTRO3JoszDqFNJU0DYzGL0E8gle446pIV8AadOnlSbd6lYFOhjpBkaOgEUZGATqEskU0rSCegR9OT9UAKFwGelmEd3R7u0lglS0fSTCJRa70MhJSZ1li0T0Uw2h4mJB2IX8d8IlPDvlGfp7+839Gp91KvNiR1J6QWxs03A8tKSwFQyzQh0MdEiW4zAGucVmUMOp0tSNKtra9JyJojK9nICz3wfMpip1drZFkbQ7935/ISY6EzUggHKt5g1xwz9cQfOnfsMoZYmaZyb5ERrQTZDc9ug9HN//OMf4z/8h/9VIDw1zakhX8xTw9YBp2unwCJWq5HKGSAd9bINlhzHtT5GHHcm32xjpwGk9D4zGc1b6s7W1yTBIc531rLI0GZRgoCI2UKGmBlvvvU2/B43HOUYBtoDaAk4UckT/LUhWyihYnNjIbIJrz+ErfVNFXr4GS6tE4uSWXY+kBHu9RHMriIQ9MHpssHjdSKRzuPynSVUaxaYSymMDveho60FHr8fqWwJVielF5ol6UOwiaTfmZV1yUhoHm5uoL+vF1tbG5p/LICF1dlAYMKEYgUqlK2sLEtDmmPb3tamQgafI9vdg4GQTAtjyTh6BgY0DgSJC7minh9ZnOxCWN9YRWdHm8ANAkxziwsC4rrCLbCTrWaxyTC0CBvOnr+MldUInn/mSTR57ZJZYnGKX0yqCaJyMpKRXKezyURYyTo7Pih1UtyZQ3ytURThvP5qIaleTKRMEp8p83Um9JwLZCwSsGBxRvO6RrYtu1Eoo5RQ/GLiz6LNM888o7hw9epVsdMJUhMooszHYG8/7E5KLKQFTq2t0iwxLpmogYEhjO4/hOXlCPbs3oXpmUlcv34VL734AuLxqEDZnp4u3Lp1HWfOnMbW1qa0lClbVCjU1CXQGjaMeEuFomKRzIXNlGXyYWF5Bb/++GMcO3ZU4y692ZrB7t07MiLGIjE9ziuyCClLRNPLlqagpDkUQ02sHhjgOYFPxqFikTEkLxCUvgQsiFLXnsUuaegX8jLJld64wyZGJ/9tanKK5VNUylVsRbf1/I2OJMDqsIu9TB1en8+vAs71q7cwuGs3BvoHNOcYk8h0vnT5MgZ3DepnjHGcc/tooNjWKiCPn7u2uioA/fzn58WopKwAdcIDvoCKk7xGSoAwfp04cVxzVbHBbMK9e2PSt+bnEaBncc5iNTpyyLT95je/jl+++w6eeOJRPQ/KPYzdu6NnxRhHJqylVpNeNqVKkukM+ncN6X28bvfO88rJpJceDNF0FpvRmOI5ASmC5mTGcs5JlqMC7TmMSalECk52+9RKiMcjOHliFNtbi0jGN7G2EsGRg0eQTuSQimfRFAhJPqO5rQPRZA6Fmh2RrQQyuQqOnTgpQHV7axV2Sw293W1a4zDxvQ0fDhY9yaTnuqfJr4rUklfh3IDmAvdWxtK63rUhq+UWi59xmM9SHWksvtjIkCXIZsaFzy/i0TNnJJHDgkMitoVIZBFzs9Mq2gSCrfD6m3HrNk0Rq/D4qNFMk9ZtGZqfPnUcSwtzGL9/D9//zrdUDDeZ6V3ColZVIFylakOlbMOf/8VPVPTjRHS67QL6KZNjqpolO1MoZPH6ay/A66W/QAmlIlnINsS202hr60C2EBcoPDe3iIcfeQx2mxubWzE9z+6eHvzlX/2V1hWLoi0tzQJgH3/sUenP26wmFQV8Xo/iCEt+NodTDG8C8IkYTTkdOnNRw763dwDDw6O4dv0O7twZE1O4pb0Jh47sxUh/N9pDAe1FdqcLyWwWnkATkmn6qXjxk797E2vr22gKteD73/td3L87hi8uX8ILLzyL9rZm7nqSgZl8MKGi0bGjx2C3OfW8ydhPZ9O4euUuPJ5mrKxsIJFKoKOzGacePiK9+a3tBH7y4zfhcQXwndeeR2vIL9kWyi9x3TM+GjHY0LzmPCGQnsmXEE8V8PO339Ga5576+OOPIRGPIhQKihlfKuTw9a+/pliQSxXE2vb6HXB7HVrT1KhPJvMYG5tUgb27t0vM9OWVZSwuRlTgH927V9JTLFRQookFjZZwq+IWOx3ZTeKw2BAKBHS24T6xtbGu9ev1uLG+GlEhmDNU3XEmE+weH4oFmsL7YLXbsbq2ifGpaQHpTS2t2IomYHc6sLo8ow6Ikd2jMMMin4cvLp1FJrOFlpAX7a30/yAz3C0pQ4LdG1sJAC6YTE7sGdmHja1VzM0/gNfrQHMwIBk1vzegsylNiB0OGsNa1eU2MzMnc2QWAknaYAGUa51nxfmFiOLfiy88C7fThtJOQZmyLTyv80xGyUSZ37IbNBrD/PyiipL0tOEZkeuXeyo7d7imKdFHiaV8IS3tevoccM+gVJ5RFzLAcx1dVSXgnmHR9aqr758xDOUZgl5FPF+x+E3JP67b+h7N9zr1zL9t4ESNDLkxAo0RaIxAAzxvzIHGCDRGoDEC//IIfJV5/lVJjroUhw6qMjrMoEzNc1PlS3Z5HeAzQCGDuVwHkcik5KHbbvdgeyulVnoyxCKri+gf6MGNG9cwPDyCpcU1DA3tlWRCU3NQrHOyLNm+TWCBSTMP42+//Y4O3d8leI4KrKaK2mcpE3D16nVEImv49re+je1oVAAFGTIyz7NacP36OPaMHMQv3n0Dj5w5hp6+DrW9V0omsd5RtaBaqeLc559JU/T2ndsCeE8SdN4pHJAlxL8T8BEjdQd/pp5vjfraZraMUsDFOIdn0gncv30DPpcVGyvzknAh4F5xBLEZy6BXAHIJpx46LYYYW8bvjY0pgQk2kfHTAp/HI4CYiUSROtO5jNrZCTQQWGDSSODS66F2ZxFVUxXNNLSiTAoZ5pksAv6Anh0ZhQT/6yxoPh++kLfBrgIaaxKkoHxMIpWEzxtAIGg8D45/Z3tYyTlBIyaaBD6oz06JEUo9cO4Q6DPmSg53795DqKlJCbGhU0uzNpM+h7/L65ARFGpiVFIDti7VwvfiHODXV7sclPDoZ2Yx6QkUEFBJpjLS2GbLPa/p4UfOoKOzS4BsV0crvG6n2oTvj91DX1+vxofmmLwGw3hVzp5Kki9cvoyXX35FgC1lI8jaJQt/aWlZmubf//73dthXOdgsBAZ3WogpOyE9VpH/NE5M9gioEhTihdMQjfdj6CibVVRg4efxxx/X+BGgJ2DKnxN4FvOYKp0mpp/0/aNmugUlkhdrVuTyFbz/4ScIBf3Ibc7h6N4+OM1l2MBiQxEmqx2xXAmLkS20tnehmMsjS/abqSZZARZcKBnA+yN4FG5t1fXTULRcKeIO2egdnbg3vrnLHgAAIABJREFUsykGKApJlHJxHDt6CJ09PbA6fSjBhtm5BfR2dSMcDCKezmA9nsGdu/dw6tQp3Lh+XSAz5TpG9gzv6Mm7kc2QPZ7BnfuTanendAjZwwT92Y1BHe6bN2+KcXby+CkDMLFakCsXpce9uLiEjbVNw2Q3nRbASMC5t6cL83PTOP3wKSRo7ulxY6C7U4ahlaoJHB3YPfj47OfI5LJ45aVnUc4lxZ4jeM7nwLXF73oxg4W8NXaHiEFtyO0QTGZ84Zzk8+Q3gUcW//h3A4A3vCEYF3nt/JMmlAQU2BrPdnN2SxAYZrs8k3zDpJIAu3lHz3cJk5OTeOqppwQAUNaH3RW8ToIBjFN2M2C1s4BmFTiQyRbEhKX8QDSWwjPPvoC52XkEAx6xKMfHx6RJTopiLLYlcHxzi3F4ULq1LAYR0LeYeZ3sPTAhR91gh0MdO+UK5yV9E6qSKRh/MIGHThzXWAuEqpEV6hbYQmkgi9WQ9eJ70fzPbrWjv69Ha1gAOsFzvqOZXR5FzSeaxnKsycAVW1+eAQZbkBIxlKdhzOXvGd0vRtGKRU6b1al1yW4amjszlhIsNsuUtiR5DHYW3Lt7V6D5oYOHdN0Ezfn5jGe3bt0SaE6wl6A3AWjqi9NAj4U7grHvvvuu2K13bt3Ga6+9JmkQ3nO1Qlkm+hw4FGPWN9ali079Yo4bwfx0Jqu9qy4RA1hQrhpa53/913+NH/3oh5ifm9E6efjhh4wYnc/gwcQ4nnjiCRlFesWkL0qOiB0Gq+ubYvhOT01LMmd7Yx29PZ26p79/80386Pd+JEBzZXFRe0IhR3CfXU4OtITbJNPADiivy42oup5WMTq6GzUUkErQtHsGR48ckY53sVDF4UPHcPvWPXgDzYin8/D4QpiYnkepasLIyKie1/LiHIq5JPYM9iAc8sFGZjesGlPDC8JmMOsdBOisO91LLBSWVVzjPCIwyQ4cAqWUeaAPATt1+EV9bF4/P4sFqgLZpjTuLtcwP7sgUHJhbgGhJhaD0mhrDaGjPSwzZK+vCZ3dA/js3AXcuTeOM2eeEGD88a8/FlD76isvwowyPvn4IxzYN4LdA30aiyrYMcF5S18RO3I5E95+530VH3xBP0YP7MWNGzdw8uQpGYaWi2WBuM8+8yjcHhpYsgfGhGrZhGyqqEJvR3eLCowOhweR1XX0dA+oO4hyS0ePHZck1dT0lPTuqev/0ImTGo9SMYtquYjmpqDAYBYQWLikjjrXJ+cVpYlKlLUps1jh0j7Cwmu1akUmV8B777+HE6ePomYqor+jhVUNxZatWBzeYBMqLFqbbChWavjLv/xryYqcPPGQvt96421sbG7i2WefxNFjB2AylZDNJHDx4gXs27sX7W0dKmYYz20N7V3s6Krhxo0pTE8vIRD0o6Xdj1hiDbv37EJTUzt+8pOfwQw7vvXqswi4aUg+oYIyzY4pvcO5wX277iOiPZZGtNkCzn72mQyZuc5+9Hu/L1Nbav+/9dY/IJ2I47vf/pbi1KWLl3UGGBjsgsvDLgtK71mRz5P5H1CRk/sWuwzoJUD9+q6OLnVJsBuQJAYWoVkgo6wIi8Izc3OSQNszOIygxydmOEkB8/OziESWd+Svyujs6JTcUygY0r62QcPV9TX5DZBcwML23MIyVjc2QWpGNm+cJSrVtKRXBnqHsbUR1XOnH4HTXkbAb0dPZydQMcPjCkoiKV1MIZbMweVuRiSyJZCfTPypqTH4A+y2CiHUFELAF1TXQ5GdeFbGfvoNOBFZXcPS0opY8UO7B1GulnH37h11Jpa4f9VqMoRt8nt1Lez+SsRiAt496sbzKtY53G4k01mZprJjkTJ13Ld53nE63RoL7g1c63xezBFYDGfs5TrhvsrYWtc+F/PcUGkRwcGQbdnRdPnyH3jEr8KsQrXR/cd9m9f9VfCccaOhef4v54mNVzRGoDEC/7pGoFFR/Nf1vBt32xiBxgj8T4zAP6d5XgfMvwqOCzwvpGUY+qU0y460S7398asfS3Yi2Xe5XBn5Hc1zahofOLgXJAKurUfQ1NSCdCqP/r7dAlV9QS9+9rOfCajggZlapgRGeMh+5513BKh+97vfQY2guImSCTWx19PpLG5cvyXgcXR0nxIammvGolsCAhNJapFbMTM7BpjzOHJ0P2qVKtzOALY342I5bW1u41e/eg+9vV3Yd2CfWIkE6QiSUWs8l8nIvIjgtRhPZQJhRZjIMrdYDeaoyYIqgd1aTcn55P27qBazMJeyMFeLYhulK3akc2Xs2bNHYM7Q8B6xB8mmnl9aEuuIWQEBgc6ODrSJpUvwqYxypSC2KFnOi4sLkgigrAHNoggwcHzI0BJwVSRwVUWlXFbS4LAzyc8boBINPS2GxIwB8FkwPTONTCYr5JcAE5MaMjS7urplrkaJhenpSclqENSltiWTqHBLi54VgUa+Fz+bzHgC57wePou6XAlb55nwEshiy70BehDsMKndl8+PUipMypREut0aMwPiNzIm/pddMjPUEycon1eySbCThoM0m6QMDjW3H3nkEUm2UErl2tWrKh7YbVYMDQ6qg4AFBj5D/p3/xmdAAGpufhEDA4NK/MmMYpFibm4WFy5cwB/84e8J3CRQIVNVynVTqkd6/wbYbzDiuE6MLgSCjZxLLCBxjFg8YMLP5/LBBx/gySef1O+RYXfw4EHDN4DXRpCgWhHYbSGMLgCSCSFBM+D23Qksr2wIBIitzsBvr2Cotw02EyVaqqhZrJiPbGArnkVndx8219axd3gIhXwGdgcTTj7riqRfCBwQpGTxhYWrmbkZLC1FtCZT+RqGKLdgrSKyMIm9I8Nwev3oGRxBrmzCzOwifB4vQpQ68HgxNj2v++W8IFuYc42McLJFCdxQ/5qsPLKvU/kqLDanjNvu3b2NM488JNCCutkEGcjorZQqYiAT7LY4bDJ6pWyIibIVAqEI9JpRrdEck1JGaaNdn+zQakUmhyaC0jvM83QRuHLztpjnX3/1RdhQhlOuooamvwHS1tS1Eo3G0dXVKdac3WbXM2CrOYtmAmt3dP2ZoBPQ47wVW32n6Mifk41Is0rDUJcscwLpNQGoao9vCqGtnWaSbmmgW60ESghkUNP/LHbtGpRUBb84dyhjNTExrvnNNYNy0SDHk3lL4LBqwqUvrmN5ZR2lUg2nTp0Rgzce3cATjz+iIgM1nQlA05BvJbIkkzYW5wikU5qI3Qg00qWmvNvpRBfXfbGomMJ7pgQKC31Oj0s+C9Qmtol1vtN5Y7EqvnCMqJNeLhljQsCJF8vCIItKBoOXwJUBoLM8RoCaAAfnRz5fEAPRYBlSMoAmtGRK2ox4TE3vtTWEwy1GsY2gPuOXwymQmzHN4eCfeUTW1nD5iytiWXLu7x7ajeGhXZIb4Fzl+ywuLUrWhIxHSsXwM/k5HHe+3/LKJq5cvapiAucwTfcI6O0eGtQ+wblLEWHeL+ceQXo+f7IwVXAoG/dEoI1Fmc6uLq07ah7TLJBzjFIm77zzNp55+mnMz80pRtGcr7uzU10H9KuIba0jn01iY2sbDpcH4bYOgV4sxLDjKOCjnrFX4N3VK5dx4MCoum1o6soOETJiKY3C4gY14YmFUV+Zkjyp6Dbyybi0mflsGL9S6SR6ent0/exIIkB24OARmExWrKxuoqm5DVvbMSxHNiT1QB3j7a1teFx2XWco6EEmHdd47B09iAcPJlUcZ6xkhxHnHln6xt5k7HcGi7oi+Rv5IUTj2jMIyrU0h7XvcZ0SLOd9b8VimF2el+mmzezA9lYUHpcHHezkQRWt4SB6utuRzydRKhJU9CCXL+PB9Cw+P38J3/+dHymu/M3f/BjtHWE8dPIYero7sLG2gnIxjz0yvSyiXMsDZlYaCLo6UKs68LN3PkA6nVP32r79e7GwuIDnnnsB9+9NSDqOBf/nn38C/X0sUNILpgR6iNtt9AiYQ7itSZIkjAk8A6RTOXR0duq+H3/icWm0W6wsPufgdnlkQkmurdtlR4EG4g5j7rE4wWdJCaisuqK86u6zWri1s1uqoDVqUjnRpgLCX/3kr/DI46fR1OKH12aGKV9QMT+WSCJTKCLc3oHxCYLds1heiSCXzeOHv/tDtDS34y/+4u8VW1577SW0twdRLGUwO/tAxUxK23ncPiTiScPcORNFW3sTPJ4OLC8l8dOfvgub3YrHnjqBUKtbvjdbWyncv7+IctGExx86hN7OsPweGFe5jkgiYMGceyfjcp24QXNgGhmTLf3xbz5VHBzcPSzyQH9vLz764H3kMxm8+vJLkszZWN9AT08nQi0eVJFX7ChXWED16sxqszkF1pNjwO6T+3fGtFYo58OzDmMoQXPubTzLsGhGooDMebNFdelw/2dRiEVZrjXOY+7fzaEwKtUa0qmsOgtIeqAHBK+P56nmlrCe4/xSBMWqCQcOHzXWYS0lc03Otzs37iERpblrFS1BG3xei2RYAu4QnFY/irUKKvaqOsEikTgiq1HFM4fThvn5STQ1eSSn5vP44LTTHL62E69JSKjC72uSZjgDOM/yjLsEzxnjWKhlsY73zPOU02qRnA0Ll7HtmIgMJF74AiRHsLusYsynWFwkBhYzea7iXsACKdcv4yuLfCzQ9vR2qNDAwhqlwpRvmGBI2Ym1UjMID/yqScDKIFRIxcqQxuO8kGzLV5jnDfD8fyIxbLy0MQKNEfhXPQIN8Pxf9eNv3HxjBBoj8P81Ap//6j9/KdvyVfkWAwQ02I8Ek5ggVMg8/wp4Xn/fesJbZw4bhohlgX/ZTAlXv7ilJJtgD00IN7dWxfCmKeNqZBtdnX0YGBzElWtXpEndFApi9+4hHbKZgJGx/vbbb4uJQvCcibXDStSSSQc1SqtiKNJIr6uzXeAPmbPUZi4JWPLCYvHh/Q/fRndvM3YN9gh4S8Yz2D24D5cuXsPnn53HN77xdTSFAihWcgJoygKRHYjFtsXsKhcNUFIsJekl1pRDy1xUGu8W1CTnQgSJplRANhlFKraOdHQTTcEmZMpWTM4appBkmNuclAAxKblYWFqWuRLZgATDbWYLuto6ZZJHAyoz28YpLyGWKVmrBYFt1EBn4sErIXuSLC271abnRyYPQUD+twA+p3NHasIiEJJJCzVSmVgwoSMTdnV9DVPTM2JFUluTgEWopVmGeWTw8NlS/oXgB5mS9XljMLlrYgJzrCjvQnY5x5Kv4TV+8cUX+r2jR49+qTnJlnYmmXXTPkPP1mAacW7VizOSWTGbkU4ZGu5ssTcMWu0oEkC12gSMEYD49OxZPPX00xonslsfTEyIsU8GEwsK+ygpYbPK7KwOotvsTlRNNFCt4bOz58TqP3LkiORmEokYrlz9At/+9jdRgzG/nTbDWNYAtQ1gnGCgYfRI0zuzwdKlaWaZQKJhEFtn6HPMP/30Uzz66KMCVvl3mp/y3wl+KHmlzqiUxw3QktPOZLajCjveevs9tLR2o6O9A7nMFgrJTTxy8iAs1NS1k6FeQ83mQjSVlyzDrZu3cPzwYRQLaThdBKggc8apyVn07xqWdjnZaWTaUQOe1677dDqRpllZbB0eWw0HDu4n1RnDB4+janHCavdgZWkZmWRCjMdoMiOzsPr6oV72wQMHxH4k2EtwL5VMiDGWKQDb8bQkm44fO0R+OM6fO4tnn3laMhjLS8twOclI86O9sxOZQlZrg0aHVPwoULqIreGVsgzrWDATy7RI/VgWLPKgdK2VuvsWOwoVMzIlE+5PzeKLq1fwzddeRkvQAwengqRVCDIZOv4ENTkPGYco5SDj2prBhuXn8bnW5z7nPceJz64uYcX4SBkXFh4pV8DCk6FPwgKboodkh8juIwDFdcbCBUGhXJ5SQk58+OGH+Pa3vy1mND+La4frhHI/vA7KcDT5WSigRnpFoEapSvPUCt5++z1A7HHKwThQzCfxysvPa96///6vcPr0aYET1Dgn658a9dQXXl5cQDDUhAOHDiCZSCKyvIy2ljDawq0Cd1nQMVkskgWIJqKSxfC6HKjQXNTm0H2QTczY4vKwIMBYYxSYuEYcvJaCAS6z4GGA5xUBOLw3AqEEssTKJyuxzDVVEog9MzOtogjjGuNdoMmvghnZjHxvgtoEevp6ezWm1HeuVkz49Ow5yXMkkxn8b//xf9fcV3eAiUA7NbYdGl8xnXM5fbPAxWfOYh/3lPfe+wC3706hvaMLr7/2qkC4eDwGj4eyFGW43dShzwo0I6hktdg0RymLRZCXxTkWlW7euYu19Q2tMwLonM8dXV0It7YLXObM+PVHH8lUOpNKqwjJOPOTH/8Nnn76GcO4NhWF3+dEoCkEt8enboN4Io3taEwg1uTEA+wf3Qe3wyEPgFQiivWVJcl2pOMxLC3O4eiRQ4qfvOem5jC243Gsb27DVCnCXOT9swspI++Anv5BsUdbO7vQ2d2N6fk5gXzU8iermODV5OSUTLgffvhh3L8/oblqyCXQhDUtWRJ2knS1duLzzz/Xv9M7YteuAc2X5paQ4j07zKif73A6EAz5ZXTL96OJcKlURbilDdHtBFwuL5qCzZLAuXHjphiu7iClwArIZ0vYXN+CqWbG8OAgTp06jru3r6GrK4yenlbkcyl9Ptm2G5sxvPnzd/GHf/i/wGpz4r/+1z9BMOjD6L5hHNq/F6UiwWmH9vparSSGdtVUYU8QqjUH7LYA3njrXYGO7Oga2TcsabDh4T0oFiq4dPGSwOuhXd3o7m5Be1uTWLrRrQSamzp0frlx8wscOHBQfyf7n0aeKjpVKojGtlkXRqlcMEwu80XDw+XVr6FWKcLvcynOkVFN6RA+LxrJ0hsil+c5KARqotdqeThsJkm48Vpp5s7upGs3r8PT5EZ3b4eMlT1WQ/qmVK1heXVVBt3cGxgLHow/UEzu7+nDmTOP4+y5W5iYnMKJE4dgtVbg8VoRjbLTYrfiHTt21iIb2NzYxksvP4lkchNmUxDbm1X89Ke/RCDkx8OPHUF3f0iM/s3NJP70T3+KoL8VTW4L7JaKJHQo8cG9g/JQnCfsoGBcZTGJZ0SurkK5KImQP/6T/xuZXBF+f5MY9ASIuzs6cerYUZnosnuD0iuhZi8sNsYeFsbskibLZFhU4rx1SaKK+tvs1jr30UeSKWlubpGpJSUDSbBYiSyriEE5HZr7elwulEs1Ae0trc0qslPLn54L3ONJlKBGt93p1lqJx5PqKuH86OnqFEjMZ57LFVEoVeHw+BBsDksP3umF9udMooSJsSl1loSbvfC4Kgh47ZJO6+4cgLnqhIkGny4gniTDO4nt7ZRY2DxDrq8vI9waxEBfjyR1zDVq2/NMYRTnWWzkvGXMJhjNmMWYy3MUCTF8nUVnvYq6Lglf84Chs1k6KxlCFgMp7aNCJeNygXN3S3u6jIDpDWEmuSYvzwXudYwVXDe5bALNzU2S2ON5lYVInuN2hFkMksIOQE7wXPJI9ILZAc8NH1GTzrXseuLeoTjkdKkzS94n7Hra6WRsGIY2cuTGCDRGoDEC/3gEGuB5Y0Y0RqAxAo0R+C0j8Nkv/w+B53U2eR0s58u/Cp4zua2UspJtqb/+t8m8GD83WCs0XCyXzFhcXBEgkUrHEI1tyDSOWtIT49OwWd1ivNbMBtjEdnwmTARdCA6xVZbMcyYt3/ve9yTX4nIQDDMLFCQQQ9MjtoJ+/vk5nHn0YdhsJoEbmWwGJjNBVhve/Nnf4uVXnkZLOCCAwWHzYHM9js8/u4hvfuNb+mxqPZeq1FInc9iCUqEgIyayDMl2MRENUYpmtI2KCFOVToyYaALPyYUhEFTMwWmpYXFmQgx06uMW4ZRUxZEjx+D1B5REyVzTZpPG79UbN8X6LpTLKPO+zDZ0tIXR1d0Bn9+FTJZmXgYbntcrPXImOUxhSIaTzEwBzU0hQ7e8VoXH5RYowSRNLM6dxINJEJNLyhswKeLv8b1ovMakJhqPCQwl09UXCKAl3KLXeKitShZpMiV2OAF0srHIjlSrPY1FYwaoRlY+Exi2MxMMMYyuKMVAprfBpuZ7FXcSTCY5BKsNaZr/4WVryDKYYTFB3wTB+dmUqyEoRbDZABuqSCTT+Mnf/h1+8IMfKGllkYHyM52d7WK8rkZWxLAlwMX2YCKZBOakP101qyBD1uudO3fFjDp+/JgYwL19XdizZ0jArIB4mmhSz1U62dTMprGpsT7IFqW+MgF0gggcV0oJGEujpjEnyMhiAk3MWGCgvvfJEye+1Js1zGfLsJgE0yjZY1K6tZ2Cwx3Aj//uLQwOj8Lp9CAaXcVQfyd2dYdlTkupFzLxHswtYWjPfvz640+xb2Qvers6YLVWUakWkM/lZVwZjSXR2z+ETK4Ej8cvyRVKKLDL4cSxIwi6bUhF1xDfXIENJaQyaURTaewaOQybhwyzFj3PTDIpdpnJ5lA7OMGC9375Lp56+in4d+aM4ku1IhAonkjgxt0ptHZ0Y6C/B1abCWurSzh4YL/um/NifOw+nA43apUaYokEXD6PEnJKHjGpJiOdLMd0MonBoQHJXLC4QuO+mqkmkNthMaPGLhGzVbItmSJwd3wSFy5dwg++/y00+VywW4yiWL1rgMChYYRrSO2I4c7Em9/sqhHr3JCpMqRZDK1m6fIzTnBO7Oi/cA0uR5bR2tYm8JzXr6IQNZMr1LPn3Kthc2tL49LSEtrxc4CKiS+88IK6ObhGKf1EgJ6svRs3b0oax+MypEDIaKc0EI3vKAHy/oe/QTZbAn1mjx07jo3VBfi8TuzfP4qf/vSnkvbo7emRJrChw1tDJLIiIKOto1Va5GJSFgqYmZzB7sEhxGMxFTHJ+GY7P+coYz2lY2gmqbVYIZvcABI5bmTbk63Ie9iBPWAxkbVbRUXgOWVgDPY5x51FOz4rFsUY0/nsec8EUjge7DqhPAljH/eNOuufz0U64w6r5h9BRHbVECj8b//tz/DMcy9ibm5J7/3YY0/iypUrsFnLcLuM/Y9FkgR9GXp7JdlC8J/XSOBubn4eLaFWeH1tmJ6ew1NPPSHd6kw6idW1JWkaDw72oaOjVXOXrFWbxS7QkGusu7tbMZ6eEi6PVwCpsR9msLCwhJbWMKLxFBLJhHwU2O1DwH7vnhFJbtGE9OynZ2UGe/r0w7DbAY/bhkKJ88ImtnI0kVIhxuVw4sC+ffB53CgWcijlskhur0leoVzKI7I0LzC1u5uSGlV1PkTW15EtFHVt1loFllIerW3tmJ5dQt+uEWzFUhga2Yd0oYgbd+7gzGOPIqm9qKbOjsjSIiIrEfT29sqDgwAaO4K4x4XCZNI6BVSbqDmczYnZz7XEfZVFKzLbuZlSZoUax+wkYPyomlmEL2mv4XygjNbmRhSJeEr3HFlZh8NJGagcFpaX0NLZhs7ObrFpZ6bn4XK4US4U8PRTjyOXiSESmcOZMydVhOY5gvO4UKxgemYRuwaHYbE48P77H6hg3tfXiZPHDsHlssEmLS7WvVi9LKNqKu+YD7JI6sWvPzkvjXLG9GMnjkpihcAuu3cyqYyY/l6PHYcP7UF3V6v2nUySZwIW4kyYmpnEyMherW8WpjjvuWdxj6bUGMFN7inBJh/isTSS8TSuXb2CoV39GNzVJ/1/Fo4YBzjWXJW37tyV10F7e4+kvWh2akFZ5xC7nXIZTtgcbiysLGEzvokjxw7ATUOYIuWOEjBZrSrOLCwvq1jZ3taOQjYHM7XoYzF4PQHcm1jBufOXVIwdGuyFx2NFd3cbWlqa1DVGVn0smsC+fQfg9phQKqbgdLQin3XijTfeQ81cQyBkQ6jNjUCI+v+UMMmikAO++/oLqJVzOPvZWbz66staE1NTkyJTkIHc19+nc4qkllqbYbVbsRxZxcZWFM3hdnS096C5uRXTU1NIsoOovV3a3DTw7BvogcPBWMwRzisGUeImmy3j9u376O7uE1mAILkdFWQ2jYIv4wBNk0kKoD9EW1ur0ZmYy6oAyUMYDUQJAlto2JlnEdcGb4BdEtTD96o47/M1yRCZLP715QiisU0VyShjQ1P0VJpSehW4vQHYOYdZfDQXMDy8G3arExura4gsL2FjdQkd7c2SO+M5r7mZcnQudRBanTZEVreRy1Ywv7AsUL6tvRlbUcrDOdDT0wu3k34wDtgcJljt7Owpav1y67JZ2aGyU7CXxB+ju9FZx1jNjkF2xRFA581xmySznIbPlAxqbmnV+TGeTGJyekb7Z29Pn6F5Tg+hYhmR1VVDotFPXwsb1lYjsKCkTgqOMT9DhWl2yeg8xLMQvQfU1qc9lGfvOqCuM/rOlYo1z46CKrQmuLcYv23I/tV1z0899+8aOFEjQ26MQGMEGiPwlRFoBMXGdGiMQGMEGiPw/xM8r7+MB1ZpSUp+giaDSZQLGRmG1gEj/vlPX1dvoyULkJKbwo+qZrXTRqPbYnKTlctDOQ/WNL2skiFrNstAKZNNwmY3WNXz80vYP3oIa2sb+Oyzc2JW/f7v/xCVSk7gOYExglFkCeXzZSUik9PT0gseGdkDE0FHSYKYkc2U8cYbf48f/PB34fO5jYNzpab2cYIYRw4dMowZiYEzMbBYBKCypZTgTF23lwZ7ZNHRT1B62Tyql6nra5Peuf6kfqPLhnwmASq8Ls9PwkIZBosJmaodV2/fx8HDx+EPtqClJWxoWbPNtlLD6saWTJ6SWYMtE9syNInD4RA6u9pQqxEwtCoZJ3iUzaYkHUPmJGDHSmQNGxsbkrtgyz+fz8GDB7C0uCQwXWNfpc64SwUKJi6UShGDm6xyMbgJpJkF8LI1lwB1gcCX2SI5BI4dgXEm+mylnnwwJSCW4DGvg4wsgtYEoAgG8k8mk3wvgvX8mYzpUikljMVcDhtra+jpJYu6HVPTD2T42NvXo5ZnA6TkfLToM8ulijF/HARR8wLTpOleqohtPT07h5m5ebz44ktKqvgsCZSZhklGAAAgAElEQVTRaC/cHMKVLy6LCc33I1uqrnsuXJuSGsy2TBYx/H76039AW1u7Xvvyyy8il6OBHZn6dskShJqaNT8k77BjTMhknuNCY0aOCbsMmAhyruh1lGbIkG1mk140TbtoqsnrImOPJnoEXgVMUg6GrFwle9T1rcFsdWFiZhFjEzPYd/AopqamcXCkH92dLbArqSwLWKb2K43eWlpbsbCwgKNHjwhkEXjPVmpJCZUE9FUtdqRLJlDS5O6d+zCVDPbp848/QkgBtUoOG+ureoa8fhqJOv3NiCayaG5th4vGocGgmNQ0q+Xfu7q7xTYlo/4bX39da5rSLXwmGxvrau/2+EMCADc21rBneEi6+owR1N4mc50dDIY5LwFim7TZCe4S3OE85BgaUh00w3UZBpFmE1xuFl9o2FpBtUzWHLs7HIDZhnS+iHOfX0A8Ecc3vv4qbJaaNKSddrsKKgRMCEbwQ9U1UK3AIgNZA0RXp4nJkBvhf9Vlif4xkG7ooxtxpKS5LmazxysmH8EDmdKC7LscHC63TEpT6ZSYwJQFYBFpbnYWJ089JPa9JICou51K69poCMixPvnwfgQDQeRzlCWyC3Sx2FwyBJyeXVbr/tEjR9Ha7MXqyoKkB1i04Vp/8cUXBABzzXo8biwtLao4Rsal3cbiZ1nALdcC518slsDY2Ji0poNN1Izu1hwn4Mr4plhmNiGTzghoou4x4wgLW7pPOzuFyip8lssFsddZjJRgiwnweLySymFXCSWp6sUGFdQcDgHojAUESDiPxEiUZYHRys9YSGCaxQy+St0NuSLe+vk7ePa5F7G+GZXGNQFnstVPnDiMTCqmIgHB/rXVNd0/Wa7snKHe/MFDhwTAsVOKhbVdA4NiRnP/SSbjaGsLIxQKYGBXP6LRTbjdTl0TTbLnphawshJBqDlkSFU5HWJfE7RlMZPawNRYJziWylYkeXL50nlsb67j5ImjGBwcEKuYe8HSygq2ojFcu34dr33tVck0pHNFaT1/fPY8msMdOHbsBArZDKr5DGy1MtKxLbjsJngcQDK+LWkaFkq4nmgQTCYtPS7yxYKKm5LisduxHlnF4NAwYLZr/HbtHpEWN4Ewgoo0LjVigVW63WP3x7+UWqDkELsb/AE/msOtGmsCVtT65xmAIDINnll05nym6SebgLjvc0zIRKVsBjG5QqUgaQ/Oq3QyJXNWrnOOE7tbfP6gQM+x8QlcuU62tgsje/aJpb68sIybN27IU4PyJi6HBTY7kM3G8frrr6JI+SwW1kQU4JjQmBSYnV3E1SvXFD++853X4XQyplZgqhhGldwv2f3Fbid2E925NyFN7Na2DuwZGUFHZzu2Y9uKL22tHbhy+QpOnTyBQMAHh91knA14hmAFjvIqmTzi8Ry6unoU+3i+IFDJMZyZnUY0FtXZqLk5pJjHYmIuZ8jWXb9+DbHtbTz99FOSZuMeztjCbxa0Of+zuTK2o9sCOjkWXEuFnNG1xm4ePv/742N44aXn9exNlSpu3bktg+KOzg4ZlxMwZlcf5Wb4GsrYMV6ZzC6sr28LPF6Yn0d3Tzd6e7t1b5Q7odxZV1eXTE6tVjENKKkOhz2IiYl5XPriCrp7OvHYk2cQjW/j0uUrKiIN9A3Caqqhv7dLxpynH35I3YQcMsbTWCyK8xcuYHR0P3YN7MJKZEWMdM4x7k/s7nGSQV2kXrgZq5FVzExPIRQISh6Hsj3siGAByWJl1xDN6+krY3zTB4SdVyxyVEtFWFDVumFcGZ+YEFGB5xrKv1BuiOcZzkueSfg7Bcq6uZ2auzQuZzTinKY8GhWs9o8eRqVqVry+f+cLZPMZ7TuSo6vSzJbgOouqJrS0EBAnk9snKSVKB0Y3N7C8tACf26WzBffEjq5ugcSMmexeZNFucWFV0l3suCH5hMB5oZhW8aCrswcZ7uNOL6qmImpmmmNDY0hZQ56zDJ8foxhc958x4GmqzBtxmHssX8dBYbdPLJ4USM1uFsbitY1Nw5jYH1CcXomsas11dHRi4sEDyclwL2E3IyXd6JFAAgZjPe+XZwbORY6rup52iD2SV6NEkXbhnT3hy2syPEWkb24yw+by6PxAlrpRCG+A542kuDECjRFojMBvG4EGeN6YG40RaIxAYwR+ywice+//FPO8/v1V8NyQ6DAAIILnxVxK4PlXZTT4e5L8YPummJoEXEXR0sGVSToTdho0UUeX/33q1EMIh1sFolJihN80iSNomEhtobk5gPHx+/D5Qji4/xjW1rbxi3fehdNlx7//93+IWi0Hp12oPAqFsgA1j9sPjzcowOYXv3wXhw8flgEeD/Zupx8uh0/vQVCZYBzB3D17duPjjz/EyMgQ9u4dVsKTz2XU6p5MpAVu+f1B2B2GVjG1famhXqrQNIzjUFK7qofAlowcKZtAIBWwUxu9moe1VsR2ZBGWGuUcKkhXbJhcXMOe/YdRqVmlDeuhZAAlI2o1xJMZzK9sIZGjPIsDpUJGWsNk4zLZqwPnvE5qeVtFwGGbbx4WqwvrZOUlEhpTji+fD4EXfpHxQ0NNJtVMIJlsUm+WDEu+pq7Dzd/jM+Xr+F5kE9MsjEaVBPZaW1vFBJqZmlH7tMflVes9NcCZ0JAdOb8wrwIGQQAC7pQBidOAzOsVS7lujMnrJJuNutU0aaPOZWSV8gIBdHS2SWudjGQCNUYnBJM5wwyVwJ7NaoaDEglkfddMKJarWFhaQWRtA6dOPyzQefLBA2xubODJJ54QIDY/P6dWb+pqMhEV+CkQj/kW0zCzuhnICJ18MI2DBw8JACA7npqhBPTX1leU+BL4zudySlY5jhwfmjpSEoDFCt4fZXPaqbtLg0mC4RabmFlkl5F5xcQwFAxiZXkRrS0hMUZ1PwIIBdWqU4KyOkxZ46k8rty6h614Gk4vzc0qODzchf6eTgGoLpdHZpwzM7P6fMocnTv3KV7/+utK8Gn4RgDGRvO7MvXsi4DLg2iuhniOsikXYc5n8b2XnoMbBXi9JszMTaog4XR50d7ZDZPFCX8oDLvDg1QmL9YlwSOCEAT+qFM7OjoqXdjz589jz55hAa4EWfgsCdJyocwtLEr+4cjhwzsazDumwwRXCeDvaJsKKCcrskb9WEMehV98P2qQc24wBsk4UAZhVpjBzgxq+1sAi0PXTBmKS5cuY2NzQ4zO0X17BHwyKa9RMsFUhd1B/fcsLOaaAA2CUmTJmthhouSb4PmO0aUAdQO85c8JohhsdbPRok4gpVBQPCmWyrpWri0m/fwVglIEmyceTEp+giDZseNHtT7vj93XPff29un9CNywC2RzY0vyHgThObf2n9iDQi4n5j81hr1ev57L6noUZ89dQu6/M6+prf3Y6eMoZJMYG7unYlJHRxtOnjqBTJodJE6ByVy3jMPhliAqxazM3DgHOW4EPD3egGJsKpU1YnwVKg4VMimNF/cMfvO6yBLn3OY9cT3Ui7GGkR7ZniwgGPGLIDrHkNJJLKjCZMXtO/fEyqd+rp6pxaL5S+YoCwCrK8sINQVBM2fOE3VmyMegpoIfAfhff/IpJmdmkM6U8aM/+JGYtm/8w1vwB5uQSCQFqHW0kinbgpdeeknXzXnEuMdYSXNOsoApc/P4Y4+po4hFXI5THdDkXKMGfSDoE8DJayCo7rJ74LR5FEcJxMngsVTQXkqpHD53drDICHY5gliqgqNHjqnT5K03/hbPP/ckggGv0QFQKqIpHEac3T5eL/74v/wxgr4gXN4A7o5PIZkp4rWvf1Nay5QLs6OMFq8TzT4XfE4rtjYX8WBiDL19A9ImZ3dTX/8ugeGzc7MoV0vqSJhfnEeKQFt7j0yCWUwcHBxWQZIyFvQhaA4FjQKzpr4JyVQNV6/fUgytVItoa29Ba2tIhVF1FpkskkzieF++ehneJg9aw+3SVeb8YYcYl7bH61R8NptYEKMZswNOjxsTk+OYuH8fm2tr+OY3XtP8or40PTdCzWHcvHMP12/cRI662imayzrxh7//B9qb/vzP/lTFDRYihnb3w+m0YHp6ArMzU3jiscfFojYK4bJyhcXsRDKexwcffKRix3PPP4H2TkpEleCwuozCGdmsZXaOsMAJRGNxw//CZIJXRolurK6vYmVtReaeqytrmJ+d1/yx28yS+SkXs/I2qNWK6haZndnAnpF9xn5nNSGdSapAw+Idi07Xr98Uq7+/fwDxREprnNfMeHP//n3MzMzIeJpzT8SFnXMbZUKsdhcKPL/kclhZWVGXkz8Q0Gu51zNWk83NveL06YcE8hP0DoebVbih1Ac7eqjvz4J7Ih6T7B4LxCyA1KomyYxQwzsQCMHnY+daDjMzUwLLR/bu3pGc43x3IUtJkkIVXncAt26P4c7d+3qOLCjNzs3g1OlTKuTcun5bRtNEdE+cPAabjUxxq8afxUjuye+8/QsBs2fOPGIUU3cK2JJ4o0yJ2TDh5Zhcu3Zt5xzUpPtiwVrnoqagYhDPEizwstPQ8FmpqUttjCaZqYQklsjAZ4GGcdzt9SMeTyGZzuhPAsU8A7QEA/B5DFPh5eUFeH1e+INBddSQGe520RuE3Y8QYBxZuifiBr+5w0ciEREpgjTzDDTDwc6rWhXlahHpJGVNMkilEjozNYdCAu8HBnZJ+i9frKjjg/GPBfR0qqDiBp/N4SMH8WBqjNagaO9oxeDgbsS2UypSOVw0XS1qn7GaeS4yi0RQb/5j0chY7cb/s8uJXZj8JqGDJAS+mJ079GHgOaWltU1dISQ1MCWgsayK0TsG2jwPzC8sqLDKQgzPhjxX2i1GjGXMj27RBJm+NV5xxrlP84vPVf4kvBZjARsFLl0w+ebGNUr/HxbY3R4VVVggU3eUzKqNLrKTz/7bBk7UyJAbI9AYgcYIfGUEGkGxMR0aI9AYgcYI/JYR+Pz9/2vHa+6rIJDx4n8KnldLedishtRGXdeXCUrdIE+awDuGbTygsh2Ubeo3b97UQZwA7/DwMLJZtsPXlNQQWB8YGJA+IpPA/oEuVCoFsY79vhBQsyMRz+BnP3sbbW0t+M73vkELItQqBHbI3GSiSIx051BcY5tmFbOzM5J7YcJDbVS23LMl/MoXV7B//wExWpeXFmVeyvbdZDKqxJBJQF9PDyYnp8Vot5gNfUYmPgRIyQD3+j0ktcBqM6NWLMkskckTW9Sj8biSJYILdnMF5VwKW5EF2MzUSa+g5vDh/swSenYNwxtolpaz2M/FIqwmk4DNpfUoEtmy2rd7ujpw/dpV6SCT1UQ9ZyYyZMh6PdTXpMGmwZSvaCyM51P/4s+ZaDDrKVBH3WbTaykPQFYwGUNMXqghzOdI1lE6lRLQTgCJyTZBMovNIQYhk2ICQLwWtn/zjQ3Grk2JI0Fxss4oWUOGIgFuAgq5LKUYyLpzqeXWkJxh0qNUyEhVyapzOXRdBKitNguSyZiARCa1vAcCiDabW8kzAUMCZx6XU2xAGudF42wRnlVC+8iZx1Aq5DE/OyMAkEa0lHuZGB/HoYMHNYZiKlusO1qjJc0ddU9UTDh//qJa6QmAcGyMBBdIJKMCeilBw0JMXR+Zr5mYmBAgYQDHQQE4BDhYcCCDjc+GchJs7V5aISvM0ABlspjLpgQQNjcFxD4j81ymiJwf1KOnbrrFhnyphnsT05hbWoXbF1TBYeHBTXzt5ecFcBJUpcElQSuuLbINp6cfiAHHghLbwKmzXytlQYI1k++a1YmCyY655XVJpZhySTxycC+q2SgKxaTMwmhAF0umxJxzuHxoozyCyw9/MISNzagh00S2ns0ANzmuBJLYbs+1fejQ4S91wWdnZ9Xh4A/uADmS+DCSY4KJZDhyXnNe1VlifD/mzuySIFjK1zF+EJhlwYYFBhUHUikj4XbTpNOJMhmuFRPKsOD++BTm5ubR1kFfAK57akSTgQ8cP35CzHwWEzhmBNL5zMl6NZJzcd40rgamb6yzusGo3A+ol07vg1pN8Y5AP6+XZoJcZ5wLfBsWQrKZLK5eu6aiHK95eGQEuwYGpPVPEOHjjz9GW2u7gBq+F+c+QYRAoEndOiwgcM3BWUV7WysWZmcFrO/dOypGbr5Yw68+/DWy+bLkJEaGemAzGffCGEXDUMYSzlvJO3kJ9GaxvrYqsHDXrp4dXViT5hOHoKOzGxarHVeuXMOhw0ewsMB5ZoKTiC01zMmaDAR0n4zvfP4sIvEZkWFt6IhzTlfFJKWsgdTfrWT10iOAALxdANv0zJzAJUoB8HWcC+pusVkVn7a3NlUAoDlxlQaMFRpu0jCRwJkd8UQS5y9eRHdPrww1qX/OohWNEFuaW1S4ILi/FlnDz3/+c/T19+vaadpHEIixL5VM4muvvYb3fvlLGYN63XbJuvA+GZfIfF9cXMLdu3fR1t6qwhDvl8W5VDyJh04+hHOfnxPQRxCdxSWuSQ4mnzvjCBm6mVwB6VxNMSfg98BcK+Hll56H3WqSXA/jEo33yLJkjN7aNsxss7kCpqdn1MXF/Y3SEaGAD5ZqGYf27UEmGcXC7BQ2N1bQ2dUpeRMCWr29/SrgLCwtatwdbsdOYZAFWqfk1rLZgoD65ZU1FX4I3lKCSiBjngVsdqbVkMlV8WByWl1b7Mjp6AijqTmgseCcZfcWv1lYvnvvLkpVSuV4xbimuSclfkzmGk4/fFpSJfkcgfxDWFxYwfLqirpR6PvR29WpjhT5SpSM4gj9Lc5fuoS29k7plX/04WdizD711FOKrZcvXdKevX//CHp7O7Xf83tqcgLJWBzhZnp5tOjeaxWuX4fOHG+99bb2Vn/QhT17+jA6OoKt9ajAc84RGniyi8TQhTb2WHaEcA5xL9uKbuPCpQs4cewEIpE1AZLc34YGB1QEr1YKsFrYAVRUcf7e3VkVKVhY4rUYsnGGLj8BzVyOUnIkKtQ9BAhIct0aPgL0RmChh+uMnWeMJ1x7LeEwIqubGBu7r84Kznd2WTB2MB75fT7tx9xnuFe5vB4Vvbl+FxfmsbAwi/0HRrXHMi50dnXA46YOdVHvx+49Plue6QytbMMcm8+RXWGUOmORX54gVko4lSSbZCIDu8RuMie2owlE1tZVDGkOh+Qj0BTimgbW19YV0/eMDBpeNzR/Npl0fbz/Qr4kU9Xl5SX9jFI5/DnXGuMNgWjGDO7RLOZwzyDor4Khk8xwmzpv2ltb0Uktc8rHcQ9gV4XV8CyJra8gubGgs0w6W0Qw1AJ/UxjZQgXd/UOIJTO4fXccw3tHMTM9CwuZ2jqnWLAV3UQg6EUun1WMYzGUpAieK9k5wfUT9nDv4+ut2NxalycIu9rcbo/OHpVSVftbvpBFwM8uvpgKIdzjeK/hcBuaQs2YmJ7BZjQho1T5z/CMvZVCNltEV2e3/HwmHtyDw0lvBwf27RuVmWw+b8y5UtnoHhQpQWc7o/tUxBpJtBgSKtwHpDPOq6anULVsnODkjZTB+uamJAxbGHM9XlRrVszMLCouskjKAiPjd4GePVbDZJ4FygDJEzQgZTdLOq0uoHQ6iYH+PrHrdX5Wx5bBgtcOTBk1Avk7ZwcDzDckF8k0535C+Tq72+j4IiNe580d4Jx/nnjm3zRwokaG3BiBxgg0RqABnjfmQGMEGiPQGIF/eQTOEzzfOYjWD5RfNYD8R8zzfBok/hhgkQEy8pBNAIfJIxMTQ++5JMCVSRIlJd599121ui8tLeN3fud3sL0dkwEfzS2Z1JCFzkRhcWkJTz71KEzmCmgyOLJnP9yuIDbWY3j77XfQ1dWO555/CsGgCxZqjsqcj8d2K4pFsq8pA2CwX8ic4umeYObogUOIrKyiu6sbiXjcaEktUuLAjKFdfQgE3NjcWBNoQUA+FGrB+vqWtGAzmZzaTQ0WS9Vgg/ETCe7azcjEk3Db7dKx3I4n8KsPPpQBZGs4BLfTilohi8T2mpjnDpsNiVwJ00traO/Zha6+QQFRtVIJVgJINQJiFcTSeWzEMzL8GhjoEyhIvU0xkkpG0kuwe1d/vxIPJgsE6CRnkUyKRcZEmMkiwWwmn2zVNlpf7SgUi5J7YNJNEzCCmHyG/P1YNKoiAX+HbcocSybkbOFnAUGscbcL8RgBZId0f6lnTkCF18mEmQmQuVqSHihfQ9kHg3HMZ5QVmE42OucOE3AC3bUdrWgC9pOTD8SIJ0DC9mxqQJP5XwfXmABRA5fssZ7uTkm9aC7aHdjcjgqU9vqDSii3NtewODeD3cO70d3ZLWbf+uoqfD6ynBwCz0mqMmSGqL1sgPkELC5e+AIPPfSQITNhpU4sGbVRtdUTQOHvZ9JZgeRMyG/duqXn0d/fLyYrAQqCauyCIPDHVnfeL03dyOCmaSATOq4BsvqYQHNOU1omX8gJVFKxY0d7mx0WlDjx+JuQSBdw/fY9ZPNFNDUFsTJ7Dy8+9wyagiGtg7t3x1Q44hwgS/DChXPyD+jr70UykxOz12W3kEKpFnSHN4CKyY4vrt3A/MwDeK1ks/fAWs6gbDIMwmhIKVNckxXJVBaz80solmsYHtkHPxmHgYAM0rKZhAAvrh/qXDPBJat67959kkKamZ6RFE57R5tMhZnPcj5vrK8JOK7LepBFJvmLfF7fRlwyqxOCz4KJOdc55zj/nYk+k2zOdcrGhIJejSvB86qJ0hE2XLl6A9vRqMwSaRrHggX1n8mEp1YuNcQJ9mysR2RaRv30epGIRnsqtJgN9mPd20EJPGNiBQKp68xPAkoG05KdKhasb7Cjw4Fwa1iAFZ87gXRKR9y9PyZw0u3xYGt9XUWzu3fu6h4ZG/k+/DvXgXRl19dVeCN778bYDTEAe7q7xEinLwH/nJlfUiGJxQ1qbo8MdoMFUK496pVzLXN+sbghEzeXWw3wBN82N1exb+9uoxBnIjCY0eeyK4PPdX5hEcFgCG3t7cZ9lItihHON1o2jCaR8tRuJ18yiEhm91F4no7oOnlMXmJIF/DgCH5Se8QeaVHQlwMVHz/XE9SHgjmtCZrYOAX8E5wSsUNe+ZsHi0ookb6gjv290P3YPD6sAQV8Jgs+cPzSSu3j5C/3J+z948KCKMbdv39Ye9kd/9Eda07du3RZg9MMffE/mvQTX+DxoJCqJIeqXZ3Oad3wejK2MmYacAZBOGfGCsYCAFOWjWFShHwQLV/w9mtllcmV88ptPcfqhk/B5COAZe4aZcl8Clwg4lbAdi+HB1JyMBGnUGwp4sbG6gu6OMIJ+Lzrbwrjw+Tl0tLcpNty4fg37D+xXrK8zWtvaOmS0mivksWdkj54DZTO6u7tw9849tDSFEQw1y4D2ytVrOH7ilCS+eB7gdbGoRBNeftmdXsRYiBU4SOkyVUK/jF9cHzQSJCOZ4Cr3G44ntegVe2iyWK7oHhl/aQrKQu30zCxG9g6jVikLvOVYcr9pCvp1vdzzWBB54823cOTYcWks//LdjwTIt7d1oLOjQ/fMAhm13p997ik0N/uxtbWmmMiOJ0pfzMxMysdi9+5h7Bs5LI3ozz77XB0YgaAHHZ0hhJoC2N6I6v5ZwFpeoTeAsbZpzkkfAMpk9PT1av0VSyVMz8ygr69f6yMZTyK6vYXDhw4KPC+VcvRRFEjLPWB5ibHBpSJ5OpPSc2OHggHKs/uM+58VPh81sFk8oTeCoffPPfajjz7S+mA3BFno/OL641rlPvOd735Pr62f8epFdf4O2dRcP1wDv3r/fYzsG1WBh2eOxcUFJOJRGXXyWqntHwwYBXwZLNdYjGCHYk1rleA+QVJeA4vVzS1Nug8Cw0ZRwGALk/Dg8zYhFk9hbn5BEl7tHR3qhgsIFK6gXIQkjyjpdeDgqMBzSvtwH+Ba4n0fPHDIGO9iSecG+hOwaEcQnfGN8Zx7Mr9VXKMvSplG9jm9lsCs1+fGg/FxDO4awN07dzA6uldFeQLpvMdKZhul7XkZXputTtTMDkQzeVRMDnRSXsbtVzfY+lYM4+OT8LubkIrF1YlSKuXR3duF/oEeXPzi4v/D3psG2X2e153n7kv37X1D79hXAgRIACQhLqJWyo4lW7ZkyUsiWbKdOOUkUzU1kw/5MB+n5sNkJruTOFEmGcuWqI0UqYU7xQUAse9ro9FAo/ftdt+97535nX9fkFG5Ziop25GVvixWA43ue///9/++z/s+5znPOZZhojDO/HEXR0eHWiM1xzQKthT3KQpyTuKsCnu8IdXg2JjPr5h5T7zjjMUZJg0onEy66yKSSGmCrqR0o31r6EJZWsy5i2NocBhTCo2OXrdRanNzo8/dszOLqq2ybtFnz3kvZS1zDmaPoHBHEed9/6P3Tcv9PcBqOtdYyNWgSwJvEgr0sO0p9hUKVZ2/cHWtIxW5lm5193Q7NnM/7HkA6UhAAYInKZhXkAELitScJdiHTJb5aeY56iyWGQxiTp157mtjL6jiphH2mFCkCsDzehEgOO09/JEvr4Pn//+p4vpPrI/A+gj8dzQC60Hxv6OHvX6r6yOwPgL/ZSPw5gv/9L5sSx0QqpuG/jTzHG1YwPM6IMLPv9+KH7CfedXBc4AQNFSRGiCxOn/+vD760Y8ZxCDhCRiiLT4Yo8mIjvGhw/t1d3zUgAJmT63N3WbHvPzyy9aSffTIw6pViwpVyzYKRBcSVifyLTYPAuCKRp2IJRIxX99CNutW1jdef11XL18xu3fLxiEN9sPmhj1VsKRGS0ujkztYqjDaSZINgKUbfMA306pW1b3JCbNnADVCADaYQVZlrc433nrbIMwQzPmGpKrlnFbzWc1Pj5uZU4aVlGhUU0evzQuR7ujsaJNKBdUAJ2HOK6rp+RVNz88ZIAbURtMYsz6AmYaGjCqlsscbNhvJGCzWDX09NkkkaUbqheSSRLtuFspzA3gH6KXN3PIOBpFKbqkH7IYpyL8DTpDMA2YCCNbnBKwk7n16etIsw/bWFidXhVzOiRBsQ5KfMEaXa0BaXTef5AjGFM/HSccZmIMAACAASURBVKxZaGGF0LLGcDESMcsXQJSEngIABlY8BydPsKlCYTW3dZixiQYmgJ1lH5BaWMrq9NnzBiq7ejZoeNNm3Rm9ofzygpNpxhGgfG6G9y0YXOL+SNgYSz6DawO8W1rK6tSpM9ZTBRADLGBMAk3q5FqLcUpzs3NOGEnEGcedO3casGb+AhbCOCVxt7kV2tkRmOpFhWNxF2bQB2XOAQxgqknrMSx0EkUbzzqBDJmpTHs/0jmofl67fkuzi5gPZgwAfeLpx6xByhjBxuO9AasAP+7dG3cBAk15wIAzmHCmMyoByDU2q7W53Wzd6dkFJ+jRUFEtKam9MayoisqVV/3zMLlSjRm1tnaYeTa/tKx8sWygEoZXb9+A9WMbUlEb/tFOz3UXckWD5z09vS5iwZyGwUpijvxRMp20gSDPdDmLWWzK4AVgKK3vSGkA8Bo8d1dAwJLu7Oi0rnCmMeNxYn4BDGMSDOBNjGAcC2VA1YS1m3/y1ru6d29Cv/ZrvxIwKEuA8kG7/zvHThhk5lkg9YDdGJ0SPHcrnYcAEmhpDzo8AgOzgJQexM46yIB2csXzASb07PyCLl8bcdEwnowbWKWzZpBOiELeHQEATgCZgP/FlWWNXL+qBx54wMUHtJAZA67RxryWPcpYp5wiz/FTJw3eMXZDQ0Oed0t0ZpQrltJpbe/wPC/n5pWKB1IrALcgDoBU6Maz7vkG0loYPw5vHFQsFpiZOiatVj1ud+6Oa2BwyODv1PSM+vsHHcOTsYjZyPaHWOt2qRsDcz0AxqxnxgTwvL2tyQAm6Jtji6VJ8HlIusBCoairu1f3xtEgRw8e3fXCmgZ70BUVSAsEbPe1qeFi6nKhYk17NJgPHTqofQ/u05I9F1YNZLPu0UimeNs3MKShTVvMcnz36Lv2bjjyoSOeU7B2kQ9j/RKvxu/eUe+GDgNdLrHZvBWGaszmevhn0NWEj4UB06VZjY8HXgMY3AK6h1BPXpP1YbztPWDZtLCf1/e++z3r0DM3mfvcM8UTWOKMy61bo+5cuTF6R6FoQls2Dmjqzoh2bx3S4sw9dbZmLD125uxZ9Q4M2JC6qZW9Kq7JiWkzPLdt3S7kPIhlFEqJn5hyMu9b21q0oWeD0DtobW3XNMxwSyBQYC0a2AM8b2nOGESleFAy+zqQbAOEA64K5HgCXWH2j1IxAHmJfcy3umwRxWNiB90sq9WILl6+4rG9fWdMM7Mz2rRpWPsf2GupGAo0FLsANYln1rmPxnTy9GlrdyeSjTp96oIuXLhkY+xP/9IvGVR77bXXNDsDONuhRx89pFde/pE1z1kI3kPiYbNuKe6P3LyjVLJJPd39ljHJF7JKpsMqF/MGimHz8rxZXzx/A/4hTKF7/Gf2TOY5xXb0tgPTw4hGb406/tPZYk1wzlGW6QhMiOmuowBIAY3njv/A7OyM12RX1wbHjlsjYy5w0e2QbqSY1nC/A9CM38lJrz1LG8UxOeeexrR7zx57niCFwvVxDqDbgU6F+YUFHThwwLEXmanRO+OWEEJmiw4MFv/lK4xnUhuHBjUzM+WYCMBtiRl3kZU8JsS8xYUl0VWEvAydGfhpMCcso4WhciQwhQ/MOdEWn1WhVPYag42MCTjzhu6ecjlsn4Fr166oq7vdZwsKNHShsa/SGUKXAUU89lviIbEIkgHnJJjnxEPOD4wHewgv7xWRuMbH75nljqcM5wLMdRkX5LwgCLB3MNbVlRkVp687viVSjZbBypVramztVCzdpEooroXlvKXtQuGYOlt7VK3UNH7vrserb6BX8WTMuuY8V+Y1c4T5w7PaS6zl7FQumsHN2W7i3l1LGNmjxmbRnD9yLtgzjsQ+5niE4js/Pz2nju5edwimGpu8vpYWFjQ+PqWWlg4bdSbiEZ2/cFItLWmlG+JqbW5TqVhVIpbyeXBxacHzaezObfsVMKcpNMCY5/M4WzJXiV+lCnrtxL2Iz84hDFchcZTLLhJjOor5MHvHcq6s2bms5y4xkELp/X1vYd57eVt7qwsE3BPmvOzxkD1YI/UNFqDehuw/pXmObItVZejC8BEhuMa6kXwtElNDU4sLO8QyziVB4Tt4PfT0l9Zxov+ytHH9p9dHYH0Efs5HYD0o/pw/4PXbWx+B9RH4rx+B15//P2t1Vkld97zOTvpp8Dy7OKtELJBLIOn/oMakgcc1oC/4M8ZIQUszid3IzVHr7H7mM58xC41EHECIhJqvtOmTOKJLCng+MXFPnR0b1Nc7rFo1om9841nrEH/py7+lcLiiYm5ZpULRQDzM86amVuttwuCjFZQTNkko91CuVbSUW7a8yuL8vM0pTx0/pm2bh3Xgwb1Kck+0UFdhNALkwLhB97joJO4+GxmJg9VVG0bBZOTVmEyquJwLdBfDMScyHNsB9mG7Lc9NqSkd0+zkHctEVMMxXbk5plAioz37DykcxTxNigI2WyKiplA0rlypprmFRZXKBScSgNvLWZIvEsGg7Zfk1wnk6qoTxbmFaSdhADeA5jwP2GkkmvfGxw088kJWZMf2HWptXjNpWmvjxlSS5JP3Onv2rJ8vyR3AIc8QTWSYUYAtJHLNzQ1OjDGu43vcM0kWAFUCU8RKxb8PYFafW9aqJLNzshPw0FZJvNYkWYIkd8VgFAAlrLw6cA+wBiOx7DZ/0JmqVrJLZqCSfMMyeu/UGX+9dPW6fvu3f1ujN6/62QLWkhBTsEFm5tixo9q2dYvlLuovrpekjzkJA54xgL29efMWjyWJLEaXXKM1zefmNTM9488GqABs4fvMG9YHwAWgYT1R8yXXAInWjEmr0omTJ83oJAnNL2fd/WAmvegmwBSOFmnjPC4OMb/OnL2ghaVlpRuaVKxUzAh8+vHDTrwBai5evKR0OmNwAECB9YWuN4knSerkzKxa2rtUKVW1MLukpYWc1ysaqmGVNTMxovamiAZ7WxSLVpUvhz0fW9vb1dvbbwYXGg2MM2gI6zyM1m44qpsj11zc2r59u6+dolY61aBz5y4aUDnx3um14ltg9hVN0DFA8huy1MvM9JTH/8CD+9aKLzDiYACuBkZmrK1UymNcN+Osd8oALhtQoyDjgQt0sovlqqKxlCan5/XmT95y7PnsL6OdjGFs1eZxUQwZx6d19NhxdXd1mC35xOMfcsHlPkJOIHByHuge1w1E177pv1tiB2GpErreQccCnRD5clXnzl/w8+e58hZIPGzeuskA5NzCvLtkHnnksMZu3lBjMq7urm5/FgxnjBZhkfI8A2+CYF0B/sTiDTp34ZwLQg8//LAX1szcjIExumYoJAJehap5JaMhazXzrAJDU2RxAEWCa+YFwEqBLISuO+tzNWAR096Pbu3Ynbv2jkBKYH5hUQ/tP3DfPO6DO5HlohR4XhA/iO8B+F+waSLMXjTl+TGKVnwGID1Ac7GE50NS2aVld/uw9lh3SE4EpsZBoZb5ThGGGMXvr7JGyjV9/et/po0bh3Xk0UdVLOZ14fw5DfUPqL2tVa+++oqlKQBqZheyWlzOGWSjiNHX12/Gowt+kbAuXbzk8UIa5tatm8o0Jux7cfnSFW3btsPPEzO/FljydDRhrCy5mLawMKPm5qQOHjxo4Ih/43kG0haw6SnSLXufYk9Brgpd8U9+8pP2dKAD4O7de5bjKORLunlzxGx8ZGLC8SQfrIZYSB2NUWWnx9SRibs4go/Dm2+9rdVoXP3Dmz33kulm5XLIMwAKMpZoy1MYTqnThqctNtVEegVGNga5PAviLRIMaK3fHh31vQGkdra3akN3p8Gy5UJRmTUzQNYKUhesTcBOYirgJWuO71GcSGM6bQ3noFOgWJZmZrJ65+gpx5KPfeLjSqRi+vdf+2NlFxfV2d6hX//cr2rk2hVlsws2156bnVKbC4KDOnPunHbt2aP+/iFdvXpLP/jBj11sRgOcWHrl8mVdvnRBoXDVfirj43f065//NTW5KFvRapXOOeZ4TeViTXOzK7pzZ0JDg0NqbsF/gkJJ1YHbhUwKTkhCwIK1twvSbwmPF14VmOUi+Xb9+ojneF9vnyXk6Na6dOmS9blhZFuNmZiFeSGda7OzWl7OatPmjcH4lSsGzWGeZxphoufU3tZpBvfo2IhZ5nUZtsBMGAPbJV27ds0xn38jflkio1i8L5/EtVIgJ47wbFiXrC3mfK5Q1rWbt7xXUKzf/+B+e0DcuHbN2uAAqnOzgfE794ZEW11/GhD96LtHrUfP+YL1w/ygcMe+m0oj/SbvTxgPc20U85GCMmjKWa0ceJswD5aWgsIs65/iBl9hLMPKZp/l5xYXsl5XgLLcy/Hjx+/7LDAGnGmY5zDQeW/GmJhIgRkQ1THK8mDBfB27PaqdO7ertaXZxyWD/uVlhXOT7k7kuui+MoM5ElcknnLxaGR0LFgrITow0yZc0BlRjyMbent19dp1n8diCYpJFT8DxmD7xl53+Vn6Lp9TjKJydVXzszM+BwDo+1oskVheI0bEFU8kPeeQC1zOFzU2PqnN23d5fw5Fwrp7545yKyXdG59Sf/+ABgY26OyZ42psjKulpUEN6Ua1NncoEkILPOieunrtmuf4hr4N3o/Z8mxczk6wVuikEBcOx3wu9dkVKTC6hlbLltKjKMk6oHMlXyjpxs3bujs+5Y5DSAwQI0qVkucE3gDo79NpQZcj3SIDfb2BXM+aOTSFdJMb3OnwviShgxEb6ZpsC8GYcnygBRhYiKJ5zp4QilE4SrvYxnPnudRzmMMf/+o6TvRfn0Ku/+b6CKyPwM/hCKwHxZ/Dh7p+S+sjsD4CfzEjgGHoB8Hz+rvWwXAOmCRZMIZXlucVCQXGoHXAip+v/70OltSNfDAKQq+XJAGw4bnnntcXvvDFQAYlFNaJEyfMlgJghGW+/8BDOn3muK5eu2gQasvmnerrG9ZytqDvfe95tzr/rS/9lqIR2DKhgJETRkMypTt37um1197UF3/jN1UwWEuuG2j55ssFPfvdb+r3f//3tby4pGgorMJKVj94/nl1tbfoFz/1cdUqSBgEGpcwlzmG10HP+3LHIQwBkwbYdu7aHRgXruSsZ8oBHhbu957/vj72sY8Z7AnVSgqvFlVYXlBuaVZhZF8yzTpx7pLy1ZjaegbVNzBo9tbc5LiG+nvN6gpHEwbZuY+V3LITX8ZsZTlvjWGSafwtAdENKNbQwYVdAxstYJ3RulyXbYG9ODc/fx8UBswCdOI/DEt5xkGhIEgmg3bvVt8/yZ3fb3bWCR1t5RiGAZqTcA4M9pGiOMkLkhZkHiLK5VedrNCOy7MEPOFZADTXOxRgspJYd3ZgnlUMmN/u+Q+pVATYi661hMM4qjnhJSlcdb6EsVVIpULBCSUAwVJ2RdVQWOcvXtZKAcmUs/r1X/tlnT9zwhq4FBXQBEZT9Lvf/Y7+9t/+feu7A6bXCwUUY2CEMR60nsPMR4aFawawvH79utnJGCkCkMFoBZhHlqFuVhYw63TfMNRSB/SpM56plFvVkZW5cXPEoC3AMYlhMZ9TRxsSALBbi4EEThzAOGK9cUb4e8+9YL102Mj8PoDqA3v3WLscMOvK5auWLWAMYXrDwEM3FPDc14nkQalkQDmRyOh/+1//sT784Y+quJzXwsyE5qfvaM+OAaEiM3lvRHE6M6LNOvTokwYDaLHfgqZqPKFkusHJK+ZkAAJ81tTUuLZu2ehngu50YBYY03e/+5zn6cGHD9uEl3Zz1kilVlIU+Zg1Zj4SJjYUs6BqfU6tYdUY9VWRTmowi5B5CZAOaEQizveZwzbEzWQQZFUxX/B4LWbzAtd86eVXNDU1rc997rNqakwrVKODJWagOd6AOXCgdwtb9fChQwZSkTqy3m485s/is11sACx3wTBoBbdkSRgJKRjUCV8HhSrWw4b+Yev6vv322wZpYRLGkwmDMw8fPGjA6e233zIL9Nb1q9qzbZuf/6VLlw1kM78ArngBAnG/xE7e/8iRp+yP8Nbbb1nLfN++vV53PIMrV68YaELyKp0IuVMDhqjlABoa/XxYmxjNMm8oXKHXDXsP/wHY9pZMWgOr0b5GsgUQCkDo5KlTeuaTn9JqqWSjW66NtchcqBdfWResvatXrzrWIzcA0EKsqGshA6bSOFSpVHXivVPauGmrgTPkUBj7vj4KADGPHeuL5z47O+diH9/fsWOH95lYIqXFlaL+9M++oQcf3Kvuzk4XheZnpzU8OKiXXvqRnnziQ+ru6lIsEtUSZrcLgb55XSuZ8WIM+DsAJV8BHC0LEC67aAFQmExg2gqbuqClxWzQSTK/4HU/MDCo3t4OpRsxw1sD40OBP4eLE20dQZEwFte3vvVtA4J9vV2+DyTNYG92dHRp//4DNv7F8A/Q+8L5C/ZhuHT9mg4ePqj5yTFVV+ZUXprUlsEuJeOBdnypJs2vlJRflaKpJoVjGY3cGrPhLR1HSHBRnMEDAfkcpESiESRXQsotr3hPA2ifnJrRpctXzSIldm1E03vN1+DqlUs2A56aWdDA0LBjImxRCmeY3HLfjBV7iA0PAdVDYcWiGEyuqBYGrC3q299+QbfHZtXW1mf96KHhASla1q3bN2yKGg1HFQuHNDM1rn/0D/8nooCNsk+eOqGz589px66denD/fq/vlZWy/s2//mM/t86OLn3k6addeHrt1Vd0a+S6zSsffni/NdTpzoJZvFpFLibomCgWKlpZXlU+V7aR5sGDB8w+TyWD8QEwpPjLvouMFUVDzgc2CKb4iEdFBEA8rJkpOi2KnvMzM9MujrD/nT57WkeOHHnfzNuSF0GJ/tq1q+5KoYC9uLCohga6h8Y0cW9GqWSjzXoPHHiQeoaLK0hxEY8Yd66ffZ/5ypjzP91++MywRoiXrM+6kWYgRxaszTpwffPWbSXS6GovOIa+8MIL+nt/+Ic2zjz67rt64onHLYnF3oihKCAz6477Il4Rl4hV9w0d1zSyXdSMhFRaLbkjBEmSzZs3GUjlOjAJZn/12dHs5pCyuVWdv3DZ+8T0zISlRiiaUWCgUM29bNu6Y219Jt1lxecjOcP9sB/w4jkiv4TvCPOCsbp86brPJ0E8z3q/QQ6IjgbwdArr6KK7iFFcUSpa9R799a//3zp06LDBYhdMkCgM+MxrXXINqsISJ2bEk2pt6/J6j0aSWlhcNtGjs6PbZ5WbN0bUPzCgvoFWhdbY0BQjAMnpOIzR2RjmHBHMI55TIp7wdVBwI/4Pb9xkuaJStaal5bzaOrt9Do3EovZroGA2MT7lLq1cbkm3Rq6oszOj1hb+b1FrS6cKKxQpxjyP29rb1d7ZodHbt31/nE9NbLBZOWc79jyIJWVNTU66iNaYSrigxfVCTiGWIrXV0dnlPXJufklL2bw17enKAUBfpDOqyJmm5rkDcD4zO+tOv+7Odhevud+pyXvauWOH4z1xJ2BcBGslOJ9bcy/A0YnPhszX/h2RLcBzFzooJKW9F68ttfsFg3XN87+YXHL9XdZHYH0Efn5GYB08//l5lut3sj4C6yPwFzwCdeY5yU4d/OYj6qB5nV3uNsvsvMKhepv5+6H1zwPfP2gYSlJNcvTss8/64IwOaMC4C5hpALXT0wtmMvb1damltdEMy4Z0syLhtBYWlvXd735PpVJOv/OVv6VEXIpFakEbdS2kIgzahaz++I//vfbu2+8DOeAGmDbJ8eLKgqqhij7/a5+3LjfgOWDP7PSkfvTi9/U3f/OLNgfEgNNMyEjcR3CzbUjm1mBhGMO0YsMg3b17r5MIWmubGjOiUFBeXTWwdHd8XE9/+Ak1JKJampvQtQuntaGjVY3phBaWcppeymmxUFWqpUuZFozvZlTJZZVJJ2x8hyTGKgzFMqy9lJNJGPzbtm0PWqMXl61/CsjL90nOSFwXlubU1d3p/GJ6Zvo+4wyjUJuFZbjOkpnhgGKJKJrlgF2w9putBQ2rzjr2RRjvq/5+a1ubE/FJM6/KGhzoc6Litm0L3wZJSwCew+AP670zl6y1iq4nL1qVAaXqIDUAG8k/jM6hgS41JCKBNML4hA3AAI4qZVr+4064Ll++apO/BGZeZruFVDYLlftZdBJqIKtU1vWbo4rTPj+/oNVyXo8/9ojnNqAoIA4MShLolA1Y0SsPwFbM51KJgEUOmPXGG2/o4YMPuWAAKDty85bHfWCg319JcAH2uEZL6Kyxt7hHDNO4R8bPJmkh2q4LBqMA2VbyBcUSSXV2AQIEmqEkhy1NGTOf0Vcl7eOeKlVyv7hOnDrj329v7zSzcKB/wCAfiXU6FdX01JQZW4DWJIoYYyL9AcMa/W4+p1wpeb7cvTflAsfFi9fNPm7LNGrX5kF1NEWVnR9Xpbysaq0cmBSGm5Ruajf4TpcDzGMkR2ANutgQDYocs3OzLqo0pOO+dyQaMDV8/bXXtXfvfjP4v/fd5yzdROGJ9xLrOPCz9TMFPLeZHQLHlLDWuiWC7DhkFixJt6VwxHqEuQxgBVsv8GIg0Qa4TiUD6YJQiC4YWs1rZqXSPfCrn/2M2lsyjiO1WqDDXK5FPW8AQmHPYXL62OFHLC8CcAYYPTExvsbqjFs6pV5ooUjIHLDG8MSkzWS5K95naHijwrGklvM5vfnmm9q4cZN1tZdWkKqBjRmxBjzgUnNTkxZnp9ScTt1nhnZ0tJsFWK2tGigLDAEDLwJApKaGNuu+FsslvfX22xreuNF68gAxSFzcvTum3Mqytm0Z9vfqBqTMLUueKOT1xXURN1kbHnZrzgeGokE1I+ia4HVrdFRz83Pq6++3uV1DMqmGFMZvOTNZAa4AP+qFMuIHrFjGg/sh1vJ8mZOYRSL7AbjKZLgzNq5UutEAkzXPY/gSBHq6gELLaPZLXjuMBzFs165d7uIAbIun0mY2P/zQQ74H/C1YVwBeIyM3NNjfZ6Zja0trIBm1dk/Mn/Hxu547zEGul3nGGKEPzDxgHXkqUhDMF72WuGdY4YwTDPStW7dbiqBSYZ4mfI3cf2CqCKB5USdPnLQsCvcEGxUgEQmxgB07p+GNm9WYabaGMmEV7W7ko86eOaPNGzdpJQ/gV9GmgW5V84tK1IqKh8suZPLwarBDUxlF080KJxo1ObOsmyN3DIAPDcDQvub509vb43uiNsL1MtYr2WU1NmSsv97Z1aN0Y0aZ5hbPbeLi2dOnlFvOqqer0yaqYbo6pmY9r6anZ4JY3dGp3bv3eJw5OwAyvvX2TxznMMlMp2NKpKKamZvTocNP6Py5UR1/76La2ru0e+8OrRRmNLypV99/7sfKZYsqF3P6ypd+2z4GMF1XKwUl05hGBgVV1hAsV4Xi+u53nrcEC/vFpuFN2rVrZ2BEmIz5Ptm3KDZX6ZhBu7ual8IAyREXbRPxJk1NzOnFF3+gX/6VTyuRjKpYWFZDKui4Y04mkknLpfG5AIuA5xaKoCMHKaGK1Jxp0ZWrlzXQj7FyQqO3Ry0pxdyamJjSh59+OujOolvOxp9hS57QOYD2fOAfQydDSJMTSLgEUidz87PWaCfO1XXPiQO8YF/zIq4wfwNpl6DghqwVc3Xs9m3PyQaY96urLvZRjIYxTxG0UqsFpraS/t0f/7G1/xvTacveAUAPDyEtU3HXC0UIiuOcKwLz7aD4DigfgPRrEldr4CuyLQHrt+JYz1fGA6PNpkyzu5OY75yBpudzOnrsPT3++BFVa5iAZm3SzrVbW3t+wRJEAPAUDa5cuezrtvxLKnU//nCeqcvaEH/Yr9PpJqH7z/qmKAqAjteF/SfOnbHROHsLZ1P2e9YtPjwUta9dvqT+3i61N2fUkEQerCLRtWh2eFgl/HhCNc3PZ5VMNCqfr6ijY4OuXBlRY6ZNbS0d3tPpDOP57D+8x/JeFA4pLpntzRylG62Qs8QP98xzolhKMaFvwwadOnFCO3buNHObHwpF4gaS5+azlgfLLi9b8xzwHCmm7NK85ufG1dqaUm9vl9LI8iUzKuTQ5x9Rd88G9eKbkUo7ll65dt2dIfw9vGYO744/7F4jgPxhHXroITWmYqqWiy6I4uty+/ZtnyGZK5ADeJb4AVEs4P0p6nMv4/cmfK8U4umspOCMJ0apmPO5ihc+AejS88wwDK13gdmLI4jEqtU7zf4c5jm7G8xzrXXbILH0QdmWdcPQv+CEcv3t1kdgfQR+LkZgHTz/uXiM6zexPgLrI/CXMQKvPfd/mHle16nlM+qGoHVAMNBRLii3sqCwKvclOOpg4U8zz/0eQDKwTmNIXUypsaHJMhaw6gApSHxgAZnBuGGDstmCD9Vjd2+qVivp0KFDWq1wSE9rbjarb3/7204Yf+/3vqxkKqxaOWg7Rr4EYAwc7h/9o/9FDZmME1uSVJJhdD6Xc4vatHlQv/HF33A7OtkkbfFL8/N69pvf0D/8n/9HLWcX7gN2IQtgBJIi1qM2tQxwAXBlSnPzi9q5a4+OHX3P0h4tra362CeeMXB14eIFbdu2VZ/9zC8pEamqVszq4unjmrl3W6vlomrhuHKVsGqJjDbvOaCe3gEDW62ZlEKVknU3SWSRgEEDGA68E81ozG2vtA3Tqss1kQQAlJBQkyhjrlkHrWA/wjznBYBIIsPvA/bzPLj/3h504RNmG/F7sKhJQikKkAQDhpBcWqs0LLfaXrhwQQ8+uM/GpVQvYM0H4Pma6DN/C4U1MZsNZDnWpDQCCRdMu2BxJq2HyjViBpWKSZVSzvMKjVOAD7SrKVSQGAMQHD9+wqwrbrkWDrlNGyCwuanRcxN2OLr0AGvRREo/eukVs6ZuXL+mDz/1pDW0AcnRccVcDVM+ZH8C7XQkZmgvb1B+JTAj/PrX/0SPPfaIenq6rFPKnEUDHdNLQFOmBlrZq6sw6gOQ0fMxEjEAwv1y3YBmAOmASiT1sBWbW9rV29+vlXxR165fdwGBewHkg72Lvi9MfkCmaCzh5A/g997ktM6cPaeuzm6Dpx9+8imD7CT8O79S0wAAIABJREFUufyStap5lvFY0sZyzz77Le3bt0+7du0wiGqdW5L/q9cViyS0cetuvfLamwajjzxyQBu7mzV+47xi4bK7NkjEl4urauvaqJu37hhY2bZ1qwprzF/A2oHBAc8ZANel5axGR29p184da+DGvH70wx/rox/9uMcCoPHs2XPasnmrmbmwo0NRyi5BqYp5RkHCTMpMo1dhvRvCIO5q1aA/RSXAIhvUltAHDrR/AUh4MBToYBqiyT84PKypyRmz8gDRL126olu3RvRbv/kFdXW0WuYiv7JkUFaxlAFbgAw0mtEpRkYGYHNosN+Mv+zywv1iCD+HVAcMYuYRYYIOEdYXABrzHO38LYxZuWx2+QsvvKh9FPhqsqHg1avXbXIMWEnxjdb9nVuHlUkF0kDcJ/MWHdpAvqbsOYWmfEsLDM+IqtCMKeQVSsoVCjp+4j0988wnHFdYm+hnZ5cWDIgDdGNYSkET8Jyx5v25h+GhYccZgDDGNhC/CY7QAJS8iDtcO3sCevOAyBSjejq7FI/GzIbkmlkLzAmAsbpWex1AZ751dbYHz5s5EEL2B0Zg1cx/2L+sE5jEYfaQKLg3xdDAkBQJEcaZoBRIfyXNMPz+959XW3uHGcBmvVcqOvjQQ9bmxhD26uVL2rf3AT9TQHLWI3rwmaYWa/yaXb7m4xGwYQt+1uxZrB2Ax4MHD7lbBsY4THrmHIWPo0ePuiiMnvuGDb3avGmTuzQAyunugeFNIY058rWvfU2/9Zu/FYDctZom7t3T5cuXdOTRQ45DjZj31sKanEbGY8VM8cZ0g86cPmkZImJuITevWDivww8/qKWZSSWjclcYQKCFpWNJd1JEUg321rgxOqXbGFX39Kgh3eBr7+rsNHAO0zMeZ2yrWlic19VLlw0sUqjbtGWbgXNY6Bj8PfvNb+qjH/mw2pqb/QwD8DpuzwpqHxQ/z5+7oLGxu5bdQosf5jcdFp1d7S6s0K3U0pbW+L1Ry0PMzeZ1/NgVvfXmabW0duiLv/VZDQy3anJ6VP/hP3xH2YWCiyd0EW0e7peqRRe90NO27wCyEbY7ievc+cs6duyEtm3dpoGBIW3fus3dRXYxiQBGF2w8ihmisTjv7UWblPPvnCOqq1GtlsP61re+o9/4zS9obo4ugGaVC7lA1o14H4642I8PBAUJ1rvfKhIYAeeyBXV3dOvqtSvas3ePAW/WKwA6MkwYZG7ctMVxEEJv2jJrIZ06dVJbt272/gtwyxxE03t0dMxxjL0H6ZJr1696bfFZ/BzruC5FwR5ERwaFVeITZzDOEoH5e9RnLmIUcZOiBucXPCe4D7TUm1oyPk+wBtgj3zsOgP2E9ygX1jCBzOfNPt+za/d9LXI609yhk4ivmfAGMdEFACRSYAiHZW1tCrrFQt6gNYXB2alptbV3qq25zR12iVSDjp48Zx+APXt2a3mF7qkWg+jEEfYD7gGDbN6U9c2+izyLvVHWCtl1EN/a3Uhq1QJixdT0rC5dvqJ4LK79+/epVkX6LeWzAGsIqSfu986d27p87aY7h/bs2aNyIa+x0Ru6ePakHtq3RxN3RrRaymvnts0GkF2AaoirgLxKuaZkokGzs+jjsye3meQxNjZumT/Gn7PvwOZ+exAgtZZdXHFRA98XOrK4pnxhxfF+5NZtX28+t6LdO5nXS54nFAoAqCmw4/sC0zuMTBeEgWpIc9MLLsqi239n7Jqam+Pq7my17F9jmmJ9v4o+l7QFUiecdc6e1YmTZ1QqV+2rgkQbbPMaMcv7VE1bNg/rqQ8dUSRcUypGTKKQWdTY6KifAbGYmBqJI2dYcsEOM+AdO3d7X5mYnLYhMXkCMkfcN8bh2SxM+4LjMxJRSNrZXP4+6zwgtbwPnkcCxjnrst79GJTezXx3X2QYn52Ei+/MF9YK//M+hz72lXWc6C8juVx/z/URWB+Bv7YjsB4U/9o+uvULXx+B9RH4yx4BmOcfBKjuG0M60QrYtIH51PvM8zpYfl/LeU3G5T/TTLcZWs2SDvz8qZOnzbSBWRQYUTa4xZb/AXk7O3o1PTOrt95+Tc0tDU7SPvL0JxSNpjU/m9V3vvNdlSt5ffV3v6RUMixVA2Y0ADLEyHy+pP/9H/8Tbdq0Wc2trWYxplKJoLW2mtfMzIS+8PkvBEzGKIlzTdevXtXxY8f0hS/+upnUJCrFAjIsAes1SKw5YMNlD/QT330HyZa91lf/+te/aQ1F/hWAc2JyUu0dbTr00H7t3LZJldyimtMRlZfnlZ25ZxBrcnZJlUhaq/FGzSyXlS+vmmXW2ZKRKnmFa2g7xw2AoIUaoekUYDYWaIGTvCRSKSc4lrcACQBAz+d188aowTTAEZJFmL2B3EjCLDySTgDL7FLWyXJzQ4OTbMbIJlBm8SJNE2ii8rtORN0obyTLeqo9XV1qSKdtXmU983r77BrUBieoXK2ZEcX7kGzTbm3pkjXDLoCtwOjPasWKx0hsAxM+WHwk54Bii4tZyzwErfFyC3t3b4/lNDDug6GMkReJFwlpLl+0cdfU7LwBA1icMIgff/xxszfPnz9nnfMjRx61Lju6rWi7MtYraNfXorpzZ8yJ+Kc//YvWaTWzO53WW2+9o31795vVDesUc8xE4v0jRh1E/8EPfqCPfOQjNi5jvACwATdgjANEAf5i7IU5XiC7U1NLJmNNVdicmPFBXQRgoH1ifjGrdGOLzpy/qCtXrml4aEijt0b02c98xtImgC6FUs56urSKI+ly8iRt6sgybFG5jAZ72fdF90BhOa/2lk4t5koqVKsaGOjV9PiIDuzoV7K6YuZzOJ5QRXEVldDGbXvNnuP3AWRgmDOXxu7eMYgf6GOHfI9oR7N2mXM/+MEPLSsAuIN5KfMX4Ahpgo985KNmIZerGP1iwhd14ptdWjQgeujgw/47c78eVwqlit49etJMNeblIlqwkq+Fz6bgRpFix84d1jkGmG/IIGcQt8Eq5rw3b9zUQH+fPvr0Uy4ExiKrgelsqKZCmcJUzXq0aPImYgnNTE+7jf/BfQ+sGbZhtBkk3UjIAO4i7VM33OT+eE1NTnttAfKmG1J+f663kCsZONu6bbsLI7CsT54+q6mpGQNxAOZPHjms1qaUZZJYI/g/AHBjltfbu8Fmpnx+oRgwsDOJjHIYUjY02sT11JnTLk4B4KYSMeVWsmrKNLjb58bNm+5goeABcIXePO/Fz2MCSFcKOtilAoW7IP5b53lNaxaAG312vo/eNCAsAN7u7TvNmkTKCJC4rqFsXeM1MCvQP05bh7h3Q2DCC/jKfeJ7AJOXtUHxB6kiwI9Av75i1iTAX2NTxuA9YCXMbLpU5hYWdHPkltv+f/kzn1Em0+B5g2nm8MCgJicnvDYO7H/QhRCKILBmkZa5NzFhFi0gL/sSc5XnSQwKuhtgBDNGgYkhBpeBbEvR85eCMH9/8sknfJ/RWEQjN0fcWbBz5151dfW5O+PlV15WT3e35QyILc8884y7GIjF6JzDTt40MOCCRDSe0N17+Fck1dKKMab0H772J3rmE09qfOy2Ng0PKRHKaXUFT4Mms5aJx0GdI6xIPKlkQ5MiiUbVwjGthqK6cOWWJiZnXViKRWK6ePGCi9dIPXV2tonaESAYTNfr166rr29I6UY0j0Mu8sE8ff3113Vg/351dbQrEYtqfg4wN62VYs7PavTWmJLJRnV3IbGDsWHEBdLGDHt9UNzFEJKCV2d3s5Kpmgs17W19On1yRN/6xg+9Vh9/6mHt2L1BHV2Neu/4Tb3w/ddsMJuISX/397+iaiVvAL2yiil2LCjsIp8RCmtqZtE+Fclkg469e0z9ff2i8wqTWGIgxFkY6Mxj1WJrmvkVrdYwu6WQg+RK1AD6c9/7vj0I2tpbVC7l1JAODBLZxzBCv3t3XCXr7yPnFDD+2Tv594ZEg4oF2NghdXZ3eJ0xN+6M39XQ8Cbdvn1H3/729/TZX/2ciyPNaOKXSwZfx+6Mau/eB8zyZw5m6QRozPgzKCJv3bpNmaYmF27eeustFyYB2ZF6gbnL95HOIHbgq5AvBN4jTBD2f7rOzOR1h17RRWnmMDFgem5S0TgmpV1aXso6nlJwP3P6jB595FEXXzgdcS3EkMX5JW3dugWby8DLII2WPkUGijHIFbFF4QUR6IFTJOPnllcWNXb7ltfX0OCAC28UEFdpA7HRdFj/+mv/Sb/46c+oqanRoDnAPN2E9QKX5Ykwvs2ueD7j7QIgzbXXz6bEALSzGZv7HhnhsIsQnBdu3rjhzpzt27baMJ1ifi63rGQipqRNVEuqVMN6/c2jeuSRRzx/kPpCZg6pktGb1zQ9Ma5EPOwiFAUSYmUghYfEU1Wjo3e1lM25KEsBmg6iTBMSNEieFbRv30O6PTaujRu36urVG+5UoruR7gj072/eumE5pzucn4eGtTg/p5ZMg9pam2zUTlcFxSuKy5g444eygnkz11BYVbm4qtbmZrPlL1w4qbbWpJKJqPXJmzOt6usdUirTZJCZ7oZEMm3WeXkVeaIGs+Qnpma9fzY1t7hraGH2rpLxiB4+8KCqJYzHUwbPK8WixxPyA+dwiowx1ltYmpme1Y0bt7RlyzZFY0lNTc0Z3A6H0VCP+vp59fZihF1Ti+V/IJvXz4lrALk5I2vnLpjkPkMyld6XbbHUok+WAfMc01AKw+jVEyPrxZV15vlfdoa5/v7rI7A+An8dR2AdPP/r+NTWr3l9BNZH4K9kBNA8r4NTP/2BdaZOXfMcw1Baxfn5eju+0/WfAs/5HgAHeuT5QkE/efMnSiRSTm74XUAcki8SOIAUzIza23sMEvzox8+rMZMye3FDz4CGBtGeLOr55180eP7lL/+2otFVJWKrPlTT6hqLpQyaXrx4RXse2OtW0QDsCADXaLSmsds3zAwslwCjMSiM6L33Tujypcv6whc+70TJbBRY3t41AHoB0IHGA7YlAMGLL/5In/rUpw3uPP/ci3r08cfV3N6hE6dO2ZgPJvSpE8d0aP9eNcSqaoxVVVycUn5xxmztsmI6ceGGmroH1bNpuxaW82YQ7X9gp0KVgrCisgQFF16tCmwWkAm2rzsEYFRynQbsAxAPcya+t7xctC548Dy4h1DQlrzGig2ebyBtwQ2hG2tgG8O9UMiJtEHMtcSE97ZuLbIjtBAXC2atIZMAgBuNRC3zEnwSlPA6TzUoOgCMkEQBnAOc1YG4wEwuYIeaCVYK2OhcNJqyXEMdaLeERyzuawOIQzZmtbqqiBOmmgGHRDzQSYetGk+mtQLwhz5yoaSTp86ora3jvsFYdnHBgCjs41/97GcNlDH+r7zyiuVxutp7zf59YO9uZTLIPwRmZHw+bcctLUiqVHTz5i01t6S0Y/tGg4286hqymJYhl0LhANDCep1r88djuaaXfR49644Og8UbBwd1+tQJPbj3AbPPMbuEfQWABSssu1ywKdgrr76mB/Y8oHt37+qpx4+oAfPMQi4w4Fpe1r3xex6L7u7AmAuQEOBqYWHWBaXBgQG1NbUqWosp1dyqK7duanxiTItTI9rcm1GkuKCe9nYtF6rK15Jq7hpSpqnbBmkUESzfMzmh2bkZ7dy103/PZhd9j8wjugVgeAEqnjt3Th/60IcMKAGmAyICAgOwAjIwJ2ARI/sC44ziFdI6zE8A7iAZfj9R5hpW8oGUDVOU+0UyAPCT9wKUYTwxcqXjBPZdHlkQAdis6idvveM49KlPfdLt9uXiivLL82ppRvtbmltaMTP9+rWbKpVWLflAsQDW9r69e1SrlZVMxTzvmBeMJ10qzGNLNVhMFT3nnJYpULS3ee4G7NhKYOQbT1rTGxmbUqWqdIqOiJJujowaWED79aH9u9XWnDQ7um5Uu6G3x6C0TQZpmfecD0wCI9Wwtb7HJ2fMElxaXrZE1t/87d8yWy9pQ1YZYMdwkvelG2LfvgcsswOgS0cIawIZFUD/0ZFRJaIpFygZHD6HdQf4hiQAANXmLVvM/uT+MqlGpRIpz3lANV6Ay5hlsnaI9QCprGv7AzjmcP0wNIsG5CmuoD3f3NzqbiIkAxwjqsgaAZxRuJD6BwYNZCOz9OIPf6jZuXlLuBx46GEXxpKxiAEl9NIp9GDECuOZYh+SMTZcxcgYn4ewrA1McRi5AfTf0afGeNWsYIoTGaQX8i4GhyMUVGYNchOXYc3yfwCyUyREiiLQ6i+XopqYXPIYMSaAcwsLwdhs27ZFkzYfjrp4XFhZ0dzUlOVhKBINDG/WrdtjlgAzIFsuG5zq6WzXndFb2trfqL425lre4CtSY+COiXRGqYYmRRMNZp1SSKyFoppZzOnW6F3LerQ2t+jUyVPq3dCjvt4ey0RFMM4t5+2ZAegH8/3V195w8Y5C3+jYuJ586nE1Z2DBp1TII2OS0q1bN7SYW1BPb48i4biam9rMQM9m8/aHYB8fGhrw3EFiazGb043RO8rn57Rn7xb7OxTy0uJsTf/yn/8n78vdGxr1O7/7KyqtLioa69O/+7fPam7mnlKJsP7g937HwHkkUjF4h+QPUlRee+GICqWqpXPm5ha1tLjsYhByJDx7JDdYP7DsWZulYtAd19JKcQvvjJI75KS4RkfGvS7R0W5uzujgwQcN2lPQBBRmIjIHAtNkZIUwKcd7BJ+AkELVkN47dlwbNw2rv79XsWTUXT9IXRXLqwYNYfZPTc5q9NZtbd+0JegaWLs+wGg62IhpxFgksCAcsIZg7KZSAWuZecUaQc6DtbV3716D5+zheMqwVmbnswY9mSvoTlOYpkjE3krcpFOD+MuavnDxlDb0dbqgT3cK8dXSRMs5/enX/1Rf/vKXDTBzBkAe7NZNWMZRa4XH4uzrRUvUBMxe6u0URdnPeU5VLWaRnZrw3trYkLTWPs/GEnx4suLFEU9p9PZdjc8uqrG5WZOT9zS8cdCm5A2NEC8CKSVff6niQgTxaffuXV7DjBcgP4VICucfNLM3KcDFUmTcqsoXKNLHfP8jN64brMZfge4vOtqCOFLSqdPnLX3S2dXlNVvFjJozRm7FxQIKQ7DFkbehuxGd/oWFJY8BTPdEKhEQUArLiiXCylAcrVVc6Nvcv9P3u3ffQ3r7nWP2FFlZyfn8NDjY5+JpG7J/GG0Sfzmj1VZVpesqlXT3gCUFKxVNUuzIF7W0kte2nbtVzJdVq6xqtVRUU2NCr7z8gjb0tFmihjlAoSsaTdojIUaBpQagX9bd8Ql1dm3Qrdt3TGCA9U4XANJeQwP96utq180bV7TvgV0qFZbd9VLEx6BadtxvbGi0t0ksllSiAQm9GZ+hKRLXamETCThDI80XYOZ4BpATxHT3Lma4vZ6P7KVI6iHZ4nMq8L7PxOwfAXDOuTwgcHzQMPT9vwGewzwHPIeh7yW7dsbl60NPf2kdJ/oryTbXP2R9BNZH4K/LCKwHxb8uT2r9OtdHYH0E/spH4M0X/qnBc8Oqa62udf1zgJu69jmJ18LshELVwFirLvNSB94/+DXQCQ85QQE8gn0D6/zKlStOtABTYAQfPvyILly46GQ0Gk1ocmpKG3o7nEACXJB4DPRtNHvmxRd/aKbZ3/xbv2kAPxLCUCmslRxsp0Yfwhsam7SUzRpgBVAGGDJQCyiQjmthHmCmzezS1UrNBnn/7J/9c33uc5+zdisAH4A87G9rx66xLW2V5Bw5opdfel2HHzmi1tZOfeMb33bCsZhb0cjoLSd1s7Mz6t/QrV//1U+rMSalIyUVFqe1OHVX8WhYy4WQroxOqLlnUJmufilKUl/S1uFehSpFLI4CUDyEIWYYPRPLzNxnipUDcDEGDU/oOJfX2nPRD4ZV1xCA42ttrTDSuC4STZuYWkcVbVwpZoZ9oG9fL4AE2rwB65zf4XP5nVyxoExzk4HP6akZ7di+3Z9DQkLiuybu4D8b4IsCJnOttaDldq3AwrOvywRZS1kAgSkVS4EuOMCW5TwMRMRdFODnAkMyTDSLSifTASs5HLLUDExtAAOYmoVS2UaWyG80t7bZpJHkNdPQYMCM3wGg/1f/6o/0iU98wjrctBPDQn34wEOqlALpAwCzc2dPK5mC8R+YMwIKLy5klWlqNsiF0WlXZ7MBKa6fa4MVzXsBcuzZvSswMaR4UFn1/LHeJoDvajUwDRsZMVN7186d+tEPXtCTj39IyTigBRroZZvX5stVSyPcvntPx947ocGBQc1hFPnoYTUkYkogq1Qu6N1jx3Rg/wEz4ylGnDhx0kAgz/HRRw+7CGBDx0yzFmfnlW5u0/TinF565UU1xCrqaJAe2DqopbkFRZJNSrb06ubdeRUKQbs/IOkDLk7FdPXaVW3atNHJLmARzxQQlM+dnVvUN5/9lj7/+c+pvS2QHgCUZX3B5MPIFcAQgAYNBUsLMI88NysGcwPjL4pDMP0s6hIkyWsFOcB6Az9r5pnIJ5FsU4gAnKULZFWr6trQrXQKg8Si3jtxytJQ27dt0auvvKTs4rxC1VU99eST1sdmTVHsW1pa0Us//rG+8jtf1eVLF/38MUFFvxrfBTPCFRgpc33B2kq6m4VxgI2NlAfFQpjodDcAzNkgrSq9+tqbGhrapM1btrm1n5Z1tOGJj3gEdLQ3K5kIGcxmbjHOmL6aYeu1ITN+AXFscFyqag7ZpoWsQZhWTN/a2zVy44YN/rIL82aVUnyAoU/xA2Cpp6fbMZXnWgeJkd0BaJ6bmVM8mnRBiecBU9cdShHmMvebcLcLYwHbcxUT0mJgRhh0sZQCeah8/r55JGsBQJWCBD4L/C4xIp9bdhcD18YaAaRCVgFDTsY1HkeWaFlTMzP+/MeOfMjj+uy3vqOeDT365V/5Vc1Mz7loCqC7OD9t2Z/FxUUdO3bUusAUc4hzBqcLRe3cudPdELBMK6WCxwNwi7VIgdByVm2BljJ/dldOJKa33z6qnu4N6uoO5JwIfMRB9OqRCaPbh/kMgPTqy2+qvXWD49fjTzyujs5OxxHAMMYSoDO7gozDmHLLy9q1bZvlLiikjE/PGghDwxnwtjEZV097s9575yfau2eHavlphcuz3vtWiRGlqgaGtwb7SQ1QKbrG3kdyK6JwvFFnzl0MCt+hsO6O3bYUxPBQvzui0qm4KmXMkmvKrhT03Asvac+eB6yfT+EWc1HiGgxeniPrme6O4Y3DamwOCp9cO8/h9KmzOnf2gs1Ff+EXnrHR7eJiwECfmp7Tcn5Vr73+Iz308B719fdKtbgaUz168ftv6Mcvv6yWlqR+/YvPqG+wXflcWgvzZX39T/4vdbY16Q/+zlcDiS+VVSnlVSrllUwDwibc5ZZIIuOFSTUyDSnLk3G+YI5TJKVIFGhnR1UqEHfiam1vVKFAF9ySJXNS6YxWskVNTEwboD51+qSGh/u1betGS8Uw19knmb/ERRi+dLOVWYver1at/fzGq6/rs5/9ZcubUdyEeW6tfIpYTS2W16CYdvrkac1Oz3tPZT5u275Z2eyCpqfoUNniuEnsYC1aAilXMFGAOYvWP+umLk/CeuPP/BtAMh1Ig5u2eZ5cunjRa5u9kt+hSMb7os/PmO3fv18Li5M6cfJd740w3u3J4GJBWH/0R3+kj33s4xocGPKzRoYNbaW7d8a0bLmiLrV3tJrhb5ktNOXpoFuVAdiZ2XlNTk+7yLRx41Ag+0NBAwJAJGpJEs5lALh37ozrxPmLGt682WD8mTPIcHGmC+Re6HCiGMveggH04cOHRIGRfeHG9RuOw6xzzoGYIzMuSLux5ul0ysO4d9cXewxEDEgAVZ06edKA7cGHDzj28Jwr5VUtLq7olZdf0cc/+QmfZ4IzFdr5dAliArzigi33cfvGbc1NzWnSnSVLlg+LJ8IKRYmlIXX3dGi5sKR7mMQPDWi4Y7sLXxkka3JFy+sFOx4a6Lw9rPKy8iozNJbTCleBnsMG6gOSQ1xzSLYsLJk0sJyvqLNrQPNIJqEXvzijSmFJ8WjIBSBiYd/QsLrpzCivKppI2uQ0nWowC/zSxctqbqELJ+E91TE/iQn2shLRuNobOlzE239gjz0DwuGKi8tL2UXLnWUyLerowHcj7qLJzVsjfh5JDOK72JPT7tzKYk4ci7nQz5mToi7SSpim9vVucEcNUjomwpioQ0GGotdaqlTD74CzsNXP75uGOp/B6JQuJTT03b3JXGYvC6SX6rrp67Itf+Vp5/oHro/A+gj8jI/AOnj+M/6A1i9vfQTWR+C/3QjUZVs+CH7X5TS4KhIFACoDlXNTCldL92UUSATXUPf3v8fBFm1JDvhuZ4YhWtTEvWnrfZYqBW3fvtkH8WKxooV5jJCqam9v1ubNtNhPqrOjU+++e9SMp4cfPuzD/A9/+ENN3Jsw86mttVnxMKzPgHlNAhToF9a1TwO2trW6IUQbTMYcDHZYAGDCaS0UypqZm9dzzz2vvoEh/Y1f/AUDq2bXq6qktd5z/h4HeBgyXMvFS9fU2d2ro8eO6+r1qwpHwwYUG5uaDCYCfh45/LDaMkklwxXlF2Cez9oMdLWW0sXrY8p09GrHvgO6NTambVs2KVwtws+yHiuGXeVqoN4IC95GriSjNtcLTLlgTJFU89ysjU4SX11j1fB7/L2EAVwsMP67b+jptMKpWai21gP9wem31gJrDNxjG2i/A0zB9GU8T5x4z4Cj9YzDYY8PQAJJma/HBmSBtqRlZax7GhhAYcxIok6q4/Z2dFdL+aDBNhRSLBE3QEZSHIlH75uyuSASjQZaquG4zd543ryH73HtVTeNhOFnk9Aq7fxBMYFkjZFgrP7JP/0X+spX/7bisbT+9M+e1dDQ5gCQjFZ05hStzW3+HRI4vqKJvH3Hdp08dVK7du9UBdAwmVDJSXMq0BnGHI2kNhIx+HrksUeVaYBNzZoJO5GDTbsCwLGWyKGTj9lpZ3urzpw+pQMP7jOzD1miUK2iIl5k4biiqSY9+53n1b05thgsAAAgAElEQVShT7nlFS0tzGvfrp1qbUrr7KmTKlUAZlf11FNPrRn/MvcBIcY0ODhsQBDgoaGhUal4TJXiCi6kmpye0o9/9EP1tGfUlkmoDe39UFgrlbAmFvLaufchF1kaGxr87M5fuGR5kJY1k1nkd9J0BPBMazUtLC/pzaPH3Gbe3tbulnnM1zAOhOmLdjMA1n/6j//ResKRaMBsXl3lWUWs/x2OAdBSZAlpcT6rdKJZC3MrBoRu3b5iMPnSJYCgIX9vYmJircMCuaGVoNBUqyndEDUrOKSYjh49qUuXL+vRxx5Vby9Meum1V3+iSxdvKBpudCfFM598TKkU+sBFm8U+zViGajp58j3t2rXNbD2YiBR3AGAATgBwLIeEee0qXTBRFwQpxtULVzDfC3lkDSo2FD5z5rx1tpmjO3bsVFNjo+7du+v1nF1cNPDtjhLAeQWyLYxZU1ODpVpg81J4AHhmjp/HVFIhg7PoxJ6/cEHbt23Xq6++YqkFQDLiXzRS00o262uFdQiAyOcEmv8wu8P+GsgsBSC4S2Fr2rAu2hETi0gWYQZIwSSQ5UJAum7a6nVOG36FolzEbH5+hufFe7z9zjvavnu7urs6PSdgnjJ3HaeQb7e5L7rnFUtMrGJmWVt1LLBvQqWm06fP6Nq16/rc5z5vSSs6YOh6gGXe3t5ik7/XXntVe/fuue/9wPMBTKTQurycM/txeGhA3V3ta+aFmGEHe4e7jQyowTYPunMMtFWRCqv6/gBriSisZYpjmJzii3D8+GkD4zu3b7IWuZ8jlQ9KozBRSxUbTI+PT9qfg/fp6+3VlYsX3A21c/ce9Q4M2vSZrprCyoLmJ2/rwR2bFK8V1IxBX5V4GMgQ1KIJdfT0qRrCMDCuCoJEGDSuMSxhV69WE3rr7aOWgtjQg3zDWXW2t2nXru2e8/EY+yIxuqrbd2d07caEHtq/Xy2NKaEeRYzmDYnPuUJF8VSDZhaySiQDvwF0xX/y5psu1i0uLCj6/54X/od/8PcstVEuEctqLgLMLy5aFiKXX9Gx48e8T2xD8icKmBbWn33jm1rMLrqz4u///T9UpVDW8uKSnn32m5bRwqyajpxYnLla8vXCTAbUw0sBqSE/P8dh5FeYN6u6cP6CNm3eZHNOULhgrr7fLTS/MO9iz40bN/X4E08aOL1zd1xL2WUNDw/pO9/5jvbt36dt27f53iKhmpKxqPdk4v1KLm9mOCAda+jC2XPatX2bzzn8e734VN99ma+sIV6YOj77nR/osceO2Nx0ZXlJzS0ZvfzSj3To0EHvqxg0ukhD8XdNfxpz6HRDWt1dXfc1nIkp3DNnJ/YzTFRvjQbdSP39/Zap4f6RPWM9eX1jog6bmXNblcJYWPlcwfswEkKAq6FIzGel77/4Q129fsPzmC6mTz79hK8XCSeAWorZO7Zv9XoCeGX/wWeB64ZBTGcIZySeDeeHencj98S1ES/qXTz/5t9/Tb/+xS86nlPQBtQGeGcNEjcoUONhwr8rtGo563pB351oRfYWZOhSvh+6srq6e7wHwuhnLeC3wNmD/caFYPxDVnL2KqDpZs+evYogIxWJ6dVXX/OzPXzwkNpbW90ZSEcMJrSYXDIX6ZxiWiJDMzc1oVolr4YkBQQMSPOWEquopunFRU3OzKqrp0d7th3Wcr6gfLGsxuYW7wNcP12IYc6tjjJVFUKBOW4MTxpX7YL/0ZTP5Utmm0/NzGn0zl1t3rpDMzMLFr/qas0oXC2okl82KYSYjczV4JatGty0WTNzC+rs6TGLm2JOKtmg48ff08jIqHbv2q3OLvw1gkIjEmSLs4u6dOqKgW3A82JpSYlk2ISJpaUF6/OnU43q6el3zGMO0mXRmGny82Z985zZr/BRQKoLrxYKxdPTUx5Dnnd9P2RPQ9aKtRac6+n0WFtJNQpSgeQbL8arblwf/Inxph4DkQfPHPa8YC1xdiR2PfrJ31vHif7bpaDrn7w+Ausj8DM4AutB8Wfwoaxf0voIrI/Az8YI/HngOQfKelJTl9gg2crOTylcC1hF/zneusY7/oA+MUdZt0vWopqeXtJLL71qVko8EdGD+/do6/YtGh29o1Atrs7ODZqYuKNSadmA00D/kNnAADy7bEhV1fPPP687Y3f11a/+rlvNw7WCD8rWaIcZvsYcAtgA7KhfogF1g8cw4QM+jymcobCKpVUDH3PzC/pn/+Jf6g/+zt8xcF8qrhjEbkylNDsz5VbculcRv4NSyez8oiVBjnzoMcWTUYNpgKjJVFL3xu+ouSGpdCykZGRV+cVpFZZmVUOHvJrS0VMXtWF4q9ItHSrSbrxj+xp4ztjWtArY4bSH5AgAKgB8uc+ArR0AawFgtxrImZQrqoUD7UskaCynsibrAouHBDF4rRktwU6ExrT2+uln6p9cY6/zBVAAgAgA9oUXXtAvf+bTTmLzuZyTdMAuG5s6KQ8kFwIAEEmIVbPDFheXzOwksYeFBPMLWRHYUEtL8wb+tm7Zal1QUDT0QBOwpddAQq781KnTas20BXIwa+x4kmjGA+YxYDwFGN4L0LBcKQQJchgd1aCDQKGo/vm/+Nf61C98WjMzi/rJW0f16GNPmCHe39uqVUy/wlHLiDQ1ZgyYAn5MTU/q3uQ9y1agHdzS2KCQ2fcJF2NI0AABGCeABMa/vaXZMiw5En/kZ0oV06cwRpyemdPp02etwzw40K9333nLWt9JwMzSirsQYJwXqmFdHx3X+UvXdORDT+joO0dVLZfUmIwp05DUUH+f+gd6deXKVV8zrdUADTZ/LBXNwKUNnBes9WI+q2QcBmRJl69e1a2bI6oUsoprVaXCioY3bVEo0aBQqkW5SkiR6qqZvGj7bugf0MVLl82wt0xFOKyJe+Pq7ui0rvaZc+e17+BDa4zrRhVW8jafY96kUylr7zNnrl69YvPGrq5mz+vFpYLmF1es1zozN6PF5XnLbjQ3terG1duKhRsMyrR3pm3w9txz3zNoApOQ+wNIrgPOxA0Agvb2JrM5a7Wo/uwb3/Y6+chHn1ZLa0aFUkljY5M6cfy8piazZrrt3jWggw8/qGQ6obfe+ok+/NRTKhVyyi4v6vixd/WhI48ZAATcsS4/TNdEwlIIANCw5vBwQLph08aN9wuKzImJcToAKlpaXlH/wLDHkjkagNU1G9u2tsB4hRUbN7AeeE5UzRS1pM1q2ZID/Jl1jImljWl7+hyveT9ksJj/aN1j7gsLH/YsYw8ASkENBjGmv0hasC6QS0FGBzZqYOobxBxAV4oBfH7A6G9Zk30Kuj4Ao4MupZALRNanXSu4wegl9NL1ASDDdV68eMlyRhTh7twbs8Z6RxvsUyQQAmkZd67wHpbQQt6iplosqgKmg457GJ3G9fLLLzum/Nqvfs7MxeXsitne/EzPhm7duHHdrNx8Phi7uuYzQBPSXXQXsJ+sLGf1yKGH3GkSyC5RUKxZfoU9hd9vaEx7DGD6G8T0fUeUzdGFEBj5jt+bMvMf743B4U3avWuP2lrTWi0uuwDpuLAK0zLn+YMMAgZ9dFgh73Dq9CmbdKbSDRq7M6bGhrQyjUk1pRO6fPY97d0xrJZkSEkVVVpZUCTRoGi6Rcv5srr7BlSqhZVsaFYRgWLvH+/Hb2C4mbmcTp85FxjNtjZZoqKjvVVbtgz5vtA7J56zRY6MTeny1bt6+sknlYhK4dWSVC3ZdDBfKPozU5lmXRsZ02tvvqXqaki/9EuftsEi8wvz7Reef07/4O/9ofX2YbNPTSAD0WFDYdjPzHGA9Hv3JjW/uOQxQxbildde1+jYHXeZ/MIzz2jz0KBOv3fc0lgf/vCTlsiwjE21ZM34qalJa5IDfBZyee3avjOQ20AepUiR9n3T6pERZLdaPBfYL+reHswn2L7MJzoa3vzJW/rFv/E3/LOXrlx1wQhg+eSZ0zaePvDgXutbT09OqKujw1Jv7C3Eg3RDxh1005P3tGtH0J1F3AEo/vP2WvZdNMn/7Nnv6xOf/FRQfC7kg3h++YJNXdGkty9ApXzfX4H5V5dqAXQMGOKBljnrl89zYbpStRn7sWPH7QnBvVPwoxuGrgp+Bxa1Cw0UhtwNslZ0D0fcUVULR8xmPvbeSU1OTWvz1m2eu6ydcyePa9u2ze4mQXt9fnZWF86f01NPPuFrefGF73tvIwbBwEZLPJDHqxnEpgORr5afigTFdyReGPNvfPvb2rlrtzZv3uw9w52E+CSUS4EUmgH3wDcBVn+1RtEenXXWZyDNx3qHOY7MDSb1eCT09GxwMdfHQc4GIaR8KIoGrH1iF9JMyLVcuHBZm7dtV8/gsAHn0ZER9fX2KZ1MqZgvKNOY0pVL59XV1a6FuRn7UdwZu62OlmZNT9zVwf17VFpZdOGSM2gU+SCFdfXmqELxpHr7B5VItGk5l/c6gIBBvEJGBlmbGNRzqPuccSPslDWFa+y7VAoCg1t0yokniXSjrt0YUXdvr2P5aqGk4YFezUzcVTxcVSaNdFrQTXDn3qQ6enoVSzXo8tVramjKWPIs6FpLeS1cvXLN5zSkZQ4dPqixsVHdHb+j7EJWlZWqu+X2Pbhb1VpReHFSfKN75/r1Gz4Tbdq41fGaAhuMep413UoQTXi+HZ1d9pxgjjHuHHfZp2L431QDCZcqkkKZjIvwPtuvkUk+CJ4T7/6/wPNVHrT9ezhXwjwPui3rReFHPvG76zjRz0Y6un4V6yOwPgI/IyOwHhR/Rh7E+mWsj8D6CPzsjUBd85wrq0tr1P9cl/MIpFsibv0Mw+T9c14f1E0PAG2ZnTS3sKw33nhXbW2dNq8KR2qanLqrxqYGXb8+ounJBW3fvtuGkdnlObNP6Lfs6OhywkUCBvAHeA6j5Su/8xUbTNUqy07KrbW9JpiJhAHsGK6V36treZtH6DZN+ISAPbBV0PIO9JOR+vjms8+6TfXppz7shKgEMwnQFFButWImUSBFQ0K5asmN1rYOs+CisQAMRfKBzwG8DtVKWs1nlYpULdtSWJ5zInD77oJy5Yga2nsUSWXU1bNBiWhYDYmwCxNOkkIRVSNo/cJgCpJBAC/GhsQq6AQIvh8AyIGWqpC0KBUMaJZokTUzPWh39RNZA8P9DbNvAo3mDwLnH5Tw+SCAXiZhiyUMDp547z0988wnzTJsacoYxLMx6Vri7nRujW1HkgeIMTExaZAIVi0SPtwLySxJPHIytCXzvQ09PU7ueIa0CsOOdcu6qgZFjh49pnm0UBszBuL5n/Ewu1YYHzYbUGltbfNnwdAECGNuA8SZfV4La+zuhBmimaZWM57jibSB61ikZJPFGnMe8LIKU4vkjvlS0qUrl1Uo5fXwwYNKRCJqSsMGLpmZB2va2vi1msG2malJbRwaNEuRNQRgSosxEjgUce5NTGlmds5yKnsfeECvvPwjPXL4sDsXmD/IKETjKWXzZX3n+z9S//BmDQ5tUqha0+WL53Xu9En93u98yYn/0sKS5ubnDYICLDCuyBBQ2JiZnTHzEhmKhx56SCvZecXNrg3p5OkzNkydnx5Xa2NK/b09ujc1o1CiUfGmTvVv3Kau1haDsjDI+gYGbGbW199v3fPuzg4DpxQLbly7YtAJgAAwiWLGO2+9Y5Ngnh0ADXIqaJLz/Ar5FT36yAED/efOXdXNW3d06eo1VUNV/cHf/X2DlqvlVb3xyjs6e/qSHnzwAX38k0fcZh9I/NChQHKfCSQ/kBfK5QyM8H1AkWQ8qeVsUd/93vfNKnzmmU8oV8CAtVHZbE5jt6dUKkZ09J13FY4UtW3bJn384x8zANTW1mLt9Wg0pMuXLimVTKi1tdmfZ9DCBSi6Ksq6cuWyDRhpPwe4QhqFQqANfBsaDFTCTLXGeyRmwACtaubsG2+85m6ahw/sXwOvKu70YP7Z5M9FssAjAHYs7018QxoG4CsNoF8u+/kz92ZnZrR12zZN3Lun46zVT37SDG6ATa6VsSK2IkfDmKFPy9zmvQDUMM4EBJmcmNCNGzc8d/Gl4FoByPjdupl0vYBlBmY0ANQDBj4dL4FsF/IPrMeTJ08aLMbssFgp6O74XWtoY16MHAhrjeu0ETQFOOvdS6jWv/HWuy7CYOCYaczotddft375oYOHbWqI3jAyORS1Rm7d1PnzZ939ACCIiTP7BIUENHizS8saGRlTb2+fqhUMK5EWynvu0KkA65niC+DN9PSkCxZDQ4OWi7DXAr4d2WWD1LBw48kGtbZ1qqOzRz95+x3vew8+eEC55UU1poMCIc+Njhu6hBYWFvX44x8yExNQ88KF83r44GGlmzsc0/m9TDKqsZGrNp3es3VQzcmwu5gaCPOw8GNpTS/XNLR5q9459p52792vxZW8evvQF2cXCTqygrgf1plz1zU5PacHHtij5eVFXbt62fGuqQngNJCGgCUOY3hyJqsXfviGNg0N6/BDD6qzLaNyIef7hykOSP+1//gnBgCTjRl3lqEz/sTjH3LHBWDfj374gh5/7DHPe+LDtWtXPHbXr181kxvDXPNpayHdGh1zUWn7zp2WNHnvvZO6eOWKGcDd7W3au2unNm4cts8Ac/D26C0cP5RpyriAt2PHdsdA9jxYuSxKniWgdZ0IUNfdR8qE7zFPAGwpODE/3YsF8zkS1cmTp2xqumfPHiXTabPR2TtgLX//hef1kaeetE9CU0PanWnISCA/wd4D/fna9etqSCW0aXjQc5b1z7pjzbrDwwUn5KoCQ2/G4I23TzkeUdSamZ7S7t07XcAfuYlXy4BSycA7wRJRSc4nJRcNORcgYYJhNjEgkFoL2O4urrmYnnZx/aWXXnJMZiwwsw5A9qKljChAMxaHDh/26W709m1NTE5oeHiTr++td97RoUceNdCNNN7o7TsuJDRnMOjs8F7Lvo2EGM8HcJMOmbnZGa+p1pYWLczPWW/erN8KRYWUTaUp9lLwZC9nj6DgRrHixq1bGr83oSNHjrg7hTWO1AtFbsBWmOrENOaE5ebyK5ZmI/4wzpw3rl29pp07dznWcr88o5GRoMgJ0I32fbGYt/44nUUuZuSLlvdCgggg/93j7wmhO0D369dvunsBKRi6KTYOD2lk5IYlvdjv+/u7FarmFI9UlF2Y0/ZNG1XKL3tedrR3Kp4IZJbeOnpSycZmtbR1KpZu1r3JCZMKMFRlz25vR4+8Q4lEYIxew0DcY+eeTsUisNPDJnKMjd1VobSqC5euqA+fhnBY2YVZDXS3q6khqQgF2OyCqmW8AiJqwIA9HFWqqcUdjjPzC1pYnDerPJcr+P7bWju8HniGdFpxPePjd1Qo5qznX15ZdcdDe0ezQmHONvhXlHzmoIhPceSBBx70+RpZPuSabt4c8blg0+Ytvg66f9C05+zKXKYQzpk7EsF/gc6COc1MTXmt0uVgw9j/h733fpLzyrIDT2ZWusry3lehCkDBe08Sjr7ZNG1Jtu+ZnpFm9wftTOzfsLEKxa6k0ErTGo3psW2mDU3TAyQIj4IHqlDee5NZ6b3ZPedlguyeUaykMZruyYoAUSxUZn7f+967791zzz0nLxHHjjBzPjUdPXnhST2TfN+Q1jR5+2arNsxzC7sWVcwsdK3mUJRt+aeXlxavqDgCxRH4nzsCRfD8f+74Fz+9OALFEfgnPALUPOfl/bJ2eSG5M635BjyM+Nd+gXn+acC8cIsPwdc889y3HsKPf/w6PJ5KGU4++eRpBEM+ROMRDA2OyORyS+9OJQkjIwN44fkX8+DTClpb2wSKkhn59tvvYH5+Ht/61rfR3toMmyUBK+U48uAwE2IZ2hGwyuvPEvQQg7LAZsy3cZI1WtCfZqJAIG/F68XVK1fFYOzs6sDRI4eRiEWVBPM9jd6iYWKtB8JKHo8+8hii4ZABRynj4HIbqQFk4LABmUQEblvagOdBH7KpNK7eHISjvB5NnT1o6uiWwR8BHKctC5vAc1qVWsU+N2lSTnI1BC8JOnBMCsaUAupl4LgiTWNqVtIok0w4AhUmuaBcQz65kIC0firwvGDgWQDQP2Hrm98xWLvRr8/anIgl09Jz3rqlV+9NyZaAfx3BgB9tra0oKycgSRYvk1oyAxfNtdrsAigouUKGGhNYjiWTXDK6qYfqKS83YD/LG2x9J8s2zzIjKzWTTYuNGvCzpd+plnf+v0nCwqiuIUhjWuHZ0s2fM8GmBjFvV+xYzRHOGXYeEMAky86Ct975AFu2bBMoW1FWgg1dHZLskUGmw5iaErwk8LWwtKDugo6uLqTjcZSXlirBr6mtl1QCizP8L6ULIqEgqivL4SmldjMLBOyKKEE4GpUG7ejYhIB3AncH9u/DmQ/exSNHjwmktdtyiEVDcHnK4Q/F8L2//AE2bt6GHbv24NbNW9LqLnM7cfyRY0r+kbXJoHPHzu0CHAkqUaqFzNnaulpMTBjzPgLolkwS9lxORaOfvvaG2q/dDgvqqipk+sWEfi2cQH3HZrjLa1CSy0lOJEnjMRYgMlnp+1LHmKBbbU0lopEgdu/cDrfTKZCIOsAEbLi2gsGQGJmC6LI5BIIhsfso/9NcX4XNmzfDYnUhGs/i9//gPyOWiOJb3/4a5udnxVyrq27Ee++clbTEq195QUAFgemCsSxBEQK/jFNMiglucx5KBsDC+ZDFmz9/RyD9k089jvXAKsLRMLbv2IWPz13GI0dPY2RkDFevnRfrkqAsQUZqDj/xxOMCDeOxqIAsrkGymtPJnMx5N23aJJCZAEBtTY0SdgIrRhbAqY4MFm+QS0mfnHOEwGtDIwFoSpukceH8OXz11VcEGKgAlTOgWoGxzEIMdWQ5FgScWBwRG08s8SxrZnofFp9YZDx16tRDr4o333xTBZPm5hbFCr6PTCOrq7GyuoIb129IN5zriu8rI75UUkBWqcuJpsYmydNwLi3MLwhIYfcAx56xuaq6ykgl2CBgjGuFbE/tDXreppDGeyV4Th1tdpRQvoBrlWzhy5cvo6W5WWAMAW5JtZAZmDGGseFEBn/0J38mgI7sVc4XatyfPn1KYD/ne21tHWpqq3H27BmBT/v27RUYSLYkYweZlATdjeZ5GpEwDSIzGBl+gPKyUsN8LTHdJnze/ODGpgasrqyoM6S+od4UZAExKAlYVdfWo7q6DtFEGoPDoyouLi6v4NbtO+jt3SKGdWUZpVxuSgaKckNcM+vrXnU68DqrqyoFONGHo7KuVTFveW4StkwU23raUeagqH4Edoo9pOMq5BK0jOSccNa2Y2GZczmubpFIPKE4ZDTsKYHDOE9pAgvuDUxiedWL/fv3KZad//gjbN2yGRt7Nkhugb/HQgP3ihVvEKkMmdxRTI4No7ujDdu3btYz517sLqvAmj+I5dV1/OyNn8vElx1cLDhTK3rXzh3aA8bHhnH0yCFkUmSjBxWDw6GAQFTOo3Akhl2796ioSNmT2voGxeZFFloDAXR0diITiyHk9xtj2Tw4R8mi0lKXYhn3el43O7Ykz5ZnLTMWGDPytjzbmrIqpYob7KJgMYO699TCJmhZVU12N+Mz2c82nDl7VntVSxtBu6yMW2nI2NTYiDPvv4ejhw+A5tNdHe0qnNFIMhqLw1NWjvn5RbQ0N8DBfddqMYWhnGFTc15zrlHfm/uE8Y5xIBzP4fU3fq6iNDvXent7VXSYGB9T4YamljSK1DVy3VDPu8Su4halqthpwvXNsw2/uJeygMAuFIKL1VXVAvEXlxYFcnN98m/+O9cbi2KUPCILmbJcBDKpZz8zPaPzRXVNjencEvjZrX+vqqyUaSrXIuXC+J4kCHAO9d+/p/FlAYBFwIInBvcLjgG7IXjv77zzrsB+XgvjCQuMjBUEwVnVoTTe8ePHFX8pzcNzBkFU+cCQ0CA5Pp5lgFSGTHSOOWU9rCoIsHhBk0ojx2SKnQRjeRbh+FDeqamJzy6S73Rh4c+BuM6FFZovBJpnF5fgDwQxNTmjfaa2uk5zgYVAdomkMgmEggG0tzXBBj8WZ4YluZek4aWnDB5nKawWO0KRhPa5u/3D8JTXoKKqFpVNzZpfLPINjwzD43GhobEenR2t+p7nEsYFS+EsY3NIS5wyYFxD0Zgx3p6Zn1dRqn+gH9s2d6PUkkCpgxrxUZ1K6BHEGOcs9UjjPGMpQdZSoo64WDyifYrguX/djBmLGNwT6FkgY+QqFquAda8fDdVNOqsZWTx2CFGaLqd9d3R0FIl4Env37lf8jyfSGBmdwNqaV2u9vaNL51gWnApnOa/Pl5fyicNTamSpSCqoLC/XXmXO4KbjSSQfxjeS8mkAmjXm8fx6KNvCeGDEACWDyM5JybaAHZxGtqWQ9xx84jeLONE/4Ry1eGnFESiOwD/+CBSD4j/+mBc/sTgCxRH4FRmBTxuGFpjnBVDVGBHZjMat2CwrsOU+YU59mqn+y7crvW6HA+v+CKZnFrG2ui7W7te//hUsLE5LJzweS6G+vgXRSBKTE2NYX1/FqVOPi7V7+/ZtMQeZwDIJeuutt9Wm/M1vfsvItoA62epZNYAzgZZ8giRDvyylOgpFAZoMme/1Qx6ec1B7KoE9JmvxfOJLNvRfff/7+Oxzz4mRWFbq0mvtTKqtVrHkxiYmsWffASXZbK9NivFUKpAiFIkgm06oRdaSjsNly2ueB31qu46lHBiYmEd7zxa0btgkwIWfkYoGwWZ7JgFkeSepeZ5jouLF2NiogE+CRkz0Ccx1dnaJPcZnwESWCXksmUBldSV8Xq9AGbY6S/+Z4EKBdV6QbTEc94es84fPMq9x/olki2Gnpy1O3BugoWGTgDW2bJPFR0PFLb2bZShH+Q6+T2dnm5L+7g1dYpxKy7yExpsRsfoOHTpsDN7iZJ8uYMUbkF4wwUYyFSkRQnkE/kklCBJYBcwwCdd7Uc9crGMCYAQqjQlp4YtzlkCFwMcMkyyjV8ziClMmtnSTqUXzydm5Rfzghz9Rm/GxY3uuhJUAACAASURBVEfR3FApDdfa6ips27ZFQA/HkgB3IBQEk7zZuTkcpx42xzWbxcCDIWzdsdMUO8gqTiRw+9ZN6WUTgDp0cL8YVUwUCTxL3wJWXLt+Q8w+AhgEsj4+9yFOnzqlbgMahtJMjUkuE+5L125gYmoW9Q1NmgtjI8P48he/ID1iGmrmsjax7AgM3LlzC909XTLmbG9vlSnfzMwUNm0i48uKbDIOJ3XN4wmc+/i8GIsVZS7UV1cq+YzEU/BFU6jr2IwLV24iTRmB5maB55S7cLhcOProMdy9cwv99++gd3M3XnzxMzLl5XgQwDJ6vmadsaBAzdOamjrpCNPYlzqnZPZODD/A3t17UFnVCIvNhf/z3/wb+Pw+fPPbX8GVqxeli/3E6adx8eMr6Ou7jG//xstGY7e9Xck9QTUCrnzmjBMEhinPoM6E8kp4V/3weYPoHxiSbv2TT51GOOoTu51FnI8/voTDBx+FxVKCyekJfPDBe5rflGHJZlL4zd/8toAaztfrfdcwNzuLrVu2oKaqRjIWfdf6sGPnTq3JSJjdKNVaFwRtGJNYNGFhKxL2yZiPHQrsoKGZLeUTqNf+ystfQijoR3VVBWLRiJGfYRFMnSGMwXZJklCjmxIEhk1bIpDH6XAiFAso3tEXYvv27TKZJEDFayaQQVDs9OnHNSbSuu3okIYzgQ4CE+xWIGOeoCJjTF1trYAlyg3xAF0oUvAzCFazWEXjT447wUmOl9VqpA9UsKIUjdFEkDEciygEnAodJ+WV5UjRVJCF2WQSYyNjBrRPJsWmJzgvD4dUUuDL+OQcXn/jHXzucy/hypVLWsdk49IMlQWjnTu3Cxj9+Pw5gTz79u0ToMplRuDc+DAkkUykcOnSFcX9gwcO6545f1iUKRgtGv8MzvOgwDwW0KhbnUqmdK3sSGhpacPW7TsxNDQqyZZwJI6RsQk8+9zz6Lt+HaPj43j6mWdkrEwcOxoJC6DjeiYIiizlDSKSNNmze6cKkgRYrSVODA8OwJFL4uSRfQiszMGaicNlJ2u+QmBTXUMTfIEg3FVNuHCzH/FkGocOH0FlDVnrlMsimJRFiYXgOQuHLEIAq/44hkbGVXTZuLEHfdcuK74epqa2wypdZTL+GR9WfUHEkzk01DcgEljHjb4reO4zzwjAZIeVFMGoaZ+ziPXe3L4Jf/Bf/li+DUb6I42vf+0rGB0ZxJ5du1BGRmskqDXKTqV4PCxwc35hETOzs+rgosZ4FwurlZVaH8MjI6YwtbAg00TOs6amJkQixvSTnTUEpvm8/H5j6spuIRbM6M9giioW3L17FwcOHNA85zPlF58rCzZkbPP3KOVB8Hz37t1inHO9rXm9kif70ssvK86wK218ckp+FOwQ6t3Yg872dhUGWEBm8Xd6ZhaNlMLIe6UQPGc84jpRFMx3i3Ft8XoLBV7KiEUSWVy9dl2AIfc/PiMWXVmYHh0dwebNm1BdWaV1SZ18AvVca5y3Pp9XbOpjx45pvfN9OXbch/i8HzwYULwkS50/Z3ziWDJGcF0WCpEiTMAGu8uDCxcuKNbxmdO7orW1BZs2blTnDTsnPB63QO8kJfXefltmnLynDumqWzA1OSGyA7sRdB7LUIaDBW8aS0Jxi/GLMYexjNfBcx/PY3x/khBKaeKbSComsTuFa5Xmthwjxmf6unCBMcaGwzE69CjmEgQm2YProNBxwDnD+5uYmFCxKhKJCxjevXuXYjA7CNkhxQIDYwX3BsZcnh18/gAmZmZk6szri0bi2L59l66NnhIra8sqhFy48DEOH96P9kYnooEFJKJRpBNJ2K02OO1OxKIJTE7PC8BNZSwoq6hBTV09wlm7OuwofzPI9e+kV0c56upqFC9i8aiK0jlqflOixEJ9ege8a36sev3qglpZ84ILhWNNqbuGKg8q7SlWcmXAyTMgz2KU3oolkvI7IUHDSiCee12OSuyEmnlWssiPgWdNxjyOBzs9eno2iIEuY9ekAa95iiRozqIzX8+xZTxjtwv14jnHlle8WF1bVwGG3TaUbKLxOrc3nge4F9bV1Zv90uGQYTC7SkmaKJxbWWw0ki2fgOcidsgb6G+XbaFMIz+D4DmlWyQlBkrw/WK2UmSe/4okq8XLLI5AcQT+0UagCJ7/ow118YOKI1AcgV+1ESiA5wXGuCRX2PqYpyEXmOfS3g2sPQTPDZvQgJkFoPUXJD/4czJDYMe6P4qbN24LPP/2b3wDq2uLWPf7sLRENmANlpd8SvIfffSokmgmXYU2YiZO/P6NN95Q8ved73xHhmd2G7W/DZAkM0jq9FoMm9Gwz5kE5E3DciZxEzNZPepkNhIkycEhhnFajE6CQvz8Dz86LxaXkfGwIE0AxcnfS2Fyahpzi0tqs3e5PZibmRHDiEx2sgfJ2sxlUujuakc6FkCluwTJkA9B76Kuc3R6BYu+KHbsP4KWro0C0wiiVLgcpKobhjRsWFozrKlIiAaCNdjQtUEgFBmULCK0d3RiaHBYoG7Pxo3Sh44momhta8Xw0JBYnGQkNzU1or629hPJFjF2pNuiioK40nmTVzHHPsXI4fUy+YnGE5icXTbJXk0Nrl29IoCADOmGhnqxa/l+1IYncBbw+9RyXFNdpYSaDE9JAFls0j1ncnXw4GEjMeHzIRJPY3J2Xqw1JsbdXZ0ySaNZHt+TybhQKIGGFiTpyJUHxArse36uGOqSjaCERJ4xnjZAI58tTTU5TwjU20ocmJtfgt3uFijtKavE7My0NH7JGrx88Ty++tVX0FBXKxCO9/uTn/0Ue/ftx/DIKE6dflyGXrNT01haWcHuPfuQtdDM1bDdL1+6pEIAGduPPXJUTHDOH84TvuHQ0IiAt5MnT6k4wvseGXognW0abPL++RrqxzPRpRb4jVt3EI5QMzmtwsTGnm4VdbhG0wkL7t65j7a2FgwNDcJd6pQRIEEOsupaWppQX1+r+ekkiy2VEXgejSUkw5NJxVBXWS7JmnA0ibVIEnuOnsQb75xFYG0V/+vv/A7u3L2Hvuu3UNvQgBc/95KkGC5d/AhVFaV4+eWXYC+xIJcmWGAXOEKgdmZ2Xnqz2ZxVms9ca/WNzQIeKCfjsGRQ4anA1m17UVpWjT/6k+9hxbuCnbu3YnpmTGDVl7/wCqwowfDQA7hLqSe/JtCFIFgBGOV6JYjLwgK1vumVwAR+fnZZuvYDA8N44YUXUFtfRes13Lzdh9OPn8b581ewpXcHnA43bPYSAVXnz39sGOM2K1555RWx38h65c/6rl3D0089JUmdTDKZZ3hSK9ewq/ksCHBJkzdn4gET/1wuaeR9rDbNPxZRKKlCiZm2llaBQjRWJMgh8EdxiUx6mjESUDdFHwL0BOEIBHCusyAVT4a1bglwDQ4OyaySYCFBMS71N954E3v27EV5ZRVWV71af9QRJtBuJKBoLDsndjk/hwxvGeVmGBeNt4CRvTLMU/6Mv8vXkPnKceeaIQhPEFuSCqScihlozDW5fghGEZxysMOE+tiplAG7bAZ0J7BFcIrscDJQ+RoWGF57/V3YbE588YufF/uUIBrZ62Shs0uAMdDrW9X1HDiwX59JQI3FGerEUw+ZY8lYtO7LFzUcpRpPgnlksvK6ONZ8X8YYgo6MvyyO8osFLsrDsDDhsDuxTkmIsSn4fAFUVFUb2S5pXrtx4+ZNbNq8kWUH2Cw0zaaURgkmxkfQ2dEGyOyTBUXqzQdR6nYhk0wg6FuVV8bRg3vhnZ+Bw8ruEpf0+ZMZwFFWiYzFiYy1BP0jE6isrpcmtKuUmsJkyxtvDBbtHEScCVRm2LGTQzxrx8DgqCR/jh49ItkWhtUd27cZQF/PyUhO8d7ISPWUegSq//iH38c3vv61PHBlk4FkUiClAw+GR5AroV5yE95/7x0VDVkEYsxkJ8r2bb3o3bRRbHt243BfcDmMvjbXAMFq6mjTJ4JrWb4KzYaJqzjX2akOJ64ngqu8Vj5/s1eZAhHr4ZwDlDJJxuOa9yxGcJ7yGXLesajIualYyT2KxqX0K4hE9PusafKZswhOwJQMdIKq/Q8e4NSp01q3LAByjn/w/jvYv2eX5ONopsyxY1cdtf3PfHgOjzzyKBwllNawPvReKRhZcm/iZ/N+CB5rjrKiW+LG7Tt3BYQfO3pU85xFWzL4r169outvbmw2e5ziCmWfytVNwzXE50o2Pd+X90WZJSNNwbVgVwcF46VZmwZYNtrgRkKG46kiV9aKaDKDixcvYmNPD3bt3C6ZLRaTyYCORyMyOA5Ly74EsDvx2htviinPYj2Nl1koJvuccfDe3TvYsWM7aqpZWEkbBrWxcnmoy849oSBhwzVPnXaC55z312/ekk8Cz2kcG44H90VqY7NbhoUZFih4BMnl7J/cC/f6fAxnnOHv8PML8YnPmIaYLD5QVon7hin0m6PSwsK8xoPkA2qBl+YlZQic9/XdhG89qLlC+TLuty0tzVr7JIA0VTvR3lSF4LpPa3tteVkFav7O/YEH6sIqK6/UeYFg8nKQ5u48x21QF8zU1AQ6OtvUyUfgPBAMSmOdOuqMY4kEZRRdWF7xIRAMS/6N8T4SC2vsy8pLYc3EUGqJY31tVbG8prZGBAauL+7DlDOhxJDFRiBeFXitI3nr5GjYTOmbTwqJjKPNLY2afyqElDge+ufISDnH9UypnHUVaykVxDnB95uYmtY1ct9qam7Ghu6NOvuze8K77kdDQ5OIBYz13O/b2xtlrirZqfwZlA+FcoifBs+NgTP3mb8Jnht1eCNNJxvkAnhuMUb2xpvDoOhF8PxXLWstXm9xBIoj8A89AkXw/B96hIvvXxyB4gj8yo7ApXf/0y/xMAxDu5BYicGtxCqJWMj3N5jnv8z45YFUup42q4yBYHVgbS2kNvmfvvYzPP/Cs8hkEwhHQ1hd9cHloBlQhViQTOQJJJIZRXkEAjxMagiaEzwnuPJ7v/e7aG5uQCziN9zpLBmkTCIJejAxpjkUEyu/mOEy60rFpZfKn5NJwzMzWVMEjQUwiSHp0WGaWuZ3+wf1fieOPyZmL3nC1FJnKzRbd0fHJ6R9vnHTZvz5n/4pqisqBaqSQUOm29zsNJ5+8hSiAS8aKt1wW1ICQgi+DU8uYHbFj8079qO1e7NkW9LJJKzpOCo8bo0DGX0+Xsfdu9i2ZaPaZnm9fA68v/X1AFxizdNgNWY0hh0ORGNhmeVNT00p6SNret++PTJbMnQbwxaSpAKT5hIrYvGYCgdkWIoRlm/p5jM0Cb8N/QODqKptwqo3IBYddUzr62qlfzo1OS42W7mH40f5Bpp0sVMhJ/kYfjFpIpLGpJ1JGeUbmDDx2ZZ6yhDP5LCwtILRkRFpIG/YwMLAA9TV1qCynBr4OUliUPfUtAlTfsYA+8ZA1bRkm7Zso21f+GJLL6U7yMgLRYJKRCurqmTO5XKVwWrje1pQ39BsJBT8PszPTiMY8OHJJ07B7bYLZKJ0xWuvv4njJ07i8pVrOP34E2rbHx8ZltxAV3eP5kT/wIA6AsiUJOhDzeOOtlbNNcOCcyISi+LsR+dw8OAR6egSzLx86QJeevF5zU/+Po3xSstKJWlDkOrOvXsCTebmFgT4ULKCQA6fJXXBJ8bmEApGNFeoK0zwnGzobdt7xQYjU9dizQkscFptCHh9mF9cxtLyitheKSbe1iyqyj2mlbu0Cm0bt+NHr72JnVt6sXf3btzrf4CzZz9Ge2cXDh09ohbu632XkUqE8Y1vvIxUKiapAmvWyHVQG5cGqWTj0/OAZoP8nuAxiwB3793Fvl1bcfH8Rezddwye8nr88K9/jMWVRbS1NyIY8grQ++pXviGN176rl7B9exdKKaWUSKjgwLGgfAnBdIJuheIPARO+hl0toyOTeDA4qjby7o2diETXMTB0D4eOHMDQ4ChKSyuwsadXa4GgCrX8+65d1XN85csvK6EnM5DdD3fv3JVedSYdVVpO9iOZ0Jrbaqs30kCSkNB6ZSGnREUOgoXyXLCV4Mq1PgG27K4h0ESZJTLdeW8E3AneSVogEkVf3w2tNbM+XVr78XhSAKHMDG1GmoixjCacFeWUyDFAKOfHrdu31VmzsrYus1Jqg5N5WmBbC7Tk9aXpGRFV/OU1Oe0l0iqmPAbjidjbSdNOXwDdCd5zfnnXVh/GFrKkCVbRaI7SWfKayGYxJgkKGlQ6NDa8PspgEbWRJ0EmJ98ISqIQWKyqrMLNW7cwNDyOz3/uS4ZtbMmpg4DyJwRyGJOp3T41Pan4ThCRsh4sOFbXsCOBe4KJ+WRUEkAis5nyBF2dPbh85SKczhKxdmdn52QUWFbuUUzlexDMJ0ua40WmOseRrF8Wnd54/S20tXUIRFNBw27Flq29upZbt27qPtpaO9DR0a451NRYr4KWU7JWnGtGjoF7a4klA4S9qHCXqHhGMJ34N000XeU1CMQzmFrwoqSsBknYFSNpRswiA+VEWGST70Uuh3AwgIqyUj2/cHBde9nk3CrKKqpVmKYuOeNrMhHD4UOHJFXDuad9Alms+dZVCKbUDKVD3vr5m/ji5z8vsJrgG/W/JYeQziAcS+Ds+T689Pkvw7e2honxUXz00VmtlWwmiUMH98k8kqArZZgoTxWLhLWeFKs1UWmaGZcxNJ8NZaY4zlx/Rw8dkqwU9bvJSqckF+cbYx+LJYp/mbT2Tc5/Smnw3wiaU9+bX5zT/F0WPljoYeHHMLIfaC5S0ogg2+zsLMKRiM4N23fsMKzsZBJTU9PYs3cfHgyNaA+/dbMPn33mafkUWPJ7Htfr5PQ0nK5SvSeLviy8FwgGBbCa65XnGRWf3W6dTzjWWasdQ8OjmJqa1DmI937s6BEjf7a4qNjS3tZmOsksVoHnLE5p3abS+p5gP2VWNm7aJLA8GAri0MGDAhz96+xgG5dpKNcL1yfBYRYiGFM4hlynJU4PokmjOc15IZNz6rVTi5rgquTcMtqLGcMTWRtu3rmj59DZ0SGpnLJSN3q6NxjT1ngMK8tLilWUN6GpZGGtU8qN42C8H4yJoyT12CmW16k+c/ZDFQMpEcN18mDgvu6HXT+DDwa1pvjFzrFUinMho7Mn4wTB2YJ8jenco4El4yo7lozROvcNnqdYeChIx/D9+G/cS9XZRv8DGoQmkohE2PmXxp07941ElyTD3CIhUJefkmJh7wpSkRD862vo3tCBWDQsQkFDYy0Ghwclh0MD3Gg8pjlf13YYy4tzSCfj8tlYW1vBgYMHJIlDTxQyp9n5WVNZpe6ZWIL6+aWIROPSyec+29PdheHhQWzoapNnTyKyjrnxQRVjd+3ejZqaWhWojFRYXrouvxfxLGizE4Q2Un0WsAjMorzxDuI5gmPPMwXjgzyQWDh5KJlozuHcBzmePM/Q0L27u8eQUuj/4vOKuc/zDqWlWMSl1BMLR9y/WbBjzOUcd7msMpDn5yZiMWMwLKLOJx2kRqaFQd2QYX5Z81zdDnwq9A/iVVvZjcB9x3gXfVrzvGgY+iubvhYvvDgCxRH4BxqBInj+DzSwxbctjkBxBH71R+BvA895VwXQvADAMJGMBo1haAGoLDCWCtrnTIQK7fdiFtLgx0Zt0kasrPjw87feQnlFKXq39GDNt4pEIoVs2opEnOzKsBjmBKZ27dqppIWJHRnDPAjzUH7+/Hk88shRjE+M4uSjx6QZK21cJn0lJXl5jhzu3+/Pv476uykxeDZuok5nOTIpY7zHa2cSJcCAwFMspvehGde9gTEx3x45egSeUqfYTrksNYsz0rsOhaM4d/4ivvHNb+K7/+m7eOL0EwKBmMTU1tfBu7qCslIHLn98Bo8c2gNrKiJw3E6wOm3B/GoQNk81MjZq5K7BYbPh9PFjsGSMBMl6MCwGGJOV1ma24xuGPZNdthOTqcV2VSaA5t7J1kojFAkYDeIMjVDJHCyF17tmJGeU6BgwrdAtkBRD27RMM0l6CKLz+VPXOpWUFuq9+/2YXVyBrcSp9m+aKAYCfrV1s52YDDwR8FSUcChZdDlLHgLyTMIK4BwxRcoynD9/QQBHc0sL3OWVWFpdw6aeHsn1UJ+VjFKaNBKAp3wA9VPZYt9QVwNYxCUyCZsSbtPKWwBOC4wi3nEmzWJODqurK3B73Mq+KA/DBI4AGJPQyelZnL9wmW+JuupqtLU2Yce2XpSXuxEO+cQOJgD10blz2LJ1O7y+ALZt34WB+/eU8O7cswcOJxnecdy7f1/tyTPT01xEAkNPnTiOTIoJOyUkrPj5O28LdOvdul1j/pOf/BjNTY3YtrVX4BClDQhQMukzzOKkAJ+Ork4litS15jrhfOY9M/n8qz/7EZ7/7IsYeDCgZ0Pgj23fZEzzbxaY2InA8VpaWMTk2KRAcEpBBNZ9WJ6bQrnThp3bt2B+YUmGtp29u/D9v/4ZvvbqFzWHpmcX8f0f/FgA7IbuHqyuLSOVjGBtbR7/27/6HUQjftgsBF3dGJ+YlMEa54Td4RLDlM+e8zeTg0Ayzuue7lb4vOuYnlnBkaOn8Rd/9QPMzM1iQ087WloacPHCOfze7/7viEUS+Lf/17/Gb33nq2LQF2QPCJiRTUiArFD0I/ChOU2poFAUq6tBvP32GbXlP3biETicOcwtzqKmtlLANMF1at7v2LFNgBvjQigYxD2C+3v3i33M5zE5Pg7/ul+FPU+ZDdkMTVANK5vPln9z/hfmZAE4l3ass1RSNWxZfzA4LJYy5zTHw+/zinlupIqsAlQIdFCjm3GPr+c6JYCuVUy9+ngCnlLDik5RHoogXL7gJdmXkhKNSUGqYHFpCS2tXQYMtlrR090t+Qf+HsEoAmjSiX/YTZTF7PQk1lZXBYC3tbap2MXfN+Z8UUmZcOwJwvN1ZJ5ynfH/GVTJtGSxLZlK6FomJsbFdpcMjFix0JgweFAugPcEqw0T45PqchifmJCZKaVqeK8EZwh+EaQ6efKEwHSCwR999KHi1MlTJwU8EVjnZzImUWaC/2YYp3bNB6/XLxCsvq4B9+7fFSOVHU4sbHGdE1SlLNbdu/cUQ/k6Aq80NmRdjs+MxoGzMwtiMVZVVMDv96Kzi34UNNsrx89e+4li5ezUnIqKjxw7Jn1lsmZNFw1jumF7c2xCvlVU2WIUdFBc55rJWUoQCMeRtDgxueDF6OwS9h45gd7tu4F0AhVOixi6d+7dx9zCggAy3ufy4qI6SMh+pgQU5+Tc8rr8ElgY4RynCSE7bejtUU4DQbKQLRCjl+uPa6muvk7A6cL8PGZmpvH446cFqHGMCtIhZL3/6V/+FIePPaZuJ7fLrsL1n//ZnyCTTkh1+Pd+91+Janz3zh0xqrm/cw5JmiiXFeOXzH7GKM4JMrMJBPN3rl6+ggP796vIRACdn824QbCT98pnS9CbsZAgJgtH8pdIp42BpZOGrX79ffbsWRw5cuTh/s+fsSDPTq7mFuOvQmkhxkQCigTtOIkW83rXjNfnPz6P1eVFfONrr4rZ72QxIZtBPJHAyOgY6hubdD9cyxZJlLDzicCdYXxzf6ccBs82LMjwOlNk+cIK7/o6XvvZa/jKq69KjuiRo0f1XPjMCKa3trSYolciiXJ6A+T9aAjCF2IfgXn+PuXu+vv7NX97erp0zuG5p6+vDwcPHtT5iK9j/OR7898kixNPIZk2/jFOh12GjWRPV1VVaF+iDww7aWTWTDmb+mZJhrz11lvSJl9ZWpK+fVdnh54J9bYJqFPqqqqyQrI7KmhE4ipo87ppIsx90MjY8GxmU3xISRJtUN1uvHcW+AlC82zD/2cs5lri/zNGZrJWja+k3ez2T8Vmc35iUY9rjZ013Ow5BlVVZJtbNf8ILJt4Fs0XFqmb7lOxmwztjo4urXu+5vatuyrMkf3PIjLJGSRYsFOts6UDthwJCqbj0WG3YnV1EaGQH4EQ5bvc8AfXdX5l50EgXodMKo7lhXk8+tgjWiOU+KLJOoHyWCKBRsqmMeZ7yEZPS3KO57G11TWt5fIyF3KZBGqry9RFNj8/LUkhauHX19ULaubYUtaI8ZRdgLx+xX92r6l9Ura5tHvPy8NI9zCvJ87yQMYw1HWONDJ5hbMkx5ednYXOQq4txmmOTyIVh8+/rrVVVV2Lzb1bRZxh1w4Ngg2YbdHvEjyPRPxYXV1SEYxSTFzjXAeU7ysAOkaGMW/a/bfItvB5GMk4i4BzGoYKPLeyI9GA5wUA/egz/6KIE/3qp7LFOyiOQHEE/h5HoBgU/x4Hs/hWxREojsCv1whcfu/3/wbzvMACKrT3miQtiWjQ+wvg+aeBWP5OAThiAsOjtrPUJVZvKmVFOBzH8soy1rxLAtB9fi9amtvgXQuioqJOsgkuh1NgBqVAyB6kURsP5WSNMTE5c/YMvvWtb4m9NCxmcq3YpgQ9yCQkm4pJJ42JCHrxME5wgcDG3MKsWGddnV0CKEeGhgyjStrGGSUs1I6mHnMiW4LJqRlpSpORRzkFMop4gCcLiQfygcEhPHb8BN579320t9E0bATBSEQtxkzy62sr0VxXgcsfvQ97NoGNnc0m6bA74Y0k0d6zDRZnGewONybGxuAmkYeGgukM5haXsXXHXlTVlMFiIQBhdI/J0CM7Z3XNp7ZYyhuQiaQCB8efkhtklXk8Ss55nwQSmICQiUX2M7/U7ppXjCdzkex1Ac15zVuC9AUGegG0J4BLthBNBg8eOCD9dgIPZEkzeVU7OTsOrFaxvcicNkZuBOsNI5yMPpPkk0llmLVkglNts6HRgJZMYJnME9wKBoIaj94tZEoOKdlnG3mJhW37RkZCTLN823lBWqKwQk2RhxIBFmlJO91OsZHECM6ynZ1GXzn8u3///+D551+C0+FC0BdCuceFXTu3Ihj0wuUkc5YyC3bc73+AZIoJpB29W7ZjdGgQvb09sBN4DJsEu+/6DRw9dgwXL5xHM5n1Lid6ujuVl7LtmOZrb737nJnqkgAAIABJREFUDr785VfgdHsEjl+/fh179+ySHAmfXWN9ndjHZLuxoDQ1PSU2JsExApkEJ6nnSXCJbGmvdx1D/SOoKK/Cysqyfk62K78IcvB7ApcERNiCzwSceuA1dQ16Fndu3cD85AisqSgO7dulubF55174Immcu3QVzz/3hBhsa2tBfPcP/gSdXdROd+DEyeMosWVx794NPPnEY6gocyIai0mm6cHgoBi71JcWQUxt0sq2Ze4YiVDaxIne3k4EwyFcvXYfjz/xAl5/420MDA4KiHz0sSP46MMzeOXLr+LalT5cOP8hfvu3via5IM5ZArNc+wSACAQYEJsAKw31WAxLq+sgHEzh3LkrSppPnj6O2roKzMxPqiPl1q07aG5qV2Fqx7bNhs0ejWqtSyIlX2wik662ugbX+67j6aefQiZLzWEjFyUwmCaAjCWFpByUJeD6I5CfhFWcTUj6gUa1kuOxWATM87Mqyj3kMaoLhcA010FFRZWATRYCCm3mhcJQYc5L55rPOc/k1VhTLItAcSQszXH+PTIyCr8/jJ07dwuc5DwhU5nSHBu6N+i6yW5kYckAISkBvYyLnLNsx2eMaGxsUMw1+s1mfeue08Zoj7GFIDxBJ0pGMS5w8hN8ZVzgz4yBrGHSi3kugz8bsjmL5Ee++90/QPfGjZIkIXjOwgLBEl4fn+vde/ewceMmga23b93Wuti2bZvmgLuU7Ok0/IF1FZFomMvX8DppUrdhQw/86yEBRASRKOkiTWG3W3NH7HJJfySkDxwKhlSs5JiR7Us94Ug4qqLcyPAomhoakYzFUGLLYWZ6HlZLCBZLFiMjw/hf/uW3Uc7unKlJ9PcPaH4QUOT6YyGCsZmMXz6rNK8hF5bcSiAchTcQQdbqhM1Zhkgyh2AsBXdFLXbtOYBUNofaSg/S0YDmHzWZGX/ELKVEUCYNj9uleNLUUK/Pi2esmJlbUAGS+ySLQ5Ss2bdnj4p9QT/1nAPq9qH8gm/da8BjQmaZrLqgWGTZuXOXQEmCkwQi2RXDbqrJqTkcP/6odLrjsYiKzVcuXRBT+OUvfVHFUGrLU8/aHwygpbXV+C+w+JvvemAsVycFZT1kQmsTUEsvB8bftvY2/ZxAJ9cc5wYLGZTa4e8VOuR4nbxGrht2dxAkJSjKAiRBd+pzF0A/riPGotm5eT13yp2wwLW6tqZ1QHNnFk0oqUJte67hE48dQ6nTgRJKrCVZgHXIB4OxnC4sBBCbGxtQU1Wp9cv9zxROKf/l0HykBBCvg7GBbP5E3qz0u9/9z3j26We0f2/ZvEVdcdReZ3cXu694/QSrq2prVVTm+qqprRX7XPcSjWBqcgo7duyQkeiNGzfQ2d4q4JrPkZ/HdccCCseSBQfuPxrftjYMjoxKgogFBV4vQXeC5/QV4Bg7aS7J526zIBiOoH9oFPNLyyo8sMBBRvrC3Ky02hknuOfxOjraTYGdRQXu/TRq597GMQ6FIuog4vcsBPOZumli7fFgZm5esjsHD+zX/GMxnWuLxT/GZBah+MVx5f4mGTp1utFE2ZwPGhuadI+bNm02hSnNsTQSScZwB5KJjPbU8XF2r5giJGVKqqqN/BA7KOlNQz+GdR+lYsqxurKqIhF9XqgpzvMIZQQZN5Gxoq6mHpVVFTqPRaIsWJJZn4LdQdkup4B0gufyXCjbAKfdKnnAbVu3YGx0RPONn7l3/0EBzGs+H1ws5Dl51k0gGGTB0q65RGPx2qoyNNZWwGnLIJuOY+BBP3q3bVfBmIC4KSawqyWpOcUiNwu1fKaS2LJSF0z9gTqncV1SWofrhKA1zx3qKCwhUSHP3H6YCpkzHcFzsvgHBwcV27o2dOrM7XDZVcSfmJzE+noQu3bvg98fVMxyudn9Z6R6aDJKfX1/YFXmqyxSs6NRprp5qUEJDbIgldc/pzTb36Z5XgDPJdHIPSov20J/AZm652XI+HeRef7rldMW76Y4AsUR+LuPQBE8/7uPYfEdiiNQHIFf0xH4/5NtKTCneMinbAuZ5wXQ/NPgOb9XSzH1OJPUpAYsJdQwZSv9Or7//R8JAHzm2ScRjQWxuLwgTWL/ehRHDj+GEpsDS4tLeOedd9C7ZZOSxGeeeUogw+LighL1d997G1//+tcFwlASY2pqCjT4PHjwkJhLBM3v3L6DY8ceUaJIhheTZiY260GvwF7v6prYaWxJ79nQJeCcB3MmifyMpeVVXLnRj3V/CC9/6Qtqy3Y6bDJKIhhTVlGOmbk5DA4P48mnnsEPfvBDsZ7Kyyul3UowgwzfL33hRTTWlCOwOo83f/x9nDh2ALXVlWLB3B0cQ8/WPahualcr/YcffIDtm3pw7/Yt9G7uRW1DM8qq6xCNBVBVZVjlBMnJ3PWvB6QjHQlFUV7BdmerYWVmMtKRp9EYiwrM8pkcEZxhy7UBAQlKkK2eEWiczlqk5xkMBIyOsc8nEIngF8Eigq7UkSWQ7nI7BSRRVmf/gf0yEhsdGZa5WQvb3gmO5tlq0XhcoJRgPJp2yrgrKUCKSTv/JrCqBI2vsxp5GAOwW6XB6VsPIJXKIBiKSnZi0yYywSsMEJ2OiNH4X2OeFxhRpqXfvKdJEPPAooNSFyVKSgmMXbt+E/f7B9FQ34S6ygYxyk+eeAS9vWzzd8ugku/Fa4pEaR5Xi/KKGoRDfrHU2b7uXQ9gamZOwENHewdu37mN9tZmpBNxmQJSzz2VTIiZTnO5TZt7VVgSeH3ntsCBWzevY9/ePWKsW2w2rKyuoe96n8aM5qVkzlHeQN0C7LigWV4ggHv3+rFz22703x9Qi3uh+4MMxB07dgpg+fjj82LCknV35syHCEfZDt0lVteHZ95HT1sjnLk4aspLxfo8fPwUGtq6EYjG0dRUiXXvGiKxNP7wD/8CFVX12LVrr/SlyapzOclCi8Nhz2leRZNGZ546/BVl1I4OKHlnos6OBoJiZ86cwZEjh1BV50IkFsPCQgCj44sosZfJSLWmphK/8ZvfUBEmFAjhtZ++Libd4yePYmlpwXSNuF0CrAgaEUjlMyIARgCGuuH2kpzAg7mZVbjd1fj5z9/F1m1b8MTTJzE0MiAN1/GxSXR3b1KXQ6nbirnZGQFBqWQaW7dsfcg6J+tveXkVi/MLMiAkSCtGnc/7kOXN58LCAOeaKQQZPXrKnvjX1yX98/H5SzKcpNGj1jV/T5r+abE0CQYFgiG4XKV63ZYtWw1DmUCH3W7YgWRbOoweuDpKcpzfBR1jI2fEdcx1zkImX0e5pLfefg/79x9AXX09wpTUSSQwNj6u32XMIFuVcZOfJ9A0m8prnpPFHhHYxd8lAFzoWCm8P4sDBKa4T0geK2X04HkNNO2cnp4Sk5D3xOu20dA3m2ee59d8OmUkQ/7sL/4SL7zwIto7uvKyWklUVZSJEcovAi/UWidIc/jQkbw8AwG+XUilCWbaZLrHeU/JFsp8ELSlLnBpaZn+3Lh+C35/SAzPdNZcMztiaGrLziVp5ktKIod7d+8JSOe6iiRiisF9V6/h1InTiFGH22rF2soCfGuLOHXiIILBNTQ2VMk0OqcxSQvU9vrWsUYvi3BYMYNyFdx3KF+wmXG7win95PVQHF2bt6G5vQepnBXj0/MqkO3etRtjo2MCLxtqqySx1NLeLrZ+OMoxdehZcw2wy4kDXPh82N24c6/fdEUAGhOColt7twjgomQWZb5Y3GjvaFPBmfs1N3LGNDKaCaA/9thjWsd8zpy2LHgksnb83//uP+CRY0dx8OB+xcuWxgYEA+uIRUIykKapZkHi7d7AA+zctStvhmtFIhYX451gN58D5xrXBYFv+ZdYbfrsRx99VCxynjP4MxYdCHzznvlaFtPo70Bwj/OzMDe5r7BoQLkiSoYR5OUzMQUTmtmSyWsTKM8ODco7cR8naOt0lwpIJsA9NTOvs8OhA/sRCwcljZNlkZqmt+PjGqfq2lp4vT4E/etwEmx2OnXfpZ5SAYMFggHXEosTvG6uhXiG12DFj370I+zcvsOwo7M5ScqQ7f7sM88goRi0jHAsDq8/IMZ9wRyUY8WiCP9cunRJ700mOfd+yuTQ14LguGTsZMxruki47xo2f9ZIsvl9Wrd83rxuaq2TVc/ClTHndOo6WMB89/33UV3XhE1btujMwGumwTcBTrKhuY8sLy0qdlE+hteSySSNvF6KHVNm/A2ob6R3WFijnIuMUVn4iEQ1n7f09qKiokyfOz83KxmYWCSKxsZ6wxK3y/L24ZlD5wiwaMHzm0uGqgTsea/U4i4vd2jd89wZDkdlXk+yhYqINt4BZV0cKrAaWRNKhSX1XmS8890pVeVdXUY4FEDAvyaJo1A4iLIyyimV6764tijrVF5RrnlNLxAWJGdnZ1RoqG+ox+HHngKtWrOphOSNyNAeHRuHp6IK27bvQUV1LW7cug3Ke0diCdTWNsAfCGFleUWm9jSor68ph8dphSUTB7IJFR7Kqurky6PDoFayYW5TIox/c9dmmBAwzccrgNqMmw7wJFRQqonryc4OxbjxR6Bk3kNpPGNszz/cY7g+79y5q6LMhu4uYyZtA6LxsF4zO7eA9vYuJJMZSY9Re52EBIfdpaITi7nc+xmbyMrnkzCdlEY+z+irfwKeE+znOcqom5vuSl6MBKEImlNeikC5/BQo21LUPP81TWWLt1UcgeII/D2OQBE8/3sczOJbFUegOAK/XiPwX5NtKRg4fRo8J/Pckkn+DfCcSRi/CuC5EhCCoQR6rA4sLNDMbREdnZ2YmBzFyuoCNm7uQSAQxsrSOsrKqtHdtRGTE5MYHHygdvyW1hbU19dJ25UJFhk2H58/h8997iUB4pRfYSI3OjomZiTZdTarkY2pqa3D0uIylpdWsOb1gk3RW7duVts8jafYas1EjOwbgco8alOXl2aTsCIUAz44c1YJ/5bNG1FW5sKDgX60t7fq/exk9nZ2YufuPfijP/6eAHwm10xRDAssgUeOHEBnayMcSGFmdAA3rl7Att6NqKipwcTcEnbsPYLSqkaM07QqEkFlqRM9nR1iW1fWNEgDNWdNIZclS5JMUrIUjaETP48sRyaIBKLJUKU+JNtkmVyT0UbGI9unjZ4tGaJ8QoYdROCD+tnrgbCkRggWkt1/7949aaKS4TY0PCyJBSb8TFji8YhePzE+puTTMCZLMD46iu7uDXoWZF1JU1SAAJmkTF1MSkNgjckSwca6Opq5uVXAIKM1ZykwQGNiCjOBs5ZQ25WJEXVFs7h+/ZYkHvbt2YHqMruKGjKdy2uem2SvYAJlpGkIovC9OCcIpJH9JM69lVrvCbW+k4UUCscku+JwuJGO5gSee9cW8fQzp4EsmXqG1TcxOSvWeWdXDy5dvoaOthZ0d3cq2af0y+z8Ag4fPSaA8PXXXsemjd2YnhjHs8/QYDIlDWOyrwKhEPbtO6DEkcn83bt3cOTwIdy80YdDBw4YU9RUGvOLi9IPfe4zzxqGWSwq9jzHkma8fKiUQ+kfeICD+w4hnTSSRByLiYlJ/R7btrmGyThnQeQP/+iPZW7qcHskn5KIRuGw5hD2LaG7uRaWdEztzseOn0ZFQwtCiSSQjcjAdGU1gO997wco9VTia9/4NlwOF1ZXlpBJkYmYgt+/grqmZqQtTrE3Y2Fj+sVUnIAMuxSo4U229euvvaZCWsYWg91JeZUsfvCjn6OqqkmeAm6PC0899bgAibnZeYyNjKO81I3tW3tkREugh8CngEKCw3kGOAEz/psx8KQskQ3RCOevBRcvXMHwyDBe/eqXMLcwLZ1XR4kTDY1siY+j1EXGqkVznmxV0+JOaamMCnU07ty7Z6+RIMpmNS/ZJcE1xjXJNUEghyxIzmt2dRAE2rVrh2IIv5LpDIaGxwSKUf+VDD0xOa1cm0kBG3z2LJQRPGAHAosmLCKY0g+N3AhqG/a9h2Z5CQMYEKA1jFpTWOL1k0VvmJYWpFM5nD37ofTyOScK3SUEFrn+ee0splDChJ/kcpM1SkNCmqeSkWjWEhn1YnrSOM7h0PynjBRlZvjvvG6uTV4v53I6k1QxlAUOAmb8ksRMXraFGs4WC412s7h99z7eeedd/Pa/+JcCsnn/czOjoH0GPTBYECXrmyDjY4+dEIi2srJm5r7DIQkpT4VLa5agvSk0OFSwUZGzrFJg2d27/dozvD6vgCOCyYytPT2bEI1w3kKMduqWc7+ZnZnDzOwserf1oqWlFbl0FoF1P5LRGPyry/B7l/HYsf1wOSjJQh8JK9LxiNa8wF2a9FHWyulRYWTVuw6vz6+OKXYSEZCrra3Clu070LVpqwwkM1YHHO4yTE5MoYY68m4H7Miiub5ObHbfuh/La2vqUCmrrEZpGSVL3NKp53xhcYngOeMwAXkaDnP8CZxGwiGsriyjZ0O3QNbxsTEBubzxbdt6MTI6gJ6ejTI0ZDcJn/FA/wBOnT6l509AjfGfnQJ3+kdx/uIlsZvJaH/h+efQ3Fivwip11Tm3CcnpeVisuP9gENu2b8tLEGXgdrpVeJW+dCKu7hvJZ8RjYlRznhIoJhhL41uj0c/inAF9CdBRAowxenllSWCtpHDCYRWGeb/sTODc4bpmMZ5FRrKdNWcpiZam7EYU16/fxMlTp3TPBJrZGcHCC5/dm2+9KwC6styDQwf2IZWISRaH+uIEO+mHwTlMSZtsOqnYSjCRhSqC8bxurgFTTDaFZH6Gw+VCzlai5/TW22+rm4Hril0jne2dOH/hAp564knJJAl8z7G3wiI9dAL7jE28fxaHKNvG5ynpm8Ulde/R8JjPhQUnw4SnrIlDxQTGAV6DpKAoXUfQ2E1ta7Wo6bp1/rDbdT2UgWNc47guLC1hanZeex6LH3yfSDgsg8p1n1dnE0q4TU1OYMfOnXmmc56Fzz1eJusm1vEMybMZYwz3RErgrVOmJ06N+5Duff/+fZJbYRGaMau+tg6VFQSp07DYWIhPFS5b7GkaFbPDhJvl/PyC/EP43nyGOdAkNoX6Omrk12BifFpdJ+wUItkinaEBLFnKol/jxu27er/KiiqsLi/DUVKigjLNeaORADZ2d8LjdmjsuG8Pj42juqZOoLDDWSpTSw5lijIsEX52VsU6FhWyjA/JEBw2AsP0uYggGI5hcXkdDc2daGvfiIEHI1jxLinm8vrX/fQyiOn+yWSPR8PyUeDcrCgvVVeG0+HR57BDQv7wNgLn0J5GYgW7ADieJDJkMiS/uOVRsu4PwOV2ywCVbHqyzQmys/BBONpUbM05rfDFeMm1yvV169Zt7QFc4yzqyPw1kdA6YrGLZql89u5Sj7oOWHTi+ZnnFa7JwLpXcZ17UW0NY5lZ507Oj4Jvjzn+6PzGcqAKACLPGxBd3VME0Xm/ImgYE24LNc/JVv8U87xoGPrrldMW76Y4AsUR+LuPQBE8/7uPYfEdiiNQHIFf0xG4+M5/zBWkAApM8k8OxPkWSemDJ5CMBIBM4uFIFLSmmdCZhLYgy8EDNs/XTI546C6B1xsQcGUrAeYXprGpt0dmP9NTC3A6ypQUMqEn8EVASTqHuawSBWldBgL44IP38bnPf15Jup0a1zS4i1GupQIrK16MUkakcwN++MMfK6mnsRPNisorPEA2JZbwV17+EsrdTnjchr3OxIzMPwE4NjuisRQWl3y4cvUqopEgmpvqUV1dLrZQdU2VwJSp6Vk899wL2NC9Eec//gg7d26T6SIZZGToDA0OoKWpHg11VUiG/VhZnIF/bUlt9Nt27sT1uw+w9/BxWErKMTo+hSpqVyej6O5olUZvkMxMl1tMqnTCMBTn5xZwre+6WoY3dG3A5s29YmvJ8NQKGdRR/5IJ7+7duwWAkWFmJB8+mbyr3jXpy/P5rK97xQQ2rc2NGmcy1zpa2wVyk0VrtzHZyKLEYcPo2JCeM5NzJsvUylxbZeGC7CajlyuVSerdp5Ni2hIsZWs0k6VcNicDrFAwLOCAYBb1TAke8n15TfyehooCAq1Gw7SiskqMa2q4PvroMaTi4YcMJI6ByfNzAkcIIPC+yRDj/QjAt0KMLyVgDqcYYUysyITiM4tKa5nUKyvmJhZx7sOzOHrsIPbs2SZTP8q28OI+/vgi9u07jGAwiqnJORw4tF9t2AT4KB2wtLyEno0bBf68+eab6Onu0TNhC305WYrZpMChc+fO44knnhIr7Py58wLpNm7sVrv2ti29pp3c7sbk9JxAskcffUQALU34MjRrI0gRDWuMpmemBaL0dHUIfKDMgNtdJsYd00gBCEwU2d6ezWF1eQU/ffMdVNQ2KYEuc5WgqaYciAdRXebC7PQEHK5SbNq2A7XN7bC5aPJmAFuusT/8w++hvr4RX/3a11WUIZBAE8Rkgq33QWmzev1hYxpsMc+ca5qAFs38qKM7Pj6KxaUF3Vc6l9DzCIcT+PDDiwJRyyurZNpI8I/XyI4Dm8UmAJTMbMUIxhzOMzLQPWRZm3lMIIxsOY4FARCZcdrIZk1jYXEFV6/26XofffQoamsrYJEZGwQ+kVFtgF2jkSuWns2mjgtq8Z88eVJsehWkNKY5SSNRYkBSOiwUkKVoK1G8YNcGwaeGhjoxoAnWBgk0/3/yMefOXcCpU6cltUR5GTKF5YkQIzuxVH4QBBqoF8w1EgwF4BSTO6/zT1A6nRGwmE1yjWfFNiV7kvO+EJtNUcEuEMVqdeHCxUvSjO/qapdWLwFN6tnz9T4fTdoS0sgls91qNfdDALwQQ/hMC8UwPjd+zujImBiiBTYrGagE2zhnRGq0WiUdQ5a1uR4W1gjK0SiSJrKUXBCMo0LQe++/h9/67d/SNbDLoKbCjbrqSv0O9aFplHet76Y6bmSWiBzKSz1oaW6SJEh5TQVq66o1hwhukeHJ+yNjluvBSr1ga4nmJgElMlAJsvBaCBYvLq/Au7aOpaUVbOrZjFgkhtUVr4C1WDKO2uoqhAI+rMzPIxJYQ0tdtWGCV5TCYTcyB7wmFjhCkbDAe74/u0XIYGVHDZmjsQTjdxoZytVEoqivrZUxpd3llmk0NY0J3koWiICXJQdKExOQZvGRmymfK+ch9adVkMhkZK5IYIzzgOuARctEzoaBoWHNSRpKjgwN6lk0NTZJIm1hfkF7F4HgLVs2I+hfUyH2wMFDYgPPzsxqfkzPzKgbYveuXXrvK1f7MDE7I+8KFlFpskggi2C4ZE0yabGFuT5YUOE+MDw6JtPSBEF4mw1V1P0P+DU/yHCmnJeJ6Vn5jZCZzpj35ptv4Jlnns2bGRoAjK8nKMz3b+/swPkLF8WYJ/hOoJhzjPsT5yTvl6+hhBUlOKrLK+F2OAXUUiqEmuMsYoxNTJiYXV6hGCpBjkwW7509gx07d2BtZVn3taV3M1wOh7wROCamE4wFzQRK2C0C4z1gfFmyiCfj2qMIfJKFzCI3C80EsWVsbbPj/IVL2usam1ok1UL9fZpjtre2KFZRkodAfe+2HXk9dYvAebOmuIa98ugg051nm4X5RdC3e0NXj84CLBywW4fjwfnS2tqiec3rJCt/dn7OsN4tZBJn4Fv3ScqHxfBt27aiv/8+9uzZI/Da6XJgjqB0MIRDhw5rzyVzmP9GljnZ1mSeLy7OY/PmjYoVlFoZGhrW9TU1Nus587O5FgmyFp4ppawYD/kzxkAaLD///As6E3BO8Bm2NjfLnJRFe7vTrr2xYBpPI2fugfxMdiJxfrNoxQIMfRIoAURfEBZPCNizeGieA9n1ZFcTyGbXDOcMi2tROOwOzW3uKYwr9LaJRkJY964gFFyXZ0kDmfCpFK7fuq3OFrudY0tQOiNgmtff0NCoNUoZQ873x0+eRCbNjokUufIyEp2YnMH9AbLPKf/SpDjhdNrEhmdc5fxpazfXayRjslhcWpRMDOVyOmlk7ChVdwbXIu9FMmZWSD6J5AMVBvKFEZvFjVA4Lpb8mQ8/REtbK7q6u8zvWtidyb2AMDUJEZweLhUECl+FfYngN89pfA4kWXDv8a8Hsbi0ImC8s3MDGpoazX5J9r7Pr7XKggwBexbJWERmPsCiMeeRkQ4qVSG04NujcyY7Xz51RVSeUQ4jeThZ2IgsQVlA0tZZ0GfOwbX2afD88FO/VcSJfk3z2+JtFUegOAL/YyNQDIr/Y+NWfFVxBIoj8M9gBD4Nnhd0dHnbBQNGHor5PUG/VCwo5rmR1yiwe/OmQwJZyCDMa+ASWMrQMNQJrzeM0ZFxrAcC8HicSGVikkxIpWgW1ohMymhZ7t27UwkcwSKaSd25cwevvPKKngLBrffffx9f+MIXUF1VCUsmITCtsbEZFy9dFfP34KGjGB6fwMWLV3Do8FGZgLF9lYfscNCPm9cu4dEj+7F14wZkk3G1lZOlns5aUeIqxcDwKGBx4K0338b+vXtw6PABJGn2aSVAwdZRHr4t+Mu//BF6N2/H1i07UF9XiXDIK7DMAL6QLjDZSDZLFkHfKiIhL8IBn9iNM/NLKK2sx449R7Hsi+L1196SYejXXvkiOtoaMD0zjoa2VqTIPk6m4XGSXZvEtavUJXWo5fzevfsyXbt9+xamZwy4ury8iM8++xyuXr0mtvLzzz8vQJiMHiaSTEIJdpOtyGRyfm5aEigcdzKBCRoQ9CUYSNY6mWXVldWIR41e8M071yXDw8SZyS7nBROgTwBHYz5aYA+WlrrEKjPGVGz5JXvVMIQfDAxK1oMsJQKh05NsPydj2rBaC5qaa94VaeU+++wzYvKOjo5g3/69xsRKO7uRPaHO/c2bt/Nt6CX47HOfFSuquqZaeqMVlWWSuSETlwy2EmsJnK5SaW0T0LKS4Zum+aEHP/qzv8ZLL76A+gbK9HjhKSOwx6TThnff+QCPHDuBBwMj6N6wGRU1FWhqacSdO7ckt0AmtWHcAh999BGam1plMPbCCy9J7zSHJKw2Cy6cv4i9u/cJTH3jtTcFChBk4BzaumWz7j8EIXhfAAAgAElEQVSWyGBmbhlDQ0N46qkncf16H8YnxrB79y61qk9OTmoOTE1Piq22sbNVGsZWuxO2EhdSaUqocDxTGBsZkeasi+z7ZAo37w9j2R/F/t070FpXBo81g4Hbfaiu9EhCprapBbsPHMbMwgqm5hbhcJVj+/YdAh3ee+ddmeZu37YFJ44fV8GEnSKU8eH6JxOyVGvOMAsJzFD6gtItBBP55+Kl8zLnZHJMCQ2CcgVDPRrPEaTmV0HigMUQGWaWlqmYQyCLP7PY6KeQ0t9Mlvn5BLKDIcNCXVqaE+PSXVopEzy20vddu6H7+MLnX0AdiwbZpO6biXYolNCa42sL85r3Y8Z6Vx6YKcg9JCRNwo4G3idBZ14vi1lkwvL/CV4Vvqe+LYEzu90pQOXcR+cFGlD6hgUYauA6qQ2bSsBe4kI8ZvwP+B58T3bXuD1kMBq2n5HAMK5plnRCMZkSCwWQsBCHC+AUC0XprF0ySNevX8Zjjx2Fu5RMvIw8HViMkNxWlkxpMk/ZGm/AFWMOl/cu4EDJH8FU5AiOrCyvyguB0heUo+A9894YC4wUjJGPMXIuxq+ARVTeH9v3czkbLFbGqCxee/MNjcOzzz2DweEHqKmuhMduQ420cz3qlnnjrXcV37s6KVFVg6WFBUyOjWBooB9ffuVlTK8u4f7AfTz33GdQ5nFpXbEg1t7aht5NvZLfqamuFTszFF5HeWUpkqatB+lsDmPjkzK0Y9GyqqIG//r/+Lf46qsvC3huampAa3M9vEtzGLh3Hbu2dCOXisPltEuiiIWRWDyJqqpazC4uYz0UEosyEovAHwqq2Ovz+1FZU6eOK8p2lTio3WzFnZvXxVZmxw+NLfncWcxkrOXfBLM5hiyYhCIRSTvJ8E8epEZvWVIMKhhZ1E0hINtiRSJnx8TMjJjQlG+6du2aOo44r7nfsuuIc54dApRc2b1zG8588IEKsWTiEwjk7/F53751R5rdzzzzjOZkMLyuTpGCDBGvVWz7hCne8tmz+M3iCq+f3RqMa5Rh4fVzHylokxsw0PhvcB5RU5yAGe+ZBSzOJ64zgub84jzjNZM1Tt+MaL6YZbqNWPg1MnKf7orjWYLX09ncjmjYFHKXV1ZQXV2rcwYBbZp/7j9wQPGTzFiCqBcuX0B7R7v2YJ5TeEahPwu7RWoIMOc12lmkKXe74KQBsAx5raisqlKRL6MurrjpIrHkJI/CTor2lg7JV5Bs8Bc/+CG+8c1v48zZD7F/3z7JwLE4SjC+/94dTExM4eSpx00HHk3GuX6dXL9x7Z8sGlCznoVkyqNEY1ncv/cA+/fv1zhxDnDP5N67b9++vOm0WyD1vfsDSLMjJEnZJRfKyz1iETPU0Kx9YOC+Xk8GfWdXJ7jPU4PcZnVIIqu/f1C+L5qjoaA6IGjg29LahNoael3EJbfEOMX5V/CJYAGE19bZ2am5zkBUkjM68eym+N6f/4XuubyC5AoWYyKYmhjH7p3bVZDla+1Ot+ZNQfLHSMIYyQ+C5py/nGdkoYdDlAoy8l4kA0xMjMngmPfKQjjXj+niMkhsIsaeRMN2djis2mvXVpbgdJRgcnJM2ufbt21FXX0tLHaH9t4HD4a1xgceDMMfCKsQ1dzSjNr6GmnTDw0PSmboxJ5dSCQiSKfiel/OPxbO55e8cJdVI5HMqjOOnVcyBy0v07NTh5Wd0mAqNWnvYOGFevOBYARuT5XIApyX9XU1KCsvM92BVnN+4vdGh79EXX6ceyQuXLx8Ccl0GvsPHlD3CMFsMtAdeQa6doCc8+FexP8vgOdcy8PDw1rDXKuc/+FwDPG48e3guY/FARaV6S8wOTWtczWLlnwNz4QsmvB1JMnQO6Omuhpul1tSLn8beM7io/bEfJ9jwVaUP86KeZ5FLg+e57IsupkOKkkN5nIoguf/DBLd4i0WR6A4Av9dI1AEz/+7hqv4y8URKI7AP6cROP/WfxAK8mnmuFjAeTav0YAkOBRHIuL/BdkWw0o0gHnh+4evI13HZkU8kcHQ4ASGhsYEVlZUlKK9sxkNjXVKyC1woKa6EWtrK8hmkkqCyMhiIkcmEJMp/oygzLlz5/Diiy+ivq4W2VRYicQ4W9pr69HW3oloPIkLl67o/7ds3SFda7JNyHAuK/Xg/EdnUFfpwe7tvcgkYyhzuxGJxQGrHf/+P/4+2rt6sOr1YefWHWr/v3WrD3v370Q522DLSgUAk820uLCCgf4RPPHE04jFacrVp3Zmn9eLF196Hg0NtXA5S8SQjkcCWFucRTjgxeraKnJWF1BSjnimBIFIFjt27EFo3Y+JkQFs3tiJjZs2YGB0BLRcPX78uNEQzVnwk5/8DC+//Cq8az4Mj4xg3769uHrlsvThabJK1mVXe6faku/cvaNxIvt+dHwcDwYeoLSsDCsrqzhx4oQAECZbNJWjZibboAkc01TTQx1StfUayYoH/QNigDa2NAqMZjJK1hMTaxUTkBM4woSWQAkNHI1shJF0UDJkdwg04XMggMj5Qg3SivIKaQlTEoHAKIFVJq+SAbIYkMHjcQtMJpBy5cplHDp8UC31TOAJ4PA9CX6QDc25yhZ2yv8cPnxUiTKlORLJmJjLZNnT2JDsNzJlI/GYJDIWVpZQIr1+IB6Ig/rWpx8/DpstC5e7BOFICDPTM6ivb0YoGEfAH8bWrTvEdHO4HRgcHBCQunMXmepmLVE2hW3KwUAYR48+InAjRXaZzSIN26OHH9X4vP6zN/CVV7+CixcvoKurQ3Ob7eKhSByxWFp673v37sH9+/dw4MA+9A/cF7uUevRknRP07GDHQqUnb55qRzyVEYieTGVx5sxZTE9OoXfzZpw8cVyGlHcGhrDiC8K3vICXPvME1henUWoHouEAxsbGUEZjUpcHvlAU+w4eQTZnx+zsHAYGBmG3WQVSuZ3m2dM8lsk3ATsjB2AYgEtLywj4QypuGQNadh9YxOq7eOmC9M6NvAclXYwxKsFBshYJrGzYQKMz5OeN0e2mwSMZimSC894pWUKgJZFKIJVOGakVah0nCdS68nrblAQqRXvHBklH3bvbL7DnlZe/iE09nWL65bIJsSzpz8BCDwFr3gvnD0E2ggEE9HltBKz4M8YDssmlCe2wax6aL8M2ZVLO+5ZhppirlG0wBqrRCEGuNPr6+nDw4EExweMJdmhIQEpGbWyjF/uSgHwspvuSFJZ4fw8xHRXzQn6fgBQj2cLPTenz+MXYzT8EAZNp6gJbceHiOWza2CUGfmNTbZ5Jadi1VskpGHBBXf35jyvIL7FYxX8nSEzgjrFEwInASofGRrZz8lsw8hRcG3wdQWQjpWTkZ2QWKvM2mnYmMfDggWSNnnz6SenJh6OUgGiCx16CbDIhqYCbd+6jvatbGuCUYOF7bevtRSjgh3dlGX03rqOmtQW1DXXo77+Hp596HOVlHgzcv68iT1V5Fa5cuYISmx093Rs15u1d1KBPwuXxIJYwe0pjE6UnAnj/3Q+wZ+deOFj0sFpBUmpTfTVmp0axsjSDA3t2iJXpdhAAqpSm78zsgkzxrvXdQk1to9jwNXW1khlKZbPo7tkk6Q2ny4NYPI3rN25rnhw9uJciUyruML5RpobgKgs4/P7q1avqyOIXr5feCSx+8nkwjlMug4aOZL5HwzQpJIzETiAb1oIxjE3RtNWl9yJ4yvkiiZ5cTmuPa4lznOz23k0bMDw0pN8dGRnD5k29iu2S2khnZEDL69q+dRtqaj2w29kJYfxQCDbzdyTr43ThWl+f1i9Z7jTtJIBIMJN7Ajs5+Lm8VtNFZUF1VbViuvTALdD8J7OaniWSciAzOm9wzWs3sk1mHAhIc52xG4is3odmneyeYLDJyzvQD6KupkZ7gQxVk6ZLxEiJZDHwYECGtQbIpwHsKO7138dLn3tJMhf8LPojrCwvi0XsLjWFIQPiAXZ2hlArPO97UFtfp+dvYZtLfl3y4MW4FfAHYM3Z1AFXWlaJ6zdvIRCKyFSVXgQbujoRCQXgps9BJCSAkwA6Y+ChQwcFcJsinkXAr/xpYlEVQyhfkk7bEA5Fca3vGvbt3afxZrwlmNwns+o9YoIT9Hey6JXJiJ1eVV2IKeYMaM56Jq5RMooSMZEINcpD+MmPf4pXX/0qBgeH1alAbXzGAILn1/qu4MSJx6Q57ikt17who57xmoUiPlP+TBrzTqdAf7LLm+urNTdpyE3Nb3qUsDODBSEykilztmvnDvkhUO7OIg38iJ4D742vLRT6uab4vgLmcxCIzzHgHr1jx3bMz8+pUM99g198LoYFT6A8p/Hj/GEXBYuNfr9PWueRUBBzc9Nob2sVoM/Oi5r6OsVFh8MFq9UpL5TZuUV58zhcThPjsxkVvufmZ/HIti6daTivDPveilXfuozjrU7u46Z7yGN3oKq8QgUS+lbU19WBBANeM9cEDbgLXaSxVBbLviCCeTPWijKPOhP4GW0tLWa+5H2K+HMSBJylLnm3XL12HWs+L6qqa1Q8o0ya9rtkXH8od0hJmEKewPHiHsBiBZ8pC2P8NzLPuYeym4z73eLikuYA1wLnPp81mefcE7l/MDaxq6vMw6JQRvvS4sK8ihssdCZo/KxirtlDCszzT4PnkmGUabZhnQs854ZKmRq7AxZwb/5F8Lwo2/LPKeMt3mtxBIoj8N8yAkXw/L9llIq/UxyB4gj8sxwBguefZpEXGF2FA3EhASF4TsNQMs8LQHkBOC/oov8y89xZ6saaN4CLF6+jsqJa5oZbtm6Cd31Zh362wq4sr6O5qUPSBj7vitqlmdTs3btXz4PXJv3OpSVcv34dn/nMZ8SiKbEm8wZCPByzX9MmUcezH36M1rZOVFXXGj3wqiqs+YIyhhp50I+ezla0NNSqzZ7ANGU7aJ74R3/y53jxC19CbV09bEwEknG8/8E7OHHiUbg9DiVzBLAoOZJOAR9/fAkeTwW86360dXaqxXpicgJ9Vy/jO9/59v/L3ns3WXZdWX77eZfeu0rvy/sCCgABECBowIYjWz0atRQToVbPREgjfYDRhxiFQq2ICbUbTtOAIIkmARIA4asKQHnvKyu99+Z5I/3Wea8Acpo9HaM/+2VERlZmZb537zn7nHP32muvZZnklkVDPktsrdivfv66eQtZMUNzFrFIZZPVNnVazhO2jvYuq6uqtpmJ+3bj2iXLWc5qGuvt8s1btmfvbjt8cK8Snp//7E0BAd/4xjfV4v/mm78w2Kwvvvgtq66pKrbJ+9QSfeXqFXv66Wesvb3D/tMPf2iju3fb+DhgY6WSoffff19tzNFw2Pbs3i1deYAvwHSYxLTqApA/uH9Pci7tHW22sbkpzUg+Sq3ozDf/diaNgONIcJDouVZ1kk1YyGIJF9niMPsA+m7evGEDA4MC6UmoYKi730F/HuAFLVtnshWrALBcV0EFTXy6BQAG0OR1zGakTCIqHPDeaGQDXj/++OO2k9gW842keWVpxXa2YDYFZZS6sb1l9Y2NFquqUvsvLK30dtquXLpokWjQjh07ZPHElhLHS5cu27Fjj9nnn523ttZdYikSWxtba3bmDHIuB/V7FBowh+T6AZwBDYeH0fc1w68KMOGzz76wF7/9XQGfP/7RT+w73/62ffrpx/bcc1+XXj5FBIo0SDz89KdvKKk/cvRQEQxwjEtAaEALp4fvN8tjDIs8hN/yFArMazPzS/bWW79Waz7SFd1d3dbR3mYffvSJgIjE1pr17Wq2yhBqTHGLhAICZOjC6BoYsobWXZKPqaqpt9nZec3vmVOn7dmvPyOpDwBx5o/rW5UWLuzquJjg16/fsPm5xeK8IAcU09/39fXY0vKCtHj5mYo2CcDktIBCCgok388///yjeGJ/IQnf2d7RPVIEAvwjtqqq0U/1WE1drcYFqQCyahJzafsryfZbQ2Or/Yf/8Je2tr5pj584bsNDAxaDeV3IWDZNUs6fBQSScS2wIgEk2HuIu5MnT2rfo7gAwAj7j/jknol/PhkHgKUSmM5eynU72YZCkQXoCgbc96lTpzWGeDEg10RrPaAf11/6O4pNdF1wPw4gd5IgJdacbloscAdqsXaIO9aNMxF1IAPM862djPbI5eUF+9pTJ+3Bg7s2Ojoo8AUWYj6HhI0DyYhNJ1hR6vJwe7HrOvqSaeiAdPTfYfbHHrXDC4BSsRGjYwwBM7qnkh8GAJ3MSdGszRUk13L+wkUVKZDHGp8ct/0H9smguL6qwhpqa8V0/PBjZDmatL8DyACoANIgKAyjcn1z0xbXN+zu/Xv21FNP2MLCrM3NTtlzX39Wv4usBMZ0FMM2N7Zsi+6TbNZiVRU6QygyZvNmIyOjdvrT0zYzNWv79+wXgCaTyIjZvTvXrLOj1Trami0aDYr9DvhVU9tg2zspm5pZsF1dfZZM5AQyIV/lZMy8KoZwXlHYDASjduXqDbHcAcIO7RuQOTXxR9zB0GXfYk3AdoadCyjI+ah9VX4PTt+eIhpgMCxc5md5ecli0ag0kZHVQCosUlGpcwqAC9Y08Y3UD/PKeuL/WKNz01N2cN+oADbODa5ndGS35qnEhmcMOV/xAnnixAHJ1TCfbn5hsnoFiAHeUvCBbU9hijXO9fM6vD/34zrbnAY450OJYc/7xsXcb5B3A51nsKdZm+zz/H+p00MMc5njUnilk81JeADGUxhD2oa9imtCBgLJjMmpSTt89Kiuh64sPgDO6dbC84Pzk/0FVv65s+fte9/7nlVX4j/gZGQAVn/91q/EoAcYZ2Fz/3xV8Tmd0d5E7IeQoKIAFnRseF6DOYTRTlHQ5wkIeB7ZvcdS2aydOnXGbt66LX+CoYF+pwde4HfTOoedMeMlvVZff691dXWqyIC0E1JW8URcY9nevst83rAAbQoDX3zxuc7F0jkN4AmLnnHluaKuoc7JznDWU01WU4+nOH5Ol50itCuQ+WwngTSJ33799rvycUASCQCbDjX293h82x6OP7Dt7U07efJJ+UZQhOHaLly4oP2T9VsCvdnn6CSAPd3R2qS5Qq+6salF59bR48f1N4zx1OS4tTQ16tziOQAfCuaSeyOWSs+1xAkxRdxQaGHuxDzOm+LOxeSqDIf54PcprhCvyAZyn9evXZMkCvu1r/iMohcoYHwa0l45NzutLj+6Kll38QSSXpViXccqqtR9wPuj5Y+eOB0DSPj4E/NmBbrhKmxjM25Ly2t6Jt1CwisatjQdZR6zqmDEKiJRaaU3tzRLogemN/daXU2hxOSBovv2B80TrpCnAmA7z2IUClaWVzR2rA06ZfBvIGayhYylcmkzr9/Onr9oA4PDKoCz5pEBaqyvE6jNHisGPhIqX0FXSuA588p6YcwojCAjhpEoxQOkcSArIG3H2qcLJxAMue6ztTWdb6wL2Pw8R9CtRhGQOcAfh4LJ74Pn7C30BIjA8xXZFqd5nhd4zjMAzHPWtdfDM6wz1y5Jt5TB83+WqW/5pssjUB6Bf2QEyuB5OTzKI1AegfII/IERQLal9F9fZY/zsxJAQ9L3++D5V0H2UpJS+pkeStGgTiZtcXnVfvzjN8USRLblX//r/9EWlmYkNzI/v2TBQMza27rFfr5375b96Z/+qUBBADSSeQBnwCpavWGeAarVCixOSANabNZwTOw62v4/PfWZXbp81VbXN8QGDWNKtJOUFEIk6LdXX3rRBvu6LRYOqq0d9iogBFIA9Y0tSuTG7922lqZ66+zqeASewioCYAbUpMUe5tI7v3nPct6QHTz2uACzqsqY/acf/K30zmGR55LbdvXiZ1ZfHbF9I0N2+9Yty1rE0oWQ9Q8fsNnFDevp7rfO9nbb2VixmsqotEXj2Yw9mJqxS5fP2wvPP20hpDh8fnv//Q/Fa3vi5BNi78HWb2ios7X1VcckkimUT0UGgLnevj7JPXz3pZfs9KnT9ur3vm+/+MXfqw38pT962ZI7CfvLv/x/lCgD4DY3NVhDfa0SXYzXaJtFExT5FRIs9DNJcpGFARAgGSWJB8jmk+9heEXCaEA7gIGfoddMAkYckWiS8N2/f9d279kt1l1VZbWAthITCgCdRB9db+bXgfFZJVcrK6tq3SbBxaQRXVreB+Mp4o/EGlDs448/EZsuEg0LjAbcR98Wdl1TY5PkfJBsgb05MT1j773/vvTZTx59TAaum1vr9s1vPSejVJJmDPNoOW6ob7aKWLXt7CQEfJBJTs9MigkOa4rr5ToAAM6c+UysqsHBYTGpkSsiiScpPXLoiFhQP//Zz+ypJ5+0jz76wF5++btikgLKoNUPcIXRJ+3WA4MDGkPADj4BLB1gCsPSZwHiP5MTaO4PRe3cpSt2++59q6isUdGqt6fbUsmkrSwtK5kG+ENSaHl+Sqa2yfimVdOinc/b8J591j+yx4KxSgtHKm1rJyXmG1I0Rw8fUWdDW2uzdXZ0aN5JcmmpZt1S0MHUlPmE3RsOUzxxuvuAGltbG2Lttba1CIAmTmAdEjeAULwGDFuSa9r/BUYVCzZJkm11TZjzMqisFBgBYOAtFmzI6AGgARz5Nwl0IBi2za2E/fSNn1tzS4udfPxxMeg9+bRFQn5LJbYFEGE+DCAIoEd8ETMCGaqqpCNL7AOecx8AkABDJdNM5y1Q0O8CSAIUEJd0zkxOTmksOju7BNwSO4CixBQgAbED0MS8876+oM+2dwAnkzY/PydQkvsZ6Otzuu9f2ZuJgZqqWoFAAhvjcbF7AaFYN04mxUmuBKOV0tpmr7p/745lcyl74uRjjowLaFhkWWq8kcdBM9ihZ48Mhx1wj4wVv+86jhST+vsvGfcaf1R1de3I0SDBADvZGUCiAQygz8/xQdB6jUbt4KFDWk/dPd1iqt+5c8uioaDYkoDAn3xyyl559XsCZenkoSuAgl9/b6+FQ0HtDam819597z0bHhm0TAazy3XpEQP+CJwJhSwapphDocJrS8srkkqYnp0XmA/4i5ldS2Ozvf2rt2zv6G6BadPjD6wqkNTe3t7eaqGQX2AjOva1DU3m9YfMH4zadiKrdZNNsRoD5lUHVtLmF+dtZnZWBVp8FvDOiLGXbCe17x49NCKpL8auNE6w5JFZKZk7Em/ac6vR13as66JdRNHgln1xVXusY4xWSJf6nQ8+sbZdnQJJAeF5DWRUOF+JZc5XWOjEzs7mhu4RVjXjBXDNMuS9Sl0MFBopaN+7e9eOH96t8xQ9Z+ZTXgsYyuYLAstCEZildBugBw4rOiEw+N79+wJRKexRVOAeWT+AmXQQAQp2tLXbjevXFd+zszP2yiuv6D55NbFsOfNUwOHMII6dBwYfAOelZxMAX9ajdOA5B5CS2d60qdkpSVK5Ai/M35xVVFXZr956S/rqK6trduazz6xr1y4bGRwWMM05BLgLcPrzn71hr7z8svM88XmsgERROiVGO9clz4StbZ2xvH+S/Rp5F3kylEB9v/n9Ycnj3Lh5S3JrdD5QAKZ4BDN8cKBfxW6kOTjXKErxTAaA7oDKUe1XLm6CAmg5g2A/Q1xAigkmPvFE0ZmCBIU11vH01LS0pulwCoaDMg3lQx17FRW2s43psDtD2R+dJJczZa2sBqBFEi1gH3308SNWL7GFbAd+MVznhx+9bw0NTdJeZ16JP57riEXWPd2GpaICTHTOlNnJcedVkMlabX2jLS4tW0dnp7W1tupZAY+Q3q5dMomsqKzUGuZ1WSPsHaV9ku+JKSc75Hfm4Zm0zhqe6QDciYddHezbM0WJOb+MzSUdlMtZMsHzBUVZ10HF3LMXcwYsLMyLvMA+xBm5e3hA0oJ0Xdy6dVvAOR41vBfFXdeNk9FzEWNTE4NwELNszm/jE3OWy3tsOxG31c1V8wU8lsmndd7Wx6otl864GKyp0dfa2jqrqanWnsWzAw/z0r/3+Cyjoof7nv1dUlsFfGUStji/oOIIewt7Xc6Tt1SeZ4uCtNljldV2+8492z26x5aXV2xrY0Ose/weKqJh8xSSRa11t9ZKsi3sFxRjiElMeilqoHn+cHxSZzq6/jxPtrS2KpZmZufk+cLYcI4z39rH8R8pUJDF98SnAtgfAs8LXmdmDeO8xDxXkQcAHfCcZyUxzylc48PypeY5133ihf+pjBOVM+TyCJRHoDwCXxmB8qZYDofyCJRHoDwCf2AEzrzzF3/QMPSrwBVJZ3JrTYBTSaalBK6XWnq/yjxXYuv3Sbbl+vV7try0Znfu3bV/82/+zC5ePmuRaMg2NratIlZn0UiV3bt3xyorImKcw7qjhZckCtCRhJ7kjmQQ2REeqAs5l4TKvA4mFExJr9/e/+BDm5yaseqaWpkfkfD5pFlasGR8x5oAKQ4fME8+VzRNMoE3P/i7H9lzz78g4CHkzdue0UElhhivkbCiLSkAkIf4YNhSyazAyk8+v2T3JhcFBH7tqScEfkyM3bPVxVmZhu1qq7JY0GPefNq20H2O1dvM0oa1dQ5apLJe7Pveri478/EHVltdIeO1VL5g/miFNH8X5iZlGLa5sSMAs7u7Vzql0oKsAzRLWDCEBjnMS6RWkIfwOOBtkZbeqBKs2fl5gXihUIXt3Tdifm9AgpAk24CXp0+fkgY6LGUA57XVFRnHBYKORc7NA6QBMiA7QgJPfAASkBBiQgpoiC4tyRDgFqDpwECfWqIBftva26T9TTJ34+Z1GZBJ4iLnmKlcdwnwK5kvlr4HlAW8FMMsBzsd9pRj1pb+zfxwPwB/yAZI17euRqw8wA2ADZJf3Qt/W/AIdE1mc/b2b961vbv3WCaRsOTOjoA37j0cdpIA6HKTRNbVNlpNTZ0Y1fMLi3b/wT1pj1dURMTgRcNURoFb23b3zn1pzDc3tlh3b495/R5bXFyw1ZV127d3n8BGwLmR4SGBhC+++G3pi6Kvz/rBDJGihZMOgEnp/AT43iWrsJyD+j2fYVyaV+v60tqGvf7GL6ytvdMqqmtsaGjYfj5lL7gAACAASURBVPzjHwlg3Fhfs6aGWhvo6rCrl89bOr5p+/cMSRbAsRqD1tbVbd5gxNJ5TLYitrK2KcCJ9Xfi2HEluIuL87a8uChZB7TLb1y/JkAIndtAyC+AKZ3KCjCpq8Mw00kiXLhwXjEGaxum/sbmhoBJgDPADdY0QMfp06fFkGTtsw/w2hQ3SI5LRb5MLisABKMxpJqkccx+kM2K1ZlIOaBpY3Nbpow/feNnNjIyou4L2IPw8zOphN2+ed3WVpYlMcN1ML68L8B3CZgDcC11UIiZbY49WjLAJNaZnxLgBCDD3PC7FEy8Hr+YmYC9sMlhNgM0AloipQBzWbroO3HLe3N28TLdOq44AHAP2OgYjq5lvYgMiYnn90V0bVxLqQOkJL3C70nWAsPCDAzxvNZYKhmX+R8MfAAiWuT5vR0VBXbUqYNGvGOeO7a53tfjbNiKF1BkGoNaUhxxLfUAUw4AdtIdrDm+OvmvtPn8QUtnzTLonVtBhdIr165K6oGYJr64Z+KtqqrCYpGoABS051l3mDtizsgaQIccoI35AoTt6Ow2fxCJqkW7dPmCvfjdb1oisS2jPQwx0eGWGarHJ2kKvBYABiniAHWvr2/a1MysDQ8Nq9h0+8YNaPuWiG+b39J2Yl+PeT0ZgY7VtTWWprumssr8wYhl8j4zH54eFG18dvPqDctnkKehMyEu2R06eAD4K6urxZ6vq2uyK1euCxxta6w2vEZLzGZANsaMmAGIZG5LYHAWDwW0fEv+I0V9HeJhcnJCRUXWDcD43PyC9NdjVdVar3iJlAo9AOOAmHzS9cUYIw+SzyRkLokmOrHv5LhcUVNyKj6fwNL+vl5ra643vxeJC7/WH/rxrC5XvJLAgs7fUNjJM3CGKiaK5rfIg/H+rGVAM2QaAMPkqxFPWEN9o83MzgioB2RHwgGZFEBb1vrqyqrWeXfnLmtuqLMc/h4wZCkqAvj7mWsMa9064QPwGU2Y6ZlpvW9Tc7PATpnCwqi/dcsOHDio/ZB1MvbggX33299SB5p0tP1eW5ib1b73zRdecHIWek+v5M44VzibGCsK2MFQyBqbmqURz/zKBySbVTGYe21C3oo9xOcXa1yFK49XQOPFCxesrq7GDh867KSSAswBzz+OsU/nEZ0EhAAm1RRrOJdXVlckbdbbg++AKx68++479sQTTzo5lAAeJW7PoBDC2dTR2S6PkPv37mus9uzZZ5999rlMqHkNnkEoQMNYpojuDwEyN9jQ4LC0rZEJg8FNgaSnp1uya9lsSrIgGAvPzi5IqgrAnBhin4SpjKQKxRvmnIIKY9lQVy3D7Whlpd2998Cqa+vs+o0b9txzz0s2jLEfHhyQ1JH8MfL5/0y2pdQtw/2xz+l5UMb2BXWkMcbI9lDQrq6qsStXrmo/oKDCXkXhADm1XM55sSCHwxzrPEhhSI68iIuJ5aUlmYandzZl8Ir0C4XSufl53RedN4wVX11nlPPPCIZzls0H7fadcTNPxFI8w1F4CZjNzE9aXUO1dbS3WlN1rS0vLKlAgEcNMc9YU1BmblUwYv/NZiwchdmOETpAf8EBy7gjFyjwuKKo67ai9OCR30M8nRHpZGxswgYGR2xqalZdnOyDMNfxlsAjoL+vyzo70FsvPZe4YgqxzrzzDAhpAvIL18OcYzbOPVdV11pDY4POeNYZz954+XR1dysWeJagO47/x4OHM48zX89CdNX8nmwL106hQPfuGiUeybZw7wDneC/BQGcNej3I89Ht5M4m1kEZPC+nx+URKI9AeQR+dwTK4Hk5IsojUB6B8gj8gREoMc9LSflXf62UmPMz2qDRPC9kk79jGFrS1C09uOt3aV/GjEdmZRgGZezsFxfs9t079q/+1Z/a2vqSJVI7du7cRQsGKiyb8VhHR6sdPrRfD7SwkWBuAhLTsgkrFTCEnyHbQtIBUJITmxGNUicBQFvmF1+cE8sHvcbLV64KmBmbHLeu3m4b7OuzoYE+CwcDFhN7xulqv/HGz+zbL37Xbt68Jf3QQ/uGBK6hkFBi+Ao6EnhAwgrQixam2XufnLOqhk61qHo9BZkqoR196dwZq40FbHtjyXYPdlshk4AWZwVfwK7cvG/7Dj9msSoSqWpLJ+K2sjBrs9MTuodkriC9ypMnHze/r2Cry2tK8EjqKiuqJFsBmNXW0Sr2PUCAP+C1xXlMz2oFAMDOg1FP8kzSIEmTQMDqGhzjLODl2naU7JGwYAIJw/qzz8/Y/Pys/dmf/Zm0t0PhoBKZqliFtC6JE5d8OiC9VDghGQagYO5JsDU+ACfoaebQgsUkkCQnbw8fjil5BUxHWgDQAMmKkl5nqSjDe5Q0prl/lwjTmuy0ZUmVSAgdww+t6m1nQJYrCOwBmFzbWBdzkvcF8iQp5xOwMhKrEFt0YXlVOsdTk1P28ovfLrbfZyWlsbG5JgCG4g3v0dzUqmQPsBQWKe+BFnlVdaX0XykMAGo4kCknAPn+/Qf26aen7PlvPS/wb2J80h47ccLCoYj933/xF/bYieNqu0bfGfNPZGposSbZdMA5gKLTbyVBdUUDB4JKS1tK1RR3PLa1k7B4Omuv/+wXduTocUtnc2Ilri4v2+TEuAB+CjvVYb/Nz03ZxuqymHLj42Mq0uATUFlXb5HKGvMGwlbf1Gyzs+jRzgtY3jO6W8Bh0O+Tzv/01JTuuaW5yUlMhGhL3xEI19jYIumWkZHdFoshwROXbMCRI0cUDxRV1tZXBAzCVKQ4AsDBmuW+ADwA1SigMRbo2sLwIzHnI1ZZoTmBdYjeNEDQBx9+KD19xihaERODeWhkVMZk5y9csoOHDtrBA/vFUF1egDl7y0J+v7RzaTFnbwG8KclTlPSYZYCYcRIkpb2S3+FaWAdcH0U/rpu/QRMYGRPuiRimYAJIxzzyPbI/AF+/+c079t//6f8gqRWumb1ufHrMOnvbxbZ2ayBiHoGkhaI8k2O0ypyWBWEAAkUmblFPucSEB1ThngDq1MqPnARGepmMALfamhrNK2Cguovicc0LBN7unn69LoUv/s/nd7rWYrYmdtR5QRGEcUBdW/IU2msSj/ZKxguAiHEp7Rceb8DiyYKAQuaYmDhwcJ/2H4Cl5qZGFfS4Tgpy0sOOJyQFNDAAa7ZRr1V6bWKEv7tx44YtLq1YV/eQ9fT02t/87V9ZKOy3cCRgL7/ykpiLXCPzQgcAHSjnz18U27K6utZu3blrR4+esPsPHog1OfHwoX12+lMb6uu1laVF62ipteEu5AOQYApaKBqzUKzC8gChOY/5wxWWK/jN4wva8sq6XT5/wYI+JCfq5RdBcYT1IYa2mJRhmUEjdYFsysE9uy0SCjntb49H41aSWGHtfCnd4woUmAuz3zHexIO7t6i9995v7fGTJxVffD81PW33xiasvqlJ44nWPn/D+cp6K3V+lDomRocGJd2CDMjRY0fF1i7JpDAXXBcdGJwLGBjTWeD0zr1i8gNCL6+u2ezcvH3y6Wmx7ilUHjp8SOAkvwsgRhcIAJuKKhSi8hiI1+o8Ygw4RxJxJJ8o4qBT7bpN2HP54NpZl4wB6+bc2c8t4HG/R2zsHh1VmYlCPAxb4oaCGLHDGqVbRgUx89j45KRicW2dzpgNyUh885vftsbmJr3HT3/6Yxse7NU+QawHAj77+MP3rbqy0o4cOiCpCaSDnOE1wKcr5Im1nEypiLq4tGT9g4Mq/nBvdAQ9eDBmW9s79rWvPa1YIEZKRpdOjgzD27i999679swzzxSB26Dl81mdp8wF88caWJift5aWVhkx8ncUlLh3CtjsE4wJzHMkVbgnrpN1QyxIbgd5khtX5aPC2QZw3dPTZ1evXpc/AGce+zgFK7xK6Pw4f+mCPfXUk9bS0q7C/eTktKSvYJITI88994wKyxSV+dvZmXn77W9/ay+++KIKrNwrsU2BiOvlHpnP+M6OTU6MqTCGxFjfwJD5gyH7+JNP7OWXXxGpASPs9pYmPcupoBEI6OwAoKYQy89KzyXs6XzAfqZowP7F3sa4wcSHId7c3KKuQuKAQioFczxmRkeHze8viJVP7PEz1hqvI2+etnYVxZCWo/CztrRoFVGKrSkVTCNhiod5e/AAU9I2Fa9cLHarkDqwZ8TW1nfszv0JkRsisUoVfx+O3zcU2WIVIXVbTo9PqDDEOq2uqlaMcmZQKKOgxDVJL14eAPDOkQtz5xXrzZEgTCQL6f+XCm8en6RP8El5ODFlFy5eMfMEJHFGax3AdTgYkidOLpO2rl2t9vw3juvaGMNSDsD7c8ahZ8/ccm7z3gvzy7a8subGv6HRGpuaNO6w5ZHKUmHOIBYsWktLs0xK+X/AcsaYZ0Tk2qgDOCmxr3RCUWT7B8FzlOWd7nkK8NwK2pf8PoqAZfC8nBCXR6A8AuUR+MdGoAyel+OjPALlESiPwP9f8Dyfs0xi0yybegRylpjmvw+8l8DzIOZLHvQ547a6smFv/vKX9u3vvGCZTNzS2ZQSrWgEVk2vbW6uWSzq2Di0bAOaw5IjQeaBHECdh3+SZ9jUSHPwYI8mJgAaTGIe4icmppS8kXCj00zy376rzVbXlyUV0lhfb+1tgLYh29nZlpZlV2eX3b13z44fP2Gdu9otFiY9pnW5pGjjvgqnUrt48d8Fj336xVUbm1ktJuF529xYM8ulrbWp1l797gt269oF8xVSVlsZtcpYhNzMxmcXbHT/UUtmASJi5kejGR3NXMYyubzNLKza7OKqtXW0W2tTo8Dgc+cuqLW1saFZjC8SzFgFJmVpgbaA6QAvA30DVqv25IDtkJTevSuQqtRSj5QO41hTVWPpJCA0QDJt2QE7fOSQAMDXf/oTJbdd3V0CAdHeRVoGAJ1k1OlFOpC8pLXsALXEo6TcjdWXSQ64CmDOwsKcQD/Y4LTVU5ShqFAaVzfO7o+JL9jyMNI2N7cF2vEasAGLr16cC4ABx7CVEVptvQAH2od7+/qLzGWvzOcAHWSyR9eCF6PCjO2ks/b22+/q77/30osWQlvTU9C40BI9PT0liRiSbBI9wH6S4c8//0LxCPMcUhevDcOVGHbGenm1s8Mwhv15685tAUQUPzAJpcDxd//pB2qX7+vttlhFWDEAMCNAzO8TQ5YPilGEI2PD3AO+8XBDqzqvk0nRCZGXudr65rb93Y9/Ynv3HVAC//TTT4l1D6sdkH5q7J5dPfe5dMoZ+2NHDlkmmxIggvxEwee3cKxKCfXM/KKdO3fJ9u8/oHvFeBdm49rqshiWJLYAqxgWAuTo2tM7ilmKPcvLa7Ywv2S9vf1KpDH9/drXnlL83Lhx3fr7+1R44G9dZ0FIcwggBLDF+i9JVhDjviLzHMYyybf08plLj09gx7nzFzRGTU3N0pPldZDmIaJSmbQdP3HcNjc2bHN9DW6sDQ/0WVNDoxjzyPJQROJ9AeNI/l1Xg5OFKAFMpfjkWgH5SPQBZxgfAATAm1K3AKAjAEsijsZznSQLWKy8ZjqVkUcBsYsWK/vc2vq6HTlx2OqaajRnAAYwHFnjjLF6bTysjSKjUPZzTi7lq2vHrT0nW+GAdbOcWInOH2B7c0vADR4Cjx0/oQIIUAOGsnQDMHcwD2HGtrW1SCaKwkupmOgKRO7xGnYs6xiAg/Fg/6b7gjng/kvXwVeCOF/wWTxl0jlHSoUiHZ0eYw/uq1gH+53XaWtpVaw7w7ygffzRh3by5GMCPXl/ZCiIf7ozYDEmUykbH5+yfN4vuan2jlbF5o1bVy2RjAugpEuBmGHfO33qTLGw5rF3333fNjZ3FOd1yAtgVhsK2ofvv2v93Z02OzNhh/fvtuaakFVWRixSUWHhaIUV/AHLAulIjgAOLOPol1xJPpuSVBiFTWcEm3Eq8l6Yz5j3MW/iUtrlS1ftwN4DtrywqP2DWBKbtsiQFAs7kRAo6jp0vDY7PanxHR4ZftSFw+tfvHjJ9u7bq6Ip7Fkkjm7ffaDCKfs3oGbJeJPiD50R/KzERm9ralZBF6AP8JW1QQGndPayf1+5ctmeffZZiKzSN2d/KhluMq9IIAHO4y2B5jt7IOc0XQ3sv0hOOAa2T2cM+yvfA7q5DhZnRIkUW1VNnWKPfZNx4NpVTNt0QDfX1dzcJEbtwzGnCw8oj7QMwCx7xdbmpgoRrD+K5MQFEhijwyMqumqd+/waM655aXnZrl27LsY8xT329tt3rtqrr76iZwj089/65Zt2/Ohh6+/ptkR8y/wwkmHtw2gtjovbO0wa9wDzW9tx6+8f0DVVVFY9kh67ePmK2NzIfbAOea5xWtUFxSz7GjIiza2tinv2WQpiTtudMXS+CxQOAVO5ZuKIgumePSNaU5yfFy5clDcDz1d8OJNvF2c8N1VXV1hbW+ujwxsGPMUm9gr2Dc49/l1ViaZ3wjIYTYbxTHDPRLDP/+qv/kr68HTHdXZ2WCgcEAMd/W2PueIdeucUqIg/4rmkgw/4TEyIuIEhN9dWMLt5+47FKqvs7bd/bc8++3WLRSO2uDBnnR3tVhmLOsmefF4FQQqxxAjPCiXCA3PPWcCeLnkqdW3kRS7g9+/fH7Pdo7sVp+x5PFvyDEknEF2SwRDyVHQRLCmOiHWeQyEqcEaz7ijeRiuilk+n7dNPPlbn3tTEhJM7aUAzPKZ9kY4XnuWYW3w8ekZGJR03M7doPn/Idu/Za7dv31R3UF1NldVUV9r09KQ01QGX9+zZK6Cf60DLXnOyE9e90PXX1NSoTkieYemU4BkRWUR1kACsZ7KuIF8821wRhsJ50D49/ZldvnJdRqNeX9AqKqp1BtVW16hIAfGkqbHGenpbxDwvjW+peMc5SCGE4hQgP/OXTGQU94x/bV29dezaJaCcLijWHHsxZzd7OcVRPCQgyrDGeG/WM14VkB5KElUlw9B/jHnOGvxd8Dxkfh9nWBk8LyfE5REoj0B5BMrgeTkGyiNQHoHyCPxXjMAfYp5/FcAUeJfLWTa1JfC8JOdSkm/5h8BzgXyYSGbytrGREOPj9Gefia3S07fL7t67LWbq7MySDENpz1xfW9YDPkk3CVaJ4QxoQLIFUEDLKgkCgBOJH6wYkt+t7W0x32i3R2v65MknbHBwwGpqai2LEZIHNnzO3nvnXSXUMJc6OtqVRMA8a25sVEJJUur30dZakiYowbQOjCJBItkAQOXj7KWbNjG9YjVifAcdQFkZtft3b9i/+P7L9sWpD21rbdGOHT4gY8K8J2/LG1s2sv+ILaxuWSiIFnvQAgVkZGBjBi2eMQtEq8XYCwf9YrrR9gqgFY2QyMYFgtC6Hwj6JClAQsh9YAIloKzIRCURhCUJmFNiaDNuMjwrSRegAxoMKOmGpfiT139q33vtNckSII8wNTlpq4sL5i3klewCqsBYY45c4o3OqgMdBQqKfedAPkB7QDbGbmJiXHMIgAEAwzXwe7R1wyj+EhB3RoXEwvj4pP5dX1cv2QXpfQNFYeqadaw+p2Mcll4p10YyC0sOFtqzX39e4EJO7wHL0BldAbglMzlpgv/o9Z9Lo/jI4SNWGfVZIQv7O6Z7WVpa1LUi2YJmNdcPgM7Pxx9OFvVyU5LOASAQGxhg18e1YkoGU9+Bad6AX6D+D3/4Q/vzP/tzvdZnZ85YMhG3J55AexogxJk/0pqPARpsPn7CPRQbrR0TN8kYI9MDG7qge757976Quc6ubvvbH/zAetCcramynu5OW1lesK72Nn2/s7FunkxacgCbm+sOUPB7BTI3trRZ3uO3VK5g69sATx6bm1tSsq9143VmssgIwFrmE3aYChIwGSsilkhuiQ2OlnMmXbBr127Y0aPHpOGOhAFyPST3JP+VlVFLZxxbk88Sw7vkcwDAwodjYYasIF3WrAA5wG66QLhnjMdgb5/57Av5FiCLAix59uznAsJu3b1t3/jGN6y6ptpmpqasc1eHdbS0WFCyQTkHaGMo5sN097aSdzTYuSbitMQAhm0LWMfcYdzGz7k2CjwlCSSqGrCaMaOcn5u3GgzXGhucYagAf0zzYI8WbGJi0mLRSltZxhegQevNE/RaTX2VJHZWlpdtcWFWTHFYr+Fg0LHvCjmBaMDRWUG9XxadSmzArwL+Yh2ybwnkdtr/VPLe+tVb9o3nvyGdWQpGfAVsARzC8I55GHv4UMARa7+3t0dFM/R9nRzGloANJH8AZgBriQ/Ym7AuYaazTqU/XexKohtpYXnbPj971g4c2GeRcMCqqlhvZjPTE2KgdrR1WG1NrdZaIpWVNi7FnmNHD1se02pY+IWCzoPpuVkbGBySLEiKIlIqbzPTM3bw0AFLpOLSJf77X/7Svv7885JMCQYj9uD+Q4FNXDeSKrs6u9XFlEnn7YMPPpDfQ1trky3MTNrG2qKNDPbZvr0j1lJfI+mG1o5229xJ2NjEpNU3t1plbW0RlAF2Q+M8rQItMl501eQLdI846SWKDSo8m09FgaWlFTt39oLWSn1tvYA/fCucx8OKY+M3NyvOuN9vfvObFouxf+cFMFOYA3hl/56ZmbVsPicZEvYczoIHY2O2E08KeIU5y14M85XXJI6JadiwzK+YuhtbdmDPXsXrqdOnbGhwUEUNCqvoO3Mde/bslvxSEp1i9qGiZAaFkyuXL+se9u3dLQYxa5rzhfWCHFg0HFSs6BkBRqnPKykXvvL+nE9uzectQ1G0CILrvPA4XwDWoBj6GHKmkQLza22xHj/6+GN1qDFPFARhtXMOMRjspQD3Yiqj6592GuWwqSnAAODBUMXMcHNrU4D3ndt3bPfeUUumE5ZMJezpp56yh2P37PMzZ+z7r71i1RVRq6mqkHRLyUSS8eDa2PuRBgKEZ6+aW1iw5f/PB4ZuHGTlWEPEysOJCe2jeFNQ5HUlFRSDnHzLjVu3VRjlDOK5CHCdwgYdZYwFz0SAxSsrawKQMa6EDAAIu2/fiMBTxo0iGf4CFD5ckdcBiXwlBtjXIS2UOma4fmKOGOQMAKwlLvR3nE+FnHxjkOCjA4r1h2eF6w5JSfKkpaVRsi2yryi4rhkKNsiqMU/8m/Ocs7tUIOI6MTGW/FTBY8l0Rt4EFy9d0V506OABW11Zsoa6Wu0xjfW1OguJZeKNOCp13ZQ6tiABIE1E/DPWANfrG5u6f4oBFAn4W4G8tXUCgIlB9gfAc+mUb25LBx8AHPAXCTe+TyTphCnY6tqqBSEubO+o6Dgq3wXiK6FzHZCb4i0+L7wfXi10dy2vrarggl8H976ytGQNtTVWX1OjQidnlgUKdujIIV0bckY8HzE/nH94o6yurqs7i5hoam5S5xxnBJ0hSPtQ4NeGkHeMdJ0hPp/OfgDlbM7s/oMx86OTX1svrXbAbbq0AOExC3VmuGipI7/lYqdUqCWemL/r16+rGE6XB2NoBZ9Y7BSRMQfds2+vrayu6pmK9RUOR1WA4XfpcmKfZ1+jSMpzAs8YLFwfz5TFonAJPOdJneKd5MW+ItuiXyRGrWBpTKs9bh/xecuyLf8VaWL5T8ojUB6Bf2YjUGae/zOb8PLtlkegPAL/9BH4p4DnJBuAgpn4pmRbSuD5VwGvr74jSTGJFZrDyGL4fFFbXFix8UkSRI+lMs6Qsaurxwr5gG1tIgWTs3DIL7kH2CtPPfXUI/YUiRwt+XxgItjc0ixgChCU5NsZ06H17bVkImX/x7//9/bv/t3/7szIwmGx5kj8YRCTGMFk4RPTL9rxW1tbZAjmgLuUA1gfsc5/9wgpyWeU2rMvX71tM/NrNjA4KLkBEp9MNmkLs1PW09lmkw/vWtCTs3wak8CI+QJ+u3z9lg3tPWThGKwrr81OTVlVJKQELhypsIIvYqGKWncthYyALmQFAEhhsJHEOfBxS/rk0mQnockCKDvWs4BVMeBgm6KtGXV6pem02FWMCS3ApeSH1mhkXc6ePW9Ly6sySwvS+r26ZjXV1ebNpWxrfVWgIuNKooscijMRczHB2DiJBhiWSOp8NSo8SsJJmNFcBTxEtmRjc90qYgB3ZNZKjZTcCj6QbL5fxZAjR47p9U+d+tQgd5IUco8lI0pYeQAItAw/+cSTNjU1I2YcGvG8VjDoswAkpwJsvYwlMJv1hyxf8NvPfvGWHT3+uDXU11vYj7YmoKwzlgPAeuONN6TTSnEFYBBAC4Ciq7Nbn5i6UYiJxkJiDbqxcEAB4BhwmsywvF7JSvzkJz+x//V/+d/U5k0+euXyRXv+G89aKhUXWyydTloATVS0/CURwPigY0/hChAmbdtbaKs7gzjuc31lTfd/f+yhWKcffviBdMlhtDfWVdvq8oIN9Hba0EC/5dE2XVyxmzeuC7wBaJOpX8GsqbXdMtgcRmICBC5evorks3SHASHaW9sEcsH8m5udUTK+vr5m8Z1tASb9/T22ndiQNAGSNWj63751z44de8x++Hc/0hgCfAO8NTbWi0FLDLPGS/InrFmS8E8//dSefho5g6QrFiFPhGxrwendo30vNmsiZT/+yU9lVAuACiDyx9//vgpPZ784Ywu00VdWWE9/j1VVV4m9XlddbZ48mudpCwWCSqx3kikZyb777ruSYaLbBdY7gBygDGAjwLwDC7x2/tx5jT/ayAAUTt87JBCKfxM/MGJhHbImSua3pb2DOAFQmxiftp2dlA0PjVogGDF/OGDBSNDGJx5qjOlYaUU+wu8X8CjCd96xCtmX81oHXzLPS6B5iTXPvEnaygOg57NkIi19363NuF29clUt/6MjI67JPe/kCLbjO4oJtfmjo7+0JJY6oBExyTwC2iETwFpmTAEO2ZvYa1gfzBfsQ8akBIaK4e4N2IenzovlPzo6pPekBLCzvWH37t6xrs5d6gbCQJH5DUYq7Qd/90N7+mtPWnUsYtFwQGadMJYB9y9fu24Nzc2Sc0qns9bb2au1A6iGJwHrAdNMZMLiSTp1UtbT2y/25s0bl+34scMCjpgL1iv7LcBdRSxkF744h9/vOwAAIABJREFUZY8dO2id7c1i0p765IwNDQ/b+va21TU02q6ubrt9754dO3HcGUqnM9ZQW68CBB0D2o/V5OKRrjyNJPhU0C0CqzcSrrDFhSW7d/+BtbV2qriE7wdzyJnF3JXkfth3OXPRg49FgxYSqzTjAFbAeK9fUiAbW1sqJgjgg+V78bIdPnpU3VW8Bnsa81cqCvGV/Y41iP9Af0+/VYQr7P3fvm/Hjx/T+Sj5jGRcoBzr8dq1q+ocae9ot86eHptbmLP11RU7dPCgGKNbG+ua11gkIrCwsaFe7OKGuhqLhjDI9AmEBZRl7SiGAGo31m1i3AHJzI8/FLP1zS2djc70sV6/D8OaAiga3yWjXYD8bMFjv3r7LXvhhRekBY20EGPIOUKIsg7QA5eJcd5sY31LzwLstPMLC0U9feS6nMQSxfebt27am7/8le0/ekzPJw60rbFcOmXfeO5Z6+vpsnRix2qqKlXIhmjgD+KpQeeIO4sxopVpqsdniwvLAr4bm1o0Fy1t7bayvi5Zj7raKmuqrxPD10mtFMwfDNjk9KydvXDJXnr5VQH9nH+AlMzb3NyC4mB4eLfWDfvV6dNnBEYigXHs6L6ib4FHBVDXGRLW81UJWC55ErAfjI6M6rqIOzqvWMt04iD/xXMYMQjBAePoTcxC/XR6UJQKW2truxjbv/jFL6y7u0vF2f3791pdPQAoDPNNxS9nKPssHjbEXYkQgDwazxb4uWB46zwCamxlbcOisQr76ONPdM1IqSAdduv6NZ3XFKC5VrxNmE86ltifSpI07D+MlwPPvZbBdMFMzyTEPPcj03WvR99TjNIa3FxX1w9SdtxXVXWNAOWqqhrt1TDWKWqw77R37JIPCjJM586ft2wGrfe0im7RsCs4QNKoqqxSYZ11j5EtXR7b8S3LGjGZVUGvvbXZgmjep7I2due+OnSGDoxYMOq67thriKutTfwc0I/3K96R/kEP3R8K2vzCcvFZMSY2N11xktDLq1dGxUrOXwrGXBs/gHHOPEailZL9k1cJBu4e5F6Qf0E6DCIKe1rRD6cIaLPXEI9o2HNeU5QnBiEQYFS9uLiss3n/gf3OcDuBVBOyYPW2ubX1qHuL+eRZnAKmus2QSuRslv9LCUAvnnd/QPPctWehh24CzwHRKYqVwfN/em5Y/s3yCJRH4J/vCJTB83++c1++8/IIlEfgvzAC/yXwvMT+BqRJbX+pee5YzCW9aaeBzUdJe1dO94WCZXJmb775a7FQG5qabN++UVvfXLZ0BvkQkte4DfSPiiUz9uCuwNUSawjgjCSOxBDWEAkXyRasXK8fjWyncwnAQ5IpHe5U2v7mb/5Gmt2ATVwP8iQwkz/68CM7euxYUbfbb/fv3pFWM3II6OHCfpY5kTS6BZEp4St9gE+RYAHewR4kab//YMLu3HmopAEwee++PWLSCoTy5W1jedHSiU1bXpi1pib0xs1uP5iwfYeOW7iiRsAURkwbS4tWXVllE5MzVtvUbjlvxCqrIhb0YdDqdNYBB2EqATIeOnTQtrc3dT25PHqz5ESOLU8Sw9+Q1AKck6AwHyRcAoekVe60vwFoItGoWJewEz/7/Kw1t7RbKp21za1t296Oa2y+9vgRq6lEogN224qAEN6HRJcEic8SWBdPbFs05iRdaE0uAeFcE6wo5gg9cF6Lz56edvN6HVDs4shpq8sMNFfQ3yDfgtkjib/HB2gKS5n7cdqt3BcJM6/N94DnD8fH7dChowLz8vk06p3m5W9FVII95bWCJ2ATUwv2MaDY0JDtHemyili4aERakFkaIAP36ZJWv4zVAD/a23aJTQlIDciaSJLIuiTZdUU4cFfM95zZ+vaWnTp9xm7fvmv/9n/+t3otmJhXrlyyp5+G5YzMC4WgjCRl0rQ1S47IL8YaACBfSWiRAQFMgM/LHCMMAfMUFiBt9wDzpz/92Gamx1XEqQj7LZPYtr6eTmuobTCfJ2gff/yx5r6qpsYqqqotFIlZTUOTRSqrbWJm1nYSSGFkBRTAkgNoAGxmLyAmmAPYfsgftbe1CjyHoYfRGQC/x+MXm/bh2IQ1N7fZb9973wYGBlX4aW5BIz1m29sbtrA4L/AEwBowjX8z/5iGYlhIbMkwNL5tIYogYq06/Qvi9tr1m0rOAfjRru8fGBBbtpBNybtAwEQ+a5lcRnrKLsIQ12ANeGnTcGvEH1QSDzsX0JcYB5xFJ1f3FnTABd0ugG8UCE6dOmXHjx9/JOkCu471QbyUdIXRvCb+HMOeolD+EcPeFVgi9snHp+3A/iMWCkVtfWfLpuZmFB/si/U11WL/bW9tWm1VpQVxlUR3nrWfy1hexslfMs/Zl0tFsZLch0wyA8iKSJrZouEKi++k5KdAwQndfcw5kZ+QqS4dIQXWKCxdp4csc+ZMTmuLQg73z1oABO3v7XF+AjoTME4F1JvT+lQ3SFHihe9X17fso9Pn7eDhQ8WiFozMTWkcd+1qV5EinUw5kCuVs/HpOTt74aL9yX/zPfN78hYOcH+ponZxQkWfrQQFp7CYsb68RxIueCogD0BXEAbSxHKsokZ77IULV+zWzdv2ta8dt4b6SvMHwmLPbm3u6H0311dtdXneKmMBq4rC3HRM4CefesF8gZDONg/nCyaCyaQ8EYipVDxutVVVFvQhX5SVTjPdTBSbKK65cWSdo/ONxjUa0hnHzkcrHSO9RELsX9eZUemkqmCOqqvHsa7x1UCpmA/2ecaAGKaQhLcIxcbtnbgMFunKYhuGVQ0bFP1v3ofiEGMN2FjqGgIwDfnDlk8WVPTY3oFRzPmRUzEEE1GkliB7Iv+B7jUFv4nJh1ZVEZO+s9+DsXZaRR9CNRZGKiEnYNNyGQt6MUN2ceU8Mdx9qLvG41FXD2NArISiVTYzv6BrAfBNJpLWsatD+ytnC9evfRndddawAPhNu33ntrU0t0hrnj1axqJrmHM680GKDBXVdbYTTwkkHhoZURcIZwgAaV19g85M3kcxu7lttx5M24WLF+2Jk4/bxtqKBXweW5qbtdHhAdu/Z1SG5ACUdJClMwk9p0gHvgB72p05GBdjxouknOsY6JBMDJXd5eUlW1mat6a6WpmfyriXTpVUWnr8GEG/8AKM+qRdu3JNY8fr053V3zegZwv2aK5X+uTRmHV1ddjiwqTt2T2sPZPzibOUzoaXXnpJc8r5SEEE1u87v3nPaqrr1LVHrFKoYI2vra+qe2Z+fk6vgXzI9MyM9Q4O2u07d83vR84MObZunVec0zIg7WiTVFhtXbUMhXmeKu0nr7/+urp7iD/mmw/2jNL+tbK8KAkT9nT8SaIV+Iogx3bBBgcGJNnS3NigYjhyeXQa4NnAmLH3lqSPOD9YQ8iJAJ47SbGwra9t2K3bNyWnRUeN5E0ydCAk5H3DWYRkEXso9+yKkHm7e2/MpqZnBVrTRYMhttcXkLzOzMyc+QJRS2ayNjn50A4e3Gt3b193UjwhZ3aLQTTF7xvXb1pHe4dVRjC7N5uanhTgvqu91TJ4ZoTDNjU+YflsVs+WbV0dAoEpPLH/smfAQucr18jP2IsJNWJheRXgP24rK4D0Wc0ZJtQA4OzxPAPyWk4+L2sB9v1i10woQrHadYM4YgZr1JFKWEv5vHsucXJHrruQtcI4499AoYHCFmMk/5dsQXsMMoLdvb2ueGUem59f1DMLRVgKW3SJ8AxO4RP9fyc3A9ECyb6kMz4tIuhOBAzNc/eM/jvMc3EXpPquIkDJMNSH5nnemRGXDUPL6XF5BMojUB6Bf3gEyuB5OTLKI1AegfII/IER+KeA52qdxfhqZ93ymYQzIAKwVMune4AugeclEAc2HEyWnUTaxh5MWj7vpCamZyYtk03Y8OiQgJmHY9PW3tZluzrabXZ2+lGLMK8HcHXs2DGxpG/cuClQ7bHHHrNINGheP6yVrPm8QGAO5C5psP/sjTfs8ccfL7a6AywGbG1lQ2Aq+tJi7BbbY6VPCmM0GFD7NwBQVu3djv3sPt0H/6K9FLAQ9igfJGCYSCJTMPbggR04sF8Mc5jUtNXn0gm7fPGcxbeQZai1xuYWu3V3TOB5ZU292IJT4w9t8uEDGxoYsFOnPrfe/lGbXdowSPX5/LaKALCBkFuYEGssaq9973tKFosebY5VV2SeX792XcBLX/+gAADmR1rdajveFFMR4CMcCtjE5LjYdZi3BYKATwm7cPGqdXf3WXNLq5jJZzH02zNidVUVYvKR/JIkkfDeu3dXwEapmALIGAr5rLER7VYHnJOQufEE4HNfAcYxxfri88+tv7/LKmNo+Rbbb8ViLelMk/CHJfkBqHn48CHp5bsZcmA7iRsJGvdcW12rayP8SI7e+s27MmEdHRmynu52C4UClk7FXTu9P2TxVNYgoa2tb9svf/n39syTR2SwRqKP3EcGs7K+XgsQy9to8GZtanpGgDrALQnb4tKitF3zBsvRSak4uRpo0iRqFHb89pd/8x/tscdPqmCxsoQ52tO2vLxos9NTduQocUnBgUQ4I6PPXB6A3zS+vAZGZbD1afd3RQJnEgrjDF1l4pLCE+tEczv+wH7z1ptWVx2zA7uHbXl+2moBMqpqLeAP2fjEpOU9XptbWLbK2noLRSusuq7eVtY37Oadu/b0s18XsDc5NWO7ZEIXsXqx+iptfm7WNtbXBWxT4CoZeebzKYtUODkVZ87lk558ZWW17dm9V2zmkoQP4NDOzqauG5mHo0ePKEHmNYlVWI4wRmH6ioHphzHoJE8weUQOARYxBY5dnZ3W3++kU7wClwsWCQakGxuO0kGxIkkZQDyBM0i/wEZlrefRkY/YdiJjXr9PBYpxmau67gzAHdbulx4PtKu7Ys+dOxjNNQkg5tq5NsxV6wHf8nkB6YxXKAyoDGiDhI8z2gWcyGby0pX96MNPra62QWzBcEWFLa+tCaRDHmV2Zkrztr62ak2Nbt1idozkDGCPB/1ceTG44hlMQqSUuD5iDUAfxr3H7xWjFpYosRQKRsRajYTCVlNTZd09XVaJZi+FBopuRWATw1tisLMTbWdkIqq1d5f2/bEHY7a2tixmdV9/v2KEcQOgRXZGYCtSCUWD25u37tl2Mm/7D+6Xbu7qyqItLMxaRWXE6mpqZI7MrcR3knbjxi2bmVuwb33nO+pMQhoj4PVIrop1DzN0ambW+gYGtc7V6YFckuWlX013TnUNDFZkFgp25cpNAejV1Q32V3/11/btbz5tK0vTdunydWtsaJBJJuAMZq293R0yCty/d8hWluetrq7R/OF68/pClsIgk/XtZ31jDJy2gM9nfk/BcnStYEoIgz3vgGJ+FRDdnSMFi0g/2hU0GdOAP2jBKMXRLTFxAaCIKcBh1rS039POkBXGfVVFRJrqKpoWHIAPgLeNlMz4uI2M7pEkwmW0tNvbLZ5MSUqJ16LjBJCYObl39570xAHxAKuQ1Mqmc7aysGqxiDM4XV5aEIMYkHJ4eMgikaDdvn1LBQHiLLGzbrW1VZJZoCB2785t6+vtFVgooAuzY0ymue+QX2cizH7kU1gzMFn5f4Ay6VEXu5icFEvANja3NZfSMOc+iwbRxLykL7bd/1NsTBe8FopGdT4T96UCLR1rgONcDoXO+fkFq65rsM3tuBiudfUUEFIWi2Ii7bOa6hqB1pFoTEVkbyBiO9mg/eLvf2VPPfmk3bx13Z46edLGx+7bnVs37PiRQ9a9q0OeAYCTRrdZIVs0zy4+R1AMyuYl07Szgyms127dviNzzUhlTCDm0sKCJDs62tu0JwI4rm1s2vsffGTPf/ObjoW9vKxz87VXX9N9EGNozKOhT7fB6OgeFQAwhmX/279v2DJZ2Mxt2h85o15//Sf23RdfdMxgyec4+R5e4+OPTwlYV4cPnRJJ/DcoViNF5go9khYLBi2VyRlAK9J57Cf8n8xEl5bUJbZ794jdunXDnn7maYHPPKch2aP7WluTB8Z3vvMdxTegP2uJ68kA6oeCMlN9+HDCdhJJS2VzkuOiYImu92HY4j6viqqJnS3FTwsdKKmUCkO8H88jSN0ga4JXzOHDh6XZHghE9Ox47foV7d81ddWKjanpKQHMdNupqwdz9QBgvE9ANJ1N8XhK53IwFBF4u76+pWfLsYfj+lm2ELAcUmIBr9XVYpS9bb3ddNPssgvnzqnDze/FLHmxqBm+bRXRCstlKAwG9d4UYqZnJixfyNjAUJ/uNxKqkgQK84Jpt/Z7Qq0oZ8IjVuk5HAkdGYl7vI86p+jqYGx4fzpPRM7GOwLzaXxnFLfumYrYLPlllGT3vgqmuHoXe5/rrOFCWD/MKz4eFAV3dXSq8I5nxcPxSV0zxQc8eaTTn0rp+ZfzqmQeOzs7Z3Ge42rZo53eO+PIc1GxYi5ZLCcC5rQB5S+gFsTi+cf/IhNWlG3JMI/su+QrvoCY8Myr69Yq2PFv/HkZJypnyOURKI9AeQS+MgLlTbEcDuURKI9AeQT+wAic/s3/Vfh94LtkAlQCi5wMQM5S8U2ZYfJg6h7aHYDOQ/GXILN7KCW5QDsRBjNA5uzMvFpcAUKXV1xyCDNrdnZGoFwoFLGpyRkbFlAG08cZo8GS44GcxId22j/6oz8SEOX3JySvQotsPsf1+NU6i4zLufPnpD89MjossHRtddMunr9ihw4fsKrKmBg3MDZhVcGk5dphbQNMcr2zSysWkZGdA5wB1blHDpMABkjJpL37zjsCIvbt3WsLs/N26MB+u37tqu3bM1oENtJiMMe3tmxjfdVu37ploUjY6tqb7ebte3b0GNIlEb0GoFo2k5AGpZIyPz8LyeDQ43XJLoAszD3MnpTUwALNOy6Qy558lsykreABILpmTY0tkgAADADkxuxpbs5pgmPQhyYnAMHG5opVVUfFKkNTPeCPWS7nTJx4rWRy2y5cPGu7Rw5aZQxd34IAKdhZYiymkmrp7ujcJXYQgMW+PcOWy6CNGlRrLnNE0oQsDOmKdJ9lErciaYojBw9aNBQSmER7LrruMriE8Sp2rWNAbe9s2cTkpHRGAXlIlv1+x6AnEWSeIqGIgKzKiipJ3KS9XtuIJ+zu7ZsyJOzv7bZ9e/bIqBXQwQN7yuNXO/kbb7xu33/1BYFM5g3KpGyof8DCXrOQx4GV6K6ubcatpr5ZbeXbmxu2urpiu7p3WSAUsFTWtdQ/KigVYCqjTx2wv/3B6/bHf/wvBOB+8cXntrq6LAmHl/7oRclQOMkM4hngk+KBxxlqwbYCKC92EJQY+YwJCTLjBKs5mU5JCoPXAMQhnn72+o8svrVm+0YGrSoaksngyOCAKx6FIpbIeWwnY1bd0GKzC8vS1n3uuWftxrVrNjI0aHU11ZYB3OI1M1mBfQCyfA4NDksCCKCENUGbdsCPFAVgHkBYSBr+98fG7crVG3bg0GEBe2qP9/vFRmyqa7DqygqBZmvrK0UDSRcnvMeHH3xkL7/8mli66pbwIw2SEyM5FMSwLWbvvvOuGJ/HTxw1jzcvdnoyuWMeb9CC4ahA/kgsongDCECHmSJSS2uzwBbWRyQYQWVfxRJkZS5dvCC5D/4PBiWfAHAA6uosyDrAfWzsnlrze3qcHj5gIvNTStLn55fU2RIOwvxFCijgzHth9SGv5ENDPqm1Cjh458496+0ftPb2XZaI72hsiQcATvY0Sdf4vc40M1DUPM8QA1ntUQAhyDyIJZnNSAYDxi1ARShUIbkCAC5ej99BhgnAEwI++sSwLVPppJjRt27dE2AEgAvOANCJTjgdIIB0krvI5zUm61sbep+F+TlJE3R3dUrKZWlxwTKplPX29EjSAkD2nXd/a/1De7Xn0KUQT27Z/bF7Yn8CRkVjFAridu0avhjNRidLMOSz6qoqyQ84ZimdDz6dCbNzc073ub7etja3bKB/QNeKjwb4Cr/PXrATR489ZfF4xryeoL31q7dtfvqhHdwzYC0tTZZLJ23f7hGLolUO3EINhpXo91oVMj++sE0txu3OvTE7ceIx++zzz2xpedGGhgaL+09aYy79eCvYyFCPhQMSei4WDl3Bj/jgbKHA5IwDKfRxbsIE5RxzxRW0oAHS+Tc/46wofQYDHouEfNrD2KsBqBi7ixiPHjwsPweMQ3lNmJfhWIW0tdnzYQJT7NpYW5P2P+dBMh639bU1FUczGJMG/TY5/lDdTcPD/TIujIWDtrwwZ6nkjiR2KLRQMKmqRDaCTiekpgp28fI1q6yulekwBqqw+gH4AR5raiptc31ZMi5LC/NWFYvYzua63o/CA/UFCkPofhN0qjcUny9UEFVxiPMkJ2PkYDii84/59YXClsh7bGsnrnX+qFOk6J+CpMnZc+fU+UKBp6mpXkz4hblZa21pslCAPRZAsiBzSgqYnLEYwyazHltaTdvd+w/1bFBVV6uCHQUhJKsWZ2dl/D06MKBSsddfsGQWgBx5DKS3nLQS6witezSmAz4KJymbm5+3bD5p3X29Mt6cnVuy2blFO3zkuIohP/zRD+2VV1+2ltYWnRfXrl6ygd5usXtVfEmmJDuFKePY2Lg0oDkn9+8/KLD05s0b1tbaqrna1dEhaRjmms67w4cOyugUCSieMWbn521yekYyZYCWgOY8+3G+SvZNXRBB7SO85627D6yquu4Ry1tALAWjbNZ++tPX7bXXXlNnCxr56kwprkcVmD0egdzjExPq7mFf0XjCQpe/SpWY5OyzGKkjI0Z3HHHdNzAgKS7kXZATwkxzz/CgCjKCdb1chwOXuV72PGRb6G5iDnwW0Lq6++CuefxmXb2ddn/sgdZC165O1N2MZjiZ+gK+enJ6ZpmanBbov7i0pCI15ASZVkqyKyxpkHwgIs8Q7oFnVPZv7ru5oV6SPzrvPK5LB2KIP+yzzfUNAeiVkZj19fbo/FlaXrC9+3dbU3OjnpkC3qiK8Y6H8GWx1O0vTmNfxTnA76JsnApTRdNmzmjOVN7X6bk7SSP+jmKjw6JL4PmXnaQlskwphShJ0um5+XfA86T2qcnJaYHnDfVN6mqYnpmzhaVlFfEYI9YrY0dhbHp2TsVNpHxkWnvnjgB/NP3phKKDpb6eDk2PxkqECcDzAuC+66Ry+Qe2Rqw1/s/lJh68FAzfhLyMQxlDaf4VDUNLUmdl8LycHpdHoDwC5RH43REog+fliCiPQHkEyiPwB0bg07f/z0JJu/z3pVdKD9Iu6ctbYmfjS/C8+JAuNlHJCK5oUqnXwdgLty+PV7rHly9dUXsxD8kkSrBKAEVIYAFCUkkkQDqlrwlb6MqVK2LMPPPMM0qCSrqb3/rWt8RsjoTR684o2QScTSbQAa8Wu+zzzz+zp59+Sq23gaDflpfWbGpy1g4fOShzyiCyL14Yp06mRUl5pmi6eP+B/fajT621vV3MLxJBgCmXcFRK45V7vnzpkh7G9+/da1sbG9bb1WnJ+LZYkSowwMySukJWbLKHY2MyherZM2zxZMa6OgesqqpOY4fWdTQCEOLAlHwWUCwowNkLdgrDXsmWM24F2AKkIKH0+oPSUU1lsja7uChjPVjVADPNjc1WU41cQVLt9IwHiRzMZu4bs9J4AnNHgBzatuttYz1hhUJQ7Pad+Lb5AwW7fPmCNTXussqKert7947NzM4ILGFcSEZJYGHAkpzCGDp8cJ/AQuIKlg/JPcURGLeLy0s2MTlhHm9B3QboQcfCEfMA8qSZz7yFg+i4Z3QfJHUkZIGQA8xIukjOeB/Aa8AqwC4MtNCyJZtyxmTI7xQsH/BbMp+VXub6imPCMkV9vf1FQB82Y9o+/uSUGJVPnTykhAym4fWbtzWvNZGQBQoZ8xVyYg6m8z7zBqJkbVYRDdvYwwfW1dvtih1+j8WTCZkdSgIhENB8UeB5/4NPbXBw2Do7dykRn5mespamRovGwhZAe9RjlkjGzedBygN2npPf4cNp0gYcsxpWmAxEHRmLz4uXL4nJj1QFLC4AY5iiP/zBfzRPLmV7hgesu6NVTEk0T5FvCEQrbD2etp103rbTedtJZhxzcXjI6muqrKmhVkaVl69dVeJLbFLo4oPxxvgObdh3331PRS/AD48hL1Qy1zXJNl2/ece2d5JaU9OzM9Y3OOBMN2EyJlLSRR57eN9pbhdykqxwOsYZ++u//lt78cWXbH5uwerqqy2Z3JKvAcaOgUDUDuw/ZJcuXLL79+7a0888YVvba7Znz5C9/8F7ls17raW1wzY2NhVP8kgI+gUcEJuA5F1dnWJcPnwwbu3Nu2ygb0DgCBIKMFQp8FEcokMABjkdBzJo9VFEy9jq6pJFo4Am6Dh71YkxPDyquAcgSyRS0i0fGuhyJrpF6Q2BibBl086g8OHEuBibfh+gTsAKubxa3FlbxBHMX94fhiCGo/wck1LW7Z1bY0Xd6NAjFl5tfZ00gB2443Tyfd6QzFtZs7CXp6cx4zWxv5H5gZXpdOeD9s4771jnri7r7esrruO8TN4YN8YH40gwm/3794t1icGcPxBU4QgmL4B5bXWVbW9t2fLiooCzzl27JEFw9/6YbcfTNrp71CKxoG1srpp5MWJmvXvt9u37Nj4+a+1t3Yqxzs5mCwULWvuYYFYW2/zpBpBxrsera+PaAQUxY5ycmlB3DVrjFJkAW+lWWFnZFHOcrgjkZ86e+cQO7h22lqYGC/k9NtDbZdFIUHv3TjIhJmkYE0uOMgpB43O2vrGjGEUShm4pxhnTyYX5eYtVUNAJaY6ePHnUfB4Xd06SxLE5Nze21J3AHoTWubS9fX7JcgHEAXLtFNnUTjpiyxk8F2NnJ450U1LAMqa5Tc0t6kbhfAVYhp08NjZhN2/dtv37Dmjd5Yn3cFhAL4ae7a0ttrgwr/UQwV8hnbbFhQWBcl2dbQLKK6KuU2NzY9UW5qYtB6iPbE4QpmilVVfRIZBzkg8w49m7I5XaTwtcR3W9+QIwcfF8yFomA/OUjhrkaqJtKeQTAAAgAElEQVSSPkkn49qX62sqLZtKmKeQswEkNIrmm0i8sC9SbOIcQZoFcBh5mi2KYFs7AnFZRxXVNdbU3qH3oIDIOR3FlNPntXPnztuJx07omYKCFCBdRTSo7oJMMmnVFbFiZwNyQDq8LMR8eP22ubNjNfUt9vZvTll3T69du3HNHjt50hoa68V458DZWN+0jz/4yA7tP2ADff2WyiQtEHZnup41JLFSUJcQOuh0nCAfQVEVlvVOcsNqauvM5w/b5lZScnAUHZjLt99+2/7lf/ffmg89HE/Bbly9aEcP7VfhhLhiXFRs9UBkcDJegJUPHjiyAkUT9PerKyutv69XBUrOm+vXrqjTAx8M5DIwC/3k01Mq2CILx9xjtl6SbyEu2ZscGWLOKiqr7e13fisTXkgOrIlSwYJnRox3MXymuKbupBxnA74yGRUSnPyWk/MAYOfnSGDx7Mc6QStcckYeCoxpC0diNjE5bZPT065wEQpKg//6jWs22NdjsZArPEMCEHudZ4hidxZdeRQKeU+uNRnnmSRkl69etkhFRJ9oY+PFEcb/YnNbQPbczJzkspZXFzWuSAphbsuiZm3yyZqhyEVxG+mWhdV184fDVl9bq7HmgKa7SsWZXM7y2Yz2JrqKNrc2LJ4tmCefs462FmtudD+nw5Czor29w9K5rM6FEvCr53I9FjipwpJJefFR4RF4znOz9PfR/FcxNffIjFe+RBorZO9UsRJZ4hH4/hUZxv8cUAc2dwSLr4LnFHZYhxSC2ctqauqdJFAqI8NXJIXwpeDZhfHqHxi0q9euO7PQogk3l0AMAfpns2mbnHhoQ0P91tbWrHXM/1MQBDx3PTw0GhVln4oybOKlUxBgbOjIVPHDdWQh1gbWXvLoYRzK4Hk5PS6PQHkEyiNQBs/LMVAegfIIlEfgnzQCJeZ5iWX+VSD898FzGKz5HIzSYvt5Ub6lpFFZ0hAUGI/RWzhq6+sbdv78Jbt1847YdTCGSbIGBvrt6rXLSt4FzCfSAsBLppM8QMNshM0KaHL//n0x8QDTI2HMv5JqNZZOtjmNT4A/AFwMzmCC0tpPwjo9PW/zc0sysGpuapBUBAktiQ0sZV13jnbikCQCVje2rL6xSVINJc13voqpUoCNnRQTEVZUyUgJCZUQrfrokPt4Ldh821YRCdv21oZtbW7a9Zs3rHt01K7fumfdXYM2OrJXiWNVNaB2UokUyXUqmbdopFqsN0BmmWFVIWWBljp6yy7BR+M3kcoIOA9FY/bRp6ft2PHHpD1K0vLJx5/q/rjune1Na2lptMcfP2Gbmxi3NRQNRNH4BdDIWH19k92/N2WhcJXAv534jpi+jNed28jKjNiDsXv2yiuv2sbGmnR+f/3rXwvAJoEDkEUvHmDk6a89JZATCYaZ6RklnOjQokE7ONBrzS2NKmQ4/eeQQLJduzptfW3TteV6vEpuAfUwhssVMtKArYjF1C2A9i4SAjAjSVjFpg1HJUMBIOHzEz8NlspnbGltSUB7NATTL26XLl60x048JiAAtt4np8/Y4tKqvfLqSxb2Zc0XCNrs4orNzS/Z7pEhiwU95knHzZNNCyD0BCKWKfjMk/dYKp6QnnYg7IDLQCSkxA3JIYwokYK4ffOWkmBYcxcuXLCDB/aLzbu2igxHo4DRkqwBRQiAfpJMgE8KCOjrw0qGBUzLOSAjLHDY0wDDgCPSQU4k1NYOyxhG6YXzZ+2dt39lzQ11NtTfY0FfwRpqquzs2XPW1ddvtQ3NtrC6YXsPHbHXf/5Le+zkk4p3NLbXlhdta21FmuxPPfOMCgOwzJkXYhYd4evXbxTnbkWgB+t+a2vV6mqjSo7RwU0ks/bJqTN24rEnbGllRSZeSyvLat0GUL12+ZqasBu4xuEBAegwQ2E4Usz58MOPBAACBmJG+vDhbWuog30csWQia01NrXbh/AV1PHzjhWdtYXHG9u0ftfHxMcneAJ4LRMi714W5yzgCHhNfyA0QV7FIzJbmliShwd4EwEY7P1rKrnjmlQwBgDqa8nV1TZKTACwHWE+lE/p9QBLkTej4OHPmc3v55VftypXLNjLUq/ULUKHugqJPA8Df5tam3X8wZh27OnXfjMfiwqJjyNbX2+nTp+zpp78mVjCgOQatExPjWgN8PPH4k1pntKXD0McwchVm6f37Agz6+vpdd0hHl4B/1hSmbs8++4xY54Gg186fP29PPHFSwPjbb79l3/72t6y2rkrX4/TdqxTTxBkfzPXk5IQ1Njap+LC+7uabeO3t7pEZ84Xz562ttU3zTJdIe1uHgG+vP2BvvfNbe+bZp219fcVqaitsa2ddQNSvfvWWVVbW2OOPPWVWCNgnn3xqTzx+0Kqr0LxPSCaL6+FMoJBEcRDZC9YAsQs7ne4QgG2kjGCnTk1PW6yiSvt2fUOLxWLVNjuzINDxww/eE4gKeHXysWNiPV+6cF5dIS+//Ip1dHZZpKLSFldWZaacTmHom7YTJ04oDphLsXLxL1hbVeEAcFt6wgGvQG7OKHe+OsDniy/OWmUFEioVkjggJgH6iEvATuKS+GM8+Df7N+9HLHDfrC2YzADYrEk6T5hXJDzQfMdoFekOpK4GB4dcN0I4KPPn6zeuq6C3sb4mhjxfU4mEJCV4r56ebltamLWFuRnJayDPhIGfTKBlohq11tYmzWlJtgVgDqBqbn5RY9re3mldPf0qOADoJpIZFZvUcYQWd6XrhkLmhnHaXF+zyfEx8xYwUZyzqYmHNjjQbwf271dRg2tk7ABr2ROJc3S/AeEoMGPyy35Id8z2zo5ilIIDWsoUSxlf9l3ihH2H++L/r1+7ZDevXba9u0dlyMtZTVHfmWpnVChFkyJWVW1v/vLXVl3bYi0trXbx4ll79ZWXLBajsw4jQ8y4gzY3v2y/+fV79upr31MHEM82AIqsLzGDPSbpL4BQ1gp/g/65k0V3/gLJFMB/xDJZs/GJKZ1hv/jFm/Yn//JP9HuctTMTY+qg0rwSf160yWH3mxj4fA+oSNdXTU2N9hbA6eWlRUm3DPT3S05lZWlB8i3ff+01GbJiCru2tv7/svfez3Hd+ZXo6ZzRyGjkRASCOVMSJZKiqKyRqEkar8PY45219/mXff/H+lW9VK/qlWttT5JHVhZFjURKYs4JJMEAEDmnRufc/fac201xVeOqt7u2t2a2ewoDqgH0vfebP+dzPueguanp0Zrnq6AHBc8I1LTOGiasuYL2Wa+vAjanS5rnXGs4F5iAY3tzveD54P3339c8DQQC+MN/8yNVLHCc8XcoacXvqnZJpXD9+nXti9K/zmZEcmBfEixdXg6ioqIKX351Em0dHVqntu/aoXumVnh/zzp5ABhsOSb2DfkXSrNoD83yjJl4JN3CcceKgKH/7Hvw1enT2H/gANb1dAtkJsBNj4lbN65pbtAIl1Us8QRJDi5J3HEtoT471z4m9Ums4FrKOcyECveVkrSf1qnKSkkDEohnIkG+PtTxdzgQTgEdbY2oqeL+ZJUHDg8TfoLPngqNhVJlisDtYqVdyZDdkOv6NvPcOKvyGUv7n7EOGZUvbF+2T8lLQdInj0UMj1ejPg6eG2xtnrl/O3jOMcx1iHOC+zfXOJIYWA3C9mJykBVCbCeP16f5y7WDwDrJKvzkxkAAszMzqpTkuXXTpgFVrEg+RrJ/1Koy+ln3XGTcm1WhZxb5QJ42TBsTPKfMDY1Hi8xzYu0l8Jx/vvvwT8sky/9f0WL5l8otUG6B/1laoLwo/s/S0+XnLLdAuQX+q1vg/Of/j86fJX3DkuFn6b1v3s9L/qGQTxvalcVXibVeMuB59Hdms4AzAgkXLlwWQ45lnGT9kAG0srKMZCqmoJwsnJbmDty9+0DsVR6kCZqTIWoAqCEFZwy2qGXu9biQz9FUkDIfaSwtrSiQpO54a2sLWlubxVhmgMCSXpvVifn5ZQGtNOCjiRZZLQQRCKZKU7poZkXQP1cw9IglF8LDOFmDkqohh7OoK0lAOh4X0MkgmfIllCkhYy4epemaWWAAmVZjD0d0zE9lMphcXoXbW4Ouzj5YrZRi8KgkNZ4I6Z7Ink/EKdXiwo2bt3H3wQOxBA8d3C9jtng8IgCdRm6JVEomkRa7HSvBEC5cvomV1TCCwZDM/Nb3rxejTGZSiZhkHxjwU7qms6NTATMNNGl0SaBncTGIwcF7OHXyosDBuoY6dHa1oaGhGlcuXlJb1dbVYvOmzUpQuNwuMSRXaZ5mtUoSZmZ2GqNjE2LXh0IRNDc1I0GtULtdQOxzhw4A+Qw8Xup4k6EPxFIZDD8cx4WLl2XYxzZ46aVXNM7OnjktQ0kmOxobG3Dg6X3Ssibzf88Tew2ZgWxWUg/hcAxHP/1MutEer1/GZ/NLM2hqrsPr33kNOQLAqRRmp2c0BmnW1tLWgc8+P47mljYxYSnPkmLJ+Qcfw+Zw4eWXDsPvtsNlysCcN0rCyUbMm2l+Z0YynsbwwxF09ayDz+/Hg5FhfP7F5xrHNAe7NzQkoPnQswfVz3fvDmk8b9+xXWXaZARKxoScbTLsycbL8x5SArwYTBI05FwYGxvH/fsPxMxi/xpayJTasUpblGOTSRWC51OTk9JuPfXVCYFhe3ZuQ1tTQBIJeZMFdl8lLl+9g74N/bA4XJJYmp2bV4DP9jXnM2KYNjUGxFilvA1BiOXlFSWxOH4I2J48eUpses5rgnoLCzOor/drThEEoinrRx8fxcZNW2RMShbw8soKFpYWBVD53BUY6O/X2B8dfSh2JecxmexktVNPOxyOYv36jTJTdToLSkrQ/BF5yjc58d577ykp89zhZ5FI0vDSyhpugV8E3UoBP+c0QRq+StrwDO4JGxA8z6ezWJhfEDuVLG9WmRAMN2CFguR5CMCQWdfXNyBWKNcvmsnxevw524ZgNeVXyDCdnp4RINfT3S6GulitZOwR25AEBcvmzZicmlYyhMAsAVgCfJJxeXAfTzyxR/dMYFUJNAEYGonyfbBbCbCyEIJgiVUJHgJnklpJZzA1Na01gM/OPmQCkyA821tMS5dTFSUEJwgqko3PKhWrzQAZON4IFpUMULku8v2SYbRkhLImhII0GI4hFA4biaH6esPMOZcXu5BJscbGJsRTaVy8dh1bt27W2rMWWpZmOitwyNqlZE0qmYPb5cNvPvsN9u7eiMoKW9HjgF4CVoEvhuzMLGJRw8OAQFtjE+XArGJCS3N+dQVroaAhgURdcYdLGsUEwamV39FJ0NhqSHc01GlsdXV2wFdRgbFRmhPbkExnxXTu6OxAZ2uzEgHnz5/D7t17xPg39jzDsY79YxgUUoOc+4Z0Rx55PrDv14JrYu/6K/wyXeR3jqvllWWBc0zMEiRnQo3AG8G4qspKo70JOLOEQT4PJgG9XC8IGLFf6HfBRB3NMkfHxqQ9L5b88qLkDZg0iUVTSnBRy75nXRe6O7v0WasrK7rvdCoBc4F64m6BvdyjOD+5T/PZ+Z3XKoGFXH9pPEwGMp+P8hpWm0MmvgQVqRvOcc59aW5pCTUNjfrMUhKLiU2ajTJJxWch6Dg/OyOPC+ofe30ejRvDT8NI0GgOcXAVJeI00CjHYTLMapnA5VwyzLaTOj+EQ2E88eSTWneY7F1enEc0QhPkJCLhEDYMrBdT1zAkNCSzyN6fmJpGY3Mbunr6cOn8Oazv70JTfTUKOWqkuwVsWh1uSbvcvPMAPf0b4fP4xNQ3dKWZXGHyhCa/hoQZUT3JTlCux3BBNCThEtTTpsyLU4airFw59tlvsHXbNtTU1hhGqKzWchjkAkp10ZsjuLqmz+jsZGI6gC+On1Abb9+xU0btrESj3NrDkWHNEyZBKK1EOby52Vk8+cRerQN3Bu8gUF8vc3NVAhXXPqNqx6H7Kxl/02zVX1WptuKeRoCeZzQC5QSIeR2C4RzDf/M3f4MjR16XsTTbmOOH65nWJZpCUnYmElGiccfOnRh+8EDyQNwHuLdHowm4XF68//4HePa55yRFs65nHWKJmBLFPHc5ZCLORA/NIA1TZq49HC/pNBnsJrHaKSHjclMarIDVYAj/8Ov3cOTI9+RTQSB6bmYSN65eAgppUB6J4iBusdoN5jbPhNxLOMbIqpdmvN0uwgKfhRJIrCRRwkEa8zZVhbFKhm3F8UkwfWVlVRUVnb2b0FBXoTNtOhnRnsL93OWqQMFEXXWavPMsaqz5hjyLsSeV9gGehf8LzXPOi2LS9xvw/Jtz/uOBggxDiyzubwcQfFbNhaKcS3Hbkfb6b2Oe8xlZVcN9taqyRmOGpIHxySntjVwP+9cPqA2ZaKMxL8Fz9j3bkobAJEhwLWJVD8/663o65fPBZJ0x5QmeGyC6zuNygDck23mfXAvZt8UCRIHnNA8tgeeG5jmr3AyJyTJ4/l8dNpb/oNwC5Rb4PW+BMnj+e97B5ccrt0C5Bf7bW+Dbmuf8JGlFFtmFJfCcwWY8ugbkDYCv9P7j7HQd7YvAjgwizVYFCMePfyVdX+pH0oiKLEiCUvMLM9K9bWlpxtLSKh6OjOOFF14Qm4cH7ba2NoFyBNMZ5DFAo4Eoy8VzmSSuX7+qAI2MFX5Rl7i5uVFSC2RnEiymbEs2Q812KPAZvHFd4FBTU0Al5wzWxfxLpxXIMtCKxoySXumuM1DKZBSIMyBjiTUNnciwMSQOKMthesS+JpBGgCG6FoTdakKljwZqd7G6vGSEok4fQpEMurv6kcsZ4AiNoaj/vBpcNswlYUdDfQtuDz0QcEOG4KGDzyARCyMRD8HlpsEfJRwKkkFZC4XFPA809eCz35zA6mpQn/PqK69ifHxc8ihnTp9CNpfCwYPPCPCnpnV9XT16+7rg8TrFbuZzr6zE8Pbb78PjrcKGjRuwZcsGZHMJfH7sYzyxZ7fkLAgMUzbFiNYYgOTErCeYzv43WRw4ceoS7t97gIb6erz26isyZ/zs6Md48flDQD4Ft9sOFg6QbW93+5Az2fHJ0WOYnJxBIpFBb38/DtGwMp3Ehx+8p5L6V199WW3qMANDd+6gta1VgE1MZnl23Ln3AEc//Rx1Dc149dU3BHidOvkb1NX68PJLLyIZi6G6yo9IKKzx/dVXp6TNW1PXgMtXruLNI2/C67Dh3oNh/P2v/gHVdQG8+eZ30BqogdtMg8msgmtKB+RpVJu3wW5x4+z58+hc1w1vhR9v//rXMur7oz/6I/XbqZMnEVxZwR/86C3k8wbjmaAlg0RqaHvcHrGpBICZLRqjnDO1DTVI5w02LecjdeD5PgEnArAcn9QP1c+peU7Jm1xewDlNt0hTJFDCRMXM5Dg2rO9FnBUHVZWYXlhBoLMXgeYW1AeaMT41LWCewE5rSxPoz0WD27WVBbEUK2soT+BUVQcTIgTjmBQhGHb27Dm8+eZ3NWepX1tZ6UVHZ7PmEsvsyRgfGRnDut4+3B8eNhIuccMgtKW1Fdl0AelEStr3NI2kuSSZ34auNYFmM77+6iSeffYw8tmEwHNjnWGbMWi24Nfv/KOAlJ27KDuSRDQWkhwQARqO65KZMNmH1Mgm8EEWLxMR67p5LRvclMWACRU+sq3JFqZvA4EXgrX8IuhhvH/r1m0Bg+3tnQISKXPi9ri1JtLMrqenR+1D4Jz9QskpiugSsOZzEwSUaTF1fBNJ+PwVmJmdl/wJKw/6+3qki0t2pQHKOAXQs00I7JORzmsxWcE1SkpROQLpLOM3yzetAAuWFpcwt7AgjwCCWfPzs2Jqcgzt3r0Ld+/eFQBKgGt+YV7gJdnzBDGqaygXQ9C5YBinFgEvVd1UGIxnjj2CvrzH4HIIF89dkhlxR3sH2ju69He8FkFatjHHCwEMalXbvDS2jWLLlo2YnBxHX2+nqnWYvLFb7Ro/1J+/OTiI1uZatDTXiKlL5j7Bp2SS0h8+eSQQTGffSorHble1QDQe0/pMYJFgPoFQv79KX9MzswITz52/gK1bBgAYzPrWZup/OzQPCV5xz6DmNHXSXV4vKisqgGxCrHQy/3kfTNYSCGMCi/sOxwKrkDjOeY9k2X/beJpmoZxHhmyPkYxmopfGjPS34HNIC11SHwbYxvviGCyBd3we7tLsM+oDs7KH4+D61as4uH+/pILu3rsrKRkC/Exe3rp9W/OLfcEELK/F/iL7VezVooke9zO/16vkKjWweZ92p0P96fGSDW8wrufn5tHa3oaFJTKIvTKe1thQ4jmvfZP7JP+O+zSflZIuTJYS9JcBcW2tGMq8d4HjMlLlOltQ1ZSSA4WCDDK5/x989qDul6A175lVFHxxHlhNFlUcsC847jgLWJnDMwTlNibGJ1QhQzBwenpKax19IeZmZmQ8m4jFcPDAQcN0UUz6eXz88Sf4zuuvw+v3Y2FxETevXsbTT2yH12FChcuKMP0UvD6EExl4quoRjOfw9ZmLOPj0s8gm0kr4hqNh7ZHEISnLxbnENuJcJkNZ9+/1ypx7dWVVZpKUm+H4Zpteu3FTuvVNzS1KsOzbuwe5ZFzrAGWMmJDkHsD79vlpRkqdcLvWnyvXruHp/Qe0fvPcNj8/pzMB+5T7D68/NjaGxkCDxvHM5BT61/VozNA3gm3Mcc3PZhvzHMcKvUgkJkZ7b3+fxoQ0rIvJHp7dRkdHNVZ5VmDf07yU5y5qfvP8x3Mer8c24Ocavjp5AfAc/7y/6ekJ7N61U0bmqRQrLAr4+OOjeP2NN3BDMmXUu88rac8qP/LtDYkSGknHdX1WANFUNhZL6HNZ0REINKCm3geX141sBnj3nQ/Qs249BgY24c7tW1hZmkMsuiowG0ijwueCk2uLzaYEBz+H605JS5yVcTxLMYEbWgspgcNEIRNKNJudnVtQxYPT7VHSlEbdZF1zbNfW1cNXUQunvYBIaBEmE+UHOcdccDj9yORsyOV53maFZrYo/UVJMMNLwTiHG5JAj3nbG7Cy5Ey+8VvQ2UwyL8ZaWTrr8z1y9lnRwfOo+lEycZZHCTz2BxMB8nPJUVzr2+A5k7NJJVkph0UCRI2qG+16/pXgmpKCPJdSnojjhSbHrPxjcpBVInyPlUmsIuF3Vtew+oDnU1a/6BmZdJLmecmIXm8Z507tfyXw3HifZ266QRjgOWWCigmrInDONtj13L8t40T/7SFk+S/LLVBugd/DFigvir+HnVp+pHILlFvgn6cFTh39P6R5/u3SzNIB+79gnkfXYCrQsM5gnpcO4/z342We0lPMU5Pb0OR88OAhHtwfkVb1X/7lX+LOnTsChDLZJGpqDGkUgqarKyEFtwSNKBHAoJv6vATPb9y4IWbm/v37BV5PTY4qQNiwYUABNAMImgZSNoSBH7UYCTo4XdTDJlvKACXIaCEDjYw7xg8MBoxgyJBxoOY2Qf5S6W8pmCjpMBL8kVFUPqfANhINIZtJiVlJtguZT+lkCqlETF9elx3ZZAypeFTB0u2H05ieW8X6/q0yNGyoD6Cto0WyD1a7waiLRdNYWgzhy6/PIpZIYWV5Cc89+wwa6qvR1tIAj5uyHgk9q5lgC8uS80AkbsHXJ88J3CPAcWD/frF4yBL/7NgnkrJ49tB+bN2yEclEAg+HRxGLr6GxqQEeH9mFJiwtxXD8+Bm4PZXo6OxEa0cz5ucn0Fjrx+L8lMz4yMCMxSK4e/eeWIIbNw0IfDLYPHkk08AnX5zF8PBDdHd1Y/++p3Bv6I40bffv2wOHzYRCLgmPm0y7OPJWJ0LxNBYWV3D+whWshaKSxPjhW2+hqbEBp099JRPWA/v3IRZeVSA7NTUhHc22jk7YnE6105Xrt9RmNocbr772Jto7OvD5sQ+RjC3jD//NH0h2QKQt6djTSMuOE199jcrqWjwcm8DhQ8/BbbXg0tXr+PLUOXgqq/DM/n3Y3N8FtyULh4UAlaF3SkMwU8GGVIIVCAmsRaKorW/Az375NsKRCH74wx+iKRAQkPPpJx/j0KH9qPBRX5SGq1FJp2zcsBF1tXXSSk3GkwJVKLUwPzuHJ595kvKcxRJtJmcMrXvmpggi8EWATfICmQzuDd0T65eMWQLoLKnftGED3nv3HUTWVrH/6acwNnwP9+7cxt79h2CvrEcmXxDbvKOjC/X1vI+8kZii3nA2jeXFOUlTzMzNI7i2JgCvvb1DjEYCW2SYEUxpa2sXIEJwprOzDQWTwbaj1wHlmlxurxi/ZE12dXcJUPJX+XH5MisNkkjGkmhpaUL/+l6Bj4aGK5NdWYHLc7OLSmr19nTCYkognaEpI5mlWTgcbnzw4Ufo7Ooyyu5tFlRWVci8kskxeQgwSSYtVQdGR8fUXgRUCPJQq3hmZhaBhnqjEN1kEqOTcgtcg5566ikB11xT+EXTTz7ntWuDWF1dU/KPbcIEHIFprn1cp8iaJyhUql6hWSaBIV6zsqpKTEQCJLxvsolXg2taK7n2VVf6EAkHDV3YdevEZGbShcADATOOH16H7/NaZlNe852MVbL0J6dmBfoGV0MyYyMgOT83JwYsWdasGCCjk5/BqgaCmnw2Aow0GB0Y2CBWJaEHMQQTBHUNg07+Dd8z/sau91hif+3SVbS2tGLr1q0CBksl9ZRGGhufUP/NLywa/hJkJ2dT6FrXBbuN+v4EQwiYuGE1mzS2rGaL1mmy/L1eO+oaqiTBwM+VMbCkTrKqPKLsE8ExrtUcp6FwSIx7tjHvl7JOnZ3UY3ZgdGJC6xTlTchC3bVjExKxNSWJqEN95uw5VPirpNfLscXPIRDHNmQfIEfWtl+sen42qw34/uLSIl5+6SUDCKdGsdXwe+Dcpia7ZASKSWneJ5McXBu4VnAv5NwTnlXIi4XJ/uAaZYyrsMaiwXR1K1EVpceDi6znnNjhZA/T9DGXSaGmqhIT4wtIJoLo6e1Cf2+v1mfK/MgwsKh/XmJfEuznPXItJ/uWHgROm11g17kL5yUJQk1iagcHmpoMaZaWFiV72js6cffeMBoDzfz2J5oAACAASURBVFpDJHNGoIpMVYHXIem/k40sBmwBSjwRtCdLVQm0bFYgLv062Ff8bPpX5IpjjebWTDxRp/zipUt4Yu9erRcE+a9duSIQnslyrue8V45Nzg3OJQKrTFixTTlvCRTzRe8VmpZWFOcWE3/sz/v372Pbtm2SDnk4+lBgKCsMTBYTRsdGkc8ksH1DD4LzE7Aig0goCLfXh5zZjpTZgUTeisVgFEtzK8gns/K3YN+ls+lipUBKDHKyw5kE58vt8aqaSWaxyYQSeRwbNOVkgry6uk4AupXjd3wCB596EslYSMkNnnE4RpKphIBOJrOZ9CPQy3WOIOjXZ89h+/adWpPJLj937pzOQwRw2f6U+2JilMSEuakZ+N1eEQ+4x3MdpI4/xyjXK85Bmm2vrYUxOTGJhmbKILnV3kp4FKuneO1r165p/eKaR8kOkhsoNcREDqWUmLSjNA/7p8QCJqD+zjvvYPv27RgeuY+NGzfCRl8XmDXHT506gx/96Ec4d+4sOtpbEY6s6UtgazF5ZsyRFcQFoBuyRtw/Of/ZVg2BejS01Gh9o6n10K37mJ9dRnNjC6YmmcCMI5OKoLLKKY8Nen9YOHZZ4eZ2a3/gdyOB7dD45TgncCwz6TSrMio0T7jmqRLD4VSVWzyZUsIjHI2L9LBh40Y0VpPln8Ty0oz8FngmJshLX5VMltI8XuTzZuSyTAAUVUu0pxnrs5HrKTHSDfKLSUC5KCzfEFqK4Ll8U4zFxjBPZbIpkYRd/gBMTrJa0WDTc3xx3nA9ogQjq6g4BvIZQ4aIeyurF/mdf8f9mms2PXPqauu1Xg/dva9n5b5X4a/UF+cE9wm2D9dprjUcMx3t7SIUsEqR+y6Z53Y7Ne8jMskWcG6iNAvB+29kW7S2aq3VbzxSdiF4npXjOmW0mJCkuWtZ8/yfJ3osf0q5Bcot8PvaAmXw/Pe1Z8vPVW6Bcgv8d7cAwfPHgfPfpnVoXKQgw9B81ggQHmeulP79+M3w2M4yeQJcDHru3xvGuXPn8dOf/juVY/NgfGdoUAd8Bl5erx/VVXX6N0EmBlsEYsgaY0D24Ycf6sD94x//WPrVD+4NSZ6FzMmSdEIyFVeAKnZwMUAQ6F2AQD5+Nk3RKAWxZw/1bQ0zMgacLFwtPqYO18Yh3dg+SoEdAwsGSKWAicEuQXqYyG2hQZHSCAINyOzLpBKwI49YaBWZRAwWmwXRjAV37o9j27Y9qPDVwEQGs8WERDoq9irbympx4dLFm4DZgfsjD8UAe+apJ7F5Qx/MIJPWuCZ1ymWGpNJ1M0y2arz3/qcKHMlsfvWVVwSc09zvs88+QSGfwSuvvojurg6V87O8lWZ9wbVllX+TCZ9MWnD8y3NwOn3YuGkTVtaW4fXZ0dFYhZbGWiU0mCDgZ1ILlf9NBiPBBn43zM/yOHnxFkYejsNpt2PTwAAe3B3Cm2+8hiqfC7lMnBAY3C6DAZkuWJHIQtIt3opqvPPeh5LlYGD/yksv4Oql82gK1GDb1k3SHbfkCbaEVU7f3NYmxncik8PDsSl8cuy42i2bM+GtH/0BCpkorl46iSOvvy6WoZ3gDsdyIqWkA6U9GNzdGLyN17/zOtwWM2YXlnHi9HlEU5SXceLP/+RHsBUScFlyyKTJlLJLesJu8yCXMSMUiWFpOYjmtg783c9/KVCIY+OHP/gBfB43Hty/K4Y/zQMZCLLK4dr162I9k7FGGYfxsXHks4bRHUGFhqYGpHJGiTzblGwsgqsMaiVbIBA9L2YtS8RjkYiqAfyV1QLzCUK5HE688+u3QeC2tSmAmakJGYHWtXQiZXbB7nSp//hhvC6Z8tR+zmfT8Ps8qPL7JEcUDIc1Z6mnLmauxSLQ7vKlK9I1VbVGNIrNmzeLCci4lveZyeRw/dpNdHau0/2o3RIx3L03JBaiDNysLgTqmxBorBdrnNqyAkGDqwK6FxaoPd6IXLaAp5/aA3MhrvlNTXuCxbzY11+flBTMzt27H5mx8lqSbUoYkh4EsktJPgIpXCc4VzlPCL6FQyGkEwlU+Lxae7g+EewhMERjTjLQLQREiwxJsrsfjowpaUBQaseOnfqbW4O3JLFgABsmQ1Yok1FlhqRYnC7MzM7i4eiogAYyEuvqGwTyMXFCEIaJolQyio0bN6lf2B68R/6bQLbBTCYz1FiLKaXF5B0NMekdwPG8YeNmVX5kcjkB640BVuTQxyCs8Ulgke9Tm5bMUILBvA614wmibtq0GUNDd/Ue+5oMes57w4iR+uNxVQgwOXHp0kUE6mqxvq9XPEdDU9cwuGWZ/loohImJKQFZ1dU1yBNMtpqQK+Rk9nv+3BlUVfqwZTMrMdyS01J5fs4w+QuGgti4ZaOYipR3YGUF27S2tk4a6EzU0vyY6w81oJkY0fijPvTsnEATf2WVQGh+BiXDyIxdP9CPOr8LDTU+JZsI6s7OLaHCX23IPBCsN9HIOKs2EkCU5Pij8aNVXgwcF0zIDt0dKmrUV6PCX4Fbg0OQelABSvZyrHHNYqKEa29nVyeikajuhckoSpNYVEFAQ2cDmJLkicuJleUV9TPnEFnXwyMjAqCorc/+4Rivqa4Wq5fyFZTGiITWpK/c3t4qAJ/A6oSknCqUbCB4TTY5x5NxPUqFsO3cSlpEw1EBzEy+cI5RWoG7HFmiBAXJZE6m05icmkJjUyuikbiqjIyEi7EHEqTn3kzddAK9TIxxD6b8F+cdWeGUHqNuvr+SbWSWdv3i0pIANRroanwXZTF4rwToTp06qeqG3nXdmn/UMuf6w5yiw2lIvXH8MSnAfqMM1L179/Sc/F1WZvE5u7s6JcXBMwLBXBqEkv3N8wEr4yip1dfXowRnZZUfX355AhsHelHlscOUimJmfFgJRrZR1mRFMJFGIm+Gvy4AG+xoqmvC8tKy+qo+0CCZN4LZ1HxnG6WzKSOhYrIgGInDbrXBagFioSDq62oEILICgvcViSVx/sJlbNu+C22N9YiFVlRxYEg3UUaJawSZtUVGMgzDTFa3pLI5XL58FT29fVprOF/IGmcChkkkRzFBE4nG4LY50RIwpJwikRA6OlpVZcAqAt47WcdkgXPt4pjO5AyDYb4IghNY5hfHE89tBF9ZDWCc8cgmpg58Uqx4riGsfuH4Jzh76NBzGv9cn27dGkRPb7fWyu7ObjidHhmgEph9+umnDW38KVYS7DSk+bg2xmK6B96bIavi0RzjeOcc5vjh9Xbu3gm726z1x2Z24KsTJ3WkKmTzSlpyj6+ocMLpMqOqitJqCbQ0NKCmil4bPDNkdb9cT2RoKvkts/ZhAtEmswMOp0dJXrLm55dWdEZoam5FpgAE18JYXF7RXsDk2RMb1yMeIwGEngIujTXmHy02JzI57jvUwM+p6q54OH0k22LsR1ljbzPI5AapRXrv35xfS+/zu2E+blS78MX1/NbQXRn+MqkqOTUmyyRhZHwo+41JeVUgkGSSpqG7+RF4zn7jfOOZhPOLZ5W62oA+myavrMbjOZVJI/pPsAKA5y+2gcfn09me7Um5xmw6I68Cfn6Fz43a2iqNbVZliXdOIkwRRC+du41nNsj3BM91Jmb1mKmgJByZ59wbxEgomB5p4vPZyoah/91hZPkDyi1QboHfsxYog+e/Zx1afpxyC5Rb4J+vBU5+8r8LPOerBIL/djC9gER07ZFh6OPA8uOAe+nOeKgNR2LSPmVJPUvYf/XLt/Hyy68oqKLZXIXfi+7uDgEF16/fQndXr9iWlDkg84iyLWKFp1L45JNPFCj/5Cc/QU11Fc6dPYmdO7YXZRUKkmcxyleN5yCoUzIRLYHdBBFkKjp4G88fPmwwchRsMgAygk6+8nke0YvGRI8x7EsSBgStDPagCQ67YQon+F1ai0ZbkkGZo1mYKYso9XzjEbFi4nkLpueDWNezAU6HTwkGsmXNxep+MqxCoQTe+fVHeO317+LUufMKolua6vHknp2o8tMcjRI4ZHnnkNP9A7mCGem8Bx999LlAKgICu3ftEhv20qXziITX0NXdisOHn1UJbDQcgsvhgsnC4D2vACOVNmN+IYxf/PJ9Aelbd+zA0L3b6Ovrwhsv7ocpRx3lAhxOu5iVt27dEsg5MDAghjIBOQbIg3eHEcvacOw3XyBQ3yDAuqu9HaZ8Gm1NDWhva0QhnxTo53Y5QPlqWJ0YvH0PzW1duD44hKvXBhUAHXjmKYRWl9C3rl2mWhbkkY7FFPjRqKwuEEBLezvyJisyOROm55fx81++I0YZA9cXDz+NbZv7kIhFZQTmtBtmeWTfEgSiNvryShBXb9zEyINhvPXG6yiY7fjsq9OYXlyWxMgf/8H30NlUDbeVlKW0gm4Ct6lkBoFAi+6V7d/Tt0GmrYO37gjUo3byKy+/iPq6ahmleX3UrE6o5PvsmTMCXCXTsrSsfqK5KJNFBOYSqQQy1LN2UK7BojJ+zhvKPbAPCCpzPhDI3rljB1wOms9ZEIpE9WwsF6c0yV//9X9Epc+Nzo525DMp3Lh2FRW1AVQ0tIoFStCY84aMQCuNu4KrMs975eUXBAoSUGeChnNIrLqMEVATmKD+LENV6uxSqsQo987C7rIXDdOyCqQrfFVKrly+chkzM1Nizx1+4bAAP/oRXLxwGesH+sR85pimzjcBttbWdqxb16MA/NixzyX547JldW2CbNIzh0VA0Jlz5xXsE3R7/cgRMYI/PXoUsYjB0j5y5Ihkfvi8NJgjOEOwn9IFBFhqacYYicJqMZJmTCoYZeiUJTH0cUvAlAFEmAXKUkrnyuUrYrzyXslsfeKJvQIVKCtAoILAA9cdMiEJ2tEklPMzGo/j9p0h3R9B3t179uD8+fPoaG3C3t07pB9M2QtWuBAA5Jjii+xgtifBJyZaksmQIVUgFnlGpfAtre0CoQhy8j2+FhZnMTk5pgQI11aCk/wZmX5k/lZVVeP06dNagwnasQKHfcrEQ+mL98oxyxdlNsjoZVvu2rUNDrsF6RRB7Vo9L6W2uMTy3339/cJ9CLwQ0LA57QhRsslGxq0ZE+PjuHD+HN5664dKMpART78GArBjk5Po3zBQ7JPUI5Nn+i8YclqU3zLui9+ZPDRY+hWaBzTK5DOTPW22mvGzn/1MFUlWiwnNtT64LAXcuHkPaQFWJgSa2tDRuQ6nT1/U/dfU+NDa0iLge3RsXKCyGKwNDWK9crwYyaNN2n9YjcA9wu92S0efSRUy5flh1KgvybS43S7dJ7WoyTZNxmPcfIwKHkDtIDYvdZZNhkEr5zzBSVaLEHyWVIeXa0MKt2/fkkRXc1NAnzk1OYGuTgLElDcJqx9YacJ+prEmkwy8L7PVqs/k9QjQE1AdfThWlPXqUwKGSRCC59JqDgbFeqdOPxMjwWBYUjsc52Qp02tBIJbZpLU20FCn6jG2EY2vxUrnfft8mj+cy0Z7BvSsrJ6ZnZuTlBTPASXGPn+Hewyv84tf/ALf+973pBFP1JCf3dW9TtVLBAYJxnEcs/0o1cR1lYbWkWhUoDMNRPnMrJrhs1DCyeOrQF19vfpuZHgYQ3du49mDB+QLkIjH8PGnn+CF556F3+WADRksTE8ik4hqTNEnw0G2O6/JpGw8i60bt+H69Zvo7O4RoLu6FlLbsXcltYK8IW0UT8BXVa85YMpnsL6nE+u62jA3PaOkWG1tA5wePz765Dd4/sWXEVtbQXO9X9VjTE6w4sDrdWNsbERt7/G6ZHhJKJFzw+pwYXFxWQD6xs1bUFVTK2mnYCiE5dU1jE9OqtKLc8Vpd8FcMOP55w/LsHFpeQnt7c2qHOCZym6jESrlwmy697XwmhJAbEuy1znnCVKz3dl3ZI6zH9jfXPN4bvr666/1Hn9uJB+thtyOjQD6Ic3j69evYe+Te8SSZ9LW6/ZhcPC21pzW5mad99577x/x8kvPq+JQpqYwxhSB8pKkFI15yZLnmB8cvCX5qvqGeiQLKbi9bkTXwvjg3Q/Q09WFlYUFnUlYvcFzKf0YYM5r72xralbCh6Av1xzeI/dE7kVsB37xv6Vjb7IhnSWhgVr3DiytBuHyeGG22JDOFWRKz7X3q5OntCd11XpVccDPqqmp1vgNhSOoqKyG3e1BgqbvecBLADmVUrKkRBLhfTzOPH90Fi9KmBhHWoNh/s35lvI2hkQc24zj8cz5S4jGk9i3b5+ub1QaOHT2Npj7mUfyXdwjOb74XZ9Jf5FMWkkM7lesSKNcTm1tvSTDKJ/Hign2cVt7h+SH+G+Oe56XaXDN63BPYqKKPjqslKKXUE11JSqrfMjRrN1K4oMh20LZGBkwU7amiPKUwHOpuxQ1z8U8Z+MxuVEEz6VQ9Zjm+d4X/qKME/3zhZTlTyq3QLkFfg9aoLwo/h50YvkRyi1QboF/mRY4/en/+cgwtHQFHsAfl3LR+yzxjwYfgecloL3ExPz23fFQbLU5i+XZGbos4sqVawqa+vr6HoHnNIpjSbbZbMf83JIYmATi+LkMlnkdsjEJnpOFSNkXanafO/M19u17UsA3y595uOeXTKKKrFeXk2X7xdJSSQ1kpA17d+ieSrPJvJY2JNmyoNSAIRdBHWUezCVZ81jZKzcTBgcECMngIxPHZiHjheXVhulSXhqUJp7VkUsnZEAZW1tCOk55BSCWN2N2cQ0tzV2oqiYblNz0PDL5NDKUYTFbsbAUwvmzV/Hya2/gqzNnMD72EHVVfoGH1ZTVyKVkYsXyeAPUY8WqGTmzH//47scC3fice/fsEYiysrIEKu3s2bMddXVV+nuvyy0wOV/IIkfalYXJBzsejs3jP/3tr+GrqFM5ejC8ikq/Gy88swt9na0K+gkmElikDADNPBn0sA9lZGcCPvr0c2zY+RTe/+Aj+H0VqPL7xWROx2OYGBvBd998FbU1fmmekzVJkNvh8uLy1ZtobOlCLJnDx5/+RgBPf283/B4Hutob0dJYB5vFBDPZ11YL4kma7K1ifmkZFpsDcwsrqG9sxcLiKiYmZ8V23bK5H3t3b1F5fjS8pmeurqoGdYcJztPYdHFpRQHqZ8eO4eVnD8JXVYPppTV8evxracju3rYRe7b2w4YU7KyMNxfUb0wKkcH+9ckzOPT8yzh/8Rpq6gK4c+e+9L8Z8TYF6vDaay+jro5SIEmBDf/4zjt49uBBw9TTT6OwLDYMUPqGQaJhSEat/QxZqIW8pIQYMA6PDIt5R5YtgUEy81kCL8CXQDvNC01mLCwuY3Z+QQHqytKStFID9bWwW8xiktc3tyGSJnDjllwRwT2O55XlRc0Hgkfbt20VE5KMMjJsCSJznBHIJYAwOzOLYHANmzdvFdBJ0IKABTgELBYBdUtLyzJ0TKeyAlTJ5ty4cb30yOkLICmSglmJtakplsunxEzv7+8zgD2x4s0CcY8fP4G9u3agusLwImDbO1xOLK+uwldRJfB5emYO84uLuHVnCDXVNeho60B1VZU0lWmI2dvbo7mwYeN69Pf3Sr+fYTY13Amq1/prHiXFuJZIQqZglMfzRZCiVIXChEYyRQkrSg8xqREWE5ryUpSeIphAFj2rYfh3TGhZLQQnKQVC41nDTI4aujduDgrYJRv49q1beO7ZA/A47ZLiYBtTRoXGrEyKkOlIcIiyFjTGJCu+0k8dXko3kUXrFADJ9VdJNLIEqYcsAiGBWaO6wQDBDdYtpU/4dwTbueadPXtWpqeBhkZpdzPZQ8CoJNMlIMxhV2Lk1uCg1unevm6Ew2SzuxCPxQSoNQYCuHb1Onbt3KFxSpIt2YWVlRVIMgFoMXSUKY1B8P/KlcsCbAhOs4yfgCgBY5qPkpFOAJQGoATsa+tqBPYGgysCYDn26upr0FDXgPHRcQF99fUBGaeSjU/JgPqGBsldBddWRQmnX4XfaUNrQ51Yl5z3BLe4FrEiRUa5YNVSHLlMRsAtE3bPP/+CxgSrEghAcY4wgcAqKK5LnNNk8odW1ri1KCFE5i7Xas41w5g1rPnOucXkKF/UGefc5+8qEUAxhyQ112lSu6Df4RynATETMbwngoFMSPC61IHetHmT7iMaCUnje/OWTern4eFRNGltXBRATOkItjmZrxHJ0hhyJ0wycG2h7AQ1vykxwuoIJaAlLUMWOhnoTnz11VeqTopH4pKU4mdxDgvkMkEMeO4/Pq8HkRjNZPlvn2TNKv2VCK4FVRFBoLtkatjc3KxErkxmHXZMTkwoCUh2t8A+stnzeczOzqtC7Zn9BwzdeK3HlHOil4ZVv1tqM7YRx3wpEcT1jfv4nTtD0l9ubGrB0vIKLHYHamrrpDvO/uxsb8Xo6AgG+vpw9coVtLZ3ynC8qsIHp80CZNKIhsmyZbuw0iEFu9MGb4UXNit12X1IJrLyfojF02IcZwvG3sGEBSvRJDVHMM/kFAveY7egkI3B47DAaqbMEg0X05iZW8a1m/fg8lSgrtKDdGxFJIJYNKxqg0iE2u85SV81BZhQi8NGv4aiWaYY45ksbt25i6aWNjhcHnj9lXB7/ShQQsjuwOLKCqqr6nH+3CWZM7a2tUgajgxvzkUmcMmeZqUAwUtJ76SS6j+2rySkzGYlKbhGcA/kXsE5Tsa/pE6om56Ii93P32UypqWlRe8RKN+1c5f2Eq7Z9x7cQzc1+i1WrUUkPXAfIXjOisV79+6guTmA2hqeH43znbS5M8Y5ThUVMGsvIdOd+xFlZLjmZswFrARXMf5wBHPTk7CbCyhkU6ivrVYSmXOU6ysTOg1sz1RKyTy2A/cl496rNB8lVVQ8K6oyTFVRBpGCZ0HOtUw+j1Onz2jPeObAQUzPzqn9ONfWZkeQy1BqxylT1IZAo2ROzBxjZjNiybgMZ2u8FcimjKq2Cr9Pa4lhBJ0sGtMaSSnj4XkuLZllfyPdYmieU3rLSKzw3nnO+vLkWSyuBtUX3A8p81TSdOd6TKIE25bzk+captKYfJTEmongOsHz0lq1iNqaOrjdPhmbcwzOzi8qscy1ZGBgI+YXFlQJU1lVA2tRHobXJMHk3t17IgKwsrSulmuPFYkEtfEdYpVTcojPprWIO7hka0yPmOfybija3dJXlASTb5jnFslpKeFa9Gcqg+f/MrFl+VPLLVBugd/dFiiD57+7fVe+83ILlFvgX7gFaBj67Ut8m3lu6J7nEY+QeZ7UgftRwFA8gP428Jylp0YZv0kSB+fPXxRLmZ/HgzbBDgbbNAbyuCsQi6UEPvEQzWCLv8sghUHZiRMnxCD70z/9UwEmZDFTzzWViivIZsxQ0mdk4B8OxZDLMfikGWgSdgfLPnNIJ9MYH5tAU2OzriPyjJjnDAIMgyUTaeBCm4rbB8s+Vbpqw/Vr1xRgEICIRiLwe53IZQgC8hNYCmxw2Pn/+TSlPoD42hIycbIECwhncxidmENDQxu6u9fDRJZaPgvKrBMojSXTuHz5JuhNWN/UgmgygQtnz0h386Xnn9N3M83HKDUj8J8lqmSOEzyvwLvvUdt8XEy3t37wQzQ21mNxaQFHP/lAwPnzLxwUm4dhBwEPmLKG9IvAPDPuPZjBu+99Jp3NptY2rARXkM0mUOsEfvTd1yVJQDCIATHZjhcvXsDmLZsFupJ1TuD+w08/Q2vvejGCCTw11Qfw6isvSz7k+pVLCIWW8fKLh+Fy2ZDPZRjdiKF15dptVDe0oKq2EecvXcWJE1+ioa4a3e1N2LVtI5oC1bCZTZibnRP7luCDhfIVaaM8/cSXp+CvqkVdfbMkYObnFjA9PY6NG/rQUF+H6soKMdCpmbxp42aBR7/69Xvw+ryorq1HdWUlCskYrC43HBW1eO/o5xqngbpK/PD1F+G25WHOU3rFqqCWAOn1GzdQVVOP1rZ1OHfhKkjy3bJ1B27evCFd1uqqCrQ0B/Daa69Kt5UAOIPdjvY2GSXW19VJe7ekd0wWrmEcmpVWKkuXCWgxkJ2YmNTcIZuLAbAAWDLg7Da4bZQgSQAWCwZv35H+OgEIgsK5TFo6+fy+acMAAi1tSOYgBqbavyixEKL5ndMpQI9jnWxMAuw1NTR2i0guY3JySiDIpo2b8ODBsNhjjF4JeFCLmQkJh3RKHdi0cYukVzqL5pGUW+LYIZufwDLBUgLBBDNYqu7zuVFZ6X8EClBWhIxoi8UuCZJYZA37dhtALIFnzrM0ZUmcNGaLwWyjpEQaD0fHxD7ubOtCR2s7VlaXcezYUWzZsgld3R0yZHO6bIgnojh+/AvN/7qaOtRXNxiAsYta5VkxXAnwEpwj2PCNVBUlk7geMKmQFlDGfyfiSUlqEJiX0Z7VJJ1x9jdlQAi0s9eoMcx2qqtrEEuTzDvKuDQ3twhw6mpvRU9nh4Bzrmkl0JzXYFsbgK1hjsY5B9CDoWAYpNE8NpvVPJXEFHXXaUZroXZ5rKgBb2jlljTliX+wrZnwIOuQ0i3379/TuloCGMh0578J+hIsIyBFMIUGhE/t24dYIq5/03CVY4XJObYzk1Q0P22oq8OD+w90H0zYeHw0H4yjq6tb7HuOK5r/UhefzOMnn3xSyZG7Q0NIhiPYs4PGgVZdgzrMNSrlNwBTrqus3uFnE2jj/7jOs42YUKFGM+UC2Ba3hwb1twsLczJpdprMaG1sFlvY6vQglSPQYsPq2ppY1dRPZ3Irk0xqDampqlFChgAaq0XYB+xfXpsyMVwvqBs/PTUFv78GXk+FQHZW6IQjYc0vjn2OSbJ1qf/PfY2Jx9amZs2jkuQFwVSO/+mZaSU5Ag0Nj7TT15aX0d3eLvD89p07WouZ6GhubXkEjM3Mzgh8nJqaBQp2dHf3CWwj8M25wwSBvEkoceFlUjanxJdMKM1WxOIxVYGQjc7EE+cdxxjHExnDlDfatnWb2P7USGflB9eiTJbJIUqoOLS2UI+cyRYCrYFAE4buPkBzU4vaT1rubpeS5gS7KdfAf5NRziQAk32jD0fQ3tmlOcb5Y7HZpen/1dcn5csRjcU1pCx+oQAAIABJREFUZih7k0mEJPvD8wkTGMb8MLwjqCvPRNIjYNVswcVLV9DZvU4ANrXbCfQR1Gc1D/cL6nmsLi0K7G1obBXLnpUarIxhMjyfTiKdiqCm0g2/zw6bhckpGnf6EYtTQ55M9hycLh9iiQyG7g2rfSPxOFwel5LONXX1uDU0qqoDn8sCpzWHtqZ69HZ1SMN/ZSWE1VASt4ZGkMoA9VUuBGqoT22Ch7rphSzsVkpoZOD1EtgtiKnLn6cSKYGyPAsRtOc9Xb5+A/0bNsFbUQWPv0okB6fHI31/p8uPSCyF2blZrKwsqpqC5zOewebnF6R7TT3rmuo6gceGRnZKCS0SIyiHdODAAcO4V0QG+guEVXkwPTODuoZ6AdgkRKi///N5gWOIMjHvv/8+nnryKVTXGLIvJ0+dRP/6frGuKS81PjqG7q4urSdMyJz8+gQ2b9kgLWzjEFsChK3af7iOMdHEdYD+K0y+yTx2ZRXjs/OYmplGLLIKK1JwWvPwex1w2qyao+OjE9iwcStaWtowMjqGhuZGAd2SLLQYCS6Z+oq8IKqzjotKfJPoTH8IlLwhHFhYXMLtoSFJzNG4ct26XiWn5EUw9RA+T6UqtOi7QA18JliT2TRS2SScHhqmJmDjXE0k1a40dOY+LPCakiVMWnOPKprd0lCTiQPJXxXP6KXkJ+d56SXW/9ISBofuY+uO3epL7q3ad4tVn2S609di584dqtBih9gtgq2Ry6UNnX15DHGfy2jvpcyYz1upMUIJPq4NlOBhdUP/+gFVUlHiJpvjvkVPl6yShKycYGKNCTBWw1EyhwQPi5lydYZRqGRbdD7/hnnO8cKKlpLcl3EmNqRbWDEj5jnNm000WP+Gec52KIPn/8JBZvnjyy1QboHfuRYog+e/c11WvuFyC5Rb4F+rBc4c+79+K3heAse/kWf5BjwnK4Ql7KWf/VOyLXmYdQg/e/YCZqYNEOOFF17A5NSkAAmCaNlsSkzzqspajI9P4eTJkyqHJzhLzXOyXhiUUU6AJcEEz5eXFuHz2tDU1CCAilrJDL5knpgmm8aO6alZDA+PYcvmbdKTHR19KNkDMpCG74+IsXnk9SNwy7QrCxO1xCmFov99wzxnP5TYpgwCGewRPOf96cBOO6JMQnqrWYLnNDGiPxGTBtkkXOY84sFFpKJBAeoxAPdGWPrfgfUDNNcrwGK3Ik3pF7KCTGZ8+ulxHD78GpKZHBKZFH799i9kjfTEnl3YtnkjrCaGZQZ4zrhATHsyHK1+/Ort9wSaMij60VtvCahZXV3G1199jrXQCg4e3Idt2zYjFY/JGI4sajIJid5n81bcvT+NL46fQzSexaYt2xTgX7t2Aab4GrZv7MOhZ59V8MhScbLFxsfHxLRkWTeDm2vXrhNVxMD2nbh85Qq++PwLBUN/8dOfIptJIxGP4OOP3schGaDWwOW0w8Sy4HQOl67fQk19M5rauhFNpPH2228jEQ3D57bhre+9jppKD7wuBx6OToCSDVYZwxYEFpLdd+7CRVy+cgN//Cc/QSgUw/XrNzA7O41wZBX/63/4DzDTVJZM3xvXsboSRG9fP06ePovevvXo7O7Fl8c/x8GndsNdUYm1RA6/eu9jhKNRIJ3AH3zvNaxrCyCTiIgJRbDe4bLj6LFPsGfPPlRU1uOLE6dx4+YdHDnyfY2Ry5cv4OyZU6jwuXD48HPwVdZKQuLBvbsaPwQ62tqaBWATrCXgQd1Qau26XR5YrdRqTYOGedSdJYuNQScDRwICZHjy+fk9GQkqqK2pr4fZahMgc+nSJTH1HFarQJalxTlJ6NB4jhIDPBxxfnk9biWCqMXOwJmAjXSi/ZUKppeW5tEYaBBLs621XUHy4sKiyrLJUOYcZ/aK2s4MkkOxCI6f+BIVXj9i0bgYfxs3bJBGNhnJ8XhUATE1ddn2lIloaW0SW5JGdQQsS5UdZJiRFR2JxPD2L36Ov/izPxFgSlYwGdY0YiPQ6fP5EYzEkMlw/pokb+N1+VBTWYORh8O4cuUidu3egYEN/cikEyy0kAY41w/ptcaTCC2HNC4437ds2ay2z+bSAgII+hv4iAGWFP3JBDI6HB55OszOzKvfuaaQ4Ux98epqMmzXsLqyJmNRAsRkT9NEc/36DfrZ4K1beOONIwLSqYu8ND8r8LxkNJnN5MS0t1ltAlUI2lADnyx0ssX9FTbMLcypXQiAsTJmXc86AeDB0JqAW4I6TArwHpaXVrQG82kImhMRpeTMjRuD2L5jB8ZGyRCkKSb12Os0TgjSEownKGZgFCbpuH998qSkuEZGJ5RQmpmeQntrKwb6+7C0QKmZVVWecIwRYI2ob72IxSNIM6nj9SIUiqK6plaAKH0MmJB64sknEY3HkEmlsTA+ioF1XWIVz8xOCygPhYLSY04kY2KQc9xIl56SXSYb7FbDXG5kZBSt0gbPIRwJYXVtBYHGOpgsBYHaDqsTLodXjPN0voBIPIVgNCaWaE9frwAiau62NjchHgnD63QjlUioLSXnUyjo36yqoAwLX9TGJ4A0PjmLuoZmXYe/Z+gCU6ogj7U1wwCURqUTlDDz+RALUT6oVkAS2fRcCygzQukVtjvnCb0m2BeBuhpU+7yYn5tX8nRldRWbtmyWVEQ8Se3hHBaWFtHT24vV1RACDR2AyWZo5ac4z/NiQSsBROmbou45NYgJ7hJEZ/KESZ27d4fQ1dWFltZmPSPHAVnnu3btFHAXqK0T65NrE8c/QfJ01tBE5pxhMqWltQWhcBjpLDAxs4jGxiaB5mTQkz0tBm0yIfkvVjSl4gnJpVD+jMmRobv3lKDuH9igtTdbMElyhIzp8YlJdHR2IRpaRhW3c8lamCWJwe9KKhZNBFmRRVCfZ5hUOitz6odj4+ju7ccnn36Gzq512Lt3r/wxuB5Pjj1EIhZBTXUtLFY3VoMR2JlkyWTh83j0MxMlyDJh+JwFNNX5kIyvSRKE44km3B5vFVZWIjBbnPrbq9dvyri2q7tThpEOlxtfnb6MBWrDuyx46dA+WAppybNVVVYiHs8iW7Di5JnLCEWMa23b0In6ulpkMjTedkornea79BAhoElZN4lXsF/zZLi7NTZ4plhdi+DKtUEcfO55xFJp1NQ36h4INsLshMnq1t5+/foVsX9ZfcBEIpO6THaurASxtGhII7W2tj2Sxtm7d4/Y/IODg5L/oMQK1w4l22jeC+DKtauqIHzttdeKxsvXxE7m3sDz3WeffYbvf//7SnwwCcW1sWddL8YejmmO0Bi0b906xGJhnD71Nd544zWdq7jmMYnKecak49TUtM4irDAcfjAiPXUmBimNMjU9izOXryOVycDrMsPrLMDjzMNuzkj+zE3texMTDTksLgZRXd+AmoZ6VNfWGJrnGUPChGCsxjjJFUWAmmujw2JCIZOFjf4AiYSqf5goXFldk+Z6oJGa8m5V7PHzzl24oP7x+7h/5jUn2trbMTM3o2QyEw6qa8xSlsowv+Z1DT8Ao7Ll2y+C6Dofiv3+zf1xTJT8gKR7TgkuJlJhQ8FkVwWOzebUnk1m+OzMNFJcY+0WvPLCc/B4HDr7sZKhVMlksRqGoUwcKhkcimhfrPRXq4KFewXPaEyYMNHFZ+ca4nJ7tA6Rjc89jedprY/5DKoqK1RxYrNSFrGU4DeSA7xvrvNKhnHIWlk1aVTH0iejqFGjz5NsCyVamNigHr3JqqRGSQqKbVMGz/+1os3ydcotUG6B35UWKIPnvys9Vb7PcguUW+BfvQVOHTU0z78ByQ1GI0siZfwl1rkBGsUiQRQySR34SyWdQlIefxUP6mK2yczKhLGHUypfJtOEZbxra8tobAooOB8ZeSgTuerKGjGRGPTzcE8wlq8dO3bov48dOyYm0Z/92Z8JJBx9OIRt2zYJOCED2GanxEQONisP4RZJwPzd3/5Kt9fbPwB/dbWAxPv37mP4wQMFYX/0h3+I6mq/wDSWSDMYoJkb9YwZmPCAzUM9QQ8y7ci6ouSM5BzyLCt3ykTVajEUFiX+wufPm2Hl4T6Tgd2URzK6gliIkhhZRNNpjI7Pobq2BX3rt0gf08pnyGeQyqRx6/ZdnD9/BW/98E/gq6qWsd67776DhdkZ1FZV4o3XX0WFxyNQgcxEGkMxIEpTmsFRg1+8/S4mJyZ1f9/77hEBEGSLfvjBe7DZzFi/vg+7d+3A8uIs6qv9krwhY7JANo/FgcE7D/DF8VMC0rvW9eCZ/c/g448/RDy0ilhoDc8dOogNG/rh81BrNi/QlUDgxo2bsUr90Pc/wpPPPI2WTsOY7Ze//CXsNjsYWO/Yvk2A0JUrl/BwZBgbNwyotL+psUlayV9+dUoM+pdefkVB5NjoQ5w9cxLB5Vn8u3/7Y3hcDH7dGBkZQ21dnaQr2OY0AfR6fDhz5rwkVF559XUlTcicfv/Dd1FfX4Pvf/9N3bPdapEh1ezMHJZXw7g/PIq5xSD6BzaJ4fiTP/mRmErUP/7g46MyKfO47HjmyT3YtL5HpfBk4hFsYr+NjD5UsqapqR0nTpzGlSvX8cwzB6TnPTM9Lt1hkymPtvZmeCoq4PV48eWJL/HCC8/LkJKgNH/OoJgAiGR0KEGUAxgzSm7ATHkLu3RbK7w+AaeUaWBwzDmViCcEtJIFThkTGnyurK0pWGVwXE3gMxpFQ20Ndm3fJnmgRDalvuOcIVBSCjg5rylxQVkDmpESlDZZ7UgkWJadhN1CM8eCtEkZxJLZSSCW4BiBCUO5p4DLl69IN5vzhfdFWROOh9VgUGahZN5SNoXsYgbHNLYdGFiPbCZlyM+QTceAlwFwzqiS+OUvf41nnnlOTN1AY4NKxQkcLi4tilVMFjhB//6+fo0nAhIEOHitd955B4cOP4uBDQNiaBI0Z9UKpYMYoBuyKm5di2AmExhsc7Y9gXxqCvNeKBXCBAEp5WSrcq0hE255cRmLi0tGMovl8Jyf+ayATrJxKaNB1h0rAxIp6sJ7VMpOaRMCR1cvX0IsEtbcWpybQpXfLQbk1OSUWHi8HxochoJrAili0YgYmVynWlrrBNYq0UfI2GxGR0c7orGw3iGwxAQLFWMrK/zqagLXRlLAIE1qGVElC5MVdmkz37x7BwMD/TKOzZJdXVrqTRYlt1ZCEYxPzKC1oxOrC0EsLy5ix84t8FU4JStF1vD0xLQY01V+Vn1E4HRaBdZaHG4xJaUDTtNLSmDZyE7O4sOPP8Wr3zkCk9muaod8PIg6v0OeAGS4soqIaxrvnCB8LEawxqh+oKREcDUslj/naCadRVNTs5IUZGouLM4ZoKyd4LAD5oIJVrMdBbMFd+7eRzoPtHV2Yy0SlaSAkkGhsOYRwUlrISvmK+clTUL7evsE+hEAZNKE+ybblfOIFQWcj5SgEYgJCGhnUoZJPDK2ufdxznDM5DIEoJIy16MePs0dBcAlkwKVqOvMKhWv2w2/1yVPDVYq8Gfcdw4cOCgmOStxKLnF7x5qPofCqKlqQDRqmB1zjBha/ATLDCNissxZTUBmNmUOTAK+TarS4bzi2CZARmNP+V0M3sSBg89Ip7s50CTwnNJIjU1NanfukTaHXWx4rlFM8khSI0ugP6xnp+yIhlShIMCcMhl8g5VA3Cd4r0x+8Xe5HvHZZucpE9Yu5jzlqSj/wPbidXu7O+AwZ1Eorgu8Ln0paKSbSmXkcUFpFSbOWD00NjqjCi+eO6pqazC/MI+XXnpJTFpWRXFd4P4zsL4P/ooqXLowiPvD46iqrUeB8mrLy3A6bGhrqsWD25dR67Pg0FM74bJxYlLaxi69eIvVIeCce2o8WcDtoQdYWFpGV08n+tf3IJs34dL1+wivhRAJzuO7rx6Gy85COBoksqrChVTGpIq1xZU1VHjtiKzNScKiv69HCXImGAic5yldZzWr/Zmc5L5I+XMm+zS/ea4pmCRTw7FJIJdmuaxGYDVdkDrUNhdMJrsYun/7n/4OP/7TP9WZy+MxCAMcD5FQTMkceihs2rwRS4tL6vfWllYlUSgPxH29t7dPch181TXUIRKP6fcozcF5QGPiixcvYfv2nZK1IuDNebpj+w75Enz08Ud48oknRXog83tk+D6aGxtUTdhQV4OujlYlCnQOSBmyQjcHb2pcMBFVWVUpxvy+fU+rGo+g9+XLl1QFwjXZVMigpalO5zhWubU0MZnsg81iF/kiGAyhuj6AvIVSKX75gFCeiNImrEApEr0fnYC5DnGdzKZTRSkhsqZZwWTV+ZGm0JxLXCOYnON6tRpaNRK12ewjXXECxxyXvF9VT9DcvkCSB4Fqo3rim0qootn9Y+fwb5/pS+A+/5Z/Vzpnyz+EBtLRNNZihoTdxMQMFpdW1dc8i1RVetAcqMH+fXvArZn7rt3GRKGxx5HQze9MEHAtosY8E94kxLA/2F5TM4ZsTmdXF9o7OrVfEcSm3wzXOVYSMgnPdYD9ySo0GqC7nVxTKd1mSMRwyyCxx5CMySNLeRqdSYqbmKFhWIxhONZpGGp4SAhkJ/Oc1aHFNiyD5//qIWf5guUWKLfA70ALlMHz34FOKt9iuQXKLfA/pgXO/eb/fgSeG0B5sQD2Md1zA5UpIBZaUZkygYHSwZ0/EvBOAL74CAS0FKs5rEimWFbqxML8ithAZEqZLXmZhQYaArhx4xbyORMa6utllsTycwYRPNTzOmQg8b+PHj2qYOIHP/gBKiq8uHj+FA7s3yfQmpdnibKhY0iAgpqvCbzzzruoqqzBE888i4LFJlmJY58exdjoCP7qr/49ujrakUrEZFpHjgrBD4IAubRhQEcQiWy5oTt3dGAnW90w6Es+0osUy8tCcygyvgzd9VzWBLfDAwtZiNS7TYUQXmNQkEE8mcX4xDxcnlps2LIHZptL0izxVAw3bw0KfHW7/ejs6MWOnbuxGg3h4qWLWF1ekqnU+r4ebFjfp3tnsGxiYJCncagJX10YxIVL1wXEEOzZtm2rjO76entw6dJFDA7eFBN09+7dqPZ7sG/vdullMwAh+DI/v4gz5y7g8rXrsNqdYuE98dSTYqQOP3io37WYchhY34OtWzYg0FArJv7s3AIaAq24+cjoE4aBoNOhSgIGKuzLJ554QgZiKlWem5NxGAHeQ889r1L+Wzdvqc0pn/LG699Be3sL/u5v/1/Mzo7jr/6Xn6Km1o/l5UXEY5Qhcau8mUEupToYjJ4+fQ6fHfscjY3N0tYlWJJMxbD/wFPYsX0rspmE+oT34nS4MT2zgJzJgY8++QLBUFwAUkNDJZ56ci9u3ryJ0YfD8LjcYk4GAg1iT+/etVPjjVUIXurw5gu4NUijvnaMjU7h6MdH4fP4xKpkqXE8FsbTzzyFbds3y3xMRl3pLD54/wPs2bNXCYR0OiH2OcvtyXjM0rQsZxJ4aJhgkTlGaSEjMCSLVgCzmUAGQUcnRh5OY2pmHhWVfrHkLl6+qHkjw89kEtXUMXY6sXPrNkr6A1bGm5w7BnOOgW9JIobAoDHlC2rbrNmFcCSJfDarxAO/pGGdzaGuvhaz87MCKfzVlapoqPZ68Pd///f4wQ/fkkmXAP5URuDH/MKigGqn2yWwDpYCpqencOP6dUmdvPj8YbGUk/G4gnRWR8h80+XCqTOXEIlbJPPS09Ml7X6/3ytJGoKSZMQRJOP95zJZMWhpiDg8Ooqjx46hprYWzz1/WAE4k25MVtA412LOKyERjqaKpfkEDdMCxhbm5gRU87P5nZIQlF2ZX17BwnIQTodLY7HSz8SIB5Pjk0pKBBrqBQrzvttbWpBNR2Wc5quuhcnulrEtwfPOzk6tQWQrNtXXwGE1YWV5Bv4KQ96DyZ44qx8KedgEsmZk1sYvgQlM0sHQU6ccgCRoxTik0WRS3/msMuYEkIjSY8CQVCC7mFUN/M5R5pJ0Q1oSCw53BZajMdy9ewe7tm2B12mX4SwTYWT9mu0ePJyaw+Ddh/D6KtHT1o25iXHsfWo78iB7MC3N/NnpeZn90RDTaaO+fQR5swlZG807rcjn0sgkE6qkYb0OKwf+4Z0PcejwK0jnLJJdqXBmYEdC90yNZIJrZH8ScOI60t/fr+okauJyHVtYWRMDnyAd12smPCiR0NJsgOhkfBrgSUHgTCQckaY2mcjsk+bWDq2nyUweNwfvaD2Zm19UQmCgvwNuF3XikwIjmdSZnJxWhQZlByixw/FtJIBrEI1HJEHGqgx5QuQ55qLaXxw2hwDlZDwhPfWl5UXp/zLZVEdmts+vJIaAwNoa1NZWS5M5HF6DjZrPQ7fUf3v3PoFAoFEgP4mX1XUNmJqew+DtIWzZug0VlfS5yBqJn2xW7cb5TpkmQ1aN5tM0WKVGseHlQZ1lyUPlTKiqqkE4FFEykmzggYE+VXu5PQ4j6WemsV+15B+4N3LPVFKOfgouF6qoWe7zP5J6o6Z0eC2MxfkFeT1QI59jkoz1kfFR1AXq0bWuS/IpDqsHsXBCyXHuDVevXUNzS4sS4RwPrD5hIuW999/HkTdeh8tulQl1sSgLN2/cwZkzl5BK5WFzUG87hA2berD3iZ1IRICPPvhCOubPHjqoSqEtW6jHPAOvzyU97XPnTyvRGQ0ncPHsDYxOzODV19/EyXPnMceEQi6DN77zAi6dPo58fBnP7dsFhzknkJGSTVzABdrBgkyeiLgbFy8PYmJ6Gr3re9DT10lUDzeGprC2GkR4dR7fI3huK0iajkAswT6zzY1oPIOrN26hr7dbgCYrS7jusDJB67fZhOHh+0rI1dfXySyZa6CbCVBB7dz7LFqXqN09OzuDG9ev4eWXXxb4znHR2NWJGKW37H4Ucna8/4+fiInf2tqoCj0mNZg0nZmax/TMLHr7OlRdw3MXQXKCoJyj41wHozE0NzVrjfv000+x96m9qrIjoEnzTbKTf/7zX+DgwedQ4fNLXqi7ax1+9rOf489/8ufa827fuYWe3j5VHnR1deJ/++v/iB//8R+io71FCaR4NAS3w4ZoIgVYXbh585YSadyPKOVDsgZB2Mpqyjw55Rly4fxZeOx5aZzzxrku8PxAKSHuPZwPrPziusBzn7+qBrEk/SOcqhqan5vV+bS+oe6RZGCJ3W2QUIwztHGWNogYBJFZXUcPBsqv8T4IkEvGkH1tMuS4+Ls8n8goOE1TbCMZKhkwLh5F/41StPD4mf2fiiAeZ55z/pc+n9fjHLo5eAtDw+NYC/O8lIHZYtfZivOfkm1MUNRUeSVrk83GNY4sZpvB7M4zkc+zd1pJePYrEw5OpwdVRXk5JrnI8mcb03iY1VVcfpm4obRfVXWtzgL8OY2+ub6yIpUVbnarVRUMXF+45hhGxFx3DSlJnl1ZrWnI1HAXk1jNPwGeW0TOKIPn/2NizfJVyy1QboHfnRYog+e/O31VvtNyC5Rb4F+5Bcg8/zZg/vjB/BtJlgJyqRjMuaxhzlME2ktMlsd10vn3ZO9G0gRqPJiaWMSN67cVMLC8vq+/S4ElAYR16/oQi/LAvSrtSgbd1Dz98ssvBeIcOXJEgcTx48cFlLz55psINNTh/DnDMJQsYB7gS2Z+hoyFTQDr8nJQzNDm9m5Mzy3hk6NHxY47uP9pPHtwv2E+aSqo7DkSCkpj1QwzsjICtArQIMuVgToBEN4bn7cU5DCwIoBFEI/yJwxAdYLPW2AmVJXNw2oqgufBGcCUQTiaBOM8i82H5rZeFEw2WBx23HswhHvD9+DzViCTKqDSX48cA2eyYslislgEpBF9aWkMoKWpQUGalVrvyaSAs7uj01iLJhQgS6fZRK1QB3p7enVvlHNZXVrW83R3tsFmzksjWUiD2Yz5hSUEQxGYrNStpRGrR8zFufkF2G0E8qwoSMbCApfDIj11tlMsnlR582owpvJvviymLHw+r4J0Bjv8zv7u6OxQ8M4OY/tdunQZK2tRLC6HxCgkM5ZGes2sTLDbYDJnEQ1T4sCukmEGTOFwFAvzC+jq7pb5kwEmO7C0uKz+ZgBPDWUy4yit0tISgNfjQp6Gbiy7TtN4jsxhM744cQrbd+7D8MiEdJG9HivOnz+LF198QWC1zOioZ5zJaHxS65Yl7EuLi1gNhzE9P49kIoVELIWWJiYq1sPv86nPpmcmUOn3oqkpoACTbEQFyeksBm8OoqWlVaX31N0n+5xjkTMnl08jn+ebtmJAaJhV8kVmtKQI0iWmLq8zh2AwqRJpMrYejg5janpcOridHW1Yml9AR1s7lheXsG3LVklUhGOxR8B5oDGAtWBQYCNBZLKS2UcEm+PJJBaDYZm6En7JptMI1DUgFomIFTe/MKeS6GAkpL4tMDgHlKjp6OjUWIwnU0pmUJqD2sEEaC02q8CM6dkZ9PT16fqUY2LSge1cW10tsI/l2yzzJ5idTGbgdPtlOEr2+MzMBBLJqOYx9bWJWTB4N6Ru4gIuBjZsVtn2zdtDiCWSWD8woCqSSJRs3Eo01NUKwJ2enBQIToYbQViCiDRkjMeisNssmkdsE1YKcI3JmayIxJKSEiDIrUQWyFi1Y2ZqAuu6O2WMmCXLnSBDOoN0JodIIoO1aBJfn7sgo1OybWnmGl5dQSoWllEoy+Srqio0Dyqo7+txC7zncxIdNxUZeNJcLrKEyaoMroYEQrBCgfNESUWrAXAYZopugadsF0OChSCjGaFIFCMjI5KUMaQuLLAzaSSJhhVMjo1h5/ZtSmyybVKpLIbHJjEyNontu/bKRNCcNeHapYvoH+hEVbUbbrcdiRgrepxYmGO/uuH3u5HLJuHwuhFJAXYa3uXSSKvygYklsvrN+Id/OIrXjryOYIgVCzEU0kHUVtq1HisploiLEU79XSaxCKZyHSOoTg8Jssej8YT6iwm8/4+993yuNL2vxM7N+V7kHBsdAXSj03Sa7ukJnCEnaCgtySFFUpJXIinbsssfXPY/4S/eXVepXGWvS0tS1FISxeFwZjipJ3TOAehSZQmRAAAgAElEQVQGupFzBm7OwXXOc283OOSW/WVHwyqABQKDBu593+d94jnndw4DTwmas7ohFAwJhK14NdNHnYGbqlogIcTsiiI0p9EWhH7Qi4srApMa6mvR3MCcDBP6yL6mQMdEUuQF5yESF+x/XCd8fjc2NleNJQEsAqro3czvacXjtBMkKghMW1tlFQaV2Xm0tXfAFwzh4aNR+AJ+3UNdbQ1cDjvm56axsrQgJT/nGFbgdLR3SJ3O13a6PLIy2NiMYnjkkWxNqOwk8M65ms9fgH06rWdOL3sSmBzLbF/+GxcOq4iovPz8qRitra1XEKQJ92QegA0trU1S75Iwov0MrTkE+Cm8MavwbM779Htmm3P99Hs9Cm0mcUA1fjFflK2Xwgvpl14oYDO6CbePfbWA6lAdoptREVYkMatrqmVlw+snYMwPzge0k7ly6TJef+0VqcoZgi17C6sL0zOLqgpirgarIl762rMIBj3IZWy4d3sE0zNT2LmzB5OTY9i9Z5dsuahQ59fFpQX09/ehVCgJPKe6+cSZM3jz7d8glc3Ki/ovvvstLEw/xOD183jtxWeAnAnr5HxfsjKs16p1Pl+gst6H8xevY20zjH39e9HR1ayg0sHheVWMOZHFt/7kFXjsJdhBEJ7K3QQ8viqUrE78/T/8I/r69inMlPc/Pj6mii7a0XCunZmeUqXM6OgjPH3qlAFeOVGogocqeO5wLKoKYQXL6MNHAr1JLhMQtngccAcZ/uyDyxHEz//zL/HUsePo7u5ALp8Woelx+7GwsGIqJOIb6OtnNY8xtWLYqkIlYcHQ0H31LVr+UGE9PTeNlrZmESX0jf/Vm2/hK195Ce+8+xs0NbRo7qJimWGwJFT6evfKJ51qZX8wqLE+NjYqy78Tx48g4HOjxIBtFBCOxPBgZFx9rXtHN7q7u0Tc0iaMY5EBw6xQoso9TcFEMY2d3e1a13k9JIhoOUTPbr/Xr7mR6xOrHThvs3qAeyLOMQRxqbCW/Y+dwfJPrP227pdVsVm2T5HFn80uEopE261btzQnnT17Fv4ggWOj6ue44TxhyEB6EJWDT2URSH39VosYsymoqKj//4DnxnKMa4MB5SkouXDhokQEOe45rDa0tXWita1DVVOs9LNQ8V7KIZ+j0MSitYgYvgiqEpXs3IOVwfN0GrEoc0ocsn1juDmV4ezDrB5gN6FVF4nGnp27BdxXrF34/EkSrq0uoampXvtxrsF8RhSDMGjaVKRZfgs8F5mrWZVTF/t3WdBTpjGoPCdhY3UYEmsbPP+CD5nbb7fdAtst8AfXAtvg+R/cI9u+4O0W2G6BL6oFLrz7fwg856dRyPAwYKbNrYA4N8lZ2gDkGZ5X8Vvc6qVYDksq/y1T7i0uG1LpAj784DPEolSJVkk17vHa4XTZdGizWhxobmqXcnRs9JGU5jxo8zDP76mG40Higw8+EHj+jW98A52d7bh+5TwODuyXtUI2lzHgIsGkfFHK80QiXQaLSkhkS/j5L36F2ZkZ7NmzC99+45s69P/6V2/ijW99Q+BoMU9wLoVoJGzKp6ks9vsF6BIE3urrXvG95IFfCnyFd1LJWPZML1pgLdqZrCaFYD4bQWRjjlAskln6tfKabWjv2iMlDEEkBkPRgzmXyRsbgaJNpeFFHlacdnn/CsSlv7vTIdsWgic8XMu30mJFkSrs8mGDoB7tbGjrQnUgkUUeQqqCQR3eKHJmwBJBZB4KjWuDDTnav9ioDmPYod0EEZZ9M+mdjWIOKNHCwCJgkfYhqVRG4DkPSa3t3VJPu+y874z6EfsWD6gEQHnopMqT3/OgSNB/LZrB4koYK0srAjapgP7qSy+isbFe/peFAkOyeL/0GnbJ137o/pBIAYJgxmLIWvbhpAqKtgEMqwPSmRS8Po8qCxiYSCBT3q25vKoA3nzrXXz1q1/HxcvXceLUSTwYuiPQ68D+A1KVMXCTarTbt24KXGLIHVWkPERXU/3odqssm6DwkcNHEQpWqb15wM9kkwgFfVLQMXiSz4jKaNrNvPP2O/KFpZKZJIEJq60E17KagPchrfnjahAePHm4Z4gnwW/6y9KHnCF2HR17ZEV04+pFTE8Oo74mgPraIDbX1wRC01ZncOgB9h84hEy2iIUFU2bPZ0BlIIkqo+bN6HDNNiUAQVBuaXNNFhtU4WfTaTTUUdUYk+XExuYGnG4ncsWigC1as0yMjuK5Z5/D6sqyQhFX1lb1N/TKj4QjUmNTwaoy/KlpDBw6rLFHT3wCnhx79+7cQXdXp2wiCAYppMzlxMLcDNo7W4wS38IAwIyeLRX2AuBoo2K1IpVIq7Q8kcyiZLEqE+DKjVuIxZM4cGBAh3eG9fF1LcUiYtEN7GhvLj87ArEejSs+Rz5P+TPT2sLtljJ4eWUDi8trAheCQa/IGb/f5CfQI97ndSrUjiAjCZtEJAWP148NevEPDsMXqpE3PVW+B/fvR6mQkd3ExtqKbAYYVEflHUmFyOYG9vf3IuD3irxgyTrL6flc+dXqcmNzI4zJiWmpI7s6u5QBwWocY9uSNVZbTgbPkRh0CMQgqGd81lNSarNNUmn6Q0O+tA1NLfLr3diMiEBrbG7W8yVYTECW9gwnT54ScOd2eqRira3zobmlRupfkkpOu1fKYRJnPj99yYsoWEpI5y0Ci0kGMBRO06iFqljg3CfX4fF7cejICZw79ykO7NuBtmaqp431iVmcIGCurq5efZhtUQnDnFteQTBUpXvm/Sm8j77g6+siZvk67JckAqiCZNgpQR6C3Fx7MtmCFJH09Ke6dmMzjF27dqOluRFuJ7C5sYYYfbzbOvTevBiOaY4ZgTRUpItYJbhqlLqcQ/nVCvZPuyxUSO7x9RcXllQhwT62/8ABROIMkJ1CPBHHsWNPmQDIXEZ9n/Y5Lc0NWo9WVteUoUA/ZwLwjQ1Nem4iE120McqoLxGA5P02MregqkoAOtcAthevn+OGP+fP+On1+8v/RhWqXVZoGxthjV2qvH1+E+zb1Nwg4GxmakpEBslWVX/JzoGgMeE+dTS1B8HeKMND7Tb1a5IHPo/PPFOLVarc2fkFdOzoUhXE2vo61lbWsba6JvJ6dnZGamn6uB8/flzVN5xHaH9FdeqN69dwoK9finGuyfFEAk6nB+HNJP7xn96UTUSo2o/vfvcbyBdSoPDYCidu376FhsYGfPrpJyIZXvjKcwKlK+OHmSzsy4N3hlFd04hATS0+uXAJm5GofucbX38FLmsWw3ev4eShPmTiYdnVyEyD4LkscJgp4oDdEcJ773+KpZVVtHW2wB9yyzpnI1JS+7psRTx1qBc+pwU7OtrMml9gqCtUDfLe+x9pTTh14pgqDdgeJ48f13Pj3M3fJ2BMa5J9e/ZgR88OWEjclgPVWanGZ8F5j2A6SeD1tVUkUwm0tbfD6bbBF/Qhmcgj4K/Hj3/8c7zxne/IsiWWiIrIJOnX1tatrIKFJVrE5ZWZwOthfyIwTtKda1UiHsfwyEMcPnxYFi87d+9QFQEJZFq07N69V2sm7fsYLs1wU44rrrPzczPKbDh0+Ch66HOeTOHmrZvqg19//VXkMil4nA4FSbP6Y2FxRXvMgwcHtFbwWtgmFy6cl/c5/5ZzcjweRSayiq52M15YKcLX1tzZ3aMgZ+4hSdDJ19zK+dJYB3HccU7XvsbUbfwe8Lyyf34C4lb2QZyTuNaSCNLau6NbZB0/RNSXLRG1RyvvxTWW6O3NfWYZPK/s1/l3/yXwfGtQaOV7PnuOf37ye14L54iNSFIVRcyO8QdCArS5TyOAzQq86io/aqr88Lg4pyZFUBkBjQHP2c6s3ON1R8IcF3YRc6zEyeZKmJickW0NyQiKHnI57ncsqq7hPEFhTXf3DuUTBAIeRCIbmJmZFtFGi5zWlhath1yPBfwbvyeTNUQgvwye86uCQ8sfbFoGnqoGgLZQoiC2Pc+/qPPl9vtst8B2C/xhtsA2eP6H+dy2r3q7BbZb4AtogQ9+8b89Vp5TdSn7lc99mssoPQbPucGvBIpu3bxvtXIpoIhYJgmPN4gPPzjPaDod5vft243FpVksLc9pu0vgr71tB6qrQgr1ZAmxFIaBgMIMKyXmLPut2LbQJ3tuZgztbc06QHPjTvCF4Fw2w801fXsZRkb/ZBc+uXgdv/ngUymL6APe2FAn9d5//L//L3zrm3+C9dUVHYIJwBmlTQm7dvZIiUWAhgcP+Sxusash0KizsdUmwMBiLYPnMhFmGakdlkIJTgIf2SjCG3Molii39GBhOYz1jRSePvMVeTAyyM4f9Mi+g8rr9dUwqgI1WFxbg7+2ChvhDYQCQYSCAcSiYSmVPS6XSvFNoBrBtAJyFovUkwL9SiUB1FKrMyjT7RY4yedIZZPdSmuLog4zkhBREU1wSj7aTgFr9MwlqOb1GOUrkS0qRc23GYV98hBmsdpx6/Y9HD/xNOLJtABQa5HKd9NufIZ8njyosTSXB3kqy6hspvel1V2Ntc2EwsfW19Zw6+ZNXLl6WWDV2bNnpPisqg6oNJiEAZE/KstZjk11FO+/chgkcMRqABOqxWdGT2r+CQ9rxccHKwblWawO/D9/91P09h3E+PgMnn3+efzTP/0DXvjK8/C6PfjlL/8Fz5w5LULFWEYw+NCnPkI1K9uaBroEnqi4u3D+glTpBwcOoLW1WepFAp3yNJcMzY5kMiOw/b3f/AavvvqqAGlTOcHrJlhrnhHHBr3z+Xd5WgmxPLlkhdvrU4gpD7wE+DpoCVFVg+pQE+7cuoUblz7B2ZMHkYwsY0dHM1aX5+U52rt/AI8mZ7Gn7wB8nqCCEhlAyj4UDAQFVPHaCfzpcF1g5UBApdgOr10EFUHvPEkceqbm8gq4JQBPJbk34IfN4VB4XywSk5WG2l0BdvRzzoko4LMJhzcx9mhU6vlDT51UACzBDo73yckJAfMEzvmxsrqM1uYWPctIZB2TEyPy1Za/b4nECu1VnMbKpEgC0Kb2ZT/IZ4uor29Wn7Q5PYjEkvjw40+xtLyGF196SZ64BOauX7uqYNqO5ho8+8wZldOz3J+l4SROOI7MGCPgQAKElSYOrK2HZaHBEEyXm76stHqyo6WlAek0gYSk8eL2+2EtEMC1IpnJ4+bd+zhw6DAyuYKqQbq7O+G00ntbol/cv/9QAYb82+pQlWxtpqcmpcTkNVExTwsZKqZzmRxyNrtAJ1ZkMAyUikh66xui0oSXKsjOQyCjoIwDAsIciwQ3jHGv8UOmGpJ2Bayw2NzYUPUDsxdyJSvml1ZlwbFv717cH7yLzrYWqT779u1FoWiVpUE0soKaOh/y2TRCgSoUed+0X5lbVNBnc0ujwDyj5mT/pkUWSUgTcMd2pcfzO+9+BJcngMbGJsKO6N+301iOUClqt6vdOO6onCS4KfzVYkU4GkEknkRLW6vALnro+gMBzd2LC4saW/MLC6rWITHYyiDLWExA+d49u7VeEIhm1cSj0VFsbrB6yYKjR5+SyjSXjcvvW9ZAeRJyDMlLi2Rlnzl48JDILa4PTqcJVpaFTIEgE4OGjRXSysq6CAk+BwJVBI527+7B7Nwczl+4ICCTVlE11fTMtyEe2cDs5Dh27ehCW2uTsT8qWfHeBx/izOkzeDQ6hiNHnxIQWVG5knDlmkzF7tT0tIhO2tiw8ohzMq+RfVlgKqD1jkQ18wNImrFv0Hrj0aMxqexbW9tMcCSrSZJxzb8CsDc3BMTSM9vPTAbZp1kEhk/NzMh2hs+Kz2Dw7l0898xpKb3v3LytahGSoGyjAIlHiw3Xbt5ER1e3bLf+/qc/xcFDB/Hcs89iaWkR//zP/yzCnNZjzABg5QbDWjmn0MImFU/g2PGjyBVMZUVtbQNWVsL4yU9+rvwVVvV850//RD7NdpE1JVy9chlnzz6LiYkJvPubd3DkyGHlEDCknPsRGVzlGUZohdXuUujmR59+hrnFJdTVVuP5Z0+jodqrYPC6gBupeFjzNEk75oIQPC/yvQoMmPXgN+9/LG/p/oO92Nu7E26vF+c+uYmJ8Um47MCzZ47BVsyioa5aa09nVw+KJVpOWHDn3n2p+Ql4U9HNOYyAMJ8D5wMeeElEkrxi+CaJjkNHDipbgsAryTYjlihqHufQ5zh/ODIi0P3Agd2orQ0iEk6hVHLhwsXr+LO/+AuB6/lSHqNjY4jFWMEzAJfTC6uDYa731b9N6PAdvPLyKyKGSMqzkonVe5FoDAG/G3v29Gisc00geP78c1+R0pyVPpyzr1y+JuCVWTdcK1bX1/DpZ+dx8NBhWB0OjU3Ot9wXMHB8dXkRn31yDj6vHz09u7G/v19+5uyfJMs4Fuj9TjKBfuz8OfdPQSfg99gF1NfU1YuIml9cRlNLK5qa2kQOJlMmQJtWVWwrjhOz7zO+4ar6kXDi88pzAztUMoMEs3M/lufaXtS8w3WRY433DRj7JtkdqhKQFRPmvThmtPvme1HuTZu+LdaKxjrldz3Pt+7Lfzsw9Amgz78TUW6zySKO4fXMmiHBTHKH9ktsS9qKnX76JOpqaD3FazM2hVtFNgLPEwnt8dnuHHsktEhGrq1HcG/wgdYY9pPDR44qAJt7GgLn3G9ynlHuiN2maj0KCSj+CPppH1NVDlF3q0+obbeC57RsKRd9Pv5aVtaTvOMexXie20RikYLd9jz/Ag6X22+x3QLbLfAH2wLb4Pkf7KPbvvDtFthugf/aLXDhnf9Q2qo2/zwYXtkgc/OeiGyglDOH7a1A+dbvzUbfhPQUbEVEYymc+/CiwvgI+H33e9/G2toiYvGw1CZebwAtzR1SNEUiYbz44os6HA4NDckPkgAeD1oEz1dWVvCd73xHgJalyJBIeigSyM0JiDEHCSCbycLl8gqsSiUz+D//40+QyBRx5swZqba58Sa4MzkxqoPns8+clh0Dy3kLDECyEkA0h8zKvVZA4EqQaOWeeQgw6nMepMwhhqCntQyeu2x8r4jA80IxgwxsWA+nsLC4iadPvwCn26P3LJayQCkvxaulYMXi/CoWV1dR396M+w+GBHASZKKat6mhAf19+6TO53XS0oUHz2z5MML/1iGvSGVuTqX2VKITfOfhg967sv+wMVzVSPYNhm5ToCODIr2+ABKplMAVHoLod82SeyogE/EIujrapHonyEIgmjYBgVC11Oc8mPB9+ZUgHIEahm1VQEgFfPr9mJudlZVHvuRAImV+32mzC2yZmprisUcKLarNT548rpBZgofWUlFAPFXqVCWxMoCEgVFpm2oA9YUSy96dUu2zjQn8EFUnMMxDIoG6+bllPHw0jp6de9DU1IKf/eynqJOVh/HAZ5n46aefVsgg256gPw+/9LUmeEzgwyihLFJUsSuMjo7ouZw4cUwqfF4/NY60pKCKjePg0cgjecDTO5yBh14PQUOrlPYC03UzhDvotGw+aRVCf1z6Oq+tb4ggoHqapeAP7o9hcvQhWmoDyEaXcGxgN4qZqCxA5hYWcfjEKQyPT6OpowutjS2wF1iRYLzo+cExZlS0gJ0KWYIFCiVluGTKAJ0MyjSJmPp9Dj4CZaxSYMUDlaej4+NSlJN8MP6kVKWlYaVyL5XU4ZjjjH7LBCYyRRu8/iqBkASAzPgq6L8JkhJIoZ1LX1+/LFFu3r6Kg4cOwO0iYEylL/2+LepnQX9QYA3HJG2GSIIRwKPimsG8JYsdmVwJt+7cQzyRRGNjM6YmJtHR3q7wuQeDt1RtQJKNqjn6lhsF5LyeMdVvgSAVlSytdxpio5hDPBpT39pYX9NYpFqez5+qfFqF0PLByTGZJxgUxvjULPr2H4AvENTYJMB7cH+/2pWg7p3B+zh+8gwSybixspJHcVS/57DacODAfqRTSYHynOsKdjesNradDalkWuAFgVyCvbIqCQVUfcE52WF3aMzeH3ogex5WLlBxzuC+cJThmwl0dHXCQsIjk5VyfyUcQ87iwNTcInp27sLooxFUBbw4cfQALAyQtjJg14IVEV8XceaZp9SPXQ4vXA7OOTbMzy8LpGlsalBYJysZCI6wr7OjGPye8xgBFZI1JTx4MCqCyOd24OWvvai+yT5BYpBVSGx/qsdra2o1TxMk5rjwBPyorqkVqMp+1N7ern8jOEPyg18r4InD7UGMgLHDKaXlCkOr8wza9MlaqbOjAw319XruAr7yGQGJtBigYpzjgK/H/kaSilUNJHHMB0OArSa4VOrWDFZXNxBLUHWeEPHW3t4poI5jgZUxfG4E46n4bGttUVXF3MwE9u7sQjK2ifqaEDLJGFLZAhKZAt59731893vfV3UAx2Nzc4v+nv3GbrEqO4BtFI0nsLa+JjKY5BABdOPTntRczP7N9YT3Mz0zo2BWzi9UnhO8Yn8nqUKFNn2J79+/jz96jcHOeQF6rOpqam42fvvldZjPjsGUx0+e0jVdv3YdyXgUz519WpVmiWhMIYFLC4uyxaH3cUNTK1bXNzE2OS2rqCtXLuHw4UM4cfyYbBv+9m//VmQ58f43vvUtkZkE1TPZtPrBzeu30dRch917e/QEqHC1Wj346d//o4gLjonv/9l3UKDyPJeGx+XGZ+fP4/TTpzX3LC4u4erVK+jt7VO4OPcMBDg5buhZzTZeC0fxwbmP9Xrsw6+9+lVU+VzwOlgalJRVG8mkAg2srEVYlUbOuZLguRvvf/ipCJz+gV4cPrpfnugXL9/Hg/sPFAr52ssvoJhPI+B1y9e8rr4Jfn8IHl9Q6+vk5Lj2Gqz8oEXKju4u49WdL5iKh3JAMEmN1bVVrG2ua06jJQbJHK3PeRInaYHzXN+5njHbxe0sYNeOVpRKDoyP0/u9Bv0DAyJPHW6HrGomxmexGU6ip2cP3H7amZiKMirPR0fHRJySTGKQMvvN1OSkQPfW1kZ43XYFv5PMJ8DaUN+IltZWrbesPOFcxHWdn9z/1dU3iBjiukLvfvYXrkVHjx4Smb+yvIixRyPYt7cXXSQZuIdw2iUUIBkyMzOluZnVIvITt9nkqd1c7YPXZcOOnl1SnLNdw9EEluTPXYDb40d7R6eAXQcTZrlHK3Atp7Vg3gDbUjL/rvK8YtdSIaVUkSifE4LmhijkPoXjkfNfbXWbWYsd7B8UX3AOVIK92U8q16aSe/KkwrMicjFWXL/7UQHWK5kG/I2tFZRPQHXuX6gkJ7hskd2SKhktDAF+hEePRvDSV15AgNUUBQL61rKfP7eYJQHinFcpeuHauLzMQFSn9iacU8YnZpV9RA96hYwHgpienkWMZFc6A58/KGKOVU1ci0slk/9CsQJbQUKd8t5Ou1Xtt4x9C4FwkkpPAkPZzObf1HachcuBobLl4l6K+6pyte12YOh/7RPm9utvt8B2C/whtsA2eP6H+NS2r3m7BbZb4Atpgc9+/e8UGFpRkptSTOOL+FugOkOeEhGB55VNeGXzThUeN/CVv5EvOH12rXlYrS7Mz61j9NEUHjwYxg9/9JeYmHiIAr2AbfQ99iMWTcqCgiXqVFPx0EPwlN+zXJsHs3fffVdqwx/+8Ifw+72wFhgeRACUm2vayBjQniAyS21z2SJsVieSyTR+/A+/QCxdwAvPP4eOtja4eLjK0vP1kfzOGcJJmJL2GYU8y9h53abMXpYjDlP+X/FtJUDAQ5BROxv/XAIlPGDy99LJjFRqiUgM+XQCdmsGxXwMDieQsdhRsnhw6/Ywurr3SBXL0MWene0IBrxSSzptThQytDYowFvF8vU1HdZaWqgkXi7bQZiyWXoJ8zrSmaxUNQ6XB6lkSmD36uqKFHkL83NSOJ88cVyHGdpPBKuMfQvvUXYIZfVhLJbAzdu3BUrPzy9IEcTDGw/nBCmpeE3Govjj1/9IJIQsbPIFqdQZ3EQ1EcGPWCIlv2yWhfsDfr0vlYEEvVlCzXL7ocEh/dwCqrprsLS4iJOnTuq6CSLSi7u6pgZ3796Rh/Y3v/lNeVtTpcvnzXL90dFRgTkMAdy9e5eAAP43VZRsMxutUtIpeQfzmWWy9LJ1CTwn0WK3uwWwZNJ5uGQnEhWQpXBUqwU/+9nf43/4m78pW+CYvkZglNenoFVZHxhCiQAlQSsCusPDD1S6T4shfpVdhs2jfklF53vvviegjep9eqw/e/YMnC6+JwyY7nLJfz+RysDtCyCVLSJNCbrVQemXrDM8bjeG7w9p7DTWNSKbiGFnRyOGb13E7o5GdLTWYXNzDZuxGHb1HcDU4gqm5pdw4vBB+FEwtjtlokVtkjfVFOzfJAN4gOf96vBNxVepAEfZAoNkhABbgkr0iE5l5XN6/eZNHDpyBKOPHqGrs0Nl2LOz08abP5WSFzh9vFn6bqESP0fgFeprHO888xLAU7m83S5weHl5Sf7MX335Zdy4c0cBf6w+oU0KgXmRQfRydrpFllDFms/mYbWQJMkKdLI63LLpYexaIpGSHzSVxWdOnUZNNcPkXIglE/IdJvhMUJBji8QMQXaq8KjCZ6VDZ2cHrJYi0qm4/FupSqVXL/2hDZnmwMTElOYeKhvpnex2WqTApKr2xImn0drRKaCCc+fVq1cVkku1PcfajTu3cfDwU/q+vq5WilDOPbzXyYkJkVAM4iMozO+jaQIazAMwSwYBK6k2V1cxNzejnIm6umqFTRKkofKcNhQcn1T/GzuTNqk6CSDTi5/9DyTgqLCPJjA4MobDx05gYWkZM9OT2LerC90t9Shm4qJ2YHPptS5dPofWlho01FbDbnPBbvMhEKgXeLK4vAJ/KACbwwKfi/7iBRF0Ltr+cC61k9i06fmQVGV43b17Q3g4fB/ffuNb5bFXUJuRbCWpQAsPgUulElZWVmXDQnsZr+wGJtDc0iwyx6xPhlgzAXwGhOIYJqjCv+eYvnnjBtrb27C4MC8CheuFCE0LRO5k0iSAzJxZ8Sbm69Njn3MOvdPZf9lPaC/h93ox8uiRAMNYnCSUE26fHwxoy9UAACAASURBVDW19WhuaRN5sb6+oTBOArEkl6jKZvUArcXGRx+ivaUR3W1NAvsK2aTAc4J9m7Ek3vvwY/zp9/5MgbxDD0Zw4MBBAVjVoRAmxkaxb/duY4dUguY+rk+8lqamJs29HNus+ODPCFjyv10uWme0a21gpgHXGdpUEWTXPOf14q23fo2vv/515Bl0bClhg+CkzaFqBlr9MMT4Z//wnwXCvfjS1/SaJGbef+9dvPj8GQG5hMQ4d9JyJ5PO4fbdQVWHHD95GlMz8xgdn1A1A1Xgp06dFHB37eoVDA0OykbktVdfEUBHIJiA9549e+Gwe3Dt+mV072jHjp4ueDz0V87hvfc/UcUJSd3vfu8NrcUeKvqjEa0hff39eqacP7jmXbt6TWP59ddfF5nPaySpztyFTLGIN9/6tcgekg+vvPwS6quD8DiAEkMNSzmkMgXYHG6UWH1l516C8xLzFKrw67c/wNzCAg4d3o8jxwY0r1y7NoyJySm4HBb07dslazSfxy21NNd22l6USjb09u3H4P3bOHp0ABcvmkon7ot29uxAfV2dqrLa21sfk5B8nszEkA1Rfa0CWgmyE5y8c+eu1jhWSVHBHo1Ece/2JTTX+dHU1IGZmWXEExmcePoUQtVBrIfXYXe6UCzaMTo2q/yW+sYaNDQ1iGCZnZlTX+Eehn2aY4xrE4kr9reqkA8epxUHDhzA5OSUyKlnnjmL4ZERVbcxj0KWfW6P5iT+Di3kBg4eVDgrbV0ePhpT9UpnRxvikU0JDnr37lHAZzBEwiyBhyPD2iewbRh4zP6/vLSg+ZzqbWaQtDVUoaWpXtUgmVwe1bX1Ul5zvptfWIZHgeMk5C3oaGsXqUHinOPaWJsVZKfHvaIp2CyDtQJun1gfmhmZwLkhqs2+kcIMs18kgRH01eu3RFiTbCuY+exxzgnJOE3uZoLfWhlqwPUKWfe7R4bKXv73AeeP/1aqbQo+LBIElLjmi7u3yDpqYnxcvv+0vCP5wuvSuOdmRbYxXLOLanvOPawedHtcIgD5PBkGv17O42CeQ21dvQmUTTC7oqQ5MBgMKVuB4a1c1+PxiIhst9Np/OAVdqtNvmmH8pyv6g6bXYGh+jfey5b2INFK8FwZO/Q85/67bNtSabenvvLDbZzoCzltbr/Jdgtst8AfSgtsT4p/KE9q+zq3W2C7Bb7wFvjsrf+9RJBMoIJUY08245VNui6K4Hk8gmIu/Vsb+AoYIa/Tsm+6sZoowOa26uBqs/oEnn/4wYf40X/7A2RzSXka3rxxU+rw+voWgeQ8zPODh1kCnzt37hRARBUcwXOCT3/9138t719rIaODE0FUKpFUWq0yVEgFyHJsgnMEMy5cuYVQfZMUbJkkw92suHv3llToqWQMLc1N6O7sEMhK0Jxhpvwq8LUMKvPr1nt8rOpRFamx5iCgKJ/NTB4ep4+iMzhpcZKNYmlhDJuRFaxFU0ikS5iaXsa33vi+DodU+KazCalpq0IMKmTWmEM2GHnQO5tBfW4d1KnGYdgXwU56T0rlT89ylcnncf36bak6qU4lcEw1f3VVFaqCAd0TAR9+pbexw2krl9hD/y0wnjYOPBCVlTnm/s3hLEu7Cnqnp9Oora42YKtkVlapoQlCEZAbevAQ6YJ5LfkRO51Sncq/ORpF7759OmiNj4+rTd0OhxS19Kbc0dOtAyb/rq9/v4AMAkkXL17W83jl5a+hmGWJrwHBSQAQpGIfIfhDgoHl47xuqukqlh6FUkHBkS63B2sb6wLaCPb6fUHdAhW7DNcjCMXARQLwLGdnwOxf/tt/KzUff1F+5grcMrdO5bVsVkTisO+YkuCV1VUsr6zIcoCAFQ/3wiItdvXjpYVlAf583YcPh/HMmafhcFJRRTA+LdWoUypzK9LFEtK5Ejz+KoxPTuGtt99GTTXJhnm0tTTL97WYSaN39w5U+90opCIYvnMdA/17sbi8AKvTiUZa4sSSuHzjNr7+tefhyScEJPA+GMBHSxYCmBzPVPeSFCA4yXv0un1S3XG80SaICjqBjQSpaY/j8MjO4NbtQdTU1ck2YGNzXTYtBCQZttnQUAdacDMgVW1HNI/KMYsDqVweCwuLIj5MH69S+GDlkOv2eDQnTEzOoq65Q8rYl158Xkrd2toqJGIMpbUhk0qr0oQAHsGXqioXGhtNNUQ6V5SStQibgO65uQURBASo/F6fSKec1ZABVMDxGZHEoWKYh/ze/j40NDSqv9IPOeRnEG+XQLHamnpsbLKvcew4kE7lEd6MyVve5fTAy2C7YhyffvaJ7CH8wZDIJs53VN/RC3ZzY13e82zXoeEhKbQJQqYJ1tps6uuhUFBjlAA67Y5INhHIPHrylCxbaFfDdiDxQMKGwBhVoaury/KG39nRJnJHJKCqB0qaY9hfCfSPT4wL5KQlSFUgAL/Lg1B1DW4P3kfPnl6kcgUMDQ1iZ08Xjgz0Ip+KAfm0wHOqbEl2DN67imIhjl09nSIvbRYvHM4ASlY3FldWkCnk0NnRLosagsWcLzhfER+izzUVynx+yURaIZzra+t485e/wJ/+6bc1B7LNaN/F+YOe/FQ+sr/xvlklQPVmIBQSgcDfo1K0qqpa84SxrDLVNoYUdaiPcQyzAoAkRVNjk1T+/B1aiREQN97XBtzi2sHxzOtg3+A4IeBK0J7kDQE2zlm8n4X5ec3X/J6qbfoqt7V3oqqmRupLWnfcvnNH5B2VwZxP2Qc4rxOgo8VEyO9Fc2MtPA4LbIUsCtkELFTBysPXhfOXrsDq8KChuQ12pwdr65uyjllfXcXK0qL6N9c3elDzmbMfEcys2KFxDua8Sk90XgPbmFVOJFF5Hew/HK9sB4Jh9LFmu50/f1FBn/y76pqgUZiOT2DX7j1Sk7JvXbtxS32bqvijR4+hs7MLN69fwf6+XaqG4NxMQJzrFL3/vf4gJiZmMUZ7qX39GLw/rHmhtr4WLzz/rIDhGzeuYezRQ1RXBzBwYD862qnaZaVKAvcfPER/3yFlh3z00bvoO9CLmupaOJ1+DA49wrXrprLkzDNPo7OrWXsZl8Mmq5G+vj6znqRZfWPFjRs3tD5Qdc55qaa6StZQJHgYRvv+h+e05nFeJCkf8jO8klkieYT8PnmU56mbpWWXlMfcCxUwObkgizAGoNbWV+HAwX0IVoVw8eIdrK1sIBrdFDDu97lNiDrJCLenvE5ZNV/MLU7jxKnDyuNYXFiQVQntrthLnQ47amtr1O/4Pdc1i5WVYWHcG7yLhvoGqXulHrZaMT42qnWZJERP9w4kIisYeXAbhbwFnZ27cPX6Tbz+x6/D6rCYOcXBnAaudT4Fst+6dxOnTp2QcpzWXxQvcO6cmpoWiPzC8y+ocufEiROwWovIpEzYK6uvmGnDChKOXZL8VC5zPHP+5xxFGx8G95IIC1VVq2KGIaSsuqF1CEmK3r270bdvD9KZvDzleU9sC4LrVN5fv35V4dNUjpM4oUAiGPChsa6KmmV5fLOPMLQ1X+TabVGgNi3sSOJxLqQdDsk+VqDIXqXICkGvcg9cLsfvgOcGu90KaBvAl2RhBRQ3Yg/uGQtwWGihZtTSW21YKvOUAahNyOdWEPzzv//5w8NWu5bK725VXD8Gz401P7sqg3CM8pzqeKtFFk6cR0kw57lmucvVjg5TUcPnZYFdcyGfN/ss905U/weCPj3jqek5LK/QQseKpuYW5Tuw6pTjq7a+QXMwPe9VAdXfp9Dz2dkpEZ6hgF+VMtyTiKQoW+BQOKN7Udg9Kwp1dHls31IBxiue5/xjO/dJ5cDQre1w/KW/3saJvvCT5/YbbrfAdgt8mVtge1L8Mj+d7WvbboHtFvhXbYHzb/27x7YtFSuSz3sqmgssIRULIy//3CdgQkWdvnXzbza1JRSsBGgY0OjDwvwqzp37GCdOPgV/wIXFxTmVvjMwdG2NFg5GFUgQnYd7lpXTsoVqN/43/TupsPrRj36EgM8Lh4VgplH9qMJVJbEm9JTWGFSIUQnKQ+vM4gr81XVSqBIIuX7lCtxOu0p+6cHe090pb0WCJgRqCcbII3dxUWXR3MTz0FTZcMvnu+yznc8VVH5sPM/NIYm2LTbYUcoXYSvlkUszgJSHxDxKdhfmFjZw/eYQ3vjOfwO7yyMFz2ZkHUvL8yo9j4UTiGzG0d7RjlB1QIcHKoBYOs5rqIQ+VQCdsfFxKb327h3A+PikSuupuiLwlMuksXv3bqlPCbrzyVFRyCBNu4s2CTmV5lb8Nfn6LJfmYY3vR2sHKS2p3kFJXusOmwOpRELfE4RRsChKUp66fT4sr65hdSMGn88A9nw/KntZ1s2DM21RGCrGgCnarXgcdqQTcfiDBKqs8r8meC8FtI0AlwUffnBOoOfJE8dgt2RUIcADNp85r52gGIHNwcEhEQf8OVWcDGwV4Ev7EJY3W224c+8uMnymDpeAIgPe0B/YgULJJkCI93rr1i1dHwF7oshUH5rny/J4o1411RZUbPEgWQBBehIFDPK7ceOWgHyCgU2N9O9nebUVw8PDmJqYUtDfvbt3UFUVkA2PctxKJGwsKLGPsVSbViMFCGReD8fwj7/4Fx1ICeS4HFYB50311djd0YRMMiq/8EImhcnxUfTu3YuZ2Vk0tDRTNgury4UPP/4Ep47sR53XJgseoxTMaKyZ8m5Ww7OSgWp6q1S71qJRdhPoJ7hvfF55fOV12VG0OJEvWrGwtKZnymp2+iHzoM3+RsBKh362odsp/3N6urOdEmmCZrTEYLhrVnYQBOh6+/eDoDkJDV4X+2A0nsGj8QUF0LW1taChodZciw7OJIaccDkY4OpQG9rsGTQ1V8Pl9goQYXm+fHizeYFwfo8He3bvEqHW3NaJSNYKu8srUIAgLP1bCTrRZ/vSpUvYvWcvdu/ZI/A0trmMhdlJhEK1qObcYnOhqqpOgPmN6/ekEo3FUgJJU8k4rLas1HRUdldX18rDl2ARvaj533w/glPyhy9kEQ6vywOXfZiABG1ESJLxg4F7e/fsFehMH+/LV68oOLOqqlaKcj5PgsasMCERSK/x6qogfE4bmhsbBITytQgEVsYZqy44DxAADwRCql5ZXVrG+vomGhob4fH7RAgxsPjkiacEXhEs9LoInGRRLBnP5bnZR5iZuo8D/fsU3mqBG3ZnAHanH+FEEvcfjqB7RxeqfKwEoe1NEasb64inkrLuYJvzXnh9VljkjT8zPY4///PviRChxzktetg3qGY1YaAlgenJRFKVKiTxOM+wLUkyKLR2ZVlzlTIXBEYRSHaLaOju6sbU9BRcnMepUCxbgAWDgbKdjJmTCHj6PB5ZKBDEpGUI56j1jQ1554cjkbKFgQ0Bf1DzFQkXkjRclwjQM6CQryOwfmNDVgnGD9wmkJZ5CrQso01MVSiAnTu6kU3HYWEwbiGLUi6FLO3FCDqz4sLmgMXhxfDoFBrbOqWeXVvbwIH+fgWxjj96KOU8r6Oq2tgjVdYQeWevr4ugroBrVPRTBUzPagLpDAWtWE088V+GfKo/+/Q8XnjhBXn7e31eebjT/oeAJ+e5peVV3LhJMpc2GkU0NTWjva0RbS11sFONrUwM41+s4FIpX+3YDCfwyWeX0Nm9U6pVLvCvvvyyCOD7Q/cweO+2qs6OHz+qXAxar5FsiEdTGJ+YR1d3GyzWHC5c/gwvvvgSIWXMzCzhl2++IzC8obEWZ8+eBgoZjD8aERnAcS1CJGuqbwj+0lqFfYN7EFa7cO5j+w0NDePB8EO4WZFgtcorv6ujHX6PE0VW5pGUZEUajdWtZcsO0PueIdoMqzbkYzwRRjoXk7q+u6uPUYciy6w27mMsWF9flQ0PldyRCK29/LA7nIjGN1EopdS/SfDSTopAbEtzC5YWWcHTpXmXaz4LhhjazmvhvoVVfalkQiByZ1en1jRa+9CKiOTE6MP7CAY8sFkYal6UZcqxE0+hujaA6poq5W2srjJMvQ6FghXhCCsOgOmpaYkIONaYZcI5bfDePVUwkDDv7+tHPp9R1R/3cXxf9nuGxnN/d/jIYVMRwsq11VVZIFHZTlU490esWOP9knzlPFpXFYQNebS3NMHncSJfsiNVcOL+gxH07OiSMGJ1ZQl379yCx+XUGksChPMXiYKO9hasra5qPNbXN6jKxcyHVri8PtnDuF1erG9uKt9jfWVZ69D+/f0aDwK25X1OwPuJGtzsnc3PfvvD+Mxrn6w9qmBgYx9VMOupyDyKIUTIm9dUKKmE57+tLt8KpFd+f+v7Vfaqld/bCpT/zvfcN3Mfo3IcC4oKEDJ7pspcyj0uq5y4Z+J+S3OIVOjMFylicWFZ+zyO41SaQb02ZW40NjbIDoxhrpxrGpua0dnVLXukhcUlAecUfrASkDkT3DdEwuta/0R8BoMaf9yTcI5ki/CexOEzUwUWVb49Bs+loTcf2qNsVZ47HeASSlv5reD5mdf+x22c6F/1FLr95tstsN0CX7YW2J4Uv2xPZPt6tltguwW+NC2wFTzfutGubD6f/OwJeF75t4rqvAK6/9bfM1TIxkOAA8tLEbS1duPu3XuIRDfQ3tGE6ekJKQJXVzbQ0NAiv1MeAnh4p30DwWoerrhRJzDy3nvvqbSc4Dm9t118bR1iKuWtxm+cyievlx7YJfmeU0kWz+aQg1WveeXyRezv65Vf8L07N7F7V48OxTxM8oAsOw7uroHHKtjKYWNrgFPF5iaXpfrQhFEa6Y7MGGAt2vSfTmsR6eQ61lemFRjqD9UiW7Dj9t0RvPzqN+T1XUAJsWRUwVsElM6cOotkIiewO5OOC/xqaWkR4EJSQcCGgiZZYm8AH9mr2By4cPES4rGoQJj+3l40NTbivfd+o7L3UDCogyoPaQSzZ+dmcP/+kFRhtCggUMwDJZ8BSQyWKPN3peJO017BjSRVlfQMLhTgdRvLGAYxEfhLZTMKR2P7+bwBqUh5mBIgZbPpk8Cd8R9miF5BgJuLCaSgTyz9j1lmSwDaKuA0Ek3AanXi7/7upzh79jns3bMTdqTgkMK7pPdQmTQY5JjD9evXcezYiXIAWV6gkxV5WBwOgecMHeNXKTfZJ5xUx1pQkge6HXY31fJ5+ejy8M92Gdi/X+pflVTned3GY9SEkRr/0qLoA/M/gsLJVE4l5murm9gMxxRw+r/+L/+z1PY/+fFP8Tf//d/oUHj3zm10dLShqbFeQFI+n5ZHeiGTUTvnaDxKT2unB/eGhnHtxk2Bdn17d2JndyfoqU8Lo0J8QaGCyVQG0WgK8wuLOHbilKwKllZX0HtgP7KFPD489yEO7+9HrSyC0qadCgUBkjzc8rkQeOQn1XVNDY1oqKZyjwf/vNR6GnNUNXOcWJ3KE7DY3FhYXsPy0iKOHzukUnkGJ/LDVG0UjUc/3yuVUr/hz+ob6x8DBlQXEpQcefgQg/cf4PiJExrP+/b16iBfKNDj3CmQ/caNq1Lrs28/fepp1NUQkDO+xGurG+qPtfUEo5NS9uYYdlsyntn5XAZvvflLnHn6OAoZ+kPTC9UJZ3UrHC6SOklZMvCTQXcC8EslvPXrt3H48GH09OxEkCRAJiXA/vade9gIRwQ6szyd9/XUsRMYHZ0Q4L62topkwti+cDzdun1bilz2LQItLGPv7euXwp2k18zUOI4/dVjjr0JssCqAbcY2Jeh54cIFLCwsqG339O7A3Ow8Dh8+itraOhEgCna0WdRHGbo6NTmB2qoQ3OUgN74OlX6sdmf+AbMOCBSdPHnKhEvaHAIJjx09ivDmOmanJzA/N6V8iEDAI09bgvgExjgvFHM2hcnGo0t4MHQVvXt7REq5PVXw+WtRAMkbNwZHhgXOdrV16HmQxHo0Po7VjQ09I3J083NzqK2pkdKRBJDDVkJnZ0u5WmUMLS2tAporYC7nRYJrnBsJ3hGcZhtx/SAQx6+0AeP3xp4or3bls+jduw/VwWoBoeo/+TzuDg5iI7yp8Um/aoJCBIpIdhwcOKh2p83QM888g7nZOamj+Vqcf6RSrqnVPBcM0qM5qUDKih8wwSGuERxbvBaqrxniSYL0xo3rZQ/yAHbv2S3QmwSX1+2ApZiFm4Az8oiFN5GOh+FzO+GvqsXiehR3h8fQ2L4DTS2duHL1miFMPR5UB/24c+eW2oMhjKyq4bjnOCc4TsKE7cOKD7Yf742EMAFFgvdU1jL42IxX0//471SW//jHP8X3vv99xBMRhdoyBJa2MVwBObvGE2mp68fGJ0Vk0w874HPjj1//Gqqq/SgVs4S+BKiy8qmlrR2jY1Ow2N3w+kL4xS/fQiSakdXNq6+8LHsY+n0P3r0Nj9OO3n17cHDAkATsC8lEFsPDk+jt34MiMpibn8LIwxGcOfMCPJ4Qrl67rT1IIhkV+G63FDHQ34/nnntOa2slfJqAKNW2s7NzshjhsxQBZi2q+oOEGgkCkiWseKJdSijol9URrc0IjLIqxwRxm8oku50EIsNVU1w5EAiG4PZYkMklzDo8OIGjR4+LFPEFfNqL8Jldu35d+xk+j9GHo7I3K5TyaGxuMMQ21+ZoTBYge/fseZzXQmCR6z3nWl+gCtkcbUfiAnCXl5Zkp1ZXV6NKC86JzPegh/rU1ARyhRyC/hqBxx+d+wgDB/uwa08Xbty8qme/b99BjIxMIhJJormlVhUSe/fu056BZBDXDvYzjhGGrrKvs41ZydDR2op/+eUvcfr0aT0zChX4jGi5xv5YqYwYefgIgw8e4uxzL4jc4V6BIalDg3cUnHv86EFV/9hYUZZJAg4/ppaTSDEkeGEOx48dxa/fehM93V1w2q0KF/W4HKrWYb5NXUODiHT2fRLHBHBJTHDvQjCY+xaKOxiGTZIqleBzg/ZN7B/KDqir1dq/1bbl88D0k42+IdBM1kLle5Md4mB1Ir86qGL/3QDQz6vFP394qOQ3/L5DRWVP/nn7lgoYr68EwgmgC4FWWilKJPBVEST4XnZarC7gnokfJhPFiBc2N6K4dfOuKgj4wYDqmtoQurs7ZHvGeZ4AOvfv/JuDhw7J85zjiNVgXPcp/uA829jQgLW1JVVyUiRAoUzFLtEUAJUV+hWhinZ33Daa3Bn+WFqaMntRCQw1ti0ks4xty7by/EtzBN2+kO0W2G6BL2ELbIPnX8KHsn1J2y2w3QJfjha4+Ot/X6JdC8EwfUjowuMvPY9NGan5eQmpeFghW/yQ+qMczLjVG70STmShitZeRDbD0MgiZqaXdDDnhjqeDGNtjbYVnUincmhsaJWNweLSkpRRPFRR/cxSaoJDPKC+//77Uiz94Ac/gN/rZqEoLAStqSwu27bwung2obqwWKA/dwp37w7C5vYgWFun697YWFUpKG0Sjhw6INCc4LnxUCzogMBDL1XSLGMnKFMByitPjPdOsIEfBiA0YU48KOv+C1ZYikwyZVBgEflsFPHIkpTn2XwJ0VgOV68P4jvf/wHyJRvS9POwFbG8uoxIJA6fN4RYNIN9u3ZheXFahyr6FPM66E/LgzgPfDNzc5ieYiCWU6B1LJVAc2szmpuadBiTytwC/e3szLQOF1RTUl3HgzkPOwRZpHbNFx77WbKdWRJOEoPvQzCKPpj0O42GIwgFgghvhFVSTvUm/S9X19fgC/pVGkugxe9262Hw8MXrpzKQ/YQWB0abZQ6MVNfyupwuBhkSoCe4nVXfK0mtl8fs3BLef+8c3vj2dwW++Fx5AaA899Gqgs+cn1TmXbt2XWo3BpHpYJhPKnzNGwjIYiSdz8PpZsgZwdSS1N08NBJAh8WOVNaCaCyOSxcvyT6lsaERp58+WQ5ZNZUOjwNzifTJQoFHNHYbi54DD4ssAUeJ5cQOgUjsLzduXJHdzMCBQ1IL0jrm8sWLeO21V+D1OhWAmc5Q8eZAlvYV9O8uMDbVgaLVgeW1DXz00UcKsuxub0ZDdRB+Kn+Tm0itjQLFHGKJHAI1TRgZm4bbX4PunXukpKZqkIGkg4N35ZfudvsE6BHYYPZAJRBXnrMePleXvlLVKdhHtjScGWjfwhA8wk8MwWSZtxMOdwA/+/kvZK/Q0hCS1ZDJBiiqeoD2HBUwguC3QhSzOUQjG/L8pxqQ4JvT7UYqlVG5PJXOJDroZUwv+s7ObpWI046HYB3nEILD8UhM/ZeVDnW1Dejs6BLwmS/ERVjJqkje7lkp1mjVcO6Dd9C/b5fIB6edQIELjmAb8iWL7DUI4jN8kl/pybqvtw8Phqk4HcGhQ4fhsdrhtFhNFYCFdhLXFcxHMoDzVjQelbI4Eo3A5/WjWLCBRFtTU6Psj2bn5gS0EkS7cfOWDvS081CVSXgTJ48c1ny3Gd4UWMzcAKrTR8fGNXZZoVKertHZVS8SibYZbDta+tTU1sh2hOAU/X8ZHLixHpYyXaSVxyvgiF/5LOg3y/BehvWy2mBiagY1dU3YWF2BrZSDx1nC7u421IT88HidKFmtqhqg3yyfrxMe5GnXkY/g/uBlVAc9qK+tg83ugcdXjQJccPoDiGUIQllhK5JQAZLZDOaWFpGnQrBoQGWCvrRHWV5cwuzUFE4cPwifx6gyCYCTGKxUJdH+gcGgVEZybuRcFY3RL9ctFToViybjgFUTZp1jvyOoKLWnxYaQ39jhsA1zhYLCNdMMSHS65PvLeYLAPsmG9rY2bG6YUGX5REejCIaqZGFi1KMuPR8+i2QiIy96ErKsvmDfIzFGz39aoFAdy/WH98wMAJIsJEY5L7d3dmjOyecJ3pVQzKbhsJb0mcskUUxFYcmnkCbf6Aogki5iJZzE3NIa9vUP6G85QVKtXVSgY1K2VuyvBOvZliQQCBIT9CSpx+tguzrtLlnQcL6gqpxfScQQFOVak81QeWrFhx+ew759fairr5Jan3ZKBE/bO7qlun/n3ffw9NNnZWnE50a1KW1autobMTDQC4+HRFYSDs0lBRF/oepapLMlxBIZgcYQcwAAIABJREFUjDwax8hDvqYTfb170dhYj8X5Ody6eRUuhx2vvfI1eNxsQztyrLbwhnBvcBSb4TW0ttWhtb0J73/wPuobWtC775ACm7kHicWjWvN3dHbCyuyLUlGgKOdo2pzxe2P5Q4uKPDo7O+Hz0wbJrO8cYxyLHDck90jAsr+SUGZVktNuyAD2U1akERAHN0Qk1S0e0O1M2SiZGIIhl4Inw5sZ3L8/LJsvl4f9lSIAVklYBEIz+FjPxeVWCOv07KwAaL7nhfPncfToERFkbS0tIs4mJsZx/PhxgZcb4TAGhwZlc8RqDSrNSbCTMKBXugFfS6bP2Gx4ODqG5eV1rK9taP5YXVvAzl0daGlpMJZQLpLwaXR37UJTcw3SadqoFdRuBJ4537KChH7ibNNzH32E1157TaQiyVWStCQljMo6j7HxMYH6zFkxY8iO9Y0wLl67hf0HDmptkOWc3Ypf/OPPYSlmsLOzFW3NtQh5XbITDKeAhagV/mCVguBjkU3liVQF/apw8HpcaG1pQnUogPmFedmgMbCZczDnQc4NnBdJGnK887/5jNm+pnrKIzsvris3b15X39jRs6Oc3fHbnudmP6xdcvnTfG9CP82+mUCxgtopgHAaQlnVfmUAXarzspVLBej9L4Hkn1elb92nGns5U+mgPaEU22ZuMAHrRtlu4z0TO+eGUf3AKM85H5prKVutKbSZfd8o4Qt5Wn5l8OjRGNxur/oLxRfV1UEMHNwv9ThzJZips7kZltqcVR6bCji2YXZuQaQz7fQokuE82dXZJjEFv+e4VnuWLYnMXrviec59F1Xy/HcDnlf+V7k/Pss8K0FYAam9Jwn4rYGhwImv/mgbJ/pyHEe3r2K7BbZb4EvSAtuT4pfkQWxfxnYLbLfAl68FLr39HxQYulWhUgHHt/5cnueJCAr53w0MrdgqcFNbKemU97OtIM/zjz64AI8niL1792pTPTM3oQNlMBDC7dv3cPaZF+BwOnH+4kUd8Ame88A6MDAgMIng+QcffCAw6a/+6q8U8umysmCTVi/lIKGyDzO1eSxzdtjdiEYTuHjhMr7ytZcxv7yCOD0qnXaMjDzAvr270bPD+JwTrGE5r8pmeThOZ6XCInhOMJHWJqZ9zGGHYCPBJm7q6+rr5WXJazHqaXpFE9On1QWdgIso5WJIRJaAUga5XAnJjAVXCJ7/+Q+lLCZ47nTZkEonBTrMzCwgl7MgHU+qvJiHSYKEPMhTFUpfXB5OWe7d0d5hguroR+6k/r2oMmMe8qhclw+31SYlMA82PHwY9ZBF78UPKThlfWFUPQRSP/zgfZw8eVLvzTLjkt2hsMDV5RXs2bkb165elTp0eXkVfX29GLo/BKeHikGfbFL69vQo0JIHNrYhr1dhpamUlG6maoHPKgMHvWZzaSnspeSyWdWPrHa2fQkfnfsU8XgaL7zwVdTVVaGQ3tB78DBOBaR5NjYB6MPDD1FTUyelHp9lgABNNiEvawJ+BAeKVLczlIs3XSwKOOcnS7bzRYbAZaQU39jcwMOREYXUsg9Q+ci2okKf5AsD5BikSksbeaoXjK86rUESiQyy2SLaWjpx7959tLS2YiO8iqtXruAb/+abqK2uUTghPZLPnjktkMXtZjBtTGBVPpNDwO1HNJWE1elGrmTBynoY/+k//UQWAUGvA3t3tMJaTMNRSsGRXdOzcnqrkczaEGxox5tvf4h9+w/qOTEkrVjIYvjBoCwFLHb6yFahuqpabW2eEVX8FhEcVNrq8F8soEQ1vINe4eb5mGdE0JxEgR12hw8z88u4e28Yp58+BZ/bKiCQHrUKU0ylMTE5aSoXWI3AUnyLsQzq6GCgow9t7W0CYPie9BLmZ6UC5MLFywLj9/cPoK2ZPvE59c++/n0KII1FOS8VBAxPTc7g/hAD6DzYvacbnTvaBVATNeBhvJBPIx0L46P338bpk0dgR0Fl/XcHhxFs6JE1Dj2b2VdZYl7f0GAA5nIY8e07dzE2Ngq3hT64PlmQkLwbm3iEp44dQX1DLUqWgtS6wigsRslYKrDs3SgNacNCoIBAKUGD1rYOJNMEMlexsLgAt82Glvo6gWZsM44VAkt8b/ZrAmAEhDmmSO6dONEnxTbHKX16CVTSvmjv3j3o6maWhEsKSqfLq39PJlKaO6ZmZkQSct7jPRNU5XxGcLCppQ3DI2Po7mhHbdALp42EmA12VfqUkCVwSCrD7VVQMTJAjsp6WxZDdy8jkwyjt3evADS3rxr+YB3i2TzyFitKFtop0X/WgkgsLiCQVSskS/KauwJwOW1wCqhzYVdPm6wZqJJmu1GJSkCNYCzbktfNfkblKqsGCJ63NDerL7MqiHNMMBQUaF4BtiqBoW6bAysLS6iqrpZqtaqm1oSL0kqEamu6KnBisVr1+lRass0ZYEsAjMQO5woSHCvLKwIkOa/x2QSDVQoGpYqV1SJcZ2g3RWUyK274lXMu+w8BXIbxcUwwWJvWUyR7qEwXYU1vZBt/vygFcSGxAVshBQ6Zkt0Nf3Uj8lYXHk3OIRxLoKmpTb7Su3ftliqaFjsMImbfWF5ZVd/gdXJtJelAcJ1zANu8ErrNcS6/d9mqpNWWBE8JAHJ9ZegfvYsPDPTJwoJ/z2qb2lqq7+tx7uNPZSU0MHBE/X7o/gPcH7yDHV0tOHH8CDxeB/I5rgfGm59jIZZMaX6iw1a+YMG//Op9FEs2rVis/GFga3dXBw4NHIDX7dQ6wLWNbZfJ0Z7Eg1QqjvHJh3C6bVofP/7kPI4cOYXqmnpcuXJViut0KiGbCkuBORgu5WY0NLD6x4bW1hYsLMyLoOP4oSf6yy+/pLYnyKv1lHM9L7KS5QggzlDhZFLkCNXdtLJxuQjWcV/AMHMgnzUh1bKbs5VQWxsQceywBxCLJ/H2O2/j6dNPS9XOEFPah9Dnm2OC+5qdO3bCH6jC4NCwXkNEUCKuPBcCzMxD4D2wumDXrl2oqqlGJLqJkZFhAZm7du4UYUN7La5f/F0SN1zTqKpfWgvD4fZrLno48hC3b98QQN7WWo+9e3tk7cJsh5WlTayvh3Hs+DHkizntQfiepjrGjJNkPK355caNm3jtldcwv8g2nVHfpujAtIHZU507d05jqba2WlkpXDuW12MYfjiKgwcPKucmEtnEZx9/hJDXieqAG12tDfA5rVhZnMXo7Dqi4DxvM+RzOo7uznYsMSzd6xZp2dHWqnFIG66ljTBW1kgeexQIyrFNcovriKliiGvuZUA2yT7uDTj30Jud4Dv3hnxNjWFFBXEPUrFWMcD0E/Dc7B0rhiIkmCpZOgprR7IM3NMGxezFOU9x3qhYuVRU6xVxyu87SfyWmrxc//E4RXrLH1TybCqqc73nliBSPhgJAbgWk+EsEwHGc9zMB4YdMM+OxDRBdM55nGv5vN0uN/Yf6NdebDMSFoDN+Zp7o/qGRiQSaWP3V6JNllOkHNt5Y5376oLOCeyPDAxVW4kAYFtVWrZskWgOK7L40v8bRkBzFL9lVSfXbu79aEFDa77PK8+PvfiDbZzoy3c03b6i7RbYboF/xRbYnhT/FRt/+623W2C7Bb7cLXD+/wM8r1iy8GCQjG6gkE0+VpxXAPeK7+xW0J2KvWyRoLML6+sxpJJZzM/PIV/IYn19Ce0dbQr2vHP7PjzuIPbs24PFxXltvnmQoSKIoN6hQ4cE6tHznIqlN954A3W11bAiB6fDglQmKSsNr88j5QmVQwSlggFaItjx05/8DGfPvohQiOXqKVy6dB5tbY0YOND7OECKiiCb1SavZR6M7w7eRXNbi1SGkc1NOJx2E6ZKhY4k9Tw0cM9uQ4mqQMJIpSKK+YxAEJvdJe9seYVnk7Cko4itzQH5lHw881YvPr50E3/53/1PSGbyUq05bEVYijkF6REQjsaSWA8nEE1kBKjxWlrbWuQBOTs9LSB8184eEzqVz6vNqBYiCMGDBIEOhjgZn25TTcD2YVvSqoMHQQIhW59ZxVvThCIyzDOPgYMDUmSWrPQ2zsn+4ODAASltaX3D9qByKxKOCiTkAShUFYDDWZJPs/Bp2UgYxSLb0diCsrzdWLwIoy2HQfHgy4O8qh8I2sOKz85fwuLyGv7oj/9EAXilVFSl2LwevjYPRQT/+B602aBPa19/H4KBALKpGAJet9qjfK4qHwjLSkq7HU6nQz+j5zGLGWi/MD07j8XVNVy9fgOvvPqq1FJUuzOkk0F8Aa8HmWQaly5eweEjR0SAUF3t9noFfLA/UY361OGjCu8jOXTnwTCcdjeOHz2GfDqLsUePsG/3LqnjrDZqLzNwuq3I5FIoEi/L2uDw2pG3FhGnT7jNg5Hhcbz7zrtoqPaiJljEoYEOWAoxBKy0KLHB4vChurEDiZwFDx5NYnl1A4cPHsKunh3IJOOwlAr4zYcfYt/AIbR3dCAaicqbnGpZgoEM36z4HfPZkuTa3FgS2USgQaFntDygx3yRnq0WOJxe3LoziEw6J8VtKEi7H7tsEKLhMA4dOYLZmRn10/q6WgToY8pgWjrSONgfeEA3B3XaZ9Bvm2put8ctsJe2QFQnjo/OIuRvErH2m/d+jT/7/huyEGEYJkEMlEgL2bG5GcXC/CI2N1ewtLqMcCKDks2p166vDmFHWz1S4VXUV/sxPT0pJVvR5kLB4kNTc5uAcwFfHoJcPNyTILALdGG/vHnzFqqCNVhdWlMuAimr3bt24sD+Pn1PMIxHd1o9EKhSaBnNnJwE6ZgFwHwFU/lBkCocjmqM0d+Ydgf0vGbIL/szw9cYPEuv76eeekogOttJRFQyhZWVFVR5rbIQ4Pt4vHztpK758uWrmJ6dEUhBEJQqZlo5cF5ilkM0FtUcQCCIZNvk5JTmBtrJ0Dolk0jL1kTzq9cjqwL+O6s2JqamcefeoIIoWelDcLtv7y4EfB4szU5jdOQeDg/sU7+mHZLbG4LDXYV8iUpEoGDJwuVxyr6GALsqQWhnUvYk53sSBKeX8qGDB1DIZjT30A+dPrqsmiCYSBBdtio2zt9Z+bxz3iKwxQBRPkceAvj86FWs4D2ahVCJXgaI+DzCm2EEQ6EygcPKkWK54sgERbOdMrmcbKRW1lYFCu7o3qG+Q7CZgXcE8Pm7BBL5bGmJY4An4+nNsGDObfRz7uvt01y8sb6hNuV1d3S0yELozu2bOH3yBJLxCLxU86rfcQ5lVQ6JmQIshSRK2RiikbCujfMfAxZdniDOX7qOo8efwdJaFN09+wQ8O0tRFPMpWRGNTkyKUKqEIVKNzpDJbDqFdDKh8UlAVGscwem8AYzpCc1+SgCKBBirV2iT1d+/TysMfehpH8Z+QtDs9u278pz/6ldfVkNwvn77rV9iz65OZTwYZbVRhRKLIynNPpzNGCCdFSqcw8Ynp1XNQbsfrh+0XpmbnRXYyrBfricMX6aPuttN1W9JazlBbxIttOFitc3AwYNYX1vTGhmNbshuxe2gmtupa2B/IpFhLC4KCosmgU8QnTZJr7/+ughhAu3GZ91kiJj1jKGHE1qz6usblWlRyyBKu0VqfirzCRgbdTOJXpLKdlm9SdlbdOo1Hjx4oDWRc9WOnh61PfsaQXQSWx9//Ale//rX9TtzM9PoaGvDnVu3cOTIQa3vJMlu3roju6g4iaaODiLCmkcePLiPo0eO6JoMwG2yO0jSsP0lFCi6kM05MTExiqnJRygW0+jt7cHi/DSqqwKqZmFVAjNdEvEMFlZiGDh8FIUibbrYL5LlHAILirkirl65gbWVMOprGlDbWI32rkZT/UYCVQR4XlUjJHVYFSCVP8OiWSWWLWFo6AHa2zvATAZWr53/9BPZOPk9dpw4ehBjw/eQikfQsbMP89Eibt+5hY72ZuTTcViLBYQCPu1Tmlva0NpKkjKnvkUbNOaSUCXds6NbZAktQ0ikUqhAzojkOweBSHywamtIAo6njh6VNzf3VszxYH+r7KNkK6KqOZMfor1X+Rspvh+D6k/OBQw+5Yf2i4WC1gjuqfhRUZtXQPWt9iuV96woyyuvaN7PCAN+38fvs4F5ss83liyV1zZqdTOJPa5CfQyem+ur2LIRPOcYv3PnLhx2J/bs2YNQqAoTM9NYWllRe+zd16tKLlbdETifX1gSIVxdQwscCx7cHxLhRKKe4e+hchaLiMsC6doKeP7k3oytzBPwvKLw58+5rxR4LpLIoUwFAetlNT6/Hn/ph9s40Zf7mLp9ddstsN0CX3ALbE+KX3CDb7/ddgtst8AfTgt8+ut/L+X5VuuVytVXfmY2zSWkY5so5lJl1XDlIPBkU711k82tbd5KZRQ34y4sLRovbapr48mIFEYetw/RSAqbG3GpT90epxSVBHIUDJdK6fBKkIF2FVSlv/TSS6ivq0FjQw2ymQScLrvAbQZtUc3HgzJtTeh5ztLyTDqPO7eHsHvnXtwbvIPa2hAOH96vUD76k+oAKa9GE1xE65i5+XkceeqICaVUGW3RWD7QboCAOcFz4X02WKmWtjCEMAObhQcJK7IFYCMcNWqzdBKl1CY2FyaRS0Th8oewREXV5Aq+8b0/Q6CqRuC5k4fovCnNV7hXEcgW7YhnigriZLn65OQETp44ofunulxBjFTjUDVdIKiSk3q7olKqHBAUxFWiB7wJezL+vE8qCLYejCo+6gSnHj58iLNnzwoMZrlrnjY0en3apTxpO/qg0mua3qxSaRXzAsdYxk2wheASAS5a6BCouXH9Jrq6dpggqEIB8WRCVi1sa4K0Pq9H1ytP1EwO127dESDwxp9+V+C5z0bvzZLKq41enipRgroM2LQIZCMaQEsaFwmFjAnJ4+vxoMc24AcPqTyUiXgo+3gSECcwTEuKew9GkMrkMTo2hje+/W2BHQTQlxfmRKq0NbXqvqlWpaLdomBVA9B5XG55PnucpvSYqtpfvfc+Xv+jr8PjdCsQdHl+AS2NDVJZsT/SuocBc/S0Rd4GnyuAdD6FnLWAOBX6zhAi4RQePniIiYf3UMqtYeeOEHq6GlDlYcipC/XN7YhnLUjkSvjV2x/g8NFjUtu1NTdTm49iLouRsTFE02n4/FRILhuf0dU1qRvramoxNcUgTPr/Z+D3e2Ub0d3dKcCF/ZsgJ/scw9zcLg/W1iOYmp4TaJtO8XW9AtDpt08bAz5zAoAKQuWBnsGhZcKCal/2E/VLp1OKSANW2wQ86mBeLCKdSSOVLGB2agNDQ4NobqnD88+fRqGYgttlFzCvvpCn+nIayWQatTW0CwFcgRq4/FXysY5vrmHq4T0UUhFZP3EMEXSk4rKuqVsgJFWPvCZWQMhGxO+Hn5ZEdnsZ+MkhFKyRel7+8Mmk1P063GuqZHhsXj76Csx12JEr0ZYipT5vsBQTjmf6HasdUgLX6LPMkFfmQWyGw1Jy8lkQJKeVBH2padfAscxr4xx56+qnsioiKMFqAs47fA8SSbQeYMk8ASFWotCrnMAVnx/vh23J92U70y+ccwXnuk8++gjPnDwpVbKqBGjBVCzJS59zJG10evv69H4k4rLpBKLhDQXLWpldMfkI+/t3weu1SZm4EU7AYgugpXU3PIEQ8taUAKZYjOFyBKxM2By/8tqo7r58+aJUp/U1tVLUcg2i3zwJQyq8K2sF24/gIK+dVhkkLNjXOA752mwjznkVZajAS6kYaYH7BHiXDVRZaWoAJGO1IMCd4Oj4BDZjSc0tJDlovcK5jcpgziH8HQKDBHLZVvSar6qpUpAp359zgN8XNEGpuYLGGz3jE3EC1gE0t9SjtqYKVy6dx5kTx5DPplEdMiGqBEXtDheSqSxmFxbgsBaQjq1jfm4aDXW1Ijj4Oi2tHcjmLYgk8nD5alBd2yIwsrHaDru1KGskWu3QmobWCSRhWd3F96UNGv3D2a+yeRKTJY1JU9XD+daqvkUvf35lFgHtQTgn8G9IurDdqEYn2GtIhTERNbQsEhm0toRTJ4/A6/l/2XvvLzmv60p0Vw7d1VXVOSd0o5ETkQkQACUGgUGSJUu0LC9b9ow9s/z8w7y/5M3z+PnZa9bMaKxoUaKYSTGCIBGJ2EBHdM65u3Kut/a+VWADJJ/HnvGsZbmaC6uBZlfV953v3nPv3WefvY2+NZ8NwWWxuKmXnDTdFBwDdfX1yMCG0YlJgfAcGzt37tZjZMGJOsmsUHCekPVPv4hg0I221lY0NDSrO+zap9fx5JNP4dVXX8XXv/6c8srCwhwWFudgt9rgKytT8YfzgkUMsrD5xeu5dPkiTp8+rRixYHHzZi8O7N8vCZAsTXJz7KAxPiuMK8H+pZVV1NbVw+ctV9GCoB61ydVJZTVFFLL8AwG/9i2Mndl7cNyTbZzGzdu35XGytr6hAgGLX9PTMxoD0mYPBtHY1IzZmWl0tLXiwvlzeOrJJwXsU05oeXUNdwcGceDgIeX1ni2dupapqUl137FbhsVNdaFZadxsQGyu0emsE+MTS7h16zpqqwNoaKjC5MQwWprqpL+/trIkqRcysqlLP7+UkNRVV/cWAegSGXPYNW/IPP/ZT3+BXTv3Yse2XagIlCFv5X4grWdpCk/cr5lONBbsCaITdK2o8MNu82BqakYdMiyacY5cvXoZduqLZJLYub0Lo0N9qA760dC2BVfujErGb2NtEUGfR1riwQqfipX01Snz0Ty6nDafWt8p2yJz7EQcY6Mj8JWVo6O9TTk8r2dr4INEIoWxyRl0dm7ReGW3GZ+bjIALJOxNeLIkiLQ3KTK1CxvqL5NXYUcJ90EcIzRQ5Xdj8l52Hzwvxulh4Lso7/Ig65wf+I8Dz4vg/MNA+Wbw/v4+8QvAc84ByV6l0zL9pscBC70sKM4vLUsyj/+PazvnCgtsHR2d+OTiJRlS02RW7PV4XF2YTnl2sPuIxqMVKvoae1DzZezKTUbnvQs8zxt5F7OuspNQ6UF7AJqgasxZOO6LBTLzHiXm+b+c82rpSksRKEXgf08ESuD5/544lz6lFIFSBP4FRuCDV/6vfFHDuQiWf8aU2Qyq55GMrEvCoWgUWrzdojbjfWaKsc9EzkYt6zJMTy3g8qVrYhY1Ndehe2uHmDv9fQNoae5EMFCLlVWCd14BmgRxrl27pgM0jaa46f7Vr36l72R/3b3Ti7nZCZx49CjqG+oKIG1MbExei81KgCgrJqzNRq1ZOz54/wNs374NDQ01sDsIHJk/bLOWJm6awLcd167dQFc3WbZeBAMVWF5eFAtGYDFZY2QU5gzzXKBSPotEKkGPJelCUzN18N4o7C6vjOM8ThsCLgsy4SUgFUMqa8FaLIPJxQ1kHWV4/IknJWOSTUSAdAI2StFQd5OfQzPGBNn7ZM3Y4XG7CkCORaw9ggy5jDENJeDlcPCAYBWgx8OWAYwMO4h/CPBIZ/whRtLmAxOfLV9LQIMFC34GD/Bbt+0UgzS0sSY2Ms3kyJZkPKg7boVNcg8qKDBWlgx8FWTBGnCMBQce5AmCEFipr2+QBjYPo95yL3KWHNwOmrYGpMdaBPgr/EEdvv77j36KvfsPoJHPG2npfhPUNMBFWow/apkTSCHY+KMf/RjPPf8cvE6yw3I6iBK44P3zHgnSUK+YYGTReFCHMbZRW2zYiEQxMj6JcCwhEIPSEGT+V5R5Ua4uB8pUpGC32GX06PGVSX5GbNOC2azDapOOqMfpwuWrVzA0MS4QPhYOw19ehjzlgPIEtNhtQe1bB8KxqNrFZXQbiiBY5UeesgZ5Cz4+fxX1Na0IrYYwNzGCZHQO+fQqHjt5EIGKICqra5GzurARTaOiuh4vv/Y29uzdLyCW152IReB1OTA2MYnapha8/PIrkrcg4EiZEzL1m5uapAnspQRGNKrnQcYy5SP4vNU6baW5mpHdSCUzsNqceP11mtKeRLDSj0y2kCOKuvZkF1L+h1CDZA8M84sMTurZNze3SpKDEik0iiUAxJZt6udToojguelusSGVsOCv//qv8K1vfx2trfVIZ6KS0yFaLO12i0OgoNPhxvjYhFrzXb4gquubNV4qypz48X/9f7G1rQH7d29TTuL173vkCCIJiFFLkIrPhCaalAFhu/ny6opAFnYwyO8gx0YPo3nOQgHj1traIiY65w7BL2ohC1xPJuEtLxNQynHE+FJmxchjkG2YUacNWdiXLl3C5NS0jAFp8EjwmuOUv0cpKXo/MBb8XHblcPwiFxfzmfOqq2uL8ifzL/MCYYQiWM78Rg12SgVorOfzun/dg99v5qLXg7ff/g1279iOjrYmAe7Sy83lxZb/2c9+htraOpw8eRJVNTWSauDncE6xoBcLhZGOxTAx0o/11TmUlbNDIYvDR08gk3NjfHIZrR1dmFuZVX7ga8k8Nb4IBmQkgLS4SC3uNoHU+UwWIwUQlnFiIYGfy3tl3uPr1jfWBHrRAJEsXxYkmceIYXFcMAfx9/TvAsPTSA5Y1dlgwE2r6VqqqFBBQ7IvGRZ6DAA/NT2HtY2wPBEonUOWbH9/vwBJ5hM+cwLRpghhuoCoVU9GswGHyeLOIuAPYnV1XesVWeN8boyR1U6Tx3K8/soreO7sU1pPKCcmkNPGcZIT8z0cjcJpA0KrC8ZzIZtSN1Y2RVatG2XlAdzpH0awmgBsRLJRT3z1pGRJPOXlKkgyly+vrOiZVgYDkrZwWDmfCV657nfqkA0tEIryYtQ6hwWDg8MaA+yk6O3txZYtneoq27dvv9EpTmfVJUaNaPqaFE1v+Zx5vdSs5j2xGEdpIjJMOUa5PrFATmNBdkOQaQ27Aw63Rx4cnIdXrn6KCkr0uNxizs9Mz2idZZHlkUf2Y3DoDs6dOyf95eee/Tr+5m/+Fn/+5/8Hzp37UPNzx44eI6OSTcNuoa7+nOYzx9H6uukC4JzjPJibnxWIKeDS4cS58xexrWcraqoqkc+yY4w6+fSP8IjRv7C0LBNEMmrraqqwurioscY11OyRzJzkWGde42fYUWWXAAAgAElEQVTKsJmdBFa7vvO9KF9HTfCh4WFUVdeqI8UUY5YETG7ftVvFK0rWUMIqGg7hKOVTMmnJYrH75Id/9yOcPvO4Cginjh9DaH1NY/revSF1a7S0NEuai34BnBeUdiJhYXh0BncHRvDd776A69eu4LETx7G+sgC3w4aN9SWMjw5hfm4Kp04+KsPousZumSSzO6apuVlgKRFMMuY5l37+8xfxO7/zbfjKfKjwUwM+o/suArHF9ZjXwLzJHMfnwTyZiHOttqH3zl0VXhoaG/Cb37yFlqZ6mYQ+duII5qbG1e0ChweXbvahsakRaysL8JXRiNyCoN8vfwjKv1H+JxCsgcXmgM3p1n3zi2sZQVvp/7e1FiRTksYoNh4X47x/YFg+PJQeNMXRrNZMY2IpefD7xTkW5ooF5s3Sh1+qWZ41soB8thwr9JqhDwF/vxgf061ANrvR/C7uuTcfOR6WbfkfZZ4/DJhv3sdvBvzv/56Y9eZLwDVzf5ZeAAld4+DgkJjnHOMsgoSjCaSyeRW7QpEwqmtqtaaxg4i+PTSe5prLXF8khFQGg9p/sEjFnEpwnHvbz4Hn7BLRnl8aaTIOLcq2cMLxn2nGUQQhm54996LFfXGJef4v8NBauuRSBEoR+GePQAk8/2cPcekDShEoReBfagSKzPOiKeZ9JkuBNXWfkS7N8zUxfopM9eI9G2beZ0C7wJZ8DmlyfKwunD9/WTrgBEuDQR9SmaiYgctLa2JclXlotgbMzE6JpcYDC9u0eXgptjm//PLLYiX94Ac/EDssHg1Jv/nkyceQz5O9xINgDE6X2xz0E0kB4mSokV00PjaCRx89LqY6W6WNARUB3wJ4nqGGaQ63b9/Bvn2HdAggoED9VKfTgNKZFPVqDWPUyLbQrMiGSCyG9dVlMZ0I+vFgRtkWsmyQTcGZjWFjfgLx9RW4vT6EUsDNwVHUt22FxeFC15Yt0u50qDk4L31dGk6S7e2g3nU6q3jycEwgrihTQEYnQRUCMGQeWhgHQ5wz0iSFL/59sxFVEVj/opZcPkceXoumkWSgE5ibnJ5XW/mRI4fE7KS8ioCSFIFVD1wOxsoYyvHwmMqmBQqy1Z4HeOr/3rp1S230bOUtgkkEexLJOBwuh7SrCbKS3c7r5e8QVKC29oVLn2JlbR3NjfWwZRPY1tMtRqs5RFoFTvK6CewS7CFo9crLL+PEseOSuikePPm+/DsZfASOCIAxDnofmU4ZfhOZ/3yuBMvYtv3RR+fxyIH9aG5qFOjDeJe5vcilctJQJwhHkzgaC1L+gWxkSpMkWVDIA+MT4+gfuYczXzkjk7scdYzzfN7m8M7xlKVOfo5gldGhtVipjx8RiPzmm7/BYN8IAr5qpKNJWDNp1AYpQ+LErp1bUFVXA6vTBYvdDdjdiKXyWN0I48qn18UA87pcqCa7lDI/uTze/eAjsXhraqoVcwIqvCcWifjcCD7y7wS1yMLjeCBgwCIOWalqHy/ojMbiGXUGPHr8hOZWHmSTc0zyffiMqOdM8zXTdl1kHBIsXlhYRWNji4yCZZSXMRrVBKs4f3jtDpfRPeX8HBocFRD2F3/x7yQpkM7ENF7YtUD9XxXBrPxsyhC4sbi8junFFayG47qnhuoAeq9dwJ6eDgR8XmRyWVRUBOHw+JCzuDXfOD5i8Si8Ahpp+uiEk4aPNgMS8H7SfNaJhNj5NAYlYD85NYkjR46q8yEajxmTP6dThTgy7erq6gUyEhQmYM15QUA+Fo+JOU25mvqGBrQ0t+naCazxj4pPYolaMXJvRIUGdoNwfrC9/5nnnpRW78z0lAAHxoJztHtrt8wqpVOdy0sCih0x4VBIkg7MtcWODF4fwV+yPwlOP/HV0zJzZEdQNBK5P2eGBgdx5vSpAqvSFC0YE5qxsRsnz7mUTGF+egwri9NoaKyC3WlDuS8Im9OPZJoFRztS7K4QzkGQLaTr4JzkH14H5+nVq5/i0MFDmJudk3kuNZxZwKE3RHV1VUFKZh3RWERMXvloVPi1HmicpthlYwqOs7NzGhfMbx5PWcGwj8xzwOWmfMy6QMorV65g+7btMmbkvCSoTqB2enpWoPe90Sl4vGUaz4uL8xqrtXXVYhd3drbrWasoNDWlNYkA0qefforqKmPqGqwMSpufz4Tjn+azfA9e4/jUhADuu723ceTgARkdak5yLsqYlYC+TSZ+NgJ06QScLDYtziCdYkEnq+4r/h5N+NzucuUUGiH/3c/+Hk997RnJSrE4S7CXnRXjo6OoramWiS5NONlZo24Prj5kIrOjRyaHdoHVHDeUZKHsC9cFXjvB84XFeWm/t7e1K8czJ3PtJYDKbgsWeWQI6KSUWVzPjPr2LDYdPHhQz4XrO58/5Zpqa+g14NF1EFijrA/3D5QHGx8b13jhNfC5cclkvGlc3bNtq4qF/QODWFpYVmGGIDxlz27fvo1nnzuLtbUV+P0+yZlkC51YxuSSXXUWTE5OqKDInzHXB4IBdaT0DYyIXd/S0qjCJzXDKd3C3E1ZEer3z84tqMBA5nN4bUXdBQS++TruZ4yHimHesrOLQCnBenUE6MuCO319Yl+zKNzXNyCWeVV1jXIBu/fo31JX36i16urlSziwf69yO7t63N5yGTT+6Cc/xQsvfE/SNe2NjaivrdFnz8/PqmDG4gQLBOwAYlcP5yHB46W1DezcewBzcwuYnpwSGLl7xzY01FZjdXEWVksS9+7dRSy6iq1bu2F1+GGxOLC8vCZPh609OyRbx2tgF9h//W8/xHdf+C4i0bC6JHZs26q1hmsvCwmb95AkTrB4wrHCeHnc5Vp/xicmJSnV2dWJixc+lrQKzeuff/ZrKviEN1YxPDqBhfUIGhrr1b1HLf2G2hrp17MjIx5PiSnv8ZRLYzvLbRZN0CVFRKNyjzHE5TWxA8VuZOrYBUTWf/eWLSoYMU7sjOMcYdGMBQx1sGxGGpjXCv/eDJ5v3pNtPi9wnjMeLBoyX6ggKsa78SApAtRFIHuz7nlx370Z5DZ/zysXf9lXEYAv/v/Nsi2bX7OZSKPRaYTPHwLPjbQV8xu/Dw/fE7GEHTgExNm9Nzoxo/zArq59+/erQ4H51UMigtWqQjXvm3mbRWcSLdhpyTnGucDuOMr2fJHmuYqgD8m2MP8wx1G2hfmSHh1mv26Y58VCBu/v2NN/VsKJ/qUeYEvXXYpAKQL/LBEoJcV/lrCW3rQUgVIEfhsicP6N/3TfMLTILClurDczzJlICZ7n059nnmvzKgNI84f/Jihl97gwOTGL1159G4FAtdi1x44fwezchFhePHAtzq/i0MFHdZi+29eL3//974sBRWYh2TdG2zcmw1Cylr/5zW+qxZyHo/6+uwLXRkZo3mYTEMGD6u3bvZgYn4TfT91zCzo729BYX62Nvz9QgcWlRYFOZEDxOgmI57J5sbkIgrU0duh1ZJOX+9xIpygxQF1zMlx4mDFsbuqv5sg+J5OTAKHVtEGnCYSCDGybAA5XLoHQwgQSGytwecqwHEri07vDeOzJZ3Hx6g08++wzpDHDSckWHUxoP2rY7TzcEcTgoeNuX79akKmtTb1Oggc6JBQMlTwOMtGM2SG/CGzwgMp/84BebP01Gr5GX/P+gahwMOKzJwOQB0oeHvlati2n0pDm75XLF3H27NMCdWQoV2ht5inFaEmypX4DfoKxlGSJRAQSmMIJf2bYU/odylEsLcHjdQl4djqsiMeikuaJhMPGMIsSJ1Y7ZucX8dHHH2P/vr2w5VJoa23We5OVVHyOlBgoaqnSBI7AzMbqOvbtoW57vGCO5hCIw2vgQZ2H1SKAKLMwh81oCpNlz2vI5PHR+Y8FYLAboszrxXe+87t69jZYMD87JwCHAOHE5IRAPN1nLoe1lVWsrRjWekfnFrzzwQd4/hvPqRiTyVBKgvHKwuXyIByK4+rV21hbjSGbs6G1owVbetrV6j83O4NfvvhL7OzZAa/Dg5X5RaQiIaRjG6gJluHY8YMoC/pR09gkDX3YXcix2+Kjj9HR2aVrpqnexOgI0U3s3fcI3v/gIxUOKOnCdn4ailLmpKY6KG8Ac0g1bEmPy6O5Y2Io+NsYWdrskmo599EFNDe3YdeuPYgnGdukQBmCOQQQ+YoUDW03gQzFDodEkoBfmWH55nOa6zTo5Bwojk1qj3Nc8XD+0q9eFuP45GPHEI+FZLRKeSWaMRIsJYBrt7GoQ9YiNZRtsDg9iKYyWF5aVIfHUO+nqPF7YMmm4C4rR019I+qb2mBzsE0+LxYlgUIa9vUPDOhnBLX5nR0OfMbx8AYqytnpQimGNIKVlXrN2noI90bHVERqbaMEgFUAHoF9mqiOjt4Tw7KnZ6vAOhZ5mBc5DgjYMa+sr4UxMDAk4O2RRw4oDswlxXnLgh//TpYmmb+/+73vIBEzxQHeI/WgCZAfP3ZU+Yo5gNd+p38EaxtRjUfGn4AjmdMEN4vSKXwOlKqg7qzNxkIIzU5zAjUuX7oIf4XPyDY4HMpVBKwldWKl4XEKXpcHXrsdkyNDmBwfRGtbHTxlbj2HsooauD2VWAslkLVa4PF6BdT39t5CTW0NfL5ysbaNxIcLv/zlL/G73/5dzM+SSUqWukPjimA3xyKBy3Q6iVQ6IZDMgErs3GF+NrmYY4EeBsPDI8zoyg8shrALgrrnsUQEW3u2aG1hruMYI8OUz1TPjV0tFqsAoabGVvQPjKChvhGDQ4NoamrQXGFHk8PJwkoGuXxGRSajaW9FNBRVgYXvR1NS4zXBeRPB0uKyOqs4n3g//UPDRqoklZRcAY2BeT9ioBZkTQjqEZAOrW+gOhCE22WTHMv66oKMRV0OSpXF4fcZ7fv6+kbFfiGcQW//EI4ce9T4T2RNkWpyYgJtLc1iUbsoyUS5CoLnKkpS3sYUbRjDqekZFacJnrN4Q0CT0i0erxsLC/O6BxZ3mpqa77NOWSDa2AgLhFZxkzM7T4NJr7oteA1k8RM05zrBNYHALrW/OSYrAgEsrSybbg9AzGaC0PNz8+jo7MTszKzkNLhGsgg1PTdbMEKNquBRU12nZ8j5UlkZQLmvDFOTE2hrb0YiEkU5NeUzGRXHWNTivRKkY8FieHhI90HvDoLB127e0fts6+mBFVmZRgf8FaaATamvWAKpTE7zate2TpS5jOky5SgYc64zRlbOyKaNjIyp2MEiFw1I+dmSN+vtRVdXl4oHo6PjWuu5t+HvcK7OLS5jZn4RiXgMYyPDkhFhgbiszINoLI5gVQ3u9g2gubVN4GMitIGuTrPOcX4T9GUOogZ6cU/A+PL+27u3IJHL4tLFq2huaMPq0hoePXIUq8uL6OpoQmhjHqnUOiYnBzE/P439jxyF1+NHPmvD8PAEOju3oqq6QUWbZDaDV19/FUeOH4HVbkH/3V60tzSjU6z7z6RbHi7iFwvr7GhjfuWfufk5PZehwQExzTfWV+Xj0b2lQ+vjpatX0djcikQqjo72FnhcDvlr8MUsuLAYGQzWyEOFMkT8MiRlZjijWc99DrspKFHF50kJLXayedxONNTVqeNBMjsqGGY0hukTULQ2MB6amw01zQnhQUb4F5waKHNX0MIv/t8i6F4kERQZ6A+/12Zw/nPM82Lwim9Kxvqmjy8CyJuB882s84ev9P7/2yTbYoB9Y2ZPwgrfc2BgUMxzFtGqqqoxMDSGsclp7QEJmLNwTLLERmhdDH1+vtm7JUU+KS/zab3kmlPuNUUssxvgruBBw1Dz04KHKWVb7t8gi4aGec7nmVS3JR1qjeb5Zhb/o2f/fQkn+m04zJbuoRSBUgT+l0WglBT/l4Wy9EalCJQi8NsWgY/f/Kv74PnDG/0HGeZ5pKIbQPaLmeebpV902Kd+Klu0LQ4MD01gdWUDd+/ewe9//wWsri1iY2NNwAZ1LWtrmyRrUVdfI0CPAANbWAliEPQlA+fFF18UWPTHf/zHYEuny2kV0/Kjjz7CM888K6PCLZ1bBHh+8vEF/R7NBnWgyHFTn5QmKBmhPBjxYE42mzlOUMeZIOUcPG4v0vGcWHUnTxxDLpeCzZaXDiNZajImJKREII1a4wTnrHYBV/kMZQeSAs9BliOlVzJJeC0pRJdnkAytwuUuw0Y8jRdffxff/v6f4PL1W3ju+eeRT0Zho3EimcE85Ehb3WimMrbUcKbecGVVNZZXV8WEC1ZW62AQCkWwvraGtqZqrK8t32cr8UBDIJffydrkdwJpDx/ENrft8qBCJihZbowdGXKUkEhnLFhaWcNH597Hc889Ix1sglMEZcvJdhNDkccTq2RMaChIIISHdDL+CPqTWcXDP8E/AoN8rgTLYomoiiWtLc3o7uo0bHa3W2Z/sXgSiVRGIOdPf/YLGdudPnEEC/NzAv4OHTqIyqpKAVb8Mgzl9H1d1Xd/8x62bd2ucUXQStq9YlA7NMY4vvhZBM6SKbJ07QK+yZqT0aLdKQZsa1uHrvUnP/kpYLHhe9/7HpLRGOZnZ8Q03b6jB+fPn1O8ydY37EsLvB6fAJ9AsBp/9Tf/Gc9//XnMzIyjZ9sWVNcEJPPDmP3yxVcwNjaLLZ27sLK8gSQ7Fsrs6n6YmZrE/r27UF1RgeOHHlHLejy8jjdf+TUOHdiLQNAPb1W1uhgqAlUIReOIpdL49cuv4vd+7/cEyBBo8XrdsFuA27f7MDY2DX/Aj507tssEbnpmCiP3hnDk8CMC7Gl2STY0pQ7yWerlG71zguEsdBDEI1BD1vZf/qe/xh/90Z/A6fSIeU7glcxtaZsXNKXX19dQ4SuTKSvHOOcdixUWGxnC1Jc1c5AxGxufUJGF8hEcf9Sl5r+pE82D79LSIp5++gl4vS5EIhuSlOFn8dnaLHbEY2RSwhTekmnkbA51D2ysr8GSieHK+XfRWO0XIJTMZLFt5250du9AHmbO0sxsbILPaLtkVIwxal4sdAKDjMlQXy8a6qqxe/ceHekpzSH2dR64efuO8hAZdgQdKRtCQIBA2dT0JAYG+rFz5w6BeYwXwXMjW2KYe5ScGegfwsjoqIBFFgs4hkx3BHEeIzvEsf7hhx/i2GMnC+Z1jGBe2sT3hoaxffvW+3JTvK5IPI/ZeT7TVjFY33zzTTz77LMC05kPCegWdXapx0wGt4B76Qiv483XX8Pjj59GXW2NWMqcx8yHMsgjVsF8kEzDTSA9xFzxG+ze0y0N4Ap/JdzllcjmnHDSONRiU54g+B6OGA8M5if+IXs8EU/hb//2P+NrT5+F0+ZAdVWVjPkM1GVyD3MG5SayOYKxNOm0IBaPyISWMWLcCSD7yv0qpJiOJIIyBM9NMcJiJyPRFG0YXzLvKT+isVRgegtknpwUazWXdUh+gIWPuvpqgT1+f7lAc3aLGPNbdldQWdmKXJqyLy6Na9PR474vc2D05dPKPyzYURe4r39AoB8LIGS7Uled+YpjnAC6kU2yYnJsSkUten+w4yidDCOTiiEZD8Hv82J5YU7SVqvLy9JAz5fV4e0PPlZhKp3N45lnn8XE5JTmCKUqKKfCrid6FAhME4icVg5k8YA699SnJ6DLzqGp6Wk9J7K86XFA7Xx2DHCe3hu+py4LrbHpjEB1gmjMIbx/r9uuvFcs8rJIyrgzPpRf4Zpx4cIFrRWU1GFhqtg5xfzM92UuoowLNdWPHz+uvM01kfmE6zlz0RrH7BtvKz/zOr7xza9jcLBf8i7sL/I6nXDb2V3ANd6mwiljzedNZjp10r/xjW+AuYvv2ztwT5+3vWcrgkE/hgf7VcwRgGl1COT2ByqxsraKrtYGdLY2aKzx+dtt/BzOJ2OYTb8XStbwvrk21TfW6zq4Lp7/+BMcOnxIjHsyot944y1s37FTZAIVZJI0p07h5o3rytNfPXMGv3nrTeVU+hcQ6Oef1vZOeRDYaRi6sqwYcf0Xw9rhUMGJBQx+ca3mc/j4ygUsh9bkEZOIZnDs8An86Ic/wti9Yezdsw1PfPU44rElWK0JzC9M4/z5T/DUE2fhcpSjMliP/r4RLK+EcPTRE/BWVOB23x2k8ym0tLdgY20V4dU1adJzvqpgSnNUt0sxL0r2bfY+4F6Sc0RGlNevY2V5SUav3HewOHv69CmsrCzjnXff1nhqprRaBYuBDrS1tch8lusrC9SU8KNuP7ninOtcw5KSkGG3GiUGC/Mwl1MhlH8YTxqzs7BP3W0yolkwYQcMwV3OGQK2wsyLRIKCrMlmMHszM/xzZ4icybObv4p776JfzZex1j/DxT+DxYvMc+4dGaMHWOlmk2+g6PtGpgVoulAo23wdX8hILzDPP2PFPwie9/X1w+sp096KueLKtZuIxilR5JcxKItz9IPgc6PsIYFz7pe41nMPyFwRj9Enwg6Xw6GxSmlD5b4vAM8ZfKOaY4G1SPln7tU+mqahFiTYxSg2ul3PejN7v8Q8/2071ZbupxSBUgT+ZyNQAs//ZyNYen0pAqUI/NZGgMzzBxjmhTbRz99wHrHQimRbigZP3DyrxZsgBDewhcODmOtqzCSgSU1XGl4u4sKFT/DC934XS0uzYu5sbERgAduls1hZXVFbLoEdthVTxoF6ozwwEswl8ErwnC3e1GhFPqUNNUFbshRpGMYW51BoA7t27UZbGzUjaWLpQSYTg91aaD8nS9JCE0LD5mRrNMExHqT4ufPzC5ibXMDK8jL+4Pu/B6eL8hXUVUyTzmjAokKMePDTYYwAA9vc82wyz8lAK5M3pkTUrbWno0iszSERWtG5JZG14ZdvfoA/+fP/Exc/vaF7bGusgyWXFnDsLfchmSYjmRqxRl+T4A/NyAj4U5dZwKWfwEW5QANpVnvtSCaMxrhY2w6HWuHJsi+aZfK58iDKw2vRNJT/r2jYVuwcKB6aDDvJinTGitm5RYyN3cPjj58Sy5EYi5iEhf/EPGe7dkH2hFq+1C7mAd2wagtsUJkCkgFmChDhaFjjyOtxwsLDXo7Mb6FxKiTkqDFvseK1N96Sruqu7T0Ibayjv78PbW2taG1t1uvJuOTnkIFI0IkgQT5rwRuvvYnnnntOwIOYZoVOCYLcPLARvNBBUrKZRkPTjGVzyKYUCM1nCawmUxm8/sZb6N66FYcOHEAmFdfzcbkM2EhQh6wpgkwEhcne5Hhz2L34+YuvqQ18aXkOZ599Eo8c2q97vXP7Lm7dvIOGulbEImnEYymE4jEkMgmx3srJtA2v4Dvfeg5BnxNWJJGIbGBpcR7xaFxSHNv2HUFFsFpdCAROrt+6pVZ/yigQ1CSjnwBcOkU5I+Bu35Bi5SsvM38qfGqrJ6OPDF+CQwQJDEDAjhIjv6L7yxhzT5q0Xr1yDclUFrt374NFZlyUWUiYgk+U0gxpHdbn5+awf/9eBPx+HXQpc8H3ljlqIc4cN/wcav1yTlM/mAULGvEZ5nkSS0ureOTAAbGUeT/xOKUg2J3BroW4/A0mJyZ1HZRoWgttyOSxs6sbkxOjyCXDsCRD2Ldjq2SCOKfKApXYsecAkik+Z2qrOmGn7Eea+rxG4zxQWanOFOYbxm11cU6gJUEndrgIsGJSsVDrOofBoSFpIFOWobWlTZ0tprhDQ9sx3LhxHQcoA9TcqOJPOLxRANCT8g/guGHnBAs8HIu7d++WpIfJPaZIxDnOMbwSjqCxvkFAsvIT8y8Ll+JZFoASzvsciwgeyVJQu/zUqdMCfehLwIIT5wJBDLJeCRoRTC+au7LD5Cc/+hGefvpJSW80NTZKj5sGmQTR8zYypDNyZyNPMJuM4erlj5BIrmPP3l3Ik7FfWY+81QOrvRzxVEGPNp0ELMxvn604LPaQfX/j5m1UBqrU3cLuAtYtWZQlKMP5zUIOnzvlo7I5M/eMpEDGANQscNIcMEoz1jKBK5zL/DuLCfKvsGRgtZNJmhX7mUVKGVimWXisEvDJuHDtkcdFyiIJmPr6WjQ3N6Hc5zVGduwaslHTPK374XOaGp9GTWWtAFHmWjK0i4IHKpIUTHNV1MtDABO7izgHWKDhnOG9UuaCuc1LY12y0h2UmkhhcnJWwB7XQuQSdCBAZGMF6UQEpuciJ+kXSoBFsm5YneWwuzyYmp3H8sqqihdHKGulOUkQMGe04sWCJiAmV2yEI8zjiwhWVYs9Sma1z19R6PypVrxYGOc6RoCMhWeOH64L7O6hJjkNH6mFXFdXg7raas0hymlwHLMTbGV5RSxvrlXMDcV1yPhRGGNJxowAKU2FOYZZ3Nu+fbu6j7hHKC+vkBFkIm66BcgkJus4mUrq2U6Mj6tLoaa2WoallLLqaG1TjuE+oaiBzzzHsXXp0kXs2bNbgD+LbDd7+7UmB/0VKuLGopQbyqnYxuIqtfCZc6/fuImeLS3wue2Kg+SDKBUiPw0CdyyoeLC6wvEWw+zcHLq6u3QNLDDcudunf9M4nPexuLSswjkZ+eyAmV9cQiyRxtzsNKq4tlstqK2tUocR16j5hSW8/NrrePa558XyzcajYvCazzayU7wWMuCZQ/jzotGjq9wJX5Amm37Ewmk01rfi1V+/hoW5WXU51Nf7cfDQTrhceaTTMUQjISzNL8Pvq0RNZT0SiZwMpLu6e+D0eLEei2BodBiHjh1GZGMDk6NjKgIx5pSN4hefKzsN2MF1+PBhFZN4jfzi+sH5bTrRkioqLZF1L/+JPM4+e1avW5ibwdzsJGpqqlQUZuGV8ZJfhtZgrv0Ezm2axyrgUvpIoLcgcIGqfM+VtTXNQz47Fi1YwLarnkRZtwJQW+iNMlyKYp9UkQJd6Nv6EpB6M1mB95jLGO314ldxL715D/ZleukPg+efAeXGRJPgefG1xfctytTxtcU90WYgvfgzs14VdAAfuMAC2/u+pIwBz4uGoewgqfDRbJbEBA+u3+zFRpgddZT12SavjOnpKT03yh35Kirg8Xq09yZ4zty+VjCEZpGWayz3lfQoeljzXJe1CTynzFChZ03PkosGR+dJWlYAACAASURBVFKCZxQr93BG85wxKcalBJ7/1h5vSzdWikApAv/ECJTA839i4EovK0WgFIHf/gh89PpfCjzfDH7zrr+IKZOIrN4Hz82edbOh6GfMGwGUPJxYcshkCVhYsLiwgvPnz+O7L3wby8tzYupdufwpPG4/urrZ+k19U7a853D58mUdUr/y+Fd0WI5EIzqE8wB/4MABmaohnxaYwjOWnTIVWSAWi4u1TrboiRMnZEhHrXKbhUAS9bMJtlA/mFIreckMkIXOo8+90RG8/vrrpk04mUYynsAPfvAH6OxsRTIRQ4W/DEnKVhRQHn4uD8GUVzGb983gOUFfMl9ycFjycGTjBjzfWBaDdHZxHW+fv4xnf/cPEE1m0Hv3Lr7x7DOwW7LSiE6mMwjHkgLSq2igGSEYTHZjHqlCe2xdfQPmFxYE9LEAQEbWlvYmadYW2WWbWUP8OxmAPJgWn1sRPCfYrkNcAVR++PnzcOlwVuDHP/k5jh49BK/XicaGWsRiEellFxQ+CsA0WZdkotrF+uIBdXR0RBr2BEUIcBmN/M/GS9HwiT/LZdIC/CRXY7cjlkjC7nSLaffaG2+KFbqlo1MSGG63E3fv3EFDQ70OzQJRJauTk9Eh9YfJ4v3hD/8O3/rWtwqMT1OUKBYLOK4YD4KG1PK2UZOXBpdOo7lOEI0dEjQco149tdDZEn/l02t44dvfht2Wk5Gr1ZKVcR/Zw2QYm4IMX8dzuwPReBr/91/+F7S1E2RZR0trM776xBlEIiG898678JdVoKK8Avv3HpB+PHsihsZGce3yZawszOF73/0GqoMuLMyNIOh3ia1LtD+ZzOHSlZsI1rfiyPGT8IqBa8OdO3cEKJ0+c1o6t8P3hmWKRnYf2bcdHd0y9GtoqMP+ffvEBDXGm8ZMj8+JBRkWBigRwXFDhqC0VAlmZbNYpzlkKoubt+7INK6zo0sHYhawCITx8E5grr6+TiyzlqYmjW8CU0YugKa4hk1LwJTgM5ma7DbgoVtgdAEC5til/ENf3yCOHD6CwcEBXR/BJ5oclnvLJPfU3bUVA/39YmxPz00gnUujur4Bx44dx+L8DG5e+QQ+Rw47t3aKyWx1uOEq98PuZq6gFI3p+DCmmkY/n3lDc1wFBAK5WXhcBGHIimQxiwxdI9/EopRkfyxW3BsdlflnfW0durt7CvIXCcWRz+batU+NYabLgVOnHtMzIDhJwIgyN5yzzHnUzCbgwZxG0KlY7CoWPX/y978S4N3e0iIwW8xN6WRbBLTyGRKMd3l8CEXieO211/Q8yaI9duyYCpacAwQpmANp9nhg/wHcvtUr0JFMaLIuOXbYqVBfW6v3plcDZT/8QT+ySMBmz8OasyJPaYp8BmMj/fj02sc4efq42vW9FZXwlAWRyjiQybvVNcPOHjLHacrMOccc7vX6sLEexiuvvI5H9h9Ed1eH5tba2qp0mbm+cDywy4O5hGONgAuLABUBH2KJsJ4f5z8B4NmZOenlkznNDgB6Y1A2ipr/S8sLqKmrFGt6YGAAjY1NCIfCkvw4cuSI3pNyBPzcymA1BvuHpONLtvWWLR2KA8cx74FyGJw3ZJ/TbPno4eMI+qvua2dTJoYsaD5LFn9MnjGFTua+jVBM2tfsdDl2/FE954sXL2LH9u1oqK+RoXIyGVOOTKaByek5PQOrlQXHpArEyCSQS8cQXluGneObhqK5PFzeSkSSWVTXNaiwOzwyJlmnp88+i+ZClwwLeWR8cgxzHjI/cJzQLJdmt+y6uDcyqp91bulUkYsAJe/lk08uqMDDmC8sLOoeySBNJdO4ePGS5vuJEyclc0PGNAF1AqXMC+za4HsQeOfr+McUvbMC7/jcCbSGQusYHh4udEb50NZOM1LTLcTfo5zN5PSMuj1Y9KitqVdXFk1Lzf4mJwD2wsVPtF5u696K8EZY42nfvr2aW7w+5jd2FLDAJdmWsjJ1lbzzwYfY2t2Nhvo65clAhU+MbgK1zIUsZtNUdWZ2Fm5bHs0NNRqfRmvfVIeYL4qyJJxvoY2QWP00Sd67d6+YuX2F/MW9CcFfzt2XXvo1urq7jS/B+IQKlwf370VlgAbbpvuG82cjFBbLeml5BTdu92p+lzkNQ1pAKIFDMnhZmKZXgc2m8c05z3ywc/d2XL1+WebPZd4AkokswhtRXLl8BaurS7DZsogmNvDYqWOoqQ7AmktpX3TpwmU01zehp3s7/P5KBIKV6sBbWF3Fx1cuY/e+vWhuakYqFsXoyIhiwdhuNjH/4IMPlIPYCcNxZRRQDAi8vraKaDSM5aUlzM3QiLgciVQaO3fuRoU/gPPn3kM6GUJHRzv8gQDKKipQS9PRJItuHB/03DDdTl53WdHSXjmI44wdFhwzlKYbn5hQd0lHR6feg8VBro3cbzJeKuaR0EBqSMFkpihzZsBcA8Z/kcTKZoC8uIfOZ9MPHDQ+R0QpGIR+2Wnk4c8xHUombkWQeDNgvxk4LhJBitfy8Gd/GXiu9fALwHOO7Zs3b8FfEdDzJfN8em5efjWcF1t7ejRPNjZCptPJVyFCCOX7WDDftXOHjO9nZ6aNwa7DIRCe+watY//DzHNTCBF4XmCeyyPI6vgc8/zoU39awol++4+6pTssRaAUgX9EBEpJ8R8RrNKvliJQisC/rgjQMPRh8PxhIN1ExDDPqRP8MCjLw+sDrPNN4DlNy9ZWI4hFU3jl1Vdw8OBeeMtcmJ6ZlB6r3eoByanzS4sIVgZQ4TfmjmQrEzDmQZqgDWUGCGCQee6voGEbZRwIxpLnSHYaTQOdAg6vXb8mEHPXrp1ijVnyKems0jgNFocA/WQyiw/PnUdDUzPOfXQe66ENMVOoH/rInl3S0qS+5te+9iQSZPLZbTosmfZQ03otIK0AJvJgZRWLNi/mOTXPpaFtzUvzPLk+j+jqArI8PFud6B2ZwdEzT8NdFsCFixdlgLp9axe6u7qwQUaewyWWs4DYdFamkQRlGGeCPwQpCDrnyH7P5TE7Oy2tT5IvjW5rymi5OhkTsvAoZZFXTGkQRtYlnxsZZ2ph1sGCB2ojf7L5GROMCIXTeOfd9/HCd78jGZskZWZsNF01OpPqNihIZ5DBRc4rr5WfsbK6LBPF/fv3iZ1KQIDxIp5gyFlWscHIfKSpJLWUbYw3dZ552IcFiTRB2l5cvHQFv/+970vGgYda6s4ODNzFju3bEAwE9P4E1cluI7OZ7cP/8T/+Fb71rd8R2FZk7hod34RYgTSm2rVrFyw2C6LJmNHpLuiFkrnKa6P2OvW5+VxnF5bw97/4JZ5+8qtob2lEwF8m/W3qDXs8Th1aWZgxxmkWve69D85jdGIe7R1dihPBiqe/9pSKD7evf4rp8TGcOnEczQ11yKYTcJeVaRzZLTZEN9YRXltENrUBWChxE4LbW4YsXOgfnMLwyAzWIjH8mz/9t8ZIz1cugOrRRx8VE3ZhYU6dFGSLkvFJ80Yak1LqiOOZ+ts8qJLd6naytT2LeJQma3Exbqcmx/U+BBPb21s1fgiGkrm6sLCMhcUVtLS0Sws5HAkLwGXXAwtQNP/i86AkAY3W+DN+lsaZxbDDZRhLHea0YeqztVrMSIfLmNBS6gUWvPHGm+oSIDuVEksEdAk+xyJR1NfVSaahsaFB8446xW6vA3aXHZFE0uj/2y14/82X0RAsU6GJYCHFKiqq65G3UQqC8i+G2V1kwbPjY3ZuXoB4TV29zB4pQUTQl4CvvCAK3gIsAPC+iow2glTMW4MDQ6hvbEZzc4sxZs1mxEYmY/X69WvqDGBxyVfu07xmMaAIxrCIxAIBZTHYyUHztCLYzTnO53312m2ZiHKOE1xjDiHYSEYwQXqCEwvz85J7okwB8ygBwW3btokRTGYn48+iB4t7NDW9ee0mHj99Rs+9prrGmMja7ZJgikVjArg4f+g5IfmmPPXw83CS2ZfMwmHJYW5mDO9/8AaOnzgMT7kHNqcXwap6xJNWpHMeEzc3WdcpZClTpA4CgiT0oLDg6pXriEUTOHJkPyuaRuqB/9GkORy5X+TgPTAncr6zK4JMcn5nIYLg98I8AXeywrPKd/wZY8dxtLq2gu6eLgE016/fwBNPPIGFhSWc+/AjxZr3RzCbzzZQ4UdOhREW25oN4z2bwfz8nABefj7zFmO+d+8eJJMZyXNI95p5zcYOjkI3S8EIlDFltxJli1ikm5icxsjoGBoam1BdUysQntIhXEdi4RDKPE5EQyHQ2oAmuNU11ZKpWFtdQnWVD9lUTAXb8NoSMokY8jTZY0dUoUuKkJ/dXQZ/dR0uXLkmRuipx79iJKrIOs9QNsgAjfxaW1+TfAgBSV7rECVZ6uukUU+2cHt7h+Lw/vvv4+jRoxpHHKfs4iITnYAY5XPYOdbbe0fjk8Aoi2zsiqI8GH/PVygOM3fKfDBhuldWlpZVTJpfoNZ2UuAoc4rD6RDznD9j0YnPlfmdZs1kDLMbhBJsLqdH6410qnNpJBIxyYFRiuXTq9dRW12nddJ0SFVLv54ALg0u+TM+LwG5Vht+/eprOHnyBPy+Mnl+uFXsiWguLywuo7K6BvFkSjlraW5G6znjyRzFXCqfAJtNzH2OJ3aSEEznzwcGhwtdLAExzZtbmgXKm0KcTTGlMTFlXk6eOqWiyrEjh+GlZBUX4EJBmu/LhZVmxZ/euIlgIIhtPVuQTac+ky0TaG7X+krgnKAxgWvK5M3OTmFLF4tRzOGUU8liYXEVlcEq9A324/btW0imKYOXwdGjB1FbWQ63wyoD5YmRe2LCs1jqdHngr6xBIg0srYfw8htv4Q9+//twO2wqbHM8cAxQy10SR1YazHJMLOuZ0li3paVJ+Yf7ArIkkvGYukA+/OCc5OtsDjfKfX75erz91qvoaKnWvnF1fUOdLszXNMcNBKtkak75Ma/bq7WAeyka01JGzLDcuVdxqOOI+Y1rHIkb2htLi96YxktCRl19dmMer/3SZ1rcBjsneG663LRdLHz/IuBcP3tItmUzoP1Fr3/4hLKZlf7ZZ1I26rOv4v5MwHqhQ7S4Vm3uPC2eBR6WdHkQ3Tf3+DB4zrHELxbSWKRk5yiLZKFYFFMzM+jvHxB43r11m7qBWFhmsYdjnHsHFjMZ17HRYaTTCXV3+H2+AvPcyHX9Y8BzFd/VjWQR89yA54Yss7mAUALP/3WdeUt3W4pAKQL/cARK4Pk/HKPSb5QiUIrAv9IIkHn+RQzyz2sd5hHdWBbzvLjBLoKsPPwVv4qyGATgqCGaSuUQjfDg5pbWL5CB22MX46+jvQuRMPVFqd2dxWpoTYAoW41ramoFAhLcJJucgA9BCmqiso3W6cgik0mJWWyzudSOn82agwGv78MP38eZx0+ZdnePA1ZpxZIBRnCQci3Aj37yM8wvLuuwun3nDrHp9u7dBZ/TCl+5W4xzHtpI2CJAQADCuEwRAJHGB3LUt7UQ/MjDSpAiT9kWK/IWA0zbqWmM1H3wPBGNwlkexIWbA9h37AxqG1sEGuYySdztvY3Dhw7C7nKj9+4AVtc2jBlhsFKyG7wGmhWSfUXTPh7KJ8cnUFtXq/vk/6chavEwRFCg+Pci0MbX8O/S2S2YdhXNTyV5UNC9LLb28gDJuCaSFvzixZck2xCmJupWmn4lFB9j0kTw3IDhBPNlzFQwnORhmODp3NysdFbJtJXEQoFFxOIJQWq2n6sIUVCiJxBDMILANZl2qWweb771DlLJHLZv2y7tZb5XIhaRjAsN01qaGnVd/Dw/mYxkit/tu6+nW2R68jsBDTLPGScydzO5DFJ5shbtyNIwkFqbNruYkQ67G+msFRmB58u42z+ATCqB6soKHDq4D26pC7AbwoxBxoHAeQ52zMwv4b/98Md44umzWF0PC3S2Wan9nZd2dCoawvrKLM4+cQqdbXVIxUOwEZi1ObCxEpaxXWh1GQ5bBulMGF6fRyzS/qEFxNNeDN+bxd5HjIY2wRy3y4HmpkY0NTYUChQclwSqnQLCCE7H4gSqLXj7rbdx5sxpAa+UTqBGLgEzAlYsRhEIZ7s+mb2NjQ0GYJNMjUsavzdv9uKRg0dUKCAzd3WNDDKy0sjSM4UVMm4d0qLPqNhCgEzFC8q72O0CcDgeebEshmVzlBGgcSHZ/8a8jePxr//6/8Ef/eD7um6CIZRpqaqsQiLOcciigU/Ah+YgZR6QlV66vaA5HY+s45Vf/BhH9+2Av9xlWIMONwK1jUiws8DtKYCGBAYoT8PCFHDjxk0xguvqGzE5OSVAtaauRvOe78GxRPYl74kAsORFJH0BFbci0Siu3eyFt6xccic0hXQ6zDyk7Arfn/d0/PijGqfBgE+eDnwtQVdeC39OwInAVGVV1X3zP0pXxeOmGEMpJwKUZLEyJwt4TyTUJUCjz6aWBsVmx47t0lvmHKHEFWPP95cBHk1X6QnA5xONyF9CTHanAUXVIZDLYWlxCZPTkwJ42QHQ3FyHfC5dYJ5nUeawI7S+gHffex1tHU2oa6qHxeZEoKoOzIhZUG4qLomTxaU5cnIlpxEMVGJ1NQSnw4NoJIm///kv8J3vPI8yL7uGOIYoN2FHlh0dFhtGCTTXN2oMsdDhdDvh9JAJztxnpIY0tgpFEY5bFmN5n5RRYeGCBQvePxmT23fsgMftUU7u7+uHr5yGkDYVQTrb2+Gym84JAr5kqBNcfemll/DEk08IJB6fGBebmIDr7NwCqHzCecDnxPFJeTKOD/oUBIMB+RCYgnGeZGZd58TUjBjeTS1tAkvZVXPwwH6ZVFKOJbS2CqvTi97BUTxy8BGZJBLYy2ZMgYgdTDbKoq0uCTzPEjC2GINni92FKNfkdB5tXdvwxtvvwReoxJ79B6SHzkIp4+W02SUZROC5Z1uPmbtkNodDug92EREgZ+GCuYEdC08++VTBV8Ot8aWxHKxEbU2tJFQ4T3g/ZJxyTefY5/uyiEEQnXOgWMRlAYJ5IhqJY0t7J5pbmgpSPBnJHkUjYT2HuvpadXLwmvgsjfSM6WIxz9wUhWVinknC4TQMVgM4UhM/ruIpxwrzPrXtyaCnJM/U9ITGyu7du5Tr6Mty6rGTKu6yy4m5lt/VqcIuNBYcZO6dxMjQEPbv2VMAXR33Nd6ZF3nPNFhl/iM7l9cZjVFXf0pMXfltWK2oqqbJuelouXbtuv7NvVF1dRVefuklPHP2aeVTmoISzOZ6lUwZGToWV2dm59XF9+QTZwRKMr5Fw26uuMwrLJLQnJgFA+rXU4qKHhjU9GZM5ONgsWJhaVWyPdwvvff+R5KpYvGxqbYC3R1NqA6UIZ0IIRFZw/jYPRw9dgKZrA3VdS2YWw7h9bc+wB/90R8inyXASsNwmo5Oora2TvfEXCTPFIsFN28yH+bR3tGKYIDSYTZkEkmsr3HuWBULzSunG2UVlejp2YFPPn4ftnxM+crt86EiEETWYtXzJcCuDqF4Eg119ZqfLFhxL1UZrNS6qBZG7l8KnRr05+CayHGi/J4xBqfRKIkgUZEyyrxlBUKFMde+D46rU+nz4Plm4LoIYH8ReG5kDz/7uk9meQiEL/5GETx/EKw3m7H7nZIyOTXjXux5dRxwn0RZHFfB36EgvVjUbjfI/edPRiI+UFqssF/kniDNgpfxQ7rwySXtvbb2bNW8ZMGW8aPBMIs6O3bukmTj8sqa5ItofM+/s+uIexankx+QU9eal7m74MVg/IbMVxFEL/zjPqlFYnsFYgvXKePHYZVBssBz6d4/aBhaAs//lR5+S7ddikApAl8agRJ4XhocpQiUIlCKwJdEoKh5/jDb/IHNvV6bR2xjBfmMaZPW75ORYyWb7jOOy2bw3Go3h9fJ8Tmsrm6gr+8uTp48jmQqitm5aVQGaxGPpbFjx17JK4xPjQsgqq6uFhOQUhpFRhLBC2oAsw25MuhHPh/VBjqfI+BGIJLa6zQrNAeBl176JU6cPCZwo6LMo0M15VpsNgImNM20497YBP7LD/8OT33ta9i2rQf+YADpVBxeewbR8BoaG+rExuQhUUwjamXmDDDKzxPMS/DcmjWg7ybmed7ikJyDHVkBF4n1eYSX59R6H8tY8OLr7+Hw6SfRvWOvmKxrK0vou3Mbj585jWgihaF7ozpQU1OdEgEVPp9a6hvqa9UyPjs9gzYaFw4OSJeVQAXb6Hu2bS0AZzTHNLqh0pVdXFT8eFgnUEHwggcbPksdEimZ4XR+pjWayYjZTpNVAh/JlA2DgyO4cvUiHHYLtm3rwr59u+H1ULLEaIEWz1o8lFMjlqAGD8VWm0Xt+QQb+Hlk3xL0lsknwfasaScnj1eS9AW2FoFVspJQBFSzOUzPLEgj/97wqORgurZ04NRjJzA/Ny19Txp70Sivro6yMlEBigRw3nnnHezfv1/3zgOj4mK1YmFxUf+ur2+QsWHWmtMBubzMA5vFihSZzzaXDFxtDo8A9P7hUbzy2uvSQd3W3Y5jxw6ivjoIqyWjw7fAModLB/xU1orevkHcuNmLyoZaHD58FH/7N/9FsimBigBy6TTKXVZMT/TjD7/3POamBpFLh2B32nToD1bUYG5yDpH1EBy2HBwuC5K5LO5NLaGuaS/e+/CuZDD+zZ9+B/fu3cUj+6k9ntX1z8/NyISXmswEQDkeCJ473F4xTsnyI2De2tIqNiS1wutrKYFTjYA/gOamFqQzKcRjGygv9wrIJaOX7DwWNhaWlnDj+i2cfebrkloJh6KoqQ0gk4vJoJSgAwsizAkEGwg6EOwha7goQ0SGXjZjOh/YMm+3GbYl5YiIf5k45iVDMz5+D9/4nbMaN+ycyGYIjHqQSRmZE3VaOJwC/skAdro9Kr5QBolFIFs+jaHea2iqKgeylE9xI5rKwl/TANhopEdTYWpyk0FOiQWimcZsjvrrvEeCi9Stp5RULBkTC5wM0kgohH17dkmLV4AWuxcIMKloZ0M4kcKdu3c17rZu3SZmJ8c82dFkqlKahZ4N1HA+fuwQUpIeoXyF9z5zsQgsFkEPguPMb/FoDgMDgwLX2jo6ZbhK/VgCaPwcSj3VN9Shri6A2ZlJyVNMTExo3vP9GVsWJfl3srv1lUujwuNQZwfjxDhSA5xA3tpGyPgCSB7orgqeW7s7UE05E3c5MnGahgLpZAQDgzcRT25gS08X4qmM5k8278KdgSkBr2XlLoyODaGs3I29e3drfoZDMRlJJxM5fPD+B+jubkZ7e50xQ0yzaMquI4Jflbh48QoC/koBl5MT03B5nMjmUyqEcV6TIU82MZ+/KfJSSszIgTA38YtAIPMSGeksZJw8+ZheS4bq6MgYjh49pufDMXb04L77urum4FCOX/3qVzh79pmC7rZPjGyaWL7z3ocySuUzMvIUGczOzuj7nr27VfylPAnzobJnYcz5/EH8+Gc/lz5wV1c3bt+6qU4ogufVAT9SsQhyNhcu3+rDrj27JCERIZDrsMksNJtMwF/uxerCHJwWC0JLc7DFl1DmsqM8WIWltQgqahoEaja2bcF///HPcPqrT6ClrcOA+MyjNvplLGpdaWhqLBgpZ5GjjnoBeGOXCUH0Cp8f169fx8mTlGVJ6TkxfmQ0E4DnOG1tab9vEM1xzXhwvvI7pYEImLIoxXW+t7cXTz75JOpqa/HKr1+Fw+bEU089KWb5+vqq8g9jyiVnZWXJFEFYUHM7xeLNZTlGsgj4qYUeFnDK36UJLv0cmN85L12eCmQ5HrMZfPLJJyoUsrD01ltv4cyZUwLeVDTp7BTznfHYvXunCp4GbKUOu5HFYYFXGvtWs2bdun4Te3fvVaz4ufxM5kAWuLkuMa/yO/cXZO+nUsDy8oqkcih5Eo5GxKLmuP7kwkUcPHgIe/buVfHB43LiyuULePz0acm02dkBJkmWvMlduTwisYSKdS+9/GuZQHMdYB7mHslhN4U75ljmz9+8/Q4OHTqsfM3iPscYn43XV4ZwLIrl9TWMjE9i3/7DuHG7H5mcDb13htQBMDPej509rZidHEZnaw12bWuXcS2Nb0+feRoLy1Ek0na4vZVobGqC18tiH6WZ6IGS01zhXoRrM6+PP2dempgYx92+2+joaEVrcyOqg0GZ37LzhPGQUbvNib37D6G9sxs3r1/G4uywxlp9SwsaW9tgdbi05+PPkomUGOM+Sq+l0linYT070yTtZjxryCKn/I3ki+JRAfGZlAF+XR6vwFd6DnBsc43n/oHF5s8zzw37/4vkVAT8FvZK9/fY0l83IPUXyaiYnxv998379OLfi0SHB9niphthM+u9yD4vHgWK/9b+vcAk1z6uCJ5zPEnGzHQVmv0dv3PvzzOA8QIyxvEZJBKcCzZc+OSyCn7d3Z0IVvqxsr6i9+fr6BfBjjKas9LAmSA6uyyZRyl5JLA9FVcBh+QZUjCYs1kttVISS2sqCStFtx3epukGkh49TUHve6iYeGbZ0Vjorszdl20xazPf6+hTf1bCiUon5FIEShEoRWBTBEpJsTQcShEoRaAUgS+JwMdv/tV95vnDm/fNL2EijYaLmueUViCDlC2thiXFgxs3qPxuZA9ySGWoAZ3BR+c+FgjW2dEpZvT0zJSADLIvl5dW0dzcJkmJm729AvEI7vAgy8M0WWk8wJNZyT+7d+9Bmdcl5jmviQAXYVceBI3xoCHLfPzxeXR1bUFrWwuS8ag0gKl3mEpxo23XwYuH3HfffQ+Hjh5Ff1+f9C2bm+pR7raqPX4jtKbDVPFAI4Y1DYkKwDnZ0iSi52h4R0EPUQcJwepfAv3IRnchiUxkFaHlOTgpDZLK4rXfnMe+R09j1/4jiCTSmJ2elolZe2uLAFin3YE0TY5oRmq1CLgRCCnQwZhopcS2pBwBAVs7rt+6rYM+/x+vm63aOnuwbTWRwNr6uoCv3Xv2Ip1M6jN4gL99+45M2Mp9PrUy871cbrcO2GyfpmFcLJLAvr37dB3Ujr1y5RJ2795hVK2z5gAAIABJREFUTMrEFjcHFaP+TszRMI11oCnIwVBPdmx8FD093QLJKfvAa0XeAeTMGNqshc6L57ghe5aHtdX1dayuriOTs4uVzHjwEDw+Nqb75oGLBymye8mGZOs/NTOpTH/39m2Z8FUGjGGlsKqsMaLzlvmkx+nz+zE2NYal5SXFWdeeh9r/CZo2tbRjdGwSt3rv6nB89mtPor62Umxzl8MisJAGnzyks8uBB/xYIos7dwcFQkQSGzh1+nEg78b7755HOBRCPhuH257EltZKBLwWOPJp2FSsycPjJUuWcjtOeMoDeP2Nc6gIlmE5FMHx00/j2o17GJtcxeHDJ/HoqUPo67spPwAWEioD5di9awfSqagx/RQdyxguMnacA9TFnRifkDYxn6Pb5da8JNOvaNLHBoHqYAALiwtqcbc5XdKaJYg6OHxPQAw1hWm0SDav30+d6ZjkdyhLkkwYmRPKXBgZHY8O3WTBmm4IA24UTUQpB8MxJOIoCyqcp+ksXnzxVzhx4hgamsnGNEQ/gnNkC7udLjTUN0i6hOxpAtesG7FbIRrj2LFK7qXC68S5d17Dod1bYUFa47R/ZAJ1rZ0ys5yZYmdEswAlXhuNJakhX+xoYS7jmKMMCscdQT+C5Rz3c7OzajOnCenp06eUtyIhsmONqbHdTVmUMMbGx2TiyiIf/xBA4v1zfpKJ2dbeDqeDhR3DeleCKTBECw0eBYkBMv+M0R/9Ffr7BsQcZhcNW+Xb2zslncDnxNcpRedicLsd0rTns+Bnkg1IpjpzKBmgfC1Z/R6XHciyQ4LGmwQ7PYbdreqWRSCdJGzKy2XuTLC+3FsOv8+PproGddykkyySjqN/oBc7d+0Q65ASP4m0BeGkHa1tbaiuDsDpMvJPLKgRHBHbNmNBaCOKlZU1rIeWsW//LuUrStogmxdwx4Lfysq6dKLX1ilPY1iivgqPWL1kDXM8U85J8lWFbhd5AxN8oR+Fw5gmFiV3fvqzn+P73/9DPTMCjZQpoYb34cNHcPXKJZw8fljgqeRWCqTMt9/+jbo35NNQMHI1xWWnOnCKHg+Se3DalVvCkZDWJJmGFjqEmM9ZTDHFCYvyHrWXaZJ48sSjGvTsoKLB7+LyGnr7hxBLxDW2b928IfPkcGhdUh5OFo9YxOODzyRgSS6jtbFW45fXSe+GdM4Ci8OLd859gsefeg5lwVpkrXYwc7ktLDCaGyQYK3kRsqw5lvj8bTZJmxDwjcYJTlkk98FmDkqjEJgsanuvr0UQjybFbGaxwGY1hVXKn7GYZ1MnTEzSXi63Ex2dHZJF4Tyn+eetW7c1/igtw+dCM/DGpkZpzFOeiSxVFfZSCTgdRi6NrGmadBLMHxwaNhJgMhe3yRyZgC21l2nwubpGBqwTgwMDGjPsGlhdWZEx8YcffojnnnseP//7n6JnWwe6u7cov3D9pEEvfSS4D1KLDy1b1bmRx927A+rEaWk2ea9oeMuxwDgyh/Crf6BfRRKul5zvs7Pz0pffsqUboyOj8jWh/vqRw4cRjUfk77G8sIze272mS81m0X4otL5eAJ89KsY53WWKFaWI3F6vuuq4tjPONGhlJ18uk5MM3pXLV9G1pUsSOQSqy8vcMp5WMYAsZYcL/QODiMSTqKyqgT9Yo/z8/nvvIRVbR1NdFbb3bEFVwINIaBl2W17a/jQu9XgrMD4xj6985Sm4veXmPblvFLveopzHmJAoQRBYoD7X7FxWcmPRaEgSalu7umQiyXsbHhmVBwp9RB45fAzr4SimxgbhtSUkY9TR1Y2yCpo4W9S9lU6Z4illW1gYYmWUHSrco5ohbjaN8q0RiAyx+CkLWJRtIYv5vjGlQGTz2gJloDBXCsDy/fFg9hlfJN/yMDllMyu9uO9+kNBCiT569zz4xd95mHlu3vtB8HzzNWz+u3638Kf4XIrXVuxCfPj6ZbbM/baF4HMaFiuLmXnN1VzOgSuXr6mg3NHRjPIKt/ZTNGGlzwTXKO43KEmo/Vc6C4/XpzHKDrOJ8UnYHHYVUSmPFKD8Gs3YCZ5zr10wpC+KuJj4svPzQf+lzUUDY5JrCgE5SsJ9jnn+70o4UemEXIpAKQKlCJTA89IYKEWgFIFSBP7hCBTB8+JGvQgUb2axFDfjiegGctmkWJ9Gv9Uwzs35owiem5+QGULkkQAmmabhUEQt4GS7EiDftm2HDktkRJPFmstZMDR0DwcPHYTD7hDripqo1KKmziV/j+A5GZIECK3WtGF/6TDP1mzqZhA8twi4+vj8J7hw4aI0Vjs62rBte4/ADoG10jw08hpsHyYLloc2Hirn52bR02UYMwT4zGE8Yw5XPFhJrsVIthA85xUQPCdwbsvzcCNuHlL8HzaHMerKJpCNrmJ1fhq5TAKuMh/efv9j1Hf04LEnnsVaOInxiSmxpRtqqmHNJOG05cWepHHkZ4dNE28dIO4zgQp647BgZSOCxcVlNDc1wF/mEUM9mTDanTy0kmF56ep1bN+5CwFfhYAVA9pNqfChVnerkZxwul1qq29tbxO7MJtIoKOtzeiaZzO4ceMadu/cpQM5Wf0GOP9MT9MgnAZQIMFcZqfJJHrv3JLpaDIVg9vjEPvTAgeQ/0w3XycZvZ95ndGn5HcyHy2IJbNYXluTNIDL5YbH6xVQOzI6ikBlJR577JQYp2T+e10OaYhTEqetuREBXzmsLPCwfdnuELvf6fJieW0dA4ODaG5tRjxpgDeZOTqcKC+vECDe2tYukJDFBgK11VVBPPfcWQT9PoGdC/MzqK8lW9Do1MLiRDSewr2RCSytLCGXj+D4oyeRy7hgybNwNAdiPxsrY8jGF+G1WeC22GHNkEVIo9Q8aJ+azDtgdQcwuxzFRxevwVkWxNPPfAM/f/HXYjw+9+zXsbC8IsDizp2b6ppwuSz4s3/7A5R5HeoUkEhOQfuX49eStyg+V658iqbGJs0TghlidZM4Rxki4aTUTw6hproWyXQWsWRaWrMfX7gs0JwmngSPqA9MvfRwmCBOGo0NjWZe2vj5TnU8SPpIkioEEY0UTHgjUmDiUYOWRq5pI3kiZp9DnSmpZAavvvYGXnjhBWNKWWDJ8feo1UtzUM55grh8bmTysttgcWkFdptDLLfauhogm8SHv3kV33z2q0A2BZvTgenlNdi8fswtrmN6bEayIeY6IVYs5QzIeGWOICuOn0nAmnEx0g0xfTbZ6LxP5rburm6BfYahaDfgLNsULHkZnzHOxliSLGiClDzcF1mCRGSM5AsLgpSHSiWzYumxxZ1gA6+NMh1s7ufcSOUJHpLhbhWoNjMzJ5PhHTt24pEDB1Vk2Aitw8acaTFMSYK8BAHNlwXDw6MYGrynWNfXN2HXjh64nDnp1BeZjUX5i83Aj/JBHkhnLJibX8TgQJ8kRoL+chXIFudnce3TKzLX5Hy+cfMG9h48htrWbVo3kokocjnqR9Owj4xeygvRLJL5IoOJqSlpNz//ja8D2TTK3E4VJFNxAvsG+CFoHk+mEaFhdCyGCp9XwDQ11cnW5HdKAHCM37/2Qn5hjg/6/SoksfPmvffP4atPPClwiO/LboNQOILp6RkM9N/FH7zwbWQoVwVIEoNrEhnXHCf8QzCZjEmyawlgJlJGHonMYLEg2dHD4pjd+FIY8NxIpRQ9KFikILjE7oC7fX2oqAigq7sL1TU10qTnOlVf14gLH19UgZk+HZStokY2c3BVMKgiDlm1lEgpL3cjm1pHNhVGNhkDUnFqhxgWp92FDy9ex7EzZ+GtakIsa0WlzwVbclW+IRwb5eV+fWch6n6nWZ5r+ZKKLvcmltGzY7eKIOlUBBaC4x4W6Cwat7msFelkHmMsVNVWoakxqG4Fjmd2cDEPczyySBxPUG86KgmuufkZzC0soqdnu+YB9wixeAqXLl3FgUcOqiA3Oj6CkZFheMvd2Ld3r66P610sHsfQwLAAOwKu3d1b4fGWSdaJkkNizAd8aG9vkxZzT882wyTO5fHyr1/Gzh07NG8mJqbwxFe/il//+pc4cpyGnn643C4B8RxbLNzxdZIUSmf0fHnflB46f/4Cfueb31T3DRdBspT5vFl8ZDcI5Sru9PUhWFWFyppKjanVlQ2srW5IvoprzP59eyV3d+bMY7Da8oix4yWSxO1b/fjKV85of7KysoiAv8IwoMXAZc5Ia3+ytLSKjz65hK9/85tYD63j5u2bWFtfxfzCHJ49e1YyJjdv3MDuHbuwODeH1tZGYw0jTxQW96yaC8wpLPwdPXZE+xICzx+8/x52b9+O2upq5SPuN8LhDe2bWMRZXl4UieHR48ckNdPWsRWAB+sbIRXqIuGw8RovSMUxvzCOLGwwZJSjWVqcF8BeU10NNwuvVqvGxL3RSSSzeezcsw8r6yFYMxF4EUVtbTWaW9vhcJerW4zSPITFtZsg+1iFRAsy8u75zPRS+8jCfnYzaP0AO/v/Zzv9MKv7YXb5ZpD7y97mQbC8QEYomHKaSp3R7n8YCL+/D9/EXjddmWZ//PDvf+5apdHOzzNFjc3g+cPXqteqQ9CA5/Sr4LhkJ1A8xtxml1dFXV0NWtuaUFbuxMDgEJaW11SYra6tVUErHk9q/A8ODsnfgVJm7EJjAY0FWTH7LVAHTbDCp3Gue9IqQjZ5waeeY6dgPv9wHIrXXgLP/+FzYOk3ShEoRaAUgc0RKFUUS+OhFIFSBEoR+JII/JPA84JmYhHEepj5IoCXYGwmI2YZQaTl5VWxd4uHI7JPeAAl+ElgvKa2TgxTss75vtRTJZhA4zvqn/KgTvNCGYb6fbDbCGgTpDT6xDww8sDJjTnZX3yP0EYYi0tLuHdvWAeIAwcOiOFEwIPgKg8JRV1wMhApa3LjxnXs2b1d+tFs5yVAw1ZdHnrNAczohAqHpOoIgTwbBJxvBs+pjZ0n+kigJJdEPhHC+uIMqJqdyORw/e4QnL5qHD75Fbh9Vei904/qqkp4HDY0VAUNyEHSYEFD2xwMzMHhwTbaz8DznNUpJu6Wjnb4vC6B3NRkNmw3wxhm+zUPlXt27kY2xedDaZi8kbsp/C4BKDIk2ZYfoMFhJgOPw4VIOCSzNTKmz587h688Tralad8tGhyqZqK2XoKDphOA4DlZRgTK79ztxaFDB5DNsW3csLzkHSnT1wdbmovmpZuHrowcHUYfOxQJi0G3sLgkKQYCvDxYDw0OoamlWa3gfl+5QM7+vjvoam+Fz0sJn7wxIRNDzIZoPCmJizfeegsHDh4QGE9JiY11AlBlGk/m8GvAShZ7eKB//fVX8eixo9i3bw8syGBlaR6N9XUGQKG+vs2FSDSBoeExLC7Ow+/PYf+efchlHXDbvEjEwij35LC2MobVpUkxzstc5XDAIz3teCamDga714+8sxxlgXqshFN4+91z8AdqMDB0DzW19airrUdzaxtu3bqFwcG7Yn/v27sDd25fw3/4D38BB7tD/j/23jNIruy+8jzpvS3vC1WwBTRsN0zDtXdkixRJkc3VDDVcKjSrmAjFxsTst52InU8TG7v7ReuCo5gZaTmU1JRpw/YG6G5471FAwVQVynuT3m+cc/MBBRDdEic29osSEYhGFxKZL++77753z//8f0dt6UakNbxbpxx5LLacO3cO3/rWt6sIAgq3FSOg0/1cKsPn9ulc5tny7/EjXyjj408/V6cC2aZ0X9L1H/T7dd1EoyEMD98TToPIE7JMKTCzGEMX5eLiHBqb6lUUCwVCEqALBbqabUIbUFjjfKQYnUhkMD42ifHxKezbvw/5IkU3kycQDkcUGsg1xPplCTD5HB2tbrnZWBRieCeZ54c/fgcH9uxAuZiBkxkBDW2w+UJYSGQR9ASRWEqoCEG+NwtrFOOJXKDYs2PHkzo+CRLlsjBEFCiXlpY1T4j5MGgRimREQ1FoZzgo3esFHYMpUBinLM8FA1NNXoB1bgCni50iab0XhXPmNNDhn0ik4HF7xejleseOCoUr8jpn4KqC7OjOLqC//6aQGRynhoYmcZvpaI/HI0awLZsAUJNHUITfF9K6NjQ0orF2u2ziwq9fv1ZrNtccunMtId0abyOeV5AvmcA9irb18Rgy6YSCKlPJZXzy8YdYv3aNuljoFh4ancJSns7zbqGnCsUs/D6K1QVlDHCtymV5r3ApBPad996TeN4Qj8FOLJKtDCfXDV5nDjsWFpewtJxEIpXW/YZORTLGed+gKM05wflnYcAeEv/LJiAzmyeL2SbxfN/+AxJyvL6AhHN2ppCzfGugH31re1AfjwotduvWLQnnnCcUbHkv4W/LTRuJ1WN6dl5zJBwM6Dg4nyh08t7CtWtj3wbNLyEzsgaJxoILCz78f65tnN+fHzqE3tWr0d7RqSLA5MQkxkbHVTB6/rnn1PHCrg4WSzWvnMxqyFWLNOyFysFlL2JxdhLZ5QWFiuazWeSKFdwcGsN8qohnXv0u4k0dWF6cQ8hHNJO5zrI5Co10zPtUlOG1ybEfuHkTXd09+Pt3PsB3v/d9OMlbV+HNiKgeZRUQE0J8k0uC2dLSAmamxzR+dXUNmtdcW3hOsvmsum1YRBsdHcb0zKSKbgyrZDEhEo6p04AIOGKzeA8PRQLivp8+c1LXWUdHJ27cuIGx0TG0tbYrFJfnkHghIox27dytThh2Pc3OTevzlhaX1VUT47OHjTifEo4fO6aiKc8ncwHOnTuD9RtWobm1Sfc/Fio43kSAWII5gRG84Zlz6MKf/8Vf4MdvvCHMilzN6pTLSzRkocdOnEghbwJi25okWBMvcvfuEELBCNavXau8iC++OKwur3AkoMLL8NA4Uom8CgwMcGaxPJlYkquexRKaD+wswtrsKt781a/+Hk/vP6AATq/fh4WlBVy/flWh26u6u3D5wiWsIn6qvgE2W5E9g3q+YQFYqDu7CXP+4MMPsX37VngDHoXU8hrj8wXXWnZT8DmJAi+fO44dPSIR3RgQnOqOyBdtCEWbNP7qXqniQThPWaCcmJjExYsXdI2s7u1FY11M+LHE0pKKjiwmTExNqmMglS2g4nChvrEVdpcbizMj6GzwoS4eQygSV4HXGwihUCDay69nTZotiA5jcYvHyPuNZRbhesZ1buUzyErh+VGn+EPPJCu44Naz2ePE85Vu6Mc9jq80sKw8Dv27bxDPrfX5YcMLn09N+PujznHrGC23u8ZAH/gPi+d6Pz2HOgB1RxnxvJAvI5sx4vmJ46flPO/p7UQ0FsDc/BKWEzld//liQR1YzAHhs/yRI0fhDwb03K9uVjs7QyIqYNv47OywIRYJIxTwqRvBMmXQRMH7jr5DtWj0aFHXEtNr4nlt+1sbgdoI1EbgtxuBmnj+241X7dW1EaiNwD+hEfhtxPN0clHOaYu9a4nnKx/CrYd1uhElNlYqCrGjmEbXF3me9XX1WLWqR+IBN8DcPHGDq3Z6u10OT3J4KZyvWbNGmymK5+RTs5U6EgnChhzsNjqejXjO3+qkJWbD78P83IJ+RqGIm3M60Cgu0qVKUZWCnbVhohhAYa+/v1+BlmSdU9ilsCTcQYnikleimELIqkgJvi8f4m12g2dx3nee21FxulEmvqWQhxsFIJfC4vQoioWM0BfDE3NIlxx4at9zyJUdmJ1dwI3+fjx7YC88DkrJRvDj9kdBaNpoGuHciG0PGJTGDWRHxe6SiHTj+lVs7FsvwYYbKPF9SyUFJyZSGVy9dl2CUN/6TVWsBAMxnfo8On/lGXcQCWEwDcJoWFYfVLTBJdOawrEcZxoF00hrtfor/Et+56qIbkxQOoczM1NiywaCxGOQty4YwG+yQFdchyud9mW5TYtyFfN7UZzlZmx0bFzcZ3Jj6RSlkEhmMFE/n378IXY9tR3RIDfOZGvb5Q4lnobCDN2PyUwGp06fxtN796q7Qt9BbrgHYWt0ojMokOLJ+++/p3Hu6emC38s276zcUuYfOgG7W+L59f5bGL03CKdtATu2bJJA7nd5UcwmgXIaS4vjQhlIECWixRuDJ+BHtphHseJAMFYPly+CTMmObNGGYtmFX7//IaKxOnR3rdI5PHT4SwnJFA6//e2X0NJUh7q6CAr5tDagpLZQMFCHCBsMHG4JYRQy/sN/+DN897u/qwBDnj9ygekqY/Aq8Qvcs7LIQDSD/gs7bt8exO3bt/HMwYOIx6Io5XNwOezIF3JyJr755q9QX9co8ZzjR5Y3BSwKPOT8tne06HjJfWfBq74+jrGxETz73LNGYKbgXabDzaXNeHNzK9raW+BwloV+oDCqANRcTsIX54cViMYJzPNntxEz4ZTLk3kBiaUZnDv5JZ7ftxM0OTNELNzQiixcsLt8sJG9TkQKxe0qV52bdeOQrIgDb8QDuvooktFNbMeRI0fkdG9qapZgXRdvqIZQZnRMFGt4LRFzwc4ZXsrEJZEvTgHcrJmWeE5nfUXcV78/JPc1wzP7+wfk/iSbnyKhCdgzQl19SwvGRkfR1t6mOc+xY5GLQhqvAxYjyLOnuB4OhtC7ugc9Pd1w8BoXHsMECTodFHDzYskT83Nv6DbWriViyXKom66Ulf9viefEk7DLgCHLLFYxO4Lu6mIuK9zJ1OQEnn56N/K5LOoa27GYd4rLzPV1YmJUxQVicEz4YwQ+bwDhcEzf5+LlSzofB/fvRbnAUEyHcBU8pxStP/v8c/T0rkEkFruP7RGWhdgnp8E7WUHBVoCyJZpRjFS4cCSK5URKaKvBwWEVpVpb27ROMjeB60JHW5sKCuUiw48ndG8iXkDhtFxfq4I154CCMOMNQkwogJOqMldKFVTyWn94z3nt1Vc0P0y3ilnneS7UKVQsSrgmu5rHfebsWWGE1q5dp/lN5zNZ7GQz9/as0nVhOMcmyJbCN68ldRoQsVBieGgS2cQCssklg/Xi59lduHF3BAupAkLxBqzr26zvzeIN742cR0T5cEWni5trBo/z9Glely3ov3kTW7ZuwdjYqPl+eSJaIlr98wyFrVR0Xnp7e1Tk5NpNh/7CAh3WROCwG4zz3gaivfKFLIIhv0RhCs8UzWw2dnlk5cJngxSRaxTiiE6hi5z3Ebr0eZ8n1oX3+UAgVMUvmdDrwbuDeg4hjokiPp8fGhriWn/4PMBiyZYt23RPGL43Jkd6vK5euKLlpSV0djareEYOOteC1pZmTE1OIZ1MaTxYhKHIS+HP6XaJx97e1ob21tYqio0oGSfSwh85FcTJbjw6umdmJ/Rcwc6XhoZm3dvYfcdfRETNzk7pWuHYlIosbAQkni8nFrFuzWpUKgxlJr+d594U0FjUGRi4i6mFZeU/dHR2wOZ0KP+Aa+Ti/LwKnszdKBeKaGpogN3OeyFv1nScM1PB5D9w/P7LL3+pf9vd041Vq7p1PHTdcy3kcxavR17701NTuHbtKtas7tUcXliYx/DQEPLFCmxOExBJI4OXcyuVUiGSTwB6TaEgIZ7rYzGbRldHG3xej4pqDPe+OzykYp83EEaxYoPHH9J9MLU0hfog7xvsmguChatoXQPcbq8KUAz3ZIHXYpobl/7DjPFvcp7/NlsCy0yyUsz9JvHdEsofJ57fN0rovv2b2BbruB4V5h/nPH+ckG599jeJ548WAoQRK5tQT8t5bonnpaIdx4+fVm7KmjXdiNeHkc6UMDObUtcpjRkM42XRSAX1xUVdv6k0kUQt6thi4ZDPocmlRZQKOXX2RcMsOBpcJIs6nKFCkqlrwXQpPuqYr4nnv82srb22NgK1EaiNwIMRqInntdlQG4HaCNRG4GtG4LcRz7PpZYnnlgBhvSU3CytFCWE2KmSfFrQ5JLM04DfYA268ucGl65SiOMUxuo7IIaWYwA0jRZ7u7m4JZHzA5iaQ4jlfTxEuFPIDFbaQmzZlClhmY2BaT4UdcZOVbELj6JziJpCCB1vtn3/+eQlXfB0/j5/LP3MDzVDTdWvWoq4+JteUcW4TEWP8NmIQSxamoGQDiesUnR84z9nQTH85Q5joXAc8KCG9MIWRuzcRjfj187OX+jGxkMTv//SPJJ7bHR4xRLds3ICm+ji8Trtx1lQRFfcdUjK3GcHN2gxZrbSJVE7i8fDgIE6ePCFnOFnWciaR8kwWrMOJQDCEt955F+0dq7BhfZ/ZlFWMKGmECmowRbnu6RQlCzuRyqOpsQm379zGn//5f8b/8G/+tcQx00rM4zEMeuNs5kaPmxqKi4oBNWMmQboCMoKffHKHNliWCGhlVK3cZFKMkuBUZVZa/1WLP885xRa2wNMZLgRNTm5o4nroSu7p6cWx46dQV9+o4MMXn3vGhL8SY8KwqzLPeQrhaFSbdhZDrly9jpsDA/jRj96QuG4KMBQV6aoj9oeoAc7tLP72b/8Gv/u730E4FIDdRmeb+g1MsaLIyUhHawlXrt7AwI2rqA8VsLqrFXYliebgspXgshcM7qBUhMcfgS9UD48/Dji9sNNh7PAgX6rA4fYjX7bD6fZjbmEZi8spHDlyTGFzJ44fl8BFgepf/tHP4Pc5FRw4vzANn9dlsAFVcVnKk42CMoP/GKBol4P29u07CumTa9XtxHKCqKQJzYWm5lZMTM2irq4R/mAQt+8MKqAyFAxiz65daGtpRmp5EUG/D7OzM/CGAkIw1dc3Ip3KyMlpnLoDaG1t1saYaj6FssWFJczPzaOrq0PFMoqlVpgcmb1ebwC/fvd97N27D243N81kqBskihVczDlFkYZCnxEfKWS6xGCl6MbSDtnkY/fuYPDmFWztWw0nx97rQ8uqNUiVHCiQuV8sSHzhWsZzbl1ffF/+4nywXH4UqYhQ4XEw5Pj27btyyRIlxDWL4hXnPL8Pr6GW1iatM2Rj09ErB3I0IkzFg+u42mYPoh+4plIIr8DrDeLokRNaRzmvOW9ZgPD7vcLJbH1yJ+7cua2gS3aBsGuE15UKCx6PBD+Kf+fPXcXVy1dVqHju+WdRVxc1YrjTBL5RyKTgf4mkAAAgAElEQVRAyeuUa0G5QBa4XWPLcbW++6MOP44/w14ptim0sVJR4B7DDOk+n5uZxszUBOriEYmdZbsX8dZ1mGcIrsspljP/yzHnNc65ODMzh8kJhvkSI9MkhMfvvP5tRFQQNMG8FIiINmGBYNfuPWDAMHnSVCF5TCakk+F/mft/5ncw60e1A6BsQllTqTQ8XvL4WRi6K1Z0MBQW63z43ojm07q1axSYHfCzOyKjcRESq+rw5D2F9zWeE95r4vVNsEsYJrs7LbGbrHaKPeSWswOKTlmeT76XJYBZ4rlEOK0/RmTkPKvY7Mp34L/h6kvExdEjX+FHP/yhMBmcU4YNb1znnAcUdRXIm07B77ajlE1gdnJMhVyKnnRAZwslxBpbcOP2IA4fO4u9B19D38ZNmJ6alBC9sMj8DxY7yctnSLQDl69cVbGsoSmGuYU5DA/eQ0/Pai6DGheed661ZGCTo72hb63GI19yKAuF1wkLPewOMcJ5VvOe9x4Ksyw4+Vx2hVhS8KYQygIHzwXvZRS5uY5w7Lj2vf3uu9jz9F4V5TmGvB7pZqaYzM4Mvo7nhmsXw0hXdbchm6HrnwXUAq5e68fVq9fx7e98B4FgBB9+9AkCRHYV6fYeRGtTvYr9XGv5iyHeLFr5PKa7QU8G4kHzLlDEvv1P49rVq9j8xCZU1FXB8GEWsNNwe704c/Y87o2OKqycY8TzykJwLFqntYOiPo+Znzk+MaIii9ZXXxTHj5/B3r17cPz4UbS1NaO7q1NrdSQUEif/2NHjMhCw28wTjMHl8SJaF5dBIBAKmgJgqYTO9jYVOIJenwo5pWIa+XzCdLnReU72fjqLu4ODmot9fX3IZDPwB6x5TxwcsVIVBHzkrWdw+uRJrFu3Dqu6upWpwe/w7rvvCtlR19AgAZXng9+H3YQsdhPrYlBSdO07JKxfv3xZYeAUvXntcH34+JNP0NjUDKebXHaXHOhOtxsBtx1RH8V8G7JEiOSK8PgCKoINDg3pfKeTSV137Bjo6CCmzBTsrevum5znliD+uMfoR0Xyla9dKTx/nfPcCMAPXN+W6PvQM57WiEI1FNPIGg+KbXT4V13Y98NITXfUo+iWR9du/b/lPFdH2sPYlpUFBeszTRgqu/ZWiuclZDM8Rvt953nv6k7E4mGMT8zjev893f/Y9cBuHV4HS4klNDU36XphkDKvZ34P7hG4B+B65fO40BCPqgOB672eKZlfYGEGq89bDwLrHxhLrO9ac57Xtr+1EaiNQG0EfrsRqInnv9141V5dG4HaCPwTGoH/GvF85UOp9UBt4RIsUYIuVbYOj45N4K233pKjhOIMBTq6v8Qwn52TqL1jxw4k00lMTU3ilVdekcOIGxluGik+UTyfnZ29HywVCHjhclLcNU51awMk93nFBFHSNccHcSOykQVLvnYB58+fl1vvZz/7md7b4szyYZ5/T2bx3bt38NRTT8Hvp0jAz6igXHVoGnRL9beY58ZzTfH8vvPc5kDJ5pQzylYuwsdApdQCJu7dgcftgN3lQb7iwPVbQ9j77Itw+sLI5UtYWk7g7371Jn72L/4Aflpj+UuuT25oLDyL5fCW5HZ/00RxnGPOzS4FE4pzdIjTGazQwlJJbesUo7h5pcB/8sxFjV93VxeamxrhoKBcKgoBQKyET478OYkcJbgwPTOv93xi00bxvsXFton6XhXQ6SAzjnh1A+gPDxjxdK9R+KAIRNGHrnCxLZUVapyX9zdoK9qo77uvjPe+ihepumCJjWHYmjZTBgNEjAY38SwkXL12SwI6w2OffeagGDJ0rVLw13mtisXsMuB7sLmAwYYMkn3mGYrtFQUScq4oEC5H3AzDFnP45V/+Ev/iD36iU+RxER1UVqsx51ImWxC2hUI1A0MvXzyHoDuFJ9atQsjtQDGTgM/B1zO4soKSw41grAneSBPs3jAqDnYumPPJcL+KmP4OIXdKZeMAPXXqDL748ku13zfW1eHFF58XloOt1FSwKJxzdhq+NuewETk0T6o5ARRouCF96613cPDAAUSiEb2e2IV7I4NiB1NIGhkdh4dIklJZ7dcUusnw3b51ixAa/N4oFyTMJLIUmU3Hh18uz4Suf4OBoCCUEzOXXQsMnaRb03CK6VykUG0QOVwDiCr58IOPhJXxeBlkS9QSuehG0BWyyW740TxuidoMgfX7USlxg89CAQsbFQzduYFccg69HU0o5bMSlHzxRhTsXpQYXMqXP7T2W0Ug81MT7mmyFcSATqWFreF/TTcOHaEuBfXxOnM66Mam+MwCDwNVGUJqQll1/HZiLoyr28xxc01LOK+2wnMcibZglwALHZxbXN/4nhSi6cgOhONiztOh6XQTs2DWAOlfdor+aTm5g746TE/NSpQMhwPCw1AA4Wfy2DhmRPlwDNkFwdBJrokWroXjzbFeKQKZ46bIq4te48OClClAOOQon54Ywwe/fgcH9j0tEbVsc8MX7UQwQtF1Hi4GHPt8SKaSpizpcCpslQgqdlZMz0zJJc9OmtW9PchlMwoCdrocOHzoEJ7csUO8cYVPOk0eh1VE5XhZ4r/lDr9flKuKVhRDid3h8HN+cw1hwefMmTMqTlGMjURi6OrsBJsyiKahUM5x4TrL//J+xvGjOMvP4d8vJzNwuKoZG6WiKcxU1ziuQZxPdMJy7eExrXSsmrWcORumA4ZrW/+NGxL4GWjJIkU6lcDIyKjGg3kUFCDp/uWc4uqrYF72XjBos2ACBFk0cqKA9PI85mcntA7yHPkoWBVLiNc3oGDz48L1EQnK8WgUy8uLiEVjmhPsTmC3D4VVuuKT6RTShWU0NjXC4/YjFIzD7w0i4KU7nZ9NMZwdGFm43TZkixWUbSGFSRKvQpGUGBt1kySWJJz3rV+vAh7XLretpIBWFqok2lWvULpTeb45NrwGZufmtG4zVJoICGZgsOg7Nz+v4gtFf4q1LERw7SQnvr25AanlBQTDEf1bfzCE23eHcP7iJa150Xg9zl+4pPWfRY76eEQZABT36K5nt0k2ldY51TVdLN0/x9lCFk1N9Thz+jR2bNuqAiYDKBcXFjA5PYNEKoXG5ha0tXfofPndDmTSKYyPT6C+oVHPLyxGcc1MJlPqcCBaiK/NZMv46shJHHzmgNy4g3dva00lO5+4O5/Hp8DRxoYmdU188uVRZQKwa4GBjR4Gk3d369lmdOQe1vT2YHpiHMmlJfT2tKGxIVLt4mEhgLgddiAx/NZmCpR2u+7fLCBHYhFd9woSr0DzkR0kW57YjFKBmSs5XLlyRetIIrEAv9+t65PXG68ZCeVerommu4vXAddTXr+ZdA6tLS0qjLAwyzWT6BZimlo7urCUTKG1rRPTc/PIJ5fQ1mACz5tbO+APRozAbndItOX4zc/OqvPJ63ZJRLfWMxPoWw2+XyFKP1iXDa7tm349Kjpbr135TPN172F1bq40oKz8bK23VVPC1wkalkD84HPNkiwBvZobs/LZynr/x4nnjxYVHnr+ktjOey6L0sS0GGxLSRkVZJ/TeX5Sa+KWrX2IxUM4f/EGRscWsXrNmuo9m8uHTYWTVCatQgzXbxoYaKJx2h2oq6uDt3qubKzG6bnNBPMa44RZC3RsMnyYkVl5rI9zntPUwsDQla/d/XItMPSf0Ja39lVrI1AbgX/ECNTE83/EINVeUhuB2gj80xyBYx/9X5WVD/6Pc8qYh/cKcpkEyiW6wx4sqytdMysDe+R0zlcwPTOLCxcuqDWbwvT3vvd9CeF6jwoZx34JTHfu3NFD9MaNG+U4J4d58+bNEtApUPBBmyIHA9LIVLbb8giQ612mmJfVwzdfZ0ROCquG6ctfuSyFUo/hAefzcp9zM3fw4MH7DkWKrXwvbg7/+q/exCuvvIz6hjptSimR031elXaZECr3McVBwqGJNqEj0UGOMAU8bvvtFBkEU4G9mEEls4TFmXEJSoVSGbOLSVy8NoDv/ej3UXF4JNpyU/rJxx/hqR3bsW51r1xodIorfM7tloAu1ELBOHfNZuiB8JYvlBQgaVyMZZw8eUrjSWc/xTZ+fzkQudEltiNbVBcAiwVLC/Pin7IFnMIMN/oeJ4VAI+463QF8eeS4BJo1a3rvi+UUgegSXF5akAObjkg6iLgRMjsUIzTKgW6zSwQh+57n4IUXXtQ5C/jdQqlY8/BREd0S67TJFDLDbJYoKFHoUyAYeZnVcEYyyyleKhTW7sWduyM4d+6sjn3Tpj4Egz655nncFAjJ6rXERrvdLYwLWcvEkpBfXBevx56nnxbzl445vjc35J9+9im+//3vU3JTUYQCOossdLYxiJRjXCrbMTu3hE8/+QiF9BT279qCoMeOcmYZIY9DwiYD2cjeDta3ImvzIm9zKzSR+2XydE1h5EFnBQU+nmc6V8kM5Wtef+0ViaYKXQTnPq+/rBACdHVS3PC4vBJiPD4y1Y04wWIGxfBbA7c1pj29vcoUoMBK9zAnvdvrR5KChtMUEBik+Ks338QPf+8HEu1BIbhchN/rVthq0QYVaug65ybbEjIp0rNDgaJnPp8xIqw44AxItZzNhrXLC4znli7RO3fu4uWXX4bXS4GRIYYPnHqm68KIBAYxZERufmYhXxIfN5nMaJwvnD0Jn7OCzetWoVzMSSyz+6PIwi1+ro0hctWl7cG6xg4QOvgMksjKHjAt46Z4Z+GiDILCFFbMnDfCPgUvfl+eB74vX8M1T+5hOuk4plwAzAWjPACuExTLXS6v+N9Gu7E2/aY7RJEKDL51kUnP8aL7m59pMzgkCg4uM5YKOC77hLKhOM+gUga78hqQyGradgw+BOa4jQBrBC0LiWOhSVa6t/k55FTzWqYIrvcp89oswutxIbE4j6NfHoK9UsCWTX1wOP1wh5rh8gaQymYBCt50E5eKSKYymJmaxjILYKk02lvb4PE4Ea+L4fjx43j6aQrwfp3vTz/9RGgIdgpRsBe5l5glOtBZxCjw2qlIUOS6znWQ66h1XyA+hCGhWbLinRT1eD0aLBnvVyzaToyNS/zbuPEJIWxcTk73B2sp12J+Fh3nDLujS5vdTOxiCoQiKlKxQKVr00WcTd6s2WSt81iEj0pX54m5XyknQte7CWPlb56Hd959Fy+9/IrERhY5uY69+eabePmll4SL4vciXozCJjEXVkwG5xi7MPweDyq8j5XzcKCI0eE7wrnkcmld63RSE+MTb+yC00+HdQqJpQWhOCrFYjX7waHgaWKfeO9bTiUxszSNaH0cyeUspifm4feF8eSOnToeczvOIxSi03QWdlcAQ2MJnDx5WveoF55/TmsWHe43blzXuDz33LPK/1BeCErIZZL6zjyvnB8c66aW5mpwNkNGyYonaspgUMTTtjt0/lhY5OdQaNf4Fwr3OzIoWDM4mIgcm92JgrJBvHLh8x4wOTMrVz4xZ88cPIAykWsOm84z0S1bNm1GLBoVioVjzkIAnfTCTlULMwrj3LRRrvOp8XFzf/T51f3FgkUml4Of363Ma7yERCqJ+blFXepd3d3CsfF+HY5Eda2n9CwQxPX+m1hcXMD+A09jZnoKzU3s2MuZeefzqyjJwiWfNSZmFzBwd1D4Et7vQ9X3YsF8dGQYv/P6t+B3u3SuC3nOnYoQGnL0B0P6fDrlq0sg0tXxpgM9nU3h4sWL2LN7Nxx2p4rLEvrTWczPzst5z/swf5ZOziHkN/Od78+f8Xzwe/FasDpFeL2OjI5hapYZK2Exr3mdKBjSblMeBUlv5Ln7iOYplhDyedDeFNczAfE7sfpGRKIx3ec4F8hd5zWjkGF1n5kuOKtr0lrPLCHbcqFbovTXucatXcPKZ+hHdxLf5Di3RFxLvLeE65Xi7v8X4vnjjsH6ro86zx8nnj/0nb5GPKfzPJnM4/y5i0KLbehbg2DYh8NfnMBysqRnfQYfcx0eHrmn+yRD2vs29inkm4X6+oZ64YNSyaRc5zR0MEya65u5N/NZz3RSysOidZI2g+rdc0Wg6m+YfOx2mVqMKcEKoi9jzyt/XNOJ/mluf2vfujYCtRH4mhGoLYq1qVEbgdoI1Ebga0bg+Mf/t8EdrmjXtP5suTgsd2E+mxQ39dGNwkrnjuUC56aPYU0UwOgCu3XrtlrZX3rpZT00c2PL32wBn5qcRKlSFgeboW50nhMlQT4wN1l0MtH9x00zW7FbyOys5LC4MI9kclkoFwo3dK8SBSHxgcziqquJwjnDjCznITdsR48e1et37twp4YICiBFBlvGrN/8W/80/+30xrCk0RSMhOXHlElXYpBHPhW2pUB4HXAyxs1fkMCvbnGodpvOJojADQx3FNOanRuUa5eaTQZCff3Ucb/zznyr0KlcoY35hEbMzMwq1ohssEo7KERcOh7SRpYguxmu+WsBQx+0D9zkFPbpfKcTRmUdOL7m8dI5LBKsiGChQ0Mlc4LGTEc8guMQSLl+8iMmJCezatRMN9XUSz+im5Ob59t1hTM3OYtu2rdqA0i3M4yDCgMJVW2srFuZnNJZ0ENNZRoFQnQhyAxs3rilgFOWkvXzpitzdxAcIpfIIosaaS9bUvS+eS8ysOqooGpah8eGmiMdLfj6LKRRUyNukU5ut4UeOfiX8AMW3rVu3YN2aXpRLFM7oIk4ahrWdBQanNvJ0K+p9yxWcO3senZ10d9br7/k9Tp85g7379hpkjXj3JaEuDAqDwXfc2FeQTOVw6LPPUEjPoKUhjIa4H7GgC4uzM+js6Eap4oIv0iAht+T2IU+XOQUqTiyFlNIxXnXH2exIZbIK+mxta5PwQxdkJODHzPSENq1kyRNLYwotDH8rIxQMI5M2vGIWooqVEjxunxzhDA9lKCedvq+++qqE80IxD6+XwZIliWU+BqfyHBL9Y3fi5z//Of7bn/5UxYcAxR8WmIp0/rIi4UCq6pRmt4Hb5dHnEjkQjdGpvSxBl8gIcdirSB/ifQyCie5ys9n+4osv5Bxl50Amww21Q4Wjr3P6rVzmyAsndoEOWr7v2VPHEfE60BQPolLKIxSNwRWMIVvxAA4X7DyHcvg9WA81f6uuw/tig657IzbzffX37LTR/KXjmtdEWtcWHZW8flxuE467ck5LfK+KO+a4q+I1kTJuuukpZDtQLFJcItfdCn/jxKATVxME5YqrKsSbQpaczC6nXO5iSOfzCAVDKBcp3pbFTaZwznNlMguMkPBAYJFsLp6xNc7WGFhrpRX8TBQXrx0yly0eLQU7O8UpwfIrKOXTuNV/FcN3BrB980Y4XV7YXBH4w1FUyH6227GYTGN8YhJLiQRCgaDwE8RhBH1+HSN58fMLC5p/xt1fxNDgIF584XlMjI2iva3V5A3YoHkaCAZ1vyDui25wupGFUxIH3Kz3FM95tsmgjkYYcsp1y2+Y4yxQuVwK2eX959TJk3j2WfL46aY2WB+eV35/3sf43vy3X375pfAbDJjlmk6Xo9j2ZeNKNuo4+fJ2zRF2C1hFlQf4M3bSmMKIJZ6Tq8/z+MJLL+vz6upiGBq8q++35YknEI1EhPLRGs9uK4W8GiGX38XvD+reRQGqkEtrvVpemMPS/LTCYUuFLD2Zmv9F5i6EmzT++Wxa3HqCr/meNgcxOzkUyja4vQHkigVkyjksLC+jsaEVfn8Es7NLmJqcwb59+1Ai+oyO8xwFcCeyJTu+PH4NI6OjiIRDePGF5+QwZxH2qy8Py+X+4osvKLySTmwvu2bKht1OYZSdBeSls0DLYFmu8SwwsZuKxWxmUfAX12CKy2To89xYmDau8So+c2woujGrpCq8E5GWyeZUzOSZ4jyi0/9afz8uX7qAV19+Xtcwn0n43hPj4zh14hQ2bexDb0+vCjQ8YSwaLC2ndA+8fu0qYhGGKqcxOjykjrZwNAabw2RIsGCkq61IM4Bfc5Jr9uzCvEI6O7tWIVn9boFAWAVCFmb5bHXo8Kea/zQTLC/N6/olSqtcZIeMG+lkGnYWHHJ5nDp3Hrt378H5i1fUsaSic6WExvoYGuvjeOmFZxEO+jE5PopiPoeTp05g165diDPEnNdEuSwhnes6xWneT2dmpnHoi8/x4x+/AY/Xg3w2LywROwpZbHz7rbewqW+TXOssLIQDDthLSQWPs/AbDoX1/uSRs9DG+c5iFp9zxiamMLWYEeKO1w2L0pzb6tQoFGFzOrG4tIx0Jq8x6l3VpUJLNMZuliWMT04hEqvTPZLZGPy37GCg81y5ANa1WC22cs5Yzx9WFyV/9g+J59aa+TgDysqiv3VPsUTxR/+7UjxfeQ+znsFlGlghEj/6OP8POc8ffU/r8/8h5/n95/lqxo55Pe8LFKEfdp5TPF9ayuDc2Qsq2lM87+puw8nTF3Dx6i09T23atAkbn9iEu3cHcb3/BtasWatzREMN17gDBw6o2HTr1k11sy3Oz6GroxW9q1bpWdpynstQYBbTamhodWmtiufWvdq6f6sYzjXRzlli7rNaX8s18by2Oa6NQG0EaiPw6AjUxPPanKiNQG0EaiPwNSPwdeK59fIHbZDGef5N4vnDrZOQO4iCKcXymzcG5Cb/wQ9+T6F0DJFigBA3tnTzsk0zEo1KUKBwzo0oRXGKoNzs0o0ux1lTkwIK2Q7Ozd/tW7cRDAXk+KOgwZ/xmA3CgUIfhV6KSBRdDPeUv7lBIsKFDuItW7boffl6HuuHH36K3/nOd+R4pCCaL2RAVEyJm7bqwBjjtxHKWSigc8xFtbNCsZE2QI+Ek0qpgGjAhcXJEeQSC3KC3hy4hXC8AZ8dPoLf+/E/Q7yhRQIvXVJ0XVFAZyFBoV/zS2hsbJIQRl2RwhhFUan3EhHNpsqcJ+OGp5hMd9uhQ4exanUvGtkG7vHIMWk47nTo0Z8sX7w2pywIUMxkWzndvnTpMWiTrGiei79/+y288tqrEmf5erJTOY5ssaeYTrc1CwPmfFJ0Nemt8gWTia5jpVjnwvJSQmLOL37xl/jxGz+G3UZH2MOC6KPT9b6wV91AWqGNnGMUmCg6UBSmK6mjo/M+XqJYMk7pO3fvwucPyoHIjfoXXxzG07t3YfMTffC67Bi5N6Tz39W9SoIxN3qGqU30REkhigy+jUZjEsf43T8/dAjPPvecAjaddgpAAqtoDEQKgRMVmxO5fBlffH4IU/duorOtHuvXd6FSymguOew+BMNNqDiDCNU1IFspIVsiG9kDYtSNrZmQnWpQrGyodpw5dx6bt25DNleQq85RKeHWwA0FuTFsjy5kzgvzHejao5hGF2MeU9OTyGbTat2nOMufp1NZ/PrXZIvvRVNTo5zJsZgR5FzEb/AYHG5hLUbHJ3DyxGm88cYb4k9zY+9iJ7VE5zLmEwtimRN/QXb14sKyxp3f95VXXzQFiQqvQV4fRlA0Dmw6b03ArGnfT+Hf/bv/CX/4hz9DR0e7XMyVsnkfs4mXD804w9WV8DD2R1eo3YEckQ8APnr/XQRdNqzv6QA1lLqGRrhD9ciASAI6zwv6Dnpf2YPvm72rznMzK+l+VMSdrL0mGNl8vhHSWVxRmHC14KHARpmKjVtdqImqw5trkjApdv5bc445Nmya4Xnh+VleTqgLhWukXOsMSLPzMylelCSe82cGqWICI8XhJjZDb2REd58niOmpGSwvE2MQ1O+y8gqqBTiuW1XHPP/LdcbCtDzakWQ59/g5FMxKRYOJWU4yFLoOOa6xdNcXC3DYSgqqPHHkMLramhH0B1Fx+MQETxeKmFlcxFI6o0IkA6Xj0ZiKMkRiOKrnuWKzKWx4bHxSwvTS8jI2bdwohAqd7UG/V8G45D33rF1nEEyFgtb3jvYOFOk6rTKVKUJTrOHY+4JBzC4siovN72HmllU8cEjQpLPYuI1HxJnmOsfiGsVz3p/4XhRnrQLn9evX0du7GuFoXAVUioF0u/Lz5+fmMDk5ga1bNuuc8Nq1ch/MdVANv7bckRXg7uCQPp/dLxSM+T7sNum/fs3cJ9dvUBGKcyCbSel4iRLh/6901LL7hEKiEFmVMrLpJBJL8yr85jNJIUwCQgHxHuKQW5pdJfaywSawgEdhmc7sis2FWH0TbC43RshPL1M4SyIQjOpaYt4J3dttHe3o6OpQKCBRDbmSA3/37iEJWY0NcRw88LTuDyxgcg3+9JOP8cMf/EDFNie/g8bEuEvzKuh5sbi0hKnpKXSv6lVHBqc68UYcO3WcORxysS4tLmhtIPaDztZ794ZViOa8UEdOmSx6k2PAIiRFPOPs9iBbyGt+0FnP+9nVa1dx584AOjs6sHnL5irCxoGlhQU9g9AYsPmJJyT6s+hHYZzHdGvgJvLZHO7eHsBzzz6jOUbHOe9bDDKm2O/g2sx8ARYImC/gsCNXyCGRJF7Npu4ZjzegNeXO3SEV+J3KUljW/GGWQCQa0rXg4TMOi9RO0yHFwFNe1rfuDqKuoQmNjS2Ymp7DsWPHcW/oLsIhvzqmvvP6a4hHwxpv01k1hytXr+DlV14yyyCvCY0vJN7zGG7038DO3duNq5tdLgyxVZC3A+/9+tdyodPssHr1aoXappZmUczQhGDXmsYcBj6zUUAXWkjnzhSm2eW0kC1hOZXB8uIC0skECrlcVUC1wesPqJDW2NSCjq5uCeKJBSJ6muHy+LQOzTNbJ2mwSk2N9eqMk+TKSUMs2Arkn8RVhYObPASri9Ks7ysLiw8/mTxOPF/5ipUC+srOTMm+K0LfHyeeP+QW1/OdyZV53K9vEs+tz3rUif2PcZ4//Exvxkh32seI57lsGdlsGWfPnNf12rdxLXp6OzEyMYXBkUlcu3YdzU3NeObZ54QnGr43qiI5cYXECfG8M3i4oS6Oi+fPaY2i87yjrRnNjQ2ma6DKIhMssIo5k6HlEWyLdT6t767CJAtWws2Ye7P1u4ZtqW2PayNQG4HaCDw8AjXxvDYjaiNQG4HaCHzNCDxOPJdAtCJIyTyAlpFJLd0PDLDO40IAACAASURBVF3ptHm0xVViY9WBRdwDBQwKQx9++BG2b9+Bunid2Jhkt1LMo7gwNcUgLB/27NmjzS1/W45psjUp1lpCd0tzkxxjfF5mCzA3xZ2dnWKaZnPErzBo0CvxRw/IJbtC97ix47HxIZ3CHEUUiksU9RmEpXbjXA6ffHwYv/u97yObTUoMdLm4WTDsaIrm1Ud4uU0pnhOXYivlxClX2KYCQx0KZeRmLexxILc8i1ImIdGr/+YAmts6cOzkWbzy2uuwu3wKUnO6PMLc3L17Fxv7NuLO7buYnZ7Hli2btflnQGA6k1JgIgWcB+J5NTBKVhwyHSnsuXDi1BmsXbdO40jnVyGXgb1S0maXYgdZ2jxgKwSTbfoGy1HEvXtjClvbu28frl27htm5STz3wkFtzInPOfrVEQme3BjXxeoQDoYlvqdTaTQ1N1dxKqbAQZle4VLlsjbmljuXAizZ2S2N9RLPV25YH7h8H9lkah5XCwVV4dQ07ZpzPTY+oY058SNy22qDasPA7dsYGZvAjid36h1YpPjqi8N4/VuvorWxQeLf0SNf4plnn5WgSOFXYkzRuOY5f9lu/Pnnh9HTswr19Q14/4MP8fyLL5giC8VgMs8rnG/Gee50+ZAm+9zuxs1r13HrwgnEIm5s2LQa+UIaDpcXPT19uH13GrG6NoRiUeRLGRQYhuugkOeSg9xGEdai69vsmF9YQjQex9+/82u88tq3jHMyn8XVK5exZesmiRA8x6VyUc5yOpdZrJicmtXm9ZNPP8K6tT2Ixyha0EFbFLP03LkLuHnzJn7yk5/oulLHA+e1z425+RmJPoWSDZevXJMwtmvXbglqxDqwCySxtKgiE52mREysX9cnl/rCwpJ40XSNdnS0SQzjGHO+MPjRuLYp8hIxQscyw/JyKhT9r//b/4J/+2//R13TCh80evVDzvOVwsHDXTEG4VAsMZw0j7/71V8jHnBj26Z18LmdqG9qgTsYV2AoGfMMDKVYa23EV4oO9x2A1b8vcyGoMl64ppjNOnnjBrPEc0Kxi2tMMEhWPDt2zFzkzyWMVEwxyRLOrc8whQW6wfkRDgwPj4j1Syco3c0UnxjyKde5RFmP1jUWfCT2kNvt9UgQZhGL7nZ2h5C/zCIEw1mJY8rls1pT9Lks3gmx5NDreUkpbuE+BsecE4qExG9xzNkZxHVWfHOnXXzjqdl5sZwdHq+OTdxrlOFCERfPnlAuBMWRctmBeIMRzxdTGTj9QXgD5nqldG3nMRGJQiHY6USeLsTFZQRDEZw+cxaNTU1yAFNQCXjcCuRd29sjN2y+ArR3dAq5xGuW3SJWICfPLe8tV69elWucuRTBaBwnTpwQw5/XxOzMtCoc9XX1yozgn/k9KZ7zXrN9+7b7TnOLp85xsvjwFNOJ9dj+5E6ks1URdmlR7nWiURhy+uorL+nz6aTlWr4yHFnzuYrOYbHqvfc/wOuvv651mWgqq7BDx+6vfvUmnt6zBxfOnZPD/sB+BusyMJTv6dB9juKh3WEKSLwWTOGDhedbCPq8YDPHmRNHEfK5EGIIbYioDhaDORvKcNuBoI+5IQIXIc94A5sbsYYmBEJRTE1NSKgnw3zj5s2YnJ1DMp3T3y0kUuq+2bxlO8YmJhEI1+PDz4/q9V2dbdi3b5fQKSwExaJhfPj+e9i/dx8qpYrGh2s5C2/RaFj3c963KIiPT0zou8Ri9YjHG7R20XHf1tysOc5uCIYQmjXQo/vn5SuXVITmtaAxgROpJPn8xPQ48MTmJ3T/ZtdCKpNSYYLdGbyGWLxicefo0WMYHLyLF154AZ3tHbrW6NBnN0D/9evqwOrq6lIXGY9/cmIcZ06dwmuvvGw6FlhY1jJg8lLyzC7w+JBLZcR9Z8dIlvkIKjY4MTM7L/b6yMgEPvnssJ4R+B6vf/s1ieXFYhZd3R24eOEckomExoBrBn8z4JvC9LqN6xXgfPToCTzz3Eu6N/H7j9wbxrkzJ4Vqee7gPvStX41MhnkZLszNzWB4ZAjr16+Hx0uMmBeJZAoBfwipNPn1PuFaNm1ca56R3C6U1PFgxy/+n79AXTyOzs4O3Wf5vLaGuI4IcS5JFfPoMKchguPOseOaye4QXn88CexeyekZiuHABQne7ILIKmzUJefyciqFHU/tRGtbO+ZmZkGrA58hh0fG1FXU0taORDKJRGJZhQYW2Cigs4DhZoFbaDdTYLaKhCtF15WC7Mp7wspH6W8Szx91nv824vlDwrm5a5j19Gue4/8h8Xzl8VsBx/8Y8XzluFj3Xbk4tDI86jwvIpcDjnx1XM99Tz21DXUNEaSZReENqLNtaXEZBw4+o/WFRfhsJq+CILvD2NnQ29ODobu3MTM9ibpoBD3dXYiGg7rvq5NJIjmfcfkMUUUX3s/ZeYBjsYoRjzrP+Vy+EtvCMdj10r+s6US1HXJtBGojUBuBFSNQWxRr06E2ArURqI3Abyme/+bLK0glFlAS95PheFUVi8iSKmecD6JWOyQ3nBTxKDow4IkblfHxSTnLm5qacfnyFazuJYrBBDuGw3SGjer/KajSZWm5+SgAkD9NEZ1ibUN9vQkPYpuviy3Sizh58qREjcbGBj3bEz1hQqjoxrTjyuXrEhcoslPk4HHxwZriFsVgutC5iWpuacVXX57Ak0/txJq1PRLO7XYGu5H7S6yDGRkT/EZ8g0Mil9dpl/Oc7dkOl0cMZYrTFFMXZyZQH3IjNT+NS5cvalNHF9ixk6dx4NkX4Q9FdYwU23OFAm7cGBBOppArYn6WYakzcidu2LAO2VxaRQLhFuTmNk5TbbboJicipVRBCXaMTkwqkExheBQpyUQ2XnNznoRsZ9BZ2bjVvT5tTOwOF5YTKXz55RF0r+rBnTu38eQuogEC2rDQFX382Ak47U60trZhfGwCDfWNWF5ckgjKcebrKAYEgl54vJwvFBfJuPdJQKdgf+3qdYRDETQ3EhFj3LeWYLlSPLd+dv/vjO/+QWCUQuOgz+NcGxwawtq1ayWCpOUcNKgBl9unwoZhUTvwV7/8L3hq+zZ0trYqDO6zTz/GkzufhJtOcqfB32ij7zLiJIsL7IpgAYjc1WMnTuCVV19V4KmNPn6GL1bnPN15ZFEnkhk5zy+cPo3Z21fxxMYeBCIeBGNhePxhFEoMNPShs3MNMtkUeAqcrgKWUlk4nAzd42mmWkXnZ0lOfnYo8Ht8/OkhNLS0qhXa47Dh5vVr6Fndo9A9l4c4A7dezzlE1z03vL9+73288NwBhIPGEev3cS55kExkJLT96Z/+H/jjP/7vdE3wfVav7lG+AIVUYigKZaD/xm25uSlqzUzPoqmxUa34LBps374Jra31wkk0NjTrPBPRQyHKiCQpxONReH0MUjTMc/pLxTmvUEA31yvPPx28R45+iZ/85J/D5bIrrK+Uz1dDNR+I3JaDzOBfHrjP2TEi571s3zZ8/vEHaK2PSkCnaEnx3OGLIFm0q1PEzqJH1flr5ppxiptcAf2k6swmNIXuW9NNYQkXnFMUEClE87pg0YprDYtu5YphXZs5XhUAWFyzMeDSKYwBzxevnQpYYCorH8Dj8Us0ZiAo10UKo3KZS9g2Yb2ViuH3GuKMQclwTSZznqIEP5OIidbWBrHweTwUxAzSoyRh2Yw73f90XhJfxO/NopFpb+f7E53F9ZKCGp3QXJO5Rm/ftg22SgWJ5QQyhSLsLi8aW1qEpxIag90CxQxmx+9hamwY7S3NBlfjdMMVCOl3wcYsCCKYTGHMzS8oln4ZDg8dwGn99nj9WFxOYnR0TAVPhv953Q65pytFht/aMTQ2rrWBY88uER4713uDYDI4FqJYKOCFonXoH7ildYkFRnbQENVCsYrfiRgMOmkLRP/YgT/933+Of/Wv/lDjxnNlzq9x3PJ+wvfmdUUsWN+mzQhF4ureGBsdVe4AGdkUFWPRiMFwEXeRzz0k3rFQZ3HOOR68V4aqhV1/wCBo6N5n0Ynng2gQBlpyTaKQ3Vhfr+/Ce6WCcytFlMrMVmBHDKN62bngxN07d1DI5tDd3oITR75ALOhDuZCVG5tzO+j3oJBJIpdMoCEe0X2XrnThvhxuuH1hNDQ2oz4cxkD/NYxPjiORSaJ79Wqk8gU4PH4sLGeQydvgcAWEdGnvXo233vtInTEdHS3Yt/cpdex4XDYFDxNZ5nV773dLTM8uimne0tosjBTd5xRqeSXevHkb7e1dmJ1blDCcpwAbMSgYnhsWJU6fPoWndj6peybPg89PHBdzEzi/TeHQXOslBZcWi3mJ634WvIqGk841NJnMoljxIBSKYmx8DGfPnEEsGsdaFo/jcWRzWQUynzl1Wm7r7p4uTE1PiPnN17S3tQjppc4CuwMZioUs3nDNYfdaga5+IlmYSeEGOy1S2QyWlpPIEj8VimE5kcHbb72rbp0D+/dg+/YtuHHzuvByxBZFoxEVjDlX+Z7Weri4PKeuvvfe+xh2pwd9fU+A8ygUCCCdWtS9wMvw4EpRoY82GzE4SVy5ehnbd2zV/ZMVTx63y+nF0WMnMTBwBwf27UdHRyNKRXbD2ZGnyeHGdczPTYu9T2TUju3bcPPGDf25pa0T8fpmBa1q9aoK10TuMSyeRWo+97FoSxGcaBZ2PPG4yoUCMukkMqmEHO283nJcaxxOxOobUBeNo5Qvajyv3xyAxxdA75q1cstzMjG7hli5hfk51MViaKqvryKzHqCpfkOwfgRl+LhH6MeJ5yvfZ6WAbplMHhXVdQ/UvcG43r/ul8FgPf7XY8XzFfxvM98fiMsrj5u3I0uGXik6W4UEq6hrvYeeqcEbkMkC4lLNAj1zFXgPee+9D3Qfffa5A0IK5colZItlFXdPnz6D9es3oK6+SR2Y3AvMzbMbwY3RsTGhfDasXw2vGPgesfiZ3UIcognT1sp8Pw+C16Z+Uh02qzCtIrrVGVYdB95nS8pFeNiQsfPFP6rpRLUdcm0EaiNQG4EVI1BbFGvToTYCtRGojcDXjMDXOc9/8+UVpJOL953nFh/Set1Kx6ecbVVXCJ1iZGAy9G94+B727z+gjQ+dQ8SRZNIZbfL5MD44OCx3SiwWVWv+jieflKhBHAeRLdx88P+bGhvUXkzXEgV1btSWE8u4dOkiujo70NXd9SA8j8GBuTI++OBj7H16jzaFdEElU0k5z+gwpgBCMYSb5snpSQzcGlSwFh/eKVZtWL8ObW3cvNN9Z1Aphl8MjI7PYGR0Ct0dbRLPyWiM1dWLB3tjYACtzc1Ymp1EwFmGz2XDoc8+wkuvvAKH24vLV29i15798AXDYpAzZJNBkadOnVZYqs8TkEBNgYSBl5Q9+J23bdti+OuPYFs4JtzEMOSMzPWJqWkkUymsWtUjJ7HP45bYxDZ5ueirPGdzvixcAIVuJzLZAmbnF/DOu+/hmWcPYs3adpSKZJOzHZyOUBeymayE5Ww6h8G7Q+jqWqUNMbsI6Cqj+Er2iMfjgM9P7rVPG+N4vE4C3+zMPAYGbmH3zieFkrEcldZmzRQoHgiX1oaPhRmzZTK/jNBkWq4pnlPYo1jW2dUlkZRO/sHhEXT39KKnd60KDFTorl65goH+6/jxj34oXve9oUHYnXb0SoAuC41AQZPdCHxv8rc3rO9TICD//9Tps9i3d78CHu12YiFYnzCMdIfdI/f/J598pkJEZnEeu9Z2IBJwAm4bbF43yg4fIrE2+P31cpmTPVwuJYByEhWnF0WQR86dLXnJFMDoSOZ5t6Nsd+Ba/03cvH1HrtR8Ji1efVNTgwRNiq1sU2bI3uwcswEyIAN8/fo+BHwO+kclbJODzlBPFk0YHPrzn/+ZmMNEk0xMjGPfvqfhdhSqrFmzCT70xRGhcDZu2mwcuD6/REcKdm43kSsViUmFvCmSMISRDnW6ccku9/sNt59YD2d1g2tY5w5UStwYU5AGDh/+AqFQADt37UC5UpBoxCBEIxCbC5D/tQp2hvBhfsa9tgIxiUCg883hwLEvD6MhEkAs5JNoWdfYArs3gnTJoYJXka9j675Rpqusc4ODUdGi2h7OWVlkwF+VvW7mpUFknD59Wi73VDIjlz87P7huGEG8ioOx5jRFYqJtpmdx5sw5RKNx9G3og9vrgJPhs+zecRCBYbj1LB6YrgsWUUxXB9eiIhNaKbYlUhi+NyL3JoX26ak5IUXYUVNXF4fHY1NXAP+NuM/E7bjcBjtTFiBD6Jz7ga0Vfi4LCg6NI68rfgeiESQE2Wz4/LPPsH//frjtToyNjaOusRmBcExBiMRPsOhD8dyJArLL8xi4fhldba1G6Ha54A6GJZ4X7S4UK3YUigan4CLSp8Cw5gqSZCn7gkhlc3C6PRgdmxAa49Spk9i8aSPWru5BPpuCx1FlmaMibAfHk254rTWzs1qTGPrJ78LvrpBghxtlhRlDc7FUJAPbqWBPoj1KhRKCgaCKvmSM+wN+NDTUPxRuzHsh12iOCX/zz7zHDY+MY3pmDsuJBHp7VqG9vVXrJucPi6zsCuHcYKGKuROcY3wvrnvKMijkhabgwek9Gf44OaUw4927duls8fN4Xeh9UknNVK/Hq/soXe7d3auwuDiHhqYIiiWidehsJhaI6zjPDdM3KiDMYHJ0GMVsGl6/V+5nIse8VLR5rlDWeaHrmB01/MnY5Aw8bj/27dwtkf3c+RNweQBf0A/yw5PZCmbmM6hvXoWx6Xls27Eb+ZINH3z0mQqUdXVh7N+7E6GAFzZeT6WCsDbxWJ3GiUWomflF8cEj0TBK5PSzxsarjQic+SWFazKQeXxsCnOzs+juaMGzzxzQueMaf/7COWzbukXXLnnXHFMW9XkSiHMznSAG86ZASaGKGLCc0ZgSb8V1LZnJw+6MGU55tTPu6tUrymvhbAqHI8IDtTS34tChz7H9ya24dPkcOtrbsH7t2vvMboXvlsu6d9BxGwxHJHYHvAGtmcTq0FnP4lxDU7Pmeld3L2ZYRMgVce1aP8bHRhHwevCjH34fuXwax44ewevf+paCV1UccjpVSKMrnvODhTuO2fnzl/D5Z19gzboNQrKt6urSek0cH0O7i3m6uok2s6vbLBQJ4sSJ4/jRGz8SZ3xqaloomqvX+tHQ0KQwcqe9pHliOhMTOH7sCBqb6hAOscgTBUNF+QxFdM690WksJPLq2urpZVHWXDcs8DAnZWmR53NO56e7uwuhcNC4jVk8FrKEOSAUbCt6DcdvaPie0GBE03W0tqucyLVnaGRUgj/nv1Vs5DMGn8+SyYQ6W+LRuNZGS3hmgfdxArrlvv7HiufVSutDWBb+25XiuanFWpK1oXffF6era4D1Mz5L8/75db+s56WHhXwOmRHbV4rfD+5rKz/PPEuZQjHvD1VMzwr1ZCW2y0KnSM7WPZE4wYKKXLxXHv7iCxVB+JytYrDNjqyumaLWL5o0gsGwMiyI+GK3JXFdHrcXieVlzM5MCaPYwvuM3abr0OM2a7L5QsaJb0n+KiKrAGAMLRZmyFDQjLxeZCgtC2F2IpqqeRLVonAN21LbHtdGoDYCtRF4eARq4nltRtRGoDYCtRH4mhE4+uH/WXlUCP9Np4lxfRDbQuf5Sj7jSgf6yjZXK+iMbnPypemWO3DgIGZn5zE2Ooa6uga95+3bd7B58xbE4g146+1fiyFL4ZruvM6uTrR3tKvtlriAcCQirITP60ZbSwPm52YUwGU4jEAum1H7PVvX+UBvwikL8NgCGBsex4WLJ/DiKwdRLGURjsThdoWQWMrJ3cmAvqWlGQRDFFOKyBfK8HvDOHvmMi5f6sfc7AJ++MaPEI0GYLMX4fJWEAx58cVXpzE2toichGQH6utiEhI7O9oxOjKisFGylOvjUUyOD2F2YgCbN22C3RnCO+9+iu9+/w3UNTYhJ2ZwGV6f4UQfOXIc337t29Xv4ZY7kQ6tS5cua7NJtjU3oRRp+Hc+BlzmiHTxy+nrDQQxN7+IM+fOaRNO0SMYCmN6elpjRrGAGxOKiAWKm6WiNjwcewYenjhxFouJJLyBMDw+H9pa6tDZ0SKXP9EcdANpY84NSNmGP/uz/4g/+ZP/Hul0TuJNucTQQgfOnCGapVWu4/n5OaEfGApFriz/TI74zZsDeP13fkfv5Xa55aqnkEURicKCwkHLJWF76K5zuAyH/L6Tqrrpk3DA4kAVyzI0PIzt23YhVteoggSFZAWUBfxyQpPr+s7bb2Hz5iewZ/cujfWnnx3GM88+U8U8MHiQrn3iZnI4duyYCj0tLc36+8tnr2HPk3tQqKTg9JXh8jqRSlNI8KKYt+PMqbMYvDOA1pY4dm5Zj4EzR9Da1AhfrA7zqRycvjA6Vq2VI55yrVMxsnk4ygyUdcLuDiJXLMnlPXDnLi5dvYJ9+w/IhUpx6P3338PGjRuwbt06lIo29F/vl5u1t7cXly5f0vhSHNiwoU/dB6lU2nQFFHNw2ol2oVBTEauYIXZscb9y9bqExic2bwHHb3VvD1a1tyCxvKguBeIL3nv/fYUnNjQ2GbetuhdMYGQ6m1JAMMVanlv+nA5lBrSuX7dWKAMWfojJMWKCVYwy4rQEXJsbhRzwN3/zd3j55ZcQCLphs1M4Y7AhcObMWeUJROsadK0wG4Gf2dvbDb/XjbzQRgGx68n5R7kIWymPv/zFf8bO7VvlYmtobkU43oiyy488XFTj5HLm8Yrb7zQcXyOslOGkU5qfXyxp/o2OjasTYc2aXgmBdFZaIv7ExBROnzoLvz+EtWs2oKenV65NBnXqK9s4dxkGyRBGw4ceH5vG1SvXEQ7H0dTahPrGOo0hj4fnOpVMIODzSYjid3KpcGic9bkK8wyKuHGjX+LTqu5uYXImx8fVocM5wK6MbD4Jj5/M64rWEgbG8u8oanCdzOdMeCKFwInJScTr4ypasqg3NTmFjs52XLhwXsiH7Tu2KWCT18H42Bi87gAcdjeaW5o19so/cPJ8ESNB8auIXCaFTz/9GLt4DgoZrdv+eAQ5Si7uoFAg7NggjsQB8ufzQDmHyall4Y1m5uYkgHMOEg3l93qVO8DATIbK8niisTDyRaI4GJzJgEwPbDYXDh/+UmHHwaAXgZAXqRSxGn6tV3TpenxeiZcUNrk2ZHJ5hBnYnGK4qh33hkeV07Gpb52QFnQXs3DL68kEXzNo2KxLnDODg4M4ceos+vo2o7un2zgwc8Tk+DQvB24MYHRkQnNkbm4BrS1tCullhw7XuFK5gM7Odly+clk5C1x3qPmyGPXv//3/jH/zr/9EwqXer1QQ5oMqLsVNFlDJtZ6dXUBnVw8uX7oMn9+tIGiedx2rCgVFYYpYS8hl0gj5fZpn4UgU8wvz+ly6fRkmzXmWTibh9nq0jrC7p7OrG2Pj0/CH29DT04Gb146gPkxETx6FTBFzcwVMzOQQb10F+L14Yuc2zC4kcOTwaSSXE2hqiOGFZ/Yj5PeoeMmC1+kz59T1RTwJi5YffvSR1uz9B/YilVpCxUYkEbsm7FhcTOH9Dz5R18783JLORyDgwquvvGxCSG0VXL92Bdu3bdW54z2HjHGKacS6EInFBi6rYCGmtzJRCpqDLA5zreJ1TpGvWHYJXUJnONFKFNZZ8+MaxOedkyfP4Ok9xOa4MTQ4JOc6hXvW4ljELRbyyGUZAB5B//Wbus8yY0V8d48LS8tLaGxqxMzsnAR6Ft7mxOzvUpBp/82bev3p0+fUSbR5Y5/W/3fffgt7du9EDzMsiFBhMSfL5xFyxCnD29VV9Je//Ets7NuA3bt3qyOO91kWLFiHp7AslFOhAm8ohpOnzug+8tmnn2P16nXqOmHXHlFPBjNkl3hOsZSdGVx33337b3Xf7+poQyabRmNzM7x+v3BfvHewADY9tSj80OLCIurr69DRbhA77PDgemaK7iXU19XhyqVLWttpmCCORgG4EmoN+57FJM7le8P30H/jBtatW4uW1laD5ctkdP/j8yK70Ijt4b/jWsrOiuHBQROwGgoJ7cRrXs8fxPncL+g+zD7/pk3Eymdmq+j/6OtXPh9borYRgx84ylc+W1v/XuaG/1/E8we5Mw/jzx4I7UbgrxodqoUnq4OTzx48Vt7vWWDlcyrP3cJSArcHB1UkJNIrFq9DJBwVeonZPLyI6EAnyuXOrTtys3MtJ25r/bp1Qi1xnqrz8zHiOVGI1SOsCugGL6WiQ7V1jHOFOQG8D9fE89p2uDYCtRGojcA3j0BNPK/NkNoI1EagNgL/FeL5w26TCrLpZYnnlgPTctpZG4GHXDs2u9zLdDYS4cDNWzKRlvDBlvteOo/sdJsPSbBpam5TGBwFI+IO6CChENrc2iJBgixbvv/wvWGEggG1kU9NjuPgwYPabFl84ctXroj9eeAAHcFlvVclA/icXmRyc3B6iiiWswo8SqeAWKQZCwsJ+PwulMtplCsZONwMxqqgWCDLl+gML27euI1bd+7gwIGnEQp74HCXkMkuo1Ryolzxa9NNuxdFLfEZ6YwiozWfx8Icv39CIafnT3yEZ585CJsjjM8PncbLr30XwWgUTmJhKgW5ix12F27dGtRGYcOG9do0mpA4uuMzYpHTjc+x7ejouB926nZWJKQzfIkbhGQ6jbfefhfdPavR3GrGN1Zfj1Q6rfeui0UVEBfy+8W+LRIfoIDMCk6dOYcgkQPJrALaYtEAelZ1yD1ONzDd1hTgjRPWhjf/+m/xve/9QGxtbnIknjOssOpOsrAG3ARy40snJ/+ee5tUJotz58+jpbkFjQ31Qlh0dXQIkcPNLTmnRBPw3zKwlI44tuFL9FgR+qWwMgVk2iS0f/XVEWx/8mkJApwHdFKPjI6gr2+9BHD+26NHj+Du3Tv43ve/p06Iq1f7sZxISqBhMYT8WiOgLOPdd9/Bd3/3u9rMkfucW8xhw+p1iDUEsJyZR0Exki7MTKdw+UK/OLbtLTG0toQxN3EXWJ5DMBBCLwYoKAAAIABJREFUrLkdrmAdphZT6OpdC6fLrWAscqHJhHZUCihXHPw/MZnhdGFmfgmnzp1Xq/+u3bswNzON48eP4gff/w6yaYp+Tpw6dUbjTUFt+/btEjYplnETysIFr0HylvvWr0XQ766yre1wMPCtAqQzOTHjr9+4gb379ksAXJifx/49uxAVf5jCZVq8aLqNOX4cZ26Q+XOKEy6PR+5nilQ8z8EAN9B0V0/Jfcuf0Z1P8cU4+sqw2TluFBBMIYb4lky6jPfe+xDf/e534HQRaVAyTtxcGZcuX5Wrf2J6Fh2dXWIpU5yi0Eei6Z6dT6EuHpU7lT60Ui6tMf3ln/8n7H5quwRjcq49oRgqriDShbLEUk+VfUuhhm5TvidFLPKjrQBGdZ/YbMKhEGv0/PPPoVCgi97gUBRMZiOGZRGFPDFWFQm0dP/39a2D10ehvqAAURZkGBYaCkaRzZaQSmZx7epNZAtZxBvicjm3NDbC5XaqmMQxUyGpRNHdofWRYzI0vqgQShaYAj6vBCkWEllc5J8pGNF1BwfH2jhnxcknc5nFqQq7eCiomqBTvhdFhonpKXUN0OnJa578Z/L+jxz5Cjt27DCoE68b16/3i1ff1NCizhIeo5vAbDAQk05sBv0V5ZT/6qsv0dHcgJjHjoqthEA0jKLTCYc3hLLNi1weCPj8KOQS8LnZ6p/EwnwO8XibxDAylClYa12vVDQneS1yHWTxT7x4B+cX2fkGBXRr4C58voAyNmz2kuab00XBpazOHiLFFC7Nop3yICpC/dBlzJIWMzMuXb4m1/rgrX6sX7dG6zGFNh4T/2tx7+nOZ6cLxaNorAHReIPQGg0NdWhvb1PBhI7bK1euyeXPbINclgUbp/Iw0umkxpR/7u5ux9y8CSONRuIqAng9Pnz88WfoXdWBnq4WFUcoKPMeaGdBJZ9DIBhBNlvE4mISt24PiiVshKcKmpuaFATMc8Q5peYezhu/D0uLixIw6QplBxSFWp5Dzh8KpsuJJXHEOWc4D3hdMwPh9KVh7Nq9Eye/ehvP7F6H5OwYlmfmcWdgEg0tazA2l4C/sR7rtm1EoeLAmVNXMD0+oYLynqe2o7k+hlw2jYGbN9G9apUCMi2E2YXzF+DzebB1+2ZhhBwuG5LppLqjzp+7jF279+HKlQFdNxTvYnVB8eQZgknT/Oi9IblWKca6PCyapNXtQVHZTZc5yFBn9wbnpwl75rXF88oCg55DXC4hxmxOr5ATidQinG5T+OP55DpDVvjg0AhGR8axZfNWIYwo9Pb0rsLg4B0hY3iOeA/funU78tk8jh07ifXrNhgEhb2McCSkNZH3dQnfxRICQrSxO6QsA8Gt27dx/cYd5IvAqs4uPP/8s1hanMftgZvYu2e3XOAel1n3FDRtd6gLLZU2obUMCaZYy+tD1HUGjvN+recOGwh2K9mduHTpKurrmjA9PSujA+8hBhkFnY+PPn5f+TTsWuI43Ru8jVs3riMY8KAuFsHM7DTWrl+vwm9LeyfcChRnwdbMKz6/LC4uCKFCRr3SFtgNV/UOT1SzS/xen0RYXdtVzIslJKsDzsViUVEBssP3htDW3qZj5XMD7308jywAUhxnxxj/q06ickn3QxZc+B5cU3hv4ntawvHjBOSv20g8Kp5beL+Vr/868Zz3PuuZmq9/FItoieePuuJXvvdvGl5+O+d5VZO+j415FB/zqPPcwo9Zx817P8ea5+bOnTta//hvmE1xc+A25peWtI7VNzSKV072OXGNM3PzKj61tLapqDQ+OmYyPZijQaxWMKBroqW50TwrPEY8rzaKVWdOtVuRSEWTKGoY+ix6c43Vuv7Aec6/rjHPa9vj2gjURqA2Ag+PQE08r82I2gjURqA2Ar+leG69/MFDM5BLL6OQT99vR7XE85XoBD5MG64nN38QwoDCAlt+iWqh4ELUB4UMbm4oJg4NDcuRQhQEN+V8fX//ddwbGcGrr72qTRY3R40NDXKY0jHsl6s8j4MHDpqQOYcTBTqncnm8/fbbaO/o0M/oum1raEZqaRHRmBtlZFBmIKPTg0KeG0gGKrKl24aKLcdmfm3G3C4GjtLRSRQK2+zzuHDxIm4O9OO1115Cc0sDZuen0NWxCstLGcMFJSNZaAliIyrwkDu8vIRINCRBf2piBDeuHsO2rdtQLHlx9uIA9j/7EoKRGJLZFBzakAPBQBiJREZ8TjoRufHnmNDRTbGNvygCDA0NSrysq6sXDoOCAR2IRKvkiyWFbR0/cUr4lnUb+rBu/QYJQtw8cGN/5/aAceaWStiwbi3Onz2LbVu3Ihar06Y3lcljYmpOgtXWrRsxNHgLS0sLEp5bWhtNfBzdo/4A/tN//HP89Kc/qzof8wgH6epMSzDgJojzwohNeQl+FLl5/mbn5oTMoNP13tCwRHGKm5FQGGtWrxaaYHlpSWIZ58GVy5cQioTkWiNmp7m5RV0NlojL4+GmmNgfdjWw7Z/BnMTDPPPMQQkQw8NDej8KzHQk/uIXv8Af/MEfVMNT/RofBs9SCBO2Z8N6gwTq6hBSiNgHIkimRyZwYM/TSGWX4QmaMR8bm8HxY+cQ9Iaxcd0abNrYjds3zqKYmYe7mBdT2uGPINbShUv9d7B6wyYEgmHNF5f85kWFulIcyhWIonYIK5EvVXDx8lXMLS5iQ98GFWMoAHR3tsPpcMLh9OGjjz7B3r1PqwDFjSxFLx7nyMg9jR3PQTAYklAfCvjVuUAXbJoCqcRzugrzuDM4iOeefx7ZXB6nTp7CS88dRNBHZAhw6NAhXbtW1wGvYX6G2qxbWrBm3ToJyyZkLy22MwW5O7dvYc3qXiFA6L5kS7/FA1eYbIUYESOel8tOpBJ5fP75l/jBD76HfCEFr9e4RV1On5j884vL8PgDKjwQ0UGeNBm+JVrWy0XDL6a70mEXUsJWzOKtv/lr7Hlqh75HuK4B4bomlJ0BDI3/v+y9h5ec130leCunDtU5ZzTQQKMRG41EAgwgKYqkKEoyJUtjjT1HmvF4zvHZ9dm/Y3ePZ3ZmbY0sWdKMKImURUrMJHKOjW4Ajc45p8o57Nz7VQFNipJNyZ61OV08IIBC9Vff97733vfevfd376IspXxra4bSPJ1WybjT5ZCVAMEmgo0Eztvb2wXCUOZ7+sxZHDx4QIQXQSleL/s47WoIdFIFHAyEMTAwhNW1NSm3W1oaRNQZ6nOCpVFZphQSyM+QpIli3b+G4dFBgTw7d3bKz3p0bEyBhKw4YaWBmaHEqaSApSs3+gRucjzQxmRqclI+9LTwUUBhKilQmOAwxwnvMQlMzsUEpYKBkFTWJOVWVgySxeF0ora+TtU+vCZWa1AZPTIyrPHzzDPPoLi4SN/L+zg1MSugrqmpUeB3wO8TuMr25/cbKv40aHURXF1CZ2utCDiXtxBp9l9XETImWvzQnqYAyMRgt6ZE1q6vU4XYoKoZjl96nXOcs4/z+knm8L5xzFdW8d4Y6m+CkCvLKxgeGRVIyestodI9HkMqbYBk6STVqA6BgrSC4OxKL3RV6SyvKmj6zJkL2NHZhZJiL8IBKrINkJNjgD9LQorA2/Xr1/U++wjPJWuywmpzSlF8/vwZvPzyH6iKinM4SQq6KthpF5SksjQLt8cpko72Gzw/m51e6xzHzFwwvO0J99K2ZWRwEF3bt6GishyRWEhB0pwXCSA73QUIh2MoLi7F/cEh1NU1yArk1s0bqobi3Ll1S7vmtvraGimkWS116uRJWb3w2dK1ay/8/gBqa2tEfpMUGRy8D29JseZb3ltagS2v+jC1EEFr2xbcv30Jzxw/gMDSNE698zZqaxrgLavB6MwiHN4ylNXWYmJuCWWVdapGc1jN2NbWjKOHDuBef5+eC48cPSryQgBbIIi+2/2yqEkjqeDdaDysc2F2Q1lZFerqWmGCHW+9+Z4s2eobK/HY8UdRWlIMUyYlIntsdFigW219g6zhqOheXF7W84YWcKx2IwnDeaq8tEQVCHye87nDtiKRxoq5mdlFge77u/cyNUTnQe98i81mPFczJiwtreLa1euor6vT85vEF8kQqp9pEcd1TDgcRWtLOxKJlIh7rht8vkVVnuXBU/ZfVnywzxLAZ/UKlbvTMzOYnFnEwrIPBW6PbOpKS7y4d7cPPd37lT3BypqG+lplkFAxzueLPxDAOEmdqgp0dLSrj9KaxqpQddqCMRvBBIvDhWA0jkAgjMWFZVlGlZdXCpBmm3AOXFlZwtVrlyRQ4JjnfHnyw/fhtFngLSpEWVmJAOnV9TXMLyyhqaVVoae1dQ1IJPJj0yZidmZqUoQez1n2fVkjgNrt8ujfl5dX1B9ra2pEJuYV4vl2ygPKPPfl1WUFy3P+YmYMwVp+fnZ2VnMFAV3OZQLFc5YpIktUZcTqMpKKBvn+UbD4798+/L7g+cb1dl4UkH8vD57/JvV5vgLv97FteWAa/gmX+uttYdhF5S2P8spztjHXzlSeU3TA6+CzcmXdB3dBoe6DPxjS3Lq4sCRbPf6d6wXlBjndyjHiOPe43boHqpBJs/rKJiL+04LnahuFRJNUpf0Yx2reks242AMnvr2JE/39XXzzE5stsNkC/wu1wOak+L/Qzd681M0W2GyBT9cCv8m2hUf5NeV5OIBU8iF4ngcQPr6458Ka4HlSoAC0mL548ZKhsiwsREtzG/bu3Yv+/n50du4UkEMAPCJ/WmjTMzw8JOuW9q3tWpAvLS1oIU4QmsCQw2JXsBtB5Zu9vQKIA4EgWlrbtDi+N3AfnTt3apHP8maHjYopE2KJANxuAlxU+9gQCtAWYFlhjWXlXtTUVMLjKpQiKe+tnOVmPre5ojVCX99tfOUrLwsAjEcijNiTWobnSfW2k2oohYNB6jcCINygEjxPRBZQWFgEi82Lu4PT6Np3EAl6DtNCmJ69dodsPBx2jzbC0ZBPG0c6N+ZVVgSdCZjyRZU2wQ2eb3UlFWKlIiHoIRmORmRHQU/JG7d68bU//ENtZn3+gEK8WObd0tyEkeFBBTQF/X6ptKqqauB0eVBeSbuXOK5du4buA3vgdtnh9/uk8KLalveJ956+ogp7jUSlqqMyLUGvWKdhzcJ+RACeoMvt27cVsEZlMoE8fh8319xAEYAqZ/haLKY+Mzk+ic8/+3lt3HlufFFVvbJmVDLEE3EFTBUWFeq7ubmmzQsBB4K6BEUSVOnaHAIp3377bfmDs71o/cEwQYIIb775FrZt68D2HTuMst50RgDbrVu9mJ2dwfHHqMIeQ3Nzs5TveeV5NhHDvl2dCBLUpT9uPIP33zuNeDSNXds7sbtzC0YGryMeXYLbnoHLTA9yJ8LJLIorG9A/NI6dew/Ix5nKZtoMWKmupJrRzA29QULRo5gg+vzyCs5fvISegwexMD8rYItKfSqqRobGMD+3IPJpbX1Val8q7Xm+LFlvbmkS+EFw4N7de7Bb7QgEQhp3VBcTMCQwRDKC10/g4/hjj8O3ti5QJBIKChD8zne+gxMnTgik4P3q7u7WMdnWBI95nExus0o137vvvKM+SeVYcVERpqamsL66hp6ebt1PqXbpd5xhICO96Gm3YZLy/NKlKwJpU+ko7I6s7gltOOiZyrmCG2EpyugjnErJzolAVDhID1+nwuYIyqTiEawtzuLqhXPYu4tkhQeF3lK4isrkdz40MYWR0XG4HQ6jrwX8Oh77L+8LFZk8Lq+T4DUB52iMxNKSvNv5HtvbADForeGEzeqQHQ4BdM4fBKVv9d7Ude7Z24W6uioBpKFgWJ+x291wOjxScJstvNaQbG9Y2k4rFNoXsK2mZ2Y1L9XV12NtjePHB5/fpxBflrjzfDgmeM4KPKUSPvfnZJJhwmmRHSTYCMbQMokWJCQl29sNgI+AUyQWVTux1J1zKH2CqbK9e/cODh8+lPP4NtTl/PexkTHN9YaVSxKNDQ3qE7QFUT5DTt1LL/7rl87h6P4OwJSCo8CDOL3dXUVIwYmVlRDKSyvgdFqRSYWRzSawML+KlpatuHnjpoAUBvZy7POaGaa8sLgoooH3oGP7DvmhEwinzc/4xKj6P8cB+yvvDwkaklOFBSQpGSJph299XXY8Aqrp0y4C2IaZGQPsrK2pN4BIl1V9mfea8xR/cd4fGhrSs4jPNc4/spZQFY5hM3H12mWcOPGkAFoC5TxHhvSyvdluvB8k7GgFosqeNK3DDALMsMaivYhRGcDj993qQ201lf4F8t8n6UjwmIGYgRDV607NewwbJYlMcJjPJBIPUxMT6udXLl9GV9dO1NXWqI+QdKH1xejIhDIbSIhduHhBz2TO0w0NdbLycLsZvppUdsWNW7fhi2aws2svzn/wPr707DPou3YB8dAKCgtsUsPbPUWYnvfDF0qhbece+FNJ9Y3+3hvwr68gGgzgYPc+dHV1GtVbrMSx2tB/x1Dnc46mupSVCrQNO3X6FFpa2lBSUoHFhTUEAlEMDAwrVDRrTuD4o0dRW1OFaCgIb5EH/vU1Ec18JhpVRS6B85FIQmG8tKsiOSTrkmRcuSAMNt66dYtU493d+5UNIfueqSmsrK6grr5Wqlo+C+in7HB6sL7uR29vn0Dx6ooK3cvSEgOMLyktQVkFA3sd+OWv3kLH9i4FnZIcIAD+wrPHEY+xv2cRDoVUHcb5hqTX6vKqMgxop8XvnFn24YPTl2R10tRYr2c3lea0UiOBKMIwEcfK0qK89DmGOXeXk1SNRVBMKzkCxIydthC4ZhWQ4V/N+oRIPCk/eQYOk2xlZcnhw0dEFpA8f/e9d0TSsp+ysoSk5ofvv4eaqsqcZV2Dns+co6amZ7G2HkAimZYSnc9XjkXOiTxPXuPczAympiawbatBTHKep187xQLG2m9JynD2mXyFgEB2Bz3rWcGT0LgmOch+ysoPPotIMmoOytnL5a2VWGnCKT3vdZ5fx+Y/t1F1/XEF9m9aXf8+4HmeNMmvufPWLf9cwPNf3wt8MnhO4o5zHSvWuFZie1IIEYrEsO734+69AVVDdu7sQllpuarUmFHj8RTKqog2RpzTIpGg+jYV7MyZ6OjYhu79+yQA+DS2LVLF5ywd6dmvXBwr0x1IGD30kN8Ezz/dnnHz05stsNkCn/0W2ATPP/v3ePMKN1tgswV+xxb4TeD5x9Um3EBHgj6B5x8vZ80vRPOLfkN5TtWcCaFwFH19fVKhMBCIi2kCSfT5pGKPqiIqgurqG3C7rxd79u5FJBxGc3OjwFkCNtxQc3O1pa1NoGprSwtssEhVubq2jsHhYfmvVlRWY+D+EPyhkHwU6U9KUGhre5vKid1ubsSbEQqsq/x9amIGFF5zgxeOhFFbT+AwharKWimfKqtKkc0YXuQEHgg+xmNJvPbz17F3z340NbbI9iQrixLu7g3VqoKJMumcssssj02qCVna7DAHZRVgc5ai7+44ug8fw/3RUTgKXEjRlmZ6BlWVdXC5io3QvFRUimcqyunNSVCY4MkDywuTSWpDKuDoAUz1KTcJrW3tCmSihQvb4sLFS3C53di7vxvvvPuu2rLv1m20tDTJL51hZ5k0wz0JSK2o5JVERCQSw9VrV0UqdHRs1UaZmxJ6mrIUnZ8lGMQAslMnT+PJJ58UcDd4/66Olw/Qo2qOHqncWPF+8/wJNrE/0BdVmxyWr6fT2kwRvHzrzbfw2PHHpGwXcDg1JaCQoAZVsNwgEySi+pQkAoGs2tpavc/jc+PsDwXlh0+F3OXLV7QJ37GjU4GOw8Mj+tm+23ekOistLxOwQtCIKrjh4WGppUiM8PsXl5bwxBOPC7C+evUKWhqr4C2kStWLZIrhZya89+4pFBcU4anHj2NucgDp+BJMGR+s5gRMaSssNhdMjgI4iiowMDaFvT1HEE8wCJSlyiRb5NYJU5bVCwyXyyJFwA9mVQNcu3lTikyGcV25cgXPPvus2uVu/x1s3bpNoBYBN/ZHKrhq62pEZvAIBO7ozzw/v4RUIivwi32CgAQVxufOnkf3gW6RWaz6eP75F2RZMnCnX2ADAZjXXnsNf/Znf/ag3J3tx3tMsEShiTab2pAhnSTKLl+6KMU/PdPv3rkj1TqV57REIQht+ETTpobqaCI4ZiSTJvjXaA8zgCNHj8DuoCqYYBItQLKyQGHJN5Xy9IBmxYnGBIFaKinpO62+R5uTFI0IcLf3OlYX5rBtS4vmFXeRV4Bt0uxEMJ7Ssdy0N7HbBNzYbVQgQuOex2FQKduW75GsIPhGH2IqsRnuy/5NUIhhm7S1oJc5vaf12XRaCk6CaQSPi4o9Gk9UrNOewG53YWF+CVVVtaioqJQ/eHGRW2O9r/+OwvoYgsxrDoapxPZJPc45lnPC+Ph91NfVo6y0TJUR9GqWqpTApd2hcEoSin5fUABfSUkpKisrpCzmnM3P8MVzzQNJVLh6iqhgDqsCg57ijU0N8lVnZQOJMH6W8xpBZW9xsSwpOAYJRK+vrWsuaW/bIqCMvwwv9DjeefPv0L2zCU6XBY4CN0K0zPGUwBdIYnJyCZ2du+WhTJ/7ZDwkIK+goFjnwe8lkCh7HLNZ380+zfHKsNZkIoND8p22YWl5Hj6/4YVPGxQC1KwyslqdQMaK0dEJrKwuYUfnVllm0HKLoDwJJYJ6JEimpubQ2dmF8+cu6hrWVufx/HPPao4h+UfLmCNHjsiGIt+fOZfwvjBzgpYpbJMrV68IxCd4zfmSHvIEbkk8TkxMiRBhkC7JED5nZB9Bb/6KMs1HBM05kfFnSW4tzi0jEUujqprVWItYXllEdU2V/NI9hR4j6NVq0dim8r61pRX379/X3/PzMp9T7C8Ez9lHaZuyb/8+TIxN43bvnQcVTSSJ2b8XFhfUDwgY8yWwNZPBuWtXYbW6EPfH8cj+gxi734/WxhKsr03AYkkhmc5iYTmKVMqNopomZIo8sNptqCgtgcdlRyISUnVFJEyrEyOel2NudHQclRW1si0ZnxzD2PiorINYwfav//iPYbd7dC8nxmfx5lvvoKy8FJ4iO449ckTVNaZsWhVQnLs4jkk8cSyRYDl/8TLml/xIpc16XjtdtLHKiICrqa5QQLgycWkVQWsTVaQYKm0C29OzM3r2EMAtLikVAba27kdf3x0c6D6AkuIixMJhBMNBtZ3D7UJ9Y6MCca9cu4VwJIHbffdke/Lll15EdYkNHrctB2rn2jZnS2LYlRVgdXUFJaWlCCdM+L//83c1z5OQfOnFL8h67O6dfpEhDCmnHQqrHPgstlHMYIIU3ar6ytlLsUJDedRSYRvjiSRtKmPSM5EVE0+deBo///nPRWLy37nOuHjxAp57/vOyYbKaM6oEPH/uHCrLyzU+WQk3PDSM9vZtqKyq1hqQyv1EKqlKr46ODuV2sE15TqxMiYRDehbbrVY9pwh0c47jnJG3eMsrnA27N8OSI68U19/ocGa16rxZccI2I2nE5xDHZh4EFqiaC3/O+5tvPN7vspT+fcBzzk0bbVvyVnT5MZY/tzzYn6/u/G02LrLTy+RsTnJjNb9O//jPaa3PQfJrgpmPtsRDIiHvBW+E7ebvC+c5fgeJxDx4zjXY0soa7g8Pa01AsptZKQ31jVKEc43OqidWWTDAOJtmW5AIdxpikWQSXm+R1gsisQ1Jy0cCQxmebWTLM+mUhC7/yBwk4/OyZUrzM7xOqxE2n/dDB9Dz1L/dxIl+l06/+TObLbDZAp/ZFticFD+zt3bzwjZbYLMFft8W+IeA58aiOYtQYE1l9HlPRi6U8wFpG9U72pCYaM+QUdn4D37wQzQ2Nmnz/8ILXxDoQFCWYU580VplanoKwyND+Iu/+AvMzExjeHgQ+/btRY2C4MJSou/e1YUf//f/pgV1x9Z2NDc1wVNQgN7bfWhoaEI1PW1NVintovQstdowv7CIM2fPocRbAt/6Kh45chDtrS3aMK+vrMuqgF7g3T09CkKkp2ljYyuuXb+CHTvaUV9fAbM5BYfTinQyjVg0Kd/O7/zV93Hs2BPYtm0LHI58uCV9H2nDYCzU5SNqMmmDyHO+fvUCakstcNG+JGnD5et38KWvfgMXrl1DPJ1AU1ub1IKphAkrKwFEggHEIn48+ugjGBq6jx2dO6Tc5sKf4ClBLAJkBET4KnAX4J133pF35P5uI0iVimvat9A24gc//BG+9e1/i8uXL+OLX3wJy0tLeOWVVxTgWVRgBGfx3hDglIcvIHCVm3badRw79oiUaNyUUh3G8DCCygR0MumsVHncnO/etRNXLl0SSEovYoJdedWXNjOyVOBGPilFa5GXIbE+WanwfPk+Ab0f/vBH6NzRid279+g9KuAWFxdw9JHDUsHxRcA2/zuB7j17jM+y/blxJpBkd9gFOFLRyHMkwFldVWuAUItLtIIVEEK/YIL7bCvavLz88ssCx3hMAlhU7JLwIUBF0LSnuwPbtzVidZVK53IEgklcPHcFkUAA5mwMh/dvg29lFKWFtGfgkHAjnrKgrLpeQZU3+gawt+ewSv5JHlApy0oFLVqozDNbBNDSj5oAezLNUv40Pjx9Suotnv+16zek0irzFmt8EMDlvaNfO4EeWT8keQwj5IttT4U8soaVTn5DzbL+d999T/eFdjYffPAB/vzP/1xkCYM0/b519Pb26thPPfWUQA22M/segWuCh1Sjx5NJHDv+mBTo77//vja89OVdW13B7d5e7N69W57ntBQxSuZpvxQDNY88Z94beoVPTixgYnwG3d374C31IBAkGOLBuj+sUn6OWwbYMcSVAbg8D/Y1/n7q1EkB2rQzSMajKHTbcfncabhtFrQ21aO8ogKeYi8yFheiacZSsiLAjnTCIME4fkmiEWSiIpe5BdzMsz0JEBDkISzhCwQF3tIrn4rJYDCk9pPCzWwT8GyojF0CLFUxovtARRwrSWhdxDZM6/M3b/bisccehwkpLC7MqI2rqmuwuLgsoIFgOSs0JqcvWiDoAAAgAElEQVRnse7zobm5VVUsvtVpkUYCjnx+EVJ8EUDmGGA7E4j6+auv43Of+7z+ncfmi+fPMUeAjxUZ7Oe8xxWVlTBZTLh0+bLal8rdXbu7pNS+deuWSDL5hJuB9957D9s7tsnTW88K+dZnBbS5HG4EGQKYzqCpqVnt8dYbr6K9qQTeEjdcRR4EwlG4Csuw7qM3fAQHe47mPKLjmJ2dUNuvrfnU7pyb2Gfz6m6SdzxntjXnj5/99OfYvmMPamprMDh0B9U1pSgtK0JlZZmU+iXeCiTiBNncAohLy7xobK7VvGWob+kfblg4ENSm1QTtBHpv9cuCyO9bxpHDBzV2WE1DMoDnJCA5lXpAELAf8IAiGqMxzcV/+/2/xdNPP6NnIX+WdjMvv/xVfOc7/1XfSRU5j6eKmQTtzlICIx955JHcWDWAKs7R83OrWJxfQ0FhgUDS6elJ9BzsVphpMESPZxtqaqowMzutgEj2L86pVHPSUoHj+/nnnxP5yXmf50eSm2pdh80Jm8Wp7+KxDR9uq+Z8Tk58FuzevUvPoKWVJaStaSwv+fD+m2fx/NNfQENVGSxZP3y+EczPDWl+SiacWFqI4fbILJ7+w6/iyvWr2N21U6BYdWW5qkVoy0D7KobMEkA/efI0Dh96VLYjJIVHx0Zw89YtgXA9PYfQvrUDiUQGoWAM739wUvYzVXVl2Ld3t6xaGupqUF1RhqJCfn9chJf6QGkZkhngjbfOYHxqAT0HuvH0U09gdnYKv3zjNcRiYZx48rgIHILKpd4izcm0SYnH4gLirHY7rl69pj/X1NYr8PD0mXPYv7/bCLEcG1P+QEtri6xapmZn0bVnL5zuQty81S9LtBu37sDlLIDVlMG3/uiLyKRYiWBUuzAjgEHMJOQNz3ljbuL4iaTMuHFnGGfOnNEc17ljh8b0wL27hg99Io59e/YqqJvj8OrlC8oQIVFCVTatlRRGnDHWDWxbI8zWLT/4LIUJrIYyWwSUk5g2Qr4N27V3330X+/fvEwGYzcSwtrKEs+fOibxrbWnTc2l0dAyHDh5RJZ0IzmSKDvEYGR3B8MgwdmzfrgwB3mdOGbz3rBrjuedtSPhs4Pgx5hmuZSIa95yDFSK6waeelYGsGOF4oZiAn+fzimsC2om1tbbB5TZ+xvA9F6L8EfV5Hoj/XdbU/xTgeR7k/m3g+UbQ/aPnTS97I1Q9/9zX816lN/mAzYc/QaIub92yURzzycr7vK3NJ4PnXNezQiUvYJidX8Ts/DzcHg+cbo/G34pCdrNYWlnVOr2iguHjZmRSGdTX12B1xch6oH2LqjppYURCVWwPsf6N15DRvGSA4rlrYgB4bv5ltZWsCjnBs6JPTWAQFvy16Xn+u/T4zZ/ZbIHNFvgst8AmeP5Zvrub17bZApst8Hu1wLm3/lM2v1jO/55fkG9cOBNECgfXBZ5vVOtsLH/ML/IFitkcCAZiCIUjKvUn+MFN2Fe+8gdYWzX8lw3VOcs0IxifpB+6EwcO9GB1ZQl3+vvQ3NyE1tYmZFIEMsawfds23Lt3FwUFLvTfvqFQPCpGCSQ9/8KLKPZ6sbK6juGhEfQcPiTFEYH0rJl+tP0I+oIo9njQ1bkDyVhM6mie08FDh1FYXCL/1sWlVcwtLKCishSLi9P40pefA0wJIMsoLQMUk61EOIX7ChEdQUFxge4BfajpdcrNrOFVmpX3rzypLWaMjQygtigNG1VBZjfe/eAyXv5X34DF4UCSKi6HFbE4vc2LgIyxcZ6bGZctBNVdLOEmuEt7AgK4tbXVCg3kxsIgNKxSLBOQo/qX1gXU6FCFE4vHBcjcvXtPVgef//xzKi+/fbsPUVk0GNdA0IjtRjCQqjYCugSU7g0MYGl5GRXlVKB3CFTkjkXqXgWtWUV6rK6tynfZlDFCDQ3/zvymhjsbA8DNEzJUHCkZlJYXVKhqF2SEkDIcjZ7WVNJSLU6Q7+7dfm3+yyvKDZsc+tPb7bp+ql3X1tdQUV4Bb4kXNnqZIoNQhMAMgamkCBsqnaqrDHsSWpdwM15XVy9PTL7YVvRWHhgYlL0BgSJ+JhQKC7Al+UA7ly+/9ASQCcNmK0IiTqWxDVPjU7IjiAQWsb+rRcC50xqXijEFN5xFZSivqsV6OI7+gRF0HzoiZSYBF1lsEHuk5QTblpvJ3AZfBEWWJfVxTM/Oi/A5cuQR9N7ulz3Ll77wnLyeea/sNlqhMACPpcm0GyHBklSJPq/DbHICZpeuh/ePwCiBc36OwFqBxwMG9f3pn/6pAFiqAklgUbnKqgFaiMiaSfYsyVxGwYDahuB5ZXU1Ll26LKV6Q32dALihwQGNC94rWsG0tRnZBsZenoGhVN/zzyYk4lkEA3EM3Bs0QumstN7JqJ9mYMXY6LiAIPZAWvUQEGQ/k+1PeYXunc/nh91uQSoRk5f87ZtXcexwD0qLDfLHVVAER0EJYlkb4hkTLDY7sqmE7JFIeLFyhKCViCkpFR+WeauL0g5pZVUEEdWVrHCJReNwOl1SSPM8COjSQqW0rFTXXFVVKYCPFg6JBOdRSy5014R0Kqv+RqKptISqzISOxT4aS1CFTIDfKsulW719qK6tFRh958497OlsMRSYImAMVWYoHJbFEUGlifFxAbhb23dgdnruQcArr40ALW0RCFTwnrJtaGHBihWT1aLxQnsjBkXWN9TJ8oFg+dGjR/U9I8xNSDMEcbcRlkziMhKDw07gkfbzmVx4olmVDgTfJkbuIR6aR1V1KWwuG9YDQVTWNGF6egW1tbTdMuwqxsaHUVNdpvtMsop9j0QFlan5sGGSNhUV5SJhDPDLhvfeP4uKygq43FbU1Jah2EuigGPLgkzWjGzaCpvVjVdffR2dndvRvr1Nz5KbN28gEPTh+PFjIiUYEklS1mq24/Llq1KB7+zcath75MKJNxJQ+ecm2+NBWLIqSQyCkyTJxUuXZIHBe88+S1KFthry/+c8KTAxF6TLn7Qy0DSpfk47D7ZLIp7A/MIapiYWFL5IEJsq4Fgi52GdZhWHSUQuQW/eN6q3VVlgMip+SFYyw4N9iIAjx87de/cEtMejCZgy+TBmY3ySGKJ1Fedq3gdadvAZR6Fn0sRqJyt8K3EM3R2Hx2FDU30xSkrSWFseh39tBU6rF5Njy4CrFH6LDTt37xEpy3mPpBfJbM599KDn84L6UT6b2lq3orCwWJVXBH4rqyqlHqdNWG1dPUpLmW0xjvMXLspfvLK2XPkd5fTdNkOhpFGpml1ai5DUn5icRF1jM370k7eQNjnR3taK/fv3IBoO4Ny5kwgF11FR5sXxY0cE6s5MTypQtcDtMqxEqI5lIGGa/X9Mvs0utwfBILMZXLjT349t7VtQU1WBoeFhhZ5zXjRbbdiydTumpuex7g8hHE2ir+8uErEwvvz8E9jS0iCCjud69coVTI6P46UvvqhzIMGo3BOXC/5IGhOzyzh1+rTCNhm+Tl/2M2dO4xtf/7oqVi5duoT62lqRWtPjY8onIDnGe7mwtKDxyasgGc0QWfYvVvwd6DmstQPnM64XentvYc/ePbLsYeUK51ZaPT3++GMCNZ32DNZWlkV0FBV7pSpeX/OrDx9RP7dqHaBnRSqJrCmr58HkxISuk+OOhKo+I7r+4csAN0lmPXyfxzHAdAK4BiFsgO1GMCRB4I3rVpJDnN/43GG/zVftEUElDpuvlvw4SJz/+yeDx8Y5bgTMP3biWtLk18n5c+R5f9Lrk5Tn+c9tVIl/kvL8t4Hn8oPKvTaCxZ+kWP+04DkPa8xTD5XnJC14jawOJXjO6yapc+/+IManpvX3krJy7Nm7TxZzFHXQtqW4uATF3hJVQpEwam5qkN89P0/Pc4bUk2Qz4HFDeb4RPDfE5lwfGbyAro99g3kxmYyqY2TrIztJPgNyinS9n91Unv9eO8jNH95sgc0W+Cy2wCZ4/lm8q5vXtNkCmy3wj9ICnwY8j4R8SCUM25aPL8rzaiEDSDWUnPLAjcUxMT4hFR9D+b785S8hFKIvbkp/52aeSl+CnVRvEYS5fv0qFuZm5Vva2tIkH/GZ6QkFDi4szCsMLJXiQp0KZbtsYGpydh2G17UX586dE8BDcD6WtqK4tB7XLt3A8L0hZBNJlLB03Eq19Di+8OKLKK2ogdXqQdpkgz8Wxtlzp3H48H4EAqvo6GjB2toSigUwm5FOcBFvkzovypLjREJewlQv3rh+3QjxLC1VyB/fczupmKxDdYUXzWUWZFNxFJdU49TZazjxzOdgcdiQMWfkD8syblPWjoCPoaYWzM9NCew+evSwNp/cNNL+wQBnqGCVwFHnxeBBei0LiLHSDsOwYSFwRtCFYB5BMgKoDKqLxQyQPRqL4dTpMzjQc0CqRwYCDg3eR11dDba0tWhjzi/hfSJAcPLDk3jiiSfR0tKq4xPM/+CD97XRZSjitvZ2OGnHQeUz/ahzm0YBxFSSsWPkVFC0Z8kqKM0AJLghM7ZC/LOhvL5x46YIDl4H25ZhjgQ2817vvCYjJNNQoVPVyWulIpSWO/TC5SaaJfavvvqqqh8IShYXEcRMiGygqjkQDMqLneF6tNxYXV3D6VP0122V4p7qOcN2IYPv/c138e//9OsoLXEiGEgBGQ/8gTjeeettWEwJVJTY0VRbDIcpjiKXVYA2XF5YXIUoLi1HMBJH/71BlFRUoaGxBclEQiAJVYBul0NBqVTrUq1nlDLzFwXpJqz6gjhz7gLqG5tF+rBk/uknjmJLa3NOoX9XQAHD7jg+qNJnm8jD22xGMJwAzE6116WLF3H27FmBMFRgMhw1FAzhlVd+jC+99JLAXCqlGZ5HpSM94wm0UamsXmc26+fZ1gTe2U/GJialTn7iiSdkGcJS/braavn/kuAgoMdrJUnDtpcpjYXhswYgRXJqZTmAmzd6pdSl33kGhuo1Y7ILwGIeAAN5aR1EdZoRBmYoswmSEUtx2q1wOayIh/z4wfe+gycePYKSwgJ9f3lNHdJmBxKwA3aXQkcZLsg2IgicUogZwY6MNvCG0I3/Yz8FzDY7Ll6+go6OHQr4HRi4j1Qyo+vhXMh+RQ9qArsL8/MK0eRcwGs+0NMtpafUybQesFB9T7sdB371q18p8NDlosqOtigOAeH0h6Wf7+jYhIBiWioxZJeVEM+eeFTXLbDBYoDoqr6JGnPIL15/Hc8/9xzMWSuuXb1mBDUXeER28PNUPPN8ea4EtqhynZyexpat26Qglf2R36e5hsHEBOkef/xxgZ8kMw2VP/2UY+o7tEggEcZ+ktBckwPS02mNu0hwDcN3r6O+oZpCQERIcDgKsbQURHPrdpgtTjhdTpw9fxqPPHpI5M34yIjhfW02q+/x+cFzo7pWpE08rmOTtJ1f9Mk6pqDQhdKyYlRWlcurmW3J+ZEBnbdu9WOOFUcHelDoLRQB1d9/G0eOHNJcMj42iqJCAsDlsJisuHr1upSP+/Z2wWajtZBBWOaraGSHkjF88Q1SyPCaJ4FpXD9B66zUytu3d6oPW20k63IB2yaGa0dzYB6fA/w3A5zisTnHErwngUjQMp2xor9/RLYH9OinMphEJ0GmVJJ5HbRtoUIzo2BPPldYDcJz47jnuZN4ZhXH9Ows1lZXsXvvXgVb+tf8cNmd8llnPw0EfKpQoJ86w6LZdx5Un2VTSGRCAjjNJo9IX//6Ku7euY5nTvTAvzqDyZFBeN3FSETSmFrwIWx1YW5hGU+ceErgWSAUVsA3iUqPi4BqTPecpN7Ozi6DBM0yuDutZ8f4+ATsTt7bClRWVuP+/SE9IwgKN7Y0yrqkwO1EEYHvqXFZGFHp7CaBmkgpPNNsc+K//NdXUFRWh61b2tDZ2UE4HB+8+yYC/jV4iz146sRjKPTQFsyF4aH7slPyFnlRU9uAYIjhwC6srq7LluLChUvy+B4dHZE92Z6unQL6SDqdOnMajxx7FOu+AKqqa2F3uHHjVj+OH38CP37lZwKQy712/OFX/yBHpmVx/94dXDx3Hi+99KI82Csry0Wc0zLGW1aNG333NO5IHrVtadN4Y5/n3MS5n8+/C+fP48knnoDTapIXOcO5uc5a962rn2p9sTAnkpPAZzAURF1tg8gvPi9JpvIZPjs7jZ6eA0a2xsgYFuZJ3B4VwWhBHGuryzh/4ZJU+CQ0GhubdbymxmaDRMtmVf3E8ZdgMKnmKTNWV5b1XOra2al7LEA2N8dqts2tETYKNAzw3BhbGxXSGis5IH2jCIQ/yzbKr31oJ8I5inM8j58HuPO/G0GYxuvvA9A/LXj+SaC18VThfGGA0Plnav76P/57/jsN276P2r18dEMgj6cH9jb57/5N5/ybwPNP3mTkIGyRFh+1beHfSbiynXk9fBasrvsQjERFYrBia+u2DvjW/QK1+ZyitRWFHBTTkGz2FheqWolzOjM0SPww6Fb3/BPAcz6jjVIC1TE8WD/m7Vm4NufDS3MqA2432LbwfDc9z/9RtpKbB9lsgc0W+Ay1wCZ4/hm6mZuXstkCmy3wj9sCnwY8p/Kc4PknvfIL/zx4zkUxAR1DoWeT5cb16zfwwvMv6P14LKFFtuGRWQaXywinI4AwPDQEizmL5sYGeIsKEIsEMTdLa4JqBHw+VFTSK5mbmywKc56y3AwR0KCtAO0WGCw6P2t4nO4++AjOX+3D8cOPIxlK4u03fgWbKQ2nE9okd+7ahbLyWhQUVSAUzyLjsOPWnV7Mzkxh545tqKuvQmV5iTa5BDUt9AVV4KgJDpcH8TSD+Izr5Gvg/oA8N6kwLS+vhLeoGO+8/TaG7vfj+Se7UVdViWAogVgCaGlvh93lgMVmQiQaVqCYw1qARCyrcmenx4GrVy9L6UffY8OblOAcrS4MVTHBcwIz2QwV7lRA0wLDJoWi7odsdIxHYR7YIdjhcLgxPjGJ3r5+7NqzFxcuXsQLX3hBwDTDxO7duY3R4UHs37cPza2tSEuxY4LL6cErr/wE3d0HpFAnaPPTn/4Ef/wn3zTAIH5RKikPZB6LwGAeyOc/EZTkBvihsowAem7zyHJbE2+uARzSI/POnbsYG58UaMbv5HfQcobhfLRSoV0DFWUEJg2rjIw25bSsqKyu1PeRvKDK9vTpMwJ1ufnkeXGzTBU/lcpU9RGoJBDD4+3du08AOpXmVKu7nG69T1XVyPAwCtwZtDXXACY3rBavFIWvv/5zbG2vhxVhZOJ+VHkLYEqk4C0ph6eyHhV1DUhlsrDYHYhEE7g3OKh+00UbFo4VqcOjAnHz20Aq0okeGaFodpgtdkzPL2FxeQ2haEze53/89ZcE9BC0oOUMx1XAT7CmWn7Y9BPNB6ne7r+HkYkZjbe7/f2oqaqWl3tjQ13OhieND95/Tz7WVAVS1UoAgpvfnp6eB2o9Vm3cu3dP6jJa21DNarJYMDg0jL379gmQo3KRIYRUk1HZSCKNAXlsc/YlAmK0NyJ4zi7KfmyCAyvLfty9c19+6RnEjeoPExBLUnWWtzUwKxCU7Ubg3GZ3IhJPiHChTU9zY50qZWIhP9564+d4+vFjCmMloUDSQuC5yQGTwy3PVauZ1TAhKf8J4vGlscPttqSNVLQZEHoilUE0nsDs7Dw6d3QpVJKBgtz8M4BQAHya/Z6VETapMzlv8LsJKvN3VgNQyck2YFgnP0uAnFZBe/ftVWUAx43dYZBOrA4ggEyikCo9hv527epCZan3gaqOn2OFBYEkNigJox+/8mMRRhbaA4Ee57YcARIUiMXzYN/g3EvPb5JnW9q3wWJ1KFOC95gWC7TNoM0SiRbaxPB9Arr8M4mDhflFkSIkLy30WHY6FEZIv2mOSX4vx1044MfV86ewbVuLwPN4ivcshVA4LfC8sroes3OzuDPQh0NHemDOZhBY9z0IKOaxSKKxrxMoNNrSsGPgc2dlLShCdWh4UP2Xnrkkv/giAUag6ML5i9jS1o6GZs5rZtzuuwWnwyY7Id7yK5cu49nPfU5e9dFwTNUOvPMHDuwB4y0MmwuP4SGeq6Qh2JP/s6xO7LzftMxJwmYx5jKqpKsqq3SuBDTTWSrSkwIzGSYrAChL737D/ofny7mMXvOPHqOXu+HFb7Y6MTwyLeU5252AM73X+exjsLPZzHmfWQExvcdRxTmfACirWQigx+K0EbKhtKxcQBVDYnm82qoaxCNRzR+857xvJOI4J5GopL0SxwDHBjNJyAHxWDDRJz4p4uPCuTMoKylEz55OjA70IxUNosBhhz8YxcjsKhqatmBqdh6eohJVXtmdbtm3iUzL0k5rXqAryfMH6vwUyVi7xjeDP2dm55QJwawHVQZFIrhy7RoOHOhW9VpLYz2WF+cFPvPcWSHCkGFakc0tLuOnb3yIVNah+WhXVyfWVhZx4+olrK8t41DPfjjsZvmyN9TXygbH51sWydLSuhUWC8lHWlYV4P7gsH4xN4U2Id/85h/B7XTI5uXOnX6cOXda1Vpdu3bj/tAQGhpacOtWH44+chy3bt42qukKnXjssUeVRcDKn6BvHX/7/e/iyKFDOHTwgOYkjsuZ6RmQFSH4T1uknp6DuN13G40NjaiuqVEVzs7OTpEdtChjJZ/DatJ6iLYZvG8kURS0u7RoPBczWZSWsSokLlsaZtP03e4VSXL+wlkRqgTqWZVCkPOHP/gRvvGNP1KlgNOawf2Be7g3MAiXpwAFhUUCQzkuK8rK1QcdsqeKqd+ZrVbdC9lwuJwiZRn8K6bGgDVz4KexyhR9vEFBzXVmPu/gIyIOPS0fKtE3rlE5J969e1fkLklCjj3O7xvB943Vl4Jhc+ul36Y8/40rcVUq/foxfhN4ToJ/I3j+cXEKv+fj4Pc/CDwnuL4BQM+f78b2zL/3m8DzTz7nPHFhfnAv1HficR2OFWqsJuF1kJjhGoUWZxQ7sPpiZ9cu+H0Bkb+hCJ+bJlUYer2lKFN+ADA/N6ef51hglRlzW0jW5MFzrk+NdjKqE1RgmbNqUb/JmgyLGq552QaqkrSoYuzjti2bnuf/uHvKzaNttsBmC/zLb4FN8Pxf/j3cvILNFthsgX+iFvg04Hk07EcyHv7ImRhKICMYMq8+VylszrKDKlBuWAKBIM6ePacNDJVJVJ0X5ZSnhsLIJFXdlrZWo0TaQ+VbSkBLPBbGIhVS5SXw+3yor681wDKW6nNBnKa1gmF5gUxKwWMEbRhERYAlkE5i3hdENm6BOWGGNWNCJhFGU0M57A4THG6qAAsxvxCAvaAMaU8h6pub8b3vfw/HHjmKoH8djx49opLyFP2jzQQ3CKNzYc49GwENs9Td3MQ/3AixdD4Bp9slIHto8C6uX/wAnR0daG3rwL37o3j0+DHEklEUFlGZGpctTDKaxeTYnBb6NQ21KCn1Cqhqaqb/LhX9KQWnEdQk8GIA6izJp7LYpvvBe0C7BoZJUolHgJMAGdWoBLSTiZTKz6n6GxwewZZt2/HDH9ET/VtS5mbScdgsJgR9a9q4FxQVw2SxSblJv/poNI533nlPxEc0Glao6T6WvkfDcNgssOcU5HmfVsNCxNgEGhtgbooNxVUmS+/VjBSz2gCZjE2OUX1rhDNazFYsLC7h8pXL2LN7t8BrgpBdXV0C0mRHYjYbm7VQSCAG/53tQ6XdsUcfRSweRW/vbQX3sb+SbKGqqTYXmMfQTIKSgVAAw8OjsoiorakTgPXWW2/L4oAA/cLCEmprapBJ+NC1ox0wFyCVsqs9X33txygvcyIVW0Wh04yOlnZMj9Jn3YnqrR1wFRahyFsCh4I6eZ/MAvknxkbljd/WwkBLF5JU6HEXyXbLBZzl2yOTtSAcT+O/vfIqMiaLSuofP7oHHictO4CFhUVVdAwNjcpGgAp7WmaUlJQZ6k2TCSfPnce1a9fRsW0rDh86iIrycszPzSr0jcrWsdERgbiPP/aYvO35ZxIyDGbkeCbIS/KLm2TaenDjTO/kM2fPoqNzp7zI+fkd2zukVjU2vrQ5GEFLU5MIICOgkkGcCVho9o4Mkgna/bgwPb2IG9d7cfToEbjcFqyszqGkvBSRmFG5YHw8Cf/6msB5zUMZE0xWG6KJlCwedu/cjngkgMDasmxbujraFchKOyK7pxAmmxuxrBUps11EQjoZEyFHz2UCshyPbirGE4mPKCK1IWfJusmiUNP6ukY4nR7c7u0X+EmPfQKOVqtJfa68tETXz107wXKWqbNtSHAQ4CKYk1f0EtgbHh0TaE0V8PVrVw1P71BQVQmHDx2SVzb9gRsbGlBZVSGrJtp7cEyxLJ1AxLrfLyCLffytt9/B8ePHEVxf03HobUzFNqt4AkG/bD+IQ3DcEMDni6reRIqZAknda59vHc0tTZobeG2893x/z55d6sMMt7108YrOiQrYEm+RrokkAsk1zsV5lTX+h2/+hVOn0NRUA4fTgvXAuuyyaupapEC32t0C9ppbG2U/QvqiyFOgcS5SMGEQr5zTWBnBeY3XSQA6yfOn+p5VK9EELpy/pHZgiCPnZ859t27dwPz8jKwnsmZDqU47qI6OdpR6izE+NqLroIcz++iNazdQ4CkUsHn37i0cPtTzIMMhn6+QV6xyHBjzbBROFy2Pgigu8sLvDyorgwrlAwcOirQw5qC4gnL5d1ZSEcwm0cWrJpHK8crxPDMzhZ6D+wXs82dMVgcWlmlRNoru/T243duHxYUFPP7YcZSVemULZGP/i9G+x6FMCoJUHDu032L4sdPF4Npa+XerWiGnyvStrmFtaVEAK8c37YY4jxthubnshCzDcFntJEG24ROPFBxuB2J8tqSAqxevYfuWNjRXl2FypFfzJY+RTNuRNdmQzFqwuOZHNJlBc9tWFBR5MTk1pfFM8Ky6qhLlZYWIxyMihTkP066qsalFxDKvg+TQyOio+iB9+mlUxgqXTDoJ3+oK4tGQ5gjedype7Q6X4Nn5pRW89quTCMWy2Mr8kNJiXLt6GR1TbRAAACAASURBVHXVldjVuR211ZUIBXx6/pWxKq66HBlT3FDEJjKorKxDOJyA21WI997/EOv+AGJxPoNMeOmLXxRoSSuaoeEh9TeShU88+QTm5uZlW0drE6/XmJPf/+BDJE0Z7OzaiSefeFyVBAzi+O53/kqK25e//GXYbcyQiRlhmrRcyTLTwC7bNq6tuM744MMPVS3EuYDVJefPX5CHPY/ncjpkl0FijxZtP/jBD9DWvgUWm1VEU/vWrRpXqUQKW7dsVbWQz7eKn736E3z72/9Gz0ISRVxfvP/+h9i2tQN1tbVIR4MKhWYOQ70yaAq1puD17t+7WyQaCywIosuCzMScCwavM0TdLnW0CKcNmuEHC0yuEz4BPM+vITYKNgzF8a+D5xvXprw+hlmykoaWNhtB8vx35u2WPunfPr4E/6jyfcO/5sDzj3/+N9m28Nn328DzjQD2p1Gek/DNW73kr0frrQ1kxO8MnnNWlvLcCOtk25J447FHRpirQAuijFHNFI5JMMCqiZHRcYHn7L/sixGSNQ7miUBrSs65rJbhs4XrCZKxJFtoaSU+WIvIh57nxj3I14M9NP5Rf+AalJWOJBHANTtt/ExaT+bbkb9vep7/E20uNw+72QKbLfAvtgU2wfN/sbdu88Q3W2CzBf6pW+DTgOeR4DqSichHykXzgHm+jPvBxobK3pzikGpGhjWOj00IjCAYQLsBWn9QgUzAJp02KTTo+rUrKCzwYEfHVjhtFkQjQcSiYSnPy0uLsb66KoWau8CrzWk8GhVYSy0cN8zBwDqyyQQSMQZ3plQaH8hEsRaPwGPzYnV2DcN3BrC1pQEV5S4UFTukWFtaDcPhKEUkbUdp2zZkrHbZZZw5eQpHDx/R4r2lqQGFHhdSyaiAO5bFp+IpbYCl3AuHFbglEMtk0gaAQBn3GSyvp2pw+H4f+vv6sXXbTtwbGMaLX3pRG3O/f1VgBy0C0gkThgfG4Q9FsWNPl/y9+/v70balRYAzQblEDugzLC9Mat9YhCSGQ/eHxAIVi0uL89qs0iecSkeeJwEoeuBGonGVkb/5zrsoKC7BxNQU2rZsQXNzI8wMcGQFcyohQDGWpN9qgbyZqcakav3Vn72GnTt3CsALhfwCfeldzYqBVJQkAi0DDH/ifEAoAW5umtk++cCvTJaWE4YfOj1pFRwlyIy/81rTspfhv3/3u9/F17/2NVy/fl3H6O7ufqASY3tTiU7VGwFH/p2AC1XThYUFUs8S4FhaWpCVAUFEeim/8IXnBBwuLS8JaCPBwPYkuEwA0+MuwMTEJF5//Zf41re+pfNqqGvAudNv43DPPpjMtPNxyfv2Vu9ljE/0odRrR1fHFlR7q5CNmpFK27CUSGDF71ffP3jwICqrqrSRj0cjcDnsKn8fosd0cxNq6moQTxnBeUSo2DzccApYszowM7eMv/6bH+A//PlfiHhJR5fgLaCi2SH1NsFMqqFtVqdK7Wem56gVFVhW3VCHYDSKK1evyD7i8ceOyV7jxvVr2NW1ExXlZQJcXnv1VXzjG1+XUvf8hfMKElUopd+PmzdvYv/+/drgcuPM3/n+0PAI9u7fj2vXr8teh3YubrcT8VhEIDTBi45t20TIENhnGCb7MO01qC5LxFk14cH1q32orq6Vct3toaLVT+QOiRTnFeYPpOGyWzXGqZrnsUheWDn+TFaMjU2gvrYCdnMGo4P3sLIwg5aGWjis9FD1oLisAmmTHdGMFWkLqyMS8PtWce3aFTjtdtmSkKSiHQJJjY12ApyTExnA5nThymUSEJ1SoE5OTOfyBuwKbuR104e5pqpSoDU9q1cZkGaxob6+QWODgApBSgajUqlNwCGezGJkbAJOl0PgUmtrM5YWF+CmUtPnQ1/fbTQ1NqodCWCaTTYBZuFIVMra5ZUVeaMTFKVKl0Ql+386HsWJJx8XEUdfc4I2JJcIPpB0osKdHuYcO6yUePW1X2J9ncC5Dy+88Dwamxr0fQMD90T40MKFylX6Yc9OL+DG9Vt48cUvyILhTn+v5ioGPleUl0qtbKhPM3DZHBjqH4DZkoanwIm5+WkReEcffRwzcyuoqmmQTY3VYYa7yIVYMCzwfGP1CqsgGATIOY79jvMK+5rD5YA/HNT8FI+lkE5Z5CtNv+YXvvA8lpbmMTM7gdq6CjQ01mF4dA5LKyFMTozhmWdOSHG7s3OHKn0Y2DsxNomZ6VlsaduK2ppq/M3f/Bd885vfMGwvcoQx+wMBc7YrSRsSehwPqVQMxcUeBRInkxn88o23FXRZpbyFlEgF/qKbAOctqpv5c6xg4DxrAMZpWYGUlBSjtq5ainJauLBy5e79EVls1NU1wO0qwOjwCEZHRvD8c8/KvsVi4aTBKh+jAkwkh9mMtXUf1hg429JqVCyZDOUnn1E8j6H7A2hrahTJ1NrKbAI+nxk+bKje2Ud5b2VLk8ygwF6uZ7rFncWib1Hj7/y5G0hEzPBYHHCakmhrcKO+2oFYxAeXoxjBSBLOgmIs+yMoLKtE/8AwDh15BKtrPgG+JEPprx8Jr6CwwClgbnx8UmrvuvpGgbQkSMyqnEhhbn4eyUxGPuJ8LuzdvRPrqyuoKi/F6VMfKouE5CsrKpiNQtX7L94+BX84IcCa1i3/6T/+peaH/+N//9+kWC/2uOFbX8PI0CB27+lEUYkDyyurmJtbQllZDRrqW7G0tIpbvf2ynxmfnMD27dvkmW9UqJlw5+4d9PbelIr7+LFHdX8H7w9JQT94fxhHDj+Ci1euYjUSEuH1tZe/irLSEsxNT+q8WQ30zIkn9Yyg/VY6ZQTJEpznM5VkCJ9VJOV+9eZb+Na3vq1nHInj69dvqkKiqrJCYc579u5VWCPnBdpD7T/QLa9pgpq/evNXaGhsRDKWRF11LXbs6MDY2Ahefe2n+Pa3/0QEH4PIM2kTTp8+q3VNbXUNLp35UGSZu7AQre3bkDGZ9Lx98cUXjL4aDaLQ7ZKogQr3ZIbVMA6RcMy6cTudIr7yynPWSOTwUYGf/2DwXMsHQ8CxUbktm7JgUKR3PlidocoM/90Ivm8Ezzf+/G9Tnn9a8PyTQGsDwc+rqHNq9dxSKH9OD6xWsoalHTHh/LrbqIPK5YbklNZ5QJlkbR48z3/3w597KGQwDmocc+M1few0Hm5FmBsBEt/8ds4raYX4xqLMBrJgampaVln0ci8udiMQisHpKkZSVo3TWssxE4Tzjcvl1rj0eApl9chKhOrqigdrRpI+PKdkgn3aqMYz6qeMSjWDFMhZ/eWs7fL950F756oVSJDDwgQUg6wwMj/SOPLsn23iRP/UG83N42+2wGYL/Itqgc1J8V/U7do82c0W2GyB/5ktQPCc38dNxkcWzhv8IPOL8XBgHYlIUABI/mX4V1JdaASgPVhwM/zMnNHGjFYa/f13ZEOwd89+KUy42S7xlqiUvbysQgD0wP0h3LnTJ6UmS+0PdO+T/6FvbVUgsEK/gn75TieSBLXsUoPbbWbYzcYC25xNy+M05F8XsBYKBZC1ZuAq9CAUTCCdAOwW+n2HUVVZjHg8qE1uMBACTHaEoxlM+WJo3tqJ4pIK9N+9D58/jMqKSsQiYbQ11Ql4zyYjsFvSUvSZzHYp57WwN1l0TWwHquIJylnthp1LJOzH6sKoFu5XrvXDU1yJvd09qKip5JpeXugmesdmLVhf8mNpdR1ub7ECB8fGxwT+ErAwrAF4zwzwhRsAqrrsVo82EgTIDQsMAjRmzM7MYGV1WUp/2j4QTCHIZniKJzAyPikvyNGJSXlVdnbuQDwSko0FLRMEbFuoADcsBaiKpFJocGgIy0vLqKgs13fRG5dqeALBRW63wCcC7QR0uTlie3DDzxBPqb9ZKmDiBs84TwIBVD8aynOTAAYSGwRG2We4+bl65aq8a2mdcurUSRw8eEiqQv4yPIcZcnhf/rNUyFKtxxfB77KyCgFuCu9LJ1XFsLa2gq5dnVK/c3OWiDPc0yr7FgJXDK3b2bVHoPrQ0AiGR8bwyCPHBFYE1+fRtb0dTmcpVteCOHfuLMzZCKzmEFobK1BbXYV4JI2mxu2w2IqRdXuwvL4u8Pbe3TsCT7u7aQ9gVzUD7S3YJBxTcVYh0B+Cfp653aCGnUJEzciarfh//vNf4/GnnlGobqEjCWQIrGRUHcD7Q1/7ZCoj8G59zSd/Y9qZpGiHaragsalRoAxBQXo8s6qBSlOCL7Tj+cu//Eu8/NWvwVvsxS/feENK3bm5Gaytr6qUuqmZSvwibWdJUqysrGFwcADHjh0VaCMboyyMMNQsPXl9WFxYEuhKIoe2A/39fbrGHZ3bc+AQwSAXBu4NKYSQCtT9B/YIiDFbGQJGdX1GQDL91Lm5FlmVK/qn/7DJbJOytrmlEQUuGy6fPwVbJo6Whjp5qEZiSZRU1GJhPYhgNKm2pAK7uNCJyopyKcLp4R2LRo3QTXpYCyw0LFz4O4H6cDQmMKCmpk62PpwL2H/Z7wwrFAf8VH26nMhQzW4jqM62KxWxSBKJc6PL6ZT9BQ/Pn0+kqV4vwMmTH2A3/ZsLPDBl06rI4fnPzs1pLuDPUmlO+x8CUAxRZJ8iYN7Q1KgKEapUt2xpl4c0bX2ytJLJpDVGqCgmKMu5mRUYvIfMiCCpFI7EMTg0aii2/wegGKKC2lsoBfrw8JBADwbzcmzOzs5hbmZB2QCqyMiNZ/o905ueoB/BKgL4vO5sOo3FmXmsri6JOFxZWRDwyHFmsTrR0NQKXzAAO321zEA8EobDSssXk66P/UkEmzzpDfCEnuwEXFnlQ+uggsJCWK1OZVMkEhncuzsgwL+mrhqB4LrGPEHooZEpBMNxVFWUi0y4ceMavvD850UuZFOGivLalWv44he/JFBwdmYMx449qnmd30HrEj7XCAaOjY3rz7QwIqjP45VXlGoMMPT456/9Hf7wa1+H3U6ClXMdqxcgle9777+HE48/Kgsqw5ed865VIbS0QdjS3oaCQnfOBiYq8Pzs+Uvo6NiuZykDkasqq/HhBx+oPx0+fFChevRpp+6SACstOehrnUjGBUpy7HKMUonJeWF4eEz9pa6mGuVlvF+FIhVlQSN//px1FO1aMlm1J+eV6bE5AaKwpmBzWeFwF6C2thlOaxHcdpcCe/t7z8FqjiARCzI5GR6nQ+OBc1EgmoSjuAKD4zOorKnHrl1dqhAxZ2nnlYLb44DPF5AVms3uEDlK0D9PXrAfcK6klcvcwoqIKc6jHC8kAQmss7JmZHQMW9q3imjiPPGzv3sbkXhGeQB79+7GX/5f/6e88f/Nn/xrWY309d5E9/59Iq4CgTXU1JVqzeJwFmBwaBxb2rarYuJ23x2RGONjfK8FTz/ztIBCzgNnzpzC8uKCnrlf+fJLAgU5NzjtLrz687/D5z73eSwsLuP1tz6Q+r+ttRkl3gLJ+WkZx/BgBtSy/3M+Yn9jQZLDTvCZmQZ2494mkvjud7+Hr33taygsKtB8QFV6Ip7U2oR9c3h4GMeOH0dhUSG+9/3v46mnnxJpxvmNfYbPvOUVP06fuYAXnnsWJ99/G1YLnydAT/d+HW9ufgl9d+7h8RNP4/Kly3CZMkjG43B6PAph5f3k+bS2tWhtYmeQRDqh54xHnvMMs7Wp//N7+RzgWNJaQERxPhzUCH3MB2ar6ioH8Ao+zf35YeC0oTQW2P0gk8fwBCeRwL6f1ydTWJBNc3xxvZqz48otaI0g9LzlSg6I/2iO6YO178Pz+diK/cE15B7dD37+4wfKfRfh3A05Qh9f/z8Ezw1yIA+YE3TPLw7yFnj5cxdITrsS2b09VJvnwfONavb8d38cPH/YDh8/I2Y9WGW1lkUCJjNzFOICz7NZK6anZlFeXqqg76JiJyLRFLJwytOcBK/N5oCF/TkWl2UUc3RIhvHZR7uhoaH7sgJjlgWzg9iPVGGa3WjbkgfPN+Tk5Dzg82e7kTBQiLPNjgzV57mgU77HX4c/9+83caL/mZvOze/abIHNFvhn3wKbk+I/+1u0eYKbLbDZAv9/tcDZN/9jNr9o3mi9srE0Ng+ex8MB+QcrDC23AKUqlX/O27QQ+OOSmv+lzWn4/H4pUeStWlouII8gHhfaBGD4ZwKr7Vu3yz94eHhQKj6COgRE9+3brXJ9n28t5wubRmNjgzaR/C6CQvRFt5gyCPjX4WHQXjaDdDKuvxO8YbGmhUqTrAVmuxOugiI43B5tuK3mjKwdwv5VpBNRpJIpRFMOrIWSWFgLYsfeg7A4CxFLZDE7PY1owIem6lLs7miDPZuAxWZDJEHgy4Z0yrBP4eaRi3LDSoChW4bNSiLmx/LELamt0qYCnLx4Gy5vJVImM0rKi7Gra7tIAJfFhkKnB1Ozc1jyraN96zaF8y0tLWP3rt1StzLYkkAagVgCH9wg8hy4WaIQh5t0bjYYUshf6741LC8vCXAgeEmwQ0SHyYKZ2QVMTs+guq5e9gKtLS0CD3izWG7NQMZYKoVonKFfdvkHU83F72AAJxWwedCVwDOtCjwMB+PGPU3rmiQS8ohndUBaqvmurk7ZFVCxLg/qnHLZCMpjSbpNYAKPR8WuvJ/tBkhw/WaflEv01qXlB9WvfClIL03v5CDGx8ewc2enfOTZNvTYnJtbxP59BwToG97QMfTf6cWhQwce2CE4ckFiFhttO9JSQg6PjMNTWIymli24eu2GSoC54X/k0F7MTo5g69YuXLl8DS6bFbZsCA2VLthMBoFhdhTBXVQDZ1GVqhkI+tB+g2AbFe52m1Ve01RccbNI/26W4Bd4XFKkaVOc80HmnlxWLzSKNpnx1tvvCqz75h99A5mkX4F3xkaYukdDo0WQi/dJai0CrZEIQuE4ltcCskVYWpyTSprl0bTycBd4EE+mdL3/71/9NT7/3PModBbh/PlzeObpE0ikogLQW1qbcOnSZTQ0Non4os3HubMX0dJch9pqrwHIuNwC8+02p34fGR5FJmNCW9sW9Y2z584ilYxg774ulWszEJchjbzOQCCkjATeO/qssx1YYZHJGO1qqF+psGcwbkbAzNqaTx718ty2WlFQ4kU04kff1XMoL3CgwuvFzNwC3N4KrEVSmJxbRlllNRrowV5YgOICu1TmVDJzDuIYMawKzPJC53fQNoF/l0d1OiulMQFJhrvu2bM35wdvKNsIUmsehRkWWlkZyb451aDh8ZsHP4wK85xHa9aOWDyDy5cu4YgsQgieGeBBIsWx70QiRcDQpiOcOn1egD/vLd+gslaWDjnSgtfBv5thEIucA6hyJqhPsIi2D/SbXVxcAdHcgoIizWO3e29jR2cHiosJekVEdC0vL2rsl5aUwe0pxOICfaAXBFZ27ugU8M7ngwi9DIN3WfkxL2Ce8zbPhZZXi/PzGB0ZEsExMjIo8opjur6xCRabAz5/CKmMCd6SEizMzqAmFxjH4xCEN0jCmO4T5wjeMwLWBAapDib5UVVTI6JtdWVdoOvY+Dicbg8i4YjmVAYHLq2s6tk0Nj6CtrZmhfUyW4NkCSslmM0RDUfh9ZbomgYG7qKuvlbqfD4rCguKEIvHRQTRkojVU/Svv3r1KmwOG3bs3CHSlWTPL19/HZ07dqC1tU3nw/EYiyexvLqu8fXHX/+KPsvrYZVIPJZUqClV9rt37xK5x3BBkpm0QTh/8ZKqQVjJwntK4pPtffrUaT0X6P1dWFQk0JXH432bmhqD02XX+JXdQZYkawarKz4MDg4rIHXbtnZY6KihCiarxiJtcnbu7NKzenJiShkRnANJltDeq6amCmNjowqVpvKe8zjPiaQBA6f5/KKPeTQS1jM0tDKH+vIi1FdXIJ4xI2ErxIVb99HaYQRtHtzbBbfdjFAsqmoSEnaTExNobWlVZZrI/o3j50GcLwk2I3CVJLZA/lAI94eGRTRQdU27CNqmvP/+eSRTwHPPfV4Ke4Ykj44NS4ne0FBjkAzpFNbWVtHa0ojF+Sn16bb2DoyNT6N9ayfGx6cQCcdkncSw6APd3bLByprN8BR48MYbv4BvdRkN9TU4fvxRAeGc53j/CZ4fe+y47F9e++mbqpzo6upAc1MNzOY0CgtpXZdEMhGH0+6QNzjXFOl0HmxmNgitvYzfX3nlpzh46KB8+4u8hSJlnC43ouKPzQoQXVpcFKnDqgJacnF9Qv9xNiXXQ5GkGd/925+ge08X/CuzsGbjyKai6Oneg7sDdxGIxNC5ey9Mdidu9/WhobwUoYAfWZMZ1bUN8AVDGlvlFBuI3CRRlJLIgdUQBHQ/rvj+dQW4QdLwfWOeN56DRkjoQ5FHHkg2AHRawnx8u5/PUXkIWhuAtwVIcy42rMKMSdkA0fP2Sw8BZcmrc/kjn26Vnp/PNwLVGwHp/HdwXt74fv7zG4FutQeMgOEHx8udszGOc97fueeLfjb9sO3yZ77RriT/Hj+7UTyzUZ2ef2Z99Mq5ztoInhtrFq7pCapPTU4/AM+LvS4sLK5haTlk5MuUlOk5yioEXhPXcwTVK6tqtG427MDW5a/P8VBZQRW6RUQ0rb/yti0PK8GM/vDxNub5bnzPAM9tSJsN8JyvfN/atG35dP1689ObLbDZAp/9FtgEzz/793jzCjdbYLMFfscW2Aie5xfQGw/1UBGTRTzkz4HnBiBnbGiMUvCNC3AtXOltihQCwaA25/TV5KKaIWsEydta2wWYDgwMClhxON2YmJhCT88B2QQwoIw2IDW1LFU3YXx8XO/x3wgSjI1OSCXcc2A/fGsr8Lic8knPpAh4RFBc6JHaiZuN4Noy0vEY0jDDVeiFx1sCk9Uq+weq8zKJCFLRAGLhAEK+dan+LDYXZpbW4Y8DjqIK7Np3SLYcp06eQkNdHfbt6kQyGkZ9baU2uFRJExDkRiAPIBHYNQBdguhmJKMBhJeGkUkkEYpbMbMcw7Y9B1BYVo6p2Sn09l7HY0ePoL66Fr7lNXnHjk9PY/uOHQK/3njjDXzlK1+R4pQWAQLo0lT3FAmgI+BVXl5uBBSurQkcoSe5bDMSDFFczwVlxmQVQZ9TqiDpVzoxNSMVEG03XvzCi7hw7qyC1nq6u7UJL/AWY35xSQAdFYkCwaxW9Pb2oq21VRYk7AM8H29xESJ+n2EJQBWt3WlYsGRYKsvNf1L3luAwgVuCfFSw8hp53txk0c84X1qbBwKpbiIgQnUbgVWCNwTkduzYrp8jaFdQ6JE6lcAa26izczu8JUUI+MNYXV1HbU29/HL5ikRCuH27VwBhSQnbMEMkSQD29OwcamrrpLafX1jC4soaSkorYLU5cObseREIX3zhBKLBNczOLGNyfAYepx0dzZUwJVeRiq/LVshTUgWbpxLRNFWWDLGCVOtsJyOgLYrm5iYBQ4899phAwKnJKeza1al20gbPqA0RcFBYVKygvNu3+3H5ylV84xv/SjYrLjtVWfSrNpY8JLT4M4Zq1AhUNICXDJjJ5wuE1L6016BVCxXX7COskqBHqN3lxo/++yt49NHjuHbxGra0bUH71lYpwAfu35WdCj16OR7r6hrlz0zlec+BPXA5jUwAjgVOBEaIbRapJP2bl5R5cOPGDV3bY8ePIBBcE/lCZWRpSbnIIfaJmZlZvPvuu/h3/+5Pc0RAUko3o/qCajqCIyTR6G8dFxHHsVdRUakqhgTJH0sWb/38x9jV3gKb2QS7y4M7w5PYsacHZdUNAn0IgtqtJmSSkdxYpX94RveH6loqxfmdhg86y9TJK1E1yaBRg4ghiE61PkHs/GaegLpC8gj4PAA1NoLnmikNzTwrdYzSAsQTJrjcxTh58kNV37iddlWA0Pok7+kdiRqqU14nwXNmSeR9/AmSsv04DjhX8EWyZktrC6KRkI7T1tYq4IhVRFaLXdYukxMzIjibm1ul4h68P4hDh3uQztAD3gDv7w/e031tbWkTkMq5kj8bDAYENjOgk8At+wX7HucKzhkcn/lwTfoh2yxmvP/u2zh2/FEsLMzKvoX3/9Dhw4inslj3s8LJgsIiL+7130apt0jtz/PK2z4RYGFbcx5g/+H3sQ2ovKdamyAqf9EmhWHAJBwYXM3xXFVVrWqj6Zlp7Nu/X+rGvft2a66MhAMikwj8Ul1bUV4p0Jb97d1338KTJ540AkizJl0n7zn76pUrVwVmt7W1Y2Z2RuReTX0Nbt24ganJcTz7zNO4eeMmwqEwDh46zKlGFQys+GFWxIE9HUjSq9zmVNUI7VtITNAne8+e3aqWofUXnysMDZ6aJvG1KvUwiQMq3tkG7LO/+MUv8OSJEyguKlblAudiAlMcv8wMsTmsIkYNslImIzh58rRsZTyFHqlK821N0pYK/K6uXSLr5ucW1d/KyspFzLochk0PxwuzFVpamkV68TxIKPDecH6X3znnoHgC4/duYmKgF3s6typ0e8EXR9zqgaWgRCTbH3zpi0hEAkgzeFb2WiOy9iCxa6hQDZ/sPPiZrzxhYCzJDJKMfFZ4S0oV7MvxcufuPVRWV8vChM+ksdFZJKQ8/7z8/K9eu4LLly+KSKVn8zOfe1rXN3h/QIGic9PjUs5u2UrwfApVVfWyBKIS3uPy4JUf/xg7d3TiqRNPStlvspjxs5/+RCT+0SOH0P7/sffeX3Jn93Fodc5hpifniJzzLrCBm7QkRVJiEkVbkvWeLdv/j/xk+4d37HckW7Io2gwbuIEbsMAg5wwMJuee6emcu9+ruv0FZsHVOdSTJVFkzzk4AGZ6ur/fm773VtWnamxEzz1Zmbk9+C//5b/i67/zu1haWkOspVtVUSw2KpWo9idZzGdmWV7N3OswN4XPXI/boWcVq8A4RkiaM6yVNmNs8y9/9cvI5NKGPK9U4fe3isBmtdfK0rIyLGLRFpEpwaBfDAqFCrwuguc/fvtDBcP3d7YivjyDof4u9HZ34KOPPsTxk6fgC0eRZkXE/QfojbUoJ4B7CGai9A8OobWtQ7ZLbqcTAEomDQAAIABJREFUbbGYBA4kpZLKLDB2R5by3AJnLbHGVkDXUkxvVRBvVUdvBd0FCn/Bad/g6VvBcwPA12sWeG4h458Hz58FuYVT/9JfT8HcLwJ1f/G9+Ux5ajfzbFuYdjBWbBz3FplAWxRL2PJF4DmfUZby3PrMrSr0rZ/zLHhugc9/K3he47hjy1rK8xLyuRLqNYeeB7G2VjicdUSifqQzRShP2Ma9cB3MQeL9cH+1uhYXERcIhvU8YbVSLNai++J6QuEE7Zu2bxvX2PlF8NyIBJ79ehZQ57PHgOcO+e5bxAzb4Ohr/6aJE/3SY7v5wmYLNFvgN6EFmovib0IvN++x2QLNFvj/1QJbwfNnDyaf3/gb8Jzqc77OClayDkLW5tzahPMgw/Auli9z4/rw4SNsbCS00SWAziBGloQT2DNerE55IfIzedinmi6RWJdFSyDox+zsjJS5BFi2bduOK5dvolqp6kAdCYdU4kxVFy1cSsUCgn6vVG78WSG9Cae9Kr/NOv1RpNg0fpoOWx22egW2SgH5TBKJ1SXUcin4PF4UqjbkKjZsZCuAO4TB8Z2Ib2Zx7cYdRKKtGBkdw2BPC+yVNLwuesxSRVySelVqq0pJPuZUitGnnAB9cv6+bGPKtgAW4gX0j++SItnpJdiVwcVz5/Bbr76OiC+MzVQaU7Nz8nXlvZ87N6HwT5b2Ly0tIp1JyVaCh14eRgjeU83MazCgqfEPpyXKwYOHGgrTqCwbREz0dqFUqsDl9qFUraFQLMmWhDYv9C1fX1uVxYLscvJ5tHV06OAbj8efhOKtLK/gueeeE5hy7/49jQ2q1klisMQ9l83L75e2AiybpcqtDtqr2HUooiJ/emoaHR1dAlyoJGUgIgkS3gMBHwKBFjhGiWtZ/rtuAasEMGmN8dKLLz3xNV3fWMfk5GMBLcnUhsAigjfZbAEL80sCO2hZMDMzLQVuT283bDaCiLT/odVOGcurawJYOrp6BJiUKjXcuHlbJE98PaGQuj/+w+/C66xjczMn5XnI50NrwIaOiA1+b002LJ5QG+zeGD45ewXtneY62J+yLKhSbRsTUUALCf5NkCoWa5VdEdWvtCRgKC1BLgJDPFCurq3Lz/ZLr7yquUT1ur2elb+xwQksJZkBEwmYW37H/HehRBD0kYiMzo42hENBBdIR3apUq7A7nbC73HjnZ+9jcHAYH33wCf7l978Pj5cWGAWsxVewY8c2vZ7AKNuaAPnY6Dj8PgLlWanE6Kvvcfsa3vZ2fHb6DIaHRwUIksgh0OjzuxAIUFFZEfBNIBR1+hgzONSJP/3TP8W3vv1t2YnQhsnhZHUHwQmjHCNiwv6iZQnHi2U7QtC6ztfVypj4+D3sHR9GqZhT1UmsewjpQh1lmxNujx8q3q+WsBFfUXuTeFlZWdV183oOHz6k9+a9MjjPAHc2qc2p3r5w4aJUwVTKUVX3BDy3lOdU9mmN2+rHa9SUT31bLVMBoFgmsOMWeP6ll15AKOhDuUj/egcqvGe7XdUBnE8Eih89msZGIqFxTZ95EVtbrBGo9uSYy2VSIhYJlBHAptqS4CDbkOvvynJcqkzaG12+fElzkf1MpSrVzgRuSbAwrJTrNvuc6nuCxiSwSBYRHLWsPgjq8stS8HOdovUJ25GK5YsXz2HH9lGB1Zk0bYVWsf/gIcTaO1ASsGyDy+NTaDTdH9gXbDMSAlwr+H9+HkFArj9cFxXKZ7PrMwnS0PqFIHl8fQOhCK1IInC5vbh9+w4W5hcFcBNYHx4eRGssKlCSlhjMRKAl0Ccfn8ahA4fk90yCJNbWos/m+sMxGgqG9FybnJyUxcrhI0dExjA498DhA7LQmHz4EOtra3j5xRcE5L3/3vt47fU3BHwydPZn73+IsfERjI10NYBRu8JOGZLMqiKOxT1UsBfz8Ae8er653AEUCjX86Ee0U/oSJh9N4sDBAxqTtNeYmZ7BO++8g9/73u9pPSAIxQoJrjcdHW0C4HktbC/eh88bwKXLV2T90t3TrUoAjhNWjdFuqbunR2P/5x9+hGPHjksZSkCWquiHD2+jUirJEoxzmGOa183+ZP8wZJiECtcgrd1OFzKr83h08wKKSYZ+epDMV7Ger6KtbxSLK+v4/ve/b6okWHEBCPBmYCutsPierOSwbD6sMGqTGWlsy0gC09+b9l0cpyTxS+UKkqk0fHyeZXIo5qvYWN/UfoNkUiaTxtVrl6V8ZdWSFZB7585tDA70oyUUwtT0NNKZPMLRVqTSOe1rSFpw3l2+eAGz09P4ypfflKXP3fv38dmnn2BwoA8nn38O4WDAVO3RL9/pxp/9p/+M7/7e78Pj9sPGqjgCqPY63B47ymUGarL6ihVSHAu0g2JQKBc+7qyMZZzAcwcBaRfu3XuAfKGAzu5OBMMBYxdVq+PqVWYcGCsX2mCw8onZCS3RqNYkhm/zfrkv6O4fxcSl6wj63Ah47JiZvIejh/YiEvLj408/xuu/9Sbc/iAy+SImzk1g99i4UZSTqKWAoFrDymoc+w8eVHArg9udDmNJxucZiQ8r0NzaQ271At+6B90KnltCDWuf+SzYrDGg4MjPfzVcWJ58X20s8Pxp3YJ+o4GOm4oG8ww1a7NVw/V3315b7i2/qDz//PvXFZj+1IrGkAKNIMyGqp4PPILnhnSomGeHyexsPA+fUZ6TVqo2KtcaIe3WHVjqc+v/z+77f7ES4Nl7p50Oqzss2xYSzUZ5TtuW6ak5AeAOVx3RqF9VVDaHF7lcHonNlO6Bwb3Me0mls6r8YQ4D91umksimn5G8Y1YIK43o228Fhqq6UuSRZRL5FOZ5ouanJdYW+xw+y1mNxv0/Lev4ZSnPm+D5331sN3+j2QLNFvj1boEmeP7r3b/Nu2u2QLMF/h4tYIHn1qFk6+Fk6+aax5JyLi3Pc25Kt4LnAiwaX5YCnWXEVYYW5nKYnp7Gz3/+kQ67LM1XWGJHp0q5CXgQfKAqmKXMVN4SBFpYmJcdB70PecBbWFx4Ahrv2rUH5yeuymuXh53urg5ZhQwN9qGVwWpdXVI6UWVJP+lKIQuHnVC5HSWqeOCAXQA6was6HPUaHLYKyvkc0hsrcBUSqJWKUn473D7UXX6kCnXMraUwuucQNgt1XL/9CJlSBSeP7MZYTxhEOHnvLHNncCktT2pVgufcpBefgOebs/fhdflQtYVx4/4cDj3/MnzRVlRtBK9zUqp96+vfRDgQldUJg/8WFhawfcc2lfYfP35MYLbb45D/cHt7G1ZXV9T6BCuNws8uMJYHZ4K09JY0YJdTIAYPDSQm6CdLtQ9Va1Tg5go8EJ+Xx3V7rBUtkbCAGiqYPD5vwz6kjuvXrwuo3rdvHy5evCi1e3//gBTqsoRwu7CyNK8xQoCFJAc/m8At+4tAI8twee0MdGVI5LlzF/Diiy/qYE3wjYpKgi78N0MmCbCQSKEVgs1hQ5bl//mifs7x8sEHH+LA/kMC3e/evYfbt2/j+eefh81ew/nzZ/Hqq6/pmicmLkiNOTIygtOnT+PI0UM4c+YzvPDCCwJ8q6WyQH96wN+4cQstsXaBV7t279X4OTtxXsFu9NT+zjd/G5VSBj09g7hz6z4e3LkNeyWFHcNtaAk7BGpXHX6E2waxma0pnI1WNPRfDYboa1vH0sqKxjhJJt47AYzDh48gn00L+CUowKOiwvF46LPZcfnKVREhO3ftEVjMvnaioDGugzDh4MahmwdTCzinapQVIAuLy7LEOHb0iHICSGQQZGDoF8upHQRp7HacO39JoaPJRArf+fZ3ZIFz9synqg6hwp+HXB52CZRxnPn9QSQ344iEfer7VDKtfic4d/nyFRzYf1DKc/rI/8Ef/KH6jso0+s6bSgYDvhqrGePRfPr0Z/qMgwcPKgchn0+JDOIXxxPHMsFRVqaw3Yy6zbRDoVJGqZDF43vXsX2oD5VyUWGrrV0DSGSrqNpIBpTlJ05195kzn6odCIKzKobgryH4GKT5SApj9pVyDBwO2X7w2s6cOSPFNQ/87EN5WTeqQix1H4mApx65W+xaGjtUld43LATKFQdqdRdu3rwuD2Vem9ftFLhWqpZho2+rLIHpEbsqEI9zgAAbQXJL7W0pFHkNbDP5w1crIvYIoDEgVEQEOQhlGTjxk5+8JUKNwBuDSlmdMTg0gN7eXhQKOc1vERxg8J8P9+7eNwTDoYPqEwLkbBOuWQQxaW/C9jA2PiSwsmpTKmSzmZTWx0IuianJB+jp6UZ7Zyd6+4cUOlmq2OD2+lCrlDUf+D6spOHawPFiMg4MocT3tu7X+OkW5KNbLJflRz83N6+QzJGRMam9OQapcGZ7EVQheP78yROqhGHVEonHudk53L51B6++8qpUvxxX/+vH/xNf+9rXNK5JdiWTKQFHXKP27z8gIoKVJfxz4PBBgedv//Sn2Lt7Jw4dOIilxQXNl2vXb+CFF14G7E5cunIVe/ftgdtNiyCu4/QXtynklJ9PRfIgczZqJrSzXCkp3yKbqaj/5+bmdC1cHwns02KI13f16lWR0FzrCMSyfSMkTWT9YGzFRHaqLYF79+7D7wtgoL9PY5XPF3r68/doW8Nr4nP8jTfeaNhb2BQyzD5kKCzHCMcH+5gkCQErPht4bRaoxeqvxGYay9P3EXaWUctuwG2vw+UNYD6ewp2pBXjCbfju7/+BwG4S4omNdaytrclWKhQMioAlkWT8sU2gsoBWAowMD3c41d+Rlig8Hq8IQWM1llHVDn2VNb/butHd2Y1sLgOfnxYpNVVQcB4y/4FEGtthanpKBMK+XXuk0l9b38C1Gzfh8wcF2OqZ7PWikMvg7JnTmJp8JJIrsbmJvXt24+WXXtKzlJVwmme0DXE48fOPPsHo2DaNz0R8Q1VUt2/fRE9fD7q6O7DBiq9QUOQOwUVa4nAt6mgNN8KSlcDQCE51KhiaWQfMN2HIuHzPXW6cPXtRzw7OD/rA04Yml8loXPT39clWqbWFpPp9RNs6sc7+WZxHf28nNlYXEfR74LDXkUxtqmKC97aZTisrYbtsdEIYlZe8B8vxdWRzBTyenkYoEMC28XFVcZAMTqdSIqitNdJaJy2Q82mVo+U5bqw3rP3lVsD8WfDcChx9Cp9v9S5/ukHW73F9pm3I012rtXvdogBvWL40dM3PCNh/6R23dW/6tIYVzda9Nv9dUa7M0+u1qjmtDxHYXauJTONejOC5MhPEd5P4NEp3i0QyewA+H43y/Iv29BaAbrWj9Zz6RVLiiyT3pJsb4LmNawgJ5zIK+TJrnDA9NaOcHqezjmhLAIVSDflCVb77DKDu6e3TOYCkDwlOhphvJJKN/WlQVn5c1/kMoeUUn0NdnZ3ab4gyewY8tzDyrde+taJBbdwAz+F0PwHPLWuxJnj+Sw/n5gubLdBsgd+QFmiC578hHd28zWYLNFvg794CW8HzZzf1n1ekAKVs6gl4bnlDWgcg/q61Adfm3+FGscqguTx+/uEH6Ovvla0BN6xUnfK9eWgjiDM8PIxt23fipz99S4AnwRWj4jTepjwE3rl7R6FwBK/oXVqp0BrCpVLO5aVFqdTW46tSmx86uF/f50GN6lqPg3AiUKYShyCky61DMIFC2rYwnIs6dIaN0lolufgY1UJWB02GJ7Ic2RdsQREe3J9dRt/4XqRKdly+dQ8dLUEMd7WgzgNNtYb+vl4FZlKVUynl4XbyEFMA89bK+TTyy49hq9mQzjvwV//rffzW17+N3uFhuPweWSjQKqFSrKE91ok+2WG4MDn5SMooesbygE0ldSabEgBdLhcRbYnqPmmhQCCJ92asYxhSagKa2I5U9hBAIMBTrZXgD7jkn8xwQCpZ09kc5heWZFtCxXliIy4QPbGxgda2mPywCSiSDOFJkMAtFYgEFnfu3PnEyqVKr3cHbToqun5z+DPHWvY3gTyp4GKtjQBAL+bnFqSsI9jCMUIwlGAkxwwtCQhG8f9evxftXTGpK6n05D0SAF1ZWZPlBD2ICTDQnoFAUv9Aj4IJ6YXNMcVrJhBDgJEAO4EmqvipnqcP7PzsHHq7ewVMricSCqGjSpHWJG0dnbh16468pj/99DReeeV5bBsfQrXqgMPmwg/+8r/D7yhipC+C8eFOAV3xZBG9w7thc4dFItDmg+OaABP76Oy5CRw4eEjtRJKDbds/MAC/1yUffx2qZcFiFHO06bh9554UobQ/qVRr8mhujXhV8m9ILeMVKw9+hicGggL5qJKk6retvQs9vb06UFIVyAoJkiRUK9NPneAsFYTXbt7ClSs3MD46LnVvKrmp8T06Oiw1GH+XABNBZSl9M1SR2TD56B5YkcD2Zj/TM5kH5MeTU1Lw0huc10PirFCkitiNz86cEZDDigD2Z6VSM6Ab7HjvvfcEng8M9MHtsqlagYOJnuIE2gksUP3OtcFSflPJXqFqv1LA+dMfYefooNRqvmAUrmArqg4vEuk8rl65qvDC40cPY21tWarzHTt2aMzKY7/IMca5tyKA2nyPSlBTPcDxTMCYhNKRI0dFbLGfLFWvWRON5Y5Rnj+BRETeERDn3DZqdWPbQuDcZnNj8tFDtfHgQI/WFyo8CyTFCCEoKJTWCfdx4ADHD8N5i8on4NhSiDMrCBqKeVqqcI3gROS6wf7j2kHwmOOEawN9oC9fvobjx58TeJzJMoQzLxCDYCP/sE+M6pvqR+BvfvA3OHHiOflQkwzl2Oa45ucTIOd9cXwYAN8o/qiYp+/4wvwMctlNrC3PqV/7+0z/RVrbUbe7UK6RRDDKVVYdcEzzvTmGeV+WdRjvl+OPoDoBXM4JXiMradiiqWRGvzu/uKT1zsTL2mU9w2qZoeFhfPDBe+ju6cS2baOItUZFfDEAcnFhEadOviBign2zGl/D9RvX5e9OQNbpomJ/Va87euyYqn9oF8WxPTg8iIWlBczPzCh4kqHA9P/mdd+8dVv2LCRyH01O4dDRw+jsjBoCr1pDuVTF6mpc9kYnnjsulbDXZyo/CJ4RpKK/sAndvanPGxkdVXubtZ8WWRURO7TOYAAqwWcSl1xfOYdI2FkVEQR1eQ/0Vz986LDU8hyPXJeGhob1XqyK4Rjgmsw2Z4XQyPAQRkcGUMgbeyC+jkQC15yh4SETEM37qVClXkYyW8ByfAM+ew0hRxEhRxmuOqsVslhP5XBvegmOYCve/MZ3UKzRqR14eP+uxh0zGljdwOe6gdH4UDHZByIZKcq21UUYdHZ1ibinYp7zk/dMIJ3rAlXo/O0H9+5jaGBIVU1U4nPacr5zDKfTSQH0qk4jkTgxge6OXnR196hCjmDf7bt3ZBXCcNZUYgN+v0ckVzq1KYsgAoocS6VCXuA6PcvpQ809CIvm4okk5uYX0dvbZ6pfahU9nzO5LHKsfAgEtH4WWMHE3/f49P/ezhgG+robbWDWFl4Hbe8mHz/GwOAgevp69Ww2z3vuB0gI0f6F6uAaNtbjaCWZq/wIVixxvXPJEo3jkfPh8OEDWF9d1vOTFX0vvfSi+rJYLilcdIZWei1tyrCgyt/mcMNHK6daXUHf3DdMTU5KtU/bItqD8XP4HLcspiyrJWv/uBUwtqoan3qeG9L0WTBYALXWzqdB9o1XPRPE+dQzneRRXXs/y77FesZuBd1NZZA06o1A+F9uh20AZwsw1/+eILwNLbve13xWuWF/aL33F9kn8mc1WoY13tk0grlfo9zfWsXUeMg0gHOrbZ9VnFv7df78i+1ZnpIYW8F9rp1aQ2l5WGcGCfedZWU02GweTD6akjCiXi+jp69DIbMLS6wwYdUdyS2X9gH04388NY1IpKVRPcF8BeZvhDRfudZw7nHN4jOA/WCIAdV9NQgDNcTnLCS3kjFWFZi5RweqWwJDrbY7/Mr/2cSJfrmB3XxVswWaLfAb0gLNRfE3pKObt9lsgWYL/N1b4LN3/oMCQ63keR7st26kn3ohQrYtVJ5zs24pzJ8ozSWsearWoZoZDh+mpmfx/vvvw+c3qvLvfe978jXkIXthYU6HQfn1Op14NPkYX//6N3SAp5UHQSwetHigvXTpkvxlt23fhm3bthlQvUTvbL8OvvSHpjKP/pqtrVEBagSrCEa4HS7YaQVh5JpS++mfDZDr0cMHshoJB/2oFHMqVQ55iXqX9H96f/sDAQRCLQjFuuAKxxDPlPHRmQvwef3o7+7G/Xv30KKgQgcO7Nsn5btdViCEuuhpWUW1lEF64R6qpQqS2Tp+/M5pvPn138Xort2w0dalVtEZcCOexNpqAvlsUUAFgREq8alGY6Aq/W9dbqpbqwiFAwL82A8Ez6nApNKX9i0KvIyvSzW4tLQi4GD79h2oVhhmWJQFRjDEwLuKiIVQJCpALkdg1+tFpVSUWo7KZPq38t4I/hCMYH/pAFwq4dNPP0VrLKbrpNI0HArJT5fqXB0OyyX9jlHF0wObQJ/5P/uWfrs8/xGkI0DJe6Caku+lo5HN1giN3ZRXbygakN2CzxeQ6pjAAFWT6XQWu3ftEZBGH02CKLSdoN0IxxQ/i9UMBITYZrwOqkClgI6E0dHegQ0q59JZ3R+Vq1T+e71+TE3PyM6CgYAEmT/5+GNUawUcPHwAsVgXquU60okNnPn5TxHxVXB4Py0MfMiW7BjZcRjpPEEeKkuNdzZVklREzi8siNzo7evXPd66dRtdPb3wuGzoiBFksMtnncCo2+3R4ZPKTar++D16+j58cB9f/fIrCAZ9BtgslgSMUe1Nr+a+vn4FH7JN+fMID6UKLy3DrioSOz75+COBQseOn0CuWFKw5qOpGSnAWS4+PjYmcoEACysrUqmkVOsE1HmoHRsflWqThBj9gqlGJCDGviMgSoUs+6C/r18ApywfymX4g15dl5TI2VzD65QAD8dNBflcXuQaAevx8RH4SCo0CDWCQVq3ahVMTU0j4A/ovbmG0b6A43VleQG3r1zA/t3bRCTNLizD7ougBCdGxneiXCwqLDTWQtV4RXXwUvUpy8HYw/DfJG9aWqJSx5FIoG0EPZ/5b4JtCg4lKGezaX3iNXCMs69Zrk71qAWQmzWWSn/2KYFyA5xbdgYOB20liuC61NvTha7ONtm2ENCl6pNQCRXZS8srsqc4dfKkxjvbg9fJ+c45QIUpAQNeBwkoggoE16nk471wPBoAn3YAXMAdmJg43wiG9MHpMqAkveTZf/wMkk8msNml77Hy5Bvf+AY2GDobDOq+CZhaHvu8N677/D9V4/wZQW0CiNn0Jh7dv6k/xw7tU0gu511LeyfKVTtypTr8Qa7/ea3PfC+OGbYp38+ycqDynZ/BNYbPEgI7vH8ql+cWFpS1wXXPGyDAn1DQKUNlM+ksPjn9Kfbs2SOP3nh8RWp/Zme8+MIp5RDQzmSH1kwDVBFrk0VBoaD1qqenT2A5AUSqKflMosUICV4SfR9++D46Ozpw9NAhzRceSHjttC8gcEr/9ZbWNhw+ekw2Kea+SDLm1d5rq2vYTG5IEU/7Mlp78XWsCLHZnGpvPif5fOT6y3YguWCFxLK9u7u7MDX9uGFjUNcawLWXX9FIREBWT2+PKofu3L6DE8dOILWZ0tjk+1DFzTWZhCPHNiuguOby/7099Omug4QpbbA4l9kWJLKsvQGJJxKWJJrau/tgd/vQGQvDS7/kQhKlVFzgMyfF5PwqZuNpvP6178DpDwswXFqYlWULr1OEuCxAaiZ8NJ/H6soyRkdHEY5EkFUI9C2NNd7PqVMvCOjn69xONx6RiK7XRPbOzcxibXUVBw8caJBlzEExJJMJ+mbArrEKEqH7aFa2XXwGcA398//2F9ixawd6e7vR2daq532lUpRanlZfXCsYFJtNZxAOBET4sX99/hDyhTLyRZIbEzh2/DiiEWPpohBpruEkoN2muoKe7V6/T3sWep+HAx44G3stkqk+v19kJNdv2sqsrq3i+ZMnG7Y6ZVkV8RnH9+fv87nEZzzJARKXJFD4fdrXUDF+6cpl2WUw02JleRnLy/TT34fB/j59n+v87Tu3Zcky0DuA8fHtiLV1oFipMc4WNSL5drtUw7YGsD09NSmCtlgoiEzjOOLYZLtawcZbQV7ruW8BnNae81mFtvVzWcI4zXGfFVS8J9lKyTrL7PX4t8ftVeUGuTCupKbihh7ynEusNqg1yJ6S8g/4+xwPDhsDaFkJ8ZSc5nrLecr2VJWfm/sKVhk6FDbLecq1yVTG+Bve60/tYCyCy+4y+UEW6PtFQLaMXIwzzVMP938y8JxPfHrGkFqimTnnSRmFQhVOuw/nz1/WnqKnpwP9g924/3ASGwnusSIKcGa1I5/1zCZYXllTxRpDrgnKc23dsWNce32uPZw/IvwqZT2PRTbLpt7kHbD/vgg830oMPGlXeu2zEk5ZAU8V9Ude/ddNnOjvfnRs/kazBZot8GvcAs1F8de4c5u31myBZgv8/VqAynNL3c2DHQ8yPJB/XnVuNvwEz8v5zJMyWgtY/6LNPss6s0UGVtUwPz8nn2weZl977bUnnrVU/G7fvk0/W+YBOx7XYZeg2+PJxzoAUxVGJd6VK1elEiY4Mj4+CrudZazG71HHIJao0k+04QNpHap4UHbYnLDDo4aqSYNutt4EUefn57Gxvo72WAyzMzNSNFMlX8ylMf/4ISI+h/zQpycf4tSpk1JW1Z0e+CIxFCrA+cu3UKo6sX3bDmNnEgzD5/XqE5aW5vHciaPysXUx5KuWx+biLQR9PgTD3Xj/o3M4dvIlBKJR2JzUvlNJS9DZg2qZPrUFBWN2dnZIKdjZ2a7D3erqMg4c3CvlKIFpcgAK/MpRBWQsI3hwf/hwUgpPKnl5yOBBj4AHVb1erws1lNTfPX2D8vSmEqhQKiMcDCHg86HK9+ZVaVw4PhfIZR0+FH7mdKpPqYKkYpxgREs0IqCA/UN/dR4g+Vl8HVWEvE8CBQK5ShUdaukbzFJyvicBKHqhc4xBAAAgAElEQVTJWr/H8UjAihXvDx/fl7KQQLvCXR1OgQccR9PTM3j5pS+pb6nI5Of3U7HsdivkkmQLr4NAExWavGb6HzMMj3Y1JA0y6bRsWQhGlEsVqaZX1tawvLQq0IlADQHJ02c+gcPlxKlTryDgDyO3mcCZj99CNbuCN18/iUw2jZHtB5DM2RBq7VJlA0uS5fvLUgSbA7lCXkGbVP1TJcjS/Na2NuwcH0Ek5JVijX7ULHEmUMK+o3KX18zyeFoY3bh+Fe1tIYyMDMDr8YoQIJBHMJeHdrY1wZN0Ki01OAFYQ1541cfvvvM2XnrxRZEu7773vsY4HC4MDI9idnZB4YV8r96eHgEDLdEwIqGwPNZJEk0+eqBKCOYLHD5ySK8lOEkQj2OACjIqyp76rlc1DtlnfgboFQpqVxMoSR/uSgMgpR2UTcAg15gXT51CUeuPeU96FJMEIQg9NfVYdlAcI+xXgvFUBT+8dweL04+wvras0NNS1Y7xvYeQzJWwsraB4YFBdLa1IJNKCoTie3F88tr5HgQ/eK3nz5+XrRDBSbbb5kZCY4jj1wJBCB4z1Pell15S/1IJTfKL4DrVrnxfvj/HHMclA/xouWPWURNcxzaqVOzIpAsIhQK4e+cW9u7aIR/uQj4HAS02u7ybaeVADIBkAtcxjn+2Ia/LCtek5QfBKoIRJCEIBhmAm6pus2ZSeKoAt64+gedUoQ8O9sLuIJlAUAfIpHNYWFiWTzjvhwApbR5IcHF9yqRTymUQOOjzqf34OVaVBduD7cnvx9o6sbC8osqc5PoSFmcfYvvogGyKAsGgLDwSqTwKZSAYaTUEiTy6YWyhPB5DFlYqal+uiQTVeT1cX/bs3Scgn7kFXBuYp8AxZnM4RLhduHhJVhcPHzzCyOgIDhw8qOyDjURc9i0MMj19+hP09fZKnX70yDGphotcp/wMOoaeVwRfuYaxWsJYo3hw48ZNXeP4OMFBJ959923s2bULfT3d6kP2C/uLHv0M7Y22tMmDnQGpzE0gUE1gnG3H4Fuu6yQrwpGA7HNSqYQqB2hdYuUEnD17VrZBu3fv1tpFooZjygqM5XOW98VKGJJoBLM599hurBpiO168eEE2XF/7+m/jrZ+8jYG+Qa0Z/Hr11VcbIKcB+UjKsC+Zv8G/C9msQPQrV66o3TneLGUxxwLfh1klfJ4Pjo6iVK3Dy8qGxBraowFszE9hY3VBANmj6XmsZ8vIVF347h/8H7hw/rzshvg5y0tLAg6pPs9m03ouRUIhkcmXLl7Eyuoauvr6sGffPr0XyS0CwrRM0pzOZkUYnv700yf7iHNnzgrI5ThiICuBOsua6MbNG/oshqCy3cLBFpEdnHu0tbr/8D5Gx8YQi0UVxpvLJBGNBEXY0ZqCFUsF+vt3dSK5kXgCosqCy+kWac1cia989Ssol1iJRAAd8PkDIrG5zpPcrtZryvUgYcxxnlhfw8yjR6qYiES5ppRkx8NwUBJdzOMYGhoVQBnwB7UnsnzF7929o6oT2tlRaMD9F/MPysWS5tTEubNgZgifrQTtWZnCwNiXX3oR3d2dqgI4P3FG1XUDfQzfpnihitZYO0bGt8Pt9SNBIJ9koeBQhlcT9M8rHHtudlZrI5+hnAuywBIgbSoXt/5t7Wy3WrdYlY5b1dkGeK7C7jBZPEYMUpcS2iKROFdoD0cbG5KtNooa7HVZ47G+oV6jJQrbCYYgJtFNdx2HTYA/q4y4aTTzPdiwroLGOtd5XgPHOSvnUulN7XksWyTzrDPPDetZYZEGyk5o2LDwfv82BTg/mxC/2bk2gN8GeG7a7R9TeW5DXfY3FARw/2mU54V8BS5HABcvXlVmxO7dJFUimJ6bF1nE8UigvLOLmQqmv0m0kOClBRL3LVxch4cHnogduFZS2EDrH+5F1T4N8NxUm5gcEYtI3WoFZJ1hrLFP4UHdyeB2Q2JZhMzxN/5tEyf6+x0jm7/dbIFmC/yatUBzUfw169Dm7TRboNkC//ta4PTbfyrw3PL/21pGu1Xl8yx4bimIeSXW67ZeFQEe+oVT/UeVKj1mqdD74z/+Y5UXd3V14saNG088UltaW9DV3a0SZoIgKsHv6dMhl4czghL8Hg9d9AF2O+ktTGDRlMTSp9TaQOuAQYFKwwfSBhf4x9LtmFJdXbisRQjUMniPAAlBlkKlho62NkQCbmwszSAW9qJWzCC+sig/b4aQ6f6cLkQ6BlFxhGC3UYm5hnfefQ/Hj59AKkngraiQNwYOBoN+2OslpFbvoM4ScUcIc4sbGNm2A4FIWMpzAlq8VypAqeDhwYIqzQcPH+hgRjWPpYQaGOxDf3+fyvgJUPEQSpCVhz/1ZbWGm7duSm1LtSgBrkKhJPCKfwjAVOslHfAZgEYlq8tL0CuP7q5u9NO/1laXOo2KMSlUeQpu+Gla/hPS/dh5XTWpAZOpFM589hleOPmi1Jw81NZqtOGooFgqCLAiiEJAi4dVAgYkR/hz+uRadiZ8v+3bt+u+rEOO+tdpx8LSPPwBf8PnuK5yfL6GbffWWz/Ft7/9HSk2CSLR15jgCD1tCbgQjGJbEky0LDXa2jpU6SDFsN0m0JV++nwNVds89JI5yOdMkCQ/K9bWpj47f/ES5uaoXjyCfTu34+P3/idW5+/i5VOHEWMYaGsPHL4YbK4gqiUqq6nWqqs0ngfIfLGIdCYrv38CEPRFv0W/9uOHEfDQV9R4eM/OzWssUNHp9RkFLZXxJEYYLHni2AHEWiMq7+d90dJI5ISXwbl5qbzOn2OlhA+lSkme1lTUMSjU7XRi7569OtwyrDHLsEK3D2cmzgts9DYCfhkyx7lGD2KOxWyKAFwJkTDVuWPy4acqn+PQKMcNIEM1maXWJZhBgoXACccQCQHeIwGGwcEhqW05ngl+WMpEtvsPf/hD/Ks/+kP5uitXoFbT/KIyn+sLiQr63RNQJ3hO4IJA/41rVxB0OxQGmiPZsO8Q4qkC7N6ggleH+vsRi4QQDQfl+W9MVSECgMpiVXJUKxjoH5CtEq+fAP3i/IICEvlvS2lNIJKgPgFlgtm0r7AO9gTBqFwkGOdhGbrTgUDQ+EtT4UpFHeeXFIyeAD795KzIsZHhQXR1tMHttMNht6FEBZ7LLWUrg/k4Du/cuqXrs0mZR8W8XSQg24jtqkDGZFL3RDCdn63ASIXkGUsC9lm5VBNZQsJq585tgL3QWNK5TkJWIgRJaIFE8HVlZRm/93vf1bq8uDivgF7OYwvYtp4rVmUTAVAC/AyJ84dbkM+m0BryIL40hf7uVhppGTsWAnI2N6pgkDKtJ1JYj689sWqxVOdmzptQVxInHPe8FoKbBEu5pjPUmYST1Op1WlvM6Jl0+/ZduJxuDAwOYHZuDidOHFNlTyq1Ca/HKVXzp598IlU+nwsMuQwEw9ixe5fATIsQonUJMzuGh0ak8KXPOEFsEgkPHtyX9c6X3/wt1CskCJ1GeV6uCOg8z0yBfBGpbE5rvd8bQlusXWO3tSVmlJlLSxgZHcLtOzfx+uuv4vr1yyiW8ti7Zw9+/vOf675JiP31X/81vvOd76i/SKBxjbEqGTgZnW7Ow4LAJpezoWjOFzSH6G3OObeZTOj+uzp7kEnnZQ1F8NlYF9UEjDNfY3BoUM8Fjnv+XsgfxKI87qnW9Ruv5ToJuoL6h+sX11D+m2QZV0BV9HjcqJWLKGUSKKbiIudFkPjCSOSJYgbR3dcPl8ctSycqzklo0Kufiyef8w/u31eFE0FMkoJriaTWbt4zgTcTNtghUJyvISjKdWxpeRmRcFDZDbTKCofCUq6TlKCSmNdM0p9gKzuNYyXW0iHl+WYqhfsPH+LSlSt4443XlQvA+eJy2FGvluFy2FAqG8Wzz+1RUDEt4KjC5nNZtWgVznMf5haXMDn1WGOObclqMVYUcOwS8CWw6HDRoimrfBBV05UraGuJyW4s2hKR9dDAYL+U6iRw6FO/Z+9+ZYLwOUD7JVaDkUgPBox9C22W+DgnMEmw2Hhq23Hp0gXcvHEdvX2D8oaOtsZkd7Rvz15VwbASb3bqEW5eu4Kx4SFVMHHddLg8CEdaEIy0wB8MSZnPBgj6/SL9OF6oDiepwXnLNYlz3Xq2bwXKt+4juXbIgqyRq7N1r7lV4KFMnmrFhMkyFF6h2UYlXimbzBXZdoh8dqBcy8Hp4f/5CjeSmxkUi1UJEDhOme/gdNlFOjErg69isCo/kwB9S2urwle5nvGL3+Oaw7HCZyP3Peb5xSpNQ/rxhyR+ZanlcGgdMNVHhpTaakX17A6fS7VDTimWNQ33uFvJhn9E8NyEd2gvwwpGkRBF5miU4PNGcfXKDa3Z27ePob2jRcKAYpk5OwlV2XGPw3ZRdYWL1oO0s+M5IaM9bThMID1hyL9MWiQzrX+4n1Dgqzb33O+zLUg8/5K2LQLPaU1kKpjMOlXHc2/++yZO9L/vSNl8p2YLNFvg16AFmovir0EnNm+h2QLNFviHaYGJ9/6jbFue9ZW01BpPAHSWw2aTCt98ai9gwL0vVJ7bADqzEnAyB9EF/PjHP8V3v/tdHQpXV9YUXqhyeq9XhwiCrbQXePDgoZSzhw4eEjDKQ/mt23ewML8ggHPb+Aj8Lh42zAFa16hqzoYn4lZfYQHrPLjQJ9X6MqWf/CUqXgkgyxXdBh0Es4WqQI8A7T4WphH02FHKJ7F9ZACpxDryuRQG+3p16LT7wijAi7a2LpQr9FtdlKKss7tPKs2VtVV5v24mN5Gnv+/CTbS1RNHdM4L5hTj2HzqCzp5O1Oo8VJkQRNR4CHeiWrehZrcLwCNASGCZm356C7Ns+tSp53X4bWlp1c94UCY4woMc+49AIg8gPJQbNRUMaFqlNQAVVzz80D7ZLc9zeSlT2l2vS1nGX6APKw++VMZaEVtbS16tcmOOCYIrBMj4OdeuXMfRo0dkmUIQUNUBAjxpeVCUn28uW5BCjso3HoR4oOT1ssSfRMvhw4elopVvLg/3LLtlH9Nru2783Ukm8GDMwzjBS1Y3HDx4QODW8vIK7t17iJ7uPrWTw0nLGNqmMHSvrAAugoG0e1laXMHu3buM/73dpjaaejwtZV6tSjW08SKm9zHbnwBizWbDRoqWADU8fjSNbaNDWF+cRDmziNdePi7f2vFdh+ALdyNftsFlpy1PGcl0GucvXEAgGEE4GsXw8Ch8wRCuXLuOvr4B5PJ5ZDbjshpRaF0jvHRhcQknTpwQYEGQhErYhYUl+fMePbJXfUWAlu1ktzmkGGQVR2dnl+YICSwqVDldCA4QWKLtSms0KlVmOBLFZjIDp9uHzVQWt+7cQzAUwYnnn9f9Tj6axJnPzsDrduN3v/ENhAI+RMJ+lApUgxfg9jhlu8H5Rj9ogqv8m2Pi8eNJzW0Cy1TpEmgQ0OF24+NPPpElw6GDh5+ES0ohWKkJ/OfvU13bGo3g0IF9InM41jiWOG54/2vxNWUBELwjeCGf40oFU5MP4XM5EA54kc7k0Dc8jk/PXcHR517C8soqZh5PYv+u7Qr04/jP5Qu6NhI5tEA5ceK41isTkml8uznXaAm0b+8+jUuSLByvbE+uZ2xrvkbe0nx9LmfsomwmUJPAAvuA83JsbFSK1wYeIQLIbvfgg/c+wsmTzyEcCqBaKsDnZXuUUSJARIulcATXrt80au9GYCZV6wQYgqGQyS0wZrta51i1QwJm1+6dTwg4EY9ShZZFktSqNpw+fUbVDJ2drajZcgIrSHJVq1w/HajXTUAhAUdTCTQgsPHx5EMp2zlXLbsOfjrbgW1EWxuCqSJ//CHkSsbSylUr4OGdy+jrisJNUSGBXq8fkbYeZAo1uHxBkxUgkMn9BGRi23L+69khy4ngkyBC9ivHGrMEWD3CNZGtwPDQe/ce4Oq163jlldewvLQiOyoD+Nexe89OATcMkCUg6qL3PytxQhH8j7/6a5FVS2uroFqUazLbnir90ZFRkQkzM7Ma21yLWHnB9pl6/Ah7d+9WgDTB4o14XOvUnbv34XR64HR70T84rOu8fPEyerp79D5U/vKzacGxf/9ebG6u4/mTx5FMMpAxo1BsgoJUHdMPne1MYo/jSQpXuqI7GdZbEWGYyzO8l7YIZWysb2o+kyg1a25OoPaundvh9XlQLNJ7u4Br167L59rYiRDgr6pKi3ONfc4+oS3Y8sKKQH9WiVHVzuBS8/zJCARjv9Mah6QtyS+304aVjSRaOnrkQe+oFrG5PINSeh1zU49w4NBR3Lg3ic18FV/+xjdhd7mkPOXnEfzlc21+bg7pVFJWUvxcPqMI4MY3M5h8PC0vdpJ8Po8Hltr6yOHDAowJJHM9KlWKUm5zLHEuMhOC5B33M3zu6H1dLpFoXIuSiYzA5Fh7O65cvaZnZv9APxYX5mUvsX//bk4UJDc3zLNjxy54lb3C3UVNn03bJCqzOZZW4+uItLRqzYa9rnFOoscQNiSEzX6GIHmxSE/5moJASazQTogK8fWNOObmZ7D/wH4REiTI4+sJ7WmKpSo62zswNNSrtUkWUpmMnm+066ESnONe81Xe5zXEV1Zw/vwE8lwTglH4QmEFElPUcOTQAdy6fgXXL02gMxZFRyyGzt5etMSYU1JHKpvH6voGHk/N4NXXX0c2nUZHe7ueuX6vx9i4NPZohtw0KnHLYuNZ5bmlLrdIMgtgfhZct/Z/RaqJ66zc436Be0OC2Jb+3SicN9YTIiuDLfRnZ9VbHfG1TXzy0VlksyRnBkTOTD2ehNNlwwsvnkSslWG5wF/+5V+KjOSzgCHC9PXmnJuYmHhS6cPqRGaQnJ04Y4hSj/eJRU0jMVQqdhJZFBrQ5qmrnSG+BmDfqqj/3H1KH0+8/BeV5+Z1/wTg+eeU5xUUchWB5+fPXZZtzcBAD7p7O9Qn3BuvrsVVLTU2Nq7qCirN1zc2Nf+496BtDitAaNPFShWusT3dzNUJaNyw0lSEyRbPcysL5lnluXb3AvitMNW6LO9qdidNFJ+cd/h7x17/kyZO9A9zvGy+a7MFmi3wz7QFmoviP9OOa152swWaLfAP3wJn3v2/DIz8NMnObMW3eAKan9VRzKZQadi2WOqZrQr0rVfLM0vdaXydeZDJZnI4e3ZCFh179+5HfI2WBp0qUyf4Wa6WpAxm6B4PHATB+EXLCB4IGQDJUMDdu/dgx7YxBJw8HFWlgLEU0UaQUjf5ihZUvgX0/dzDgOFi9LckeMzDqsePVCYtZQyVMLTwyOcyWI+vIJWMY2luGp2xCFpCXiTiy0htrKGvuwNluwM1lwc2O4Edlp9G0NrWg1SmAJvdhbMT5xUexlLymakHKGUWpfaNhNuxnshIrcUAxq4eBiwxqJPggh8OuxvFCpAu5KR+I/DBdiH4RhCC3/voo5/LBocACS0/pOApGW9IghtUFhM0Zt9RqU21qZTtoKrXaZS/1bpKav2hsMrE6e1NRZSU96EAavL55KHuqbp/6/jgAdgqvbYCvtjH9+5Oym+cQKbLZZcCnyAMbURo4bGZSEtplEgkdbAn8MlDFJWxBFwImPJe6WEtj3AC+fU6NlNJAUahSEgAMlW0PIjybwbKXrh4Hq+//pqAWYJYK8sb2Exk5bk/NjYstVShaAIHOS69Hqr2q7hw/hKOHTsKm412CMajlMrR4cHhhn8+QTajVOLhnCreh9MzcHtDuHj5JkYGx6RubgvaEfGW0dMRkr3B6M6DcPrbYXP44HVWUS4XVMdOVThVeqwNZ0jn2noCiVRaFhAEm1YXZ/HCc0dMwKqT/e9U9QWB9Z279mjcUq0+OTmF6enHOHWK88altiJIQKXxf/uL/46RkVF91sGDh1TpcezYMbS3U9WaRSgQRJqkTi6HYqGooEV/IGx8pit1/M0Pf4SOzi6cPnsWf/RH/wo//MEPNTbqlSp2bNuGb/7u15HLJBAO+eBwMLyvLACrXDGkGa+FwDJV2FR99vf3ql8sj1uV48OGz86c1aGZpBnB9aHBYY1ngthsDwP+ZvHeu+/gO9/8nSfAHcfb2tqq1LIkYDq7OlSJYY1Jgof/93/+Tzh2eD+i4ZAUcPHNLIZ37FMAcHtHJ+Iry5h6cEcqyrsPH2NgYFC2KuwDEnUES9jXHEsEJXn9/HPv3j0MDQ7q5wxl5DglmMp7Mn1AoJLkDo1qbQJpCbpy7lLpawWtEqgx4JFeZvx54cRbP3kXL734AgJ+rzy4s+mkAATaIaRzOUOo3LyFQ4ePwN/w2mW78lq5dvKzeR2cU7wWElYLi4uymTDVKn4kEutYWDTAIAkc2kURPD9x4nk4nTXYXUUp2amE5dqGGnMO3Oqbt956S+TYnj27lV1BQoBAh3XfvE/OX6stCQazjXivhVIVS2sJdHe1oV5M4uGti+jvakGNc4O+5jUg1jWAXMUOjy+s9+RaZtmLWe1rrTe8R/YJAXOuRVT5829WdMTa2tHV1SMV95mzEwJrnj95SuQageSzExPybL979zZW11YwPjaMtrYWRCNhpJV34BPg1hZrk9XKUjyuQEYCw7SZMkHHJgeCfcfKKAZsEkznepTcTGD7+Bhmph5jeWkBbic9yLt1DZzX585fwtDImPFnn5lCe1ub+o2WI21tMWNVZavD4aT10ibsjrpyLiqlmmwpIuGI2oXXQ9sw/s6ePXtFIhpi24G5uVmsrC7IqolrHYHXaLRVlh4kraheZiikP+BFgGMtV8TExBVZWRG44jMknSEpSmIRxvqiofLVvHD5kc8WBHgRcLaq1yxwlOPSBFkD8eV5LC88xo79R2EPtiJfBq5ePAdvLYfs2hwSK/Nao9Y2ksjXnFhJZvH8S1/SmsXPIuBLAF9htKjJaiaTok1UWDkNy/GUQDlWQcTXVmVNwsWSc4e5JMNDgxgZGVY7w1HHZxNnMdDfr/FA0onkKEkoeoezeonZALTPoQ0YVclz8wtYXFoR8N3d04u+gX5sH9+Gv/jz/wdHjx4WMc7PJDnBqqfxsVH0dncinaS636u5T496EmAuD6u/oHWXZG1iMwm/zy8Vb61SV8UQ13RWnPC5EfB7RIR4vEG43FTHl+XbHQz5FWxO0plVSZlsQQSIx+1THsnXvvam2ooEweL8vPqhLdaqPUCtytBYs/+TP3cui7mZaZw9fwndA8PYd+gYJs5flJjh2JHDeHT3FpbnptAa8iIaCsBH3/uBQZHuDFbnej4zO4+WWAwLc3NSs7PKra21RaQFP0uq6wbJa5Hv1v5zK4Bu2blY4Dn/tsDlZ19f49qpdYJ2LA5VV3CfsbiwjGQyjbnZeROYnskgHl/DgWO7sHf/HgQCEZQKwAcffIrNRAZDg6PYu28P3nvvHRFOhw8fxPjYiOYtg6u5rnHNf/PNL2tt8/l9WFpcFDHN9yVJNDY+gkeTD0Wocj3+oz/8I7U18yFo68JnIQUh3IfxueesM2Cdm1YG9Dqf9IehPY0whGyYk8+Rz4HnBjS3/mytFNX3viAw1Nq7We1s/c7fZhfz+fdsnBNMuaF5XlUrsm0plXKqonF7IpiYuKFKje6uGLq6DElOayoSUw8npzAytk1VF2vxjcZe31i2kEzgOGNFCMk6VkuaKjPa7TglDlCVVKOqVEVTqjAwVoXPWvlsPdOYnztQYei6rv3paaAZGPoPf85sfkKzBZot8M+rBZrg+T+v/mpebbMFmi3wj9gCtG3hx1kKcusw84uXYMDzakN5boHnf9umu07Q2qlIJlmHcM9//fotRCMtAsMZWtna2iZlLA8MBL6mZ6YEFhC4HBsbE3DmdDAcLSfwnKGQ+/cfxO4d2xF0GTWXgCkrSIg2LFWWPTcAdR4r5CXM77HE05S5Gnth45nrcBLsqwo8Vyijyw2nzQBftCNh6CDBJtB6pJRDOZ9EdjOOSiGj8NR8JY+1ZAItrR2yW8jlKqjbGEplV8Boe1cvVuMbyMobHKgX11V6m6J1hM2jAwMDTo8dPwi/z61r5xmhlK+qBN0XCSO+Hpd9CA8klpqVADUVjDzYEwAhQEIlN4EclngLHAcBTJdAk+GRIQEMBD3YZwIiqNz0BTA9Oy+Ve1t7B27eui3AjOpiBtzFolH0dHcJvDHqJqPmsf7wQGuBdGxP9iXtHa5cuSUFOEF3lj+XSrx/BnQm0NLSLmV0JpOXqpXBUzMzUwKgaOlCAJXhklT/8Y9lBcF7n56dEfBg1PVVWV8QXIrFGIJpx+3bNwUeEsQhQJhKFjEzvSDVOb3ySVDQf55fBA15oN7c5OF6EaOjI3C5OE7MIZ3g2OjwSEPFS3sYD/JZKuPX0dHRgWINmJxZRDyexuZGGiG/F7byJnYMxeBzVaVgSxch5XmsvRcue1FWOBXZCdlkI2FzGKsdeoxvptJS7d25exdfef1LaG8JiDShBQD7lcpCep23xtowODjc8A0Frl69go2NJRw8uB89Pb1mDnn9+LM/+4/4kz/5E9kYcJ7x4E6FLhXibpcdiXUSCxtSNnIqDQwMo4NAY6mC+4+m8MGHH8um4PCxo1KpnvmM6u9WfO0rX8UPf/AD/Pt/968VbGq3sd9rek/ObY8/jEyWIEVcf9iHQ0ODUkVbgZIE++SNXSzJDoNgGIF2VqNQfUuigO3d2dktsIXWQxfOTaA1EpLXMg/UBLMfPnwgSySuHySHrJA2rmO03vjR3/wAwwM9yjTIFUoYHt+JfNWJ2aU1qd8iAR9yyXXMz86gf3AUGfmy+gU08Rr5GWxPjnF+nwD56dOnsX3btoY6uITbt29r3LJ9LSsCXjPHq3IkSP40ACozb8xcsgAMevUSHDYVPZB37Hvvfohvf/tbsoGwsSpFv1PT+xAK5HUyMHR4eAT2RtWGAlgbljW8ZmN/Q/KS6vyMlH+7du+SIppzZml5UeQMgzN37NgNvy+IW7fuIByOoq+/E3anWbcJ5tP2ql7jvHHgwoWLmv+0C8nns/L3pZKVbc8+ZLvxvtlmbD/2uYl72TEAACAASURBVPV/3gWrGlo6e+ByAJXsBu5cPYOuWBAOVOD3+VCu2RBs7YLTF8F6MivgO5vJCODkWLLWQAJZ1v2RaCGYpT5wmDBj3u96gsB3h6y53D4/du7chWqtLkIp4CfxdUnjkHOHVM7KypI8q2kT0N3ZJXKRzwSSsrTDmFlYQN/AgOzE2MYryysYGBiS1zTb5PLly1LpstXYtlRHyxva5URXZ7uUx7SA4TUUS2U9f67fvK3nWE9XDN2dHQKb5uYWRBKRWKzWSo31t6q/+X9UnViPpxBrNSGstKhiu9++dQuDQ0MCKjkWCIjmC3nk8imtJV6PHx43iWmHyFY+JzgWGLZYKrO/q0hl8pifN37xJKXoEU3wmq+VH3iZVkUmrFc2QXWXApMt8MrKTrGsEahGt+x1XCgjFnaja3gn7s7FsZ4pKl9kqD2M3No07l+7gCOHDspaYTG+iYo3hPnVOL71zd811R+1Gi5euKC1ml7w5UZFgvI1nF7cuftYgBpt4VKJTT1zNuJrsj9Kyzd9QWOJY7etqw15hW0bpbmIUadRLfPffD5yXeKfkZExVaCQXP/5x59o7XB5fFKQM5CVinNmPzBMuV6tShgQa23D2soSspmU9irhkB/LK0vK4CApyQDbxaVlZPMF2S/R0qylJQa306NqB+ZvSFHvsKFeKymIlBYZNTD/wgQaUyhAMtjjo1e7HblcEfMLK/jkkzP4/d//l1Lox+OL+l1WUT168BAbiQ10d3aqaoTAPPuSFSZ8/tbKJaQ21vHuhx8j1tGLkR17MLu4pGqFA/t2I7m2ov3PYFcbWqJBRFpbEYxGn6iL7W4PKlVeI1AplZBKJrGxHle7kEhg5YAF4Fp7xy+qZONrtoLnHEuWQt3aq1oVk7KEq1SwsrGB+YUl9eGunbtVJUMycG01LvBWWSgOF97/4H1U7Bm88eZr8PujcDpY9XEDN27cNfZr+/bhz//iv6Kvrwvbto3Jroa++deuXlUFDatLDjEAuMyKHZ+ecXwGkDxiZc3BQ/tV3cbKDVZhcGxxHP7VX/0P7cW4jtFHn/3HObZtZBB+jwuFXBqdHW3q7wZerrWMQhSOSYcYAmPbYtrOeoZwkaY9jIE7LLGL3qMhOrD281abWXY5W/fvzwporPfaSlRob80w3XoNtpoLjqoNTkcVhdI6UsU03IE2TEzcRzFfx2BfB8ZGWlHIJeHx+FTNkEzlkCtWEevoRjLNXAwSygVV+fB5QZKc41HPlJaIxi1Bc4owmLEiwFxbearHjfUiffmfvVZrf2p9X3tIkokeL83Bnli2cEwdfe3fNHGif8QzZ/Ojmi3QbIFf/RZoLoq/+n3UvMJmCzRb4J+oBQieb91oPutB+fRndRRyKWTTiSeBbVs31dbB+ckBh6FYdieymSzmF+ZVktzSGpPdAVVAu3buEtDNYFAeJAeHh3Dn3j0dkIxPr1eA3c6dLKWPCpTg71GRRyXT0FCPymZ5MEkmE0LEeZ4g2ECLFK/HgMgE4AJuD1AxymXry7pOq6zTOtBxd25cSSVrMZvyp78kz1IGgvKLG31U8qiXMygVCjqo1Co85FVAgxGphOpUyzCmlCBjXQdr2J1IFWrwt3Tj6r3HWFhNYnzHPvQNDCs0dWVpGcnNTeTLJWzbvQ8ffPC+bDJaWiJYXlzE2uqKyuWp9HTY7DrY8WB/79ED7DuwV8o2Xgv9u6nKphJuaXEBkVBQh7juri4dxoLBcMOT1oQI8vAXiUQEXlvKVanKXS4kGH5WMqpbKn+W5ufgtNeltnrh+efkGU1PWh9tdiolrKxv4Ny5cwpPZB8ZL1KHfKDpTW35RBuCwoV0Ji2g1uXwGDV6MCILDQbg8TDl9rpw585tHD92GF6vA4WcUVG6XRwnRXg9tBEoI76+htnZGezatR0dnW0oFnMCzmkbRHCJ1hJ8LVV6JB4UuOhwSkkcjrYiXSyrlJr9ONjXg2g4oL6lIpHvT4uLQqmkMuOyw47ltXVcPnMOu0ZGMD48gI8/fg8FGvmE/Ii2tqmMOeRthRMurMYXEGuLSnlqeQNbinrLaufDDz/E66+/jnq9BKeb44dqOqg6YGlxFaFwFKUKiZMH2LlrJ1paI9hMpPDjH72L119/A6NjQ9hYX1XYZLVKn/MJHD1yRGB6qUibE1Ya0Abprjx6R4eHVVLPEnOOCQLn5Wod7334CRKpDI4dfw7nLl1VCN22sTG1//vvvYs9u7djbHhQXr70hB0doTcs/emrClHlOOOcpW89+9pSh3HeEGwQUENAco42R2ZssA04NvgzKnitIFoLwJadRXevxhAtEtbXV6SY3b9vr0BXqvloxRNf3cDC/Dx8KCO7sYyBvi5UKkW4/QG0dPWjCC9snhBK5RpKtKsJeOXHWyLRl8+LGNlIJKRw5RwnMCnLAbtdqkECQPTBZpChUQbb5OPOvwmMUGlvPG4hsojEXC5fRSaXRWtrGNVaQbYofX0MkXTDaXchvspqixy6Onpw7fo17Ny1Q59lqappIUMyh+2osFlAFjycW+nUZuN7xgfW43Ur4JAkJEk2ElEkJfwBhgeaqgSCPiSY+DftiEiqEWDmFwEfvg//z/WTfUEbG67d/GyuESRhLHU577m9zSiDOVdJBFh+9LT6oOWUghudDrUXwa1qmeJFrltlLC/OIxbxYfLOdfjcNoX1dg+OorV7CHVPEMV8UWM0k6E1yrQUt23tMZGB7W2dAlGoEL9+/SZ27totUJNK6fff/xn279+Hvv4ekRJ8DSug+Gyh3dGnn57B8Ng2dHR34/q1K3jttZcQIIFZr6BYyKKrox35bE79U6UXNf+2u3Dn3n2RBKxMsEJj2W7GUmtdZEVLtMUAhVWGmZZkS8ZrIKjGdpBquBFwrUDUGjA1tYS5+UWjvoyE9ayzbFdMNYXx8ecYyBYKOHtuQsHOL586iWqphOWFBVmIHD/xHLL5HDaTSdmG7dqzW+slvcGZJ8J+Z//xPfnZXPuokOVcJYBFNTtJMI5hq3qCf/NZYIXoWhUOAgCdQFdXh66b6ylfGwgE9UxiW2ysb2gsGv/pEmZnp7GRTKG3fxAd3bRu8cBWK+MnP/hLPH9wB5zlNKqZdfn8z2ZcWMvb4fZ5cfTocURbow1i2yYbBwYWy6fe7VR2x2o8g66uPl0ns1VIwG/bNq49gs1e1fpbKPBZQwudLBYX1zA5+VCe3hy7vb09qq6h1YrI9cbcdihYe0Br7ztvvS0iloQWgWGur7SS4rWI2LHZsLLGXAgPHjYIbrYDQ0T9IuVyInZoHTY8MiKA0GUnMGgAUKuaj3/LhikY0rzh+CJ46/cFRCbSx71sZReoioze8j5UanX86Ec/xdjYduzYscuQ2ZevSfnLCofu3l7NXQKuLa1R5Iv0mu7BzVvXsG+0Ey3uClLZKvJVLzaydSTSZRTKVfWxrVZAIj6LkNeGHdtGleURDEX1DGXnC+Rm9RwtlhrArfY+VAeL/mvY7G0Jx3zWrsXai7GPuCYG/HzGZZW9USjnkdiMo7UjhnyxgqvX7+LeXRLvRRw4uF9E6tTUI4HQ+/bt1nPt4oXzWF5aVqXFxsamiLPDhw8IAOdY5X6TayvtV0i+sUKGBCnniSpJBgcluFheWcaNG9f1vnyNAaLrqNVsWFxYQSzWjk8/OY26rYLnTh7H4uKSyFaOQbb9z372nkQbp0698ARYv3nzFl5783nMz83i8sVLeO65ExgZGjIkIisB8gVZE2VzWVm+keQgScL1mntUtrHIBCHlT9tWLmGN8SNiiVkSDZsca89hbWvNmCM4/YtwydazgfX6KnNbHHXYax44Kk44bBWUahvIlrKwuUK4fWsRaysJjA51YWQoiM10Cuk8/f7tcHv8sNtNFUck2orl1VU9Kzq7OpU1w2eVtV8gecg8DxISB/bv1xwzFVpsRUMisHKD7c/Nuqoa9IcWL3whx5xdIgWK8OmFX6dYQcC7sRHk2Dv+W/+uiRP9E50/mx/bbIFmC/xqtkBzUfzV7JfmVTVboNkCvwIt8Nk7/0Hg+VZQeetlbQXPi/m0wHMFKDa+nqgn7U+De/gjgjSwOaXmDgWDCugi+G2UJR4p93gAV2BlOq2yZaqwaQXAQzcBFr4HFZ3c2BPY5cGnq7MLQ8ODuHP7OsLhkKwdWFrNzTMVcQTWCLAYUMOFF154EbVSCT4psZ/5aoRfbj28mSJYo1Jv5DE9Ac/t8tCsKVSMh2Reo9tJr9I8HdO1eS8V86iWqZCrqqS1WikJmNNBkqrvSlEq73wFaOsdQrZsx8JqAp9NXITd6UY2ncGunTsFSP7Ot76F1cQmJibOY3pqRt7bR48dx3p8A8X/Dzx54403BCgRHF9ZXcH2Xbvx3gcfynNz3969ChKjVywVbASAl5cXdfDigY4kAFWDKl9vqJUU5pdK6cBoWSQQFJSHst2pMEl6KdOT0s/AL1RVhk6QiT7BvEePyyVwuWa3qWz60qVLePnllzVm2GYWeC4Vdz4vUKVQyuuwmExmsLS0gm3bdmB+jj6vZR1SaaNCYmQtviqLiEq5gL1794qcIUDREo0hmzX+vezLiYmzOHr0kAGoa0U6o+izCIpTpU+QgcF+hw4dFuDKfvzss88E4odiMZVb/87Xvw63wya7DHptE3jmoZuHZfYTwYKqy4PPzp1HLZvFi4cPwl6hV+ctuIMeuAJ+RGKdaG3tg9sVxtrKBmq1LFpajA0Fvyx1Mv9tWd+wvdiv8fgSPD6HfFtrNSoOXVLHZ7J52VKQGCJASA9r+uPevTMptfabX35dCvCbN6/j5s2reOnFF+X/y/chkTU3N4fpmVmNAVqvcOpXGLwpuwKHDpnrmyl8+tk5tLZ14PTZCanj+Zm//dXfRkskJHUq7URmJh9JAc6Dam93l4CKcCSIRHJDpA0BVwKxCmusVBre/SkBd1Kkt7SKAKGK2gKhLUsUjkMC6Rw3/Jug4eOpWdy8dQeHDh3E4GAf/H4PfvjDv8Zvf/UrAroZ+sc1Y21lHdVyGUtT99Dit6Ojjb7CBbh9AVQcPtQInNdcplrEZoPHAeRyabj8QdTqdZEsBITffvttBQKaygdWT5R0PTzcczzRksBYilQESFvkDMegSKbGz/P5EiYfz6Grpxtzc1PIZBMYHx9CW6xFijsqgJ12j6owKuW6gn6fP/m8Ae4bAbAs+Wc4pHXgt6o8RHaiJjCMXtDsD4ansr+ZhcBgWc4DEmWPJh/p31wbCYCbEEcSF07dD22KSFgePXpUQDl/n3YrBDT4ewSZOE9IzrENqCi2wFSuOZzTXAO4HtOmicQoATCCfFQCswrGstaqV+soFMoIhsO4dPE8nPUiHNUCwj6XfjcS60LF5YfNG0IqmRWhSGU732twsF/2JWa+myBfrhUk3cbHt8l3eXLyEfYf2Kv2IEDItiTwROKMlUa0ollaXMaHH5/GwSNHRQLSRmbn9jGkkhuqAqpRye/zgdcaDBjbH6c3oLBWkm+cqy+88ILaks8nPovYtiRP2D9Rgl60FImGG178tKso69lCWxXOYa5v0WhY1SWFAu21Qk+yG0juEcDjeJL9T71ugmCrNRGrDBv+6Y9/gn/x+9+DrVLF6sqyCFuOXa/fh8tXrojIov0BK1IIxrHP2Z8E0ZkpwfWdoBqV2Ddv3hSAzlBhjgk++62gT94Pr4GENS1pSB7wexxzG4k42tpIBvXrec/fYaUDgVz5bGeNzdjp058hFmuVj7/D7VHmQ5De2+UyUC3hg7d/hG+88RIy8Xmk4/PwOO1IV7y4M7WEaKwd66ksjj53EoFwVKpt2ZF5XSjmM/C6XXj8eArxjQz27T+A9XgCN2/exoEDBxtWZxkRi1wHqGrlniMYiCKbKcpea+IsnxlH5HlPD3k+4/n+XrcHy8tLmJ6d1TUMj47iJz/+MQb7+54AmVS1y3SDmR70smYg6dIienq7RRh09/SoPSJ8X+0b3ApKnp9flIqXFio+F+1Z7E9IN1MBKBhZ6yXnGteU2dlZkSrdJB3crGAweQk0VWN7p9IZ+Pwh3Lv/UNULL77wkvqdcCMrvZi/0NbeKeCeYPGhIwelZueak0olcOLgdtjLKeQLVVXQOdxhLC6vo8T8CY8LuewmGIcy0N8ha7dYx6BIC16bu0GcRcMRjQuCu0+qEcol3bM1rqw9hyVe2CpssHZpDAB1OlkZloXD4cP1m7dw5+5tbCTXMDA0gC+9+jrWNzJ4992PpEYeHxvD+sYqvv/97wloJknT0d6GyYePNCe5T9i7Z59IwYXFOYyNjajCkWOUlkeWT/8rr7yi17N9SGAeOLBfuSDcMyRTm5pPO3fuMER03oSJrizHEWttx6NHj5FMJ1AQoTwqMJ5jn7YktNCJtrSo4o1z+EtfegUXLlzAy18yKvZLFy/r2RYJRXD/wQNMPZ5SU+zcsRP9fb2w2yuqMlJGgZ/WfjaNN+VMqN7CfGk/L5DZhAZbYatcLy3luUbWE7DdAs+/+ECyFUDn7xA8hxNfCJ7bXSHcurWIpcU4xoY6MT4aRbaQR83uB+qsNizIQ9/l9KK3rx8LS0u6d3qk0wKHZAafOdwPcH+fWF9XH9C+xcOMIVZbNDz6GylHqNWNCl9Q+RbwXMaOdYaS11GnyMTpQt3eyBLaEkJ77I1/28SJfgXOos1LaLZAswV+dVqguSj+6vRF80qaLdBsgV+xFqDn+bOb463WLVvBc9qWEDy3PIutDbgFBG7dkFNVyE0tS+6p5KIFxOrqisr76Qm7bdt2BYAODg4JZPP5vVITUqlJ1drtW7eltKO6kvYud+/eU3AXgd1+HVxrCq3jH/7fXCdU6mnUqzk8evRQYEZnWwzOhnWk1fzWIeJZ1ZMOFI2yWUqlttAKsNWN6ocgjOwZpNikXtV4YXPzTkUQFd9UwBBEJwhOwJnWL8V8Ds5KTtdZs7lg9wRRtbvhcPvl8ys7kLY2eD1UOhbhCwZhc7tRKtVQKtexurKBRIKWCHXs2r0bTrdDSsbpmUmFh4VbOpDK5HDv3l0c2L9PABjvn2XjRw8fkfKQhw8CSfPzc/A4nVLRW0Aa/6ZvMEEw/h4PMASSjfI8i1AkKrWtvV6X0pQhhvT1Dfn9OujwBEvwjIfRfKmkgCaCfixzJgDAL74/iRMCNibM1I9KlbYELK/fRGIzhbbWdkzq4GjamdeYzaUxPDwoIIpqP6qQGXJIFR4tTGivwIMXX3/z5g3s27dXgCtDvwiYyBJDEAcDQ90K0yRJQxDCCiMleF6oVvDTt36KF0+dREuYYYVlKQmJKlO1lxQYFpO6z+YN4u13f4Y2vxvP7d2G9No8zRBQc9pg9wUQaO2C2xdDqexEYiMJj6sqP09rfllBqLweArMWODI8TLCY5dE8ZNelSiVJsB7flM81Q+tYck81OO1KqGzzuIz39oGDe0Uu3L/PwNUDst9hXxP8TSfTmiemuoAqUSrXqlI/cyxTqUW/4/nFJQEiO3btxt37D5FIJWVbQBKMKjiqR5cW5pHNpBEOBQXq9XZ3Czy/d/8OXB5jKUCAnod8qnEJ6G0NITYhuGl5nxLwZt+FIxGsrZqwR4IM9GLn73J96B8YwO7de3F24gKiLVHs3bNbY+LmzWs4eGCfKjtonVEqGF9/EgJ3rp7FqaN74XUTZK2g7nBhLZmHN9qFVL6KwaFxhHxe1Ep5kT9ljo0GyUNwcGbaBPFZawTtNthHVAwThCUAR2sUEkK8Tvrdcu5wbFt+3Ob1NqyubSIQ5DwJgMLxXC4Fl8thQLcKgWAGgnL9qOPadeNNz74iSMv2YHtx3rA9CZTzb7YnxzWzGQjcEyhmIDDDH0mUsMhFamsFnM7KPqajs12ArUXYeD1e+SVzLP7ND/5GgbS0P6GNBEMgeR+WZzXBYoK5rEyx1nreKwF0+qczV4HrN6dLX59Rt7ISiF9UntPGhBZbJAxUpQBahZRRIBG0vgKvo4paISMlLtw+TC3GEe3sQ0u0U/7RrfRNDgdlz0QgT1kXsGNtdb1hS9QhgJKhoPwchjDTVoYhmnwtFecc+yQrSFQwKPjmnftI5wryOF9bXUZ7W6uyNLq7OtDZ3iYPalpMcQ1n+xnwpa57I9jMtmG/c538f9l77yc77/PK89wc+nbOuYHuRs4ZYBYpkVSkPGvZO2PL4wlbtTVbW7P/y9Zulde1UzPy2JYlmZJlBWYCJAACIHJsoIFGaHTOt29OO5/ne18QpOgZ2zO1P1i3VVA3u+997/s+33ye85zDOGauw9yW+Q5AF+kKV4XggES+I5sDiE7fQc4Io2zWy3wOqSeXmAbgBtD71re+aWA1gDTtTX+ytQs4NBDUX/zFX+jVr35VjXX1yqbTunTxgg4eOmhJBtYx2h4TX9PqzxdsHHIf9FcAdPoR9+wlxC9dulQF9JtE3+DLk0VAvoYKIZ5nZXnF+k1vT4+NQ9rceRug1d5mILrz6kB/mmQTie076uhwWu5kNItMOYGgSZqlkiu6fe2ivvLMQWWWZ1RYX1Q+lbQ9RMkfUSpfUc4X1gIyLwpq5979FmPGbTTkV7mY080bN9TU0m5Jn7q6epMjYk4g6cLXwGC/afPTh9iXAOZRuURVAPPgB+9/oL7ebktes1aylgOiW6VAuaJ7jx6ru7fHtNNh+G/ZulULc7NWyVUXi5q5K+OQObG5qV7RSMASTsxvBqzjmSGMghOWtKUS5OSpU9q7e4+iIapfHBOWpDZtRkzXk+sWc8YYcwDt53wgSKhwvbKCIScRxTqdzTGu/Dr58SfavHmr7VceTz5UW0urenv7LTm6tLRqsjM3b90yEJ1/kBdIgGwc7NS50x9a3DAuj1YlfraQVEnElctnlMqsK51Zt+RnfUOXGhpbLUb4SpA0NfmsMMbBVE55pu6uhM98yp/6+qIkyNP7s2K5rLmFFZ08+anm5pfV1z+okU3DOv7R+1pZWza/h717D+ujE2f0eHJa9Ym4Hj16oH/5L7+v+vq4yZ+wDrBm/fmf/6VJuZgsj611JP6XrHokHGGNdFrwzPujo6PmcfCrX/2qKnUW184d2/Tee+/aHEQ1wMFDBywhAXh+48YtNdQ3aWRkkzD1vjk2puY2KmMa7d80ib9w1GQHGRuw0CGF7Nq1W8tLy2quR/O+rLXVNY1u2mxa4D/4wZ/ZXLB//0HrU/F4VCqltXvHluo+jv2nZ+buokbi7AkRxnTBqWRwf/P2HF/G8nd7Z4zif/Nw4l3v6XYqmyTjlzHP1xWINOnG9Wk9ejijkaEubR5tNpPr9UxFsyS1Sz5jnzc1tRoTnAQge0D2r61trU+MV5mXqCDEcwcwHZKH+V48YZ5XaS6wyK2bfRnzHPDcb/M1azBJK+TxHFv9M+Z5DTz/zXav/aYWgVoEfrsjUAPPf7vbv/b0tQjUIvBfiYAHnnsveRo4tw15tYyYnXUxl9LaKuXI6DTDIkKP0x0Mn5ZtsfcBMggmVdgO+NlMVi2tbI4jBqqNDI/o+ImP1NXZaQc/2HccTpBp4cAJsNDR3mlMYQ6OGHDBogScAhjNpJMGLJlJVjRqhxGMwADNuWevzBwG4pGD+60s/PPPg0ypA729w4X3HTaYO4xUDyXV4JSLJbvu7MyMgRHIOyQa6k1XnQMvMUKDFUZQOIjJXrUUu4JJZU7p5IoyS49VH485EAYjPl9IdfVOogTQj9Lv9bVVY/iura+prqlRoVBMiYZ2rS6jXVvR4+k5HTl6TGvrqwpF/ZpfnLEYjE9MqVxByzan48eP6/XXXzeAB9Dt8qVLxowcGhjQnj17DODPAE6USsZmgwls5mvr6/bfMIYxswLUhTGWKRS1hoRKIGBgJnIdAPcA5t0dndZ+pmuLVryZ/pUM3ECXHTAONivX5cszDuTatGe5jAZ+weQX6uINpoHJNdAjN4mCVNJKe+sbEgbkcIiCcQoweO7sp/YzzD6T7Qigq75krEr6RDgC4whdVw7zlOI7HWoO0ffvP1B//4CxyWFbpnNZTc/N6PHUpIHnhWzGnq9kZfxBO8zeunNHff0wGEuaWU5p/N591SurnQPtyi5PmeyELxrR9PK61vJ+bdyyTy1tfbp06apGN/QoFg09GTMe6444MIZgLyPPAcO4UETWxMWEewXYxwxtZnZeY7fHTfqlrb3dgLqjR49JlbB+/etfa/uOzZp8dF8bNgyoq6vdNHNhQl44f9GqNp599lml0+sKhTCIy5mOPsxQxgGASnI9rXv3H6p/YEhB5I6oL6hU1AC4OD9vY+LqlStqSNQbyMQGi9hYdcn0tBYWZjU8OmCyE2baCMMzkbDnAzggAcb4dqa3IZNOYU7g8725hPax+4k54NeLT2NzizHP8UA4eAD5Hp75Vzp29LA+/OAD698kWgD5du3coeNvvakj+7YptbZsCZqGplYFE82693hJUwtreva5lxQAkMysmyzI7OKiJh8/ts/kvimv52DPfTIHMScZkxYJDHSmoxzwHxp78Fvf+tYTM1Te782P9HdY+1ev3bL5Ce3/cJh5Ey1tTDidLZwlSQDR/SGd/fS8OjqpWmgxtiL9gZ+5pieXwnW9yoUTxz+wMQ4w6VioZQNrSD4CUDx8+MjeixRMHgZoCY8HNJKdhAvX5HlpE9j2f/AHf2DP29TYamOFMci8wHNyL7QLceB3fPHfZgwcDhkIReUPoDnX374deZ3FKniettcDtFHqv57JmmTXo4cP9Ldv/kj/4nff0OrilElb+YJhLafzausZlBTViROnjXF+7dpVPf/8c+ofAJxPmQzLnTt3dfToM5YMm19Y1IkTH+nV1141DW9A5HfeedvWHOZrgFXaDdmdTKagxZWkLl6+aiAppoz0K6p1xm7e0Pid2+rt6TW9cxjmLW2tJtuRqWrgE68PP/xQ3/72t21uIXHA+gCz9Y3vfMcSTICwti6YbBXmiVGLG8AWABGx9XTbfQC2ZWfsyHxMMgxDaM8w2WN/1Vv5SgAAIABJREFUW0VDIGwawiR4yoWitm1xYxHQ/eOPP9LXX3/VxhlVPSQoTn580pLWzOm0NYCUZybL/TA2eR7WdhLSPAeyFow9+rM3hhmX165dM1CQ9zOeo9GQJQEAdo8fd3IXGH8D+pOAJQFB8o5kGUkM+kokFjfwHM0XXvNg4q785bw2DfWokl1Tfn1Z6ZUFhSsFY0tHGtrlr2/TxVv3FWvpUipX0sHDR6yyC9mlYjZt1QMwsDFJRoaDz8MIF1ka2h/zccYr1RDMFfF4QhP37tu6h6wNeuSYjF65fFl79+wxM1zY1JawQO4onTEGOkxxWMjPP/+8Llw4b8A7Ej1trQCmeHQU1NwQV8YSZM4QmM/LFYrWFvWJegMNWXfu3runDYMbFZDTHUcayttz0R5UNNDee/fufSK9QfKFMeTGesn6FQk91odoPG5z+NWrN9TR3mV/u3/vljF3kY3BZPrmzdtmVA5be3p2TjCt11Mp/exnP9Pzzx/VJ2dOqKWxQf5SSV1tbVa5RxwwRx3YMKRcqaQHk4/NIDSd8encpxesGoXE8J07Y/rWN79hUlLxGOu3TFoGID3kx/TxNzejXlL1i/sz9NTHbk/oxEdndffepPYdOKj9h/bpzNlTml+ctXXrj77/r7W8tK4f/+gnliRD/mTfvj0mu3PjxlW7F8bFL3/xSw0ODBlgTRKwXMHEMmAJfPo5Y43+Sv9kjqMSg7mXeZIxMzI8pEuXLpp/C3HfssXJkU1NzejMJ2fV2NisY8ees+Tnex98qB27d9ucOzFxXwcOHDBDUfazrB3sVRgrSMjx1ZYgKH6Vyuh3h8yD5vhHH1s1yp69+4yh/e67b6uQmtcb33zN1laqFOhn9Yk6J2P0G8xzl1z5sn39l+/xqXL7TbjEq5L7HHiO7r6//JvM89y6grFmjd2a0/2Jx0/A89X1pB7Prpq0TTSWUHt7l7o6ey0hhRQgc8lactWSRCQv3NiMO9PQdiSsGu3OiLvlS92K6QDwCspYvynbYq8z7Rr02Z28C2MYQ3OSS96cy7UOfvV/qeFEtVNyLQK1CNQi8FQEapNirTvUIlCLQC0Cf0cE/i7Zli8yTjimIduytrLwpLTY0yn2Dj18f1J+C5PFGGd5O2iaYVwI/dwRjY/fNUDg7t17BhJQKj440KeJibsGFqDric4nZesAYQCed+6Ma3Z2zg41gFDoh/M6QB7uwxh2gYAB6x7Lmc31mTNntG0zTKLGKlvcHSh4rQcMARDwHq5hh1e/z4F5aCYac8p5jXJgsRL6UskO1ICJsOb8YQBRv4G1mJLBrISJHYSl7sQojWlZzGVUSS8oAiMwkzXTL5h3bOq5LmytfDZjDKrlxQW1dbQolU0rVteodKqkUAQtWuRLVtU3OKRoPKIALN9g2QAGSmYXFlbsIAyYDgsMQJlDOAcSQIqHDx7YYXDntm2mWQ4YzuELQIWDIkA3TFePRWugMyx7MxTLGQPq/sSEevt6TZqGknfYzcSzLl5nYJV9fiz2xCTwxInjBghR1k880MZ1chEkXjA0zBuLHQkPH2rxZRlrkYMmh1sqFjqQhkEzOOKAZMq/kSCBITcyMmql0ABAAIYwKvk7B3p0bgGKXYm101sGyAFoAzxeWV5VX9+Aa8/FeU08nNCuXTssOVCAkYsWN32lUFSioVGXr1xX/+AG5UtlnT1/za5XV0lpQ1tU5dScsZwDmM8qortTK+od3qbu3g26cOGijh3aa2CPA/GdDIInX3PhwgUbE5SRW/+tmtyaLIcxF4GFeA6/bt66bRrWoya74jf9Zg6jMKCjsZCxZ9GwjcdhlJc0OzNtGtiANgBq5IbCYaf7CVgHAABjDnY5BninTp3Wvv0HTV4JkBhzMMYI43VxfsGqR3bt3G3PQWwAF8+eOWv967nnjikaCzgt3mryzTusu1Jsl2RxJpIlA4zpL97482RKkJEhUUJSA1akxSEQ0PjdB7p85Yr+59//PQN+6ROnT51Ua0uzGYnCol9eWjJg+sKpdzTc36YQlSS+smKJRkUb25XzxfTBR+cUjiZ09MABhX0kT8I6eeaMhkeGDQwmTvQ92sQz3zT2bqFgbUZfpT1IJHEQB5zji2fjvV6pPOMJQBeZEOSmnFYrpfT5ql58weLAPOf3Bc1cGVDxw+MnDJwB2GG8MjfxuZ4ZJ/Oe040vm4QOnwn722R4SgUDEAHkGQewgE2bVyWTVDETSav6wGzX9QPPlPeDDz7QsWPHTE4JVi6JCl7DmOKZYJ0D/JjZcDRqFSpryTXT8HbAn9O85n1eiT1zN7rTJEIBjakaqpSy8gUDpr/PdX76o7/Qc0f2qZhZVaWYVzASUzCWUKiuSdl8UO+8c1zf+MbXjU366afnTK8ZBjPs8Z076ItuTP/iF7/Uq6+9bux7+gBawZFI0OY0pBMYr4wFxjwmdmvrWX106hO1AGYNDen06ZP63u/+rnkGJFfXNPV4ysyMefaGpkYDEOkfxMEkDNC4xkQzn7c2oNqH/6bfAEBCtaWv81oYq7QpwKeLj78qaVSyPh6q6qEzX3vzG+A0a4kZ6fZ0G/hPzGFS4p2xvrZu4N3rr3/dknx8LpVHmD3jQ9DYWK9cPm9A3MzMrM3vsG25T5IJ9AF3T2iquzFLfyDpTMLaSeU4fXykODzgj7nWJTipAJAZIdKPiS/A9dLSsjGkeR9ySo8eTVr7YEBKxYpVVQVC8ld11wE9O1ub1NfVLH8xq0xyWetLs8rMT6opEddKtqT6zkEF6zt1/uY9PZpZ1MEjR9Xc0mzJaHSOGVv0Q0/HnUoDxgHzInFD7uTmjZu2tpj8WtHJHVn7VOWGWK5zZu7tPBj4b75HkRcrFnXtxnUze/RAPj6LhAjXh5VsWwWqr/xYslaeeHtYogvTR68qRT4bl1RcIdcxNDCkzg5X6YFWPZ4mrI0kSGkfjGaR5dq0eZNy2Yzps6MJbep4JCSQpWMsWy7OmcH+4m9/rRdeeF6JGHrWyH1kzYASaTQSwci4zM0tKRKL2X7r5o1b2rRtVDduXVZ/d6fCSLHlUmqpT1ilGdr0+EbEAd6DIa1ni7p06bb5UBhQ7pNmZ6eMlc4YJ6G6ZdOoMESGSAA46zeJjc9/fbHS0ftrFtZ/GA3zaf367eOqq2/QS6+8pAeP7mli4o527tihgd5BRUJxvfnmz9Te1m7GvwD4pWLOKiKOHT0i5PY+/ugjqzwBwO7u6dbFy+fNLwRzX8Y+iT8IELbKmq648wOwfbBJ0pFEdNUsnq8Dr2EcM7cm19JWdcH+5drYLS0sLlmFweEjR8yw++oVJJG2WIXM6sqqurp7TA6IPcwffPerZrJKwpAxkSuUdebceV24eFndvf165Wtf0/EP39dgV73279pm90GfgHDgZSO+CJ7zHPRx/j1d8eXt0b2Yu30+zwvz3O2TvHX76TOAl9DxZFvKgbL8pbCCpbACvoKyxSWlCymFY826eXNWD+9PacNAh7ZsatHU7Izp5kOMiETx3Qia/jlJyJm5ebvHjs4OlcoYo4dtHvVk3khqm8eHJdefgve9Z7PduetTnAmoEmQuMKlE064JiB2/FRvgw0Si3qTwPotLDTyvHY9rEahFoBaBz0egBp7XekQtArUI1CLwd0Tg1Fv/95NizacPMR6T/AkgXgE8X9N6ctk2uE9vws0cyjQ63T/7m/wKRjFxLBoLGpbg3NyCvv2t7xhDFbmMK1eumIloQ329aYVPTj40FhSMMbRYOzo6TauVLTPAHQd+JDpg/aBpyb4fViNgAjrWHEQAiznYwvYB5ODn5OqShjcOGKgDM5XDMMaAgOGU4sOWhhkOiAN7sKmp2YEiVZMrQHTbvBtAA4CGMaEDSBaWlxQIhw285l4AedPJlBL1dWppbTFgESa6scqQjkgvie08YC8yIBhoOQZ82cB2wFqM0JBgKAMEiLLxqAoFWDRRraxm9WhqVtt37lZ9UwMndAkmEIckoSteLUmtAjuAvnzO1PS0sd5g8QCEvf7qV1XIpA345mDkMSAB50wf2O83drOBKZWKHpoJoksKwMYlDrQyUgE8m5ewICZeIgPwk2cjrjA0+f0zzzxjACpfHjDp82F+5dhXPlGuzuGGwxImlgCNRSu3h4GOcRsgDUAAoCbsLQAgfuZzZqZnzWD2449PGiO7oTGuSgWA0rG4eQbPfA+gfW523p6T+/z1W7/Wq1//miUIKIGmPSgbhlkNgAzb8/b4hFrbOpUtFHXmzEWrMMivPNLeTV1qiBSVSiaVLwfV3LVRU0sZDW/dLX8orOvXr+nAHthojsnrSTAAiAI28fmwQYkNoHBTc0OVee4xrBx4DuCDlwAyRlQrIGVCOfKbf/0zAz2HNgwY4xHAMBSyjmT9lXg1JLhmWQE/cjBZa1cqRLgObEXGIsw5zNKefQbWdcLiBrCHfvLS4rLJmLQ0t5iBIn/32M/nz523igbYfFLBwEv6EqxPxiCAq/M7CNmzckA2c7tCyZJg/B1AlzEKoIX0EmMfjWVnbIg8QUhTcwv62c/+Rv/m3/xbq/LgGpcuXNDQ0IAz3wz4TdN48tED3b1+VpuGOiyhwXOEonWqb+1Vzh/TxKM5PZqc0+bhjertIJmT092JCQNHAQwNOAOZMjDFtRfgIvMbAHMzQImPpFfZmKsc9p0kiKtw8WSJYAKTSGpqarHXIkkCAAPYwfxi4IfJQzktVwC2UDim9z84oYH+AW0c3mhxBEQlWcc48yR+YKOTEKGtqbZgPgTIK5WL2rhhWGtrTnfa+RcU7ffMEx6rn++MG89MjioGNKmRxuK2qPzgfXw+n80XyQKAU9qQChL67Hpq3bSXAaCsSiWVsbam0oj3vvXWW/a6gwcP2fyxnlxRNAQbsKxgOGpz4LnTH2lDT5t8hbRKeRKBYYVj9VrNFDQ5vapCMahjx44YGxHbQeQj+EKeA7Y+Y5k1gvvdf2C/JY0coF8x8I75m/6OXFNyLaU7t8fNgNIfipgu7vvvfaAXX3jRmMnMS/v37nHrWVWKK5NOKZ1J69bYmHbu2mnAM3+HGcyz0fbEki/aHIPZ4Y1DpslNf2Zu4t6MPUliyBjn9KlC1bS1aMbGtrYEAi75WCg8qQgARGV9uXTxovk9oFvt94cNaD116ox27dyjpkaXGLl65bL6+5A6aDYJMOMnV2CrB+35YI5TWcQYZK4xcLau7kkyBWYziUWSHcjtkOD2gPXOzi67Hsu8exZnXmjGoZYM/UxLeXU1aWv96Miobt8etzh0d3eZ1BegeS5fNOZpT2+P7k/c1UBvt/p72hU0w+2iVhdntPpwTK2YNpeDyvkiijZ3KVsJ6+6jGT14PKN0NqvGpmZ97RW8CTB/jGthHtPoh6azz5jiZ0BS7mXbth0mwwNYzP2wrgCG5rI58/KwShPML1nbMhlLhtMmJDAB4UhEELfbd+7YfAcRALkp9h7MASRyiUlzok6+UsmAQieJ47O9Bs/t+oHfAG9LThaLun7tqoaHN9o8Y2z9uKt48cYm6wRjz+nrjxlYbZrviZiNszvjd9TT26uWViRzSNJE9fOf/0IvPPesGhIuCeDJHJkGNCtuWVpeSioaq9MnZ85pdHSzJqcfamrmgXo7WtVUF1FjLKyGWNQASVjrkbpGResbzVj74dSsAdtUcnBtKjba21tt/l1enDeT1tGRYZOVIRmF+aXfNixfOKRXtUW+WAVYKAGe16lSiejHb/5Kj2dmtQMT0IhPHe3NGujvUylfVjgQ1Xvvvq9YXdwA+86udt28eU2p1JqOHDqkRF3CDKRJ2jNX8JrJ6Ucm/QJJ4DP/iIrTkbeEmAeek8gPGhiPTAqJCpu2qUgrAfbi8+CS2hizwhyfnJpSKpcx2SvmaOYckkf0sZnZWXV2dFm7QlggwT/a16xCsWw+APMLy1rP5FXf2Kxzn17U5NSM7fWymXVtGmxTV1ujVZPx2awl9B0Dts3g/indFZvyHFHki0zz3/ydSxZwCa8a0/Pr4LUecO6B6WielwMV+YohhSt43+SVKSwoW8ooHGvRpUuPNDu9oL7uZm3f2q4Hk480NbemUDBmkne9vQPKUvWztGyVPPT59o42zS/MPzGyZg4lxuyv2BvgQ0CCzp7TRpOTbbF+XPlMB52EFSA6C5jJuZhhqJNtYf7Dr8ZjnntxqRmG1o7HtQjUIlCLwBfW5VpAahGoRaAWgVoEvjwCT8u2/F3gudtsl5VNrymTWrWDnceeBSwCKPI25B4Qy6Y2FI0aY45D/5Ur1wyERFMXc0cOgZhgAZADHt6/f0/bt281g6/JyccmqQEoDnOMM8HtMYxAH2rDho0GnqMnivYtBxI2/o7Zh+Zv3ACBX//6LWO0Ixtw6uPj6unu0ObNmwx4nZp6bK+HLQpg5zGNYNYBuvb29RnYyOEaxhcamWRhMeGsi8V1/vx5+xvA7fzCgjYMb7QDNDeKzjdgIaAhcQIEhCEGEAIY3tWUUHp91Q4MHKonH08aWxvWuRljwnRDmsT00rOKRWHoVoyNlExmtbSStMPV1m071Yh+bTBUJd74VYbrBnvIDjwOgDb2lD9gRmIc4jhgokP+7W98w2RbAImduWrEngngCBAE7VsOdtwjB6kPjn+oToCy9XX7O4kJTEuJCd9JWmCS1tXVbYALgJUHpDuGYthAUkAYrss1SVQg7+APABAXTYOWQ6gr7Ybl71is9C8AQiQITGKkLMUMXACIcDIUsP5gdZVLGJUiJ+EzqYJDR/YbAxtwiM8ErAK0am5qMWY7fRNghZJtJED+6F99X8m1VQOdAGcxC4QRVSjA2/VZO5y/eEUzM3OKRevk54BfXNTRfcPKpRa1nkzr+p1JPf/KdzSzlNaBw8e0uDyvmzeuatvmrRZrzxzUA9C5/x/+8If63ve+Z+OIZ+GgCLvWKh144GrdMof1hcUV5bJF3Rm/a+xwAPQf/uWP9eKLL6ivv9s0pBMJJE9WDTwnATEwMKjlxWVXpUECLFgxfW8OkoFQVKvJlEm4kFhxpez7DYQChPzkzGljyjGeLPGBKWFTa5X57Yw0T548ZeB9JBxUIIjkStSuQ4k848GTiaDfWBVKOGwAVktTi9MJbmh4wur2mKMkNQApea1JJwSCSucL+g//4T/qj//4X5mxGods7uf22JgxugHPenu6tbgwq+mJa9q8AT1i9/5ILKFEa68KgYSS2YquXb+ttsYmDfUhpxPW+SsXtX3HdlcNkM0aeAZYjZExCSL6EKaEAGzcF4kGgDSXNOuweAAa81mMfV4PIE3CCOCVWDo5m6zJKKTW121+MYC+ynhkzObyZZ07f9lixhxDvJgjnflcyOLBtRkbAG0T98bN94FrwyxfQn88hsY4JroAy4D+sO9KBnAzD9+buGeVMjwfwPivfvkr08pmbHLNzo5OS2KiU+0SCX5jW3vjFo1vV03SZxr0sbqoyWHQ1iSwGFP0NYDid99911jMMJGRP+nubFEmtWygRiZfNMPISj6jcmZVwVJavnLeQMpoolFLa2mtZfzaseuQ1tZWbG5h3K+u4Y0RV7HAPBo3HeEzZ87qhRdeNIkIKoH4x89lmKPVxC7jh4QNiQFev2vPAS2vokHcrlIRsMmnn//8b/U7v/M7VrlD8mZ+fs4Y05aAwbCzXDYGtzO8Xrf2R6Pe8zAA5GT+/8qLzylRF3HjRI5lzhdrC+3BWuXmAqph0MFft/mQ+ZLKAo996YA2dI9jNtcxjyJVg8xSJpuz9WHj8CYNbxyxNns8+UCHDu6TqOiJOH35QtlvmtueXAGJa9oTuR+exTO97enpsUQM8yqfSx+kHb2KC/o1iRz+m/7jvmBYswdACgpJLUBIZIGcBMyVy1f1e7/3+/Z7ro2+/NTsrLp6nHQDa+iN69f0/LPHbH9RFwvJXykpt76qtam7yq4uKl+SIvF6NbZ1qaWjV2MTk/KF4yoHwqooqFOfnNO///f/XpOPJvTwwX2TLhoYQHrjuD0D90sfYY2g6mDq8bSNFZLdff19jnne1GhtBWvV+Zo4lwxi48aO8wcAjD177pzJMbG29vT12VhAHunTT89bXOYeT1ECYvsT9hw0cPK/JJKOHnvG5pDJx1NK1Ces6ob5qqOjRctLi2YWDUmAOQhWPZI3Jr+Tdb4dXJtnYa8CO56xjpfCytqq+UJgwM5a1j+wUX/1wx/ptVe/poY4SekqkPoU9EgSNpcrmb/Fn/3gz7V16zar0lpcfKzuzjb1dbapMR6xyh3igYwXCa1IPCGFo0plC8pmy6bRDUEARvzs7LQxojdvGrU1HYDbJYwxt0T+BSmwLxzSfZ8xnp9ULlYNZ5gL01lpbiGpM59eVH1jQs+/cEzBQEmNibjWFvESieqTT84pGA7r2vWr6uC+GxPaNLLRGM1o91NFwjzBPZj0VS6jiQcTNtZY19JUP9Vjhl3dM1Wrw/g7lRJUAxoJHR1xv2OnW1Ui+6yS0wxHJeXR5JRWSBpsHjFpKPob8x57U/oITHX6IUk35psD+w+oqd6ZdSMp8vHpT2x9//o3vq074xN674MTam1v1+bNwxodaFc87DPAnDmIypr/EeC527N/Bp5blVdVrtH5NbgkmffM5apsi68UfgKeZ4uLyhSpwmzQ9WtTmp9dVn93s7ZuadNqKqlsPqC1tbQikTrVN5Aod94k9CnigmwL4DnzD32cRBfz7/zsrK0xfb0YplaTBJ8Dz500i7eGYqhqRAzbM5mFqNM4ZwY28BzZFt+TeZA2rIHntdNxLQK1CNQiUAPPa32gFoFaBGoR+HtFwJNt8VglXomnt1n2fs9pH/A8tb5swClfJvvglbZWP433seHmUIFWMoADR9BPPvnEDA6//e3vmAkWB4rz5y/Y6wCcRjeNaGBwwDbUbJwxWYK1s2PHTvvd2K0xO5wCpgOCRyKwcJ30B9dwDK2Q7Zk5oMTjdVaqj6zHQF+3GShiogfQ09HuWIPLK8sO+K9UtLS8bEA3h1YASYARDqwYonHgAkiLhiMGanR2dNhGHnAQdjWACowl7gXgmoMS1wUcJnnA4dtYZD6f+jo7FIHJVEJDfFVXLl+ygwEHfRhaxnSkHJcDAjrtxbwZesF4gmVXKJW0uraunt4BNTa1KRCMmAkTFHQAa9iVxgqsSn0USyVhvEWZ9vIyMhd+nfjohL75ja+rlM9ZUgI9VeLhydjwM6AkCQ6vrbP57BMNa15HbLzDIw9N/FfXVo0ty6Ef0JZqA64BWASwBzj/9ttvm1ask3BwwLT8jnkP0Ef7ZbOUI/sNBOCgCxPcSpCBeg3QQKs0bUxadK8BegBuYEI/fDipxYVltbd16aOPPtbRoweUyWG45sAGmLgkGLo6u61fAURwYOPnN9/8a73+9de0nlxTa2uzSgVKjQHdMberKBSJK5nK6md/+0uLfzmb1eahXqVWHigcSCuRCGl1Paertx7r5Vf/ma7dvGeM6M6OBmUzqxobu6d9+w4Y6El/8OQeGGMkNPgdbEaeGXDEGG72Pw7szhCX8u5AMKxcFubWmsbH7+nI4WN66613tHv3LrW2NSkeC2ttbVmZzLomHz40ABC9Y9jiViVSyqlcSJvu8FoqY89VRDfUF9CP/upHeuWVl00u5f1331F7a6sBELAaI9GIJUosWQWtqwowPEDLvlLRyOiIAXwkiQD/GUsuqVWwJIxXhcDviAFJKeRK6K/0H97jXufY9l5SjrFgbEA00ssy8Pxf/tEfWwxIRpz95BPdvj2mgwf3KZdLm7nbrRtXVcktqbMxqlIxa2amzW1dCtW3KVOJKlcMGkBdzhd17MAB3R67oY6+LrW0tVh783kAhchXAHIyfzEfwUrfuXOXY3lHYzYHcA8AkDznxx9/bLIYBn41N1sywjPL5O9IjQDURDD3y2Ys+eSO9o7hB3Pb5w/r7XePW/UMwIJnEuqSfE7iifjBqDVD0lLB5KpgC9PH8wV8F/ClkM1XjHn6PD9ncwDqJL8w16NSBymmuDGRSXjw34wlwB1kswDDeUbY9V4ii/vg9+b/MDtrf29pbzEZKceYjRhTkBjCgoV1ydwMaEiSZM+ubQpUssYuL/uDZnIYjwR0++p5dTXHlUutOGmCaFwKxnRjfFr9Q1vU2dlR1Q/PmfYwSSFkEqhuYp5lvti2bXvV1Jl4urEDA5OfLEGYypinwuzsvPr7BiyBRAIScBrDZkD1hw/Q/B80uRzYs+h5pzPOKNPJfTmpFtYtEqn0WdqcZ/MShoDGVIDwrCRHmeZYF4gbjGxMCRm7ZrTY1Gx9nTEPo9irWuA7fc6T1PEMkW3tNVY81QERXb0+pvfe+1D7DxyytW/b1k3q7Wo38Jyxbkz9gk8ra0m7Hu0HAM/zMdd4sjK0F/M+yR0AZ/Tr19ZWTccbVjTPTcIC+TT6O8xuvvOP5ALjgCoYYuDmWZf8JOGJXwnGpI5Z7zfPCMB8ZEyojDp77hMdPXJYTfV1yufSZr6N9Elq4bGWZx8b25a5B8mLWDyhvg2j5ltQ8IW1npfmV9LavXevAaqnT32svr5u9fZ168aNa9av6xvqtbS49MQHgP7OfWIq7gybc7bWI0Pl5NaMMWAJryeEAEukugoUJEw+PX/BADnmg2QqpVy+oKnpGa0sL2vz8LA6WlrdPqiENFnZEh0AesSbPk+inWow9iEP7t81uS1ku+bm582ngrFNEo/+xTUZW1QktLa0qqO93eaixuZGIxGQ4GNSYuwtr+CdMaeenn5NTT7Sob3bTHaEfmC9xuqxmWucN82bb/7cjFkx3o1HpJbGsNpbW7RhcEBtrc02bgDx0YjJFUrK0W4hDGlDVo1lEkQm31WytZN5HRCdZMBLL75k45AkE/MgcjJfBp5bCuYp/xlXmYNeupQrBFTxx3Ti1BmTpMJTo6ujSRG8TCp++Uo+3R6/p6IP6bxmNTTWGdMdiTTuiXUV8gJs/GLeya6wZVpPpYVcGuObSkjGqTOYhbtpAAAgAElEQVSBdh4dtDPz0KmTJ3UYE94Y+xDu34HLfDEm/H4M3isau33H5t3h0aFq/3EVSMaRrpLCSbiSvGS943eM31x21fZrMLE/vXDJ2Ouvf/1bmptf1FvvvGt95fXXXlVnc8wqMowBb9KDPnsuB3CbC6ZLZdkG0GaJJ//9WVLCRf9pnXm313fya/z+aRIN9//fYp57si3ZUlqBcKOuXJk08Hygt0U7tnfa2CiUw5qdXTJ98uHhTcbST66nNLew6Fj85ZKNUaqZ+Dy8cvjscDBgCT4vmfWbzHNkFl2lCJtHH//KrsLHwPOq5rntMUhSwjzHZLQq28L3Gnj+9zoq1l5Ui0AtAr9FEajJtvwWNXbtUWsRqEXgHxaBL4Ln3ib76Q2zOyg4zfPk6uIThp13qHwacPfAc1f2iZEjZc9FKzmmjBhZFoAUgGx+393To0K+oJm5WbV3dhrrBLCFwzugAiA72qDolj6enLID+OimYQUDnPzKdqiD7ca1OORxOHElqE5TFPAXPVVKXDnce+wZj1HjjNyc/jkMQgB6gEbAYX4POx0tWQNKzn2qLZs3GysbwBvWEIZdmUzSPseBHH7lCo5N6BkdAlBwf4AOhWzBAGZAhEQibiZnlKwDjvb19aodgMgne6+vWFC4UlQRQ81yXuls0kg2MPXaO7rV2NSpUACwgYMCurXOJApgxQBHJDuKSHP4jeGD5i8M0Nm5OT337LMGDDx6+NBizkGF7wBsHNZhJu7evduYeLRlNBbR0uKiHXAAGwCbnEwDn+nkHzgg83rAgkS8zrTReXaAJdrTAxgxMeW1sDU7uzrt+QAAOPutLCc1+eixUusZO9wSV+LU2NSguCVtKtYeLS1NSq5zrwB2AE4wm5KmLT0zPa/urj69//4Hev75YyqUMnYgJKFiDPmpaetXTrO5paoXvWzSMgDN6AWTDEklMWYLWn+CsZTNF7V52w69+/4JDY9sUnt9TD2NUc3O3FEoTGIjJ4UbNf5gVXv2v6Dx8Qfau3uzQr60gr68Pvz4nF555TUDlJ7uf8TrJz/5ib773e/aPdGPHGvWMd0qPgBVB656BlmUis8vYMqWMFCARMHevXvkD3CIhJ16R8nksg4dPGh64PkcSSyfAzHiEVVKGWObVTj4+wJaXlm38v2//Msf6nf/p39mcj43rl1VX0+PtSH/svmcxYWkFcDa5cuXVd/QYJrXsM4BD6MRZIAcW5N/Tq4C4AL5CAeCewxdY+1V9c+9eccd1mGz06kdEOD00YsG1hQqPv3pn/6/+r3v/b4aG5r13nvvK7ma1P59e5QvZDU0BIu0qNT6ipZn7qkuWFIsDAPap4aWDsUaO5X3xZUrh5XOlnXryjUN9fZoavqRBjcNmTGqyeog+1EuW1IDsBvQisQG7QYTFDkHDvQk+ogFz0T/fvFFmM8+A2V4bgB02hJzXZJixnpMpU32iQTa1i2bnwLPHTs8X/DpP//Fj/XHf/zHNq4Yb/QZ/gHKcl0McRlrgPMN9XU2dtG3NnayVXH4DFC+fv1mFehxzDtXGUJCKm7yHSTOzHCwXLGKB8YMbcY8QsyZD3iNZyrKeOTvAOa0C/eCCen80rxW11YMeIJ17mm/A9qf/5RYAN6RcMyqXMjo6KHdCsfiKvtDKhSL1icvnflIAySakouWNMjkCwpGE1rN+JUvh80wlHvFcJIkAKAoc8bEvQfmiQGjmNjCeiWpxpwFrmSVG2aiikloVo8eTWnzpq1OC56xFfBrfn5Jv/7V2wY49vUOaHl1xcbKzMyUNm8ZNbbp2uqq9u8/aPIPnv49Jqq0A4nB73//+9ZerEPE7daNK9q5Y7P1J/SWuY379x8ayE9lB/rs9G80uGGhol3vJUi4PmONz6L6gNcRE9YFkrIx5rxQ0IGXmZze/OkvNDw8arFsaqzX9i0jyqRW1NYEazmtW3ceaG09ZZVYnnY+EjQHDxywccazkuhkDUS2paGhzkBzwHMSJPQ91k/PD8DJtZQMbGRt5O/Mv1Q70D94L9rgAPTzcxh7LxjIiiwQADwGimhYJxoaHEgWDlnSta21ySTcYmZIu6al2Sk9nhhXKbuuXHJZDbGw+rp7hLBLONGilp5hXb8/rbw/pstXbmj/7l0mVxOvIwnuU2NTwoBcxjXJXCra8jmX3N62zVUCzc7OWHIcb41No6M2v8VMazlgYKsllZE9qeqUk2ABrCYh/f4HH2jb9h0a2jhs1QBrpgufVAQZk7hbr5jP4nUAuo2WACSBwRLNmKPqwYyet2+1tmEOYSwzPomv52vgyWnA+iehi448lVKjm0e1fcc200bnPpeWkeGJWLLi8pVrGuzv145NG0wyjgoMvDTYHzAmXBzCunFrXBMTD8w3o5JbUTxYMHZ9a1ubGppbFKtzoHcgFDa/Ec9/gnqZdHWPBWBuiQb6BXuXKnPZwF0f+wfXt6ky+bvA86cBdMZrOFAxb4lUxq9sMaDx+w+tcm5s7Iqef/ag6mMRBcsVRfxhM2DP+XyKUmWUx9uEMT2jjvY25+nAXBJAjitsclnIrkViyOCt6pe/+IWOHDlq1TsuceX2fhAjpqembGy3NDU7TXsSclQYon9eJpnvVyZd0MWLlzQ44Jjufh9M+7JVM/DlpMpgtJdt/Lj9EgnOgCLRqLJF53EwPTOn5ZU1zczOaXBog5KptM0XzNv79+5VW1NMQR+eEU5mz6RJSuwV0Cv/7PNsP04uvOp4/0XZlqf/27UTmSJzn/289GLVxJtnsM+rfn2ReR70F+WY52n5Qg26dPGBZmeWNNTbql27upUlYRZu1ML8ih4/ntHopq0qFjC+n1ZTc4slVR5NPjJ5OJKKzEGMISS+GuvrbYwW8kgRBb9EtuVLwHPT1zcGyRPD0AoEG84FJJVrmuf/sENi7dW1CNQi8FsXgRp4/lvX5LUHrkWgFoG/bwQ++uX/WfFY5t57HKO4qiNY3TQzkeayDjz3mGrea54G3DmYeJquhQKHGGdICRhw88aY6aciveLK1mOamLhvm/9ODJTmF6yMGgY4BwzYa2zsOWggWzA9NWPg+fDIkIrFlMJmkiWtrSaNMQgoALsaozzTmY3EjMHy7DPPGDsTfVHTJAaQC4XssGdM13LZwAMkJjB1goGTy8GedWzr9WRS0UjEwLPlpWVjniNRcvvWbbW1NCoc8WtkZNheSyk9kgMWGyeOaQdPd9AK6uOTn2jHjl1qNY3ntB3QYZzfu3fXdNjrGxLGgoIRCXge9wOEF7WyNquFpSnlCq4se3hks5qbuhUONyqXwyQpLL8xuAvONAxmGWzyUtnYyjDlYK4jVbAHhh7M7zIsqIDFlrh6GuQc9m7evGll/U5PHnaVLFYAJUhQ8HwAiisra4LdDoDU29NnfwPkmXz4wA74dYk6A46IA4AATEMzYgyF9P7779thc3DjoIHnlFWn1rN2kEd6Ba1cA2WSyNxgRkeZckHlAoAGbHxpdHSjgeeU+AJOYIKG/Av/MMJEQmRgsMe6tsd2tvsxHf27JmcCqENyhuclDoDPSGrAdKQf0Z9z+ZLaOno0NTev8xcuq6unR0uTDzTQikRNSrNzE6pralRbz0Y9Xihq7/4XdGdsXImotH/XkGLhit47flbHnnnBrkksPFY2h0VMdV977TUDy52BF8y0quEXDDKfOxDH4wljNz58OK3z5y8rkWjUju27jRn96qtf1dz8rBYXZtTV1aHt2zcbex5gijHhzHeLBqQUMuumsZrJFXVr/J5W19JqbG6xsbZ9yxarjkA7lDFGcgtmIUxpwMnbd8a0nkrq6NGjCoYdKA4L0ktCwazzpGnoX7AnmTNoPx6Ctud3ZkZrfZWqB9e+eA/Qt+iLlKQDOHg6tBVfUOX/IpPwJ3/yp/ruG79jEjkffnhcu3fuNimnchlwOqpgoKJPz55WKT2viPLGogTYb27vVqiuRcl80MDzpuYOPbh7VzcvX9KBg3s1tTSnDcMbDFgi0YA2MxJSJNAA/YhDLB7T7MysJQkyqZSBXZgiAmjSd5hHDOwGRK0mDkxCxO+BLgDzjmlu867xEjnOO7AD8Dybl9782a/MPNmTcADQJBYAnICPmO8CvtOec3OuSgeTW4Bz58ngtJUBghi3AGpNzW0GFhFXQHJkWtD/ZR7mtdwnYDySSMx5VC9s2rTZQGoyIjPTM/a8yBzQJh6oYokvX9nGPnM0oCLt3dHRZYAMRof9/YNqbGjQ7Tvjun3rusL+oo7if9DWYVIT0bBfE7euqL+jUZm1BZOBSKPdHEvo8s0H2nvoOQNZeGaTOMmmDOQlgXLy41NVxnlQc7OzJoUD0BKLIwkQs4QCiT7aFKCa+aUuXm/jvVAuqFAumZTYtSs39fLLX9Wn5y7q7sQ9bRgaVFtHq80/j6ceGvu3taXDkqswhFlLAHn+03/6T7Zu9Pb2aOvWrVXt77LOnT2lY0cOOD1wTKGZk4vOuJi1zXwI0I9OJu2+AI2tksrvN5Y0cxxAqgPcyjb3ksTgv5PJVVs31tNZ04VOpnL6xS9/pR3bd2h+blqvf+1lZVMrqq+DFVtQvhxQJlcwUJ8v5nXWYuZ2+rcnjcTnI1OzsrJoXhCMUdZqxvPKyrK9H6k13u9VkzA3u+SYS84BlPM6Ykqfmp9b0Ne+9qqB6xhMM3fs3bvPmKd3702YfjhGmNu2bTFJNRIf5WJBiwsLyqTTSq8uqTkeVEvUr66mOhXS64pE48qUAgrUdyjlS+jMlTGNbN6uS59+qu3btioSCylRH1NyfVkDA70Kk0ADvM3lLZGfTmW1uLyo0ZERA+mYkwDoWEfoP/Qz84cANMeoEF1l8y9xlR+AceupjLHEMT2k/eoSDRoYHLL3ottfKectWc24ZZ2jQqID6aNAwCUZYjGT3mJdomKCcYn829qqayPMRK0/WNIJSZQZ1SUSJouEOSX9486d2xq/e1tbt20zWaf+gSGLTSQS1zvvvKejhw+rIeo3zXImWwD0Yhn/D8BWsMWgTp8+o6mpOVu/E8GiOhpCJqkVisUVq29UvKHJXucIAQVXgVKV8Sj7XHKTOc32CVV/CL4DwCfXks7bQT5XQWdrwOe/HInbETRc3t/pdwcNhMZEs84MJy9euaZ8Ma/6hoga6yPaPLxB6eVVNcTqlCmUVAoFzXSXdQCGOFJ4zK9W+RSJWgUksaQdcnhUNLdYJQjt+c4775ikIOPNq8AjRiQrhzcOG3Gjt6/HMcotIUIlScESEOj5h4IRbd681dowECBpDJMb8oJL1LCfZQ6mihGgnMof4sVeQBGfIng/VGXLs7mCjh8/Yfuq7p4+25/s3rVLdRG/fBVi7ELE/5kvixkNfBl47l7jwHLvZ5eQ976eVFXYrz6DS55mqnuv8d7DXF/CS6IUUlgRBfzEc9k0zzGtv3LlkeZmltTf06Lt2zqVokpQzMP1JkXT1NRmSf+19XV7ZqswrK+zj2cfyXzEXp69Azr6JnlIwoKEwG9onldZ884G1GQIkW0xeZ0q85zVlt9a4gfHoWqSwHueA6/82xpO9Pc9MNZeV4tALQK/FRGoTYq/Fc1ce8haBGoR+MdE4MvAc9tGV8tSP5NvkfKZpFYWZm1jawdLMwhz7BtOE570AId/e7+vrDUrg0UndUp3x53OLptaDgscHtgOw0qK1zWoUCqbnirATVd3lx1G2MTzOdev39Dko0lt275NgwP9posL6MQ10JDkMGpfgPLoDRvLOGfsKQ4Y2XTKSVaUHZCcy+fsEGvGnJWKzp47q9HREbW3tctn4CvEFScNwIGZ5+FQhSkhB1kOSRyYAcnujN1WY1O9aaeavicnbgQDymzoYUqG7WcAQgAhmN893V0WF2QFnClm2YBoTBnzxbIaG5rU392ueBBgLafllRnlC+taWJgz7cihDZvV3Norf7hORUqXDYgrWNkqn+qE0GFHOSkIDnpv/vSn2rdvjzZv2eKMJys+Y+7DkiUxwHMB6gKAcKiEcQhQA/ORe0QmAvCOOMzMzDrGk89nFQIcCLt7eu09SFMgq+Bp5WLSyqHI9LJN29fpzBtzd2ZGq8lVLS4u6JVXvmYaoSRD+DvXBQQDtAVo4mBcwaQLrc8CRpaYxvrsuo6Zh5YlAAcmbBUDhzLZpNo7qGBIWIzpT7QFwAz9EDDjzJkzBvhv2bLVDvoAxiQ2kOUAsHKMTxIYzlxtcWlJ12/c0NLMnHwF9KsB8vOmXwt40tGzQX2DI7o3QX/dojhgUCmvsbE7wnAPYMLpQQd16eIl00iF8b516xYDNwBBC3lKs91RMVfIyRd0zC937PXpJz/+qZ577gXdHZ/QpYuX9ZVXXrY+B3uyv69HA/29ptsOCGnJiiByBEEHYJRlus8cXK/fvKXFpVVt2bZDl69c0dde/VpV9gOZC8CSrB48fGTM2P7ePmUzad27O65tW7caqDq3uGAAAcme9o4OrSyvKBGrq2oHI92TUVu70+om8cRzWhk9oEIoZOMQcNOTOvI0oBlXE/fva3BwyOIA2MCzE5U/+8EPdOzwYd0ZG9NLX3lFV65fd/1ZZR09tE+xoPTuWz/XYE+TZqbQD45peNNWNbf1yBdOqOyPquILGZAR8kkXPz1rJpCXb981YBS2LMmUyclH6u7qMkPDpoaGJ6DK8eMfqqmhTpEwlSmDNp94oJFXqWDa5VXJBZjZJGQMMDeWoAM0mI9I4Ll5tGg66ICOpUpQ77573JioVO4geUSFBQCDyUqhQR7w2/0XinmduXDRAPzurk4HPJaKioSQM8pZuxmoFQgqEq3XWtIxxn/84x/rD//wD52WPBUN1TJ2pFyoDNm6ZZMaEsxPMkkr5nEeoH+gX+1trQYikVwp5N31qApAe/s+ps4DgzbGkCQAAPnkzFmT2xgeGTbAFYCjtblesbqE1vGWyGRNK39taV4hX1Gp1SWbxwCEACcLCmnb7n3WjpT9kwyk+oc5BbAazfevvPSCPS8xTmcz1h8AIRcWl5ykU7zO+hLA5srqinp6nBlyMBrW9MKcfJWgWprblc+UzPD0B3/2A/3+739Pg/09KhTTWl5ZsIRJci2ttjYA0JDiiYQBwMg1AJJSgfCVl79ifYYlYOzWdfX39li1Du0HIM5c4q0lzFcAag/uP1A0FjcNbOZR5mDWLsdKDxl4xjxIPKnIYOyoVLR5JQejPxi1NeDHf/1TDY+MaG1lWV97+XljazfURZRJr6vkY+yXdXf8rnlfABTyPZPNaMPQBru+mVaHXB+k/7NWIw8CaxogEFNs9PG5t/6+Phv3JJUwwAXINTmSDNUpkWoCyu8SqytO+oW+GGJOQW4NuZY8HiV1Bt462TWYuCGT3KB6BJZxoqHNkqWF5IJ8qUVFyykpl1SlkDcN9NVcWe39w/JFG3R/ckZzcyuqb+vSJxevanBkVMn1VX3jqy+qlF5RPf4hMKFDEWULJXv28Xvjlljs7Oy2dZ5ExkBfvzH7mYvNtLtcUNAfEEU9gO+AcKk0ybGYJh9Pa2Zurqo/j+/HjK1bjfVRbRzqs0QSSXH2NYDaSITVJeptjYXRffrUaW3dskWtLU2uQqLis/0CLGmAVWeinLEEDgkT5JOWltdUX99k6zrVYBj2krwjUY2Wens7WvYb9PHJUzp0YJ+GepqcdnsZGZGoVtdTunjxsubm5/T111/VT3/6EzXUIwfToCBzU7FkbHoqA9iTUUFAm7HfIYHImsAalc1k5SOxgJxUdY/kyX4wHzLWSOJZIt8qh6ic+gy4/Wy/+vQx/TPTS8YQa3axQpWOz5jYzHuxeNjWM7HX4iKwugHbI1GZyagZlfPZ7IucWbCBxxUno2JMa6TYTB6MpG3QJARZn15++WVL4KLNzjggydvc0mJju7ePJIzzJ2Ackkw7ffq09uzeq67OLqtmM2klDNCZ75+wus2FxvqZkxlkn+LiYOSSEmQLt1/ilcSSMU/78zrGH/sw5Ei8RKvztakywnm46pryeVZ5lVD+d4DnzvTXtR/7Ym/P71Vn2nbaWPZOFtH7vZlOIyNXgbTBPg4JpozNB4FAXPfuTVuCcmCgU8MbO0zqRwESfimbLxOJBpPoYwwxFkiqYXqLn0AmjaxW2pJZJIQ72l0ygzWP5Bb7mc+Szs4w1DMv9nqRk+v6TNqK19j5BANw80hwCTCLmaQDL/+bGk70jzk81t5Ti0AtAv9kI1CbFP/JNm3twWoRqEXgvzcCyLb8vZjnMG0y61qem34iLQH447F0vE34EyaLSSg7kyzAGECZ1tY2HTp0WLMzcwYCsZk2iY9EQn39Q8ZCQ4uVQwSHRmQ9AIVggCMj4oEJG4aG1N3eanqWHvDDd0/ewQOAvdisr62prbXFmIqmw5ovGOsL5t7K2ooBVNMz0zp85JAd8MuFsh1g+OKzHWsWnfLPPs9LHsSiCV29ckMtrZSpNyqXT6uhHlYxTKCKCrkCZzw7DFMmvJZKWYkqICJGX+hWcl13fdid85p8NGOv3zI6pPo47N+Ssqkl5XMpAydT6yV1dA2qqb1b5WBYpaDPSXtUOLRx1zDeuX8HotNGtAHMwa985aUq4x3jvLJJuXBYge3vHZSIJaxsB2gEjWWIpu3Vq9cc4zwatYMNwAdg0AcffKBDB48Y45DPSqbWVFLRWLqAzx6rEVNFQHmY1hgTciA0LXi/3yRAAOf5PH73wgsvGKDnaYMDynOYBWQAOEIfGCBifPyu6urqDUhEtgCw1tN6RnKgvaNFjY1xu2eek8/0pEPoUyQN/uRP/sQkMmDWZVJVVn0kasw/2p8vQF3kOjzJFYD5u+P3dW/8npqbEirnUyaTsHfPTjU2Naq1o0tzS2sKxZtU8UfMkPDcqRPG2uXze3p6jTEL0LRj53ZFo5R2I4FBybhPQX9YuYwryQ5GwgrHIlpcWea0bOzvd95+Vy8+/6IZbiI1ND1LCXSTsWmbGxuMxYxJGswtwE5MRAEwMAGtTzRRTG5Ay61bY9q9Z6/a2jv14fEPdeSZIwaGYc764OF9bdo8auxIdKC7OzrV2dpqB+Yu05+WTp0+o/GJe4rX1ytgWv5l+dHaXl21pAsAHExPvgA7kQCh7V2VRszAEOYI+p4nCYL2NFIGSIAAqiN9AtsV9uPQ8Ij+5qc/UXptRXt379Lwpk169HhGswtL1idefu6ogsWMPnz759o82qv6hrjG7z3S4lpOh5/5ilo7ei05ZcmmSlnhYFmlfFbZXFl3Jxf08NFju0+MDSn5R54FoHXnju3WP2HlAo4eOrjHAHGvxJ97X1vFywFgLOWkOEole06ASWSjQG9ML7lqHElfYh6kjT2wlDhj4teJKeLYLe3dt9eqU5hPYDAjRQJITLwYa1euXFZzT58eTNw3KaOR4Q1K1NUZ0FYXjZqGNmMQcCaT9ykQipmuNZrmaKoznr0qCMYDPhFIa43dvC7UekkU9Q0MaHh0RIvLSwbYxOtg90vrySXFwkGryklnSopEEgYSmu72tq32uYCEVP9wvzDzSXTxzPlc1sAMvAQAWPk7v0uvrykRDevyxfPyIUFVKqh3YEBbduzQympauUJFoTCmoRGl0hnduH5FHe3N2jS6QfncuqWbgtGYVQ4FAmiN+7S8tGZzE3PLyMhGzc5NW6VQKp1UwSdli0W9/ev39NILr+j0yXMKmXlexSRE9u/doXgcYDlvCY6gn8QrYFFZgTCM/IBS2bw++vhjW7u++sorGhzoM5b93dtjSq6u2PimGgAAnbYk5sxTVEshf/Wn/8+fKhZLqKW9XRs2Dts8xdzGuKFfkCDw+g1tRTKlIRZVIZPW7Ny8ovXNBo4f//iUjafJyYf6/j//noHFy/MzamluVBk5sbwznqUiB5ZyTw/JXqqumEu7XbKlVLTkHqxx5j6eib5tQLp5fVAJlrX3MQfCLO/sarVEG8lhfs/7meedIWrBAFdPMqukkuL1dVXTVL+x/Bnnzc0tti61tbWoUMxZRdHUzLQSTT369Nx5rc4+0khXo/pb41JmxZIsiwvzCmPo7Qspmc0pFGvQ4mpO7UNbdeLCTYUbO60d9m8fUYMvp3CFqqSKSVUtrq6rrqFOeHlgXri0SAIXlvqQrWmxWMTkbjq72ozFjGlkvloxYNzWipTO5LS6um7SK2O3x01qo6GxyZ5nbnpSy4vzBsSar4fPZxIceEe8+uprBrbTzlbh1dGu7s5WA2YBzufnlhQIUIlQME325ZVF7d232/YXSCPBEk+n81pPI10UswQeY4pEE+socw9g7x9+//vm/fD8kZ0291+8fEO79x3VwmJSP/yrH5sfx73xW0rUBbRj+0aViuvKZBCHrrOEIBI2JMJYO0iC8RmsKwCZJGnpiyTQnmYmPwHPn5L58EDZL8qH/Nf2rg5Cd4zhp/W5PUDXuyb/7X2mJ4Vm76ySP7w9jecV4b2Wfsl6xb6AfUVba7v+83/+c0uO/PN//i9svDGX0S/Ryp6Zn9XmLZtNxggZGsDzn/z4x/ruG98xOSDWCifv41cYqbfq53/ZMz4NRNvzVM1cvT300+/5LGYVJwNTrQp9+hmfflYvPl9+DfdbL55ehan32i+C5x77/Gnw3MWP+DKPIdODnwTeMWix+xQKxnTt2i3duTNmFX9bt40olclrNZm1xFRrW7saGkgUkVyN6vHUtCVFSR6SfMCImnWABLYljOviaoKwQWWUAeckapwR9Bf705M4uK5T1ZqnSsQRYQw894WNfe69l+8Ha8zz/95jZO39tQjUIvBPLAI18PyfWIPWHqcWgVoE/sdF4OSv/6/K04cfb3Pt/c7TOmTjXsyu22Hc02X2wHNvI+9tsu2ggu5xuWgSJhzkAC4woEPPGi1eDuMcstEg5edwJK7VtaQd0ADO+R3AAeXxHGQ49AO8ISsAkFXKZW0z7bGbPSanpxPqHSI46BtzNRq1A6ExQnN5Xbp8yVhJTS3Nam5pMtYfwE6ekmTKPctuc24HGjbtVTlmfyQAACAASURBVOMv74CGPiOlyhCpbtwYU1NjgzZsGJAP5BDwMZuxTT7/4+xsQDYHDn9Ajx4/NqkRNIrDETREKU+GkYpJ5rqBPZyT+no7FQ9zfMwqs76o5OqCMYaz6ZKaW3vU2N4lUYoKo8sOEyXHxPoceA5jHg3sezp9+pS+973fNcY7xnnJZNp02ElQABh4GsYcAk1X1+QBkqZXbkwuKxF2bCcO/phz0laYuCIv0dTYbH8LR0Oq+CumMwvAQjvSV4gvYJrHaAcg4trGjK4y+r3DLCAAMg3IIXBIp9wfpmR9Iq7k6rIdIpH/gfFJ7NDQJxnDAYzDGf0AYOLw4X2K15HkQZph3RIBXt+YmJh4otP+LBrwsGWDYS0tLVtCx5Vn08fQPffbIdtjhTqNXwDzrM6e+VhNMA0He9XaStn9qmKJevnCcflDCZMLgXXe0hC3qgkOn7CtznxyVocPH7G+AB0c0Nzk+ulUZcDdgGMuZjMmLRFL1JnEAYmQunhC9XX1OnLoqLUNNc0wwgA2MmkkLZJaX0taqTNgHjAE/RXjvenpWdMezWQKamvvUH//gCanpo0hOTg0aMkPdIIXluaMTQ7Dks9Cf/STU6d16MB+9XZ3W+ymZmat/BogYmU9qRbkHKrmuIBGjD0YZRx+F5cWTf+esc3Yoo+l0imT1GC8wdrcsXOnyfzwD/B1dWVNjyYn7bMwSkW2pZUkVWpNm4Y3Wgn2o6lZM59Ey/65w/sVKKZ18/JZ9XbWGcibKfg0u5RSMltRJNGk/QeOGpMSdmt9PKJSkcqONZ29eMPG547tJDOiaqhPWBUMfW9tZcU0b5ENAkQEoL53925VL1bGyAWAIdlDzJB2IVnozE+ZAPJqaEgY8GgayHEMFR1ERNLGmQoHNTU1bYmzpqZWSzJdunRR3/jG6xYLWIqQJmlv+ghABjIX3UMj5i8wPzdrJe8w0JmvTVogn7c5FYA6m2dMtujEiRP2DLyW8U1smWNJGjAPwEZvrK9TQ13MWLQYDpO0GbtzxypPUqk1q/7o7e5QXdyZyIZCSGSQnELP+pJVcTCfWOzWkiZpwt+QxbCknLFDuS4M0JKBjLks0imXdGDPLp395JQa6uLKpJLaMDqqnoEhZfMlBUNIXdy3iprhkVGdO3tahw/tM4kMVLwA+Yg21TdW8VPyWxUKVR7MCVRLIHPB/aCLjPwAlQuNDa3q7x3UqZNntbqc1IbBId29e0e/+73vKgcoD5vUOItuDgxHMdmVGe7SBzFpZF6bmZ7Snt27NDoyrEf372t2ekpHjhw2FjOAG9r3njcGABQxePutd8w0s6mlxdYo/g7YDFBH2zB3eYbL9Evmo1I2o00bh5QrlpUv+ZQrVXT1+i0zvB27eUO/851vaqCnQxF8MEoFra2nFQrjD5EwwP7atevWtvSDBw/uWzKB+ZZ5zt1n7Anzmfuhr5J0Yew6GaCQAeSuysixYJ3JYsEqwUh2Gas3QFKQxI8z4Q1HI8oU6AMBa59Ll64qUddQXWulmyRtQn5t2DBoLPp8kcRSQVMTd5RamlJ7fUSDXc3yl/MqAnxnM07uwu9XvlhRONqgmdW8fPUd8te16Fe/ekv/7t/+keoCRWOfU2mFxMej6Tn19vfYnEsFQCadN6kwGPJjY7dN9grJH7TuSWqaJJJVt/hM+giJMNYL1lr2OGtJdN/zFiPWCBIW43duWZK0qZk9RqslTN597z01NjXr6LFjT2QyPnj/Pb3xna/bmM3nqPB6bPMExtfdPV0aHBzQ8vKi0umklpYXFYnUKV7XaIk6JDGIt5OZqZgMHqaL5y9c0MbhYVVKeY30d5ok0PjEQw0OjaippV1/8zd/a9VDhTxVDRXFIn61NifUNziqYiWsGzdv2Vjds3uPVpaXTN6pu7vLxi1JjniUNYv8IZUrnwerPcD6y4Dcf8jO1UtSPA2ePw2ae9f6PNvaHfmffp0HVrtKR6dBzk3DlDYZsXDITITxRPjoo5OWgMaT4OzZc5bsptWTmZTNtSSE7965o+vXr9s6MbxxyDxZWL/YXxAn03532nmf+3qaYPL0H0hWe/f8xef7Inj+Gbv6M2jj/w/w/AlD3TOkx3zHZHUceE4VSanIah/U/fuTVi3BvqutvdGk4fJFv40P9maY5NJnB4c26uatMRt/MM9Z89kDsMejTdiLs6dtb2tTW2ubk20x6RY7pTxZP5+cUTz2vROrcabK5hSK3wca9mieR54wz73Y1sDzf8iorL22FoFaBH4bIlADz38bWrn2jLUI1CLwj4rAFw1DvYs40BBpCaepaOA5zOcvAc89kNl7vR1WApTGykARQFjAVRhRsN4A0mC+wTwBdOKg2NhE+bfPQEvTOzagI/bEoI8ycljCaENjslcH6FwqOumDcvmJPjlgLSZ+sL9grgAGZbMFjY2Nq6e7xxi6yBA8//zztmFHs5lS0sePJ+0avT3digT9dgiywz560Tx7Ed3vKjRdLWGFBYOeeTad09mzZ3Rg/141NdUbgA4DHGY88htkEmAYIyVQLPuMIZbNwS7sUiQaduXysJX8ATPIAmzgoA4zvVTIKOgrKLU2r1JhXblMTsuLSXV0Dqi5vUuVQFCVKvPcY2u5U60rl6YRYNMDUP/kr3+iN974dpUBGdb4nQkzpOMQ/lk5ccnYP56mLaBaJyZYJCoMmE0b+Au7luvTXoB/3D9SLrQz5eO+oM/Acwcyr1VLlUtP9O+pKoBdhI5ra0urgZIcqmgv3oNJ46nTp+2gS7t7yQ/AzDhGgH6/sZ3oeybHgnGYaZk7UA7ABz3YDRsHqprosCppz7ABl2h7AxyePHlS3/zmN40ZSp+Zn5235+B5AEH4gvnM59i9ttJvMbNb1+LSiknMPLh326oEujualU4ltbi0oHS2oC07dquuoU1LybQBQEN9XSZVA1s5k84aSD86uskOgu4AXQZLNEkMX9mvbKZgYBomc+uZtFLZrN57/z3t3r1XHx3/yIDCf/e//ju7l1IF9lfe5BMA7x8+uK/15Lolmjo72415aOBMPmdJBQ6smzdtM0AtGIrowoWLamhsNnZ1Z3eHpqantGv3Dt29d9eMzNCv7Wxv19rKql56AYkMdGU5oMqY9hgsNjQ1GePZV3ZazfQ5XuMBxoAuDQ2NBr7BdiURhtYx/02fIpnBe5BQoM9iHHzw4CHrO+iiRuvqNLe0osWFWa0uzOng/n1aXF7W0lpKPX0DOvPJJ3rp2cPKry1qefaBWutJXGVNpiWcaNN63qeH04vK5st64cWXTPIkk1rTenJFf/3mm9q6fY8OHDxkTGr0crlf9I8LeeRPimZYC5Bm/a4s3bxxy8YBY5xxQp8CgH755VesSoN5w5mGNiqdxsjPzaeeGTEg17Zt255U2jDfcR3mC4AG5h4klZ577lnTiTbGdh6zWWfW6MiNSBaETY7nwaOHxvLFN4JxyXwLgOAx3OmDV65cM9Y5ABHXMC34lhZLutBWnV1daqivN9O9uiiM8owqPp9JrFy6csUSWCsrS3rlKy+psSGh1ZUldXW0mf4zADXPD4iM8Rtf3LNpJFcrd5hH7Pn9lNWDnQdVwJy15DSKT3503LSM79y6ocb6hNZWl9XU2qa+oY2qb2jW/OKK6eb6/CHT5EbftqenU8V8RrEIVSuA5z6TgiEJgZlupeKSoSQ8WW+IX3Nzk8lAzc7P6L3339frr31THR09xprE2G50dLPefvstvfHGt9TQCFgZVS6TUgxpkmxWj2dmtbSS1FoqraXlFXV19xgDdXlp0Uxwf+eN72hmZlqLc3MmxxSOhE3ugjWJfsV6AFhrUg9Z2MlSvugqarxqruWVFc3PzVkcGU+MTeYoEgCLs7PaPDJs75tZWBYCFpgg0n8wkO1sa9bObZtVyK6bIfX9B4/04ktfsfmRfkF1AFU7XMv1lYD1CZjOnucIbH366GfSVfTxrK2vJD4Zt3gdlOWSOawDaOLT90mS1SfqTZop6A8ZIx5JhmCEuSxl8wD9MRyK6urV69YPAfIByy5dvqC1tRUzot29c78lUFeW5jX9cEKZ9WXt2DKiQiYpf7lg7Y4sjVUyGGgaUmNHvwINHZpeTus//uDP9X/87/+bosGyElHHjk9lC1pLIxcVtrWEZBYgv/M5QXplqmoAnlcmy5yVsLUKrwn6fxdjp1yxdQGfDvYzzA+WBKMNCnl7DmJJuxEr2on1k3/nL1y0xANVBiQzznxyUt/4+qu25jU14jvBPF6qgrebbDyTYL83MW5zSktrmzo6e3X79h3rc/gfTEzcs3kSWbCbt5jfYSpjcruifHLVqmS6+3q1bcdOA/vffe9dk4AhYYXESCjgV1tLsyrBqAaGtypEVWHBebec//ScxZb1ZtvWLZZEZO7hmSMhJy7mJQK/DMh9+m9fBn5/2cbVVFYwVTVj1c9rdD8Njj/NIH567+q9hvnWq9LhZ09qEJkxJFkYT+iyMwbWkuu27yLJYdJIksWWe8H08sbNG7aHHLt10yoHN2/aZHG1ddDk/ZyfB+akX8Y89wDop8033Rr69wPPLSBfwjz3ntuLs/f96d8//bt/KPP8aUY8P3vMc8Bz2OcOPKfCkjNDVHfu3LM9V6mcU3tHk4LhuCKxRk09nrEYwzInkd+MQX0ypWwmbwla+jz+A81N9VUfFDTls7buEvdcNv2UPI2na141T61KzLh4IoZIm1T7zVPgeSCEFNnnmec12ZZ/1NGx9qZaBGoR+CccgRp4/k+4cWuPVotALQL/fRHwwHPvsOEB4R6L/LMNeFmlbOq/yTx/wmL3+yBSO5PGctkAWUBNAINtW7fZ4RTJkOFhtKEnrEy8s6unqnXdZCA5QDjAKexkSv9hAcGgHh3ZqEI6pYcP7xsAysGHQypAq2dox30beFXEQA9pgkYdP3FC+w7stxJz01WMRo2Rwn3dm3iga9euafzObe3fs1XPPXOsqo/pkgjeAQzdV5PugGEdDpsJFQz6q5cvWxk0h3Erw61UjMkEyuYx7wBMKRsFrJ+eeazt27caKG1sGgyY/A7oBlBCmxVmHuAbpm8LM/eVXJ1TPpNTcjWt/v5hNbd1yhfCRBHmHQcGgw+eYp7DZndlz8Tlh3/1l/rX//pf2QEF9uHYrXHTvuUgzzMCYFElQExh/AOykWSAAcv9GfMV6mvFpwcPHlYlGKIGMgPG8N0M6QA711eNUexK4B0o6IDruAFYsKc5oO7atdN05AF2AYFhdBlQMTVlms9IFwBS0Ad4fXNTk4GZPBNgBd9pe0zpONQB1vEcxByQDKAPPXoAIO6DL0Af3gdYyzV5VvoOoGg+i8nboj0PbcO9ehUWPAOsT+JA/ALBiIHnsWhQlWJam4YHzKzSfACCIfUOblShFNS9h481tGFY/gqHar/dIyaJ6N3u339A8TruC6ZwWYEgiZag/Aoom84beJ7J5TU5PS0FArpx86aZ79E/4tGYkCQCDAtHYPkumTwSkiPIFRw+dNjkBtB7Zyyh2YyxKG0CQIbpXC5HlUTBgJqt27ZbPJaWlzR+946S62s6fPiwNgyPGMN/+vG0erq7VRerM/ALGaDz588bM/6111/TenpdsWhIkZDzCgBIBVyj/YgtcSeGxIe2YLwhSUF/I4FDX8fQ9vnnX9DZM+esfwGa79mz18ZGKpc387o3//pH2r55RP09zlj36s3bpmP88OEDHdqzU+PXLqgxKvW1xxQMlJQvhxRr6lJje78WVjK6cOWGCuWK6dvOzT7WyY+P64033lABT4K0MzlsbKjXzPS0WjAKzeWMaQ6YRF/FGDMWQXYha0mIUDBUBWUYw07uiSoIntclEGAtw7xfUKIe/euoseroB/UNDQZcW5Kx+nqnmx7QuXPn7Fr7D+wzcBJpIt5LkoRhThyvX7+qLZt3mwwVGr4kJGBBb9661doZcAJw9+aN69YXBgb6re1JXpJEoj9zj3x5clmwWFtbWpRZT6qAtnaiQalMTplMTncnJnTl0iUbt3t2bjft4dL/x957Pll+n9l95+bQt3PO3dNhZnq6JycAMwBBLAgul9yll15r6ZVWTiX5ja0qv/Af4RcquyzJslJZa0lVlhiwDCABgogDzAwwOU+nmemc8+2b77U/z7d/g8YQ5FLaXVct2V3VdTvc8Ps933ye85yTz5pWNixg5ufOTicjQV+ivRnzXsKAuRqAmL4I4xymPwA9iTPA8wd376iyPK7VpQVRslMWDWs9mdahI8dMO9fnD1qV0oOHowa2rq5gKsma0q9SMWfJKX8YEB2JFABAxlXAErWsTZOTEw647O4ypv+NG1fNd+LkyTPK53xaXd3SpctXjKGPHNKBgf26cfO6Oro65PcVNXz7hvXnQAjD2TpVmR50wVjS3NOVTy5b0pQKj5MnTuju7Ttm5JtEd7yQ1+XLl3TkyGEDOUmmwhZGExy5DzNi3vHZYC4jeYKxqJvPANaT1ubm87G0rC2Y6cmUjYnWjk59/89/YPrIh4cOKegrqberXaEAEkqr+vTKNe0/cFDNza07a4QDwRi/x48fM/kf9PLb2lpt/mtv77LxCaAO+Mu87kkMsXbyP6oQmHurayoUibqqLgeuO5CZ/1EdhHcExrvEvbm1RZXVlQaqJ7fwvvBraQm9+EnbC5DUyGRTJiHDevDJxctWVYTJ9dDQoLX1wtyskhvLam2oNbmszPa6fIWMUpsbKsOsNlappWRe28Wg3rtwUf/jP/gHtmZQcZUl2Z1FRxut7IxJbpn/w45JOPd+8+YtnTlzyqTJVtdWDEzHGwNdf2Su0IGHYd7Z0aGqyioDqZnP0tvbNi+zVyAe/iAVUVt2ryR2Adzp64mKCqvGuHnrtsUVMgBMdSSiSKBPTk5bgpXEBWMYEJ52aWtvtbVnembOkp7MjbQFayNtxGez+l/48ILWNzasuoJk89rCsoIBn7r2dWpxeV4TU48tad/Y0GheAPFoXLFo3PYyj6bnVN3UaskvM2Tf8WZYXly05PHkxBM1NTXaN8bpVThi7wDI3h7SAawulb8b3H62wvFX7Vx3g+fee+wG3neD9M/KujzLOvcY5x4pg4qnFYyTzQNFNv85c3qStJuqrqoxyZbnn3/e+gUEC3/Qr4nJSS0uLKq6qtLIBetrq5Y4YJ1ibfB0uZHhwVD12S/vunaD57ZP/TXBc5cr3aFI7MjCPBtrL+a7P3s3M9/bF3vP+6KYeu/5bELEe67tAa2S0oHnxRI6+IDn7Injunv3oVVVZrJJtbTWK5f3aWsbP6NZLa+s2txHstGkXkoyY2mk4aqqaiy5WCDhTbJobNTmPRj+rFeWkDATdZI1rrLq2S/7H380V1XX/0zvPIBuO5rn0c+B5zxnDzz/y50h9169F4G9CPzmRWAPPP/Na9O9O9qLwF4E/ooi4Mm27C7L9A45z5bDFjJonv+ibMvuctSnm3G/T9mCO0g+fvzYgD0OkKFg2Nh2HPYoMYZhia4kJbqLS0hwOHMiDuYcXtk0cyAHyAVoA1zt2detinjEDsR8HiCNBwABbHiHE2eG59fGVk637gzryJEhO9TOzs8Ziw92XLwsbiAoZf6AGVevXJbySb3y5ZeeAr4ccJGNoUTdWGoY9vl5Psw3mEdFO7giX3D48KCSm5t2yGX/DmiJzjTs3Lq6Bm1v5+3QBiv6LBrr6OgGAecLprHNIYzDtjGZgoBvWcWjPg0/uKHxh7fV3dGhgC+kutpm1dQ1ovlg8uZFysvRyjHJFg43O5rnJdjxeZNsAbg6fuKYvTdnisePnujQocEdTWQHshNnQA/ATA7mgHWmiSySEDk7gAA0Iy+RKCu3wz0AnGNfUQGQsZLZVbTkt4hD0A7iHvuca/DajOePjWHYVrD40dZtra1aXFoy8A5AgioB+g8JC7543tEjR6zNARpcf+ExYG2E8SjXh0SEgVxBn7Ub8hF8NvfCQQ/g7N133zP2HeAyQLyduRR4atTlwHZnMEofpCyb++FaAFgSFdXG1p6eGJevkFY2vaF8Lq2W5kZV19SpfV+vwrFKPRh5ZEzWSNCZ6nLNVCxcunjZSuHRUgUskg/te4xfYZgZJmFjZm5xWQ9GRlRT16D7Dx4YkPTwwQMdO3JEtTXVmp6cUiab1tTkpEkEYOZHuwD4wlQGLEDX39oskVBPT7fJf2CKhskjUgFvvvmWgdSALoANff29xrgk+ZQ1I99ZXb1yzcCWF54/Zyyx737nuyZHwXObW5otCYDxXA799+1tk5ogGTM4OGjALOAfY5r+DuuVWCJJQF9kLAFw3rp12+khF0sGHlGpQrxIqDS3dxjD9jKSHrGITh4/ZiX125m8fvLW2yY9UZOI6cqFd3R4f6fqyzE1y8gfqVBZdbNCZXXKCtmIknzBkGmu//AHr2vg4H5tomUb8JkuNzFC7xjGG0A1kk1orBZJbO3sKBnDaLV6mufO+NOB6PQv+qMjChbt9U4XFpNj583g5lgHYAKSMkaJwb1797W0vGha5fRV9OFh7ZKEAIj25kdvvKHBXlWOXExYfkzV8gWNjI7bI1rMSHMAntO/Tp08qkRZzJjDlrxcWX1qpEv/hr3uJEV8KhibNmfvcfb5c/IHwiabw5z9wfvvm3zDq6+8Yn0d0DAQLBk7noQJ4x2gFICVjkx1ixnEBp3GMH08j752saQq0xTGPDLrjHqTm1pZnFc2lVQ6uaWyeFRTswvaP3BEkVhMk1MzKiEZoICxeBsb6pTadvJEGGVyzbHyMntv5iWYzawvrCeerAgJMcA/PhPN9CNDAwoGIwqF4yoUSVCNmATIzOy8yisrVFNXq+raGgV8RcUCBWe+S2I0gHkgZqnI6ZD4zGp2ekrXr17R0KEB9fb06kc/+pFeeulFVVZV2Bw0PPzQkpewqWHq29xZJHbbJuHlyYIZ4LdT/cWc91QneUeSIhIMmbEjVQGpbF7rm0ndun1Hx44fNd3wuZkpra0s6UBfj80nSKJRyQFA5ebGGlvLYC67domYnv/4+Kj6+/dbwoH4sH55iQ/6DN8A6p6/yIMH93Vw4IAzOgwErB9zrQsLSwZAItWGhAusc8BHkoEkIqiqsqoshJ18PquwoE9TiWEM4aBPkVDE/AhgBt998NCY9V96+RU9mXii+Zkpdbc3qrEqrvz2mjLJNflzaRUw2cwWlC4FdP3uiLYLfv3t/+q/VskX1NLKmqpr622dhNUPeF5fU2n3AkmV6ydpSv9gLLIG1tbVmDHk2saGmbIC+jEvrCwvGdjNCxn7AOqMCeRMYJADuOaLVDq5JBImt8QG410SZTBtmUNYq4g7vhQkkBfmF3XixAmLvVuTnLeBGYdmHesfKS/YuzDASdyTdAOsZT4h2fzuu++ourLKAPJctqCt9ZSB+Jnslsoroiorj6isPKr62noD4FPJnPbt61dLc4cW1jaUlYuPGQ+HQy4xZAlupM+SGhl+aNfMHPW1V1+2hcoDsL1+6u3BPI1xD4h9Fjj+ZdtYZ4iJFJkD4ncDubznbvB8N7j+LBjsAcGW0N4BtNnHTM3O2TyNBjfVF7QN48EU04rOqBdWOrE3z5ZCwcytGZfExaTVqLYwYgWJzYzm5+YskVFfW70jn/f5u/OIKbuZ3A7c3bEB3zHv/GLg22wvv5B5/izj/K+Seb4bnLf9kVVd/iJ4TtUGsi3hUNxkDD3wvK29UesbKU3Prrmx7iexGTa/BeY8xgPzYHlFpZFpGINYgsBcZ05HSopKKEglMPuJuWv/HUlFM191cjxPzzD8zNrq6eHze+AzzXPmAq9f8rozX/n7ezjRX9F5cu9t9iKwF4HfjAjsTYq/Ge24dxd7EdiLwF9DBC6+9U9N83z3YcTbJHsbUrcZLymb3NDi7JQBc14JrFdi7vb1jhVjpbI7OC4HRdiuHEZgoQG6ZdJOh3dszMk0AGx0dHbrwcMRPffcc3Z4BfiE0cNn8RyAUZjnyLf09uxTyOc207s393bYKsI4dixqxxiXrl6/r9b2PjP1LJTydqj/D9/5D05SoaZOOQwEfSFVIAuwMKvXfuc5Hdzfa0CPHRZHRnTkyBEDApElAQA0Y8bqaqVTacccTad15/YtM9tbXV42ZvqlSxeNjQhL88MPPzC2WSxWaaXaANPPP3/GwHzARMAtwEZYkACeJgmTl6Kxcq2uzGl8+KYSUb9u37yh3u79Gho8rnzJZ2aSgUhQBQxD/UjYQNj0mYnm2tqGAXfoUb711lv61rf+0MrQAa/4Gn44auA5wDZMqsuXL9vhD/CQOBJ3AEzatVCkzcJ2ACK2sAsBXwFiaD80LDl0PnjwwOlN+pCdcdI3x48f18cff2yMVIAKWHtoh/KZJFXQNoaNyud60ioA1PzslV3zOmJGBQIGcpTH//7v/76xCd99933TWOZA/7u/+1V75JrpR7V1tdZWsHh7evbZfcMupl9R3dDT02MgCf0TaJt4ASjQ1iRr6N+ejr4xJ5ub7T1gKBYVUnlljbY2lvXjH3xHLQ1VWl6c1YGD/QaWZClA8EcUjiZ09NgJxSNBY8Z6jLd4LKHXX39dp8+cUmOjM6aD4Y+8A5Sssli5SQD4AmEtr27YgT+VyZhG/djoqAYO7DfpjCcmd7JtxlqAzGYyGgwacxMA5vGTJxZvmNSVVVVmogk4RKKDPv/B+xd0/+59k5AhqUX/5vCL9jDs4I3NlLF+v/u97+tP//bfNbPEf/2v/8zi8tpXXtW+fZ16OPxAR4YGlS+kVV6GrM2mxZRx8fbbbz9NhtHX6C+0PUC1q7Zwmv9O9zu8oy3s5hEqUmAFvv/++/qd135X2/mCHo2NamttScePHjET0XS+pLfe/rklQjYW5+TPJdVcE1e0tKWAckoXg6pu6lY4UaucokoXZMxzdKbf/OmP9dXXXjWZknv3bhtQAmMYQOT6tWsG7mMGxxgHmPVAYOYazF2jERjNDkDxgENSMC5BAiCet3FCgo7xRF8DYCZhDLAKDwAAIABJREFUg9+Dl6gkJsTp0OAh805wSTQHNHjggOcdAIDJe8DypkLjxJFTlnha39yyfvfWz36mocNHLbETTyQ0PTNj821DbYVpg9MvSEgxBujHvJbr4NElHJ1MTkWiwhi3SD2TKFpb31A6k9PdO3d048YN7e/p0Tf/4BuaePxI6xvLVuFBv6NdeX+qIFz1AXOcS7DR/mhJU4JPcqC+sUl19fVWAYQ2N8D0m2/8SPt792nqyWN1d3bo4ehjtXb2mLkoMj2HBg/r0ytXjRlKnADdAfl8ZjAcUCqXNS19qmNIHFHyb8mrSMTAUVjRzAnjY4/U2FClqooyA5W3khn5Q1FlMkWVVVbrH/+Tf2qSRhPTUzp+4oTOnDqh1jpkVrYVikS1uZ22eNM+AKYksmC/j48Mm1yS81nY1kcfXdDXv/F7BlSvrCzp5z//uc6efc4+ExYmUjsws5GQoQrGq4hhriGWTyWSikWLGTGtqnAmevRhgPx//i/+pQ4MDOjsc2ecLnVyS5cufqyv/95XLTFksmO+gG7cuGVSFM3NLQYeOrkul7wCQN/exuB1TNXVtTY30uf4fL4BdIkh8wPrIn17bn5eV65d2Zm7HSseLX2MN3nuyMiogoGgfR6JwKvXr1mSuL+/76ksG0lWkqgk0pF6YX1++eWXTZ8cbXO2EkV/SP/LP/xf9Yd/69tqbmnVwtyMHo/e08GeNjVURpVPriu3ta58ctPmzlSuqLGJGS1tpnTk1PPayhZN3mnoyHGVlZdrZmpKpULGzKdZ8xgL5hGQy1lCbH19bceLI2IVDoCn94dHVTAJu4KxzqmCQqJnfm7WGN4F9hNVVdYXebN4ecKkuVgT2cvU1jXYOGAOjsTilrwi8XIfmbTKSntPYkoCuK2tzeZy2hrCgFfRwp6jnQQ6rHBkkZCVI/mczRpLl99ff/37ViHD+ndoYFDhUJXJ/6SzAJVUM/n0+Mm4Dh0aMO+M+roWra2n1N93SP/++6+rpatLL33pS9YnXv/+93T+/HlNPH5swC37s7XVZdsbrS4vmVQZsi+7we1nAVdv27ob1N2959wNeH8OKEcnv+iS8vzdA+afBeQ9MP2LgHlPSnA3wExCGJ8CgNy7d+/Z2sjcR4zpg7a39QetL1jVIMYZPic3BWGDe2c/XIbheTCo+YU5S2D39fVaNQ/68sGdPfWzLG5vT737kcTq7nh88Tb/M8PQZ///F4Hnu5/vJV2/6DM8cH93HL228ZIj7pHEb/Ap8xzwn34L8xyT5gcPRmxfBoO8oalWK6tbWlmDTS6b69n/YgoOcL6+sWVJ9WPHSRjl7LJaW+utYhCTeirA0qmUVa/gUUKCyTuPeJ40z/YfZFs+B54jMVQsWtLJh4l0KfA509TTr/69PZzor+FsufeWexHYi8Df3AjsTYp/c9tu78r3IrAXgb/mCHz85v/xOcPQp4cggOkdVpj9rVRSdntDy/MzdtD0mDzPbty9A44ZGPpKO6Z3Nwz4BGgdGBg0gJKDIWXxbJgBg2B+Pxwe1QsvvGAAAcCmmd81N9shxpNtAcjGjC0SgPUDC8Yxk3YfPrzDFQcngNLZ+XVV1ThmrPwlXfz/NEY/vfKpHeYxRsOEDqPOTBoGVV7f+N3zOrh/nx3i0cXkcI0OMgdZwAEAXwBgwEEAVgAxQgSQzmEshjFpoaDurk6Vw4LMo+Udc6ZpRZ+ymbwWFhc0OjJquuCAoegic/iFUQMDEZbi+kZSZYlqJeJ+Pbh7Va3NNZqdnNTS/Krq6lt0/ORZ+SNh5Up5KyvmMEgpfE11rebmluwRAB2WtGOx9htI0dffs6MpPWPMVkAR7gk2Psw/2oN4AuIgqQEzC1AFYBemJG0MKIsZ2tLikiUFAK+N0TWFREm3InG0tJ08DnEyLXQDKJBOmHyqsQ7A0lhXYywjGO8cUM3QaycZw2cB4PDI3wE2wiHM7FL68z9/3a7fY0QSv8amBns+YIV3cAZg5DkckLkeNJm5Dh6RBeILUGNyYtLi4uRC1k3ewju006fog4AXAL+AfamsDGzLYuS2OKWLH76j6ipMTpGBCSuVKejoiTP66c/e1Zmzzynok7EEiWk8Vqa7d+9bjM+/eM7AarTy6X8woElvAI6h11wo+RUrq9Tw2Lju3ruvgwcHTGKhoa5G20lK95OqryGGTv+Tg6LTmEb502eA5frGurF8iQEHU5hdjL1MOqfvfuf7euH5F4z1zxesfFMfKeXtvXyBqKZm5nT5kyv62u9+Q2/85C09mZg0CZDDQ4O6+PGHOjiwX8eOHia1okDABP+deWw4Yoxrxj4muowTQDr6G+3N2NhG8oc+Z/q0vNT1M8Bn2hxWG8kzmL6FQEh3bt802ZYjQ4e0trGpULRM3/vzH+i5s8/p8ch9rc4+0QsnBxVRUiF/SeFEtcqqmlUMJZTM+bSxndP0zLyBQ+Pjw/rm73/dZHMWlxYEk7a3p8eYpNeuXjU5BQBNAFoD8YxxWBLYAYA5Ei8c/rlX9I+fAkQlwHPAdsc+tUQYMjtbWwY08j9ANfojfZHEDGAl3/l8xuJPXyQexMJLCpKgQkYC2R/6Ie05Pz1vDOSl5RXzU8CEdm4eX4WsxXR2bk779nWrt7td62vL9lnemAHQBxx0Guo+ux7GaXJrW/cfDJtMS1t7p2rrG1VTi/eB34BxtGgf3Ltr7Y82+ebmqsrK0Bd3YBeSSwao7Oi+w4gFdGKuBKT0+woGjCHbwjUCaAFKAsSNDd9XyCctzs+pp7tLW6mCSfOcOnNWs/PzxhZlnjl1+rTNG0+/XYW+FNzRNjbAjYQq9+ZXNuPaA03enn29lohtqKtQf2+nkttpBUNRYxfDTBx/NKH7D0dMqgPG+9Z2SttbG6qKh8z0t7WtXeNPJkwWh/mCaqOlxXlFQ0EdP4bh6UV9/eu/r7JEub7//e/p977+NZvfAfeJ39gY8jbdZrZM/wfoj8WdqTKyS8yD9BXmVtqD+ZvEDqAzc284FNba2qaB72Pj4/rBj36ov/Onf2rjKJ1JWX9986dv6IXnn7O/0W7FQsmkhjDEhLFM5ZVLzDimbR75nWDAQOPZ2QVbu1l/6R9etQSguXctXqIlEA4bK5cY8zfWdapcIuGo+V8gV0Y/5TNp/4cjwzbPAeKjHY3/B8lKvBhOnz6rleVVu472tg7FQlSW5eQPR7W6ta1Pr93U4OHDaqiv1dLspJbnJuTLbetAb5e2lhcULmSVS6ctgbu0uq7bD8cULK/V8bMvaXxqXkNHjqo8UabZ6Uk11dcZGEqymrmJ/QHjwuTYWB8wQ97YssqJWDxuRrQAczCMMdOkCieCQXBdnenWb29tGSOd90LjHgCPn7lPpNqQbCIGVpUin0ksVVZj2tpoa0+NyZM1mmQWY5RYIWNDX8eMGDNTkx5BsoLKPjT0qTihbfPIYeWNFY7R7CeXLplxLQmhosqs6q2zs0VT02Py+/O2LwGkHx4e1dDQCfXvP6RCwa/xiUmlGYsqmUE0fieM6fHRUYsbfYUEKwlF5u6g8HT5RfD8l21bd4PsuwFkb733Hs2K9Rnw/Cmz2DOG3CFr7Ga9/6rP9dbyCNJXBWgKmJ+mLMnAWkmVBGPrvffes4od9kUk2hgnq2vMb2Um20IVyelTpyxxQqIeokRba8vOWGJf6lNpZ+7z9hae58Oz92z71x3w/Nn/ff5efjV4/uw+/FfFYTfr2vvMLwLO+Z8XWw+gdo/um2pEZFuomKOSDtJGwB81c3QPPG9qqdPs/LKWlrdtPUeasampxfZxrFdUxDC+Wlrb7HUwzfv6ujQ3N2NrDHMmHgMkqdnve7ItVprnBFo+92XrD+cBnuvJBnngOdVC/ojtp3YnafaY53/Nh8y9t9+LwF4E/sZFYA88/xvXZHsXvBeBvQj8/xUBZFs8wPtZFvfnGR1FAwlXFzDjRA4CCQLHDvWYKh6L0t4v4Fe+mLcSZUAADsd37tzVa6991ZjngJDoRgOqbW5taWJiytjnHMxgCwJc8zlIALCB56AJ8xywEc1zNE7Rld3NkrFDJGXUO+xzp+Gb1vjjGXV0wQYGxIvo40sf2aEeAARZlGIBwBGGdklv/vQn+tqrzykRDxnIxaHf02kGDAKYhY1rIPryslKZtA4ODJhWczQS09DgYQf+AfpyII+FFQ4DmufMJCmVztjzTF5FmHFdM3mTpsYmHRocMGCzUMjq5q0b6u8fMD1YldKqKAsoFvZpbWVZKHzcvz+mP/yjb6u6vl5b2W3TPM9n84pFyyy+JAW2Nrf1zjvvGcAyNDRkBxLY7QD5gASAKB0dnRYvmNmAhM4ELWrgjadbjKwEAIffT5ICHfE1A6/RvQYEqq+rV01NrR3u7bDl96lg2pPopAeflj4TRw6rADUcXpAEMObW7Iwi4aAB4Z5xqcf45lq8nx17VUpuYUAYMkB1asoB/i0tzcrmMtZmn376iTFLAX24VvTQkUYxMJIjXy5v7Y82LOA5DF/MNUnMACCTLAFwhynvgYq0O2DlrVu3rI8CYmRLYSXTBaWSa7p/66oB6ACUSGMAOsfLq7Sv94AufnJNvX39BtZQLUHsAM/Rz0VL3NiiQUrUYbnDAA0rg1Z2sahoNKFAKKbvfv8Hmp5bVGtbx442cYtamxvMPBODwIqdxATtA+iAhrRJhJhpZNFQRViqHGAB8LdTSTMB/eD9DzU2Oq5vf/vbTieGNJYP0NF9A2ymsyUl03m9/voPtbyyrmyuqJ7efmMhTk48Vm1NpWl6T00+Vl1ttckjOQPXsLU3YBuMPk/7HsCZcQ87Hd1mACfaiv7jZEOc6SvlK0g80YYws+eXV1SA2Xb/jlKb68YErq6t01Yqq+W1DTPNa66t1A/+/b/Vf/u3/0ilzKoKubTilXWKVjTIF6nQerKg/+e7f65jJ06qvb1VxXxaFYm4/AHHLEQSgvmqp7vbWITMMeFgyMCq0E7FBmX7DN98AeauY5jD6iUZwZhxgISTgQK4Rd4lly+ZlAol6MsrK8YaHxocNBke5q193d2mW068UBcA9PXMkBnPtAPJPoAeSzbEEwYoLC0vmaTC/QcPVbHD6Kf9R8fG1NHeoTjmvX6/KsorTHYETwY+D5CcsebJhHhzN+OX+ejOnXvKZJ0EzOr6hrF9mbuOHD1qoNuJo0f1/vvv2Bx3/NgRpZD/CPiNPcs4YhzSZlSu0P8mnkwYsEpCivlnc5MyfilXKBqrly/GRsBXMtkWNM/DAYwcffIHy3R/+Imi8Zg6ujutH7N27OvpUSwacTJHRSlEpRHJnrCbWwFdqZ4gGWTzRnLbTERHRsaUTmVMr/7QwR6FQ0VFAUIjMS0srSpX8On//Gf/XN/+k7+jJ5Mz+vDCR2rv6FRLc5MOH+zXndu31dffrzv37+vkqTMGkNJPyqnIYgwV81YRQvtvbm3r448/0vkXz5vXBmMC4JWqA+bOAwcG1NnR5VjOEbd+kWyyJCHSH1aV4dqLOcir1oDxns8hZyFdv3FdhWLBwFLmMvdVNKkONNappIC5yZxD8oAEDJ4TMN/R0nYSJS6hY/4bJhcTsnGATAjJN9PADmPAGrLr4Vo8o98tEkAmt0BlEuztgj1vc2PLkgK8HoCM6iTHwMYocN3WOrTna2qr7T5Z2zHhPXr0uKtkKhS1v2+famtrlEyl5QuFNTw2ZhUzVJ9hVplLJzX64I7qqiuU295SW121ttdXlU0nbd0efTyl9ZxfuWBCx86cszE+sL9PGyuLdn8kOauqKkw+jXbBqBRTaEyjeZw12aigzfmhiNP1R6OeeycOy0sram1peZrgmpuetX4a8JdUX1ejB/fvq7K6yqpTiEkt+wlLCkb0ZGLCZOOqKqutIoDEGVIsgOD4I3B9XV2dWl1dtz5Cwox1L5NLW5KddvOVSlpfXdXMNOML34SIjYNMalu3bt80Y9GF1Zx5QpDczGa2tLQ4p2Ixp76+Hhx7tbG5rdm5JXV17VNZeYUltKKxqMmA3bx5Q4eHhixBBpA+OjKi/r4+u25L1pYwOPbYwJ9JZ+zeO/46e9kvYk9zHb+Mee4Bo7sff9lnenObdx3MzSnmbJKxNvc4g2Ykszo7u6yqxlWstNq4PHf+nG7dvm1zLwOOCjbmsYW5OdVUV9n6VhYnQeWz+aeQz5hfwxexyT8PQrsrgpTg1oy/AK7YSdw+G08P4P51AHQvuek9etfo7eOfZXF7VU/ePts9OrkxDzx3kn6Fp4ahJGQAz6lCa21rVDpbMFPryYkpxeJu3028STyiH0eFydLKqiX2SExWVZVreXnRGOf4Gh3Yv9/2mJaU2CHy7NY8352Qsf3/bvDcAuuSXox1KgGLu8BzXnv2tf9+Dyf6dQbp3nP2IrAXgd+aCOxNir81Tb13o3sR2IvAf2wEMAzdDZ7vfv3nmT5FFbMprS3O7YBhgA8OHN29ebWS10DAANRcIWfgOYdqmMfvvfe+XvvKV01LkucA3gIkchCtb2gy8JzNOqxzHmFkU1LLwRrDURhAgPC9Pd1SAbmUXwTuvRJert1jxz+ZmFehFFBDQ52xewEOa+qqzWAvEsbskoNzUW+99Z5Jr/zxt76i/f377L5g2gGaeqAvoBCMPM/UD8ZkIBTSo0dPTF8UORO0RJubGp2cAJIq+YyisbAxVQFEYLNhSjU3t2AgNz9/+OGH6untUTwe0bVrV3Ti5DH5fUErY9/aXJKK20on17SyhJllVnPz6zr/8qtKF4qqbWowOZoChpYCeCxpcyOp8fHHWlpa1vnzL5kWKmAlOtYtLU2mLwmI4nRqcwZQHjt2zLQ7AX55PuAX/+MgFCIBUMhaTJB04LUA5l77ffrJFUs0AFCVlSdUW19nSRHaliQIoCJ9A8YxIKpnIggrEsAsn03b34mz06D9rFSbYxpnJv6WzRYUj1cYGxlgiPL2/fv7NDMzbYww5HHOnDntdNqR3rh+U/v7nXkiYD1sU4B1EjFvvfUznT9/zt6X/sW1on9N37l586bFw6s0IBaw0WGNk2AACCkE4soUAvqX/+yfaOhAjzrb6hUo5QzIACQ5MDBkwPfqxrYmp6Y1OHDQAELTvt3Y0rWr1yyGp0+ftMROJgP7MaoYWrXoY5u0CIZcQf3wx2+poqpOA4ODunz5ol568ZzqaiuNhd2zr1PxcMQAa0DncDRippEwlumblCujD80pEhYyB1facWpyStevXTf95Vdf+bKVRQOqwDgvlfAroGy9oEw+YBUQm8mMJmfmFY6UGXuMuKFdPT31SJNPxlVbjRlmRIMDh1yZdDjsJCaqquzzAK74omqDKgcAu56uDtNjBzwHWKO/cZ30L+4HkJh4cR2bqbRiVXW69PEFFTLb1m+QkCngV1DymQ78gZ4OlYekRLik5toyY/qWVdYqUd2sTDGke8NPTCP9xKnTppUd9JdUmYibnEY4XmbXjP4yoNS+fV2qLK90bGZLLMDsd4xzxj2VFVwvOuD0ByoxMB/0fBFI1hAHDu2ZPDr7Ies/zB+wzs+dO6/hkWEHRsWR0snbI8kT2KOA4MSPeZL3OHz4iGZn51VTjW68MyHkfbL5jAF/Rw8fMRmo27duWcypDADMcUnFkoEPsGxNg9kkchw4y9igfYixyRfBul1YVk1toyamZvTzd9814L/k99kYmZub1bf/+I909/ZNNTXWqRcPivIKXb542cBdxjH3SRszlhlvnvyIS6DhpeCkhZBiIdEDuAEIR5sCQC/NzQil+JHhB1Y5dOrsS1rbWFdHV6cufXJZA4cOWdVOiEoYwF6f3362icISUcQ9aKxOQEbujZhVlFfrwoWPVCj41NnRqfb2RhUL6Eln7VqI+fsfXtDAwGFVVtcqFI5qcXlZlz/5VF/+0peV3FzXB++9rxOnT2tufkE3bjBPHNXgwIAioYBdezwaMe32RHmlNpPblnA7cHC/jQ0ks2gPwCaA7D/7s/9b3/yDb6q1tU3FUlYoRDBuAcu9OZK2Yf4kEUM7WoIpEDam/Mryij744H299tpXzDB3YWFeX//671kfQyufe//oo4907vkXFPCRLEFKCSmWvPkLwCyn6ok5zXSckWfL8n/mWcZPyNYCpENOwbYtFq2/mGzH6qpVOlTX1RvDnjZ3/ccllEhGcK3DD4cNDB8cHDLQnc8kqfH+++9aG3V1d1jCEpD9wf2HJjnGushYamiosTGMl8P8woLyhbxVXhBzmKmJeExLiwsGHJfyWbU3NmhjaVbpjRVFgn5tJNO6NTolX6JOq1sZHdjfr/bGWrU0VOvTT6/LFwyrt7fbkg30FZivzp/D6bcvL60qGi2zPj8wsN8SRMSVZFVXZ7cWFpetbUhEsGYgfWWM8vKYKsoipi1Pey8uLykQDBkgb1J06azu33+g+oYGa++xsSd67rmzSqWSdr9IYTDvEPsnTybV2YG0SINVr2CoSqIV/fzk5oaqSZpVJtTa3GQSPZvrzsgSTfb5pTVNLCXV3NalikSZOlpbNDY6YtIi9LHevj7VNtTb2P7gowuqr6lTV3vnTlKBariC7Ylg27c2N+vcuRdsH0EcbO9n68VfDjz/IuDcaZ77zVDyFzStd2mge+D5swC5t4/15jUevUo0m/vi5UqmnGEtiTQSn+wlfvKTn9gUQsUH8xZzGX8nUU9yhzWqpalZ1TVVlmClwpBxiS8BFXo2RvNpo0Y8C0h7IPduoNzAamtrB1X8cgDdVX96hqG79+m7meRPK59+yUHAi4dHMvH2+J6Pj3cNu5nZv/hWyCUyO+NZQJUCzHM0z0l2Ri05aTry+ZTaO5uVL3AW8Ns6GQyGzZicpD6VfCTj6f8kSpqami3mSKjRt0lMMD9gUg7hIRxyyVF3j5/pxO++Po957gHmdn+BnWo8qjQCUWOe8+W1x55sy3/sqXHv+XsR2IvAb3oE9sDz3/QW3ru/vQjsReA/OQIfvvGPDDz/Zezzzw4hReXTW1qanbaDs8eI+0VWj5OOcLX0MpCJwyJM3g8/vGClsehw8noOpwB5HOZhoIQjMWMswnZjE422KocXNuaYzwEyAf719HQpGgQM2pFtsSLoz+u2c12ewd7E5JzpHHZ2thl4zuET3dWsXVulNjfSunHjvlZXkkolkzr//KCaOLTvMP84HDuWWsj0aTk8w4qzA1k4rLQZ+QWtbHVzM6n11XUtLy1ZWXUiASOpqP39vQqHMQp0mpGAv7FoQqsrm6qpqTPQnRJgJBu6Ae0AhoIB+SjRVkab6wvaWF9SJgXzPaCJqUVVVDUqEI8rXchp8PAhhWFumsGWtLiwonv3Huj06TN20OHgBxgD2xaGFOAcQDVgN3FCIscDuEl0kDTwKgxaW1sUiQKKwIR2jDtAcwA9Dj60IQchmMyU69eia5lIaH5hfkc3luehC12y33lfWN2mNY75aqlgQCbX52mee8x3rs3ra3yuyZgUAgY8AHIMDBw0QBNg6vGTR2bqyfVS/m5Jl7sPdPLkGQMh+QaMQBsbgJTrQHaH2AAEoU0PeMX78rejR4/Y9SDLsba2agDP4uKSxQBwcmxiUQ/Hp7W1vqz+nja1NlZp6tGI/L6imltaVFFVq6qaBi2tbOrh8IieO3vaTGWJ8+XLn1q8AK5hmye3N7WwMKfevm67F/Sf09spJRKV2tjKajOZ1bXrt9Xa0a6HDx+YTncsGtTdOzc0eOigCiSpgiEDa/m+cvW6SQUgC8DYQsIDxjOyAQAwML8xEHzx3HnNTE+rqale5WVxK8NGUsPnoxzfle/LH1PRF9FWKqNYvFK37tw3A0liGQr61FBXZcA5mI9pMecLxnKlDWEp0w70M1jafD6JAfoXbM621gZjLXNNfJkhG8B5SaaXjBxCayuyRtUKRmPK+oJ666dvqH9fl9pbmyl4N5mNMBrCq6u69MG7Cua3peym2pqqta+nWwWFVNfUKYUSuvtgXJc+uaY/+ZM/MYmZxYUZu34bzwFn3Ml1zs7MaGN93WQlkJji4G4UNkD0Hb1cyv63NpN69Pix9WsAmO2kq6zgfgD/LbkWDChaFlZDY4Ml/zi0k2gifsQAxilznKdljkQS9wL72NOYBVhAI9+x+srs+QChjKOPP7mgc88/b8AnWtfj42M6MjTkwGMSThlYzGHNzM5a3/WSP56GtTfmvMoagBT5Q8rl0byXHk880frmphIVFZqcmtDU1BMdPzqkttYmNTXUKZ1KKhyMaXUZY9KcXTtjnYQI8yYJM+Zz3p8xTwIvm92yhA6GgDDPrVoIiRWkQ1TU2PADY7sCDs4tbErBuJKpbfXt79OjJ4/V2taqtvY2ba5vWIUCNru5tJN3ypUw90uZXn1ZgrWKxEXYwMJNElkT0wqFYurq6la8jDk5pyLgaUmanZs3OaXnz51XeaLCtP4BehaXlrWxtmFyKbdv39HZ5563v5vHQ7Gox4/G1N+zzxJZyfU1Y1Bup9I2VjDHdB4EG+rt3WfxB6RPpxkH26avDDjb0FDlEpWhoAH9XO+dO7cNcIXBb3rKOzrlTnogaNJTsIN/55WXtbqjRe2qHSJCniKbz1k/Hh8d0wvPvWCgOEkX2p4EHhUQMK+NWR2CHe1Y+oBctJfXR0g8si5T5UNbsZ4zH165clVrW0k1NjXbc70kJesh/ZdEOZUTjA/6Geu7S577VV1TaQm6UDj4dL4OBaN6++131Nd7wPT2R0Yfaju1pX7MgGvQ1y7qo48+NOY18lXVNbWmSU2sTdqBBHUxreTSjDZXFxGR0txGRj+/eF3f+NYfa2t9TfWVMXU21Wp1I6WpOfxVKtXc0mDvie8E10nbEB/G3MrKmmmIr6/Ou3UyGjN/AZ5j+uhU0MXdfZEEogplcXZC8YjfrpExgNSKVZ5UVBjrHDk4ktDIg9y4eVPxeKX27++3daaiIm7JBaoUaIPt7Ywmnky5ZESuqHgiquqacqt4IMnHOImESdyUtLQwZ+PRp6LWV9f06fVbqu85pPZQUqHOAAAgAElEQVSuXkWCYdVUVClCMs9kM5a0tLKkgi+v8qpy+65KVOrJqJNrQ1arrrbWKptKVAIh5VJVqVIBE80d1vaOZMtuAsWvYlA7mRJniO0ePi+9sRtI380890BdjxTx7IbX9qFmZPn5L6u62gGlaVcD4n0+zS2tavzxhI0xPpOkR3t7h+7fu/9USpC2pTKM+Z/xR3Kkv6/XzLCbmhttTLGWsU9jP4BBd21ttWJ4m+zc1+5YeFVsz4LkJpH2FzLPPzMMffYeveTCbuD8V4HoPN+T1OK9PI+U3VWcHnj+LKj/rGwL4DmJnM+D5+NWZZPNbaujs9nWEvxhIGwQT6qYGCuYP4fCYZM7Yz8M2YK5DtIJc1hdbY09IpnoRCQZn042bTfzfHfsLDkAwM5SbdrnLtnlpOxCJkFXlNuLegD6nmzLf/Lxce+FexHYi8BvaAT2wPPf0Ibdu629COxF4C8fgQ9+/L8/Bc89AH33xvszKZeSSrmUFmc4xEV+gXX+7GsAz30Bnxm3AVzw3rCgF+YXDbRYWV01AMHTC66vb7QyTo+pyGd4peFszCkzh3kOWNDb0+UMQwM7W+pdRqUeo8a0QQvOyIgS9/v3h9Xf36uyBHrZm3bgBlxIp3MKBmMGyCLf4kNjWNsKhyhdx0AKLVf3Mwc9NC8BAjhY1tTWWFl+MpUx3VKAEIAJQBYn8xDQyvK87t67o3PnnrMDLaABIAPMNrS7V1c3rbydgxtsna0k7D0AaceqKxVyyqY3lMtsqlTMaHZmVsFQXMFwQvHyOgXjCb39/vt69auvKhoIKISeaqmkd9/5wMqwOfRxSIetB9vaHchzBrj09vYZ0AfTEFALUJ17hfmf3ZHZ2E5tqzyRUNc+9L9dKTIACYA5QJwzs3OEKNNyLTl5Cg7XHFyMyZhJq9y0fFcVDoUcm7+6RiEAotS2yWaktrcM4ANw5X054Dmw3DF9AWTd4ROjqrB+/OM39OKLL9rhCrbg7ds3zVyqs6vd7hFGGGAnFQF19U0GWJH4gPUMSPnOO+/om9/8A2PRIfNC3+rqbDfQGrO4XD5rbbydcvI0gDOU1nO4gy3Ifb71zscKhMqVzybV0lChptqE5qceqae7Q+FoTInKGlVUN2pucdUYvMePDBmzn/v7/vdf14svvqSGhnq7r8XFeT14eFcnTx636zczXADBHGZXfi0srevDjy7pxMlTlmSorIgrm01qaXFWPd2disDizeadKWVlhZlElpdXmkQAjMcS7MclBwQQw0uXPzWTw5PHj+vRozEdHhxQLILWPNrTOWcGZtItfoXC5frRG2+pvKpGyysbxniNJ8pNuqI8EZeKOY0M31NjfY2WF1e0OL9sLGySQfQVQFTeB8YpffszphyVK8hPZCwJA7sMYIkv2p0ECZI7AP2Dg4MKRWPKBUL6yY9/qFNHhxx4XvIpEI5qZX3T4vbeW29ofmJUfZ3Nmp4Y04svfUnR8hrVNnVobnFT77x3QZ1d3Tp79rQe3rujoL+omqpKhcIRReIJ+WHrBzAvzRmjdWlp0QDqqspyZ0S8o81dEmae6LQHrGqDcc89Iq1A3+d3xgYSKxzkZxdnTMuaCgbA8p/97GdmeEmCEOY9SSTYwrC1GY+JRNzY/UjZeImEpcVl08ien18wMBpAfXNjU9UNVXZdaBJvrK/p0fiYBg4etPkGiRmuhyTGjZt3bE6k/3kVFMSaZI0zbq4wQLSqulKRSEKbyZz5KNCHLl66pHQua/JI0WhI7W3NioRJIuasAiiXLZocVQpt8OS2yW4BHEKo5L0Zi8zhgIcdHW0GEAJs2bg2nXTH4ETuoJDNaOTBAzMLnZx4YpIS25miQtGI9atcAckFv4HSc7NzVvZfkWAcFkyHenF10VjpR48OWVIK8JKxDHCMVMvPf/6eopG4XnnlVSW311RdW6619TWbe77zne/o61//hjGGaW/MlqPIneTyun37rnp7DyibL1jy48MLF2wuP336lIGYH7z3rum0H9zfr+fPntXC0pJGxsZs7j1z+rQS5Qmbd2EYMwbMW0LaAcBvmlZ6U2O9JSapamDtgvGNZj4+EsyPrI+038Zm2gyif/rTn2hfV6e6u1g/IpqfJwm7aP2yn8RcqaibN25aVQLMfG8994uEWsbYyWPjY+rt63Wszx2tZmTHSGIxflmjYeaTwIZ9jnwPDN0TJ05YAgS5oZHRUbsP/gbAj0krLHGSDWies7YBnAG2I2FFe1y7fkUzMxOW4OJ3pGFIjlJd9C//xf+lv/f3/r4lbYcf3lMmndThwUPG7ofpPDH1RLdu31UqndMf/GffUhGGqT+oaDiiUCGp8buf6srH7ymTySuZDyijmL79p/+dJUYX5yZ09NB+xRKVun7rjvX/3t4uS6YhmeKSA3P23q0tHVpeWVNrS7PWVuZUWVFhv5dXVJmc0eMnEzZnMEexJlRVVhngjJzJ1vqSVRbBnp6cnrLnsU9g38F4IK5oqbOuUAnBHEjlWVNTg7aSWzZ2WJdpd5J09N/pqVn19HZaUj4YcmavAPsmE1Is2t7m4f37iuBb4fPpwseX1DEwqN7+g9paT2pjPamaqlo1NyE9FpEv6NPM/JQeT4xrK7Wl9uZWtTY02TjCGJj9CmvR4OCAmaGyL2FOYaw6JreT0ngWPP9i8Jb9hduzPsts9kBa7+9Axc9qnnv7090M7t07YEgCXwQss5fkWpmTRkaGtbyyqpb2DnXv6zUZLUBy2gFteQBWZO6cMbpLGLA+A+A6SaWcySGxFyIe7l6KWl9btdeTBEvEIqYJ75lvc2+uourzIPlTYNrvmOe/Wrbl1wfP/yL2OffjzFDdfu5Z8PxpG+zsqz2CzGckm4CKeRPAk0g8FrM25pm+g8G4hofHbM3JZJIGnvuCIfmDUZNsGR0bVyxWppqaelvHqFhZWFhSeUWlGcwzR5CoNp8F+l4AWZeYk9wr8k2S07WLA80dg3x3/yGB5SmimwzgDnjOXOVDtmUHPPfuc0+25S9/jtx7h70I7EXgNysCe+D5b1Z77t3NXgT2IvBXGAHPMNTbvH9uE7pTIuk2zz5jnm+tLT09gHuHII+xsnuTzc/osDoDyLCVd4+PP7KDCWASrD0Oi3yx2UWLloMuG2E29YATsHnY/ALwoskNYxim38EDfSqLIFDiWEU7R5JnHtlfU77vmGAYE6HFe+rUSWMnO5NSO6LZIc3TILfDUh5w25XdOtAWNiql1aN2baa/PL9gh33+Tmk/hxEOq5zfMCHjYIsUB8xc/gbQb4cVAWAEDJhw+tMxA6aOHT3mdLQBzsrLzQQSMzBYmKntDRVyKa2tzGt9ddnAi7aObtU2tGpqflW374/oy69+VUF/QPls1hjWly9f1osvvWQFANx3c3OTAQAcfgFf3333PZ0+85xjewKKww0CtE+nDIREAzwWRUqiqOmpKS2srFg1AQALIBuIQKIME8i0gTAw7zDR5Dvg8ylkB1nuMaNQiAoBXuIAbfoDer2wG1cBHuMRkbUAuAEpBHQnPtVV1U4Gpoyy+Tlj6eXyRd29N2yfg9Ys5zu0rhPxuDo724VPFEkHwAOAvEeTk+rc16f79x4aWHHi2AkDKAHMX/nyS5qZnTKDS6oZAj4pGo5rfX1Zy6vz6trXaaez7Qzxien6jbtqamk3xut3v/sd1da3qLurR778torpFW2vzampLoFfoRIV1YpXNcgfqdTCalIPR8Z17uwppVPb1g8wJfud33nF+ixjC712+tfg4KEdQ0WkGzKKxRJ6/GRGH128rOqaehsfPKe9jRL9FY2O3teRoUEDENNJytDljLV8espSRdcWSYp80WemnyVfSIvLayqLRVRXXan+ni5FQn5jzHNYpWKEsUFlxvTMrCoraowdCYDW37/fmGOJCscgNyDcKIROHuPR6GPFwgkD/tHIdeaYWdMKRpaGe+fvGALC9Cya6ZhjulIqv7y8asBzXS1yBugmJw1wYx5obGlReU2VPr14QSeODqqro81eEy2vUK4IfpTXvZtXtK+5Vhc/+Ln2dXWrrKJat0ae6MDhU5pdXLM+tL+nW5GATC8ZQKWiEgmHa4qVlenQoUGT/yHvw1jEvG9lZVEvvnje+jKJGpjypSLzT2jHodLFiwO7zWk+nzFLAcRN9iZX0KOJac3PL+rEiePGUHzrrTetagJz4SuffGIaulvJpMWmubnexgOgD+At4CcGhMhY0LDIjTBHIIUBc7K7s8vJsISDSiY3dfXqFb14/pxdP2xiEnkA2BhMysBJB3bYHG0GyMsmabWV3FBjY52Z7qILmy9w/WjFRnTl6jV9+slVtbe3qbe3R61tLYpFQyZDYkBaEEPOjPOrmJq2/gjQ29XR5bTVfS4RCdMZJnpVTaUBgy2tTWZwyVxLpY6LWdHMlOtq6k2aqbo6rtm5SR3Yf1hzc8s6eGhQdQ11T30CTDIhUqZoGEZ+Qfli1uaaWDxmyTIkjFrb2gzgBFRGPoBqBn4nSQYrEbmMN974sc6fO6eGulo3DnayggDJtHA6W9S94Sm1d3bveAJIV69dMY3/gD9g/RYgdGx4TF/60pdVU1Ohx0/GrK+TdCOBhwRGbU2V2ttbTCaJMUDygbYK+oIK4kRLCgtAyA84GdDHFy/ZStW3v98qN/jG4HR0dEwfXfhQf/dP/ktjupbFo9bOgO9o1Q8dPaFMvqB79x+os71dDbW1ymZTqkwkzPzUzc+AX4gg+DS3uGTyaRUV5cpmtm0OgRWfyZKAC+rKtRtmfMzv+JdwfblsVrdvfqrOjlbzj5iZnrL+hOQVbVmGLJeZtnI/fj14OKpQJG5zenNLsyUvqWygzTFnBEzr6+3X8Mio9fUThw8rHPBpcuqJZqYmrCqrrh45HcA5dNInNTr22JJWCoZV19ys9Na8qiJZdTVWGBN9enJRI2NzipQ36vmXX9W90VH1Hew1TXJkgu7dva225iaTb1pfX1VVVaWCoYjWNrbkD4Y1S8K/s1O+gqugmZ6ZUzxRoQU8T9IZtTQ1an1lxSSMqhJl5hmBch0+J7DhYf+TwKe6rKWtzfY+AOncL/2ee33x/JfMF2ByckY9Pb02f+I9wLUsLS1YdUBVdbkzd2VfkkMKLm5VG/GyhNCdZ+xR2XThgw9UzOZUV12j5aVZNbdUqKWtVXV1LcrmA1pa3tTy6pbaO/YZk5zkQTga1OrKsoYf3AeN1NEjRwwIZq0fHxu2iommhnozM8co1DHP0Zf2DCR/vU3pFwHEnwHvBoc6YN3NppZ42C1L4u1TPeY0c4zJx0jK7BhM8y70ayoaGQ8kLUlwUg3E/EWCUIWCzVe8H5UEkAGoDoOB7hJXTnIrl8+ZVF5jQ50lgEiikfS7dfOmJc0801w+0zT/S7J9B7r4JJMsmW3Gr9XW53cD1V4iKxhyVYxebHZLD3qxYT4y9bCnsiWf6cs7AoMzan66G94Fxu9m83v762cTELurT3cz0J99P0tgKCBfMeQk3nxp+QMFR/oIhm1dnJ1dsgSqP1BSc0ujCsjShIJamF+W349vQkyRSJm2Uxhjh2yfztrrGdevb6xYvyehhlRQPkdl52dmoYDo7ouYueSFdxaxH9h72jf/M0cMm3sYd1SpMdftjske8/zXG7t7z9qLwF4EfnsisAee//a09d6d7kVgLwL/kREAPLf9pgHknzF3PAa3t6kH4FM+peT6yi+A589usD3TR0AVQJpPPv1Ua+vrph0Ja5eNLRtZzKDWVmFxVagsXm5ALeAKhxBAIVjTHHRg2l29etVKxtGsPjw0oGiALfCz4LmTLPkci4nTl8+vSDhmLD7YrwB6APKAOQBUHD5Mw3pH89c7EBEDTxfYk/3gHrg/DmNo2Q4NHTGWFiAHGDwbeQPbgwBTsHtgtjtZHN4/EAgbWOGZARJf7hU2NvcJsM1zedxYXbPD+PYWOqbL2k6umZYu4EhrR6ciZVXKlcK6fvuhTp5+zoCjXCaj23ccS7+xoUF37962wzHAOQcSDtfEZ21jU2trW1Z+jFllJrOthvpaA9cBRJCH4bCZzWBgGdPEzKwlPWC4Li8uOJ3XygrV1tTYwQR2Jxq5HOYBsyLBkLH00MPk/kkkUMprZl2pjAJ+qhFC1iZ1jXVa39qwknVj7GZzdphFzoaDsWPFVpl5JAyl23cfmPwPZeuUUNMWQ4cGjOkfNdZ5XuGgYwnfvvdAjW3tmplGw71KAV9Qt2/dtOfW19cql0+rrxeZnIS9LhYuUzaX0uT0mPb1ddnhPZPlrE0CaENLy6vq7OrSD3/052YodujAAQ3fu66asoBqy0MK+ZDfiKi8qlbRinptpP2KJGr15tvv6qUXzhjIBRMVtnFfX68qKgGhcwZUAOrDsGasUaIPO3Z9I6mfvvm2+voHzKSTvlJZWW5M/coKNK/vqL2tTeFg2IA3S3Jlka9w5dimH17yKZ3La35pRdeu35QvEFFtXZOuXvlE/82f/ol8pZwqEjHTcybpYxMCbZoChBtTQ2299XEY7cFAUAWSLeZt4Dfgi34L6AuoUMhJgZI7EAOG0ufRYZ6anjRwHQACqRzAWqsoKGZN1oREEq+5e/eesSObm1uNGYlGNexNQNDJ2VllCzlNPBpxzPO2ZrsOXyiilfUNkxd44/X/oFfOndb85JgmJyZNkz5W06TBky/o4ifXzTwxEQnat6+YV7ysTJvJlCanZrW+vmljF2CusbHeEk6YGiId0d/fZ+3KWMIzIegLWVLOMg07JeLE2SXAcsojt7QjHXX12k1tp3Km9Yr8BdJQya1NJ8URiymT3rY2tHZHEquQUTpNO5OkWzSwmTmLZAJADA1EAmp6esbGRiQUMYkS/gFojPb17du3dPjIkOmeu3m9ZMxAxjJMS2Q1nDyHK5EHPgXsw6OBJAFgnz8Qs4oLdOff+fl7Nr/Awue6MOo9chRpGLTLkSABAHcMS4AjKnRo3yNDhw0IRBaHeDC/AGpNz85YEnP//l4D3mFyWpVDKGTzQzKZMr1ppEKqKkNaW51XIlGjmZlF/c5XXrOYM5+gF2zrTYmEJEaWOZNq4XOYo9BJ5z4DQYybwxZffBComuB3knBcM+sKIC/SGcwDzgwRcIbqC2cEiOnrm+9cMjkmJKyIU7Hk+nQSjfJYQulU1sAl2K1DgwfU29dl7724uKzTp05ZIjK9ndSJE8dM4zy5hRQM61NI+UzB2OEQXk3XPEh1Q9gA2hs3b2tmbk4vv/xlAzxJIv6rf/Wv9cqXX1RvV6fNKyzRAP0Y72F8+mhiUp3dvbbO3r93V698+UsmzbS1vqpw0G+fDbhbQt+7UNLIo8fq6OhWLBY28BwW6Mbmpq1x8wuLmltYMg+Gyspq63uY0iKlNjjQo3gsZAlpqjUA0OmXJCEAK4PGUCYRzboY1vziqm7evKXjJ08YqMjegPixLmLGTcKO8V5ZUaXqREKdba0mrbKxsbLDkt9nCYRwiAo4U5e2vp3KF5WhWiezrsbKoDbmHyu3sabUVlp37o6qvLZVa+mijj13XuNTUxoa3K9YJKCpx+NmsNm3r8vAc76ojHoyMWXJh8qaetunDPT12V6CNWBmbl75koy5TLVHS1OD1pYXFA0FlNxYN9CQ5A1zG2sIr0P6p7m1zYBh9gtUAvFFRR766ZFwxFi4rI2YV549e9bmY0xM8RtJpTdtnEXxV2hqcdVzBqDnlS+V9MMf/NDYuUl8OVgr43EF/QWFg9sm11ZQWA3NXQpFKnXn3rCyedl44X+1tVU2v1FBwfq/urysqalJY+I3NzWYiSOyOeSUmPcZX4wfZJ1sMP6aX7+KXf25fZvtSRkLTuPfA3u9farntcP/2ENRXeXfkToi0U5ljRl5lpVZv2Te5DVOFqygBKbZW45EgfkwyYyp6Wn19vfbfMA+5MnEpJZXltXe2qrVlUXbP2F8y7wGiYO9IAk4J3XEdbo5rJgvmoSMu8ai7WXYa/IckmQmUyiSo1GLYUVl7Klxswece3tx776JOXOQkyz5vMEo9/Qsk//Z5tgtU/Iss9wt95+XbtzdFk8Z8p4uu4HnePjkVDLwPG+JVwgwpWJQSwurVjmBnEtbe7PJba0lk0aYaG/vFn7bLPdUimCGC/mCKiqSvJOTEya5RdtVVVbafoOkIBVL1stMX/8z5rnzw3HJB++sYhz9napFXsK6zD4BiRghr8hsuRNDHvfA819z8O49bS8CexH4rYnAr7+q/9aEZO9G9yKwF4G9CLgIfPTTf1LazTr32DC7N9ju/1IxkzR9Z+85tpfdMWLyNq7eezkJgy13KPBRorxlTLWZ2TmTwgC0QK+UAzoHm/JEpR2eAYkoO+f5yBicPHnSWOg3btzQgQMHzNjxyNCAYuAmz4Dn3jV7Bw9+99jeHLIx8kKzlAOLVwLvyRcAjgO2wKT2/s+BxzPU5EDmseFheMGKR/f18ePHxqb39NkBoRy4vqpEeXzH6A1tdydHYuB5wW30+QbIAoziUAxDHHCNz8EoFQZxPp1SArPRQkZzM5OanZk0MKWptV1NbfuUKYU09nhGoUiZsVe/973v6bXXXjN9SORS7t69YwaaZfG40z6OOGbj7NyiVtY2zcjv9p2bqiwvMwAH4AipCjSrMSaEMcnB0jjzAG3GvtvS8tKigb2nTpxQWRxdd7+BSMQRI9a5uSUD7vg8ACgYj8b2B4zOYIwHkFWmpcUllVUAWAO0umRIDqYjn1koGGAOYAxYwmu590uXP1FLa6tJDiDPAoOXAxQwCjqZMIMBwmBKPxwdN3M9QLMD+w/qrZ++aexSQAYASmRKYJVlsmhyB5RLY0qa0uz8hPb1djjwPFNSOFyhVApgZ07jj8YMGKZNDh/s1+zUuFrqK1VbEVUpl1EkFlG8vEb+SIV8kSplFdWHH1/U4P59am5ssDaCrYqECkxmABbYmoDq9HEAAWJFkgTm4/T0vP7dv/v3GjpyTM+dfc6SFmtrS5qZeaJiIauDBw4o4IMR6Aw8o+GQM52zgyMMSJmh5ps/e1vZQknlFdXaTqat3Z47c1K+Yk7xaEjbyU0DMUmSIGMCGIEsCOCXk9LJG5hhzDx+LuR1++4dvfzylxzrEc3jeKX8xaA21jf04MF9PX78SLW1Nerr77GxjQkwcwnJA4BoTIWT21sm7QCYDGgK+Hfp4mXTQsWIb3lpxcwyq+vqNL+8qEI2pXxqU/u6Oyzxto50EkkhFfXWj76vs8cOqTLm7n9+aV2P5lY0ubSpVLakv/W3/lgVsbBCVEEUnaQNgGA0XmZjEaCTRBYJiu7urqdSSoAwHNQBUmEpm2QB86L1Okab++Zaa+rqrNKFRCHsYACXqakZG+fXr13TmVOn7X2qq6ssocDEZyBbASayT5lcRjW11ZZIBKTk3gFmSCYYqAoon0HK6o7NZ2jvDhwasL6ELjZzCEzVCxc+tEqRgUMHTYqI1wPGwNj95PKnamvrMCkn7gWddcBgwDquLRThs0om/YNhIVUoN2/eNtkYQDTalUoP9KgBj2DBMn8Cet67e1eNDfUGmFeUJ1RfV2vmsJ4Uk5mPlnw2jzi9X1iTrgKBihMvweZMmHMKh9DQDyi5lTbZoHPnX3QJix0mJqAILHwkuGA/wtAlFuargcREoaRbxKqry+ZtnsvvX/nKV8yEEgkSkhgkS7i3/t5eSwAyR3BvJNoAbXz+kBZXU6qtazB5lFDYr5mZKZurnZSZT9PTswagU+UyPT2hwSMHFYtiQrlpSYWhwSG9+dOf6EsvvaiKcoA3EgYk+rLy0SUZX8GQAT0kYZjvEpWV9vPbP3/HKieOHD2qq9eua3Z+Xt/4+u9ZpUuOud18JWReB2WJSl25fkNVNXWW1Lx86aJJ7Jw6eVw9XZ32eeX0+XRK2+m0trYzJsW0srpmoCm69r09vZqcnFRvb6/NGRitksiinyO/dfrMGZt/fXKJUc8jADCZ9fvB/XumX9zZ0WEyDF4lBebdrOeMj4rKSkuu84hpKox5+jLzz+jwiCWQDx08oO59HQZSl1fELUlgc1uBBEbBADY/Ymv5goYnJjQ2/FDf+vpryq4taX1+WuntdaUyaS2sbWk9I738lW/qys172r+/R411FVpamNe1q59qaOCggfQkbBoamyyOTyan1Nd/0Dwjhu/dt71KU0ubAeFh5HM2NtTW1qqrly/p3PNnzKQUXfbFpXmTdTOmMRrj2ZwmiGXffqvIY/+DTB1ftPfM1IzJ2VHlAaA9PjZuiZOu7k6TciH5zFYKFvrj8SdKxJBS67YKBdabu/fu6uOPL6hnX7fqqqsMON/e3NT66pI62mtMMqO8slbxRJ38oTKrPoKF+/jxE2OXj44OWzXCoUOHzKiRvQC+KBc//sjWBCqmTp06Ye3J3MhrDBDWjhfEr7mh/mXg+W6A1u2NHLjKXoJx7M0dTsqtZOsNsYWdzBd7xdHxxxZX+ivzItfH3sEzIPcAbPZCmMuyODoD5HnliwVX2YZESzSmjz++qNb2NvPdOHP6lKLhwI4hLElU582DiSh7Lr68RCnXRwKrtLPH4+9WeRMI2L7Waf6XOQPszU373kqu23XQtwCNvQSBS357siQ7KYoibP/PwHNvL76bne9dz25A3QOLvT37bqb67j37sySa3SC618TGPC+RGMipJNjjbg1nb6tiUCsrG7a+k/BpbW+2fUS+FDCgPBop0+bmttKZgo0xdNAtARyNmMyjY+onrA0Az/EOwgeCJBV97zPw3K0bnqzO7vsjUVVCW39HTn83eO4LoL++B57/msN172l7EdiLwG9pBPbA89/Sht+77b0I7EXgL44A4Lm32X5W83z3hhRgI5/e1Obq0o4WtduZ8pxnyzy99/HeFyMg2D2wP6amZ1RZVW1AOhqHnpFYJp0zpvFnhwW3kYaZxgHp/v37GhoaMqbywIF+RfxQnrzyzc/u05FjrMB1p+oeMIZNt9+kPwCD3SE+a8AIh8KkN+wAACAASURBVCsONRxm0LbmkO8xiGB8Gui/I2/AQcmxxwM7DCZA4tkdbeeEMZM4WHnscRiZMHBMfz2f32E+FQ3E8vQmvcMKBpaA5oBdHKgAwNDODfmlTGpL+ey25uemTY8aYKa1o1v+cLki5bW6cOmqeg8cUkV5lT54/321NDcbs3dleUnNLU0mY0KpdTzmGJkwwe/ee6hMHtO2as0vzKq6CgA/abrJHEw72zsMoEP7Fy1jdIk5qANScxillDabThkAW8jx3hH7DEDrUDSu4dEJKxWnvBt2dywaVSabcVq/UfRhfVZpADiGri3SHk433ZWBOykdZ/oaCUcd6JfN6c0339L+gwespD0aDptmOAcrk48oFOyglcKELxi018I8X93Y1IvnXzQG7IP7D+x5kHGRT2hsqFWivExJY04F5SuFDdRLZdZV31BtB/BAICqVotpOOqPLR4/HNTc3pYaauIKllAIqqLWx1vSzE7GYHc4qapoUiFUqGK/V9dvDmplb0EsvnHSGiMGgJYFgnptsQyhk0hWYlB48eMD6G/dDMiEYRks7rKXlNQ2PjJusid9fUm11hclCoPvtnNeCKk+Ua2tj3RkLZlJ2iAeAoEYjnStoK5XW1PSsjUEkPL75+9+w50XDQZVFwwaem9dvALakq9hwTLq8gSlm3oqBl0keIZfzyEAvAAHGCQaxC/NLKuZ9KosnzBiyLFFmfZr74b5chUfertmApXDQxg9jrbMTiY+gCnkHIHKwXlvbMImkhvpGtXV1aX1rU++/87ZOHBlQV0erJeb8SEAhAbSyqMnxB+psrFZqHUkEn/zhuKLVTSpGKvTz9z8y8Hf/vi7QRtOmpU8R461kyo1T0wgPGxPeWPw2bgPGRk+lto2pC8O+VKSUfGeu4bBuRr2YkwX0+MmUMVcxGnz8eEJHjxxVLpu2pIczW87ZWKGvElsDhkwXl75Bb2IgwMKbtAQC1wPoi0EhP2OiitkrgCpA0ejIiDEa0SNnvnSx9ds4xlz2ueefc5rixtjzObmXZMakLmB5A+LzOkAxqt25L+ZA2pg5gPFHgiGdSmtufsGSIYAjSMQwp9Q11BvYgcQLScA7+FP09dpcMTszpeamJgMYkaJyclgBAaD60UnCR2Jx3mSLmHvN1A/mpj+gK1euWTLCLxIjsEFjam1pVUtrm8l7BAMhzc4vWD8FkIfJyTU31ldbuxFrfmccIV1ClUFvX5/dM1JZVHnQdxmLfMGaZuygZcwcarIjGHgGYeMDXoaULwbNtBpGNckGq/BAS9dBaHrwYFjNzS2WfExlU/ro0keWGEaKY+ThqFpb2sxD4v333tPXvvaa4vGo6VUTC5ju9APY19bvQmFjtm7tmDqHIlEDmnv29ej+8LAOHR6yuW9uZtr8HrY2kPmoslggO4I3wezcgl1ZS0uTRoYfmBYz3zCtSaYyFy0ur2jZDGozlhybm5+zipi+nh5jug4PjxhbtqO9Q4k44NemJb5Wlld07NhRReJIOJDgiFn72tqQzRrQtbSwYH2FqjHmUqp/Upm8vQcSNwBowTDzH1JpTq4LRjUyb7T10iIeI9saGjykygoSvCRVcyaxhVQOaw+NbJ4JPp9uPHyoq5eu60BXn149f15LM+Pa2ppR0ZfU4+lJTS9s6fS5rylR3qqFxWm1NNcqGgnp0diYgejHjx+zNkDqp7auXnMLCwqEwqqvazA/FMYdwDlzGmBge0e7YtGIXdfaMobeSW1u4IEQVjqXMRY398ieAzPajo5OBUJOmghwni9A2xXmdR++EC3W/6mmwribuHZ0ttk6B4DuKtmiCvmjSqaStm4wdq5d/8RY4STBs+ltS6TUVFY+TdCkszlVVterrLxGJX/Eku1UL9DXGNczU5PaTm6Z1wL3RsIrn8/auk2CCB8FqluCATxP4tb+zOd/FbIt3j7x86CvpSqtP3pVkLv3qazDlqjPu/ma+Yf9JNrl7EkZr5/tA90a60B0PDZIWBZMXo57YD82Oj6uyqoqM60kaY0fDHuet976mY4fO6qWJsc4Z69IPyaJxH6SxJkjjrgqHrS5bQ+zw4bmmj1Wt9vbOn+H3exxk/bKZGzMeBIs9BdAdu7NAdilX8o89/bhu9n53t92P+5+3rNMdW8f6gHp3o56NxHls8QHqaqQVc445jmm6si2RFQqhrS6smEyLoVCRq1tjZI/oniiRqurG5bsgiQD0F5uFUzTJo3Ddo9KDeTIGM/Me+xfSGTZGlNXZ2lq5OFc7D4zmnX7CXcWcdPwZ+C5KW/t/I2E5B54/tlZae+nvQjsRWAvAr8sAnvg+V7f2IvAXgT2IvBLInDhJ//4F5jnuzeiu1nmxSya5+gWcsh1Zfi7yx93b7jtUGIsqoyy+awuXrysbA6AvNbA82g8buXagLOA4+trm8YuBkSDgQOrmddyOAEQADRHUxUQ/QDGn2Gm9s+D55wxAI1gdnk6iI4JFBEET690nIOJlZDvMHtgj3FoQaMSwA6A3WOiw8wGDOew7x1muEaP8bS5uW4bef7PgRc2OsAb7w2wBSudklPAcA5zsJ0B2PkbwL0Bp+m0AV2AkeioA2RxTWsrK5YoCPgK2lhb1tbGsjE0KaHv7O5TKRhXuKxaV2/dU28/jLF6/dt/829UV1dr7LwDB/oNILaDrpkHOtCOg/3GVkrzS5vycciurjSjsYrKhAEqAHokEgDOAChIfMAA4/DhypzRTi4aUAbYTql6IZs2uRCYpjMLi8qWwsYepHQX0Iz7QnvUMc/R8o6rprpWKyurxr5Eaz1RljBwhRhCf7YKAGR1sjkDM0rFkj6+eFHf+i/+cwPcYIYCTtTClIs4GR7Yz7CtAV9hEk/PzilB+X81JecBA/YAOyhVh60JGNHW1mL3j750MY8hX1jZXNJYjmi/R6MJhYNlymdLJoeBJmd5RVSnjvQquTplurm8V1U5MjUBxcoqVFnbrHQhpHwgqg8vXtPJU6cVCeSNJUp7w+4HFDp0aMD6AQAT0iZImhjzNxQwPWaZVnRB5RU1ymQLxgK+c+e2EmURHT92xLTKATM31p1Z7cSTx+rp7nK6+5ZAyCsUjRqgv7q+qfEnE7p3j5LzVp06fkLXrl4xoKS7s836Joqm0VjUDBndGIeg7cBzxjRgi8ncyqcbt26ZDwFMdGQYSMyg59/fu9/6N2OKvufJIzHmACut/8gZJprkQD5vQBEAG+BURTmAfLkdsgFR0RnmWjAGzRTy+kf/2z/U//w//Q+WtKCdC8gQIduCgeTkqNJrC6qviNlYSVTXy19Wo42cX9u5kt544yf66itfVldrs7H2kXwIhCIGnsMwdnMa4DFSToDoORv//M2V/Bd39Jtz8pPAA232pCNKft25c8/eq79/wADb6upaN+ZCJe3v77f5ifARY4BFAEdXku/M0Ji7CjD/I4BWMxaHsrLEjhdEyeKKNjJmqudJCAG6Z9MGtMO+ZI4EgCeRB/DAvHn8+HEriWcs8lmpFGa/ceVzGAxmbO4dHR1V0PpSrQHIyJLU1tUYa5nEJuOSqgDmZcYlMj0kfki8oRtfW9toxrzjYyPWn/v7ekz65t7dO6bp3dfXY4AWYDPAbrEE+OLK78fHR7SyumxSU8R62xIZUWO63751Wwf796mQ31Ymm9bBA/2WzAO0a2ho0cORR6qs+n/Ze88nObPzyvOk91neewcUCkDB+0YbssnuFimKRqI4I1HSSBEz2thR7O6/oYjd/bYmqJAbSk2RIzXZJJttwQYaruE9qlDe+8xK7zM3zrmZQKHZ1FCxH5VgdIAAqrIy73vf+957nvP8TgO2o1E4XE79+3Z4U/gmhSHnyXa3qvDw8NEj7Nu/X9f80uXLOHv2rEFC0NXvcmpd5DzcDoewvLSkQOOOjnZ1iHCuUuTcWN9St9TZsy9gYXFeQiIxHMRH8TotLS6LZc1ugTR56pYSbt64hVgsgeNHT+JnP3sHr77yRT1fiE154YUzKlpxzWHnAV+Hc4PjzmtKjNHc3LwKz5yLA4ND6k6JpZKobWjQM+niJ59IYKIoOD7+BLt3D2NzK6RiNIVbCrVEb6ytrkjk2juyx4Qzp5Jaf+laFkLC5RYOi6gbp5Ou5FlkkinNn7bWFom71z/9VKGgLECuLi8jmU6hgAJa21olOnO84rGo5hFfn+s6BVjOCT7H+Vxzur3qTHG5vfj44wvYNTysLjTOba4vRLiw8EG+NvnqE1OTmJ+dQVdHu0KdKRDns8TyOBWSSdQI51G2VMLY/ALWlyJYndnEiQNHcGi0H08mLiOdX4XFUcTDsQVsbFnw6qvfxuT0Ewzt6la3EhcbIiNYIOfnYD5Lc6sJUJ1fWEJnZ5fQWGNj4+rWoot8ZGSv7gex060W/ReLbEvEZtGQzy4WBitB2jQD1Dc0qAMlkUqpG4HKHvdEfMby/iVzm/sHji/H4d69O5obfJbTyc41yG5zY3MzqmJIT18XXE4bPr12CfV1AditJSTjMeQyKdQFyY2uV+cLO45YJAzUNsJq9yCdZdB2UD+XBQhebz6/JycnMDE5IdfvSy+9pMKCKWCzY409B6aAbp7hHuGd/i2/Ps95/lkMidl/GvG8wjzn567gW7hP41ziOFZweHxQVQrm/H7e+5X9aQVrwuehYWcL9CNDA//AZ8jY+BN1p9UTUeb36bV5D925c1cBxy2N9SactdxdU0HtsZOKazSLl5UAdfYgGe69cY7zevJ5wgKPcaGbZ6vC7JlV4WCArHm+8B7n11Q6IysOcT3/yvioneNV+Yyf7RTVE/pz9ueV19spnu90/VeMLztfd+e/m/9vEbLMYFtoLihpXWFRh0X8zY0wUmkWhvJobW8ELG7A4sXY2ISeIVy/O7t7JGqz6M7uCjrXI7FtdRoy54TrR4gB2nNzcqIzq4jz9LOBofycn3XdSzwvd91pZahgWxwMTq9iW/4t92v1a6sjUB2Bf58jUBXP/31e9+qnro5AdQR+gxH4PPH8sxtrOWu4uc/GP9d5zs1+5Xt2OlgovvIQc+nyFWxsbgq1wQNEsLYWjU3NmJqeVps9BTUe0ObnF3Vo4SGHggWdiJVDxO3bt3HgwAFhFXYN9cPDXL4ytoWHOTlmyjxOOlHo7nnWMuvG1kZEG3IeVijmGnGOYaAGs2IOG+agE4lEtYnnYUgOOhicDA+//DNdMBTDTVgVXY9ZCbz8s2kNJrPaJfFrfn5BghbFYgpUFNspRA0M9OtnUVysiHUU3ynMUPyi8B7ZDiMejaK/rxNb68vIpGJYXVkSIzWaSKF3cAShWBqReBbtXX1CpZDpzsDA/r4eCReNDUR0xHQIHh97iNbmZgV95hnGZfUiFA6Led7a0oT1jVWJ4SvLSzh79iWxOz/84EMcGD2I+cVFCXByDqYzKnBQACZLnYSQqfHHCPg86OnsFGu3rW9I+A0yQ+kgGt4zLAQFD0sUvNs72nWov3/vHmLRCBw2q9r2Kd7cvXvXYBCKUICjKSzMqqhB+19Le6sE/0+vXEFN0C9xd/fuIV23mbk5WqfFlg0Ga9UCTwFmcWlRojnnEMVMhldyLOm8PjA6qs+yukqWexA+nweJZAQ2WxGhzRBcTh/aWrsxOz0vkbutvRFnzx7H/ORtpMJLEp8p9kUicfgCdcgULIgm8rB7amBzBxFPkSvbDaeNTGMLlpeXhOQg1qa3t0dzan19VQdnBuLxd6fTBpfbLiHWZmcQIJ3AVjx8+FhFixPHj4I0CRQZjEaRqoTl5RXhNF4++4KcqHodBtbJ5ZjERx+fR9/AkK4HhTvyv99/730hPiiONzU1wutyw+v3wuPiQVhHUM2X7ci2xE51beTyEqt5LzU3t+hnLC4uSiwiZ5/OaN6TdPRRVBDHPpeTOMT7mcgLziNiMihu8j5j5wXn7qVLl9FQ34D+/kEJqQqXlYvYK3RQPJPBez9/G3/4nd+Fx2narymeU1x8eO8ukttr6G2th9degtNhQ7poQaClWwJ6ukARNYO//avv4U/+8D8g4PUI15JIMTiOSCIWl0xBjj+XQgKFe35mrhN8P2Kz82huycpxZ8xu5J7TTcqDvAW3bt/T/+eCxCwHBvGdPX1EbeymkGWEEgqeXDco2rOQwmsgkQgWZPJ5IzQ6iXqySUzl+2HoIPFODFXk/cDPTzcox3d6ekpIJAZ6cq2ieE4XKQVWOonJl2fBkuKE0+mBi658jmu+JDc60TGrq8tCCLlcRPU4MDQwqDBgrml0qF6/fhNHjx2RIMo8g4mJcXR0duDevTGcPHVG74FrAtEP7OZgMScei2B4eEiivMJB6eAu2NV9xKwFcaYtJRX9uGbzuUG0DJ3xV69cxYF9e5BNxzA7O4HW1gYhqKh77Rk+iFgyj+s372JucQH9g30Yn3iM0T27cfrUSePot9vgFDYjr7Xuxs2beO31N4QgGRgY0HxlOcPgx8jxN88COu/Jjmcxh+PB9Z8O+sH+fonK/F452zXP2VlkAgb5Oo8ePZSA3t3fj/aeHhUCr169BrvVhdaWNrQ2tejriNQa2bNH3UREHHV1d0i4XVhcwONHjzQ3uEYeP34cXT0GQzHx5ImKVVOzs0hmsxKJ6JI3iDQKnBahkebnFtQ9QoGWiJVvf/t3FXJ4795dvP7663LN8vUoWHPdIKKI843CJAuQHq9b4mhfT89T/A47fX7w5ps4deKEri8FVhYBNiIhTM/MaA7SIc4OCzqD+SyhsF1Blhm0DYOIWZRlt1FBHHkGZrIo2NXdjYHBfhUyGH6rZ3UmC3+wBk/Gx7C1sQm/z43dQ/2o8fvkHqbL3VIqCOmQLuQxs7oOj70R5965DFvegq+8cRZW+wa2tsdhsWcwNr4It7sLpVIDdu0ZQld3i0RqjjWvsRFU8bSwncllsTBPUX1AzHd2L7EI1NTYqPWMAj4LzizWuJxO3cfsLCCGIp1hp88SujoZTutWyCqLC7wn+TM5RhT+eI1pNHjw4IHCinlNmpuatZY/ePhA6z0xcCxAs1uiWLBhamoOW1ubSKWiqK8PYDu0jtaWevh8btQGAyjmc3pusnDU2zukgFPYyAV3Il+ywunymHBdFkbJC5cwy2dMUcXNu3fuqEjCtV/dXEShlcPA+eyk0Kx91r9NO3+aR7Nza/p5jmlh4i0MAjWhxpxblf9MF05aY1fZHxoR1SDFeA+p0Fl2hHMMjHP7GS+cDmYTJQntS8j2b2/vgMdvCpV0svP7b926jd7ebjTWkwnvlrmDzwH+XHasMJOHe9WKEYIiub3sPK98rorzfKcQzp8r9JeycEygbuXvKsL3TgHbuNnL7vOyy3pnIeLzsC07kSs7xfXnECc7LsRO4bzy1zs7JJ+50omisRvnOdgxUtT6w2cKA0M31kPKjeG/t7TWI58nrjEinAufhypE1jcIufbkyTiCNUETOJ1nADm7sOzlTAOHcIhETMlQwHNGeY0t49efY73vdJ6za8AgwEx3hAkMdVSZ57/BmbD6JdURqI5AdQSq4nl1DlRHoDoC1RH4NSNA8XwnZmXnlz2PbWE/dhIbKzx88uBUDkcqb/orm3e+FkVkHgwY4sVDxS/efVftmBRhGLJEHiFFqDt372nzSzGaBxfyJV955RUd4o1g5DUBeYAYqSdOnFBI5/DuIbhtkKPRBHRSqTLBQXJ2qr+TDlHTTkvshYVtpuWNdwWGaIK76PpkOB6D74gjYQAV23kNZqLisOcr8n3x0MYNvUSerBHDKA7IRSvUA7/P8N4p1lOYoDuNbkG+Ft3XHBMJpX19ZVxM8OkBkQI6xRm6cPm5KEb193TA57Fje3MVmxsrOnS3tHWiobkN2aIDDndADFOrzYULFz4RAuDg6Kgc3T6PS23cdDxTpKFw6nLYkcjksbi2LWd8LpdGNBpGd3eHObyIJ1vC1uaWQhQp0ilE1WqDTW7yctmiBIlhLrsNie0QujvaJKAXLUCG2VYWqxyydOpRSF1bXdVna5Zr1SLhgw7Z6PY2Otvbsb62rrbrzo7OsrvXhmyGrjeXRC86O2dmZ3D0xBGJ5/lsFjZLEW6Km2r9tYmvmckXJQ7cvnsfA/1DqG9oxDvv/FwhfRQs+e4LRYYCSvZUkYJFHs7PXM6qMMSunja1CNsYwmlxoJiz4YP3P1KhpH+gCwMDnYhtTMFRSmhcYCGn2Ae7O4DJmSXYXH70De3BoydTGBgahsftga1oUAZv/uBNnD51Cp1dnUIHcV7Q9cixZ3s+HYaZLAVOth8zjJGOZwZ52iTCUaA5c+qkgv0KubTm09LSOsKhkITTgI+8+lokGULrI1PdiXsPHsl9uGv3MC6c/yVGdg8JT8EDJdEIFHrIN2dxgGJbX2+PwmcphBILQDceg70oHk1Oz0hcphtT9w3FyTJShIIqXX2VoN3KoZ1zmUWRQ4cOSVhkMYkiCG9Q3kd0L/Nz8Be/lmIuheAK55tiRSqbR8FqR09nK0rZBHYN9OpeJLM5nc3gwd3bsBfT6Gmuha2Q0jrg8NXAW9+GgiuIZM4i1/M7P/0JDuwdRk93l2kht5uCAFEQE08mdP9SSOP9zk4UrkX8vBVEFd2cLS11CNZ6Ja4bDjzdg3SuO3Dl6jU0NbWoY+HB/Yc4cvggaoNOrVdmvTGt54aSzp9vlfOVblO6J1kMIEqDP7+jo0trDtdB3ou8f4gX4n3LAiB/edwGA0ExlOsF3z//ncU6cuT5n8KbC1kk00kszC9L5A9tRjC8Z0RICvOrpBZ6FheLhQwSsbDE0dbWDrQ0t4rnzXWAa7jJMUhjdm5GxT625ieSDPqMYd/effB6WHyAXMhbm+tCnOzZs9usF24f0lkWkZaFLdnYXJdwzLHgfGJBglgZYp1mZ2bhtFqxsboIt6uIYA0xBkBHey8a6ruxtBLGex+dR3d/L46dOor//s9v4sWTx8Utp3joDxoMgNA8zNEIheR+JL6FbHaKMXQeExHCOal8hQCdpAahQJEownU/lZKLuI1Bt0UK6ws4efKUvo73NjMA6GClsMr3x9e5fP0GhvbsRXNzqzpA/vlH/4ITx08ilUiJD05XJddoFk26ujt1DwoR5HAoQJbiNIN6WYAyobpEjTkVwEtUUaCuFssrK5iamkY0FtfP7+4mp98wgiPb2xL4+Bzq7zVZH/wzM0c4P1hMkHtYAYlOiY4saFHcJWKLBTGKtv19fWhi4bJUwtTkhNYFzlUiW1gItRH5lE5rvdHzLcH3YsfuXUNaXymyVvYFFGdVkitCuRfJVBa1NQ0KWN3Y3FB3QSTGAFG+hg1Ojw+boW0VCPha6VRCBc9Do6OoDfiRz6VVJOP6z5DeqaVVbK1nkI5YMDc5h8Y6Jw4f7US+uIJCifi4LCLbVqyuZHD67Fm0d7WpUEKhVO5eIXpyBlFFwTZruNksFnoDtbpv+bwaHOzXPGDXgt/n0zhwPFVMYRg6K7/kvIDoJxZBGjE3O6eODQZpmyDQKNbX1iScMyCZ9zbnWGdXBzo62/Xz7967q+vGYhjHf8+eEUxOzgq7xbU5nSJfegtBvxsetwN1dUFdS64XPl9AmK9YLIPahiZMTk2js7sX9U00JZiCoPY3XINU0SuhSMc0cw/K6Dv+TAqXAodwzZLeXMFjMKD436ae/zrnuUGfGIyKfkKZec4VkteD77PS8VjZoz6HGjE7QL3PSveQ/qxcivJrCm9Wfv8Uz7mlzTPjJKNnuIv3cZFYOrNX5AOEOTnk4Lc0NTzFE5rnwLP3ymvM13q6X1b+yrNxqYjmFV77TqMJ3w33pzsLCJVxeH48zPNCoaE7ECU79+ifLULsRK5U9r6/sqcvjxdfc+fP3fkzKv/27Het1HxaoFhi+DTXuxScDnZoUTzfQiy+jWIxhY6uFqQzJUxMMPODfHoLOju6EInFtZ9Qp2aeInszgrVBPW9YGOazjLgsFly5TxOeh3slZSwYvJ8Z1+fnn/5OOS8lFTN1DimZ7Bd2TlrtLmHsdn6+amBo9XhcHYHqCFRH4PkRqIrn1RlRHYHqCFRH4NeMwOeJ55UN9vMbbcBSSGNrbbnMBjbO7p34lsoBSOK5lSF0aXF52S7P9udoNI6hXbvgCwSE1GAQJQ+mPFjSJcmvpTOYrm4eJOmgo1DD17t58ybOnDmD69ev4+SJY2IWJ4TUcOnfKdpROKego4OMQugMf9JqdQAl447fefCqHMjMAcaI5XSg8espQHHjzUMrhTRu5rnRpwDD90y8Bv+OziN+Fh6E+Rp01/Gn88DLXxS6+X3EAVScRGS38+/4bxTV+bV8LxRN+LMotlPw4MGUoVQzU+M4dewgHJY8lhdmFODY1tEhlEfR6oLd6UM8mcU//vAtnDnzgjAk5jCcl7BGbrrNWpKzlogRFhbCkSS2k3k0qBBQwszMJPbvH5HwQTEomUjKvZhKphRiRr5rmm2zVhtq6pt1+KFQTcGlvbUFpbxhSJv25iLsbvP5I9tRrKysiflLtyPRNDwQ0e28ubVhOMfZLJoaGjQebN/nz6+4yii0sihBvM+d23ewb3Q/nB4WQ4qwMNDPRsmSByW60/JwkMmbyMBfW4+rn97A6VNnJPrdvXsbJ08el1ubTnu6dcWXzhUwOzOjueYgW71kw/37dzF6YK8Ev2LBApfDB5vVg3/5lx8LbdM30IXaWjfiW/NwW7PIFyzIFaxweWvVCZDIFLFn7wGsboaQTBM91K+OilQsBrvVih/96EfCNdBdyc/P4gvnGh19dB1SuClZKMLRzcqDHzscvBInKXj88Ic/wmuvvorWVjoWrRJgLl7+VIUnhYmGtiTQiB9N9ipsuP/gEdo6u7CwtIK1lQV85fVXJSpQLAgGgmJ/E6XA97G+uiJ+75PxcRw6eAAd3Z0S0zhzKArPzs1LuGX3iN3uRFwOyhI2N0OYnh7HS2dP6B7kL3aW8BcFqvPnz0v8objHec37do9YyFmxZFlk4T3K+4B/x0KSGM45cv7jSGZzH2w8EwAAIABJREFUCMVSuH39Kr72+qtoa66X0JvNF+AL+LAwM4WAC0iFVlDrcxhXNsXzhnYUnDVI5VktseH7f/e3+L1v/A6CPp/mczqTVzAmA/bovOXPN900DCQ0HSU81Fc6Ubjm+AMeeH0uHcgZcCvx3GKTw5/Ft5WVdUzPzGF4eA+GBvsRCa0ILcTXonIozm2a3Q8rKiA1NNTpXqJ4vB2N4+Hjx+o+8XpNwJwR9PK4evWqwfFk6JQNaN62tzVq7eR7pshAdEwl1I7ID6J12BVQLBUUBMrAtu1wFOvrWxKK2EbPsdq3f0TfTzGJ60Yxn0ImnVZhxO+v0TrA4iXb6IeHd2utZbcKHbDzS2vYu++AHOlccwN+uvQZIOsRM3l1ZVmdFiwWcaxiqZyEXIb9CuHjZZip6QSKRuJYXjbdCQwUjmxtw+u0grWCulqHXjsQaITNWo8nk6s4d+EyXvryFzG4pw/Xb1zGSH+PeM8ML6XjkPxi8qZr68mhD2k9onOW9x7nwJWLF4VG6erpkSv73Llz6B8YgD8QNHPB7pA4xPWzsT4gAZFhrVx5yLCmyMkiFNcTPoOYScAixMOxCSyvh3D06DFx4/+P//3/xJ//5z/Xs41FTLp6e3u7JPxubm1KqON1fOmlF/UsoZuZ87Gnm3z1rL6H92h7ezs2wyEUrRbEkwycrhMia/zJpIION9Y3lHdx+NAhfOGVl3Hp4gUxvYkM6evvF2s7WFOn+5nOd4arUiRmYY/PlmgsqsI15wIFdOJZ+DO7u7qkaprnZBbXPv0UL7/8Mko2i9YZ5Yjo81v0PCTCi69JNzfH0Tzn8hKVc1kG4HqQSufh9QSE/2ABAlYWomywWI1ASbd0LJHCxYsXURusxYH9+zE1OSknOgOD9w7vVgGiWMxpbj8an4bP2wi/uxGfXvoUk0/uoKamiL6BWsRj6+LPl/IexOJANJHGV37nd7QPYfcMxVI+R1Q4i0R1ffg8ZLHyo4/Oob1nQIVaFm2JB2IxOrSxqXWqp6en7Gy1isXPYh7XdRY7iAHis627yxSFfR6PsFzsIOGf2R3Q09OnOcjGB96n7e0t6kygC5x7DRbh2ZVGrMx2aFv7lJ6eTnUeuZwW5W3YHCa0myKwxxtQ9xxDbsmhjiWSmFtY0FrtDQTR2tqmtZXXmDKow2qVYE7veYljT+QHFUd2ZJT3RhJPn26hzP8pPhfa/q9vsyv7r4pIWxGRP+vQ1j5JjnMjh1fEczHFKZ6WRfbnfpdQbgTgyq/KfnTnn3cK3MZYQQMGx5xlHeNFl6uaRQWrTZ2OLEQ3NdY9zfqpvG5FDP+Vn8lXKt8nFZF2pwlj5+c2+xzDaeevSueLxvq5YgKvBbM2Pl8837m3rYjmO53rO/+9IuZXisH/6s8sD17lM5rfLdr7lUp55PLcH3KfnBYa0WJxqggfCm/A7iiita0eKyub2NwkopBrPHBg9BBS6SwSqbTWt1g8iuE9uxGJRrRvZzcecUJ8HnBe8mcGgwGJ6Pr8T3OWdornzxCSEsvLBRi+V4rovLe55sPqYI1IvypjcvK1P6/qRNUTcnUEqiNQHYEdI1BdFKvToToC1RGojsCvGYFf5zyvbLwr3yb2cTaBzdUlHYJ56Kp8TUVEr2zGjXhuF/+YB5/llVUjIM8v4MiRo3Dx8Oh0IhQm4zAgYYIHSYo8FI3pGOTX88BNDi6FIB5idu/ejWvXrqGjtQ2tjQ3wuj1yZZKNSna1GKiWksEQK1iITGJKhGzFN4iHnYcSOc3KIhn/jcINDwFkABOTYMJD6UQ3/EqKMRRf+Dv/LF5jbz9qa+rL7PKkDmEdHW0SOygmUFCh2EShnWOxvr6p76fIzkM6na088NIdyo1+TU1QaAketpdWVkw7cUsjUtEtNNV5EY9sIhmPorenRwGFFrsbuYIFE1NzsDr96Ontx+LCnFzTTfV1CPo9sBRzEo3Z3k4eKx1z25EEskUbAkG6LFMIhzfR2d4m0Yft5/FYDPkchYQazM/OobauAS6vH1uRGPKwI9jQBNicKpKwWOBx2pCKR7A4N4vDB/cimQhLJCQugUJYIp4U25UCZF19jXHdlq8TD5oGkUEXN9mxdBgV1drOUDq6e1lkuHfvvoIC2zvbJYC7HVZYCgz/MjzQbIHioA9ZWOWs39wiesWJjrZ2XLx0Afv37ZEj1u1xoJDLymHN2cHWbDKKNT8sNjx6/BD7R0fkkE4mc2iobxVm4ic//hkGBnvRP9iFmjoPbIUk8skovP5auLx1iGeKmF3aQFNrJ1raOzE3Py+sD+cAnatNdY0S0a5d+1QMdrGDSwwLS2N2dlpziG39whsgB5udhz4HACfSGQrpVty790Chp69/+UtwuexiTBO30tnVo/Z+uljtNmJZ4sIH8BAZiSbws3d+gS+9/ls498uPceLYQXS3NSkQjQIBD7IUwekE8zhdcNrtmmP5dBrjT8aRt5TQ3NKioEailii47t69R8Id7xmG/ZEpzfCv1ZU5/O7XX5OsYgpQdgk9nNMUgFgooyg6Ozsn0WlwaJc6CijSEdsixzqdqhaij5wSlnj/8NKk80UsrYdw5+Y1fOMrr8FSIG+VbnKnDsgfn3sf+4e6UUiGEGC9DFY4A/Vw1rYgZ/MjXTKokMnxMWSScYzu26c2bqebSKYMHOqGMIxzdibw2lFI5n1rRBuU+eemc4GBfVovKLQFggp25Bp38OBhYSiCNbVobGwWy9rv5VyjWzuje4uiHNeuRDwmHAjFNxPUmcfM3DxaWlvlDuWaYAorWYXXscBAUd0Cq9zPREccOUKUQ0n3FseZawr/jfxkjvHmxpaCXTu6uxDejiqckFgc4pdY9Mik0mKOc82iwM+QYZRyCPrcyHJOuA22hSgDrn90tDPslizmdIb3rBUbW2GEtqO6blw3TYcHJMoykJToC44n1/tYPIWNcFTPD75OOpPUZycWiMU6OqkbGprluqfzPBVNoj7ohdebA43kqSTzMZqQTnmwup7Go4k5nHjxJMLJLXi9VjT7vWrx5/zbChMbZYcvYHjafHbxuUP8DXELdYEgfOSF5/O4cfOWQgO5LkeiMRw6fERiNvMe6Eh22m3IpqPC7JAVPzszL1c5n08scCRTCWTSScSTZPqX0NTagcdPprG4uIxwaBtNDU0qeAzv2qXn1NTkExw5ehClQgFurxtz84uYnJoS5qOluUniLZFW5KCzKEZ8BoXMSGRbyIO8XJZWYZny6rJiXoNXnSS8/6ORkAppI8PDGBzo03OWwhELn/fuP8TQrt2YmZmWONjV2SHhm3gv48jNaz2gi1phwKtrKiBxHrIQyrWa8+r4iWPqaCBqhc/9aGRbrHNeZ67JFLxMQLMpRivw0sH7jOuDExvrYaxvhBCNJXQPNDQxD8WlcEyKcwyW/eSTy+jt68fG2oaKRnxWEi3G9YGYkva2ZrmDea0ejU1iboaolD7hfbwuK1pbAvC4i3hw/zqS8TgYKhCJJLG5nYTbX4ezL74Mj8+PrfC2OhOY38A5S2Gegjdb6D6+cEEYrp7eHqCQQ3trM0p5dj5Z9DznoBEvw8IE9w5ckxgyzOeY6eQw2BFeR6+bGKuM8jfY/cN5yvuS+4A5dnI4eJ+QeT+PwaEBifHcS3AtZYEym0qhJuCRG9rtsol5zgKCxWZBhgVkpxeBmgY4XB5xqJnVwW6xQqmArXAIoe1tiZHsMGDhhvepw2pTYdeI5yaMVc9DduUpN0btfDvEc7MzNOL5b+Y+r4i2nAeVvWOFR77TRW72aeUwUov1uT3YThF6517OcMafF5w/K1jvFEy5N6yI9sZ8YZHBgxkwRjw33Yjshmyor1NYbcXtvFM8/2zXphF3mfe800VvcDHaQwsdQ7zTTqe3QUVV9qc78SnPnPh0nRcMuqW8j/18kwvNIuZa6fpUMjp2vJ8KP76yr+Xn3ymO7/yZz/b/5UjksnjOsFkWuHiPcv/NnIpSift+lwpnW6F15AtxdPcwcwHI5qxYW91ANlvE0NBukI62uRWWEaWOaJZiHiurK2htbTG5CQnT7UNUGPes3d3dT4sH3LOZsGn+Fd/DMye5ChPlni7T4cJQXLMX8ahYTtzM81lNp17/n6o6UfWEXB2B6ghUR6AqnlfnQHUEqiNQHYH/8Qj8j5znlYOCNv6ZhNrnDQPYHIgrLprK75VDMgULOofkIs3mxJUkpoVOzLbODh0ebt66rQM1hUQKP0SV0HVOBx6d6MS0UODg5p7ObXJmr1y5IodUeG0LRw4fQn9/n8KKiD4gJ5oHE+q5dK3wgFRxyiiA6nOc5ztdNxwtHsBTSTphDT+84vqsfGZ+Hor7FMM5BjPT8/C46ZyjQ5WCegwHDx2QUESHKlvW6SjmAYOCl8vlVSs1D9QMd6MQRoGLYgWdYBRIKC7Swbiyuo55hvHV+pFPRdDZXIuluSc6tO8aHEA8TuGKLfM53HswhvbeXZianpVg1VAbxNb6Gl44fQJup1XCeansPCdDMhpLomR16fNFYmEdUNj2zetHd2g2lVGrq8/jl2jCw31rR4943pdv3EawsRUuXw0SybTGnAFuhWwKyVgEL54+Ar8zr4AnhqUREcH/6AyXCy8ZR1t7s5i49HtRPDY/1yGxhgIgRZqxsTGxwuvr6iXQcYxu3b6DoeHdqGd7upUc/pQ44gyzyxXIv7Yjb3FgamEJwZoGTE/NIp/Jw+d3Y3g3BcMYspmE8Cg8Yno9Xly9+ikOHTqsa0/ebzS2rdb5peVlbIXiGBzch2SygPc++AiDQ4NoaatDQ2MATktRrnc6/ze2kyhaPeoE6OzplzDNANDbt6+jtaURbocDyRixLRY5br/73e+iuZkMdwaIpsS7XViYkzhKV6/dwTZjBqaR012E11eLra0o3nnnXbBzIej3i2VPbMHefSMShSl+0s1MzjRFTzLN796/h43NMA4ePYqJyRmsbmzixdPH4HXQrc9Tvh2LS6toam6R6MoAS4bwtTTUocQwxWIBa+EQJmdnxeb1B2pw5cpVdQjE4ykJkXTHE7PC69vRVoc//P2vyo1mBBKLBGaK5W2t7RImGVTHQ7Pc5w4nent5D8clQlFAo9OTXHTeGxTl2P1B0TNXtGBmcRWT44/xlS+9AgcDOymClNjhEce5D97FiUMjcBWTsOZSKoT46lphr2lCzh5QwK7Fakc6GcfD+/cwOz2Fb37r20jnSsjnS1CZwkmHLHnLOf3n83s0P6mI6O/KRTq2+39y6bIJEXa5NM/dXo/GiK5eOpF58Ofv/KyZVEIIDP7HYhE7A3i/U2Tmz6SgpvuokJfwTYcwCxOcIFxrGB45NvYEX/3qV8uu9awc/BTVLBaK3i45xIlq4L3De4nuPQpBdALeuHELew8cFEOf852dHMwY4BgbdBCLM3msri4hFo8gvLWBE0cOoJYO5aLBG1DMZwGL12d0dL8pLuQyBvdSIn7GFN2WlhYlABNnwYWe75+YErqa9Z7zeSyvb+kzqkASC+t3isL87PzctbX1SKeyCPiDWFtYwd7dg8jl12BBFD52nlh88Hm7cfP2NCZmV3D6i2dw8cYFuF0lvP7iCyqXct54fT6hozo6u1DHbh4V9HISSPnr0P79cjdSOGMBKZVOY3VtDTOzcxg9cFAuXrqHuf5wTqNggirTaRYZ3ZicIOs7L8b19jaRXDHk8hl0dXWivbMX2Tzw5pv/pOJcS3OLujmOHTmMtvYW3Lt7CwcP7lfgq4JzC7xXUrhx/Qb27BlGd1eHBLOV5WV0E3cmHrAR3VjktDmcSGWYhG0Xt39tY0uceLLBG+vrsG9kWPcywx75M5g9YHW4xBG/eOmyQoxV3F5aVAGhsa4GDXU1emZReOJnoihGwY+ubnaO8foEgrWYmJzEkcNHsbq6gr7BXoniFFj5ZxaG6JYmDotrPK97RaikQ5zNF3Tt26xubGyEcf/BGKLRBN544w0UkUcROVhsxHGZYOvLl65heHgEXV29WF1Zw+TklIptXCf53J+bm8KJE8fhdXuxsLAqd3t9Q63yMDzsgCLSC8yvWMX25hrCWyu61xJZK7yBJswvriBYR/xTBi6PV+Pkdbs0Jv093So8R6JxTC6sis/McOyh/h5YigYlwa4asvHjyZSuCZn+Hq9P80sMbJsVmxvrus8onlsYtp1KqijC+5Z7gUg0qcI5uzQ6OluUY8HODhevS0ODQomtFP6KQC4ZQ3x7DW0tzajj3qBAYd2qkOEEC6FOH4L1LbA7vRIpbbBr75NnDozNglQ6KfE8m8uawgaxRhSN5Twv7hDPTeoir+tTN7OEyorWyKe3Qeb9Jr927hEr4nlF4P6se5trOs0X6gZgSHW5I+nz2N4S0cvOc4rWlV87zRLPC800QxCnw+ebMUZof1E0yA+hPvj3djsmpyY1/gypfYYKMe7vnQ7v535miTs9itiVsaLAa1AjFVRO5ft3omg+z4H/nJD9GzjPd7rVJS6Xxfadr6OOtHL4tUGS8cn3b8G2sFDDNZGfibzzmPa0zIah2YCdg6HtNSRTYQwMmm4LIu2IC1tb3cLRoyfgZrdJvojbd+5q38VCBUOHGVJdLGYRiW5r3aqtqTXrHtdfu2Gem25SOtKlp+ue2PlZP1c8t9qEBKw6z3+TO7X6NdURqI7Av/cRqFYU/73PgOrnr45AdQR+7Qj8OvF8pyhuNuR0niexSfashB7jSKpsunfyFivOc4XM0UWdTCEWj6ulnA7W/aOjuHb9Ohoa6Rirk1NrfHxMrk4yjHW0JpqkrU2uPv4sCuoVx9Jg/wCWZ5cUakXXLQ+lx48fk3uRwjnb5unorYjnJjDKHCQq75N/Ngcn828Uvyh+8yBMxjUdnWyjZtgnBYZKUYBt1BS9ePjgwZfc4GyW4W8PdSAl65GH+vr6Wtjs5DlnJKZQcKG4RSc0D4UUFOnwpmhKwZaflUIYfw7/P/EdbGtdWl3ToT+fjKC51g1bMYXI5iqOHDyolm4ejimwrqxt4eK1u+jq7sNAfy9amxsw/ughMuk4RkeGUSpmUcxnYCdqp5CTWGF1eOAWq528a/LPG3XY50HUzvbWPF3RFOY8WNvYRKYANLZ04uK1O1jaCMPhDSCZYds9gw8zEhOCfi9effEYPIjJXWeFOfAH/LUSWHmtFpfmsbGxhv6BXgSDfsOULrv0Kvgbjj0LJ12d3WIO0/VK/jmDS+m4HOzvhcdpB/JpWEp5XTeX24tsyYrtRAabkQQcbh8KuRKCdDYvzKK9owXRyBbq64O6PsLE1NTh6pVr6nrgCTeeiCOTp+jmlRg4PbOMjo4BRGMUnD7F0PAggnVe1NUHkIhuw+1woaN7AFPzq3ImNrZ2YXJ6Vk5fMsu9Hhs625tNKBvc6mr4yU9+IhGUB3gKVHfu3JZYzEC4tbV1PH78CP/1v/4XFJFFJkuHnF0i/sTELBYWlsX/ddjsmudHDh1APB6Fy+vB4uICxh4/lOjEecv5TpHw7EsvSRjYCEUwMzOHuqAHmURIgnQklpQAZ3O4xN6liELcz5GDowjo3itiIxpFNJlSoB/n/U9/9g5WVzdQKFokwno8PrS1d+gzx8KrOHaIYYpOucJ4j/GQTPH34IFDEnQ5/znXiXVaWFzSfU/8EUVkupophFOk5tpAbBPFV4rUVrsbN+49Qo3Pg119HXA7LHLK0u1JdMj0xBhGBjphz8ZgzadRKFngb2iHq64VWZsPuZIT2XwRXjrl4jHhOZpb23HqzEt49933Ueuj0GctYzhs4nfX1PgRjRu3cU0tMSkdWiui8SQePHiMU6dOqYuGHGlyqU1Iag7hyLZwOhRlWBzhtWARiKGYRJtwPVX+gNMpMU2MVwdb4YtaCyk+GmHFuIA//PBDhfjy7wJ+hvUyfNWtNctqpYBOlrpZx4h34fhSeKYbnmimiclpPJmaxd59o7hy5VMVABke2tPdjX37RlBfz4JQLTY31xEIehHa3MBQXzcS8YS6dtwur64d1zk6VsluzuezaGis09gTBbHJcGCbHYsLi8qO4Dpps1hVNJmempT4197ehlu376J3aJfcvVynKRIykJahuSwIcj5RZGpqbBEf9/2fvY+zp48jmZhHPr+J2iCDHZ1obNiF6dkIrt15jIF9gxiffYiaWhdeP/uCRGOt8XJ8WjXPiG3hnKcYHgzW4K0f/xj79+xBe0szcvmCxHPKgOzE+Ic33xTeZdduCrR2db/8/ne+jcZ6H1ZXVvUeKe7HY3TKT5lukVIBbR0t8Pu9KrqUYMc//uM/6zXOnn1RRQwy3t975x10dnG9T+HY0UNaf4myKsKOdCanrqvHDx8ImVRXwwJlXEUxiqUUO+vr6lRwJW4kmysikc5gYXkV65sheH1+hby2NjUhm0oix24Ul9246wtFhLdjcHg8ePT4CXp6+9RJwOdBKhlHKZdFb0+nwoY5ryiu2mzMcnDLGc6skngirW4ihnwGgjWay/39XXKhEmnCwgpZ63wWPn70UM5tstsrIqnw+Cpuc/4zCDmPe/cf4/Llq/jjP/4jtHW0qusmEgvpHvnww4/R0dGNnp5++H01CpL95OJlrW8TE0/09VyyLlz4GK+89AUE/fVYXZvHxtYyOjtb0Nfdi+h2DA3BBuQzKawtz2Bl8Qn8fgcSOQceji1g9OARbIYjyOQL6O7rx72791BTE8BATw96uztQyJGJbcf1+2MqbpcKWYzsGmTk9lPUzfziEhKJNFraO/QBeR3FOm+o19px9cplXeOmxnq53xkizA4frmvsmmF3UCi0iUDAi9a2ZgniFND585hx0MBOL9jU5eKy5OGyEbfCPY55/pLtn6ewXrCqeOzw1Kqjhk5fJ3M72NVCQ4G1pGvEQFgKzcpZUFnfoqKexHMVo6lMin+nNaciSlv+f4jnlU3oZ4Xyz3YE8h6U6Z3rmVBU5Fyzw8gUAYwH4nnBviKeP2Oe70T0Pdv/mWwcg67jWlthm6vzkHtaPVeN89zmsGN6ZhqN9fVPxXP+/bO97rNt9XOdmkWOHwX5Cm39mXFD67SQggZnxOcp90RmL20Ed+NK539GIK7sXcWdfw7bwleqcNyNy7qyHy9/k+m8fMqRL392ftZy7gY7DDjGT6+N3vNnGfHPcDjmtWhUMGcCWIp48mRMge6NDa3KZ2Gha2LyMVdSHD5KFFgOtbWN2NyMYGxsAq0tHWht68Lyyob2l/X1xkTA/AYG5vp87D7LqpBfG6yRSK8gXzlg6CIncq98TXU9ytnmlWIBd7Blhzw/F9c9vgj3unSeqya9w+lfZZ5XD8jVEaiOQHUEnh+BqnhenRHVEaiOQHUEfs0IXHr3/ypVWmYrX7LToV3ZjOugkUkgvLEqN+VO8fzpRrQsVFBEMq4bikJEHnADC6FZ2Nre3tWhAxzD+7Y2t8U+pSORm3gydgNBv0QWvoZhgTv1vbMzc2hobBL3tMbrVrs7sQ50orFNnKGjxHlQoEhnk6ZtXP/RH2wREoChXhRl+e7Yxk9Rm+ePyuGHhxgKTxT0bt64oTZtv8//NECUByv+otglrnnZqWTcN5t6HboO6eJka74cMlboc/H/57OV8DRnWRQM4NLly+LysiWdwYV0W+ucQKdSqYi7t2+ocIFcCp1tjZibmcLxI4clyhGtQpdbPJVBuuBELJmB103XaxxTE4+FbaEIZmcQmIWiuLWMlCnIse4j2qNQwOrqMvr7yO/N6qBCYY/jTsGapySby43p2QW0tHfh5u0H+jn1jS0GaSPWO92NKayvreALL5+CrZiARfYxI+pZJKITLeGR0EiBlC3+FGStduPszObS2A4zbCqC2roateJTRGMHA7+fbOaZ2Xmsb4Uxun8frBxfhWgZhBDd1xabA8trG7DYncjmCnA7PRItU6k41tZW0NhUj8YGFj8ouOeQSTMYb0n4CJfDjdnZeTQ2NcgBTNFsbPwJhkdGkcsW8eG586itq9f83I6ENfYsYJw4fRL5khWdPX2oqWvC5ua2nIJEqrz6xbMoFBj2xgZ3dkZY8fbbP8fI8F5xhOlyvn3rOo4eO6IOC5fDg3/8xx/gpVdekEjPcMW7dx5ifGwazc3tqAnW6mcy0JMiVyoVw/j4YzmAa2pr0NTUrNA/CrF///ffx2uvvYbWtjYxlZk9MLJnBMVcGnYrERbkf1rg8weFG6HwRqeXR45TCnYGK8LiTkdnp4pmRD+Qe837kMgKipCmO8UwRZPJKIQPBiSEkllNEZ2vsW9kv+4tivQm5JdFn3VMT8+o4ETBjR0mFHJ5bULh0FMGOa9vd08/YtEUUqkwjh8fRTGfRz5rgcvpwerqApYWxuFAGnU+D1LRFEp2N9yBBtg9QXiC9cgWgPB2BD093VheWsL83LycpqMHD8kt7RTSiJ0iab3/WCwi9A3FcbeHLs6CHMzzCwt4cP8Bdu3aLea4goaZL+D16l6ie3lunhkHFM7T6OzskHDGADSttRRFFBRqk1BPfBDd6exU2QptKTSwv79X3897cHx8Qo7bl156WWPKa8BiBF38XNv6Bjt0nzJcksUn/j3/zOtC4Y2/h7e3cevOQ7S394rxzg6YhcUFdTvEE9vo7m6D22XH0MCAAiJZRCjkyLMly5uFv5zeCzsI2BV07NhRevE1VhIyVLU0QctJCe4WfZYi2/u5JnZ2yrnMcWbXQn0TxUCiGUxQKtdldmQ0N7egJlijQESf13w+Fozqavyo8eVRyGzCWmJ4sQt19V3w1rRhen4NLr8bK+tLqKv1ob+nU+scfylEmOiHYhGhUFjPA3YHUD6jyBvw+ZFOpoTYYRGyJEROHj/67/+C7WgMr7/2ugSqi59cxMsvvgi/z4lHD++XsTRmfecc4Oe+9+AhTp46A6eHLO8MLl38BF6XE6dPnxY6jAK9w+7QNX/48L4QHV//+teQLxCfU4Dd6UIuZ7qliMriOJOtXRsM4uGjhzh8cFSYDT6z7ty5DxTtEvhSujMYAAAgAElEQVTo5GfYnttnOh+IEqHIaSGjhU5NzjZrUe5xCt/5EoSIYRcCi8cMdT1x/AhCGxtYXVlCf18X6mqDcmITAUJk1MbWtgKYee2YedDZwS4SH3r7uuF0ANPTk/ps/f0DQn7wucx5TPQC7yF2+igAlF+sjjDiMRjCaxXK7Mc//gm+9KUvCRnEojNQUMcTHa18rqtYkc4KWcV7kes158bk1ITuGyJOcoUi2to7tcZnMnGFa8eiURw+cFgF1EQ0ChQy2FxfxPLyLGxwwOevQypfgsXpha+mAYG6JswvLKpDioWEjpYmuGxEJznxwfmrKroG/B709bYrrJnZGdTptkMRCeDc5zCgOhJPSKwjkzybSSoTpJjLqNhXUrhvpSsLmhcFYiW8HrArjCx13lJcD6cmTIBxdw/DxU0h0uniXCJD2q55yOcA9yt8HQZls6iZE5qCeAsHGP/JCa97jf9jqCnXfjLm+Yjmf0+FR4NTk5jLOVR2WGuNL4uq/H5JrDpdSwo2+IwdAZ28NmZfWBEqzR7LBLKaUF0zD4yL2DjN7djYDCEUjspEEQwQO2Nc4Cz2i0MfCAr9tbZOjNC2ipH+gA+pTBYr6xtC7OweHDDPWwYPp7LYCkeFGmtqqFNHDe8hhorbuX8r5lV84fuhiMv3wPufKDKr3YZINIxgjVfYlniU+B2uK2ZtcXtYiGOBs6COEX5WdszkciV1UtmsRRVDRFIvWZCMk4HvVjcBM0RYFGPAbl9PtwwELObz2c5nKjuTUmnuG6DnII0MTrtLxVY+SxiSS1OG8CVaQ01egUR5YqbK7nmzDy+HvVZMMGWUSwWtZrVxF0W13vDFdWnK36PX0bParKVGjC5of2Up2mAtWfDw/h08Hr+HusZ6lCxu9Pftw+3bt+H1WPDi2VFkchl4fOTrAxvrIaTSDJ3uwcZGSOvuyuqqzCIsdNJswj08izscAw8zBvJ89jCDw3Q5mEIJ3y/3fqbYYIwx5t+Z8qLCheYgzxD8zapcCO4PK9iWyjnn+Jf/S1Unqp6QqyNQHYHqCOwYgeqiWJ0O1RGojkB1BP4V8fyzAUOVL33eIUTxPIlYeLPsiGT75DOOeEVkrxyGrLYSYvEtOB0eWG0eJOIZPJl4goWlOQyP7EahmBPKw2bzormxXQc+Hihu374ljmmwJoD9+/fpEECRenJyWoxZYgkOHxqFrZSWyMcAMP797dt3JTxQzKET92u/81W9Dg8aRsAvYX19TeIPmakU0HlAo6u8crigCEZBmiISxX0eSCnm0XG5d2SfNumGdZ5QazfdhnQNAjkjuFkseq+VcTFtwWac+G8SSCzGRSOHaI68SC9WV9eFsKHjfe/efWhqaZEg6PK4kMunsbW5ifnZaSwvzskBtbS4gJPHj0nkpXOHh8jNUATnL9/R6+XzRMqk4Pc68cbrryJI12E2rYOly+HUAWw7EkcynRWHmu+NTmsKsjoEF/KmjdtGoT0nd3SGAmi+iHgsgdXlNbXutzS16GBTzBMX4RbL1uUm95Kf0eAceLgxR3O23boUFFdbW6eOhJ++/TPsHz0oHMxGaAuLi7PI5pMYGRlCsMYj/jIDzlpbOhEKRRTeyf+IKLhx8yZOnzqtzgQKseTFEp/AUFIeijq7uvDhhx8ooJKhVHSvEfHDYEa10tttuHvvjoSoffv2Sczn9X18fwL7941iZm4a9Q11mJqeREtrixzWFB3phAyHo6gJ1okXPz8/i6Hhfnj8brnXbTYXEvEcGuqacffOPZw4fhiwZGFzUGqk282Gjz68gNs376OvrxevvPIS7j+4LfZxTaAWuSzw13/19/jDP/kDtHU2inF+8/ptvHj2FfFue7p6VHThgTkeJw85jkw2hb1796ioFYnF5EimiPLXf/O3+OY3v6mAxcuXPkFbK528HRIMiDagM5iHfgrnm1tb6gphcB0RFg8fPpK4zzBL5NJoKt8rnP9r6+viCZNVns6k5YaTwzqVhjfoR1bONqIJUuKd0ynLr6WgR1QBhV06lCnGhrYjcgVTmD906KA6TDY3N+Rs9vl9cp4/fvxYIjRd+7lkDv5aK0b2DkjsdFjrkMsU8eDep3C5ElicH0fA7Ud4K4eiwweHl042n4IdifCgsM2f19nZhes3buDo0aMK32VxRfgTp1NhuxQgeS/wfqa7lwiYbK4krvf5C5/g5PGjcpVWwoS5FvA9cs3g/ZRMJfX9ClF08LPaJZLzaxQaWi7A8XPT/cs1iUHB8wvsdhkVjoJzlkLIp1ev6bp0d/dq3BgcyOBdzmP+/o3f+5rc6bzfKCRSXCjkWFAyRT7iU/jviWQe167fQ2NTB+7efYSaujqcPHUE6+vz+Pj8+3j57GnsHtgNOwuEJbbaEzNAQcIm8YciBMMu6VpnsYeYkrq6oD4vRT2KVebrzTpJ5zLDK3lP0qFPQYk884OHDmJzK6Q5QSwIrwv52VwPyThnACvXef7i/d/U3qFCRiq8DDfopo4ik8uiprEFh0+cQcnmUsgoOecUq4yDlIxtClvMsjDYB/7i/OKYU6yh6M25yFBbYjn8NXXYjiVVzPu//9/vwe8Loqe7R/fA4sK82OFrq0tyI5M13dxYB4fdIFRYAF5cXceTKRb3oqhraMLa8hz+9Lvf1vODnyedyqkAGApt633EEzFEImF861vflMs4HAnpnuCcYpGVazMLuEODgxKzW9ua4PPSrZ1EOJRAPMICZgP4rLU5LUimE8Kk8PMVsgVYilYEPAGJr6HolrBCFuaRsMC4uobHj8fV4fDwwT1xs/t7+9Df14tkfBt2BwteBdhdfrB+Ojm9gJu37uLr3/wWHty/q+IsO2vS6QQG+7u0jppiWRgjI/u0xvNzc66/99576tgY3r1L18HvJd4hpfnK5yCvz/e+9z0cP34CL7/8kuYsn5ljY4/FPw6Sn263Y2N9XfOd75nseCKQyEsmKoii49vvvIOapkaJq9o7WEp4dP+e1j8y5OuCAXHrHz18oM4TJ/EQm1vo27UH7X1DKNo8yMCO1Y0tzM/NSew+e/qkfrdTPD93FY3NTWhrrUcw6IbFynwEN1KJhJzGiXgay0vraGxswXp4C4GaIHJpGg6W0dnehFhow+QEpDJCwxErZrWxG6aEAotVDBFOJRD0eRHe3MD+fXsR3Y6o6EORERa7ihIZSwnhhOHq896m+7+uvhaL84u6/s0cg6ZGjaFCWnVLPs95rux5Prst/Cw7fCcGZCdqxdzjLMsY0bJy3/N6ynX9FLdi1gKK1xT38xTuHVxfWKAvqVhPOdTnr8FWKIr3PvgYwdpG7WteYQcbUXIWO956620V/LgOv/rqq3j/g/eVXUJTx4kTR7EWjuDyjTuIbW/hu9/5PXhVGAZm5lcwMb2gcX7xzEn84u230NXRhrzFDZvTRQ81mhoDKuodOnAIFjhx69Z9uD0+sfw9fhfq64mIcuLDDz5GT9cQrFYGqIdgtRVx9NhBJBIRPaOY7fKtb35H7uarn16Fx23BoQN7NOe4D/r43CV0d/drHbc4rBibeKT9xdff+IquFV+DHY98Xh07dkz3CvFE09PT6t5ZX91SF0djY51QcNznARxH7ovyT4sb6hSwskjBfeYzxI7ZlzIEO2uwhhp5E1KtiklZPK/MiZ1Incq1l/Of7nhmjZTccJacWFuex+LqBGqIsvOyu6cFFz6+Apc9hxfPDMPpccHq8mN2ZgGJBAtyHrS3d6mzp6WtTV00dJzzecGget7nDFhn8YiYI+5FWQQ2MbKVjgLJ+2ZeF83nUt9EsYiSxeSTsN2CRUsFhFpMkC8DiD8rnp+sMs+r5+PqCFRHoDoCz41AVTyvTojqCFRHoDoC/4p4XjkgPbdBlpvUtHxKeKCzI5tEfHvrqTi8k3leEc/Nxt0qI2KhmFYw2P0HTzA3u4Tmlmb0DfQgX8whkYzBbvcgHIqjqbFdbjI6MT/66ENYLEU5jyl2MnyOYsL09Kz41YFADY4fO4Kg14TRUUxlSBp/DpEJbK9n+/yNG9dw5Ohh+HweCSgU1ikEU/zhAYWYiAoWpnJIoADGDTkPdeSQ8s8UFxkcWcgXxSI3wkuNhC0T4kUBwDh9eIDkz6gI5pUhr4jncgGWebUupwuZnHEisi0+mUprU//o4Ri2QmEFJPkDfgm4tTV+zExNYG52GoVsBqGtTSFW+H4opJ058wI+/uQihnYfREtbOyLbIQQCFJPT8LgMhoPcSJ+H6JOMnODkg4ejSbGQm5qb0NzUhIH+PombDGel2EexlQdzClFFCn50gc4vSgB/619+LJGZDtmR4d0gy5byMFEtbh14jdONP0vt3xaDoKjgH3iYppPq5s3baGvrFMamUMqgvb0JThed7DahO+hQZAEmHIqhob5Z+BiyxPlr164hzU+KcuTHc/4cPXIU58+fl2uRgiTnD8VJBtHyeitIFkXcuHEdQ7uGUFdbI3QEr1tjQxPOfXABJ06cFHKgs7tDDmJ+jo4uujEbxAdfWlrDxvomIqFNHZD7h/pgc1hU9CgU6Fy1IJMqqJPgwMG9EmVTqYgOzLk8xyCAXKakw/K9+3dx+oXj6O7uhMftw6OHE5iYmMNXvvY60pmoxKWfvPVT7B3Zr7nPgDldE2sJ22F2OkAFAbrW6BAmvoX3AB3lf/d3/w1/8Af/UQfrt3/yFv7jf/iOPHPCgxSKGiOiUyjaHjtxHGNj43L2ETvCY2r/4IDEDWshozBBFrf4sw0+ySrhnC5TFl44r3ifPRx/jI6eHrnQGVqYLnN9yW3mnO/u6pJj1Yi9FtgcbmxvR/HBBx/g61//etk5V8DY2CPsH91vHGYlujPJDnbh/V98iJe/eByBGqdctA7UwQob3n/3LZx9YQ9CG/PwOCgeemDxBuGpqRUSiGKCcTiW5ApmoeHixUvI5nJiPwcDfnUBcMOYTibgYQAiBeBMVodvjif7HIi4+fTadRwcHUVbS4uc3izOUACgqEexg4U5dsJIeC+HBivsrcyVNe5AI+hyPRKPmN0eNhv6+vrkqGPhgN/Lgskvf/kxvvoVcuSdhv2eo1hlWv6J+FimONfZITGfQYMsWPA6sxBI4ZroDN5viWQOqUwR9+49QSzOoGU3RvbtQjodRjYTw6ED+5CKJeHzBIwrFURP8HeKFw7dv3zv/IxTUxN48aUXJKAps8DmVEGR/24+M8fbFOD4GlwvzTpLgb0k1r1wDBaLxHjeq++994EKNgykTCXT+vpYPIZ7YxMSsBNbCxgd6kQpn4TX70PBakegvhmZghXRSExu86bGRswuLDwtbhoB3bgx5f53OHTN+HMp0sZiUXS0dyj8lp00ZOKyi+dv/ubvhL/heO8d2aNQTQqVQwN9cqoSf05cFNErfE0zR5i06MLc4ip+8vY7ePHMMXicUI4BC8W8v+fnl/BP//QjiWNLSwsSt5pbmnD8+FFYLHxu3cDu3cPoaOvU+Ew+mVChi2v58O4hzVH+R1yY2+Ez4dsuJ1Y31rC2ySBr4xhmJYNByQFvQMVau8uqNdapcNSCHLkfnfslvvGNb4h5PvHkMY4fOyahj9edyz2xVfmCTXPm5p2HuHv3Af70z/5MonUsFlZQZzi0jseP7imrYKB/EI8fjavQ2dfbL1GusaFRz9JYIiYeOtEzXAf4/OUc4fOV1+cHP/iB1ugvf/nLmj9cs5l/Mrqf66cp4ty9e1ffxzWdvwwqh67kqFz6zAdp7uwsdzYlsH/vHtSTUc5waKcdY48eoMbvRy6bxezMFLoba5CKhJEtAnWNzWhs6ywHcJcU9nznzh18+3e/pT0BMyc+vnhbY717Vx88Xs5tYt9Yk87Bwq6Fog2LCyu6T7L5HHKFHLxOG+KxLfgZUp3P6BnMfAUiXpwuv1y45NAvrq1pbafQH4+E4XE6NVYsIvLeI3rC7fUJYVay25ElNz2TUtgv116f34vlxSU9d4lDYuaA3UHR1qCcdsS9/Erg5M6tIb9/Z/BmZQ/4PO7OcC+Mu9kEqguPJOwIjQKm24N/91ygI8PAbSZE3mbh3oB7pYIKI5xrRTjx7vvn0NTSqftuqL9DX8eMgkufXMGBg0dw7foNvPb6ayqMv3D2DB49uo9jx49ibnkVKxthzE6O4w++/S1YSwWks3nMLKwgW7BiK7SNU8eO4t2fvoWezg6kCnbUNTTq2lgt7NIpYGR4n8Tz8fEpDO/Zi6nZKeSLGQwMdoN6/3vvnsPpUy9jempBxfrZuUnh20ZHR/QMZReFw+6BhzkN6ytMq8DB0WF1J5QKFrz37i8xODCsUPd8KY+xJ4+1b9g7MCw39/1799SJR9zXnpER7cHotuczgtfB7SIyagWFQlYFA3ZAJFNc98y4cix1DWDRfOGaL9OGGOd5eRiMIcZ0H3BSPMXDcMNe3u/vPAfwulcCRZ8WRp0OZMn7t3hhy9tQyqeQyGzA6XMinSeS0I1zH34Cn7uEV17chyQD6WMZ7eEam1oVBs1nCp/7xKuwY7O7p1vPaQYT8/OzgMD1musucVDMptG8/BXxXHR5E8QqjBEnPIV0+c/VAciibqksnpcsdq3VFSwl5/Hp3/qfqzpR9YRcHYHqCFRHYMcIVBfF6nSojkB1BKoj8GtGoMI8rwg7n2WdP/02ukkziafiOf++4livfG/l77iRN1xTcjuzWFhgWBbbivPYCm0gGg/D7rSjo6MHt27eR1srheIgkqm4HMDkxdJ1zEMrQ0IpRNGx+GR8Wo4ziuc1fgvcTjuyGQocHgm64qjaTPjd3NwsVlZXMDDQh5aW1qeiHA8GPJjzsEPXcm9vr1wu/PuKC90Chsc940DSBRWLxuWGouBSU1On7+UvtmHzAMl2Ux7m+R/FRwpGlYMJv06beh4mGTJJlALDLcv8UOU2WuloTwo1QlTL9NS0DpW7h4fU3uy0WzH+6AHCW3T+UzCOCu9CQeTo8RNYWFzG5NQCOjq6MDIyjGwuKcGAXFTiTShQ0Zk2PDyMRCKFWCKNdMGicSVrm4IFnefZTBpjjx9JrJDoYrNiz8geeGtqYbE7MD05g8h2BFevfCpBkmgVXo9asirJUbUyaMsi964ONPxsPExTcCUltsxwJrqDbvSpySmsr26Iy9zd3Y5iKY9AkAIDA0uLQqkkk0R9eLG8bJyH/ho3Wlubn3YOUOD85OInZaEmiYbGBjQ1NqlIwlZ4tnZzDvF4RcTM0vKiBIfuni45fCvt6xSfP71yA4cPH5HzsKOjDUsry9jY3MDowYNqHW9sbBYveOLJBPKJMPYOdaGmPoAMW4vdXoTCCdQ3dmLs8ZQC9RiMmkiE4HJb1G3Blu5iwS6hxe316pCXTMfh9XmQSBL1cA379x1BY2MtMrmokEETTyblPn755VfkKjQ5ZAU5/HnoN23VbL22wmq3y/F55ep1YVjorP75z38qp3RTY4OCRnn9HVYHJiYmFRJKVzYDCxNJogCIDgkJs0L+K8WcSHhNQuHhI0d0kOXE5uGWqBGiSHi4png/MzsrrM303ByGdu3C4sICenu6xXPne6ZoxT/ze3l/8PsY00kGKUVeMs4pmvBefPJkXCLZ3bt3VMzgukSEzbmPLuBLr5+BxcrwVSusBT+KuQK+//f/D37/21/A9tYimCNqRRBFlxf+xsan7nAK/hTN2eLPn8NxOv/JJ2Lx8zsG+oaEIzHrSkpMYha7xN1lAY4IErsdn356Q2761uZWzSuuJXTxb2xsSMzm5+Nn4O/8d/HBc1kV3rh+UAyhU5afn+5nOmV5/5nW85LWEL5PjsnNmzdx+PBhccb5vXJ0Z7O6P+ky5ziOTU2Y7y/khZmiQEfuPd2RfG8je/aYzIA8hagStiNpXLlyHXEWNtx2jIz0Y9euHjGcg94AYpG41sRMJqH5YBzw4khpzaOgcvHieZx54bSE0dbWFsRiSdjsBudlwvFM1wrXQIo4vMf43um8Z2cEA4tnZqaFGaLIT0GeIigd6oFAEKlUQp+NAv+FK9cxNDiEraVJ9LfXwoasRMxgQxMyRAc4vcLasNOB2JlPLl/RGss1XIzhciGYP18hol4v9u3bq3mxXcbFECHW0NQiAZ2NBt/7q7/W9XnxxRc1D5YWFtRhwa6AxoY6FPJpOB0UbhhQbRUCIhpLwWJ34R/e/BHOvPCy3MbLizOaZ4cPH5Xz/OrVa7qX/+Iv/gI3bl7He++9j6/+9hsqOh4+tF/3Ed9XLpPTs5P5BlRA7969LbQRRTw6z+tqalXQJXrF4fKKZX799h0FnRLvQ3d1Ih7Fd//wD7QW37l1XQWFXcPDeq6kswW8884vFMrd0d6K8bFHwti8dPYFoZdKpZwwB4UikWdOXLp6A7fv3Md3/+iP4Pd5VTCObof0/KPoz/wRotdY5NvcDEtAX19bV1GkpbVZ6xTd6ZOTE7pOFMr5b7wPWXxi8YzP5TNnzqiAQuGc939DfZ3mEMOEOUdOnjxZDsk1RzvOxcr91D+4C5eu31BhgkL9xtqa7uWDB/arELa6vCjXszA4D+7Ca8mjMejVesd5wdwGuvJtTifmF5bw+Mkk9u0fxa7hPbA5ffj40l14fD7sGR7A9vYG6uoYImmc126nGygRvZFGaIs8emBtbVlFFq/bLhwLURtEiHGu2R1ebEeTmJtfRrC2HqFIVM771eUFhDfXFXTa1dGuz8/1h3OBc4z4ISr2aT5v1EVgFb5OojVMpwtxVhR3zfPOoCuehXw+2wh+Fs+nfRyIZPnV8Mide7ynwZYUbMuqvNjbFelWnSj5sgOdaCYWGOgINt5h4kYCPiJt8jJA2BwOiefJdAFXr95COldE/8AAlhan8cpLZ3H//gNhc8Khbd1LxPuc++VHenZzn3jgwH6sh7Zx4859WIs5fPO3fwtFGissFkzNL2N9M6LrOrp3BNaC6cD7yTvnMLSbobxEz6XVmcCCnRUu3LhxR7gbX9An8bynrwN+rxsffXAe/f174HL40NjUhPPnP0QsHsJvf+0N5eM0NrRgds7gkPjcZ2G9qSmIgNeYO977xS8xvGdUz0hu/eYWZtDT34U6T632jzdu3ER3d5dCefnc5jrA+2BqalIdK909vZiZnkI0uo39+0fg93lgY+xLNm26bAo0Z5jiBcV4oVzKXU5mDTTTQHgTuRrKv8r5Gzu7DHbOjcr11r6eBWhyfogyKnlQShdhs+QRT6+jaCV+yIN02oMrl67D6yrh9IlB5LhHsbqFXKPrPJstKGyciK5wuTjAzgli51gsIK6FP4fFAyJ2uG/o6+2Tw/6z4rm48ArENYI5CwNMwNX/V/cYnecGH2hjRxWZ50IaPWPiV53n1eNxdQSqI1AdgedHoCqeV2dEdQSqI1AdgX9FPN+5aTZC786wpcpGs4RC+lfF8wqm5ek+vMywFOc7k4DN6kQikUMqVVAYYzqTBGxFpDIp1NXSlcZDoF8IAl+ZcUnmYSqdlOBCUYoiFEXe6ak5+P1Bhax5nHm4HFY5Z3mwcDq9EmmIFaH4QoGEDur79+/hC1/8ggTnivjEwwAPy3SyUVSmeEw8BMU7HjCsdDuJ5cvDqXGUc4NOMYiHU7mcbXa5RHkYp0hDlwz/ja9LQaDChOchgN//9MBpJ06AjjvzvnkYLvB0CQumpmdx69ZtBGpqJPiT5Ul3ostpR09nO2YmJxR2SBGCh6OpqRk0NrdicPdutLd34t1ffCAnu1yM1pLCOCnsZNJJHe4odtPxSSTHnr2jsLu84tfu3r1Lwgmd5xzz0OamPhOFJYoQDIIM1NfDH6hBfV0jxsfGJcrtGtqFjvZ25LJp/Sw63hmWRxwBRXd+ZoqBEi1tFNagA2EqlRFK55MLn6jVn7L6F155WSFtxC7w+407yrBCvZ6g2uHPn7+E1177Mrx+Oxx09MXjmnYXLlyQu5OuxIoTnVx1fqYjRw7pYGWcvhSbEpidmcbefXvLYYucFxQjyc/OY2lhRegcirfE4vDKkEl/9NgxtHd0Cdny9ts/k2C9r78Vg21BhKNhWF1OuHwBrG7GsG//CVz45BoOHjwkrEWxSHcl+cIUFR1CFUUjKSSJ8HDa4fI44BCiJo2HDyeQTOZx9oXTChvd3FqXU/P7/+37OHHiOHbvGtKcIyeZQZN0W1HgdTp9YrXmCgW89dZP5FJk0CvFuJXlJfzZn1L08mNzfU3BtdvhGJwOp+YiBcz7Dx6ouCVMRlOzxHMGAmYyKWQzUbS2NGmMOccpAnOe03F78eJF3TuDg4NCUXR292BlbUPFq31796rjgUF4crBbgaGBfjkjc3kWorJwe2owNTWr16g4k9lBcu7cLyWe7d27V+IYiz7zC6t4+GgCx0/tg82eVWEFeQ+yiTR+8bMf4re/ehzbWwsoZYpwWGuQd/vgrq3VWkDRVt5Iq00ZAWLMJpm74NQhu7amHj/64dvYNTSIzvY2+LwulAo5iQx03FP4oZue9yqF9H/4/g/w+7/3Hb0uneYs1HCt4nrCdYNCMP8/RT+ubWTHk33NecgxpGDO9YifsbJucO6aopwN4e2orh3D2A4cGJVgyi4U3vtimdtNhgDXFwppFHbJcN8KbYqBTG45HXwMAiaWSCIyHYp2N9bWInjrrZ/jwKFDWFicwRtvvAKbLQ9LqQC33YVCrigRgwU6rkNcN+juowDFwuD5C+fR2dGGPSPDErm5trKwQUc8ryHnBz8Lx4Brt5A7kagCbTlnyMonH5rFBuJTLlw4j/3796sYMDQ0oOIBC5Jk/vL+ezg2i66uHsw8voWmgA0tjUHxiOFwob61EyWLU2zsmkAAbrrfLabw+bwYpCeb3lslmJkFDIozNTVBOc8fPh6Xu/Xh2Dje/MEPsXdkBL/7rW/h/ffeEyLsC6+8gr/8y7/En/3Zn6C9rUXoFmZb8DqRIT0xNYfzFy7hxZe/qG6aIDnJ8TAmJ6b0mevrm5RnQFTNf/rTP8XlS5fw8cfn8L/+b/+LEEwP7t/Ca19+DbvtjyEAACAASURBVKura/jlR7/Us+6N117XHFxZWRKmoqWZOA4gHtvW580XGI7nRrZgx517j1QU+aP/9McYH3+Ehw/v4NUvvgSfx4W1pQUkYgk59hms3NreqfWY9++Z06fQ1tokITObpuOfxSViHCg8sQDhxK27D3D+wkW88cZvScx7MvZIBbnjx4/o/XF+rq9tqjjwzW/+nrp0+Mxh+C0L4ocPHxSKjYXM5eUlrRW8F1gU4jOB14rPX/5HxzeFdBaNKJZx3rCQRMGdwjrnhwnXLamYyq8lMiv//7H33k9yZfmV30nvy3vvHargPRrdaIe208Px5AZ3qQguKWpjNzYkMfR3SLHaWIUUCq0hh+N2htPTDt1AAw3v0fCuUN5XlknvMxXn3EygpjlDcvdXZnUggAaqMl/ed999757v+X5OwYKNSAxXrl7Fyy8dwfzcnNYfFhwpRFO0z+UyQkFcOn8OzkIKlT6XuOQOKxAWWzqLyqpqLJO9HY4hmQNefeMt5CwuXLr+QGtHf3835ucn0d7erIBw5kO0NLUItcZrZHFhCbk0i0RkwZNZDh0Dj4VuZwqIVptLKBwGptY3NiOeyqgrZ3riGey2gs5HZ3ubnoPIb2ZxvShrw0KEhY3u4qyOl+I5rzs+J2jOF1iwYgcUc1Z4/kwWwdZntG8+5z3/RxX5TU7B1l9bned6HiqxypUnY+Dm5rnRMKjZJcPiTqkLj/8vrrndpkJCMhFTiC3v81xT7E6y2oHzF67j8dNJvP/Bt3H92gUcPLgf5zTv3sPnn3+uucICGzsLKSRzbeS9ZykYxMnTX6G9uUHieToeRZpZLsEQzpy7hM7OLuzdtRO2fEbn+9rXj5HO5TEy3Iu21joF8jpsDqyvRXHjxm0sLa+io6sd/kovhrf1I5tOy03d1NihYEytW+dOYW5+Av/63/wrrW8f/eYThWFaHQ5YrDmMbeuH18uCSRWi4QROfPqlxHOufVw7J+cmUVHpR0tti+YwMx84t1kgOHjwgDoc2VGh+2pbq55LuF7wmfDYsaPKbuE6yQIOA5qJ2zLFS4arOnRPMF0HfP4xCEExw4u8cDV16Zyx7G4x4vQ3wkVLphIVr10u8zxcyCGLHGwFt5znzE+JxJdRcOSRKTAvxYWL56/Cbc/i8KEBtTJYnQEVlhhgSxwUXfQsRLHjUvdHrqFup+4XDEPnF4N2eWzsYGtsaPyd4jmL3jRlyJzCiV8Uz8VDLzrPec+m85ziucXGDgeTpVT6OvDWX5R1ovIOuTwC5REoj8CWESgviuXpUB6B8giUR+D3jMC5T/7PwnOsSPF7SuJ56UFaf70F28IHaH6Vfv9d+BbjciG6ghsoO85fuIpnz56hqaUBLW1NcNJZbrGjpooPxR6hONo6WhAOh+APePDw4X1t/ug04wM1QwXZEk10BZnnXidd0aadW+7IDDcKbGknV5tBdikJUb/61d9qs9Xa1izBj8fMfys5Z7kpZ/geBTD+G9195HGSC1lC0Mi4IhBCye1WwOpqUK4gbl7pfuKmTu37xLlkMuI18j3krpWj1GxIuZGQVl6AHJ1Px8eFQ6FbiMIl3X78fm6gGAJHQXl9bQXxSBjWXBZejxPra2tyyXETbnd7sLgcxGYogpaGJjQ1NmpDRcYsNzncRFH8C4UjEjYprJJP/Pobb+LJExO21tXZhdmZaf0MucwKBJNAZ5NDlpzVmfnFoiDrQktzixzcC4vzCgckH5rMXofDJnHEMFA5hsaBr+AyCuh2hxi1mxub2NgIqbWcnG0iPRhcyFC51tYmuNwmiJXjbre7kIiT7TyDbKag1vZcIS7xdS24JjHs6fhTHDt2TO9x5eoVNDc1o6W1RcIMxb1U2gRfhiMRhfVRdKCgyC85oG02bfY/++wz7N3NduiAGOAsPPB4L1++jKGhETnFFxaX8OjREwlN7x7Zgez6DHKWPHI2G+aW12BzV6K1bRAXr3yNl146iuoqMofJGKWTWQQdJJJ5+Py1mGcLdiGHQKUPDo9TLfzRaBY//ckv8W/+9b9CJhWRWHrx4nkJQe+/964EeDrOyDlXVhidr3KbMdw1j9n5OVy8dBnf+uA7cLk9EqLoLGUQK5Er+WxG10VFoFIcUbrH6Uitqq5GJBpDRWWFnOksXPgDAbm+slmKMJCLkfOYoijd+CzUMDeA1xP/v6+3T+IyxfAmuVkf6f2GRwZRVRUQGiWbMeGIhsVqQSiSVPihx+2ROEb0Tkd7p849r20WouiQN6iJDKLxDI68shOFQkJMZ+TciIeiePrwOnZub0aYzvMsw3ErYa2ohdUfMG3nsCj4kw40FhiEDLFaTSEgmUYsmsCjR5O6jgf6elDhp1NuU6xbuvooDlrUUWNHIpUCoxJOfn4aL730ktzlBvkEzXmuA3JeFsOH+ftacEVjRSG5hI3ieZDoVcRPqMVehT2iUuzKf6CDcWNjDbAwONkuDJXXaxztnLN6zwKFD6vc/XRxJ+IxIVy4rlEQYdGDhaa8JQ+7w4NbXz/E+npE4sXuPTsJeIHdxms+y5xGJGMpdYRU1VQJdeR0UAxnmHNaBYfLly7jnXff0jrD0DwWkjY3o4jHUxonfgm5Inc9Xec5oXp4vBwXMsYnJqfR3NwiZAnd+gxcJg+6r78Hly/TOW5VkYWM+qm5IHp6BhBanoTPmoLXZUF1bQ2cvgDqWjoQTWSUQUBx1GaxKpuBRSG5JPN5vSfHncczODiodZvn3eAIiN6wYn0jhOs3v8Zb77yPK9euizPNAgI7Yu7fvYd33z6uLoEvT3+JwaEBiefEi1GM5ZzlXP7wNx+jq6tHwb6RaFyfJZ1loTCN2Zl5cX4//eSEWMQ/+tGPcObMaVy+cgl/+Zf/i1jVf/Pj/4TvfucPUFtTr3Ds+bl5hfayqFlXV6NQThaW29pa4HFZ5dzlWuL0VCORsuLG7Yc4e+4S3n3vPdx/cBs2ew4//OG3kUpE4bZaEYtEsbaxgdXVNc35XoZUM7hQ4i/xIFYFVKZScbl5WVhiwJ7F6pSY/Iuf/1KOWHY1nD51Ev/Dn/xzrUXUZbmGsPtrZmYO83NLGgdeCzwHLMBSZKecxXs675fEHJW6T3iNcz5TQOM8pcOcCCSufRTPWYDiuWOXWAkjwZ8ldoo8aBbWdK91uJHMFfDrX3+I42++IdE6uLqqYjCvCbqLucbU1dbKhb60MIPaKh88DnawpLCxsihOOott7MyaWVpljwN2HzgMq8OHR09ndc10d7VjYWEag4N92NxcQ2hzQ0HLPq/hy0cjUSzNTSrce/zZM80vBnNz3ahvbILPX4X1zSju3n2M3v4h4dqCayHs3rUTD8ifd1gVUBkJhxCo8GFk24jO2+LyMto7GOrNMGvesxxCcrF4aoLPyffP6kmFY8o5r5wVO7v4SsiOF7//Puc5X2drDk7pObAkpr8Qz23Icc16HthoiuVFyp8JimbXXiRqEGHJlNbclpZG1NfVCEPH46ejWsGmdg9OfXkOG6GYcgdYnGCWCotsvFeRhc3iytGXjuKLL04U8x2Aw4cPYXJ2Th1PG6vL+OF3PoCNAm8BmFlYxtLqhp7JiG1xEemRS+OjE+eEV9k+OoD29gaFlyNvwfzcMh4/nkBDYzMWVxbhDbhx8NBe3Ws//fgkHDaG2XdoTVtbX0Yun8AbbxyTSH3lyg2EQtHiepDBG28cRSFHNzvvnU58/vkZtLX3Km9mYHgQy2tLWFicw2uHX1PoPa8Tjh/F5JGRbepY4r324sVL8Pm86Oruwtz8jJ5pXj56WGGl2WwaK8tLsFlsqK2pUxfV7OycniGZKUEmP9c6zhXeP+jWN8/7eqgvPtoXYOU5txSF9S37gNI1XNo+8HVsTjtsThvyabuY55ZCEuE4Q5udiKf4LOiV89xuSeLIoQHYafYouDA3t6TuOj7TtTS3wesPIBZP6NqPRMNaH4TV2gzpXslzwrEgLovXFzs3NI/NHcYckro3i9lLFvN3FhtNBUY8J0pH4rmKAxTPTUj6VmxL2Xle3h6XR6A8AuUR+O0RKIvn5RlRHoHyCJRH4PeMQEk8L22WSo6Mb26Y+KCdSUQQ22SoWak93zx8l/7/ubtazHOLeLBsmzx37ipSqZzEuJq6KlhsBbg9LswvLCO4EkJ1VSOqaioRCpPV7Uc6k0R3d6c2fnQTU2wgj3l5aVUt/+Q9+l15scm5MSgFeLIb1WAP3GpZpeBD9xs3Jbv37DIYAKdTG58SY5ibg5s3b2qTwpZxvr8FJnCoJL7IRW6hG8a0I6tV9HkgVl5uPQoyFBFLrku63ummpIBr2Og2iXepTAYbm5u4euWaNoXEgVDgpgLBUDmiZjhObAumgP/k6SM50PxuB+anJsW5Nq3uq9i+ay8mZhYxunOP2OEfvPMuTn5+AsG1VdTUVOGVV48p7DO4sSH8QYyc21OnMTg0gsH+Xjx78hD9vX0S6Cm00d1EN7OCQtPsCKBLLGvCH7MUioCp6UkMDw3J6UMHNAUrbg65aacIzp0NkRbkVwqNEY7oc/PPFy5c1LmhMFIRqHguplnsVoSiYQRXV9A/0PecUaxz6fQglczi6fgErly6hpbWZoXUkbv7/e//QFsktv1zc+32kLMdU8AnW9rpFKZjc25+Wo5FCiwsoLDwMdDfL0HDnE8jWv78pz/Dt9//QMfKc8RzTJzQw0ePhX8ZHduBTz75xMyfTBrvHRpFdO4hskTVeL0Ip3KIZeyIp2xoa+uTg5uFGKuVDuYU7NaCAl3DYYoaDjyhsOKwwuNz4sz5s8hkC2hq6sSziVn8yR//MVhfWlxcwK2b1/HSS4dRW1slETufS2vzaAo3TqFwcll+Bgv+6sc/xvHjb6OppRVzcwu4d+8ejr/5ugpNFFfJhabrj69DDjSFF4pkxrNVUEcE3ZV0A8oxRkdoVTUePniga53iBcVOuv0khDrMeWYRiuNLBzDb3huaGtDUYDj6qXRcwmghb8LNuImnyMsv4guCa5t636dPnxTdyn40NjShu7vnObeVwuvk1DzuP3qGb/3Bq4gn1mElY9YSwPryKtZXptDT5UUqugqkWLRzwVbRCG8d+arFzTL7R3i8LreEYAoqHp9X781MhdW1kETnro42VPjcSKdicqBTIDXIJTrXrbqGczkrgqsUKmYxMjKigkSp2Ma5xHGRKzzJIGGaOY07lAIhQ4hLgl/JBV0qrpkuFQe83gB++ctf4OjRw6hvqBHuiuGSnOsseNDpSFc4xe365lYFhNps5OIyxDgDr8eNS5cuoLOjQ7xw4XDsQChCHArRM7dUTOvr7xa2IJ9LymmfjqcwMT4lDMrrb74Gp8ultY+FydnZeQn//AwUc4eGyUtn0cwh13E8ltQayPfn+3EtpFjJcaBQzSIB3fifn/gCb739rrjuppsnJQcxxfihoQGsrC4rIJTrrtPlxPTCusKUGRjaELBjfXUeFpsVTe2d6BveDre/UsIti3icyIlUVtf2/Py8nJsUZ+j05xzlmsxrgkUSCjTpNO81XVhZXcfpr86rqEjGMn9x80CXciqRgIvn02LB3OIi1jfWhU2gaCzx3GYTvuYnP/kZDh44LLwEP3N7ZzuqaquNYz+VxZkzZyWic51/66238NVXpxX2/C//7E919c1MT8hleejgYRUY80R7ZbO4cP683o8IMrK6x589xoH9u+B2suhK1zlFbh+uXL+Ljz/9At/7/vdx89ZVHDq8Bz09LUAhA6/NLj420R/MRFheWcP4swkjRtssKhhxLSHyhyI9i79DIyNIpugKTcDh8eDixcuYmZpBb08XUvE4du/cqS4H3gB4XfB4ifZh8WxlJaiiNl3msRiLFgMYHh5SMCCLmZwnFKn5/gbvY3BqPDcsbPK+b7JWcs852fx+/lypIPL06VPNL/7il8vjox8Wv/zFL00x1WZBoIjm4fXHDhaGhrPLpaerC9F4FAsLsxjp74GjkMLS7BRcxFFYLNiMxLCyGcbk/Ar2HDyCvMWJUCghF/jI8ACWlxbURdfd3YEnjx9hsH9An4FrCef51JMHcFpzQiOxS8zPLp5MFnWNTQhU1iIaS0tMZAGc97axsR0ajxtXr2B02yBymRRqaqsQT8SQTKXh9fsxMzen12JBR5Khhaxrq0IkOQ+bm5rM3yl3hiJm8vmzmYT2otu25Cbm30lsLLqN+ZuCJ4uvwYIFRe9SPgPX+1L3HX+nKLkZiarQWsp7YU6AyYPJqOBBob+url5osJa2NnU0nTz5Ofp6u1R4WVpcwMuvHFNXm8vlx9Xrd3D91h1Y7S4cPLQfszMz6OvvxdmvzqhwTiH1jddfw4UL5xUUy4IWsVRzi0u4dusWHNYCvvve27BbCkimM1jZCOHpxIwyM149+hLy6RgcVgs+OXkBVTX1GB7sRnW1V9AzGiSuX7utwuLuPftw5/4dxFNRHHv1JbidDnx56jwG+8fw9MmU1ozllXkMj/TBwaB0Pl/Fkvj61h2EI2Hs2sU5XK2ipIoRsOPs2SuorWvB3OIKqutqEUtGEKjwY/fITs17fpW66ehsZ6GPRabx8XGtuR4vu45yaGisQ1dnuwppvJfTsR4LR1WUZPcPi0w8B1yraUZZX18zZhIvQ+4NFo2dMpynXKe5NjttVonTpf+XPF0Mu5dgrgB58+8MAHX73bDmXLDn7LBZMogmVmDz2BBPAeGwHV/fvAenLY1DB3rh9HoxNbuKTLqAQKBK+RjsTOGIB9c3TNcmcwlcTiEBiW3h3NX59ntVwGfh3rD4zbw3YcO8r1uQY5WEr8Z1iI5z8vTZk6d7rglCZYHHRbSS1eRT8LOVBPSyeF7eHpdHoDwC5REoi+flOVAegfIIlEfgHzUCZz/+d4USy3CrG+N3iedZMslDL8RzvgF/puRAL7Fl5VCy0oWZkvD54OE4shkLNkObGN42iHQ2Kad5JJpAJER2rB+tbS14NvkU7777DhKJqJwo7e0MTcsqGJOt7Hdu39OG/KUjh1Dpt8OGYmin3TzUc4PBDQRdQNw80OFCJzg3F7NzRuSi+Mfj5caBG0AKPHxQ5/tww0IRuCSev2hhNYhIirmmWGDC7kqBWaZlma4XCoPGaUlR7Nq1axLPiYWhEM4NJVEYf/3jv8F7772HG9dvYHT7GALFIFIKEHRpuTwU7OgStWNldQmrSwuYmRhHLknWLR28FfD6Amol34im0NHTj69v30PA7cbayjLe/9Z7+OnPfoKjrxxFU0sznjx9ivmlZSwsrqC/fwgtLa2oDHgx8/SBGJsVgYAQLXR+k5fKjZUYktx8kH2ez2NpZR2V1TVyvlKAZcgm+eh0bfP7KIiSPc4xIJfeYHeMW5YuUBYKgsE1iYappGE3y61I5ISDHM08rl69KlGLnHueQwVKWu1yyj96+ASzc/N47dXXdN4ogrPQwW6G0vkbGBjQuaF48PDRQ2FJuJFiIYauaxYS6MxiF8O+vXtNgJ7TiUQ8gYWFRQm6Q4MDcq/Sld/U3IKq6lrcuvW1XH/bRkdx4cIFzZWDB/ahyZFENjgBJzd4NjtWNuOw++qwspYUjmTXzl3I5yia04HPQE+KbGl4PJUIBsOoqK7G5PQEgutLCtXq6OzBgwfjuHv3Ed547XWdo2vXrmDfvj0YG92G1dVFteZTKOFnX1tdRVNTs2F2F2z44uQpMY07u7oVSvfpZyeEeqHYQgd8PBqVu9TpZGEr/nwDyc0zN5Sc0x6vV+IaRRqvzydu8fQk0UFuzQm2klPkKfHJOfdXVldw6RLdcT40NbWgu7dfhQx2L3CzvrkZVIGG54Ut+wqJsxmUAEMWeX7ZMWLEp5Qct5wrPA6KAcShtLW1Y2VlU6LWzj198Hit8Dg9iIZyCAc3YM0zeDiPjdUZRNZCqK5sx0Ioi0B9i46X52xjM6S5EhTmYae4unSuPnj4UNcgBZyn40/w7W+9i0wyhlw6ITeew27a2U3TO7MY6Q6kGz2r0NedO3dqHSk5acUdLjqeuSayu4OiFMVBiiEMAzbOQN9zJ39JmKDomkjksbCwjKmpCRx/63VYrMxUMC5SivQmSHQDoc2IwoxtLqecec3NjXIolqyfRFYx7JLXN6+zZCaOhSUK01kMDIziq3PnsWv3dlRU0DUcF8P6we372Ll9t86fL+DT9bi+vonVlTWtwbW1deLQf/e731FwHTuIKByvBTdUsKQrXq33DnbclJz4dHgzWDSlToiBgUG4PfweR9GdzLmXwcTkhFzQRBasrq5oHaLz/MqN+xga3IZn969jrL8VLrsRRywuD3xV9bA43CjkLXAQKcBungky5aN6fTreKd6xI4bHwOv97t27cjdTfCEbmuicQEUVVtc2FCzIsD0GXbLoWl9bo3lMcam6phreQBUePXmCffv3SATmuQ2FQ7hy6ZKCPjvbO3QMz8bHMbswh5W1II6+9DIqKhh858OdO3eFNqFATDTUyMiwnOQUSSlesbjQ1NgMh82IWuyCYefB9WtX0dXVjl07t2N2bhqFXErXNCxOeHy1iCbyePJsDqe+/Ap/+Ed/hLPnvkQ4HMS/+Bd/iEQsDJ/DofsG+dKhUET8/nTGdFhRmNzHcG2vV7kIszNT2AyFlJlAjj3zC2LEkdGJTuQBERDERAjHZUU6l9Z6wXXeUuBnCKG6uk4dYFR5F5cWVPghfoXv19vfp24I3oM5Jyh+cz3nNUaBm//P9UWcfKvJIuF1YbpkXCo+UZjlNbN//35dV2T0B9c2EGP3TiSKBw/uqyuE1yULSstLS1rf+VoUI7ne9A8PY3F5EY01VWhtqIaH62IsonUyzXk0OYUHjycQqK5FRVUtGpvaTNGlukoFh6XleRV8fF4PNtfXdV3ziwLv0swzBJfn1a3E4jW59F6y/FMZtLV36//Pn79scEh2p+bO9OQEKjhfa6rkzuZ4NTU3iZFODnsinTLB4tmMkGTsohKSQ88ufoXlUkjnwwqvp1JH4FZ8UanL8JtovpKITowRf750bXKtkZiukGhThCwhW/iQZ1cGhkHClDrs+CjEez8FT86x4GoQ8wsLWF5ZVdGL9+Pe7k5srAfl2u/p6zNhmy4fzp2/iunZBYnn7PThtcV8EwqnzHRgEfat42/g/NlzmgPsMhsbHcPC8jJOn7uA6oAP3/3WO0gnIiqmPBx/hotXrsndfnj/XtiR5sHhZ786AY+/Egf375R4zsIunecff/QFAoFqjGwbw9d3vxa25cDBPTIV/Neff4hc1o621i7dU9xuGwaGuiRi83mF96oTn53SPHv77dfh9ztgsxpcnCVvxy/+60fI5hxobGnD6voaXD4n1jfW8Mff+5GeK1ioYJGfY855+uqrr6oAyPWKjvGhoV7NO4ZCS0jndVjIIRIK6znM76tAcHVN6xfvn3xG4DMt1ygzB4whxPxuntH19zp5ZJf/9nkuFXS3GmtUILZbkaSjPueEPec04nlyGTaXFfE0719uXL1yC257DocO9CCRSWMzkkUsmgQsDnR19aKQtyISi2FTeLCIOgXZ6Ufzw9DgoIR/iuQUz4mf0bNcns/mpWJPkeFedJ6bKpC5Q78Qz/kMqw+p5xt1UMl5XhbP/1Gbw/I3lUegPAL/ZEeg7Dz/J3vqyx+8PALlEfiHRuCb2JZvIltebLwKKInnJRRJacPF30uuy9IGiw+yuVxK7fy3bt1HNmuRgHrkpUN8fpZoMTO7AJ+3CvmcTW3ywfUVvPPOO3KgE9vS3Nwk4Zlfk5PTuH7tJtraOrBv7x74XBRLiG3JwO4giiXxXFiSmM92zRyRCG6F3ZHzzePmBpybLm62uUnh5p3HTDFDG20JXdwwmod0U1Aw7aEUXyiQ0em+vLwizirbwbl5MsF0dG0btIUJ2ctKcOLmgF8Uz8PhqARPOqaIEaF49/KxYwZx4LSrzXlufk6iUXdPtzaLThuwvryEyMYqYuEQ4tG4XFPLG1FYXQF4q+rR2dWHcDAIl8Mmd98vfvlzHD5yGLX1dbh56xa6e3rwX/7qb/DW8Xe0AW9vacTa0gz27t6tDSw3btxsUQioDFQgmUrIqUh3OQPLyL5lGF1PT5eKIpQSKYBSEKZobkR0I8DKmU9RJZOWkM7x4LjQjc9iAsVQjuvy0rJEMF9VBQLV5EWvY35+Qe7aPbv3FF3NLgVonTt3HsePH5cAtL62gbnZOYmJFF127NwpwY6uTQZgEj3CVv+21lYFcZJLTPE8FA7DaXdicXEJbe1tKrRQoOV5v3HzJnZs3y7ePefJpYtXsGvXHjnFL1++og0YncpLy4sSzd555y3YwwuwRxaRsVph8/qwGknCHWjEVxdu4g++84caEye7LBycCwkUyGK2OLC8tI71jYjG5cmzx4gnwzhweB/q6huRTOYRXNmUo5niCMW12poqhMMbKirRGc1fFP59Hi/m5ucxPTWt+T00NIyRsVGxkm/dpkA4L4crRTniUujsb2pogMVClA4DKs08lTDCUEwWnITtoZOwoNfm9dFc34yqymrjpKZ7lbgL4oeKDmu6Czln5RSrqITV4ZSDjqI95xbZ2U2NdOEzwM6ILBJ9iBRwuOVGLF1nDG0lhoZCBDtOKPRNTU0X+e1JVNfUwukheicGp92FQsaDyEYITQ1+1FRlEN5YwN2bt2G3ViOUdqCygYxktq07JXgQT8MtNv/O5yf6xCEUD+frwjIDaZ/hn/+zP0QiGoKL1zVy2rxrU27oVXKxpTLseFiTs5lcdoridLQajJTpzBFnfYt4ziIexTd+H0VAXnP8ZYRc03puHJzA8PCo3NfEtvj8LKalJUTG4wm4XRQUuDaZIMG10JphrldW6LUpsBBxQNcvGfnsHIgn4rDaC7h09Rqam+m2bMLcwqKY+T3dbVhanMXs9BR6OrrQ2d6juQeHwS7MzswpzJhO92QyhaXFRRw+ckhCaE1NpQqdvK6yDDuWiGpciiUxrdTxw+IYcyJ4Huj+N8WSuOnDaDfQAAAAIABJREFUL0DrBQuO5BhzfHhts3vki9MXsXPnHkRWptFW54WDxYRsBu5AJQp2Nzz+ahVglhYWhHKqbWhU4Y33D44r11Z+jloK4eLKezU/KVCxg4VC8fzCEpwuD2pq61FTW6uAughRE9EI7FZ2bFgwOTEJq8uN4MYmhoYH0djchGTa4GDu372rtdTv8Uhs5/ix+HD34X1srDOwkDxfhsc2Y3UlaO5BRSyX6XzJSvDnWsffuzu7VSjePjYqpjbFZxZQOtpbhT1h4CWxHrt270MqA+GMbt25J0GW6z6LnJcvn8fhQwfQ09WuoivPUZIuTs5P9QvxOktjZnoKwdVlHHvlFaQlMKd1n2SxiU51ctLZjUJcC/EQLKh6eX6icWFVrA5zdfDanZ9bxM2btxWqHfCbYjTvJexq4mdk98bK6qrui0SysSOA55lrMOcOv7i+8N4sZ3TBzKkShoTFI3YpcG4xcLQk5PL/o7G4ziPvq7y/s9PgyEtHkIyb7g+K7kSJsBjAkNCl1VVEEwl0tbehkXkCDguy5Oznc9hYX0MkGsXs/IKEyPqmFuQKDq0fLLDS4UqBmmPHtW1xYc5ce3abCgrrK/OYefYE3kCl2NoU7MLxJFo7OpFMZhAKMZulUiHeXHerqyoR8Pm1tmfSnPdOFQX4eRuaW2F3urC2ual1kN9TGheek2QRlZRNp7S+sODA8eCxcA3iM81W/EbJ8LBVVC8ZBfi6ptOOgrBBfJQ68Ljelxy7Rqw0AaAmwdpcwyVki9jYRea5iuBcDyxWXbecE1435xLvAznDQmcei9OLX//6M/gC1cjkC7j59V10dHXq89HtT5c1Wf/vvH0cZ7/6CvW1dRJbd+7YieXgBu4+HkcyFsIHb7+BbCoOf2UlHjx5ismZOa31u3dsg9fO4k8Gn526DK+/CiNDPaiocOn63twM4/rV28rPYTEtFA0pn+fIS/vBsb1y6Qb8vlr09Q4rv2dlZR5V1T50dbdpvakIVOHUyTMKyH737Tfh9TKXIqX5ZLW48PNf/AaV1c0IboTRzIJZOoFYPIp3X31V6DkWjdmNQ8GbBf0dO3fo840/G9dz2PaxAXVb8n7O8HGOI1F5pH7nMlx3HUgl2XXkU36JAjfzOTm3VbBWALbBoRlGuDltCnVmK1rxq7QH2GqGKf2b5okNyFmyxnmed8AGiucrsLosSGXtSGf8OHvmEvzuPA4f7MdmNIpIvIDVFbrMAxgaHhWCjxgjg1bJq1i7sLggFFx3V5fWRz7PEUvjcjpVVCDbXw5zHUwR0cKQdAaB6l9MYGie92w5z+n6twqLyC4JhwoyZfH8H9oTlv+9PALlESiPQFk8L8+B8giUR6A8Ar9nBEriuXmI/rvL5VbxPB0PI7qxps1t6ftLrpSSYPJccEYO2VwCRKksLRE3sI7HTx7jWx+8h7WNVYSjIYXXOe0+TE7MY3llBfv270Vraws2Q+tqp+aGmeI5N9Zra+v44vMvFbzW1tKK3du3CTMQi4dRWRVAJkMXsU0IgJIDnMKSApPydBx6JFSVWsVNcGVCwhU3hOfOncP3v/99tUG7nLYik7m4J6RglmObqE2b2Z/85KfYt28/5hfmceTQAQO8KOS1UeVXaSwoGvH7KUTwMzD40eP2S7zVZtZmw7379+Ro5piyrZYCEsMb+VqDI0PapNdWBhDdCGJ5fga1lZVqbWXbdzQNrMeyOPjy60gks6ikG8ppF4v8P/7n/w9/8Rd/jrmFeYmhdHuS/97e1iHmLUXy1pZ69PX2KACOrHQKgZHQpsIG6WCji1Xc82hMQl0iSSRDWkF4brddLmKKX0KkON0KbiIqh4zVRCr5XPTguBORwFZrtu7zzxT7GNhKByADTxmkxjEiEoTjxddtb+/QZvLcubNCT9CtyPO2VuTNswBRYttTbKGASVGMbcscXwrq3HwRIcPvo/BO1znPe1truwQ8/pnnllig3bt2wQLj2Ltw4TIOH34J+QI56tflZiSDfnz8CZwuu5zgqeVJDDRXIMVQzEQaixsR9Aztwt/+5hT+53/7v6mt3GnLopClS7KAUJTBk048fPAU7e1dOHHiM/T0dWL7zmG4PAyd9cHp8GJzI6bWZgp+NTXVWJifFQJpfNwcI52GxBcVcgX8X//h/9GYHnv1qEQPtoMTr3H95i0cOHBI853uabpJ79+7hx1jo2htbYTVaoSQEnqFzFluuOkgXQ0GcffuPfF1t4+NwZorqJDC8SxhRkqdGyU0QElYybP132KVAMnNL0PdenoYrOvQJp7HzvHl+WEBjd/P3TAxQeyIIE/ebiNnnDgYcqkZfGaRA+/+vQfivo6MdsLnZyhnFLdvPMPTx0/x3T84jvm5O7AV4hh/9ATWQiUGtu9HY2eX1jXTDcJrrlgMyuUUnEgxjwWsxqZm/PxXv8I7b7+la6ieYWzpFDKphPBFFCgM2oaMX27MrZieMcGHzEugWCdOazgsJzMFEI4t35cuPzo6iQ+5f5+FxKyENhaSONdL60PJsZ5K5RUGXF1Tge4e8nVTCog13FoXYtEUnA6KmV48ePAYXf0dcmlzvHnNhkMhLM7PKzS4lV0mFcZ5ns2nJeItLG6grq5VBZZIZBONDUTxzODtN99EIUv+rR1Zirmxddy7f1/iRF/foDIKPvzwN2IMc12orqlCLBbWmsmsNroDS+eW1xXPMceB40/hnJ+f1zDPO9cHrpMcC36xe4LXKIOh+XNka/M1/P5KXLlxB1VV1dhcmkTAkUFzA4s0AV6pCMUzcp5TJEnE43Kfd/f16Vra6pKlo9vgCkzgamldZoAs3bG1tfVYXFoRyoRYHiJJaqursb66gob6GizNzaG+oRFT84v4+MQJHH/7LdTW1cHhcuLnP/sZdmwfwzbmZeSy8DOgNhaTMGZzcF334dn4FO7ffygXfGtru87/5ua6rm+KsOz4ePJsQnP0xo0b8Hsr8K1vfYDLly5hLRjEG2+8pkIOi8VcC1jgZFHj2cQkBodH4Pb5hJShe5OB2ZY8C1VW5DMZdHV2YjO0pq4RBlTTmcrQW15jvG/FYzF8/NGv8aMf/kDBiCwsceyvXb+Oto42id0HDx/StZ9m0DWzAzI5+Nwerc/roaA6h3ivZ8E6tBmF1+vX+sV5wi4CMeYdNjlMiadiUfWnP/0pXnnlFV0v7BrjfYLzhfdCzgGuMSwckH3PdYbnjng0njueS36f7gdrBktx8eJFFddee/11dRJRZOe/vXLsFbjdHszOzArjxrlFZjjvtffv31PhntciQz3pKifCI52IIh4NIRoOYXlhHqvrm+gc2ong+iaOvfKyckfo0mf3AENceX0zyJGdXBSrU9EQCnz9R48QT6XhYUE6nVHR2+P1qwC8srwqwZxrIvn5vAczaHnH6Kjus6ao4MPy2jo6u3tZnsDM/Dyqq/wqlNHh7C066/nsQOQOOzeoYBOFIVHUznByk0OwNX/ldxkgDK7FPPOYYyp23BTxHd/sRuS1TnG2VCQr8c4lZBZKz0EUbE0hjeI5n3nYPcWA3HSSz0V0rjO0O4tkpiDnOcPMF5fXcPfhU4NnaqhT10V4M4hkIoqjRw7h/Nmz6ux6/PAxxka3YzG4jqmFFQSXF7Fr2wCsyKKxpQVrobC6RdhddPTwfjjoPM/n8Pnp62hp7URNtQ81NT4d041rN+Fy+jE5yWcmEj6sYp7v278DAZ8Hn316EkODO+HzVqhwc//+bXHPj7x0QN03DDa/fPkaNoLrePXYEbhczFwwRgyb1Y0f//iXGNuxHxMz87C7nWhobsD4s6c4un+XCiUs/PEaC1QEFO7N9ZLzm0Ufu92KbUPdyDF/RMYOViqY88NigBHOXcr+Kei5gOuIzr86/3j3el7+VaYNixY6ScUiCbsen+PNisz70n2z9Kxf6jDltZ4ppGHNF7EtRfHc5rYqMDSV8uLLU+fgcxVw9MigxGuHm5kN00gkMhgYHBECkCYOFui4BjIzhbgbdm+wKML1ms9PLOZw7Wiob1Dxjp/ZiPsl7ArRcoaFXgoM3eo8p9JPM0eGXZB2k+FA5nkZ21LeEpdHoDwC5RH4/SNQFs/Ls6M8AuURKI/A7xmB85/+e7FItm6Mtn7rN8XzyHrw+SashHsptQKXXGD6GWsB+UICkXAcHk8VZmYWcOXqVbx87Ai8fg8isTDGn04hFk2jsqJeYZSjo9uwthbE9MyEHIG7d+96zgwPBtdx5vRZOfeqK6sQXl/H4YP75XzMFxhERXZqks/pLx6M85BASu46mdAlYV+YColaJlCOD+N0ulC0YLgoQwK/WUeggMfNBV+DwiJb1ClMEqXR29sh4eyF65z8YeO+LLnq+B50aGdT3Nga1i+FDmJH6hsa5ELkiaDYsL65ifn5OXj9XrUsywGbMUzWjWAQ8zPzCMeSGNl5ALGcHRZXBVaCIRw5sB+PH96Xe7Z/sA/9/b24desG6hsbJErTnUS3G51uZAJX11ZL9Lt+7RpGt21DKLypFms6m/JZg2LhxsXw1wtqH4/HI3C57XJj0g1L9jfHgtzJZCJtigw2W5Et7URTY5OECrrK6QSkS5cbzRJmhy5B4idY6ODGic5nCoBXrlzFSy8d0c999tknOHr0CFrbWuUA4/EpyJJty/m80AZyGnFHVoDE8nSxo8DhtMt163Z55OikYD86OobGhka51CnQ3v76DgJkjA70I59NSsx88PAJdu3aJ+GQYYJ8vXsP78lV1tbegtraaljDK+hvqcZGLIac04W01YWqhk7cuTuh8M4De/egttKFZIwFpwIW1iJIpoBUIofFxRU8ffoIx149gs6uJuS5GWUrNRyIRlOoqKzDanBdQarh8CZ27hiDx+OSAy2dyiCZSOHf/R//N/7ZH/2h3LypTESCSSQeEzbh2cQUDh46LObpwvw84jG6vxvR292lLg0hLqh2cQ8OqEAST5JFnFaHyMi2UQWO5jJpeNn6kDc5AZy33NCXOP4SKIteMLrRGQ6WoLjvckqsIgKHCAYKv3YG44qlalr/hQRCDla7EbfJzL5z557Cfw8dOgyXi7xTuk5dOHPmjDbJRw4fAKwxwJoSLzgetoqFv2vHAKKRaXhcecTDMfi9jYDbD39Nja5bivdyjRfZ7jTeUTSlEM5iFZFEwc2IBM0P3n1HImh4Yw1VgYCcgxaGjMklZ17D5nArpJfcZRadduzYoXWEf+Y1VWLHUgxkRwfdkxT9uB4QTUHxhcWIUrGN42PEc46NHZ98+hneeedN5Ci+WBm46ZUTP5FIw+uuwNLSGqYm5oRv8VY7hSHicVJUo4NxYX5OgXM85wowJbfdmkcyncWVq7fR0d6PO3fvY2R0GJHwGnp6OuBjsJzFjs11Yj0ymJx7IrGXyBwisCj2sYjB46SbmLkKxPE0NtartOAktoN8WY6XxE0iXeISPDkue/bsMW5JXp8KZDZIDgo9xM+Ql0/00uLisnBBFHsphsLuwRdffIE923pQ4wUCXjsmp6dgdXmQs7rgqySWqFaiNdEjBalLkHuTa3Sp42hmZkZ5C+oKYHAlw5nVMUQ+dFrBjRQ2KRYHV1awbXgIVnbY0F3NLg2uL04vpufncf7iRXz3e9/DxNQkpiYncGD/PlT6fbCyywZ5iZrxRFSubRZ+6UplFxazKsjz5r2HohbHgKIy1ybmSoQjMTQ0NOLzz77AgQMHFBg6NTGJhsZanc+62ip1/ng9foTWI+osOnvhK4xuH4XTbVcBTEUMsoDTZt6yU6m2sQbBNYrc5j5GAXtqekYCHYtzLc0NCvx1OSi2JpWDwHBPJzuxwCDQGc1XXs9V/gA8LjdAtnUqqQ4FCo3sSnA6PCp20fTJtZOfj+t9RSXXDOM0ZQApOyiIo+D54Dni/OA84T2TQjkLUhTUV5YXxfXn+mACoBNa74hL4vHw+3iPYgGM/9bU3Iyqanaz8b4OFcWZa0C3udvt1fdRaBd/3WcClJOZLJZXglheDaKmukZ/19vZis3VBSATRyYRxYmTZ3DknR9I+NwxNqa1lgXmu3dvo7mpEZUVfszMTKGpuVECn52rRC6HB48fU8EU25loZnY2eDx+zM/OmRaWAuTi9weI1igoOJmMfX6u+bkFYa2aWtphJZqIM0vB21yODTO+kGPxI6rnBhbJWDjjeeP/cyw5Ruxa4OuVCkcl80PpuW3r859CI4sIltJz4FaH+lbnuenOM0q5iWTkX1CoNSxqybVyo5O5UlChlB+Zznh2x9gY3klndJbBw37kCw58/NlJON1+OF1+5CwOIZIGB3vhdFgQj4UQCW/g/beP4/y582hqaFQXx769+7AUDOHZ/DKQS8GWTyG8EUT/4CDyfDYpWLERDuHAnh2wcT0t5PDJyctoaGhFR0cjqio9EqS/PHkavT1DcLv9qK1rwMT0BFJZcu4z2DYygI8+/AyjI7tRW2uu37m5SczMTeD1N47JQMBnCbK+N9c3cPjgPt3zidzimoiCAz/56YfYvfcI1sNRLKwso3+oXzjBtnq/Qtk5v/kcOTHxTD9TWcnA+Ep17Pl9Xuzc1qccDiFW1MFlMkvMFW06/4i54/UnhBLzUVTcKAnOBjsoj3ae9z6DGtSzvxgupnLyzSJJyYleer7N5Fmw5O3k74rn6bwT6bQPF85dhQ0JHD7QB4vDAY+/HstLQUxOzWLHjj1CWLHjZ2llVWg33lOcbqfuiwyh5zMI/55dHcQu0ZGuBofiZ3nxuTi3DIqGew7NR84rOc8VE1oMCeeY2RVEWxbPy9vh8giUR6A8An//CJTF8/IMKY9AeQTKI/APiOelh+bSRmkrvsU8TBeQiUcQ3Vx7LhJzE1YS0Esvb0QBG6w2tlGvUWaCxeJCOk1X0QVYLDns2b9bbGG2sueyVlRU1GN8fFJ81bGxbXA46VRi0FSthB9u2Ng6/eWpM+jvH0R/Xz/Wl1cQDm1gB0VFL8XwFGAhn9s4WinKECNAMZaC5alT5/DOO+9KSKisqpSTmO2gdHjR+UfnJhm3DFeiUKlNSakbudiOzG0KPzOFjpIwfvHSeTl52WpaEsMUQlkM7TLcbquEFyusWFvd0IaXaBEeGzf8dGQff/u4NpgSnRx2zC3MqW2ceBG/x4XY5prc5/FwRM71dNYCu7cKdl8NZhbX4A3UoK+7GxfOncE7774Fp5OM4YTGubWlDZMTUxKM1zcoUPXB7fXLsUlEyp3bt/HKK0flvqLYwc9OoYMFBTrsWlracPfuQ+zYvhNenxtPnz5AS0uDCZ8CN3BE1XCKWI3LDJDDkYIIN4V0ENIBuGfPbgmJ3LjxM3IDRMcxN3tzs/MSNx49eIRDh47g7Llz+uwUMzu72tDQUKNj83pdcgNz082vUjAa2cYyJHGeZrI6FxRoDCeaYV4J/Tudvzt37kIqlZG7i5gYcoiPHXtVLdD5TEot2RubYXFSU2nyuMmEzuKzE5/J/dnUXIeG+iosPLmH4a5WZMjBD1TC5q2C01eDyekV3Lv3CLVVVTisYD+6vNO4/3QadXUtYqr+/Ke/wJvHX4PP5xQblcUfHns6mRHWZWFpRU5Fg7BgyG1G3QJy6uYtcrGur4Vw7JVXhYehmJwr5BCNceO5Jr49izR0VTJPYKC3R6IF3Yp0jhoUkRkvjtPU9JQQDXT48rzJOc3wylwOwwNdRkS0keuaLV4bFrVF873NmmGY1m6/V+I5BREWhkaGhg0L3EZxwYmFuQUhG/r6+oXSYYilaT9n0SCuwg4d5gwcHBwcRnNTq1yqv/jFL/HGG6+jtsoLiz0FuxOIxuiCrcW1S1fQ09mEeGweHpcFhSzRO5XwVNXApVBY417jxyUihsfNohr/ntfYjRs30T8wjIvXbip07+jhg2r79xGJIM6yExa2f3MUhG0x/HOHyyWh79cf/hqHDxOV4dPn5CafzjkTIpzW56uoqkJjQ4McdDMz07oeGLzL1+ZXiS/LdXctuInpmVns3DUmQYDz0oQsplFdXY+bN+/i9u1HOHzoZVRV1eJXv/kx3n//Pfg8xE4xdG0DK0vLCvWsrTG4HTnvc2k4XB7MzwcxN7eKSDSubpft20dQEfBqfkQ2Ixh/PI5UJoXeAbJ9PXIR01FMdNVXX32FsbFRpDMphfEyyJSfj7xlr9ujQgmdhBSmee3RNU2WORFXFLa5rlDY4/ixyEYMEAsG/Gzk33JuDAwwF4E5AVkhexIZstQ9mJ98hPoKJ+qr/YjFY3CT4e3yIlBVq/fnOsNinsVmN4iCIoqA85PYHrpPuU5TNGIXCq8VFiq8vkrExfkv4PMvvlBBpbG+AQf370WGQXtuOxIx3i/cSOZtsDldePjoEWbn5ozzFnk4bFb09/Sgs61F6Jbw5gZ8fq/GkUI0i4osAnGt43/q2GHBJJOSe5kdEbX1zerAYZHll7/4Bfbt26expKOeYjFxLRSS2MnhcjLk0KbQy9m5KeQKGQwO96tLgiHNlWSs21kYvCs8Vm1DrbqQWBzgWAcqqzEzO4ea2mpx4XeMbZOY77Bbdd9k8CPxWixys4jKAiSFWRYto6EwhvoHUWCBlYWQfBJ2F+/BFO/Isc/BXXSvs2jFz8pjl2jHbIU83fGVOHHihAoqFPB5TJwbug7IomchMBJSQUZO7mKehgILncQY5VSY4THyeuJ9jIVZfQaJcRkVEXjcT8fHhbBiaGV7R4fWJc6nvo5m+NxkiWfFII/EE5icmtFzRS4RRVtTDao8DuHSLl+7hfqeHZqLY6OjaGyo12vT6c11jK5Y4tkYJsusFjLyKRDzfZ9MjGuO54iaUSHKKec5LwIWZdtbWxGOrMPjdirImoUkHjvvOSzuWGxOxBIZxJPsovIgEt2UA5mfgeNQV1P7HE1GdBbv31zndX/NpFXwHRjo1/rN7+d1wvHhed363Gd0VRNwWXIZm3usQbeU1imD2DJCbEnENWGkBvVCjjs/74uAUvPzYk0Xbzz8OeLxeKwMJSaDn91tj8enkEozb6MSgao65bWMbBvC8tI8NtaXUV9XI8zO48ePFEbqcXsxOjKKmcVVLKxtwuOwAdkkUokYBgYHQUr2zdt39OcKvxsuG+C0W/H1vWdIpnLYPjZMoJ7Wvru32WXjFDKLWKPN8CYePXmA5pY69PS044sTX6K+rhWDgyO6dqemniES3cDgUH+xSEec0kOE10M4euQwAIYJG3c3KVinz1yEy1OFsR27cfn6VezauxunvjyJnpZaOf3ZEWFed0prCwsevGewgyLg96Gvpw2FElKw6Lzm9ZBJ0d1ulTmCXSMMDuffmy5MutN57sz5KAnpEp8VuslzYwM7cFT+KD70bj3HpeDQ0pxg4dPihLAttjzvd2kFhtrdFiQzduRzlbhx7TbSyRB272pHgHPSFlDG0fT0HGrrGlFf14j5xSXlKugYbDbMzs/qeYNrNFFpLB5wPeNzBe8dRjs3jnmJ//o8/DtThKRxhr/Dah5u+AxqgZ1/iUyW6Bwjnuc1P7cGhv5FWScq75DLI1AegfIIbBmB8qJYng7lESiPQHkEfs8IENtSEsy3Ooz+7rcXkEvGFBhaeojeyjk3jknTqiuHNyigESMQwOLiOny+SnFGFxbn0NrepJb2XM4ipEt9XQvsNo82LHQ01tZWytHo9jA0zQg/dC1fokjW04vto2NwO+y4cf06Ors65AJmoJIconJEG3GWi38ylUY8Y8Ff/fRv8e7b76GQs4oJ6bSTp5pHLpPCs/EHOHJ4PxKJMC5ePI89O/dJXOEGhJ9JbGiGl6mnmeJsRsdFXjZF8osXL8tlSecQW8zr6xtw/8F9idV06fL7tVkpBh9xg8DNCd1KDHw6f47C/tvPXTUcV27EF1dWUdvQLDegtZDFxuqKQrboAB0e2Y5oMov7TyZR09CCgsWO6YlpjG0bxMBQB9KZiJy/fn81ZqZX4LB5JHy6PEBbez0ePnqCrt5tuHXrFvp7e9DW0oiWpnox3DmO5HtzQ+WgUMGNRsaCjfVNFTVyOQasJtHW3mqCvIot4RRP6BqmOEYBhE4fg85xSGBIpVPPOZ3EUNBBzo0OhWFuuGOxNBYXgvD76hAMhnD33h2xXw8f2Yv6xioULBm5Au0wwXVGcM5KvKJrjxsiCsZ8T4o4/J3HwU09XZH37j1AR3uXnJ8cC85VImE6OtvQ2dkBB1t60zkFT12+fgH7Dx1ErkAOPeCwevDR3/4alX4nOtqq4HaksDg9BZ/Hh7r6JrgClaisa0bB7sGpry5idGwn7ty9p/C4nTu3m6BOmwOTk1M4e/asxJHX33hNmACKo+kMxdEkopGYnKpOtw2tbU2aP7FowmBayN3nxi+Xx0cffYR9+/aKn8956XTR+ZnU5vvGjTtYXg5ieHibBAYWIShAfX3rFhgi+aMffF/ng4Ubij9XrlzGgYP7JaoYjj3FRwaQ+cRipVDJ+c0gPzpPKURLCJ9f1O8MpKSwSIfp6sYm1sIhXd/bt48VHdMmdI4/d/XKdc1fCtcVgUoMDw0b8Z/se58Pbg8FRvLEV3Ht2g2FfLFgduvWbfzgB99GNheBxWZBIkN0jQfry6u4fPY02hsq0VTvh8NB8cyFvMUFb2UTLA6/4aNybbKb9zEyDx1pDKSL4ubNW8KhzM8v49vffh8+jwOZVAx2zs0s8T9+hMIx2B0exJNEkVQjlojA43Woo+PLU6fwox/+sIjByWg8eC45xzxuFxaXlrERjeszUUykU3VqYkKoj6qqCo0p1wGuD1wT5ueXJI6yA0OoHHWp2LG0HBTO4Pa9RwhFk+juHcDRl4/hx//5Pyjwc6C/B8eOHYHHZVeYHDMhWCSsqa6W05oiAp2rDK2dmV4Sb/7ho8dwuBw4cuQI7j+4p/WO4i07RsIbm+L90+HqchOjQzdyAocOHxC6ifOOAg3DgecWljE/v6jjZ5GHaxbvAnOz0zj28suora7UmJAHzvUik6dbkKKJ4VtTnKewxmJCHgizAAAgAElEQVTb7dt3sf/AAWVL0IUdSyS11lMQs2TTaGqsRzS8ia6eLlMs9fLayKGxqV7dEtksC3MWFX+I66A4RMGHgiHDIkdGRyXAUpBlYXdhcVUhqBRj+dm3bRtReLJY0ekkh00M80SSPz8nQZ+dGi0tzVovt20bRjQSkoA6NNiPM19+ib7eXtQ31sPuMuPGtYnXvLothKoxWJV79+4iFNpUQc/lDGhNsjssOHvuFLp7OlFTWwGvh4UNJ86dvQSHwyOsEa8tulopjvK1vjz9pRjJRFklEyb/g6zv8fFnKtSyOMBriesIEU1cS7iuhyIhxGIRjG0fUXaHzW7RGo4c7+PQsROHwHuwOgoACdXsZqGIz7kxMTOtzg0Gy/I96Urn56DgV6fiDYODmTcS0/enM6b76qPffIK9+w4ooyGeNAHQ0VhY9/1MNqm1n/gZFlg9bp8KHSzGsxDBQhZFNYbqUpzvH+jV+kLMh2E6M6jXLWcyu6w4vz76zUd44803i4U8B5yOHDxuG7JbnPLs2uH54Zg8eXQfweAyaqpKCCaH0GC79+5WUYOdYVxJWIRqamzF+LMp4bYoYFZU+akuYnL8CULrq6hmccpSECZudGwM7Z29CMcSyn0h1icVj0nMZoGCRSM6kOvqGlTQZ3A1n69YhOFrU7RPplMmJDW4qhswcVFEAfF+ofuvOPpE6eTgtJdc4EbwLgmjz5/3hC3n9Wgx+Q5bsB1CuWh9Nl+ln33xGr/rwfJFsGip28+UaU2RtfhKpeptsegtGb9ItDbbdvL1da1YjMjLZzzes7hevfBQG+e16QqyGHKH4FrFL5OOWeyOUuq75jHXfk5w4U+KrnneWzmv+KzgD1SoCMWOHXZK5gq8Zs3xm+97EbppXNB8/rUqJNXK64TjWHxtE5nDNd64u/lnvhb90fzlEsvbmDW2jk/JDPCCQc73Md1iOuYiVue50UVHVXwgew4Z41ua82E6AYq/zMl84TIvBrTrFYqvWzrf3zzD6jPgsMKl5+kCkkimV+BwWxGPAU5rIy6cvwqns4CRsSYViwKBBiRTGaytbyCRSqOpqQ3BtXUEKqqVRUOEGgX0dDaN8OYaqioqlFFBx/3zCaJMIWPOYWgx1z4OB5/1NCga73wxMNTgqUriOf/MddMi8byIESqOxcG3/rysE5V3yOURKI9AeQS2jEB5USxPh/IIlEegPAK/ZwT+e8TzUiDeVkfS1tbOknieTIfkRna5KuQ4odOtstKPypoANkMMdqxBPJaB21UJq8Up8fzZxFMJePy+nt5OudLoMiFi4/z5i2hsaML+ffvhdtkQi0Zw5coVjI6OaLNJBx3DIUvuGrPhLyCWBf73f///yhlnhQNuhwexSFQP6IVcCmOjAzhyeB8CAadCFW9c+xp7du2VgKKgJTIjyS2mKG83ghE3qBSDGTJHcZhBb9wY8z3ZZk7nrtzv4lM7tenj5ohOGh43N/NEcPA1uckd7O+T+4n/8fNTUFpcWUc4lpJTPJuMY3F+Drl0CotLS2ht68TNOw/g9lfJfelwutFQ3Yj5+Sns3b8N1TUehWbWVDfhk4++UjArNxsvHd2LxeVJiR0WawDXrl1FQ10Ntm8bhtVCd7y2ocJvcCNGzrmNNt+sBW6HG4lkVJzP+voaiRxkivOLbkO6zsk8p0jFz0XhioGPRAwwpM9spOn6JdM2oddyux0SwOQOtfsQi7HQwFDNNVRUVuHD3/war73+MmrqA3C76XDPwV5wmFZlKzeC3NSaognHm+/J8xyLJlFTU6vjv37jhj4LnczcQHEfSRGEv549eyoxkAKZz+uDo+BEOLqJmcVJjGwfER7H465BIWPDtYtXsLE6hx3bOpBLryFHN3Aii5r6BlTVNaGitgnJrAWTswtYXF7F9h278dlnJ4QS6OvpgbVQwK3r11FbVyOhZHBwUHOW5398/OlzBzb/rb2jmWUazRNyb4kvoeDLz8bz+Mknn+CDD94X+oduK3KQKyoCePz4GZKJjM5HV2ePXOW8Nulc9XrdGB4ZgsvpkDOWaCRuROvr6XZ1FdnwScOkTsSft/mHGZpod8itzYIMv+jipFN8fW1dYhQF76rqGsQScVTW1sDpIp/bjlQ6rs+ojW4BQkLQKba0tCJRLBaOCU1BAZHH197B0D07mpuaJWh//fU9zR8Kc3v2jMHtJejFApuTPPsCgosLWJh8hDqfA8noOppbmpBleGAqC6uzFkvBsHj5A4MDEkIkJBSFlkwmj9XgGqanZ7Fv7wGcPv2VOP5vvPYyHHYK5ynNL4ZRur3khtO5nkc6k0dllR/pjHHjnjz5Bd5/7z2NG4skFNy5ZrAoIIcxOxd07owwtba6irnZGezds1vzjiKqEQjYWm7DzMy8hDMKvHwd/hyPeWMzomC8lo5unDp9DtNzi2jv6MKhvdvx8OEdPHp4B28dfw3dnW1CjbA4SDGbzkQ6hBkUGU/SCe3GlSs3VNAkf/vKtWvo7ulFImW6choa6+TeT0STuHXzJioquBZ3S6AgAoLnNh6Pal2iIOr2eACrE7E4Cwbk2mcw/vgRqrnWV1Sgo41hb1mF1nL9o3BFlALdgAymZZeCxDK7U50BZF8TncLrnwWbRw8f6RqhS3X88WPs3L4dK8sLyOr8UBRPorauEv6ATy55r69OrHR2LLCbyTgbiTGwCRVCYbm7t0/3htXVTczMLCLO4MiuDgVYck1jdsLk5ITyN7jeU6ilW7q6qgFtrR1abx4+eCA0VndXBzKpJOKJmNz/RJzQcb8ZDkkUamltRU93l16XawwRPrwX8Of5fb29PerusVmNW5/X/bVrl8S7b+F8Vk6AQ+ix9bUw5uYWsba2gpq6gAKFTddGFPfu3RN2bGvQn8RPK8UmIjI4zTjXTIgehToWFU58/pm6lYg7yDKYNg9sBMPqjmBRkQ5Q3o9MkKdhjxN/4vN7dN/j+ufyeIXf4jrAn8+kUyqstrY0obamUms0gxrZEUB2N897RIWr20KZcPZTLCd6LZNPSwyn4O5VgDfPvR2pJO8pZIST6ZxVIYSXDgtQXFN5/ZHVz3sNxWShIJxuPH70RDiIp0/HVczn8Q8NDSCfZ2HEzEGD1rCKvU9MRl9fL4j8YifH1atXhARaXVoVQotdas0tzRjeNqxnlrl5Xoc9OjdT0wyRrEVLW4OwHhvBJfjddtRXB+C227C5sa6ur/rmNlhdXqysbZoOgIpKzRHOVXXqFNFy/Bz8YmHHFAQ88Pp8WFhaUrFTRZJi0ZTCOYttJXyeCWHNwlLIPHeKl57Ttj4ObjVPsDXAdN292Dr//eL537/F/i0ns5TZF0L83/9QXuB0LN7n+VRS0Fz1+ti9kjZZGd/4IqLoeQrmVhFgy2cx4nExbLKo4+sYJUgT4WQKBLzfsbimLo7qChSMKm9E+RIq5RvitfknC2yFPCzFQM6SNC9yjbA2xYROZWeYt3VkXwjhpWLDC8G8WPAoiuHfPH9bixO/PRx8N4PPKn1tdZNvfZ1S55gU8X+EeF7S5y0Uzws8Nwkk0itivCfiFonnZ05fBKxpjO1kQYfoMxempmZ0/usbG2U4WFhchtvjU/GpsorPDG6sb65hYvwx/D6P1p7W5mYzd43FvFhgYJHHFPMonqsQ/jvEc2Jb1PlqtUlIZ6crmedl8by8HS6PQHkEyiPw949AWTwvz5DyCJRHoDwCv2cE/nvEc7nRig/ZJW5mCTuw1Xlud2QRjSZw/vxVRKIp9Pb2orOzHTPzk3LcVASqMT29iIb6NgQCVXKlTE9PSsij+5csXXKwiQLgJv3zEyfR29svx21NJQU5ith2fHn6FA7s3y8RkcIOBSc+cFPIpjCzEUvj4xNnUFNdh9WVDTisDsxOzwL5rET4A/t2KfTJZuMGP4tkLI0rl65KmOjq6pSwR9cqX58CiNzAsRgSFEv8FdpA8O8o+rDFlrgGjseuXbsk6nPjyw0K26xTaqemwF9QCz5fmyI9BXVyqLlxLe7kEEtmcO/ROGpratBQU4XNtVWENtaFH8jmLHD5AvAEauD2VWLn7r0IeAL467/6j3j73VdRWcUATwr+Vlw8fwsed0DYlHhyE/X1ASwFg7h3b0IBfo8e3MPLRw7BbmNQWgJra6tIpFIKyPMHAtrwZJNZVFVUqpV+cuoZ+vq6JX4TO0E3nAmosiKVTItZzLHiRp5Oa4rqDASjs5Cf22rLo7W1Gf6ABx6vEYzI8KazkCGyDrsb5HnQeTq/sICvzn6J//F/+nOEIxtCjtCNKEO5NpQUmwy/nm5muiv5OmTty934ycfoHxpES3OrUC01NXW4e8cEstIFubyyoM4F4guGBoYQ3YggkYji4tXzeOWNY0hl6HrzIBHN4t6t20hEguhur4XdGkciEkIynoDbV4GegWGdiywciCRS+OLkGbz/wbclzLAN++OPPgINgOSqHz/+ZrGjgcGFRuCIxiISqyjycC6trzNkzy4hKBpJyL1F0YgcYYbcEVXw1lvHJSrwiwUJYna83gB+8yFd6Qf1vU+fjEsMevmVl9XN8fTpE6CQQXNjnYo8dC+ysENBiAKcCb0MPc8H4LzNFfISaihEhcIhvS7xD5zXFCvj8RRSyZTOwdlzZ3H3/j19rh/88Huorq7Q+TVt5Gl4PBS9c7DbyM9PwMO1pJCXA3782bi6EHbt2oknT8YxNrYdwdUNBaAuL62KD+9wZuH0+BCOMkSzoG6MTGQN1S4r7t2+YoIzk0l4KmqxHsnB7g5ovbA7zbj1D/SL4U9nMjfWRIXcuXMfB/YflEB/4rOP8ad/+ifCIqSTMczOTOPp+DMMsZXfYsfCwqoEazrF29qaNfY3rl+TaDw8PCAOMgV0OgTl4tSm3gKbw6s5x/Xx61s30dvbreICXdoUz6nNmCA4C55NTqGts8sErDKAUoKYKWsRNhuOJ1GwOPCf/stfqzX9z//ln2Hi2WN8/NGH+Mv/9d8iEY+oQyMgRrVdgjUd6G6fW45pi9UgNphD0dnVg2Q6jZnZGeUunP7qtJzXoyPbQM4CCwBffXVGayHDnPl5ItEwrl+/JqRQW1ur2LU8LhYJmNVw+dJFbBseQHtLi86H2+lQUc6qUMkcUumMWufpNKRblA5xCTtgcCAFMh8WFhdx6fIVtLS0oKOtXYUhrqknPvsUe3btwf17d/QeXL+tNmJGiNAIE8ONqelVIX1UxMsXVICloFlVzWDUBSSSSbHU5ea1M9OhWcUl5ivwWqBYzuOmu7upuUmdIeRs8xxMTc5gdnZWcz8Q8OHggQNoqKuVkE80CZE5xIERm0E3PgshzyYmtNZ/+9vf0vrO+xPHiM72gf4+1NXW6VhY8CKrmILwxYsXsGv3Tq0JHAO6YSm8UzTmevv11zdRXVMpgYnXLT8Xi4dEl/A6pNjPMeUap7BNO/FnBYV6UiSk+5whg1xfL1y8gLffeUu4NArGuUwWwZU1rRVcD+iwZzGY557XKTt32BlltdHdXMCXZ88pX8HvDagbi85zzhveS6mks8GIxRansGC8NqyoqKzG6sqauoPoqGbuB5En7MBhUfTjTz/C66+/isoAcQ3s0iJmiXPIofvLnBzbbvT19ej8csyIwCFDmp0GZPPz992796hDhus+O8SGh0fQUN8o3I7NnhN3m05izkN+Fs4ZhYA2NqpowOtvfmEW9+7cQU9nFx49eoD+gT5MTU9j3/59aGltw5OnzxSCOD+3rOedeILFlggymSh8Gs84+jrbtc55PcylSCDJoXF6UNfQglAkgvDauoqaDLsusaW55mr9zRkRtPQ7CxChSPR5BgXPKNd+Fst5nvjzFNW5vlModjOz4rlX24jDunsWncdbncZch7gemfNkXMpb2ehbmeeln/9dj5ZbX/uF27nI1v5HPI1rdbbZiwghrgkeiefmWE04ZMl9XhK1jYj6D38Z8Zw88i3yQFE8571JGRFZjrlV2QsszLAj44Wd3bzHVmG69K5CbisHxAji5k/8SxM0bbDwZi0vYW0cud8WrX+XyK3VkZ95CzLnm87z3/7krJSZefO7BPnfFs9NF1BpQLfOh985mmLX8xP8tnguVGDSCpetCSe/OItcPo5d+8y6GQ6lVVxlUbi6thbJFMPJIXPDwtIy2ts7UV1Th9m5GYQ2Te4Ouzj1TGy1FrM77M+7Mw04TZZ+WAq/Wzz/h5znpfE/cPzPyjrRP3zZlL+jPALlEfgnNALlRfGf0Mkuf9TyCJRH4L9tBP5bxPNsMoZ4aF1C2la3UmmjVWrx5e/5Qhax+LqcyKEQ3WpeCSJ0zNmcFmEd+vuHMT4+g7pailCGlU1BPBzeEBKEDizj4q7E5kYYJ09+iaqqGhx96Qi8HoZGmmCxTz/9WExdCixmS5XXz/I4+bUWTuDh+AzGRndgPbiJs2fOoaayCocOHhCDnU6X/Qd2CX1AoaqQs2B1eQWPHj0yQVxVlRImKCpyh2Hc4oa5TVfN2PadxTZ8ig9OMaPFAa6vf9GOq5C2jJytFPhzDO30eiTUUESjW5NMdG61Sq+dtzowPbukf+vuaMXTRw8wOz2tY2FgYWV1HZrau+HyMTTVqqLA+XNn8P63jsNmZ3syf1nx4N5TBAI16FZYZAzXb16EP1CJpdUw6mpr4XbaMToyiFwmiVw6jZWVJdBtTFc9RzOeSMLj9CqYk0ISxfWh4QE4nSYQ1QijRjwnp5V8eiIMAgEGGy4bxzGFUrLo5TLNoa6+RuITBScKQmp5Zsiq3S4BhtZObZ5zeYVFur0eHD16VG3cVonlLzaTph3ZhDkaZ7lNyJgnT8dhtdvQ3tlRFPYzcks/efIU7W3tWFtfQ21tlUT9+oZahQR67EQOAGfOn8ZOtufXNSAcTsJucSO4uIQnD+8gnwljsK8NXqcFG8E1td9v27EbNrcfFrsH2YIVH370Cd7/4A+E7uAG/Mb1G/jedz7Qa/P8UZzjeeY54vknZohoCDrJiVqx2U1jN13PnGoOO/naaYXVErVDRn1zswljpWOzVDxgkenBg8dobGgRO5eu4N27dul6W1lZFq96YW4SDlte11ZJDKFgSSe4ceOuigNPIZ9CGTEpZAurqyCThdcXkEBEHMlHH3+Kyspq7N1/QPz461evoL+vW0zgfD6DIy8dVsGIzmd1YTiKhRYQh8Pil0V4EX5+Ykooyj148ABjY2Ny/zF49cqVa+jq6kZLSyPs9jwidK9bnWLkf3XqJEZ7O9Bc7cPkk/sKX8ywGJMF1iJZ+Kvq9D4ujwtNTY2YX5hHbd3/z957P8mV5Vd+J73PLO+9g/e+Gw20d8Mhh8MZutWuJC6X2pX+Fil2I1ZShLiSGBsMLofL4Zj2DbRBA2h4b8p77yuzstIbxTk3H1CNRnOMftvJjJgpNFCVle++++579/M933Nq0NraoTWHYbAc08OHj+LTT89rfLq72oBCGn6vWyAtGo3B4fJgaWVDFg+7d+/DVnwL9Bem6vUffvL3Kkw0NzdgZXlZStsDB/cJnhOic/2KbSYEi+mFzsJHX0+PFPmcu2rit5msAZ6PKzdvYceePQiHggLqVPEuzM/B5XQryM7u9CCRzmBichoff/IpfvQn/xL3793GoYP7Nb88TgfqamvlJ841ZTO6qc+azTNYmRYPcVAEHw5X6Hyyo2dweAh9O3rR1taKuflZKYh39fXJZoYQdceOnTo/8hXPmW4Z5ikQ1rGDg37MhL/xzRiOHj2CSCgkb2HO7UwqBSfhUSFnwu4cdgWXEl4RUvEaJ8xJphgCnFfRbWV1FUvLKwKYXrcHtbXVUlATEn7x2Wfo7elGVWUEmdSmACgDBR3OIiKRalTUtAnMsHCVSqcFjwnsuS5VVlXJ6zwa21QQ6vLyupTDLLQRmNL6gt1FzMEgsCO8np6e0jVLQE2QTWuUjz/+CG1tLSbI74CxZaqsjCAW3dA5I1imzU82Z5O1xuoK15oq1FZX4+rVr2WbxPtDW2tLyZsY8Pr86szgeflPf/1/48UXX9J8oYKY8J6dGYTLvL8puDcQkMKa6+bk5KTOS29vb2lNIRxnp47JKpASVvTPIeCUL5j18vrNW/r3hcUFvPHG64J8biVSmnsobUN43yO45TpJlTx/N+etrjX60k9OCcZTFV1ZUYVinj79LmVosKikAOpCVjDdAEVaY2Rk28S1387uCHZp5XM637F4DB6fG19++TlePHVcxR8qz2U1ky9gZHj8ybFyHWV3R2wzijt3biNSGVFuA9cydgp0dHTB6TB5Cteu3VRuB9dIztua2ojCr2k5xXnIwo3L5cWXX3whC5yamkploNy4eR379+7BzMSYuhFYgONzxtraGg4eOqzQ3l769KezGBgY0bEH/A5E1+blqZ5JbqG6skLFAxZBwpXVSGTyWIslUN3QhFC4AtlEArMz01pnOQ9ZQOW5pTiAY8avFjgluORzBiEyPzNBOQuTHAfOYxM8XNB7cfyp+LfI6LNK5CfQt6RQlikJ16LvgOdPQHgJ4j4PID/7nmKcJbsms9r96hefO5LJrGyYOFFNV5nHeLKDz16WTYfevWTL8uvBc/OZTajkk1cJnvN+LR/xrHkm4XXLYGRaKVlj+E1o/wxUfxKgbboZLKU6/2DguTxyDPctjaEzbyxz+LLG3fr3J18Fzg0wtsD3dlX/t0f0VyvPtxc4WFD7/wvPqTwnPPc6m3Du06+QLyZw5HgnQkEWdIK61/K6Z7E2nc2jrq7pCTxnZw0zV3h/os0QA3h5r0nJzsiF9rY2rR9WV6kpTshlvwTPubyZokjRZvzcaUtlBYbmCvTxp/LceJ5vn8dleP6rr8fyd5RHoDwCv1sjUIbnv1vnu3y05REoj8BvMAK/DTyXt2hpg8VfJVjOB9WSP6bZIOeQLyTl1+zxhhGLJgTb/EH6kpp+XLfHj6mJebXCs12/upbWK7T3KArKyv/V6UIgEMbK8ho+/9yox18+ewYVEYZeJXWktJ+4evWKbDBaWpsEX+SvayRKiG6l8PNffoQzZ15BwB/C3My8HsxDhHWxqN7n+PFDyKQTsk6hwlee6DabNs9UGXIzS3jBF/+bGyy+BzfslZVVUoyxvZxBZ9z08oHfCurjxtf6GcJChv/JDsZm1/tQbevQGObhZIt9gcGn9JhhmFkR42MjaG9pxMLMNIYG+gWFnG4vqmobsWv/IWylcpicmZNSNJmI48UXTwgKUB1Pr9hLl64qNJQwNJVOYHDwMWxOF3yBSkxOjOOdt95AOhFHKOjFPR5PRQS19XUK8eJ5Idwq5ApYXV7R5oUK+l27dwhkmQJFsaTU4qabPqW0cLFJIWmC3iwFmwE2BPDZHJXm3CAnsLqyjupqegy74fa6sJWgTYhTvq5s06dX9FcXv8YPfvBHgnDFApX8Zr499QWl5z1VnS7ksvTPDuPCha/Qs7MXwQiViU70Px7A5mYCra1tKm7QcqSjq01wZml5EW3NTXCo1beIteg6VjfW0dTSilQqh6A/jMW5OXz15XkEvHaEAm7s7GpVwCjDPXfuPYDq+ibEtjJ4/8NP8eJLZ9Dc2m7mYLGIz89/jlDYh1OnTmou8PcbgE5Vtxuzc5blT4NRGbL446Yvv5mPVJRfunQZg4ODeOONN2QfwMJLd0+3wDPPw8LikpT+VnBfc7NpmaY/7+eff4YXXjihTeXD+zep8cULp04JAFVWViMWjWmzT6sUKv4fPnxkbEZQVHBvdU01IhWVAl+y8bE75Rf+05//Am+/8678oH/+i1+iMhTED37vXVREQrh2/Yq6R9itwBffVxYkRRs21qM6d1Sr1ddV4fDhQ4KLG9F1gUVu/ellyvP2X/7uJ3j99Tc1PxjCxmLF19duKbjt3Ecf4IfvvgG/PYt0fF3K2fVoDFMLS9h94CTqm9u1FhRQ0NpCO5APPvwQP/rRn8Dj8cnLnF74La1tuHnzFl5++SyqKsMAgVOBBTiX1NoebwBbSQaV+qR8vfL1VeRzpjuG/sgs6LHYMTs7jYpIUF0pnKNUcTNgmKBwU/Y3DtynirWzS8o6A9ip7jTWASywfXbpa+w5cEjFtej6KlaXl5CIx9HR3o76+gZ1AOQYNpjN4ZfvvY+Mza3PwIIVC4pU/bJg0tvTh/XVDVy6eBkvnX4JkQo/bt26IQjMAN229nbBWnb8UMHMtYtFSKqLCU2Zr7C+toaTJ09JMUvLBIZJjo6O6XpnR8PZs2ewuLSIZDKtfASuHfTc5hoW9Pu0Dvh9HtTV1kjZvbqyrDGoq683YZPZnNYIFjgY0uvz+6WWZshjbJMF1l5UhIOlYFrCwqwKFLdv3kRNdQWc9jzqair0PxY/GYgarGyBL0DbLPolGxUt1zIuOATpXMs3FGTMQg7XWps6gFj0PHBwP8ZGx+QRz/sKPxfV1yxU0UKGxaWxsVFMTk7gD//wD1Q4efON11ARMR0WOo38SvWu062QPCqjGWTKQgzfj8Wk1pZmWRNxrIwim97bWVmHsL5459ZDVFbVqvNkanJS2R4trQ2a/7l8Sj7oyQTvcaUw2EwG9+7dU3AtQbcFXQnAeS9ieKVxhzZhjtkci8BFLK+sYWxsHI1NTerCOHHihLqg6K7DuWl8mCFVM+cNi0W8/3NNITxn2COvaRY7WOjLZfIYH5+U+p6dCSwesVuLBQna2rBYywInC3Q8BjZnrKyt6T5d31hvniFoWVLIqbvh6JEDCpbkWqDjcLpV/GGhkV7u/GoIZREDgwOyfWKxip+J0JxdSLwvcN785Cf/FT/+0Z9q/R0eHtYzSqQiICU6QTu/hwWqW7duqZDEeXrnzk00NNajtbkJmxsrKiTRnq2vrw9biYTsdlpaWxXg3NHRbYq2Q4MI+ewoZOMI+X0IsOiRoSggpk61uoYmeEOViCXSWIvGdX9trq97Ms6co3yWIQTnWPNcEh5bggVLwWwp0Q1YNs9kJtSZdl+m24fnX1EtJSW09WhoPbN96wjDbhAAACAASURBVFGxZNvybGCoBWq3By1az37Pe9x8VnnO7+Hnfh48366mfvpeNiytbconmwW96MaGKba7HCYU+Immu2SMQoX1Nt9u632efe+nqmrzDPpEha/7vrk2jNLervUjw04Yvxd25as8Bd7bj/nbBQlznWlNtxTq1u+i7bmej43nOH+/o2AKCtsFKdbvenoczIQodeiUOgd+tfJ8m83Jtm6DZzsPSl4yz4Xnzy2O2FAC08/atlDQ4pRty/lzF1EoJnDgSLuxz7IHVcynRQvbRMIVtFkKqmDqdPNZPq9uCoabF3IpVFaE9ew9O20KSgzSlQVRifD/NspzwnMTGGqKitY4HH/jL8uc6DfYM5a/tTwC5RH4b38Eyovif/vnuHyE5REoj8BvOQK/CTzPJuNIx6NPlOfb1UnWZslq8eXGNJXelNI0GkthaWlNCs/16CoOHNonmwqqoetqm+FxB7GwOI/W9mZ56lKRyY06vWM9Hj/Onn1Z9g3nz3+JxoYmwbW+vhbksikpAQljuSFmq/bS8oI27QQk1gPywtIa/p+/+VttqF984SW8fPYV9D/ux7UrVxQ49oc/+D6OHD1kVMHpFB4/GkBnR6feg5sHbtoJ4LhBpRKQvriEIHwRsFy5ckWA5NixY/IY5hZRbfaBQMnr3CZ1GFVg9DPnsfO/c/JkZZgcN7jGK5nQnjFS3PQWbQ64vCE8enAfHqcN9kJOm0ge68DgKE6ePouG1g5Et9Lo7x+SzQM3F7RYIOwh5CacuHjpEk6dPCUVKAERx5Zt8/FUFo8ePsD33n0LdVWVePTwLmanpxT01rujT2pCwiz641KR7nK6BJVoQ9LX1yv4xM/JF0GDbHKyWQVvEppx88n5YGw7CDJMgUABfFQhe1yYnJzCzPQ82ts7EI4E4PERFKSlpqZyiK365CPvvf8xfviHf6xzVGBopFRGJsDLgsXasNqcgji0B7n41SXsPbQP3qBPFgFzcwuIhKk0D2N5eQVfXvhCAYiJxCbOvnwWddVV6GlrMyo3vx8XvrqE6to6gS0WRwjFvjh/Hol4FFubG3jh6H7UVgYwPDqO2sZmtHX24vHgKBqa26TsJ1hSWKmKLR784pc/k4UIFZx19XWIb24imUpKzWjND3YHUJFK1XAuw2BaY68wODCMW7du48yZswJRtJoZHBxA344ejQHVVFRUUmHr8/jR2NgsyEkVI4sozBI4deq4oFd8cxUOpPX3CvDLEOTT5od+/lTFe+FyuQW4CQpHRoc1T/ftP4DmtjajWlXgmgPnPvscr77+Jj759Bxu372H7731Jg7u2oHpqQlcvHQBL710Wp+XIYNUumfSPCa3QgLZWeDx2o1q2EEQ59S1zOuWHQw8jwzn/Mnf/yNeffU1zbGJiRFMzc4jm7crLPM//Z//B/7yv/sTZKJLcNlzSNJqZXYO3lAFdh88hVSuoOvQF6D//oaU/R9+9DG+973va8NOT2x6SPsDQZw7dw4//OEP4WDAocuJ9dUVRMIh+WUTviYIPjN5XduPHw2ipqpGVhH0/mZHyaNHDwSJjxw+oILc0OCAlLRcL7j2qLPCYcfNmzcFqckBWDixCo+8jqiU/vzyNezcdxjFfBbrq8tAPoddfb1wKSyNvtNZdYWwE4DWJpMrK3j11VcUWkkbFc6rv/+7v1fhgbYtlZU1Usp7vSyO2PAHf/ADgbzBoUGp8BnCzLl99+5dFcQOHDggYKRx8HjVCcJrm//GghTXTwJv2lQpwE9Q04Wu7i6BXt4LqFhPpxKCqAxNJVxeXFxSIYUdQlyL6hio6XRJfagQyvlFAX3Cwstff43v/d73jac6A3XTSRU7OL85N1lc+vC9n8PjAno6W+F1AZGQD0W7E/6KFgQjVZifXxBQo+0XIRzVulw7SSnHVGQiQHPI957FJ9pn8Xtv3LiBgwcP6jh4f6mrq9Pno6p3bnYBn31+XnkDvE/duX0LLc2NaKirV7cVCx7FvMnJSGWy8Ph8+p1jo6OYmZnSWnn82DEFBROOGkW4KZpQdUmPdOaAbMYy+Prydbz99rsKFaXtycHDe2CWFNOlxCIhx8pSGf/85z/XvOJ8498xi4AFCq672bQpVgrSs7jpYMieXUUvdpnQhml6Zk73WnYMOJ3Gsof3PVrQcJ1gUYXwmEVYFlFZcOQ4cb0MhcNSd6shq0gFahq3bt3UOeba73TZZclWW1OjQh2vSV5H3d09KqrTtoXnh2sEizkE6Aw4PnnysDqiOA+tIFACTnU0ZAw0NoV2fmZ66bOTx/hV817AtZNe7FS8njv3Of7ohz/Cxx9/iqNHjwK2PJZXF7G2uqEuFirWO9o7S90QDIcdQiqVwOHDB+H3ubE4O6k1hNZskQiLNea4uT7Mzc3rZ/mZ2H3gc+bRUBvW3GdhXBCb9kV2F7bSOVTVNSBSVYel1XWsra0LsvO6YIGG16YJQ51QJwT/Tj9fCu6Ul7uKFk89rWURpWJyybOcN9mSvbbsc2zbwiFLVh78+W+9GPxeUkBbcPa38Tz/TeD5dpD5BBbbbNiIZ3Hj9l0cOnhQ48giHNdZT6kzgiILoz4uAXTB8+cckuyzzMsSfSh48xvwXP/6JLCT9+vEFu3SOIf43GLU+8/C+O22NvyzrEAUbEsAbwFxU4AyY6J/0su8VwGOwtOAVwWjys5qu77dhNY/C8+t47He65tHbpTn1vdsB+bPwnMjQrB8378ZGMrP8633l4qeqm5a7m33PGdhwwVHsQZffH4Z+WISe/Y3qZiVStrU8ReLbykbpaOzRx1sLN6x84JFpaWVVT0Trq8uSnnO4gNtW/hsHfD79d+WtZniVjlGfBaRBduzgaFGea5OG5tdBSo+d9gcnm8pz8vw/LmXTfkvyyNQHoHf4REow/Pf4ZNfPvTyCJRH4J8fAcLz7Z6W2x+Ut6tO+OfMVhRFepKWVOffVtw8/V0EAYViEpl0HpNTCxgbmzLBVm4HKqsj6OrtwtzcEgo5JyoiNUgkE/D4XFhfX9VmmxYfhCQMJqQ/8cL8Mq5evQ6P2ye1J9XHhDuEG52d7cbjvEA15KCU3ARA1maboI/wfWmRqkcXDhw4iJs3bigcjBtLhuF1tLdog0IlNqEhwQPb8wk6uSEm3FST6LZ2ZirNeZz5bFobaqMsCwpiU2VFOMkH/7bWVtlncHPPv49vxQUkGupqn2ySFImlULySlyY3KFT5ujzYjEYxPzOJYjYjZenMzKw8fWsbWrDv8HFspfOYmp7Djh09UlPfu3cfBw8cEogIBP349NOPcfr0C/rdmXROKrk9+/bjYf8Q5udmcPqFk6itqkAsuop5hZ5m0bdrp8I+qUjkFoTwhZsXgtrLl7/G2TNnSx7OTsELBQUW8vC4PQiHGMRKz02Z3JSgjWlJNiGqBnrQqzcQCGJ2dkFFiWDQh+bWRkEot8etED+C3IsXr8Dl8uPIkRMCscXipvG4TTNYjTYtdjjstI7J6Vytr20IjF27fg279u3WZnV1dR1b8YQgCaGjz+tDOBISHIlUhAQxH9y/i4O7d0mJyGDIgcFhtLS1SYXLADlu1lks+fz8Zwj6g6iPuNHWVInNrSTiqQyOnTqNR4+H0N7VA5+flhwsHBSwvLQkIDE0MizbCCqsCc05B/jvhCb8/YR3Al3ZHHweD9LJtCwF6Pn9wQcf4sUXT0vxqABbG5WjWak/Wayhbc/cPK2GBrFr1x7Mzy2gqalZn5cbXQJeWt3QMiQS9qIiaMIo+aIC1e3iRth0EEjZTM9XqefsmsfLK8vyJKZit7auQcrznbv34NPzn8tu4tLXV9DR1YXXzpzB9MgQlpbmBXLr62sQCgelHrOr0GHC/wxcoL0TYT2BHhW1BKMECXKNMMGGsONn//RLQb0E4d3IAKpq69HRvUNA+9wHH+CPfu9NROcnYS+mMTU9iY1YDAeOnkBFXRuKjtJxKpOzIPXao/5+rK1F5QvP0MrBwRGFuo6MjQky/9733kUmlYCtZHnBdYsf5/2PPkZ8K4H6hkYUckW8/upr+twM/+R8rK2pVos/h5XzyqisnQJgDEXlWC4vL2GAoZcHD6k4J72j3cASAgJC3Rv3+tHY1q1gSXacMGgwtRXHwON+7Nq1U/CSc5if/dNz5/HK772l+cDCHTs5+F70k5/ndbUWQ21tPQYHBpFKx6XWppqbc05++yrIsQugAJ/Xj1V6L3s8CglNpxN6H4JjKoV5DpubmgWx+Zn5dwSqBM6ETbR1oaqaEJIA09jOsMtgXcfNAgzXdoJw2pqwwEeoSQ9gqqZD4Qja2jtw9epVraN79u6TR7rDRruXPDY2NjE8MgZ2VNRUVWktvHn1EjrbGlAV9sHjLKoLpOCtRd+uveqeIEKybFsIbbhW7d27F7PzC7IkYlgjC4S81/B8MHST8Ipwt7OzS+ePqmvOWx732OgkxsfG8frrr8la7LPz59DV0Q6f163xpI0LOxyoWC3Y2CFEAG2U1wxfZXGsprqq1HHAFZ73FF4HBeSU6ElQxwKSE5+d+wr19Y06X1NTY1jbWERPT7vsRligpMqZkNpSmdNiht0AhK0skvIr1wspvAVKjZUEv6eurkGdAizCrK/HcPvOPVRX12mtaWttQjjk1bq3sbGmceF40I6H84vzY3V1Rfc+FuesUFtmW3At5hrMQ2FXwcTkhNZX2hqxo4jhtf6SmpqAmBCaoJwFFK75vG2w6POf//Pf4vd///uor6uUCl7hgCX4aAqyvJaNP7Wxf6J6/6klBtcP3sN5T2A3TTQaxxeff4HOzm4p42VZVcwjFA7p8xL68zNURCr0jMB/29yMYc+enSpm08Lpzo3Lmr88/wF/EL29fbpeVKiQp3wea6urmgu09HLaTNFY1wczIzxeBMMV2IjFsR6Lw+UNqIjN+b84P69CG88Zj5OFKZ5PHhste3gO+FKhzXDe574M8DbfILgoqxDjtf28l1W4MwCVMNLA8+3g/NnnQAsSK8S3BFe/672/AYE5YYh0S12KlvrdgudPVeG8DOyYW4lieTUq26OG+jrdE9ldk6PVndOhAh07DwjWqVRmQYX3wmfBswWQnx5HCWLrPmMgrKlhmU5F833GA19MVmpxM5ZS9lMwoFBR2soZ6zXL1MVk/hi7OYFxeXabng+9xzN2M7r/pq3CqikcWxY928eU64PJlTaA3oL41rP4swUIFRZKvuDPAn8B/tLLjHkJkKv+sk0tL995U5DYDty3B4by2ZyBoYn0Ijwedh26YMtX4/KlG8jm4ti1r0FdV8vLcWxubsEXYP4EO9j43GLCdje3Elp7WGjk+tLUWKt7BG16uM7rM6koZIoQ+swleK7zJuX+N+G59RkVkAwbaNvCZ0V2c3LV3T5ex17/12VOVN4ol0egPALlEdg2AuVFsTwdyiNQHoHyCHzHCDwPnlubje0PzfxzNrkJlOD59o3OdqBs/RqKgKg8D/jDmJ9fxdjYNFbX1hAM+VFTV4Xp2SkkEhmkknlUVzXAQ/AQ9COby6Czs00bUYYZGnmQDXNzi7h8+aogH31iPR4CP4cAd0UFv89smjaia/jFL36Ov/qrv5JaSxtsp0dKVqMicgpkE5Jx00/4Q1UdN8pU/BJy8X8EnkYBlpE/Kj2XCYy4ieWmlpt+elPTnsFp5ybDhLRRFWaNB8E5W7wvX76sh/X2jg7s2bdXCmGC4+PHjgq4EEL5PG6pz03YoDkWquhsLhfymTQmRoexsbKMluYmbdi58cjDhbauHdhMZbQBaWlpwmY0hvPnLkixTfjQ2FSP8+c/wslTxwXv11Y3MTU5h+qaegyMDGvDeejAXvjcTtm2bEY3pEKlx/jY+CR27t6NTJYwxLT/E0xPT89g7979UmbdvXsPCwsLWFxckB0N1ZgNdQ04+9JZ+S5TCcy2fbPxoyKcPsD0fs8bq5EFQjUvWltbcO3aNSRSCXR1dSg00OvzCq790z/9Aq++9gYqKqjKW0cg4JCdBsEq4eDAwLDgCPdPhOQ7d+4QpCeM2EptabPe0NCoTRyhNuHt48ePsJXY0ibt4MEDgtBUl9EGZPeufWhu7sDkJAsSO7ARW0d8K4q6+mqBHXZALMwtodJXxPjgML7/B68hUlWL5rYOfH7hEnbt2Yv6hmYBlYmxcQUu9nR3I1sooLunV6GKHEvOW6paCc4JMTmH+LnlI81rxce5to5z586r9fmtN9/C48f9aGisE9z0+lzyI6YyuLm1E19euCgbgeXlVRw8cBB1dfXq5OBcYujd0NAArt+4grMvncILx4+WlKU8NyaUS2pNwRADtjlO/OrxeswcKBYwPTsvpaWAz/KKNrxfXbykAMYXXzqN2spKVlpMSKSDdglJQQMpy+XT6zA+x/IwBnL5tAnFDNJP263Ns1HfMdSyKNXo+fNfyE+ZxxwMerCHGQMOD5aWV7E0O4Oe5lrkttYxNvAA6WwKoUgFmjq6UN3QBTjZcm9DNk/bA8jiZn2DivoJ7NmzX2SEYaQNTU24fOWKVNtvvfkmivmcYDThDNXgtHu59+AhTr3wgooIVRVVstxga/nq8rJCTjkBqTwn9OYxRTfWBOZY4LNeXJOmZ2Z1nnft2qVxVEHB7lCQZf/AACLVTRgen0E4EMCDu7exGV1HwOMWQFpfW9f3sguANj0E6GfeOoNobANjo8MC2Cy+UNWbyxZkMcOCI62KWDhpbSN4B9pamzE2NoLFhQX5zHNdUdEpl4fX40O+SO9xn8bdCp3kXOjp6VHnBoteVCXzZwm3qDjnesciEwtjVvgtFdfLi4sKJuZxUrnb0FAHv9+jtZSANRbb1LX/4umXpE6/dv063nzrLc2p4aFBeNzQOOw/eESdSFQscvKEAz5cuvAZqsNedDbXIpOIosD55alFY0u7gaKyGbZpzhIWK0gTwMNHj3Hy5EkVsTggXFNp18FxIsBkgZKfi/cPKa0LUJfM0OA4vv/939e6ThshnuvGhnpMjI/IhmdleUlFFJ7fQ0cOyoNbKRycD1QkCxw7FKBqClTGsoeoi97fKYJ2BzucNtH/eEiFK44loXtHZwtWVhZw+MhBxDbWEQmFnyiSqW7numFBIdox8b7DQkF7W4cgOwuGhMKjoyNSgwaCIRXceMyJZAaPHg+oYLp3904sL82puMFrjkWGixcvora2RvY+HBPakDic9lLHTFprL2E+4Tc7RgiqaHdEP3wWlAIhht4SQNI0wXQg8VrgWHB8OA94vq9evQGn06Oun5dOnxa8pvKc3+8P0AaMVm0cO4aRx7W2NTY26Vzz3utgOqkpc6sgok4ol0fXDH3h2TnAwhUV+bzWnCry8PmBBZz72Llzt36GHWmcHyw4Ej5/+skHePn0CYyOjOi8jY9NaI0leOSawXud38fztobBoQH4PS743A4VZkLBIHp6exVw7PL61A2xsbmFjeimOl94vbBbgMVUPqNYz108NnaJsRDC+wTPg8JRbRxj2qF98/Us+PwG9PwV8PzJM5yKm0/9ty1hxbNCCc6zXwXPrecYS4VewvLfgufWv29/7uS6fPHqLVTW8B5minuRcBhul1sFOmY48PnL6zFWerHoCro6mFfA7h5zP3v2+fXpM6ulVH86KFz3yJQ5TwwAV1nLPIuBNkdZCQTYfad8kZJqX89pzGGhTVMpY4Dzl88csh10mMIw1evmKi+FSJtPZ+ZyxqjMLesda1z53ts7+1jE2Q7Pnzxrl4pJFuA25+qp8vzXhed8zv7GOfgt4Hkh74ETtbjw5VVksjHs3EurKRuGBqe0tjAUdP/Bg7DZXVhbj2Fmdk75KY1NzfAHw4jG1rF/7y51GPDeWl1ZqXHhes+CyW8Kz1nI4LnM5BgO7AIcLuSL3/Q8LyvPy9vj8giUR6A8As88T5QHpDwC5REoj0B5BJ4/At8Fz7dvPiwFUy4VB3LGrsR6yH6e+lx/Z+OGI6GWyqmpRTx6NISl5SXs3bsbtY012kxMTM7C5fQjvmkenodHBmU50tXVjs+/+AwdHe2yy6CqkRBxeGhE8KS1pQlVlQFtxKmG5IbabMSdWFyal//5j370o6c2IrRCyRUVrsiNCdWH/F61k9PbHDZsRKMCAYTmhFTcQHJDzo0rg+b4PQRGbbT1EIh3SdHI0DqXk168Rv1mFHEmbIov63Px6/DwCPqHhrB37z5trKLrG/KT7u3tQTKxJb91KzRQfphU79sKcHG3nM9ibnpK0IRKyM7uPrh9ITS2dOL+40F5mHPcFheW8POffYSzZ19HU1MjgiEvrl3/CidPHZUn+/JSFBvrSSwurcLhoVoui9deOSulrdNeEDSkumtzK66WWofLhZraWjgcRW1i5ucWMTkxjX37DuCTT85jempaG1ZCeMIUnftCET6PD+++87bsV2ixEgiYsDuqudQuXrQLwlEdSiBDkM5OAKqJb9y4iR07d0kxSauM/sePcOzEcaMgTSexvEywFcPSEkP4atHTvUMqdLa/v/baq1hZWcIHH72PN998Qxswgpe2tg4BxeGhUQUb8vcRdu3Y0Sv7AX42KgZpo3D96i3YbD40NtJnuBWJZBTzi9MIVwRVdDh//iIyqSJS0Vm4ihtoa+9EU3OblIRLaxuybLlx85aU1on4Fv78z/8Mm7FNMOqU/p5U4XIeEaBT3ck5QNUlN9mW93JlJILGukb8zf/7N/I9/h//h78oeZE/hMttx9raCgJBgoMiPLQuoHrN6TU+4i6PAjBpW0Hh2Nj4KDY3N1TIYNfG2tIijh48KEU0ARTBAZWRBMWEpbzeBfSktHNhq3S9SPHJv3M6cenry4JuhAp9O3YIKInqsFjFIEhZ9tD2w6WCmLEs4nxj0Yuf06ZgUPqgEyIHQ7Q4SgjYGnjgELycnprDo0cDUk/X1lI13QaHx4uCzYWvv76GtaUF/N5rZzA19BBTowNoa29FQ3MT7J4AQlUtSOVomWAU+rr+SUFtdkxMTGF4eBQ9vTvQ3d2L0bFxrMWiGBsZwZHDR9BU36DDoV85x3h4ZFTXxM7duwxsXVnU9cgOF6qNCXhqa4zdDgGq1oK8sXipr6tTMWh+wUAwesXPzM6qILJrzx6pFI2FgA0TE5NSxv38F++js70dzQ312L2zT9kMbS0tCs1kUYvrCMGbbH087IhYQ1NzI3x+r5TiiXhCVhyExvwej9uvdnkqiCcmRtHb24Xoxjo6O9pU8GLQJ/2eJ8cnZb9BtSuvfZ5zvjcLNITlc3OzAngM+yRY5RqtoqTNprWThSFabBA4E+hyHeT6wM/EOWLU640oygbBqH1HRkaNInzffpw7/xl2794trMTiAAtK1RUBWft0dfdhfSOuYhvn0e2b15DdiqI6RHheA0chBZcvgLS7Fpspdgv5Sx0gEMglPOfxEGiygEEoffLUCRVWuCY8fvRY6zzXab6qq2sEmfmZA4EQ0qkMLl++gj//s3+hf7956zpGhofxp3/8Y0xOjEldvby0qPV/ZGRY62Yml0Mmm0Fne4d8/VmspWI2k07p2FigIYhmUSkPu6yluCZq3tTXY2VlBe+8847gNQu8PFdU5R/cv0dFW/4sixBWoZjrGtdGgtZLly6psLl/3wG0NLGDy6hXk6mErgV25jQ0UmVeibr6RoF0Fgh6e7rw1ZefKaCZHucE4Fx7uTYxUJfrgjqxbAUdDy2OjD+6U8UK+qmzyEgwxp9raWuRnz7XAa6vxMO0KrMsvcjsOJepYl1cWBFUi1RUqVB45vSLspHh76KV0FYiWlLwAiMjI3o24DpE8M0A2MqqSs0/q4jAew3vWxxPzkPe0zlevF7HJiYUht3T3SfAPjs7b+4Rw8M4fvyY1iLae9BSzu9zoaaS3s123L93H0sLy1pn9+3Zh4QKHMvKeWBBlMIBFqUYlk2/fF4fe/bs1TrN8aFOWQHZJTs4Pl+wQEWQz89mgWzeH1gQoH0dr1sW93VctEErFQme91S3/dmN67VU5d8Bzzk+T6z2+L3bROrbOwytzyTkWyruP0/hvf3Z8Ft2LCV7kGeV58+H5zYsrm7i9r0Hmlu8D/P5hUXVqip2VixoHWYWC3MbUokNfO+ts09CPbd/ju1j9FSZz0u9pFJ/4pBiPM9LT7cSbSgcuViE1x/Q+mVCvo3621xPJnfFGkf+LIuXPEbmRHDuMbCVhSMpp3X2LeW3+Wq3Mcvj6bOiOjRlhcUCslG2myLTU3j+7DFtB+TmGFmoMrYtvx48N7YtzxZgni1C6JwbGX3JtoVdM0kkqTz32pFJO+Gy1eHG9fuwOzJoamOGRQCsUbKoT1/z3Xv2wudnJ0pK/6NlC2+Bk1PTyizZs7tPXUW8ZzDjhi92b1JY8i14zkfJQqnbwlL205/eNA/AZqNtlR1pBsDSwoXPIFS9b5vDZXj+/L1h+W/LI1Aegd/dESgrz393z335yMsjUB6BXzECvw48N29RBD3Pi5nkkxbO7epz6yGdXw08LyCbS8pOIx7PYnBoVBvckyePob6pFsMjQ/D5w6ipbkR0I4Gl5RW1eBM0Li8vIra5AYZrEgIQzBKkbWzE4PdRCVcPj4sBkfRqprosLRjNDcfj/kcCdYTw/DtCbY/TrXBOKsoEeAmp7XYkE/TRZVhRTkCF6rfBgX6F/FFNxO2Bgiup7N6MY3VlDevrG3oYr6mp1Xu7XXb0dFMpbzZC1lerJdnaABm47kIsTgC1oM2w3VaU0pJKaSrPtTnQexgvU7uLCicChzw8TjvmZ6awtLgoW5nu3l54/GEEK2tx/ouL6OrtQ0dnM3KZAsbHFzA3s6LP/PIrL+Deg6s4euyANnkE57m0E/cYktjegsnJMbz1xmvweZzIZZJSDFMl6XDR5zkvVfHLr76KdHpLYI5K76nJWXg8ATy4/xAvvHBa58DlMuNKUJlOJjE2NIqurk7U1FZKLZ5Kb0lxaoCJTQoywtRHjx6hp4c+s1Ree5DNssuAEG5RvuVTM5NYWV1Ac2sDyuu/fQAAIABJREFUwpEgKisjUihzg+pyeeH3hTA+NqmfJ9DZsbMXI6ND2jyyUMNjIdyoqalDLLqJG9dvyWd3anoaZ156CZvxqAouHPO6+hqdAzs8WF3ewuDAODw+D/Ye2IF0No7Z+WmEQpX45NOLqK1uQcidQm04L4APh1vw/PLVG7IxoXVKFdv1nU5Z/xDeJbNFBEO0KXBIrXj9xnX50hOc7N+/F19++aXsEKh8jUej6OnsUpfC6RdfUuGG85cAk/7BhOfBEK2ESt6eDj8uXLisItTuXbsVJvi4v1/Xhs9vwnUJ3bt7OlEdrkTQbfz4aS0S24wJ4hPWsZDDy5ebfl5HhNg2BtemklI1EwQSIC0uL+qz0kO9vqFe4J1qTgIOp53Aln7KtKXJyarJsvxh+KlAYY7zdAKjY1O6LhgK19bWos0zr2OCinQqq5Dgrs4eebhHIn64PDl1WXgDlXjv/Q/R2dqMsAuYGLiPuqqAADJb/sPVdXB4awAnLUaMLQZVt09azm1OjI1NCppzDt+5ew8VNQyGbMTw4BDsRRtOnTiF8+fP6Rrdt38fKqorkUynMDUzBb/Hjl07qcIOYW1lVcC5vbVNsHNrk+p5B2K0Xlih7UUIeYIPAhKpdnMCswxKpDUJuyHo97y2voGJyUkMDDzGgf37sLO3B26HA16PC5mUscsygbseZApF3H/wEKOj42hqqNZ5oTUPA4Hp607IThsUwkWjRM9hamYB0zMz2LdvD8IhP0IhnwpGBLkel1tzhsCIwW5ca1nI4vnt7Oo05zOZ0Jzg2k5oy7nH7iAqKqkMpUiX1k1Sh2YyyqDIF4oCggTpnB9U6HItlgqTgcGptDy3aS9C7/HZuXnNPRZzCP47OzpgK6QQCftkdcF7xupaDDdv3EQ+k8Ku7naE3IAHabjtORQYelvbg7UYYX9GHulck+mrTbsdgsjTL70kexxC4b3792j+8nt5v2AhiZMkkUgJtEajMUEc1lwePXqMdCaNv/zLv5QKku/7X/7ub/Enf/xjdU5QDcy/p08vr6lslt1DDsFYFou53szPz8kybPeuHbq3MQ/BZGOksRFP49Llr1FTU6VCKC2vqqorSh7vBdy980ChlpFwJWzFLHq6W2RtwHuY1LCl/AmugwToHEeqrWmXcOPqHfz4R38Mt8ehosf6xhrsTtomzMqqhYWWxqZWVFdVy3ZsbWVJ93lel/wdPAYq1mnFxO4DrsEMAKWqupBL63cTmNNjmJkIDBU+/9nnOHDwEBqbGxGPx4wtC9cUWbAYOy923AjE2U1Whcvpw/DIhIJW62rqTdhsTZXGgl0qXMOM1zULRlGtE4RzLIoSmtOyqbKCVigGGhI6UjFvFdmtexTPdSabRyyeUFgoi68rK2vo7x8Q6Ka11sIig3U30dhYL4u4ypBPxY7HD/vVrbK2sga3042dO/t0n1lcnJP/PTtu7E4X7t57JNDLwhm7T2pr6wRezTpJ5T3zH1h0dqjQwM48Fp0s6xbL+5rroRU4rm6YXFbPDt/12i5oMOGiorbfelkqZguSC4xagZml77ae8azP8iwQ/y6Abtaqb1qoSGfNAOzn2LZYz41PPjvBuN2NS19f1f2BhTDOD94H+Ax25ep15Waoc2hxEb//vTfQ11GneWXB+O1FAetzSiEu+zkj8LCOh4Vu3pesAF4OhTopmOOSL2ArxeD0POKbcdPhUPIlt46T9zraBJkORGbP2NRlwq4LhiiD9nUl5bkB6CVLHQWpmrwYFlqmp6d1n+d8NWHsBqobEGzO+fZnTOs5c/t5MMdNKxqTR/PrwHOJPUpTavs5sLoQrPe34DmvI666xQIL6glj2+J1IJs2gaGPH43AH3QiGMnq2aVYMPZzK6trOHj4MPwBruMbmJya1TlkJ2U0tolde3aisb4Gw0MD6uKgiIDXCDv3rHvGN2xb8uzqKU1xy15H3SLW4RjPc94HtD6VbFu2w/MTb/6bMicq75TLI1AegfIIbBuB8qJYng7lESiPQHkEvmME/jnblu2bMC6k6UQMhXTCBPGUFE3GYuGpkuPJJsheRCJJNSMD57JIJLMKm6PisXdXj4LghobHsboSkxq6vaMLL7zwggmCtBXw2Wfn0NXdjt27d2pDQoBFZTFhUFNjE4J+TymU0rTEWpuEtfVVXL9+De+887YUsgQBLrsDAa9P78ONCG0GCHRcgrDclNOiIIhC0YbxsTG1jDY3N6klmEo02kdw00sgFgqGce/eAyl2Dx06hMWFGXjcZoNu2n1t2ggRXHCTZQENbnjUPu70apP+3nvv4Q++//voH3isvW13Z4dAhNdD7+nSBtBRRK6QlnKpkElheWFeClSqCVvbu1BV1whvsAIXLl/FwUNHEIr4YLfRCzeEn/30Q32m1984i68ufYTevg55r87PrqOQ82J0fBqegEuKZPq993S2w81QUtAXPSUbHW506A28e88e2Gw5qYyTCQYjDsDvCyPgD8n/mqOfL1C17DIBqPkclueXsTA/KyhM+B3fiqGjo00bOcIOWYPAoVDLltZ6gblwsAbpDD2SkxgaGhccKdoKxuPXW8TefTsUnMfug/W1qJRM3LxNTc3gtddew/vv/1IwnPPm8OEDgkQFgQa7sbHIsfXXoz+zo4DKa6pF1zdWBCTot+12O+FxR5BJ2pFKFnDx8leYnhvD62+dwVYyBqfLj+vXH6G3Zz+aqpxIrI/BFwjC4w9iYHAEqxubePudd2V9oXOZz0spGAxHMLcY1fde+OqCvMg5P2hzQUUhIdVf//X/hbfeekthrAwdXJydRXVVrcaBXRKcf/xKIE7/YLuDakyf5vlWqoj3P/gER44cw2YsrrA5zsGKyggWFuZw6PB+tLU1CUKlYinYcjZ5bN+5cwfTUlDvQ0NjvaxueC74vlTt85q7eOmq7Fmo6q+rpScvg1wz8ppVS7rThoT86/0lKwK3AG4gSHANWRsRCBjbJFdJKcb2eEIkBwYGhxRWycBQFpJ4ne7ZvU8Fs//tf/0P+Iu/+DeySaqs9CMWX4A/FEZsK62N967uLjy6fQWbSzPo7WwRuMqjiKr6ZgQqWnD3wZAshfbu3ytrIP7ZH2RgpQfz80u4fuMmXnrpZe2+HR6noD6VjvMz8/jpf/1H2UL9+Mc/xqP+x0imk6iqqZaNz/69vQj4HCaUEjaFBdIfPJ8tKFuBc7umqlbnwOlyYzOxpaJAIpUUKKR1w+27d81akkigoaEJC4uLGsNXzp5CX287kvEtZDNJhVA6de4ZElhEOpuH3enG1MyMgk6ba+rkf88CFS12yEG4FlHVL2ukpWV5vK+ubaGmjh7VNuzftwt379xEIMAgPp+gmd8XUHGSfvns1PD4Agp5Hh0dlr93U1OD5t/0zCRSqS1kc2nZTXR3daLIeUAP7kxacIdhispLKEKFKl73XBtYWKLnNTtcWECiXQp9xw8fPowLX13EViKJ06dPy86mtq5e94l8JgaHrQC7ywvYXJrnB/YdwMLcNOorQwLnAWcOPkcBoYoqpP2NsLmp5HXrmuG8YyGABVKunfUNDVhcWtY9Y2llUZ78BHKE2bQ6SmylNNaCYAQvqYzg3bnzn6KzoxXtHW1IpZOy6GGeBL3dD+4/oABKy5uXBab4Vh7VNcwd2BAIam9rxfvvvYfVlRWcPfOSgCo7jvj5ZucWMDg8JVuncMQPt4dWM1RzGz/tdCqPrXgaDx8MoFh0YP/ePkxO9GtOs5uB9xy+DwtxVNRbFi4skNGrfbh/UvDq5VdOq5BG66f7D+9J0ctjvHHzjmAyC8UvnzmjNZz3Thb+OG95T6JamyGaBHssjHKe8RxSGc5gWBY7kklmX9hUuKH1CuH5enRdoJJrkZeF1pIKl2sH1xJKcmkyoewKB8e9gOGRcWxtJrUOVldVKAcjl0thz96dykkgADVe7yyic767VSymgp333NW1FRXhWcxqbm5EZ1e7OgK4vlFBz2NiFgrnOANDWVz98IOPdf4ttfj8/IwCmVlwr66MYGNlQZkeDpsD9+4+QjaV1bnketzX2608gdGRIRUK4qmcLKOaW1r1OVmwfeLLXjRrjNvllBqZ2R7hikqsb2xo3eazCdcdC2qbZweX/kdVsoLFv0N5vl3QIDj+WyjPLWC6HWhb3tdWjoz1b9v9s7c/Ylq+9N+A6woM57MC57UB2M/+/FNwa4fb68fE1KzWWK4bDLl1uZmVsoWVVRa9V5BW2LUHP/z9NxHxF+DYBpitQNXtIN88rxqLPc5fC7Cz6Mu1ldcKC08MR+ZzAgUWyXQGgYpqFTm1tmWzKmbwPfjz/DPnHItgUqOzhGRjAW4L1VWV2LGjTypwF4UbAucE6aLaGrJszuQebCUSmJ6aQnNLCyoikSd+4yxI8jnCKghtt2f5deG5OhlLJ+h5nufPg+fPziXrGVsgn4AeDLs28DyZof2eHdmMA15nEx4+GII/6IAvmEZNdQ3c7ois0obY7dXXh4amFlntMSQ6X4QKWLwvBsMBCWOYxcMxqaupMc8xtHCkjeGznueC56a74ok3vb0oIQfnPlXp6oZh1wLhuYOe599UnpfheXl7XB6B8giUR+CbI1CG5+UZUR6B8giUR+CfgefWJm37tzzbvmnB82x6Sxt1/jc9Hvl9BAXW68kDt41+jVtAkcFyUYRCVbh69ZrsMU6+cBxT01Nqwd+MpbBn90F5zPLht7W12VgDhGmR0qLAS25Q2Aa9tr4uVWNPd5dgClXC3LTQ25QbA25qCIv+4//+H/FX/9O/NSpnBr2prZzKZofsJGgTQIh25OjREtBzwCZvyhzm52bR1kzLBptahAnNubGg6om/m4pEbtaoCCZUcTiB9vZmKT2pblVLfiZjVKa0kuF7FM3ml56/6TQ3e158eu4c9u3br43B2Nio/GWpkKY1A1vzqeS12alcLCnPHUX5O48NDwsS0D7CE6xA3u7Gtdv38dLLr6oYQLV2bH0Ld28/FKBNp+IIhj1oaWvCzh27MT29iCLcSGeLUrlGwgFt+js6mmG35WAr5qS6p5XEzPQsWlpoy0BwSxUZ1YUu3Lv/EPmCHSMj49i77wCC4bB8QbmzIWCnLcjC9DheOHlcNiHcRKYztNbJSu1M/3GOFwEm/dNDkaDa+gEnbCCocSjEkWPf2dUBp8uGDz78BV57/WUpfWPRLQwODqOpsVlBrYcOHhY0ZA2FQI9wkPBXfvS0RnCV7ASyeeRzxl/33LlzeOON12VrQmUvFd2EK4QtAX8EPl+FjnVxaRGr60tYWplHUMGX1TRKwfDQOAKuIuanB+V9TBBC/2NaHbS2tSNHoOOid7QdXl9QQZvcbN+7f1+QpKG+Hu3t7SraENZwjG7evKXv2b9/PyrCESwvLqH/cb/mIdXDBIHG27+gED6dExQ1dvx9/f1DOHv2DL7++ooUrVTzUslNpTHnP5XXLA4FfAHMTM3KT5nKYhajIhVhQQW+94MHD2SxEIvGpGgmYGPQKVunqTiWZzPDX9NUITMcM6lNPyFeIBTWZpigSLDAZmyMeD7kK5szIX8EAIQVNptbYJOqS17ftCRiMauxoVlw/+c/+wX+l3/3PyuENpnahMOdR47Qwe7ERx9+iHdefxlzY/1AJo5wwKN/cwdDCEZqEUvYsL6RFBzeiEWloGUwKIsNplHEjompGUxNTqG7uxuJVEpBj1RfpxJJXL92Da1trXjn7bcxPjGKyppKxFSc6VBoHQEjw3y5+lHtyvEyY0MfYxaItEoKwvoDPqQZ+MvrmgUE2BBPJPHlV19J/cpr7IUXT6OZeQ72PDbXFgVcB/ofy3efINMEFwcUWMcxo30Hi4rNtdXw+tw6h+zM4PyqquSc4lrlxc2bt43VCTtp3G4sLsypaMTWeBZBTAePR6CIa1QwEMSBA4cEHfi5uN5Tsc1rl2PIYwiF/Qr5JShsb2+VHQfnMwEQr1GufQYyJbFBWOl0lQIhjeKyIhyUipO+z1xbea0PDQ3j9TdeN7kR7MLRbYU2H0VB1DwciG0l8fnnX6ChthqnjhzAxsocCpktBP1ugSkWEwu+WthcPr0PITI/P9czetdT1Us4xnsGVcuPH/XrGhwfH9P3scOA1kUs1vD4GaKaTGWwvLyCLz7/DP/qX/7IdNnIoaiAz85/pk6onTt2yOLEZAyYolY+z64lCDqzWPfwwX1BUfrj0xpLAZNra1KHs4jb1Nyuf6c6PJ1JwOdzYSsR11pJH2WnnQUffo6LqKsNY21lFidOHFe3BO97OVpJFPMC/ZmcUdwbRXoe9qILoyNj6O9/jBdffAH+gB/hSBipdErniYUFKnj5P16XVZXVUkGzu4SwnLCM1/7Fry6iuqZaRT/LwWF9dQWVkQopPAnfaYljrrECcrz2A34TzhkKorOjHShkzb1b9mYEhyZI21yTJnCRYG16akZz3uNitsMGZuemcPToIXXPcI3n51GXinJNOE+LcNDjmIX+LL3tWeRjF5UDvgDvqTmjQHW4dNyEblx72WnBNZN2bMeOHVNHDAvPdfUmW4LrF9e4fD6D2elJFOivnqDSmNZScfnUM2uCeSGFfAbFUvAxoXhjcwuqamqVgSHPbz2T5DQ2XM0J5s0xGEsSngvaehHc8jpiccoqFPAewDWaz1sslj2Bmdse3LY/t0ldW+oEpG3L81Ti20Gs7Lro9L0NalvPhtsFEs921z3/0dL4bj9VLFsO3waYb4fn3xBplPzWFSxKIXwe6B8YlGc1leGBYARFmxN37j1AKFSBiEKA0/C6Cgi6swoO5c+ycM05SPW3NQbWOHI9LtptKlpYx2XsUYrG3sdBSz+31j7ZIWkhdGutNR0dXB/CWtf5YnGMz3EM/GY4cjGXQ2x9Q5ZGDLM/dOiAlOCyKrIVdP7ZyaPuRtHgoL63v/+R1jx2HXGdNSmmigMvFeEN/n722fz5BQgOHpXnJvTUelndBhZK1/kVdTZZAdb7W7/jW/aNT76Jb80114ECkthKsWOIz9dOeBz1ePx4FF6fDb5gCsFQGD5ftc7T6Nikin89fTuVd8MHaHYfsZBuc9iV4RLw+dDUWG86amy0CzQiBG4znqjPzezXGmTCXq3Pzn1JKfCVRaqSwJ/3TF5fcHhlj8VzbeZmESfe/KsyJ/qO/WH5r8sjUB6B380RKC+Kv5vnvXzU5REoj8CvMQJUnlsbme1Kk2//aBHp5CYyqfgTf0duHq2NiR5X1RJrLz2MU8UWhcvhQWKLmwWqiCYxOzuFvft3C8TMzi0pwLKjvU+QpKo6gqUl4xNKr3NLOcSHXEI1ExxVRG9PJ7wu4x8pxZrwlfERpbL33//7/4C/+Nd/qU1OKplGwE/oHRMg4kad8PnSpcuClPSbZgu6sXhJYnZmCn1dHQKh3EAp1E3+jlSrcONCwMjWWQZFFQzgsZtARGv8BMhgk8c7N/WhcEibq3QyhVAghKWVFdkBfPbFl3B7vVJVdbS3S4XY292twDkpph08wjycLBQgh8WZSayvLGJtZQU9fTuQytuxkcxhaT2Ow8dPalPJY8umqPapEqS6eOErjI6N4vjxE+jbsRsra+uorq3Hlxcuy4KEQMDjsePYsf3w+R1qwScoiMe2MDI0ps6B40dPAEVu9LgxMXYut+7cxcz8Iu4+eAh/MCJFGJX7SYamJqJ4/fQhvHDimOwoCJM4Jjx3AwMDggKERNy0MSRxfGpawJm+81RxdXURzBiPdf43v/7DP/yDlM8EJEuLa2rRJ6gkvOzp7ZFylkBKwaQlpZ5lLcHfT3Uvx5mfc2FxuaTMdmMHrTHcToGMRDIhn1p601ZWViEUDkuhynNNMEUwSFBC8EZLioW5BWRSSbgdRezu7UBl2CdvXAI6pycImzuADDxY20zj2o2baG+uxuLiPBobmhSgqHAyuwG53KRzXO7ff6jP4Pf6ZH3BDSTnMdv/Cdep4iKD8fmM6psFF8IhgjjCKW4GGQx57OhRAXoCg7VVqiNN2NnPfvZP6OjsxM5duxQgyPnPucu2c6rMCRwZNEhPdqpLCdfprT44OKBzWF/fICU8OzAIGDkWVALyM6+trmkDzL0s4ScVuaFgAHmFoIakvJ2bnZGKTIDR51Vxgb6nM3NzqKikxUEIqyvreHD/gULhqioq4HbY0dnepkBaqsMvX70qK5GrX3+F771xFlvrC0hsLKG6KgK4PEjBiUBlPdZWk5ibXZJFytz8POJbCVRXVaG7t08baXrub8bjGJ+YEJz3ugk88wLh8c0tnDt/Th0Bx48fRTIVF9BkSGtFJCwAkNzKKLyOytvo+hqWFhcEVwiq3Vx7MlkBRXapEOrUsDuFtgv5ojo2aC/z8bnzqG9owuLKqqxE9u/bh5NHD8JZyOiz8NzQE5mFMCqVCRNNl4TpROA5iUeXBMMJcVnQ5HXFY2PY6vj4FG7fuoeXX3kFtbWV2ErETJAduxUScZ0D8ypqjkjJWKSFQLVUrlL1MmgNvFYzWFleEWymhVMqldD8m5ufRTIZ1+8ncOU9gPOWv4PHzrWeENuEN7pk7ZLNpmTX0lDfZAIiv7yIM2fOIlLBtcRhfIKpIOQan4MU8VOzC8pAGOh/iOqID8cP7EJ0dU6dQi6vF4FIFVZiSaTybjQ0NuPqlSua6wRpVPXTzoSfjeMqFbzXh1y6iHymiO6ebiwu09bGFAm42O3bz9DdBqysrmNudhGx6CpOn9qnNTMYCEmhzm4qXstcswjEeA8xViQEXk4MDo5hZHRUQJJgltcTx4FfCbIfPX6E1pZW5QYE/f4nIYL8+e3UixZGXl8ADhszBAr42T/+BAf275JClu/Lwml8K671llVEwmieA3Y68Jh576Gd0tLSCh49HJA/OG1oeF8g4GMHEs8pO4io6N2igjxfUKYF1e3sjJibncOFCxfwJ3/6pyq8sdDEdYs++bXVtVpLrO4OKj8JvHndB4IBATCCX84ZFh+kXpXaXLhOM5DXDe+3fE/2QNHejMXVI0eOal2ntdQXX36Gd999G7W11ZonBNssAPH3uagszRoYSMszp5v3qhxSmQzc3gCSqay+smj/3i+ZKdCG5qZ6XL9+Q90OLBQ0N7eUCvK0CmEB1qiKef9Y3dyAx15E2GPH1PCgLFwamlsxMDyBXMGutSqXYVdPGgF3ETVVLCTSfs0Lp9cPXzAsf2cWm3lPYYeXAkIt/2Xdt9z67834ptZidiUZS5GnW1nCVGtubLfk2P491vMbh1d+5dvg+XdZrfBnZKjEQgY7ppR9wcwCdgwZta5lc2JZo8gj/DmG6oSzPL8lxIkifcJLBfZf47FU30KLL6/bK1/65dU1AXS7wy3V+eOBQdTUNUr0QDuOeHQVTfURqfK51rDgw89KFb/gsiyljHc41363368AbwoieO/TNSKI65Cwg39moZWdFXymYtAlYffsrAkR53MJ761cK3g/5FzhcyvnqI2ZLrR7yWbl0888DxZhaMXE64uFchZTeT3wg8WiDgwOPMb62jL27NmFtjYGFPMaYBcmzwM/P9cTc83oiinNB0tV/+yYsphp4Pk3X9vP4dP3YKGSPYdP3/t58Fzn0qqY8T8KThWKC0ggnpyDz8dOTyfczjoM0fLOC3gDSUQqKuD30+Ywj/UNBkxHJSiIxbeUucD7pOZTqZA0PTGl5wQGue/auUMZNrKHop0hS8BaO4x1k/5UfGoRZHUSbO9q4Hs/sZVyepU9s30en3zr35Y50a97UZa/rzwC5RH4nRiB8qL4O3GaywdZHoHyCPw2I/AbwfPEJjLp+BNPSauV91n4btQqeeQycflb57I2rK8nML8wh1w+i82tqDbUdXVNmJ9fRVVFvWw9aAXA9ySA4nu8/PLLAqf8O7bbU+HDF+G5y87NhdmiccsnzGL2SPj7n/wDXn3tdUxOTmMrvoWXXz6NbDYh4Ef4xM3TzMycNjs+wSOj5iXAv3PnFk4dPaJNGDcqpj3VFAUMSLdA/dNbi3xUKWkubVSNNcyKFIV8SKcCmBtQ2sDk0hl4vD542V7PcMlwGINDw1hZXpYtQlNDo0KSCM+5wcoVMsT2sOWSmBobQjoRx/rqquB5weHB1OI6qupbEKqsRqSyFh988AEOHTiAhrpabfzoL0zo+rh/AKdfOov6xmZtQr/48hKOHzuJufkZxOPrePFFAoqcQCChwNraBpJbKXR39iks0OmwSR3FzT0B+tpGFBuxuIKYHj4eEODjRrapuQUH9u5AV3O17GwI4Hjs1qaNY0OATrDDoEiOz90Hj7Bz9x4BaW5KOV58WT9Ldea9e/fwve99T4F2M9Pz6O3dgWAgIP/gvfv2qL2Xan2eR/4c54aBdQ6pO+l5HAgR5IQF+Ql/uBmLhAJS6xJccXNMVfrs3Kw8l2k9wDAyBgh2dHWhvaMD67SSKRb1WS9evKJAweqIH/VVQfhcQG1V2BwvN5UOH6YX1jE6vaBQ0aX5CZx+8aSAERWanKyEDwSMhM+0sAiHK7Qhp9UAYRxhJI+DSsif/ewXeOWVVwWk+MMcO2787965i76+nZiZmcGNG9fkK83P2NXZIThKVX5zY6NCS/v7+7F7z26F1REgzs3N6X14zdHWh0UqfrVCCDlOS4tz6Ovboevlow8/ki817QuoyqX6ji3XtMLgz1ANbXNQ1ZfQ+MY2NuSLTZBOGE7le2tbi1TO9XW18pSXEjTDQN1RjTODHWlTQqVvaiuOt15/Td0j9A4fGZ+ANxDEzOw0VhfnURV2IxVdQm0Fw9k8yNNvPRBBXUsXwuEaTE5QvZpRMYTFgcnpKRVEaB3U09OLyqpqjY/Ud+QNBbaQhzUeY2Nj6oI5duwIgiG/QnMZusrjcjq8uH7ttiwl9uzaAVuxKJDOeSEVcBGC9QTlHOd8LiVlsscfQGxzS+vIyNgEoptb2EqmcfbsK/jFe+9hIxpDb3szDh/YhUg4IhsOKrz5leNvhQhaAFhz3E6/f4Yk5jR3uL4vLlx3AAAgAElEQVRRQTkxPo0HDx7htVffFAzPF0zgLj8f5/Xk1ITmEu2LCCRYRCIQ4nzkssrxzGW55jmVXcF5S491Fq66u5lTkNFYsEi1srokyEHLEM5ZzoWKikp9LgPhDHwj7FSGxeaG/KWbGlt1DVy9cgM/+MEP9Pnp0b+5GcXWVkzzfH1lnXnJqKxtQHRzE6Ojg2ipq0BzbQi2fIooBE6fDzVNbdhIZJHOMRzWrfNOuGyCS3kPWtf48cV7CteJA3sP48LnDFQ+gQjDn91OdX9cvXZd3vqRSBUOHTqCTz45h3fffhNBn7FdYNdMLltAf/+gironT57U+shcBq45MzNTcDh9qKlmcOdlBVBaIYP8TBMTY5iZpf/8PvT29uqzup2ms0SpjdsAKddcni/OOXYTjAyP4eqV6/jv/9WfaJxZVOL9h2sW70U8Ll/Aj/GJcczOzMinvLWtTbA7Eq5A/+MhWVhxnf3pT3+KY8eOoqW1SQUNBSf7aWHmVMGJ1wDnWDAQxp49e3D79m2Mjo7i4EEWFup0bVMZnk2n1YEjplbIw+vz4pNPPtJ7ExIyyJOWW7y3WJZvVqqfmRdGeW35TAsuZ7OYnp4T8GfYKl9Dw/2ad0ePHjEhjA7mbNAqKA+vywd73mQtUNHNoiILCVQwE7rS8mdhaRWhcIUsm7Y2Y7hx7QreffddrZ08jzwmzl8+d/A8cZ7Q793t86KypgYNNRVYnBrFzOiA7jG5gg3hqjo86h9EV0cnqsIBhP1eLM9Poa62SgGFDpcX2UIRiUweDY0t8HONpO+2AplN4ZPrj7IApMQ3Vnj8swoJJYuTp/DSSG23Q3ALZn8Llv6G8Fw5k7K7MOGU1mexoOR22xbzGfh/v3qbLVj5xIf6Vz+p6qlOPiU2zQOaobBjR9ZrHh8uXPxa0JVFMj7bsFBRGfbqPu50OZXf8eEHH+KVV1+VpRCLpFyHLfg7NDKqbgRePzPT0/AyL6WvT/OdRWuut7yPsrDKedHW2o7Gxib5/jOgdmx0VPc8naOSMIDdG/H4JlYWl1BfV6/nCYaSM3jWH/BieGRQwgjaF/F/PO+bsSiWl9LKHmlsqFNRyOdlyKUpHFrwnM81JrLj24D7eaP568Lzp52iRgjD1/b5psJLyV7G+j3WU3exSItAF/LFLcST8/D5HMhnXQaeD07A7SnC408gwmJ0vKBORafLh/r6FtTWN8p2j8+P69GY7kH+IAtb63h0/6HEH7QIozUWi3IKyXWzq8SoxY3nv0pDlvvNNz77d8HzopP35qfwnD9Uhue/+nosf0d5BMoj8Ls1Ar/6rv67NR7loy2PQHkEyiPwZAR+I3ie3EQhl3qyAeGDvPVwvV2pYpTaBaQSbGMGRkanMD42q01Nd2+nQr8YqOb1BnHvXj+OHD6FcITqbJeUbQQJBEXcxNIKgBtZwnNCUP6+nu4OeF1Gc26MDiX/FpCizy1DLqns5AZ8ZGQE77z9BrLZpOA12+P5fuvrUUESKpGo2CU88nhcuHf3Lvo6uwQdCdpl+VEwm1xtYKS+sh7czTC6PIQ9m3pfa1NL4MDPyzZ4vgjTaXvR190r9TI39B6fX4//BLKEHIRrrc0tGrtsKiXLGtqQUEHktuUwPTaMzeia/KVr6xtQdPowNDmH9p5daGzrgN3hwdDQEBrr6uRHzc4AKrKpQlxcXJYHbVdPH06cOoXPP/8KbpcXwTChcQrHjh1APpeE2+0QyOdYEp5XV9bJVoEwgmCV1hQ8v53dPbhx6ybOnHlZbbdmHpgmY4aP5jNx+bJyvAiTeU6tDQ3HhgCGL25yYXdhPbap7yOspJe8vNMLBQHPhw8fYvfu3fKqZes2fcsZ2Mrvf3DvnlTI0fV1tVJTCRvdWNd7yzOzrk6dBUReVP1msgWEIxWC5+wu2FhflWczvWcFDGxUk6WwvLKir8FQSICc3tIMi+RXgkCC7i8uXMbk1AxqKvwIee2oq/SjvppgZl5+um5/BWKpPDp69yCRTCOf3cLK8pJUavyf0+GW2pw+t1Q8cm6yQERVqMOeh8tt08aREJPz6+KlS3j1lVdMmGLJVogq5A8++BBHjpxEVVWNigyEAFRMzkxPYTMW038TVA8PDQleMpiSx8nfzfPDsaCqmYDt9q1bUuYKAOfzgpkMPaXinTB0Y31DHrS8+jjfG+obdZ1Y55+e15lcWu3XHPfoRlSgmmGB/B0B+sYWi7KFoY1LZ0ebVOoEIbRCyrGYwHO4vo6V5UV8/9134HU7EAkFFWLpcgextLxmLGgIIyp8WF+chD2XFHDcTGVg90cQrKpXoGwkRMV3nfxoWRjhZyGA5RiMjY/pWuZ8IxDmy+2iLYnxfl5eXpYtEG0u6LM8Pz8r5SyvhXyeE4be0wxnjcvDmwpnKQFZOmSnv8sjOEB4WMiziGRHNLqJZDorr/PNeAJvv/t9fH3lqnyi+3bsUsjrnRuXcHj/TvT29ApCMniUn6+ltUXnjKpQwkaCYNoksfOBkI1wgSCbHTY3btxEwB+W3QgBtQpgLrtAjgn4denc8r/NPCC8ZNgju4TMdUvLHWNbRWjBv2OeQ0E5BbTXMgWWjIIjuXZyDVWw8uqqAC4VlseOHdfxW7BflgnFPGbnpmWTwTk7MDAoSM2AXSo76U5EWwoBULsNfm9A65DbF8R777+PcMgHRzGF3tZ6uB15ecK7fH4EqmqRhQs5ONVhQljM64xznmCWY8N1TTZaTpeKBJFQpQJeB4cG0LejDx4B4KI6aJgd+rh/UJkKzU2t2L2zD3XVfo0z7Wj8/iBWltdkAfWHP/hDOKiopr62kMfde3cVQnngwBGtixxTfhYGJN+9e0dWSLQ+4frHsWGRIZdNPVWeC5wZywVz/3GpC4hrMfMerly5ilAkgiNHDmst0BpXCpo2Y2dCS2lDxnWU1jkHDx4ylixVtcikjYUWr/07d27rFsr7D9XitIDq7t2J7q4erTtr62u67llA47y4fv261lUqcKmILRYyyGUzJlw7nSh1HTjw+NEjWbawe4OfjTBM3WQ8NBWlS17ntFDgPVUWcMbH3Fi+5JFKFzA0NCIbHIYZP378UPNi3769mkc8p7JzsNuQTbOQ5NJ9j8efyWXUMeR0s03NgVWO29UbaGntUO5INp3C2TOndc0mthJYXVvV8S3ML6ChsQEz0zMqGHBNC9AKisryRAxTww+R2FiG0w7MLy7D7vYhkUrL37qtsQ5O5JHcimN1fQORymrY2H0WqUJFTb26GAiRG+obEAz4VXDj2kRLGVm/lax2rA4JC6ZbD2ycu6aw8u3XdynPtSb9mspzTjkZrpTU8OokLP3vecrzfw6eW5/Heq/fRHluPgPnVlFWO1wU3B7a/7DD0IEbt+8qhJs+2czGYMGqpjKk9ZD5CbTimZycwLGjx6Tiv37tujp/2tvadW/nsxktmrhW8/mCa09Pb6+KQ1wbuUbS8mVyaso873R2Ik2/+UJB1yqfJfn8aCnseYz8Ob5vMW/TtcNrnmIRrj9OPgsV8lpfWMBklw/XRd6nk1uQjRHvhexMq4iEEAr5zTMJjPWKnk143ajD8tvqc+u50/oqhTYfvp95WefCAuIGlJtn6OfB8+fNqSfhs89RntO2xe2sx/DgONzuIpw+ZtSwEMUCPUF6NdzuABLJjJ7J3B4vxiYm1XFUXVOjdSq6tqFjZ2Euk06qkHri+HE9i3+X8vzZMXl2PCzl+bPwnONw6u1/V+ZE5T1xeQTKI1AegW0jUF4Uy9OhPALlESiPwHeMwG8Cz5NbUcHz7WqU7W2S/BVPVOjyaUzCxTbb5ShisRSWlpeRyiYUJErF6xtvvIVr1++iMlKPnp4uLK8aT0m23PKhlpv7np4e+X4S3BLKEPCwzTzopT2MvGJKD/8EPwZsP3z0WBC9s7NbXqYvn31RgZd2+Toan/R0OosbN24IHnGzxQ0KNzkEPpl4Em0tbfJ7NkCKVh1UTz9tlzZ+vAZs0DaGwJSw3woIlc8uPc/p/exySW09PTmF6PoGXjpzFjV1dVKgst2edhWffPyxvDHDwaDkr1TaEjDyIxeyacHzhZkJzE9PahPX0taOzVQO43MrOHDsFOoaW5DKFDA2OoaG+jr4qaYtFTcIKen3W4QDFy5ehtPtkXpqYy2qTWc2l8ShQ3uxtrYoOLgwPy9LD4KWilAlFhaXZIfDc0Lw3dnZofMQ3diQXQF93glxrWNNJbewsbGKurqaJxY//Fn+jFHa0fs9LRU0VWUdXb2YmZuXJci1a9ekBOTv4fdyY8sgP25muTElXDuw38D1Tz75BPv37dEma3x0VN7WBM2EJxUVEUEJbT/pi+/2qMgR36Ilg+keIAylPQTheV5+0l4FSBKMv/zKqwJgbe0dxuOUc9JmE9i1QupYvBgcGcNI/324iilEV+bQXF+p87e2EcORE6dx695jjM8sobquAUcP7VEYKMMY+dl5vBxnHiPB2okTJ0vWRDbcvn0VJ08eVIAk5yUDNTc3Yzhx4oSuMfqx8kVYefGry/jhD/9MqulLly4J4uzdu1f2O+xgSCYSWF5aQlNTo0CplPlOAkB6bRM+xGQ1Q4jPsSY45/n5/9h77yc7z/NK8NycQ/ftHNCN7kZqAI1EggBzFkVSwbKtoTX2jGSPbc1Wjfe32b9jQ21t1djWWvaOLa8CJeYMgkQOJHLnnHO4Oe6e894PuAABW/LM1lZZ96K6Gt197xeeN3zve57znCMAne1goxSIQ+XpZKVL1zoYUkKLkgcE048ePSoQmsCOjATJwg2HFSuaQLLd+gcGZA7KcniOGgJWia0Nw2wNhQRuc1zs2NmDpvp6XL9+Fd945Wso5bNiF9MoNpmg3nutkiypxCacxQxcSCGzuSpwOk2ZEX8E6ZIxzFxZWpbmat+BA4jW1AoQJzs+m6UGvOmTfOUKeWmFE3Al+9vp8AjoZp87cOAALl26gNpYFPv27RXDmiAATTgZa7LjfV63ADPGkUkaSrL4AiElBdh+bhehArLQvUhncvjkxGdK8DU0NiOTLWBoeBTPPf81fPLxJ4jVeLGtJab5ju1AFiRBVvYR9mXLQJBtJzZzLguvj6B/RvMXtZF/+tOf4dgjj6KrqwdjYxNIJdM6Ho+RSCbEErbmcYI4BCfZNzhe6L9AkMfjpaGhMfalEgGB262thPriCy88p3mRQJDkdByUijHmkgRcGQfO3xZYI+3gsgwNr/Hzz2kevVPg+fvvf6CqEgL87OM8BsdiMOjXOTxuL2wlFzL5gtjQF85+jkP7dsJjyyLsdwu4D9fWwxWqgd0bEPhL5r1JwJXkZ8BEj2WqyWsxklAp+AjI5YsYGBxAyVZS36PnBI0nV9fXYbe78frrbwgAf+zR4xrfBGtdTppN01SzoPhSVuehhw4L8Oa1r64tIxFPobt7h/oh74njhe1FlvPu3bs19jjGWMVh7psPtDI4ept9TpY8QSOacWYAeih4/VjfTOAXr7+F737390w7pFO4evVLvPjC8/C4nboezh3Uyidz9kb/LZ3v2LFHVT1kpJdCZX+OopK71Gvv7OzQ3HXz5hCOP8r3GiCRST32Q7bxj370I1WF8WeC9nYwcWMAb845fBHUZj+ghBRZ6oypqQiyweVw6tlkybUwtpbeN5OlBM1ZpUJ9/7XNJGprGnDm7Gl0dGxTDNnnenv3iL3LeDEBwH5LsNJJJqx0qgsyvWYClVUtNOjd3IpjemZeCRGfN4CXX/qavAsk2ZHJaO60EgWcz0wVh0MSVmyVS5cvw1HMAJkt1AbdaGtuQDKTxVYyLfCc0kzRoBezk2NobmlDuKZeiTLqOrO9Wto7UNfQJFkQJqHb21pRX1er+ZlJPVa4mYS+0dxmP61klN8GPstVCZXAZiVbuHKpZwGivy54blIad173Hteqnqh4x32Z55Wfuy2RoSb/9bbkpnKM6y6X5mkmVZnE0xqvZMPq2ga++PKKktnj45OSgeOcxueTTJqdTly6eBHPv/CCmOdvv/OO1pF8fq6urGBoaFB9g+OQ8xmfXRxH7F9sd84VSuwD6rsUnWFynuOEVWJcZ3B9oYQjE0JKZjuk0+/xBOHxBCTXx6oPGtfyeSWiRllDP5fNyKOCc0HXth1K+HM9yyqK7u5OAfdkV0vshpRzaXuTcX23v5C15rb6hlmTmmeNnZ97AHhu/dpqJ65h7weeV77POlc5uwKUKB3G9jHMc6/PIcNQj7NRzHOXuwiXN45YXT3c7igWFlYkB5XNFJUIYeKDCcCJySmtT7kWZozCwTA8bvqi0H+Dz7wcwqGQfGWMVEsl89xUnt6v/1sJAn63wPOiwy3vjMoKiip4Xt0eVyNQjUA1AndH4Nd7UlejVo1ANQLVCPwWRuA3Bc9RzBojznJZr1VefHthbQHoFvM8zw2BAyg5MTo+KlAhUkMTrhx6duzCtWsDiEbqVWrd3NIoFhFBHIsVzg0KWcarqysCNXm+zo52BDzGtE3guZ0lztS+dAiAIyPpyyvX0Nd3QOZfoaAXO3duF3OHYIrZ/Pi16aY51969vZIvIIOS7NHzp87j8KHDYssZIJFGeW5kc9TELJ+3zIwiwEwgnuW+LMHnBowvbt4sIN0CwAh6D94aEJOKYG46R2POgkA9Ms9Zih6rqRHgKekW6p2z9LyQQy61ieXZKUyNj4pdvbu3F95QDeAJIVzXhNmFFYxNTIk16/e4sWfXTgGzDJH03LM5jI1PIZMr4IsrV8SMWl9ZRUN9DPlCBq1tjTL1pMkm2VBeD/W7A0jEkwj4Q2hua1NCggAdQerBwQHU1dRKy1Pa9yWWnlNvFpLyWFxeFCNcgElFKTqBHOq4ErA10gkZDA6PYXvPDgF7TGhQzoUbYPaxjz76CM8++yxu3rwptiPZzwRyyfYk85EGdAT+FhcWUB/jveSRiFMewKFjMOlBkIb3X5CBmh0er1/XtbmxjtmZKRlqsoR+oL9f+tvUwmf7EKibnplBfX0DamJ1AosIBJOJPj0zi8/PXsLy+hYaYyHk4itw2TKIhf0IUSrF50e4pgFObxjRuhYEI1ExeWkCyevn/bNfcIM+NTWl5MsTTzwpoI8SOLlsEi0tMZmBMrZvvvkment3S1+ZTG+CLWQrUo6G7Ne+/UfETmVfJftcpmMej5H5yGS08eSmUzrFNEej5AH1bCmV4CDQHIc/EEA6ZfRfCSCwLxMsaGtpRYRAOE0u9T6C2EkDRrrc0kImu5TjljraNJal9An17Dk2s7mCGGbUyrc7ndosE/Tg5thtdyISCknyh6X1y6ur6jep5BZOfvoxvvHKS0gnNhEJBtS37XYy/nJGOz/gRWtDFOsLkwi4bNK+ppRRXVsncjaOV2qkGlCDAB217Jms4XXQoHh8fEJGqEwGMFFl1+bchm3t2yXzYrO5ZAhJM1H2JQLK8/OzmivIFI/HqXsLJDY35GxHBnRzUxPqGxthczgFrHF+YP902nPICmR2iUV5q39QkhQvv/wqBodG8NZb76GxuUVJiFjUh1vXL2k8cKxIR7zMaKcUFOVB2Bcl9eB0IhwIyUCRzHLOk0xK0ZR3/74+GRQz+UN/BpoSMh6sCuDEYABbM09xXHLcc85jgoAgT7GU1TlKRUpiGW1ZtgGvgXr4TLwR2KAcV2Njg45B3Wgy3w3YT8ktp/oJQVVK2hBU58/9/bdUicBxSNCcY45gtAG23WUZD2PaTMA4lczC7nRheHQE/devYE93G5Lr8+hoadI4rW1qRU3zNqTzkGQJtb+Z3GNSRhUBrIwpFiXPwH7NOWtjcxNBfxDJRAoLi/Oaazs6O4w/g42VA5R+KSAeT+Hy5S/xzDNPSyaGbHhWvzABw7jymcKKqRe/9oK0ziUx4KF0Ds1YzfzLfmXY/gasZX9SQiFf1Hg2yQyyTKnNYFU2GYYxk2JKlpWoP+1GfCuFsck53Ogfxgsvvqi56/rVK2o7ynXV1dUiwj6aZ+LBZfqJx43rN66Lkdvbu9ckFmim7fUIoCUIzrZgeyaSGXx84jO89tofqE2VkCwn2wiKX7t+Tb+jlIoAPV5zicbABkQ0SZ2CDBlZycXnIucx9meOk1LemF1a/iFm2WXTfDg2Oi55HVbfMLnodAWUgKJmPZ/3TAhcu3ZVcxmTJn19+zWGmZAh4MhEMY81UjaAbWlthY/AtJ1jYwNnz5+XHNeBvgPIpFJIbm0poUa/DV7fwQMH8Pf/8A94/LHH1IeMgWpB18bKnPjqAnKJFYQ9NkQjQc0dFJAjuMtKq0jAg/jGKlLZEgLhevipcx6OIBSpgUO+IIZ1T8B8fm5WyVsavvK6Y7V1t1eg7DMyOy0n9/gHA5CSv32HeV4JGj6Iea7P/gbMc9Mad8t3iL1eoXl+Z6nMA391m115Xf8S5rmR5DAGuPKQsZOE4BF4TkkmzkNc67GCgHMEE/zsby63S6A224t9l/MkAfKTJ0+itaVV/790+ZISjqz84FzO9SCfXXy2cV5gcpXzLdudCSBKOTmcNlUA8dnXUN9gzHZTrA405+IY47lnZ+cwODSFxsZWge0E85l4pfE5nwPsa1wDsB9Tio2kkMa6RsQ3N7Ue4byxe/dOmZ9bEiWMQbms777M83vZ5P8UeG6B63eD50b28DcCz1USUwbPy5rnNAzNpG3wupowNDgOp7MAp3dL61uXK4rZWRqvr4HDf1tnl9bgfE7yecxn8+r6mhjo+QwlE0mEKSipsLKyhKMPP6xkh6V1fq/muUXiscaJ1V+tnyvB80rZFsbu0a//D1Wc6Ldw71u95WoEqhF4cASqk2K1d1QjUI1ANQIPiMBvAp7TMLRUYOn7/ctG72JCceOTS0irtlh0YnCQxmlD2hz07OyE1+dGMBRBOl1EXawFc/NziNQYUzluYrnJILhNOQuy3biJmZudUzl29/bt8HsMGEL9cCMrwpJwbragTdXK6ppkIMi8TCU3sX17O3LZnJif3JwnEimBsVeufKHvZOUSgGLp9McfnMCxR46JBUNQgbfLcnQCC2Sqs3SaEbBkAMg+JIOI2rWVbDFtYsqbMAEKvL5cXkAuQdil1VWBAjSCW1lexuOPPwoftbYDAZXxFktkmeZhKxXEeJuZGMHi7LTAUDLPgzUN8Ebq4PCGMDW3gIGhMZkdzk5P4ZWXvy55BwaEG3BuUE5+dlpak1PTM0pWHDtyBFevfiGt9b4De2V2JYOrIBmokO45pRkI+Ll9fsnNkPnjcjhw6vPPcGD/foSDAcUhFPCZTWSpJAYvVS1YhssXN6HG4NBuNsLljTh/Rx35sxcu49CRhxUfgqLc0La0tAog+eSTEzJz4+esz5JBS6CNAJ5JDpgqBP6fWsI0+2qlREggUCa62QS80TyOzHPKeJCxzc3Z0OAt7NvbCxc1tj/5GH0HDgs4JcjKEm0mbAigb+vcLuYaY8DN+k9+8hMEovVIpHPIJNdQSK6htT6MHZ2tCPm90mX1BaJ6T8HuwWY8LaCSG8CzZ89Kb5ggN5nNBEcJoNAkl0kCSha1NDci4PcKiFtfX8XQyCBisVrs2rlD8iW8RkoPUYO6tiaGltb2coxtuHH9mvRayd4kA3VtdVXJBAsoHRgchMPFioocXnjhefUPAphsRyaB+CJ4zvbicZhgqa2JYnBoUIC90Y01YKAlAUKQl/FmcoVSHmS3ElSkWR/BK7IFM9k8JqencfHyFwJROVbjq1uor2tAPEnpD68MDgnchoJ+bKyv4MihPsSiIelMSwwqT6zGLjCkd9cORP0urM1PwO8y49ETjKChvQvpopNcVLGKCVZxjiCQyj5KoEtM+P5+9OzYae7B45L+OsH+cCgqhvXAwBAuXriEr3/9ZRk8uj0EP8nWZ5WLDSOj42CVxV6yiB0mccQxR9B1cXkVn50+rWTMk08+js72RpXw854pDcO2e+vtd/HKq6/i5MnTMszds7sXgwODaGmuQSqxpnMycWPmGSORxSQLEy9Wco7ttDC3jFAogFisRqx/AtXUc/dRFqpoZA5kr1ww2tImOZLU/TA5SGa8YZQaczr+nyax1HgnO9vhcEsqhAw/9rtr164LYGcClNdG40vOy+wPrDYgOE3zUPYHjn0Ctuz3HOs8H6+PMaSWNEErMorZBgZoNxIrBHIJfPG+qXOcTmVlKjszM4WAx4n2higyW8sI+twayw5/GDZfGKtxJjopnwOsra3r/Ib5HNQ5jcmqYbTyOgleUwf8rbffxNPPPCVWPvsy8UDJUTncGBwYxszMHJ584gk4bHk4ytek682XJANBeZ/HH38M2Wyq3E8SurdUggkWytYUNaZqamJKLvL8C/ML0lFmpVS3wDVeW0ZJGsZIySUxMG1KSMS3aJ7slxTaex+dREfXbvURPjtoxru+uoLhoUH5ddD3oiYaKYOAeRQNQVPPVD5Lr169qqQ05xwewwC1ZDy7sLmVxFvvfIBjx46jtjZaNldlssDIMdEglvJg3/72twwTtmCcR6gVTUyN90apEybmVlZXZdz68NGjaKE5YHoLHqeRmTH9mv2Gmu6G7csKCYKZZLo3NjVjW0cPsnlq+vuwsDCPyclJVRrRp4IJGP7MpDOfyUwkUSaK45reGwQDKY/0zW99S23x1ttvo6Gx0ch3ZbJorKtTwpXGx+zDBDo5x1+5clX3yTFG1jn7MUH0XCaFbHIdrkIKARb+lPJwuNxobu+A0+PBxvoq/B4HirkU7O4QPMGYjCYT6aykwshAp0E451AB1KWiZMMW5ueVFG5pNma7kmPK5TRWZHZZZhOrjWR4aYBdHaNCD/1+SzzL0N0Cz+/Vr/7KZ2QASpa3kQepXNNVspvvyLqQGPHVbbbxvbkj/6L/c34sy8FUnve+0iCqTeI9GkjXkhbhM4WXSJNQluVxHcCk69ZWEuub9EgwJp6cTxg/Q76oU5UVk8MOu11EBUokMdnJZ58lz8e5zhgnm7UG+xznO5oxMyHM5Jr8KwrGeFho+dAAACAASURBVJTzGccLv3Os8j6YMLt6bQDZXElrGD7L+/tvquKMf+e4oTQWq3t4DvYxPz0oksZ8uampQRV7nGOkea44MCFnEp931wWYKPK4lQaY+p0MPPjM/OqrMglinitG71wWr/fo69/bD9TupCAwGVlgUtBZNgw1mufJRAkBb4vAc7sjD3+I0ncRLC0lsLi4gngyC7fLj47OboQjNSI0sCKERtfsHyQ/JFmR6XRKao6Vn1x306S7WMgbiSat9cqxUd8ziR0rFhaQblVJWGtwzdd2912a51XZlurWuBqBagSqEfhqBKrgebVXVCNQjUA1Ag+IwMm3/tdS5QL5XmD8zmarhBzN8grUZb3/ps3aMFmLd1shg2ymgOXFdczMLmKNm8uAG53d7bA7yCAiiBRHOFQnoHJ5dVmbGW5Q+OImmSAbNxhkEVHqhdfX070dfpkHFWU2yP0lwXOun8muJKt1fWMLp06dwsGDh7G4MIOurm1iyZHBR+Zwf/+gQBKCi2RLUjuWjE5urqbGp8Xa5sY5zQ1zNiPjJ26ojS6w0UIXS9Ljw9UrV8WiJEBjxcYqt7Y2KgY8LyCdoCFeQCZJo2Pj3AXC6/OLHUkpg//xP/0nrK2uwMey7QIZkEW4aB5VSGNiZACp+CZSiQSitTFE61vgr2mA3RPA6mYCX1y5jr179+Pzk5/ila+/hEIur02I2IAuDy5d/lImhZQfeez4cbQ3NxgNSTJ6bCVpS5JRJYkUakKPjmF/X5+A/kLJJtYmN4mUdVldWsLOHd0CAEoF6sjTFDEnfWyCzd5AAOFIRPGyAAFuYO/qI2LT2jA+MQOn27Bs2cYETsj25eb1zTffwte+9qIY0ARA+LvPPj+Jvv19OjZ1Ywk0TU5MlPUwbSrxbWttNVrTRQMYMqHCMn6W7RPI4IbxxIlP8MxTjwvIQcGU/3/40Sd46aWXxWYkc9oAFi4MDQ9jfGISh488LDY8N9VkEnZ0dqE+FoQtF0dmcxnx9SVpdHNjX7S5EI61YGF1S5I6ZHwySUTwilrmJ06ckGQQgaxvfvOb6l/jExPaQNfX1EsTmuw7JgQ2t9Zk0sgxQSAtlcpKMuKdt99FW/s21NZFxS7ndX/4wfuoiUQQFcgUVbLFAiwF6NHEVeB5VuXujC0BWZp28VqYTKLXAMEHI4dgw+DATbUPx4QBIny39XnZxwk6ElAgc52sWvZpAvLs68lUWiaz3MnPzS9iY3NLhrkEAgrpkozQEqkUunt24PrNGwKAU0lq16/g2996FfZiHgUaGfoMmEQTzitXvkTI70NDbQDZzVUEPTSXK8Lm8iHc2IpMiSCHA143+0cGNHNjRYpMRSm1VLJpwy4mOkEMF9vLSEX5vCHNE599dkrXSBCRQI4BQXO4fv0azl34AplsEc8/9ywO7N8nXwJu7iVf5HLjVv8Q3vvgA7z6zW/h7JnT+N5rv6ukAmPy3nvv48knn8Ibb7yJ3//udxEMRlRxs7K8Iub4vr074Pc6b8sgWbJR3Pxb8iecT/iSNJTDi8XFeZw+/Tl69+4Rw5HyO/IgKDLJYQBmsreZGGP70BjSYghzfuBYYbuyvQkWUS+7VMoqefnhBx8LJGHMNjY2pX3N+6TMB+UI2MdqY7Vim3MM8XicCy3TVcaNVSLsV9Y8zr4yNjaqxBgrKwiWS/v5tlSFqRwhMMU2ktTNJydUxt9SH0XU54SnlJEpMStJfNF62PxRxLMFjT+aU3KM89wE9DmnWM8Vxs2KHxnkm5txjI2PoqW1Gd093VhcWhQgR9CHVQ5nzp5HbU0dDvT1gQlkxpdSNkSj+exhgo0eDh0d7WhtbZH5NdnfBEbpPcF74/uikaj04ufnFwXYUSKC4D3np2effRqxWBh2e1FMVz5zlKSREbVh/Hs9ARmG8lqu3BjAJydPK8acf//dv/sjmexl02mcO3tWUhVMGgRo2GqDDHx9fqPTzPYaHh5ShQIl0thuTLYw2aAxb3NhaWVdCcIf/OAHupZ4fBNnzpySCSk/z+tiZQErkyLBGthKRg6NoC4rhyiPYbxBTOXHz376M7z6jVcRDrNiguMgXtbWv8PMZ2KSEjasBOCcNDe3gPX/1+vhueeeV7KH18mqB7J2eR+U06CGPJOprHjhPMjnCc1x2W+ZpJicmsa1a9cwPDKq6phsPiftdGooFzIZgZTsZ0x+MxbsF+wv/JlguiXLwQTmZ598iJDXgZCrhIjPpbXByvoGXP4Qtu/YqfEf8LqQTsWxEc8gkaUfig8NTc2ob2hWAoPVCrx+QstkF0tqioxpp1vG1Hw28JnAxJHlE2LGp+nL6ksE7cuM9N8UPBeIfY8B5F1Lw/uA55UsXr7XAmpvg9oPYJ5XymbovGXZlkoQ3lov3QfilVmmZQpp/l7WyDcZASVeTHLNVNXQ54DztpHfSylWnM85RkiYkJGuz6v2jYSDZemgsniQkAKbEs5kQVtzhQGLOfeTmHG3UetdbGcmH5UYAIaGJhFPpJWYYlKcpASr4sby7SHozrmSz550OiFwXJVLlMxSwqykihJ5KJQ1z+8PnT8YPL+f5rnV/lYb3gHPDfP8fv3pK1UEFAAk2F0GzysNQymr5nM3Y6B/FHZ7DoFITmsBguesggqGahCLNUmqjGuy1Y1NSUgFwyGEwiTPZNFKU/tMRlV0xjjUrJ1Z8XMHPC/HRpj5HVNTK8lsAeZWHxTznGsQ+kZUDUOr++FqBKoRqEbgn4xAFTyvdpBqBKoRqEbgARH49I3/mTSj26CmFsrWey19Sv3uweC5xbDWwlXGQ1z4F4E8NU7tmBifFdDETY3H50Qg5EY6m0A+D6yubKFYcooNTN1hbjLIvDImatSwJgPSoc0PN9RcBJOlF/C44CDIliaLz6OFMb8sZhI3U5RlIGu6saFWQFBNNCYgjccnk5DH5maKQBzZa9KWJKOcLMepaQEKkv2gFEmaTFyylDJif3GTzS9qV5IxxE0aN0q8PoJQvFaCjWJ9l1lMBLOD/oCYNsIVHA6VGpOBw9i9/947ePrJp6Sf7BSwzI1TAW6nHfnUJqbHhlEqZAWehyJRxJra4I3UI54pYDOZwcXLV1WOPj42iuOPHFUigO1BGZPrN25haXkV+/oOor6hET4vqbpMhhTEzKVpo8piHQYEIbA4ODiE1rY23Xc8nRXgw80+mXKryys4cvggEltbuHXrBnq6u9DW0qL4SBJla1Pa1lZbGsapkXCp3MBzf2h3+vDOex9KnoUgF+UdCLbxs0yAEDDm74ymulPgcld3F7LpjEAYxpoM4KbGRrGzCW55xH4kwJwXeJgrFAVcz84toqu7R+zZhvo67N61w+h0Sy+/iGvXyfyuk6EfQXOCnSzfH5+cFLgRTxhDPPbPzs7tOHCgD/n0FnzOAmz5BCZHB7G+uoxoTR2m55fRun03nN4QinYahbEiYhW7dhnW+drairSeCQRd/uKyJHOovUomaClnQyaVl+53JBLAgYP7sLGxqvhxM0pQ9KMPT8Bhd8PpcqGuPoKFxTn1QUrYdMngLIX6OjOe2EdDwaAAp5m5Wd0TAQbqunPMEdgjeM7S9camRrH3JyYnVMbudNsRjgQFxlPznbI9BILZlAThzfgn49SJfI7Gk26ZchIMZXsSgKxvqJd8CCseKOFC6Riew1Z0IBAICaxkvFkxwvFGFufmxhr29e5GNEiJGmpYO5DJZeD1B3Dik08QJBDidcDvLMLrKArQ9QSiaGjvRrrkhMcdwuL8soDHtY11nZ/JBbLLCUSzj7NPykB4fQ3hqDFQddjJJqQO9KrMER999FFVZ1B2JV/I6p6uXBvEhQtf4oXnn8X+vb0CKdl+1P8n25zSSBxvndu7cePmDbz23e+oPchgfeONNwQuk3FNoJGxoAZyMMT2CaI2GoKDroqcScWytJh1BuQ2gJGpABBzMm3D+QtnxRKuq69VFQ3BRgHP2TyWl5YFuvJ+mDikxIXlP2DYv6Y6hEkkyljxuh56+AiSqTiWFpeQTHDcOhGN1opFThRsY3Nd3hOUGaL8APuBiZ2Z71hBwX5kgZGWATDZyNR8JoOeclnGTDSvyh5pC5eAdIpzNHW2N9VG1A5eWFjEyOiIpDJ2dLYhs7YEZDY1N3r8YfhqGwFvBKl8CV6yf2nSx/k5Z8xsK9mIllY85zOPxwe7zYmLFy+gubUZNbXUTPZIRojPEMCBv/zLv8a3v/27CPj9cNoLOi4xbV4rE1lkxRI85zGoQW5MV/ksLAkYIyp161a/JHzCoTAGBgYlPdHW0iagl/MNJUicTlnNKpHJxCljY67fIdY5x1UoFJHR8MZWHAurq6irrRPQ+/77n+C73/0dsc0D/qCMsoeHhtDTvQONTQ0ISV7CsOIpG8EEydzcrGQmeB8E2jlOI2F6GqSRK9ATYhbDI8Ma1/Sw2Ld/H7q6OpVsJsjFNiUQubmaQHzT6LoTyGIf5zWxyssYSkLz9+/93u8hGPLC4TQVC9RcZ0UU3y+JMbtD/Z8SJkxK08BzcWkBTc0NuHH9Bg4dPmSSHjLjpRyNKTei+SsZq0qK2RySsqI0FpOk+VxBvgxMivDeWdXExB+Tc9FQAInNTUnKsCpNIHFZ2kr3tbWpa2TC54P33oHPUUQs7EXU70bYR4NcG7IluySinH4mizbgtJXgdTkRa2iWrNryyirWN+Noam3F0NCIqrFampo0X1CyhWuYUsEkBGlQTXCVzxeen198Wea+HLNsC44XXqcFPN+fuW0WcfcyzyufvV9ZEqqtvso8/wp4WiHfIkb4fcBz69h3AehcX8hYnPOaJRJiANuvvgzj2mKeq6HL5+HYJBGC5za+Dcp935YdYTKKP2mOlzEO51DDhOffGD9LYk4WnBVs6zsJdyaCjIky5bDIPDfz8Z3rtuaUStkU/pn+pqsrlMFKSRZJyRGuaWkGa7PLPJvzt5ESscPmLEmuj89nw/827GpesZHpMW3Cb/eL1IOY578peG4SEneqDSwCSGX8VAnBa7uLeW40z30+p5jnHmcDbt0chs2eQyhqyAcEz+PxNBd72LljL3z+kHwCZmbnZKrN6gBWwy2vLKOzvUOJBM4ZNE/lXNPQUC9V9geB53e2LHdfv0VeYSKK12F3+6V5XsnUP/a1H1ZxouoOuRqBagSqEaiIQHVSrHaHagSqEahG4AEROEHwvMw4sTYYlZuZO4vpB4PnltaptZnQ54sFFDIJAVEb6wYoX15ZQiTqhy9ASYUCcgUuhrmJJIichsvrEdvLYppzI00QhRtGAqQEpbkI7treCY8D2gAtLa+gNlZ3W/OcxyErOJ5MC6SgNnSxwHLzVQHLZE8asyCyNk25LZlBZObu79sng0SaZhHcGR+bEJhICYL9+/t0bm7ICK6wXJgbLYJHw4P9Ah4JJvCLjCICbNwEkxXHY5DhG6up1bFF7qLGq9jQPt0733vu7BnURqPo27dXRmb+oE9azNyQFzNxzE2NIbm5LjA8Vt9wm3ledHqRKQDTMwug4Vohl8XePbsFchJgphQHAZGHjx6XZAUZuHWxCIqpTbGcuAll4oLl7JQq4IaPG7uR0VHs2LlDwObC0ooYngSJKF/w3nvvYs+e3Wisr8PkxCSWlxb1XpbaEtwnU5EADsEHgmgEUtmelib8nQ0nkEgXJBVglVsTTCGoyFgODAwIaP6D114T8ExmFgE+gncEK6gVSpChva1NGy7qMPPYZnNsSpIJHHLjdO3GdThdXsX71KnT+OEP/wzZdMqwRFcMaDE8Mi6jOmrl0sSKyRiCzGOTkwJZx8YnceTIEW2+aqMRFLNJuOx5xNcXsTw3gUxyA+tra9i1Zy8yRQfau/ai5PBhYWUDI2MTSsicP38ON29e1z0+9tijAsg+PXkCzz77jO6P/SefLmLg5hD8fg96dnTC7jAl4gSdKL/h8wXxySefoSZKlngnXB5ICok96+b1G2LkU2qFbF8C4Fubm+q31Lm+fuOG7k+bYmq8+v26N/ZVAkVikBaLYuFR5iAUCYsZTdCV0kQzM9OqNJAWq+SL0qoKIGtyM57EuXNfYNeu3brWX/3qlwIM+bmnn3paAC3BAI5n/p6JESbGXGVAfSuRlKzR8uKCmPRHHzqM1aVFxZp9iv20tr4Bf/M3f4OHDh3E/NQoOppi8DtLmitYheHwR+HwRYASwbiwgDcmcgjAMllF+Y9du/eI/U/zUaN1y6QRNcqLklD4/PNTYogTiP793/99BDUW04ox47OwuIW//uv/C3v37sELzz8Hj9OJRNxIPdBw9Fdvvo39fQeUqKF55/GjD6OttUVz2cVLF3Hw4AHFk+xkGpD27u1FS3OzQJOSDEZNgs4ALuU5yyBfZUZvWVrBbsf5s9eQy2fQ17cPkWgZxHM6NA9OTEzhzJkzqnpobGgy+sDz8wKqjTxEVrJYBBA5nnh9km0J+MVO93n9WFlZx5Uvr2nu5DwYi9VJ4mVg4JaA87r6mBjUFtuPgBPnaiOfYkArJkLJAOW5adBHbfdgiLIsJcmUkCnOz5Fxm0kbrfgbN3j8RsQaauWXkYhvIRaNoCkWRmJlDl5bTklGfziKQKwVRU9YYKbTVkQhR4ku923jacaS12cZ4fJnMtoBJ2pr6jEyOowPP/oA3/vD7xlD42wGbq8Ply5fwdwsNZEjSozs2W0Mkim15bCTIZ43zwK7Hf/lL/8L/uN//DPdEwE3p72ETDqh8Xzx4mU0NDSir++gpEn8foLEBPlsSkry2emmbn+R/2dyhOavSck+cFyeP38JHrcPDz30iNrE4XYhlWWlgKk+oJ73yc8+w9dfelltHAiGxIifmpqGg21QzGJvby88Xvoi8Dmaln4zE06cTwjVDQ2NYntnN7K5ImpilAvK4v0P3tOc+uSTT8Af8EpWxkjr2JFKJxEMBBDwhrGxtilwj6xdzpd8rk5Nzmg8MT5nz54Tw/TpZ57A0WOHjH52oYilpWV8+OFHujYmZmjMTDkZGloT6KbMSyYTVwzZLpQx4vE4X3Fu53gxuuxe2BwurG3GlVC/cP4iHjl6HJ98fALPP/+C7pUGuEyq8B5CYT/GhgbgctgMIz3HOBAsNRI7HAdmHWLMzQduXYcPGdSF/agLBxDwuREIBOH0R5Gz++AN1yJXKCAZZwXJoo6RzuXQu3c/svmikrdcqxAc9/u88HncqImEUEepJSbIHKZyjvfC+ZDxYf9lBZDVxvyZzwp6r7AqwVq3/UvB8/sx0I3c/t2yLRabl+ezpDCs5/eDwHMDahug+fZ35jooMVLx+wdfu5EHMbULFRi6TNDvgJ+qrANlR8w/429R1LxprQP4DKf5u9W+nPdMjqB8feV5ld/Uj8qyclwnWolhu8JdBs/Lawsr/pX3yP/TbNp44WTVTowRx5n5bpKeInnQJyMQQBZm/mDVnub/styf2qKCef7/F3j+6zLP/X4nUokS3M4G9N8agc2eRTBCtnkY+bwbGxsJbGwlsb1zB7y+IDa3EloDR2vNM3hxeQnpTBqH+g6K1MGKO1buTE9PSvOcz+gHgedWP6rsT5Wsc8779LG5FzxnhB958c+rOFF1h1yNQDUC1QhURKA6KVa7QzUC1QhUI/CACBA8txbH9yvZvA2IU9M0vYVi/quyLdxkVLL7dBxqkJZyyGfySCRzyOdKmJiaQFNzDKGIV+aUOYEHZJC5sb4Vx2Y8LnMxbhIJoFqaldwQ0ViJGw8CrN1d26lmrE0GzQcp92CV0JORxvJvLpRPnz6LvXv3SfOcpLiG+kaxUPmanZ0XUBMM+rVBunDhPA4e7EMwFEAukxFLlZt0bt2oUf3ww0dl/kYwguAAN9bd3T1YWpxDOrmF7ds7tfEywLyRf+CLwAe/tGksFNGzvUuSKHUNjSpbpYSKNhc5Mg1teOOXv8Lzzz2DSDAoyRbiHg4ysHJJzE+NYX5mGrlsFts6O1Fy+lByB1Db1IatZAahSAzXr99ALp0SI/7RY8cFnN68RW3YKezp3Y8AmYtuDzyOElyltMr7VQCrDbwxbyKzPpFKCjQgyEowfWBoGKk0jSr9agsyrq9cvYK9e/ZIq3pkZPg26NbR1gaHSp3N45eJCILuDz/8cFkK5E5nZBKBTC2bw43r1yk7s1dgOY0x2aeoaUvAhEAK2398fEwgHxm2NIijkSWZ2tKgp+a6sDoyYO3aSFMfmNUGBGSv37yJg4eOKHHxt3/7d/ijP/y3AinJyAz6/ei/1Y+x8RlJDtTGYmKZ07yT5701OIht2zqkUf/440+KsZyJr2N88AbspTSQT8JRykifm8ZhoUgdbO4g/NFGbGVKsDl9uHGzX2Z1TDx873t/oKoH9r3h4UGB5oapaxeAMjEyicZYI2pjEYRC1ALfkkRFoUhjVsqj5PD3f/9TvPzyNxGL1SOdSeCzz05q893ZsQ2dHR0CSAlgE+CiWS1BWALwZJ7TFI0vMevKskhsVyavBOS5aWBox+LisiRKjh57VAkmI9lQkMY22c1kO/OayLqmzEO+YMehw8exp3cv/u7HP5YO+GuvfRcDtwYkl9Dc3KiqhYmJMSwuLqB9Wwt29e6ScRiZp2vrG5Jc6r9xE+3tbehsb0eYQK4Y627pnVMu5/XXX8exhx/C+VMncPTgXizNTIiN2LNnP3zRRiTzRsqJWrJkwRK4pJzQxtammO/T07Map53btyMeT2Dnjh75GcgHrUit/U8kUUOtWsrFMNlns1HP3CYA3mYL4uevv4PlhQX8wWvfRSQUxJnTpwTgE7T++NNP8W9e+540kdfXNnDz2nU89cQT+PzUZ6itjaCnuxs2exHxOIE/F2pjUfkbcDwW80arluAlQUO2EZMMFsOQfcYCp9g3//bHv8B3fvdbOm42R41yGksa3XCjy0swpwinADqj6ct+IKCJtsSav6mby3ski7MggJgXwc8QBPV6A9KBZ6w4LxKgokwJwXMmAQhoUTLBOr6lWW7NhZwbKbnB8UzTPkpwZLJJXcf6xgpaW5vVHwiyk/WfSRfwxRdfYm/vfngCLuQKaXz44YfY2d2FjuY6JFfn4UVOz5lAuAa+2lbkXAHk4ISbZrjlairGh3GzKoV4PQRSjOwFmfw0hKZhnQfLq0v49OSnOHbsGFrbWgXsUN5rfn5ZDHVWb6yvLSrhwDkvEq5V0ohsfibC6JlAYPOZZ55UFZPHTUCceWRqJFPXm2ajpqqBiQiZXHMspymLsoVkYhPt7a1iSBOgpiSOpMPSGSzML2J2dgGHDh42OsO2PNxek5hg3Dc2tjA+MYUbt/rR0dGlaibKIzHRsTi/iNXFOTx85BCLndTXfD434om4Yb8K1IO03Zkk4DwfT2RkMNrbu0dJZSZCeE9uD9vZJI1Z4UN2+vrqOrq7upFKpqTnz1hbrHzKBTEZyQogtv3Jz08ik8/itddeE9ucfZEyUlOT0wIbLf8FjuXu7i7U1QURifikZW504KGkLOXYOAb4fvYtDtyxiWlc7x+GP0B5rwBmp+fR1Nis/s955+q1L9HUWIfR0SH4fR6kk+tobW4U6956WWOMY4JGztRZZ0LaUcojFnCgMRpAa0MMXrdTUmNOfy2SlIhy+pHJFTV+89k0XE4mF9Ja0zAxSAkggqdMVK2uLGN+dgYel0PeFm6awUoWiUlRExOuGfjMVGK43Zgxqy/b2Wf/5ZrnlUCvpadeuTQkYFtpFnrv2tACzy3NdY77f07z3DpnpWyLVa34Ty3MKwntBkg2L2l0S2ffVOIYzeuCDNbvMMwNMYJ/4+/YJ80cRxk3vs/IXt2+tjIbXibYehYRxTbIvQFk77Dg76yT7w8vGP8AkhLMZ430D8e8mQt4DVZCgnMuvA4U+Jkyk57XZCwKzH1ZzHOx7e8TsP8ezHMtNB/APL83wfFVzXOLee5AIl6Cz92Egf4x2O1ZybZEa2qQy7GqaU0kia6uXQiGojICpqwS153pLMFttyoH62P1GBoc1DqvualB1YX0eqH/yz8FnlttX1nZwGtne/BZqiohlx95yW2Z5Aq/quD5PzUKq3+rRqAagd/GCFTB89/GVq/eczUC1Qj8WhH49M3/5YHgubVJMIvSEjLJTRRzabOhKJe78iRiR0qP0OhyWoY+RTLPbU5sxWke5sH45DhqYyEEQh6sri2Lfbe5mUI0EkMyk0dza4vYq/wiC5plrARreczZuTkxovi37Z2doKw0QWRqUR88dNiU7rJclyAOZTryBW3ICTocPXoYxaKR8KDhGoEdbk0IDnd2btPCenBwQAtzGuGVMV8x5WgmRgbkdoLeK2s6B0FULuzXVtawsbGCHT2d2vRyQc7vBLws1qM0mnNm8U5wl4D/3Nw8Oru68OXVa2LGt7ZvE+hAg8jFhUVtrI89clTAp91pE4OxkNrCzMQwZqcnkU2lsYtyD3YX4jlIvuVG/zA6t+8QG3J2ZgpNDfWoo168wyHG59lz53XvG1sJ+ruhs70VB/dSlsal6yMAwxvXxpKfiW9hc2tL4JhLbGG7DBK5sSewLZAjSZbxeTz11JPaoLCcX5rdNJgMBxULspq5EX3/vffF2CY4q83h7U2pDbmCHcl0Tvq11HulHi8/S8Ot06dP6XNkZ9JEdnp6Cr17dyMcDmoj6XEZtrX2ugUayJIZnFPf4GaMIBW1UIdHRsRA372nF2vrm/iHf/gH/Omf/onRyaZsC2z4+U9/hq+99IqASrI+yeAkS5tgzOjEpAwYed/HHnlEZnWlTByZ+CoCHgfCAUrtFHgRAiyjdY2YX9nC0kYa3nAMvkAE9XWNAri7urcLGCIYTPmRXbt2qLqBQeFG8Vb/LbQ1t6Eh1oBSiUCnDfkCjbeMvjsBt8XFVfzql2/jB9//U+kp00+AAFxjY4MAmlw2rbaXzIeBCLRxD/gJeqcQTyXVFhxPZMeRAcoxTAkXtjHBMoJ9HAPTc+znW2VgJ0OnOwHn3G93drDvexGJRvDOO++gd99h9OzcXaknyQAAIABJREFUj48+/BiXLpzH7/zOt7Bn9y6cOfW5DHHz2SzmZqfR1NggnemN+Aqy+Qy2d3WjsakFNjtBB4fa4vDhQ1icX8ATx4+rjSjLwMRPAcYwtHv7Npz//AT27ejEzPgIMqkMmju6kXf60bp9pwBZMn8JlEzNzEjGQX0CEAjMNiYTX5rOW1uKEgG9SKQGt27ewu7duyRTQeZtoUgWIZAvkvlfhN0ZxujoPH7203/EY48ex8NHjkjbnGaF3/nd38OZs+fgcLnw1NPPwuP24sN338PGxroA+kcfPYa2thZsba7ruPwdQVcCbmwnt8stsJBzHvs8KzYOHDighCLHKxmvYk8WDcNyYy2NUDggYJ8AvKSmmCIScGCqbAjqMzlBgJOfpckl/0BzVrHCy+zd+YV5MXEHBvqVEKSEBtn7ZJ7TfNmwfe0CTpl0Yp+jvA/7JF8cp+w7fBmgihrPAcWbVRDsbwRkOQczrkvLizInpZa8MccsIUs93Awli27iCI2EadLpsuG9d99FW0sjdmxrxubiNEJu6c0gGK014LkziDxljGh6WjDsZM5nTN5RX90kQ3ZqDBnmJ9nyZNrbJTtTKBUxMzuDW/0DePKpp5RkW1hYwokTJ/Hd339Nc0Q6s6HEJJml1OZmApRjiuOOT8XBwX7ML8zJPJTN4HEZtjulVDiGTOyCkqQJBcP46KOPFVMykr0eF77xzVf1HGLc+gduaYw2NTWLXcvnBvXx+28OoL6xBl3d7dJhNixam5LRnMkGh0cFgmdzBVy8dBnPPfMM5qYmsbW5IXkYu70kbXyH066+zGQI25da7C0tbSiV7AgEI/D6KJlGkB8yLe7s7EBDY0wSWdRlJ+A3Pj4uDwx6howMj6hvMZnH/haN1ChpyWeLBRjSP+Ps+fOKwzPPPqPqrtOnTinhtC7W9bqkbDq2dSgJ2bmtAYV8Ci2tLfLU4Ny+urampADXBmwDJjb4nL/85VW4fQG0tXfg6pXraG/vQC6TVWzb2lrp1yljX8bZ5bIhGvIim0kqscaxYQzH6fHgxPjYmJGnyWaxvraKgNeJbXVBuJBHkN4LZBDb3ZJNc4cb4ArUKOHAPlekYbLDJmY+k/iUZWIVg9jQNDlndQeZyCDYbp6/XLewf7EfGm1uGibTK2ZWQDrHYjP7gSScDPBnnqN3m3red9FXIZWmT0nH2zCc7/d6EHhuxjTnnIL6Da9BCbP7QLrWxlsAZfmc5Yf+PZrp5SuoAMfNb6gNQu8Qwzqv3MjzmUZcnE82K4lIqSTYTOWAdZ23mfVi0hu5K4kScq1QuqPxreOXY2SAdaOlboHvAtIFnpvnaCUT/37xsz5nvd8w5UtK7jIG8tsWYYHP5ALsXmNaStBeJJRy4s8kMhhn9hsCvQ9oLx5TfYtmqiapoOstV4bde42WlIkly6IEiNbtv6ZhaFmei/Mmr7dQTCKRXITX68TWZg4BbxMGh8bKhqF5BMMRuJwhpDN5TE7NIRiIoKm5XfKFs/Pz8iqgmfvq2qoqBHq6euRhE4mEEZaUmV+G53cbhho9KCMLZfYeVhta92e1kwWee7w+mhAgV7xjsMrYHH3hz6o40X1nguovqxGoRuC3NQLVSfG3teWr912NQDUC/2wEKsFzAoNWyWqlKZRh7jiQTW1JikXlsGUd2Tvlu4ZhYy1Ybcgjk1wVAyyTIdBN2ZZVGR9u62jG0sqCyrPJoC2WCAwsahNGViJfPJalLS2wZ2lJm0qycgm+OOwlbKyvacHd1dNVBq792EokBJ7TsJG60B9++DEOHtgvCQtq297ZhtkwPT2DKDViA36xJ6dnprBn105JnVDyhDIl1E+dW1hAc3MLlpdW0NzUJHCKZl9kDbmchh0kGYBsVrEhcGCBM9wYExhgSbpimE2K5UiAkFIY1CEeHZ3QZpkgyc6enThz5iyymSyeee4ZaSyz5N5eyCCxsYIvL5+D1+NGXWMj2rZ3ywApXQD6h0ZRzDqxuU4w1Ia9e3dLK5v/5/Uytuk0r8+G69duygTvqaefEShH4MraHLI0lqxtxpb3Q2a37q1gWG/UjyWAs72rB+FgGG+/87bkRgiyUGKGFQUEECkZcPzYMenRsk+c/PRTvPrqNwRG5HNZAa9+v1cSMg6XH2vrcSwszAmgIaBG4ILsVErvHDnykKQFGEOyDp9++nExxpkFoOEbTfLIribgJK1QkuH4j20EFzK5khj53T09ZV1em1jSNNkjUCz2tcOBf/zHn+DVl78Ot8MGPyVQSkAmX8TKRhI3B8eQSKWxub6Kpx49ho2VRZz69COV6R86eEBsb5YcEywhuNva3onh8WnJSLh8QcnXhL0ufPTB+3j55ZcQCBrdcErqkJFNgI1AHbX4uYnu2bFL1Q98XzabEjuX8jJGn7qEa1dvIJ3OYf8+ShHZce3aVcln8D2UVKFGOHW6Z6anBb66HJToyMFpd4nJSvY1wWPKqBAwmJ2jYR7NSF2wOwyjzzKpS6QIiPr0XgKmlF9aWVlS+ywuLGN1dR17e/fhk09O4msvfwuTs8v4x5/8RCz1P/rDP5BMwv/xv/9v+PM/+2PURMNYWpoX45Il9wTEBwaGMDQ8gpqaGPbs2SfQ7fVf/hIvPP+8NLTPnTstMNJUMhQRCIUEUvpcdiTWF7CxOANHqYCenl2YmF9HwRXBzdEpkJj78KE+zC0to3f/IWylUvjVm2+io7MTjz/6CEr5DOylHDxOm5jE8UwRU1OzAhCvfHkF58+dx5//+Z+jSCkNG0GMLGDPKzGWL7qxtBzH559/LvDwO9/5Di6cv4AbN27iO9/5XZkP/vRnP5dkBO/V67GXdduZ3CloTJq2LN4xsiQ4QokWsihLRYG81IWnLjU1YWdmZsXO3b27Fzdv3sBTTz2FL69cwbGH+jR/mYSU0S+39L4J5rGdaRhcojaz0632P3nyM83hTPRxnuSLSSNK25Chd+DAXqCUlGEb2/7G9Zs4fvx4WVrJU2ab2yW/MzQ0iHCYRnAxgYcswafcCNmyFrj1wQcfqD/19vaqX7jcRtaBCUyC7ex3nO8tNiz7FDVvWYmUzRckb/X6679AR1szDuzuwuLkCMJeO7Y21pC3ORCItcEZaUDB5kEkQEmUvJIVU1OTuH7tqhJ8TFgYA09WDuC2hBAZwrG6BqxtJlCEEyNjk0imMjJfZjXKF5cu4Y+//wMkE3FdN1nXHB+WFj1jnUik0NjYhKXFFSXd/u7v/g5/8oN/DxflTVIpaZ7TxHViYlLPMLYjE4Wc32g2zbFXWxdRtQg1yTlmmWi4evUaHnnkuOZQ+i8wAcyk1tLSAvbvN9JWfBlZAlMtwoSXKrDSaSU3BKC/8JKev0zePffcs2of9gsaBNNQk3E+fPghHYtVUGNjY0aeaH4eHdvasbnBMb4HsVgNctmUno98/jGBSlY1++bk1FQZLGffphRYUeayTABQDozf+VxgBcL7776rJAT9PZ55+mkcOXRY1U9kat+8NYCf/fx1/Of//D9haGBYSeXO7a2IRH1IpNYlocQ29HmDSKcKcDi8sMGFS5e+VPL09OnTSrgePnxQY3NbW6tkcKQnb4GRpQJ8zhISm+vSzC/a3ACrEJRsovTVVaCQha2YgctegtdRQoAP/RIlfXIIhMKm4iFUg5KDCTmTVNL6qUjmsRN5JmZtdj1bDGhaqfNdZngLJ+bANaBv5YvH4jOY/cXSQbfWW5Us20pm8L3A7u1zVuiKV7JuBQdXaJATuLWkliqBees9xgS2ArgnC7wCiLeuq1Lexbon6p1Tr1yfFyDM+c6A0ZvrG1onyVDVHzRGzpwbvWZOKOQMk5zJePZLgqnsA/yudRVlWW6rnhtA1dr8i9QhFrdJHPAai2UzUqtJzHcDwpadTSvWiiUZ3Ftg+B11ddNslaAtEySmLc1kbCUi+LPF1v9KOxP4F6Xa9CG+RELhfReyIgaw69Hs1iQTKnyJ5Cpk7k3rcvNpxbUIVk7e3b7Wz9Z3c+00z6a3z4PhEuserferv4u0kEc+R2mqTfi9AaS5GC15MDo2DjhL8PrtqK2rg8tJGbAiNta3JDG1vWunxhG708bmhuZTfyCApRUarvtVccGkMtub6zomlg0pR3WS5e+mKxXLz6+7E0km62L9jmsfJshs5fWZ+lRZlqeqef7PbhOrb6hGoBqB37IIVMHz37IGr95uNQLVCPz6EXgQeG6xN3gkmcvZ7chntlDMsnTabEDuZusYFsqd3+eAUgLZNFnXBCNrMDc/j1Q6gXDYhzyBKEl2FFATrUc8kdbGhRsjAgIEi25vImxGg5yLXYI93V1dAk8Jai0sLqKltVlgKRfZZKaSgScmWR6Yn19AOpXEzp5uLbRpzEWMiowpAhcW4Ej26RoNyhYXcPgAzdOy2sxwU7G8soL+gUGVlNKI0clycTLAtEm+w0qyNq6UdTF2T4DX48XmZlybX5b7i/3mpFQIDRcNI8nt8mJpaUW/a2lu033SrHNjawNt7S0CjLiJn5kcwerSvO6TshjriSQcvgAaW9qRyZZgz7ulp7u8vKAkBSU/OjvbFFNr8+b1+LVBHZ+cxelzF/H0M89IK3xubgY93dvhclBKgKZ9SbHgd/bsEOhachSlfc57u3G9XwBeY2OzNK1feeVl6fyKKGYrIZ5MYG5h6fZmtamxCZcvXRJQT8NUGukRoOV7JQFho4GskS/p2dElduHMzJQYdzwHpXIefugRnZsmrIViGvZSSSxmL0FBasd7KCtgNuP8MiXiQDpPE1SvjB/37dsngJBg1o9//GN8//vfN8z7fF4GhyvLS3jisWNw2QsoFXLa3FMOZ3hyHp5gLa5cvSFgfU9PB7pamzA7OSbN6tGxMUm8OGmQZ3fCGwiiZ2cvwrX1iKcymJmbV1yL6TjaWxrFaDYmZGSpG0NAAmW3bg6irW2b9H4JGBbKbnuMC9m5lHRQNYLdgXfeeV9MdrJ0+X4y8jluKMdgzDWp10t9XZ9YnK2tbchnCShuqv8TnCR7mAAjQQiaMtJEkPI4huFmNp4ygoQBCnVuB0FHo73OjT7NJKkbTfCU7NWbAyNYXN2S5v+LL76AcMiPixfOobOjDYcO7RdwHgr60dRYL/DNbjMyFok4ky5DSiZ1be9RFQLNVDn3LC0vaOPMZACTZuubG5gYH4HHCfgcBRQzW1ianUFn1w7UtXQjUfIhnrMjQEJdIYtbw6PYs/8QFtfW8ZP/+6cah//hT/49okEfnKUsnCBYXUKq6IDL7cM7b7+L6alZHDl8BIcPGakLSgyXQOZrWsB2seRGKlPCL3/5S4GZrJIgs3pb+zaBqBxjvAeCpa+8/DUB0cRHCFwzUSbplTJYwjFg/W6d7ZFJo6YuWp7EDZjFOZdzGRnIrCThHMG+S9D0cF+3MUvVGGDyzhjdGo38nH52c/4pAJkspVlsGlNksPPcTCoaHWmf+pBY+YlNtDRFUVMTKVd8TGv8EpDle3hMAns8ljSinQRx7abCJpsV+Mt5g+9n4pOxePHFF29LOyVTW+pnBN/JTOfxGBML9Ceozs+z4idJDfSSTVUahw/uQ0ssjJW5caQ3FpFJJbGyvoXWnn2o79wJhy+MQiqLhfk5DA0NKBnHKgdKO5GVT3DQ+CKYsSembyaNks0Jh9sPm8OHoZFxxBMpyXJNT01hdGgYz1KvvyybRO1sxp/JLzKwmeBhUlLSYQWy/L1444034aNmC4p46sknMTQ0pMQEQWtWavCeCZozkcL7ltlukSa944jV1kpWaXhoWGxwVjqxUoVJM1Yl0IthoL8foyMjeO655wzb1kZvBmO6ymOZeBY0tq9cvY6ZhWWZabLtqKntkdGpTVJRes7a7KYiywZVfDGh0VBfLwNSHoNSZnwuMJZ8NvAZaMnXCJIWk5fP4KIY5ATwV9bWlEhhxc+Rhx5SlRIlUupqYxgdHpIMw47u7QiHAkin0uqjBNTsLjd+9H/+DWpq63DowFH1TbeHAF8WNTFem9EjF9s+W0IkXI+N9ST6b/ZjaXFWycidO3tk3CqQNUXpIwKOZeaugNs8itkEopEwkukCUjkbSg4mmJzqI19cPo9SLglbPgWQ+d4QQy6Z1FwYDEcRq28EnG4x3bmmILucSU/Jh/D/SuB/lc17G0guA5VaQ1lf92FwV4LlRs/7Hh3xsj555XEtALsSKLX+XgmUVx7rLiY77uip83MWoaJyTajjKVNtkgL3Y8JX/t56v+YytQOZ0XfY3Ox/TJC7HB5VaFDKLlssqHqHSRau1yhrImkpHqH8nYkVPs9pNnkXeE7+ddln0/ifOGArU74NeG5MV811W8A6wfOynEupDIALBGdlZQV4XqEhc6eCzhzLGGoyoVCu+CoD6IzV/WRyFEZ6bZRl87iG0PVR/k/zVUnXzUoFJlUtJr4+VzZRVR+yjF4lB2XT+qdQAZ4/qP0tMFzAcgXzvJIUY/WB231Ba1v2kQIcdkoyJpHcisPvCyKdZqzcGBkdQ8lB8NyFusYG2GwumajG40lkMwVs79ohiTYmmRhZt5eJXdPvpqfnNJdxLUKJRslFuYzsDtteQ6e8RuE3kgesa6tMJFWOCRkv80HuIrnBtIX1VQXPf/39YvWd1QhUI/DbEYEqeP7b0c7Vu6xGoBqBf0EE7gee8zDWQv82y5wgSTaOUi6tv1Wy1O+Uf94B1EHmeXoNBGs31lOIb2W1oG5uaUAkGkCeMggEf7IF1Nc1S4ucX2QbcvNAEKC1tVWLa/5M/VGCnFwEd3Rsg9ft1kL61sBNlXRLq5yMJDeZStxZOGUYyE32uTOf42DfvjJLjyW/hmFE6QIyFLd1tAug29hYEzO6cxulGtwy8ZL5mc2GDz78CM888wxCAb+M67jQdzspU2PM3Szgh3Eho3xsbEIa30uLS5JmGRkZFfBPyRHCcMaUzI1EPKEyfn6OLH3KKhAUkA51fBNj48NYmJuC3+VAOrGBVGILm5vr0s72+EPo2bMXvQcOI5nMwpZ3mdJvJ5SkoJZysWQ0f61NEuUQpLfrcOGjTz+XPASZiGQ7ZjMp7N61S0xussPHRkfQt7/PlGnbimIGsax+cyOOyYlp7N6zBxcuXNTnc7k0bHaC4Rn4/H6B5zdv3kJf335EIxGd5+aNG2IvhgJBAYnU9hVwnMyKuUc2bd+BfQI6yDznNZOtSCO7Sxcv49vf/o7iTXkKah3nM1m4mdihVqj0Tw2AQyC0ZC+BTLdEOo/JabbthoAbo0fqwF/91V/hhz/8ofrTpUuX9DvKi1Cn2OuyoygAmqZ8RfSPTCJa34qpmXlMjY+ib/cOdDTHMDkyKDPay5e/QFNLK5ZW1rCVTOO5F19CvmTHRjyJIuzo6OxSv/I5gHAwoHunaR8N+AjCUX6AgOX62qYkDwgUMKlEtu3U9KSMGbu6O8vgeVbMfr8vhFOnzghsJ2uacSIoR2CbWBoBwlDIr001pTcoP5ROpjE8PIJQKCwQTEzRTFobVbLIz56lseQeAXsEVgkOxmnUVyqJSU19c4eTYKlh6xP4I5PZ5fRJZoPg4eUr17GZSGNPb6+M8ShLwH5F4KqrqwNvvfUrHD/2SFnj39r0MmHjhMPhFnhO7WUCfGTDNjTUo3/gBjo76SngUfuzumFtbQXZ5CZ89jxKuTiyiS2srG6gu/cw/HXbkIUXfpcdhUwSG4mUGKLT80s4deYsrl29ildffQkH9/UiEvAIPCf4lbc5MTk1gxOffIpvvPpNtQvBN8bSBjIfeY+mugEOH37x+tvSumbsOcbJuiZoWF/XUDZYTeHTTz/FH/7b1zA/P472thaxyMnsJsBMOReCiwQUCKozgSLgyw707OxGTW2NwHGOV8abrGPObcbQMyDjTTI0Hzm828xXZUCTcwvnT/Ypgqj8Pc/jC/olt0OGMoEqAql8L5N2AX9IIBT7YyAQkjkbq2TmZmcE1vO93d3dZU1qJkDD6jcG6Ckiny9LOFQkVjnfcR5799138dJLLwlcYoxYvUBAin2P18Vj8fhW5Q7fRyCXx6c8B+xuXLvVrzlqW2szHPk01hcmsbk0g8b6WgSjMRw49gSWEnkMjk2hkE4LOGNfJpBM3XtKGZkX5yiC/kbKhv9/8+030dvbh+07diOVyePK1Zvo3bdf83UqkcQH772H+lgMkXAQHZ3bzFxns2H79g74/F7JgoSClHpKIRKOqT1PnDiB7u2dqKuNSpKJY4XJKnoo8NxMAjI5SECZki+Uizly5IBY2Wx3Auhs23Qqo+8Eu9vbtqm9ZHRaKonFfenyJRw8cACtbS3qK5S8ItBOKR62J9mblDBL5fg5skKNrjbb3JIWGx0bRaw2pr7B62xubjZAlpjTNrHXw8GgjJDHx0bw8ENHpInP5CLjx4yaCMmCwcoVK/QbSNOombJtRhOfmud1sTrJ1dBjggnKYiGrvsZqKsoUNbe0gKbBgXAYg4PD+OTjU3jssSdR31CLy5fPobGpDk3N9ZKUWV1eRX19k/rer375JsKhEI4dfUgVBolkXPdKcNX4PVis1bJRpEDujKqf4qkcnJ4Q4oksxiYmtSZgRcr68izCPqfWPV56UaxtoAgHGhqb0dDcCrvbC38wApfHo/sUQ7w83ijRxvhaz16risdiH9/F5H0AeG6tq6zqAj6rKsFsRfzXAM8r9cUtULTyc3eD3FxB3FnHVYKR9wPPbz9v75GRuRfEvMOAN4keA35autNMmrlEdggHI5I0ImlhbnlJpuUPHTli4kgTVRefb2xMkzznuKbUGROH2SLXEebwBlw2p7ktg1L+LZNNXBdR5KiyEtHA0RWgeUUyg4n+24zz8gnuZjob8NzcJxMEdxjp9wN071qqSwKImV6yD5ggoTZ6XhJDrFyhgTSBdK7DCIoL1Cgz5W///zZ4zvMyxkDBZqoorH5inbNybW+tC61Ej0V+sYBl4w1x970Yfvv9wPMQspkSHE4PRsbGtGb0+JwI10QxP7eE8fFpNNQ3YVtHF2pr6yXbQtmrxaVFzXlcY7CPc13DNQrXczSgZ+JzW3urJNZMZQTrKE0ChQF5EHhu9XHeo8BzJjld7tvgudWfq+D5v2DjWP1INQLVCPyrjkAVPP9X3bzVm6tGoBqB/5YIPAg8v73ZKR9ccgDpOEpkXt4DnlubiErGE0GmXHZDYM/E2AI2N9LS0O7dtws2ewGzCzPo6dmBjY043C4/fP6Q0V69cuW2SRbBhba2NrGFufG2TDjJRiFYynLoS5cvYt/+vdKPLpYKyBUIDlAqxgB7BBhmp8dw6ECvMW1Siaddi26ybgXUhwLweClrQT3jAjwuAjw5eHx+fT4UjeL99z+QTAL1SsmYIyiTyxBEKZXZ52Yja5lDEaSMRmsQjUS1MezvHxAblxsEMh5pMscyfp7fYoryO3c9xtzKgXwxB5ujiEwyicX5GYwM3ERnGzcR1IR3YWR8EsefeBp1jS0oFO0oZAkWBJDNpQVERyJBNLc03pYq4fEJwMk01e7A6bMXMDU9I21pSi7Mz1IyxC6TRALH1658KQNPsox9AR8y2WxZx5gSKisC+gly7d3bKzCMRnLZbBpur1dgOF+Uk+Cx11dXBaRevnwZXds7UROtQSadEvPT4fKp8uDWrRsyIs3lqYfs1IaYQBRlPH7+89fx6KOPCxSkMRjBfTfjRN1VmkjKmMsU9VqSLSVbCYWSC+cvfik5IMaegBxBuh/96Ef4i7/4C4FVZ86cwbe//W2BpGQ2S0+fJeEE3jIFXL7WD7snJJbhpfPn8ND+PWhvjGHg+iWcO3MKBw8dQFtHp1jLi6vrOHvhInbu2YtQpBaNza1KdFBWxmMDvG6XTPYam+rV31hFYDanDnjcPgGlZAvbKQWRTOLipYti/1KjWExZp1PA7NkzZ3H06DHpA7M/nz17Tu1A+YdCnuxfGkca4EDSOdT4n5nVxprmpFvxDawsryhW01NkFR+U7j8Z0NQx5p6b7GG2gdfvEbOdY9EkNwiuGDa0NZ5oCMwqikA4IukDjlUmTQi8EYBWlUE2g5mZabU/9VmlXVvWZc1kCBa44HbTmDGNX/3qDTz22GNoaKxTNQiBc94b24Ta1NNT49haX0ZXax22VubgLOWwvLIBX7QJocZORBraUcpnAUoSOVxY2YhjfSsJ2iKcOPGpruXP/uT7Mh62sz/ls/AGw3jnnXfV5771rW8q2UDwkexm9Q3iiaUcMtkMMjnAyXnL5xNgbmQ24ooBWd30HuC8yIqGJ594DHNzY4jVRgWes804FyQTlM3xap4i65ttSyA5GA7AHzLyBJw7GGtrbmA78hxsI0oYPfHEE/B7zDiTb4Eqhezq55RNIQBMoJ2gHSs2YCfjnQCnU0CppfHLY/L8PD7BWcoksGqBZsmUWiFj2nhFQGOG/cL62tqkljcTiQR+LDapYaRyrBHUpd44wWOe05iS0sNgUTHi9TGOfC+fLQQ6CEQyecEkDhNYS6sbuHDhAvbs2YnV+SnkNlcQ9dnR3tqEeDqDNNzYytvh8ofQ2daCSCigJAXPFwwEdQ28PgOYk43v1NxORjznaSa//KGIjDY/O3UGPTt2SvLj6pUrqkghQE3wfnFhFq2tZIznlAQIR0KKQzqVlURJfV0T/P4QRkfHMDYyiKeefFQxowwXn1Gcn3nOXbt24f0P3le/4TxKEPDwkT71SwvQYkw4oSVTaXzxxRfYv3c/gsGQWOk0nY5Ga1VRQz1yvp56+ild461bN5V4MvHOYXZuXtVYlAVjH5EpLZmXpaLmGoLOZIsTpGUfoCGu2tbrRSIeRzBgfEIIXN68cU3XzIRAKGgY4wacNKU++bIcAudhh9NIFAVDIX2e985r8XkDKORyCAa8KBXZ13jP0BjPUH6jBElkuX1+/Nf/+nMl1l559RWNB+q279jZg5nZabz5xhs4eOiQ1gYtLc04cvigQG4jj0aPAgd8lGMq+zqomoaBKutHu7xOc98ukRy3AAAgAElEQVTeIBwuL5ZXN2UQGw76kEuRKJCArZBCa0OtqnkSiSxsTo9MgIs2SpmVEIrWimXOuY5yN+wTfM6QMUw/Do4BSxqMp7bWSL8OeG5VslWu7+5lL/9/BZ7fC5haAOxd5yebmiz+Mohf+Rnr/7yHSglAMY0t4LxcCcA+R1kft5vJXrvWKNeuXYeNz7p4HFOTkxpzDx05bEy26W3iccnAl6bhxm/HhnzJkjWp0EiXlInRRudDTWtVsuWZDLUcQW+D5GXJmjIwfUdYh5+7R5S97NlSycq/7TBqrZlNEMrP9wdDEbxfVoWI/c3SRKaaCzSPdoE2GFwnqaSlQtmn8nLEqLe+LKCb7HNx8e9UBVhr+vuB5yQaKHlQoY//oP76YPCc8yyTsn4RZfLICzyvqatDKpUTOYBSiA47fQD4bMgjzLV9uWqOiVWT2DT+A5y/qNs+O8v1SZ/0z1kBK4WbstG1edzcAfgrExVW0uhe8Dxflrixkh1V8Py/ZQdZ/Ww1AtUI/GuMQBU8/9fYqtV7qkagGoH/LhF4EHj+1YOXjN557o5si6VnW1nuaW0mxDzPrKNUtCMZz8Nu92nDD1sBqXQcK2uL2N93QOaN1ENkaTcBH27gufkkCE3Agxt1gq/cIPNnbrQojUAVS26YPj35KY4dP4rBoUHtH3b39sLro/ZiFna7S1q9QZ8DO7rbUMgXjbZjiUzMpPSmO7ZtQyQa0qY3EKS+IhlpZM+QtW3DlStX4XCTEbuCxx9/XEygbIZmjNyMsUSV+xYjhWDALqP3Sg3cy198geOPHNO1EMgiM5H3wfskmEAQk7/npoHAAa/fMH1KMheD2NM0lcpTiBazUxNwO+wCOwm2bcRTCIZqsO/gIZliFihRAmqPZzA/PydNX34RdLQ0MVW5LGaSXSzpxSWjWUzQ9vFHH8PAwIDAEoIRPAaBlabmRuR5DazStrNdKF9RUGwohULNeMkO5I3mO2NIMIIb67XVZWkck1lINh43gowBwfOWpmZVC3DDyHJ96u8ePLhf5fZkBBrjNAJ/Jbz37vuSUaD8SCaXwdzMLFqamxD0ecU+5ybLAhtUslwyBpNLKxu4fnMAzz77rPoPAbmRkRGBUa+++irefvtt9PX1iXkto81MEg7KypQZ+9kCcGt4AnZvGDWxerz75htoikUQC3hw68o57OxpF/Dm8QdR19gMh9uHU2fOIxqrx9TMnCohCHhpI5jLi8FKxh0rAwiKszTZMAu1xZeBIZNI6WxWJpdMIO3p3a0xQJNaJTWuXlN7Hj36iNjFbE+CDWygffv2GHOtYhY+GtsVyM4ye+v52XkBtzTgyuZoiGrH2Ng4aqLUpw6rTQluUPLD6sfU3GYRx9YWzXPD+mIShVIVAsvK7HMHzWvjcQF71Mc3n7eZ95V1uFPJhGLfRIM+2NHYWI9MlpIKdng8fhTyNCIlI9aDz05+LgCP5qqSBLLbxO5kX2iSlvuEZIwO7unC0tQwakN+Mf/jGRv2H3sKG2mbKi9ymRScHh82ExmcPX9JCY65uQVcv3oVv/Otb6B3907Ja9CMkHDKz3/xC+zt7RVY4/V41P85vpmQYJm6Ge8lpDMFuDwBTZPs77xXyqq8/fY7ktEheM7xzmqH7Z3tWFiYlDwFgXWOXYLkjI3L5TGSBA6TLCLQxv7tDxkDYjLSKffBuZbHZHJjdXUNFy+y4uM5Hcdlo8kvtZVNwoVtzmqB5aUlbG5typCQ4P+OXWTvOwXcU06KcZYZHuWsykC90TQG3G4Cp0kluw4dOiSAm+ORLPTr19nXzFzF8UQA1q9xWhBoaeYzVkF49J2/Y6KQ7zVgvh+ZbBoTE+OS52Ls2F8kZWO3i8nNxAA1wclMnJ5bxkYii/6Bfuzo6UJN0ANXIYXc1rL0qBPpDAouH1q79yDW2Cx/COrpE4yy5rt8zkhpSGqI894izYen1e85p3BcUDqBarpnz53D/MIiojVRdHVux7vvvoM//uMfSPaFoA2BVGno2krSWmaCiLGi3MBzz74gCS4+XybHh3H04UNK/hozbVPxdPEikwC9mKdZXhtltYxZqsNWUEUN5Us4rkwsfWo/Av1s99qaWskDMUFld9CXoYSR0RHUxmrUPhxLrNZgVQLbTc8mO59ZOSVd+exZWV2Vd0dDY6PY46qC8HjEbGWVCuPEuVOAWiX4WzZi5bEfeughtS0BYxvPIRaxgacNQMkKCrsx8bYZHXbKG7Vx/k4XBHfZbExUs41ySkQHKN9C0NvNuSQBl9eP1bUETp0+r89yjqFpbVt7m0DTi5fOY3p6UhUG+/bvVhKMVhgE2ASeU+akSCkQI49mAY7/D3vv/STZdV95nvS2srz31V3V1d5btAEaTaABkCAJiMMQJVGipNFsjBSzsxGr2P0L9ONuhKSJ/WFnNLMakhINHGGIhm002qB9taku772vyqy0lWb3nJuvUWgCFGeDpARFVURHA9VVmfnuu+++d8/3fD9HjlOqbuTRryXh8bBrLYfllVUFFC8vziMZXYbfbUNpoQ/ZtZiyP7zBEhSXVRr8EQuE7ATJ2ZWJUqj7uEeFlqJQCH6fB4UU+xwUAjMqDvG/+bl+QZj+Aue51k99dtMBYD1vrRejfxXxfP2z3HqX+XpX8mfNErwXfVb0tZ7rHhXPLef5+vewftb6zJaLeb0YayHW9PnVMcN551Exdm0tq5DeM0+fxcVLlxSWyjwUdsIxW+TQoYNIxOMIBQtU6HPanUilE7A5TeHOlNDzBDchW8wfhWrq/Yx7+VN3+PrQ1fWSwRfIBw/56EZsVxjoOue9hRT5TIHklz2t21xaezin+GxlwqxXdb+oKi9XJ5mK7PlCxcPjyx+n3pvPiwoLzbvEhW75NFh2/bn+PPFcz8X5jlP+rOVAf/QYdG6/wHnODIJkMguvNyjxnJ0AxLaEioths/P5L42lpQhWV+MoK6vS/by4tExmAnapMPS8tqZG1zmfi3it8L7LLsRNLabzjNe2UIl8vsukVVOg2G5dU79MPOc8yzmN83x9B8aGeP5r2UpuvMjGCGyMwL+iEdgQz/8VncyNQ9kYgY0R+PWOwC8Tz9e7ULTZoXCeTvxCYKj1idaHWFFoSibDcDrI4c4ik3ZgJRzBcnhRQZbpHAPESoRJ8LiDEoXKK8hGtBnXalGRhFwiESiwUHA1oo4b5WXl8Ll8EpXfff9dnH3maVy8dFG/u+/AQT1McxtBnvK9e50oLwmgrrpUAg0fzBnMyGA/ijMUTCleBAuIzghr00DhiOIB3TFkRKfSaYk4xAy0NDXlN2PQg31eI3j4MG4Y2sQYGPft8tIymppaJNzyi0IZxVG6A/leVtBfIBhAfX2dxDCzuSEEkya5LLKZNbjswOz0NGKRCO7fu4+9e/bh+o1bElt/9/f+APFUSmKKwrTyPGKK3ywQMOiPQocVkMRxSpJxHAhKkOHxvvHGm2hpasGWLe24efOGWvc5JpcvX5QLl5+Vr23Gx6NAOYpwFJ4tUZoiEp2ifG2iAnx+H374g/+O5559BoGAQXjw627HHbkmyYamC9AUKrK4e/eOXPAM5SNCgIIDBVmnw6MgzZ///ByOHD2Kiupq3L51C9u3tKKutgY+t1Mt3GzjlVOXSBHhDdIYGZ/A+OSMhEZ+Tv4hpqW1tVVCIF+f88AESNH9zB0kx9tmnITpLIYm55DKONC0qQ3n338Xq0tzGOq+j2eeOIS6qhLTau1ww19YLM45vcxDo2NoaGzWGEmUJiZockaOueHhQQWBcoNMcby5uVljyoDCYCCEhYUlOThHxkZ1HsrLK+T+dzhNQONLL72MP//3f66CDluauYG3GNsVFWUa54qKUhOSR0yD1yf8Q29Pr9yxNjuRQYZhzt+lQEv3M53f5r+N21mucrZIO0yRiKgHnn+1yKfI2PbqfJJXzutE3Quz06iuJoud4r1fGKbR0TEcOXJUgm9LSwsmxifR19eP8vJSZLNcB0Lw+0PCnRDDwLZ9Xu8szLz//nuaEwxBvXuvE/5ACFva2zA/O4Xerjs4eXg3wnPjyKWiCiSbWY5hz9HTSDuD4upHViOa3yxqvPLq62htbRfX9srlTzA6PIT//X/7S6EWKAksLC/ipZdewqmTJwxGghz1xgYTjlpRpiIU1wDmLySSaSSSayp+tbdv1dpDNNNPfvITPPnkGTn5yQHn98msX5yfwMGD+3V9cIw5hkQ20QnN9YqOdI4tRerV2CqiCQbozkgK4jjzmp6ZnhXWh2PIQhNd53ydxbkZzWurMMfrZnZ2Vmsnr1n+DM9JU2OtBEvytynoEh1icdP53hQ6TQimCTKle5ri3ebNmz/DWOd78bi5vhm3sksCL3+H15FBsxiUFec/1zQ613k8fF/OeyKbuDYRBWPhYgxGJiNRmdcFxV8WG8amF7AUTkhUvXbtKr719eewtjqv8x70ulDf2IhoOodQeS2CRcWwMWSZ6ybzJDymm4Pn3NSRbJicnNb6z2Jca2ubiqV8X4rW//ijHylHo6mlWUzynbt24a/+6q/wF3/x5zo3Tjn3jUufxcI012YXiy9ZjI5OCH/DADtmVhABtXVLiwoHfH2Oi+Wof//99/H4449LzObrEkWRJQ4GWRVdWDQ2hcqkrkvr2uMco3j9h9/7E+Ux8BrWPSezpoIg7yF05/K6I/ubuizHlUUwFoM41jx3nD9cA1m8ZIGIwvvDoFkFtAZ0DnhN091OAZPnkfOJ3WH8XR4PCyFYS6gbi29mGMbGbcw12B/w677PwFSutdu27kRhAZ3Z0q6RSsTgctCtagK3/aGghDR2L9Etv5ajuM7jX0Nf7yDOnXsfU5PTOPX4SYTDizhx8hgqK0tBDr2DWRXpFHwKnjUuY7eTaDTeQwzSjF9GPM8hzp9VUTsJf6AAq+Eoeru7EV9dQTIaxvLCJKrLi1AY9IjB7fAVo7quCWnq7uxqoHs2TQd/Toiq2ZkpCbS8jziQRWNdrSm05XMCLJOBJfQ9/PuXYFvMM4MpRK4XrteLoesFQ0uwtp7JPiPq5r9pie9fKJ5/DkP6i8RzDqkwaY9gWyTAMlRX4rIJZ/z0uPOIkzylnOeK3RqrMXY3GLTRjZsdOHT0MXx4/jweP3VCAbkfX/gIT55+XJiWudlZnDh+QkYI5gBk6Dp3GB66ucpNxdg4lVkMMGuTOm2IeVNWzac4OzOGj7jLP/Oovc72vS5c1IjnZq3R2CsYlsdqCh7rz/Wj3ZzWy/PZYnZ+HjNzC1heiajAyDnLew7RTwy85bOucCUyMPBZbC1fHOJ75cefRZaH4vmn/JpHCya/KJ6zEMpnMMNstzoo13eSrj8WI9FTbOdYppAh83yVXQC8txFPVYC+gUGkMin4Am6UlJcjm3Oif2BY+Bbe7zZt2qLQchbq1HFVGMLg8KCKeskEQ+Vp0Eip02R2dhonT56QccUEmRvjyqfi+aeu+c8TzznOFvN8Qzz/9e4fN15tYwQ2RuBf5whsiOf/Os/rxlFtjMDGCPwaRoDiueUyedRJbr38w03BWgzpJJ2unzqirM3oL27a0khnYshlGCqYwcDAGLq6e+D1u9HQWKMwSz6E80Hb7wthanpGTj9usCkcMDCOwgFZx5UVlRgaHpIAyfepramFg6zDbAYffvQhvvrV58RmftD1AHMLC9i0qRVl5VUI+IO4du0GykoCaGmqkchDR+Ctmx04cfykQWBEwnLicsNDjAYd1NxDUdClOEb8ykokgl2794g13b6lLR8YyjBQitV0klmogocjZsLd3BTgpiSs0Nn8cLNELIdciHa5bRjMmUjGFW5HdyCPv76+HpFoxARrIqf3HBsZxjIdiPPzKCsrx52Ou9ixazdamjchGCpEjo7yfPstN4YU0IiNqK6ukQBmRE/iC+z6xBQ3KC7Ridlx5x66u3rx7W//rlpn+wf6EI/zXJNvz1Z4l46B4hfH6IMPPsDBgwckcPPfKBBQ2OUmkuInOwp6+nrg87rw7LNPo7q6Qhs+umLnZ+cRXolIyOQ5peg9/P8JmRyD9vY2MbUprlGIkDCcTKvdd2lxGddu3ITd6cHmzS1IxWNorK9B0E8HpClOaGMnpIgdy+EIOu7eU7gqCzAUfrgxvXz5Ms6cOSNRiCIQ/82EsRmROJ2Ko8Dn1blweQPoeNCLtM2DzW1bce6tNxBw2bAWXca+9noE3Bksr8bh9gWxlnNien4JZVU1aNq0WUKSEZF9ZlObdz+ymyAajchBtbS8pDlNQWjPnn0qvETCUXT19KCkvBRtrVskZjK0b25uXm5diuGNTU06FxL8nQzQ80icvHOnAwcP7ENREUU8spLJt87i9u0OYUgYwFheXgyH02yULWwHBX7xiu1GqKOYz+uAr51YoxOdwv2CXK+s7fDfr35yTWPKIhhfhw4ytop7ffxdE6LHsFj+bHl5JTo67uDYsWNy/M7NL8hdls0mNM/ojGX4aTJBnroLbW1tOp88bhaYWlqaxU7uHxzD/gP7EV1dxtVLH+Lb3ziL8f5OeBx0hdvRPzaLquZt8BVV6prgfIxE4xgaHsW7732Ap556BsUlJbhw/gJGR0ZQX1eH9tZWHDiwH5FYFC+//BKOHj2CkuJCZSCsRla0UV9cXNCGnmPGwh43/olUUkzu5iYypv0qxrz33vu67s6efSYfemxDd1cnyssKxW2lIGo5Fem+p1Dh8fiEklHgZ75oxq4TrgNcQ0KhIs3bstJyFZF4nTU2NkqUpXB6/oP3JFyS7c1rlNkExEjw3+hcDpAvLTGJQbhpifwMrTWhl2nNc4rbVuAkPz/n1eLSohz4VkGPc5mfx+oK4hrN4s6nSBlJRQrgJKaIRUJOIp4XHrdBaTiRztCtvSohmfOJgq51D7LEJoNZsevzD4xMoaCkEm6vR2ihkf5u+O1ryMaW0FhbheqaamTsLhRV1iJQVAJbjkGRBktDlyTnNKc316SZ2XkhIurrG1FSWiaRanFhEWNjoxKc2Q20f/9+fb7evn5s2boVP/npT/HcV7+KxoZ6IJvSesy1gk7IyGrYzNFoAh0dd9U9ceTIMRUHL188D7sto4wOni8jerHA51BRgEIYw0A51moASCcVjMeuIwp8FHzk7k6z+Gy6QihwMQ+gt38QtfVNygXhvYTIMjr2OWcosrEAwcIwMVda2xi+yPsD1/38OWexheeP6xPPP8ecc0KFZ5dbbm/ODQaTshDKjgp20VBUp8Ctbh1mOGTXJILT2Sl0T97ZyWuEXSp8nXgyqfnV1zMgZFrA58HePbuxvDQPn8eFivJSIbziqSQ8Xh9WY0R6eVQgcHvoaF2TsEoNdnhoBB+e/wCVlWWob6hBU3MdiosL4HUTqcbzw8InC6EOuVuza6Z4ySKJ5qK6s9KIZ9JYg7lf+b1+oXW6OjsRDVM8X8GmplqMDfeiurIMq7EY/MU18AVCKjoTK1NQWJwvODl0nUxOjGvdYB4LHfDO/O7TEk2tnBhrjltiOsdNnWbrsBmWCLge87JefP088dxyDOv+brms8wLuere69f7rXevrnbgW93v957Ze03KR6/ORJZ0mKsU8y6wvDphA10854CpY5E0B+kjKuDTubx47sX2JBFF/WSRSaTnP17J2dY+cPHEMkfAybnfcxNNPn1HX3wfvf4DYKk0WJSqABQM++Atcmu/sInIwlD0eV8HIsPshJJI6LCTkm5BN5u7wOYPXJZ85dC3mn6EskdkUFClcG5FW45JPJGdhjsVN3jP53OR2sXCzZjrnkuyc82E1Ypjs1nha1zXHjnPi5dfeVsdL86bN2LJlm7qH7t7pUPdCOpXE/r17FOrONUfB0OrMYECn1yCwVCw0a5Ku8HwG7eeJ9fyeVcj49Pybjpj1pYP1XQOPPtuzI5OmDWaASDxPx5GIxpTDQvE8EChET28fUrkUQoUB4ZeWlqMYGhmD1xNAcXGpznd1dS3Gxid1b2Whl8+6XCP4fMMgXx4r1xd2TRn0GwtuBtGzHttCMZ7nZr1wbu1LrL8NOskp5nk2X/CwxufwU/9uQyf6NewlN15iYwQ2RuBfzwhsLIr/es7lxpFsjMDGCPyaR+A3KZ7H4isKExwemsbAADfqtcjZM3C77SgsDmrTOje/CJ+3QEIGW+C5qWXAF9243PhShLE7HOJeciNPRmJNVRWCHh8mxsYxtzCbZ56Tjx1R4NfAwBD2HzgErzeArgfdqKwoRvuWFvFZ+f8Uo2pr67XZpzMpkyWGwq428H3794LkX34OCi9EMfT09aGsvEIboebGBoNRQS4fGGqwLZ/9Mk5HCl4Mert587bY4RRCxNrURtJsVSigcgPFtna+Pt2YFKsoHs7NzYl9TLWSAjMdspc//hjLS4tob2vDhY8uYNfu3RLRyLOF04UcHZZpIzqzFZqCK4UUFiEoVHFzSJTLcngZXn9AiAEKzQsLK/jBD36EP/qj72mM6XLmZpWu4MbGejmXZ2dmJAzSBXTx4gUcPXZUKAaKqj977WcSVVksoGMwWFAorjHRGS+++HXU11cLdxMqCOnn73Tcw/69B+UKppPz1Vdewou/802hESwxyNrEkgnKjY8NDqzGU3jvgwtiYM5MjmHb1jY5F9niTHGO487AKoa9TkxNY2JqCjt27HzonKU7kxtPOmIp/uzevVvCEf/f4yWuIK2wUL/HJbHZ5vLg1r0euIPFaG7ZjB//4w/htWVx+vghZCLT8DtSmFsMY245gmTGjrrmVhSWlqOiqkbnl8fGsFCKV16vX5vbRJJBi5wjZqNr2vLp9IaE1E+uXIPd6cDWHdvh9VAwMoFq9+93qqjE+UJB2eBcSkwopM04gCcmRjE3O4Nt27aIeU9UDtEF9+91qkhDl3RJSQj+gFsFD278OW58XSJy+BnGxxna68gHW5LvbRBDRlwt1LVjtzkwMjKqwgqvS4pwFA8obDColIIoUTx01fK4LSGlt69PhaiVcFhMba/PoQ4OGlc5f9JrLGA49RkoEtORumlzCwYHB7Bn7wF8eP4TNDQ1oqwkhMsX3sHXnjqB6eFuZBJhlJCtH8+goLwew1PLqKiqkyOeCI7wahSLS8RelKm7gq3gZE0TI8H2f875e52duHnrFl745tcxNTWBlpYGJBIxlBQXYWZmGn6fXw5eIhyIl5hfmJfQQjc4ufJ00587946E+JMnT4lNzzXg3t07OHp4nwQVOs/pLJaIpyIPkSUuXf8UWCQkO20IFYckZlKUJ0ud111dbb2wMDt37pJrnGPLczfQ36O5zN83aAiOu19CNcVufgYWUIoLizE6MiqRlWHGHIOu7i79/7GjR1FYVCgO+UB/vzAgDFusrqnS7/N1TOiacXJS+NZ6HAo9zBKwwkn5c1YYpeVst1zN/JvvR1c/1zhLROdxcI3i3zxWrpU8JvHX4YLLV4CV1ahEpDdefQnlIS9qSwOYHBnAyvISiisqsefQY6ioqdec5++RZc7CCUXcSCSK0bFJFJeUIRpLYHB4BH29ffB5PSgvK1UwcnFRocGn8PqKx7WWEaXA7qiqmhrs2LEdtkwSHnfeEe50oH+gF11dXSAWprKyBnv37JfAyzXl9ddeRk11ha4Ni+dLTAuLCpzbHAN2KBhBMi3nNC8EdsywaKDxtpkCAsU5fi6uw7wfsjPq8pWr6vwhSonCs9U9w3sFX5+ZHiw6cR6wiMb7KnU/q1OI4hTnIvMx6PKnyM3zqXXXZoQs8sqJuHnQ1aV/L6+oVCGWc7vzQacKCCvzszh5/Kjuqyxcck0zbvgs7ty9r04JCqQs9rHbgkJlNr2mbiHi0vxeN0qKijA1M62cERaGMzkb1rI5idUMEKyoqERdXSOGBgdx4cIFtLa1qtDKLqlYPIIdO7Zh69YtZvzyYZ1uhlAy7JqIGypvFvOa8b+ZDIbGx7EUiYjvv23rVowMDWOFhYnuLuzZtQ2Ls5OYnR5HTU2l7v/ltZtgo5M9nhT3nMfKwjrPLT//0gKL2sXwe7wq4BDBs94x/svEcxZFjDj7+UGTlvP7UVHQeu6w/t0Ssa311hIUf3XxnPcsY1JYj4uxjBWfeR0hPIyLf71Yb5krrM/28HfkTjfu6VxekCaVm8VSuvhhc+GNN87hK0+dxbvvfYiFhVXdB/fu3YVg0IvJyVHs2b1TBgBmfjQ2NGNidApVVTWYnpmAzZ5GeXmZChm8pjmN+czEgHVifniNCYmXTou7Ly0/X9zjeLGriEVi5bAwVFTXpekCtLB3fA5hIYbmCH6Pz1jEaSnwlLg6FbiIuDPHSUVa33c6dP+IrK7mc26IZ2MArA3vvv8xauobtC7tP3hQ18qN69cxOT6m7IYnn3hCzxH8TPyMfFkK6Ozg4XooAweRLgKA50w4rhzwv+ik/yLx3GKer59P1mv8quI5u27IPGcXWWdXF5LpJIpLQ/AXhNDdO6JuRJfLh8bGFo398Mio9gBEAnJ8KiortG7t2LoNFeVluucyJ4RridvF4pcpbHyWeW6E/88Tz9d3aljOcxDb8oh4voFt+TVvKjdebmMENkbgSz8CG+L5l/4UbhzAxghsjMBvagR+c+I5ubspCeNXLt/EtWt3xBtvbmlA65YWjI4Nib1KdrDH7Uf71q2439kpRjCFITqmuemmoMw/dKtevHhRAsuxI0fgyObQ/aATW7YSQ8F9rGnBXctkcf36DQnfbW3b8NJPX8Z/+A9/gXB4QYL1rdt3sKmlFaUlZXn8DMUruxjUb731Jp579iwCHpcJq4zGJXRcvX4dmza3Yn5+Dtu3bpWbic4Xsc+d5mH+88RziV9eH9544y3x0tlOzzBMOg/5WeXyI53F7hDKIRaNC2XCTRC/PzY+ipLSEolT3DByg3Tl4seoqarUhml5cUlut63t7aiprUGguARON0UXol4Mt3gtlcHY2JgEsNq6WmE+uAFzeZzqm+960IOp6XmUl9dgaTGMe/cfYGl5GV97/jmUlBbp87cYV6UAACAASURBVJLN7bCxkMGCxyLePvdzlJWV4tSpkxL7PvzwvNAcDfWNEhILC0sQKipBaVkROjoYeBlES0sjPG6nBEu6s8ZGJlBaWqlw1v6+bgm6VdUV2vxRkGHwqOG/s8BhOOvxeNJssM+9j6e+cgYD/d0oKy5AQ30NbZv6XQrnNpCBmpNwEwwVqLjA8abj8vvf/77m19e+9rW8m8wmhzCFQLsCT1PinbudduSIc4ADtzt7FBi6uBzG7NQEivxunD19AoP3rmB+rA+L4SjKaxpRUduEhs1bEEsRi0J+dRIF5OjLLeZWEBrFOc414luIpqFgT3FrNcJg1XKJfDzWWDyG0opyCecMEqWQNzQ0IgGKQnZfXw+GR4bEk2f4YGVFrQo977//rsTfUCggR7dCdW/c0GsHfAHhE8ga39zapA4CbjDJOKd47vcHJIpSVCNOpK+3H9t3bBNSh053CoT8bIUhCvaG0c+5+rOfvYZvfvPreaesGzkGUYplTxQInawGV+T1e3G7o0OuX4pyvHbIO5YzkCkGdjpH+ZoU7uJ45ZVXcPbsU3ITTk5NIBpfQypNoSWDndvbcOXjd3Hy0A6E50bhd5rj8IZK4S6sREfXEGwOvwJIV8IrGBsf17XFQgbH1oQP21AQLFBR7RsvvIj/+t++j0OHD2l8/H43YrEIkomoHH68lolrqa2uM4G9LocEfQq0FIFLikuFQPrbv/1bFSjoPCceg/gOHlTr5gbNAwqHRgxNorurG+HwqtzHLS2bNPcoiDMoOJqIPmQcMzOBhTReN1zbnnnmWRWteO7UqRLw5MMfud7SoZiDx2uwMHwfvibnz0DfkJz9FEr9AR96e3slsB45ckTYD86lix9/jN17TDgbwxw5R/lFMZxCt3HChyRwcwyJNuHaQoHDXK+mGESxwnJbmpDbsD4Hv8+1fefOHQ+PjwgoFvgYTMrrlGGoFCQNDzwNt68ACytRcYGJVWlpqIUrG0dlyI26ylIgm0bH/U5EEmm4/CHs3rNfIq/EGqKFbDbhNQYGhzEzN4/l5QjqGxpQW1cv4XZlaVHrYkVp6UP3IucfRew3334HyXQOLZtahd3xOLJw2o2jlgWwzgf3MTQ0iMOHjqC+vgnzc3R/h4SGuX3rGr7z7X+jgNXu7i7hcih2E0dEEYjrMo+TaBQiLogwYjcT7wVmLOlq9eSLLXRfUrBlmKBBojCvgNff5s2bECxgYG1E9xaugzwn7FLZtWunPis5yuTc379/T9ckCxM1NbVyDjNQkygrhrpS9Kd7XV0/RFcpnNEU2O7d7xSChdf9gYMHUVRcjJXlZeQySZx76y25RxsazbXNog+RDLynLywu48D+/VqH6cbldR9bXdV4sxA8ONCvjhi+x/DIGLbv2AWny4vEWho/+ME/oqmpWd0svOe8/vqrePa5Z7Bnz24VleiuZ9eGmVM7JaJzfibjRHQZ5zGfH3LZtF6foaeJWAzDIyOYX1yUKM7njMH+AQz0DSAejRocmy2LgoAPicQq6utqUFxSisq6ZsBuYcHomM4hVFSIOF23fi+iLEi7XcKs8ZFAuSjrwjRNd5MRND/TaZEvVlji+XoB/VFx/FHx3HIPW2K3VdyyBGvLuf6riueccxSDH/3clpC6Hv3GuWjmiAketo7L+gzrn4n0/sKKUCQ3xm2OBOVeFtvJjp9bWMaPf/IKvvOdP8DY2BQuXrqu0Nq62iqcOHkUkQiv00LMz86pS2Tv7v3o7RlES0srYtEIPr74gRAfzz33rHBbxLtQZE4l43r2ogDNoiLXLT4fOWzEk9FzwOwJV74rzzibjci8to6Rnsf90PSg3BgjmBNtZp7hTJeZhGYHn0Mp9Bq3NA+Y6yjXT94TuN6xwMk1kHOii+tyKq35WFvXoGdhFjAvX/wYVRVlOPPkaeSUxbOm46BJpFBM8ITuKXr+pIGDN0+K9ira//8Tz9d3I6zvRF2PcPllzvN4LC1X+d179xGJR1BZXQZ/qBADQxNIJMhzT2DXrj0oLa1QJ9D4BJ87/PD4PHo24lqwb89eXbfM4ikrLVYI8pa2zVrblEusLipTLOD4f554bhWPrDloiec2t1fO8/VdEYe+8mcbOtFvaoO58bobI7AxAl/KEdhYFL+Up23jQ2+MwMYI/DZG4DcpnicYMJp14NrVOxgfn0Vv/wC+8cLXECwwIjJFAoYLZTL5ILVbN/D8889rA3Lp0iUJM3S5ceNFJEVnZ6cc6a2bNsHrdODO7Zt48syTWFpZ1FCJvZvLCtVSUFCEQCCE/v4hnDp1QuIQxT9ys+mcbd28BaVlZWq5J0aDXOKrVz/BN55/DlWlRRKYvT4/4okUrl2/LvciH7h3bt8mFxPbR4kKUXjR52BbKPryc7MV/NatDrS3tyMUCiKnRnE64UxLOf/mz1I0Da+EhcCgQEqRjS7pzW2btfnn19jYMKbGx3H0yCGMDg9iaXEOkeUlsVb37N2D6sbNCISKxdxl+zNZ4dzTUninOMp2+y3trWqD9ZO5rU1lEH29w5iaIj+7Aja7Uy35V69/gtLyIrmk6djavWMPtrSaQgXbkt95520cPnwIhUVFuH3rNnbv2QuPy6dWe26SuMf0eIkAWcX0zBhqayrlQqcr0OX04NbNu2jd3I7F+SWshhexc8dWck1MkFeODiViF9IqeFCo5Tglk2lkcna8f+ETbNrUguLCAHq672FbeysKQ351D+RAVxjDJb0YHBzB0soSZudM4CLFO44lxSueG25iOdeIyJEzlO+Xy/IV5Byk6EfB9n7PEIora/HGW++gvqYKjVVl8DtzcCUWkFmdR6CwBAVlVZhdisJXWIqSCqIQ6GxLozDoRyy6qo0eN8rGIcq2cnYGMMCUAk1CYnU8lhJSg07teDKB1i1tEpKJneBm/Yc//AecPXs2X1DyYHp6Uq5Lio02MBzWB7s9JzxIaSkdWw5hCCgaE/lB0Y2CEzejbrcDlSrC8DgNssZq++d/c9NPhzAFMZ5LtTznWCgi31kyCWZn5tQREY1FsHv3ThV0tI9PEwdCPIWTpFmx+/mCs/kAS463h4UkBo86DJfWhKVSbHBK2KDgwGBFXp9HjhyWINHVO4illRQmp6bw2NGDEs+/cfYk4suTyMZXTFAgXLAHSjE4MY+mlu0KKKMjnt0WsSj50n4JXUPDDKsshcvNcSPTuBg/e/M9XXuBgA9b2lvwzrm30Nq6yeQaUFRyOFFZUS18i8vtlOjCeUOhldct59jI8KjQLY899phE9OvXr6O+rhY11WXa8EtwyUGBmBS6OU8obBP/QoGZm/yqmkq4fW69HtEahYWGXT40OKwCAcVEsdFXV40z0kZRnt0ZJlyQ4hDxOBYegMI7Q4ZraxoQ8Ack4FBYHRjol1BKNvbAYL+KJgwHZqaEuN55FIPlOLdEPc4TCu+cGyxEUVCncMRr1hQEmRXBgNlCXV9iWfv9EvI5p4gdoWDJ1+W/sShBYdXgh5z6Of6eMFN0Z9qcsDk8ErK3bt+GVGwV1SUB2FNhIBkRO9vG4kygENFUDnNLUbmDea2VVVRKoCGGi05m5iHs3bsfXr8fC0uL6OvpQmV5Cepra+WGZvBjZGXVoJ9sDkxMz2NqZgEfX/pEwZRnz5yQeM55z7U/HFnRmBcEiVDKCS1CDNZPfvJTnDpxHFUVpZojLP7yeHneeU/bunWrxoHnhmPW0Fiva5fXoq5Jl1PFMP5hwTgUKkQ8ZjpFzLWYVScJXe9nzpxGNBbV52ChKRIJPzzH7C5gVxKFcl6TY+Nj6p5oaGyQeF9dZVzx/ENB8sqVKzjx2DEVTxRkbLcZ17vTrWJCT28vpmZmhaJp27JV9xa3wyYcEI+PnR7jExMKB9+5e7dE9Ln5eYyNTeg4WIj1uOxCpVFADzAQNbWm8z4yOo6i4jK4PX5MTM1idm5BDneOEwOO/QEXDh3ah7JyrkkZ+Lx+rKzQfVuIu3c60XHnLrZubddaw/WLmB1mQNCxSiGbYzY1OaGuEq63DAunG5hCI9fdmckZBVoz2Ni4jTOoqyOWyImCwhDKyqvhCwQBiqJ0H2cZ5m3cyaxZZHgN0LlszPf6Wu88t0Jxre8/xJxYAaufE9L5ReL5o+Lgo85zy3Vrvcf/qHj+qGPeEtMfFc8fZZ5zDbKE1vUueLm4FXppAjvlQVewt/nD0NY3f/4OhobH8d0//GOEw3H8/X//kZ7B0uk4/uP//O8VLk2M3MWPLyAeTaCspEJ4vtHhSYnlAwPdCpD91rde1H2VxePV8Aqmpyb0/1u2tBmBme73HDvZrBOV55WLemdyPjhXjPPekPDYRcfjUa5Dhs+abt2bTV4Cf5/FrTw33JZDOmsyb7hGs4vKug65zvG+xmuS1wO7RviMcbvDBNOz84KYM4rnRCEdPXwI1ZUVEssZvk6RnKHbnJNb27fAyWsvxy5JVp0N811EnTyW5tE9xBc5z/Vgly/0PMQJrWO2/8rieTyNgD+E23fvYmF5ATX1VWho3oRkChgencDs7IKyXSiws9A4v8ACVjkiqyvi2vO+dmDvPiwvLWF8fAzlZcX6+yifAcS2yjvs8+dR9YLPwbasF8d5XJ+K5x4+fW8Ehv42Npcb77ExAhsj8KUdgQ3x/Et76jY++MYIbIzAb3oEflPiOTe3sGVAJObAwDjm58L42etv4Du/920hI6ZmJhAVvoBMZhuWVpbF4bWCHO/fvy9OLJ1wfKCm05EBohTUt7S1woUsrl+9iuMnHkOSLmWnw7Bd7TasrsYlGlM8/+u//k/4X//yL+WmpqjxwQfnhXWhi5PORjrCU2sJBWPu378PoQIf6sqLUVhYgOmZOTFeL16+jGOPHVd7e9vmzSaEim20crubTfZnv2xq56UgQUGc/M6nnnpK4rDTRc50Shsug25giCYDMpO4e+c+nnjitMQKOpO48SJrlq8Tja2iu/sBaqoqUFFWirmZCSQTq7jw0Qdoqq/XxtAdKkVhSYXE6fQaX98tDAY3eRQ5+vv7FLxYV18Dh4vc8yzud3ajv28EBw48hu5eImOK5epzepxYXlmA021Db183rnx8FacfP42dO7dhcWleDq+p6XGcfuI07t9/gPb27RJ/CwoK4fH4JT5NTk+gt7cTS0vTePGFryMcXjKCQs6OixeuYGJiFnt27cOuHVsQj7FwUCgeMh1VFDutTQ+d9BSQ5e5KZzEyuagN6OknHkNkeR6FIR+qKsvzTmib2Knk5C4trWByZkqOWop83BRyLlm4CRYnOLYsKlDY2H/gAOKJuMLe1pIxucUXl1dxt7sflfUt+Icfv4TD+/ehpqwQmVgY2+pKgPgyVhMp2DxBdA6MIGP3IOvwSOwqKixAWXGRnLE8JraoU9wqLTXiDwO3rA4EijksdiwuLmNhYRFFJcUoqygXy5yu9MXFFc2jkydOwu2h+zcgZxyRQ+J52r1iLpPTzdZ2Ikd6eoiTWENDfYMc0rHVmNqbJybG5TimkFxVVQGX2yWXHtvCySGfn58V7qCiolzz0EZm9BpFB6JlyL/3YHFhJR922oS5eROEStGZCBRbJqfPJEapy4m1zJoQJ1evX8Pjj5+SW5Ot2sQ00alJYYusaHNNUJxnwcQlYfEHP/i+whqJ04mncujuHZNI9sI3vorXX/4hfu9bzyAyN4rigANLC4twBYuwmnZgYZWhtR4UFVeglOe/rBRT05MoLiIOhSgPNwLBoIT1+YUFVFbX44c/eh0tmzbB6bLJ7VhVWYbxiRHhPOjiZucF1yoJu16XrgEWYygMU9Tm2BYEQwrf5VpEvAodsUcOH4LHbRO3lS45ipjk7T9+6nGFw9JN3tjYJOcvx627twtNm5p0/MRVUDBlO/viwpLWMLqKrUIHXbZcUyhC003M+cwvrpsUPyneU8Sh45nXNhE+XAc4Fg0N9eq6YPs/0QYs8K2lWWjwIBpZRdAX1PyxAgv5eixiUgDm2mm9Hz8br1dL+Oa6xs9uCeIsDvFzUfShMEzBnt00/Hlee3xNus4VjilWOcOZjfuav0fhdmZuCTdu30FNbS2aG2oQdOUwO9ILR4aBk8zsdaKorApZhw85ZwHcXr9wEmuZDCanpvHqz36Gb7z4AopLy+B0uyXaUEiur2U2BrEhhXCSGx+NIZvOqsPC5nDDFyzCxNQCLlz6RMfYUFOCI4f2PXSm8r4j0SlLdr0f8VgSc3OL4vs/+/TTD8UeFiwooHOsyFenmE3xjN+nAO71eVFWXgSfz6MiHnEtLIr19w9qXnEseA23b9mq82rGMYBLFy+qSEchnHP6iSee0PrCn+fcppDOrqDxiSk8//zXHxZcOC8517gesijArgk64Imvun71CrZtZTdLhQqpdGeHI6v5ANCgckXY1TQyOirhf2tbqxyhdCDzelgOhzWH3j73rumKqaoSHmx0bAxOJ3DwAMN0HfDmXeDs/kgm0kiniQBxYGklgn/80UtobGoRi/x2xw2cOXMSrVsaEChw6TUMZoNM5BKEVxKw2zz4+7//ocJ2m4WJScuNvHvXTrS1bVahMcNit9MuVA9zADxOJwI+v4791o2b8LAjatR0aTU2NehaYGGJnSsr4WUJ7qHCYjnqCwoLUVVdq2IB3c0uB8Mic1hLxmHPmbwTFsf5ZeFPeE7WO7TXi+f0C1uIlfV/r/9vy7W+Xgj/p5znFnLjVxfPWS8xAaWWAGkJ4pbw+hAHku/243VmCa/WcxDXgF/4PWJT8uicHDsojOSLtQwwO7eIt995H+MTs/iTP/2f5Ex+7bVzKmqwOPgf/5e/QC7H7rwI3nrjdQLvUFtdry6oix9fxZ/92z/FuXNvoqGhDocOHch36mWEl0uvEZuWxrFjR1SMDa+sIJXIKMye9ziiXmiuMMgrFrId+U6QjIpkFNudLjPnWLjS81qM+QA5BAMMTk7qeY+dIYNDQ+gbGoTLZwpSwlDNmALYiZMnheWjML57zx50d3Wpg4NF6XudD7CwuIT5xSUh/nj93LvTgVQijs2bWtDS3IDw0hLCK0sqftPcwfBUdunZiAL8jHhuigG/4OnIi+Ofxzx/VDzneVzP2/9F8ZwF93xgaDqudTOQZ54Hg0W4fecOZuZnUFtfjcbNrViNpTE7O4+B/mFsbt2ClpY2xOIJPHjQjbCC5n0qqrCgxY6Uvp4ePfNWV1WqSNncZLIhTBB03mUvBzrnKa+dzzLPDRrx0yyih+K5yyNsy3pxfQPb8pveZW68/sYIbIzAl20ENsTzL9sZ2/i8GyOwMQK/tRGwxHO6rwz30HxZmzbrv9XKmvriwND1bchmJ5VGNLYMt8uPRCInfuVPX34F+/bvwZ59OzE9MyXRZGJ8BnV1zfAHgqipq5Wg98knV+T+CQb8Cm+jkMBNx+DgkJxy5JPSvXbt6hUcPnJIG2U+YOuBGCaUzeXyIh5fw6uv/Ax79u2RgFdSVIq79zoxNTWjoCJuftgWXF5egZOnTorBzHbtxpoibbS5SaYIf7vjzsPQPrp9KEDTpUnXT1a8dHImrc2meZCnY1qBdTng3Xfew9NPPy0HUzzOTbhxIFuuczpniIiZm50XwoH/z39nYB2d3RShRsdG8aDzHh4/eVw87pGhPuTSccxOjmNpfkYOzaqmNmzZvg8+fxEiEQat+XVO05kEXE4bEvEYhodG4fcGUddQD7ubzskYbt++h1g0hT17DxqX1OICTp58TMUPj4fiZxKv/+wtFASCcj7TJUQcyauvvoLTp09jYX4BU5MzKCqkkBFRsCNZwR6fW/iL0dEB/PH3vovVVQoNbhOI+aAXO7bvgtvlVeBUqMCvdmSGdol5ng+zNOIynX10X9sRi6eQsTklSro9xKzEJYiSc0pXrzPvjE6nGRC4guWVRTS1NKpdn3stBsnR4UvxhngBYgumpqfEbuWxtzS3iMVLZAXdYam1LGYXl1FQXI4rV69jZmoKQZ8HJ48cRJE9gsTiCGxOD5z+IgyMz8HtL8JazgGHywNattmYQO4qecPh2CpKykokVlFo4Xzgpo6ONes605x0e5DOUvxdU1syiziXP7kmBzKdmFXVVWKCEifAzgA6fDnXOdfu3r2DkyeOi9X91ptv4NlnzwrXwOMm/oZiOBERdHNRBK2tqxEGhmI1Xfecxxwfhn+ycCN8RZKhp36xaXmeKRKuLHPDS8zLMsrKS/R+T545LeYwHXAKIMvZ1DVAnnf/4KAc/kIBZdaQBXFNRBzQ6c/AQ9P+riKJmO6mgPLXf/03+MM/+kOJXkTysP17eGRcPG6vC2iuKUJFyIaZsR4VvnJ2NxI5J0qqWrAYzmAtbcP83Jw235bDnq5xcmXdHo+OdXxyEm+9dQ6Nje1CmNTWVsvNR2xLUVFI85ZFsPm5eTnECwpCRhxzOTSuLjmk6bylJd+Ge3fvYm52DrU1xtXLNWNibEzCEQVNIXH6evHkk0/qM1FgMcKaYb9y0rz73jvYt+8A/P6gHJLvvPMudmzfqdwCis8UEDiHFT4KhjHGdb7EURf31q7AT66xFMW5FrFoRRcwESJcXxiMSnGcAisFGQY2M0yV7luigpDhepXQ56aQy3A9itpkvlP85jXKAgQfsrkGsyhhuccpnlshyZZLvrunB9u3bZOomIwn9FosEDK0uaa6WvOP85BjYvjBBnORWEsgEkvgw/OXtXadOHoEhQEHZka74LYl4MyxwONAMFCE8prNiGS8iK8RG5bDrY5bEo9f+J0XkM5mxbYPr64KxUW2Nh2rLPzIsUlUwxpF1xhcbi+iDJodGUM6Y8NyJIq1ZAojA/148YXnVYB0KhGSKKOECqrUaui6ZBGUuQX/9k+/B+TWdO3zPsO5wXnCLiAyxJln0Na+RcfMUE6GHjY1NWjOcBytkDtzPU6p0MDOEV6PJSWlwtJwjOhqZdg0x4r4LorevB8oLNFGQRriljNnYPPmVgmIPHcU8ymWs4OAhWqur7yvzUzPaAy2tLUhk8uKzc7cjkOHD4rZzzEkkoncaRYm2xiOrJRChpFmZNUlooru248/voivfe15JIXr6UIyGVPRt7GhUesO5xbXJRbniGq5catDay5d3cPDI0inEjhx/Aiam+thd2SQSsdp/NZxOxxEYbFwxDWTBSzTzcbrgPeRzgf3cPduh9Bn7DKpqqxU2LjfF0AsGtVaVRDw48JH5zX/RoYGdY/kfX12dgYVVRVobjahrLxuZmdYJPIKBcRA04ZGw+jnueHrs2uB1xM7Wxw24rboUGfB0fCxFV6akVXWiH3Cf6itxYRfPMI7f5Q1bYnWEgbXhXFaIrxVUDOu8TxfPC+C/uriOZ8DTUHoUSHcEiQfdbXrndZxz63PsV48N9gWFosfPmA+1HZZ+JqcmtH94uatOxLOiV7qfDCokOdNm5rw1eefE7aEiCTi9bj+EjMWKijUdXz4wAG8+/bbOHnqOCqrOP/ZbTeFj85/hCeeeBJTE+NC+jAPvrvrAVYiMXWm8ZmBBUgiZfiMQGQXkXa8XwSC7OTimTGCLcPO2YHIW9z09Cz6BwYRj6cwx4wGn1/GDxZi4HDpuU3FtoZ6PbsxrJR4L3ZfXbp4WYVSutf5/sS3TM/OqWOJeCBmemzduk33jHv37spl7iPOKbqExroaoVt4r2jdvFnmDYMyofOcWBy5E+Q8tzjt1ryyususucF/f/ic//DEfPr8/7C488h+gOfJAro7bGlk0gldT1znY7Ek/IFC3L3fhbHJCRWj6xq5NnHty6C3ZwAr4VUcPHhUzwUsFvD3MrmMnv/YmVhdWQWvh2HXpshFYZ3jx8Ii5xCP1YTJ85CJ4zPFAvPn00KOVbTiBcZiI7GRNrdnA9vyW9tdbrzRxghsjMCXdQQ2xPMv65nb+NwbI7AxAr/xEaB4bgVZrXeXrHc0mYdSIJuMIp1k6yxFMddDZ4f1s+t/H9k1IBNFKkmWYwyhogqcv3AJE9MTePzJk1gJLyGdyiAZzyDoL8TKahyRWAz1DXUKOuQDs8/LDZJh+44Oj0g8r6qsxrb2rXLcUkw+euywXksOHAnYpo2T6A62cs9Mz+GgWr2JYklJNC8uKZeTt39gWH9mZudRUlKGxaUV7NrZjufOHoXfS3HbhUSczt6s3IREDjCUzOKcx+JRBP0ucAMhxyQtVJS67BS1KCSk9VnefOMt4WjIp1xbiwozYIVhcnPNh3qGK3Z2dkm8o9uPLkK2sXNT5g8EMDU5qTb3xvo6lJUUILI4i5WFWazFI4gszincLWH3STwqq2xCX/8ECktLUd9QDZszAbcrh2h4FcloFpOj89i+azfiuSSWFpdx7+59eD0B4UM2b2pFJLyC5eV5bN+xRa3CTS1NuNVxBzOzs3j81ClxZil4XBJ/vQYN9fUSCMIMPWU4pA3wBun8ZPhjDkPDA+oWMIFcTvT29EtUpThNIYMFCAoNFMm5KeTG2MI/cJwoItEtzvPH/y8qKRU7d2p6GrPzc9qgpdJsFw4iFAwBGQNU5bFNTI3i6GOHsbS4iIDXj8hKGAtz82rLrqqpQs6Wg8vDPoacwqtcdrdCVsPhFQlechOHGCRIR2gO9+7e06avvLQUu5v98KxNw+byweYpgL+wEnZ3AaKJnDAg4XAU8dUoqioqJD6Gykqwskrh3qXNIJ3eLmEqEuLYaxMv1io3wVkJxgx/JQv2Ns+RP4Ca2jq50h48uK/AWqJfdmzfgeRa5iEreXhoCDt3bse5t3+OP/iD388LVHaJ1RTi6Poj5oFjOjwyjJLiErS1bUEqaQoJ5CP39w9ga/tWuS55Dt0ut8QFYlUCgQKNB3EKdJ+1tDTJuU7kBws1GSSNQxsueD0FCIdjcokSk8OfLSouQA5pFShsOQdymayKArwOiD9JplJIKCwzgDt37urcELVDsZVuVw9d/g96UVZSjIbqEJoqvZibeIBQ0KkNusdfDE9BBWzeEsQSdBEnxVp/moWfyKpQLRQxKdARMXHlymU8d6YWMwAAIABJREFU+cQZFBcUGz6y3JGmhZ/jS6cwgzbJXabISNyNgj5dHsQTSW3GKf5rTJaXceXyJY31rh3bhbOgmNnT1S/xjmL80vKSEDcU6bnZZ8CchH1kJV5SPDccXRebFsTovnWzAyeOn8ifAyPoGKEgi2yecysncdCExPKLDloWHenq5k/29Qyo24drJZ3oXDPUeUFX++KiWLu87ij28jqlu7OoqFDcdnauUIin85K/Z1j5qygsJB7IKbczufTEEPAaZSgwv9jZQ5Ytv+7evSdkCZ3GFBlZAKNDnr9PAYUXrUQqimz5NZIifwoJLK6sIBbJ4db1+6gpr0B1ZQhVZW7MTPTA60iL/eB3BeAJVMBb1YrVxBpefuUl4XPYoVFXb64bisp9gwNwuFwKjjWYp5wc4cRxUWC+T15vJCzXPwUxOqpZdLp86QqOHTqJSGQZe/fuhNNFJyp5zwbXwXuF3xfEO+c+0L3tq899Bbk0mfFGbOJ1R1mLjkvO9a7uHgwODatDob6unhUIOS4p8lEY5Pjy/Cp8k9VAQr/SaxJgZ+eWsBpLYmJiUueCYhzHnkIiERWa5y4TYkj+PbtLrnxyVWOwadOmh4x6dnQR4UPRmV1dLM6EI1GMjE7ixIkTmgu8BlhMm5+bUeG4ra3VYDESMRUIfU4GZAp0YsIj80yO1994XevKrj17VSTRbM1m0NVpXO/lFRVobGrUOWHxnNf9+Y8uSLztGxjAli2tOLhnO4I+t64tdgWxcBSORODzE+fB+4sDA0NDmsfknIeXwiqM2ZzAtp3bVNS5/6ATE+OTyOUc2LNzr/BFHmZj2HNIJCLo6+2Cz+1EV+ddNDfWYDW8pOI+x62uoVbFAha6c1mXnhN4jVEDJwqI1xPDZbmesGjMeySvmfJiP+pryvT5rGwTFoAlPMplbtKihdewtMjPEc95HT6KaOH48hglyudldz5HrDc8WA+OFsaDYuNDx/g6nMx64Z2/I9mV4rnwKuY1WVC1xHp+34qhtJ77HnX5PoqQsT7L+vdf/2DL19M8dXs0lu+++y48Xj8e9AzB6yvAk0+eURcChemXXnoFq9EIbA4bnv/6V3HlykU8ffYrCHp9iK+soqKiFNFkFE63C2++eQ7ZrBM7d+xFf2+fQm2djgz6+rqwHItjLUvsCnT/7O7qQWFBCCOjzBFI48yTp+D1OnWfYmGM2jS7Ffk8x7VAnXWT0+i4cwcVlZW6nx4+ckQdStev3sKxo48pl2T79q3q0ONzTV1drYrC01Nz6i7j+u50OHHgCEOGsyqosQuFc+Opp5/Wmnj12lVMTc/omTHozuLE0UN6/uIYs2OLxR7OfYFwHgkI1fXIZ4m8sGwVUNYXYTRnNCU/lUq+SDR/eB4fFnpoDmAAaxLx2Gp+TUjC4wvgflcfBofGsbmtHfUN9cq7IeJmfmFZGTubN7VheSWsQibvxzz/NIksLS8glaAhBaisrBA+imNnMd4tbIsB/3BO25FeM/sT85UX1XlfzON0TFGQ4rkLNrfb3K/XXQ8bzPPf+DZz4w02RmBjBL5kI7Ahnn/JTtjGx90YgY0R+O2NwEdv/k1OGJL8H22g1j2Ef+oozyGbiiKTJJ6A/F/D1324SeMma31yJkPvlqeFCpiaWUEwVI6J6VkshpdQUBjA8MgACgKFWF5cRWtLO9ZygJ+82cgK5hdm0dzcgPq6Oj0Uc6M9NDAoB2F9bb0cPGRf3r59A3v37oHb45RrhcgJg35wIBFP460338bp019BQYEXXr8JZbQ7XXKfFxWV4Z13PsAffe9PFNZ09dpNdHY+QGEogBe+8QSS8Yg4tsXFZRLhKeTx/dl+W1nJsNEM/AEvopFl+DzcbHIDaLjW3I3QXWr4wwmJ5y+++KLE81RyVc42/ozGmQ40h0OCOcWl06fJcF9W0YCi/mqULNucxK39e/dKjPO57UA6ifmpMaRiYXicNrmUEg4fllaz2Lv/uMY8lkxiObKAohIP2tuaFdbpcxUg5C9HOJrAldtXzZjYHGI5UzRieOLOHdtREPJjbnYSjx0/KjzAxPQM3nnnHYlRLc3NctyRp013YzvPB+hsj6tzgMeWXEuKU01HEQUXCh+cN3S2/uy113H0KANUA0il0rhz+zoW5qeFkKCYRswEj5+OSP43/1AI4v9TrKNAStEyuZZCd283SsvLhWbY0rYFNVXVSEQTYtnOTE8jEg2joalO4g5dwm6HCzNT03L+UjynqOYNeJGiKJUFXA63cahnMhKXKepSLCeLl4IUw9S6unpQVVmB5rIsArl5rOXsgCuI6sY2ZB0sHnjl+p+ZmTeOLK8Xw8NDyDkd+sx0U/FSYZgnAwJLiotRVBjSMXKuGzc68ShOFRmysOP/+D//GmfOPoOGpibz78QypBIYHxuVIPnu+x8qiJLubm406Sy/fesmvvU7LwrHwGOnYG8Jmemc4clTECUOqbq6Rq7qu3fvCinRUN+k95cjz2MczpwbREdQzCXOiMIs2+TTaYPYYPhpMh2HL2BY+2spIJO2AzmnsCZ0K3//+/8PXvzWN+DxsK3fBo/DjdnpWXzyyScSbU6delzFIh4LHWoUy370kx/jzJkzKi7cvXcPBaESdHR0qpjUXFeCAzvqsDzTi6Cf5w0Sz72hSjj9ZYglc+pAIIM7VFgkzEJxaQkqKqt1Pv/uv/6dggb37dmHipIyRMJhXbf8ebrEGQpqhI86lJeXIhAMaB77AyHMzM6hqLgUObtdRbiLly7nCz0r+NM//p6crec/eB/b2tuF49m9a5dEcguPMzND7ItbQjEF5FgsqiBPzkUWiJaXyPN24eaNDomUu3fvyTNtTXHFiOc53H/wALt379ZSTBGC6x/FXzq/ib/ifKGTsburV+eBTlpeaywUsJjCsE7iQ3jN8Wd5nVEg5zmmg5xf/BkWgCiocmz48wrodXDtXRVyKbIa1tjwnPF7FCwo7PB9OKZ8Df7d1Ngktyb/ne/DQhaduyzelZQWa22Zm5uVq5kFjGQugWBhCPFVIL6axf2Oe5iZGsSuHQ3Y1FyOeHgea7EEfC4/4AgiHajAf/5vP8af/dl3JTQRU8Qx57yamJyQ8Ni8eZPWkvMXLovDy6II+fIsCPF6OnjwoI5FTvvCQv194aNLaG/dqeyJXbu2obyCHT4LCAYZAJuQwDbYP4xr12/ha88+j+JCH2y5pBE6OYi6RzrhUEdTFumc6XYpKS1DUagI4cUl3Ll1C6dOnZIbPxgICO/EucH359/84nv5eO9cYfCwR9cshTbOY55/IlzYVcIv4sLoLue6w06b119/Hd/97nfFN+fxsWDAMF2eZ54zdikUF5finfc+UBGRAl1ZWYlwMP19PQo+pPOVIjtFYhaSbemMUCXShfMCLDvAiAyqrqmVKMZigYVa8bhNcDDPfUlpqYo7FB8rKivw9tvncOf+PY3/ieOPIbw0q04fuu4Xl5bUJUZMmAmrdGgej5GxvrioMawsrVBhNVRUgObWZtMdkmZhMYUb126r62l1JYrtW7cjGgtjbn5Ka3nQZ7q51hIxzM1OCfVSWFwIt5cZHkkF0DrsPl0TvIdRLFe3DACXh7kVRMI4NYfZOeO2p+F15WXmPFaCz0fmkWk9osV0+1ni36PoFiu00fyM+T0W/fjHEtWt73/m+Sv/YPbLxHNL/Lae4czzCMVU0/FhPftZn8l63ntUfP088Xz9513/NPt5Arr1PMk5LkRdNCrXeNpGtFaR7l8Ou0f3+B//5CUsLy/h5OMnsWPndrz73jkcOXoQNZVV8DAXJRUTcq7j7l2Mjk2hrm4TouGE8gGe/soTKAh6cOWTCyqu7d1/ED09vXj2ma/i9dffkDHgRz/6B1RWlOLJ06fyHXsGPyP8XZbPohk9G3BsXG4Wsbs0B/h8w1BtntuLFz7B7p27tAaL8e91ir/OQhxRclev3sCJ4yfx0UcfY3lpBd/+zrd0r6Ur/bXXXtNaRUGf/H6uPdMz05ibnUF5SQBV5SW6JxuhnB155jn8c8XzfDfAb148p/P8U/GcuQB37/egb2AMm9u2oKm5SbgdPmvOzS/rWYpGB4rZ8WRS1wy7moQQi69ifJS5DAm43U7s2M4AYAro7LRi8ojh0Qv6o3RxzlWTAWG+8t831byHPHR2hVniucjw6zo3Dj/17zZ0ot/elnPjnTZGYGMEvgQjsLEofglO0sZH3BiBjRH45xmBC2/+Tc4Szv9HnOf/pHieW0MquqjW6uWVFO7e70PPwCBa29tQVFKAaDQioXJlOYrG+k3whwrFp/3ownkJi3SfH9i/V5t0PvwP9PXLAdlQ14BtW7fB47Xj5s0b2Ldvr8KcKCJw8yV3YZIBYR7xzY8fPwkgjUCBW2gDOqv+9j/9X6ira8LxE48rSJHIlIJQkRy3HbdvIhWfQ0HQKwGxpqYOK8ureP+D8wgVhHDg4H5tXm7dvonW1hY0NzbArtQi42ZR+36ODuoMIuGIRAqKF3SUC+2SSZjgozwLVU4vh0MuajpktElne6ndJtF4YnIKlVXVErnoXKXuzhhGr9uGRGQZsxMjyKbIjndgbjWFofF5rKWd+MrZ5+UWS+eSiETJ9x2C1+WG31OEzc3bFJp0p6dTKI7iwmJxPLnZoEA20N+Hrz57VgUOIlrYuu73F+Ddd9/Dnj27xIHNUKXMZvHzn7+JM0+elggTKuB5jcrZSsFRSIqMQVJwc8mNudfnw9vn3pN47vX40dXdjaKgFyXFBfnCg7kOyP3lBpGbSp5TutE5vty85jgCFJ44tpEV1Dc0YHp2WsgVt5P8WSdSCTJJ07h4+ZJwFPv27kUmnYbf40M2nZZYNDQyjMLiIonoRHgIW5Q1jFp9hjUegxvz84tyHDL0jqF94+OTQhl89dQOeLNzQoUEisoRLKlCxu6Dw+1HKsVW75w2vaXFxSaIbi0plyWxFxQGycwXnsLOUFC64MzGj8fMKcICjNzwHp+6Nlhcat+2HRcuXFAIJWUXsok57xcWl1VQ4FxjezkFhpLiQr0uXdt09ZH7ytdmxwQ36BSH+cVxpLO6ZdNmOeGIZigMMSzWCHYUoyiIUmwOBkIaF4qAFEMpntFNbTmnKfxev3VLoYyrkYQCO4l6oUOW7lWG5X7zha+htrYSBUGf+OiJWELC3fTMrAISKarWNTSgqqpGDtwLFz+Wg5nnhciJ0bEZTEzNwefxoKzQif3bajEzdh9+D53LgJvieUElPAVVWAwz/yCLO3fvit1MkXFsfALt27ZJBHn11dfwne98Bw6GjqUzWFxc0GaeAiTdtRwnIjEoKPO/GRJKMY6dIrS3Do+M6Fp64823UFffIIfsPob3VlUgsrKMuZlpBHw+VFSW6fPyfNN5zrHj6/Na4Vzk3zyPLFSFo1H4/EGhcirKq/DKS69KBC0tKZFoIFY+/7aZ8Ltr1zskUBIRwDWDv2dxxykIUxClIL0wv6g1hkIxw5eN0G7cpRSMrS4fCpWlpSX6HZ7X7u5uubDJBxaWQ6F0+fXOYVdHCFE4LICQ18u5YglzFsOc70V3N69jj8ut893b26PgTI4D34c/Sw4+Ax35GSjQU1T3FnixvLKCkuJaJGJ0Ozpx4aN3kU4t49iRncgwNJSYrGQGkdUUBmdW0L5jJza3btYx8L2IsIklTIDfvn375MTmmj06Po2e3gGNCY+fYpVVxOLYUMx76aWXJHz5vEFcu9qhY3jmma/A73fC7qDDkR0xpnh67ZPrqK2pR2N9MzwuunYZEE3Bx6A05OC12bUOUFDm94iCoBPf43Cht6tbRQ+6yGnwNAGia1q72AlDvjnHgoHYdMGqByGbxQ9/+EPNERYfOfZ09XMtP3DggOZ8cWmxRHc6W/meBv2Q0fVF5BXdtBSg+YdO66KSEq3HPJfM+lhZDkss55rKc0OnOwt1RDQ5H85HIwzLZQ+75kN9Q6OKcsL5uFxCsjCfgdfe5MS4kCec8yaTg5iyEI49dkzXGjtdGM7KdA6KqVzfWEDjOlFdU6Oips8fUH4CCyF+rw9OGLETDsDutCPOPBQHi0mrCAWKcPHCZThtTq1zDmcO/qBbHTzT40RrxJHj/coGFXEY2EyBnixqPh/ML6wo2JvngbiN8spKZXzwWCikUzw3IddZuPi52X3H/g07w8EZhsw5kseprAtjNGK6ue89Kp6vfyqUCCoBPu/uf+SR8X/Ueb6+u9B6Hvki8ZyvvV48Xy/cf5F4vh7lt15wf/RJ1wo2tlBtJuMljpzdieRaFmOj41haDmNxYRkDg8PqbHjm2WfgD/gxOTWubsVLFz7GsUOHUVlVhoXledy4fQtHj55C94MBOZ1Xw6s4+9RpBANuvPfeWzh49DFhgu7f70RLU4ue0/iMcOXKJSQTMTz11Glh64ju4rrp8xUoSJkFUz4n8lzznuDx+vDh+fPYtGmzuiUY1NzX3Y+VpTDKK/jMMKwMGXW6VVXqGbS3tx+7d+3F1avXZK6orKvCgX379Lxz7tzbWF5a1LNiWWkJ9u/fq3WQzwM0XnhVQDPPRfyc/DmN8+c5z38L4jmvTWJbouKW+3WN0nneca8L/YNj2LZ9J2pqqzE9Nalnt2Qyg9a2rUgmUojGEnr2ZVGMaxTXenamXL50Sc9IxB+VlhTLULNr586HGUN6UFVwKLGIPHbm41jFJN4Tswbh/pCFzmedNGx2J2zsxskzz635vCGe//PsPTfedWMENkbgX+4IbIjn/3LPzcYn2xiBjRH4Zx6Bj9/624fi+fp2TWuz89B9RMlGzvOo2RCuC7/6XOcTxfPYIuKxNVy9fg9OdwF8wRAqqiswPDoofmF1dS3ee/c8aqsb0Na+Db5AQAGBXp8L7e1t4h7SZU5Bg85zOsObm1qwZ9cubXwZAvbee+/h33z7Ww/DqYzFj4FAdly5fFXCYUHIB7uT7aXEATjw05deRvuWbdi5c48e9omhYKs6N76DA30YH+mG3+dRgCQZtsSxkH9LJzIFB36ea9euyu3+2NGjYjTy4d+Mgwkq4mvRpTcw0I9t27dJrKDzlwxXCpqW6KG2a4dT7j+66iiC0yHJ16DQMzMzK6GPIhDRGSkFknFznpWIHl1ZwNzUuAIe41kXVqJruHnzHp772jdRWlGuwoLLaxeTmtzmyfE5NDW0IppIoWdwEEsrYSEDiotKhAngJ6Oodeb0E+jp7UJlRZmEWAZFjo6OS9ShuOEWk5fYl3kMDPQpjIuhUQy+48bG7/Vq0+P1k7tOxAU3whSSbHjr5+fw+BNfgc8XxI3rN9C2qQFFIeNO5R+OLzfUHMP1nFWNLxyIxdMS4RlcNzA0iF17dmMtQ0EXCHh9ev9MikGHdrHX/8vf/R1+58UXxaQN+gP6nBRhyB4eHhtFPJnCnn1784xlclk5f4jdIbfWq2IM3fkUqyjiUOS509GBF88eRnVhDpFYCqmcE2079yLr8CKWpEAaltDEgoItm0V/f68QAvSglpWUKBiLwjTPK1uaHfkNHUPquIGkQGha++2wO924cPGKnKqHjx7DyMgIJsfH5Txn+B2deVu37RA2gMdFxjdRFf19vRgZHsLhw4fRvqVdQhcxDQwbpQBrxpvuYYe6KriRFxPYT/F/TSIsxRSK50RNsKhjxHOK8yty7x87dlQM/3BkBSUlxVhYWsFPXn4NLPHwNRNxMoAD+nPw4AGEIxQiXHjhxefR1dWJmvJKOG2m84UMZ34GFk4odrPzorioWNxlfp0586TE1Tffeg/FJZVi04e8WRw/2IrZsU647OS+2+D0FsIXqoQ7WIl0zq1r6pOr1+QiZefI3Xv3saW9XUgkiudnzz6jc/Dgzl0JlZx7dMVS9KBgzGuX1yIdzD6/Vw45u8ON+50PMD45hZLScnxy7Tp+/w/+UMIrnawPOu+jv7cbe3cTyVGDGDtE2LpOB38iienpKeOuX2FA7ILmPL+MMJ8Rk5fvXRgq1DXyzW9+A24JJ5+K5yaoOIt4Ioe+vj4J4Dz/PK90nPMYuH6y+DQ8NJwPB03o31mMo2BsMcp5nfF3r1y5Ive1DKisJWWyOHTokISqR9v+KSKTrZ5MJSXwnD9/HidPntT4WcK8nLh2u+bo+++/L3Gd2KLRkREVEXmM/OIYU0DlOkbhlP9GzA87I4KFAc1Fp4sCVr0CkQeH+nHvznVs39qEhpoyLC/MYXJ0QhzjQydPo2Vzm5zQOvaRUf03gyt5vVEE5thQBGUhLp0jN5drjXF1s+DAcbl69aqc9hS8iFxwu31459wFoV3oNv/Wt76BTCYJG4OxUymUV5TjP//f/wVnn34OPm8AAR/DsIk9MYIqBVviJMjLVrHOxiDntHEvO13IrWXE1efYVVdXPhxbhhmyOMlxptDMf+dnqq2u0/hQbGSxh4I5BXTOQR4fCzR37tzB8eOPqWOCXSc8H+wEYJGFx8xiG3+f84/nk3PRH/TD5WGxkve9mDjf/Kz37t1X58a2bdt1ndJpS1yDz8lVPZ13nhs0DY/p2rXrKjpu275dhSE6sk0sgEdjweupp6sLp04dx+3bt7CTTGo38WcpifashBGhwcIBv4i9YbGXk5MOcCKSuK6QR85jcjlcyCbX9Loevwel5WWaT8wkYDDo/OwCbt/owPzsPLZv2w6vz4HB4R4szs2B0KSS4hD8Pi+KQgWYm5/D9h074fYQT5OE2+eDz1+oLhYeC0NR+UURnfdrivf8Wa6l/Hefy2WK6nlh3DxPWe5YIlE+Xyx/VDy3ECiWsK7/5ytJGDR/HsW6fEZwV6GLt8RfxLasF+s1vkKymAv/Uef5evf5eteu9f6PdiFan+3Rz/h5znMLzcbPwLnNtYQGhAizBzw+FW7IGGe4OdnozKL53e/8vorEdGUPDA0gnUzhzOkn1fX0wfn3sLiypMB0G7yIhOMSz1944XnUVJdgdGQAxaXlSGeB69euoaiQHS527Nm9W8Xu3l7i8w7B43GoY4zXVmFhOXbs2KnntJHREXg8PiGHiHRjdxr55/ybIvr05DR2bNsugwWLvexaYmdZQ2Oj1laaENjBxecJPjfOLszqGmUw9SeXLyERi6KtdTM2tzSjIBgQRs/kdcgzrecKrmuZdErOc47ZP6d4nl6j8zyiNTyRSsHnL8DtO53oGxjF9p270drWqmdfPn8yGNZmd8uEALsTW7dtQ09vr56t2ZkWjYaV0cLx4lodKgiIc8/gXyJcxKDnQ2rOMOh5Hdht7nXdssaAwK5Hg0UyeCSJ5yw2rhPPrXm8ERj6z7wJ3Xj7jRHYGIF/cSOwIZ7/izslGx9oYwQ2RuBfygisF8//Sed5Kop04lcXz+OReRSXVGBwaEpu6P6hEcTXEsjZMhgZHcQTjz+Jix9dQVlpFZgCxs0xnWcU/srKiuXA2bFjuzb2g/0DarGlS4hOSrudbGynwpjosCstYfv3DhO6J0cfcOHCRezbuw+BkBcOB7ecFJHJTR6Tu7a0pEziBYUAhtnRUURWcX1tOXbv3G7C+OgoszvlPuNG56WXXsYzzzwjkfl+531k1rKoq64VL5YBUXJlyoVIwSSDnp5uMWL5vVQyAZfDuIwlnmtDbZebjKGF5D1TuKSriV/EaZSXlyugUN8TB5nw+bQ2+3L8ZdckHFHgpoB749Y9LC6H8fTTZ1HX2ABf0C+cAn+foifdk6kUcP1mB8prauWq5gaXosrUxIQ2MOSDf+c730bXgwdCa9CJzg1KZWWVRLnHHjuGmpoqCfnc1F24cB5nzpyWk5kOWm6UbNrQAXaXwwhiDEuTozyLN39+DsePn0JkNa4gu0P7dmAtsSrBSi71uAketIo0/JsiDjnkq5E4HC4fAoGQuPA3OzrwxOkn0DfQJ1dmA0Uup12BnNxkOVxevPLq69oYb2ppRjQSQWGwQAIfXU/L4Qhu3upAsdyRDrRv3aRNMBm5kUhMYvGmllbNATpsKQgR7RGPRXFgaw0CzhjmFlcwH46hsXUrMjY3KalqR6bYubQwj+1b2zExMaYNHUWhkuIidVQw/IqOUwY/mgcV0ypP8SuXxw/xnGXgwMcXryBUVIz27ZyXWcSjLPYQRXBVY1Zb1yBuMM9jc1OTuYZKSzA/P4ebN25geWkZzz7ztAl59HsRj4Ulnvm8Pm2+6YTl5pLfI/JGxRqGJsaiOPfuezj62HGxqumuZRcC8QoU6jjmvA4pKrP44vIG8PGl63jl1Tewf/8B1BKz1NqmecVw05kZYipC6OvvEdd0S8smFAaCOnoWtih0E2FErvDKyqoEzGDIdDRwLdA1+Mob2LV7v4JYs/Fl7N1WI/HcjriKPHZPAf5f9t4zSLLsvvI76U1VVpb3vrq72ns/psd7mAEIgDDc4BqIICK02o2Q9G1DIX3QF33gigxSJHe5S3IJElgQZmZIYDCup733rrq89za9T/Gcm686p9FDAKRCnOBkRTR6UF2Vme++++579/zP/3d8gUYEajuwFjHYjDfffAsdnV2aV+1dXRL1eN394R/+IV5//XVMTkzA53JKqKCjtru7W+eDYipFXb7vlSuXxJymCz4jfuuKigrxVAY/+OGP8OSxp8ScZlfB2MgQOttaNQe8HuJ3iOnh+pOQQM7rnOsORRD+4ZrF7wvtAKfYsNzck5/OgOTGxnoVE4mrMiJKoT1d640PV69eVaFweWkZgYoArl27hsOHDqtwxa4DCowMgmQgMV2WnDN0fVPo45hwXrAoxLlAEZ4hlB6vS5/Tcqjy33h9011P8Z1rkRHVbCqUUHzlelUskPF9WHjgexDzQ1c1cSRTk5MSljZv7jVMaDkHWbgy3RhC2DAA1W7H/MIcBgeHAZsXnd2bdU+hkPzdv/oOXnzuSa3XU2PDuH7lEjb29KCjZyNq6hskejJklorLpStXhAKxXJrMGuB7Lq2ws8OvogHXb+KNuHBQrG5uaUFLc7OuAYOLymFlLYkTJ05ieHQQv/6VL6q7IxAo01rIDoJa6ShUAAAgAElEQVTr167jpRde1rktJ0conymE95FXntH1xXVkfmFebn4K09FYzATQwoGVpRXMzs8pTJMYrHt994SeYUGGXRHsstnQ06OuprWVVTnAOb6cnx988IGuM55Xnk8WQyiOU5h6880f4/kXntfcJiub85jrDBE8xHUde+qY5qY6VOzEYkUMfsTFexrPM9FLcRWhuCZ1dffofdlN8OTR/WDOrTzV7NzRyAJzs/O429eHz3zmc+ZzsANgNYS79wY0T/nD7C6bnprAkSOHVLD2eZkhQjetTeujCd42+B+iZ1hQJLKEY0jXr0TEnHHab97Ui5X5RbHYOe8bGISsIkBO4ikDrznGf/vW38gN7vHZsLa2KKzSwP17CmWsrqxUZgB55kQnyfeet6O5lQHbZMfzj7uwLqSwsrJq+P+xuJz17E7j/au2qgb2nE2fj/d+I0ZzahWc53aDdHngOLfwLQ+CQ3ktWNiW4mvKBHR+NOBd6I6HQh/1+r+EeF4s0ItX/wjx3Ho2tArcv8h5bn12S6AvFtwffva1iuRca1j04bXAMfT4vSqoIs9imkO4Nq6516/fKhSVuaaMFFBlFSoShyOruHT1Io498zSi0RSuX7uLkeEJnf+vfPkLqK+rgMuZ17MHOw4vnD+v9bKqslICLU0GDE9ubKjT+erru6v3T6aBng0bVEjmWssbdltHBzZu3CQn/JXL19SVwGNhKPpLL76Et9/+KaZnpuXI5jXJDj4+x5w8cRKf//zruva5Jp44fQKtLc1oa2lCc0M9vG4XgoFyUJTmgyxxJSpIMlxXjvO4CmEsiJjr5P9/bIsp4jDsO4dMOi7nOcVzdmQFglVynt/rG8LG3i3o6u40eStr7AAiKmkFdbUNOrcdXV1ynvP+sLq2qvB3mlzK/AYpxmeVwcEBPHb0iDEVMAuDxSB1d/IZmxcDnxWt7g0+9xWKU+JIWeK5eb4pieeflJ1n6XOURqA0Ap/kESiJ55/ks1P6bKURKI3AP+kIPOw8tz7MzzuPgGwy8hHx3HIbfZzzPJ0ICV+RSNowOb2E67fvorI6iMaWeoXLdbZ3weX0IZe2YTUcVmAdOcBV1XTP0gF0HwcPHlAr+vzsHPr67qOjrQO9dFN6baBLl5tThjQx4JA8SRMQZ9AXH3xwHNu2bUVdQy0xnmI2UzSnEMffoUAaCkX0IB6srJTzm7xor9sBp90Ef1LI4YM5xS26Vyg2nTt3Hvv27pdQNDQ4jPv37ktsIzaB4hIdz0RjUMhgGGFXV8d6USCXTslRyC8KA9yoUqQYmxiXQMM/FAWGhoaQy2Yk+Br3NUPC8uJK0x3rpIaepkidVmhTlC71hVVcvnoNjU2NaO9sR2V1JdxqMffAJseeA9Fo0jB3c3ZEkxncuHFLTq/QGjcwDmzcsEEMbvLZ6UKkwMG/52cXsW3bDly+fEkbx40betDS2iyeObnQxCA0NNRJgMqmUijzuiV+OFwGQcOQtzIGXdmduNvXr0DX2roGDPQPSjzPpGIS6izB3BLsKLpwE0URjp+TwaarIYqwiwqYm56bR8+GHnh8XoyNDmP3ru0IlHklnqdSbAv24s//4rs4dHA/ejduhIcO+Hhc54D8+2zepkBOhrPSPb177zYJtgvzy3Kcu5xePCY+ux/DQ0NyNXJs6MhvrLAh4EphJRSD0x9ACk7UNLYgWFvHxmE5jSkIpRMJCeSUlbjpTaeIeWARhUFWabn4iSiwNoQSHPJ2MeG5Gc3mbPjL735frvOWtjaJvtxA2ulCy6Ql5NAJ3T8wKAHv8KFDEtwsNxiFwrfefAtPPmHCG11OImIo7tOJmpRoK5HHZpcjzAQNGn7/4NAQ5hYW0c2x83hx+tQZtLZ2qND01FNPSaSnyMCNNP83k3NgJZTEn/7pn+E3vvEvxE/mXCbzlUUc4pg29faAZIXp6Un0tBN7ZFYdClP8PBShhMxxufX/F5YWcfz4cXzxi19ALB7D7Tvs5tiJWCSKG5dO4ouvPoGFybtw2oihccDhqYDTVwNvsBHRRA5Dw8Ny6jKgkJ+ltb0DayGuN1vx5ptv4tVXX9V4rizMSSw1rHmXccsWeORclyYnJ9HQWC8Ht7jARB/dvI2t23fIeT45NY2xsXG89OILQtksz89h587tqBSzNYFc1rja6Z41gjU3+iYclOeA31O4WZYFNbfE0tOnTuLzr38WuVxaWQkUzXX9OwxeSO37SRsuXbooJzu7YRjSSCwLQ0GJX1EArUTpnM4zhWKuVxSyLTc518TLly/Lac3v8TpOi2VvXKj8Y42J+XeP1lFekyy0cB0hDoX/xv9PMZdiLOcjBVbOJV7LLDJy3lMMtl47mWJAqcHhmDBmomDMe1vXB8Xb5bUIosmcimfT5OSfO4e9u3ags60RZ0++Lwd6U0Mt3MTdNDSpILa8GkYklsD07Jwc0FzP2OXhcthx89Z1JDM57N1/GGfOnFFhi2gFq4uIx2eF+PJcebxlmJ5bU7GtuiaI0dEhfO6zr2FhfhYz01MqlH7hC19AQN0ZaYnfxDuxsElsCIVqCkAdHZ0qTvC1KbZZrneKQBwnFjfq6moloFN8I66Lzn8WyziW/PkAA0XDYRVIrG4DCo487xxnFgro9uc4sug4MTGm+9+ePXu0BnCsKVKGI2FcvnQJzzz7rNYlidP5FJxu0YUlHCokUYxvuxy37Ah5++13hEQjm95ly2Hr1s3mGtY1m1C4MW8Uxz88IdHx1u3bCnysrqlWbkNbS6tc3i6XXUJZnM5Vr0vrBMVDXo98HSPCGqQPsTvEaEkosxN9Y7oFxicm5LJ/6sljSMcTiITDcLhdGJ+c0L1qQ88GIZPSyTSioTBWFpcUzOovd2FmZkJFRt7/mhrqhRTiuDQ2taiAtbi8gmg8ia4NG1FVW6d7Bs8R11SOI4s8dJ8Td8Mx5Zxlt1i5rxz2vKPg6q9QloEpLxC3xOveuNA/imt54CYvFsKt/7auQ/HOFUz+ICSU193DzHPdQ01JQ0iQR7nDLXFbpdu/x3leLOJba4b1O+u/W5SVY4nnj+pmLP4963nTBOKaNY1dBOoA4rNNAW1EoZXFXDqN2REWjSbkQh8aGlEXFJ/z2KEwONyP+qY6HDh8SGvotat3cOd2P9LJFD772ssSzxkEypyb0bEJXL1yRefsicePqkAp4JANun9ybp/48LgwI0SQPPHkkzrf7773Drp7urB1+3YVS3k9TE7OYKB/SHOgujKIw4cPYXx8TM8S/OJ1x0wC5hOw0LNv3z51/rCg6XQ7UVtTBZfdpo5MW44gsBxs7Cwi35uIEnYzMh9HhY1CB4P+vVCE+Rhsy8PnxirCFJ9DXiN8Bn1U8cWaH8X8e84qM5dycNIUkogKw8jMIT6vENty43afxqypuRW7du+S6H3t6nVMTc+p+4SBoQw/p2GGhTF2EtLRz+ckHiv/5j0hEmYHX1rPpcLb8R6ojFODRjSFFVMg47iIh67jYVGB15fp3uP8UhCu041sEYKIx3zguW+WdKJ/0l1o6c1LI1AagU/aCJQWxU/aGSl9ntIIlEbgEzMClnhe7HIq/nDF2BYGhmaSUW2yuIG0HsQf1aJrQxYLc+MK5mR45aUrt3D1xi3kbXk89+Kz2LChW+FdyXgGgbJKjI5PojxQJtGZLetTk2MKChJr1ufD7MyMHr7JPOdGyUM6SD4nwSgWjUtcJsKFwXncwHd1deHUqVMSu8imrKgMivdKgXZocFAiBF237W3tclparcNsnWULvp68DQNGX+ZYDW+0//6A2sXpFK8g8zSdwXe+8x0Fn62treDQ4YPaSFBw4waKG6lINGz4jWtrBedMga1dEM+HR8dQW1MrEX9xaQmLi0tq3eXmhJIZObncpGdyxnHjtNvhczuQogtJG4U8hobHcenSBcTiITz7/FPw+n2oCFYhm3NI1KSj1enyCF8RiScVtETB9eKF83LIkmfeu2mjgq7qa+skWv/NW3+jNv2mxma5P3mMf/D//AEqghUSD7761V+XoHn27Bl8/Rtfk8hJLElXa4s2gnTtOpx2oQB4XBQc6Zq7dPmqNsLRSAx7dmxBexsDHMPrfHOKTzwnFLA49hS0+P8T8RTSWbbhZuEvD+Lqtes4ffYcvvaNr2FifJQVBTQ3NaCutkriX97mxh//5z/FsSceR3dXB6qCAYl3FJXS6TySqZxauC9fvaFwuYGhu5idm0NVsBqT47Poau9Syzjd2MGKcgllW7duwrEnH8fM0E3Y02uwOTwYnZ4H3D5s2bUXk3PzcoFTeKULfm1lBYl4TJgVdk1wHlDwZss18QUU+vmZeF553Dxep50hWKbd2On24T/+7u/jm9/6lhyRDP5jQFcyHtN549hQDKDAICexwyEXGDeYLMBw40iOaHtbm66dSHgV9oJ4Y4RbsRQ0z+kq5jybmpxSV8DS8hL2Hz6s/25saML77x9HZaXhIbMTobu7U3geFnW0qbe7EI0RI8JrbEnoDQq4W7ZuliAbCq1gy9ZeFZmIlanw+1FfWyvh0ggkHjGEAxUVmJqaMfx/hx3f+9738Nprr2J+cR6xWBYzs0ti1y/PjOBb//ILmJ+4i1w6osBQb1lNQTxvwDvvn5CLnYJyfUOjCkHsOCCm6c7du+ru4DlhZ0JLPV3T5OqnJdwRUUR3NAXP/v5+/b1tO9ceL2KxhN6LnFu2pq+uhVFWHpAYPzk5riDYf/MvfxNTE+OYnZmE3+dWuDHXMs5pjrHl+NYxFro/TMGOwbJ5TEyMY+7v0FSPP3FYDn+26btdXHeJE6L7leI+OxXK17s1KPxRHKdoTYc85wbFbI4vf5ZiDtdD4lz4MyxM8vNQfODvUTzn51peXkRFMCDB3BLmOE+M+9wrgZbiLF+b3yM+hMVHSwSjg5QiET+PFSDKn6dbmR0q27b2ag5ZTnMTPmr43hStKJywOMmfTcbJuq5EPJVGIp2D21eB5bUY/ugP/xhPPvYYxofv49ljB+FEAh4Xu1vM2jC/tIrm1naUBSpx5twFPPX0M+r+YbhlmdeDocF+OLw+VFTVaN7xOKzj4zFaaBMWCFg4oWvy1NmrCFZWY2aWovgSOtrbcObMJTzz9CF1GFG4vXieLGO6Q91oaW3Tvainu1v3BM6rG9eu6z60fdsWnR8VJtweMbVZBKaD9v3339M4P/X0Ma2hXBs5JsaZ60IiFse1y5d1/yKKiK9jiaOc42+//bYEOgp2HNtEPIqxsVGNP/+d/8aOLq7xRLu88sorOqcKaE5EURbw6zXplGWxh0VPhuTOzi+o6Dk8PIqlpRWFz87PTGN2ega7d3N++xWoOTM3h6vXbigQlcL2saeeQm9vL4JVFfB4nOpuonh+6+Y14Rj4PMC5TQwY722cBxS1LbQURTAKfLz/stuDLnS6z0+dOq3QURZuKJMx84JrKlFP9wf6halqrG9QUayirBzZVBILs7O4euWyXMqBgB/xWEz5C+yIYCcQ18RDh4+q6JIhZimVwcz8AtuYJPJ1sKPLazBDZE5bOByOF5ETxP5EwzGEV8NaSwIV5RonOpCJuDLdaZbzXAyK9RDR4mcpSyy3nsEshBnFcwWNFznTHxbBrWcWSzxXyGThOcYSSR8lllrYFuv1io0R1vsXu+CtOWd9r/jfrM9tifpWQfzhn7Ve13rWMsdl07lgxoSyW2SIcMlAwBwd3u+8Xr+wYJzDkUgMV69dRSS6Bn/Ah8eefAL19S14++0PMDw0gVQ8ic++9hI62puQzsRQVVOP48dPqiOM6+qBA/tUAPJ5mcPD+yN0zfEZ0utjAHIKL738Ii5fuYTx8VHs2rMbu/fsMoiiPJF203jjzZ8Ic7VpQxdeeP4ZFYv4PERxf+/efcqloIua6zc7g7gevvDi8/qbhXCZDVQUN4GY/J6Ec/3JI6dnAp3FQkGEP2eeTT8O2/KweG4VKKy5tX6eHQ8KMcXP/w8/25t3L/TJMe/gIfGcOSkenwkMHRweR219I7Zt36ZnhOnJabjcPjhdPlQEKtXZQQzO3Py87hHEabH46yciyeuFx+NSlx4723jgEsUVqSD5fj0w9IF4bopTphmK48lPawoORjw3zHP2AhUXD0rM80/MdrT0QUojUBqBT8gIlMTzT8iJKH2M0giURuCTNwIfJ54XC+Nm85NHPhVDNhV7pHiux9SCE8o8zGeRjK/Cbvfg7XdOIpG2obKmDhWVFfROIpVOYnpqBnPTi6ipblBY4eDQAHp6urWxbG6u12aWjFcu4uQ8Uzzv6d6AvXt2IZuLFVyKZKSyJdqJ0dExMYR3796jzTc/x1tvvSGcwpWr1yQGUIxkiyzFSroniR+RKyubVYu6Qj0Lwvn633pQN8FfDPxKJtO4fu0W9u8/oI0zua/c1NN5SGQDBQ6KlPx9YmXm5+ZRW1eLinIGMTL8qRAYSkcox8zhxLXr17Fz5y59RgoPFKO2b90CZJKGS+3ymC0VP4fLKW53eZkf2XRCGyw6q37y1k/EVl5ansOXvvwZenNQ39ACm70MsPnAaLdkNgPa1tNpbs5ccvUN9PcJP1BVXan2Wjp8UkkTJknmdyKe1HtfuXIVO3bslLB54+Z1XLp8Re3IFGEuX7mM1z7zGQmSxFN0thJl06hQq4pgOaKxiNx6HGeicmZm5jA/tyDn6ujIEPbu3SUnrCUoPnD+Gicqv4x4R9edA35/OY6fOI2y8iDKAkGMjI6it3cjRocHsWXzBlSU+4SB+NufvYedu/ejrbUJZWwrTsZgy+fhcfsQiRIPUokzZy7i1p0+LK0so7I2IFduS3M7EtEk7t3tQ6tCY1fURt3b2w27LatwueXJQeTjK4jE04ik0qisb0F1fRPsHp9Y7xSuPS6HGLocUwqnJvyUzkrTbk2RgOPFE2tt+rg35iacQlQikcJlYWXqsbC8LEY9UQ107hIzwN/V5tpGt7Rhf9KNbm00KfhyM/qzn74thjcFYY6L02XmeU7jad6Pjj5+xkg4Igc13ZQbNm5CTR1FzxhmpmfQ1taOK1euobt7g8S2qqqgHHsU9rhhPf7hSSRSBDcArS2tEgDZkUEB+6033xQjvbKKzOkozp89i4Dfr3nBOUR+LI9ZWIRUGuWBChWOGEJ6/fp1bYzJ1G9p68bc3Aqcdgf6b13Ca88fQjY6i2iYvGibxPO0zY/VeBY37/ThyJGjEs6J0qHLkO3/DGtcDa0JLUEBnTMsl0pJrH322WcldvEzUvAnjubO3Tso8/vRu3mT1gKP14+FxSU5zw8cPiKXPIUdOtzf+PGPlNlw5OABjAwNYmR4yFyrmbTcx+Td8jqnkMnPo7UCefFwu7t7ABs7IhxCtrS2NqlAIUZ91iB+KMiR78y1jEUPihEUZXkOKBRQfKbYS/cxhXGeUzLs2SVCdzmLBRRFzHpo3PAUVOnKZ+cO0UxcP8mX5+ejsMF5y3WN48Jrlj9PRAXDT+U0ltjh0fGpYwXQz7L7hiIyHdF0nRuXdFbFG+u+Yrp7jAuXfz744H1UVVdJpCTeY2l+CWX+MsQYuJvLwxuoRiyexflzV7CxswsdzbXYsbkdM5P3UBX0IZnMI5bMIJUD6pva4a+oQt/9QfGI2eXhdTuVF5FNp5B3uGCnCMfuEJdLc5pfxClwXLgekXnMz8rQyCw8aO/oxOTEmARg5j6w4EhWMrFEnCPdXV1CScTiZJRXiN/MguzNmzeEB6KLcsvmzbp/cT3UONjsGJuY0frW0tqquc7zQbzNkSOH5U41QcxZZSVkUxnEwhGJ8BxfXvcsZCgsE5AIzkLO5z73Of08C3Rcw/iaPH9NTU3rRUkGwvLLCgGnKNzU3CSGu7BlThcSybQKEGuhiK7LjZt6cev2Xa2VzJkYZJh3e7uQaJwTnG8MHeV9mdcJCwiVVVU67ww+pLJ148Z1FRJXV5exfdtWbOjpRk1ttbBfBkeRF//cWyiosSiiAks2i5mZWRV+WcBjsCe7Kvi8wAIk765ENfFeSeFyempK196m7m6J58MD/ZgcH0M8GcPmLZsxPzeL+toaNNaz+JPS2NU3NiMcjSOVyaGptdWwtyMsMuXVfcWsE97vd+40QYb8rBL4iHoi95lF/QgRICYcmPknyytL+Mxrr6lL6+MCQovFSkv4fJgbTjFZrOfCfdF6qix2qK//bpHz3BJM/z7x3Ap7XRdVrUBK65mlkEtivWexm71YFH+U6Fr89Fsssj9aPLcjn2UnCp+5MjINmFBqs0iwcEkBvczHoHF2AMSFIvL4XLh2/YrOwYberbhw/hqWFtcQXYvi6JED2Lmz14T85l344PhJzM/PIBJZw9e+9utChmTSSd2PeM3kMjld+5NTs6iublDw5eUrF4SzYkGkd3OvrnHmG9gdXj1HjAyPoqWlFk89xQ7IPG7fuoubN2/JgMBiJ4vmbW0tKqQ1NjHjxq5OPc53Fw0pdFDnJO+a9ZDdAOo0yCOnbicB7M16yS6GX9F5zt97uOChc2VU6Z/boFjrSfHc4lRXJwKYvQMkExFhW1RsTqbg9Zfjzr1BDAyNoVKZB1u1Xg4Pjcq80dW1EfX1TXqWmZ6Z0brFa5r3B3ae1NfVobmpUSYOPo9qPWps0FprFYMK5H91mtltnvXAUBNmrdHSs83fJ55bAvqRl367pBN98rampU9UGoHSCPwTjkBpUfwnHPzSW5dGoDQCn+wR+GXEc/OgTvUy/kjxvHij9eAhO4N4dAWpZA5//hd/DaeHbsEQjj1zDOUVfswvzGJ5cRVrKxF4XOVCjQyPDOG1115BZVUFTp86gS1behW2xNccHRnB5UtXxDzfs2cnnC4KR3w4dsBhd2ujEo8lcfbsWTzz7NMGj5FOoa/vHlboCi0LStCgAMHNLjdIfABXGJPDruA6Oo747zayEsVVJIvXtKeKR20z3HCnw4MLFy7LzUoMhdtjF8aCohGD8B5/4gmkU8Y5bYWy0SU3PjYqxiuxAWZzy2d7m4Q8BiTy9SgCrKytSnzY2N0JRy4tESDP1vlsXiKdQuciUYnBBkMAMbhPvnccsegaKqt82LSZ45ZHdU0jvP46rIWyCMfTCCdicHgo2gDB8koM3O9HTQ3HpkUhTOK2y+Vj0+aRgqrT4YLD7cb9gQGxfIm/qKmpxXf+8q8wP7+IhsYmORTbOjvEt6ZYNDk2gr17dqr4QXw5uZ3kAlNEXFleVaGCIXnE5yyvLEuMf/rppyVgUYSzNnnWBqdYKDDOO4oyq0iksqiqrsOly9fk1Ke7e3FhBvv37kQotIqfvvsBnnn+JVRXVog/nM+mhSthC/j0zDxOnDiHoeEJtLR2Ch3kD5hAyNWVEIcDC3OLWFtZFkqgtq5CAYC1tUEEytxwpcJor69ALJWDze2Fu7wKDa0dyNpcEpzIbHayLdnD4wxr4yuBO0eHa0biOoVNt4DBDxi42tzSbUe3lM2O+cUVvPv+h3j82DE5Pynu8PV4/rm5lCCZtwn3Q1dxZTAohyNff2V5Se43OlT37d0j9yPdXXT0cY5z48r3UGEol5MIQT46cSsUZ9m+zsBCFlkYXEkh+p133kdLS6uEM4bF+v0eXaden0dCER3YFEToHrMQH3wtCrlEUlBI4/yh85kO7b5799QJwvPKQEJu4hnCt2FjrwRacov572fPnsZnPvcZsVT37DksxMLpD36CZ45sRyY2h7WlaRXr4mkH5lcSWImlUN3QiJ4NGzWvDAbGuEnZBUG3McMfKSTeuXkbG7q6hD/iGvLFL35RY0UxjcGyFKO5RhBVRAcs9d7VtRDu9t3HU08/izv37uP6jZs6Jo79V778JVSWk4Wd0PWe5bVE0dtF7INdnSgUUzgP+LqDQ/363aefeUZpBpzfP/zhX+PVV1+WU1eYFgqnTqdQNh4X0UQG/ZLSPDHBgRxjHiMDROkENjx1hxz0PB5yzVmooKhtfVFQp/uRfzj3WbhjUB7/P92X4rDncipMbtmyVQKsJf7TTcmgWJ/fJ6c5BXYruJTvbQk1FH3peqc4z/lHDryCDFnsYT4C8wkcdNE7FQJIMYlzs662Fotzi1wAkbPnYPd6kMjaEI/n8cO/fguvvfgyWuurUFWew8zEbeSzceTggz9QBYenDOWVdXD7A5hfWAFdkbVVVQiSUR6LwO91I5HJYS2WkKDMfyfvmm7mvXv3qIjA9Y6dExs2bNT1lc27cOPGTQmn7CSor6tVwZfnWeHMTodwUZz7NrsLdocHY6OjGBkexvzcHLZt24zO9g4EysvVjcJAQBYTmAVx4/Z9VNfUajy5dvA80i3OP08++QQcToc6sPg521vb4KCYVsBx8G8WOTgP6MTlF7uhvvSlL0moszF4U6HK5t7DOc1CAREynBd0aPPc8/cnJiYxODCs4lldXQPKgxWYmZsXBmf7jl3COJF9zgKXOgVmZ1HOIpjLhYOHDuk6q6mt1bGcOHlKrnu3h90aMcOAz6TEiWeRh91WZE7Tzdt3vw/f+MbXxYAXDohjmkzpPs05zNflZx4dG1N3EEOSiTkj5skKX+b9WrdVuwMOIhqyWd1jlhbmsDAzg+1bNmFuelLPBbyHshhIZAsL6ls29+oeyEoaC2zMYRmbmkIskdI9hrgnjjOd6lzDWfyio5/PE7U1NSrM8DmBIiKflyiYm26phM4d5xK71R5kBXCpKwQbSrv8eWxLsYlhXZwuuH+LKClGTC2Inx8RsYuY5+aZw9zbP/ZLiq0pwPCr2D3+D3WeW+9rfcZHOc+LxXTLUY8sA1lNF0I2nzEFWuXJMBCSaDH+N7u2eJ05kUqkJJ4n01zjWZwjliyHudllTE1MIby2jI2b2lFbW4nrN/sxM7sAn4989Qi+8Y2vIptNwe/1FJzcFIUNfiqVyiKfJWs/g3Q2oUD7aCyszhzipJjD4vWRdZ/Bz372LhobKnHgwE64XB5k0jlMTc0iWFFpnm28bvj9XiQSURUzmafgdph8F8tUIVSLTpF5JpwudfoAACAASURBVFDRg6K6xHPrwdGEZlpn8ld1nhfPBc0H5fD8/NfHieem8/QRzvNCYOi9+0MYGJ5QwXHL1i26xtjBt7ISwo6de9HS3CbxfJ7dTzU1mpO8d03PTGLHtu26pojIY1fKyMgQ9u3dq2tcBYP1SGL+N8Vzopys+V9w6v8S4rmyNvJ5HH352yWd6ONXhNK/lEagNAKfwhEoLYqfwpNeOuTSCJRG4JcbgV+EbXmw0coD6Y8Xz62N1oN3zSKVCMPt9uPy1TuA3Y8PT53GK599FTYH23DTauNsrG+B0+7Vhv3W7Zv47W9/CzMzU+LJMiyIbefcdEyOT+Datevo6uwW19rlpuCQJo1c3HRupGywC83CTVZLa5PaQOkaXV2L4tKVmziwb7827WwDpauJ/MRIaA1LiwvifDc1NyIRixU4iRRouVWhK9L6b7s2VH5fUHz1n739Lr729S8hlY7ILUuXLL8olNOdTjGD4hYdMBTKKLhs3dxrIowKrGOFJDodGB0j8zyIYGUV7t69J9dfXVUQLrsRr9PZvLjlOTuFsCTKKyqopik8ShunbBb3b93F3TvXsHlzK7z+nLi5Pn8VbPYgrt8awvxyGA6vC3aPDYlYAtt7tyMSCmkz2NJcj2AwIO4tnYw5IkC4efQbUSmWSsPhcuHevT6JSJ2dXRJ8pqZn4fWWIZZI4vjxD/W9l195CflcSqFbZ8+cxH65ymuQiBnUSEUggGQsLncegzHzdhv+y5/9KX7zN39T42SJbpbwJuGkEGpIQY0uTIZ9+fxBLK9EUV5eiavXbyKbzqorYXlpDk47N6B5pPI2fP+Hb+C3/od/BbfLJiGcjF2ifr7//Tfg9pTDX1aJWDyDts5uzCxMC1HicXlQU12HpoZGOfvra6uQy8VRVUlRaxWT4yNor/HBmY7C6fEjksqjpWsjyoJ1cPnKsRaOaN5mkkkJ7yzk+MsDElAYOEqBhcgVCgNkd/u8VnBkoR2/EIrFkL54Mo2//uEb+Fff/KZ49XT38ryRqT47MyURiI5QOjOFnfB45Nrt3bQBZ86clpje3dUtoZ0CGoNW6ea2ijscW8ORjYnJytffvWuvxDQeA/m8FPKuXrmKbdu2Ix5P4sKFS3juueckAMzOUlyewGOPH1XgGh3SFN21oS04BemeY6AaHb1NTS0qntCBbYJKoXNO1xqZsRTKI7EY5ueXJKAmUsR2GExQVU0lLl2+ic9//kuww44/+r3/C//6a59FpS+DxbkJ5HJ2jEwsIJpyYMvuvWjp7FQRgM42BkiSf760vIyZ2TkcOfqYRH++RzAQRHTViI5/8id/Itf2/v37tFZQjOTGvra22gT/yb2ew+zcPKZmZlFTW4+333lP7vrGxia0MbS20HHA8+N1edDS1ImlxSUVGDg2XHuMqzItHjL55mTCt7Q0iy09Oj6BgYF+vPrqS0gm42LGUkDhuDHIFjmuRWmEQxHMzE9LpOa1Q0GPuBPT4eAWZokOagrWFGH5fZ53doxIsMrncenyZWE8OHcsNrnhoedVqDE4lYzmAM/DiRMnJILT9czXNszurDIDKMpzbaNQaqFiOL7nz59HT0+PPhudhOTuc13lexosjHFE8jrJ5c33GHZbGaxEIppQMTJjS8MbKEdChYskrl+5h7b6JhzdtwMe+ypSsSmE1hYwMx9HbUMb2nt64fIGkHd6MTo+pbyLcr9PwbDpeFTolgSd3wXnOY+F4/POO+/o/Tl2nB8M96W4TN53JJrC6TPsCGgVUoyIEYrlvJbFo89y/WSYH+9PPCYHrt+4ITf17l07Uebz6S7BTA0T5phHUpx/N67evAefv0yiPIXrmtoaucUXFuc19jwnzAGZmppWl1J1VTWy6Qwam5rWWfOcq/xsLIjQNcuCpDpT9LlMMCzPF4+H3VxWiCrXAM5xhTZGEnDYWcC0iSs+Mz+PskDAZAWEQ0ikiNNw4+w5Fh6HUFtVgX379kgUvnPnrgq/vEfMLyyiubVVnQ4ra2uYnJhEbWUQDcEgtm3bhrf+5i19ds5T5p388X/6T3j9C6/D5fFoXeR9oozs/URc85Ch3RTPeR4YNEiBnGtWOBrVnIon4kjn0hJO3S6PukOqK6tM4cxuQy4VRzYZx4cfvKt5QGwXBU52jhEx1tHWKnZzJpdBfWMjyioq4PL5sRYOq9DKLqCGunohsYIVFbp+V1eW1FXAzgMWToiaYcdFJpPQ84OyJAq4N65DLJ6yWPnA/W2KGQoCLzwXPIxuefhJzvjbTbHsYdHZEkXXxdGCeM7rvPhnP/bpsEg8L0a2WJ/XYHQKzG1L2C2o+A+/frFjfv3zPCTwW99/lHhuyxp3PfFruXwaLjfzU4ygT3QPzy8Fcj5rsZDkdnqQyiSQzTMnJCdcndcTwPJSCO2tHQiHWQS3IRRZxvR8CLfvEKGSwezsBOrqqvH0008o5JePfcTx8bmN9yOaMrwuHzxemidYnEvD7XUqPJRqvsvFzpUsysoYcr8Ghz2FsnKXEHMul1dh4xwyqzuIzvVYLKx7J4+JnH5+Xo4X54sKikpuNa4VI56b3BsD+DHn0nKea5x/Beb5w2OtZ9GPUUoeXdBho4zpeGMNvth5zsKX1x9AX/8IhkYnJZ7v2Lld2vzc7AKGR8ZkVOjdtAXLK6uYU7HZpecArj811ZXqYOG9bmFhTuvq4GA/Dh08KPGcBQNxzQtrJ4sX+ZzBnplr6JcXz63r5/CL3yrpRL/cdrH0U6URKI3Ap2QESovip+RElw6zNAKlEfjVR+BR4rn1wPzRV/t4bIvlZip2B3NTEg0vi3G4ssrAthWcOnceRx4/ioamOrVqL8wvIh5NY205oof3Q4cOoq6+FtPTE7h9+5ZQG9u3b5dgNCHx/JpEwN27dsDuSMkJRNcRg9bYOksOMTeo58+fkxBO3AFZwR5fEMtLEdy6eUPCBgWqzo52bT6I8Qivrap1m04iOgm5oZYfTBu1QjerjTgMMtbL5DSic/n7//0HePUzL8LtMQgMBqtRhKAzihgDChn8OW5tKHiT8dy7sUfIGH3lTfCZXaF/KaFHqqprtPmnQ3f/7l1wOyiwOCRKM4hpYXkV/QMDaoEPra2hpblRm/VoeA0/+dEbyGdi2L1nE3KgEOJDTW0z/GWNWF5Lw+Eug83tAI06FF28do/CM71e8pcZKGhY79zc09XLwgSFUrJG09zA2dgGH8L5ixfx4ksvS3Bl0YJIGQ4WhYz+/gHcvH0L3d1dCsGan5tBa0sDNvf2wJ7P8I1VPBAqh45Z2LASjuHUmbNCDBh8gnFisfnWcmNZIVk8J2KZg2FSKZw9f1UM9P0HDovTvbq8hMaGGjgontvz6N64Wax9YgsogPf33xPGhCLG6MikHL47duyD0+nDyPg4VsIrEmVCK6toqGtAfU0tQitLSCUiiISXYLenUFnpw+LiDB7fvwMVbgfCsRQq65qRzDsxM7+Ciuo6zMyZggzRELm0QWDQycg9MZ2LG3t65PhkWz/bxYnzKXbqGoeV8VgtLq/ir773ffzWb39b/19iZpoOesc6ooUt7DxXFC15TukEJk4lnUziypUrEqjY9aCQWgpJ7Klg+zfFYJsd09Mz4hMz2HDz5l45yznfOd4URjln79/vl5hZWVmDixcvoaIiKIyJeKbT09i+fSvbU+D3UTw0gV7s5KCYxjnFYgyRPRMTU+jt3SK3IJ2FhpudEyee18wyx6SqWgJcLBpDThvvWVy6dAnbdm5HdW0jRkem8NiRo/hvf/IHeP3lJ1Hlz2N2elRBcnfvj6Jr0w50bd4KfzAoIXJgcEjCJDfodMTW1NbpwqbAy8wCag/T49Ny7lOoO336lMaBSJW7d+9IMGPwL8VdjmUylcXw6DjCkSiGR8bh8fnx5LFj6rRgMY6InzKvV2vL6vIqsikK5Rp1rUEUTYn5YDGPOB3SNriece4l0xl87/s/xJGjh7ChpwvpdELuZHKlM+ksZmfmwUGhMMNOmLKAR05+43a2K4+BmBsypsmf5hhOTk0KKUXhlIUbiuD8Pgspp0+dxtHHjhaKKWn9G0VKrq10g1OuYUGF54bX4ezsHA4c2C8Bh9crUTt2O1nUEa17JqDUNFOYewNw8eJF8dQpUBu0RiFgNpORGMfx4Htlyf11UBSNYGZmRtdEVYCYGz/imThyLhuyNieuXbuPWCiL2mAlDu3aClt6Hkszd+B1A0OjS2hq7UZTRzfyTh8ycOP23X60d3SoSFXG8c+aLpSs3QF3WbnmPd+b3TA8/3Q+C9vCQkkqpeNicSqVsuHNt97Crt070dbaLOc4hXGHjdelccnyb3YJjE9Oo79/WEXRzo4OYUHUEZLJqEjJYhbfQ+iveAI/eusn+OznvqDfVzEpwbXZg1A4hOMffoCXX35Zaz6LSxTQidTi2NEVz3s2i1EUvxkQSnTKjZs30NHermLNxu4uvZ5wKHlmG1DAM85oCoScNzz2pDje7M7ySKwOhcIYGhmRc3rb9u0SwfsHBxCKRNDa1qoukob6oJAKFs+fAt/16zeEd+F7ON1uZDNZVFVWweN0oLqsHIHygApaDEIl7z0aiyucuH9gSEIacwV4/3ry8GHlBoTWwnB53eqQoSDP+ck8BXZGUHhkxxTvnUSS8ffThYDATJLrIotPdnS0NsGJPJYX5xAJryEeTaC+rgErKwzGzggbw/vE0uoyGpqbsRqKoLaxCYFgpZzOdLALtSSGclprL+cHQ72XFxckEPLepW6dDFFG5vyaHANiR9h1ZBRRE2TIu5/pcrPc6JZIXcwJf1h45qIs1JaE7ALuS69ZeKwocLGNwGpeW87lhwI9HymmU9hfx8EYQVK8ec0bCriWCG/EXd1P1jNhrGyYBy54qyPmgYPe+oyP/j2Njt7PzluJzneagjiRVR6HCYLkKspx5BjSJc91hi51uxOwUzTPqNDPKA/iWdwOr4pv+VwaZX6XXi+etsPl4XlKKkCU6BZ2UHFdIjOf5y2XZYHTBY/bg1wmr3WYz7UOF80fKRkmiLQLVFTJ4c5rhuuz1wvEE2GZHnI5G+xy8lNkJ4IkAZfbhIczv5LdCV5lChDJx2IiC4k8TuP+NxI5US7m+dN8s/hv00mwHgxb9NAulNAjChzF530dtWjigR/5ZXUCrBdD1v3uzGYxgaEsztJ8EYvH4fGWo39oBCNjUwgEq7BzB53kdonl09NzsDnc2LZlu1BQs/PziCcSMrowp4CdaMGKoHBV3CMwU4L3BhYweW2yKGmwX0Q1cnbz2jLh6+ba4WTgfdYwzzl+hnnONc7BCxSKYy0UgPg7B577NyWd6FffOpZ+ozQCpRH4ZzwCpUXxn/HJLR1aaQRKI/CPGwGK5xQrrPZMSwi3AkHXnUbceGXjyKfptjHuH8upaH0C60Hc/H9iW5Zhs7kRT9gQS+bxt2//DC1trdi2rRcXLp5DoCyIYHk1mhtbced+H9w+ulErJVwxfO3gATrFy5HNZDAxPq42esOL3QQbxfNMBrW1dVhcZPhYuYRzinMUxOigJV7gy1/+skQmttRSVLp9+w4uX7yI559/DtXVlYhEV4UU8froMF3G9evXcOtGHw4dPIQ9e/ZIbKOQQlcnw0nn5xYlUnCDQ0TFD3/8FkIh/kw5vvKVLyFQQY4wRQ/Tkksxg0Ing8bOnD6NA3t3w0Frk5QlgypwECHjcGJldU2tue9/eELuOoa4ue3G9UkHIF9rZHQM9/r6JK5Q5CJyolIuZge++2f/Gds39+D0mdNYXI7is59/AT0bN8NfXgWHyweH04N4KqnNJYWX0x+elRuTQZj379/Dnr10M1Zpa1RexvFMadPI4Mf5hWUcPHJEHMr3339faBw6RLW5JvcySRGNYl4ac4ur+NnPTmnT8szTx7CwMKvAxE0bu+UIp2illmMbN6QZpDIefOcvf4AXX3wB3/ved/HKKy+hq7sduVwaPr/hWcJWEOQoruUpYmW1Mb505TZ27TmI994/gaOPPa7Ar2tXL2NDTyfcHgeqquqQSGbx3e99F3WNDWKv0/3K45iamEDvxg144dnnxB2NMZzUZoS9VDyK0OI8UrEwnMigsa4atnwWqysLCkDl2NgZfuWpQDpvR/em7Th78SrSOQfiCmisQFtbM+prq7W55Dmm4E8Bjlzk6anJAqM3K+Gc4XlikBccaPyb54ZoEGJGfuf//j382//p30ug4nxiRwQFo3yWQZLECxnuLucZhTleixLG0imJdz/60Y+M+MZOA78XeXteQlBNdQ0W5udx8uRJoQsohvm9PuP0LwifRuBz49btOygrCwh1MDQ0gqWlZWEfauvqJdTxellYmMHd2zfwpS/9mlBCFD24QaVwsLYWlsh85ep17Ni1W9eQ120XtoZiGItAvG7ZkTAxOYVdO3dJ2CZehZ87FI3jztAwjh59ApcvXsLjR4/gb37019ixuRsbu1rw9k/eEMKoq7sbk7Pz2P/4s1iNEsWRktN865atKsRZAZ2RMJnmXn2PhR+KJHTO9m7ZjAsXL8jNevjIIfTdu43e3h5UlPvFbCYOZ2k1gguXbohPPjExK67r4cP7kcsl4HLkEPB7EAuHYSNaIEPJ3KHjpVuVv89w5OGhIaFRGIzMggpF7Tmys7M2/MX3vo9vf/vbEud4DpcWF/Huu++gtaVF69uW3i3roaMet0OufaKCKMLSkdnX36+1kOeHRQgKjSwmMmiUQgLXkjffeFPs6F/7tS8IY+H1ubFlyyaJeVyXiK/iWsDiB13K5DsTLcPrmtc6j4dzlusTj4vzknPSYoWbe4Rxk/P8UgxnJxHXsgdhoQYnwkIXtQ/eUyg6kbHPuUDWOQsIZWU+JLIplFVVYn4phEuXb8EOLx7bfxCufArO3BpG+y9jdWkKm3o2w1tWgaraZqQpaDk8mF1YwWooqmOIhkOacxScUnSISxAEMimuseUqOFHoJZLD5bIJBZXOpOB0ejE4uoITJz/EF7/4KqqrfMhmEsIuMEoinzc4Hx4I18bV1RVhwdpaWxV8F1IQocmT4D2E9y2Gb7JwdfLUKWzYtFHjQ6GeRQm5btNGjOdYEGvyhdcprju03nJ+8gz13e+XiMT7W0NjozAteWTV4cXrj9f2C888X8j1cBZQTUb45PlhNws7h8gjtjtdmJicw/37Q8KjcE3gvY3n99TJ4yr0HDi4X/cbBfmJlwyhUyz358ryitZXZnxQFHS6nHIGs3Bgt1PRYrcCRbC81kW324c8RUY7ERo8blNM7uu7j+72HqSSGRUQOjq7MD07jTfffAPtHa148vEj6mDgOeI6GKyqQSjCtdePaJy4IYqTKYRCMSwurqrYaxj9UdTVVyG8OIOg3yMh3ed2Yc/unRLF09ksKmvqheO6c29I+QM8T9VVFSqOWSixCXLTY1HMzs6gp6tLBRLqeSwIPuBWG1HvgQvbPB1J6OP1Jac3C2cPcCo8vx99lnqAdOHvSmR9RAAor0cLhWSJpuK/E4v0iMfER+FbJKAWEFDWZyh2kBe73c3vM3zRdJCoK6dw33k0msVyrRcE30fgY9bHyliuDe+bFydDIgtom8IAmu49HSh/tDCW+vwPcDj8vuGEm2cuCbAs3Nk4d014qylUZM37qWBvzpm6BiVAEw1TCHotoMFVzLfxGrLei69hihrM+zHF/gdQFfVFFroLrL9lD9BztV5kvVBhAkILIRDr2BYWuy15u4B4swrs+j5fqygU1upuXC92PJh3xcxza/4Vj6k1Lx4UPD7K17dM8Rw3Psumk3F1bzBzgNctP8Xo+CTGJ2dUIGcGkQKuU2mEwjGMT0xj69Ydui/d7etDdU21ui9X11ZlJqipqhHjnAVTdgmaziu7XOg8VRqfHLudWNx36plZbHj6AjjOhWFSYYlFCAXEm88FFrAewl0deem3SjrRP24bWfrt0giURuCf2QiUFsV/Zie0dDilESiNwP93I/Ao8dwSx60NmHmIziOfpnge/znx3BLc1zdj0oXTiEYW4fGUY2EhCl95lcL1xibG8MSxxxGNhBBaDSnMqdwXRDSZwOLqonACFDflNCmwTvm6kxPjcp5TSNm+fQslHbOpcRjur2mFpjCVl/hAlAVRMBQIKSJFI9yUs43Xi8WlZSMO2fI4cuQg/OVubcCTqSicDgdWlyIY7B/C5s1bJM7zNchepthBHi5dnh0dHWovvd8/gnSGopgdE5Oj8Pnd6OhsEb6CohAdNXTQceM+OzONjtZmOGwUEIzrl+8nl5HY526shqO4c68frXJJ+jE/Oy+xhYgA8aTLyjT+FkqB7fd01lHYW54dQjYZk4M3kcrg1t0+HHvqGWzZsUP7M24gKJYwTIuCv9vlQ1NTs0QVumXn5mfh83jlUGVgk+HFhjEwMAiPp0zMSopmo2MjeO21l+WgcrkMC5THT6GGgk55RR3GJ0P4wQ9/jG1bt2Db1l6MjQ3B7/Ogu7td/GbD6yy0H9vLcefugAJfyRq+fOUSnnzycTmz6OzMZDNwurgBSqKcwm86plbqeDKH2/cGsWXrbgwNjwsvU1dbg6Ghfjz91OOYnZvBykoYdTXNuHT1CjL5HEJRtksbh1l3Zzu2bupBNd+DGzRur3IJxKNriKwsIhENwSmuJzdr3Fwbt5+TTknyqu0+lFU3we0tR7CmEdFEVkUG4g3o6OVGPZWMwstxIqc+loLPVybhnONKjAU36tmMEe65WZRrVRgLp4R2KlOZXBa/8x9/D//z//K/6hzS3eh02PR7eZ7YPDsoUoXwQI+QDLxmeB55fdA5+9Zbb+Hll1+SIJ/OZhBPxtW9MDczA4pAFPpYsKoKVoo3ui6+UAwi2iARV/DZ4SNHJXwxKO3M2XPYumWHXOq3794RsoSb26UFdhsYVy7Z1pFoRCJBdXUNVkNhXLlxEw2NLWhuaUa5z43lhXmUE2kTiyERj2NwYMiEojY2qUBG4T2dTCMUT+K9M+fx6muv4fKF89i+ZTPGhgbQ1tyAtZVFXL18Du2tTaitCWI1FIKvugWxlK2An3Gjob5BDkR2HSwuLEqkp6DLtv/5+Tls3rxNIj2dskRz7D+4H7V11RgevK+CX7nXCbfTJjE7lbVhZHxOwZXDwxNIJhJ49dUX4C/jRj4BRz4NWy4Pv9tPOQZ5CoLptI6Pa0ksGsHg0KB40OaaNgIU5/jIxDTu9A/i9ddfV+eCChnZrNzfDPalsMqgRQqoHFcWDDLZnETpyakZhaMSK8NAxcqqGgm1XAsZyksHP8VaOq1ZfCMzmu3xDEfN5lJ48snHkCNfmO5H2IQYovDN92SYqVr1XRTIC90Cfp8RmrKG428VVa17gRHW2Y2TFVKLYj6LkZraEssLLG6HucfIpZshLsHw9zl/K8rpqM8jkc0gkkhiNRLHvXsjyKRt8NqdeOroAfidSVw69y4iqzPobutEU3MbKuuaYCeLOGtHOJFWKPD+A/vNupPN4Pq1qwhUBhEmasBTJiQHsQtNjU3ou3tXqBx2zDDXIptNIpUG/uCPfoDDRw9j9+4NsNmiKPe5xElHjufIjXAkrkJoRbDChLxmiKhxqBuE70t3N8/38vIq/P4AQhG6//346dtvY+fOrWhva9Pafu7cOXR2dipEj3OCY0hmPAth/B4RQpFwSNczEWJDw6NCWCwsLgibNTQ8gLKAD/4yD8ZHxxBajaC5oVG/XxEw841CNcUntj3EkxlEYgn0DQwhGmNINdnpa+ju6sT09BSWFufx6ssvqEuGaw/FeRadGS6ct9kxNDwikZz3Rb/Xa9BfuaxZN+UUZtGJRb6MAhuNQEzUjV3dOMg7dD/iZ6J7l10iVy5fRWMDCw91CpydX1pELBFXGG9HRwuCAR+S8RB8Ho59EtmMDU53BTI5on9MkZhFmFA4icWlCCKRuES6aDwCf5kLiZVZIBnWeLgcNmGuWCjiklpRWYeKqnoks04Vg4mgiUZWhUKjm37rls0qbFA8n5mZFiprenJS1+Tjjz8GDzE+6uL6KMfcelaynuCMeGlcx8aRboTKXyieFwulBRFaIY5F7nL9t4y4xFz8/NfHiucFl/mjxPNiZIvRqXm/MmuX9dz4sNv8gZDOoE4WzR8gaoo/VfH3jb/ACN7FIu5HfqYIAaPxK7DarTH/6PPrA9578Wt8tFvSEtLNpyouFFhF7eLzaf3ML/s0/vBcsH4/lzaZFda5f3iOWMUay+VvsdBpKHjwGSwBvaAcF9j268WHog9ZfFw6hwVsy6OOzRqrj4yTCiYm8NlOiE0qgUQ0Yrq42EmUB0YnJiSSW+K5urWSKaGsFpdWUVFZrcI1n8U9NA6wYMsgZK7xaxEZAOhk7+xo0z2Hz8l06yucV8/OZr7xgcMyDrCQaGeQrool5jNSPM9b4jk7PFyedfHcGodDL3yzpBP9spO49HOlESiNwKdiBEqL4qfiNJcOsjQCpRH4h4yAJZ4/vIn4+U1KHrlUVNxQa5NkOc8f3oSZh31uLJcV4BcKZeDyVihcz+awCVdABilZkOkUPZlueMv9CMXCEoIp1FAg2L93rzbgFAsnJyaEIiBuZeuWXqRSdPPa5Uplay0/C4VIii8mBJH8SK+c4/yeXG4Op0L2uOXjJvfWrVtobmlEVXUAzc0NWFyak5PPnnMilUzLhdra2iZHLDehZJ6OjIyqZZ7HWF1dDafLh7b2Hom7c3PTWFyaF4KhqrpSAjqREQwC5XvTPb9r++aCP4lCLTcFxnlOUdvl9SMcS4gp+877H+Czn/kc7t25hxyFsVRKQX4WVoKbEf6hCEERzI4skuF5uO0MFXXh2o1bYjxv3bETh488jnQup/Z48tQZxkiczNoqnfFlCuWjqEdBhg7X27du4emnn5IoNDg4gLa2VoXfcUPi83sV9Hbn7m0xoT0ew9HWBocATLri2BxvC+DHb7wlFuzu3Ts0vhTXm5vq5byl85PogESSDFG7XP3hUFjnkt0BFy5cUWwMHQAAIABJREFURHNzC/bt2y9xVi5o2OB22ZFKrJgWcrjQPzCKu31DaGhoQnkggMpgAFWVAYmcxI0sLIbwwYdnUd/YgNb2FrS2tSiA0eNywJZNIZeMw57LwGUDoqElJEILyKbi4nZTlBRix2aToJJWPpULa9EE5heX1MpPfMfO3fsVUBisrmPTt1yEHAuK5+lUTO9FbAvZ6sQT3Ll9SyGDFFzYIp5MsBhA53FwnUvMFmNiiLx+v9Agv/t7v4+XX3lVG1CGaFHYi8UicHFzmMsJX0B8A0Nx33vvPYltR48eLbD183j33Xf1byzCkEtaUVUpUY7O2Lt3bqOysgLbt20vCC0PnITqSLHbJaCSd3/w0GGdIwaUci7NzMwrJJBzi0Gbzz37tITstpYmhZWyFZ5uW3YY5Pl3NofzFy9h+87dcorSsruytITR0VEVpRrrG4QMIj6Cbj/jbbTreJK5HN4/exbbtm/D4vw8utrasLzIOQ80NdRgcW4Ki/PTCAb9uH33LmpbNqCyrk1iKNvl+TrEJ7EIRZ443cXsdGHAJUUztt1fvHQZYxMTKjD9xr/4DQWiBsp96OnpUAeC3WZyBhgEubAY0fwiW/f8+Qs4dGgveja2oqLcg2w6DifdkHk7EskM7B6f2cjn8ypuLC4sSCDo6OwQP5m8dIpynBPvfXAcre1t4kLHoxEdO79YSKDjlz/HTgWujTw/RoAmI3YJQyOjKvr5/GyhTyjAjiGfnV1dqK+rwalTp9StwmLjysqqxoIYK+Jjdu7ahvn5WQQqyrG0sIDwWhjxWFw/z8/NopNxm5MVzTA+YrLSKqhRGJXjlmK+gw5YYqCMwKGcAqdTKCp2zLCIwuuJXzwGorUojhtHJp3eWYnnw8Mj+tm62kq43Q65xE+cPQc4PWhr24Tv//cfYfe2HehuqUdLnR/XLn4ANqr0dG1EdW0DfBVVyLv8iKeh8Wfw7q1bN/HC889ienICly6eh9vrhcvnQzadQ1VltRjyxKuQQ05Xc+8m4pW8EouJZvgP//vv4t/+u/8RzU1BZDMMm2aYIFcwD3JZFz44fgpzf9fJ8cxzz6rwQoZ2kNkXLKQGK7C6vKx1jB0YmQw7RcoxMTWDD44fx2uvvChsAb94DZNHzjWBY8dx5nkn/ubZZ581HR0qPrK4RY62U9c1iyIM3z577jRqaquwqZdzO4l4JKFujWNPPiExn+eH91oKjmMTk/CWBXDrzj2shaNo7+jStTI8PASXw671n0UbBjCHVlcQjYYU5qnzxiJddS3cDD52uRCORFBVWal1hmu6EAoFoVebMYrDtryOiVggpYpkKKY7zXrn9eu+za6W8+fO657OotHM3CyeefZ5bOrdJOewiodphvHmYMulhR3L5+1Ipslao0ibwNQ0xew0wpEU6uvb4f67bq6Lly7C43ehsaEKq7MT8IJdGB5dZw0N9XLtMyy0oqoObl8FbA6/CmXs6tAzh8OOsdERceVvXL+Gffv2StBj9w/XcGI4uKb4PK5HiufFz2jrz1gM5C2I59az1T9WPLeEQUuE/kUb4XW3sT6AQbQUi+eWSPsR53lhdeZHL8ZgPBB0H2BcjABucBqWYFv898PPrmYlKLjP18O0jcD8sFlDzwKqPRgcXrF4Xvy5rfd4WMS2XtP6WUustt7n4XF4+PUf/uzFBYzif7ME+IeftbkYPkpYt35Xx1dA9JjvWTz0Yva8wWAVj70gJg85zx8+j9b7Urz+OPG8+Ps6//TW83mbqJR81ojnsahCkPlMwXPBNYXYKhYS9+/br3vC6Oi4CnNl5UF0dm1QsXdxeUkZB+zoyNCo4HDi/r37Wgf53M8MAXYdMf/AwsfR9GLwgrSaGxSeEDVyntuhp4Y8n9kontv13EGsnbpkJJ4/KDLxeA4+X8K2PDyHS/+/NAKlEfh0j8Avemb4dI9O6ehLI1AagU/1CBQzzx8WwT/6QA9kkxTPYxqvYmxL8UbP2lzlcinkczG43WW4f38c/UOTuHb9Bg4dOYRde3ZieGgALocbN67fxmdf+wKSZMV6HPjxj38s9wrDCvfs2oX29jZttOmO7evrQ3tbi3jaV69clHjMNnzurejm4wM93WYUdvg5KJBbn5UiMTENfLwmT5liIIPvGKy4Y8c2rIVWJP4Q3ZBJZbnP04b+6tVr6O7uFsYkm82L70vhie9FMWhsYgpTU2TzOtHQWIelpUVs2rQBDY31cuKQifnOO+8hEAhqY75zB8VzOsGMqMAighEjoQd8/svcwhLmFpewf/8BTI5NSuhjO39dXb2EKLW21tTo+MWUJfaFG49cFIP37yhAbWFxSU75Xbv3YENvr7jkPn85bty6JdHf4/FjYGBEoqHabwsbZrba0y1IPAhFQn5GinjcMPH9KNLS2T8zOy034AsvPC8XKjdH/JuuZLp76NijuPyjH/5A7EriQOhGJh+WwrlpvTXsUKeb7fVhOVqrqmqwshxCLJZUt0DfvQHs3XsAFRWVQJ48VmJPclheXRZrNJ7MKlhyZHhUAuzRI4fQ1tKIMq9bYs/ZizcxNbeCltZmYTXIQic2wJZLgfRLtu1nkgksz8/JbZ6LLsHpyItnStdUJmdDIptHzuZCoLoedk8ZRqdmcH9gBJUBv8LsGhqbEY2nEayqRTiaQGNzq0RwBoUyiIyCP4VSdgOEwlGE1laxcUOPNpp0+k9PT6qAYZxnpquAc60iWImVtZACLucXlsQgpuBJLIECB21AVTBoWtHz0Dyle52BpxTbGDDI1zSuryRu3LiB06dPixkcSyTw9a9/XcUBuqB5PojcWOfR54xDkHOLbk2e17GxcTkwOS8j0ZiKSGTxr62F0NDYJHfzyy8RgRNDLBKWIMt5xffmF+dUKptXO/fI+AQOHToqJzgLN6dOnlK+wcIcQ8LIBjbONmI7+DNytQGYWJzHlatXcOTwETQ3NKChthqXL5zF3l3bMTrYh0h4GXOzk2hsakBj51a0tPfq/Y8f/0BiIdcFIjgoTNKJLgxDno42FvJs+PP/9pf43Oc/D6/fB6fbhYsXz6OFr9VYAxe53OSwaOPOa9YFl6sc84shnL9wEf2DfTh27Ah27twEUFhkwU6UZSeyDgdGRscVDLq0sozGxgadI54zE4bKYybGKIV33nkbTz91TA5tOs+5nmkdoyaQo7BMEd2pc8YxMi5AhwozLJg5HC6hdO7e7YPX59capo4Fp+lGoBN9fGwC9fUN2Lp1G8rK/ZiYGEVTUwPcHifixJUQ3zE+iU0bN2mN4Zzk2kMUFucEi3gUwvl9uvVzRKqU+bUurh9PwTXKz8tjIKvbFEZb5Iw3iAkTDmpTwK9BiRDhQQfyjRu3VHisryOrPQW7x42rt24jb3eht3cXxsdmcOK9DxBw2/Di0wcx0n8V7a31KAtUw+H0orqhGVm7BzaXFzm7S+78N954Ay889wxqq4OYm5mGv7wcZYEKrK6F4ff64eJ8ZwhoIikxn6Iszzd5x3RN/h//5+/jW7/9W6ivL4PLmUYuE4fL4QKyDK3z4n7/EEbGRoWHYihvTW0t2lta0FBXixZytJeXdA8h7oEFTXYlDI9OYHlpCU8+dlhrw+DgoDA7L7744kfGmKIsr2GOIZFmXGNY0F1cWhLmiy50Fk7TWYbvhdX9Ys7tOE5+eAovPP88goGArkmu402Njfjzv/gL1Dc04catO9h38LC6Zs6cPoMb166jpqZaRT5eP4YFbUNdXQ26OjtUbONaUVYekHt9enoWM7Oz66x6or5279mrLjIWX1gE5DxgBwnFLWFbiIxxMvCbLvUcxscnJJRzXeFcY/dJRYVfBU8WUk6eOYPmllbs3btXzwX5TEqdLQx/5TExq4Q8/JnZSSwuz2E1tIyW5nZUVdUDoBveh1t3bmJ6ZhxuN+Anp39lSWiIgwf3iQnPsR0dm9BaHgjWobKmAXaHV90oqXQM5WXESCRVDJlijkBlUIIfRT52qLFYz2sjk4orTPbjRNFic4IwKUb2Nf9bcJ8XP48VC7bCtjzCeW4V2YrFXz5YSAR+xFPuw27qdVn27xHPi53nBupkGPoPu5mLRdwHYrIRzz9y7B/39K1oDvMO68I8x7PgCF8Xfc0bFcRzwwl/lLi9XkwoOLyLx9n6CFbBYB1V+FCAq/UaxU54C3dYfBjW+D98aA87+a0xyrKlxeo4WJ8LFtrHnD9LQDev+fPieTG2xfxIQUh/hHj+8OcjWknCctEf67NZ3/uo4E/SjBHuLfE8FTcB0WLFW85zYlvsDuzdu0/XDLtTAhXVaGpqhcvt1ZpL1/n07KzqHnX19Tqy/nv3hbYj+lBorVQSGzduQDk788wDSgH7x3qJA9mCeF7sPGfxT59RrnqbckTI8rfx2aKAbbHOz4Hn/nVJJ/q467D0/dIIlEbgUzkCpUXxU3naSwddGoHSCPwyI3D6p79fwFz+/MPzRzdv+IXO83X3kh7ciUpZhMvlx6VLd5DJO+F0e+Er88nhnYjHsKF7I86ePo/W5k40t7ciZ8+rXZ1COLEtdL2xDZwC9+zMjJytLc1NOHRwPwYGBuRa3Lp1qzbaFP7U9u9gu6Zh6kqcZpt2wdHJDTv3nHS2xRMprK6syn3O1+/s7CjsSyhn2NUmSmGZv0PRvr6uHq2t7XKu0lFnuSnZakpRYGp6AoNDA9qAbN68UeI/AzeJkkkmM5icmMba2ip27NwsbjI3HcK20IFPpyb51GRs5immjKqtlYGMEmaQl4hCFA0FeLXGSmgzwjf/LUMub3wV87OTmJw0f4jl2Lhxk8IRKyqrwLwp4TUdDrWwk+HL1ySPkhsVbnCID2lpasKVK5fRUG/wOXQAkZPd339fIjj50BTQKdLev38fnZ1daGlu0SaXG5Z0Ng+H16/xo9jGIgNFCQqHFAkb6urQu2mzzi1FsXQmrDZ6uv15XE6nB/kcJRYH3n77XezauUcbLrbzzy/MoKrGp3EIRyl2ZPC3P/kptm7ZBp/HjVs3r+GLn/+shBUKozf7xnD1dj/Ky714/Oh++N12+N02OG1ppGMRuc658SM6JBWPoNxNdngWWTnbHXB6/LB7/cg7vUjl7AhU1cHpC8ihWRXwIx5ZU1GCQZVEtni8ZXJDsXCTzSTR0FAnJzznYjxBrMa0XJvGUVUmpjeFH+JmeD4NiojFmTzc7JyIxSXC3b7TJwf6kSNHVeQhEoBCu8flMizjQgAgJ7G42jnj5jSiuEfCMTeyPJepbBY/ffsdCae1NTUKURRywygT2rAaYYWv5URcPHuf5j5F4l27diNQEVRAKdnkvC4Y/nflylU8/tghhdzyXKSSRFWY0Ddu0LnRJdbixu27crfW1DVIVOV7hdZC+mx05rLjgYI5j4tjQaGPAlUslQJleHZq8N957E0N9RgfGYLHkUd5mQtry/Pw+1gEc2Mt4UBr52aJuv39/aiprUF5gBv8pJyj3JSrSEJmf4LQag9GRsbx05+9Iz58ebBC3Oumpno42NFhyyGfSRrhWqZqN7J5N2x2HxaXl3Ht+lXcu38DX/3qr6Gutgr2vB2L88sIhSKYXVwQsoDCafeGHh0zrwt2A3BsWThisYbdJeNjw8p14Pzg+mCJOuxSketdIpJh3HK9oUubx0H3Oder23fuYG5+Ucip9nYyzz2YnZlVqOfKCnMoHOjt3Sx3HgXXmzdvqIConhEGuKaTWFtZwdDgKA4fOiQdxnQAuXDp0mW9P4Vwzg8KnCzmcc2trDQhmxxbCr38ec47Hh+PgV04LFrSTe71lRVcpEY8txewLSwkxqIJjRnxMnQwU/RPpRPwlvmxsBbC2OQs2js24fvf+xGaaxvQUFWGfdu7MXDvItpaG5C1eeHxV6CxpR1LoZic6iPjk9i2bTtOnvgQne2taG6ohY8KKlv6Mxm5nhkkbPBfNq3/JhyWnSEMMXYg/Xf8+v/wv/0Ofutb30RdnR9eN9ElrMWx5En3t1cdGZz04WgI45NTYu0T7cFrrK6mGtu3bpXAStFZ2b1ONz48cQoNDY3YvLFL4cLssOI1u3PnzvXrwxTUsmKfszjR2dmudYRCM9FDS8urWoc7u7vQ0NigAD/em7gOnThxEtu27dS6y/ObJu6HnHmbDdMzs/rDUGKCtBaXV7Bj23a0NDaooJfJpuX6ZOcM1wd1CmTS63OPVwGDGVmkoev8ytWrmrcM/SOiies+OyB4L6B0asvZNF4Gx2HmL4+N65cpyrC4U6ni8Pj4GLp72lFeUaZ1cHhkrNDhch5f/eqvg1Ip76N+D4MbYwoKnZ6dRyS2BreXnPJaBAKVsNk8yOWIdLNhcPA+wtFlzM6MIROJIKhrz6FCwZ69uzExOYkM0W/+AJJpFmkj6i5jGGlNbUACO9dM/q2uJGKM5Epn0KpBEUlcFSrlAdv7YWHSEm/1dwE9Ufy89g9xnlviebHYahy5Hy+eW5/jI2L0x4jnHxHlLWd4QUC3xFZLWH747wdirDlKC3de/Ixp9F5TCObY8X5l/f8Hv2M5zx+Ekprj5eA/cJ5LDC4a0HUB3/p+kVBMkd68tbnvWf9t/V2Qa9efD62XVdj7erhq4bgK//go97n1Pevcro+R5grvjw+47ZbrvViwp9G68CEKb1YQsOXGN87zj7xvMTO+aCysjiDrPcSIf6jQY52vR3LvC9gW/X4+q2dPYqmYjVDsPB8rYFuYhcKMDRb6WDRdXiEajV2hcXR0dWF6ZhrReFSfgeGhLrtTaw7XKt5rHQ6bCo8qFuukGua54kDFPDd5LyajwzDPhcNj4YA/zZyJNHFRDuQZ4lpUpOKrlZznv8xOsfQzpREojcCnaQRK4vmn6WyXjrU0AqUR+JVGgOK59RD9KGfMgxfLI5+KIfcI5vmjHEwUz9PJEDJZO9gdbneV4dSZs9oIM/xpoL8Pr7z0Ci6cuwy30w+33wuQJ5zJaONM4aWmqkqMUQoJZJ4ztK61pUkP0vyeMAdejzbeDPri3xSA+N/8I350Pquf4Wfka5uNGds2uVFxCBHAVn4K1eSt0yFM3i+5xnRosn2crfP/9b/8V7zyyquorKwuhOCl9TnpWOd7EiHDDTU3DxR2DWuaLa0Z3LhxWxzf1dU1PPPck0Y85yP8uvO84JhiUF40hlQ2h7PnLuCF51+QA5eCFF09FF0sFzFxNWSp89xRoGIrvtuRw9z0hNzvRKusLC8LSeEv86OltV2OcLKGGQrHwCxuZH7wgx/i9dc/L7GIwgg3krkMNxp25LNGMKM7NJ1NiaPb1dWNutp6HYsQC+kspqdmJHTR3UrxbmF5CU1tbcIX0E3M36EoRhGUAtrly1fEu9+woQfbtm1FXV0Qy0tzEvu4seNrOB0shtg1/hRlb9++qzGguFJW4cNTTx0TqoCywE9/+jMVK65cvICvf/UrCJaXoczjFis97w3i0o3/l703DZLzPK/FTu/rdM++z2BmMAAG+w6QWEhwFUWREi0pluRrS05yb7Y/riSV/0lV8i9VN7bjJHWvfe3Elm3JFCWKoilxB0Ds+w7Mvu8zPdP73sk5b39AEyS9ylW5UjcKNYPB9Nff9+7Pec5zzgOMDN7Bi88eQ8hn1998el165msry4ivr4kFKW3iLFn0xoSK2ubh+kb4a2oBMZZcYk5Tv5ogGTV/PW6XyvwpB8TgkHI4YsoRaCrk4XBSPsgl3WAC4NSNJnC+MD+n/uRYZpKCgLEqAKgnrCAeMtSKJ1MKKucXlmQMeOTIUTFivR6XWFhkrTF+53gvYwcCoQhaGQNRrzGmLQPqHCs0jqVUBFm4v/u97z0Ez6W/L3ChDCKUmc125yNQ4uat29JrPnjoEBwOAr4OVTGw3d5448d49SsvIeB3IkNpmJqgwKVinvPDjO2l5TVk8gW0dXQhkUpjbGwE23dsMwx34RcGjJJrAg0RybIkQ5W6zNkcnL4AfvDD17Fv7z5JO125dAm1oQAyiSj27hrA6tI0RgY5VgJwB5vQ0NqrBAbHFSWHqItPbWbOKb/fi3gyrrWEGs/pRAl/+84vBGzu3LkLw2Mj2LlzhyQrkokofG4nirkMwjVBBeqzs4tobO5GNmvD0uoaHgzdx41bl/GNb76qvk/GU5idXkBsfR179u5AfX1YIDkD+ouXLuHgwUOSa+CzEXwkM3pifFzeAwQ/CZ62tjRrTSJQx3WMVQKak5JsMeAN9aplJJvPY3GB3gWL6O7eoGTH9NS01rHRsVGEQgFs2bJJpq9kpzNZxbnIz/EHmBBMqd1OnT6JluZmdHf1qi8sQ1DO70cAnTG1Y9uxLbOZJELhgCRpCH7ymTgPrPWKv8PfZcJgaWkZ27bv0jjm2iJQREugMeijnwHXFcpmUbbJTT+KTBIuvw+JTBbvvPcR6hvaMTu9iP0796C3owm5+CJyqUXY7QXYXCFEExnJK61Gk+jfuh3Xb97G8y88j9MnT+LYE4fgcztQG6pBPJmUbBSZ7pwzvHe+jKcEpXzsSpSy7QtFO/7kT/8Gx44fQV9fK9yuvJIpKDIZR2kX7j92s3ba+Uwuk6Rdi2AtsorBB/ewe+dOtctqJCJm9uDQCGZm5yX/EXC75EFw+fJlHDp0SEkIqx0tiTQmjbnH0EuCawWrPjgexicnxNRnVdHAtm2SGiNgRCB7cWkJf/2DH+I73/kO/F4POJ2ZlJmbncXZc+clU7R5y1bs2L0H4dp6bsOqsjBVDawkqJGZH8eYJC60RnMvLSGpag671iqum7l8XtUx9MmgJI6A9No6eRq4WanA9eX/Y/AbNSxL39sY1DKRyn2U33MsaNy5bMjmKXkVxGpkHS63D2+//Y7mf09Xl4B8e7GIsbFRAdhkiNfWh+H0OFATDiKeSMPnDSObKWJpcRkjIw/Q0lyL6alhNPiDGB8eRX1jvTT/yfSnv0RNuBYFyj84PZKZiMVSMholY33btq36HALolGmpDYc11yldRFklGUkTDC/vpY8zzx9nXevf5b8VcuUPQdnK37e+/yLmeaXpu2XgqQoeJoQ+51QoI9EKvXT1LX/vHwGe6zxlbTxllnglgPs4iP55z/OpM6aldV6eg5WMdqstK8+bFriutisD2ZXMc+WDKwDtxz+f+52F5Otey1rh1s8sFroSfDLHZZUeK+BMks1ieFc2r/b/h0D3o/8xclafbi/+LysW9HrItDfmqJZxq/UZBM9NxeKnmefmmbh2lnXAy5Wh3M8fl22pZLA/BM/5UfIAekSg+Tzw3Nwi9fkfVQOwwkrgeZpeHobYwTMZZVvmFpe1d5N5zrV/cXEZ67GkiAasdiE5gN4GNLHnvJ+dm1Piz+/xy3yaicvZmSmdnQ4cOCDPHFVffcow1CEZFrV3WbalEjyX5B7Z6zkaKHNddpnfr3hVNc//USFj9ZerLVBtgV+DFqiC578GnVx9xGoLVFvgn9YCp97+w9I/TNOxBORSyGcSD5mQFiPycwNC5KV57nB4kU4bc73B4REUUcTA1s2SmiDoEPSz/NuNiZlpHHjiAJaWlgQA3LxxA7dv3RSws3v3LmkEk+3IMmlqk5JZyoCVwIYxmjOMc5WgEpimiR4Da0qg8tDME3+ZFWYAdII7EEhz/doNgTQE0x02ss4hVh8BdTKz+XzU/j1z5pz+TU1hyi2w3WgQWixldaAnUG/MjIzJIhmULqcHszMLiCdSAuHfff8XeO75E2inbEMmBbe0XxWWmGCJwL7NhouXr2Lzpk0GmMpmFWA11NeLYcqgiEEKWd3dGzaIvUrmnSQlijmsr63hz//vP0VdOKSgg+1J5pzHH0Sa+rJON9LZAmx2t3Ss29paZUDI/iS71QpQTC20wjJ4fW7pnNPwz+P2ihmtVqS0Sa4gkJuAPuVVaOq2Go0IBG9rb1c7WeZ/hGbT2SyuXbsugIXAT38vNXYpCdAoXWAGUAJSyMAuUlPZI+A9kYijsakJly9fR1f3BsWUBKsTyQQGHwyif+NGtDU3SUfbS4Z1LouR2QhuDY4hsb6MV158Cq21XuSSK4itLmB9dQn2UgkeyuYwOHb5kHcGkCvadc3+TZulo07WpNtrmP8MDH1er8ZWrmRHsLYeqWRabUKwkkAFg2syGJubydxk0mFYmt+HDj2hNiEoTLY5wSgyrimHwFHLvp6ZmRIoTDCK+r9kwK9TC97lwTs/f08yOUwSucsGrQwUqf3JwJmMczL/DeBQlA4vwU6Pl/1FZrnR+szmOQupQTqO2HpUMgyffHIa+/ftM6Czy1HWrTbyTPRhs0wLCQZSJ5vjefsOAqDGT4DM0L/+6x/gq6+8jEw6irbmZpVZc0RzfLBMm3rMHHdTswsC60bGxpAvEtxyobOz46F8kMYfFe0dDsRiUQQDAbVPOltEwebG3MIyLly4hK9//Rs4c/q0tI+PHzkEJ3JYmh3HlYufYNfO7QjUdaChpVtjmOx5JpsKpIzLQIyscxdyeeols3qkhELWjstXruL+gyEB2Ww3A2Jvx7GjT6KUyyDg9SBFrXmnCzY4MTsfwanTl5DO5JAtZHDi2WMYGr4jzVa304MNnb0yD2ys9YhBTfY9K2EeDA2rrzo7uhCurRWQQEDmZ2//DNt27EQyndGcJ4Of85cgJA1YOT/Zh0z0CEQolSQZxLHE8Tk9PaUx1tfTp8+hoSOfgy3a2FSnChMmDNlvsVhSFSrbt20vG/lBckwEtHlfxGLY/mTLM1FpkjtGL5uVJ5acggFZ6TNhmMQPZRbK+sT8f85zzmF+pYxMsCasxB7BRjJ/CZ5zTsmPIk0D12XMzRFU3m+Y59kUsqUissUS3vvoFFKpEjZv2o58KoOtfV2w5dYk25LNxJHMOdHU2olEJo/2DX2ob6ZsSFDyMu+9+wv81m9+U6A3PQ2YcXK43Lh+7ZrAm/qGegG9vGey5FtbWzV36btw7/4QSvBL2mbTpg6gmEJO/h2smEjA6aRBJ01A1yXh4w+ENNd279qpfmS5An0w7t69I/Zp8xPRAAAgAElEQVR9/6Yt+PCjkwgEQ0rS+FwuzE5N4dKlS/jqV78qCRNWTPAeWAHEKil+Pzs7i717dysxpWSGDQiFw5icmsKDB4PIlCum2MasEmGlBhxOfPjBB9ize6eqbO7euaXk6pEjT2LLwADcqhSibBiTplmE/B6tU0pkuih5U1DFVjqT1jrCuTw8NKwEoMdrZGiYoGtubtV4JdOUSZyx8TExuek70NjYgJqAX+C8JRPGRLoB0s0axnnP/VuSOS5KfzmUdOP6IdPrbF7g+bEjx1HIZjE8NIiutjbpIjMx2NXdDY/fg0w+BQeTXSU7Bh+MYWlpDQszc9jY2wVOh/t3rmHn5m1YXVpBLB6DL+DH4SefEPiu9iKjtcQKIIJ1Nnm1cAzSkJXPNjY6KrkXytJQ450MWSbPOb75bKya+SIw0gIhH34tG4ZaIPTjrHPrnCVQvixbUuZHP9T/rrxmJWD9kK38BcabFkj68D28fvmcVHkutBjWn5L8MFjzQ7mZyhOoleyRBFI2q/WDZxarskNAffmerHWFa7JVYaH35WjuzISU8Tvh+GIDcF9X25ZTAlzD5akBsy5ZXgxW4kl9IsNJnheMRJDOOk728SNJFGvdYpKe1TQcx1yD+f7H7433x/1aZs5lCRPKbEXX1+H3+pBOpTV+KUGmddzvU7UUz6dsB96nkkMOJ1wet+6DbcZryQ9AlS9cDy0ZNyMDxkSNJdfFuWOqK+mJwWQTK0LMc6ma0MN137wqGeyP97naspyItcZRZd88Pl7ZzlYbUoIwn6OnQkzzwiS83Jiem5MR8sTklDw3+BnUPKfvBJPujU0taO/oUvKNs57yUjw3SiKqaKSyeM7h+YHzaoPkG42PjJFtYR8WxCLnnsofWbItJslgQH6uHzSK5/7Mg62NElFGnO7h64kv/RdVnOifFj5W31VtgWoL/Iq2QHVR/BXt2OpjVVug2gL//BZ4HDx/HAh/9Akl2App5NMGPLdAEqvs+vEDNpnn2UwUdrsbl6/cxYOhCcmGMAjd2N8jRmVkZQ0uhxc+bw2SmRRmF+fELjZgVh4BnxebN28W25hmmwQ/aoJ+sSLFBFQgUTKMc7F1GegbBjXL1Qmu81StkvFiUe/h/RLEoQY6wQL+HR4aka42QRuCXtH1VcM2TaaM6RmAZCKp9/Bnw8OjWFlZEVMtFo/A7TFls4/+Gu1eMtwZKOSyJVy+fFUM0MbWZoyOjWDr5n6x5upqQ8iXEwAEn2PxJEK1tZidXxBISSmBqamphwaln9JVzecFqlA6gdIUlGUgQ3ZxdhY3rl5CNp3EwQP7FKhRw9UXDAk8tzs9yOQKWF5Zx8joKA4eOIDRkWG1T19vb1nT2dIcJRuphFQmpaCVYGI4VGcYtCUyBx1wOtj+wMoKzeSS+t0wNXHLASD7hmALA+d0JisZCbIiI2Svl4C11Rh8br/apa4ujEOH96Ozsw35QgaMCwlA8x7ITiLwNzQ4gbm5BcEsBHR2790ruRmykPft2YvmhgY4wVLdLG4MTuLavUHU+p14/qmD8NvTKKUiiK7MwVbImSqDAg0+Pahr7sRi2oFo0ujtGtAwIX3f2PoaGupqEV+PIJ/NaHysZ0soOP3IpAgA+0worxJs4Pz5c2J9k1V978F9mVzSPJJtQHCYY5ds89mZWYHn8VhMrFcmCGjgSO13mnBSv55JFVYx/PRn7+Cb3/yGgkkC3GK2S6aFZrULZdajA+3tbWVDR6PbzD56KCfAcNRmRzJNA9pFjI+NYUNXl+Q8ZmemBcKS4cU5x0QJ78frd2teWrI8MnJsaJZ3gGANG+VYEnj33Xfx1PGjWFqcxc7t2yTDQjNF5pNoCugL1GgNuHn7vhj8vX19mJ+fwJmzH+HYsaPY1N//KAlGGK3A6pWMkkbJVAKUhi2AY6eEt956G8+/8CIiq2sYGxnCC88dRz65hlhkHnOTw2LDtW0YQGNbj9qC8iQ0J6sJ12iOUQ+awCnBdJV2FwAHDFN4iUm6hkasRtbEelucn0P/xj5s6u1BbSiIQj6rPsjlSnjv/dNobtmgsdjU0oim5lqMjNxFe3sramvC8HuCsJcKsBfiYmezVJ2AAQHbyalpMdyDobASZpTBYTXAq699HXbp1KcFcK5FImKfc37SMJmyHRaIQpBlKRLTPDp//rxkrOjP0NbSqvWSADArZFRV4ChI793rDYjdTcxnfHxCngYEbghiP3hwX8krgvW85o0bN5V04HrHNuR8IFBFVjTZzVxPjUwQgZ5HBnaVOxPnP+9TwIjNpsRZ94Y+jTEDnjsNwzhLUR6aL5Zw5co1gdhMVKKYhd1pY64Vk3PzGJ2ckVlra3MnFqZnsW1jN9ylBKKrrExqwmo0C4+vBjX1jViLZ7C6nsCW7Tuk2R8KBdHf24NiLi0WNiVv2A6rq8tIZzNqM05gjnfqdnN/WF2N4Oix4xifmEEiWUAg4MHOnZswOf4AkeUlhGpCGH4wjpXVmLT/i6WcqmOMqWwETz5xSMB5fV0t3JJkyovhTNbl8kpEFS4E0bwuN97/xbvyKmDFDoFpJkhZVcP2537Ascy+4pyPx9bVT1xbOjo7BbZRqoAsy+XlCEbHxo24ho1mqyUBv0zUdra3oa25Uf4hTFCyPwlAaeVixY2thEySe7dNuvtMJLGNLBkEVg4sLiwqWUg/Bj4HNdf5IoDHJDHbhEajvCeOXxpRG38OGzrbWsRm557FdZ0VQpzZBmwm8lVGZQk0UgLM6ZG3Aqt9yNSfnKS3wstIJxK4eP4cNvWxGqpe+xz3IZfXiUw+I4NZSmqdOXMRG7o3IrK0hFScpqcLSMaWsWtgB3KU0pqbRaAmiM1bB1Df2KiEJduMiWzu42K0MkHEPwQrHU6sriwbE+/5OTHOWV3EtqKXAQ2PlYytkMKwAEsLhP7UOavM+K4ElivZ0xawLfBc+t4lAdzWNSuv9Rmm9yPa9UPGcuW1HwdSBU1+DnheCXZbYLHeqyn/2TC7MgHAsxznPlnIlW1iAbSqCqIfRpYkBFPxwK+sZuIeapJzJjHHl8yjy2sJGc38XY7hXJ5Vhl4jHVI0cmW8NucIEyv8N+eU/DPy+YcgNsclf8f6DAsU5+fy96yXVWVjvBCseWjAc/6ekuHRqJLxAnPLxPRKsJ7PwN+V1B4r/OzcgwwAbnlD8Pf5DBbQz3HFKgcmk2lkrvtUdQA/t/zvsqRSZaLFIj9U9vHjIPrDBE+F7rn1vNa1rH9b7c9984vAc/Yhzy1Ts7NwewKYnpmRXBaJL9zfasJMToZRKNpUpUKPDu7LkfU19PX3ab7F1qJoazV+LTxncX+RKa8IABZ4zkRDQWeZLwLPuV6xEyzwnDJWMgxV5emj0oAqeP7PjyOrV6i2QLUFfrVaoAqe/2r1Z/Vpqi1QbYFfYguc/NkflCw2oRXYVQLhjz6qBFs+Lea5FRhawYbF6vk08E7ZghX4/CEsLMQwPDYDm8OJQE0A2VxKUhF379zD8IMx1Nc2Yff+vYjEaIYYFDDDa3d1mOCeETH1T6Wf6/VgQ3dnGagpob6hDqsrEd0mg3aCbGQeMeAg0MtXXW29QF2y2hj4UPOYwQtZy2Q3Tk7MYPu2XTh37oJYrrlsXEAH9cIJvEtWwWOYs2RckzX40Ucf4ejRo3A6GfynFfBbEgQmWIGA91g0CYfdjYWy7MazL76Ev/zL7+PrX3tV4DlZleSTkVHq9fmQTGWl+0hg8vbtOzJRIrNc7KWyNAMP/mQlkjlMJiLbK5PNCBijzvapD97D5Pgw9u/Zhcb6WrGJQ7UNCIbrkMoWxb5JpLI4ffY8jh07LmBu8MEDgR1d1ILOpNRubCtLt5UsXQaZLMknG5GMOwIM/J7PSXkaMibJfuV9Li0tCOQTg6uxQYExwTe704m7d++hta0NLa2teu/WLbsQj6bgD3jx4x//SCDeiWeOy0QwHA5IFoeMTRMsFuB3h8R0DoZC+ODDj7Bj507EE3GNgwvnzmHrlq148tBh+Lx+pO0e/OKjk1hfnkK9z4b/5CvPYnLoJmz5JDxOo0mfyubhC4TQ0rUJp64Po3/rTvU5WfUERhYX5rG5vw8rS/NopZY1ddIzKWTsXkytxGTayb+rS0vo6erGhfNnBXi1tLXg/Q/ex4FDh6S17fP4lHzh9WjiRy3lZJyMVYfMVFllwTHEtqL+NQN06sczUE6lc3jrZ2+LAav+rAkI5L53567R+81SMsYt+QlWamzcuFFJIsvUkf1pGemSwZlIGeBrdHgYTzxxWGXXTNSwz+/duSMte44HViUMjtwX411JkEQC83OLAioIflOyRTqlbg9+8fNfCDyiQeyzzzwtiYZivijQhDr2BL8mZ+bQ0NyGd9/7UODb4OBNlEpZvPSlF3HgwH6x2JQMY2BMfeWiMccksEr7TYcrAK8vKBb+ps0D8PkCOPnRh/iNr72EQnIdqegiitkYFmankbf5sPfwcSUslldWMT4xia3btyNYE8L0zBzq6uu1JnHeUdKBZrkMtplIicYTYoNfuHABt25c172cOH4UA5s2SqqHTNzxiWmcO38Nbe29AgKcbhsOHdoDp4OSKiWUcgW47R7MTU+hkI3C56W+uhP1DY0YHBmR7nf/pk0CTwlccl7cu/8AX/ryy7C7XAY8yecEpHCOXr9+Tck9rrNcByl7xD7p2bQNZ86ckfQQEw2sjGDbS0uarOF8HoV8DtHEGjq72pBKZsWoXV1ZE+jU0twqaadkMi65p2QqiXA4JCYhwXN+HgElrq/8PCZq6H0wMDCg+c0kJZdpgRmW7EFZwoFjrhKA4v+z2qWzq6eckMkJFLHZDXOS45USGzRzHhjYpuSg28lqlRTILaV80pXrtzE2PgePK4DdW7cjEVnCE3s3Y376HmylDOYXVzEztwSnN4j+rbswODaJE8++gEg0ho8/+givvPwSGurCSCfjcNgcpirG6RD7keuo5lEmLWCdmtlkLVLmhiak/+P/9L/gd37nO6iv88HnsWFqfAzbBnYgGc8iky1IV5/67DYnmaRAKFSPmelprK0uoaW5AQE/wb10GTQjwZkSUUyoOZBP53Hzxk0ZbPK52Racw0yqce3lHLc05LlfpNMJgeq9fT3qP4L8bo9PQDNZ02S+37xxC909vViMRGRkum/3LtZc6flZQWGuk9Y9MLEzv7iI9cgKdmylb0cDBoeG0NHRJeY3k6XvvveBDPq6Orsk1UXzYOr900h4PbKK+noayZpxu3fPbskuERDneI1Fo1r7WlooxeY2Rte2ciKe2sl5VpEZ0NFI+hAkdsLm4Jg34P5773+AxsZmY3QrObcpbOhol8wazV4JmBVQQCKdQE1drQyfL126jr6efmRicdy9dQULMyM4sHcb/G4/3U0wODqKhuZmtHV2oLmtVZUp0tsuGYat5DrKGsqc95RCYeUHNZ7JNGaCcXJiHF6PR/OCY57zxTpXWeeiSjDycfDcGDZ+1mD08UoOgZZlgNsCRR+CmuXDWiUwSABV///PZJ5bn/WPYZ7zPGmxyi0AnHPKOl9a90mAm2OdiT7eKw1XBSBTrops8/KL64gFdLNtLVa7En9uek8YIJsANv+P65UlTWOxunm+tNYonqEImrOvZNhcTvJxTjGBRQkqroFWP1rgO2+HY9di11v9ymvzPQTPmUDhfLXY47w+328B8vy3tS6yEo/gMqvdZA5dYnK9gJ7eHs0Z7pNKNBUL8Pu8mjsC/wtWssHSSi9XCpaB4Uca6Y+Y55X9V1kZIcn4CjPVv495/vD/H2OeywvI5cbYxCQcbq88GXbs2CnJRa4vhZIddXWN2Lhpi87k8wuLyDABUOLz9sp0OBwMCTxnFSrl6Ziobm9rLWue/+OY53JfKnEscX92we7yav2yXnyOKnj+Swwoq5eqtkC1BX4lWqAKnv9KdGP1IaotUG2Bf4kWIHhuBTmPlwt/+vNKMgwl89wKHgzA+ojF8Th4nkmvEbLD6moa77z7MZZWVvHs88/CH/AgsroisNNWoj5yHq2dHbh9/zaef/55gSoso+cBmoZxDBYIQIjV43aif2Mv7PaiwGIx1AM1OvirtNbuFPuIYDOBWTKNIpF11Nc1IBQOIptNP5QooIYvg+TLl64iHkuhuZlyIQX0dLfh3t3bAgbIBuf1YtGYZDQIaPJ9Fy9eFNhJI0obRVwV0lpl5yYQyVDGw07jxDzcbh/u3r+Pe0NjAo7TyRgO7tuDUMAv4EkGgEWWmbJk3C4w7v3338exY8d0DybYItBkGFXGENWYS5KtUyjmxV5dX1vF0P3bWJmfQXN9GN2dbWLKBcO1CNc3i3lO06R8iWzhNOYX5tHe1o4H9+9Lf5wMHwJukr5RTxt5FkpKGMaZTfIB1IfnPREMFNhrswvQNyaVJXikhe1BhAaBZYM1WVpRT9ftwvLyEuYW5rGhuwc1NXWSz+G1CSSTfUsD14MH9wvIs8z7+H2ABm9iBZbEEJxdWJAWOPV1CYINPhhCa3ML1iNR9V//jr2YnJ3F5bMfwpFdw+9882VE5kZRSJMJT2CBkgZehOqaUNvcgQs3huENEnShnm8W5y5cwO/93u+JcRvwuZGKR8FPv3HtKqK5AgL1LXCUSohGVhGgxq/XqzFK4Lm2vlbSGWSWDY+MIOALSvOdBoJ8ztaWFiVlyJq0pHgoYcB2ZT+TBUrWJwG2m7fuYGp6tmwQmYNLmhNFBHx+dHV2qCqCAb2Y437KKJjSdJMEcAh043U5LpOpDGLJFK5duyYTwR3bt5fHVh5Sx5XWuU2g2vzCHIIhrwz1OPZZYp6WUeisAOlt23cq0cPnJCOdmswMUp8+fswYMJbIJC5gZnoO0UQKuTxw7eZtLC6vKcHU0lSL/Xt3YTWyIvZ5LpvGxMQY6utrpZlO4JwsazI7CdgTgCcgdufuAxk4kh3/wfvv4puvvQIXMoguTqGQWVPVxb2hKZx4/mVJ4EzPzkk/vra2AXWNTfjkk3MCrRsam+Hx+RAOhSSFQxCLhDXqnjPIJpCyvGhkLp596jhamhrE/uPYm5iew8WLN7D/wJN6lpqQD8EaSuoUYCvlkImnkGEyjIm7YlbAKvvJ5wvi1t27MvFtamGFBSWD3Hj/gw/R379JQAGNGtlfBOmkywtgfS2i9iBAQzCfjG0mzhI5MucLeO/d9/DVV181/gdOpyobxOr0evW9zWnYevISWF6TKWd7W6cSLgTA3WzjXBb37t3Dnr17lLQhmGOZI3N+c2yZdb6k+WZ0sE0lhRIe5THH3zH+BYZlaQFW/DkrHqhfTea6AYIoZ2CktljREl2PS9Kpq2uD2svvpTRJEdFUEt5gDa7cuIP19TTOfHIRL554Dvt3DSDgyCC2NoXE+iKiazEBroHaRoHnCcn9OFG0O5UUWl1exN7du8z4criU+KM3gYymXZxzZX3cEvW2adbsl07vpcvXMDe3iKNHD6OQT2BjXxdKlJAoOVAq2OFyM5GUhNvrRDIdE+s5tp5UcjQZJ5uS2vtlpr3ToSocJkmyebKuHcilC0gnM9r/LMBODNwMwbMA3nrrLclwUTKMTHnNDa77ZPxz6AqspHwIK6poSLugaiA+w+LaKg4ePohiLosgAfxEHMkEk8tFgXME7zw+P2rr6uH3uWWOux5dVwJ5eZkms06sRNYk+UUzWu6BO3bswvjkJCanp6VnzsqcJw4dxNLiHNZWV9BYH0ZzQ732N+qkM+lECTUxkLV+Ge1kowPN9i9IyoiyV1wfucbTtJPAvtG0duDB4JC03Wno2xAOy6iQ6zKTmZRJIjhLvfNsIYdkLouFpQjW1hJobmjF5MgwsskIZsbv4aljB2Er2JS0nSGg396G+pYWOD0eNLU0qz+EORM8Zw0ZK5TyxoBQ4Hg2q/vlfmklmZm8EjCsOzfa1o8Dkl/EPC+LXD9kZlsA8+PguUDLvwM8rwTO9b3ME3+54Hkl89xQ4D8bZltg9EPt9XJSjXJ5lXLgktqQREtWZABem8kimbsrIWf2MZ7BCEQzWcdqRI5X/p8l80I2PtdRmlPTuFbrDqX9/H5J/m3s71f1A+cI13pek+sor1sTCimRXXmtDd3duh9jxPxIToUVYvyZkW4zxvT8bM5ZyrwwmZMj2O3zPzT7ZVKA66Q5L5lklfWV19jQ1ytwmYkBJgt4T/y+u6tbTbu8tKz54HU60FBf+xDw5x7BPcD4D5g9Wye2cqKEEoSVIDF/bvWdNU40Pi2n27KmeeV7KsfvwySQdTJklUAFeM5nFGvf5cboxAScbp/W+l27dsvUWH4WmYKY561tnar8ovcDjaBJPmHlDxOzPUys0qthcV7yicvLi5KUs+aZOZuyGkYWxEbrvqx3bhWukJLCfrE0zx+B50xUm5jFaoOq5vm/RGRZvWa1Baot8B9zC1TB8/+Ye69679UWqLbAv2gLfPzW74t5bjGEvvjDjGFoLm3MjSy9SAvEtYK9R1/zSKciKBaprVvA/aEJXLl2HU8/8xQCQZ8C/7mZebQ2tyOTKmA1uo4bd27gu9/9rgIjHrYZGO/du0fBDpnnDJzIvNnQ3QF/wLBRyWxpbaXmKSUFUjKaNMFOqRyQpBDwh8R8Ddb4UFcXku4vWW4KQ0tAMpmBy+kVu5DPlU1HMTc7g5s3b+Eb3/imYX17achHMIgBmxN37txREOf1OmUASnDHyBbwwE62LdnSGfh9AQXdfF8uV8TQ+KzkSnq6OnD/7i1s37oFfT3dkgKRfrhAU5vAYLJeyUIk89wq47WYSzz4W+wnJT0IduayArAunTuNuqAPU2ND2CaDwICkIeoaW5HMUZzWLeOkWDKtdqJuLLW3acJJUIDgm3Tky6AGIzjdl6Uxmsurj8gytpInvBeyWAWIkIVLEz0FdpTScSJDkMlhE/gaj0elIS4phxxZsAQCaaQooRsBZ7du38GXXvyypFPYfhfOX8D4xAR6N3Th6SMHqfCJXKGAZDYrg7eijaD+HVy9cgNfeuFLSKey+Pijk3jymeexsLyEmdG7QHIZ/91//V1cO/8RvE4mKwg6ueEO1CLc0AJ/qAHxJIEzNwosTba5MDQ2iTv3H2DzlgGxwgt89sUFHDywH3eHhpArldDb1YXNvb1YXVwQ45cyLwz6CjKfC2FpZQXXb9xAcyOlTupU1cCxy+BeOuTFguaDKds2+qXGc8wmkJYSN2x+gqt79uyVjIaHOtEE2p1OAe+sorBKxxms80X2OzWwCXSJvZzLIhyuFWh77vxFSRBs3TKARDwmsJ8giwBXVkQogQIUS3nYHAS7CBAYCQfOMwL7rKYgQNjR3oHVtXUlVRg4U7u0r68XtaEwfB6vkkJrazH85M23MDWzgIamVnT39EvuYdf2bWisC+PSpQvYMrAFkZVlfPzRh2htbZLRJ009W1ua1Fdr0Qha21pgd7qxuhaX/MuRI8fw3rvv4OUXnkXQXUJsZRqp9QUkohGsxnPYunMfwuE6OD1emeVSloWyRZG1mExzh0bHlFwLBn2wI4faujqB9JwvmoqU4Dl3DocPHcCmvl5pu4ZDQcQp21Ky480330E43CggeHx8CC+99DRQSGFhbgpOMghzRUxNTiNfAnbv2aMEXLiuAQtLyzh/4RKOPX1CcjacO2+/83MlfIr5FIp5YyBLc1mZEooBa3QSmAghI89ah0enF3HhwnkcOnhQbU4DWiYnKUlENu7c7BzaO9pQslHn3YlS0Y4f/ejHePnLr8qXgYxAsv2bW5rEiubaWxMKqqqHgI+R2zBSCQTP+SIAxOQkv6ZSSSO7kEmX5RkKAlF4n3wGavhbGulct1jNQ5PMtrZ2mV4WKEVQooSBkUMgeJ5Mmutz/ttAiYUM7Fw70hmsRhNYW0vjww9O48kDh9Db3oSmsBO2wjryqQjy6YwkA7IlBzyhBgTqmhGJp2BzuNDe0YFLFy5orR7Y1A8XjVPTGZnJksnpdDslq0Odb+pe01Q5mczi5MkzGB0dR1NzK+rqarBjez+6O1tRpC6zwy3mOcdZvsT1zo50Li4TYVvRjvHRETQ11CEcDiqxRh8HI7FShMvjESjM/eH82StobGgWe5ntxcSvYf/fkD48ZZFeffXVckXPiqSb5A3hckgKiwlXttfJk2dx//4Q9uw5hLa2Dnz40WkcOn4Ut+/eQiK2jkI2g1DQh2Ymc3xegX5ixjI5LLAwC7/HganpGSVuqU88NjYp0ImAfzqdU3IxHk9q3AbDNaCp8HokIkb77NQEvC4HWpsb0FRfi7bmBo1Xw0LnukqZHtdDOY5HDOSyXwj3H5sZYzkaZufzMgxNSfLLK2NiMvOfOLBf7el22CTnwGS10+mFy+NCJLoGm9uFf/fHf4ZvfOPbuHbpBsIBn8bH5OhtvPDMMZQKJYwMjcPt8yLU0ICmtjbEkkl09WyQ5JigR4HnxOdoTs3xYKTimKzi+ktfB1YnEXwlwMm1mN9zD6dJ8j8UPDcKE4ZBXAmwW4CnRWxQW1Hm5XNkWz4DnJsF3Fzvl8A85+UsMFyLwEO988+G2XyOyoSZAV6ZhmCS5BF8bp1nuMZQy99IEnEPBHKUuypL31gJOJ7FOBcoZccXzzZK0lEeDDbNF7PXGb1w/j59A5577rmHkn18j8Vi5/UJ1nOscQ7wfVzL+DOeN3nfXMesZ+f1yGgnWM73WElCvpd7O4F6mngTPOcc5r3x2fh73FMttrz1lffa1NZS/gyeSYwsD9/DtZteBrxXgvb1oRpV5TG5xOtyHXkkIUM9eUNmUbdLrP/Rad4Ci60xUgkeq29YZVhO0lp9ZzHqHz/bC7Aug/SPa55bzPPRcQOeUwLt0KHD6hOazE/PLEjyrW/jZlWrkFzBz06kEognEqpoHNg8ILmylZUlVdXxkej/Y86jhnlugec6lX6O5jkniPJtlBQr0S8lJy8Dm/uRbIuVSKiC54/GSfW7agtUW6DaAlrzq81QbYFqC1RboNoCn98CH68CadwAACAASURBVL75b0uWQZEVqFiH58+8I0/w3GieCzQXoGPYVVpsWWpdZq8Q8IjHltDY0IKJySVMTi/i/Q8/xjPPnUBv3wYszM9icWEZpbwNM9OLCNaGcfTp4wp+yMK5ffuWtJh37dopmYqx0RFEo+syDO1ob2VopSBLMhhLS5JmMbImRZW6khVLeRW+1+MOSPZiaOgBduzchob6sDSexeYRSJGE1+OT7AEDdYLHBDcpm8IghbrElGxh3NrZ1S3GEpnnZMmThSofqyLZg5TYkGqvATJ1bQJdxkySYNziSgxDIyPYtXMHMokUlpcWsXXLZklw8DMpN5NIJdWeZFCR7UkjTYIipkyYch5kFxJcMhqv/DkZfZk8GaQeRBaXMTY4jLHBu9i7exv8fgeCoSAaWtqRyJBp5EcBLqwn4vjgww/E+B0efIBjx4+ikMsJQGeXetyesnanXYxDE/RSMz6q8lqWNieScbGLKNFC5j7HQmxtHQHq+DodMtwk85qJCofbhXgyjlCYsitJtTXZrmTAvvuL9/DKK68qwHa7PPjxj3+CLVu2YWPfZunpXrhwUQZ11A7e0NWCTZs3Cuj0B4MCa9kOY2Nj+PDDj/Ct3/wWakO1YkI/GJ1Cin3hKKKvvRYdjT5kovNwlWjuyftyoejwoa6lC55gneRH0tm8QPUE5RpcPsDuwocffyzgmf3a1NggEIBJgebWZoRragSiMQHiLbOFKYPCZ19dj4g9y/6iZENaDHDKkhQfssYUDDPJQNMuh1367WRvk+EWiyUk78Hkz/sffCQDQBrViSVrtyG6voahoUEE/AE0NDQq6J6ZmdE8IlteOvNiurHf4tJy37lrN9748Zs4dOiQAAuOs3AojLb2NjH7qQttabfTQ8DpNpIa7DNKmRBQY0KDwS8TQqykICjMa126cgXHjz8lIILPa2PJtIzgnPj5O+/B5fHB7vThyPGncerUJ5KFuXzxggz4vvrqKzhwYB/SScpRLGJ1ZQljo8PYvKlfzDpJdxRyaG7tRK5gx+Wrt7Bv/35cvHAWX3r+KTSGPMjGlpFcX8bE6DCa2joQrm9CKFSHmtoGxFMZOF1+mTiuRxMCZyn9Qz8Drkd2W17AcaFkQzKdE0ud0gEM5OfmpvHqy19Cd0cb1tZXYXd74HBTKiOKn//8fXS0t2HHdsrIOLC6PC/j3mhkDcuLy+jZ0IvO7g1iwDOAv3vvAeKptNYSSriwsmBycgZ37t7DiRMnMDszgeXFWQEqZOC1NLcIVCCIwDVO8kXZnBjHlM44e+EyvvbVryoBQ+kI9rvYuw4H1tfXpJfb0d6OEnLqaz73tIBRL2pqwrh9+y5qakIyLmXChUZ91CXfv3+vtLXJSucaQ8DZApfu3b+vdjMyK8b0kyCiAAlWqRQoP2TksQh2cV0TYMzr2ByYmJjWZ3HNdLtpDCkiotabdJryHaaihuM6n0lhfHwE3b29yBaLSGWKuHn7AVKJvAwfa3we9Pe0obOtHqVcDMXUmj4nlspgLZVDKm9HPFdSgmz3nr3SDn79r/8S3/vt39IHcj2TZ4RM84y2OuW5KMOyshLFX3z/B/D7a3DkyaPY2L8Bk1Oj2DqwEW4nE4UFDN4bxK6de8WoZoKQsmD+IA2jM7h84Sq2bd2sfYvs+lyWPhpmLSW4Ss1fArN8+JnJWTidbrR3tCvJQ8Pq23fu4sLFC9ixYztWlpfwzIkTWle5/lBaxmgn51SFxQoCyonx3l966Su6Fufl2noMb7z1Jo4dPyYWfHtbixKAHZQoUaKOgKUBDglLsS9LpZySXpzjwRANbSnFFVGSjFUnK6trSpTRxyOdTaMmFNCYC4dqZEjqIiAWXUNLUz12bN+i/Y0+BHxWSiWRVmzAVYudTXNokyDi8/F5uPetrceVbKamO42TKWM2MTUpkPLwoUPSfackDEFsGpyqOsbtQiqbUeXID3/4Bl595TWcOfkJ+ro7MXT/OjqawmhqDKFEP5art7BlM8dnAG3tHQLPG5pbUJKLqWBItZkxW6bMjDHqNeghzRJzYtYzEcrnoUcDX5J9KYPhlbIqj3+vf5c1z40+/aO/+vSyGaUFqlvguXU2qwSoPw8gta73CCzl9Q1QX3mNSuD9ITBaodlunQk/JdtSlqezwNTHz4uPP4tqpYqP2OQW2Gv9HoFX7hMcj9z7KM1Gbwqyxc36Uz7rlA1Wdd6joXqOck8cvyZRz/MLH5L/z3Mq128/AfNcXsadNH/neUG65WWDTrHY7fSFMOPSMvxkv0qbXPJGKa3JnJfSU5c5pjETZeWN2edTcDtoAm+0zVU1Egzo87SvKzkOGYkarw0jV2QB61wXDIOcHhBZM9dtdiUomVgXKF6W1ONnWGPEVBQZiSGNp7K6idFe/2xfV4LnZa/6R4keVSoYBjvb/tE1HgHsTN6wzVisRfkr+vawD5gYZZsMj43J82F5ZQV79uwpt7cbo2OUb0ljYOtO7YfDw8Pa/yiBlEybc29XV4/OEiRZ8KxTWxuWoT2TrKrqKBX09aGEkZxfjEnowz+GF2P6s+x/w4QYKB9XYRjKZzz0wr+u4kTVALnaAtUWqLZARQtUF8XqcKi2QLUFqi3wBS3w1l/+zyWyaKwyWx60rZJxHUjLDCIeRUv5FHLZpEwAGSiL1VQO9kRyKR/mxWJBHoUMDSEdiCfIDHLijTffQn1jHQ4d2o+pqQlk0lm47F74fSHMLi7D5nJLr5lgoDGvJLhUpxiWZoYLC3NiBG3o7oKHJnNl8Jz3RgCcwb9lOkWwiYAIAYrV1XVpr1+/fhUNjfWSRWBQomN1mc0iXpRiBoISBQGWDHyGh0fEQGIQwGuSeUYge3ZuVnrhdeEalGjcqDcbozM2DQNq/ojseV7VSI/kZdw2MzcPvz+IUh4Cv7q7NmByYgwdne1oa22WeR4DKhrEkelHhjsZ3LxXBp806CQgyvvgPTJQd3mcyBRiAjxcJR/+5P/8U9R4Xdizux+BmiLC9WS8NsHurEc87oTDE8T1O9cFzJP9OTsziT17d8PltIt9HI/F0VDfKBkc89lk0rkVoly5ckXsXAaR69EocpRdsNkRjcWMzrLDibCfiYM4NvT2qCTecIVKsDGAYekyAXq7XZrz16/cxMToJF588UX09pB16RMQfvbcOQxsGZCuO5n+1KYmM4tmqmRaPvPMCTjtNgRrAlhbXcbZM6cVyL3wwvPGHBY2/Pz9T5DKAR6XDU8e3I2Qt4Do4hgKiWXYSiy9B6LpEvY88QxSRQccNJK025HJFCS1QzkfgjYrK6vYvHkLbt26IVCHYOS27dvKMip5VUYw+VKnkvM86ilz4qA0g9FQVvxazGgs894ZBFueARYrzWKaGkNbL3L5jMCvfK4Et8uHN998G4cPP6lEBfuMLOFYbB2nT5/Epv6NJoAUc5EAmFufK+kPyTsYwzUarBL8pqHg6U8+QW19A7Zs3SbAcn5hQUwvysgwGN61Y7tKpsNhP9xeVmVQ1qOgMRmurZcB2OLSiqQhOju6BMD+5M2fYlP/JrCbd+/ahnw+DafDzAuCIalUHqNj09gysAPDY+M4c/4ssvkMNvb14dlnTkhSgqx6mnK6aGaYzeheEvGo9KhZLRGL5+Bw1yCTB4aGh+BwFHH0yF5s6m7D8uwE1pcWMTo4iL7+HoQb6lBb3yTQPJ0jE80rrXICcNu2bkUoXAOv2yWNZo+L8yqDTA6YX1yB2+PHtMrN87hy5QJe/vILaG9rkokt8V1ei4DlT37yE3R2dGJjXy+6Oztx5swnAvQoH8T1ipUz1Ks1yZC4TNS6N/QY01JWWzhc0pZmv7PEnSxegjCc/wRTZmamBa4QsCHjlusQxxiTeGQkjgwNat3s6u4SW5HgHtdBjlOCLhs39hrT5DylM9yau+vRNaytr0n2hcj17Tv3MDk1i5doxJjJYXF+CX6PR8a9BGXIyqYsFbVpuXbOzsxhdXUNmUxOSRuCo16vYVZqDJarV8ii5L85Di2gh4zlqck5zScCzVSpttkoO2AEr5lIUsWK0yUtcHuxgPnZafiDNQgEQ4gnMrh1+z7sDjdqgrUC//l8WiczUQSdMbQ0hTE1PYlAuA6eUD3a+7ZicS2J9s4ezE5O4t6Nq/j6V15COpuEN0BjaZpdMglpmIp2m9k3/uqvXkf3ho3YsX0Phobuo6XFj4GBjZp/TNJSTqy3pwd+r1fJTE5wygzxtb6WwOTELPbv34NMJgWX2xj+EWjjc7pcTILRTLekfrOxLeidAbuRmYEd+WJR6yAB73t37+Crr7wMr8uJRDor8NfyOrh18yaGR4awZfMmmY1y7WOSgHIYAu6SCZnBsvqBP2Af8mX5laj6x+mUfwF/RgCa+uGsACCAnkhmNE4z+YIS0ZS2oVwa1/XFxVlp8XP+E8zkGsP92ex7Nmzs61alUDab0phyan01CRJ5JiRTGiNM1GnvdPJ+uZfYkYjmEKfpK7X1/X4BohNTUwbUs5UQjcclh0SkLBDwormxVtVeTAYQqGc10tL8AjLJBIIeJ5LRCLZt6VOlyVK6hHNXr+P4wb1wsupAcih2NLZ1Isdx53bB6abslZFucdjMui2pDkr72Mz5h5VWZbTRMLwtAkEFm/yzIPYjUFMsdy6YZfDcWset+fK4nN6ngE/rs8oAKeebAPcy8Mn3MqnzWYCbIORnD4XapXmGqQDxLfBVRqVlGRULxOe+/0Xg+eNXN/4pzDmwjQzLWqPdMA4+xZTmv5kEsuRszLXMDVsJBcs8l2uhkfkxpUIc+9ZXPYvDMN4tJjXPTslkTvIhfKmqz+PRGstEowydyzJ1qqzTfbMCLIOaIMd8SWdCru05JjFLJdTW1Va0mTkDGrLBowpBtpUxCTXgNtdpjaUsGeRGH/5x4srDhIjO17yXcsaiXBnIJ9N6IsP6Miu73HfFQpnU8piWuZWIsBIvVpLInIWNXJHEh9j8+k8LNH/0tWijp0Nee3WcVR4lkgFMIoFnboLnNrtbzPKDBw9qL6L0EyXjpiZn0du3SedXJnEDNTWay/xcJv9X1qLYsGGDqi7pE8KKOZImlLRSBQVZ9XxeM66LxU+z5j8dt5iRw9iAkog0DC2WwXZrfFbB8y8IDqs/rrZAtQV+bVugCp7/2nZ99cGrLVBtgb+vBd57438tWRralhFoJQPder8OroX0F4LnOtNbmovUAUUeqdgSQjW1WFlJwO2txYVLV3Hn3m289vVXBbaMj01idGgCjY1t6NzQh6GxMR3Ad+zYJiYYdUwpH0Bm3dzMDFYjyyqHpQ46gUkjz1IQ2BIIGj1psqEpKdLQ0CDDIWow3759D1977etis1HneWNfDzaRzUpDQprV8eBeDkYYfjhcQQF9FsuSgZLFyBwZGfuUhi+1oIMsB1fQ4BSnhbrqBOKkS+w0AKDYxQQwnS7EE0k8eDCEsdEJBP0hDI+M4ksvvogrVy/jv/yv/g3m5qcUSKyurig4o/mj2OUGXZK4CUG727dvo66uQWxiavY6PZAEgb3kwo/+6nXYizkcPrgLXn8JgRqvmLjzi0mEazsE/tlcDvzwb36II0cOY2V5EXv27tS9GkYd24agThkUUYBqmFpLS8u6D5bZMplAPdFMNie2MwMyAtqlXMrcM0GhcuIgnkxKe50ltARqz52/gJu3biPg9anUeevWbXj11VcUdNbV1eL6teu4dPmSMR2trxejmc9KDd733ntXBmMEyTmWqN/L8XLs2BHs2L6tDPgVcPbCbQwOT6O+Powt/V3YsbkbkdkheEtJjA3dk4RGbXMX6js2IlWww+33IZsjazYndjWBmNdff0P3RoCc2ttkbFM6hf3BcXjz5k1JlhDUVDl1oaD7lQRQNitQjezaUiGHUKhGABBBSyuYt1iFDBwtUzJKDHFcUn4mlcrC5w3igw9OYt/eAypVp/wGQU0GkgQO4rE1vZd/+TI6qCZwtwzROL8N0GBAt0SSOs7XEQyHcOToMTE8qas9eP8eGuvrNE9mZ6bQ2FQr9heZyg9Y0TA2jt6+jWhr71Sg7HJ5cPLkaXkY9PT0Slf6heefRVNjLXw+J+Ixsu99GrNko0WjKdx/MILO7h44fW7UMAFVLIg9mqVUA9m5bqckXKhLTTY/5ycrFahzni/S5BU4e/4KJqYmsH37FvT3tiPotaGhxo//6w9+Hzu3DqCto0XJt0C4HuHaZqRzhGmdAofn5ufEFmdwTtwqFY8jk0qLpW6zuxBP55DO5PFnf/7nYtQdOXIIe/dsRyy6IlmeWCIHlyckWZy//du/xe5du5SM27Vzp4BK+gbUBIPS2aX5JsEFH1naubxAcbL4NykpRuO3Eh4MDQkYb21pk/YrwUGT+HBJeoDAOtczJpG+9rWvSdLj+vXr0r/ubG1RwjGdScmLgExxJkyYgCLAQ8YeqyY8TrfmDPX3aQy6oacbXZSMKnBclLC6FhUjfOeuPYgsr8LndGptC9fVqLqG669hTXPcacHXWGKiBmIq55Uskm61k7IyBjhnck+AVzkRu74ew8LckjwjYrE1yVy5XPR5oFEuEycFrT9aT2kUWcwLqCHbubW1Xe01PT2PO3fvC9ju3zSACxcvYWxsAkef2I98bBbtzSEsLc0JnJqcX0I8b8fsShzf/le/i7ff+hm++uWXkI5FMDQ8iNb2FmzcaNjxq2sRJe8ABz7++BRSyRw2bNgojXjKrvRtbEGYLGunHbdv3tRexLWdbG0ySwkuck3gsy8tRgT87tmzC9FYRGsHk6JcD8iwXVlZkwmEw+EG9Yk9TiP7VbQ5NE6LBNsKJZw6dRpbtmzCL37+Dr7xG19De0sTHG4f5hZXtM+9/jd/Iw+Jb33rN5W0lXEmEwFlFjfHEcfL5OQkenp61CdMmHNcsV/43NT2ZyJV+vd+r5Ki8q+ADRMTU4isx1WVs7i8igwZvk4XWlrb5UPi87k1zsnK5brJNiBY1tZG7fCS1pHe3i71I6jTLPC5JLNfn5ds3YyAMN5LKp1Ac0s9VleXzD5bcLHGR2NKVWmTU7h5+zaePnFCYKI8JSjtksshur4Kr9smqRqBk0VWQJAda5fG+4WzJ7G6OCuAndUs4ytJTM0v49DurVibn0AumQT3qLzNAVcgDFcgqEoCSsJQjqu1pV39sxZZU8JkfHxUCTj+n8F2LQCzLMHyGHheeRb7lKQJgdMyeG4Bf5UAoAW8G9z006aQ1u9ZAHclsP7w+y8AuB9nmxvItAy8fw54zt+3mOf/NPDcAj8/i9o/rF4srxH6LGUhDBPcknPhWLbkUrg28n4EjJKwYee+Z4BoiwBiJOHM7/E6/Pn83Dwy2ZIYzrzW9PS09mQmpfm7XJ8pzcKfc01eX4/A6yO47tS1OS45X7i2WvIr/D3OayMvzzMAz5WVuv4mgcjPs/rMArF5arT6mM8hTwDJqBjGvRLfBM6ZmGP/l0F5i/BhkiVlycDymqueVC7hEQTCz+DvVuqem8oH3pHlPWBVkj4Onhs5GN4TXwVQmjAvnxBKQfHzuedZIDXBc5qDktSya/cuzVGvx681b2lxVVJQNDWWN5GfclFsW2NMzcowGs9zTW1uakRzc6N8YriumTMPn9f4a9DEmD4oleOH98d+sZ7VOvdwT7K7vZ8Bz6uyLX9flFj9/2oLVFvg160FquD5r1uPV5+32gLVFvgHt8Cpt/9Qmuc6PrNsusyAsQ6g1oXEOCqmkf8C5rkCu8fA82wqAqfdjVTGhlS6hLv3B+EN+JDJJPU3FAgjlciiob4Fa/EkGlpaMDs7I9Mgah7vo955bQ3yuawYfvFEVDq+Wwg6lYMismgJVjFYl6RGU5OYtfF4TEH5D37wA3z727+Fd975Bb7yylf086tXLuHpp46jJhioYJ4bjW/Ga2Spkh1JDUvKHJCtacycyOpEWfZgCqdOnZJx2erKCpIJo4VJ6QRuOixfJ8uQMgpkf5KZx/ZlEKGAL1vA4NAoNm0aECjJa3988mM0tzZhYGAL6urD+Nlbb2H/3t0K6ixzKkkDwIBRV69eFWP48OHDYtln8zSvK6CUz2F06D5uXb+KQjaFzVs2SzYiVNcIdyAMrz+EmblFuL0B/PSnP8XAls1obKxDc0uDGPT8W8gXsTC/iI72TgElbBnKMBAoYxAiFn0+p0RFIpVGX9/GMjDLpEEeLhgWpxiGMkAtYHF5BbFEUlq6l69eE/Owrr5exnK7dmwVOEiNe/Yfg0YCzWQm0biLYM/mzZsEAlEGh4mSyNqqkgsMbhlUhcM12L59+0PzrCTBWlcd/u3/9u+xdetmJKLL+MoLx+FDErcuniI8hQ09fQg2dsATaoIrWC8JAhn52RwYHh6Vpn5TU7NY3uyH7u4uaRpTeoVhJM1YyQC+c+e2+p9SQQouK8wSGZAzaDblxizHzmBgYEBBMtmVhuVF+Qpjzkgpopoavxi5BBFdLq+0qU+dOoPNmwcEypLtHwgQwDdGh2wrUxZPljA/xwSQ/F6MWIsRyZqQPKUGHFiPxSimgz/8oz/Cf/vf/w/G6JVsaLIr7ZB5Z2R1WXPQSqjRLJBa5+xPMVNTGTFdJyence/effz2b38Xt2/dRmtLM9paG2G3F2SWqUoPuwPLK+sYHh4XiE4QLk0w0e/D+tqaxg3HXk3Qj0wyqZLt6FpEc9XSYadeMqX1nZ4ARsYn8Rd/+X3pke/fuwNtTWFMDt/HpbNn0NPVicXFOTS3NGPH7n2w2T3w+EMo2l0CsCnHYreXMDR4H163A9u2DsBJ81jYBRTWhBswPDqBU2c+kRdAS0ujGPTZTEIgaLHkQTxJU9/31G+UkMjl0gjXBDVWadzLZ6LxaX19HajZJB1bAs0Arly9JskZ9j3L3E+ePo19+/ZJV55ta8lZWAkVmRTmyJYMCgD/sz/7MzzzzDNKJvndLq2BI6PDAlOZUOR45XuYJCSLXezTIuB1e3D/wX1s3Ngnpi9N+QiSsi+Y/BgbnxIbuLe7G0sz00gl45IbGRjYrGoIapNzLAcDQQG7TK7xHovFnJIQhqVoTGo5lg0yY/5Sr3p1NSKZJ4/Ljbb2VlOKbzeeEWS7EhjhvZIFTg8KtkOOiZVwSBIm3RtoFk25rjRGxiYRjSawa/c+JTvPnDmL+HoE3/v217A4PYIrFz5BU30Y4fp61DS2onXDFpw6fw119U3YNrBV2t/37t3Bzl07ldzi3rAaWZXGOGVKyK7fuHET6uqouW9TUo6GsEzu8HXn9m2ZLLNhCaBahn0GyKLOfxzLSxF0dNKTg4A8JYzSYlKSdTk0NILFxSWBw4cPH4LLYSQZOCct5jmBoatXr6vvV1eW8cJzzyjJQ1mn5dWI8cVobcXx48eUYCJYTTkJMWa1Rxqteq7hTBzz87hWUEqHewqrBiQjZSitRtOaiWRp0dPrwInJqRklnFh5RL+ByWlqU5fQ3NKKSITVBwntfzS7ZSKNMhlco5jMYdKFe8viwhwikWUEfV6Ea8LaN8i4J0udyQqOWa6LrLbZt3+PjLiVdCnY4bC7yvPVIQNnAvbHjj8lYJUyUpS+YULxwf07GB8dMvshWcUlmz5rdXkJTnsR925fw+TYEHLpmNrr7vgS0nkHetvq0NkUwNrKvEDKRL6EmoYWOKibn82LZU6WNPcnzplEPIFN/f0YGxtV/9eUfQA+Dzw3gOMjcM/yCLHOVUouceIIaP0sCPj4+/8+8Fy9WNY3t84b7HvRAz4HeH/8oPjLAs8/H5g3JIVKGRHr3Gklkq37F0hMUFkgqJEN43jgWJWZtq5jgF4DkhqQubJqUuz58pnU9AErHoz2NkFXl9srIJwALtc0Ei+4ZnF8cc8kQM6EDcclyQlWMpA/4znEkoUx619RbGljOmoS19a9GC8TA+Ab6T3zTFzr5C1CU9xyn2kslOfiw7O3EglFna/Fti6D59IAN8U6D5nYleNFSi6PvawEiNXOvwzw3GKeW2QBnmVHxyeRJ9+mBCWJ2V7zc4uIRKLo6e1HU2OL1vCYCBhZSflxH+Q5lrJm7Ifm5iaEagI6k9SGQ2WG/aeZ52aMmKoN69mt2MUiMljgOSu/7G7fZ8Dzg8//51Wc6LNDpfqTagtUW+DXuAWqi+KvcedXH73aAtUW+Ltb4JN3/ughDagyyKv83hy0KVZJCYXPl23R71SA55RtQS6GfA5YXUsjk7Pj7LmL2Lp9AHUNYTFafW4f7t4ZxK4d+9DY2oaSw4Hvf//7qKsjy9UpsGJjf6+A5+mpSZX489XT3aNgkDIeDMIvXrwgvW2CH2S+0rxveGhIgVJnVxeCwZAAybt37+Do0SN4+2c/xcGDB9DSRM1dY0JUyTxPpQoCN8j2pOYwD+EMmMisY2AgdkwmI/bq7MwMenv7xPAlM3nDhm4k4nEsLi7g+LGjkj9hs0gPMpMR0MnSdpolxhNp1IYbFUD4AzVYi0bx+o9ex7d/6zsKEm/euIqtmzaKtcvrM/BeX48inzMsPAZC589fENhMdnpzcxsc9iJSiSUszY9hZXEek+MzqA21IBJN47VvfgtZ5JGhIaHNgcuXb6OhvkHaki3NDWimsZvXAw81Y5MZjI6M4vChJwR4kV3I9iV7imzTBNm1Hq+SAauRNUSjMUm0EPTy0RyuQN10guZ5OFxMHNhw9959fPjRSSTTRi6F0hWHnziMxvoAwmGf2pVBFln+DGbZfwwuCYwYY8KUDO6YIGAbUmKA5dbSTfZ4TPLH4RCY5wtQ0iaHfCmAsfElnDv7CdKJNRw9uAstYTcGr1/Elv4egSy+2lZ4Qs3SRaZcAYF5msWyXwk2cRwQuG9vb1MQTfCUQBlZ0jQ4ZXDMcm8G3NRWZT8bqRabmLgM4inVQh1V9qFlvMj7tAzPeO8M5MmyZ78SsCbYTvCGWqo3rt+STAbBKoL0lMRhUG/pA1PyhkA+S9StlwXUUF+V98j4ktemDArnFBnHZBv/u3//J/jWd74j4FbSDjt3Gy20igAAIABJREFUIuCnRjGNdB3IZI2BIlmlteE6JRcIvHMMj49PYnl5BcGakOR8vvvd7+GDDz7C9q1b0d3VBrfbjkyaLDLjTzA1PYdcroTNW7ZjZm4OWUqJ+LzyB6CnAaVaagJ+AbXJeAL5XEbsc4LqDJIpoODh3EykcPb8BfXzg/v38cSh/ejv6UI2sY5zZ06iqS6MoN+v6oj+LVsxv7CCcH0L6hqbJYXh9XmRzSRx984t5HNpJepYDU7DYeqyJ9I5Bdl//B/+FE88cRh79+6SlwEZ1mx3uyOIC5duYHiYYN1BbNu6Rfrz1HmfmZlCIZ8RY45zl+OBlShMSHEe8/MJej7xxBFpO3EunDp9Gk8++aRAToL7U1MzYkByLdu2bZvmBscTxw6//vCHP8RXvvIVVTjk0ymBSyury/o3wRnqeNOok1/5b5kdZ2linJanRGdnO+oaatWvlClgX7Ks/v69BxgZncDRw4dRS7C8kMfk1LgSU5S8UjUE9fuZrMvmNeYJunt8Lo0VrgdG5omsXwOuE5yX3E86g4nxCQEl7e2tRrffyednFURcfW5Ypia5yLZgn2eYWAoGcPfOXbR3dGm943bkdHlw+pNzaO/oVNLqww8/Rl1tCIf37YKzkMTs6F00h30yq8zbXahp6sL/8cffx/f+9X+DQJAVUSuYnJjAgQP7cev2TZyl3I7fg337acrrV5KOYPD83AJ27NipRCBlSLg2ryyvYC2ygv7+PjGttfaQ6e2g7IFNANfk1LQSCTRrNdruJonGPYfVO/fvPxCItn//QYFDxSL3N7lDaOxxjaaEy4P7Q/LOIHOcVToEptfEhnVj586dYo5TJkiJNAJ3RcPKJKDPvueY4/pMoJrj58yZMwIIOa6YqD569KjAKj4z1x/uvwUxO9nGbszMzmFpZU3jlNUio+NT6qPmljYlAtiPiwvz6nclSdzcQ1iR4NC+wTWA5qbpdEKmoTX+IJKJFGpr63VPFnuYeyQThqEQDR0p62USMZaacTafx+nTn0inf9/+A5L8YsULgXSO+7/4i/8H/X092gMOHDikCq1YNIblJcpRRfHgzk24nQU01AaxdcsWnL82gr7NOxD2FtBa70EiugiX141MyY665i44vSGx10kAEGhJs0Ibk4pZJclZvcFkFqVo9Poc5rm1FluAsUVUqPy5WMWfA5xbZ7DPY5VXnuq+iJlu2NsEcZ0iK1uAtsU8fhzEFvj4S2KeW59ReZ+cHw8TTOZQaZrN+qUKyRvdSdmQtJJNz1+V1EmZSf7QXDRnmN7GyN6sQRaIagHZfJ+1jjLxx3bhy7rXSvKIBXgbKTX6TBjdc4tcwp9z77bAaItFzntgYlqGw+UKMN1HGei3ZGp4fWvPL1omtEVTKWaB9CYxYDwJ9L343qWy8S4rInjdR7ItpiWt5ATXoEd9bpr707I3VvXDP4d5XinbYplKM+E2PjmFLJNjXi/aOjp0pqKBMqXwaNRNrxTKvTU0NYsww7ne0tqiNovG4sa7wOVQJRz9iY4eeVIxgdE8r2Cec5bTM6ICPLfGdaW5rSruXG7YXF6UtKY8eu1/9j+t4kSfapHqP6otUG2BX/cWqC6Kv+4joPr81RaotsAXtsDJn/1ByZTWm1JX65D9eBmtDuZinqc+V/Nc73sMPC/m4mLsRSIEOcMYHBlDrkBTsjxGR4dw5ImjOHv6AurrmtHU1o6O7m7JEpBFyQA+k6a0wUaBljNTkwbkttnQ2NCoUs0z586JlUwQiYxLBv+vv/46Dhw4oGfhzwi+uhxuAeBvvvkT6WFTqoFyC329PQ/ZepXg+fzcikAbsjoJhPNFAIxMdQKIhp1XVNkuwQYC7QxSGfyTbUrpE8p4EFh47rnnBJqKcUR9bi/L0IE4TatAhqYL+RJB1hzcPh8+OXMWA9u2CgxeWphFV1ujAHyrb/j5K8sRMZf52QR3yCgksHr0iRNwORk0RjA3cw+FXAaZVAmzUzEUin7JF3zv3/wr5JCQYeHgvWkcOnQY58+fRc+GTjS3NAoAYPv7PD4MDQ5j+7Yd5UCV5fjGsDRfpB64R8Ety+YJ7t66c0cSEjKfVe1yTkOGQaw0URUwFfDWz/4Wi0ureO03vo5wbZ3pp/oApqaH1Z7G6DKpnxu91oIAEILPYnVlc0begKwtghY2u/rEaKg79JeATE7GhHbEkpSsacJPf/om8pkEan0OtNX6EHDkEfQYJmW4qROJvFPayASlKYfDaxggv0kgEwFzYwhLaYG4QACPgyxtCLyS/Eae8hImaOf3HKscf/xKBjhZUgvzCwJuLQNFixHHpAUDTAb31PokGEodULLtyPL/wz/43zUeCeLxK40gCYARvKEsCGVcrASLVa5sgQYWSG+0XpMCfgjXeH1MwNhw/dYdXL1+HXv37kNHRztuXb+OTCqB7u5OJVL4M/YLA9RYPKHEgNonnUZdfSPGxyc0RubnF+APBFWxQVbuC88/U2Zjc97QVK2I+4PD2Lx5m0wjTVk+AUKb2p3VGjSsJQgbi66LsU1Nb86nlZVlfPLJWTx94jmZ39J49sHwEJ5++gTee+99mcy++NzTcJRymBh9gFs3r+DQvv3IZ/PwBcNIpvOYX4rAGwwpocb563LaMD8/g7XIEnZu345UnAzWGqSyOQRDdYgn0xgaGUU0to6dO3bAYaOBJStdkhgdm8PZ89cEkD994ilJBk1MjKKjrUUSHa0tjaCkE8vNpS9NsNdp+ohJoKvXrmP79h0CrWlsG03EsW/ffiVqzp49j472Lo2dkZERAZv8OdczAuJkwHKcvfLKKwKAG8jaY/l8MqHECuWeCJqy/6emJsXgI5h97ep1hEO1+t3e3h4EQ0zgxREIBFW5Qw1gSqpwLRkdHsaThw6qFN/IcaQRrg2VmZws0ad2el4s53PU5O5ok/Y0ASV+lpIQTpdAUp8/qMTB3MycklEEqxPJqPYBsv8tRrbHaypcyGo2si1MUjlQcDqRyFLjfQENjU3wuClpRCDLVIeQkf7aa6/hT/74P+DgoYNoqAuhoz6A6NwoAvY0fC4gnSsi3LIBt0ZmMTy5hKef+zKu37yr5AQTAFcuX0R3dzv6+jYocUXAiok6Av6xaFxJ2s2bqNGeRyKeVLUJQXkytwlcc23kmkAG9tTklOTCCOKeeOZZgW9knHPecF4TwL569ZqqEF768kvSwZcsgcsmaQYC5jJMpTavzSnt9bd/9g4OHHwCNYGgdJfv3LmOWCyiJAalgljdxOQDk2J+nw+LC4ugaTGTVlxXGxtb1Mecp1zXaMhHqYnBwUFpxXMdevvtt/H006yyaIbdWT4TOF2qNBGTlDRSu1OJK44TznUmc7lXM/nFsUd8juDywjx9PVgZUxIYvnfvTs3rZCwmMPr8ufNaT4xOMtvGJBa4DtLUmxIybIl80ehZUxaM6zyTSpcuXwFZteyLhoYm7UncL2m+ffDAPnz00cca51xbtJd53WhvbULA58DU+CCK2ST27NmN2/fn0Ne/HQFXBiFfDh53HgUK5vhqEKxvQxE+FLkvOLxav3OlHGyOksBRJRV530yK5XLmfPV3gOfWAYzPW8nKtpjnxhvgUeLz88D2x0Fk65qPg+cWsKyfl6Xe/v8AnssgtELKxDprmiQvi3MMw59rl+SbZNrL5IxhaBtgvKQ9UiAz91cmI/OshqE5sZmvPCeo2koVYEXJWHFs8S+rx/iV5xJjuE5WO8eY82G1jAXI8774WcYzJAd/wK+qH7HFrcqu8j5vjJxNH66vrcurhP+WYWgg+DBFwLWU/SLD0bIki5teApmMPD0IsrMd/D6/EvkkX5CZTeN7h8s4KltVZUzkGfDc0gA3Zw9DCDHJS6uNK8fcL0O2hZrnXCMp21LJPDdJejvGp6bkjRAI1gg8VzUVHPJaoVyc3x/SOkr5t5nZGSTSSa0BPEuzb5gM4/mZVWj0R6KXgxIvSgCY5zXPwZN72TC0PLaUvCxLDFkVczp/swLD4f4MeH7guf+sihNVY+RqC1RboNoCFS1QXRSrw6HaAtUWqLbAF7TAx2/9fskCzo2m9he9CJ7/A5jn5uQOm62AdGIVLprqpYFkuoShkTEkUnGx+yKRFWzdsg2D90ZUmk0tbJfXo0BHRkQeFxLxmABdHpzHRkeRzaVVQk2EYYHl7na7zIgs0JAHZgJbb7zxBrq6ugQKEBzJZfMCe7///T/Ha699DTdvXEdNTRC7d+4os1hMGbBDQI4dp05fFMOXoCkDd8pH1NfWKWBmMMXgjjq3DHYEiJSZflIjF5OUOpxZ/OhHb0hagWxkgpwso0cubd6bySJQE0JOZl52sQwpyPLmW29Lf7q+sQnnz3yMp44cFOhuBTxk5Aw+GMKWLQNlFpVDYAhN84K+BtQEXejtCyO6No7V5UV4nCGMDC6jUPBjcGwSv/W734QnBEmt3L0zJWY5DScPH9ovQzvym8jqZhsPPRhWKb60Z4sMWE1QIlaWWIxZmSASxCDDenJySiaaYkqV8mWTLgLHZFX7EIslBXSl0zk8/cyziMfI6mJAuoimZhqZxhU4WQCDjKJYYeD1YGhoWJI8tdQbRk4MS6c+24DkND2UNIXdgLEEC3hf8XQBLl8NTp38GP8ve+8ZJNl1Xgme9K4ys7z3tr1HWwCNhiUIggMacaiVNLMjjjYmNhQbsft/f23E7q/ZmB1pZ2alndBQWookKEoECYKEJdqjve9qV977ysxK73bOufm6shugJCrml5TV0VHdVZkv77vu3e985zsnsrKEAzu3Ih1ZhA8ZRFcoP1JAoLYZBXcQWRtLq8l8DGFmZk4Jip6eHvUv5yNBx0KRBnw55As5VU4gZxI6nBcMxq3SbM5JsdBKbDf2G033Ll++8lj71Pq9jLF81AQnSJkRm1TsZoEKRclc/Mmf/D/4wz/8w1LZt0PAsjHHtQkMiCcNQ85onRpTOyZXaOJHbWyCbFwDBFuddmCXJCiCSh5ENxL4yTvvoKe3V2PPioxsOgW/l9roaV2HYIaRSEqqf7jG9+7br58ThKdWMlnH586dR3NLi0Cl9rZWAdTUOOa6ILCxsLQMm92JhsZmjRvNWMnwZd9R7oFMM657gnEzMzNKSBGQZP92dnTD6fIB9gIejNxD/2Afenr6sLYaxemTZzHY14f6+hCCAQc+O/8pdm3dBr83AK8/CIfLh/mldUQTSYHVfQN9Kgmvr6vG/Pw08tkMVpeN3vXg0DYaH6js/NrNmwKu3/jyl5HYiMnIlCDeufNXsbAUwb59ewQcr64sYGpyHD3dnQJBq2sMG5hBPu/dThcImWBSRxq4c2cY9Q2NqKuvxzs//SmOHD2KtrZ2ab3evnUHtbX1AjspJUAGuhiupeoXzgmuBc416ehuxFBV5ZcBqJVMITuP64lzt6GhDqOjo2huapPJLwFNw87Mas0bNibZnDTxI7PTjZGRUVWUDA0N6fM53zo62rW/muoJw6B2upwYHx+TWTCpkNqLYVcSIhQMy9zYYaOESxary6vIpDPoH+gHbNxHbapqINs4XzBJE2OKTIDMsNfpP7C4GqEIlJ4LlhGuTAaL9F1IoDpcjanpady7dw+HDh+WGequgU4UYrNILI2jNuhVtQs3PndNOz46cwXHXviSZF9qaxu0v5F5TlkeAuj8ywIOeVa4nPJeYPu3bNmGsbFpgT4Eq5lYIihz5PAhozPvdODqlSuau9U1NQKtfaxEKcnXECDjmJ08eVLjdvTo0dKYJgTMcW9RjlpAogHRbTaC18s4d+6iTKwJLvl9VQiFKH/ildZ5OsXkbE7rhJr0DHpy2ZyeW/w9k8m8T65f7hVszxRNN2027Tl8TnL9EVBnAo8SVwTPuRZYBRGNxTEzO6+E9fLqugB07ue1dfViw/NeMgLAS4BgvqDEg8GTCaB50d3doWR4bC2K1mYyUZl0pheES/sLZW24f5PFzvVkgZbExSjPVVNTi0yaPgQ00l7UfsOE2foaTXEJSNqxb+9eXYeeDAT6acrNRB6TcuNjD/HRB++ittqH6qAXTjLyPY3wecPwu1KoDQE+H5DNZ+Cvroe3qgHZghvFnBNOuI1nibOIoq2gM4jxXCHg7taeKRAzl33MiOb/LbaxdaLiurUAYANyGpkWY1KrTOIT2s3loLgFCJaDoNZ1rXMbx7Wcka0EdAmEltln6a913afZ4fp5yfulHJi3rm8BklYbxHMu8h2f/+K1y9tv3S+TEEbaJC9SAeVIZFDrcimxzP5hZQpbkspmpJmtZAVl0ugx4qRXwIoSSJYRKBOA3AtYrZJMJZXAM0k8m54tlDjjZ1kAfCQakZwef2+xxzn3mdC22sb1wPVqvqe0TzJJzfmu51+Jyc33EFDnGggFQzLIjG8k5c3A/ZvJG539itD7JdOkSkRzzuXnedzmWcczQH19XUlWxsi+WOcJY6hptNSp48/nYn1dLerr6iTLxeoX4/DJhPumQarA7NJc+9uY5yaJqVeWxs3sryaJY/01v+dXrmTgSeZ5ZG1FyXj2gVm3bpmBJ9M5eRE1t7ZpHtJ8fWp6Vn4STKjSx8Xj8xkzbK8Hi0sL6lvuOyQHsN/u37uLhYV5vPzSCe1nqgCRdI1h7hs5IiPJ8/R8YzutuSsyA+Mbp0da7Nb48T0Vw9BKeFzpgUoPVHrgyR6ogOeVGVHpgUoPVHrg1/QANc+tQ2e5XuTjAElsmpLtUOGLDUMtkM9intMg0m4vgMzzQsGOtfU0xsbncO7CRcBexNCWAQEnteE61ITqYLe5sbS2hl179ggAoaTA6dOnVBZ/9Nhh6fNOjI0il88KWWDAcuvWbQxt2YKtW7YoyCFQxMM74weWgRI0og63z+8Tc5AM2V/96mNzOC8B8/v37ZM0Bv8K5CLub3cgFiejEpKKuXbtKmqqw6ivrRUjr7W5SUzOmZlpgSMEoB6HHdKk3AxCCCayzPzAgWfENqZchodAeI6yLX4kUilJmrDMlfIV07MLuHP3Po49+5xkMH718ft47aVnSwGDCX4ZJIyNjmPnzl0CDQhYEOhfWlzGzAyNGe3Yvq0V+ewKRh7cQzqex+pyFo1NPbh45Tpe/vIJ9Ay14tyFS0jEHZLqIDBMUzevzwWP2ymgIJVMS46B8i29vT2StlByoTQXCPAYZV/DEmP/T01No6W1VUAtCjkFpkxysH0s0b927YZAsaNHn1W7CYj8/L330NzcJGNYBoUEzAXCFKjBvKq5xwCUYAmDqQP796CQpUQKS+XJ2KemOplmPrH519djqK0nqDMlA8xL16/jq1//Jt75yU9gy+fwz996E+PD1zE+fAN93e1oaW0DPFVo7hpELJ1XMoCMVvYtr8ngnfdBQNrjcSKTTZa0nSnoCQHoBKQ497h+BEiSlZs1FQrW2uJcoNwAgUgC2pw/DBr5Pqt8m6AAA24mhCg5w9+zHR988L4SNs8ff07BoMUWlT56PCH5jMtXrwgoytA4T2Z/DjGUv/rVryrgZyKIASTXTjGXRiFndJAJ0pGg9mhkTHOd8i9cC80NdZJMITBHcJzgIQFSgp8rq6sCK1977TUBfZyrHCOP14er16gpXYdagofhINxOlxiwBCD4eSurazLHPP7CCbFJL1y4iFCgSgAaQW0CanztwVJSTLIkuSyaZNyWwNzcMs6c+xXeePMVBKv9sNupse/CX//Vuzj+7HNYWZ7D4FAHPv7oXQRcTnicHux75hD8gRrA4UEyY5ItN2/dxP17w9i1ezsIAExNjKOzo11SEL19A/AHQ6iurcft4WElbr7yxleMpnw2p2Ceki0uTwAvvnQCCwuzeHB/WNItlKPasmUAobBfgAb9Ggh0eFwES/Ji4HEdj09MIl8simH313/zE3z727+NsPaTvMDao0eOqaqGwAznDOcgWeeca/w/x5egPsHsrFjHnKsbeOXVV7Q/UVKChqGcS6yY4H7Z3dWn+c2VK5PdxIb2YcOkNACEfKFp2JbMKNk5OzePlpZWGfh2dHSaZKNMkcn0dKnigZ/r8lLCqaj5u7SwKC8Gyndk01lVCi3MLaCtpVVzgKziWHxdSVSW5hM4pwcGx5nMaYL2Pq9f84l7ytT0AgpFJh+ykiZifzKRwD2Pet9k5HNsKEFy5fp11DQ0YPeWLgSKMYSdaRTTMSVC4nkngk09OH3xNl545SsykM1kC/j+D99GsMqHoaE+VFdXAcUMBvp74fUYNiqZ1PFYXOD1yuqGkn5c3wTPKYtDeTECqgRuT586jQP796tPE6kkaurrEVmPCvQjM/ujDz/Crdu38NZbX0N1OKzkA/eAaGyd1hD6YiUPHypjY5MYHr6Pa9dv4fUvv6nkG4FsGvWury7A7Srq+RcWmFfE/PwcwiGCUpRAisLv9T72qSAT1ugIN2k/YRKF5qEWSM02cL/g/uDxsqqAJp7QGHDOPng0poqEZDqLmroG6RXzuUUwkImEmlLVEIFAst65j3NO8pmxbfuQPANGRx4gHt1Ad3svGpsaNJf4Ou5txOgoRcNkt8DRYBCPRh5hcnoSKXoJhKoxOzMr0LG6ugbhcA26OjqVkONzgRuRSV5yz3WAfhcut0/JPjLSGxtqMfLoDsbH7iMZX0d1KIhwTTvyORua671orHEjn4uj6LChvrUTdncYqYwdNcF6JKIJJWtdVV4kklwz1GInkFkypyQXVgxk+qFsJlBpAvs0K9w6K1nMcsmAlMBzYZ8WoE4A1DIifQr8fJq5boGjPAc9NqEsMakFulNwSvIfpSd2ydfGqo6y3s/vTBqVB81We8rZvI8Z8CVZEcOFfvLLVFnknngO6t4JaJeAae5jnKdMMtTU1ijBR6Cc/2ZbQ+Ea7X9Wwp73xn2Qex6fdWwTX8dnpJ4ty2v6TILQVsUX9wYmhPg6JiL5eZzzrPRg0ozzjH/ZFmvseA3+2zL7JjjtD3jlFTA3N6c28DPZLiOhZkgA1p5EcLi9vUPVKfydRe5gkpw/s754fbaViVDOeQHwoZD+bcnLyEC4NHZutzEitqpcKN9Ek22TsLS+DCO8HChXgqa0ufDn1hwpl235TcFzMs+5fsk8j66vPgGeUx7l0egY4inuAQF09vSqUoVJr7l5ei7UyjC0vr5RyWKSUJg8TCQT2IhxrzTM/lCoSol0yrXQY0CGw38LeG6xzMtnonXfxsjU8YXgeUXzvBIeV3qg0gOVHqiA55U5UOmBSg9UeuDv1QOn3/vjx+B5+eHz6RJhxXF/B/O8INK5TRGY3VZAKr4Gh4MGdRN4+GgK80ur8Ff50NXTIYbm/Owi1pYjaG5sR2RjA8MP7kmihcAomeEE37q6O8ToI5DtcNqRiMcx2D9gWMAs8SUbXIyrooByGkhaLF7egykLJ2DmwOjYqAAKGq+RBbRlcNAcyMX5NrrnfF065wIJOyyDZ4AzNz2FsZFHYoDTCJHv6e7qFHhO0JAAkAlAWWpvwHOC8JSxIOj48Se/EpuYQE93WxtSyYTYQg6XU8ZvRtrTLq3h0bEJvPjSq7h46TK2DfWjJuw1hlCPjcBsSKcyuHv3rhiDNTVGmoYM3rGJOTTUV6O+1oPo6gxOfvwhqrwBJBN5JJI5eP1V2Ll3F7oHOvHBxyex78BxMYOoeU5wgcCAy2lX2T9B80wqI4ZgZ0cHCtIwN2wyo0dqEgUMSAgwr0eiuhYZQ2Tax6LrAjbIpiWriwEi2bY0Gtyxc6dKstnuc+fOyYiODFVpv5bKbS2ZGiuhQ6CQQeLBZ/bDDsOwI6DOaxBwjMYS0uZdX49q/MlIJQi/GFlDXXMzbt+8hX27duLwvl24dOpj+JBCU10YwXAI6aITDV19SOUpk2AY7Lw2wXOjucu2OvWXIJfLRYkjOwq5Aqp8AaO97iKQFlNgzTYzmcB2EOykvMXS4iIGBgYU3DNol547Tf+WlqXxzn7l78hA47yihIbdxnFdl5bvH/zBdwQyMsCmfAX7glrjI49GpR0/MTkl5rjRwgeqq8NKjFgl3EYP1aZ2+T0O2IvZkg66A3YawObyuDs8jNOnTuF//Df/RprdkneRtjtZWw59pgFjironJoBYfaDvMlVzYHFpWRIwL77wotZTPLahNUPgk+M0MTUtxiBLuRkkX754SSXqYhyGQmo/WZ2WFjx/LqkZtxsbsRTOn7uCnXuG0NJWjVQ6JtM3O/x4+wc/U38FQ2586UvP47333kbY50FsLYK2jh40NnUiEKqDg5IfdqdKuMfHRqVh3dXVjksXzmNwoFd64IlUWqBnT18/7j14iImJabz5lTclV0WQ7vr1G3g4Mo4Dhw5pv6LnQlXApz2BGurPPLMP4XAVopGItJ65L3C+G9apqasnqLewtKT1xYTH4SNH1aeUfbp86RK+/Pobj2WA2C8Wa1ksX2rWe70Cqgni+LiPOMnij6j/OEb37t3F3r17S5IHDlUvrK5EZBRJfVmOL/ct7ocEYwSZlciLZBxSW34jndM+1NvTh4mJSRma8tpcB3eHb2s/2LmLsk55ZAs2JWE4dpz/1KtfWVrW/RBY7KZhcVVQewv3BZuDs4PeBcYkkuAUtW0Nc9aQKFkxRFmq1VX6POQFkpKpvLy0pM/s6e7G1OSk/AYoVUOAf3ZhCQ+nptFUG8CXntuHYnwJIZ8LNqcLqYILC9EcxmdWULB70NbeDbevCt/7wdv4X/7n/wkutw3TU+MY6O8GBfAJJJJNTHNTPhuTSa7ZACYmp7Wuh8igF7jF19oF/J8/fw5bh7YK0E+k6fVBwN+YxF6+fFUJIsqMGe8Iw+D3l4x/CbQxEUEQcXx0TNI4rS1tkmvJF224e+8hVsi0TmXQ1dGKtdUFJWj27tmjdtTV1uh68gcgCCu9a3sJYA4KyOP+Ss1zJmJYVWMMDKlHbvZSzq2bN69j6/atCIeN9Ak1iG/cvA2ny4umllYlVSg3xj2DsjXc88W+ZvVPjklou/wxWA1RUx0UG767p0MeAzeuXMfRQ8fJW7nqAAAgAElEQVSUCGc1AzXRk6m4GLX8yz07lyvg0aNHkspZXltFe1enkkw14epSgpzm3kZbmvfJvZefz33JgL0OZHN8ljsRiW7g1KlP0dvdhXQyisnxh/D7XIYp76lSRVl1lRP2QgLdXW2YX1mG3ReGzRlAKNyIQqYACq1RlsnmdQvgl7xYqUJOzN58XiCqUZUwILUe2WWUbAvAfBr41plLmucl4vBT4PljgLN0mvsi5rkFsvN7uc6zwGU+ozkuJQD2aTDcOiQ+BvPl/7Kpj13+ejZS0iplWuVaq18AnrNfzBzflFoh65zPALKM2UcEsi0QmucDAuXmfYYVTlkg7pN8BhkPTaOhzX2VewET0pxrFlucbWFyl7403IfYtzwTknXOucFnCn8vWbM8pefMuuR3y1/FApfZbr5OHhW5DNyqPDNVfuWScnyWW/JyRuaFnjb0pDEVJ5bR+6bsHqvpzDnZmivcsy2wvFzP/YvO4JY/D+/VTpZ5qdJM86t0TjTg+aYJKX/H61rX+28BnsNhKtyYeI5G1mAjkF4ytSZ4TrmzeJL7ehVa2jsxMjquZyDXZmNjK2x2l85ofP7x/FQo5tHQSGNmY6ra3NQkjyMmBwiec70Z2RbDPOf+bMm2MLFqxS7la8HqZ343zHOC5+7PMc8r4PnfK1SsvKjSA5Ue+CfUAxXm+T+hwa7caqUHKj3wm/UADUPLAyTr8GmV/1pX08H1bwHPdTAXddvobJJ5niW45fThyrW7GL4/Lg3Xto42gRSpVAILs4tIbKTF/tqzbx9GxkYllVFdHVJA3tnRKkYygxYyQ8mIi65H0MegP0vwxykQyTJfKi+JtsBmtd/hgc3hwc9//i527twuUJAsvV07CPzkFISYELCgNq5GC0bqgbrWbrc+a3J8TGzN6Po6Ht4flgZyX3+vDvEyR5WutwF/eaVkmgCXD8P37kkn2gCmGficLjFcvT4PqoJkMCUMblUoqtT8z777F3jpxVfh9wXQ0FgjdiGBgs1xobyMYfwZTXePgjRqvmbVBiC9EUU+lcDFsyfR3mKkTsjqoRGiLxBCR3cv3vn5h9i2+xksLdNksFoazdQcVh+QMQ0HHj18JOBM7DgJJ1i6rHwVzchMu8iup3kowVMmC9gHtXW1khigtjKBFDJJCQyRjUgda84RBlsqt7UTiDEANf/PQNYqATZMPTIUDbhCjdNYbBX1DfViga2trimAJgOeJl211bUCgciK5Hs8oRD+4oc/lIb74WcOoK2+GjfOn0RHPY3e7HAw8eHxo7VvEOtJmkQ6MTo6IYO9TJo65nnpnhPAJEt3dW1VoBfXA7VuyYQlKM7g16qA4FiT9UvgmoEgGfYECo4cOaSxlPFsiUHLSouuri7NY4LhZJ319/ehWHAik87j0uVLiMejOH78Wbg9DOhpvEjzwCl0dnZhfGxCTNSRsXFs37HDJBOyBhhnHzK5QbCBrGZem4kMn8uGgZ42A4LYyaanEZkNZ8+ew+rqMt766lcFKhfyWZA96XL5Hhuwca5xnGnyqSC8FJgTyGAATDR2fmFJ8i3bt25Df2+fgEV+EWC6cPGiJFM4f8TyLxQk68FrMdlAgIVgKxMY+VJJP+dYfCMOFF04e+YqXnv9eaRzTMQ5EY3EUeVvxA+//3MMDGzD9MwoXn/jWZw5+z5aaoLwc33kKDexgYLNA5c3iObmNpXVcxwmJ8YkUdPa0oi6uiqBIwT4V9ZW0dHdIyB9ZmYer736JbGomVD6+KOPkc7n8PVv/hZGRx9hZXUFA329mJmeUik9K2cY+PM+yE42AIph0xEY4t5AMGNxaUnMYkpgkHnH+31w/wF27tiObVu3Ppb9IUjO+cG1IJmWVOpxAobXpBAM14adGrh2u3TOCfCxAoT/p145E3njY1PYv/+AjCazmRR8PoJUBuiTmi4BNoGOBtDLUsalSODFiRs3bmHnjp1qN8dpYmpUe3hnV7vRs4cTdhfZuzlkaWrKlGQui3gsqv2krqZaUgxrqyuoq63H9PSs5lE8EcPKyiKqgpT+SSgZyUSay01QyoFgVQgrqxH9n0kWwmixaFR7Qltrs0xmKY/DBCoZ6dmiDQ+mljA7NYreljAO7hpCNh2H2+vHUjSFs5duY8eeZ5BKsQojhPbeQfz7//gn+Ff//e8J3I1trGH71gFJG3H/p9RWnlJSTBxJEsqF9UhEFRMvvfiCnk28V0oOTU1OaMyoQa6qEVbFOIxRLk0/JyamcPCZg9JtZxJAur3FPB4+vIeR0REkE0mZ3La2NItVTaNcbuhMLlJeiZJUV6/dRCxB4L4PoSq//BkIvm0ZGlRb+CxjtYiqsKSpbIHjae3H3Jveffdd+RgMDAyWqmOMvAH7m8m10bFHAkn5e8orMMk1v7gsyYVQdS3mFpi8gMBzMsG515F5zqQuqxQIgtZWV2N+YU4m1Kxa2n9gj+7nF+++i62D29Dc3KgxZ8UBJTE4F9luVqPw2Tc3t6BnwfJ6FL2DA5rffExTXonPCR41mJDj2BuZMSNXYQyjaejrxu279+F0ejAzM4tUMo5wMACvm88yIxmUozwcK62KWURWFmVimynYsRhJAA5quNfB53ahyuOCx+XEWiKuRB73Kp4h+Pnsr1AgoHML1zqfA6pCslNzehPAtKTxntAjL5Nt+XXg+dPyJ+VSK9aZoBwktK5vMdz5fz4LLc3zp8H7p8FG4zJpGOrWdcuBf+v6uo4A4C8Gzw3obDxArPdzT+FuI3k1JnZKDHhVcXjMOYZgP8eXX6xSY78YDXIjjWZ9maT5Jtufz97N8x/PJcYItNTM0r0YzXCdDfPGt8Fi31ugtVUJZt276S8jJ8SkI/vVMhO1wGh+rtU26dYXzT1yPfFLc7fUV1aSnJ9n9VE6a3TarbGwNNUNAL45DqxcVLskrWPuUR62StqYzCfPJSbJbaqDyuePkgal6gPrfKzPlJHrbybbQjklEQFcjsea55ZEHfdqnkcS0jyvQltnl/ataDSus8bWrTvQ0NiCWIzeC3OSPSRZhnI9TGjTOycUDGJ4+K78ClgZSkNv9uMmeF4C0U1vlDwwnqzWKI+E9AxmQsRmPIasdcD7P/TqH1Rwot8sbKy8utIDlR74R94DlU3xH/kAV26v0gOVHviH98DZX/4HgeflgZIVFDwZaPGgTs3zzxuGWp9uMc9tKsMuIB4jk9COlbUELly6ifsPR/HyKy9JE5i6pu//8gMEfdVobe1ErlDAxOSEZCNYyn337m3U1oQwMNgv9smD+/cQqPIjk0qjr7cHtSEyqk35vNV2hXE2u8AEiyHEyCBe0r2mSSiZgb/1za/j8uVL2Lt7tyQNysHzXMGOD351GR3d/ejv69Vn+DxuBHwerFAKYeQhvG43uro6xKiNx9bhdJSCTTLPS8Eky5MpCcB2rBJwf/AQW7dug8PmxJ3bt3Dw4H6x2Vpam8QkJguPxNYf/9XfYM+e/ZKcoca4zbapWVkKo2C3OfHZZ5+hp6dXwC4DOoKRSTBIc8CZd2JjZQ33bl7D0GArYpFZ+PwOJFM0r2pEbU07Pj13GQeeOy5wdteuHQiHAmI2B/wlrU+3F1cuXcWePXsNiFfSQjVzxTDaLPB8YnISjU1Naoelf01gmyxXgguUd2DFgEw2PdQJzkmHNBwMCgi0O8nwN3rQJmgmQGKkGSw9UbIQmSx4+Ogh1iIrGBzoF/jJ99fW1KLKH1Cig0xXao+Sgd7U3Iz8fzWL/V//t/8d27Zux46tW9DeUINbF0+hsyEIeyGNcE0Y8HoQbmpD3ulF0eHF6dPnsbTEpEKD+pp9TOkZ3rrkSTwM6AwAQGCwvb0dw8PDMvqcmZ0Va4rMOILiDCgNGxhIJWJ6LwEFjVmhILPFI0eOCDjgvbJ/WV5OoDgaSeHP//y/4K233kRrWxNgIxBmNM4JhpLJ1dVJuR0/3vnZu3j2uefVfwQAxDos0Pw1gUuXLgn8ny5Jrdy7cw1HDuxWO3KU4SdT0u6QzvWPfvQ2/vV3fh9el1MSEC6HE6k0mWw2w9Qju5HmiA6ypxMKSANVAXM/THLw3hzGFO+jDz7C/r370d/Xp9eSmb+8uqKx7+jqEBjhJoBSYjRyrjDYZrurAkFk8zklCSgvwfei6Mbpk1dx5NhuOFxxFJFCKFiDaKSAB/fmUCi4sLw6i7pGDzy+DFJrS+jr6FLA3NLai1TWJrmVZCqHAwcO4cJnF7SGt2/bimQiioCfppsxreEIdXTJGIcd7733C7z5lbdQX9sg08tTJ0/D4XHi4JGDGB0dUQUIpTIia2tobKhXVQsBPSY5eDExC3PUGDeSAtwbyKAk6+7TT0/i5Vdexd3he6o6oAko9wWCBgSEOH8oUUBZG/apZTRHFiXnAcewNhREJLKmvYZyNEy+UDuXc4CANNvDZNDY6IQSeA2N9Whva8HS0jzS6aRYuH4vJTbsSCVSiMeTSpyIXas5lMLk+DTIKCSwRfO6RyP3JfvS29cltvPs4hrSmYKqhurra+H3uLGyvAgHDYhLWtzV4RBikXUUCmSv+zE4NCTAkga83IeZuGGSifIwTA5SQsfnDcDjDyCWiMs8jwClzBpTSezds7skLZTUnuz2usQoj+R8+OlPPkBXiwsdjTXS2y7YXRh+NIFoooDdew+guaEJywuLCDW14t//6X/GW1/9CqamxtHcVIehwT44bEz+pjE2MqrEwo7tO4wfg5cmq3H84Affxx/86+9o3RJkJwOez5/WlhYx0Plzp8cr09n33/9Y6YmjR55FU1OzEoxcxxcufIYzZ0+htbUJR48eQUtTq1ju3GtZDeBx0UDPi1QmjVQmB5vDjXS+iL/+yTtobGjEgf37BKJRxmnP7l0lMNmtn3GuKaVY8svg+mcShs9LyrOw4uf111/XfLLAOgO0AbNzs6pCee6555W0INPd7fHj8pWr8PgCgJ3SO43SQydIyP2FRqbcM9944ysYHxvD/Xv30dffI4+A9vZm1NaGBUDSMPTB8H3s2LEN7R0tesalMzRzjJu1UWTSgsntJTQ1t6Ho8MgnYX5+VpUFzY0NpblJ0JxJmpJ2v7PErFWKl1JxGzh1+jza27uVuGJ1ApPe+VwKLU2s9CkgXONHR3szaoJVkj5ihVoObvQM7UI6x+qaPIq5BDIba/C6XXAHgqoUY5KDY6w9nbJWLpdh9hYo5ZLX2PMpSWb85tnEJCieBr8t5rkFRFtEBotJa4Gf1hnLOpt9DvQWSGtY4fyd9SwVeG035szWec5qg/VZ5W1UXZEqUTZBWwv85k/Kme2lGrsvZJ7zdZZcCeeiWNh5mnwbsgO/LNDZ0vW2DDQFZEsf3i2om3O2vM3lfWFVTqhyQeayhjHOLwu8t5ji1v0z2W4v2pT4tvqX72MbuecaoJ7JOFMhxuqNfD6jiimr8ofjU/5ZqsIrJUwkh5Y3VXqmYiVZOteYs6qVULDWHavf2EYD3DPhtSmxw9dbY85nse5NfeOAk/NLCWZjrE5pIa53Xpf7NPeO8sqF8rGzrvsPBc8pG64+crHKKAo6+FoMfO4Zj8bG9JwNBINo7+zG7MIi8rmizOL7+gYRDFbLPJTsc0oasgqP+39sI4Yd27ZpfTEpx2fh+vqqfCW4z5rkBydzOXhuqgyens/lBCBjCutCweES87x8HR1+7X+o4ET/8BCy8s5KD1R64B9hD1Q2xX+Eg1q5pUoPVHrgv00PnHv/PxrVkC9wqi8/YBvI9NeD5zrSWrItKkUuIJehDrkfMzOrGJ9cwNnPLuDEieOoa6jVQZnasXU1jZifXUYkFhMT8YUXXsDc3IxM6Brqa7B121axvMhICYeDWFlexmB/H1y2vII8K1DkdwuUtIIyBTTUrC04kWT5tdslVuatmzdAvUgeyMVik86n0XDMF2x4OLmKd3/+AdpaW8Woq6aOrIesshS6O9plNlZXUyNggARCFMX5FthmgecM36Rb7aFJWxrTs7OYmpxGfw8lZ8hufoiBgV6xvilZoHL9kVHMzS7gxRdeElDj87uRy9MUkgGxkYWx2xyIRKJiNVE/k4aeYgDTkNGeAWwuOPI+XD17GevLc3j5xH543RuYmx0pmT0FsbSUQTxjR/vgIKZnZzA0NCCZHTJS2Q+8P8okxGMJjI9PYN/efShS31WBCztrEzxn29ivbC8DGAJ47IfxiSkMDQ2WWFoGWGA/837YSQT76uprTTBopxmYAc4ZOPKL1yKQRnkaAukEKcjuoyEY0VZWJ6h0n0GnyyUQO5c2gB8Zf2RkMSGTs3tx6txljIyOYevAIAZ72nHzs5PYPdSObHIdwXAVbF4/Qk1tsHmqkIMTDx6O4NNPT+O3v/07Mk80hmU0fzQsMs4ZSm2IBbsRRVUggKvXrmtcCZx3dFIbuijTPgLEZtwoEk/pGzyWmuE1zp49g2PHjklP9eSnJ7F79y5QnziVzOP0qQv6vJdePg63245cnpq2BGAp2RHFxkYS42OT2LFzF06fPYvDR45g+N5wSS6EbP6s+oaAHYNHAvpMdAz0tKO9uV5tJEBEzXh2O+crWdRnTp/FW1/9MrxuU/4OuJFOmcCfJfd5lkwX8wIWCIZ393Sr3FqsOzLyCT5ksrg3fE8Axc7tO8UoJ3N4fmleGuLtnR2oq6uBUwIhBAOMbA+BRSZl2F6umx/88If41rd+C1XBKizOr2N6Yhm79wzC7aX0Rwa5bBEeVz2uXx+B0+UH7DncHr6IA88M4cHNSzi6/wDsTh9C1Y1IZ+3IF92Sa9jYoL7qhiRAqKvqchaRyazj2LEjyORyOHv+M3j9AfQNDOL9Dz7Cb33jn6NI/4bVdXzw/gfo7e9GMBzQWqD3Aq+VSaWQSiZlhkytd4IZ3Gc4ttMzs6XqkgKam1tgdzoFDtDsrq+vX4kTysEwURMMBsjPVOk/r8GkDCtxWLFBQIdziMxy9j/7q5kmc5E1rK8bzV8C56zMuH3rlhjr9GqgtuzU1JzWUlUogNbmBsRiEQHc3F8J2mqHT5Exn2dVPqr8Zl057EaHvLGhWQAPk5gE150uG5wuO1IEOGIpVe0QSOd4Njc1KOnJ5OJGNIKO9lYBLAR6suk8snk+IxzGGDoR0fvIxl5ZYdKqXlIL3LsJ9nM+xVXJ41G/JhIxEIgPVgW0r9BIjkx/6VDbPIgVgkpM/PJnP8Yze3di584dsLs9+OTUefQP7dDYbx0Y0D27QjX4P/7dH+HZo4eRSm2go61F4DmTpRvRKBbn5iTD0NvTI4PiDD+jUMBPf/pT/O7v/HdKDnKN3LpxHbv37NZzgAxqglvc18YmZzA1OYPOjh6xtGm8yX2NSYv+/l50dLSqooTrxwGH9i0lKqWhQ4CI7FubEgiUQSjanZLHOXvuHNpa22SM/f4v35fuOQF4JiFGR0bUroMHDghQtOz++HzjvkomPJPIr776mpj7pqrBrDmT2Mzj1u07esbs238A8UQKSyurYnQvr0YwuGWrKgfYrlhsw+zXIGDrkr8C5yaTCJOT4wgF/aiuDmKgv8fo7G/EcOb0GbzyysvykOCeRlkGbq5MyslrY5VGx9VYWlpFfXM77gzfk255NLKuPmtgcsbnRUNDrdHothUErEl6478mSylxQ4Ds1OnPJH/l9weVfFtZXIDP60I2k0Q6FUd1rR/NzbXY4PO0AEQjCYTrWgF3QPJOXr8XHS31iK3Ow+OyI52jQa5LiTLORZnukmlekibheBn2c0FrSIahJQkd4X2P/VDM2c36HcfEVK2Va56bUTMeA6bCy7yf55TS+8vObBYoaz07LZkQUx2kmrHHgOHT7Pcnzn+P5535DFUcygi9JC0jNjer66wvyzD0yVBb98/BASsh0ko6Z3Ks6AuUzgpMpBtw2kr08rnKc8Tjc1s2p+eu0bE31+L9CHSmRBQZ37ms+pqVfHwJ16ISR6VqJ+terf4QE58SZDRIJluBlR00gC+ZmHIOG3NrVuZQM99IhnGO8X6UMJcsD/c+c2ZhxY51D/wdK3Ws/3NP4x5mgHST0Obna44wmeByKjnG9vLzLNNXaxzNmci8Via1WZN4kGQR+0MG66XEkcaG/adWqT/4vVxmphxQLgfWLb+FJwxDS1KEJV3B0oCb8aaaXSab1txPJmJm/yp5/ki25dGoqrYo4dfW0YVMnm0t4v79R+jtG0R9PWVZ8pIDm19cUEUik2iDQ4MIBoJ61k1NTUjikL87sH+vnhHm5ozMorU2uGOaCsbSPC0tEO7TbBffYaoF3LC5jGFoOfO8Yhj6eDFX/lHpgUoPVHrAnE8q/VDpgUoPVHqg0gNf3APnP/hPRYuFoaN2iblkBR+b/zeyLcl4RAd3I05igmaD7D4h8QmbjSADpRYciEWzWI+k8eGHH2PX7l3YtXsHllaWVMb+8P4YglXV6O3rw+CWQbE1b926JQ3bnq4u7NmzWyw9stnI2iWLkRIJTrsx+DRtN8AdwVQdiqX/aABe/d7uQIYVn0ZwWKDe1avXcPjQYWzbtrWkTUmzOpeAu7VoDv/lu9+TRAffwpJ9U/5eRD6TEsDy+pdeQV9PN7KZBBwl5jnBP7GySwd2ntoJRDDYi21sKNC5ceWumJcDQ4M4c/4s/FVV2LZjGwJVPrz385/hW9/8hoD6YICs6xUBDMpKqIMZZDtkGFpTW6tAgixlMptY+p4uksXtAQo+nPzkLJbmpvHGq8cQ9mewNDuqINbtqcHaeg4Z+MS6HB0fE/M8El0ViE4DPBMMsj+dePfdX+AbX/868lkyx8k2518CAwRWnYaFLE1nym+UgssicPP2Hew/cADxOJm81MYle3ZVQGI0EhWrtK6uQaW6BHgk+UEt7Sz72Qmvx4tHjygNQbZ8QCZxDH6cNBgsscCseSsmmWWKJdYWqwmMDmY8kYU3UIt/+3/9B9SRHV9IobspgN4WL5x5Al921DX3we5vRMFZZfSi79+T9vVrr70qliGDfK904JOSp2HfEDTyejkqDMpcYvWzDyiNQIadGPiUYQiETFVAgnryBaytRdHe3iNmZNFmx69OfoJXXjmBmzeuIBgIoLO9E9XBGkzPLOL7b/8V/uW/+F34/WTg5SSlwuBY4IDNSSwS94YfoKunB1duXcX2HduxtDCH+ppqOGxFgYpExdUmJhI4Ri63dF/JNC5k0jJ2JRBQtDmRtzmwvBbBqdNncPz559BUX41kPAa3L4yVtShGRx5Jeobl4JQBImBx584dNDY3ih1NFrqRCyiVzMOG27fvyrxv65ZtMu0lm5zSDH/0R3+Mt772z7ClrwNuJyVi7MhkuT6pLUu26RJ+9emnVJVBY1M9Xnv9Ffzoe9/HiaPPIRz2ybjV6aaWL5e7F1PTS5iYnMGRY0fwJ//5P+Hokf1YnrqP9qZ61NY3oXdgC6KxNBwun9YQQRLKsBDEJPM9mYohlVyVnAXlJ1ZW1pHO5rGyuo7F5VW8+PKrSqxR2/+jjz9CS0MdmhvrEQxXo7m1A2lVDkTwy/fexdfeegNuRxFeJ+dhHlQGIhyazhDYIFM/rID+5s1r8Hgd2LF9i8Di9dV1rK1GsRKJ4fxnF/D8c0fR1twkg1efxyk2OseLACfnPiVSyPYPeKsEHi8vk63bKOCHQAPHnQlKMnlzhSJu3B6GryqkvWzLliFMjI9pPq0s06yOjG7DbOT1+d1pt0tOpq2tA9PTMzLXpQkoAREC5vycyalJ7dVdXd0yiSXTMJXOCjgdHBjErVs3sX3bFjTU1yOTisOhfRlKUnHeEfhJJuN6lqQIvNug9UYZFiVDHU6xratC1WJ8ez0e3LpzGztKEkUEMrnvillI4KzgRCrnhdPtxZ/+6Z9g966dOLBvN9ZWFvDzd3+Jo0f3w+3xwe0LIMv1MzqFm/fu47mjhyUv8sz+vfDQ98HvE1i7urwiKRLKYxHMT+V4b5NKGBK4zkhiyoVrV69i65YhtYGAGCVT5hajOH3mMmpr6jA1PaXXPfPMAdTV14i9z0oS6ikzCcvEVjGXF3iuSoCS9j8rBzhXuXZZ0UGtfu41q+trOHnqFA4cOKhkw6MHIwKdXzjxAq5cvqxxbWisFejPBAMrPNh3BCc/++yC9mEmNyWFwAQWsX47twvOLzuWl6M4c/Y8jh49Brfbi1t378lI9/xnF7F7737MzMxJ0oWJPJr8EfiyNNX5PFaFgt+HoN+LcMiHLf09AtmYNJpdWEA8kcBAX5+qheQVUiiIhfrxx58o2UejWmqy03z3r378I+zZvRcBf0CfzwQVzwu8h737dktTndJWbqcD+XQGTpcHRZsDk9PzOH/hInbs2IXF+XmsLS8pSVxfF0aebP5sUua17a1tet4sLa/B4fTA5QsI+GN/bts6iNs3r4NmjeFQWHOdlSqUmeBGZyTOjNGm0eqnNIZlFG3ZOFqM2U2ta+s0ZjFmeZoSAFgm0VbO+H7yjGbeXf5aJWtLoLHF+OZrCCCaSjEDIFrsd0m9lSqUnjjrKZlpQNfHZz/6GChpxbnoRDqb0fOV4DG9EyizpBy4AF3q55s1YSB2fj5JCdxT7Epk8nyhHbEEtnIPMyCvJXtn9M0FRHNilvrEkh2xGP06EpXOeAKT1XDbY8DU9JKVbDD3Y17BegWrD41ZrQUUGPkWcxahnJg1lrw/I49i6eqXzr0Cz83VrOtb/a/X8nmoxPKmHr3GzW7Y4ky+WAx27nvWPVr/5jhZjO4SbwGFfFGSM6y+kfyL3ejK83NEPhDHgdVkhp1dzrIuT+AoSVFCzQ15ZlP2xCLTcL+w5uEmu5tHUpPk4P4hP46S7FpGVYMujI1PIBaNIVwdRkdnl4yOmci6d++B9rHublajZfDgwUM0tTRrP1xcXtAZubGhRRJ2PPe3NDepckp7U86S7THguREMYptLSYzSGDDJwb2ac18ScKUYgWc4kksInlvjxXuogOeV6LjSA5UeqPTAkz1QAc8rM6LSA5UeqPTAr+kBMs+/6I2dmPkAACAASURBVEBtHZ6tII3gJAopxDfWHx/2y0uMy4MHE6EwCI/B5wtiboY60UGcOnUWPFw/+/xR3Lh1Q7ITjfUt8PvDuH3nDppbGsVaIzOPGzeZ4QJxnA6B5wwy4htRbBkagMtRMvh86r6eZtArgGRgqaCCpbbU+83rcE5dZoIWhw8fVjCcTCUUZDrsPpw9ewHPHT8uxigBfeqjkvE4OvIA4YAXX3vrTaSkz8sAxARmDC6s4NQKsgzTyASF+WwByY0sYhsp5IpFPBodQ21DI3IoYHj4jpj2X/nya0hsrAuUrw5XqWxVoDkjpyJZwASKCmL2Tk1NYcvWLY9BD5fXhngyi3zejevX7yARjWCopwVNYQdyyVWsr67C66tD0V6FD09dxNa9z8Dj80g6YWl5Hn19PQIAVFZM7mPBhjt37qGxsRENjSE47IZdXgo7BZarPJnDzZxFKQTN5gsYm5ySnAmZpQRkpDGby4kRSXYtZVouXbwiI1WPj5qs1Eo3kiP8nognBdoweOOYMUhkIGnYk2WBcElGxrTLPO4fB7hMOhQdWF6J4sHkAq7duScN+aawDUPtPtQHHXAQ6LWH0dC+A0VXWON89uxpdPd0SlOZY8/AjiAZ5wZZ4ZIxcFPCIo9sNqa2ERAm6E+GNmUCDFPdJtA9EiFj2IVYZBm3bg2L/Xzg4LMCeH704x+ipaUW3V2t6GhtRchPaYs4RsYmBVh98xtvwUWdXlsBmQyDZQLNBBXIoMxheWkVy6traGhvxuzsNI4cekb6vQFK5YhRTXZnXsaa1F9mu+IJghs+pDciMptkKiyTtyGZAx6OT+PByAj279uD65c/Q39vJ6LxDDq6esTEra0Li3VJ40cx72wQmHzixRe1trmemFDjHGKfBINhXLtxS0aiR44+Kz30+w8eIp3JIRGPIeR34Lljh+HxBOF0+jG/sIpLl67h5q1b0s0P1wYRDPllOJiIrODQzu0CA8luYyIgnSML3qZy8AuXLuGNr7yJv/z+DzQh2+u8sGUT8hKoa2yG0+3D4Jbt+OiTT9DX24+Gujrp1xPyCQZ9sDtMBQmxHLfLi1g0ies3bmFyeg7f+p3fxeLyCsJ1tfjwww+RXF/D9qEBeQgQPB8ZnxDoe/fOTXzlSy+imNtANrGKYnZDCRYm0fJ5MgQp6VGE1+/HBx++h337tqGmugrUs3XaXMikCsg7fMjZXfjs3ClsG+jH3NQoejrb0N7aKO8Bo0tcmu7U1U8DC4tmn+rto9klh5rrhaXqbqSSrEhxYD2RkfwHwQWCs6urq2L9EuwgcMV91oBw3EO477oRDIWk0z46NqYcHhNeTJIwUcAqBla+cJ0nN2JiP0c34sgWIANjarpTaqmpsVGJnEwqAT/1yQloOGhySs8DqOqGEgSc2wSfNQaPATXWJjhAKXaCbmT+stqBkiGtrW0CSAhEMZFHaSFKZS3MxzAxPY+Z+XmB//v37EA2voozv/oldmwbwtjEFFIFGxz+EALV9Thw8DBikVXMTE3g5RMvIJ00SbW1lVXNQxrx0leAlSLU52XlxKHDh8SOJHhPgPvO7dvy0FAfkhGazWFmNoJojAB5Fj6/B/0Dfcjl0krYEEx0exz45OOPBA4xSVxLY9hUSvuJYcQ6kEykJGHT0UnjbM6dkp+B14vxqUkZRj+4/wj79h3AJ5+cxKFDh8QkJ5h85eolJRrbWlsw2DsgHJOSVm//6Ec4dPAgmpubSibErKRJwuN1Ih6PwOcPwQbKV51DuLrGfMbImBJFS8uraO/owv37D1FX3yiwq76+Bg8e3tean19YUGKGjNS+3i5kU3FMj49oDCgNRkm3xfUIhofvYefO3WKZWoDre+/9Us9/jjFlnWjE63DQbLYdzx57HpkMwUFgdn4R12/cVF/TyPHgoWdAxS9yo2sDQfl4BILV0px/592fK3GT2NgQ47y1qQFNDbUC0mfm5lBLY+CeXjQ2NpmKIGmEO5TEJRrLvY5rV/IwmZSuQYawkvOUSSlpyhuzRvNcspjS5Wco65iyySC3wFuyZU3lT7n0hPXecmDbOqcZDLhkClsiDJSDuuWsa5lq2h1KQklO5inzSKtdpt00RGYCh0hxCZhmYkDPDTdSJcCdCXReh0lUJmkJfhNvZkLXbqdvijnvELylVA+f/0rOELgssFSvTH7DAp1lRr55mNO9lqrQnj66Wuepp0P9p39e3iflcjl6n6QFS14yttJ5QnuM1Q6TGJHhKshM5161KW/49HiWn6G/aNz5esNKN9rmFqBdfk60DLmflqix5GyKlBikgXcmC4/bKzNjnrl0HyU1k815UUQBPFMZ8Nz6MnODezxBcTOPrHZZ1X/l91neFqut3N8cTg6PAetJ3uC1TBKAFVxpycoZybAwWlpblfALh2oxO7egxHRDY7NAb+7j/AwmY11up87+dptb65Gm52Szs8myXOLcfAyaW/ItHMeyPpV+e8mzo6S5bwgfBVX+UPqqyBOPZXpbLOLAS79fwYkqEXKlByo9UOmBsh6obIqV6VDpgUoPVHrg1/TA6ff++LFhKF+yCY5uvkHMkzLwXPqepcOnBRiXX16HbxsPxWQ9ejA9tYzq6iZMTc5hZnYa3b2dWFheEJuPki3V1fUCnnIFAo8OBc80XaORn/QbnU6MjDwSu3VpcR5bBvsFWlsFw5/77BIry2qjeE0MWBgbSjKS8B61KFO4ffuOgo+a2rA0HBsaGtDU1Inl5XUEglXYSCTEhN+7dw/u3LmF1uZGgVguxSB5tcMENwZYLi8PtoIQMnPInibgnU8VxIxbXY9icnoGTW1taGhsxNXrV1Wm+urLJyQZUMzn4HYRhKRJVIl1DrLQDbPXYj+SKWu03lnHXFBptMMZxKUL12ArZFFMraO9wQev3eiwprJOODy1OH3hOrzhGuzbv18MxZWVJRkAtrW1l0A0m8psGQzfvHkDO3YOKWCSzqaJrI30JINkC7YWQ97EvAQ4yFANh6sAmykntgL3VIoguE2GnNIDJzO3aPRiDcvJfIZhNrFfjaal0SdlIGUC/c2gUCHkZlBaYpeJycfkCex4MLaAK7fuC7A9uKsP2egkcvEl2As5+IJNcAeakXOEYPP48Ompk+ju7kQg4EVNdRgbG1HJ90xPTaMqGAIKNt3bytoCufICCAkOC9xzko1Hpn0DlheXNK9lGBqJYGNjVezjhsYOVNc0SWuc8y4U9gHFtNiqfk8AsfU47j0YgdPtwc5d23QHyWRMEj/UYTbazzRUpKloDhcuXsa+Q89iYXEBXe0tqo5wIK8KBoIXDEhr6uoly2Ij0J/NipW8NDeDkN8rpmE8mUGm6MTV28PSpWVlx7FD+3Hm5Ce6lyUCx6EgbWJLEgsFNLc0IZ6Ii3lGrXIyEzuZMHG7BJJVh6sF2jIJc/P2bbHPmDDTz4pAZ2cH5udmJJvChBalgsgeJ5ucHgAvv/Iy6urr8NHHH6A6TI36HI7s3yXJBoJbZOMWKe+zYQDyk6dP40tffkPmlmTJt9f70NFcI/DV4fIgXFMvhv3y6qrYkpaZJRMBW4b6kS+mxM7ltQs5MrBtYqOePH0Wzxw+gpb2DqRzOZw6cxqpyBq+9bW3kM4WxCS/ceuWNMP9fhc6W+thy8WxvjQBWy4hCRatEbuXwjfI5m1i3l65egHHjx9BsZiFU74CThRyNuTdIcyvJzE5/ggehw2OYg593W3w+9zS4i75MptVZwPm5lbE4K6q8quChSx26tCvr8UQCFQhGolJ8iNXdMjUs6W5WWuHIAfHk3uskYUyoBb/kFnK5BWBB8t8lmxCcf1KYBrlZFiJwUqGoL8Kc7PzqAoGEQzXSvamqaUVnR0dxniZkgwZypnYkUynUXS7kUyX5E3YCplyGo1oStWomsiqgnI4Nc+4VzD5xs9kUrO9vUN7AxMFBPupt+90eHD+3A04PH7MLSwKuN421Iu+jib88P/7c2TTEXT19KKzfwhtvYNw+qs0oz/5+EMM9PWgv7sLbAaTGdxjybh/8aWXkUiy6sSDsRGTxG2sbxA7nfs+2Y03blzHnl00CqUEC+WQCBp6cf/hlAC5tvZWJSgmJsfEXl5YmJNEE1n3wVAQ3TQNdpK1m0BVVVCAFJMWseiGTPV6enuUIDD7IvfYPLwBH65fv4mJ8WkcOfIsJiem0NraKjCeVSF8dtx/MIzZmRmZcm/bvgO1tbWYnppVP+7avVMVC9xuCwUmvnzY2IjAH6hCIp5GKBjGo9FR3Lv/EDt27sZaJIYNVuLI/DmJ2voGraPpqSkZN/f29etZSX116t4HvDTbTsHvdqC3uwMoZGU0nMoX8fDRI7S3dcoclAlHmhnfvHkLHR3t6OzuFGhNSZnqGibVKPtlngtOp1dJOe419C2prauR0fXMzJRkamx5ShrViN2aSGdkPHrt2jV0trfi/t07SmTt37sLq8vLiMWj6OjqQmcHP8+npAMT7UySsJ/JrKcGM8ed1QCUsaL/CQ2wLakwS6rCAvUMKGoq4X4T8NwwzzfB2XIgnWvCAlvNv621upks5u8t8NV6PZ+dMnIuFLVmygFbY2K8qcku9reI4kZGi5uMYdJT1YvnPfOdG0UylYJLMlt8OfuKJp8ejVE6Td8VUwnGtW5jtVqpsow7HCuLPg+ey378c+A5k/MWE1swb6m6rBwIL+9jninK6x8tzFgMeCUHSsxzHSJK+Udrz3vMYDcECCsRonHQeedJ4Pxp1v/fBzwvB/PL9d2lxV0iWVgsdEuehu/h85XtSGXMeVg+MWL528w8LOmgG/NQQv1ktheRL2Y+p7FvJXc0niVShwH0DSniadKMpZ3/xFxmwraQE9GAX9yrmFCSRFBprlJScGFhAfX19WhuaTFSf/kiRscm4XJ5RaphQoIJGZ67eT52eZyak0xac93ymcZqHu5nNPxl4uDz4DnXjWm/5ncJPOfncR1L512SUAXtp6zMfBo8f+bl71RwokqEXOmBSg9UeqACnlfmQKUHKj1Q6YG/uwdO/fyPHoPn5cHU08GAJFEKSWnYWuD508zzJ5k5ZGqvweP2MwzF/MIazp+7gAIK2LFzG4LVQTx6OIqNjRRamjsEWk/NTGJ0dFQMqb6+PgXDgYBfAMXDBw8kUbJGjeXONhjS6yajxrrTL2aeFxQUG5EZBoIEhiGQgiaK1FindjUD/mAwhIb6Fly6fBXdPT2ob2zET3/2MwH3HR1t6O5oQzDgxUZkDaFgQOAHg3sr+LH6xgKC2S4G+mwXkwBO6TkXYHe6BWTSUM7t9Ura4u23f4CvvPG6GLEEmwiaUq7DfBFhNqByZD0muQyCi/x8i429vL4kiYp0xo67dx5gcWYSPkcGfW3VqA26ZZpWsAcwu7CBpWgKe545CF+VX+xT9vHw8F3s3LWjxBxjmXceoVA1zpw5i+3bh1SiX4qOFKiofJpAQamFJfKdgpP7j0bQ0tIsqR2Hk/qmxgyLw8CybrIZKSlBEGZ5dVkBEucAX0N9VH4ReOaXZXRl9FdZTm1KocsBBWvcn563ZHfGU2lEEjb8+Ce/hMflRzK6iD1DbcgllhGPrcHrr0aolprnNQi3duPkmbPYspUSDEWxzyfGR9HSRI3OnGQG0sk06huasB6LouAwQG9kbV3zluPGQLLK7xeoFvD5xRRjAoFSRkxGOF1VGB2bwcORETS31GNqehRTU2OSDWqobUJTfauCzEejI1hbX0Y+n0VtTRi7d+9QmfTE2Djm5xel2Tw0tAVuTwCr60Yr3O20G8DK40J7WzMWFmYxPTMtRudahCaqLZI7SacTWJiZxkZkXfIcg1t2IMdE1+KKNNt37dyKe7euor66Cq+8+KI8CGjcSbNBapTSGPXYsaO4efuW1iVlbjheszPTKOSoT+3Djh070d3TqzEW8OV2w+djhUdaQBmD5917n8Gfffe7SlLwM7iWvvbWP8OpUydx8OBByStRC/ybX/8mpidH8fWvvi6pCwLcPr9ffXh3+D727NuHO3eHcfzES1hYXMInH32EfTu60VRbpbVD6abq2kZQB8Ym2hzZ5U4jBbVBORAXKGZENh9xJIJB3CMIyl+7fhMr61Ece/553Ll3X4mE6Mo8/uVvf1u/p0QIAbqlpUUcPrgPzmIabqQQW56mCjjsyCohQOY5AXS7w4dPPv0VOrva0NbeqL2M5pCZZAb5rB0JexVsgTr88r2fobujFeOP7uHN11+TLruktAXolLAuUON6Bh2d7ZKxIMuTfcj+ZvLLAEh2jI1NoKmlDYFg6LFuPtcKQUqCMSYBRyCCus4EK0vrtLoaq2trCFTRlDQquShW7ZCxy+QjtdAJ0N+8dgv1NQ3Ys28/VtbWcOPWHfQPDOp6ZKQTdGQlBNcHjaWTlPWytGlzGQPkSSvamN4ROLfWt5PmdCXgyDD4C1heMXIqZMFLY9juEJhD8O7jj8/jlVffwF/85V8K4Dt8YA/qQ26c+dX7aGmoQXffANyBMFq6e7G4HoXL78Nn589gS3+/TKpDgYCA7kcPH2B0bELSJbx/Nve9d36GA/v3Y2hoCAvzcwj4mKyg1NgN9PX3we/1lmRnsshTgsgTVKUCAXNVVNmK2L59O7Zt2waPl+vBgE40pq4KeDR2BMjI7Of+yr7mvsNqHd7npp9HAYlkHKFQGDdv3MYzBw5hdHRMzzOyzzmGTPoxecnKk1t3HkpvePfuPbrWlStXBd77fB7EYuuorgmJCU8DTz5TmERiG1jhwTnucLphd7qU+JqYmlE1DX/OZ8TIwzHp4VM2anJqCjR3rq2pRj6bRkNdtarE6mvCem5TeieVLeCzi5SWAZ599nmEwzW4evUqHj58KOmw6ZlJ+YHQFJrgNecX1zvndCKeUjKHibzvfe97WF5akB51dU1Y12lt7ca+vQeQSCXFGP/Lv/y+EgrdXR1IJ+KYm57EsSMHcf3aFbi9TnT3dqtahglPJg0IEIfC1dqzKcXEPebW7dtK6PjlN1BU3zABRWayTHUJGpYqJczzx8ie/SbgudE83/T7+LvB8yelJ/Q8LrGay9ntTH7xTBNPJA2r127X/CpnpxtA1TxPpV1fAlMFnpe8VtQ2OzXGjWSUOecU4A8w2WgqVZgYZTKFXg0yM6YxqN0k9gmQSuPbYZ7p5svInWi/cpi9p5yVbSrbTFJdbStV9pWf8Z78dymxX/YJbKeRYjH3ZyUIE6nE4z1PLSlJr/B8JTmVXE7rmBVmuYyRVnn6jPlFVQF8Tfm55OkTOPvKug8r4bG4uPyEfMomicAkDywddKYYTCKj5OWTzpTOF2lzHqLc3uMPJNvanB3LQXvr/2wD20KpJd4j97tNuaHNq1iAuNVm3XMpiUHJPvYtE4s8u7ESh9MknaGRLxCNxVS1WF1TjYXFeawsr+mM0ts7CK/Hj3SWAHxBPhc1tXVKPHIunDt3Ufsaz5uUqqvh3tHVqWTvJnheEt5RUoMJj5Lue4kBz5VE8FzJFzHtjea5g6bwtk3yD/ujItvy9Cyt/L/SA5Ue+KfeA5WM4j/1GVC5/0oPVHrg1/ZAOfPcAsPLgy++0WKeF/NJybaUM8+fDmQ2r0HGEyVHnDh39gqWlhi4ubB7z044XHaMjD0Si/f82Us4ceIVyQMEQwF897vfFVuFoEJ3Z4dACv57anJCTJaOdsoXNP2GzHOycEygz9JimkCSrUImDAMImqftP7BP+twMAsigevhoBB989CHaOzqxZ+8+tLS2CEwZ6u+Dz+0QA5QBdXmpsRVMGeM1o/tqMYwILnZ1dcJNElOhiOjGBqqCLFEn457He5sMQ0+dPIXf/va3BcjGE5QEsRIE5bIteYHnO3ZsF2PLRwAsnYTH70YkGsfI6DTGx6fhsRcx2NmAoDsL5BJIxBNYjeVQsAex++Ax2D0uBTqUFCGI+NmFz9TfZOARuFHpOmwCNRqbqD0ZfqwrTxybCZUvsgvjvTwaMWAqJWEExtFkslDQtcfGxsWgl3Gi3akSXwI8bAMlUnx+n/ouQZ1wMavMe2XCxztmu8pKkS3gr1zf1MxbfkwOyWwaRVsIv/jlGRlxxtZWEF+fxaF929DX0yaDyJ7eIcTTdkTzbnxy6gy+8Y23sLAwrQSJ027D9OSEQBMaFpKVSxPB9UQCiWxexlmhqqAY1LlMGtlMGrt37hCQxnJ/w+J1IpNLabzJPj7/2RVU19QgkYiiujaA2toQ6uvqKWkNO9w4ffoMTrx0ApHIqmHbM1HEsm3QbDWCqkCVJCMo3ZJIZvDOz07iyJHnsbgwi9aWRnhcBN4WEAz6BYZ1dXdhZHRELEqXh7riNmRTCUlFhIMhROJp3H00gYtXb6J/cAAnjh9FkYa/9gLcNAEtGaGl0tQNd0tLmAallG4hM+7evWFs27oN6VQC8VhEbHyWSZPtx3VH+YdYzCRFCGqx+oCaytt2HsTHJ8/g+ecO4+OPP8B3vvMvYLcXcP3KFfWB1+1Dd3c/jj/3An7xi3dx4vhh1NXWaL2sRyK4c/euwK6Boa147xe/wGtf+jJm5+bwwQfvoyHkxNa+DqxFNtDQ1ILq2gaVbRPEp655dSgobV4mISg5U7CZNcv5Rj10zk3+pWHixSvXZKw6NTcvMKrKY8fRZ/bB5wvo56xgWV1ZxkvHj4ltnkusILOxBEchJcDb5vQiV6AOqxuJZB4ffvwRXn/jNTid/EwjeFTMAj5vCJGcG1fvT2B2ehJ93R3YiKzi6OH9MpGkfA/BLZnXlYCR5ZUEWlrJJifQxKoCr4ADSvuQzc+9jlqzTIqEwmGzJ0n+yLBdTVLLgBH8mTRjS0xEfghBRO35ApZYOUMzWq5Jw7CemZlFR0unkpEc11t37qK+sRmZrAG++np7lFAZH31kmNk2IJZNobOrU1IzczMzaGtvE/hSyOVUrs8klZKCZLA6IICa/2ffUxt7bm4Obe2dAs8JLhMAWl1fx9WrNxAONWFw63ZcvHQFmUwKxw7vx51rnyEbX8HRg/sR2YjD5Q8i7/BgNZ6EtyqIyYkx7Nm1Q+bQOUo0FfK4cMGAOHtpmplMae3/+Ptv46tvvinZIrMejcTM9WvX0NvbrZ/zL8FXm9ODRCaPBw8eyDSQIC6fI9ICDldrHTOpRQCLSbG1tUXMzU6jrr4eg4NDWFtbw+jIGLZs2VqqDrDrmcU+5Z7N5CpBygAN9jYSSkrShJbPn0OHDorxSykcjhVlmYjx0oOAptN83t64cQMtLU3S8966bVCG0aFQlRLkTHJw3Fl9kMnlZU68sLSsZO/aegTh6tpSFYkN9qIT62sRRDdiYn2z3cFgEHW1Yc1Zt8OGxrowWpoa9KyD3S1m6c3bd7FlaCuaW1tx6tQpsbv37dulhN/Bg/skWWaeMeYPk20y6KSBdDKhfZb7Kvufz+57D8cwvRCT5j5ZpgQ8qZse8HsxMz2FgNejhEdPVwemJsfh87vgr2IVC19PI9yQ1gOTP6aiwaUkByWLOKYuyrlkUtL2ZyUSn0EW85xVaJsSF4YB/JuA50z+lEtkWCaP1sHtSUD2ca3XY6C2XBLEOrPp821M1hvvAL6GLGGC6BagagHF1jlF8h+s1NF6Z4UDnzusqDPyX7lcUVUtyWRa4HcqHTf67zSJzhJYp/F0xvgnqE+sirOSJw0rjx5/Wcrj/Ahjim6Bu/rOyqIyYN96myU/U35eFeOaidGyAxn/zbUgwP+xD40B0DlvuMVR8mkTBKfvQlqJX76e80feGFwHrs9f2/r8p8HyLxp39WqZmSnnHN/HdWKzO43+fEmj3kqO8rnK/Y1nICatM3kzflxj3DfmZmck4cYKLlMmYLTVTWrVyJxYX5bhvJ6/qqwwMis8/4nUwQyl2P9PMuytefJEMkd69271LT92fn5O9zEyMoL5+XntQ/QS4BdlveobajA3P2ckxNJMtPA5QwmqnPTQ79+/D0rSMPnL5zCNubkn1tXVYmV5Cevrq3j5pRdNRcfnZFsMeC7mfKntrETiuKr6R+NunlNcz/Q0eJp5fujVP6jgRJUYudIDlR6o9EBZD1Q2xcp0qPRApQcqPfBreuDML/5vo6D5lFFV+cst8LxA8Dy29jnNcyOnsanBaYIRAjI0ErJjfm4dhYITV69el46xzVHAg0f3ceLFl3Dy07MIh+rQ2NSI2bkZAeU8ODPoXVtZweCg0dQl4/xHP3pbrNSOtlY4HdZB+skb+2LmeV6yLYZVRAa9KQHP5whcuXH/wT3pRT///HNGViCZFPjxb//Pf4d/9Z3fR31Do4LH+flZ9Pf2IJ2IwSuzLGOOZMykLL3zvIJHBi4MwhhgsLz/zJkz0pl1FBkc5MW+Zfk7mTgMRKgBTrbrD37wQxw7+qzK66tCfuQLJdkW1RkbXW/2LxMJBIba29uMnng+h1QmAY+3ChcvXkcsmkDQ60Rj2I18fAGTY/cRDFWjoa0frd07YPcGYHMSkDAMJALcw8PDYgqx7F46yHan2KUM3Bh4EHijsZoJ7qR/U9Lb3AyCzWjYkUrncenSJezfv1dyANSTp+xCNBrD9WvXZQpJ0IfmcPzOSUgwaXFxXkFSTW31Y+Y6AcFcnmCmTQG1rezjNDdLjHSLuWfK5k1LcraU6TYEsRGj8ewcJscnkUqsSZd65/Z+NDfVC5AJhOowNh/B5asEwroQiaygs7MNrU2NeHD/HoL+ANZWCSxRu7UIb6gWvnCttD2bGuoxOz2NUFUAAZ8XoSqfDK6k8cwEhdcDp9eJZCoLl9OPn7zzLl577TXk8mnENlbx8OGwAs2acAMyqbwCyt17dgjcZaJkcLBfJdp5mrWVjNYoE8Ign1qy45Nr+PTT0wIydu7cLtA9EY9qbqQzSWzfvg3T05PwBfxir3HuuOx2AUr1dY1I5YHT56/i/ugEhrYM4aUTx1BMReFzMSYnWOdDMp2Fk6ZmcODKtevo7u0TCMj2UNqnv7cXwWAAtiIZaWSyGfNeacGnKdVDtrdHzpus3wAAIABJREFU/2bgfufufTwYW0bPwFbMzIxjemYEv/d730KeZqAOO5YWluF2euH3hhAMVONv/uav8OLLz0qSguvg7t1hTE1P4/gLJwRyULbl+PEX8OO//hscOXwQ1y58KuZ5U0u75IwInK9HN1BF479lSrcwCZLB/r37UNdQj0yBiZCMmPjsW7JR2eZIdEPSLV5/FdaiG6itq8fh/TtRG/Jp/U5OzQgwiEXWxHJ2FVNYXRiHnXr4+SR8fi/yziq4vGEUii6MTy2IHX/w0H7ATkZcScfe5oLbGcDSRh4bOTt+8d672DrURw0RHNi/G3bKRClrZVjnStJx73UEBXxQs5rsPK5PJq4SiZQqbVZW1jA+Pi7GNPcJGi9So5pgLu+T5pcyOiwahmd5JQn3SM7dCPXua+rEJvQFCJ6lZIJJQLOWiRKHS9elzvTtO8MIhmuwtLIi08Xjzz8Lt8OBhw+GBX5QgsXmsquyR6Ax9/mBAdy5c1vtaW9r1WcSKLXWNwEzzhlK0tBHIJXO4M6du9i2fTt8/oA6ZC2yjosXr2Dr1j0a8//3z/4MO7ZvRdDnwuWzn+D44b2oCfngpSwJJam8AfhCdXgwOiEwdu+uHairqUE2ZeRkaFhLk8yW9nbCSvrz12//CCdeOIHmpiYlKtQmSnvdvIFt27cpkUkwSv4MTieKSr7EJZNE/XLKZxAAJ6OciQjuh6srq9pDnK4iqgJ+DAwOaD8aGR3F4MCQnlE3b9zUWFMKycjdF7G6uoia6ho9K6amplFbW6dKrffff19VG9093fCq4qcIm8Olz6N0ExMcBLoITt2+fUug/9CWfjGEKcfgsttALE1myV4/bty8hWQyg47uXiWKKOPCSgq2i6/x+/ySX6HUBw11+cXKsdWVJSwvzqOzvQV11UE0NNQa+a28TSDWp6fOaC0ODm7Fz979GY4ePYx0KqbE+EB/Fwo0oywW5EthmcL6KO+W5ZqhHnxcponr6+v6vztQjZWEE2fOX0RPd5fkhJiEYd/y+R6qqpL2PpcQ1z37OxT2K2HOcwf3ELLP+QICzlz7Lo/HyOTk8zIk5frjs5Ha9Lw2542A5rIElJKdZR4cT5+lPlfVJ7PLTXa0Jf9WLqH368Bzi1FtsZjLiQ8WeC5GeEnug3IaPN+wks6S7ShnvOte6QfAKgMLPIdd+xXPOKw2YAUKn9W7d++G222X7jxB0/jGhqoELMYvAVTuQ9qTbHb1F5MNJbGZxxIr2nPo2lyqfrHulcxz68uSb7EY6Dpl8Bzy+NxKU1RL+saw2C39b+t61n0apRYmDyl9ThNTI0fD19+6fQednV0GQJccjVsa8CZVuSlr8jTRpHxMy8etfOyt9nLfZn9xj2DV1tz8Ejx0Hy9JZHEuck4xCcUzE0kLY+Pj8pJg4opGxZzfPBfwXLx1yxbNaZ0F6F1R8o3gen967vG6lAxjVYBlbMoE5v/P3nt+13WeWZ775hxwkXMgiEASBANIiRQlUTnacrnscnXN6ukwvWr+oJ5Z82XWpJ6uabvdLtuygiVRgaLETIAkSAQi54ybc5je+9xLQrTk8qqvdeHFJRoE7j33Pee85333s5/fZseNw264658W0J8uBgiYaLQk6DiJt6IpYmZmRs+kirlmdXUVJ0+eRGdXB+KJqNZ5q6sbMFvsmgOYHXOotw9LS4vI5jPlogaDaTPqKuIaOhrZh8fjUmcaC6/f5zwnhvHxmJuNY1Igq5BFfK5RPM8ZgeaWPxXPq87z6va4OgLVEaiOwFNaSnVAqiNQHYHqCFRH4PtHgOL5026dyv8/2CorZ2IxjWQ88rgN9umF9nc3e3QdZSQGLSysIxhswN2x+3B5nCiA7dAONDQ2YWpiVq32dML19R+WKMzNAhmqdPvQjdLV1YnJiQl89NGH+Ml77ylALJuJGxuxp5xGlU0NN4n809raCgs32pm0Ws3ZLhoMhiT60PFM4YFi8a9+9Uu8996PJVbmc2k5Vf7Tf/7P+Lf/9t9rY3tndBQD/f0IeD2gPZhBWdxU8d8YfHRwg8a/Ez/D9+ZnIbaFG4naUBA+N51MaW1EKSoa3kWzGK0UlP+X//V/w+uvvyUWKzeUFqEaKMbky8gZY1PIjcX98TGMjJySAEXhi4IlA/OmJudRG6rHxN3b6GmrweyDGzg60CNBy+5tAJx1hnhuJhOVzN6CWt4//vgjXLhwQZtjhckVCkgk4xJd7ty5h+ETp1QIIG+bwXcUH+nKIvqBzOKKy4zuNAtdnfv7EmwHB/tRW1ejogiFU4ryfI9EIl1u5TXGka7zYJC83FpsbK5L2Ll48QW9rkXOqBKymRw8TiPA03AJGwxu/t0IOiwIh8CxSKaSMNtLyNHOXXKjmCMiwY4bN25he3cT62sLOHd2GKZiBu2NDagJhrC0vi30QH1DrQJb6fTlMVkUymWCz+uTsEJnPjEn/PnR0TvCfjTU1mJtdQletxMOq0Uu7NbmJqFAiDQwOSzY3Qnj88+/xltvviM3Y6GUQSIRFkaFYVrd3X1YXFiTuH3mzAmkEkk8fPgAI+T5lsO42OIux2P5s7ObIp0CwpE4Pv/yc7S2NqOxqVEoBpfLjlw+K8wBxXS3x4X9cEwuMDtxF2Kt2rC2vY9vbt7FfjwlVM0zI8cRcJrVscB/Bze8Jgs8gaCwC5l8CeMPHmLkzFnhgOj8nJ+bxZmRU7qHwuF9CessQlEEMRzOvC7oFDbaqXP5Ej789AaODo+grt6P//c//e/4D//hXyuYlufcyuJNIoeG2iYszq9i/MF9vPbmRXUkxGIxfPXVZVx86WXxUilKfvjhh3ju+edx+esrGDp6BKZcBFe+/BQXX3oVHn8A9Y2tYpgz+JBaCMU3CrShYBAF3ssshCn8Lq9x4bWUTCRw8+ZtrKxvobOnVzz44eGTcNkKsBKwbLYgFk9h9tEs/D4v+g91ineeimzAkosL4UIBLm31weVrUGDozTv30dbRibqGWhSRhd9HlncCLocb8WgGZmcA8WwBlz75I1qb61EXCqC3myxuA6lBsZvIJ2Yo5IiTcNcjlU6I0U9OtMHg30YwUKM5bvz+Q5w+PYLtrU2J7OvrG2Juv/rqq+KFT09P6b5modJAP1BczKlIxHGKxuJi/CeTKXh95EAnMDe/IGGnhRkJEg9zEqSWV9c0p9Gl3NzaBnLRJVSaTWLw817ga1O4ooCjYNN02gj9LAtrnFd4bhhSSPclsThE7VDIZ1cKUTEU5ZaWV/QznLuM4us6fN4AEskcrnx7DXvhCBob6rGxMofB7lYcaq9HPMIwSR+2w3GYHG60dPTho0++xOkTJ9B3+BCKORZEy4gGEznDORVN1jc3cfXadRwZHEBLc4uEZwr5RAjx2fjNN1fw/HPPScTh9U+nPC3zFqdDYqUc/JmciqQUnL/++huJ3RxTCnR8Dr3w4nnEYhE9MyhEBfxBiZEUMj/84EPNAcQY8bMbXU1Zie18zhhYApvO/djYGNbW1tDS2qqCrTAb5P6WnaIWE/EbDGLmcyWNL778XAI6C4V0nrPYx0ubRV3iPhYWl4Uq8gdDuHb9Fs6ceUbnmG5m3ucWXi/5rFjYFDDJcGehdXl5QcfndTnk9va6HcJzkafOQu74xBTSWbpjzXg4MYHnzj+LlZV5HO5tR3NjLXLpOBz5DOylIiKRsDAyFNKcLqeE2G0KwcmkhDEK+NF0Efa6bmxth7GysqxCBu9f5iZw/Nkdw24fCvs8T2urc6ip8aKpqUkdBiwQKgRZxWEzHE6XniGUTTlXM2+Cz32jAFBQJ1IkbJgJKOp9JzdA2KEnpoSD5oSnhVbDNXtQCP5u9kxljcM5s5IBwrm04gquzKcKMi1zrB+LzurQ0tHp5xkyztdhkfxpzAt/PxZPwmZ36dd573m9fjyancPiwhL2w1EcPTakZzW7Ms6fO4eWljpdL9OPptHX14elxUV1sHV2dmpdQSc3C0EKhUwlcGSgX9cxBVseD3Eu/C+7Hvh3ZYYUDBwIgzEOIlsqhQFe6/w5I6uBAZoGEoYdRizW8V7iONBVzffmGofdfjyXoZqQ5jorxXoFoxqiuYH3gLpabt8ZxemRM+p6YKGOHQcsCHMe4xgJz6aigBGQzfwAGgzovqaIzC8DhVIJOef6xKbvcUx5zHx+kfOvNbPZrjmdLnK7w65uEhY3WKDgcfHapvljfGJa82RdqBY9Pd3Y2tzE4sICamqCwi/t7e1oXLg24NizxaeCYjyIguF6lIYUBkbzPK2vraG5qU6ZGgdRNE8L7xXx3+DzGwUHnruKeF75d+Hb1tY0hxFR1dBYr+68vb0w5uYWVZxpaGhGa1uniqAGtofniyx3o4OA60O324kH48S7mXHxxefLnUjGKavcbwaL3jCVcGxM5UAQrTfK3YnsmJDD3kb0lAPFkoHDqXxVnefV3XF1BKojUB2BqnhevQaqI1AdgeoI/EUjcNB5XhHD/7ni+cE2Voo0xUIW+ZwJmTTwxRffCtfhdNsxfPIoGpoo+KTh94Vgt7mwvrEph6Y2C263GMpEYLBtmgLMxMMHGB8fx3Pnz8kpzEDDp8XzSosvNzhsTeaint/LCNtRUquxAgtLBvecbkA6dbnhWV1dwdlnRiRIMhiMC28eE9nWDG786quvtFks5fNinmdSSXF86SAniuNp8ZzvTWcnx4TiPMV0irvNTSG5hCT+WmxiqpKBTnHc6fbh6yvfIpsv4bkLL0joIueYewAiVMgTpehPsZxqwPrGioRmq81wkFOoLJYsWJhfRTKeQjqyg/juMg53huDz2FGyWBFo6IbN2wST3YVMxuClcxz4/txYU4ikGMONLI+X4hY3q7t7MWxt70rY6ezokFjC4gY3oMI+qEXYaGOn2FosWHUO5uZncfIkHWpWxBMx2Kx2CbcUjTxu4gYSQthwQ0eBJBaLatw8XrcY2C0tzfqMFKR4TMQIFHKGo4jvz+NPM8zNaZfwKaxL0djo8thhNZA9NpMb2TQLFm58e/0mbo2NSjhJJ8NI7m+jo6kOL194ztjYxiPwcyPs4lgbTm8WMCieJxJJOB0utain88DN0bsSDxsb68UbZ1gmiysUOm0Ws5i4vFaCoSDSxQLCkQSmJ2fEKN7d3obTZYHTZVVY1v5+REiX6ekFuS+Hjh2WQDo/N49jR4/pmjGcuJBgRUyH0WpNzjnEJU7QCWm1YmtnG3vhffT29qiwQmcmgysp+FDAM8EqUZsbdpvdid1IEqMPZjA9u4CRM6fQ39MKB7KwlrJI8dqze2BzeRBqbEXJYkfBZMXqGgNTIYQBP+cnH32IH//4R8hIUDTwMhQUiLuQ4CH+rNH+TpciTFYsrkUxPbuEvv5ufPTx+/gf//W/gtPBFn+6PYFgIIRoOIHlxVVsbW/i9NkTCqW8+u23clOSw05cCN/v6tWr6O3txdi9exJp7EghGdvD4vKanOfPPX8RLrdPIaPEmRBNQTGXAguLZXSec2NONx+DiVeXFiV8Uqii2/7EqbNobe+UyFYqJFAqsgjGc+dSSOny4hLefPWixiy2uwKXOYdSLiFndNzkhTvQCJhcuPLtLRw9fhzegBcmC1FSJcNNS7RLFlhYXsftu/fQ19sj7IXFVNDfeT3xPsiWi0QWdiKINWxTaCIFhUIpL+GEAgYLVTy+ry9fUat/LBpGbSik+4n3F4WKa9eu4ezZETx6NK2x5OtTKC8SZUHntFyhhghEYYqoHIrPDMGlcG0UQ7JYWZ5DqUCh2aNQSavDZbCPMxnhbI4O9MPltCObSko8p0DO8GGKaAwf5PzB8Epen2Il03FcDigsMEiV3QuprLIGV1ZXYbM70NNzCNeuX8fQ8LAQI3RfswBWKlmUW0CsC/EcZ04cRY3HgmJyDyiQ076PgsWOvqPDCEdzmF/YQFtrMzo72oRsoXubnSX8Q8c5facTU9Po7OpSiDQ/E1EgLPSSc68Q33hMzn6Jehq3IkzMwjAZgX8Ubi5fvoKGhibU1zUoBLShoREet1c8dXY82B3WMuKqhMnJSYnroZo6CYicJ4lqiISjEr3aO9oNFFQ2o+4Snks+F3i+iGZip8HNGzfxs5/9XLguh7moThgeB1n4EpZKzONgkcKqwukrr7wEr89tFLsYTM3mIpNZon+haNJz8NurNzT2DD7mvMMigtNOzELMKOgUjCwCAynErpgS1leXcWSgDx3tLXqm0wG+tb2HPEXzyVn4/CGFHZ84cQyrKws43NMOqzkPj8MCbzGDfDyMre0tjbEEUxVZKEDGJXYS0cJ5OZkD4iU3HC6PcDQDAwNIENFjt0usJCZKRRgArS2tiEV34HJYFcbqcro1bpxTWKzgvcMckppQjQJKs+mUCqSry4sSTBvq6yWu8jkjk4HBO9GXcGE/IJ4/7eI11kz0NT/p3ONrHDQiHBTPjS6/cldP2SVcwXBQnK18Pe7C0muxSG98VcRzFgw4lvw5Q5A3ws4FBhOyjV0fRmFfxZPtXWGQWEDv6OhS1w/n8xeff1ZYJRYr2LXAeYdFcM73+v0SjMI/USkMNWbxw+nUv1eY53y+VvjcB0VeDunBrsbKsVY+Z2XNZYjqJnUF8XUrYi7XkU8KDmYJ30QCsoOLgdo0P3DFoDmU93uphFu3b6OtvRO7e/sqDvH51dPVqdBmnlcV86zWx5/BQPQV1P1Ac0BHB8Nnjc9noOaI/jLY7RVuesVFz+/zHLB+xM/CseO/8T34dfB1eF6u3xpTCC4Z7HzetrW1aI3EdVBDfZ26Klj80rkktkTCNPn2hsjNLx4X53KODUV6Fo04B7CTk8XLg+L5010Mj9f3nBPLwjxfl2t1jhNfs/JZud6leM7uBM5Vq2srukcTCc6vfrg9fjhpgihz17k+57zLQgTnGyL8eNz8bEQY+rzuMraF9xfvFqPblV2kFR1cxycme/kmLBtrKJ5zflUXAU0AVfH8L9obVn+oOgLVEfiXOwJVbMu/3HNf/eTVEaiOwD8xAn+Oef4d5zlXqMW0mOfcBBx0blRE9+86zw3ZIRpNYezOQzHPjxw5igIYxBVHqK4GU9PTiEUTCAbq0drWhjujdzA0NKQN3vMXLkhQoZAa3t/H7OyMBIGmxnqMnDoJlOhg/q7znMdRcVNxk8BNiALZKDLSyCShyVhwcy+xuLgkgZebiGeffUYCNPmvVO0oHFNoo8vR7fXj4YOHEnYG+vsUfOdzuxCVu7ZGwUf8qmzm+He6nb658g1ee+01vQeF3aXFBfT0dpUFO7rVjFZbQ4wtwGJ3IhxN4JPPvsB7f/XXcsCiaKALuPDPpHPaGPIz+QNebG2to629RagZChVEquzuRrG8tIGJ8YfobK5FndeMuqAFZlMOBZMFNc19KNhqkGeUYToGj9stQZ7ImESc7e2rEnWsNm42WRQoGm2+RQbyQfxzOjQpshnjTwdpVngAbnYoqlOwy6QppFtx89YNvPji80Ic3LhxXQ6hoaFhCZB0DcmBb2OAJV2cOZ0znhsG7BktxgkMDgwiEg1L9FtdWcfa6oYcgnTHs+VeRQYbg6sSRuBh2cUkF5LFrGBSvzsA5M3IF824PzWNxY0N3Lt/V2Kah4F2bieO9XahrSlkhDLSNcrPU6RLuiC2OFEDDFAl/5eCxJUrV7Ef3Zdb3+m0SdzkmPH3xOO1WZBOxg1nIo+JG06rEx/+4WOcHD6FjfUVNDXVoibkg8frQjJNpEIRExPzqAm4MTjQKZbw9NQ0Tp44ZTh11arOsaWwYAgQHHcLLEYhx24XG5Wb7JW1NfT394mBTWcwryd2PVitTp0jyeliWDuxH8tiYW0Hl69ex3s/fheNIQ8s+RgsRRaerLA43DDb3QjUNaNgtiMH8lILcoyePXNGTu3xe3fl8qxtbNAGncUuirUsxvA6o6hLpyhFQDr5iXiIZyAn+/379+TwJ17hR+++o+uLn5fCC68j5gGksmlx/vmzFBOJdmJnCgUCinj/8A//oHuZQtm/+3f/BvnkPqYn7mFpeU2Bn2+89S7q6puQZzHFytbxvLAPXpcb2zs7MNts+OSTT5DLJpVp0NhQh3gsitpastIdGBg8BpOJBbMsmluCMJuyagNPZ/Ny1FFIXl6Yw/PPnoKlkERsdw1BDwsaKZQ89XB7yXy24fqt+zh34YLmJJOZxR+iL1xqZU/Gs0LEnH32WTjtNszNTEvgGx46ajglS3T95yUIbm5tYWNrC10dvXJTUoDiNSHXZSaDZCKFyclHmJycwttvv4NQMIDr165JcCUGiS5lFva6utrlRqcTkvfpqVOn5Oyl0D3x8KFcxyyw8T37BwaF/WGBhl+5fBHLy4vY3lhWAat/8Ag8vgBm5xf0c7w/Hz54oE4ANo/4iHxRloEdmWRKAhHvr1g0Cp/Xq3uHgjoDQzlnUlxK5Yoq2LCAReH726tXcezYcYw/eCDufm1tHVbWVrGysooTwycRDsdw684YFpaWcPrUCZwc6sfCxBhqPGY01voxMzuLzp4+Ceh2ZwD1dS0q3BGxREwAxXwW9+wul4TEVDaPqelZ1NbVK9iQiCsKhOP3x9XRwcIrHbfPPHNGOI+tzS0V8TiHHB7ow+rKqoptfH45HG4MDg7q9enEJH+c1zGdlzdu35Kzn6IvO6/u3WdQJQNGj+n6mJicRDqV0fV98tRJRGMR4R94TN3dneo6YPje2tomTp06qaJsc1OL7pdCKo6hIwPKmfjlL/+AlpZanBk5I9zQwuK8HO9EOz2cGMf5Z8/h/v2HEuq7ug+hqbkFC0sr2NreES/4pVdeF26GuSAUMk8cH8DW5gYWl5aFdaqprdW1QkdpNBLG8aEjmH00pee23+dS5kRNXQN29+PI5s1Y3djB/QfjeOniCxi9dQ3Pnj2JgNcBj80Ea3IP0e017O2Xsx+IWioUEInFhFOiAMf7L8vutWAIkVQO++F9nD1zVu5qPZdNRETkMDkzh6W1TSTSWXR0dsLD4kM6IXTG1pbhHO451ItILCqmPsNReX1SSO091I29nU2J5HxWdbS3q2hoY+dENvsYJ2EstypBvX/qPD+YF/Nk3cQshEpgr7FlfVo8Nzp3jKLx94nnBxnpj4VzCvh6NcN5zi8GyvKLn9lYVxh4Fn6xgG1zOVWEZYGIcyTNBptbO1hd21DBw2ajaNuusX/Ic/b8M+hsby2vQQoyI+zu7SrvQkgUhoyWs1OUsUDRuhw4aQSJGjg2zoGc83nsPCaJz1xwHEAKil9e5tNXXOcVVjuFbnYxqABitaqwxT98HlCQPXz4sNzcNAfwuWLKsXPOQI+wQEQxmGM1MzsPj9+P5uZWbO3sCE8VCvjgsptRVxvSa1WKGepAKJ8THjevA6PIuKf7gvMrr5/K5618Fn4Go7iZkfDc0zeoIi27TAxjBPS+wgNpDesUNmn0PnFYIRUr+dziXM3iL7NWurs60NrSDLfHLUQekWzizpcDVxWZws+qLj12V+b1dzry5XrPszvoSWBr5RqsdDdUPrPxGsYfcfDzOZlimFPBIjb/ncfHdeKjRzPCtjDMmnM11xrsSGxtNQrQzBJhZwvvNdZZOjrb5Tjn67DIwYIcxXNeFyy6COvzPcxzOtkrY2vQZCoiuvF94lvkPLc79P6FknEvVe6TqvP88RRQ/Ut1BKojUB2B8qqhOhDVEaiOQHUEqiPwvSPwQ+I5f/jgwvkvwbZ813lOZxutQxa8//4nKBZtCpY7e24EPr8TkVgYX13+Co0NLchmimLXcoHLDS/Ftjt37uDo4ICENgo5U1OT+h7b5oeODsBOt/VT4nnFeS5et+VJAFfJVETJTHcnN24MfKT4b2xwufki6/vIkUE5euUyLm8iGHhntpJpTpGxJBHo6MCAHDp0raYScbWns7X/YCt25e/cSLEQQAFJ3Mr5OTS2NcmxRrciHe5kuLLFnyGMdMcSj/HJpS/x8quvqRnVSg4t2biRKDY3tyXEUygk13py6qE4shReuREl+7GQNWH8/gTmHs2iMejGUH8rTPkwTKYcSlY7/A09yFtDyBUt2NpcRndXt3AIe3sRrK1toK6uXu7vrq4OOdoptO3sbGN2fhVHjw2LS3z27Bm1YNPlRKG6JBGX59twPtJ5bjG5JRB9/fVXeOHFC0YL7oMHBqe5UEJjQ5OCybiZpQuWaBFukih4k49awRmMjd1VQYWbUG4sf//+B1hZWcO5c0QcROWsbmltxujobYmvTc0N+v7s7CPD1V+wwGZxIJ9KIRGJ4uTICDbCYXjq6sDt45UvLyGxtYn0zg7effkC3NYcnA6LUC/aMJqBLF3BdgdS6TxKJorUOYyO3kONP4ChYwMK7+P4UyyiG5z/lXjusCkEkY4qBeU53Fhf30FkL4aGugYJN3X1AeGNzFYKCHmJedPTy3DYiug/3KbzPn7/AUZOnRFKgGMgdz9BwBx3E92dkOBHgd8s8RzgpUQBsY+Bu06ngk+LBV6nBbWBZ9LsfOBxEj3iwG4sg9nldVz+5jp+8lc/Qn3AAY81B2sxI0HQ6nDD4vAg2NiGgsmJvMmOTL6IhflF9B8+rGOJ7O9hZn4O/ceOyVG2sb6O7c1NiUwU7eR4JvuZOB1tclk4sSOZzmJudgETk1MSw+hQI7/6b//2F2qHb2tvxaOZaezv72GgfwCbm1u6ZyhCqs0/n5dzmt0hp0+fktuNn3N3YwkLs1MwW+0KsHwwMY3zF16UuMcuAmIdKHom43GxvOcXF1XwyOVS6i7hHNNY36AiTyJFZ7AH/YNDcs5lcxEj08Fkhc9fg/X1bYmhiVgUDmsJhzoakY7uwGklaigNk9MPi82Hja0oIrEMTp05i2wxB4sNiCdj8Li8yOWKiEVSGL07jlOnR2CzmnHrxnU8+8xpdTXwfLEoxwg0i82BialJiTBtze0SzSnqUXBgtwcLhcePn5SAcfTIkMSsne0tOf4ZzklnH7FWlZZ/CpIUgxYX5yU6kfse8Ho119Aj6HOsAAAgAElEQVQZTcGW4jEFWeFUsgyJnZLzl8J9V0eLhGQ6JPPFEkbv3lMYHEUhCj18vfbWZglWLBiarDYJW2QL83qgCMQCS17hpMS2sMPDIVd0jKGebq+uC4r2+/thJFMp7Ozu4fjwsNzCLCoSp9TZ2YXr129hZXUdLW1tCNUEsLb4CIndVTQGHbAiK5f61n5cBaHGxmYE/AHMTE/Lyc1roiYUUhcPWcR74TR+/q9+hi++uixxi3Mhhf3Dfb1YXmKhMSTmOUMkG1k0yhDDFH/s6D3c32cUJfJ0t7Jbijx6p+YmMtB5LPxdOp0p1rMAZuAsWEjMCr3Dn2dGBzs5OCHxXDQ1N6lQRjd2Lp9BY1O9xLRIOAyfPyDB8g/vf4if//wXcto6bUT+GF0UAX9I8yufTyzMra6tSmxvaKwzhMy00RXEc5xhh4aDhRkWeoyC2di9cbm9I7E46uvqwXozf4eIj0g8jjgxNcKSsWjL51dW1++h7i4EfU5YTJx5rSiY7NiLpLG4vC5cSF1dDWLhXTx75gQsxSzspjwQ28H+5jKS5FKZoVBYYoQ4v/Hm8fhq4PYEUFvXiLmZR4hHNnF8iEUuk565vFaJakhk8kjmirh0+VvkYUWwphZ1fi+cVjOaW1pw5/aoCjrHTwzrmqarnQ5zLgp4bxC5lsvE4bBbjEyBsmub14tc1mVRz1hk/Xnx/Om1lTqH/gLxvLK+kRhetpLzexWMydMMcxXztY4zZEf++9PiecVsYDjNVXmGWdghZidY1K2XLxQxO7eEpcVVZQBsbe2gs6sbq8vLKKRjeOG5Z4XTIdeaxWMxzllgMxEBxfFiJwaPmYVag2Muod5mBJOqOJ03Orw4n/FYuC6zWZ4wuHls/F5FeD5oVODr0aqRTOclbnNeo+mCTnAeB7MYjO4Pq+YNp92OxpD/iVgMdogYbmo2Jt68dVuIO38wqOIV561EZFsFIt4z7IbkcXCdyedPxc3NY68I/Hxv/p3FSV5HPN4Kx5xrOK4JufaheN7ScQj7XJOwwKxCfa68TiJuhOsiO1ZWWQBOoqPrEBKxmDpEWPAK7+3qWcfONxe7j0zG/cuijlNFCOO88tiMHIykPgOPnZ1BnGt1nXNdUbYaVtz+BwsyBzsmeE0R+8R/5znh3MvCROVzcr3KtS4FdMN53oHpR49UqIvH0ujuOYxQqB7xRErYFj4HiONi5w1/59ChXhXFOdcSi8Q1z7PPnlW+gHHhG3lH2pMcwLaUFXQ5z+lAF7CI102pWD5fhvOcXTQHswKefePvqybL6v64OgLVEaiOwIERqE6K1cuhOgLVEaiOwA+MwOUP/qOY5/xzkIGpDcmBIFBucFDMIFl2nnPRzK+DjpSnnefkYbtdQfz2Nx/AbHHKofLm26+jZMqhriGE0bFR+LxBISQYmHTj5k383d/9nQSzhfl5hGqCcuHRPbO5uaFQQn7v1MlhuJ0G2/HpNuiKI4nHxmNUe7C5JPGcu2+6OxWgBoscqxQUyJQ+f/6c+N4UbPJy51rFD7czKDGVkYCxsrwiQburox35dFpiC3EPRhjpd78qrv2dnR3wDwUP8iwX19Zw9MggGupqYbOY1ApeCVakWF80W/Ht9VvoPnRYYlkmEZcLkU4/Ck0cD3Fpc1ksLJKr3oS6uhCi0X2NY3Q/gempOcxOPcLxwR401djgd+WRzcVRtNgRaOpDyVGHfNGCvZ0NtRnTtUeH6vzcotjIDEaFqYTBwT6FEJKbvLK2jd7DA+Kbz83N6Bg2N9b1M3STErlA5ys3pjRPmU1u3L17V0iBvv5esW4palPg4usxFGpleVWbyNb2JlisFDuC5c00d/sGi5TiOV2mC/ML+tn/8qtfaWP79jvvSKSiSE438vzCLAIBH7w+DxwOq5zrPL/5vA2JaBr1AZ8wAC6PCxkLkLXZ8I9/eF/u18L+Poa7u3Gsuw3mfFRBcnle73RZsf1ZrFnA6Q3g/vgUlpfXcPLkadT4XLBb6GAqSozkFUaGsFz5VivsThsyZQcZXyMDK27cGMWZU2exs7GFTDqB1pZ6OJzcvJM/b4bF7sPsLLE7e+jvbVFNYmz0Ljrb6bIOyD9IAdIsZitFqLyKMUQACdtjssJkc8Jsc2JlbVNsaopnF86fg8NGocIQ38nTpzuNSAKTxYVIsoCrt+9hYmYOzz/3LLyOEgKOIry2EizEvjicMNnd8Ne1IGtyIFeyYWcvokJIPR3MHpfQBus729hPJIUpevnll1EqFLCztS3mPzfCRwcH5chj27lEwjwDIIkNKmpsWtt6sLsbURBoJBpBEXkc7u/BiZND+OUvf4n+wwPCWezv7eHI4KCul0fT0xIoGxrqtBE/ffq0xNiNlVk8mryPvoGj6h6hAH579C5a2zvgtDslVtA9aXR/OOQUDkf2xGbu7elA0O9VSCDdzssrG3C7A3B7gson6B/ohMmSRyZXhMPlRzRhhHNOPHiAeGQXJ472wVJMwWljhS4Pmi9zeTPujE3g6LERtHZ2IpqMIRLbQ7DGYFtzbiJ+5/K3NxGqaxDXdml+Bq0tjSp+sD9dLsESOyOsmJh+JKRVMZPH6NhtFXHIg2ebPAVhl8uLqclpnD37rIp4e7u7cvRRRInHWSDrkqAUi0c133EuVM4hGc9Op5znLgbnlcP3KKLxuiZyhE5qzn10OtL5bTUZaCMFSTqcmJmjCL8lJ6g6kCJhnHvmLPZ3dxBPJmBxkVPv0LXJ+ZFBs5zTiBpobmzAyuqKQjkN3AMdlAzDM9i4Y3fvCYVDp/krr74qUXlyahpHBo/g+vXr2NjYxvMXX0I9uc78PPkE9tfmUEqH8WjirlzbcRZDPD4JMwz3FUbLyl4M45nGgihd9d5AEAm6vRPMzIjC73ZhdWkJPYd6hK3gfMix4vVGBjqFHTpFVSTMsyBhCIS8j9nBw0IWxaWK8MaCBxnenBcLsBiIn3gC8/PzcqTzuhBfuOxGZWGRxQMWdRtbWuH2ODX3pjMJFSgpQPJ5ZbXYFSDMIM+hoeOwu+wSnigQJ+Kco5zqJvjoo4/x4osvKCeCRQ5/wCdHOzMmKNqxy4K4lmQqg8WlVezs7ovz7w/UwO32Svyzmy3Co7AQ4Qn48eDhJNxerwoEFFWnJieEWrtw7hysphyspozcn+FEDg+nFpErWdQtQHd9Y10Njg/2IryzAScLhMmwih9EULFsxK4RZhY0tXagpr4JMNnhcPkw/mAKc5P38cyxNoWTStDMsXvMo/kwUzCjZHNiYnYJ86sbCNU2orWuDqUyt5qaHK8XngcWp3jeKOxxDcS1yczMFFqbaxHe38Hx48dV0GdhlJguoUbKYp5RODc445X1UWV9ddCBfNCYICf5AT46f+/7nOeVNVmZS6H586Bwy3v4oOtcP88ODhYaym5vzsP84rxRET95/BScWWzgnJQr8XlX0vNmdnZBbOr19U3Mzy/j5KkRjI3dQwOLTl4vVmYnEQp4cOhQN2rrQgqKN3j8fH6aQb7+1tau5kbmEkTjEXWUsBiu9ZOwHTQh+FRE49xE57Y6yspc98pYVdZ0leOuoGY4BgyC3tmPCk9VYZ6T/c/fpUjN88h7Tnz4fB6DvV1wsuqjMTJLNOcfyrK85heWVyQQ8zO0NTdgbmocnR3t6vTgGoznkmIx35ufhXOQYWwgYo789pwCP/mH7ysTCOc7ro/Ka2eK2GSDdx0+grXVVc3BnCOEtSp3BHAuYRGNBZ1EuoRoLKHQZ97nvLfSyQQCAa+6pDj3G/irnHBfHreBE+Tr8r1Z1GfRjMfJv/O643EJZcOJv8w/+T7x/ODqlle3cX4NEZrOcRYJ+Aw1ijVG5s+jMraFZhgWvLikmp1dRHNLG+rrm2TYyGr8jIIJrw0WXvr7+Vw3SzznGpPrxucvnNe6qiKeqwtLzvkyf7181z3utag8yFQUKWouYMHvoHheEdCr4nl1e1wdgeoIVEfguyNQFc+rV0R1BKojUB2BHxiBrz74jyWKbwfF84qD6U/E80IaqcRfHhhKJ8vebgyFog1TU/MSU9969y24PDYsr8whkUihq/MQlpfW8ODhlFrw2V5LJwvxIQx7o4DADSqd5xQUDvf2ovdQJ2wWg699cINaCZqqtDhXNqDpbAqJdEIBbHKR57h5c2vzQFftw8kJ4S0qXG0j2K4At8entlK2L3NTvbNDB2EOdTUhI4AxHoeVfPTHzdHcfxjt19xQkYfrZZswXVQ2q9rcm9ra5HRvaWpCe1urEDAUT3KFopxPdPp9cfkK3L4A7BQ582REcnPaK5Eqk86K385W/M7ODoRCAQl+3PhTBH3/tx9g+uEDnBjsQ1uDH/U1DphKKYVlObxB1Lb2IVNyIZbMCuFBlyVduBaLXaLMvXv3cfLkCczMPML2ziZef/1VHX8slobN6sDUoykFUtKxSsQBMRsDA/1w2K1qvWWrcCKegtvpx+9+93v86MfvSrDlBpmbc74WCwHE3cSicblcN7bW5Vrjprejs0viKMeRmJrdvbDwOvvhCF588UX8n//H/yWn71//9V9je3sDn136BH/7i5/LfZ/JpnSt0D0ci8e0+S+W7IjsJxD0umAzl5DOJJGzmLC2t4+PL32GUr6IH7/6OmpdbpjSMdhNMQkAFE8o8OS4RzPbEIkn8I+/ex+trW14/a23tGn2Oe3Y29rUWGxsrIu93tt7SM55MwNMy045vhZVyXA8hfWNLdSF6rC1voFiLoPTp4cVFkp0jd3lRSJNZusG0okITgz1aa9468YtdUvQRc4NKlvfacorlXLGsZoAh4UCV1Yua5PFpnBPFn7oDr07OiZHtqlYMHjMYKeA0S3A68nm8CKRN+OTL75BNJlBT1cHSukI3OYcgi4zXFaTXLF0noca21C0OlEw2TA7vwKn3SEGfjIeVQaASmp2Jz746CO88vLLKjbRmUx3+ML8HGprQuLjkhH7zDNn4fGQV5wQEoeIp0ymiJu3xhAIBhV4yALEXngb98fvivt+5/Y9uc/ZgWK3EQtgxu1bt4SOmZyekiDIUECK85998F/xzKkhjUVNbSOyeWBzdx9r61toam7G2uoKxu/fw8kTw+JvUyyhO7uzoxV1IWJZikinkwpUOzZ0HDvbe+rOsDtd6O07hJr6Wt23Njvd9IYgeevGTfg9TmTTSZwdOYGdrXUUc2lYS3kkkhl89vkV/PTnfwenx4+ltRVcu3FVwoAwCiWKrBaFtv7f//Bf8Iu/+QXujY2ioa4OZ8+clmDyaPoR7ozdMT6jz6sCgsvux8zMNNpbG3Vu790bQzQc0RzHQE8WDcPhKJqbW+RKpHhiCFx5YT7YEcDgx5ZmhgTnsb2zjcH+AdTXNxgt8HIzpiWK3B8f171BtBMFOBa8OC9azOwaoTM+L3cwCxF1dY0S2Udv39EcMDQ0iEIug8tXLsPpCypItb3VmA/ZnUEBMhaN4NixIZ0bhs2JfYuiCkYMmN3Z2cf09AwGKZTfuI5z585hZ5+4GYPhTbxPKBTE6TNndf+x3T+bjCEb28Pk+G0cGeiVg5H4JrPdCbOlIEcxuyMMrFFWYovKqywoZLKIxlO4MzaGnu4ebC6t4tTJk+osOdTTg0hkX3x46uM8ViKsWIwhFsfGDhyz1RDFGFxZW2uEhzKYME7kCIVvwwVK57HV5kZEc2MAd+/eQ09PjwqmHEMKhiwMcF7kuJfMNiytb6Cuvl5YBD4LGQ7M+ZVOeKK9yEZOxOK4decO9iNRIXcO9/UL08XOE5fLo+Lk0BA7RQzWO6+xbJbIGgsc1nJgq9UidMni4ircLMq4fUJkBGvrMTe3gHry7612xJMM1zQhVFurz0wsE1nM+3s7mJx8iEPd3SpK+X1O5AssUFpx5+4EtvdiGDg2hC+/+grv/fhtBNwOXL70CZprgzAnd5GK7kqUD9Ll7vOhvqUdYPCfiVgL3qNF/PrXv8VP33kDrvwOTKWMkY/htIrPT2HV4nSjZHHB5a/Ff/vtRwjVNaI24IO5WEA0QpdwEd09PXqWb21twuEycBt8NtfVNSCRiAolw7mXYYvsgmEXAbvQWAwxxHPjzxPx/AnHvHIfPR3oWRHUDfHcCA39PvH8oKu8jKt/3KFQCbCsIFi+2wXHgm5O9ybPLbv/DPG8qXxvGxxsIrZ4Pa5vbSBbMMRbIntu3RxVoTieTKuj48fv/RT/7de/UyYL2fi5+D6W5h7h7NnTaO9o1fOVCDMeg3FPmnH92g3999xz57G4vKhwUV7jFE35xTmJofBEs/EzcE1w+tRpdeZVAkMVBkk2fLnIYKz7gGgkIjc9Be+TI2dUiKWQTbFYnHHemGV0B69JMcvZXSgevxFUzvmMznNeu+l0VgL6wuKSnp3MOfjsk0/w4oVzqA3V4MaNGzh79qzRJce5ESWZPVQcjkSUucE1QsVpbuQVxPVvFNIpvNOlzYIhv8+xD4TqNS/wnq1ga3i/V9ztEsP5wLc7sbm1Db8vIHMA5zvOQxurKwgGfaitCwo9xQ48fp/reorMT9bzhe8UV2iI0dxTKMDOdUM5VLayVTDCOznmT3j+/DeVhh53dhaxsryEoD+ge57XDeeohYUlTM/MYuj4cbS1tmheZTfMnbF7CARrMXT8pLqU6DRnlgbFfBof6liIDwS0Fl1fX9V6hR0Kx44ekcOehVgVUw50ejDjwuh81J2jz80ORpHR6Tqn+YEB5GSem+k8NwT+qnhe3RZXR6A6AtUR+P4RqIrn1SujOgLVEaiOwA+MAJ3nXCBXNnEHXT6VRbPxbyaYCmkkovtanLIFnf+lG5A7mgpn8LHLCgVkMxTanYjF80IV/PJXv8Yrr72M7kNk7K7IyZ1J5WE1O9Hc0omGpiaJL+PjD7RQbmlpFU6Fx8HNN92TbI0/eqRfjl+iUyhK8IsOmkqYU0VQf7zoN5dw49YNDPQPwuf1K6eKgWgUxCuC0PETx+XS4n7DLruiIry0Q9N/y26babX32+XYpvtMwWsMQEwkxOxl+BJ5uHQgG9gaI8CSggp/Vg7UXB6LCwtiRnLj1nu4X25Wbjoo4P3mt78TH55hh3S79R0+LHQIN3r8GboHL136HOcvPCeXI3mhFEwzJR/+8Pvfoa8thL42P5J7KwocJSJhay+O7r5hONxktJMFbsXS+qoENQVVKTSrKMGf7iqKkHSqDg8fl0M0ly6olZtiIl2h/f1sva3BBx/8AW+//abEMYOFz3ZeK4r5Ij766EO888475SBP4wIUw9PpMtx6ZpNEF4rjHq8X4WhUaAYKSYFgjQTJ3f2wwhjpYqbg+Y+/+R3S0Qz+6ic/waNHE2KGt7Q2wO22I5dNyelOUUOBonSAkW1pKm9ErRSpeEpMWN/cFgKGqJuf/fRnqCfXupSGyxZRgSSfY5ghEItl5bhcZ6DdqWHUNQTlFl5YnEF9qAnrq1vaVNPxFQz4hWDg2NEdyE04md3kxW5sbmHgSD/CYZ7TJgnJne1tEnnpppW71EIsCzAxNYNELIKRU8NqdZ6cmFKh4YUXXygHq/FaoMMsJdc6nWo2kxOlfEmCH8dPrfxlZur16zfwwgvPi3OqznwiQKwM8k0a3RiwSjy/NvoALm8NZqen0d/dqmJCJrYr4bK1tR0unx+19U0wMXSwZJbDlbkF7W1t8HncCizjBjVbBH7zm9/g3XffkSBn3JdG8CzbyCk28DrjfcVCAwtmcu6bTAoOZIcKHXgXLrxo4AYsVrlxl5ZWxBanI/3U8DCO9PdieXFeQhbxHRvb21jb2MbwydNIpeJYm7wh93xtfQtgccLi9GF7P4ZYKoO5+Xk57mZnpzF01HCwR/ajEmjoID5z5qw6Cr649JnCygYH+uBgMGI8gs3NdXjr2uAJNKCluUl4lVQ8rrZ34hyIn2Gxh6iR5pZW8XKR3pVD787d+3j7R38Fh8eHrZ1diSFHBvvhdbtUaOBUE01k8P/8f7/CSy+9DLfLC5fDLSfm7MwMMpkUOjvb1amxsrKo8Uxm/MikIrBbi/A4rCosirefyapIxY4WFgJjiaQKVJVWfiI/6FZOpWIKzyOuivcQTXssULkDofLcFtd70wFI1nN7e4ccpdlMTuJuOs2wVTNmFuZQRBapdEwoJYZd3rl9F8EgMSjEGJnQ2dmszh7ivPj8EHanwHmY1yXdkBR86Gw0BGPlBZgZAEyUgRUuVxC3b99FZ2cnHkw8QE2tH8l0AseOHselS18ScIu33nzRoPKaLXJAssCzusIwUQbPefWaPKal5WVY7SW43UR5meSiJ9bGR/xMsSjO9tIyczFiEoEYfPv1pa/x+quvKYSX5yyXY1GRx0zefFbiuUJoyW/O6+o1AmmJxaCgw+Kq2aQQTwNFZTyDeKyAwVpfWFyUCCckBF2oRIeVDIfnzva2igtjE1PYS6Th9QY0x3DO2d3ZVrghczIsyKOloRZej13zYSSWwvbOvj4zxfeOjk5d5zdv3kBtXR36+/qws7ujonGo1g+LtYASURp8dhVyCvkko3gvEkcslQezWyOJDOx0ykeiwt2wQ4zrhBDFdImg6xK/+BnYqcR5gPN7T28fWpvbkIhlMHbvAZ594SJCnBPXltHa1oJiNo2dtRUkd7dRU4zAko/DyevY5oSnvglmbxCwuMRLt1lc+O1vfo9jg0Po6+6G01xANLaDjY0l+AIOJFJRIUGIHLLaPDCZXbh+bQwOhwf1jUEsryzC769TgZViMR33Xr8TNocZThexQQ7NzUT1mIjXUlihEkH1POO8z2cNheTKl5EHY4i9xhriSYce57snJHLj31Tk1+9XxHZDSNfrl9ckvC8Mcd54F86VvEbZ/SEsB8NCJbxzvWEI+JWfZycYQ1D5PktLi/o3I8zcCJ3mtcXnvwK3de/lNP86nC4EQ7UqnLBo9eDhNII1DZiZWUT/wDHNSflkDPNzjzBy5qSc0HQ78/li8LjJos8hy5BLIvPUOWJRcY7XfSVgkuI55xEKyix68Jl35sxpeJwWIeH0zJYgyrnA6ELhfTQ1+VDZGWR9k1fPCtZ3Zd4ni16jJlEe30pfwOOQ14MyAXNbjDHlM4LjQFQNC9ujY2Na8zQ1NqhLZXpyQtd9e3uruiaYdcDfC6pAvKb7jJ+L8+3u7p7c/ewm4vqNcy/FdK5RWMziezLElUYJ/r2yJq+sZdlpFEsnxaJnuG0yyU4nE3xeH5YX5rGwMCu8DIvRwSBxelatc58Uc4zrQSQ6zj/KhzHJjS1zh5WFjCfXcGXkDnZAVL4n8VzrjIKeeUsLc8o2YaGC61kWxuYXltV9dOz4CXS2tyCTSsDj8albanpmHs+cuyCjO3MgOA+yI4freXay1NY3CKXEtWSAaCUn13YGzourqifsc+M+072jtbaxnjDEcyL0iK8rIEvue/lZQyMEEUJVbEt1S1wdgeoIVEfgh0egKp5Xr47qCFRHoDoCPzAC3yeeP/2jEs+5IC2mkSQepNyuedCtXlnkP/ldLqyzcpTu7MQBqwuffPoZ7E47Tp8ZlsOQAkI+QyZwETu7UWzv7uG5C+e1iWALL0VobiYoYhHZQvG8paUZx4eOwu0waeHODTm/T4d6BTtTOZYn4jnETKUD9/jQCXGME7GEUCx0uUcTcbS3t8ttJh6kgq2MgsDBz6UAy0RCQgidRHRP0S3k8bG13qSAK4rn/DUFO2qzy42egfageJ7NFuB0edSaTPfmV199LccbW6O58aBbb/m/4wi+/voK3nz9JbQ2MXTKIfGcG2BuALnZWl1fRyqdRnNzoxG+x8BRVyO++PxTrEzdwv/w3kUUUjtCUJD1uroVRd/RETmxyW5OZbOYWVzAwOCgRA9u4tbW19FQX68x2djcFNaCbcU8LrKx3U6XeJ9EDVCwZKsu0TF0f4qT6zEYmvys+3uGWHjs2LHHLegUsrhRI8Oc7E2ibOhcpUONmx26ryhWsIDAAMNEKo2Gxka5wPh9OlF//av/hvheDG++/jo4HC3NDRLXLOaixGAD22qI5dyUMVzRpNAphzZrmSxxE8DG+iZGx+4hEmXbcw1efeU11ATdKGS3hYnY2gxjenoBhQLPeQq19XXijLZ3NOPWneviwYdq6hEM1Ak9QYGVmB0KRUbXwY6CKok54HtS1K5vCMHn9SBU48fiwjwGBwa0+Za7SyI2tb8Sbt8ZQ6mQx0BfL2Zn55DJ5HD8+LCu77Q46QwuCwOmvLA6dJ4XsyUJmhTc+Nm5AaeAxXvgm2++wcjIiI6L3+O5o7hKYcLpcMNkdSCcymF1K4IHU7MI7+/hlQvPwpJPIBUmQmlOhQyX14/DA0fQdahX3HcWSehI5jXC1+vu6kScDtuGRjnxbt++LUGkv7//cas7MRTsKuG1QRceMR1Xr16TY38/sqfwQ2JHiMhIZ3Joa+1EqJYcfvJrbRi7O6454No3V1DIplEbCuh9ybdmcOD03ByOnziN3Z1NmOJrcJvIJbehvbsPC8sbuHpzDMeOn8TO3g6mp6dQE6CYapKLOJ3KKtCRAmZDfaOOkQ7oQ4c60d3RhnyOQaJ5FZDGZ9bRdugI2pqbVDhIRPYR9Pt1H/A+Xd/Ywczcou7LIwOH4DEnMTnxQOGTR4+fxPZ+RKGaPp9fyCihSXJZicapnIHwuHNnDOtrm7j44stobGzCZ599ipdfuoitrQ34/G45zFvbmrG0ksAzZ04im4khGY+ohZ+iEhEvRoHQJG4xZT+iNHjfUUAhNoGOZQobNrKIS3kJ22Tj855kmz2RAex0CYcjCIZqEKypY0Qt0ukCPB52dljkBGewMjWMvoFuFXR4HtOpHD7++BKef/6igkfbOpvRe7gDsUgYLroAywHPvFZ5nRoBfBQj6Vo1mLqaw00U1FKwWnzI56y4fmMUbW2tGL17GxdePI+d3W20tnbgy8+/xgvPP4+6kEP3BJm+Ew8n5fCkAE5BkoVLOnFZTPr88y/UwVFXF3yMMSBigI51Pk++/eYbdQQ0NsqsqaUAACAASURBVDVKnGFw9fb6qvImOMeR6UxRh2HJ7Kxh/gPvsZQ6KSzKIagIpUYwIt/fuDeJfOBx0YXKuZCCYTpN1ENEwjufgQbewWBF85jVFbC9o0yQ9a1teII1VLF0X+zthvXZInt7SMT2EQ1vw+924JmRYbnKiU1jACbxNFNTUxLMV5aX1cHAcT506BDGxkaFX6FwbLVSRc2J/d/d1gKX3a45lI7z9e0wNnajyJYs8PiCek3mHXR0tEsQhByiRkwlC4oU0FVYs1oUNDk1M4/TJ0YQi8SFwHrpjTexHYsgVcjjyNARWEslxHZ34WEpZnMKpUwERYcHGYsTvsY2mD01yIKYoQI++vCPaGlswbMjz+DbK1fQ2daiuXFrexVuD7shOPea9PmIhtpc30UkkpL4CHMOgaAfHncIJhN51XSfd8EXcAJmFij5zOY1aSLFTPe+JG5DdS6r2Hy+E1P2RLg21h1cMxmu54NouYoYWTEpVEwHB7EtFQPCE/H8yTZWgricv4bQWQluPxhEWnHA6788NjOLQxYVbRjuy9/h9cVnNRXWyjWq4y7yPjSEeoqO4ngXKYauKC9mZnYJCwurGD4xIuGypTGE2zev4eVXLqoLyutmALCRrWGMCYvZDN+2CE1DBJQRsmmsryooFV7zFRY3r6GaoB+mUlavI6cwJxciycycs6yYePhAc9eRgX51WqiT5gd2+0+v4/7cZqDSbcnj4hqPzy+GBjMfYXVtHW0tLXr+3Lt7V8HHHHdmWjxz9ow+o8PpwMrKujA3Ab9fpgDOITzvzCOgEUHFFotZRWTOqxTe+e/EaHEu4LxQwczw2I3OLAvMDpvWRRTlrRaGG8cUEs8C/L27Ywq7b+R60WFHY0MDigqyr3RCVK5DrjK4zjDQLxTZWYAxrtU/Fc8r1+93xlALXINVz3mW4nldKGRkHAh3lMPM7ALmFhaF+eloa0EiHobd7kImX8DC4gqCoXrUNTRiZmZWBU3uB4j/Y6GQKBeubVtamuBxO3W8nFu/XzznLENRXRUl+s7L153BPOf1RgNFTgVKOumJ16uK59UNcXUEqiNQHYE/NwJV8bx6fVRHoDoC1RH4Z4rnTxbNgLmQQTL2p+L5wQ3hQfE8k6LARzcdA+JcWFxewcr6Ck6PDGNzYw1et0/iUENtM2wODxwuD5ZXliTk0mEeDAa0ieP/f/DgvgQ5thvTee5kF6vNEFzp6GHQKIXsylfFqaWNAoUOq0XYmJ6uQ3DY7HA5KJTnJWbcHb8vLixRA2zTLlHoKLuSjM9fEdHpyiIP1HDH8xgp6tKhxpW6xEmr9bGATBtxRTyvbIS5EaQQTqGDGwWiFT76+I945dXX9D5uj1dCF7nCV7/9Gn/zs/cMp3/Z3c9NJEVgbu7ujI6i51AvHHaHnOQzizsI+ly4/vnvcPZIO3wO7jqzKFocmFvZxguvvIP9cEYu1M3tHWQLeYnTPG5uXDnORpCXTdgWik8cW4Y+cRfCQsXY6Jhca9FoRP+9f/8+RkZOC5HC37106TM0NTeKF10TqpG7txLeSlGeziKeJxYreN1QPKezmOeCP8fPbidf22TSONH1RuF5dOwuTp48hY8++BBepxsvX3wRwRofsuU2cZjokDT433Sm8bUo+CbSKZjL4VjcHHIDRxwLCxDXrt0QLojFh/qGJhwfGkSN3y6sAzE2FHYonNA1RkGXrrj6uhqFntGdGk+m4HS41AbOYg9DEVmIuHr1ql6fbd+xWBKH+wZw9NgxiTgL8zNy+5K7ynZmbgoNrAOP06r2c4r6TQ31ODLYh8tffS2nL1E2vBfo2CaiRogFC/FDNjn7PA6XUAy8hng++VVBUNy+fQcnT5yQSGKgIvJlZ2xOLFA65GHzYH03iqX1LVz99hv89J3X0d4QxP7GMor5rFyn4Ugca1tbqG9qgc3hEgaCjFmKAryf6cpjQSlXLCjwqxK6t7GxhcnJSXR1dYvfz/MyMnJGm3e6Ezmu9+/fRVtHG2pCQd2rFFd4bgJ+Q7DlOYrGk5ianhPjnsruF5c+lWu8p6dLDHAiL+4/eIiWNrJp19DXGoDXVoTFxrmHuBWfROkHE1N4+923MfNoCnt724hF9nU9ej1eRCIMCvRLpOB40dHZ3FgvN7fTzoIdXYklRDJm3J9cRH1tHY4M9MHjcqhgRkcknXcUehicyGtoY20Zr79wCl988RkCNbXoOtSna/DBxIQ6LI4PDSkokw52TiTpbFb3M7EaFGGuXb2BkdMjCjcdPjGM8fG7cHtcYpzPzs7A7w3huefPw2xluGFeKCreY7wWM8mkHNMcP7KMH8/nFMgKeXUVUECjY3pvdxtZdrGYgEI6Ay+FjGxG/OpcsQQnMVaZPAJ1TeK3z8yvYmsnrEDAvq4uOGwm+IMuiY4srFC7WVvfwdLiusS6/cgOWtsa0d3drmBICpAVQdlgmhtOXToa6YDWXMzio4kiGucyJ+bn1rG6ti2xzO114NjxI4gn41hf28K9uw/x3o/fQ2x/XRgVzj1EBbAIS8GY9xFFKQrddL1yjqXTOJensG1BMBAQtorOborbZLbzOmxrbdMxPXx4DyOn+uV+5H3jsNNVWoTd6lRBlEgfFA3HMd9re2dD+R4Vdz3D//Z29/Bo5pEENRZVKRKp6GvIjApKZWcP73eKayzG8tiIfKGIxuMyGPFeI2+jZEYo1IBsnmHYFOytqAn4UFfjh90KBPwuCVzEttTW1qvYRSfsH//4iboQRpgPUOTvmjTf85zQqb2zu6lwzFIuK4a4zWTSNcpre317H1u7UbHETVa7EEvra6uae5lJQr49Hdkcp/bWVgQDvnIfDsSSn3w0g6b6JgR8QXWS1DY0YTsWRXd/H1raWmHjdFQswZJLY2fuDmymNEp2L5JFO/xNXbB6Q8gULbhxc1TdEO+98y5WlhYw8eAhPF6/sg9CtQHkMgk0tzRib29HY83zvjC3qOuV11kw5NU8OTuzhNaWHnXSHB06AofbosIkw5gNrIfdQIYUsqAk9x3xvCwCc9wOoiAq73FQOD/Y3XdwnUI3NgW9p4XKg0u2yusIh6Juqu+K8vxZsfXLbvUnAjoL+cTNGCiL5eUlrV94/bFLSy7eA9kxJSJoynz0VDZj4PwYlp3KYXp6DmarE5sbe8q76O09rOL+xMNxYcDOjJxSaCVzLFgs4ZrI6HYyrm7eS8otKHeG8TgqbvBK0beSvUAB2Grm9W3g7LjuYQeZyWTF/l4Y21tGMCyxd8SF0ZhQ+EHfuTGSf4mIzmOrZOVUxpNhttOz8+V10Yxeh8+5U6dOqSA0Ojoq9BHXTzx+m81wcxNnRdQg16aGC92h+4/3dSXzgPNQSQVOo1OOhTXOUUaB06LOQhZzOYQOl0OdMA0NTWhqalU3GjE8/D1efytry6ip8WuuqKFwTyxO+brkM6vSmcD34hzAE6SuQ5k7nnQ7HLzuDhZ5Hrvhy1kw7FTgJbQ4PyvxXF1CRCFm85idW1Rx+MSpEbQ0MnuigP1IDNMzc4DZjs7uQ/D6/AqRp5mF3UFE7vE91jY2sMl1Rn2tim8NDfUqLqv79U+c54Z4biBqDPFcV7Vxg7Cq9Vg8V+qRxW502+kzG/dslXle3R5XR6A6AtUR+O4IVMXz6hVRHYHqCFRH4J8hnh90QHGh/UPi+dMvbWxSKGYmYbd7MDO7irnFdaxvbqKntxuBGq/Yt8QRhPejCAUbJJ7T4TQ5NSH3GoVpsrcp9lEovHXrphzRFDGH6U4z5RXmx0UwRVv+G13RBzdIFec5nSwujxtrK6tiG7e2tKo9nw4mbo63d3Zw/cYNPP/iRfGZqWF9n/P8oCDP16bwTncq+c3cBHGRTwGmIpjTeW6wGMsOdKFfSnJgUdyiuEjxfGZ2TriLru4ebTy4AaGD6ZNPPsbxoSOoDdXCarOWd4AW8cvJC6arkm3Vag83W3Hr7iSsxRziW3MYPlSPQ+11wjDQIbi1n0Jjey+CoWaUYMHi0hKaWlu0OZPQlcsJW0ABluMp13YmrdZliorRWBRdnV1yQFJQ5yaHQij/f19fH2pqyPNNS0SmMzeTjuNQb4/GhRtGbvAovvPcGtzzqBxWdK97vAHx3G12uzaMPCc8Boa93bt3TwibR7OzEt7nZ2dx8fkL6OnpVOs0zXPJFMPmKBiXdH6Jl2GYHY/z3oNxBGpq5NxOpTMSw9WKb7bKfXjr1h2J1Y1NzQqA+5uf/1ybODoSKVZycyyXrs2qcaBASvGZn8lJVxQ3Z9mMhEe6a/sPH5ZQzA3/kSNDsNoccNIBOzGJVDqOpqYG+Dwu/U5HW7ta3Hn+6FbO5nNYWFzGyuo6Wpsbxd6em5vH7Vt3DK6uyYzOzi4dD93Hb731hsFKt1qQTaW1AaUAyXuCY8xzyiv54cOHcuM3NTehpiYklys3l3YrnWcUJcxI5YCpxRU8mHqEWDSKF8+NoK3eL2yLhWJhNifBHBYb0rkCph7NKriVRQFeKytLSxJ/eX9SzGRALMUovj8dq3TU0iknJnmwRt/j9UC3s86b1YyEWrtdyJVFFRpvR0fvweH0yHFL1nJv/1HxqemG93qc+PTTP+In7/1IAt7u3p6QKXTTMmjspXPDyMT3FfY4M7uIeDKra+30yAg8Xg8SiRi2t9Zx/94YvF63hHC23DMomMcbiyfQ092NlaV5YVEG+rqEYHG7HDA5Q9gOZ7G8tITO9nZt9CnQsZDFAhnFVIoHZOiuLi/g5QuncOmzP6Krpxdef0D3+f3xh+o6MRAdFhVfiPWheMkQ0UKeIjQLWTO4d4+BdZ0YGOzXdekPeJFKp8QsP3msH1anGwW2qlsM9jhxCTY6IS0WFNjyTh3BYZMwz3ueIZMFCsAOGyLhPezv7wolxXueHO06jxv58B4a6+sNHrDZCsbQhRNphONZFMwOmG0sePrhdvuwuTiH9uZadHS2ooicimFmswPJdAmzs8vi8Xu8TvQc6kA2l4CH1U8FM5pVuOM1S/GlIqZTPOIcSZGcLmCiqdIpYGZmRUIex+v4iaMK2uWcfenSZUQiCZx75hzGbn8rRnx7e5vmWArNX375JS5cOC/8D58ndF4qvK9IAcml77OYyXub9zm7XxbmF3XfdbR3Ynz8oZzMhw+zkEMeOvnidNFSsHYjHE7g+vU7Ytbv7jGf4SWUTGlsbC+qM4OCNwsx/EzNLc0qDhD9xSeEgTswI5fO6GeWlpZVgKVbmuJW5TnMezqZSuH3v/sdfv7XPzWwZcQ3mDhGNszMLeDmzVvo6+2Fw8FA6E24HFY0NNSqKMmCH3ndfJ3333+/XOilUGw4qRmESZFvPxzWcdJFnE5E4bSakUkm5Gjl/axwxr0IUtmCWNjs7vEH/HIAM7TQSed8Qz0sphJCQb/EzUwqaXCKLWbMLy0iFo6hxh/C1uY26ppaUNPYgLbubhWwaXr32h0Ib6whtjMNCzLImVxIFV2ob++D2V2DR/MruHd/HK+99grs1hJKhYyKpp5gLUZH7+p54HI41KFw68Z1scqJXPL7vEgm4nC5neg91IFkIoGJh3Oor2tVRkRvb4/Ec2YHFJngIA65TaJcvsg74LvOc+FchFApP+PLhvTHyJby4qiyLnkag1Fxngt/V8aKfN96qrL2qIjn6iMpi9z8r+Fm/lPx3NCTrXKgUyRfXV2RY5jIFTl5iaEpi+c6NiFfDNwHTQfCX1AQzeSV7XBn9D5KJSu2d8Iq5KyvLqC+LqgAaqKyXn3lJWGM6MaWEM0OKCvRJMza4DFQnOacb4i1EsdZKJEL3tiuG51wNqDA5wdLmCblVlAkBSxgMZjZN8Qm+T0edZyxwM6i7T/19UPnofJ7FRNBJdST48C1yPbOHurq6g2fPi9ji1XrFXaGET1y8eWXdR/Rya01Ap+XdNNnMljf2NB48nnX3tZeLnxb9P/5vMhnEnoPdiPyfqcpoVJYUBG0LPRyTFVMs9iFg7HZXWKDE53Gbr7Z+TlEImH9vp3P4qaGx+I5X0+oPN3qJSSS5LCH9X7MbKkI3983fgf3ARq/svP8aWwLP7ewLfkiZueX9PwbGj6pbpDJiXE8nJpGa3sXjg+fUv7HXoS5HC5sbWxqPdTb3aPrYGZ+XsfKEGkaGVwuh843iw9/TjyXdG6kWxuNIexWMJuQLxaRLXeKMDC0Kp7/U3dJ9d+rI1AdgX/pI1AVz/+lXwHVz18dgeoI/OAI/Dlsy0GnFDc55mIGqVj4T7AtB4NF+UbGBrGg4K583oyd3TjuPZiW0NvY3IDd/S0Jbfzfret30NszIDcmA8cuff6ZxOijR4/InUMBnUL66Ogd4VkoiBw9MgCXzaBK84sLbYrn3PgTHWJszIzWYx2PxSq+MN1wZCsSFcFgIoondO6QCfzJp5fw2htv6vtWS+mx87zyWvwvBV+6iCicVjZZPEZugrj5YdBVW2urIbg+3gpSPDeOk0dDQZNC+cbGppyRDicdxBa5z4eHT6K9o1PCHcXATz/9FId6uvX5ua+02AyRm2IMg0yTqYxETfJct7Z3cWt0HK+8cB7NPjOcxQiKqX2FKuZgA+w+zK/t4uTIeSE36H5qa28Va7py/vi5+HkoaLNlmZ+LLFH+LMV2brCITmHAk9frg4MBibduo76+UeGC/Dm6MX1+D1wus/jcbCvmuaCjisfODT43bBTO6aSkULS4uKygL7Kv6by/eeu2XF08DopodFIRH0EhniKr3WZSyzQds9yw02kY3g+LLUyUgtFGz7b+NCKJmNHybLZIrKTT99ix40IYSNw1meUyvnrthlzOC4urCmednBpHU2MtjgweFqaB4iOLLeur66ivb5JA7/Q48XBqHDdvXBe2haKu027Hyy+/ovfOFRg+t4uvLn+NF168KCSAyVTE3s6Wxr2htlbhdBybaDSOlfV1ue15bHS41wQ8KiqQAd7Y0Ayr1WGw6Pf2cOXKFbz55hvCWfA697rIHCaSwgggVLt9GYfBceZ4U4Rlp8bFl17VeaI4dv3aNxLX+48dh9UbwPr2nlrijw/2Ih3dwTMnj6KYSei8RRMp2FweuL0BWGxO7IbDOve83xnuxXDCI0f7YbYaXH8K9Bwnup557BTPicjhuSROJBiogdlsnENu7oOhgIJXXQx5zOYkUGYzBbjcXqMzgSGBZjLyF/HNla9x/twzEsDZ2s1sBBZmbt66hVOniDAhv76osM7l5VVMTc8i9t+DH3/8o5/ofuP4c1POzoWHD8extrqEjvY2cX47OnvwcGIadByeGRlRt0B0bwt9h9pglZMYyBTdKNn8EnquXb0moZMhlvxcFGMpvi4vr0i0fDQ9ibdevYDPP/sjnj13HuFoTAgAcvB5nXMeYBCsCgjxOOx2FqZ2NZfxOqIjmN0PX12+LLGdLvnx8fu4P34fb7zxBlprHAjUN8MVrMNWNAGPt0bCO7sbLHR053NwOmwoWigh0i3I+4cuZrdCf3mPMTiVBQqvz6djz0QjaHBacOrkCQnuXhYsllextbcPWJ3o6DoMlzekTgA6tHtam9Dd0Qh/gIK6cb4ZgPmrX3+A1tZu+OgyXpjDqZFhtLY3IhLelZj62HleFv8qzlPOpRSOOAcQvUHcVzSSxcLCOnK5osIF33jrVaTSCeG2fv+7j8QMHz42DK/LKKrxPvD5vRLXibjhFwWZ+oY6dUZQiBISgk8ihp0y/NXK7pu0BNjZmXns7YWF1jlx4pTwPTUh4ieIpTCryGIy2ZFM5XD9+iicLj9+//sP8e677+HLry4jX4jBH7Dh/PnzKuxSsKwUCjjnVlymQr0kE3A7DNwM52EGE/Lccu7UM8PKYl9SQh3n5aHBAVikiFoUhGuyOPDl5W/x8R8/kWh36uQw/qd//28wPfUAH330gfSut99+W05YBo+ePn1a1yzHiPc25xR+n3Pw5ctf4+///n/WsUyO34PbYUVvT6dwPuzastmcSGYyyGQLsNodsLlcuDd+X27jyP4+DnV3IuDzwMnCRyEnjEsiHtPzulAqYGFlCUtzC9jd2FHQ4OH+QXQP9MPi5LPCjGI2h1Qkiu3VFTitcZjMOZjtQdi9TfDWdmB9N4H/+o+/x9/84hdwu62wWvKw20rYj0Tw9bUxzRPJeBI2sxU+j1fXftDvgcdlRSxKvEyzwpazDIi22rG3F8f87Coam1rR2dkGb4DdE3RJ8/FA5AkLPQyQNlzUj53ndOtWVlaPw0Ir4vqTJdfBgv7TAYxaY7HzQGumP92ufp8ZgOsICtuc93nuDiJbDOHwSXipGjaIninw83CeZjdVQYV+I2CUAvmTYFOK55UsGDLKeeHQ1MD7N5nO6n5fXl7XNX/x4kVkM3G8//vf6L5ip8KFC+dQV1ujDBRy4HmtsgBY6T7j3VYRpiti/8HPyHtCa7o8i38GDoeYKHXcgRgnE7766jJevnhROQ1a0zl4DybVYfbnvr5vLJ/++YorvrJWqYSw8phpfCBznB0eKX4uqw2XPv8C0VhMa7rZuTm89dZbODp4RKYKhmFWxHDimdg5yfmM8xrXVZx3+Tzu72kv54EYRXn+4e/xD4+H9z4RNfzDLjPD7MCgaiJ1ihh/OKGiOo/hPs0CwYBc584yfpDnmx1EfF12eXG+YTfO1vam5iMW1JgZpELlU18/xDxH2bgi53kZ21IpAnJeOOg8b21pQnjv/2fvvZ8ku+4rz5Peu6os77t8e+/QDUcBBAhiRFKUFKTczo5ipNVGzP4rq42Z2dgI7casdmIl7UgkANEABEi47kZ7tKnu6i7vfVV673bPefkaRQiUOPvjMIvR7AaQXZV533333Xu+5/s5O3D7fEgms4gnM7A66aJfxcWLz2F2elrrBpF2HG92EfA9ck4V8jlh5hjq/auc5zQqSLiH0cHDQpYRNGAlBl1j1MC2NA7BjRFojEBjBH79EWiI57/+WDVe2RiBxgj8ho3Axz/6XxQYav56xgmvC9DmYZHiuaWcRy7NNn2jtdUU1/lns6XTfD1FwlKBTEgXtndScinefzCBmpVYgzxiezt44fILePcn7yMSakFTtBU1ft9qWQcMbpR5gKFwzM39kyeTQlbQPXugv1fMc7ZQ8zVqWwUkXhMPwAMbXVHme6SIyQ02GbbHjhxGJBxCuVTU34knUpiemcPOzh7aO3vEnQwF3LA7DFc7D2/iWtZ/Dp1E/Gd+bwVSMqzRTuwI25qfor+vV84iMT7LJYlrao2WmM+DqlUHX5OJSnHN5XbjytXPJJ5TvCKWZS8Ww+ef38OZM6d12IonYgpKJGLAOKyRsx1CMpUVcmZqek4tsSePjOHp3U9xZKAVTQEGUyVgcwXgjbTh9oMpXLz8NezVubrhcEAhYQbKw2Dy8otCK8ePXzxc6XpXq1hZWcGBA0Z7u/i3ORYNctje3lUL96NHk2hv60C0hU4mup9LzwotPBRxDCh88nvw+xqHRLdQJbNz8+J/0v1I9yQdyM89dwkrK8sSD9kmbbimqigU6Ni3q/WYvHGGs/I9smTBWWG3OVEu0cnqUHklX8rLiTs7tyBMAg/gAwODCqbiz6RgSibyxx9fRbFs1/zp6GzB7s4GNjeX8ed/9qcKgnQ73cimc4jHUmKmZwppcZw31lZVMGGQWGs0qrkQbWnF5uY2/uGHb+P7f/BHOuiS30qnn6PeLk+kxs7Otl7PcEeXx4PWNiIxqpiZeoKzZ06owEDxWeJemWKjURR4+HAC01PTQtlQOGZBgW7stfU1HYRZ5JHwIFGSHRZGuNi9+/eQyRTEsHc7rHA7idcoYnM3jr10DruptA7Rp48dgt9lQUvIDUspJzd6qQp09w3AF2xCuWZREC3nL+cKHdCPJiZw/PgRg8PO60Emeq6Ira0d2ClS7cYlnjOskS3WFAV4LcnedjhsQq7yz5zjHC8iVCKRqHAx/NrZjeP67XsSEOlQGx8fxdkzp3Hnzi28+PxliUJXr17B115+CblcBgGPE9NTk3jy5Kkc4EcOH0N//wHdT3TN8TW7u9u4fv0aOjvahF5hKG2lasPGNkNhlyV8JuO72N1awXA/HX3GuJXggzvQqnnMN07no8PplmjNMVnf2FQhhM46FktOHh3F22/9AG9885vqiGBHAb9GRkdU9KNTkSLB3NysXLKHD46pWMfvSzFhhV0zDgfW19aV30DG+Ouvf0P3VMReAJw+WDwBOP0RZAtVCZxk3iZ2d5Hc3YW1VsX8yhKOnTiGlmizBM1UPIbrNz7TPcw1LRiKyBXPuWirVVBK7Gq9XF1fUcAchaP2zg6JR9G2dnF3Hz96qnC3kN+LgN8p1zlxEKVKFdlcBVvbKRQKRIIQFbUh8ZyCNwU18/lhisgUQHiT8xlEdz3Xpe6ebmTyKQlJm5tx7O2m5Orf3t7EoaNjcLod6ij5+QefIBxqxakTpzE/8wgjw4NynHPNoNDO+cUi0eEjB/VsETKIoaSab2Wt15yjuVwRuzt7uHfvAV577Q3DpUjh0VrHBlgZemuE8XLdI9uXouIemfDhqJ4l7HShS/XiueNwERukIGCKb5VnmQT8efyc/IxXr10V9qClKazAYTosf/zjHyskmUImOwXMUNXr1z/DpUuX1E1AjIo/GEauUEWhBPz1f/4bBUd/93d/Tx0ZtWoRb775DezsMMiwhocP7mvOPf/888/WfKE0xL934vbt2yrMsluGRd3B/n4szc/C7bShORzE0IEBOeMpxHHNVJGlVMbjqSmtn2fPnpZQrS4HCZtlWGoVuPgs5XOwVkWpUkShWkQukcLexjYiwbDxDPf74PR51TViKdews7aJbCIGizUDp8cBp7cZ3mAn9tI1fPjpTfiDEXR2d2Jjc0nieS4bk3ja0TeO2dlFjA6PoVwso8gum3IJmVQcAZ8DTmcN42MHUCpmUcwnNYbpVAkPHhDrcwBDwwcQjvj0PrkH4NsmwotuWlZk6IM2EBF1i3nVwMqxa4lB2KagbYrA+wXbPGpXxwAAIABJREFUXzYjGH/fdPLS4W2+dv8WdL8JwPzvfBZz/eLkNjjTdHAbhSh+mRx07eWIPKly/hlYJHYscby5T+I6bzrPn/3MKvRZ+TxjKKnCRGvMCqmo02hxcVWu4SdTsxgfG0dTJICtzTUFL/v9HoRCfoyODCl0mPsiYmC4n+GzgN+Torr5/sz9mVkg4nvgZ+C9zrliEfpHPYCoyPnPMFR2Uk3KpNDR2iLHMrFpCtlkSK95Xeof6KvGdP8Y8c8mmsQcR/MamoU9I0CUzzNeI6vWR38gJLMH9y4bm9vqbCRibnNjE+1tbepuYLGfe1maQfg+mKPAvRX/mfshFk35e4iYIPYHMNC8UpaoztebaBftzYVNyit3JplKC+llYzh3uYzFpWVkcjl1z80vLMrIUKIIn0pIcOe+g89oFhG5F+WaQ2e/6Wh3uri/+OqDD5/RX/7izK3qL9RUwFhdXlSgsImtoTljdn4RT6ZmcPG5y2iOhI18FZ9fe9RYIo3W9k4VH7lPSSaSKOZzKv6T1c55yjWT6x6zYRYW5vHcxQt15zn30pwRxu/6E3EtLGoZxHMDgWVhkdPoniiT36/OJu4HDeyhWWDiODewLb9hh97Gx22MQGME/sURaIjn/+IQNV7QGIHGCPymjsCH7/zPNfMAtt8JZG6sDRGMB/0qaqWsnOdfuIiMw5/ZMrzfVWW1cmNdRLFYQyJVRLlql3herBBJ4JdbtCnShMReGsV8RcJcc0sLnC6HhFKyfBksOD4+Ls7548ePdPDo6+vFQH8vbCjCYTMC2Lhpp4jF1ni+Fwrg/J2uHh4a8oUKNrf3sL66ghPHj0g4Z1AjhQNupCefTMEfCKNWs8m5c+L4IXR0tqqdngdUfi9hOtxk8DL0sygRhEICRS8emikexuMx/TuyZOl8ZYCk2o+5ia+UjQZkKxRIZ4gWDNYz3FQUvym40CXPdnSKZS+99JJa0ckXJ7agXC2jq7tThzK+L78/jAcPHuPIkRM6NE08fowzx8ex+vQeDrQH4Xfy8xGQ7kHJ6sVOqoDxwyd02CPrtyXaJOHEeC/GAZzXU+3ELmIJiP4oC+fCM6nhIjMOkDyMl4plOegpTPb29klcj4SbEWkKwmqhwGR8T/OwzO9969YtnDlz5tnhheJ5sVyVy5fv4emTp/WDERREypBRHqY5J3hAcjDk0E5UT1oHPuJUzIOQws4oodMpWOO4Ujugc66sg5TBbS/qoLm7G5NAOzM7K1xOR0en2qGnZ1bVIdDURB7nfTx8+Dn+zb/+E/g8HokxEw8n9L2vXrmG8cOj6B/qQWd7m3AAfC8CFpUpkjnx+MlTLC6t4OWvvSKOO11ffM9EFs3PzyGbSqtIwDGINDXD5qC449ahmDzv55+/qLZvfn454Sjg2Rwo5FmUsCKdyuLtt/8Rv//7vw+f14619RVsbW4JsUP8DucbHW+mAMP7jSJ6KNgkt63f7UQiti3HfLFaQypfwg9/9BPhfGLbG/j6y5cQ8tiwvTyr4EzYnPCHIujo6UdrRzdKNbp7XSioRd2OpYUF7O5u4fDhcf1MuuRZZCBbnpzW27fuoqenT4Wj9bUNzXenk/PPKJKdOHXCmHc1hkUa/Pe7d+6jqbkVjx491hyvWh0qpl24cF6CCcWBmZkpXDx/Dm6XHZ9+/CGOHz+GoN+HcrmA9997V/cSRdWR4RF1TFD4VCgearhx6yYydGF73SqaSdxvasXswiqWVzcxNDiIgN+NrfUFDPW2w1LJolrOo2Lxwu6NwOP2yYFIbY3iDgtLV699hq7uHnGv2dVArMCJo+N45+0f4uuvvipBYHJyEs3NTTh5/DjcXnYTxMTl5j0W39vCuTOnFKSmtvNKBasK7jWKdGTt78XjOHv2vMYpUE2jWLXC7gvC7gkinSshlc6jRvZ6tYqpx5MKM7W5HBgZHVaXRD6bxp1bN8XYDgaCyBWKKFZqaGppRyyeUEv/yGAvIsGAwlcjkQBCQS9KhZwcxhRD7BYbnA6D4+tgaGaOXR5s++A6YkOhSMHCj8nJeXHki6U8jh47JOGvBiKG6veLsiHMAqOxXlDo5no7NDyEWCKGSHMEuSwLlj69v9W1ZZw+ewLJdALz80uYm1vB0OAhSSfJ2IbWea3XqOqzuN1OPU84z7ieUXghYsrKNcpi4HEoVFOAmZqaRUdHl4pwzU1RBeDx/mOnRCpVUDEmGArhydOnmjuj42OYX1wQUmV+YR5N0Wa89vXX0BL2weukAGsgE1i84lgVigXdnywCEceloGWLBW3NEaFR+HxZW13TvUq3Ol2qWuOqNUxNTwnLID65ysd21KxOvPPj97C4vIYTJ89gZX1NwuWhQyP6fslkTMGKH334CxVuzp07J2QM1xUKV7weDC3kfZmiQ9zqUFE5nUyiraVZReD11SUhFF595bf0PFJR1cZrXMJb77yDN978puYYixRk7lNA5zpHtBa9w+yCoFhrd9pQqhaRT6Wwt74FS73wTmHaFw7qeV3KF5HeS6DAwqHHAgvdqBY3UjkLns6uIZYqwOXxoq29BR6PHV1dzXC5LNiLJxFLV+WM7u7sVqEpGAjIAc9g4AP93ahWc3o2oVZCLr2j0OGV1V3sbKXQ1NyGsbERON12xBi4GgpKrJV4Xqmp0GI6gTVfKSJqrbchnUprDPlcNL6M+fxVv0zB1txzGoQJQwTfL/aaQrD5u/m9WOwh2kqOZD2PjWPul8VzifMSCy0olyoSJVmsZbcSu1eM92hgW8yfwdBpPmcy2SzsLGo6WZwyCrvpTL4eEDyrzAZ2nkWbw0aA8sQDhEJGGPahQ2PCgRGJI2e81a5noiHw11HUDCEvGR1Ixv6T78EYEaPIYIG1yutEAZTVGDusdq7bDoWpk9VfZh4DO3ZUjAZqWtO/EMPN7/VsnPd1B+jZsY+/bhYfTHQUuzw4niZuTmJsldfacHurGEFhWSKtgTJhWPbVq9eELCK2jH+Xn4U/h1go7g9ZKCVvnntZE2N39OABPcv4Wt6ThjOf18aYDyqcMQumHqDM/d/s3Czm5heMEEy7Heub29pHsIuyo71TuC233SLEGN8rn6vci3Id037MYlwLYfLqKJevOgP9uuI5n1Xc+1Kg5nrJUNDJp1O4/MJLCk5llsbC0hKWltdRsVhlVOEay89IAwQRSyw4MMNAe+Z60OnK8hLK5SJeevFFraNcS0SOqc9d409fMM8tLOrrXrAJycUnDfOCCipcOjSPTPHcPONcfP3PGzrRb+oBuPG5GyPQGIGvHIHGotiYGI0RaIxAYwR+xQh82XluHjjMjeV+t5SlnJPz/Mvi+X6njimC0HmeSuwiEIhgczuFK9du4/HkU0Sawzhx6igi4SCymSw627pRKVmwuLKKgcFBzC/MyY1CxzHFbwYx0aHDtns6cshUHujrhtNWfeY4Mg+RZls7Dyhitko4p+DrwqPH0/D7POjp7kS5lNeByxDPa1hcXsfW5h6OHj8lZ/Tu7qpa++lc5H9vaYk+KxJQ6KAAwjHgZrxcLNUDimoKaPz87h2cP38efnJ1yyWJUzxcG+51Cg4Uz+m+Mjb4pnhOQZst9WRrDg2NoLunB2ur6+KKNzWH0d3dCZfLLqclBTVyy8ulGpZX1iUW+HxBTDyawIuXTiO+OoOOoB0+iddVOHxhVJx+WFxB+IIRZPMFIXAoDPKQl0gmdcBh8YHiIsUUii882PKA62GoFd9wPYhJCB9+EAAPHzzSZ2PI3r179yUIhkIBeNwUuQ07k8He5tu2YmNzQ3/mNTI6FmxiWu/sxSX00im4t7uj78MCBIWjDz/8BS6cP6/DK4WvbIF8YrYzWzW+dLPxetfKjL6keE7BxihKUDyngPYsEItieoWcZL9E9IlHjyWoc74T6eIPRiWg7sX2MDszhUIhh0Q8hm++8YZEgI8/+lDvmfz31vZmuDwOuJx2ObDogpN7tu58ouDy9//wQ/zpv/1zYTf4eSlmsb2dwW1kRoQlGAUknvA0SzGKuJKPPvw5nr90oc4DN1z2xkGWgozhQi8USvjf/+o/4Xd/9/fQ2hpGsZgzCiv17gHeP3Su8xeRJhS8eGB3e/xyr/tcDqCcR39fD1o7u1GEHTfu3Ec6l8XT/w9l8m//9R/B7wTiG/OI7W5LnCLWpbWrDwePHoMvEJF4QNTO1s62nPeffvIRzp8/IwzJzvauxHW6rMn2pyvb5yMuI6uiDAOBt7c2JOhQ3Dx+8rjCVCkuUoiuVS2YmJgUUolCIQXpSHMUBw4MYGR0THxuHrR//KN/RFtrM44dOYSJe3fR2d6CaLRJYWOLiwtYXV7F0OCwXHtOsmIdTokOiVQSK6trmJyewoGBXnhsNfT3D6IMBzZ34lha3ZSYcfjgCJbnn8JtLSDiYweCBcWqA3ZPWDx7m92NcpWhvgZigKJBKBjSr9nZWTn/RoYG8OMfvYM3Xn9dTvT79+4K8XP58iW5ducWF5FIJFV4y6eTOH/mlHAky6sreDr1VFJCMBSG0+VVZwJFkrPnL2oOWBObyLGTo1RGoVJFOmsgNciIHx8/LCRQtDmKglr2nUgl9jA79RSb66vwe736DKVyDb5QExZXNlCuWXHi1CmEQz55Pnd21sXl9bDbp1aBlTgmdgpQFC6VVTzcS6XgDwfUSVCuFLVe2u1u5HNVLCysCIcSCfsVGMrikN0VVqgq77tn2C/jxtE6Pzszo/Wgr79PRSWGF+ZZZC2RJ+/Ftc+u4IUXn1OIHpFV7737IZ6/9FvIZnIo5nYxNjake4FzjR1BXDs4X4iaYAcPxTk6G3OFLCx241nAbpq11Q3NV2YkRMJNGjsDf2TBk8lpZLNQoU9s4Y4OZPMZuZSPHD0kDNaNW9cxPDwoByXKBYS9Xt1/fGbw/fA+5Jwg4ur06dPqlmInDkN6Tx47psIQ3yf/ztWrV/Haa689w7vQiUq8CgsLFy9e0pwolGpIZYr4P//z38LjC2od/Vff+m3s7myjq7MNa2srGB46gLZoC95796fi/X/w/vs4ceKE2PZ8XlNg5hquoqnbrWcT3bUMexSOw+FAPp/B3du3VLyNxWPw+3zKuuDzcmp6Gq+88ooKfeyUIDKH6zLXOjKvVfR0cA0rIlfMA9YqXGTdJ1PI7u2pEFOulVXcCUbCqBaK2NnYxN7WHuaWV5AqlBBuakOp5oA/FMWFyy/K+c4OB6uthkI+xacMVlY3sLKeVEGLz16+19aWqBjsDBgu5sm7dyGb5fx6imjECbfDgpnpFWxtMVC1DX39vUIP7cZ2JM6zY4KMbyGkysyKqAcNqiut7ggul+FyGMGLFPiMgr7hgjbFU3MfZRaSf0nYrXOkTbH0y1u1/S5ZPU/LZZQl5Bri+ZdF9/0/Q87zGtnjFEyh8FQ+B1iAMX7sF+wZ/ZyKBalkRoXwUFNIznN2UjCMua29E9MzC8oWYI2A2I3vfPtbWJifxfz8LJxOm8KA29qiIAteTPV6gZXPTK6DnAvcUxh7L8PhbqJSxI2vh37y4O608RlQEf5MdcAai0VWZYCMj48h4PPC53FLROe8o1D65c5Jc5z3//v942kWls3rY2aFsFjP+573IQtV/Lm8J4hNofOb+zbmYzAUlAX4tfV14Z3oNCemhHtPA7tCZRrGMzjOsOycXsfQa+4Jtre2cKDf2AvxWpooF/6ZxT8T3cJx8zjd+vvx+C4mnz7RXAsyjNfCnIU9JJJpOIgsyuUxPjqGlkhY+yh+GWtsnSAvsZzFDLNQoVH6SmyQaaj58pysiq//hfPcFM/5bGWex+LSKianpnHp8gtCZBFDRiOB1e6ENxCCw+XVfmtra9vYm+TzaGuJqkOFn4vrDtdLmmz4zOL+lHuxennki99ZoCInrm6OMPJEjeItDRNk1LMUQfGchWb+fK7l5nOHc6EhnjeOx40RaIxAYwR+eQQa4nljRjRGoDECjRH4FSNA5rl5cNjPN/ynB4wqLJU88sSA2Aykyf4D4P72YcMhVRO2pVy2YOLxLJJpulPdqKKMYNgnpvgKD8bxLHyeEAaGhnHrzm0cOXoYu7u76O3tEeuaCBSKHNevX5dzZ+DAgPirNpSeBYaaB1S+H6IOKE7QsU5BlU5Np8uPhxNPEfC5FWhH16WT4g8PFTWGaG3h7t2HeOXVb+De/fvo6WlBNpeWMMBDFF1CfE+HDh9Sez9FDH5vCl10pwvRUikrsHFiYkKHegoixlHPwANwPNkGTuGgXKH7p44CYJBWDWph/eCDn+PFl14Wu9JwG/FwYoHb7RAKgwIGecIsCNCFZbOxnd8i4X9ufhGzC7N46dIZ5HfXELDmJZ7zvToDTfA2deD2w6cYO3JM74oORLqRGHDKAxrfHwVV/jvOAwrKPNjyUKXwqhrRCxQl6Jo3RHUelCi403U/MHAAd+9+jiNHj6h13+OmAyn/LATQwA4Yh1uOEcUbo2uhBoY4xeIpOZD4yzwg0b1G0ZiICbbuEmng8/nh8hkhWsS1kJ1PkZ4ijdG4S/HcShuaDkkUSS36PpVnuAX+XDLjWRQgYoPFDIpYW9s7cLjcworQrfdk8ilmZ+bU4u71+RQiemCgX05OCjMUC9RerlZ+JZ1JMDIcdBasrG3g3Xffx3e++3sK6Xz0aAJdXZ3CDnG+0KlIN6eEBVgkljKYjRWWG9ev4Yyc2BRhyEc2uh10yGZ7dxmI7cVx+/bncm+dOnVUrloe+PnLZPGbOCYVb4rsBCnSuyXBdmd9BblUDEcOH4TN6UahakOhZhND9ca1a/jzP/0TuK0VZHYWUcoTn+BHplBBIpPHXjKN/qEReH1BtHd0ynVL3MTdO7dx+OC4OiYMHq8hkNLZq4JcFVhcXJKYQFdtTzfdZyywFGG1W1Ao5sE2co5hNku+rB1/+3d/L2b08PAI7t+nE71Z7G+6IvlZb928jpWlBbxw6QLWVxbgcdrQ39stwY4H8J2tHc0Jr8eHQDAkkTSTy8PmcmFuiQ45djtU0Oz3YGRkDA5vCGtbcSyurOs6njl1DI/u3YCzlsNAdxQBj0NOb6srAI8vACvFczGRrXLjEwFF/j6FEbovOYdPnjyO93/2Hi6cOy0UxvbGOnq7u9RVw/dz9949MVrpUBwZHMKBvh4VyR5PPsLUzDRa29skzjdH25RZsLG5g/6BQYno1dgaEold3Xcssvn8AbS0dSCVK8HpCcLm8AqvwXub3ToMQH1w947c+Sz1sKBgsbuwE8/A5QthaOyQxIdYbBvra8uIx7aRz6XAWovP60Qpn0M44Edfb4+Y0rzWLB4Uy0UsL8+hUCDrO4BcJg+7hQKQB4VcDu3tLKx5YbHZ4Q11qItiP97CFLgo4nIN5xrbxy4iC793Fbks0UuLQlqNjAyhq7dNIha/zz/8/Y/Q3zcGn8eLQm4Lx44eqgu2Va3j5lpOUYvCJtdnipC85/LlotYP5jfweTE6OiZ3KO9Zdk6wePveez8TzmJ87Ki6VjjXGUbZ3BxBtKVZiKpEMibOMdet0dERPZ9yaaKHwprvXPfyubzBPA4G9NnpRjcDssn+PXbs2LNg0Z3dXXz88cf49re+rYImnzWptPFcoijW0dUtlNE//vg9LCyt4/e//wdYXd/AC8+/gLm5acRjO+qoYIHKBps6TCiYExvBTIuWaFT3Lf/MLBDzuca1sbWtQ88FrhcUv9j5xCIlnwlkN8fiexK6+OyjWEiMBouShpBrYGq0tusEJquo4cImu9lpRSGZRHJzAxuL80jEt1EgWqta1OusDNS2OxH0hdHccQBVp097hxu3buPU2XNo6eiQMMb1hQXLQMArUfbO7XuoVBmm6MbW9gYuXjyr4FQjvJKhzw7kMlksLa+o4NnV7kWllMTuTkbieTzOcNkARsaGYLFW4fV7hSYimUnIB4uBnuHPdRBJlc/r/uZnTsYTcnObzznTOWt27pnrsMn75qiY+y09B/ns+hXOc772WXdVXTwnjoLPA9MpbW7vzNc9c6vXned8flMI39vb1XrEdadeq1I3nH4GeefEndmceP+DD8TO5n6Dwcl07545ex737k+gu6dfRf7Z2QWcOnFKe6OCcjGgcNqeng4V21lMYWcDi2vBQKgens45Yjjy+R4Np/5+0dtwnUvYrxYM8Zk5JhYryhUaD2oqypKFzTwYFq353OV8sNQ53OZY7N/Pfnn7a3ZM7u+wNJ3fCrIm5b7u9OY+ogK7hN7p6Rntv+iy5n+nmM35xucMkUP89y63kafB+8cQn41uPs4XstCJRmLRlOs+EUioEoNnhAlzLWCBjO+d/8xfZpgnOf58MD6ZmlR3X1OEBfM8miiQ16C1ijg2hkt3dnaho70d7W3E8ziEQzQCYo39nInPMfbqxj37Vcz9rxLP5e7/FeI5P3O+UJbznJ13Fy89r/079wUs7FnsTvT2D6Czuw/b23vIZLIqGBRzOYyPjaqrhevn0NCgXOjEOzKbg0YPjtU/DQy1ynhgsM45Z8zOA3Zc1NSNQPE8zyKenhWGeL7/frrw2p81dKLGCbkxAo0RaIzAvhFoLIqN6dAYgcYINEbgnxHPzdZfs/3XPNjsbxcWr/vXEM+/OLjU5Dx3OLy4c/cxbt2dEEv1+MljCEX8WFlewPbWDgq5MrKpgkLDMvms3HsMMrtz57bwKxTReXi4cuVTbaZHRoYxMjIo/jqFU/MQZOJBdJDlwTxJJ1mzcBzJVAE//snPcPH8WQSDXjjs5IAaYtLOThzBUDOuX78j1jGZ2K+8ehmFYk6begrkdAnygMifwcMNv+ho5KGkORKR+3JsbAw1OZq9+MUvfo7BwQNob22Vg5tuZI4fDzAWG5nv+8VzwyFNEf+v/ur/wPf/4A/lROZhkGFmNXJbizkEQl5UaiWUKwWJPgzwIpqB2nI+V8EPfvg2jp8+gZaIB7HlGXRGXAi6GQYKOAIRrOwkka3YMHroqBimPMRT+OZ4kcXJz0VXveEGs0sgMXEpFHmK+RJcTpdE9fZ2th2nJELxsHP387sK32PBgk52MrcpeJttz0ZQlREWalzLK0Ky8J8puKQzRaytb8op3N3VjVQyIT4nhWUX2ZyVkg5UV69ckSM2V6wg0hTRNVQwGbsIJPDLly3nOcUCNa3b7BLHSyWD+0kBgU4xfn46n7x+cpGNdmniG1g0YWv2zRuf4+DBY5iamsfDiUk0NUWwuLyAf/c//QVK5RycLqvcUjy2CdeiNn66z4sS+MmRprD68cefItrart/ffPNNccmPHzssEcphtUqE08G6UILb60E6nUMyncHM1BTGRgcRiYQkzNE/xfHmuDNENJXMIhiMYGV5XV0a9x98jm9/+1s6hHPceaDn9zWRRjrUivdeQ6nCQkIJIZ8LWytLCAX9cHsDyJYtKNTsWF3bxLs//Sn+3V/8Gar5BKy5HST2tlEgz9tiRyDSAqvTjQePniISbUVHZ5fmDseUqAcKSkcOH647zI3rzgIUMS4c62vXrsJhd+D4iROsXtWLNxXYHDYVCYgAIf6E7tLdnbjEUYq5LKSRFx9PJIS5cbpdui/pfLz2yUf4xte/huWFGWyvr+DypQtC6ZBTn4gnNO+ICSYvm9/P5fOjZndgfmUVpWoV77z1Fk4fGhNeprN/GEtrO1hc3dR7v/zcOcw+vgdrOYW+jiZYawUJ5VaXH25fEBaHG6Ua28StWNvcxvTsHLo6OyVGJeMxXbexg2O48sknaG0OY2l+Rg7uc6dPSSSic//6jZsIhiN4OjWFi+cu4hjHL5fFLz76BVxeOhgNzriTXRq7Cf1icC0NpSOdAeFk+Mturaj9nYJ41e6F1ROCN9QCWJ1yNDNIbmF2GneuX0N3Zwd2t7fR0zsA1mya2rsxt7SOrVgKkXAEuVRCRQU6/qLRMLx+lxy9Hq8He7u72N3ZRXd3D7weP1YX19Qx0tPTqhDHUjEPl92B0aEx5LM5zM1Mobe3HeGIB/lSCZ5QOxwMVq13pXBecJ3hHOI8nZqalujCNSWdKyDa0oFffPgpgsEmHDp8GPHEDqKtdMTG4fWF8Nm1uygX7VpvW6MOIUsozNhtRoggQ4kpyI+Njeu+YHjuN77xBpKZPFxenzBKDO9lzsLS0iJisbjWRIpXx4+fwN/8zd9o3Rs/OKIiHkVvuq/5nCGSxOf16fXErawsL+PVV79uCFZ2mwpzH330oQp4DOpkIYhs/tGRUQlpLARFo816zty/97nWKWY/UOSenprCmbNn9azhuPC/8f0z1Le3rwdefxCZXAl//Z//FocOH8NxYoA8bmysr2Bu5ukz7MrRQ0eRZgdCSwuSiQQ+++wzhT+baz7FfbqNeR0cLpeeg3wGnDt3XhiYY8eP48HDB/refNZxTeIzkPeYy2ZFnh1WCvtjIZiIEJuEeRb6yP2n+MnOis3tTUxPT2F3fRWWXAatQR9aW8IIBN3wBj3w+b2aN3zulQsV7OU8CLX0YnJqEm3treg70Au3141YIq7i+/DQiESyhblFrK9uYqB/VM/uUjmL8fFBpDMxRFtYDK0hly1gdzeJdDKvZ1RLM1Aq7iGXJWN/EysrmyqWD48OIhj2a/7B4kA6xQ6oEEqVHDbWOc/3VPjU2loo6Jm/tLCoa8vxM7NQDESJge3Y38Fn7pHM/VbdAv4M02Huv0zR3Hy9KfTymcnCmmlY2I/L42vN1xllC+496JDns7YsAwLFU3b3Cdmyz3AsQbHMgraBCvEFferAijQ3GWG6Lre6WlhEYgDz/MIyzp46L0GYY87ifrmUU9GC983K0rLmlNdD8XMY4SA7U9gpZnSbmEzvZyiRekHBGDOL1rIan90VBs0y2pQCrw2pZBrLS0s4dvQwqsqcYTh5zWDS72OePxtfky1fH0j+e/5M89rw73D+cz7zHuO/p4Oc9xrHtlyxYHJmUbksFKR7urqQIWIkmZS439nRLgRUNp3RnpVFF34+M7Db7BDgOsDnIMPtDx8+rGtgFLoZ0lq6xoB5AAAgAElEQVSuPyM9zzA8Zk6M3PB6nUvrVqVSVJGCYdcMXuY8ZdZKIpFSwXJ+flH7SaL0WPjnPc79p1EQoKhc0dq0vzPCNBt8+ZjwVQUIeQPUBffVznPe/xTPH1E8f+6yOsy4vooPv72LlrZODI8dRDyeFPqP14Khr0Q8zcxMy6DQ3BRRd146lZBL/sTx43qOco+ls0j9dwWl1DtAmA7KTgfjqz4n9onnQtxYnXVOulGw4bVuMM8bx+PGCDRGoDECvzwCDfG8MSMaI9AYgcYI/IoRuPLT/yDnuflLB676P5vt9DrEUYWVeP7PY1v2i+fFfBoltpWny5hdWMODh48xfngMLa1N8HldOvC2Rjt0OK1Z6HidwJv/6k0JsmSc06XL1nAKjBTcKFSQgTs00CcXZK1SUpu/Dkn1QxM3+3QDMWzTFGiLJYuEl4NjI2opttuMCCqKGcR3xOIZ3L37AOFIq0SWr7/+IqpEE7gNwZGHH27wDR5lWe3sEuhTDBwr6eB8/vw52Omo9LjlkLl29Zr+TEceDw88UMv5Y/uy89wQz+mu+vDDjyQKjo6NIdrcgkQsjiDxIpkkHC6GdhbhpvNcjGGGExKN4MHKyjYePHiIls42OCxF1FI76Gn2wmWFXOyxTAlVVwCBaAf84SYUSiUFgM7OzmF7Z0eIAQo1PIzz0NsSbcHSMoPYjNbhHAMFrQ5kUhnk8jm89trXDa4tD2K1Cj759GM52InYYds13ddE8vCwSPcahQodVAhTsdlw8+ZNnDh54lnQajyZlQhINjQDt5rCYTmSKUobBzS2eFNYMxjruVJN/Naurg7hd0qlgiF0PGulp/PcUAU0h9nWy4MjAyqLBWEGeC1j8bgCIhVSxwMYEfdWOupdKJfZ9utCrerE2+/8RE51u9OK7/3Bd5ErMLg1i/juLoLeoFrLechnEKPdSqE4JTwJrylF8Xffex+Xn39BB/G7d+/g8nMXdBBkWB3tUhSpyJx2ulw69MbjKeSyGYwMHUBrW7NY0cQg8e+YvH2GGFLkoDDC+fmXf/mX+JM/+WM5JzlveQ+Y3Hpev3AkrPlO0T5fLCCTTStQs1Ykw5sYACuKNQcyhRo+uXIdqyur+Nab30A06MbknY8QCfrQ3NqGCjE7Eow9sBCH9GRabsDOrk5hLCgoLM0vyZXKLhE6TVvreAiF3SYTuH/vHo4ePYJwKCxHOF3avGds5CGXippD7Agg35auZYY4ch7TZUqOMl27vB75YlEIC+JHlhZm8cZrryC5t4Xl+Rm89MIltfP7vEZ4by7LzAKvgt5q/L4+Pzb3EnD6fFhYWcNHP/8ARwYHdBA/dPwM9pJ5icgUiBncmtpdx/riJIa6WxDyOVG12GB1e+Hi9bc5UaqS5WyV0EsEUyadRlM4gkR8TyKl1WHHjc+uiuPLcd9YW0FXRxu6yZePx8Vzb2ppFSO9rbkNJ4+dQKVWxieffoKWthaFIQbCxLb4kEjlsLuXFKO5va0TUxOfwIkceloDiIY9qBKPkS/A5g0hDxd8zR2oWlxiV7vsNsR2tnDnxmdynpcKJXgpBIeaUYJDBYEKHNjd3kFrKPCss4OBoWyBt7uchsOT+QHFKtJpOgcziAaa4BF2gC7/Itpam9Df04NaqaaCCgMbg0GiLfKwux2oOgIKkJOIpQ6gmtYM3uN0Qq+vMfg2JDa31x9GLJmV03V07LA6E2gxZDgpBRGKeHduT6CttVeIjp5uuuK7VOijk58COrME+OeNzU00RZo19z67fgOd3QMYHjuMTz75GENDQ7h//57QQfc+/xwvvPACdvcoTnn0Pjo7iZyhG5ahvw65aqNNLVheXFGo6IGBQSwtLGHy0ROJ5+lCFplCVixi4qr4WVtb27RukpFNjFdHe5uc+3QSq/BlsWo9YOGW43D23NlniCwKbFx/Kb75PA4MD/arOJjKFBAMR7GysqbuoJXVZawuLUjE/OgXP8dz58/BYXUg2tQs57pZaP7pT3+K5557Tu+JAh07OSRsVqoSwlNEPhGxVC7D6fEIzcSAZb5/dSjRYT8yDDs7S+roEcpaXPeIjsjm80hnsljf2MLW9rbcyz6/X7kl7ZEwIuxQslUR393A1vYqyswxcdjhctjhtjlgs7pQc3ZjYnoNe/FNvPDSJRWRydbn84rPguGhMbicXty+eVcFxe6OPtRqzAXYxdFjo4CVyDB+HoZIA8vLW3C7Quju7EK1ug2Xs4BELI+7dx8pn4VFjNb2qMRgFWhrNjx9Ooeurm6Ewz4V8OMxdh54hJLgWLhdbjGpzZBtQ/T+Iih8//7KdDOb+ySJvXLkG/gSc/9lisCmwGeK4nL081mq0Nsv/o75umfOc0mEdRGxatE9wPWX4jnFR3b9fBXz3FKzwWZx6rUWm0W/DNwcn538dw44XR7htLJZBn0vaw906NA4nE4r7ty5iVMnj6sDhuge7pN2tne0h+C+IBjwaT/AsTJE3S/QNvvNGjScV8q8d23qVKEgy6JyJpPH5uaWQjmjzRF4lDvDbg6iswzsy/4x+7KA/sU/G9gY82cyu4adcuy+43vjPcgvGjCSqRyW1vcU5s0CrrrFuM9xGgVJ4uMoXhNvxMwe7q+M24FiLQsRhuDLn7ewQDxXAi2trepUkLECJd1/LKRRtOcX/5lFGZObzr+bymRVTDt96rjCzFmsmH46qfXq4Ni49i2pJNeNFBaX1tAUbdcemnNa2TYVhsKbjn8zg8cwNHC6filr1Zg9mpO/LKNoZqkrkej0CtaWlxBg4K/DoQ4NYsUWl1fx+MmUnOd0jvP5ns1x7zWHYKQZw6MHkc7kVHBkNw477FjIZVGKDnSOKQsFfOZzz/DSi8//kmiuxBIVBIxAWaNMZMSFmv8jm14FFYsF+RK7WqywM0i7jm0xu0Se+8b/0NCJGifkxgg0RqAxAvtGoLEoNqZDYwQaI9AYgV8xAlff/Y8GZMIUofe9jgcLs92YO+tqKYNsMvasndV86X531ReHkzIy6W0ADhSKVqyu7eHmnc9x8PBB9PZ2YWdnC1sbu0DVhp0ttnPaMXpwHAcG+/XfyDhvb2+V8MSfPTU1hfm5eZw7ew5trVG43MRzkDNutNDSTcPFngcIiiQPJx7h2PGTcDiJQDEC6IgO4MGDhy06mbl5prBBx+heLCkG79Vr13Hp0nnxzhmCWJHQXIaTfyYahGeJuouHB2Qani3ENYhzagRfse+c7kA60re2drC3G5OYMDw8jNbWJjnP6d7igZYsVf5O8YVuph/96Ef47u/+jr4PhQQ6pcW75p/rnFMecigGFYts5XfjyZNpCdUb20s4On4ArloRrmoRXqdDjuKlzRja+4YQaG6hOUeuwcWlZQWpRpqaDMRHPl9vqwY62zuwvbWpw57ZSu4JeLG5ta1rPzw0qkMaRU+6a2/euiERaGCgT++RB6Gl5WUkEymkUml0dnbLwU9hh069iYmHOHHiuA6YHAsWTsjA5gGWn4PCMX8OnZ108PJ1/L5meBeZ7UQqPH3yRA4u4gjEZne7kE2z9d5wWsl5bXeDIWgU+eXYY9lE/b0WiUEb29timfLCEoUQbQpILOMBy+6kyzeNH771U/h9IRRLBXGWOzojWFqeFuIhny8jnUgqKI/zoqezU6LA3s4eRoaHjEAsp0tOqJnZBYkXFy6cQy6bUps7HW9GOCDbtP0IBCPI54p4+mQSoyNk0jPg0gjVJPuT9wKFN7q4yXdmiOEnV67hv/zgRyosvfJbX8NAfw8q5UIdTUS8TUEdAbkCmb0MtizCgjJKhQIcVrvEgUCgGbfvPkIilVcYHxE28b09vPbqS1iZeYxqOY2WtjAiEZ/cpeFIGzzeZuQLVmztxjCzOAOX14mujnZ0RNvFgqVgxeIMBRS6VSlG0blJF9rwgQGNt5Ut99Wy5pnL65FjX0GSFivyRQpfLDgZbF9hIMTQN1qwWUR6++23MDQ4gJXleYSDfvT1dOLG9Sv45jdeg5NoJ5uRD1Cp0KHmhMsTgMPth93tRY5zrlbDzl4Mi/Nz2FxaQFd7hwpTgyNjmJ5fwc5eAoNDQwgH3FiZmcBQdxRuaxnsBbC6PXD7Q7DY3RLPyzUbdmNJLC+tivlOlyGlkaNHjqjoRS7w9aufYnioHzubG+jr69brZufm4PH5hGLai8VxZPQQDnRTBCzj9t1bsFhrcpKHm5oRjrZheW0bS8sbcLoD6OjqxdSTG3Bbizh4oBsHultQKxm5AS5fAMWqDW09/cjmSyrSES+xsbGBqadPJM6QDx0KN6O1o1Pu871EWogUr9sHt9Uupji7KSgsOVixJFJBKAWKMBa5iyl+FLMFNAWDIF46EvKhs60Zib1dITPoKjRCMwuoWSoqBNi8Qd1zZvgw72cGOecyKbidNjnVGVBKLIrV4YXLF8aDh5OItnZiaGRcuQ0MyltdW8ftO3f0Xo4dPYHlxXkcOzyISCioecT7a3V1HcMjoyo88XXMZsgX8zhz5iw+fzCFppYOLC0v4tzZU6hWiuLRl0sFjA6PiAfOdY7uWa79FntNvHN2M/BZ197egcePeH/UcOrUaeGQPvnoY3zzm2/i9v27WN3aREtbu4SikpBXLAyVNS+OHBqDw1JDbHcLa6urePmFl/U8otBIAY/PDOKiOPYMvXV7PBKvI5EmtEZDcDmtRo5BsYRCuaysBrpO+flOnTiJYqmsdfrEsaMIeG3IppPCKPHa8R5i6Oy9e/dw7vwFPSe5NqpATD4GRVoKhB6PCnsSAutFZBZeKVy73C40E11Ws0pI5DVc31jHwuIClldW1K0TqnOXiZbguqjgR4ZS8q5kgdpeRT6bxMTEPaTTCd1/7DbyuX1CpmwkLPj4+j289vrX4A944QtQ/GIBuyRsGItNXV39KnLdvnMfNpsHbW0tWF9dwOXnzmid83hY+E1jfZOoMh86u3hvARtbC7CghEKuKOQFedbsfvL63HoWd3Z3IRRqQiKRFiqqVMpqH2BkGVKQNsaSxQYy/Tkf+EyQE1xhlwbiRcg2dr7Uu7q+vBUzNmBGF93+7r/9+yuDp04etIE/48/dj4T5JaNDXQU1hGG+jt0XVhVeKP5T8O3r4xjwexksdFN0t7EoKEG3JlSQHPPiqpOJz8ImBUinrv/S8hpyRW6IrAgGvHru3751HV9/9WvKZ2E3GMVyis1833xescDBDgvuC7jHGhoeVoGFwmtbe7sR3uwPqMhNYjWDtrmHmnzyFHu7cRX2Bw8c0B6QhVRmq7CYxXFnzgkLC9R7+dFN579xwfj/3HMZ14MiK6+PQtyJMuH+gBV8jZdNP3ePobWFojItpueXjADfaDN6e7pUFCUmiz+IxR4KtsIYsUvKarj8+b1pADACklnwd2B6aloCPfd9o0SEMcQzn9R9x05Adj7sL4TwWnDu8FnH7BVmo3JtK+Qzcp1zL8vne1dXlzq1hCSxWrGwvInNPaLRouo+8XlcyqpQh57u7LqTX4NE0dlwcxumA03IL4np+/49x0jYQG7MKkKmhQLcN7k1d+gwX1pZxez8Io4cPY72thbNOa49j59O8yrg4OGjWt947TdW19RhR3QUn4d2p0voGj4vWaDiOWB4aFCoHjH6De+40XUqFr7RcWhg+4xfZkGWez122vFjsQsGdqfY+fsLJw3neeN43BiBxgg0RuCXR6AhnjdmRGMEGiPQGIF/Rjz/qgOb6cjZL57Xytln4rn57cxDm/k683vVauTIxnXwyOetyGSreO+DD+UafOHFy4ZzbG0bywtrGB0+CJfPh77BAbXO375zAzZrDePjoxLPKRDcunFTB7YTx06gv78PpWpBruNKqWgENvIwzhCyQll4mOnZeUSaW9DWzjCmEtZWljDx4AFef+1VCSOG/mOBw+mSsGG12uWKmXwyJUGW7bd0v+RzGQk4yWQcDrqgrDxgCayow2e1Qje1S+Kz3c6DJsT+5QafhzGnww2X248nT6bEwz1z9oQ29xSSnU4PHHaPwRe3UjCs4b/8/d/h1VdeRm9vN/LiwBoiAQO/aKSh6AEiIugOtDlw5cpnQid4PE689fb/jde+dgmP797CixfOq4XV6vBgamEVh06eRSjaglQ6Lg7sx59ewUsvv6bwKwrgPLwyZC6VSMgtT8EztrMjNvrLv/U1JPNphJsjcn6Ri1rMl3UYZgv75OQjvPzSi3L15/NZpDMUd8nqdGJxYVlOKIZj8fBCxxhbt8fGRmGzW+TkoiOa18LEjNBhyWIJ3ZdmGzxdoSZr3+/3GY5Sqx1zs3NioFKgJOqFrHVeq9a2qIIofS4fUOUB0Ths8YtX0O50Yi+RkDDkYOAhRcW1VST39uD3exRe6wuGkC8CiUQBk49mJFxlsnH80R9+F9ncLm7d/VxCDN8bUSWx3R1srK3pIJlJpowAPQtw7uxZjcX0zKIOyQcG++Sc5bzM5TL6nOo+gA2Tj6dw5vQ5PJ58rNcx8M7hsCrkjmNVyBlCAw+iRb45MvvXNgFXSI68Tz7+EP/jX/wpXEQa1QzBkqKfjsuyw9mQycbgslMHZVGBogjFHaMD4979R+jr60c6m8P8/IKwDGdPHcXTybuwWjPo7gwpZLJctCIc7obdGUbN5sJWfAuzy9NIJ+M4PDwuBv727p5wDRUGfz56hPPnziEe28PO1gaOHDqIbCaFkJ/8+rIKG5zblDV4PKa4QFY97xM6Dgv54jMMEIUSsl7v3LmDrc0NrRPb21vYWF/F0WOHcfv2TXz327+NYmobEb8HhVIVpbINVjsFag8C4WZs7cWxuLyiIEp2JMxMT6G/oxMlok28bvQPHMBeMoOF1U0MjY6jvbUF9298ioG2IFqCbpTJP3Y54fYHYbF7UYYdlZpdPPKZ6Xm0trRibXUF6aRx3Y4fP4JyOY//5+/+Fr3dnfrsLK5Q0Nnc3kKoqUlzMZPJ4ejYYeysrmN1hYJNBT4/cRYB9PT3w+0LYSeWRipTxsZ2DOlMHjWkMNzbgTNHxxDfXFUuRcDr0RxPZ/No6+xEsVyTS3x3L46JiUdyaUaam5HNlTA0PCoWLMecohaFeobjrq+sY2tjA8FQUAVEInXk5Gf3Qj4r57GRSVCTuCzR0+NEd0crXA4rKqW8xtNKB6uEjhpsDjvsLrdEDL4HrrsMPV1eXkUum0Yk5IfXacX6yhxslgr6ejuRL/MWZtirHz99/0McPXEOXb0HxJpnkYdIr5bWZoXw/fxn7+Ibr76MSChkcJVhwczMrML9Oujyj7HDxo6fvf8+Dh48hBSRV+/8FKdPn8BLL15CU1MAO1trxvhZraiWGXJoh81iFWbA7nYrYJlrOZEUzG5gyCfva6MzqYK33noL3/ve9/Dg0SMsr69jZGwcDx9N4uuvv6G1jp0hm2srCrC8f/smHLYaOlpbhLgJB4NybxJxQuFcHRb5gtZGiuTJVAonTp5ENpOAl7kSeXYh7CLaEtXa5nJ78ejxE/R0DyhAc+LhE/zOd34blkoSllpRn52CEp28XI/nFozAzze++aa6FfispYs2l04ZSJ06C1niL4MPszmJ4MUSEWJVYZE2VjZVQOCaHQr5cfr0SYyOjQgvoTGp0llrhGgaOR1WYy2vFZBJxeByWOD1uLC8uIBauQKPi0GBPpTLNfxvf/0PePHrryuEVTkqZb5Hhq96hAvhteV1HBwcwur6Nj65eht9vb0o5tK4cOYEYjubYF2TQhw59hRFGYBJQY3s/Fu3b6M12gyP0y4RkIHiXZ0d6sxiODGLlMwL4HuneG44d4l7ITKM3HUjxJmv495D67I41mV1TLHgyzkhEdpqfO5/8qV5agiWX7UXMx3ppoC+H1G3P2vG/L77Xeuc/8SQ8flCYZouXhaUiJXTU6EunktcrgvPJpPcEBgN9nelwlwPIySS+xq+ltdnL11REHww6MPM9FMZCHjvX3ruPJwOFgTYUcG9DZBJ52G18PpXJQZzj0Ghmd0NK6uryhpghxTnPYXVyZkZjB88gk8+/lTPOu6TmkIRtLdE0dfXhWIhrb0MhXqPx4f4blJCM68VTQeG2aDeJUEHuFAlVZkgyKwnJ98YdgaSsjBRhc8fRDKVQSQSRTqV05pJ/NrS6qqRxdPXCZuFIfLkjFd1jdltxs7MfJbh9OSLM7bEXl/3GPBa0PthkYH8eIa805197OhxCfWri0Yhk18MSRbGxOPRvKEzm9dfonq5rOc/97vWWlXZK/lcGmtr68Ipdff0wsowZqcTqXwF9yZmcXB8HKiW0NYcBjtBWeTSDoi6N5+1RrsdrGBmjMj7xpDU73uzAGMK6poneqXhqidzfm15EaEgQ+JpEuA4V7G0soYn0zM4dPiougj5vOO6trOXxNziMgaHR1WkJ3qJ84vBrwWK6eyMgRXR1lZ1HnncTplI+BPZNffMca7xVOlDppf6ZVRegnzovKGsFgXrcm9B04jEc16ffeI5P18jMLRxPG6MQGMEGiPQEM8bc6AxAo0RaIzArzUC1977X59RAvc7n0wnknlw46HDWi0glzLwHvsPaqZTxjwgGv+thEJ+T26beJyohVZ8cvUGtne2cf7CWR187RYnYrspBP1NyLI9M5tGNNqEnl66jWtoiTY9EyTu3LotQWF0eNTgoLusakOlq5G4D7p+yEzkQZECFM1zDx49xrHjBh6EwvAW2a3HjojHbYZSiiOdzcvJ/dmNm3JVMRCOLhi6ZSleGodM4zD8y+J5lWdkCU086NABRaEom89KMKPAa7MS18IDixW7e3tYWp6X+Lm1tSun4JHDZDkSqVBRMNt/+I//Ht/5zm/LlVUlQMFNwYFhjyXUqoZjkBgLHpjoOiarcmlpGUtLC+jobIKlnIHfYUFHUxjhYEhYienFNfQMjUs8z+fTcLkdCmAdHB4TP5snZIomZHayqEHeMd1f62vrwk+0tbehqa0ZyQx54EQL2PH2D99BS7RV75MOLLbabmysSvTnyYVCjNtFYZTdARWNKcUKHo6SiRg6u8g/DqOzs10iPA+HPERTbCF7lA4kHvIpVPH60S1LkbOzs1OHqFAojEKuIMcfHYMP7t/H+PiYxHM6tPOFrIopDh1s6040CTZQ4Nf1m7fQNzCIMJ33bq+EQB66krs7iCdi2NjaQAVWuXttVi9u3bon8aVSzuNbv/0qaqAoaEepbDih2MlAVxtb2Pk7D+d0O9IhyTZ1ChHXb9xBT0+vXFa8BhQWPv/8rgQWIkU4V/jfKRI8nnyizxqOhBQYy9dSZNZhnT+HAZBOw6ntdHkV9rm1s4MfvfMW/vD7vweXwwannRa8CqwMVWW4GcV8tmjXSsKHUCwoFMvw+YKIJzIoFCt45x8pJLLzIoxHjyaFSDl1/BBymR1c+fRdtLX4xK5tjbIdvF/u82yRQrIV2VIaywtzKOeKOHbshI7imVwR/mBIiAwimDY3NjRfhocOyAVHN9mzgNB6mKJCJOspdgxN9Hh9Rogav2O1JDwP2+l/8eGHCq2U69BqFSOV9x2Zyv/mv//vUEhswSlMEuDxhZBM5rG5FRPj2uXxYWllBaVaRa58YkJK+ZJEU7ag9/T2YnM3ge14EgODI+jt6cbjz28g6rOh2e9EuVaEheFwXh9sDh8qFicqsCFXrOr+3FjfEh+X4sDEw4d4881vCinys/d+KmGNgcV04/mDfrR3dkpMSQlzkIbH7UVbtFXrWrGYVWGMOk9PXz+C4SZhVR48mkIo3IJUJofEzgxeuHAGLksZ60uz8DhscvjTATg4PCLBgKZKrou8zx9NPoHfHxR+geNA8ZzBk8RrbO/sqqDoc7sRdDl1f7Iwwc4O8nMpDDIYk++H9yqLP0I75bMol/JoaW7CQF+PRFGijOhOlniosDa7rpOVWQ6wSzy3WB1ySN++dRcbG+ty5TeH/YjvbcqRzO6LkgyRTsDqgsXuwcdXbuDCpZfg8vpx6/ZdrK6u4MjRQ3I4Tk48xMWzJ7V+m5xgYhLYAUFEkz/AQoAh3k1MPEYZDnT0DGDy8QQK+bQyMS6cPyM2PDszeA8TJUXxfHNzG06PV4IMHedGN41HnTsUxYky4Vz82c/ew/nz5+ELhLG2sSV+ODsxiCTgmPFZRAGP845CLTsw2KXE23VpcQEtLa1aL+jc5vrJYkecCC+6ov0+DPQPSFSSk79aUefCyCjFagridmSyBXg9AeTyZfz85x/h1InjaG1yw26jE5oiuIFF4j1WLJcxNz+Pza0dXV86krkOEu9jiqecD7wnmUtBFzLHM85sg2xOLnWnxYloc1QBqi0EiVv4PDE6mYg1oXjO9YtfDLi2WFwKBmaxeW9nE7OzT3Hm9AkFbrMgSid3sVDCgwePUHMGMDAyLhfxysoSuns65Hg1u5D4HOSYUzy3O7z47NZ9FXhYQDo0Powyg47tFqyvr6qDhBOX6wmvCTsgWACJBIO4cf0qauWi1ube7m7hr3yBgLpeKBazc4nbHnWW1ZvPTGGRwrSeWxmGR3o1t7hW2etccr5OWByGYZuC7X4O978gnpv7KnNPZoSxVp8xu7lHMwPc9wvnhtBJ8Zu4JAjllUonVKylOaBOiXkWGGrs/4waq5zHxKBQUBeznZ1V0PqhrjkVUyyIE8k3t6BrQ3wIO6SS8T11Fw4N9gutwsKJhGYLRVB+L0Og5XXjPCT2KZ3JYG8vBhfDN/1+TD55gt1kCgcPHcZiHQPW1toGn9sjHB47t2oyFgCpVAInT5zE/XsTymXRfVgyAjp5bxHvRlc0f6yun/HIrvuTa3VhWxdE+wOi0NjBWCxWkUimscO9SzymjjYWCcgbb2oKYXtzQ50p3HuysLC8uKzCM/NViIrjHpaCPX8m8zyILeE9w+/HMGyG8vIzZZNbEs8pmvPaUqTn+HJOGSG+7noIOpQHw+6Y5kgIxQK7fow9Ejv2urq7kWEHT62GUKQV9x9Oo7unB26HFT2d3LsU4HbaJfTLc28h0sTo/rFauCfmNaFiH68AACAASURBVOKfjX8nR74CXfeB8TV0xPVx+fjCeR70+1UAo9GD/43Oc2JbDh4+osKzGPZ2J5LpHPYSKRXUef9xjzk8NKQsDYb5cn51dffi6mefCTnDrjLu0StlFuLYeVcv+NC4wkkt3B7312J/GXt0vjf+4trDzs365+XzZ794bt4zDfH81zoqNl7UGIHGCPwGjUDDef4bdLEbH7UxAo0R+K8bgf3YFh2Z6q3D5kHt2T/zsFbN/5J4bmyuDVfV/r9r/B226W4roGcvXkAo0ob5xVUJyxRcJDha2LJaQyFXgdXpRKSlCbu729je2cSJE0cx0N+rwwMPfYvzC2pHPzR+SOKp28eW2SoOjo2imKdznEZQIlCccg7ZnW7sxZP45NMr+Pa3voN3f/ITjAwPYnhoQAcOl9Omgz0PLA433VA1cVnJRKbQTRH50cRjhII+HDt+DH6fRwGRRCjo5KVNfEXIFrrC5Q6vluR0oihGQZDtuS7hVcoSxNLZzDNXFBniy8trWF/bFD6ALeB0ef/wrR/gj//4D+Waao5GsBNjWOmeRI9YLIFEPKn3x0NaMBCS44oOrk8//QSJxDZeev483JTxygUdNGFzIVWsonNgBIJgWCnA54VGoeBDEZLOHDrM9BkqxqH8gw9+obDVo0ePoVAs6vBHoYVYAfJ+f/bezxTmR2fy06eTcvOfP39GDiMGOdJlRCYwixJ0Y60sk2Ec1oEwnSGzdhcbGwyiOybH9NbmloL0+BozWJRzS6gFQPzU5eVlg1nc3IQDBwbhJXojm0NHeydu37qF/v5eIi51UHN7HMjncvA4yS3nIZYigCHYZbN5FVYY1MhDXHNLi1AIdKJFwxRZYyjSFV4sYWVtCw6HD5OTMzr42ixlvPzyBYTCbvjpik6k5DokloJ3gRA8dfY6xSCKPJxLfM3NW3dVNDp58jg6OtrgcBpBmiY+SI5+BWiVMTO3gKaWFoUU0qVOxCgRRXR30aHFw7VxyDW46vFMQYIDsRW/+51vycEb29tVkBnFz66eHgmm5H+ScR7wMEgzXs/boqOzLCF9ampOApfV6sL09AKWl1fw/e/9Dnq6mjD15HM8uP8ZBnp7MDw4BrsjgHC4HRWLHRXW0xxQJ4jH5pRL1kZ2PNnY5Sru3P0cJ0+dxmdXr2JwcADpdFJBkhRKbA6HXPoU6Fhs4NrDQEp/gLz/jER3OvCKmYTY47xvKZaR89/e0Sn3Ga8fCw7EEPF+eeON11HOxJBJ7so9SBTJysqG0DgUP4dHR+HxehVCSKHlwcMJBQb2dXerFb2lrRU78RRSuRI8viAOHhxDbGMFudgGmv0saFVhddjgcHlhd/nkvq/CAYcnoJ/DdvSuji4VtiiucJ2gM3pzfQ3v/uRHakVPp1Limbe0dYhny1A8hmmGI1E57mOxXditFN4ohrqVH0CRvUznXM0uRAzF7lpmFa+98hJQymNuahJ72xRjPGKZN0Vb5Ubc2NrF3Nyc7i2KOIFAUEUNFgaUixBL4f6Dh7j8wovi9dcobpYyKBVyEkkkgjLMs5BTMUusXwcdn4YoxU4jMNCYIkc9QNfH0N98QZ1ADP2jEElsB9dFh5NoJK45FLlr+OTTqxKNfD4Pzpw6hnhsC+ViFl3kjNvsSCQzCEVaEG5ux3/6v/4Wr3/zO5pX773/AZ5//nmJdMR9ra0s4tL5MxKIVORV+KAdy6urev/sRKLbk5gSXqO5xTXceziJ3/rai7rHKKLyZ7KThUWO3e1dfHbtM/T39ik0ki5+iolao2wsgLAwHNT8pVhHQf327dv6udGWTiQSxDItw+d2YuL+PVy8cE5jd+DAEEJNUTk48+WqChC1Sh63b94QfomFBBZvZ2dm5ELd3NxQEOnl559XoZHFFxbG+JxgdsXI2IgcqnSE0z27vraNSFMUS0vrWFlewvMXjqNWpQPWWAdNdAv/vL6xgenpGYyMjRnZHBarMA+GO5zrKdFOKXUHUNzkOtzT14eRkVHhUkK+kIqFfC9cb/gsphNW3lYrmdmGkC5OutWOWJyOYRfu3r2N5uYw+vt6VN0UqiabRTyWxOL8okTM9e0Yunr7sbm5jmg0ojUzkYjh0uVLEvHXVtcl9A0NDeueeO+DT9QpVsxllavCfAEWETs7WuVgZRgx2eucA1wTyPP28jMtzOGzq5+qeN/Z3o6Ojg4Ew2HdGxRCid5gVoqJTjF2WYYLXQgtZmIo2NjAufC+IeOb88M0G3x5n2TumYRAqn+/X4VtkRBeF+HNHZ4pqpvi+T8Rztkdp/fIxZkZBQVdH7rPyfA3ERgsHD8LhjQYMkanyD7nOT+n4Xw3hHMaBjK5AuLpEpaWVlS8P3niOGbnpiV0UohdWVnEiy9eVsAujQHUWoXcEguc4Z4WPbtYnFHAY5Vhs2VcuXpNRaC9JDsX7dqXMKD34NhBREJhlIt5GRVy2STC4QDSKRbYKbAa+xs79yrEGWnsLer04J6R19B01Rtsd64PBp6GX8Z6wXuogmi0FaurW7h+/ZaeT9yLWW01NEXCEs5Z+KFZg3sGY19gw43rNzA2Oq51wsDwGGYK3hcsYPNaEEGTSmeFhKHIHo22YKCnVe+V48t7gM9Bs6PA/J2fh3OW149oK+ZlUERnUZMoOBWcrTZcu3FTe50TJ89gN57V/cmMoKZIAKGAV8U2w7Fdh9mwmKn3amBbTPFcuLT6HPhl8dzo5mHHgNzr5ZLuHSL2KJ5zf8iCyPIqneezOHT4iFBufC5w/eBzKNrWoa5QFjIZ3u5yGGGhLc1RfY7pmTnEk8RThcFnCEV0E/2yXzzXGQVWdUx9IZ7zktYFdGbysGDHgFRhc2zKO6Hz3Oze4N+78NqfNXSi/7pjY+PVjRFojMB/4yPQWBT/G7/AjY/XGIHGCPz/H4FPf/LvnzHPnx3m6iK66Sg3DjpVWCsFZFMxI2CoztU0udj/9EDHttItOJ1e8c63dlJ4+OgJunq60dffLb4tQ4pSiSyCvmb09A9gZWMVd+7clrvb53Pj9KkTaG1t1c9iKOfTJ1Po7ekTMoDsWfIev/bSiwYawGqB024ES9H9lSuU5Ix6Oj2DRDyldvCXX3xByBCvhy3YPNAT51CSIEB2r3EgoOvILfcvhftrV67gwOAAmpsiauOXeM7PXse28OCxuxPTYZvvi+cvCqlqdSbjtlZDIW84pBnCRnGDAiZPHmRbE2ny9Ok0+vsHJG4NDg0aLGiLFU3NIaxvruLRo0cSu+jkjkajOnBFIs2I7RmiLK8BMQIPH96Dx2nFyYMjcNFTabMpSO7mg8c4fu4SMoUyAkE/jxO4c/smurs6JOJRgOUhRFzTInnoKxJaiUQ4fOSocDk3btxEtLkZ0ZYWMZAX5ucVkkoRnCIFHZQ8INF9xvlCTi9RG/w+PDBf+fQajh07LtGETFm6qLe2NuSspnDT29Or4gGLGTxAcjz5uSQq1Z3xFC7oslrbWJdA2tfTLxcmRYtYbE8hf0TeZCjgu8jJJrqkKkcSj4YU7ygklCo1uazJIGZ3wOramsQA4mrYGt3cHCJBBTYCnK0OpDMlbG8n8OD+A8Rim8K2FAoJ2C0WTE0+hc/nV7s1D37EAjCQkIdQjpOEOodDbnceSB88eCCH9IsvvaADPYsMvLd4AOeJNhhkmFoAdx88QipXRDIR1/U6evSQuOp0anNMWDggRsblcMsh6fB48fDRBP7x7bfwx9//Hp4+eSyON5mh/H4MzKKbLhAMoVqqYHRwGJFIEDZ7DfliRmgY3gsbmztYX9vB8vImnA6vuiZmZh/j0sXTONDXjnxmDw/u35XL8uuvvKHOBrcviBrvPTJVGawr5mtNzuDNnT14/EHcvnNPfFuONZ1mZMZ+/NFHaO0gIoFdIxRiPRIDiL1JJeIqpJBty0M88SC1Ug7VbEwdBRT0Pr9/H26PD+0dXRLCZucWcfDwMUxOPsXFixfR2RLEw3u3dF/Rzct7pampWZ0rRuheTQI128OXV9fx+cOnaG9txcHREQkeVasN128/gMXhwtkzZ7CzvoyZiTs4MtKP1uaAHJosEDjcPlidXonnhYoFG5u7iMWSEmoTSYa/5rC3vYNjR44Ka/HeT36iezyVZuhnFF5/EJ09vdhLJBWCSo46+bW87rl0AqViFulkQsKJKeZxbcvmiuju6UOTu4CdzXVsri1L9OT4yS1KRAes4p3vxmJy5HKSUaziXAiGIxLql5ZX4PEGcP/hhMaSa5PfZUNsdVb3diadURAe70uG4TJgmI5Gfi8FflpqqFXZLULBBfUgXAqNFLCNe4icWTrIee8JBSHUrh0uNwNQs/j0ymcKYaQz9uTJYwj66basyCkpl36+gErNhp1YBlOzS3j+pVeRL1Xw4Ucf4/Lly+o22dnewu72Bo4cHJUYw/fLgh+LZ1zX5xcWtAaHwhEVW1g03N5NINzUInF6bXUJXZ3t2NxYw+FD4xJBHTarCnt0iFLE4/qob1fHcHBN4pdRAHNpDePP/cEPfoDvfe+P/l/23vvJzjO/7jw359i3c0Q3gG40ciYJ5mGcoBlJo5nx2l5LXnu35P3J+5fsrtZbW7UreVeyxgojTaDIGTGAJAgSOQMdgY7o3H375hy2znnuBXs4tKvskjWUqrsKBRJo9L33ed/3Ced7vp+D6cmHSMY3kEvGcfbkUfHcGQpI4b9Ys8IdbFHha21zC5Z6EV6XS5kA0ZYIVpdXQETV4UMH9fMZFtgrV7Tf4CkcdhXmEskEAiG/3NK8ANlcAfGtJHp6BuScvfDxBbz56nNwOBrB4FzHxD1nnofpOuL8zvXvyJEjSAnd1aX5k2I3uwX4vXfu3ld3EF8nEGKRMY3enl743V6hKyhSUjSn05g4Gc5rNnsD7SMhvSmYVjA5OaGfeezY0ScOYRZa+MVC2+AeFhDWlCnBcEU6v4nn4PPa2dWhog2FfgY7rq9tYt++/fB4g7hxe8wEfeey2I5vYHRkH2rlIro621W4poCezpK3HVJxlPMhny26zu/fva01KRaNKEQ11sZcB3YlmWIDnc4SQhvzD3+nC5tjySIfc0u4BuRyWcGnKMI3hVCuAfy8O4X0J0K5GOOfi9Y792E7d3ZN4X5nh18Tl9e8D5vf/2R/pq2KEc/J4eZ1oXhOQbLpMmdx7EnXYSNomz+HXQ/84mvQIEDsBZ8lfg4TVmrH+nZGWSi3bt7AN7/5TVy9ekmFPhYOlpYX8dxz5+TmZwcbBW+aFowQz0Iz3essBNK570EqldW6wQIhcwxC0ZA6c1hQWVxYxNdeelmdhvzH7LyoKbuDAbdmv0Ux2mBmmk580/nQDMk07HmbOhuInFHmDNFTzF1h4ZsFaZtDGCm66fO5srJwuro64XQTUxbQPcguM67FdIGrICPx14mxB+MIh6Na/7l3Ia7G7XEhmUqoEGxc7RYkksbNzs/M7IT9g91IECGXyyk0PMAwVYro5bJBurETxOVquNkt6tzrbOc+jBgcfkYbkqmk5njiCpllQM790aOnMDczi87ONvi9DK/vVMGNn9ngethmQLoJx6gppxt2eFM8/xzb8svMc84VvG8onj+en1W3Fq877wvOKWubm3g4M4+9+/ajs52FiEUVDvzBCNoa6zVReVpTUmlzT3Z0am7k2CfTaXXeEOXFv3v+uXN6rg2IvcFnbyBkTCA8ETKKG/olbAtvZxbL6EBXxwOZ52Tj7wiLPfvav97Vif7rj5C7/3J3BHZH4B/hCOxOiv8IL+ruR9odgd0R+LsZgY//5n//FfF8Z2vxE+Y55dUvwbZwE9pkUTcPfcYtQ/F8EzTE3H/wELkCsJ1Mo6e/17Rrb2+iu6MbN67dQVusG3sGh9DW1YG/+Is/g8frgt/nRjDol+uUouaN6zckAmbTxEsU0dpOh+k63nj1VWQzKTnB6QIi2sThZAioRYdjBvDNzS7iqTNP4d6dW4i1hNHZEYPVwsbVKjxeN/LFgg4n2XxeLha6wnkQ45/duXVb7qGB/j7xIo1bSzYwHUB4wJkYn8SxY8ck/PFgYqO7u8SQNSP68ZBfkgPTIScM9/90+VII4yGFh0ayV3mQJ0OXn5Ut9KMHR5BIboinTdGPQqvxC/HnmiIB2au8RnRvU7T/+IN3cWhfP9pCPgR8XkRi7Yhni5iYXcLh46d0XqKUfPP6FQzu6RVawoQu0bFF3AmdYG78zdu/QG9vv9yI9+7dx0D/Hn0GHgQpXtK5TpQNnYP9RLVQHLFAIlYuzyKCTe+RB2xylN9/70N85zu/qTGzk4dcZcs1HX10otnknqejkV88QBEfwC+KD3Rl0UnLcaNIQF4t3U0baxvo7elTkYIO7nt370g8z+UyCmikU5uHXG4CqnWGgvGgzgIJD8lOOW3r1RpGhkd07dZWVpFOJEh1RaQ1jHA0Am8ghLX1BD69eEXXqrenA8eODsPnt6OSzyMVT0gEoCOewhqFKAq6/AwKDt1Ooq2d/M6IDqnkdFPwOnr0CFbXVhWSyn/Dz89DOHEQm1ub8IZiyJVMIO7de7fh9fKATrd5Hd3dPcikMhI3KGqMHjqEUEsUM48e4rPPLqK3q1MMZeJV5ISn09JOtBCZxTmsLW+gVqzim996A5VqDjY7w9LyuhY8FCcTOSSTBSzOr0pIOHh4BFeufIKTRw/CbikD1RLmZmbkbB3aO4wg0T9EcRAfwDBEMvSdbhTKddicbrz1zi9w8tQZtXJTqN6zZw9SiW3dr/fu39X4DQ7uabTjZ4U3yWbSKOQySKdSQqrs2TOAjtYorFUWGVj0quDe2LgY7u2dPToQT0zO4IUXX8G167cxsGcPjhwYQmJrTaIqRb2gn2GnVRXuPB4XKlWGzDolfKXzBVy7NSEMTGs0LA4y7A5cvXkfVpcHp8+cxfrSAuYm7mF0iIIhD+t0FDKE1Ac7xXPeVw4PMrmSGOPsfiEv+crly7DVqnj6qTNge/vExLgE6KnpKXHO6RDv6O5DIpNTIYsoGLKlLagisb2BSjGPcMCvro7t+LYKNMTZ9PT1I0gnZmZLwXzlRgcOA/ko+LZ2dKJcZ7ibU99HLAiFVwrrKytr8Pj4305x2vncG5eecRpnk5uoF5LwuOxobWuV8Miphw5kOuYpoA4NDen3crkIWy2HSjHdYDwzDyEnHEN//yDWNxJwev3YTmUlRnV2dsBurWq+cbp8mFtcxoULnypngEGNnP9ffP4cLJayQgGJ3qAYl0zlsRHPIJUr48ixUyjVLPjgg/Po7e0V9356elKc/wP7h8RfV2HXTuwGfYcw47a5iaWlZRw+clRiCsOKibSZm53Bwvw8zj3zNG5cv4anmRnBnAQGAjpdmu/UuSKXuEf3343r1yX+8Bevx8b6uvjny8vLmr/57LErav7hBE4fPYiwz6mAUCFAXF74WzqxmSljan5FLt5I2C/kBYtLDGCWk7xRGOYcxiIQu59OnDyurh4WQCgMpjNp3L13B88+d05z+XYiiUwmj7Y2FiAt+OijjzA6vAedHa0qULEwbMgcxl1MUVVBpYWCxoZOdRaLWbxqbeP7oFDGOdu4N+n4prhF8ZxCm9NqRTQckeDPNVNgBxZH5Kg2uBaui3TmE5+ztrapuZEFUj8LPVYTGM35rFgu49q1axg5cEDdWlOT00JhsRjK68HfhYSxAAdGRvRvGQ4+NLgXPl8YDyZmjMBtqWNjfRWDe/qFsGptiQgX9TmWBChWOW25UGNuit2G27euY211RYVgvi8K6AzyZUeIgrNB0dV0x+TzRYl6LIpy7eFYsXASDoUxPj6G9tZWHD961IRPS0g1LnQKtE2h+snv/xnxvGlgaBZomqiJ5h6tGej9nwoMpUuY3X8KipZ4nlMXD8deIdf0ETfEc7OvMcgOI543mOcSJ03nCX9xH8K/497K4fKp+EYHMUMdW2It+OD990yBslrRvX769Cnt2QI+F6wWk13B58gEmRr8C3F7FLQ5/zx+vIKJyUm0dLSo2M97dWpyCiPD+9Hf0y3xmnssOq9pEOBnEvZEgbz8uRRHjcO6WaxQoLwc1niC06N4zSJbpcZ7r/YkqJrFxQ/OfwyHzY1CqYKWKN3mfsRao0Ko8d4mbo1zDPd3NAgUCyyMGHwTH0KT11KH1+dRt86Jkye0tnJfyU6c2dlFvR7n89MnDqlAwPufAnGz8MGOS+JstH/hPpsO/IBx2hPbQvGc97b487WaxHN2MKUzGYw9mMDhg0dU+CxXSogSR9TLbAZnA1lIAdrkwJhiTEN1/kJgqOlI2IltMc5zzjP6u3pVzHN2IFI8b5RbkEilMbfwGF3dPYjFWtSNwD3BwuMVpHMFuLkeJFPa3y89XtJ+wOcx6BoaOfj8+fwmR4PdqHuHBnXNTZOrCQw17B0Wnsx7NGGhkv0lpOs7yLon574hnrMQ/kXx/Myr/2pXJ/q7OU7u/pTdEdgdgX8kI7A7Kf4juZC7H2N3BHZH4O9+BC68/Qe/JJ7vFMCb/20OavUnzvNmi69xkhku5k43lNGWK8gXknC5/Eily0hlymIgbie36VdEPL6J1157A2N3JxDfTKO9sxt379/FyMh+5PIZjI4O6wBMEZXhYeNjY2hv74ClbpFYUqkXGrFFdM7UhUZgS2q1UkcoHJVIw8PGu+9/gFMnzyAWacX5D96Fw27Fq6+8gGw2KUGIAjrZiPwMRYbfgY7xurAJPHjxdcn57e7qUgspBUwVDBobeQoKV69ew7GjxwzTVK4YSKCTUF2v6VDBwxEPLjwoUpCkSEDxg04jHqhSmRyuXruGl1/+mtrWO+nOKWXh9ZiDoBHiTSCZ3D1EQTTc4kZkruLtd36BermA9cVH+MFvflNOObcvAH+0HYW6E1dv3hU7enl5Cf/8n/5AgVs8jCncympDOksUg1OH1xu376C1tR2zcwvo6uzE6IGDEvzozJsYHxP7c89AP0JhMsEZJta8N01Qlznss4PAr4McRUGKbea9liH8ZNMBtSMobecd3jxE/tKf8VCv+5GBhFXUG05WCl8UA4YGB+RqL5XZNk/0gEXXhYKm0+1DsVRDmedbWPD+u+8Li/DSCy/g5InjSNMJ5fVibWMFS6uLqNSrCIQiyBeqWFrewNTEQ/zT/+77CIfdsFmrsBDVUjGhcHqIrAz2zD9BG9AdTzQMA1SHh4clGBXyBZw//6E6BXhvM5yW3F26ZymOXb16ReP02fW7OHb6WRw+ehibG6v48Pz7GBnZp3uJgkylVFGAIbmx5P6ub22gt7cHYXKUO9pgZ4t8sYhOurlCISyvrMqFKvdgBZiZmoXH68Rrr7+oANGAn4z5tIQFdouwWOBxB/HU08/gZ+/8DMePHcbk2H2cPnYEtXJBSI07d26jrbMd7V29GBoelVBLB7+FAovDJeHhzv1x+IJhOZovX7mCg6MHxI4nOonP31//5Z/j2XNP4/wH7+P0yROItUSRTCaEWiD/ORGPiyvLIGE+f8ePHJYbdHZ+TmIBj9G9A4Molut48GAaz7/wKtY3EwqwPHRgCI8XHknAWVyYx8TEA9RrfIaA06dO6P6lEEH2dDZf1pi3tbXCZQN6u7sxM78glrzN7cPIgYOYmZrAzMQ9DA90YW9/JwrZlEQpfzAsAd1KAahmFUM/naNT2orxySnNS8sL0/jWN94USmh2ZgapdEoc7I7uXnh9QTg8PjHTyaDlvMDPXcxnFE731KkTsMidbxXOgyIdO0A+ufiZOh4YPDoz8wgry0uacyj68ZkORiJ6L3QiU/Dq6+3EwvyMxC4WeLp7+9Sps7FJ1jARNl0SS1dX1zVudpTQ2dEmwZmiaDAY0jNNNzQFenJ2T5w4oWyKQnIDbnsd9QqZ7zmsr65hbX1LiJh0poBoWycCoRYkGfRrs2D//l7huNzeIDa2EnJMUrRaWFjA97/323Kdezx0dyZgqxboFYTDHUA6W8L5C1fwzW//toJgxycn5YZ/7tlzcjfmsimxrokR0ZxJ3i2RYxTUGGzq9eHBgzEcP3lCz02spQ2FYknzP13MFI0//fRTHBwdlTuXnTTLj5eUfXHx4qdCA509+5QQU3/6p3+qLhAW/Vg85XpBMYhz/cWLFzUv1kp5nDt7Al3RILwOoFZiwCtXQBsc/iiSRQvuT88rlHZi7D5G9u3XPSj8h92m9YZrLxnpCs6+dk04A3bxpJIZtLbGFAT5k5/+GG+8+bqeBzK9p6YeoiXWBrfLh5/8+CfYt7cfJ08c0/zEAhZzIhhyzTUpX8j/EnOZ6zpzA1hUYlBtX1+//p6uYHLjWRygqMy5h/NnLpXC/NysnmuKsuTkmznRFNYfPXqoa0DhOJvNaX3mnxO5REwH8yvYocE1bGFxAcsrK3jxxRe17qbiKThVZCbP3SLutHBpdNza7Wa+crA7iQKjFVvbGdy5e1fPNu/Do0cOqQDDfBSG2fL55/NIFn+ZXUgVyM0c31hDfGtd7PvWWItySAb37oXX68fWdkLf7/N48Nlnn0ko5zrKz8P1k0VAYtpYRGERlAiLoM8njBzvD64/T1bHBqt8p3Cu/VWjG+3LEHhc67n28x7luPHXr2D1Gn+3M1RUwrr2ClqcFPRL5A2LH1x7uA6ryPH54q09BV3hyjHIMxzWj5mZWSzMPxYuiJ+FxXDmcTx8OIPTZ5/G8uqq5iT+ev311zE29kD7BN4LV65ewdmzZ4UzCgVcKBWTKiSzyyAYjKBQpKDP9+HU/bWwsISbN2+jt68fA0P9KFWK6raiGSG+uaE8ArP6N/ccqvwbBzUF9Xpd91qzmMBx4/tmcYbPT7NTcn7uMVpaWjVvDhBr0hJVZ5LmAliRz5dx6dJV5YEwnyOZWMXw8F4hvig0x7c2VTDjc0HDBe+TTJqmATucjUwg3qMOds44HbDYGCbPwk8FwVBU3VHEifGNHxzdK0c/rw+vtcTwckX3Unyb619Q9weL8zRRhEMBlBnYzGeA106Wa6uKGQzBDoXDuHn9c4EPtgAAIABJREFUFgK+gK4z5zVy3zmfsHCpAFcTF2q6Qxo/o9FoYDRpudHJp28K57/sPOc6pcDVelXOc7/PK/e5KcgB61txrTvsfurt7tIzy6s2O/9YXTcWm0PYMJoMKPDzGUwnieEJa/yJVmN3Cddt8vRfevEFCekmc4CdTpwDOHz8FI0MJuMCUcGTArr2ZEK31FGqlE3XloMBxkQZmXMLf+06z//uz5W7P3F3BHZH4B/2COyK5/+wr9/uu98dgd0R+G84Al+GbXnSwruDgf5fLp5Xkc7EFeKVLwBrGyk8nJlFpVZSICgPnG6nG067F4VcSWiBp55+SgftcMQvHvbszEOJEUODQ5icmFCrPdnBDCVzuOkoNgcA7f25hSaDXSFXJpRubWMLl69cxTe+/i2JOlOT43LAHD40AiqIxDaI5VtnIFhdbEvlqMFiAsUsVlz85BMcPXpUTkA64CgMi5Nu5yHWMLTXN7bknjlx/LjOMfpSKKkJeSRDmYdUOu/odqJrmvgWHkTtdKWXqyiWq7h69TqCoYjcmuRyd3XE4HKatEvyhdlubL54QDEvZGuyJ2t1JBIZvPvzv0F2aw0vPH1MvPaO7h5Y3AFUrB5hAuiOunP7NsIhP/YMMGyxKG46HUtkqNMpTY7wCy++JPbx+MSkhDM6tCm20EUVCQcxMNAjJx8PMxp/XQNzsJG3na5cqw0ry6tYXFgSO52OTbULiz9p3E5Edujf7QhSa97u5nu/+GVBuXG4i29uI5POIJvJSVwaHBxAwO/VWNNVLBeX3HMWOUzz5EZYHUhni/js0iWM3X+gMKvujg4cHh1Bd2enguqsRALVijq4x1NppNNFjI09gtvpQywaxujoXjidQMDrQ6XIcDBjzuL1pejCLx5UKV7QbUinZyQakVu1KW6QhU/BhwIFx4mflcIGRSef34c/+fMfI9DShVdffVUOu6mpCd1LZK7SlV2r0KXmRoX3TolOZ/N5ncRVeN0I+Xxis5aLJQnmxFcQVbAZj2NuZoEVCLHqGR7a19eFnp52iUYMJmRHA/n6HpdXaI90PoepqUnMTE3j66++ikoxg2qFzPwc1jbWkGCLdWs3+gaGJcBWhfKwwWJ3YHJ6Rs/hwJ4BCaOjB0awvbWF6alJOefWVhbhcdqFE2ABjB0e7GzoaG/D7Mwj3RZ0zFGQ3NyIq2vA1sBVdHZ3wR8MIBiJIpXOIx5PweMlp5hzShEnThyUCMwA2JmZh2hvaxHqgtpGPL6lrotwKKRfVpsLn167IQHA73ZgsL8fy+sbKNVsKNZtGBk9BDvqWJ5/KPd7xOeE02ZcexJMyNanoMDuEJtDRavV9W1cv3kLXo8TduSxd7BfLnt+JorQly5dQd/AEGpWO7aSGVjYUl63qMPFS+HNaYff40YiviXxnCgbddjYrOjt68HC4qIcw4Uy1M1A16fR4cz7oFgTa21DSysF8A08nHqgeYnYKJfLq04Xus8ZMLmdSCOVzujfMEiU/G8rynKqd3d3K1iYP5eOys2NTc2PFHdYDCLLvSPsR3p7U8IF3aDsqKBIRxGXWBQiV+isp9Dh9blgtxXhDwbR1s6i6bi6EvgavA+OHT2EtlaGFrskarqtnENZcKyjbnVh8uEC2jr7hABgKOqde3fkGJ+fn8XI/iH4fcy+4PpA8ZxuVGosDK40YgnntN6+Xgl67NwQo5rO54YASU799avX8J3vfEeCLcecz/Pc7BxWV9YkmjLvwWQZeCSgmfDUvEROFhXo9o6G/Tg0uhedsQjqpRx8Thb8OEc4sbq5jVShgtnlTfQNjSifozUcFS6FxS6F+jV+sWOJY08U1srKqrAgIyOjqNfYcbQqgY1ufRbdCqUi3B4vHj9eEtKHAt2H5z9WJ9ehg6Oak1iEomDF+56FKgroLPaykGvCTyuaw/h6q2vrYtRz7iZKwjjRrfpermOcd+2WGvLZrIRsPuMs4nV1dzbuRYvGaX5+Xj+zs6tba9z4+IQ6sYaHD2gt4xzI7p3z58/jO7/5bXUwqSBfI9ud6zQ5y0SGEO1Sg6Ph+qW7Px5PKFsgFI7B4fIrAJXXlt1EBw9ynNjdVINdnQRkl0PvO12oyjlN9ITDCmQzSXz80XmFt3Z0dijI9969McTa2lQwYdArC51EybGwwDmbAh/3EBTOKbDz2nJM3Q6HCjjNkNCdDnKt4A3sj/77S5znze9pcqebIaE7xfOmENz8ni+60pt7BVgo3lO8ZZZLXNeDoqpB0PyyeI66RQIv7wk+E/w8GxubWsNY3OB6yz832SR2uDxELWUlTLPItt0oNBCJxABLrolzxCXZHQgGnDh7+jA8bo/+LbF1zD4gJu/ho1ksLa0IZ8I1hOJ8Ip1SoS6VYvfgIwQDXjx15jRcTnvDa2w80YYgyABM83wL12ZhEaC5GTPzLd8D90t04HOPyM/BTrqtLdMJQTF8/8gBrKyso6Zna1Oh7i3REDraQlo3iKZjBokRcS1yu/OzcA/HEHgWj1sZQs42H6nQvLfZ/UMsGr/XoQBrcuIZGsoizNkzx3RNOIa8r5rmFI4B3xf/nHPC/Pyi7iev23Rm1qtl7WdZROI+g51fM3Pz6g5KbqewvrqOc+fO6XngHMVOv57ebonvLGBa6cZmgcvKJ6qxc2sEqRqXvsE77XSem26SZtAoh6KKxwtzmlMooJv7zI71zS0kUhlx2DmnEb/CuYgoF7vLg1CkBXuG9pocjZzJB+DvvF+IYWFnC3NhNtbXNI9w36D9/peI50T/8EvOc9YR+A+E6tP/6LM1xXPYmHnQ5Pmb++Wp1//HXZ3ov+EZc/dH747A7gj8wxuB3UnxH941233HuyOwOwJ/TyNA8fyLbcQ7X/pzIf2/1HlexWZ8HbFYJ6amF3Htxj2FCHl8bmEgyJRderwMvzeIcrGGtbUt4VPoHo61RtSqSSH05MmTEtPu37svx1JyO4nDhw+jbq0o5Mgql4k5oLCdl6ZnOpjsDjc+/PgCOrq6xcX2e/24fvWymOeHDo7oMM2DGV17Trfb8HazJhyPwj6dru+//z4OHhiVOzhCt1S+oPfCg7cOFcSvVKvw+EP44P0PcOzYcbgdFIZsctYSCUF3kMNuQSZFkcIlZxePdMKVEG9jt+tQxUMkWZh//B/+I15++VUsPV7F8L5+DPa3G9RJo927eUA23NAm09McFJPpPK5euoiH98fwG288BafDgkA4gmCsE2WrG3Ub22KrEr+I+Fh6vIivf+PrEnW7urqFcmAII0MX29s75fT/xS9+oeBQHtp5mAkEfRJxKUDw0EXRxQjobOE1By2+Xzr62THwt3/7nsI9yXQnXsW0iJvr1UTIND/T56K5OfR+ufPcgqJCTW34q7/8Kzz/3PMS/SmURMJhCc10VpUrBQlbhTyD/CoIRluQyZdQrNTxzs/fVTghnfTfeP1VlAtZeN0OOQvz2Tyq9TJKtQKcXpewB3W4sLiwjj//s79CX28vzj19GuGwT/ejxxNQACoPuSzebMU3EYmGFOpJtyPHwrTsl+Q+Mwd4h4QmCkYUXeXAdTNsi9icnA7oU7MrmHi0hNfeeA2fXPhI3Ge6/IN+r76fwraY5063+O8UzzfW1tDb04UD+4YQCQfEe6fox3HI5gtyeVL0okg682hOYbEPp6eRIA9bGQMn5NanIMRnoF6tSnCp2Z145+d/i4gvDHu9jpdfeAZTk3cQDDmQTG9hbWMTLk8Ew6Mn4PeHJb7lCxRHQ+qyePudn0us3NrY0HOxvrKCcNAvBiud1XSVkvNKJ7YCAxPbcqAT4cHCGd21FBTKFQu2UyVkchwjhhAHVLiIxloRjcYwM7uIxUWKi2WkUhl4PXa4XezcqKCru0NCA/+bzz1xMHTh8jlyMtCyUkMinUHQ50ZLKICeznakc3nkysDC6hY6u/vQ19uNSj4jfBXzHyiE0hFJZyTP9Lwf+AhQGGAxbDOexO1791Eq5nDu7BEVCfja8fi2MEsrqxtCziQyebR29mD/gUPYiidQLebhddlQzhexvbWJmelpDA4MyJ0n4b1eVdAhsT8KC7R51e1AAaY1FsOx48fl4uZYsuNgcnJSTj2/16E8Cc47HC+KVOysWFpZVYCd0+0R85dFlkQyrjHmM9XT0yuRg6KaySAA4lvbClhmsYXdEDUGiKKG4f37YeN7pNPPZtV9wCKBVV02XhQrBh1BM3GkpUXuxOWVdblAmTuxb98Qurva2FcCt9OC+OYqPA5K7my9t6BSd2BxeQv5Ug3PPvcS7o+N487d23jjjddNOKDTBoetKaCR82w4yLxRVEQqkd19F/uHh+Xa5/VjQYVFM7vdqefy8eISxsbG8P0f/ACpdFKIHzPn2ZBJGYQW5w8+PxwXFhToxOcX53gKWe+88zY8LisOHxzGnv5uWKpl2Oo1FS3p0PX6Aph4OItQSytSuYIKlYdHRlR84HogTAMxTSyCWG3C+DDAcnl5FZcvX8YLL7wMu82FDz74AC++/IKEMfLFWYzkmFNMPnb8BB48mEA+V8DfvPUzfP3NNyVOMViV15XXjkHYnCNy2YxwSkShKKC5UIDXZ1AYnGdYEKCztSXWin379snpSjGV66HbQbwMi4Cmg4vzDdEg/Lmrq6tobW3VGPHeIT6IJW8KjvPzC5idncebb34dy0tLeOftt3H6zCm0tcXQ0dH4N04GKNYkmqtLjCI4hUkJpapraM3Z2NhS8GyhWMPk1LTERq4rkZawAmyj4SA62lrk2GUhhm7g+xOzWF7bwrmnz+rZHB+7h8eL8+qaIH4n1t4uRzFDxFlYYUC0wQq55ZzmBoA/hwVouvmJ26KzV11mdrs48M11rOka3+ksbwrkcuuqe8+IgDuxeRIrG0Gh/N3w1j9nNjdF+J3ZMztdtSbwlSgQI5JTPOe1GRgYMDk2v+I8p3huUHNGxDUiMNcvE0zK6+tFOpXWWsb9E+eeyckpdSnw33JuYmGO+SS8xgzUZcD5g3s38cpL51SEZwYF9yIswHDO+/jjTzB68LC6EPhnvD8cbg8ePLiPxDbX6hYcPjSqdY3h5BJKJZKaI772HDZTbKeL24ybEdZpROD/U9hndgJfg05zGhhYHGRhMdISVfjy3bv30dXdi/b2LkxOPkQgQIRXBOEA93I1c+1LBV1zrqV0g9PZT8GXKB+uJX6vR9kfpjvC8MU5ZxuEjl0FPwYJc41igPgzz5zWmsmPw+eMzwqfeeJOzDNl9kLcA3LdYih3T1cH3C5muBiGOcfd4XJhM57AzNyciuYPpx5ieOSAcIdzCwvKDmBx2u/3ap5Etax5lmsX1y3TM2n2tU3nebMA07w39fcsTDSsEizGMjCUeRqcS1gI4jy6Gd/Gxta2vo+4ndWVJRVhnG4/wi2tygqhyE7009bmpvjxvd095jNmcmgXVsiOUJD5DlYU8rn/pPO8KZ5zK/EkLFQmdBOusdN5Toyc8H2NwiQ/367z/O/psLn7MrsjsDsC/2BGYFc8/wdzqXbf6O4I7I7A3/cIfJl43jywNQ9y/zXYFjqPq3QLFuu4cPEa3F4ypFvgC9CJnkaplJeTz+PyIZcpYWhoP8YnJjA6OoKt+DqOHz8qpwkP3GzbHmuEZi4tLuvvXF6HBEUKNcblLZOJDnsUPOk8HxufRCqTxckTJxUqSodZoZBFrCUiIY0HIIqedHvyQMPDB91wN29ex+raMt588005yfn5GfrnsDm0uRcypWFqKhHDwmDSiUkM7x9BfDOOXJq4BWDv0B4U82nxqumy5UHHSgax1YR38TArJm+NzEqyvlvw45++je6efrloz5w8gkiAByS6p43g/EWBuenEIT5meWUTd29dx9byDJ47exShgBdOrxeBWCdqdr9ctDzo0cFPQSSXL+Cv/vqv8P3vfU/CNoWfmUczOvyTve6wOyTUsljgC5D9Std9Ua59jj0LAzz0UTgXcZLBoxLQedCjCFTB/XsP0Ne3R7gEojQUMkW8TrX8xMHVbA9uHvp3Cg5ffB54ACWLmkGrN67dwNNPPaNjHMVXsnB5z7AAUyhmJeLk8yW0tnZhZW0ThWod5z+6iAfsYohG8U++913wDNkZCyO+saJAWPmXbDVU6mXYGFRYplDJz+rD9NQcrl6+guF9e/HSy8+LV70RJ184hSuXL4mL/Nu//R05uzg2FDt5nylAlkFlEkGI8QnoQM/2d36OBw/uyTXK1mp/gAWOIlY2U7g3MSfxyet14fixI2jvaBVWgI7pyYlpXR8GdzI8lsiEqckJtMWiaIkE0dPVrvBI3nd8XYaKEs9AeaFcrUiQMj/Djc2NbQlsZ0+fMYG3lQL8ProoGTaZQ74GeDxh/OKtv4WlXMVrX3sOwYAVy8tTKJTSWFhehtvTguEDp+Bw+iS6sZNhampa9w8Z/uwWoaBKYbqjtUWuagpudD7TOU9Rj0IPHaV0JvJwG45G5RSkIPh4cRH+QAwuT0xCZSjsR2d3q/j0xHYwJI0t9h3tPVhcWMbGRhweN93/FfF26Yrz+DziMlOkZ1ZAJBxFOp3D48fLaInGUK6W5DoP+9xw2AyAqe7wYmF1U8GS7DgpZJKIBD3wuSia5eSyj2+uo1YpimlOYVXBtpkcFh4vK4TzqafPoLs1jKDPI/GGIjFFzdb2TticHqxvJWGxu1G12JHJFeBxWZCKr4uPHg2FFWJaYuHOZhUiJF+kg5udMnaEI2FYbV6JdhQpjdt7Ws8wWczkM9NFy3vBgpIci6FIBLFYm5jsZJ0To8E8ChbPyAUnDodCcXsbw+8iwsio+NMQpHjfUfTguHFepDPS5fEimUhozmF5kCIxgxfZJUEheCu+LUGF7m8WPyhMssjJ+WJjMy5380A/8SAutET4b4NyvmdS26gV0wj5vShXLXB4AiiULPjok8voH9yL/j2DuPDJBbgcDnztlReFqrJZTKgjvyjEaVVgWDCIo/Dg088u4eSpk7rnIiHyiimu0eHMucuGO7fvIb4Vx7MvPCs3MTtkOLcQb+B2esRzp3DOZ5PrAb+uX7+OiYkJiasU5yQiux04e+oEfD5vIw/Cpe9fX1tFrVKTcEc+MZnl7BhpbwlJyKewzo4CrmoVopAcTqEhyM9nUfjx0hI62rvh8zBc7xGyuQy6ewxipsaig8crMbOtvRObXI9yeYVt8+uF55834bu1CoIMEmYIrVlE4bSbQE2qeOzGMjUHCrV1PcdT048kSlNk5zUlHkYE5BoLSAwddoiLbljTRFSUNEa8DxnoKYa2QvtY1PLozyfGJjE6MoprV6/C53Hj8OEDCAS9Wqf57OfzLD769Jxz/WReBq+FkGv1ukRsdnPx2tnsLuQKFZSrNXx26bKc8oFgACsrS+jt6sD+vXtgEScbCoK9fncCNqdPXPqDB4Zx5dJFYXsufXrRdFu0tuHosRN6JiiScs3nZ+Rrc07PF3J6D3SaDwz0YUw4s4CEZzLUnXbjnpfr3GoVgufLHOhN8Vy9W40OrJ0COq9bM+CwyTjnz/ky53mz4NwU2c3143ugc58CMp3n241MkQabfse+gtfO4FxsDZd2VdeK74eZHBR2KY4ajrvZHzT0Vqyvb0iA9geCKvbQjb24+Fj3DIXyfDaFb7z20pPOBj6LnAMosE9NP8TBQ4e1/2LBliLz7Nyifn5XVzuGBvtRLrE7qaRiiBHPrcq4EROce0AWzexkoJuuQb5Pvi73OnwtPnssNrP4wA4N3uvcpwpbY0FDgHaLvd7a2oG33noH7W2daGuNojXENamiPS3fH1F/vG4sPNJFHo22IhiMqojDgFpy9IOhAHp7uxUaWlNORxUF7jOJGYJVaxTn6z2DfaZYXYdyF7hvIvqH75ch3j3dpvOKIjIRSXwOOtpi2oNxf2G49UbQ5v7o8fKKPvPW+hYezczi3LPPY2l1xYTNt8YQDYfgcztV/LWxmMpnnfepGOZmj9l0nu8Uz5tGGr53zuO6t2sVYVvoPOcvFig5mNupFNY34+rk5H6JXUEcG4nmDjf2DR8Q0oUF31QiqQJ0d2eXCotEfR05Rjc+1yHoz44dO4JKicicX8W2UDzXfc8NBF+Qz5uJBmLlSOJ5kYHpTifs7DTRGcHsqfm1yzz/+z517r7e7gjsjsBXfQR2xfOv+hXafX+7I7A7Ar+2EWBgaNO9tNOB3nxD/7XOcx4WMtkUqjUbfvbWuyhXbRJojp04An/QA4/HgVs3b5H8CpfDi6GhETx89BBHjx5WMNP165eFa6BDii2n165cxdDQXiw/XkE+n0X/YK+wJHQLU+ais5JOJB5M6HYlpoOHtx/99Y/x6itfU2DSdnwTj6an0dbaomBAnlMN57IsBnC+WMb5D8/D63Xg9JmTGgK71Rx4GRpXqxr2LJ1N/J3CwAzfD4PHHE60t7bjg/fOI05xLxAQV/nZZ06jkEsJVcCDjoWhaxa2+5Z0TrFTBFBwHQ9KFqQyBdx/MIlkMoNTxw6hqz0Aj9slQU6HpB14kyYqleIinUdXr93GzPQETh7ai6jPJtdtuV5DqK0XNk8IFbjgcft0MGbLMN2gdIf99Mc/Vls62cl0LP3pf/gT/OAHP0DA59NBV4Gn1aLa5vnLOKrpOmx0JltssMKEihGrY8Sqqg60c7MLKJWqOHTosIRDHlQpAtJtTCdhUwwwKJrPDzQ7hfSdDwcPh3Sei118b1yoj6NHjiGdTsmZpHZktiHXyzpAk9+9uZnC3bFJzC+tYGzqoQS3b3/nNxDwuVGj6IMSPC6bDpFksMJKp1gJrIDYXRRygFLRDr83iv/jD/5Pub4o8uXKVSSzeSMWWS1Ibm+pxfuVl1/Qgb+QT8Pjcig4jZ+HnHsjPABrq5tykZaKFewZHNAhm/d1sZQXbuXh3Cpu3Z/S4TIWiygQMZ/PKEB0ampKTFS2iPP+fP75F+GwO3Ht6hUhWwJ+Nw4M74Vd16pkAtHqNQl1xC6UqmVkC3k4HT7Mz60gtZ3Dwtwy9vQNCMfj81JUyMPhqMJityCZZ2ElhEsXLuPR+DR+959/HxawfX8L2UJCAa5WO9vaQ7A6vJhfXFQLPMUUuekLebHkyWK31iuIhQMSn/lcF+kcdDBktqCCBp/dEB3c9boCfG/fuSuHI4PTkok8XK4WIQNaWoPw+R2IRoO4d+8W1tbXsH/vCFpjHRjcsw+3bt1BtVpANBpAMp1U+DAFZz70dFA7KYLmSnDYKeIVUCwW0BoLweuwIOL3IJdO6nBfqFmRKlSF/OFmkoGOmcSmihIMDKQQFw35EQn60NneqmvNItSFi58q0JMC+qlTJ+GhQFmr4vbt2xJGGXTa0toh3IzF4UUwEkOZIoDFDtTzYgPbLFZ1QnicbqQUZAs5/OwuOzbjW3B73RKq7AwZdbrkhuY11vPVsOUSH0B3cGtLFNGoV85Nl9uj16ewRsQMhRCOB/+syfzlc0RRlE4+vi5DfZsBtXSus9i2vr6JrXhcP69qdSBPgHS1hHw6Ca/HIfGd4jQRJJlcVk7qO/fuCdFVYycMbMpVyGbzQi9xnsukt2GpFXHk8DDaWkKoFLOolbKoUySyOlEGsT0+VODA2z9/F1//xjeF+nC57Dhy9DD6+7qNIKS8CWKhjEBCZyjRVxTTKPBNP5zGSy+9KOHUK+QKudgMTXYrpJIFlnPPnpPDOV/MSriik9pSI9ffhF9qXiyVxDenm7eJ1OCcRmE4sRXH66+9pmJlgIK6xYoLFz5Rxw+D/iiwuh02tLWEsW+oDy4b2dZFuf8Z5ErskcPjVYGFnGC+N4nPFiuSiSwW51d0X+cKWYVLcw5kZxeFNGJbWBShaMhgRuZOcN7Yu3dI+BYVj4tF083AYqe6tohhKcNCwcliXPQU/Li2KGi0VFGQHz8r1w0KZRSbXXZ2ILE4bNzTxmXNcFV2GRQM5sVpCgfU1mtkdtcsKp4XcgV0tLVjaoIBh3x+wyjkM3C7yWWmKOpGqWrmdBUxygzdpPhVbYj1JiCSIrrD4UGeGC2bHZ9+dlmiLW8ECnMsKvb3dMBprSPgdSKXySBZqOHDjz/TOkdhnVgkMvZ5H9K5HwgFcfLUaRXiKRwXye9PpyR4snNM85qfqAoIGUY8lOGg+1FjocNq0F1GjOS612Azf3G3JxSGESyb37vzW5pYlubfNf+/KcQbR/jnnO8nIaLE0RFZZOEepoltIfPcYFu+zHluwl7NWswvdhcIL8esjBqxOXRIN7Eo5NDzWcgbpzKDTCzsEKpJDGcB9dGjGbHte3r68HBiDCG/R4glFiJ5f7EL6tGjWSTTKe3vurq71NFCxEcymVPhZ+++QXR1xnRfcAiJCjGhkI2ISIVDVuU85/6C75EFPn4ECtt8Btg9xzWT06JE6SpDaB167yyqsoDLz0kjBfeNbrcPP/vp2xga2qdibzTgMp127EBh0HkjtLpUqakQziJAVfepDS6bReHNHq9HxRRm+NChz4ICi9ahMJn6bjnP6YY/MLpf91QTmaS8gEaOEJ8fGkh4v0dD7NJsZv0Qj8XPajBGMmGwI89m1z5jO55EuVDChU8uIhyNIRKL6Xnl2tnRHlMxslYpwGkznZvcXWqF2yGeG5ycUaGbCBc54dmNoHmID2gFC3Mz6j5igZrFDxYIUtkctraT6nY7eGBEBgN+VmaLEE82uHe//i6+va21i+H2+WxOeQqdXT0IhkMq9KSSCXHpn3nmKYQYdv0F8ZzzIYtD+mrwziWcN7AtLHLQPMA8I4rnDPTeKZ7z8z39xv+0qxP92k6guy+8OwK7I/BVHIHdSfGreFV239PuCOyOwFdiBD782f9abx62eLj7srbipvOcrq1cetsIno1DlmkpJUaDBwdurD9voyUihSFeV6/dgc3hxRU6hZ99WugPhsyNj43jxLGTWJhjyFEMH5w/j9/5nd/CdiKOiYkxdLS3KnQqHArj7p07OgAl4ts4cGAEU4/GJYK3RCISo+mA0f65RmSLS05Ctn/aKeIyAAAgAElEQVQSRfCjH/0IX/va18ShvH/3Nk4cOybGIvEUdFSy/ZYhQg8fPpKr7403X1EbKUUDv4+OZsOTpmBOJycPPslEEu+9+z6u3x3Dt777T3TIfDg5hUcPH+Fb3/w6jh0+jHfe/ilee+0lYUFiLWHkC1lY2eJLD2ilKEHT4XZJrLDAgSrscpxPTc/C4/GjkEvj8OgeCV8cYzqfDOPTHGyJAeEXD6IUf/7iRz9BV1sM3a1+tIddsFkqcHm9qDl88Ec7kS9Z5M7l5/F4ggo1JKv1hz/8oUIT33jjDR3O/uMPf4j//p/9Uw4mPG62qOf1WlUesSwUuE3oGjEJCk+1MCj1c/FcIritptfh4TkSiih0Tnxchwnyo1uYaAiKol0ddE16G5+xEeREOeFzZOmTZ4VnO7aJU7Al73tzfVOt1s8++6wOb4ZwWdPBmJ0FADsFrFjfSuCPf/hn6Oztw6uvvQ6f34tPP/kIp48fhdNaQ8jnNsFkRBEQgGvhp63DwyCwDFEwAVjhwfkPPpZgT957jc78chnLS8u6X1jsoShVLubx3e/+JlxOuvdYaCEn1SJH6NzcPO7fHwPqVuzZM4QDB0aFvqF4S+F8dvah7u9ixYr/70/+HIcOH8T4+AMxrlsiYWxsEIUUw8kTJ+QILhVK2I4ncPHiFY0Ref7FQhpDg70Sz+l+pQC4sroqIXF4eASb8U24PUTJ1PB4YR2lQh0Pp+eFrKAbr6UlCJeLhZ06NrfWceDwSQQDLXj3nXeRWF/HP/n+b8LjrmNtfQ4zs5MKRU2kipicnEdbR69QIX39fegl8zafE0d8Y20Fhw8eBO8it80qbAsFL09LGy7duC2BhYgEOjx5qKajL8EAsUhUSA/+/Xu/eB9Om0eOx1Onjyl0NptJ4N79O+jv7xPjlSiSWEsrtra2EQoHMTM3oxZ9un8pvGkuo0hcKCsjgCJJLl+Sy3t54REiATeGBvqRzaQkiCSyeVhdPqQoYrs9CjLdWF1CIODF6IFhxCIhFLIUuikFV3XYZ1Ht/vgE+gYGsby6LiGxm2z9ri7d75PjE8Ii8XrYHR5kChUd6gPhmBjz8e1lOJ38WSl4XR6F4hIxQrc3uxXWN9fFej90+DDW1teRiW/JuU1RiOIIERzBgB9ej0dFHc61kXCIFGsVl2jOo7uRbHt+RgrLFFwoptPxyd8phtr5vKvjxSYUCQV0iqDsnqDzmLzwUDCETC6PTLmGbKGETDqp+65UyGFjY0XoH+J5tuJbGBjcI9d9DXZcvTkmQY/vl+GAxIhw3NKJbeQY5myr49SJwwbXUsqglM8qZK7C7hnYVdS6ev2Wigf9A3vw9s/fRjgSwXe+/U04hfQybl2JhwxWthEqQ+e5V8JvNp9VMOgbr30N7bEolpfY4eGX0EgW8x/+0R/h3/yb/1nUClOkbKxsNcM5dnvcmnfZNTL+4L5c05xv3B6PMELLy2sqjJVyREVV5cxv6+jU/d3e1oqVpUV0tbWhNRqSK7payqJa2GCiqEQuClmai8gh9/gRCEVRIPPdYle3xk9+/LYKxQzQPHPmFHL5rIS66zevY2VlWViMQ4eP6Fox04LC3urqGi5c+Agnjh9Ff1+fRGLipdipQ2GUBTiFUVpqYgTT9cpnlIIf52fiLbgmzs/PNQRVG86cOaP5i+I6XclcFxgC2NwzUPxjqCbXAo4Xi8zKnUhnhaigS//j8x/izJnTaI1GEAqwE4zdOkRbJHDxsxsKbH7qqacwOLQHs3OPVMRgpw2Ftps3bwoVNDJyQF0k3GcQY/XJp5dw4tQpFZnYqXLsyEEM9DLkN6H7s053tSuI997/SJ1Cj+cf4eiRg1rn+Rnv3aeLPISTJ09jdmZOPG+iPViY4ueJRiMSNBlGyfWYRU1JuDUKr24znsSyNVA2O4XvL278jDPdCOtf3H81US3NYnLTzNAsND9xA9fr4rFTgOX483rwi9efORFfDAylKYFu5y9iW1gY52dsBm4aB7td7n52Y6jw19hnqSBcyiEYCsrp7PMHVWDhHEH2NrseGBA5sGeP2N5tLVEJrUSt0QxA1E0ylcS9+w/UmcD7IxAIws+8iNU1dRIsrywjHPajpSWMlmgQ5XIBFoWuWvlUS+wlv5xrPtcDdhlxD8j3yfuA143rLB3n/PkUpiXcexwNQwDZ52XtW5th7KVyDX5fCH/1ox8rfyYc9GGov1vOd2a1GKe6cXsbbAuLj9zH2RXkzUmH4+dymfyApeUlhYaTDc9n0e8PKqCZ8xKLXE8/dULuaj57fH+8v/gsGTG/jnwuZ7CEdgtKxQKymYwEbxZuOM/rGkpENvMy95P8vnw2g8dLa7h8+RZGDx0HhX52gHF9j0WJdSvDZTfBn+x+1K7yiXj+eReEuS/ZDdBgoLNAJlQf991VPJ6bbYjnvkaIb64hnnMNJcprn76Pc8nUw1mZNg4dOabX5LOZTWfgdDhU0OI809ndo8+9sDCHudkZBSQ/e+6ZhrzPAh0DQ3kP8J0Z8dz0HzTBM8zcMb8o8vM6MfOF65zNwe4cq+6/5jN07uu/v6sTfSVOo7tvYncEdkfgqzICu5PiV+VK7L6P3RHYHYGv3AhcePsPfsl53nRKNVsad75hNr5TrKJLjSKYMYHw2MFDvTxLppVTGI86UokNHVoyOW6a53Hj1l05uQaHhsRbnZ+dE5JFDHG7Q0L3wUOjOgQ+ePAAA329GB0d1SHizu1b6OrslOi6b++g2NBs3+bh1Ti6jLhBoYeHIf4ujqTNhmS6hI8uXkVrS0S8U4ZD8kBEhiU/LzfSdFPOLyyIQXn65CmSYCSS021utQPlUo60kIbAy+A3G4KBGH7xwScYHDmIxceLavemG+hf/6vfFUvy8mcXcOY08Sd0K+pkInGKB1qKN3zfXp9PBx5Kb/U6HeElsTajkRi2t7cwOrIXPi+RC3QHfh5ESq4oA075+eiaWny8jPWNFJIbazi0rwe2UlLMYAZ6bSZz6Bk6gKrFBYfdpUMPA7EqYIEhi4uffYq29nbE2sjy3ZRbdE9fL3xkddMxysM0sQbi3LJNmC5Iji+5nubQaQHHvSrmJ783W6rIXX/+/ffw+quvyFlEVyOLDxxrigWPZmawvLyi9vDWWJt+FsWWWEuLChoUAzlGDNGieEhnLQ+KbR0RtWfTSUbX0vvvnxeHt7e3V+52ObiqDGR1GjyOzS6hko62jz66gN/8rd/WvyWihvcexY5UMomWaAu2kwl9NgbwsVgRiYZViMllKQJFgLoNly9dM/cWQ+byGfT19uPg6GFMT88I3UDhgmzU555/VuGjPp9HeAXiRHw+v0Sugb5+82jV6woAfPx4Uf8bCgbQ0hLVffL//OG/x+///u8Lh8FwSIZ28rO98soryGWz8LDgUKvh0mdXEY8XFK7rcpNxzkM40NEeNc+qxSJxkGIef+6+wX5Uy1ldg2KRwb45rG8mkMnmkMkXUKCYwOBHulIZaprIolouolrN0/cPq6WCffv3Yvz+uK692uI9LrS3k2NL8cUglRh2ySJVOMBnDYjFWpEjZoGirt2p7hBnMIzVrW0kEillBly+el1hpQ8fzUiM6e3pl2OMDN3JB/fQGnShvZXt50S2WHD9+g3d/wzxo/hPUSiRTEhEmV3cQDjaJsc5HfAUz3nPMvSWzwAFUApldECSV28p5RUeSdwDL+76Vhx5unO9/kZ3AYUGIwwfGd2Pns42fS7WWlgw2Vhd1X1JDrfb60drZzfmHy/LbUtxmtgGKwWOchE93d3IpNMah9b2LqxtbiMYIpe/gEolDbuV78ttRBlYJKRTbGZ2AEUBdsxcunRZc0dnNKhnhc8MOf4KsfT5MDk5gSMUUBVUy2KXCYgzqoMRR5ooFolzRr57InyySPR5BevzrbRp128wp/Xv6ihVKO4wLNei55X4EvLGc3m6R3PqKOCzzHuK3ReJRBara0vo6++U73HP4B4hU9ZX2bGwJQc/uzc6O1phrRfgtgMzMzMqcHYxBNlqhzcQxK0793H42AnNOR9f/Ay/+y/+GZz1nMJd7TYnspk8vB6/3LC8L+lAtHLuqFexsbWJeiWPWCgAf8Cv9YOFG97TxJw8uD+B3r4BhEMR7N03bDARdasyMjbiW7h2/QrWVxcl1nvsdRV7e/r74fSFsbKRxPoaA1WrclxyTolGwxpPimPJZEprCxnqkXALnjl7CgFHBrn0Bqws3FWKQpRwDCk2u/1hlGsMPeacHsC16zclIFOU4/p1aHRUv49PjOHIkSNiI7PIxKBiPltb8ZSYxyy+ffjheYyMDOPWrVv45je+hWikRagKFvRYEFnfXkUg4pZ4fOP6TcPurtUlkLVEw+rYcTgs6vySO9USQDZXUQHw//33f4gXX3wee/cOKvOjWcxk0VX3EnnDFavu37mFefHJ+b5ffvll7SGIxGB+hdPlVPhoLNyiThHOB2ubm1qnGBCqIiwgnvLE2H3NcwdHD8Fqd2Nq6hG4aPcy9Hd1Fesb6zjJjje/C04bhe6MCq3FPDA3M4eVhYeo13LY3t7EgUOHEIi24ebtMfi8IbRFYgj7/IjFoqi72ahhujy4zijLgm1JyiVkZ4LdPGsKYjTPC4uRTbdzc09lfjdPG/cfZg9iuq6az2RTqNwpvu/8900xfec+jWtSs/vBLC1GPORzRZFRPPw8WdspYWlY/DaA6893eczJ4Btu1q21vlN0bHDWKYY2c7zVYWA3YYzNIhVfssz7OpvD+tomHs3M6bqyuN+/Z486UBjWfPr0SYXCcv6kGPzg/jiOHj4Gl9OLYq5k1h8nM0Q2sLS8iLN8PoJNdIoRq/k+eN/ytV0OJ2osXFMYbzi3iYPhXNjR0WG6ZqpVibOc/11eK/KlnOYrFqHlXq5znExXBLuRrl+/iXCIhVePupLYAcYCmcLp2d1WZa6D2ROySEmBm/NxsWqDlWztqsmXYRGYBXYaNfhaZMOTqc/iPzvoWkLMGfEYdFnN7Ek5Z/Lfcy7l+sQ9AbNYiJnZjm9rXeUYscuBay3XaRMybOZsBoEnE5so5Gv42VsfYHjkhIJKO7vaEW3xozVGLFZF+1U9lnKS/6pcsrOY0zTI8KLxcwqvU69jcZ6BoV74PF7t7VgYI7aMzHPWbo4ePoRazRQZWExJpLPo7u3X/iObywkXxWtWyJm1oqunR+HB8fimGO2RSEgYMa7hpkfDAGrMM8RuR1P8M6wWPozcT5sus0qZeDPTXcW5x+72gpgXPiscX47hrnj+lTuW7r6h3RHYHYFf8wjsiue/5guw+/K7I7A7Al/dEfjorf/tiXjePLB9kbcpSYUH2zoP+wmhCuT0MTt2owFqD27aO7URRx35dFx/l82VhCR4770P4fEF8Nrrb+Dm9ZtyNdN10tPdhaXVNfQPDumAd+fOHR0YDo0ekPOcB7dbN2/ov/O5DPbv3yv38/T0JPr6+hCNRuVsax7wjIBnQrXoCIfdj1v3JrG5vg6Pyy6334njh1GvluSM5IGEe2u22l+7dl178GAgjM4OYmP2IJXa1oGjUMyYDXqdhxU3spkqPrl0A2efexEXLnyMS599gv/hX/4LtMYiyCTj+NlP/xrHjh3GU2dOaqwk5FoocjnkwDQHRIfC2eiG5abeanHi2rWbOHniND766DyOHB7F/n1DEuwoRPCAyPZ1IQiqRKPUFcw4O7cAny+Cn//sp/iNV59Fan0eDrq/eZi3edAzNALYyPt0oFom87oOi82Ndz/4QC2yvf29uD/2QOxd8l8pUFLoozBIEa1cs6ImF10NtTpd/mSLG96vHPr+oBybdI5tbm2jYrXj7XfewtNnz6CrvVV4AIoidbYWW20StFOZjA6UdNbyFw8zvHa8Dk1mazOAj2x6OhXX1pbx2usvqXVfor3Fgrfe+hucOnVa94FxnRn3IJ3C9I8ziJZt5/yZFOs7Ojrh9wUVYEXnPR1y/Hveu8LpoK7CBe8xckspNhArkc0WdLhPpbIS1FrbGKza0mgbZvGghh//5KcaY7Zs1y11nHv2aWTSKYnL21txhV+SWU7hNLEdx+rKMjra2+S84kGYCAE+a2Rf/1//9x/h3/7b/0XjxsM1Qwybn43u0mPHjsnJzsPqndsPcezEcfh8DB1NI5PZEreczm8JIBYHgoEIUokMXA4rQgFyWHnANIUMOp7Zam2xOjC/8FiHzVxDGDo8NILN9WUkEiuApYh8IaMg1kqpjlisXZzvTCaJaEtQqJVSGehsb0Mhl208YwxbtKKvfwDRWBvqVps415GWVlQtFqyub2BtfQNPPfU05hcWsby0IvFrevohItGYBIQW/rtSDmGvFV0d7cozoHuPjki2ifNATzE8FAwKqZBMpzEzv4Yjx0/L1czgRx7Ai6WCCkR07fUPMFtgC1NTEygXirBVKxga3AsrMxYmpxQYyiE6fvyY3P50z1EQpCu9XsqjlEuq6OK0WeCw2xSEyueNn4+IKjr9yOV2erxyHtO5m89khJCgc3BudlYFhY6uXpSrwMrahpy55XIGXZ1Ried0IHIO439TCGahh8UFOT19fnXlBNyG80sONwtMnPdOnDhh3LKRiH7lybYmVeFL2jm+DJFkRPUvaf1ouGN3infmvylXUwik29am+Y3PjeafGnFIJWELKI5QDKWokcun0NvXDqfbovdOtrUFzF1Y1BxgdxCxk0NXRwu8TivKxaJc1bwfOGdSkPOFwirOZgolLK2u4/XXXsHh4T1wWACv26N5wEo9he/LZke+ZHBZHp9PbPcbN67jtVdf0X3AohaFTxZ06fK3WZ1YXd3A/XsTyrMYPTAqVz8Llitra3j/g/cwemAQqa0l9LZHFSwYaW2VozlftSFfAAr5in42Q1J9fgZTu5WzsTD/WMHB2YxBPhwePYDumBvF3LYcoUR9MXOAxWK31yvH/Z37k0jnKhKI6fb/2iuvaO0i2mn20YxY5LwP6MQ2uC3OaYb7Pj7xENGWFrmEb926Aa/XI2cu5w+68Z0Oj7qSQsEwfCEPbO66ipgUTh107ZcrppPBUofbyXWKwhO7RIi/aMNWIoe7d+9gc2NN3PmzZ0+jq7NdRXZ28Rihq0ZmC2oVOpldmJ2fx8zcLJ555hkJcXx+2SEzOzuLnp5uibKRYAguhxsVOWrpHHWpe+Ptd97G93/ne8hn0+KXE/vCz14q13Wf0WHa1dOvgu/4xDieZshzyAenvYZKiQVhC7xOP8bv3cfW2gKKOeKnSmLM150+ePxR5HMVRAJBPHX8BKq1EmpOqPjDNUoHy0awIrcEDJ6lYG668EyoJ9fH5r6EnRtibjM0vFG02rnP+qKz/HOc2efB2c3nsfnvdj63TZQLX7cpuBvx3BTKWXjjvc1CLXFTFM8NAkOtGZ9/CZ1G7JHpJORz0yyoNTs5WCjg3ymMl50hNbp4iZfmHoaB63TgA/fu3VdRn51ifH9cX7r7+nVP00Vd1J6mLvQeu1oobkZCMawsraK7uwdtbRGsb/J+eIhnzj0lFr5498qmcWlNvnz5mvIbuCasPH5stFMrxe+MiuksMKl4vLystZ7vkRz8bDEJt88U+0xotAelIjFyDiHtkom0hNm7d+4hEPSjq7NNDnC6ybPZNCLhoBBR6sCT7mz2wpyrLU4vksTiWa3CP7FbaGZmFm++8XUx4Ccnp1XsZdcNETP9XS0qihPdwvmeWCSK/M19LecLuvRtDl7DKkrFksRqGhl4TbiuMXuD76XZ8VGvF5HNbCOTLuOjj/m8x2B3etA/0IOWWAAtERa0q2D2LidEurPlTPjC1xfFc9O5RXxNQzxHHUsLC0/Ec/4crsfK0Fjf1JrAfTzFc2YHpDMFPJqdV2horK0dszOzmme0PlmMkYVrN9dmzpVcb/k5ua4zP6M5j3wuonMvbtCKTwp0nPCVa8og40qj64hFIIcQWMwX4uvsiudf3XPp7jvbHYHdEfj1jsCueP7rHf/dV98dgd0R+AqPALEtO91OTed58y3vPOCRCZ2VCCVCNRsmjfNcG1UTsNcUz7m53Vpfkpt3aWUdXb0D+OTiZczOL+KFF16SU+Te3bsKLeMZjq3t98bH8cILL8g9ysMEGYc8fPI1KHK0tbVKvDgwMqwAMQoAly5dkjudTqRmiJgxdpkWav53pljHn/3oZzh1/AQWZqfx3d/6DvK5FDxOG+xW+eYbvEibHHs8nDyeX8L6ehxra+t47vlz6OpqhdNl2Ks8ZNltPmxuZPDjt34ufMfK8hJ6errw3d/6NsbHx/Dg3m3EomG8+OJzwq5srK3q/W0nEnIhk+e4Z3AQwyPDavXngZNs1WymiCtXruOF51/C4uI88rk0fvqTH+PcM0/h1ImjErWz2ZQJICNPulRWq/T9sTG0tnZj8t4dnDt1EPHlR3LXkz/dv28U4dYew44lT1fcT6cwAH/w7/4dfvdf/h5cXpdEi/jWBk4cP6YAPrfNLg4sRRO61NlmS0GA52keaMg7lXheLCs8jgcVu82Bjy9exNjkhFjzvT1dCoekk7S5GAsVYXMoCE/eIR64KXJZjXuPIWFGvKtJ1Oahku29DEvkIfXcs2f0d3RwSuSy2XDjxk2JMDq8wirMBPmbNd6nNovuDzJ9yV3m++UBj85Biu3kq9JJyGBFhmlSHKFz3LilDK+cTsnteErCX7FYQbFQRldXDBZLTegI/hnda/lCGR+8/yHS2bREAzrKv/HNr6O3p1uiNVEJie0tFXLYck3XXTTcwACwuEAMDg/DNif++Id/iWPHj+sgqfdus+HevXsSxugyn1+Yl1N63/4R/Ol/+GvsHx5Bd0+bfuVzxA7lxNlW0Fsqg3y2iHrNqlDCdDKulnmiZFbX1nHi5ClkszkFb27FE9i7b59Y1Fubm/DbXHg4+QDtXREUSynEYi1yErtdAfj8YbXkE8W0tbUOC93+cOqZnJoYF0c+k05g79CQ2LO87nR0k8PKw3FvT6fuMTKGT585g3h8W260jc1tFbSMG66uVv6J8Qfobg1JqJp+OIP9+w9IvKcwS2HIRfE8FFSI5uTEBDK5kp7hgwdHdQ0V2lYu4f69uzpcO5x24XZaYi0I+QMSXImJKVfq2EqkEE8m9ZxRlOPbqFcriG9tCTlDzjMFXc5ddgtd/q0SXVmQYEjo0L5hBEIRlKo1FQlYwKGTdmtjA+1tLfB7PBI9+BlZNEtniTMxSJVqJYdaNad7mfOfaZm3w+f1az4aHBwS7oLCCYsqvZ2tGBt7gHA4Ipclv1hopHjd7KzhcysXcN247aT9SfRuBL/t+G9TLP3Pb52/KJ47iEWo1OSgJW+Yr0BhlVgDFsjIYmeHAIsDzF1IJjLI5ymuZzE41KtCADFCFosLiwurmJqexr79Q6jVSliYf4j9Q3sQI37H48ba6oqKFTOzcxJ8QpEYYu0d+PCjC7oXThw5Is4ui6PsAHIxz4ChcUVTpGQnQZa4Eqcbdx5MYXF5Fd/+zrextbmu557PF+cdsoxdTg+uXrkhgXl0eATRgE9rxdWbNzA1PQ6v24LutjD29XfC53HC4wuiaveganPDaiPigiJj2bglGxx2/nyiUFLJNBYWlrC6si5hvr+7HfVqER63HeVCWiGc7HTgXEbh6fbdMewfPoyBPXuRyuQkJhMzQm4wRdGbN2/h5ZdeajCSjQhKJ6rxY9rxaIaZIkc0vzpddhUyiGphMaZYqOD27XuaO5998VnAbu49zpFBfxClPLs1gBrHxkqmOe+lChxOF9Y384gncrh69YrcuN/73m8bDrOl0enQQGmZzisnSkXiNoDLV6+qYEh8WqytFR6PC0tLSwq/JVKHxYyzZ87C7TL3ltPtUgD4/bEJzYUMIvR7PXKsshjGgmStbhM2an5xGclMHsFgWIUciueJ7U2FCLe3htX9wScim9xGansdH3/wLob27kWhCmxnKmjrHsD4xDSGh4YQC/lx4sRRJPJZCfyFPO8Lp1BJ7CapVaoaJ+qnZq6wYGnpMVwS/ioqbrCQdejQIRXhmm7zZoGqiUj5Mud58znd+Xvz+fyi4N7cx/Hvn+SHaB01Qd6c/9gR0hTPJfh+wXlOMwFF2GbXV5PD3swkMQ5zU1gjVsggTDg/Gd63ma+tKJSI3UlJVGeHB+ey6zduwenxYe/evcJHpdMJidDsquH6RlE+lcwiFm3Vvu3goQO4c/cWIpEgDowOI5tLo6UlovuW6zaLP9xz0M29tbGOvp5u7Qk417GwziIbrwu/PvzwQ4npvBYUovcODyrPg+I1O0BY8LZa7FrHGXLO7obR0YP6e2JX6Nj2uNwSeTlmDLvmR21vbUUw4NMzZ8bAgrrNiY14AoViQdi6x4tL6Orq0s8jtmV6ekqFUIrjhWIRh4b3mOB1ir2N8Gze3/yZ/HP+Tsd7oZQXnol5EwroJGOc4bsMsFUWz+dByaiXNL9m0iVMTy9jcyuvgOiWWBitbUHEWgJwO22aR5VTo47RXz2o7Cz0NNcE+rpp2pDb3gIszc+rMCHnOT9DuYp4Mi1kGcXzY0cOy4hAxnuxXJMrnfsABvI+nH4oFz5xgaEAsTxlFe3ZaRcKBYQb6+7uahQGzLnD2HQaxTh2VdRk/1chR0gXdrk0xPNKuaZ9pozndYsKCFV22OyK51/hU+nuW9sdgd0R+HWPwK54/uu+AruvvzsCuyPwlR2BL4rnTzbIYgp+3trPD2Dj4SuT0uFZIYncpCoczIQHfVE8z6e34XK7sBlPKuzt3v0JoRoCgZBaNXmIdztdOtC1dnQgV6TYta4D6J6BAQzuMSK6xNHr1+ROJFOXTGjyyykO0KHDdn4K7vwywgeD4Sh8GifOg+l53B2bxhuvvopb169g70Avhgb75LqpVsv6XqIaUum0HJ7CyNR5sPDogEzhvlBM4bnnn1LraD5XhNPhR6Vsw/kLn2JqZkaYjzOnTmHf3iGsr63qQBWL8qCXMUgICzA5MS6sQ3tHm9DPAqAAACAASURBVIQcuqHo3qKLnI6tWGubguAeL63q0E+xnU5ztqZ/+MF7ePONVyW+8uBJZrGd/M5qTWGLq2sbmJ2ZR29HKzqjXlRz2ygWMnIIxboH4I+0q+2fzqq62rsdGJ+axuZWHKfOnNL7agZ48trQ5cnLTLFE4gUaXMwaxWTDO6cozS+DyGE7t1UhcHfu3cVrr7+KYNAnwZGHrArFCorl9bqcP+SwEmfBQ5iTYX6NAz+vGa85r0nz8Cjhs0bhk39Gx3RJ4j3/XuGw9bruAQrcfb19wiQwaIxoDyoafJ90oFKYJoqAwjm/l4I8BV06pxnkSEcbD2rsBpCwAcMtNbxeOr4qcq7T6d3R3oXe3g6UKkbkZDApxT8ewB0uN37607fkkGR78+/8znfN4a9eVHEimYiL3X/44CgioYBapxV6y7BJvjZqyJQtuP9wHu+9/z5+7/d+74nYOT4+rufACDRLOHr0qF77L//ip2qLp1tvYKAbVhtbyenop+vTtN47bE7wMEnRg6/DsDaONe9DjiGRRWPj4xgaGpJbmWL6Ejm6VSAWDSEYdiEUZrBuXmLc5mYauVxZn5ft+xubq+jsHUAJLqyurMBpt6sARmb76IEDCpakkL++taV/09baiq6WIFLxTTmmX/ray3r2herJ83c7NjY35eLnn02Mj8m13dnRhdnZOSwurqCruxfDwwd04KYosbaxijfeeF1Fi0KuiMcLjzVWFBooYFFM9Pt9+p3PHcUOukEpZAd9LCRsYDOewKGjx5FMZ3RMZwt5IrEthyR/UfAv51LIJuOaP9hBw0N7OESGbxqPl1bg8QfkjrTaHXI5zy/OyyVOAbhWYUv9tkRmsqldbp9EZqeLwXXML0jBYa+rG0Ht8QroM7xxjg+LQhQ8yKSm6HTk0H4JSmQdG1GARSfjxmuG/7FYSbenSoU7xHPz/JqQx+bXzjXgP7Vw/YrznJLajoBEZWE0pA7+DM5XnKfMc2hBuVhHoZBBR1cUNqdFKAK/P4K19QQWF1cljjFEN5HcRCIRlxDbFoth39AeVOj6L5jCDoM/T50+q3ua3RPXrt3G1PQCvvPtbyHod8L1/7P3nk9ypvmRWJb3pqu99wbeDQYDDMbvzqylWy6PIrXH4Clkvun+EH46XeiDDOMkkRG6IHnL3Z3lmvHYMZiBNw000I323pTr8laR+dQL9PTOkJ94J0pVER0NdFdXvfW8j83MX6aT81cdqSRDCNOIhFvkc+90+sB807orjLszC/L2f+HiBWVnLCwuaEy8/vo3ZEdFYofk3Pe+/W2EXCQ86lhaXcWnVz9GLOzD5Egf2qI++bOHo62AO4hCjdU1JO/M/EPS1SgdjT0HScZEIo2NjW1sbGwik8lrDTh29AjWV5dw/uxJLM4/VlUD7V7WVlalYr3wwiVZSHX29IF0JO81lalU2nJOI2FCANEi/eSbTDuHOrCwuKjsBPYBFofJZqJKK7acgC0qz69du4EqaghGgrreqUmGeLYpvFZVZnXOYwTpON+TMKwjkS7hF796T3MKCVPO+0aJSyLTZFBYitF6nW3ixa2bd6TIf+WVl1Es5jX+uWbSf52KXKpMudZSAc01gpUbrFbp6OrCw5lHIgyeO3uGrteyA6NtklkbWPlG1X8Zi8trWFvfElFMcN3sXWqYGB9BJOSD11lFpbCP5O4O3DYbrlz5FEPjx5DIV1GxueHy+nQvutqjCjONtnaIOFFYqcOQD5yXaKHFYF9WodAWisQV1x2qpLkfofqZDxJdB+1YrLF1cDweFDJY/z48Xg+OPWv8HlQI8/cmYNyob5n7QeCQYgLuR0hGU3lu+LEvK8+1XtCGxOHQlxUUaUB0Y9dkLGZosWPIP8GYVbM+c5xzzqK1EYFrkmD8GefYpaU1dPUM4M7duzh18jj8Pg/S6aTex+uhDUsN808WcOrkKczPL4rA5Tzu8bowNj4Kl4vgckGVcMxHmHk4g1defQ0+r18+4ySa2A7KZ6C4wGXWbuNjX1K1DgNfed8mj0zJoo1zKq3/SKhr76csh6pIXO4L+JmuXb8u4s/cQ6/87Xm9XCMpLGhrNUSwRX6QgOfejNfI6jYS/MwG4NrH1+P3tdU1gf/8u2NTowL6l5aWdO2masElQJqvyfFAUnhpZVHzB/+G94g/VxYPrfC4x+SORbYtgMPOe52S8jyZYjbDPILhKGooo6Mjgq6uFkRDQXhdbiN4UU/47UojtqdF9qi3cC4xpijm56gZ5XkgIPBcPvDFsqxZNrd2tcejzSJzXzjHUEgTCEcxODSqPJ6lxaVG7mgZA339+sysSOE+hEQJ23p0dFiWjarq+C3wnBNrI9jUJIVSjWGskyjoqdpl+8Z9MpuGynMrMNQimC59+39o4kT/rz2hNi+s2QLNFvgv0QLNSfG/RKs337PZAs0W+BfRAgcDQw+WCltqKGvzrEOapTwXeP5l2xZKUL5k28LNa62owwNVlfemH+HJ/BJeefUNlWsyWImWLfRzHh0ZhtPrRUd3D/7iL/6icfiv4tWXXxIozoCw27duoTUWwz7B86kpBAJUBtPDMy+faR5Qqe45bDVAFSvVhVV4EA74sLTwBN//zpuoVajwc6PAIDqbzZTy5gtGZez1olquo1yCQFiC2P/n//WX+NGP/lgHOaqPXU4/7DavDgmR1ig+/fQTHJk6osM8QQAC8FSlKUiszoN0CXNzsyIE6KFJNSJtXEg80IKAPtAMqiIATR/MG9dv63A2Pj6iA+b9u3dl/0ILkN6eLv0NDwE8zBfLVTx+/FiKqTdeuQQviqjkU9hcX0H/8Ah8kTb4Iu2o2VwCUSu044AN127cVKgaQUR+bW5uSAkoz1Ba7RK4qNRUrpzMZNHe0Sm1Lg+wVNWxD5jDoEcnaAbYvffu++jq6cSJE1PykI1FowKtqNpiO+cZ0Or1IV8sY3N7T4CPjyp3huQ1grZ4gOKD90LqSJdLB3ECglRgERgmOMTn6yC6ti4V1/bWjlRM9+9Py/+arxNP7KG1zdj68GDK0Coeil955VW88847UnDTc51AJBWK9MseGBwU0GGB9QQb6J/M99ja2tFhmEBWrVrE6TPHFfBHzIFWOC4XFcUe/K//2/+Ojo5uzC8s4H/8t/8Wi4sL1OKCIbrdnZ3w0DuXZf1FlisDAR99t6nip5rRAbs3iEzVhnfffU8gOQExKvYIzMzOzqp9Lly4ICAkEmnB2z//tQJ1YzEGKPahXiPBUETQHzCEBcH/AvukW4AuASYe2KnipnUM/03SZ3hoUF7Z58+fF6iwsriIa598hoHebvQNdGJ1fRljkxPwBSKIx/Ow2T2ItbVhZW1F9yUYbcGd6Vl0dHbhzKlTApRu376JudlZdHZ1C5Q4evy4gnkrpSLOTI1je21Zqrc33/ymSBwq9oKhkMr76e1vQBr2wzxWllcxQisUjw+ff3ED5VINL730MnwBvyon7ty7jQsvPC9V/+riElYWF0SiMMizpSUmEI8ACvsUg8h4z1lC7xcgwQC8CuaXltHbP6RKEFZusC9xDFy8cEEAIStCOhm4VmVI6iO179DQoLIaOC6pXs9k8wpSpULc4/dJGWxAU4dRCUqRn1EYKtWQuXwRo2PjmHn0CIODvXDYa5rb2Ic7O7uMFUour7J+Eih8sK9Tae73sP9VD/RZqiBNEB7vK/uOQ//nXGRIUetxGKAT4Nb4PcfXVz1+CzhXlQ8Vfg4D2lM9rxwHk4NBsI0kIcEMgXB1B/a2UsbDGEWUKnkpHxnMm83VMD39GKFwWPZQx08cwfbOlj43AZhjk2MY7u9FIr6FD997T8pEhuAmUykMDQ5hczuFX39Ai68uXHrhJHzuEmqVJDLpHVmIkHRIp/Lo66V3vBsF+FFxBLCzs4X0flIgOuf/4eEh9X/OLwQKCfauLC3hRz/8Q4GQqf0s/ubv/iMctjIuPX8K7RG/wPNYWxfsvjCKNRdszF6oMYi1odSllzd9sgWQsRpHXQ6rq+tYWFyR1QuVrgN93aqQGh7oRbWUlwVYV3s7cvv7GBkdUUjr/NIKevqH4fJ4tIYSPA8GQ5pvCL7xPdjWJFuq9Zoquthv2S5ce6jyNsCiT8QMlbC8by0trSK3HG6X5p2Pf/Ox+vbE2Dju3rmluYlzxNDQgIJCb928jcXVTZFOr7z8Ek6dOqEwZQW2Vkm5WsC56Q11uLCXLOI//If/A//Nv/lzBZ5yjaRnNa24JGSmxVnJeIrTRosVJYlkWlUDzEy4ffee+jvfj4RXOpXQuDSvb1OOQK5IpWsBv/jlr+VXz3vKfUQuk8LIYB/aWsNAJYVaKYVsMo1sIoOd3RTyZQcGx0/i+v2HGBwdxr17NxGL+vDS5UtY39jT3E8bqFKxqLmX61G1VEFXZ6d8qfkeBDe5TpJg5lji/bDIfAGfjcdBccLhAFBrL3ZwP3N43B18HatikK9praNm70ZS3CjP2W8pVGAQ69d7npv7pFSExt9bYZT8f7lUkaJc3uJevyxOyMSQJCAwTyU19zWstOF6NfNoxlR0VcqYn1vR/adyn577DFBnG3GOYyUe11yuFyeOHceDhzMYm5jEo0ePEWuJYnJqQn7tDJL98IMPNI+9+OKLIpLZ1/0ez1OCyiLe2b8NGc8xbPYqHNO8b/Rlp48+23RsbFT7ED6XFTBcH0iwcr7lZybJzIBmae4lBKjg0cwjbKxvoqebJPqgXpdtzb1TOptU5YH13rQfY2A952KLcOE1cT/Bn9VKhafVIlawLv+WZCjvpRnLNri97FN2jYvNDVYyOhsVD8wjYDg0Kx9McK3HbUMhv49ctoJkqoRPPruFsfEJpPeZreFFb287Olpb4XEaZb7mqK9Rnh8GzzmfECQn+UaPfM6LtJHhXoPzfzZXkO3c1m5cFSMUCXAvSPKCYdEd3b2o1m3Y2GL1Hav2ilKecw7gZ9ve3dV6wH13uWGzduniC/D7vU+9zp/NKw5Z0n2d5zmt9FhFJJf0ug0OF5XnJA1NBRa/muD5v4ijavMimy3QbIH/jC3QBM//MzZ2862aLdBsgX9ZLfDR2/9OcpPDCpODJcTmkEdLwRr2Uwm4ndyIGr9EqoV4MOFpy3idN7wTCXZlEtpM/+bjz+Bw++EPhNHdO4CNjS2sLK/ghecv4P333lP40elzzyFfLguM4gGCPogMlzx58oRKnWm1wMMGPc+pxObGnSovguZUBhKcPHPmbCPE0niu89BKsO7zG3cwPnVC3qgEzTvbY/B7WO5J6SFVVnaV+yuErHEoYKW90+FVcBQPQnNPZvDmm69LYUu1HeouVMosA3VjL7mnwyMPZcODAzoA0FecoABBOrYlAQ4qeUdHhqS0k8ejyyEvbBEVfF+HWyAs1as3btzWQe74sSNq3y+ufoaTJ45hsL8PeR646lTREFyoIVco4eOPP8b2xjp++PvfRzkbR2JnVd6cvQNDCLV2w+4NoVhhsJaXUj3sbG+rnPrkyVOoNNTkPIBRYUUlda1CK5s6rl+7iXKpDObJjYyNoa+vW9ceDPllgUHlv3zlCeSXq/jbv/0xfu/3vg+Hs4JYS0SVAgTuvG5Twk4vbZYPM0hx9sm8QKTO1ja0RqJPy5YJMFhfJEgM4ET7CgIR6ohPFVYiO3w+3Ll9T8DTiRMn9Fwq3ajsKleKAkcJvlF9THCTh1xeExWkRoXXgydPnqCjoxOJZEKHf6rJCJTwcE5FmhWESKCTFg4EQzc3Wc7doVDccKRFYWNuN9WFLvzil+/g/r2HGJ+YlBUHvdPbOlsxNDyoUFBat2xvrsvapzUakZqWAJCTIVf0XXe4UagZ8ob3lkA5A/7Y3zmm6G/MgzcP2AQv3nv3I9mVOJxG5cqQWQXr0nhZob4M8WUgYF3hvLliWQQAFdAMAVxaXJA6vlouicyiKpwH40Q8jl/97Oc4enQCsFPdGxRZMzQ6hfb2AWSyJWyJIEsD9goWlhbR0dmL06dOa/zxnlMNSyCYICrvK4EU+rez3Ly3LQavk8pqyMaIfuX+gF/2ORzfVc4zTuNtL2B7fkljhIBpoVjBlSufoLunF0PDwwKuZuceI5vL4Pnzz8FHVoKq1EbpO6+BDypaOeam70/LIua5cwyv86o/0xf7zv0HiCf38dz5F/CYwaX+AFZWlgV2E6ShdZQDRXS1UREYUYUB1eDsS+OTUzqs87NS1ZjO7Aukp3qa/ZQBcnu7exgcHNQ80tdPELKs596ffqB28vs9ynWQb34DhKayk3ME+zEV9JwT2Z+pXicKa7U124ptzjnUUi7KukMBn42Q58Z8fxBEt8iqg4DcYSLSeo4FOhz8v5PWTPL8NTZHtJkh6cHKFy0PVLcD2N3bQy5TQHyLfuc9CITdcHuoFC7i8eySqhlq9LDlmsOlxFFHa3sbNrc2NW9dfP4sHLUSwgEv/pf/+d/ju9/5toDRYIDq/RKisV7cn0vg6uef4dtvXUZr1IZ8ZgPVchrVcgFetxeFHBXRHuQLdcS6RvDZ9Xtqm2gLg/x6ZQ9GAJegEUOjOY/4/UHMz81h9uGMLI6ufPqp5m6Ps4bTx8cR9rngcdoRCLXA5gmhWHfRG6sBMnrUJiRdjbWYUXByvuS8Qt9xhutVXH6N5c31NVluDfR0oa+rA6X8Pj77+AoCXpds06hOn374GMPjU5iYmJSnN/sc/ZSpsmxta1d7k4RVIJ/brWqtubnHCvWlNQ0/L6/FWFuQ2HTId5rgKBwuFORxTmA6hV/9+ldIJeKy86LidmtrU0GZzz33nOyurt+6ozF2/rnnNGbXVldw+fIlVUgZssZStLLqyIFPr96WzdepkycMeBrwI5NKq8qnmDe+0qVCQe9ld9pQKBewtr6JxaVV+Olb7TS2UHxdVnH4PEzyNpYkHIfyw86V4PVF8PbPf4Wu7l5VT9GiiRZiR6bG4dP6n4DbXsDa/BKCbj8W5tdQrLqRr3vgDIYxv7KMtvYICvkkhocG4HVH1MYktXltsViLQEP+m7ZkBP6tfROJAGPXY/ZWXCf5IGj31FKFK4bU3QbMsx4Hs2cOWrpYv/865bkFxlvAoILUbXbZifH+iiBueJ6TdKPK/7cDQ+sizZ8FmpoMA2us7+7sKbSXcxAt4AokZN0e48nNAEmqyH1eBWnTJoXVfP6gTwShDW6srmypoobWX4uLiyIfYq0tmv/ZRiTvafU3OzeHcEubgjbp4R+NhmXHsjA/p/4VjYRx6vQp45nu98n+jH2JQbNsM4XANypqOCcStObr8zrYr6s12ovUVP2wubWBUDCI3j6q8e0IBTmXkOAyuSq0essViw11PceNsYBjIOna2obAc1aSiKiqVhEK+WStxzmYewjuVc+ySsJu115V7WR3SK1NwiUVT2ht4P/5HILJtELjdfNnrAjj2kQ6ku3MMUzyhtfO+TYWiejvacfG9qRnekd7FJVyAaViHWvrCfzmk2voHxxCpVownuexELo7OuBxsurKpWwYWfA0HlYf5TXwYQHo7Htcm+2qbKJ8o45lVf35ZMHI/S7XaZKLG1u7IuqPHpmUKIDtmEhmsJtIIRCKYD+bE/lL254cifJCUWOLAZ/cm7EvsGKR+TMMhDfGkBa507BvsdF60dwP+sGr/tXY9Os1alWSAjaJTCjysDkb1SkN4Jyf54W3/rsmTvQv69javNpmCzRb4J+5BZqT4j9zAzdfvtkCzRb4l9sCV37+Pz2t1bRUUtZB6WApMH9GDVMqsafQTdoVuFnCXjEHxGfguU2BeQTesqk9BENB7OwlYXf5MD+/LJAgFmtT2erxo8ewvrYmVWh7dzf8obAUdATJeSjd3dnW5rqnpxvXvvhCG3Runo9MTTwN46Kqkv6oBJOoprIUO5aCh4emdz/8BMdPnpEy5/7tmzhz+rhCLOndzvOCFDRiB8zWXL6VNYKNHvzd3/4EJ0+exNBwP6q1Iuo0MFGJrFMAulFc8rnA0vKyDnFUhIZDIf2MwBoPFQT3Ceh2dXQYtVqN9jIOo1Cj7yQPuQJVbEgm0/LzZfAZD13xvV1srW/g3NnTAld5kKHCyx8K6aBCEHF6ehp3bl7Dj/6rP0RiewWo5I3qurMHse5B1J0+eHwhKZbu3LiB7q4O9DNstTWmMDuqmAhAyP4gHEU6zQC4B0gms+jt7Ucml8PK2rLCTnnvL19+EevrBOizOH36rIAa+mr/9KdvY2CwX0GADIwjsGeTxJIKIAOSBYJhJFJpeVHSXzubShoPaHrHb2zo8MtDI61tenp69R5UIY+MjMgHl4C4AeioaqX3pl0VDiRljhw5+nQwEljm3xmvXR6ECSRUpYI1AEFDZdsAPVTuXq9ie3tHgBm9UNmnqFS3ytR5QN7a3JIyjSBPIrknT9O+vn6Mjk3ontGShjYMC/Mr+OLadURbWk14la0mFeiRySmkUglsbawjn0nj3JkzaG2NoiXCwL6w2kqF0TaHDuBst8WlJQVMUl194uRJHD92TKrRQoEBnRW93+fXrsHrdaOriwGkDqmvFaDGw2OZ4I5DfrUMxWOYJQEvjj9DSI0bK5dkQtZDvAb6CT9+9AjXr36OWCyCto4WAZrjU0dhdzC8zYH0fkEKsq2ddXT30vfbjpPHjkmNT8U27ZAI3XMcUuX+wQfvaVwQcCKJ4GXwbbEgNeOrr76i9iF47mwoSVkJwJBDjmsSXLQgoD0R7U3GJ46ovJ8q74EBqv9CWFpdEvBw5sxJBFx2OKV8tR7mnrN/sT8QiCYYRiKC5e/ydIYd+5kcpmcew+sP6d51dfdgeWlZ18+im2CAlg81FLJJxJMJZLI5+c3TrmVq6ohAAo5pKbcZRud2qrw9m8tKBfn48ZxCegmgkMCgBQT7GcHuKx9dkQrz/PPP6WcETQhG6R7KUqExXR/Y2RpY+sCn/Bq/cpIjJqPiQN8/oDQ/bA/xdHw0Xvrg7w8/l5+XY+cZ4G5sXBj6SPKJ9473kP76K0trOD55CuGwHxUUUKuzCqeOhzPz2NhMoKW1S3ZSBE7dboesOujPv7e9icnRQQz2dKBazOFv/u+/wg9/8PtwEiSTNUkdvmA71hNO3Lx9C9GIHWdODsFe30d2fxsegrnMr4Qb+WwZi0vrKFdd8AVb0NnZJtKFJMdLL1/WOkPwkX2X5BiJOQYGLy2t4sbtO8jk8+jt60FHWwRTY/2wlfPo7epSjoTLH8XKZhy+UMQEQufyIhhpW0CyJb6XEMjroQ1PsYiO9ja9XsVJr+Q4cpmswKRCNgOX3YYTxybRFg1Jjb69sYqhwX4tuIVyTWuNQKI6BEjTZoyAlYIiGUjdsGUg4XPv3l2tJz6fG6WyAQc5vyhMtYE4UZ3JiotCyXjX067o3XffQVt7K86fOyeigurWDz/8UK/V3tYhQPv2nTvKGVhYmMd3vv0tkT8MCSYxJDCS6tJKCbvxNO5Nz+LipRfh99Hag0rkrMYA56udrS2t7TZWaXAM1UsC9ZLpfUw/mEE01ipAmGsB12m/xy1veFZ5cV3ivOl0elGssBrCiaXldaysrKG/b0AVNiQrB/p7EfBxHYvDWc9hfy8OW6mGTDqPjZ197OyXYPeFUHPasZfYgd1WxskTx9HZMaBqAV4nhxDXcwYy05bMWNqYebuxlXg6zg6qwjn2DoLf1u8OVvodHJ/WXGX97DChZYH1B/dsBFT5IGlC0LBe59pnwN1SuSAys729XW1/2LaF7W5hqGY/SOLSZJuIwCwY+xMF0npIFLtFWhlLGpv6uzUX8O9cJERKRa3h+8kM1te3tFfg58plc5qDuTawHzPUmWOKGTAEzyPRNmxv7+LM6VPqx6xgu3v7ltYpZqkMDvRpvaM62eRNGH9/rnWGlCBZwVwI02ct0JrzkMPpaeSUcFyaCgJ+kVynxQ9BYALVJCi51pCwIfGvfQCJJrsD8UQS09MPZb0li6pG6HlrSxhzs48E1rNSjHsFEtu7e7u6BxwT3N8QmOa+lZ75XLPYFvyZ7GAaZAv7B39HQDxXyGn+4HVRjGCsXbjvSmn+M1UbXGuz8HqcYJ47Cx+XV7Zx9YvbaO/sRKmcQ09vG9paI2iPxeCyu+ByelGtVwQ6H+xnqpRq2H9p/08yhu3LQUDxAT3WCZ4vLGheiIYjmtdIEjKTgRYt3AeMj48KBOdyuLiyhr1EWnkgLa1taIkyzDovezfOe9pbs1KjUlFVyv17d7C8vITvfPvbuo+HbVtsNiecdncDPGe/Z56OOY9wb07bLVrHGKs6H+BkP3lmU8bPeOHN/7aJE/3LPcI2r7zZAs0W+Gdogeak+M/QqM2XbLZAswX+v9ECBM8PKp0Of6qD6kRCCck4Q7cYUFSGx/2Pg+e1Uk6b4cXlVZRrdqnleJAbGBpGwBeQOruvt1fgcKlWQ2cDKOX10JqAgYNUt42Pj+HJ3Jw8HnlYpQqMm2Qe2CzbFiqOeeBQ4FDD6oP2FgTX78/M4cSps1K1MSiRAEzA65EntAFWDXAuAkD+vGVUSjXsp8t4/HgeoWBIJf1TR0YRbWE4lE+H6BI9rgkQVM178voIEty8cUPX8dJLL+nQSLXT9evX8Lvf/x3UqepmKS6Vxh43PCqfJ7BgfMip4qJqk5t9+oizLQheHD9yVKAJVeckFqhOp69oJluAw+XBwwcP8fjBHfzJD38Hq0uz6GgNK0R0ePIIYl2DCMY6cf/BLLLpNHo72xEOBmR1QRW8/MM97kbglBP7+zn4gy346MqnsNndaGvvQkusRapeAhTLK8uyH+noaFO79Xb3YmRkHB6PTypptkG2kMalixfQ0RrTwahcNCCDwACH8Tvn81kSzfdmIJ3lda6wT6dTHqAEd3jQpH0PbQTkrRn0KyxWgEGNYAXB8z0B6JOTkzrYCmylhUYk3Cj3NupceVT7DOhsKfWM+o4AFMFzqtpr8HmDsoPhvejvH0AhXxRwbEL0XLh9+5bK0gl80cplcYkquhLOnD0Hm90Jny+EnXvJ8gAAIABJREFU9Y0deSxfu34Tn139At3D/bLwSDAwMxIR+UBQZn11TWOgq6sTly5dVHu0RCIie1gNQEKBD/YFAh9/+Zd/KbD+u9/9jgBXgmbsf7vxuJ47P8+w2LAUe1SO8+CdSiT1GlRRj01OIV8qC4gngE3wvKuzQxY79KEl6EVrEXZy9ttHD2fg97ngD/lw7vxZeDwBuNwh7O5mUSpDFizDI33oHeiUGruczajiIxAKiRyZm1+Qqp/t9uknv0F3Z4euj4rBru5uvPfe+xifGNe/Of66e3tEovHzcnxYVgT0TGcbP5ieUfDa0NAInC6v2v/e9DT8AR+ee+4sMnr/HXTFIgg1+omZ12RG0AB4zXe2F4GZ9rZWeeoShGTY2V48jeXVDVy89BI+/eyqrH3Onz2HjfUNhf92d4QRDXsVhGl3edASa8Pj2TnZL7E6gMQNQRIC1ryPLoexlCDZk0im4PUzYDWBOKsjSkUFOfL5ezu7qjAIhAIq9SdQQjslKuOVLfH0wT777FMdnLcPK8qt3ynL4VAYqFVx9FXA+UFA76t+/yUgz06lnyEqCLhZVg4EQmQZVK4IPCIwVsyV0BbpgIuBq44KStWiiLSZx4tYWWXJvgeRlhasbaxqXBI8pSI8vr2BpflZ/PEPfhdri09Qyu3j1Mlj2NncVF/ho1BxYHY9L2BmduY2gv46jkz0wu2swVYtKWPjyZMlbG3sIhptQ3//MHy+oMY2w39//c6vcObMqYYlTjeSCVo4hATisaokky8hX63h3fc/QFtHG04cm5CFD2NyB3p7kUhlkSnZ8O6VzwQu0iqDcwcrSNhf19c2EI3SRopZGyV5q7/11jcxNjmOIgOKAalZt7e2UGawcS6nQOETRyewn9yDx0XA2IWd3W1ZanHNKVXp4x+iTF9rE9uSQJ++qjWRWPVqDY9mHgjwdrkdIkwJEnL9NOu/qRojOFgsMXw3gjt37whwJ0D38suXGzZe9FLOob2tE3/1V3+N1157TWGfJMlI+nAe45ymNdhBGx+Hql9IINFq62dv/xxjk0cwNsb1wlRoUMVOWyR6TX/04Yeaoxh8yr4PlJHJprUu3pt+oLmONiQctyeOH5WvemdHuwIjWd0jz2dak1XpfV3D1Wu3EAiEMDQ0rH6SSu7h4gvnTdg58qhXMkAhj2x8D7UKLdBsCHf04x/eu4Kq3SnVNOeFvt4e+HxREUHdXZ2mSsXOLAluGowNk7zOGg8zBq1MELavIeitMXNQfW7GjAEmv27/dXBMH6wK5PMtpbX1HCvrhespAUTApTVRtmXFvMDif0x5biQEjblFYaCmXxAwJ0BMktsilki2GJMXaM9D0pP3nmHZJPs0J1i+2QD2ZTGUleULs0OWl2jlAqytryu4mbPkuefOyp/f6fGLaLp06UXsp1KYvncfLdGQiOdzZ5j1waBIZhoYyzdmGfDzco0wnu2mzz31f5cViKmA416Lfd8CoPkcKrm5L9ja2tLfMPuDivdkKq2QYZKi7K8E4vmdZNitW3cQDIclHBgcHML6xjr2drZw7uwZAed8fYK+JszStBH3e+ynvF/MXRkdHn8aFHrQE9+6Dla/mYotVmXRAiyHdJJe8ayMcWkvwXFHG0RWK3FOyOfSCAUJNruxuLyJazfuor2jA5lsEn39nejt6ZRgwV6n1UwANSYoOJ4Rq9b9NwIFQ4paVRK0dzGEHa0b8VR5TvCclS8Ez/dzBayuc15mpcck0umE1untvQTsTg9irR2ItbeLQGQVA4OgnY3MjP0s9xUlkWisSuFY4/6En/e3wHNQEECrMF4P25Tshsl0UOA4zbQa4DkrbOBogudfOdE0f9hsgWYLNFvgQAs0wfNmd2i2QLMFmi3wNS1A8NzaFB883PHpBw9sAlnqNQOeH1KeG9W2ZdvyTHlezrMEv47FpRU8WVzF5taeQtQIIgwODArQszb+bp8f8XRawCY36gSIGQw1MTEuVdkXX3wuRQ7VXWNjIzq0MlyUADnBKvoNDwwMCAgbGaFX6T2FO/JA9vDRPE6cOoPOjja0xyIo5vbhoxrUZg405st4PnK/TYDV4fDBVvfg7Z/9WuXHBLtt9goiUb9Ab583hHAoCqfDqYOR5TNq+ZwyAI0gnlFI22QNwuc46075HvOQxk2+lFPVsg4dJriJADOvh2gOLRiqePvtn8lvuaerS4AmL5Lhm/Rod7l9+ODD3+hANkq1d3sYxWxSfpcEUwfGJhFq78VOKg+7w4OH9+/j8oXnpdYjeE7fbqqU5bddMKGe5UoddbsPs0+WcOPWfTx/4UUBHfuZtECC/UwK4UhQal0Csyzlnpo6irbWdoH+n312FR6/B7s7Wzhz6oTAHlutgq721gaIwlDDugkp5WdxOnWYlPKbqjCB3EapzoP2+vqaDpdUy9HXnp9VyqKKCTYz4PkuVlfXcO7cOf0twQKC56qOqFaM5YuTB0FzmLaqDXTvRaI0Su7pU2t3IJPOKST0xo1beO21NxpBaQYkoe0BAc14PIlchv3Cho7Odh34WKZNj+1gKCqQZ/7JkmxcgqEwnizNS11HdRbv99DgIO7fv6/Pz4M8LS2ooB4cHMBATw/cVL7Warh2/ZqUlhwbBMsJgt6+fUcqT1qd0B/6+PFjOlzzsb+fQXxvD3OPZ9HaEtP70Wed44iERDyVkN1Qd083hgYH8Nlnn+LI5KTGIt+P95ptRqU1bZSoDI+2hHHz1nWcOXsa+TxtRoKo1TzY3aMdUQbdPe24cPE0Srk0XPWaxup/+vufIpHOSLXHe8sSdfaJvm724wpGhoeRymRwd/o+XnzxsgJbIyTIiiUBBJw73B6vwADjrU9FalUqMyqVXU4PqlUbsvl8I9StgLe+9abADxJCfV3tsmr60qNugEL2EX5n/00kkxjo64XDwffjuCqhWrfjzr0Z9PUPSc3L6gKq/YM+vzzhRwY64HGRBKvARrBSAZ41TD98gN6eHnR3dZnAQ4IO9hpQM4BO3ebUuGX4IW1aOA9uMPj1JG2lHOhoa5UXb5z2QD6v5j+OM6MmNWSfHrLCMP+2lKH/1CJHANXaED8jjp791WGA/OvA88PrhJS0CsZ0NAL3SJBRxsixZaxLFpdYteJGOBJBOBCGi1U71SJszipyxSxcHh/WNnYx/WABLbFuFMsV7CVoDcH5wY5EfBe9Xe3Y21pX4PN+YgcnjkwiHPRhP5UUsLuysoKNvTQmz76m0v/PP70Cv8eGTGoH504fR3x3C6kkbaSc8pGPxdo1J5MYoZ9uvpCTIvvu3bs4fYpqV69UmQsLS1haXIbb64ePpE8kqjBJ2qWcOj6FnvYo7JU8Qv4A/KEWFOtuzK9sCVzyMiOjWEYoFEU0ElM45/bOrvro6MiI5tTe3m6BYjUbK2qIgbuxnymokoakIOXysWgY+UwKtWoBx6bG5OU/ffeOqlDWNjbw/AsXZQ9FlazN4RRwz3nMEBk2VItVPHzwAEeOTqJWK2s800Oa4JsFngsIlZ2BC/MLa5ibn5NqtL3dWARxnmO+CEOHB5gJYHfi88+/wMVLL8jyjBVA7PNFgeWGYCf5R6uiYCggQnxjYx2XLl8yuRoNf26SKx99dEXANKtAMvvGp39goB9uZ13EK62mbt+5+7QShOTczs4mjh6ZUpWbz0PLs7IsyLi2VOskoOv41TsfqDIqm8liY31NRATB83KZgcRApZSDz1bB7toCqkXmiDiQrzmxsL6HupPkdA6hQADxRBwen8kw4FxL4o/ZH+ybfH/a4Eh9rgBO1vc8szuxCCprpFnA+UHyybJ3OziGreqqw+P6sDqYz7MU6tY+xFRamfXVZqfCnDYlnFdNYCiV3oaM+3JgqCiURiWWNbeY6zehjATPLQKSczDDcLnukNTO54uaswmuFxvBmFSl80tWReU8XI4aFuYX0d7Rg7295NNKu1K5itW1VTx3/jnNeyTqu/sHpFRnCDj3eS3hiOyDzpw+gbbWKLwero8lkRYk5Ot1Saef7iEUlO0wNijGlotVMB59N59Nq76ZA0T00FLJWE9JWa89mU0WKeYzN/Yqmu8MEXr9xg3EWltlv8W9J8d8Mc+sEb/2NLLqIrCd2W9U7dHmxiW1uGWrVa3YRLZa4g++N69ZWSusYnKwL9llwUQFO62RCJRb19/f14dUIoFkgqHLAd3beHxb6044FMPS8iY++ew6evv7sZ+NK1R8ZHgALga121gB4xd4DrsRaxzc91vEjNUXRaRoXifRzNFSx/Liosa5wPOGbUu2UMLyyrqsHI9OTWJjY1WCD4fTi3INGB4dRzyZ0h5tdWUVDpsNw4OD+qyJVEphsSRJaEVDoQSrDbRn+63AUFa5sh8YAQTB8zr39bSU1KHEEOIMDG2C5//UDqH5+2YLNFug2QKNI0azIZot0GyBZgs0W+CrW+DrlOeHgXPpqOiBvLfzTHnuMgpVo9z+bfA8ubspW5Br129hN7EvL2Qekjw+P+pVbrqXGkFwZZw8cwZbu3sCSHnQoS9mf1+vQEVu4GcISvX2KqSMP+cmmyXlV69+LjWdQMVqDQ8fPhBoTmXVsWPHdBDY3k3gg48+xp//2Y9QrRQQCVCRQ3/nwtNSV7aOcVHkgdCU9u9sp7G5kcDm5jZ6ejuRzSVQrZmyZwYvhsMx+L1+tMVi6OjsEEhJRZ+C+WzmoGVz2PQzqo8IEjhqJtyIh3eC7lQBMmiPSkQBwfIXJXDOYyxVMzZ88flVtMVaMTw8qHBNlvcSWKdv5KPHT3B/ekaHpm+8ch7Z5DYqhQwez0xjYGQEFYcLuaoTj+ZXcefeNP7sT/4EHbEWle4LgKuVdfisVy3/dzfc3gD2kjkUK3b81V//DS5cvIxQOCgVFkHNjc1VBc9R7MkDHr0/U6l9qRFff/0bKFYqUmaS5Lh1/XN59e5uruPo5Cief+4cQkG/QFoqDaX0r1YQiprgKPqVE6ihTYIsK7w+qbOMp3ERH7z/AV56+SVEIy06qBHYJEBEEJSg8cjIqJRhVC7TKufE8WMCNQiY02OefdUK7SNozs/wzOXCKM95OuRBi2GU167dwNTUMR26qYRkn2NorMiPGq05qAZPYS++I3CeCn3ZR/iD2NzcEXCRiKektAyGGMRaQYnAgtujkmYe7Ah4EQC+e/c+rl+/LguQSrEoG4jjx44LYGffoFKc18++3dtL8MMhYmFraxvtnW0C0mlzQ8LFYbMLMKLSVoQEgS23W2XfVPSWqwzMpVWOXepnquSMJ7ghMKTgagTdsn3iiR3cu3cHe1KWnlGY7vZWCs8/f1Heua1tYeQKSfhcgEPsjx2fXP0Cj+fmBZ4HgiERSBx3pXwO/T1dUmXfuHMbfYP9mJiaUvgaS+GXV9ck4qRqmeNhdGTM3JdaFR4HD8EuFItl+P1UIdLn2NhfXLv+hYiHrm6qmp1wO5lxQND5oIbCqCgJAhF0JlBBgLKrsx0uZ1XK6FyBAKRblQNzT5YQibbKMZ7K8MnxCTyZm0V7zIfWloD836lU344n5a1MFR3HNwHHjraY7CcIyrtsvO8VON0egXrbu3HMPJ5ViCkVgHnaEg0NYm93BwODQwJA2RfoB0y/ahMaZ8AeA5w/s6Ohn/Hhx2F7h6d/eoAUteZ42cs0HoetWQ4rZg++7tPnspRfNg4McSb4ZHIKCF7ki8aDd35hCeefPy9Qvc4QtxrJhjwcbvpgl2F3MZx1S+F25aoDLo8X12/ewMTkGCYnRvD+O78EqmURcY56WV9nT52U9RbBc453Vvm0dvUh2jsu9fF//Ou/wpmTJ7C88AQtkZC8seltfOToEVlaEewimMt25fwtuy7U8NEHH8nXPBSMoFSq4tNPP0c4GDXgj8epIFDmTfT19+H4kQnY6SMc8iOdSCAS60CmBNjcIdTrFQR8JABz8Hr8yOeK8k5///0PTdVHJAyvz40XX7yojAKnw6wB+UIVNqcPyXQOM4/mkBKp7IGtXkZibwvf/c43FbK7sbwocpjKWFYytLV34M59VmDQbqhNYHQoEkEk2gKv04ub128qgJoe8x4P1dkEEY2llSFEqGImeWzHL375gSq+Bgf7BOw/eTILu9MukHBleQ1zcwu4+MJlBfiSELz80osmcLdAb+iqQhdj0Rb9m2szyUaGH7/+2ktoiQUbwYJ5EX+JRMqokFfW4PX5lQ1y7NgJQ5ZV8uhsb8FeIini/daduzh27LjmqFu3buLk8WMIB/1wKgOl1LAJqaBM5Xm5jp/+9Oe48MJFbG5uqsLj7OkTCAVMuCTHODMegs4ycok15FJ7KLMqrOZAIlvB5zfuY3LqhCoAuMaNTE1obifpR0syki1U1NPbvd7ITxFkR2VujRsi42euLzFJZpBZti0GwDW/tyon/jGg3Pqd5eVtAeX8ueVJbQHDBjinApfXQGCZIHdZ94WBoazkMvPJV4Pnz97LfAaTa8LrJRlNsqDx2pp6DGBtsh7qIjk451vWJpr3eC9reXS0BUVW7e8zJDOM7Z0EiqWqxgj3XiRQqTx/ODODju5uPHz0WFYxnR2d8vauV8sCY6uVPPZ2NlUJyP0ESetyhTZ4brU1P7+sYRh2nkziyBFmx9S1jtOeyek0wPpBaxJzX4yS3xCH3IPZVLXBChDOL1TWW/eK+1hWlpCoY+Aoq5CYY8G1JRKkhYlD+6PFxXm9nrJign6MjA6LZOIeQnY26aLIBwLofG3OZZxPCbyr2rJQ0F5nZ3cXHi/nCSqtuUab+841bmdnG5vr61pjKSKpVUvIZpKIRtuxuZXA+x9+jIHhQeRyKQSCHkxOjMJpc8DnCcDtpDK+grr9y2HSFiljrQ/WPEFzIs3jJErsEHhu2bYorJhWggreZlWBXWN0eXlBY8jm8ChT4fkXLiGdyYrM5P2htVMsEtU4ZQjyyOgodne35W+fye7jlZdeMgG8hzzPCY7b6saX3bgL1b4EnrPSlfeE4DltW+R5rgqbZ4KJpm1L83TcbIFmCzRb4Mst0FSeN3tEswWaLdBsga9pga/zPLeAlS99r1aQjB8Ezx1fCZ6bXWwd1WJGqqSPP7mK+eV1AV2vvfGmVLgMbrt/755KNQmSMszo48+u4gd/+IPGwfgWero6cebMGYFWN29eF/BH0JVqMyqR6X/NAzk3wq+++qoOSnzQM52ADQ9KPNTlixX8+Cc/UzDiKy9dQjQYkOLMoVJaU+LJQ5JKUY2OHJVSHW2tffj52+9gfHwCLTEGYtXgcNaRyaQE3uVyRcR3qT6mupal3b3oH+jTIZC+3PI9Vil3XQcll8MFryOAvZ09qZ39Qb/x9WXgGd9XhzcuWfTwpbek8b2eeTiDYj4vSwravvD8cO3GTTyZX4LHF0ChUMb3vvtdRP11JHdWUMjRdmIHpUoVNoI2dTdOPXcRP/7J2/jWG2+gIxZFPkvbF5eUvAyWolUHgV2CxgRtvP4o7K4g/uY//UxqWX4OBukROKYiPJ1OIhINmzLochWRSAtmZ+cEaseTaeQrNYwOD0nlHwl4kE3Fsbm6pHJrBonSp1jgLQHwchHegE8AIYFHHkh5YONrE9AlaULFI5WlPFDyMERQvbOjy6jhVLJbx8ryMtra2hW0ygBQBn/ybM/+RVCVYNfu3o5RUergaX1Z2wSqlgyA5LC7USpSAVbB1atf4PTp02hpiUiZRsKDVgM2mwehYEzK60RyV0qzja11gXNUwheKZQwNjUmhfu/uXVw4ewzBgFefgT7hM49msbm9g2988y1Z8FC1nysU8ZOf/AzhUATJeALdXd1obWsTuM0SZ4IQtA6Zn5+Xh/a33noLhWIBd+/dlXUMw8zYXzvaOpGI064lhampSdkdMaiSZJfH74TLZcPo6LBAhydP5htERB5jY6N4PDura2RYIBVmJFoKhaz83QkwRsMxOOxe7KcKeOXl13Q/05k4Ojojus8EsrK5AtK5vMJhVze28fDhjACDqfFR7O1uoyUcQjqVQLlWQktbq+xuSCCtrq1L7bm1tSugkSTDyBDL51vgtNdQzMZFAhCozefph2w8eXmdT+afiKTqG+gzJfKlfMPb/svgOYEghqTRFomHffrbU9FGaw96kRPcdrh8uvaZR09Ubj4xPontrW2MjYxifW0VlUICQwNdAgLypSoWV9cQjsTkfzs9fV9gwMjwoEKWGbBsR0nzQSZblMqavvMbm9vynCd4TiU+7Ww4FfkCQdkZPXj4UADM0aNHFHr7DDQ/oEAXWGfAg6cPKSMPbYTFhRiDhcNz+2HF+UGA/LBdBF/1q56vSFoFxLKqg6SHHfFEQmTYXjwhUocVGQSYPLSnonEG/awdVeRLeWUqzMwuw+uPYWBoQuNjdX0N29ubeP3Vy2AkQzG7jwd3b2NlaR7HJkcxPjKsCpqFJ/PqlwSNuvoGUHIFsJ8t4O6tO9jZ3EJbSyu2Njfwxmuvi1ShMnFh4YlsPu5P38PW9hb+1R/9kdraBLLGsb6+ia6Obmxs7KBYqKCtrVPg5158C+GWFpw4dUrj0o4KQl4nqoUM6gxLtblQc/pRd/rhdNLWoCjbFoKpsZYOJBJJVUwQECNPynWhJRZGqZCBo8awWD+KZSBfsqFm86BYqWGXHunKPXiCne0NfP97b8FRLsBjq4gwJGC6s7uHSKxV8wnzDLa2d+XdT79+humW84ZAI8A8OjYsixqGC1PFagG4nPcI/FUqNrz981/jwgsX5AVPgP/BQ4LyfoHnLH5aXd3EwwePcfLUGbz37jsYGhpAa6xFcwzBMIYAvnDhgrGDaonhypUrAkaPHhmF8pdlkUXrtQBSaRJgXvz6nfcxMDCERDKNnt4+TIyPAeWsxn0uX0QgFMbnX1wTuUjleTIRx8T4qFTnnHNKpbyIaCqiCZ5z3f/bv/t7nDh5SsrYrc11nD93CpGQT2sCHH4DtJaScNfS2NtZFrDq8oexXwDml7extrKLcKgFff39KNtqInoZdslciGq1JGUs21Jsn5TnZuQxqJDE6lPwvAGSHxw/FmjO71/nea7XUii7VWXyzPrlMEHGuYx9QVVWDfCYxDIroLiVMKHmSRHAtBwz1/pl8Jxkn/kcJiTe8jy3AGOC4wY8J1hpQy6fgY9VE1Sh21lBBly/cVPgOedz+kszW4U5KtVSCuEARKTu7iRRrTqwurYjOyT2ASqraQFmc9DabwAt7e149Oix5uqzp8/iyewc2mMmfJmEytbGMnp729HeFsXCwjL2M6xOcmvuoV8/r5mqd/bHy5cvGzs2n0+kUa1Wkm2UyaQwanTOXfw9K86eBbjKPBsba+sSblAVz4YhiB4MheDz+3W93KfQL51zXqlQRXY/j8GhAY1nAttUT5P0NcKAouYhXp98/asGZGe1oqWSp4iEgDrvGX+uPtIIuSRQz7FMb3P2Af47vsecll0RrSTlHLY6svtJeLy0HCzh3fc/Uh/O5VOg1f3RI+Nw2pkzENVep07DKFZINWzNLILH6mOcX63qA9rx8PNzL8TiBVbBcHwpr4VZDMWy5qAnCyuo1mw4ffKobGRYbZVK55AvVnHh0mXsxPe0T6dKnxkoyTj7ZhJjExMIBBmUuo6d7S1sbq7jtVdfUUaCVX1lQHReL8FzU31otyoIOR5lLcOn22QRyLWe1Ti0OJRevgmeN8/EzRZotkCzBb62BZrgebNzNFug2QLNFviaFvjo7X9XPwimHDzQWX9ifk9JTgWJvW0p+Ai0elz0mmRokGUnbFmfmACtfDohYHN1YwsbW3t4+GgOb3zzTammecjZ2tgES06Xl5aQzua14b7wwgsCFOafzMnvcHhoUKDb40czCh+lymZ0bAQ2uwnnor/iw+kZBUUSUJXlIZVghMHlf1pHzebE5m4cd27eQXdHF07wuW47HHWqUisAN9uCz4xPqd3h0gHK5fDiF//wazz//AVZJ9D7VGXatDgpllWm7At4kUjGVcJNRbBUWlRxg77ZXoGsVAsxuNLvC+DenQcIBcMC/qnoI2Aj9ZKDADWvgLYhPNSZ0FKCLiwZf/CQKrhxzM7NSj1G1fnFi5dx9ep1OB1uXLpwAY7yDhI7KwJEaXuwk0hj/MhJtHX1IZHO4u/+04/xr//0T+AgCFBm4KtbVhG8VqqwWGZP8J62Ei2xdvmp0+qFIN+Vj6/A5XGjwoM8bBgYHJTalwGkXR1dAjrox76yuISazYb2nt5GKGQA+4m4AK9IyI/nzprgVtqCELCX4pFtbqdSzNipGEDHHPZJSthlZ1NTOxHMpq8wvbQzaePxyfsea2mRont+fkEqdR1wHQ7ZlhAEZ3BhQYFgeXTT7zPoE5BtA6+jLpUylfB2J4MwqZz1CEOgb/DO9g7WVlZw4uRx4/tbNWXqVXiQSNI6xyPigEDc8PAARkcH5cfKg6HXE9DhlKqp9ZVZHD9+BOVSWeoqHrRnZh4h1tqOI0ePGtsVem5Lfb2K+9PTImhoFeCwu6TEDoephi1LnVYsFfB7v//7xu6mUhHQwDbj/xnqpsC/BFWGg7oWAnYETR4+uIN0agd/9mf/GnOzc/Lqpq8/wYvjx08I6DYBiQwuzGF0ZEBKP4/HgbW1ZR2aaUtCguns2fOIhFqe+q/Wivuol5Ly9Xb7gsgUKrB7/Lh9b1oesawM2N7e0vX0dncpFKylJYrB4RGkczmsb2xgk37PImQi6lvRUBgtkShqlSK8bjO+3FKb03/eEGQcMyYQ1vRtj5dheWUzthvAsc7SDdxZvvhU6KuCJYVkglUvLVLJEpDnuOPMRtsAEmU9PX3y8+/q6kZLpAXbmysYHRtEtIWq2IQsd7LZPKaOHFE1AImhttY29UH197IJQ6O9AJV5nHEILD+YntY9o28zS++p9iUGQBXixtYOvrhxA8FwFJdffkVAiywKWLHCsGPNcRXUbCTfzOMgyGb93yq5J/H4ZYzdAHIH/ZZ/GzR5VsZ/EMSz3kc/0/vaBY7yM3Fup7XSwsKixiEAs+WqAAAgAElEQVSB/9bWdpE9JMsI0JFUoDqyJtCG050Na5vbcLqDsDtJ4GWxtLwiUInqc3odt7VEUa8U8clHH8BeK2Owp0sWYvvJhABUArWcu1JF+qsnpXokyNvV1YN1VQ/10+8Km9vbSO6nRaal4luyk/jd3/m+xjZtLW5cuylCJRAIi5gcGhrH+saW+l3AZ8fUkSnlIHD9oQWK1+WQLRXvDwMa6YFPQoVezLROMBZUrDgyxJysEEjg0LaqUe/kctrgslVlEUFFdA1OlCoM7/TI5oDE8MeffKI1gv7jBOzd9RJKhTzKhbxst9jRqUolOVOqQG24m0ipMmJhaQlvfetbuH3nFl66fEkkNC3DSEzruitl9VWu17NPFvHFtdv40//6T9XfeJ84L3MNS+9n9Vla2zpFkjL0sbMtint3bsuPnPeZOQ9UkHNuI2FEIPDR40eqnOrqjKFSyWjc0tqERFWpWFX+BYN0CYpznucc+cbrrwK1giF4SZj6g6pgoLUYAUWuyfRTzu3va/7mWLfZ6a9fRYW2LXUnfvLTX2J4ZEz9kYGz58+eQG9nK3xeD5g/7LS7UCkm4HYUsZ/eRi6/rzyISo3X5kClxJoTF/biKaSyGfipkI214OjxI7L44evUaswSqGnvYdyUjN88WfmDynJLwXt4v3UQPNdW6lCgL+e3g+rfw2PcGudWRZWlpua8wvmGanGF95ZoK5YWsUslNm1unlZe2ai2rmtsmjJCU5HwzA/fAvGfqeX1vjZWjxnFNoF17kXY30n6097HWNHRm5te41nYwAoa+tFXsLeb0v33+xnsnVMVGas7aL82OjEKm7MugDgYjMh+g/tFWpMM9vWiNRZCeywEp6MCG/dxst0jYE6bIlqwNLJjqiSf9tDd06P139izOAzZUmD1H9+f3v+5p9Yu5nNbYLEZvxxezOgheaJ1MWfs2rgn5bxHmyGqpre2t+H3BkUWUC2+tbWpKgsT/O1URRKrk9ju/kBA5Av3fgZIp6c69zhF7Gf2JSRgJVskHFG2DvfFrGDhe/OaKBIwFnTA0tKiSOmTp47pfbmnye0nUa45kCvY8OFHn6G7swf7iV0M9DCoM4CWWFR7tWAk2uBRDlOuX+3FX7eRnDL7ZqcNWF9d1lxCcp9e9tw38l4sLq8rzP70iQk46nnU6048fLSIKlyYODIlAH51fRXx+C5qlTqC/ghisTbE2lqQ3k+rWoVEdVtbTDkK/Jy0a+T+g/tHfictbcKOD1QQqoLI2OrIQkl7chOe7PT6DZnUIKQ4Vi5+679v4kTNE3KzBZot0GyBAy3QnBSb3aHZAs0WaLbA17QAlefWYc1SF1kHvi//CREoUzZOlQgqFXjdbp6YzNN0crR0IQahyiXiChLb3NnDXmIfP3n7H/DDP/4ThMItAuduXL+OcrGEleUlDI1M4MLFl3UwvXnrBmZmHuLY0Ul5MXvcTkw/uC+FCg9po2NDqKDY8K+sCMSr17iNdqjUm/6jBNBZmisFOEPqKnVsru3i1rU7eO2lV9EWDQH1Aup1WqzwMxibFPpmUtVKADocCik0kr6uP/j9P5AyiWpcbtapUOLBsFAtoGY3Hpq0muEBiwca2qjsbO3oNbhB5+Fxe3tHAAM38QQP+Tyq5C3Paz6Hanmr5LpSrKFcqiKZTuHKJ1cQCPswMjEiZVG0JYZ8roRPP72KMyfOIhzww1ffQSq+gZX1bcSTeXiDUZw5dxEOtxd3793D5NSkPMA//s0VAed9fQM68PCwxS/ed1rm8KDHz8dDIsFEApqx9g6kMlnkiyX09A+q1Nrl8mD28RzWlpfR09mBof4ehSmm9/cR6+xsKODs2NxYw+7ONl689IJKrHm0sdv4JX1bw4mCS7WlsDP6f3PgZrAelZv04yRE4UTd4YfXF5BKiWorAi6WT6jVhwcHB3VPHj14LKCV4ZXRtjapJ+/evyubhP7eLjgdVbS1BOFz2c1h3x4QEMh7U60ZIJqAwrVrX+Ab3/iGfMD1u0oVe/tFdPWN4YMPP8aT2UXZpJw5cxx9fW1YW1tEvpBBwMsydY/67dTUEO7du632/d73vqdDNK97bm4ODAWjclb9yO1GKrsPu8eD27fu4vq1WwpxPXL0hFS8BNBZnk5f2D/4wR/ofdlHC7m8/P9pV0QFLYESBuvxteklTMCJB/zBgW7UqnnZHVHF/uDBDC5duoTHj2cVpEZfZlo+8H1Ysv7w7i30dLehp6cD6f09OJ28dyaYLZPOolSo4bVX35QitZzdw87KffXx1s4e2D1BrGzt4uqNO/AGQugfoLJ9DqFwROrU/u4O+ZkeP3Ua69sMFNvDg5kZfOc738HMg2mMDPajPdqCkI/+0w4UywYA4cM6AB+0Fjmo9KzWy1IZW+CSVYZuqQrZV0gwEBTNpNMaq2YGs0LwaKlEoC6JTz/9DP0DgyIAzpw5K3U5++PJk8dl3cDS8gcP7stznwApSZy52XmcP/+8iIZiIW1MoQ4o3vj+zGpgFQH7K+2J2lpb0d3eio7WVpGOa9txLK1vIRCK4txz5xGNBAHaQpVzCHppO1FA0dCXv/XabAsLeDvsZWs9XzkMzmfK9YOl+pYXsGUTcVDpehBkF3lT45gxgBv7ND8X/83+yDmED5Iaei12FDDjgIGC1DzWpEIm0MfPPP1gBmMTR1CrO7Cysoa1zXX1B7fTgYDXjY2VRdy4+imCXhcCbifOnTyBUjEHe72q90hlclIYpnMFbO7EBWQHo63Y2kthZXMXoxNTIkYy2SzK+SRaQx788A9/gMUnc7IZ+ezTT9HfNyAgOLWfw+zcAs4+97wUpPvxdYyPjQi4JcFB4ocP/p9AaiaX1X1m/9fc0QiJfGp50ABtDvZTs3zWRWqSmBPAXqe3sB01G60ofNiNp6S6zmYLeO2NNxDwOOCyleFxAJn4Dsq5fVnamJ7gkD0BPbsVkEfPa68bDrcLH37wAaYmp9DBKoB0ShVAXHOk4qwbS6T3P7qCwZEJDHI+qlfhdTn1O84nJO2S6X30UOFfqSonYW1pFjub6/AHwuju7kcgyIyCGtLZLJaXl7CytoILFy8gFougkM8gEjGB2/wK+MIoFspIpzIilJnVsLGxJhsly6qGfunlal37htkn86pOYWUOA5ZrlTJCDAovFeHzkWCsyEvZ7YsinWdg6B309w9hb3cXqJZw9tRRxII+VWfxvamidrltcLtqiCe3sLAwK3swixxH3Y2APwyXy6e1p1ytItoaVYVZV08Xdnd2RO6zfWrlCmpULTNYk6pcN4FrcwQ1OR4mJFL3+9D3g2Pw4L7r4Hi0hA1fZ/HC9yBByocV9Gi8WUyOB4UGnL82N7bAgHVWIbD6QVm7NgL0rE5wwO1kf3gGklt92OrP1u9EHnGO1bxmhTGz+9t1/6kY53ua4M4anC5a6eSlfOeabNZZBsaWcfv2XQwPjyqP4MmTBfj8HmTye3C6nejo6Na+LJ8rYGtzC99+600RXkEvwy65R8ohs59GMByR3ZXN7oHd5gbsLoG3rZ2dWF5bFdGey2fh9XhhY+YKSOy0yd6N4He1Rk90Et0kYY0tCgFazhPM7aHVDdvYUoRb1Y3KfdndxdTUlMJuWTVFcohhwNxXkTzkdxJgep9qVXMH/8/ntLVH9bp8Du8b9zW8j+wTptKOli8En+toicZE5pIAIXjODBiC6gwfjyd2ceLEUVVf0Z6wXMjIei+ZLuPq53fQ09WD1PYm+jpbRD50dLWj5rTDxb1s3QY7rYYOPUgQfNWDc7ZEF7Y61tdW4PU4tWdg5WI6U9C8s7i0oeqPU8dGYK9l4HaFsLmTxvLaDvoGBxGKkgyb057d5fBIrJJKZuALekRMsDqE4by0hQuHguqvCujV4mUyckh4cud/cDwROOcXFfJ6KuzK4iDp1wTPv/J2Nn/YbIFmCzRb4Est0ATPmx2i2QLNFmi2wNe0wG/+4d8LPD/8dbgk2OxCS4fAcyrQjY3Ib4PnNVRyGZXypzN5lGt2/PKd9zAyNonBwREpS6jo9Xm8KmXdi+/D5vAKjHg8+0gharQxYCk4N8wPZ6YFnvMxPDIIh6th71GtI5ct4datOzqEvfzSSzp0U5WrsDYCr1Q1213IsXz1F+/i1csvoy0Wht3GED8qaLjJ5oaboBw9G6loJajGz2bDjRs3BQxduHCxoU4sKMjS4/MhHKaShcpXKp2dqFUI4JRkRyPfSvoA0wu2WJC3dKSFKl2nwE0elng44mHKAq8FRFUNCMRy/0K+pJAo2ppQPe3yuOSxTcCDqsFPfvMx3vrmm6gUsiinl1EtZbET30c6W0a4pRODo1PI5Eu4fecOLr/8EnLZDJaWFlApUWloLC8sIMwqHWcb8xoI4o6Ojsqft1wHcsWiAttS+1mMTx7BzKPHmHs0q/vicTF8ClKCqqybJeQKvjK+8mOjwzhyZFIgAyFw6dEaWY5UZDYsthu91JAvUkO6GJpqQDf20WQ6g1wR8AdDagNeO0EdAc7yF10UWMyQV5I81UpJwa372axUqflCCS2xNmyub+DokUmsLM4rdJAhltFIFDt7CSRTKYVbykKhWJRC/vGjWYTDQdmn8KDLe7u0tomdZAYuVwCbGzu4fesW/vRP/whdnVH4fA75fKZTWUyMHcGNG7dx+fILUiUztJNgdltbm4AHHrx53Twsnz512ijzqiXYpAhlWbZbAHcyldHBeW19Q32CB+pyhQbLkHVOLBp76uHK12JoJ/sZr5ftQxDTBK7m4XHXRQTxsEuSRMp/ersWimpPkjysKhgbHRWoyKoB/h0rNRz2ukBcAhYkv7q7e1ApVREJRRAJOOGuZZU6V6ra4fQGYXP7Mbe0humZWYQiLfJkJiFD/2mqbacmJ9Ha3oWZJ/PI5AoKMz198iSuff4Zjk6MIOxzw2U35ekef6ARCPusjPwgqPMU9JH6jEd84+NqgVD8rooGy7PV6VS7cx4j6GWB59Z8QBU6KwGmpx/iufPPSx3LQDYTSlrGseP00jVAy/z8nF6b/vZUXTMHoL9vUGQXbUcO+pRbY479muA5+xmV9iQ7utpi8oU/cvwU5pfXMLu4DJc3ILsKkmR+twNuqmxrJVQJpLu9X/JRtpTmlqLVqkbg5zwIvB28Bmt5ONhOB19H0/8B6wh9moaSXU4PCiSsipTjOEymkujt6dUYIjlRKZvQXj5IhhkMhAQVtecma4CAB+1+NrYZMNmisc55t1AqCYxsj8XQ3dkGui2sLS8hvr2F/u5ObKwuq10IpDKLocYA4d09faeVya2703D7QnC4ffCFotiNJ1XKTxD4zTffQDGXQXx3R97VDOHk/EEQjPedSsqLl17CFscoraCycfR2tyMej4sY4JxAApRtTNU6f0YbMAJJ/JnV9w4TPFZ7P113CXjWCZwbv2WSEXVjzK0w2tW1Tayub2J9cxPf++734bLTMqEER62MYjaNUjYNF2pSuxOYJHhOS6FK3Y5SDUgVyljb2NJ1X3zhIgr5vPpvgBYQDlO1wcojrsV/++OfYmhkXJYofiqrqfKsUSnv1FzBqpLe/gHNpR6vF/ZaQepviq2p0F5b28KpU2cpE8UXX3yBbD4rgKy3vwcTE2OyCaPKmZVVX1y9Bq+b4HcZZ86cRks0IiUqgXZ6xterhixj/6rbqKItKVA3GAzJSoPK82iYCmQbqpWiwFkSI9lCHfcfzGE3mcX4xJQqh3jfTh6bUKC22wGpeB9MP0SxmEVHRyvCIR8ePLynvpnLZuH3+QWCBv0hjI5O4sHjZewlkwqMZk4DLTyMQpnWEbx/GggiHFn1YlfGhllfLRuVgwKFw33gq7Zoh4Hrg37nh59vgrdN6KNFYsmKToV1JLWq2E9nsLa2IfBcivlG7gf3QASKqbNnldPTebThx879wOF51lhj0JqloVZvVO5RyEAwnW1H8pe5DlxXCIgHwz7l1JCYYnXOzk4ckXAUgUBIynOKFlZX1hFticDtB1L7Kd2ngcExpJJprK2sIhT0Yai/FyG/Cy5HFbGWkCq7ZBnlcCqUkqG7oIUSlclUfrOazW5HvphT5VbA40cmZQhmqttZzUfCnn2QKupn94bVZ7QNKmi9NWpyVkaV5UfO9iYQzvukvIJ8QVYoi4tLT4NLeS84p/C7sYepaK43+RAkWkpPPc75+lZgqUU2ct3mXofvb7c51a4cP2Yd414yLRsq2jCxso1jjeA5ycRcsYbVjSRu3pxGV2cXUjub6O9sVV5HTz/JbbcCr3Xfv5QN8o8cmehk06jV/DJ47pEFDy2z6jY3FpY3ZOFy7tQkbNWsKj1g82N9K46a3Yae/m5sbW0gFAoiGU+LzKqU68gU9lXhyTZqb4uJUKTtHO8L92LKWOI+kuILnl3q5vxi9VmuI+zylk8/5w5ZzVCR72kqz5uH4WYLNFug2QL/VAs0wfN/qoWav2+2QLMF/n/bAhZ4boGT1uHut8HzZ8pzeg5TeU7bFgOem5Asld8b/bCUITzQ0xNyeyeOQCSG+w8eY3l1Ha++/gbWVteM8mZtTZYMHV0DKJWhw3lPbzfa22OmFJ0HOlsdD2ceINJQcQ8M9hMv0kGFZZ7pdFYHrtu37uDM2TPyt35m/VGG0+tDoVhFZr+AD379Ac6dOo2pyRFUKxnY7NzREzQjnGvCOumbSsCVlgwsJ2YpMEPeGMp2/vwF/N2P/15g5ej4OJ47e5paaHNo5UGz4V/KNirkCwLRudmnOpreumPj4wYETiZ1ECOoaamOpOTNZHSgI+hpFOsuKeH7+gYVtEprDYIZ9PplqfqD6Tt48YXnkdjZQCW7jYDHiWLFhqrNg5aOftTtHty+9wCtHZ3o6es1hzw7gYayyoKfWlrIT9MAjSpzFZAIAbAseybSXaxWBW5RxfZkfkEH31OnTqKtJYa11WWU83lMjI1I4cPAKJb58+BDRSaDD3kvXeammoOPvptrkNm4Hg1EXcGVtBagF3hZCnW2DwGgvXSuIZeDCZGtVNVv6LlJZbl8TAWs08IjI19lHqbT+wwlYzk5kM8WsDi/gNOnTsFls8Pv9Ql42t7bwpP5WR12pbw0JzLMPn4s8FkAUi4rZXEgHMTS2jq+9db38ZOf/FzK7z//Nz+C20UwlUBYGblsAbFoO+7de4jJySMiVniPHz9+LAsV2oDwc21vb2N+/omA6ImJceSKeVRqFfj9AQUNEhAgkE5QkMAcwUYCU2zH7Z1thW1SuUelp/HwBjY2N6VCI6BHhTVDEVOpNLKZNHp7uhvK7Rp2d3b1HAK4PX096hcqZS/kcffOHWUTRMMR9HR3Y3trQzYkHa0t8PvcAtc6O2JYXVnWvTw+OQaPvSbrI6rP/JFWOL0hlGq05WAA54LuK6sTCL63xYKYGB+Hw+NHIp1HIrGPvb0EvvXWm7j6yYcYHeiC21ZCZxsD2FzwB1uMNUajzF14VaPfNrBd04cb4Y8sMbceB9XSHHsHVdmcxzh2Gze8QabRM5fgkE1K4nv3H6g/Hj16FGtrayI8Tp08jkDQL/9jKio/+OADvPb6G1LG3rs3LUji/Plz8l/nzGgd8g9eE+dBSzU68/AhSvksjh87ilKljo6eftx/aOZNgjjffON1hPxepPa20dEWRbmYEzFofTbrdS0A7SlAUzP+7gcV6NYcfxBQt9T8hz2YLRDv4EL5VEUvIN0mT1vOVyTkOE7YVgrhVPU8QcbGv6k0r3L+qaFSbwDoVO4SZHS6kUhlNE7tdjcSySRWtFZkNY+cO3sWPpr21qvIJJO4ffMGwsGg/PN9Ho+IGIY0s3/txuMCeOPJfZEufQPDupeP5p5IxU+rmL1ECg9nHis4srO9VXMU/eqztE2w2eTFT5udq19cl01OR9CJcMCn9YVWIJx3Tp06pc9GYozVHLRYECFzqMqAbXeQgDj4b/Y9J5Xnynsw9i51uwGNKzUbbt2+S+tlWRW9+uprKORJilVRr+RRK+ZRzqUEnrMixMW2Z4UT5wnOm7RwydVx7cZtqWNpa0Vyh/Pzi5de1HvSLoagG9XCDx/P4snCovEZlh2DSzJxzuW0TOGauBOPY3tnzyiYixmB8CQ6eL20+WJVEsfrzVu3MDY+JtXvR1c+wPPPP6+5hkQdFcYEc2mtlUok5REdjYRkecVqDnoYs6KA7eRye5FXkK8T9+8/0LoU9Adw8+YNvHjxBV2jAgUJ6MKBzz6/iXg6j6HRSSl079y5jWoph2++8TJao37k9lPql/S3pz1cVWBoBNVSQZ7azARhWxLA584gHG0FnFGFbvsCAQVcD40MPwXHyRwwj4S2cqxKIpruotq/QdJ9VVXfQcDv8LxgjbPD1TUHwfTDm1YLpD9Y5UDQ0Fin0FedAd/7Cnlln+UYJHguz/ZGCLHR8Vo2GM/CTA/PL+rLUp5X9N2s20Z9TuW58Up34J1fv6scEgK/HZ3t6O3v1loXDIRVfRgMMiTTgaRCY7kuzsr+iiRLrCOKpZVl9dXe3gF4vX5Z3u3tbCO7n0A6tYuTxyYxyUrESsmA/063/PO1/nBnZnNgc2tbgoj/h733bJLsPLPETnpvKjPLe9u2qr1vOIIEZzgiAZCzOxOK0Yfd2FhqYzZCv2UjpA8KhRRa6ctox5BDDggQAAF0o31XO7Sr6qrq8r7Sey+d571vVXahweFI+rTMjKjIqqzMvPe+93XPec5zjj/olzX12dNnAp7zklWSOShVD1yb2zvapR+pdifjWxnEcx1gskRrkuskBvdvXEe4n2NinYa59PaRddtgi7OtyFZfWlqSxKsG4MlYZwKdlQ+cKwnG8/5q7x6R3TGbha1O8Fz2hsmMtBcTEjy2yCKuLOP586dCKhkbG5a5CfUKHKxEKNextBbD5OQ3Ms7yqRg6w5RB86CzpwMWpxM2l1vVXb4GLXktiYY7NzEK+jbznMnGNJnnZjvmF9dQKFVx5GA/HJYyCoU6NrfTyOTKcFO20OdCPB6V62MFWzDQKsmBKliJcF/AczLOBwcHpGKSSer94LlKXL1azcFEEedu7jNUPkux0IV57mAFSVO25Y824G1eeLMFmi3wB7VAEzz/g5qp+aZmCzRb4I+xBSjbooMtBnqNDLlX26MRPLehXqpIwEqTNPUZ4p8qjJK9LEGRYlaCkGy+iGyhgpt37mHs4BHRq2ZAQo1wgszUZfZ4Q1hb2xGw7+mzp6J32t3VISZBBOWmpp6hhYah9Tp6+7phthKwJhvKBJuVQaodX375lQRvDAyDQb8wn3ltZErnCmUEfSHcv31fDPrOnp5Arc4S+4Iwzxn0o24VphLZqqK9TcDJbJdSbbL4vvjyigrenz7H8PAo1jc2cWriKM6emJCwkSX/ZJ4z+CGrd3BgUAAiymWQXSygAc1Ey2Up12W7ETjlOdIMk38zIGLQQDYjg7jHT7/B8eOnMDA4KkFZqCWCXCaN5cU50YMN+mzwe2wo5JKwVPJShp8v1WB3tyDU1oepuUUsrGzgzbfeEc1sMrkpMUEJDJOhsa7wYbVUKnYZ/1YsKWGXmoBihbrhNThZRlyv45e/+BUuXb6M9rY2YZ6XinkBr6jBy4DO4VQAExlDfJA1RNCfx1XHU8W1r8pkqOOq/5vFhIzPZIoxEKdWKY3j1nZi8kmydBlw8pwZiLZGWuVcCaww2CTgFm71weEyIxZLStn/5mZU2ODU6Wb59q3rt9DZ3om2SETAE7eX5dUZMS5jQMt7poBICz755BO5NwRN2XffePsNlGsV/OpXH2NzI4rz587j3LmTIgFAYy6Cy6IBWwauXr2Fk6fOCFjAYJvA9su5OQFilc62WaQFtra3xXzrwKERKcNm2fvi4gpMJhvGxg4Ks+7a9RsCpFKzmQE29VrZ5gQCGMDz+9jf2DZ8fvTwodwzthEZ7329/Xjw4AEmJibQ0d4Oj4fl7GTVWTEzMy3Xy365sPBSwEtqurOUf21lDeGWMD58/ycoFwvwum1ivMsEBeVv1lYXFAgZbofPH4Tb1wKz3S0/BM4n6TnQ1S3sV7KTmcSxWEpiTLi0vAmLzYOXL1dEPufyhfO4d+drjB/qR9BjgttOYNUGf4SGvFqLV4E7mhGpn/UcJvODsQNsBJ3YpwlgaJYv/0fwTOY/1fsM2z+zAJAcAtlsDvMLi8LcJ5DOgH91ZVmYzgT6kjTQDfiV/jxNinNk8GcwOXlfdMyHBnt3zQQbxxrPgYkKtgn7G6tJagSCqhVhHFtocmZ34qur12QeGRsZwaEDIwj6PKhTi1pUwxW7dW/8Kjaslm5oZI3uMp2NdtNjf3/7NIJljSBfIwC8tz4QrM7gwcNH0j6UH+JndBvr5KDIHbHKRjSAiwJOEcwisMFkkEjICKvShI3NHTyfmkFPT6/0dSYrOpgAJEAl1SwmpBJJAeK4ZhB8pewO5wiOGwLYTGBYbPSSIPHWjImJ47hy9Sqi8YTMY2S51i1OtLb3iAQZtb2ZlIyEW2T+3tjaFHkksr/DbW3obGvFgd4OOKwEtLyIx2OicXxgbFR+54NGgOxE9LvQ4Nf+SgDdhpq5L0kNtpe5Lm0hrGwutyaLgFTUhb59+67Mv6FQGCOjY2J8/HzqMVLxHYwM9KCvsw3mWlHMacnClgSG3SbMcCamKjU3rl67LdITnB95fz759Ld46623DAmJvKGhXJfEw63bt/BnP/pTqdwhqEZtZq5vbA+a780tLGBldR1t7R04ODYs4Bs9QJjoJZBK7ft79+/LnDR+bFz6QiwWxaesPhsaleqMyclJ6c9c86aePxMprcuXL6BWLcPltiOZiMPrdSszTbPyCnC5vZJMIXjIscLPEbA+d/Y08rmcrDs05f3y6g20dvQg0BIR1nM0ug0Tynjr8llJOHBuFlPbWAJWk1X8SDxOF2KU0ioVkMskUMjFYTGX4bBbRIc+EBmUaqPpFzOwOhwYPzYh8lMiI8V7RnY2AXRWWtSq4hGynw2+n3neOBfs332E7i4AACAASURBVH+qhJNOJu/993VANv/LOZttyc9oBjrHDtdOzv/sE4l4CgsLS2KATZkSlchWYD/XZLNwkPUa/Cp4vn/ssxqERuLCO9frtnxW3X8aW66urAnBgePe6ea5QYw1nQ4ahLPyj3MBfUdY1ZDH4uKSsLap+T040o+WUAgLi0vCTDfR94PScnabJBjnX77AsfGDIu3FBAD3LUzuWK2UbGGpD+U6TLg7OSmG3Pwump5zLunu6ILH5ZJkOwFxrn1sCyXppeS1eCwC4JybyTynvjnBbrYvZVX0/k2zwjmuaJjLvSh1yTmfc83V+zm+j8k2fifBdD5E57zGuVCt33qO1Gb3/Fsx2vNyTIddyQVyP8IkOh/Pnz8TY+XRsWF0drZJkot92MO1y2THxjZl/+7Ax2OW8ugIeREJ+9He0Ya6zQq726tk9HT2ubEj7iaUX3lR7ZdfB547DOa5eU+25eSxMSSja5h7uYJ80YTB4UMIhkMoVgpIpRPq2nIldLb3wu3yYurFM6xvrKh5igbaLicmxo9I31E+OXqFpmwL+6t67Cag2BdNSqqFDyZMGQsI89zeBM/3zzPNv5st0GyBZgt8a//RbJJmCzRboNkCzRZ4fQtow1DNSnxdsKY++Sp4XiN4Tn3xKmUcCLor0lHNANAJnmeTUQH77j/8RrRnyZA8Mn5cmMsM0HZ2tjE9NYXjE8cwPHwI8UQOv/jFP6Crq1O0yo9PjGNY2F3A9PRzhAygtLuHGpg0OmN5KoM3dfBEIoXbdybFDGtgcMgALyy4+vV1zM0toLerD+lEGv3dXbh44SQAMphLoousggEyOA3jSqtVmYYyyKOWKcx4+nwaVrsTj58+Q//AsARIlmoBF08fl0CMwWsiFpMAkADR4UOHBYajpnVbW7swnMhqJ/j69OlTCaoIwhHkZLDEYItAmmarMbhdXlkUxutPfvLnqJJRXq7jq999Rqs1tEW8OD4+hFIhjkI2CYdoIZhRqpjhDbbB4QnjHz/6FGcuvIFIRyfSGRqeuUXXM51SJnsGLXQ3aUKAhO0q5pUqWhbmdalag91JiZmaALIf/eYjfPD++8JIJoudjE0CVzwD9gfRkhUDPXIflcQOA5/dvrQLnDO42Sv71sC92CGSgcm4XoA+dSpklBVrNQGF2I4EYXm+LGWm9ieDUy2rIsaRLiuOHR/H/Xv3ceToOL788opo1tNs9Ifv/VAY2VsbG8hmMpLQePudt6Qv8/qZ0KAxVldXt4A1rAZgwoQSBwRkhoYH4HA58c03z/DJx5/j3/6bfysl5B4P9WUzUjxMoMlhc2NubklVNpjNArzzPlOug4w1AvS897xO/s2Au709LFqo1LyfnHwgpmld3X2iSU5DTfY1ymEQZKBG7+b6lvQnBuUaCKV0DYNygpmU3nn27Jl87vDhozJmpqampHKAbHWni6BlDS6XodVshkjXsK8sLa/B5wvi5rVbwtj3e314793vIdTihcVUgtlUgNlcRKWSEymmhTmCWxGMHZ6Axx9C3WxHrki5hQUxViXAMzo8jNXVZURaPQi0BLC4tImX8+vCTjt35gLiOxuIBN1w2UroDFM6AcgVigh1DAuzkNe4x4423MKMfqT7EEEEBezscSg0kMl+qMFN0SMuM9EmCvwN4LkyESaYSSYhZYqYTKCpKoP2F9MvBHAaGRkS0JTMxd0hA7KPbSLzQlC3oyOi5sh9esfsozw/jn+COMIeJWvVqswUq5Q/cLmwub2D27duSzXEgdERuJ30VygJI48SJI3geWMSQScINKDWCJ7rFWH/Z18Hzr3uc7srismEQqGENZoHd3QIuMR7rJmwBIC0pjPbXIFErMxQbGYCjQThFCpC+RdWjFTx6NETBIMhSQbNLyxIm3Pc8Xt9PsVcJUDHccl7xL8po9LaGpay/2CwxWCP5sVQmLrklExiYkx0qWt1lGrU0Tchn8uAnpMEVbl2KfPRrMg9seKns7sbQwP9cNKU09Dj5XkJI95FaS41/2mpFq6XlBlqBOL0PVB9RFUr8aHBcwvTtmyT2p7UBkFjmmUuLq1gbW1DJQoTSThcHuSKBdTKJQQ8DngcZnR3RhAO+sRAkYkJLmliRigGpC5cuXJdgGyp1qlWsbSyjNW1DZw8dQomE99HvWiryE9xPjh0YBRWSYwTGK4YTNeaJJDzhSLiybTojw8PDgibnaAl+zPv79zcS1n3vvfuu0oCzOEQuR5WoRFEW1lZw/Hjx0RqZ3NzTfxJKNFw7NgRVOhTYqVhtqSFZH0QJj5BQ6sDiWRadOmZCHj25AnefedtAQYJwDLhsLOTwM3bd2G2uUSap6OzS1jk0Z0NvPf9N+Gwm+Cgx0WVsiXcw5hQK9PE1gwH9f+rZWRSBNFTKBbjKBfTksDyBHrgCYTFtPTF3Ev09g+iNdKGSGurGn9kKzP5Ua1IO9icjl1AVO+vtF/D/oTU63Zn+8FzPS6/Czxn3+M6woeWghNPgZqq4qKeeDyexMuXCzh58qQwecWw1kR2OqsWFAhuqn8bPG80WNT9V6oMd8FztQdTwDuTokrnnNfAyjD+pyrvpako94sWQ8JEgcNc18g8395SHiZ2hw0zLymV5kOgJSxSX6xUaG1tQ9DvlWT91NPHOHPqOLo72yWJKNJ5lOHi3GMw7Zk4owkpE55mq0UqITkuq4avi9YWV3MVpW1U/22UsOO9LJbLuxJ72k+EoC/XU/ZDLZPGc4/HEmKAq8c43yMJ2mpVKtr40Mx1JpWKpawhnWberW7je5ks5TG0ZwT3BkzGk5zByo6+vn5Z7588eSzVGp1dNOB2SyIgnUzA7XCJFOJ2LINPPv2dJMA8NhN621rEw6S1ow1Mn1AHXHxojJRxY19sXDt31wvtCcI5z1yXJLLLqaoolWxLUUys5xdWhXl+fGIEhUwUFqsHiWQR+SJQt5iRyiYRCgdlDdjajMJcZxLLh2QqJvefa2LA75V55O2335SkIO+dqlZUmusyRvSqbVRNCi1D9gcqCcIr437OIn3DrUQDjfmXz03D0GZ03GyBZgs0W+DVFmgyz5s9otkCzRZotsB3tADB8/3Mc75VB0v6YwIs1StIxLdUGXe5KkaeZFrvggQSiol9lIAG5XxWAtTFlVWYrU7ML6/xYwJIJRJJnDp5CjeufY1qpYYLF99EpWwSQLFSLYlxaCoRw7GJcfT1duPRNw+FHcqy197eHpHF2AOi1NafQdudu/eEKUszTIInlBy5N3kfkVAE62ubSMeT8HncePMy2dwdyBWSYgzpkjJibrgtqFYg4Kzomrs9otvo9QdxZ/IenF4vNrejIlnCzXitmMY7F09LoE+24oN798U0sLenR0BkMSoDBCAnyFKqlIRBJFrahiEUgw4d8GrwgUFVvphFMp3AL37xK/yH//5/QDKekZLqr698iWNHDyASdCDSYsfG2ixQLUiwlE7nAasLrR39qMCBhdVNfH3jLg4eOYLjJ06gILrlAUR3NgUsIuCjjDkrwg7U56UZtKqRld4snxlgPnz4AC9eTOP9n/wENurlSkDT0MFqDF+UPEtj/xFd3WpVjsH/0QiOjF6yRMsVZRCqg3weixIC1PiWtuH/bQ4BfXjnKVVy48YNYVozOGVJNM/5T/7kT4RhxiSAXEPdjHSaMiuzGBocwNOnj4Vx/+LFFN577/ui8UudXbfbhfv3HyL3/7AW33rrbQlcQ+EwpmdmJJg/cPCwBGpsv+npFzh06LCA9QuLC5ifX8Xmxg7++j/8NTweMt8IasdAkv3C/BK2NqJi9slAfvL+Pbl+/lA79YMPPhBg++7duxIk0zTy5z//OV68eCoGeOFQBDWaMdYoMUDpnx1EYzE5P7JAOS7fePMypqdmMDQ0JCXyNKvlvSQr9/lzysUcxOPH38hnmKypVOs4cfyU3EOC44cPHxSDx2QqjuXlJUlebW9v4uy5syIzRMmIvr4hWEw2/O3f/J0Y4bb4/Th0cBiHDw3i/v1r+NM/fVskkKiXa4YHKyvrmJ6dx+jBIwi3dcDOMnmTRdry6pWvZA5ZX1/D2MFeWKwWzMwt49Spy3jydEb6eNDrwlBfG/o6g7CbczDVsigzIePtgJNMOUoPiXyLAZhYlXQJx49I/ZQpC/KqTu/vA6xEtcBgG2pwiPeLyQ4m+/h9JUO3W1iB5brI9FhtZvFYIIgkRnOs5qgriQRWxfCH48NCQrIxRhpBMH0sPZftsuokaSWQkByf/Z4AAE2JZb6tVXbL7BvBcv3dOoHS+P3ftQjqRISe93mteh7Sa4MGz/m3BgAbv08AupoyDNUJCg3K68/qc1H/V0lKJhyoD83pgoRBzhwEzim5QECeY433k8bTXDMUOZLtbBIAl/19cHgE9+49QKS1DRUxFy4Jw5TMxVwmI8dIJhKisc97xT6zsrws4y9fYB+xiJHxyePjyGSSuPLVFwgG/AiFQ9jY2sKJUyfR1tGBza1teCkd4fEKaEWtYYLMZNETsOIcyvFF4JoAGyWNeGz2F13toKsA9rcNDUPJ/lRtZPwYZnf8O5XO4v79B3A6XfAHW5BMFbATT4uJaqmQhsthgRUVjB85KPOOyI0QJKQckdmCQCCMzz/7HKfOnEJbJw1si6ibTZianoHZasPo2GFUq5SHeSzeBqdPHoPLaUe5kJdnZfJqGF8StzIr/XGysGnkeOTIYUkw8Zibmxv4+De/wYcffrirB63BqlqdsmIW/O3f/q3MM0wSetxO9PZ2CoBOPwW2A0FMh5NzSV3md4LcZBPTOJQVKLdu3sLpU6ewvbmJXDaNA2NjUvJGeatcrojF5VWsrG4KY5i62XYb26KI93/8I9RrRZjNTIzz3lVlXqtX6HZiAUkBbrsVqeQW8tmoJNjr9bwCY00eOFx+0cw3WxxYWl1HONImew2f3488E7f0eihS2sykWP+GUageN3rsfFeyq3Gs7M0Je1VhenxrkoNmJuv1WgPu+ntUjzLJ+kFgPLoTExPeEydOiOY5hLGtZFsISlqEyUuJDMW8bjxf0eKXyghD3s0Y66zUU3Itmimvz1cdWyeJxDDVoipS6E+jDVQ5j7e2toqhOt+/tbkl0mhMTM/OzMBio3cNmcMOxTx32hFqCWJ2ehq1chHjRw6jr69XAFXOE/S5YWUJ1zuvLyAVBlJJJwmzmpika/BVZhO6phoPjmHtpcI1WsvqMYlGbXNKp5C5zvEvTHDpQ0qznHsR/k0JQerKM5nNSi9d0ck25eeZpNdkCV6P20MppIwA5XywfZhQ5/6Q8wjfy2Q7iQGZNCu9WO1JHXXFgud+LBDwCfOcUkecV7kAWWFFtW5FPFPAR7/5RMguIZ8TXa0BtLe2iIybiUktaoajDqfDLmQUXbWg9vGKDKHvFddqzs9sU5FURA3LSwvigcJzcbrY/jWRYLtxaxLBlgjOnj4KS70Iq92Lubk1RJNZtFAD3maGw6kY/9x35bNlOB0eeDwO6Y+UACsVClhcWsDxYxNShaLmSFW1qMaQ2vk3PoRMw0SbRcmzcO4olbnGmGB3elV1qWHczO84/8N/38SJvmtz0Hy92QLNFvijbIHmpPhHedubF91sgWYL/CEtQNkWHWjpTb4GOfSzBp3MqCAe2xR5DpYnC/PckG1RCpgGeG5olRdzlEUxiXbrdjyF59OzwkTx+gPIZnLo7+/H2sqKgCJWqwN+H1mGHmFxEpgM+Dzo7GhHONyCa9euopjPi070yPCQlNjvSRSrzTLBrnQ2j9/85rc4dvykAI00pxrs7xepllKuJMBHKhmDzVrFu9+/DK/fIeaGTjJeEjQZ9aNcrApI6vcHsLG9Lczv5ZUVAS0K5QqisbiUh4ciEUQCLowMdAhInkokBDgnQ5JyNOVSCbMzs2K6qYKfjJTSM9DShpwMODT7lOah3MyTWSQgIEE5Uw1/93e/xMULb2BocATxaAK/+/QTXDx3Ar1dIViQx9ryjBgS0qjL7vDA4Q7A6vABVjdMVicS6TymXswgnoijUCwIU3Z8/DAqRbKFaTqlTc2UoaBI8AgzR0m4kEVWqNSQzeWxMP8Sd27dwPe//z2MDg8JOCSMNQbSusOJeZp8ya4MqgB0BBbleksqsGEpt8jy8DWCPWRsUz7DKm3I1wg+UuKHzDH+sI9S2uTWrVsIBILo7u4SHXheB4NlSrGcv3Bejs2A2+7wwen2Y2NtBZl0Ak8eP0DA78bc7DTOXziNdCaF3r4eWG0WtLV14uoXN/G97/0AeQIgEoBZRTOVRn0E5wKBFvmbQDeDVwLujx4+RXdXH37y45+gXMohn48jX0ghFtvG40dPcO7MRXzz+BncXhdGxkaxtbkJr88nEhRkz7e1tQk7nMExr4VVCVZLDYuLcwZYaIU/EILH7YObwLFVAXWU4BmfGBetZY/bK0E3A/BcnrJBPH4MBw8dQkswiL/5v/5GWHvsdzRqI9AZ8Afk/lCqheOOlREsTU+nkyKJ0N3TLWOzra0D6VRWAA+eQzwaw7Wvv4bHbcfBA4M4d/YYEqlNDA71wGFzwQSXBKy5YhlPp14Ig9ofoBRGGvfvTaKzvR2ZTEoYvNlCAsOjwyColkjlYbd7Rb+9XMghFHDBbirCaS7BYa2gJdwGizssFRAELtgXxDi3wn6iwB4FFhoyJsJOM+CjhuzO66prGJPLPGj0YWFVkrkm6IqqfFAVEgoQslvtqJUV+43YCzV3FRCjDXhVFYjw4kSDXY0FDWq/DuSWb5bBp85bjsaqC0NGRlihu7z4Ogi4qrMxzn2fFMv+eVwDdvvXhdeB5zqZ1gie6+t7XfuxRF7kURqM2/Rx1Et7LcsxLbJMYphXVOA5r5Y5AWGQM2Wg/CeWlpZFU57jhUkwSSRUaihVqiK5kckXZEykMwS3gjIWCCQRQOrp7kI8FhPpKEqP0Gi5UmaCRwGcBL0KhTIG+gfF0Hhp/qWMuZaAD62tEfgDAQFdIu1tIidD095wuA3xWFyAJ87pPA4TUKp6yI6trU1J/HJ+ILudbEmOaz2363us+6v+m/dS2mlXfke1nqQhmbgUM1UyTsnudKIGO5IZJjmK2FhflfGysb4sVQler0s04EXywO1CLLqDuakpdHW2Y+zgGKzUE2cSxm4XE2Wuy23tPfAHIiJB9Vd/9Zcw1Qsw1QgsC/wp6zwTBGx/wuiUpjBZrbLG3rlzH8dPnEQkEkKxkMfVq1dkjSYjVy8KZIVzLqVpYN3sxouZF1hcmMP4xGF0dbYhX8jA6aB8Db9b8ZdphmxjhtcwpGUCl5UYXOvJUg4GAvjoV7/C99/9nswlymuDLGpK9ahKtPnFJWxvb4m28g9/SC8CN6jQQWCesiEE5C0mK7KpLHxurzL8LmRhs9SQy8aQz8VhMhHoLcNup9kgKwFMMFucmJqdF2PbYCgsbH6pwCLAXCkLaYDguWYxq+tXUkr7HzrZtDdelBSVHm96TOk5g+NGg9r6dw1s6/Gqj6MlVZgw5Zjb3o5iZXkFx4+fUAbGBngu85PqbSwf3E2ANSbKNEDfCJ7zHDkvqtPdM57X/VsR8qk9reazjY1NSXQz6cWkGOdxRSYoyXgim/rhw4c4cGBMyAgcO6ysYgUB13POM5TBYj9JRKNSNUbJJe4lybxWJq5MNisWPlnvOhnFAcY9hrQNsyVy7UqjfXePawDFfA/3IqwsobxTKMJqFutuu3M8swKP4Dr3a2SF8zMc915PQJJcGxsb8sM1itdI8J3zKj9DUJ3v53q9sbkiv1MSRoPxfNayV/x+AvaU8qO8EFnnvA7eG86PTEK3t7diYLBXSVqZAbvVhkqByQon5hZX8Jvf/hYBrxudrQEMdEbQEvTC7fXA6fNLRSiPL3UynIcMyS/Ojzrxp9pH3Wdlfqt8jfbAc598B+fiYrmOVKaAG7fvi1Te2TNHYTOXsbGRwKNvZrAdS2H04EF0drfL/pZVVlaLA7Uy58oCvB4mPrYQjoSxukwZn3n87GcfynzG5IAi8hiSfzSalvVy76HBc5JbBPRn0o17BNBbuwmef2sCar7QbIFmCzRbYF8LNMHzZpdotkCzBZot8B0toA1DNYDe+KzBF71xNqGCRGxLjNu05jnLrhVvZY9zzt/4Sj6TFZmNUrWOO/ceCpBWLFVx4dIbwlKjVEZ/Xz+KhYIEXgQm1tfW0dHRhvv3J7GxsYo3L18WAP3+g3ui4UHmOUERs4TwSlJERZk8ImUxrPjssy8wMDiCL69cE73NoNeN2NY6vC4vquUqIuEgnj9/iBMnD+PoxCEJxqm5XqsyEKrg+tdXRXakJRzC4tKyMHztToew2FpCYXR2d8r503zRYTPh/r1bYvBH5lF/b5+wh6lhS6PF4aFhYSDptqS2r2bI8jUGYQxGNGOWDGC+RlYkg04mGsg0Jpu+va1DgsXV5UVcPn8aHifLj7PYXF8UI04CC9R09PjD8PnDoneZL7LM3iYl/mznleVFHDgwKmAAdXmV5qliKBLcZ4AnJc6GbqqSkgDWt3ZE6z2TSuD0qePo7+kWeQnRLmcwQ+COALku3m4EG41yWjHDq9fxYmZGSZW4KFPjkbauVWrSzgSceD4MeskGX1lZxe3bNMZULDgy1FiBQLkWtjdf5znS2IuBI4PMiYljAqrTfLNcs6NSteDO7eso5FIw1ctg4QSBJjK7l9eW8O7334XX74PL6cGdm/fx9tvfF1kIVhxQKzWZzgjz88GjhxgYHBaNViZXJsaP4emz5zCbHMIwpwRMoZCG32dDS8iLgN8nYHOpQNYwr8+CPgL1Vqvo/VLrm4ExwWxeBw06NdvMbicIS8CKxnsEiGsolci0tuK//O3fCTDD6z1z9jTGxsakPTY3txTbzuuVQJusNbYRA/bPPvtMwCz+rK6sIBaPYXBgQBITJbJj7XZMT0+Lbjfv58T4uGiEMrh3OVxi7NvR0aWAgHwBn3/2Gd588xJ6e7vwn/+P/02eaYzJhJPZZMPi8jJ6+4eQyhBYSIuOMu/x8tKieBdsb64L0EZpGpfXjVQmj7qF8js05DyCTCqJWjmPlZfTCHoc8DpsGBwZhcMXFsNQApvSZvm8sLGVPBCkGoRBv1NAdVY4qMC6kdGpgZLGKZHgOcfsLlBlVN8oRV8FGHCuYQJIEl9mBzgFkXFOIKdKqQyaBhvgmADEhCMIeAsArrwDGo/dyBjX84M6JzVHqBNXT1qaSqux61dk6tsHWunrbWS3vvr9ry4GjeA5P8P+IvrjVpr+fVt3+XXtJwDaflkauWCdlBCuoAJCNXtcwHPFPBfNYpnDWWVCkEaBoblsHuVqGTY75Q04Z7lFvoPYDTW3yRwWE2OTGU63W/q/MtRrkSoKAjMch5sb6yLtsbO9JTrelCQi4O1xe6Q/3rpxHS1Bv+jNd3V2SCKJchyinctzsdmRzlGvuGwk+Upi1Mc5raOjXQw3zRaTgPUce1JNUyyIASb7KL0NNNDZCJzrO6ETIQ0NZKRJaELN+ZByN0zIUiO+IizOcpVMT+oqx5DLZqW6hJIhBO9pBkpwj/cqGY/i7XMn0RYOCNtzK7qFWCKBgZERePwtIrPw1dWbOHP2DXz88ed47wfvoKczCJuZfiKWXQ1+jjMCaxXKacEkaxKNobM5Jno9FOfCF7/7HAG/BydPHldybqwhkGSoRQDS+cV1LKxGZQx5vU4cOTIGm90Mp9MmID3lOAjicQ3kOKb+uZyD/JfJTJtov1Ou5/7kPQR8XvR2d0vlAIHEWCIpxwm28P6GxJCUMj1MEJ8+fVKMfdfXucY6lbQG27ZcQSoeFzkqsrGXF+ZEGiSXTUqSvq0tBLuNmvQV6W8EJGF2YPblCoqVukiKsEKHUm3cD3E+oK43ExcaAOXawD6xe78b5ho9xjQ43liVsB+81jJMjWxmvVY3zie7STwpHCNzmHOKScDz5aVlAc9lqvpnwHMtt8SBKRrnTJIZckMyD4ieumHM2FC5s3+ek2sy0dtlBU+eKMk6tg3XKrK4tQ44yRGslmJFWFsojFQygaWVFdKfJeFObwXKkTEJFt3eRrlQRDqVFkm6weFhHDl6RDwoCKgSQOc9MRR1jDVAs+opE6UNnPW8z7GmElUcb6yS4t5CkgUW8y4bXEtP0XOF18Xz53u4lpPVzv0B9f95fdxHSEWSkfBguyiZObtcM9fTza1V2f9R8or9nms5mej8blay8DWdZOhop2Qh9zzUt3dgZmZGjKq5Z6YXEPs3b4tA4WXukq148Pgp7kzeRTgUQCTgRD8lW8JB2B12OP1BlEWmxyysc865PC5Z3+wzrEzk3zoJJHJEnAdEOmU/eM6qAI8YFKdzJdy6cx8ebxBnTh1BPhvDs2dzKJTMMFndaO1oR6g1hHwhjdXVNZjqFoRD7aJ9XihkReKPXiysAKIUl8dNYgmlh1SCWkkMKZN7lWzee3ybeW6RxAvvq83paTLPX13+m381W6DZAs0W+FYLNMHzZqdotkCzBZot8B0t8F3g+S570/ickhNQ4DmBKbC8lSZi1MYWMITwEGFzzUEHqqWqAM6fff4loskM/MGIaIdSg3Rs7ADu37uHfC4vwTFBkWfPnuPgwYPY2FzH2NiIaFm2t5GhZMf169ckMCV4zhJdC0tGhS6qDs8SdCn5rwJr69u4+vVNbGySiezGwZEBoJJDvVwTU0mW9hM87+vrwNDoIIKhCMLhbmxsJPHk6TRWF+cw0N8rwCLlQc6cOY2l5WUpHz1x8oRIAhCkI/By7+F90YxlubDH5RYQg8HF7Zu3cP78eRTyeWFDE2RRwaYyY+R3M6BiMEKGMIMjBkoEzWm6x9fIOAxH2rG6tiYs9Hv3JmF3WPDTD34Mh4U6rQWYqhUkY1FhLaVyWfiDYfgDYdRgQ7HCgNeMTDYv50eZnXt3b4kmMHUmGfQx4KPGNo9L4JksaALoDM75f54TGddXvr4pTM9/9bMPxEDN73Yik46L/IaU8BrtXzPYr8KRfios2QAAIABJREFUJXvdANWExU3mltWCjz/+RCQR2js6pA0p9VEpUmuUDCiT0n230iSLJfM1fPXVFQkmCex2k609OysAF5lhDOwYgDOQZXuS6XX69GkBjpjccHpbkMuXYKpX0dkeRiGfhp10SoKdqGF9cwP5YhFurxdnz5zD4vwyTp04JcAQgRrSisuG6drcwhIKpSLuTt4XcJ/n9Nf/8T/i9u372NrcwZ/96M/gdFrg89mwsbGE9rYItreiqFXMWF1Zx3Z0GxcvXhA5FbLiyJ4fHRnB4NCQ3AfqodL0ToAXF9sCKIqhrNLi53M6k8NXX32Fjs4OPH32TMCCo0ePyj178WJGQENeOyVtCJQTyGPfotYzf2e5PtmwV778XO4tpV74GfZDpRdvFVCRbfnxxx/L7y+eTeHc2TOIRMJwuh0CGl68eBGzc7NShTE1NS2s3/6BQXR3d+Kjj34t4EPfwBDeeOttYa0T2GJi5OXsDMLBAPxeAg5VGbxunweZXBZ0FphfXhIteb/Pj7ZQC3JJavlb5J4zmVG32eHx+qQChfed8xT7KfsBgQ62q9KJ9aBaVmbA+9nQ3wWeq1yclhwgk1qlBPfEyg11Aurj1qmNTIYmmeeKNSzXs/sgu1EZuyn2uALP9aORBa7ZohrgFmDiWzvXPY3sxn9y7rPuA88bv7sRQH/ddQv4bsh76HPTAJkGz/eD8a9bSvbGuaEa38D0b0xcCEBIvIMSGTSVrpRkLtKGf2Q0ErShTBM1mmUdIkhiZkVOHja7qlTRmsb0oKiUlU44ZVxi8QSisaSMp96ebkPWqajMEwAEfD4kkwn5IQDDH/bVJ988koqqwaE+eR6g2bMkUCCmgxabkmfQusoE6ck+58UQJGWlRr7AqhNWDZUEeGMCiFMNr49zEq9Fg1AagNwFU40kjWZRCjZlsHl3EzLShVT7lqmLDsoeUKYkJ34Az6emhSVL1qvb45H5KZ1KoVos4E/fOItSLingeaVewYNvvoHd5cSZC5dhc/rw5NkctnbSSCTz2N5cwb/+8E8EYKuUisLqVur/BhBbp2qb8gnhOVRqSk5lYX4Wt2/fxIcf/BgtQZ9KJhGwstmJsyGXK2DywRPULB6RDpuZeY633rqEciUvmvOUjSBAT8NkAu6iR22h/Ildse/5Y7GJBMns7ByVHdDX04VMKoVMOi0VMw43QXGnVNl4PX4x7eXawHYfHBwQiZ0bN69J1Y7D4cHLuXmEIy04dHAMc3MvhJ3PBDGNyplsJrjZSWNzaw3WWlz6QCZbgcXmFSPGza247B96+3rFRJY3jfIzZMYTIOVx2ecJnnNNawSeG8fF6/oF7/t+2RTN/tYa6o3jd489vQfSc1xyDiLznL2HmuJLS2SeH38teC7JLU7LBmCq5wDNHm+U82MCS+SXDHa56st7lT57c6khsWEYXXKd5/dyveFY4Xdy/SLLm2s6wfiWgB8us0X2T9zbxVNJ8ZsgA5x7Buqmb6yvS3KEcjnc42xs7+D9Dz9AMhmXPSMrMLgmiOcC+01VaecL+GvmfKDXBlUJox4EZgl212Us6X0QGe+8f3Nzc7sJas3A5zrEdYfHYrUcDey5HrINmcAmyM1kDY/L9/F17u8o18bfDx4akT0B+xaBclYx8Jnfz30if9he/Cyvlwl1ShLyR+muk+DAKjtWNRYFrOfe22ZyCZB958FDrG6sIRLyw+c0o6c9CLfDJoa2nmAYdatDmN9MivO43AtoQgfv1d5UrioSOJ/ZbFzfWJlSw/LiPIJBxTx3ONwolGrI5Eq4M/kIHl8QxyfGsLO1grm5FTjcIdidPgyOjCCZjiOW2Mb29g5qVRM8Lj+8bo7ZOE6fOin9gXJbwaBfqlo463NPJMkBmQYNk9t9a6XWPFe6+68yz22OJnjeDIabLdBsgWYL/HMt0ATP/7kWav6/2QLNFvijbYFrH/9PhjrAHujRyITaDe7FmKeMuME8J0pNAyKC52Rsaua54p8L3IJ8Oi/6o9dv3UE6V0SmUMa585eQzGRQKpbxcu4l8rks7FYrjhw5IoztiYkJkUHgxpjl8wyoCdDeu38XFpNJwF0Cp04xp1RgvQC3IrlJRiKZglZ882QKV7++gWAgglI2ilopDYfVISzaeq2MWq2Azq5WFEsFDI0ehM/Xhp2dHBYXV9DfEwTqLIkvCRjOcykUckimUjh16jhisR0ByhjUXHrre7B7gsqkskRWs11KeBnYDQ8NCROJG3gxL6xDaXdabRKE8YdAMUFTBkcMPsjIIsjJQMxkssPp9Aoz86urX6BYyiGbS8LrduDcmVNwO5xYW1rG1NPnAqrEsxkEQmEMDI6ivbMP2VxJyup5DQR4qJNMwDu6vSksJwajPC6DOgbBDPD4YFCrgmazMBgZdC4sb6CzsxtvXDqP9nCL6Ma2+D2ihSvMWt4DstW1xARbTQAeVYfAiIeMYbKZmZCoUp4mn1fBoMmGYo5Bn2KXE9Ql46m9oxXR6I6cXy6XEcNLMpJMpYpI+DAhwQCJDHqCIQw2V6mvbzEL+MpjWclu99HYsg6bCQo4r1XhcjixtbUjGp2UftiJJTE6OopsKo72jnYBzyjVQLM+i9WBcrUqjMf1rW1hSp04eRLbO5solApYX9uG2+3HERrEmukBUBLt83w+I2x2qlLkciXMv5wXveqh4WGRrCHza+r5lMjpdHd1CxjH/sPXKcfAUnolccF7YZMkwOTkPZGo4CijWeiZs2cQaglJUEsgiMDD5sYm1tbXMNA/gJ7eHgFxHj54KG3U3t6B4cEeeNw2YawuLVIrntr3NimlJ6PT71OVEl9duYKhgUHsbGxIomonuomWcACHjx6S4yyvrmF2bhF2uwcuZwA70SQuX76AFy8eibZtvlCCw+nG9ibHS01kH+wEhEx1xHe2cXDsgEi6pNIp5Ct5hNpCyBazCIYCCIdC6OrogrVuhs/hRTlfloRFNJ2UhNzGxrqMF16PKvfvQywWFSkfjlcyF8sljt1GbwQD3tmVX9mb9pWUKkcR+6ohQUWW5S6beo9ZTXDFarKDKtPKlJSSQwRhVTJHgdtKO3gXPKeusPHQ4LRmmmo5gF1wuwE8l5Sgcb5scwMy2BVv4d8WLTljJK7098p7d2VAlB756x6N4LmMZZFh2Hv/t0Cw132JVJ6ofzQmKxpZtPp8lBa8WEFKBQzZxUwYMHFGwFWYolUFsgs4hyrq5pqA4wSGRSJKDmbGo0ePkcpkcPHiJQG8kqkMcgVW0SipA84dYjxJk89SSQBRglA+rw9+nxflWgWJZEIYz0P9A1haWhDz5yNHxkX2gybRg4MjMg8QWKqUcnKu7HMEVrkWULtbJ/w4bgX0JFBO+RHROU4LOKh1gxubby/RsafhK/83fCN0VyWobOj4qMoAkH1uQUXkcqjLT4+MMtY2tmWeJUhIdipB5bXlRVw8PILejhCK5SLy5QK2YzuYZ3XI4AgGRw6jUDZjeTWK7Z0UZqef4Gc//j5aAl5hXjt0Gyr0XGloiwGkqvYq16yiMX73zk28//5/Awf110UDoiZrAEcCqwm4g/j6xiQs7iDGDhzAnTvXcebMSfEvofQMK2l485k0YTKda0AukxJwUCUyrcJ0p0Z7IV9EV0eHGCPyfjkdNplzwm1BJfFltSvvgSoEyKZe/Nmz52C2moXZK32oxuSWFT4/K3+qsFh5vpRf4rNsLGAC9dDMMNfy8JqjAvIn0kXA7EK+ZMbsyyW4PX4EgsHdRD/Z60r2SIHnUsVhyLY03vvGcaUZ6hpcF3at8aPHjZ43tM65Bta1QbZOwjUmyQieS2WZMnDADpnnhmwLDUP3M89ZBVYVOSquCWpvoOeEvfGr+qoC5m2GoauulnkVPNcScIoVr3xTBCCX9cCmEo4y9lV1BaWPBKCvVmGjb0m1iu3ojszDrASk3j0TWBwfTEjsbEWVcbPVhum5BVy6fFEkTJg0JUs5Gt2WBDArmpQRqkXW2BqKUimhgGGlic5+zWoJanqT8MBKFyZwhDVOsoSXPgfp3XbR45mgNx+cH0TkqKrkabiP4oPv476OVWD8Lq2rzuQWP9sSUtUpWk+eYDz/Zvswsc1z4HvFjJj3cCcmiUQmx9nHWKHHvQaTkex79HWoFCswVayommy4cecucgUm5wNwmErwOkyoV6kL74aTa73VKXKFJEfwPNmfeL+05Az/5nlyDmPlX5kJNatmnlexsrQgUlkE7V0ur+w7M/kyJh88FlmjY8fGsLO5gmgsg2LJgnS2LEn1eCqKco1EkiRcTi/aI114MT0r+3NWclICi/toSrydOnVSzEO15jm7gJo7eZ9fhXn0fpMyUTKeaE5Lkg9Hs0MZhuokEL+jqXn+2m1B88VmCzRb4I+4BZrg+R/xzW9eerMFmi3w+1uA4HljsKXZUI2BnbwmIUYZifi2BDh1GoYSsKzSuE4iZUO4RUJPVfpaKCORTOP67bsolmp4OjWDv/xv/0q0a0PhCB48eIBQSwv8Xq8wARkcnDx1UoBDsqwPHzqAwYF+AT+uXL0q5dw9Pb3ymoNxmKGTK0GdkkY19GHNmH+5hH/89UdS5m6qFtDf3Y5UKifyG5Tc6OpuRzabQKmQk/LubK6CNy7/QECP9aUn6O/tQCweF+axGDyWCliYX8CxicNwu2yIx7bFaHL40DE4fK0S2LOVGPgTZJ9+/gLvvvs97GxvS7BltZpRKBRhpTlZDYgn4wLoeHw0WCoJYMoATUArWiZaLCgUqjBbyAQq4u9/8V/Q09cpsiDU7n7nrTexubqGmefTsFtUkOVrCSJTKIhMRjZLwMEuxlkMNFmGS5DK5bChu7tDZDgohUCWHu8tJVsIKBOgJPNZtC2tDIxrAg5sbieE8ZdKRDE6PICujlYEfG6EQ8F9zHMebk/TWDFS1TJM5nm5UhYDMK1BSUIuDTFL+ZKAqvlMEvHoDrY2VnHs2LhIpZRoUGWxCJjd3tqOaiEnRnkrK2tyrppt6XQ6drXmKbvAoLxqqqBmriEUCMJhtSKTopGfCyvLqzg2cVJMONc3o9iJxoVh2NUewOS927j05mW0d3TC4w+JfqfJzGC6iunZGbjcDvQP9EgVAHV5k4kcFpfWhEF/9MgY3G4anGVhtxE8NaFcYHUGAzYzFheXJQlAY1MdkJLFSkB+fv4lTp06LQx73i/KvPA+VEoE2lnOncEXX14RI1MrNfWp8x6PC6v7jUtvCsNyaXlJ2oCAAYNSSroQ4N3e2hLtcwbdI8O9GB7uQTxGiRefMBGpg8sqkJ7ePmH9jo0ewPLyMnLZHIYHhxCP79C6D/S2rVQKAtwxIfB8ah7+YBvsDr+wVpPJHVSqKQwMDkibOp1uBAMhObfYzo7o7J87ewpfffGFGAbPzixgeGwERyYO49e/+QccOnIADpdNkk5DA0Nw2d2i3eq0OEHyZJXpGRkbBdEypqwP5w4m3cjeY9UGAQACEKhTYJms5lfZ0AQp9j8ENjckVpS2qyoJ5/Gk74pxqJIhIbBrrhMgJJuRTMkqbDYlvaS/m0CRVFvIMzXPjQoZYe4xmaaM2TTDk0CJBi0UdK+EWpRAhlaoMljx8qQqbYSLbCSwdkEukUhQlR+SE3hNsqDx+kX2gUCV5CFVokuzKv8g4NwAzEWO+jVt/S3mueBrFuWRUVV60hwnbCH2VSYniMRrqYmaqSp66ATdmAgqV6ryOystmPTp7esXcIzJi/b2TmTzFQF+1tc3pMKFaxSvi3McWdpsayZvCfaQqby5vYOerk4MDfQrgMpIJhFEo9wSk2bpdE7u4YtnDzE8NCDfwz7GMcYqBy3LwnHLeTyfz8JJcLDKihrFgOSz8phQBoWNiY29v0Ufw/i/SsOILFFFfY/ScGYSklJBJQH1rTanJKHMNsqJsDqlIDIzlI948OAhKoUcovMv8Ofv/wiBoAcrq4viKxLjmlszYyeex5mLbyOWLGNjK4VvHtzFT9//AerVEtxOGtSaUCkWJFlOsJ6JTw2g181WrK3F8etff4Sf/ux9+H0uUHKqXC7AajYrxjWB/WxRAPQvrt7A8KFxubCpqac4On4InR1tWF1hZdci+vv6EAqF0RIMyXzkcNiQzSRVEooM5ERKgHUC4tFoDCNDQ7KmETxngtvhVu3PagQmWDwun6z56+ubePTwEcYOHpI+w3mDTHhWoh04OASP145SmSxh1Q+Z9LdZnajX+F11hAMu1PNLSCZ2UKmYRdfZZHZgZnZB2pzmo6y8IUs2m8sIWM55WBuGEpSl7MiunEqDtj3vp5hlU9bMkH5S7zckn4xk1h54rjTPtXSLBp7136+OWZXwEAzRZMLOTlSuncxzqfgQAJnzhaqe4Zhj24ncjs0m56W/v7G/CnjOxDIBykZdc8Ov4VUg3zCRZzJDkl5Ke5zAOa+dewwF0u8lIG383nxBwFIC4OyvPB+OOc7IbF+VgDNjbvYlovEEkpk8Zude4Gd//qFIF7F/RcIhAXx57RYzEypKoq5uKhvguZLXkjYTcJ1ztfKqWF1ZE9CalQ/egF8IBwTEObfz+hPxBHKF/K63C4/DhBpNWb0excTmPeNr/BzZ5vpc9FzAc+HYJhGDZIK21lb4A37EojGRIgv4/ZKcKBbzImNCggObmEbKNLTnfEcJPDVtq+okthX9OOpVs/gN3ZqclP1rMOCGuZxFPrUDq6kOjz8Ii8ODspEg4pzW1tomeweOoZ2dbWGja2IC95idHZ2KHsOKLsLQ9aoYhtJLgEkJl9uHdLaAfLGKW3cfIhCK4Nj4KNKJLRSLdWxspxGLZ/HGO+8gnowhl0+jVCmJBH21bBJDVHrQ9PR0y35oe3MDyUQcb755GV6321gP9xmGSjJ1T55Nq/fLvGuMJ/HPoVeJyyMm8o3r74U/+XkTJ2oGys0WaLZAswUaWqA5KTa7Q7MFmi3QbIHvaAHKtjSynBpZRq9+hMzdKpLRTdipJ1wmy5rgETV/lVatBFe7jJA6auWSMK1j8SQeP5nC86lZfPDhn6NYqoj0wrOp5xgY6BfAL5shSz2Hn/70Q0xNPd81QaJxFIPdJ4+folJmIOLE2OgInHYT3C4y/2LCeiFLnKC2MAMJaMZ2kIxx88+y3pKAv8lCHY5gO9ajKWFdm2oldLe1wFYvo14pCcs2urmOkwe6BHCJpfLIloBUroTtaEx0cg+ODcJhrsBlrQKVAipWFzqHjyKTK4veOI3EWLJ648YtXLx0CcRJzMI6rcJE9mLNIUBxngCkywar04J8pSiMONFktNkFhC8VysI6J5uXxpT/+f/839HW0YpwSxDzs9OolPJAuYiO1hB6OjvgdlLbW0lX8F4UC0Uxu2MpORdBgi4M4giGktFHsMFiJjCnNJttBKfFhMoqGsJmqxNmq0NMH8l4jqVoduoQU9S19VV0tLdhbGwUkbaI6AO73G5hNTLoEjWOuk2CdgZau2ClBgME+9urUMhWzQIOW6t5mAspOOsl5OJb2NzYQN1kRTRVwHaqBLunRUDjfC6KcGsEoHSGyYL19S2RDyHIS2mf1khIGIROu1XY0i63UwJ9l9srwAGNQVn6zP5KjeKtzS2UiiWcO3USPocFqcw2bt+/gff+7Edw+9pQgx+ff3YXqRS1l+t4+3snEWghs9SCTLoAm82NaCyFZ89fSHKHfdpmI9syD4/bIQZ0Uu4MhzA1qYXPx/DIiIAABFkJHhQKJdy+fVvkXygdYLUoKRAJ780Eq/O48vU1HDoyLky7Tz7/AttRmsBWUCzUcPLkKQl4KXsSCPpw585N/PCH78HtsCO6tS0M5lwmg2o1hyPjo8LYV2ANwegiMqksZmdnBeA7d/a89BmC/b5gF2ZnpxHwWdDaYkOLj3rf1K+34O7kY2GeBsLtKAumRjYxPQwgmvOSKIonBewsU8YplxM2LFnoLG2nwe/lNy/B5bThzq1r8LrtkphhlQQlbQToqEEY5dlcEVYHqyP22NE8Dsc+gesbN25Ke33wwQfytwqoDe3whsnsdWCyQDq7pfsGWq0IwNJXBVRp1CwX+RGyL8lSVXrdCoBXn5Fko0i2qAoMJTWi5kjN5GNb6CofshYJVGm9cQWA6RoedfK78h2716K2twQ3G9nmYozXoFXOe0xQTJW5K3Bcvn0/w9xgplNeh4kZkTURwE9d2267GdfU2I4i3fSa3bZeT/QcsMt+F3NXMqRVIkEnLBT706TkioSpSomQClziMZGU+WXmxayApx2dnVIpQa1/mtEODQ2KpBbNMmlszAoPynwpT4299mOyij88N1bkUJfY7/fJe2gYqVnAOn2hzWIF5LQqAFSARgHxSwLQUDpof19TfUrdrMYEgk6avJJokHyHAuWUXosCM6X9BC409H0Jcqq7p5xG2LfMVmFTUl6G4KTd4ebwlN9X19ZFC51zfUdbEBMHh5FLbMBUzsNhNWNubgnRVBHHz7wNu7cdhaodv/7oI4wdGMLc7BRGh/tx9OAorJY6HA5KbWSU/wcTwXYHFhaX8OXnX+OtN97C8MgAKlWC7OzrCgi2sWpHyNwW3Lh+ByabHUMHDwhQ+Oz5U6l++f6772J6ekpAumQiKYkwp8Ml957yN4GAF6GgB04H9ckp5WKVuWRlaQ29vT2imV6uKHBfkrFGcoZa37UaE5x1WV9ohpovlhAIhkRKI0AmcSqOI0fHEA77UCpnFKOWCSthrfOH91olEGqVrCQUsmTD57MC7NKjJJ3Nwd8SRqSjEw6PD95AC4rZDDxcYy2WXS1pstwVa5xVZioxyimK045MPaJ+ZiSaG6pEOAb5Kj/Lec1wOZC+IuaOBnlhr3JF9RDVd1ghoAB0fjfXVGpkjwwr000tg6H7rsq7GV4FhhyUnm4U21xVE6jknko4ShLMmA/lP1xTSPuWrrxnlKzmkH0bUTUdGdU6r/6zXq2LZFC5mEcuk4CZiXwaglqsQmooVU1wB8LIkuU8OYl6tYKnz57gwMExnL94Dvfu3cO5c2d3DXtJX69V6iI7SDCaey6dqOM1W0mA4NwoFUj6nOifWkPVVEWBlSuUl7PQsFN5MND8lNO82+1ENLYjwDf3P62hVsMItSi+LqyEevLkibDTeR8ps8cKw6mpKXQwSe9xG4x05+7cxLmR95v7P6/XLYlrJpN4jtwrELxn9RwT79zPcD1h9Rglzdwut1SoffP4CUzc7zltKGRjaAu40OJxiBEvjdRt7iDqFu4DKG1D2RVF4uDcRlBf1gpjLSGxROZvzt00f+c4qVXE1NPjtMs1OFw0b86jXLfgyo3baIm0Y+LIMIq5GGpVKxaWtrG+FcelN9+E0+PAzs4m1tZWwENFQh3SrpF2yt1tShxAKUR6UZw4PmGki1UllhFxGMkOpbuv53i9rumqD56z7AcIntMUGDSdVr4efG8TPG+Gx80WaLZAswVebYEmeN7sEc0WaLZAswW+owX2g+ff3VB1WFFGMrq1C/IIW4rgeUOgtwuo1GuolArC8iZDaHVtE7/8x3/CX/13/wYOFwMBJ3772acCzpTKRYyOjKG7u0cCqbt374h27NiBURw4cEBAFpZzZrMFbG1uIxxqERC7rb1VQG6ycWiNVC5m4bDWUc4lkdzZQDGbEJC5WLYgU7SiaHbB5G6BP9KJr69dQzGbRF9bEOZSBrZaEW3hoEiReKx1KX0vVC1Y3IijpbULc/OLGBjoxXB/F/KpbTjNJTgsVRTrdnjbB2GyOGCxu1GtWYUBFY0mhH1bq9HwDCgVs7CTLVZSzPJyvYKaxQQTS+9RF7CKbEEG/zSGqwrL0ilGWC9fzuPO3duijd0aDiOTTorxpalagtdlE2O3cEtAjCcJgvKesASeoKLoQbNsXJhdZmEAEyyi/jnBCGqBKwaRoGli3kndeLJzKnWLADFzi8tYWFrGuYuXpIy2QGPONRpzjgvoRNkZyuvQdJNsNjKsYXKIUZnSLFYgsARchqmoRNbG6lw2WYWVXi/mUc1nYKkVEdvYEFOwWs2EVLqAmfllWGwu7MRjIMGSjHrpkRUT2ju6xZiTzGoCZ067RcCNne0NZLNJMfIj884XaEEo0i6gEg3lKOPw8P59HD18WJIBtVIRHjNldcv4+He/xsW334CvpQtOZxcePVhCvmDCTnQFowda0dpmRSQUwsLLVQwOjSFXqEh1xcL8sjAzz9CcrpIX0MpqqQmz12z3CADMy56ZmZV7ReM2tgmZUQR0rl27hvd+8J6A5wT/2b95//hgcLywvIojRycw+fARvMGwmP1dv3ELmUxZJHAq9TIOHT6Int4urKwsyH05PDaKkN8Pj9OJu7dvweN1oFzL48Tx4xLMk7nPpI3dakMqmVKArMUq0hbfPH4Ksy2AmRdTqFVS6Gxzo6czgp7OTqRTBTHY/fLKdfQMDMHr9yKdS6OtLSIyFiK9QfCmWhfGqGIH17CwuCiJgKGhYRw4dEiYmomdLZTyGZjqJfjcTnS1t4qZJKsjyLRnFYTb4xU9VQ2e67mKgTAZiWT3EWBlfxSpBKv1/5d5f39ljvpSJVC1Hwjlf/QcuKdVrSQLpO/vMuHKUpqvJVsaNYwbgdY/5AIaz0/JIyjAQ/8IY5XgeQOQ23ieWnZAayyr81RSUwTBNKN1/7nsT0I0nod+rwbPtRyFQFJivKraTgH7ZKCq89bM7EYpiiL1+PMFAarJJqeXAUFxgk7Xrl0XoIgeGpR7IrC5tbmK7q5OAacaAWrNptcgiz6G/lufB1/X57u/bZkwe23ypUHjvbGdXgHI9bUboM2r4Dnvl/pu9f3ajFn3JwXq7rbrrlGsGSWy5c1WScw5nC5sbUfFKJuyStS4zuWLWNvcgstuweljh+C2lFHKROFxWJDN5LC+FUOhYsXxs2+gZnLh+dwipmbnZIzXqwVcPH9aQGNFmK+jVFFGykurq/j66+u4fO4SOtvbYbVzHsvDauO1KJmQconj0IlCroprX98U5qfd60E4EpbBTPoeAAAgAElEQVTKFiZ5aSbc2dkhshAcE5SbIUjP9YoAvdNhxdEjQwi30Fy6BFOVAJoFy8vrUnFlczD5SvS5Bkud946FCxaVVKDeh8mGh4+eIpNTVVndPf2SeFl8OYtiIYOBgR50d0dgsTCJU5FqAUl4iZsAgUQmn2u4fec2IqEAS4EQCnhgrpVRqZYwNTMrgHmgtQPhjm44PT5UCxn4XKw4I2BOfxY2HqtXmHQlSGsxpGGMKhEm2AWX/DZ4rl8T8LxE8Fz1FTVPW3Z11XW/fLXPmUAfEp0Y3NrckITF6MioWvdFP3ovTBb4uiHrs7//6/lO98NGJn1jAm9/VcXvm9NeN2/w+zll8Spr5SIKmSTKhZxIrom5t9cvoG++AsRSWSzMzwthYn7hJd774Q/g8bqlsvGdd94R4FQSYtW6VC1srK1LPwsGAwiK8bRZMi6iTy+ZBqMJjIusmeqoWCgFpWQI2Se4pxUpHDNNMu1iUlquFAUwpyl9uVjdBc95LJqccj7i73oNYNuJyahD+Slw/uKPrlLheWtvHFbVWSyUAlIVBySUsMMUCyXE4wlZr1mx8fjxY0kmHjl8FJlsDp98+hlGD4yKBJzHYUJfexA+h1kM5q1OD8x2n7SjrEPMdzTMy/yd59b4kHvM9iERwgDPV5YWBTwXKSunR5jnFZMFX9+4i2BrO04fP4BaOQ2qMkXjBTx8PIXDR8fh9NI/ZVH2IA6bS8gQq6sbsDntIr1D1n0k1CKJK3pj8JkJK6kLkPlFJbxVJYxRHWassTzP/eA5gwsy7ZuyLX/IrqL5nmYLNFvgj7kFmuD5H/Pdb157swWaLfB7W6ARPH89SKQ/Xoe1XkYy9vvB89131xlAFARoj8dToFHPf/pP/yMmjp3ExPET+PTTzzF+/JgEkwTPFxeWEAm3YmCgDwsLCwiHWzA+cVQCELJOJ+/eF0NRp9ODC+fP45/+6Zf4i7/4VwIQt7WGYa5V4XZaUSmmkU1sI7WzAXOthFqliESuhm9erOHSOz9EpKsf1+/cw6OHD/DG+TPYWXmJ9oAT3WG/GKoV8zm4fQEJyByeIOLpMoo1svkcWF1ZxHvvvIFidgeVbBwuWw01uxfWQDdcHj9goiYrgcK0lIwzODOba7BZyMYqC9OPAtgMjqjdShae0+UTFjEDewKK//iLf8SlCxcwNDiE69euiAlbNpcVOQ0ChGQsUebAbjWLfneIRk2oolou7bKpG0FD6vvyeAQV+fz8+XNhMtHYkZ8jyGEy2LP1SlUAfILeZCWZLHZEE0ncvfcAkfZ2kcOguSiDnZmZGZGT8Xk9ODYxISzf/v5+eNwuYaxX6jaBeoS1RPZdtSLguQ7OGzlmZIERvCUgzgTJ02fP8dFHv8G5M+cwOz0Fj8Mh5pFWE9DV3YESKtiJJeD1hwQYCYXapbqBwJvb6ZA2o7Z7T1cHjh07glQyIfrbz6ZmpIyYhrWioQsTHj14gLGRYVw4dw7pRBzVHL8ng69vfoGjpyYQDHXB7e7Cp5/cgc8XQb6QwPOpW7j85jhGBgZRKQKZbAFjh8aFfe5y+3Hj9m2Mjx8R4DsQYDkzmeVWlEpKz5nVE6yYWF5elWD16NFxAdIr5YoAR1evXsWHH76PQi6rdJNpxGWwki02O3aiCdyevI+zl96QdqBkzKGDE/iHf/glNrc3xFw2kYzhjTcuol6rYGVxAedPnUIyHsNAX6+wQpPJmJiIXrhwwTDeVLIjlLJgcE7/AdGKtTkwPb2E+ZezCAQdqNdyWF6ag8PmwOlT58nlwsL8IvLFPMbHD+Pl/JyMaRqaDo+MKlNBYVfasLi0ApvDKckg6qtmc3nRbW9p8cFuNuHMyeNYWZxDV2ebjBNWNFAShXrCZO9VKI9roXmqmmUaQUzeewIQHCMEIAhKvE5jWgXc/7Jt4evfr8DoVxjfDWxuHczLeVL32axkXDQoy2cCKXxwjtTfw9+1rMf+ift1oO13Xc9+0IvnoMHzXVDfAGo1iKwBbH4nwXOpeiBgYTAONQDW+L79gN3+c/y2TIW6eQTPdel8o/4sf+c8w3lfDGzFZNiK2bmXYoSbzxekz3IO4nxJ+SXq3pOBThYoTSP7+7rFrFc/tPmdlp/QTErdP3RSQ7++/32N183O1whO6t8bkwP779t+AH0/MC//F6mr/eC5YiRzblXfoUB1owEFPOO8yQQ11yeuPxy3bR2duHfvgVR9scLq0KFxzL9cl6qTtrAfkaAL8e0l2K000A4K+PT48RM4PX688+4P8HIlht9+cRPnzp7FYF+PzCE+rxOFvKpa4ry+E43hl7/+tchP9ff0oEqtdwv9Idh3yFiti/wTQUab1SXSVrdv30M2X0Q6X5RxwCQX/UG4XtGzgOA5r5Na9RzHND2lj8n29jrGj44iFHQJwGclcFw1izSZ6Em3+EWGg2aJNjGiZSsRqKakCBFpK65cuYYDh47i/v1H8n9/IIjYzjbaW0M4dHAUdgfg93P9SQooyPOzmGwi3VIsVJDLFjA781IsUou5tMheDPR2g7rh07OzqHM9sbvgDoQwNDoGO30vHKwKIcuVBAPlf8BKAZkLaH9o3EphjxMlNhJejXNHY//iOXGOVv1RSY3opFvjmHy1/5mIsBtSKWZsbqzvMs+57uuCEZ3kklMyNKT391sNrOq5qhEQ1681jv/G9/2+eVcf55XPGprzMt5oGlIpCRGiXCyiUC7C42+B29+CaCqLtc0d7Gzv4JuH96RykfIms3MzGB0bkbWAa0c6lZYxxn0Z90DDgwOSeOGxWa3H49gsBNgNSa8Gz2aC5zWrCRaSGljRUatL5YNUs7lcSKbiMu/osUqjWsoFsV9zPue6RBCax2LCaG1tTfZjfI37Ob1e8Xw49xAw57jg3/yhmTvnYrfbikikRXwfmMxRlSkWScxw/0AAnQ8akU5Pcd9YkH3P4MiQ9OsWnx1+J9Ae8oiklM3phsnhFfCc8kqNSRTdhxrlu3bvN5OcUhGnmOeUbRHm+S54XkQFFnx17Rb84VacOnYAVtBM1QybI4j5pTVJ6LR3tmInuqXMY9N5OHkudQsKZRI/KJtkQXtbmwDoApaLd4UqBCOQrvXqWflDSF8nefX8qqVx9Hwu1Rd2yr+96v1x9gf/7l+2IWjGlM0WaLZAswX+K2+B5qT4X/kNbl5eswWaLfD/vgU0eL6fGdTIJlffrsDzVHxb6XPS8NBumDu9zoCPAUe1LEzWYEtE5Ec2NqOYnZ3H+LETSGXSyBeLwmBmEE1GEKVbuDkmc3VwsA/FUlGOwU3wrZt3RMO1pSUspdxenxuPv3mE48cm0NvbBb/XDb/bIYB5OraJXHJbZGbSyTi2EkWEOkfRNzyKRDqL//l/+V9x+vRplHIZhLxOpHZW0dMaRGfYL0HLo9kVHDh6EiarEyabGzMvFyUAGhrsxcGhHuSTm7DWciLfUrX5YPK1w+0hCMESZgs2NrclCGuNkJHNsu0C7BaCaGWYLBVhClaqZtjsXtRqNmQyecwvLGFqahpBvx+FfBax7S10dYQRDCgTKpfHI+aLXp9PzBKHhgZEU7tSzAtDWQXRqhxcGFT1ugTaLGcVLXaLRTSheR3U3aQUg5Wa3GSeGfeXABvZz2Rmuz0+rG5s4dHjpwI2j4yNiHFbLpfFztY2NjbXxbSTjK8f/uAHKJDJ5feLbILL40PN6gDDUAaYWgtZkdsNAL2hyzosqq/kKybkK2Ysb8aEzexxexDyumGtFFDLJxH2OiWIKvCabA4EQ23CRPZ4gkikMnLvCFj3dHdg/OghWMx1lApZKScuFMtIprP49PMvJYFjdxIoyUpQvbm+hvd/8hNY6jVYqnns7Kzgnz75BX704z+Fzx9BPm/D9WvfwGZ1o6urFU+e3sTlyxNw2izwu/yYm19CKNKBqsmOlnC7JENmZmcFwD1z9pSUSJNFL0aTFotIUpA5RlPDhYVFYRMeOnRYjAwJtPz93/89/vIv/rXBOGeZvJJGogYqgZ9MNo9bd+5haOygGMR+dfU6rGa3JB9oDDY3N4tcnvIsJXS0t2Kwr1c0i9+8dBF3b9/E+NFxrK6uC4BPJhs11lvb2sR4jPqj0Z0ohkeGha23sb6Bh5OP4PO54fLYsLA0J2A2kxyo2zA8MIyH9yYxNjogiatQuEXKxa0OB/r6BtASioichMXmkPFBVhqZpsl0RqQbSkVqIwOdbREBpIo5ahrb4KG2a70qZfAEP2huxlJ1Jj12JaIMsFrPXZyztLQBQY39wLbucv8S8Pz17zVATGN32ciybDzmq8xzlrzvMZr5PvYPjkfed/0goPJdjPl/CXjeuCLI55TyzCvyIQJiG8Z9GsjWr4keMcGRhrL9/cnVRmCvEZDX38HnxkRAY9sQ8NCscw12aABQv04mIzWHV1ZXsbK2LuxNSmcFgy0ia8W2EuCYJs3JlEgvkQEaCQdkntEa8prpqUHJRlBPA4KNgGVjNYFOHOyCSUalldYz1u/9roTH/j6ngfpGMPG7wXMFEPE+aC16Ld8iuvuUEyFL3pDv4HxPlj6lRBaXltHX3yeJuva2Ljy8x4RiHrl8Chka9ZXTqFVzePedi7DZKLHGRMQCxkaH4An24snstvgr/Pzf/zvRGiZQRpCRlUxz8wu4OzmJoxPH0NfbB7uVRq/K8JmyTZWq+p0SF5RfKRUp30LPhiwSyQyChjExE14Liwsyx7DyihVkTBrTQDngD8DhdErF2hr9LybG0N0ZEgCN6L0FNJu0YHVtDR1d7aL/7rBbYDKMuUVUxADPyxXg7uR9nDl7HtMv5vByfkFJf1RrOHRgFH29XXC6LCgW0pIAoACzmCiblV47te8LuQqePHqKcqGIcCiAzdVlZNMp9PT1oK2zE0trm9iMJtDW1Sfr3tFD/fA6FTOW8zbBSY5rVhhpFrhIthjJZeWnoKpFlCZ447Map3pcNMpH6TGo2cqvm6+oS6/H8R7zfESkL/6/Ms8bj7d/fmr8+/clmfZ/h56vbDYnqtSqpicCK+RocFqjBwFNY+2wU187X8L84go2t7fEXPbw4QPY2d6ScdPaFpKEDNue3husfEqlMlijmfvwoFy/MJQtZF0zmVEXg1IZm1qtSwT3gCITDSLBo3TeWR3IuTuZSEgywuvzwOtx7yY2spmCAOEExrnOcr6jXBn1ybWOvE6gctyyb/C9TBoyScg2EUa2wyFjjvJ7lQqTrdongybvZjHO5fnwXJhIY/Kd30H99vn5FWmnlbVlkVPq7QqhXkigK+KHx+2EzemBye6ByUbDXItidBtVpHpe2888V5EAKxOpzUfwvIzlxQWRDfR6PHB7A8hkiyjVTPjy2k2pjjsxPopw0I1SsY57D55jfnEd5y5ehL/Fh1icHgIVkdNpjXTB4XBjaXUJL1783+y995NkaXYddtJ7U1lZ3vuu7uqu9jPd42dn1ghrQAYYgEABiCBDf4siFCGKYIiKABcCJf0gBEGQxAJYLtaOn3Zj2pf3Piu996k498uv6nVt9cwuFj/tZO12TJnMl+99/p577jnzcv3zMzMiVUhvHUryibG0EhFrJg8U89zI5tfjSSdN+bMkSim3xTFFg+VmAp193gLP//HxY+udrRZotcBvZwu0wPPfzn5tPVWrBVot8E/QAkbw3BjonwaeWxplkW3RbOaT4PmzTKUGqhVKtlCe0oHV1Q08fjKPzq4ehDu6cdAMEFhVTdCOh/2OUCdu3f5ImEO1egVvvvl6k3XrwO3bd5FMpnDlyjVhxJL5Qtb56soylhcXcHF2Bh1tQWHWZRMRFFIxMQplaXa+DFy6/orQ+BjQ3/vsUznkM8AmE2tyZAB7G6uYHhuE1W5Dw9eFhs0j2uWRaAqlShUvXr8Gn8eBWjGFxP46HCjBTtMpZxANT6cwyFlmbLbasLy0jHB7O0JBP6xmBmRlCTLIyKtZaqiTgdqwwgwnisUGUsks3n3nHXR1dsBLulqjjHqtBCrZ8l9PX6/oxHv9QZG8iSVoPBVGpVySkmEGF6JTzPJwSsMQRBcdVKUrzMA8m8ni8/ufYXp6SthOBCvYfxIMiYakCt7ZX3wPNWLjybQkKnzBgGh32xxWYX7xRRura9jcWJMSaJvFjHKxhMGBfkyNT8BHBpXHCwfNSmkc27wHBi8EejQFVkB1JmWYVKjXUKyZUKMxpMmGja1dLC8uYW1xAf2dIfjsZtSLWdG/NTud8NFQrlhFMl0QORdKE3R2d0kbtgV9AlhTz93jsgtAQNCGiZMPP76LialptLWH5dkoG7C6vCxMbxuBqlIGm5uLeLrwEC/cuAaTyY5KxYp3f3EHw4NjwoL0eM24MDshWvl26UsLSjWTsK3SuYqA2jQZXFxaQiwew/Vr10Sz1ExQpgmCiI4y5QUaDSzMLwiTjCZuDLRv3bqF73znO6rvRF+6KsG9AGcUFqgBq0y2LK3g5ddex/sf3MLc3DLGJyYF2K7Wqpiff4qt7U34PC6Mjwwi6PPgrTdeRyGXEQmkiYkz8vyrqyuiCS/l4VBs0MjhgYyRa9euSlB+sLmNvd1tOL1OPHz6WKQX9vZjGBubQiqaEPmji+fGMNDbLianHKv7BxGk0jn4gyF4vAG0d3aLLjBNDWlymC8UhXnOoJtl+fyvjdXz1SIO9ncQj0WFvc+qE44fp8spZegOO0F1tVIZQWu99mijOgbk+vtfdZn85TXv+J3Gz1K/beqcN4Nwo5yBfu1J2RZtHqj/TpCD7HOup/q1Wobhi+7ltOc5mfw8AqoFN3+2rN0IHBjZpPoaCqijFMixzvlpyVUjq9x4TWNbnJR80SCg6OY2TVNPvp5jjmBSJpPBysqKmPKdO3dOkigKwKWPg0l09AkOz83NS5N0dnaK/Ee5lBfwkckfSSDWlSEj71FLsmiJlpOSY/qeTksasK2ekbg4klg51lM/2Tc6IWAEy3X/P7NfGjTPjX/na5gIUCC+0j8XELUK2B1sD3ou2JHNZhCLRfF07ql4bSRTCXR100iQGs4WHOxksba6hVQ2g3BHCA1zDaur83DaG7j5wizMtRxM1TwsjQpcgV40XN34D9//C/zBH/w+wu1hSQYTpGOf/OBv/x43br6E4dExZUpbZ2JQmT+aTKxesoh+OStpqBtOY06HneClS9iw5WpN5jNBZALmrDRjIml1dRXDw8NSQcAEI82Mg6Ew0tk0ujoDGOgLS8WV2+GFhQbOxRriqRS8fg+slCCrU9KlJGssk9iied4wY53g6sEhZi9fFXDuz77/ffT29sPv8creNTExgvb2IKpVMuvVeiuVAAKyKW1yU92MBmW5VtewvLQAv9clbc+vgeFRMV9c39lHoVKH3eVCX3cQPZ0BMX6WcSOJbVaeNCsXRD+cv2dClQlBJd+igfXjZJSS6lFS+ArsNYmHivrSr+M412P82bXKhIZo9CvAMHKwJ9Vj1Dynnvg/FfP8tHFvTFLpv5+WADy5Hsn7RL6O3hpMrJdpMKAkO+SeraiyPZjYqDWwtrmDSPQQyURM/jFxTt+R3Z1N0e3m/kEtba+P5IgMzp6bkUSL1CeYWWmlDJPp4yOSOs0KDw0eUOaDMiTNTJZUvJDdHTk4kLlBIkNbW0D2Sv5jkooSL6yg4ZrEahD2DecOpVukkszhkHnM3+kkqk6a8nzLv3Mt4r6sTEq5vrVJ5YcxESrAM7XhaYaezUmygO23srKOSCSFwaERzC3OodGg1JATLlMJ3e1eBZ473GgQOLe5pH14YtLrlXEv+KWkSFO2BUxo1KtyDnQ7bEJ2IHGC0nRVWPHOB7fgC4Xx4tXzSBxuY319DzB7EAx1o7O3Gzu723B7nWL4nYil0BHuQW/PADZ3N7G/tyP9Q+mWZDyGV195CX4vfSXoR6DOjaohxChAAHh+aRk0ff/KI0D5BTBhRvCc/anWVTWfWuD5r3pCar2u1QKtFviqtEALPP+q9HTrOVst0GqBX7sFPvzRv28YgREV6DWNgQxX4+HdXCshGTs4OvgTnDiNXaSCoYZoFpMJ8/Gte1hZ2RAG+vUXborREkHmw2gUt+/ewY2bN3Bu+jwW5xZw9+4dFEt5DA31o6e3C7Ozs3IXDx88ErBvZuaCsHcUEKu0cleWl2Ex0QaogTPjwyik4yhkEkhGD7C2tCAsovGxCRZKSzDFz27Y3dg6SGI/lsDY2AQCXhccJkpEBHD78TL6hidQqTSwuLSK3r4+zF6YEY1Tj62OXHxPsc8bZdFQN/t6YSWo1wR0aAJ14fw5OBiJi1yLRfTYLVYzKhYTyiRQ1WgKSkMsB4r5Av7rf/lrTEwMw+U0oT3sgdlUhQ0mtPvaBER1uL2IpVLY2z9EV2+vmOEx6GMwQVYzzZ5onskydwW6kh3FMuS6BGdkI1M65dKlWQn6afBJwJbMdGGHK1tKCdIpARCJHGJ+cVF01ru7u0TL1m63oFggU9iM2OEhDnZ3sLWxIWwtu9WKVCIhzOrxM2fQOzoKXyAAh8MliQ5h01EvWAIZpVtNOQbRNafZq1MZeFKHnEElKxYYpG6srWJliSaWFYTaQshkUxgdHxX5np39KHL5ijCb86Uybr50U4Dyvt5OCQ5pOkkAPZtKCTOdQXYmX8LIxBQCwXbRTmYQHA61Y2ZmBk6bGfH9DeSyMXx+/x7eeONVaU8aXf38px9gamJaEhDnZqYwOtYHK8GmapkZE8DqhN0TwPZ+DJ09A7AyMDWZ8XSORng2DA30IehzKrafqtFXxmt1CHuWus3UUGXwTd3zs+fOiaazHGDEDItOeIq1T1lWVjfc/fRzfOt3viOs7v/0n/6raKHv7e8Ly43gWTDgl8A2n03h3JlxfOdb30SpkMXtW5+gt2dQpIBoMLq9s6WYcbks0pkUxifGJTnj8/tRo15srYaDg11E0wl8/vgxrt14GelsGbFIAm0+PwIuG1LRDYz0h0WrlNIM1CqmidneQRSH8RTMNjvMNgdGxqfg8foZAkv/U9qJDH6LqQG/x4VkIorV5UWUywVZZ+h5IFUChQJCbW0o5PLPaJ7r9UdLn2h9W/73eQD0aWuWEYgyLqLG1+pgWwEMNOvTTNFjrVgdlOvr8WfOQYJXBB+N+t7sa4LnRqkWzQTXQIoRfDUCUEbASa/fpzE4jfdvTCYY7/OkjIgyU6NxJmUvFFjLL+P1jXuELu2XodoEJPR/9WdqoF0D5aLgLVrsrKZQ4L7ee9gmrCJZXFyUxMLI6AjCHR3CQvf7A7IGsS25blEbm8BoZ0enaOMTDKRMEp+Bbc09ip9tHA+aJW5kmPOzjaam+plOgus20bBW+w6/TkoFPLsBE5w5bjdjnxnbU34vr1Pr72mAO/9G4FDJ6fC6ZjhdXpF/4O/Jpt3f2xWG6vTZKfF5KJWLoFYySaKo2CTZSMuA1c1NpHM5xBJRZFNRjA504cxoL8DE4fIcDpN5JEtW8fn4V//qX6Ozi0Z+lHKK4a/+83/G62+8iaGhEWRyOQR8ATE2piYx5bfIOCdwziolSulw6SfYSSC0If4VGVjtZvT192Fzc0vGGMc65wINf9neNAkngEjpmUK5BovNjIGBLoyN9IrEGJMBDhtBuorIjGUKWdicFlSZXHVTS5yUbu41qhJsfmEJff0DsNIsw2QW5vzKyhrOTE5i4elTnDkziZGRATVuaiVht6ukg0om8/5tBOJLReTSKWEGb66vS9+zDTy+AKbOXZB7vfPZfbSF2tHXE0ZPV7voQEvSQ+aFHgsqIaL7mc8v4HbToFOPT45hJth0ZcrRnBXwXIHwxteq6xwnvNQYpeb5MdOWzHOClWOjY5JgPo15zqS2Hp/GOc/fHc3f5vg/+Xc9/o2vMyaJfnXwXNBx8YcR/XxWX0mygH4J/BPPOpQQMiMaTyASjeHp06eS5L94YQZrq0sYGuqD2+USE+/VtU1E4ynMXryMYrki8j+yhgPiucHW52vVoytGvs7ScgzVrHZExT8gL0QFnvH8Ph9efPEF8RWhRw/fR5meaDSBYLBdrsSzF8FzguSUy+M5hmsR2eQ6kcfzLAFy/uOexwQh10C+hj8TQOc8oRE6kzFyPkrTQ8QGG31R6nUk4kn5LH7PuVSi5nqhLmNzaWUJDqcZQZ8NIY8FPWEffB43WJFQtzhhsrtFokgnBk/uI8Y1Tf4mwQBHK71yalhbWYLLblMsf7sT+WJFwPMPb38Ck92JV29egRVlNOo2JDMVRONZcNFIJONo72iTtWJvZx8+b0gMhrPFLNwuVmBZ4PN4USrmMTY6LJKAcn5SJ4DmHKA8k0UIA8Y1m/ep133ZgynDZLXCbHfLmNHjkL9vgee/dtjYekOrBVot8FveAi3w/Le8g1uP12qBVgv841uAzHMj+PIMG85gwsODtbleEtkWI2BgBGT0gVSD5wS3y6UKHj2eg93uRpXM4rpJgMzDWAznZs7h41sfixRJX3c/cpmcyIKYzHU4nTZYbWacOXMG3d3dYoREMHXmHE0q/QJckdVL1mEykcT46Ai2NlZF7uHlF67iYHsDS/OP4XU5MdDVDoepgnIuDa/biUKpgpLFg/VoHg9Xd9E9MIqx0VEEvQ6RkHi0sIoz5y5gaXEVsXhCgpF/9r3vwGlpoFpIIRHZhKmSRTp+gGimgtDAGQGrCTqn0mlhF/X19UqZKYHBBvU6yRB0OJCtNlBrWLC9uY3tzR3YLFZhv62vLaKnpw29vW3o6GQQAlQLVdjqZKVahe27vr1DN0sBAgJkdzdrixnEiNmnyLPYxKCR4DwD8kq1JkyztdUVXL16GQ1THS4Xy3sZQNrF9pDsHaUTy/6pC/D0+PFjCT4uX7msABuW4jNwrdUEPK9Xqzg82Mfe9rYArATOeQ9LCwvoo/Z5KCj61mSLXpidFUkRlr/zfmx2srmrR2AizSCFKV4pwFEvIXW4i3wq3jQZtSCaysER6MD8GsuzD3FmfESkQfKFMoZHJtA/OIyt7R0xLyUDjIZOFMEAACAASURBVNr3NFTlNclaoi775vYuHG4fPnvwBG3tnejpG0Amm5cgldIpX3/rLWTTCenXVDKCzz69i9def1Uxr/ej2N+PYnhoDDu7e6LR/73vfRvIR1FMHcBid4r5Vq7UQKC9Cxu7EcBsRySawLmZWaytb8Dv82B0sEtYjaI/rQWomywo9hWDZq/Xj63NTXx8+y5GxsYwc+4cbFaTyOI4qZ9KMNtuxw/+7oeYvXQZwfYOAe9v3/5E+v7FGzeF0X3r9i1JqHR3hrG2soiRoV7MTE+KTn6tQkkfk/QFjUvJUKe5ba6QRzaXQ6VWFTPYhcVFSW6cHRkWnf2H809RbjRgsbkxOnYGn957gHAwiPGhHtiQx0BvEA6bVZhnTJB5AwF4fUEUyqwQyCKeSmP/MCpa+v5gG0ZGRsVU2O/xSCBOMmC1UhSA7MnTxzIOJ6em4CWIL2wzWrUdAztGAPKLQJnnrY4n17rngcAaKOZn8J60NjwZticTj6d+lgCiChzV4BY/S4Nj/B1BXs2U5ucRMNOArjIdVICeBqU0aMbf6/X4JJClAWx9T8a/6++N7HG+/hgoV0lUgudfdB3jtU8D0vT1TraLSBA1zUI10MHX6Och4MQqDDI3Oa9rNDCtqmfV2tHRaEzWNmr+Tk5OSpsVivRPUKzSk/17Oih9zEA03qt+7UnwXFWAqK9nkym/HGoYn8v4/M8D5kXfqgmgPju2lYGvMudWgCnBsUodAsytLC8ilU7h3PQ0Bgf7hfmtzEWbSQ+CesL0B2jOXDc7sLi0gf1IFMuL85gcGcT0SD+2V+cw9+BzDAwPweL2obuvH1NnpkUujXvmO+++h57ePszOXsKTp0+wv38gwOTE2Dju3r4jCbtwe0geVek9OwRA397ew+AA15A6FhafYmRsADMXZmT8c8wX8nlJ5pJ5nk6lcGb6DJwOp8g6ZXJlfPDRh/ja116Gy2mGy+lAvcIkowW7u1F8fOsOCtRHdlgw1N+BV1+gATOXRIKKymthe2dXPDFGxidgsdgF/Hvv/Q9Qr1RhNZlw9ty0+KYw0So6/1AsVguTGU3PAlaAlTMx5LIZqfgiI52673uRQ+QKZfQNjmJkYhLpXAFPns4L6NfT3Yn+/j4Zh0yQcd1QYLxiO6sxpJJTZDwzKaQ14AkGEkwlUH/lyhV5v8PuQKVKiQ8Rwn/Gc4Fj8XTpIAWe6/FKRi/3vKHBQdhpIt4Eio8SO7ynE+C5cY3T64+xWuS0Ne958/6LTqrPJN6oDW/iPs53qPON1vtXJpGATQzSyyLP89n9BwKKb62v4RtffxOlQkbk8vb2dtHWRtCZyWw7hkcnm5V/FUn4bG9tY2FhTvS6L1+6JBJmagywTyizVUO1bkK2VMe9u5+gSNNSuZ86Xrx+Xd5HqSg2GXXXpdqiYZYEMRMfNGhn3/X19QkQzv7Uc1v/TH1/SrTodZ4/E2yPxWIi5cLzLsFyznNKV3FM8bkODyOyBmWy6aPqGiZrRK6qbobXG0K11sCjp49hs5sR8jsQ9trQHfbJnkvmfp3ShHaSNcyyRhgTfKclbmU95Oso0UQYul7DytKCSAfSsN3u9KDQBM8/uvMpqiYzblydhd1Sg8Xsxs5+EpFoEg63GzanTSpMg0Em6RtIJ/Mi89bRHUY6nZTk/9rKCj795B6uXL6I6TNTSmddfFpV8lKMuCnXRpmxE8ahvFee3/hMsq9YbbA4XLQVPtpHeY0WeP5Fs7L1t1YLtFrgq9gCLfD8q9jrrWdutUCrBX6lFjgNPD8JsigQwATKtqTjx+C5PlyfBpooqYCGMM9L5RpqNTOWVzbk4JrOZDEwOCQA+PzCPOxOBzrbu9ER6kA8HoXLbcfh4YGYj01OjktAc+fOXbkWmYcMUO7e/lgCyd/59ncxMDAogTgP7w/vf4b1pSV0htuwtbaCr3/tTVirGdQzEdTySQHAi6UaSo4gPni0jr2CGc5QD6amzmC0vxuR3U3ki2W0hTvw9Ok82gJtePWVl0U7PZeKw2VrILK9guWFh7h++TxMziBq1jY5mNMQMxqPiY62w+lAd2eHmKkR0E/EYsL0dnrbcfeTz/Hgs08w0N+HUiGHmbMTiEZ3YbXWEAy50BbywO6wwmF2oc3TJWAjgWgyp1iESukWYdFIsEPIXLW1YnCyJNglerjVakOYPL945xdioDcxOSbMOsY/0ncCRapAlGRwlneTJc0A/vbtj3HjxovC9iFgRAkep8OGepUgVgUOmzLXKubzYkS3sDCPTColAT/1ME0MzMUotI63vvY2PF6fGF0RsKVkDP/r9alS56ow/Kpwm8ow56JI7q6h3etAsVhALF0AXEFYA9348NMnSOUKODc1jo31DQFGbtx8Bf5AmzAatzY3UMglkU7F0BbwIJWMiXTOzNkZ3Lp9F0OjkyhVgQdP5nD1+g1hbBOEj+wfCIgTjewhsr0Mn5sGjkwYVIS5yXYdnziDw8ME/IGwgCOvvfE6pgdDSO4uwGSxwukNIF2oomdgBFaXF4lUHmvrW3j0eB5/9Ed/IrrltXJagedH0jUqWFU4iEWCXg2SVmHG//Zv/hR/8sd/hGDAJ+A1NVVVqXdWNKA//ewB/sXv/z7SmbwE+P/7v/1TYdaJL0AiIUw6h82Mzo6gjDG/xynMc3PDgnyuLBIKDpcD7777rgDxDN7vffqpaA1X63Vh8s/NPUUunhDm/N//+IeYvXxZ5HzIxreYHAj6fShmk3jjtWuwmUtoSHm9TUB+h9MFt8dLJA2Vah0urxeH8QR29w+klJ7PsbO1g6uXL6O7OwynjWOaRoMVpNMpSZh19/ZiemZGQIBUMgGf03G0rv2qjMYvWgiN1zCC56eBQxrspVyUYv3Zfg3w/BiYEDioaf7H+cIgX+vbaoCe41GPBw18GRnTepxocNcIcJ0EQDRY82xy81kmuREgP0p+iu65lor44qO0MYlqbO+TTFX9OZxTwjw3sNo12MHXaAkK7jsEHTkmuJZwjPIf33bv7j309vZJJZLP55c9QHSJKQNlAABP6//TEienAX4nqxc0O1O35cn/GhPRut1Pfr4R5Dn6WzPB8ix4rkBPJgsIxFGihv+tVmqyH9y6cwexeBw+nwdXr1yB1+tpynAIr98gP8HKh5IkRwtloG52I1+o45PPHiEejSMZPcTX33gNy08foyPkx+BgD4nb8Ph8sFgd8Le14f/4P/8MY5OTeP31NySJsbm1KUntvd19jA2PYnl5RQBhgn3pdEaSpmQ4R6NxdHV2Y3d3T+7fage8PjvGx0ePQGVWFBAAk8SImOoq3WlW4vjbOvEf/vz7+Of//NvweuwiG2a1OLGysoN33vlY9o6unm5843/4On74g7/G9dkp9PV0i0RDg7rRbg9WVtelUufipSvyOyb2CHwvzs1hsL9fEg5ulxP5XFoSMJQJaUqQK3VlAtONMoqJbWTTKWGvk/GeLZQQOUwgmc2L7vbs5evoHxoWgP6D9z9CONSB4ZEhMX0ki5jPpeatMuRlX2rZjkI+pxIJzUoUAqi8F64LbGed2GKClYxpreevx5gxUfNsIlHJtuiKBlYncF8dola9jUx1xb7+IvBcz219D0dzuDl3T5tfvyl4LgCpGKuq9UevgQoxVWxj7inyN7MFt27fQ6FUx97uFi5fOIf9vQ0EfW50dLRLX1Fm7DCewY2XX4MvEJJ9ndroP/jB3+Ds9Blpk/GxEZErk+SbeCZQGqosLPfPHy5IpcRrr76Mzz+7h5lz0+jv6xVTy2q5LHNCVZKxIsmGah1YXl5WVZImtYZxTWOf82cmBgl066QK+17Js5gELOd44XqmtdAJlueyWblvGtHLOatG6T3uEzScVfOH38saBBrVmrCzv4+79+7KeTIc9CDstaMr5FcSKBYHYPMANpcyCudYaALouv90clX38dH6JvIxSraFsoms2hO5GadXmOc1kwUf3v4U5YYJb7xyHW6HGVubESytbCORKiAQCmF4bFhknnh2czs9cDn9KBUr9IBHIn6IcLhdNOXTyQRuvHhd2lrY7lqTXtZ4jgUmuTSYfqzbrtudr1IybhZYnGSeHxszc/y88PX/uYUT/UrRYutFrRZotcBXpQVai+JXpadbz9lqgVYL/Not8GXguQreeSCHBJCZRPSI4cSDpxFceAa0gSqDLxTLUmL+/ocfY3VlCw6XBxcvX1GGicUCxsZGhfEajyTR1d6FWDwi7OHHTx5gd3cLr7/xqpSik8FDjdvV1TX4PB7cuH4Z3V3dAvyyrJYBVaOhDs4bqyv4xU9/iq+9+RpcdjsslSz81jKc9SxKyUMpK1/YjuO/35lD77kXEOgeweDgIFzmKg521hFsa4fb68PhYVTY4aFgUHR0U/EI9rZWMTk6gMHedgS8TtStXixvxYVlF2wPweVVpbYMfBmIUd6EgLODMjWHMWxu7WNzYwNdXSH4PQ447SZhSre3B1As5eALeODxuuQe7TYvTFWywy0SAL/3wUfo6R/A1JkzyiROqmcZ/ComFGVhypWq6OESYMjnSiJpQHbihdkZuN0ONAR+Zwk0ZUNYgsuS14aYXDYsVpFBuHv3LsLhEKbPTEp5s4OM52IRIllA8LtclsBbytGrCgzY290RpjLZWqJ9azGJERxZYjPnZ6V/UqmMBDDZfEHAr5s3b3JwSeLBbKqjXkzBa6kiH9tDOh6RZ6qb7dhLZLEeSaFQt2Fk4owwAufnl3CehnWDI1KyS73Sw4M9eF1WmBslZDNxMWgtFwoYGR7F1u4+bNQIrpmwvLbZlA8JCMibSaelr2lY6bJUYBddVUopUFKiJgEsEwGH8TTsTr8Ef9lcES+c68NotwPZfA4WuxtmuwvetjDKdTOsdo/I/vz85+/j4sXL6OrshM1K/WUjeK7YyBLcVWqS9OCcIkBSN1vxZH4JTx4/xO9+9zvC6EynEtIH1AOOxhL46OPbuPnKK1K+/uTpHBKJDLq6+9DR2SVzhdrB1Hy/fvUizCgznIbXZVfGilaWV5ek0oBtQGY4CfERMsOtVsTiSRk7o2OjKGQyYj66sbkmSQXK59RrZjSqZkku+fwe9Pe3w+FooK+nCw6LXaRKWNVAkIODiEAYQYxShUxBCyw2KzY2tjA3tyhrgd/nxtT4GAJijKbA6c3tbXzw0Uc4M30O585fEI1eC6V4NDJ6Qkrk1138TgNQTwOeeV32iWL+mgXkIrCiZVuM7zn1HiSuV6xiDQJpIIpgCoEKrhcaENOgiQB5TYa6BrD4Wbo0n99rqYbTwHNjAkAlaY7BEWMbnmRQa/C8WlN6sXL3TVBFX+fXbWsjiC6fp2VbKEXUvC+dONB6wFJqT/ZnjRIsqiyfbc/xQiUjMs9Z5UN2MytZ+H6CS+Vq6eie9b3rdjf+rJ/pJCj4vLYSEFV0q7UOdVN836C/b+wnYxsb20snaYx9JsBb83J6TVD/VaxJVh9xTjGBkEgksbK+ilypKMz8qclJqTJhG3GOiLICW1gSpM3EKvICMJmtbpQqlCex4sHDeeztHggDeX9nFx4XJS/Ow0N1kypZoO0oVev40U9+hu7+frzy2mvC8tWyFqzs4V4gMmHchcgWpmE1gWsablqZwGW/qXGn6m0IIBdF85xzSsstHQk5c1xQbsdukwQbZbBu3bmNb37zTQT8btl/drYP8IO/+TEczgCuvnATw2OjiCWj+Ojdn+LcaD9mz58T5jkTtJR8unXrNuLJFIaGR9He0YG2UJskEvgkZJG7XA6kU0n4vF6Uy0UF0LHKqlpRbcbzTzWPRnZfJLCYdLXaFYM1EkthZX1LzMUjsYSYkobaO7C6uoXI3iF6+3rR198rCel8LguX2yVtQqkK8RUQOSezJHnp7+Bw2Jsm6TYlAyJmkHwtvzcrKbYmy1aPIwWastrg2Afi+HuC58d/O9gneF7E0OCQjBl51uZ6qvtIEmbNOW8cz0bQ3LhmnLYWPAvgf/FqYXztURJPDFvV+/S8kIIt8fyguYySwZI5abVifnENmVwViwtPMTk2KP8a1SK2NzcwMjYOt68NmzsR5Et1DA6RRFCTdr318cdwu51iXE1mc39/r8wfn9ctyR8CtrFkGvc+e4KrV6+IOejaygJee/UlkflhBZ60H2/JxEq3JJLZnJxJObb1+Gb/8xymZImmRGKKYDj3aP6e61h/f/9RBRL7ggbvu7u70rcE0wny83k5zwnG0yuI5zWHk941qpKJsjBsMDHEhRULS8u4e+8eAkEfOtp86PC70BX0w+NyA1YHTATPrW6YLHWRPjy5LxjH1dF6Jcxzdk5NDHpZveKwWRCkTJ8wz6uiEf/BrU9QqgNfe+1FeBwWrKxso1IjqcIJf1sIpUpRjM23tzeRz5Zgs7mkQiWeiUmynnOBz0KJGVbucR9Q4PmxYajsqc1qIJ1AMsYkbKcjEN1khs3lPZJt0ePu2lv/uoUT/bobeuv1rRZotcBvdQu0FsXf6u5tPVyrBVot8Ju0wPPA85MgCQMEYZ6fItuiAQl9aBVGYaMuLCoGsFvbe1hYWEFndz/K5RpC4U509/Ti3mefIJfPibFSb2c/ktEkanUCZxZ4fS74Ax709HQJGHv//n1hnZPd0tfdDYdFlfLSPLHO0k0LS5qVVvbTp3Pwut1YXJjH5YuXMDbcC5e5DGT2UE3uoZRLYz9dwnoaOCw7kKlaMDU2irNj/dhYfoqegWGQ+ctAiEabjVodHe1tSCWiWHj6AEP9nchnExgb6kdX3xgatoBIslTqNZGYyOSyAggXCkUxAi0VSfeDlJuSFee0m+F2WeB2mhEO+VAp54X5xoDe5faLkRNMVmH9VSsNVBsNFEplPH46JyZtwkSTcmulzWlGTYDmCo1JGYyb7QKe7+1F8eTxnEgaDAzQdDQHs4XAAPWzmyZoDQhr2eJwoFiuYn2T5m05TLN03m6hoAvIinM5lH6tMtlSSQpqf1IiQJi4NisODg5QKpdEwmVvZ1tYWKwySCZSIjNTKdfENI6M5GQyLQHk+Pg4/H4XOsJBVMslASco5VEUDVGT6OI/mVuAw+PD4PAIktkCOntHcP/BE1y7dl2AWPa1y2GDi7of9QLcdhP2d9fl51qlqowpvQE4PQHEUzk8XliG2xcU3XMxv6XWeKmMrnAIS48+QdDnE/1QlmQXijl0dXeK5nauXMPjuTWEwoNwugLI7j/Ga1cG4fF5USRQ4/LC5QvC4aEZLfufzDEXPv3kcwGl7C4CTBo8l1nTBCWVoRvbR4OzNB9lqPhnf/Zn+J1vfF1kBdjfbqdLwDQC35lcHnsHBwLmENRaXFpBJBIT8CaTyUvFRqmYw9BAD/q629HXHQJJddKfTrfSnidAZ7Ygmc6JtMHc/CJ6B4elamFnd1fG8OjYuFQ4xA93ZexmU0nED5Myxvi6yalJePxO5EopDA/2oz/cpUDGZgJN7PusFgEGxPCUZr9VmqBaYbY6sbG5Lfc5OjwopeMEpouUObLbsbSyivaOTqlSEGkXYdSqr5Pg98l18IsAnNPee/L1mhltlNk4BjyPDUN/NfBc6aye/AyukQQ9yDDV66fW1Na/0+anRgamNsLkZxNsNgKxGjgzfp5ez7UEjf7ZCATr62vwnIkj/aWBieftNc+TcdAJAeO9qP1BtYURuD4pIcPxQlyKAKfS+ibzXMnbqGoNxahVMi4KWJcKnKZciXGMnLzvk/1vZMEbX2tk3fL33AcVgNXUxW4CjzoBIK8xSLt80d588trSFzSqbCbUNHhutdpF0oMJsYcPHwmjtaOnC5euXZI1im1CKS3OOQJrylCP+40CzxvcJ2wNWZttNifKkhOxoVisYnNzB5tbOyKbsr65IUnbr928BuQTwuj8+M4n6Oztxwsv3USl3hC2LAFmpQldk/82wORGHXbSypsG0Uxo8J55DqChqU5+EKgXQ05Cb1Wa0qr7lkqEZpsKQFqtwWq3w2z34sc/+yleeeUF1Ko013XhFz/7EMtL2/jGN38XvQPDuPPJXdx/dB+VQhp/8i++i7aATxJ1BNBT6Qx+9A8/kf1HGVdbEGgLwh8IoM3vFVbr4OCAAHP7e3sg45s+DJVKEZl0SpJ4nV1hBFxW5CNrsh/SpJJ7CauNyjUT7n32ALv7MfT0D2Jv/wA9vf0YGhzDyvKaMJcJnnPPpD49JTekis/KCjGbzF3unTbKYJiYSILoWyv9+7pItVC+xijTpMzAVRKH41hJGR3rmj8LbCvwXM93GqTT82RwYBBWJgDl1PGPYJ4b5vBvcv40rlX6OrIONRqwNrXddQ1FnRVqhInl3KfWTCYCqDNuMruxsrGP2GEE0f0tvHDlPFx2M2LRQ8QSSYxNnoXL1453P7gNm9OLK1euY3VlBXt720fJoKmpCQwIeE4GuUqgOOxW/Lcf/D3aO+nB04Nbtz7ExQtn0dsdhstpEyk78qH5P7vFLuPN6faJlBrvTUl8qYoyuVcLz0sVOSvx/js6Oo6qaVi1QZCdci1MivKsy/OJXv/3dpWnAZnnWvKI54lanaxqrhus5lHVDXK2MFvw4OFjfP7ggXiRdAR96A750UNJPYtNdlOTw4uGlUl7VlscJ6b1XnCc3FK9o2VbJDHOvZjM86UFuAieB9vEh6FQqop5+vsf30WhWsdbr90UI987dz5Hte6QRNPk9FnkSzmpOFxaWhQfg3B7N1wuL/aju7h+/YqcAWnKWszncHH2vFRwSqWEQbZFpQmfTWRzrHNu8F5124lxKCtGnB4hGxjnSAs8/01ncOv9rRZotcBvWwu0wPPfth5tPU+rBVot8E/WAl8Gnh+xFXlwbpSEeW4M+jVoo0EZ3pjIG9TrYr65u3eAzz57gFgiLTqtV6+/iGgsKXqpaxvrCIVD2Nnewey5izjcP8SNmy+IhuRhdB8jo4Po6AhJQPDOO+8Ii2d0dAy9XZ0wV/ISJPiDIWTzJTg8fmzvHGBpeVWCkukzZ1EqlvB//8e/wPf+2e9ibKgHjmIE9cQOkvtbMLn92EjUsJEsYy+egdtmwffefgXLTx9g/Pxl+IJhMZRcXlqWoH5ifAw//8k/IJ9L4IUrs5iaGEYidgC3rwOJbB3FUhlZlkOPDMPucuLR4yfCrt7c2ITb7UU6lRVWbdBjhtVURnvIh/Y2N/LZJLxel2g3ejwhWKxeNEwEz5V0Bs3SHLzek6fYPYjgxRs3pESXrDEyhViwqpnnVrtJpG0Iah5GEpifW5ZkxauvviKlyPVGWf5ZLAx6GrDUmwajDRMqDYgUyPLqiuhMt7f54XJYhf1FBp7FRDaxCrL5+VqWh5G3lBsTULeYJNgjSz22t4eH9x8g3NGpqgzyBAnrwq4uioxPXdjeIjkwOyXASKkGdPYPIRJP4Z33PhRd/HKRWtqdGOgOI+h1i2ZlJAtsbB+IyWaxWBIAp1rKI+h1YmSgG53tPrjsDZjq1D0nU9WOVLaA+4/msLUXgc3pwdDYJMId3SIvUKvWpd1qlSJSB1uIEpA2k0nVJvrw1Oa0u524/2QBuaIJNkcIXl8HkF3F7JgXbe0hASisDhdcvgC8gRD2D+Lo7OhFsVjHwvwyzs+cAyzlZ7Q5NRNZMY/dQr7kfVCOqFBpwO72YWVpEe/8/Gf45jfelsQLASfKABCATqWySGdz2N3bx+b2jiSpfP62pt5qGeH2MAI+DxLxfXicFhmzA32dwpjL06AsX4DT5UEqnRMm5U9++gtcvfYi5pdXhFnP5MT9h4+RL1UxNTWGXDKCvs4gTNUKusPdKBaq+OCj2yLFEggHMHvlvABP58bHm5JCyhiP0S7xHs5XBrFklBE8onxCrlgXtpq9aRqazaZFboYMYj4bWWWUxaFMRZ1AhEgqqGOdkSV3Gsv3y9iPpwGoRiBcg6TsH649BDQ0O1r0XnWJvAFAPXVhbuqdK6NH9U8DxUzSEGBTxoKq9F4zyzmX+LkaCNBAtwaqtf46WYlG8FwDZc+C51yXdeLrGEzT19Yg9vH9c4Y3ZREMzPPnAdKnJQaMQPLJvmDyRANnHBcaCDSacWqjxEq5KBUPSraF81kxmzW4bLc5jsxBOd6qTXD2ZP8+mxw4ZtMbAXy93x3teyd0gDXz3GguetrY0+34vL/p/jKOt9PAc4Jy1Bznusl1lklk+iIQOI+n45Igq5QrwgAnqKrktFSCSYPo1LBuiFSxSSpcyAyvVMjqtyOZSiGVzWF5bR11ixnFcgnx7XVMdodRyBcQT2fx8htvwO0PINAWEkmuXC4toCKlvNxOO6w2+idwHebYZeUM110C6QpsI8Pc7XGrJqk15B40W5pj2ChXpYFgrhP0pKiZHdjc2YHDaUJ/L5NyFjx9uozVlX28/Mpb+OjWXWzubKNuruO73/o6xrpDCpxvgslMMP70Zz+Xahyn2y2eFRx7lKSZGB1CIZcRmYyAz4enTx7LPsZ9mjJbshZ5HMJGDrptKETWZW9zeQIoVuqomW0IhDqRzVeQLZblXlhltLyyJiDgtasv4KOPPxI5HY/HhTNnppRhuRmSTKQhomLcN2CzNORnPf91pYseszzTsP+ErW+jubaqZJEKKQNLXJ+/jhNt4mp7VPViBM8J/P46zHN9bWMViV6TfpMD6WlrhyR+GgQ8uQoRS1ecY2HEN6s/NKOYc9LMCsA1Aq30otmHx27CUH8XnA4H1tbX8XRxDW9987v4b3/3Y0lyx2JJkRg6d+6sJC9orP32218T889kMiYM845wu2hvM1F/dvYqtjbXJany9tdeQ6NG+SBl5l0rV2SuWc02SX5VGiYhIlDDnwA4EzJM7DFRwvHONV+qy+rKwF5V06i9RSfexNfHZBIwXUu9ULqlVCzi7NlpuTf6O7DSj5Od5sCsIDuqjBKT5BLuffIJHj56hKHhQfR2tKMn3Iae9nYhT1RqFphtXorHs9QEZvOz4DnvxygPZATPuQ5IZUSDmueLonnOZ7U7SDgwgOflGr72+ovSp5uaEgAAIABJREFUH0+erqBUtWE3ksCLN19CtVYWA3jKsfX1DiCbKSGRTCOTT+LVV26KrM721hbW11bw5uuvoa+v58gsVCDzpuSdqsJsJo8kqccES13WCu2hwXZnJpbVgay7NILnLdmW32T2tt7baoFWC/w2tkALPP9t7NXWM7VaoNUC/yQt8N7f/7uGBgp04KoPyUbAQyRCGhWkYkr2hMwcbXolYHrzMCs2QqJlW0Oe7GGTDX/11z+Aze7BwUEUX//WtyRoYfB4796nolcep4GQw4FHDx/hD//l/4i9vR2sr68iFArg/PmzwsT65NN7KJdKGOgfEHNQm4lstxpMNMhkdGWxY2t7V7RVr1+7JuW0LLmNHh7i/uMn8Pl9uDk7hXxsB+nDfWGlleDAp4+XhFFMWY1rly6I7vXI5FkWpMqBfGNjA8lEHHarBY8ffo7z56bQ2R4E6iUBl7MlM3ZjJfQP9GNvfw+XLs7ik0/vyueynJ564AQ0pL1MgNtRhdPBwNkkkihSHt6AGFqRzVyHAzCpf2LWR4CcDMDbt2CzO3Dp8uUmM43cM8YDZGkpFj5BDDJ2rRa7gPUMRDrCnVLeS1DJYqUhKMtYGzBT4qZhUSahDSCeTGJ5ZUXKyqemKAPAwJr65gTbyeimHi0DNQWIqoCFkgJkn1sVc7CumNOUqaE7XTaTRoRl4oWcsMrdTRYV+yubLSCZyog+blubFyZzQwAJCW5MFtidboRClAKxInqwi3DQR4Qc+wdRhHpHmwB8TYzllKArDUz3sLe9KeDwC9cuoT0UFDmdXK6IDz74QICiy1euIpsvoqunD22hDgSCbXC4vChXq5ifm0O9VMT83LwA8zReDQSDYliYL5fg9DBA38LEmfMoFisIOUoY73Ehn88IW5oGt0RG/IF2qYRomFiNYMfG5h68Pj/C4SAIXpCJSCNOkVcQhMvUZJKxTJlt2pDxXKmZUK6WkU1n8P0//3P88R/9Efb398XMkwxt9gMN7NbX1/HizVdwGEscSSccRqL4yU9+KpIEkxOjwt5lmTWNeGfPTytWn4nMLIg2O01TKaVy7YXrwnQkIzWTKSIU7sLS+gbayFazQtjnjVoFF2fOw+fxSfCeyaQFWIhGD3Dp8iWEQp3CWCdDjsxNGRMcG01dVjG3JZOYVQw2uySJCAC6nC6ZJwIskl3YfI8w6yzUlqWkDgX7nwU+jck8IwP45AJ5DCg9K1+iAUzNJtbvM75eA1QamNaGlAo318dMoxGsQMNHt8Dk2GkgEYFzrYdrBFT5e847bRyqQTXjM3GdVVrY9qNqkGMwVks46HtQbDzFVFWVDhw/fGYNRvPnY1BBoa9GUF2zzzXA8zzA3HiPzwOPCWYIi7RWEwkFI7DNZ+Xf9b3yNWRY8v61YagCdigdZRbmOccP9xS9np40DD0NOFf3+ayUztGep9D5o1cQsNOscyPYbmyTkwmC539m85MN8kMKQz3uq+Nxpe6BQBsBadE8p/mdzQKzVRta1kXOSe6Le2LzmZg4pMwJAWEqdMl8awJHBLBp4Pze++8LKN7T1y8MXa6R2+vr8Fmtyu/CRoPvBMKdYZGn6hsYRMDfhnKlhrX1bTEMrTYKwlz1ul3o6eqE1QTksxnZ73grAhJTYoj7YI2Ma6/0m9KuV2xrDcKq+cVxyr13C+tbhzg7M4vV1SXcfOkF5HMZkYG7d+8zrK5tyN45NjGKqekp+D0u2FkBxP2IfHgycM30WlnF5w8ewuMLYub8BTkvEFDl7jc9NQ4v9cibWuS8VyZqaMpJmRXOAYLo1ImuZaIsg5C1jc9Dg3CaIbeFu4Vpu7a1h6eLK+gfHBJ/jGCgHcMjI7hz57YkPFlFxyowJoTJ2nc7HU3zUY41BVRqzWpxwbAq8E8SXM1qBCZWOQ7YBko2So/h44ScJCyPtML5Oqsayw1gd3dH9L1HhodV9UCzkkyvbyfnrnFN0vNdV2nIz0dq07/CcfRIvurZtVENe61rbvgbb7mhzj+Uo5OquqbXCvcDAtAiWyU5GVY1OfH+u+/C47IhHtnD1cuzYvD58e07sDu8sLl8KFYbGJ88I/se1womNTLpBCrVsgDvNrsVyVhc2t7lcAkJpDPchVBbJ9bWluB2W3H5ynlYLFyzKmqmNUywmDj/uBbZIAx5JjfEK0hVCHD+7u3vN4kGZjnb6MQo91BKt1DChf1NCZeJiQl5L8Fz7gHxeAxPnjzCpUuz6OwIy3n06LzVMElVxcLyGta3dvHiSy/D57SjmCCB4TNsbG1gZGRQziiz52fgtDtRrVDmhVUO9M9xoMGKRKtKdhnXLeP6fdT/R+atDSFWHOztCFDP+/b5gojFUjBZXaJ5Tjm4b3ztBrzOGipwYH5lF0tru3j77W+iVimJofvu9hZKlHdqWIWEcOHCtFR60vdoc30D8dghXnn5JbQFAzJmpUijWTHBdhYzcYOsmDEhye5hm3I/5Xw1O1yoNo6lt/j3lmHorzB3Wy9ptUCrBb5SLdACz79S3d162FYLtFrg12mBD3/07xuaRcdARH+dZJzw9xZTDcloROQUxDTSYT8qb2UwyC+B0VnWXmdtOE0Bi7Da/fjxj9/H/NIK/uAPfx+VWkmYXeurG/C6A4geJrF/sI/Js5MYHR1BOp1GgtrqZhMuXrwg13n44L4EfQP9/RgdHhJzI4LqlK9wuD0S9FMGgiwkp8NKFXSYhCWXFZ3Dn/78PTFLfOPlG0C1iHQijnQyhVgihb2DQ1y4fA3+QAibO7t45dXXBPhPptLY2tpEPBYVhhpLTIf6u4W9Uy1TAz2Kpe0oLJ5O3Lx5Q/Q1M8k4NjdWMT4yJEwfgrpOGyVaHEqasVFmFkKASzL/zFYHzBa7sG8bDMDMlCog2EAgSGmVMnC6desWrl67hk5hcit2qg54dVBDOZbT2KInQR2J94imNKxNkApiKkWTRpqE+v3eI8bwURDeUOy1k8HU6WON0Y0ZVnMD1VIWlUJK5H7ymZToVxaLZRSKFZitdhxE4mIuKoGmRTFiGWiSaVfI52UsUNO0t6cHKyvLAn7UQdNAG+yiiamY7wRw+Zwsh2Yg2tfXJ//IWGag+td/9ZcIh0KYvTAjY4IGg4G2dgHpc6UKAm1h0eV3O9xSLTE+PiGgMg3dZmcvYXt3B4lUEi63Ey+/8rKMTaepBHs1L9UI9UoBNuqGWoBiuYK29h6YqY+eq2HngHq749jf2sb+7jYuXZ6FgwkUAlPJmGg2KyCdwA37hXOIgEFd2oayJv/L//rvcOPGVQkCyTp7+8034HM7kM2k8PFHH6JUrss9U9JH2GgA/vq//Be8/PLL6OntlRLu9Y0NbGxtI+h34urstGiiUj/4k3ufY2h4AGemx5ErpEEtY78/iIcP5lAo1tHe2yvyKS6PSxjkkcM9Saqcnz6DrlAQ/V2dWFmYw9OHD6RNXcEO2B1OZLMZnD9PoMEi7DveuxF4Zf+V6yWRlZCxxTHGwLbGCgWH0ryvV2A21USSiMCf1aykIY5BbBXwH4MUTfC9CVzIWD9hOKdBZKPUAV+nAVs9r4zzS49z4+eeNvaNz2f87NNAZN6Xll/RrHM1/pV+Lb9X0iVK21yDx/r+NROVy4RuA/kc8YE4Bu71fcr7yFZtMualQqgJnisBB2V4J0m7JgtSA2W6LU5Kjehn1ODFaW1ysv2NIBw/X4D05uedJnkiybqmzrN+Tr5eybT8snzPMxid4YYEVJb/N59V2K3HWvQn+0uD5ArEPzb0PW1MaVkN4/Pr59QAu77X09i6KoemYe9nW1Hj+Jppqc2h5dabz28EvOR75t8oEVGlz0JdwHPFfK3LPNze2kYikcLg4LDoKZPZTg15JjPnF1aws72H1197CcViEonYHszmmiRhbXYX3N52Yfqub0TgoESFtQqP2y5mo9RVdnAfqhYBgotyFqiJNBaTZPWGBW53mxgJ83noVcEvJl9VIohVBFWReikUSlhbiyAezyGfz2J8YgTnZqYRix+iLehHPHGIbC6Nrq6wkvch453VVE2d8obZJJ/JjfcgEsMnnz3AwOAIBodGJVm4u7UlPgsjoyMC/vFzyQSmDNn+wR48Hje2t7fE3JEa2n0hH+xoIJOOw03JFVbwUFLF4YLF5UXD4sKtT+8jX67C7mDV0Dq++73vYXdvD48fPRb/iBeuX5Ozi7legcdpR7XEqoq6klahF0Rz7dZj7GQCRgHWyqtEqr2aADp/L1Of12rKFsnvuGryTCGs7YY8T6GQx+goDVtV8tbo3SBLcXO91OPWuHYZgXOdQOcnGufE6WcCBTJrSSJj4s2YANDGpjKurVYUC5QaUgbURlBUJ19U1UIV5QqllMz46KOPUCkWRJqMRu80vI4nkrhw8RJqdTPqZjPWN7bQ09Mra6/P5xYSQ61WQjabErYzJc26OrphNllhszlgo99AuYa9vU2EQl6MTw4iX0xJwp+kjHqdhqD0W/CiREdysCqQ77XJXKN5N8F/greSBG2YEGwLIpvLy3mVx0Ku7yIt0tyHKOfF5ADPQfyKRA5QKOUxPjYsxuE28YJQ0lFV0cN3YGN3H3c+vQ+r3Y2hng50+ay49dF7UsnZP9CL9rYghoaGpXu5DtSqDdgJnlM73kLfGwX2nxxzxjX2qN8ErOacK2B3m6B/BR0dnVJBl0jm4HAH8O77t5DO5vHWa1cQClhQt3oQSZbx2cN5jI5MYnxkBFvrq5J4JzHBGwyhXK0jGGA1YAmR/X2RU+oMt+PstKraEIkckStU8i2ig98kdRjv0zgedSUXySecqyRnGNfgFnj+3Bnb+kOrBVot8BVtgRZ4/hXt+NZjt1qg1QJf3gKUbdHABQ/2OkAxBir6wEy2ajJ+KEEBD7VklYopmZRKErRi6aoC7gieE2xmQFNrOLCwsIm//eGP8K1vfwu9fZ3y+vff/QCZZB5ebxvCHe3o7O0SVvrjx4+wtrYigeb58+dE+/Dp08dS3kljz8mJMdjFsKiBUqWKWJJazQvo6enB4MCAMJzdLocwyxKJGBxuP3jsXp6fw/zj+yikEyBJmFqK6XQeZ2dmMDA8DpPVjv1IDFPTF4StRlMzMn8ODvalRJ16z5cuzCCyu4VKMSvhaLi7F+lCCdvbO7CYqdMJ0c4mq6avuxNel1PpkpsaIrXSEPatVfRcrXYnrHaC6nalwyj/WF+vgGqJY+sN7OzsYHFxEa+++qoA5yqoPe4rFSiw/RWDzQiWP4/5iQaDLwXKff75Z3j06CGuXb8G6n6Kbq6u+2+CM8KGluD3mKl5Mlg5Hm0quOczW0xVoFZAJhlFLhWXagDKv9CklIynTIbyIVkZDwzuySBlYEMGPBMF/LzVtdUj4HBgaBTeYBgOypw07y2bzSKRSAjQTgCG2rJkcRFInj43I6DE3Vsfwe/1IBQKCnCg9NTjsDldGBwek0qDR0/mBbxdXV3HjRs3cXAQwaNHjyXQJgizubmGickxXLlySQzFrPUyrJU8KuUcivkU6tWiMBYJyGeLNXjaurEXzWL7gIxwCwrpJM5MjKOzs110gl1uO0olpWer2lUZBAp2UVcmmwy007m8mMWGOjrR2dmFH//DP+CP/+UfChBfzGcwMT6OWt2Ezz+/L23S2dWJ0ZERCbwJ/lNjPhZPIBI5FGB0b3cDZ6dG4fO24emTRayurOHb3/4Wao0iTOYKahXOXZOw7ebmVtDW0Y1CuSLM04PIgYAzZHceRvYxMTKCgd4exA72sby4KNr/NpcTqXQa7e3tAs6eP39BgCgmPJhw4+/IpqMGs9lmFkkJGROVurDPk4kk/D6/BOTUBa6UCyKfQLZsvapY4/pLr10a1P4i1pxxNTyVUddkZhvHtZHRpsFUBVQ9m0jS1zaCD182D/l3gisESXRZP6+r5W14LbITjZ+lr69/x/cTxDmZCDht3mtmvb7G0bpO9mZTy/vkM2qJBj7fSWD7iwBzY/88DzyXfaJaFRkNff3T16tmpUJTx1bfhzHZa9y3COodFQM0b+TkvcpzNo0ujUnB08aFBs91GxmBGWMfP2+31dc8mVh5Zjx+IXh+PN7054lm/HPAc204y/7m+BEzVbWgiywU9xNWaIkJ4dlzR3sJk5b0p1hYXIbV5sTHH72P7377m3A5mHAh892Cg0gUIyMT2NmLo6OzD/5gO/YiEZQrRYQCPtEd597qtltkP2TViFQF2O0ibUaArUTpGKtKfOgxqasN9H9VUseO+/cXRPoqEPQLi3h3bwdvvvmanC38/LyKkvShua3DZqf6RDNxYJZnrjZqUlXEZO17H3wMjzeAczOzWFpaQTIWxez58zIH28MhPHz4EMGAH4ViXhKslMRh1VFXVxd8Xidq+TSKmSQKlHNxWJDLJOFiNRUBPZsT/vZOrG3vY3F1HWaTE42GTXSgu3p68N777+H8+Rl0d3VioJfAbA2VQg5Om1WSC0wkH3tgPLvPGpMwMvbkbKCY50bwXEvAqNRZE9BmgZGJhtwKFN3d25b1Zmho6FTwnGikXl31nDlZaWKUbWFFhuR7TyQoT50XzwXPn13P9XtZlUSpJv5MHXCukfTH2dpSSW0ynfk3/p4SP3zOcrGAxfk57O/twOVkAhbo6u7G4Mgo6g0zPIEABvoHpZrr8DCC/f0dTEyOIp2KI5fLSKUgAX6ys9vbO+CwOeFyenAYiYix5dLSHIZG+nFmelKMRkn66O0bgD8QRC5XEL+RUpEyd1YZ25lMFjyf8AzC8cj9m2x2Vi8cHEbkrDI+MipzkWdNnmM4BzjmCKZT4oWmwOzrSPQAobagnPMczbO36leTVEAwObS9FxEJNpIW+kMeqaR0uOwIt7fhwsw5YdSTZMKKlBql4WxO8edpmE8Hz42J2qOzX3PeSkVAMYeN9RU5v/X29sLhcCOTLcLlbcNPfvYu0pk83n7jOtr8FlTNThRqDixv7CKdzGPm7FkUMikkEzEkqBXvDSAYasf21ho6wm0YHxtFrVxGZ2cYmVRSzr6i9i8JUPr2qEQSj6Z67hj3QQ2Qc4yI9jwlvxxu1JoeGXr9bYHnXx4ntl7RaoFWC3y1WqAFnn+1+rv1tK0WaLXAr9ECP/+bf9PQrEeCEUaDNw0i6UMzLQzj0YgE5AQ9CGxpY6WT4Hm9UUWlUkC+WIHTGUI6W8VPfvYLpDJJvP31NxGPR5FKZmCBXQwuM9kc4qk4BgYGxBSJAO7Y6DC8XhpVVnH37h1sbW3g2tWrmBgbFekIBp2U3Vhe28Dy6houXbokwSxBagLj1GNliWeJQKTJhlq5hK3VJawtPkWlmEMxm0VHOCxmkh5/EA63F2arC7D6sLN3IIAjtS8ZaJ6ZGsfWxgoS0QN0hgKwmhp48ui+AAQkQJLd2xbwSyBARhBB896eLgEceD/ciBjk2T1+MZMyWwhYCWVULBD5M4FzAc+FWaaCXbY1vxKJONqoOSugAmUNKJGiABEdXCtFi2Pw/AvBLSKWwiYHNrc2xURsmKXccs2mTnWTXcTPoC64EWQ6/kze77NfKqDh9aswN6qwmCoi+YM6YQalVSxl5yar6PnmM3Fh8osupZDytZGmSYLmw8gh2kIhdHZ2wO7ywBXohNXmEENajlcNmPN59/b2JOAkGz0ajcLjC2BgcBBLC/MIt4ek9Lenp1vY7U/nF9A/OIypszMolatiwHkYTWDu6TycLjemp6ZlfP/85z/H9PQUero7JGD208yWMjLFPBwCu1dRyGdQLGQFnM4VS3AHwohnyphb2cHE2VmsrW1ioKMdw0P9MMuYoUkeS5WpNUpJCGUCp8HzeqUOp92BYoWSJaxIsGJ3/xA//NGPBBi/cvmy6IHmsilMjk8IQM5rEFiIHEYEZJiYmBSWcS6bw+07d0TrmCz+eGwfY6MDMJts2N7cx8HeAX7nd76BeqOIUoma4w6Ui5Q9otyPFaurW7DYnejo6oTL40ahXMTGxqYA6U67HVcuXZF+zSTTePT4AWoow+f3I51KSUKLfUejQLfHIwE2f08ZA+qmUmN5Z29XMchqSvM9cnAoUgr9fT2SrCjks3CyDL1App6S6tBfp7Hkvmz5ex5wrt93MoGo5xHnnhHsOw3oPZlcOgKCnmMiSSCL45Vrg9Y15ntkLgCSZDAC23p91vdEUIDgufFznzfvtb65Buh1EkCkD04Bz58ByZpM/tOY4Sf3CWP766qmk+Cavl/NPNfXOL3vjo3wNJBtBElO9hfBKY0AGtvC2F+aQauZ5/p1xvsy3pP+vNMAdL7uee3CvxnHqDG5YnxWYfwaBIBOtoO+vy8Dz3l9PUY5hrh/cK8g2JrN5vDgwUPp67HxMXR3dQlwzPWWr6VUFdfNg8OY+JIsLS7CZbfi5osvIJ9Nix70/fufC+C+s7svoPSZ6RmYrB7x+Aj6vWIgSPNfrv302aBGM0FzrgFMGM/MzMj+peQ4mDRU5qBklSqzTMo8KZBfMect2NmNYHNzAxcvzmJ3d1sY8GK8KdunApC5f3lcbpTzhaYUCSW0TGLiLaayVhvWN7axvx+VarMA93u7Q6qbaFwdDATkPEGZKxpmt4XahBhAgD5yEMHe7hba/G40aCSaiMLtsCKTjInBJM1WWXcnZoRmG7Z2D7C4tAWnM4h8sYD2cAdWVtcwdWYSfp9HTJU9LrvseS47WeG8P+qYN8eAMMK5Pyq5Hr3XHq15zfPBLzPPFStXKLnNcSeVJHWaslrFZDMS2RcgkVVZSiLmONEkY+xXYJ7razOBI+O5GWUb7/N08FxmyvG9GRjuxvVcv7dGaSarTYxn5+bmZJzyvpn84T4fagvJuGFVU6GotOCZnNjZ2kQidigZWUrKUTKtu6dPAHQxxybZ4tEjkWkhIzsQ8MLroadAWpmgUw4KFvR098i+xCqI3f0DzC8sSBUCv+gLw7mzuLwkVXMXL12UeyO7nOcqU0Od3zi2WZ2QLxQROYwKSM6zLhPL1N3nNQJen8xZJv9JHuGaz7FPYF0SO0xCs3qDckIOKypMtlKmiTJWNCYtlcS7ZG1jG5/dfyym9dlUAg4zJd+S4htEtvoL167IWZrnBJWIrsFhc0gbszLlNOb588FzVtmZUCoQPF8VGSKeq0gEyRXKcHuDeOf9W5K0evnF8/C56rB52pEumlComrG/e4hwqA3FbEZIFtUGxBQ+VyjC73MLmz1DssHUFLo6wyIJxb7RUoUEz/n8VCgqMwkqlZzKOFev1do/g+P6WPPcjXoLPP+yI1Lr760WaLXAV7wFWuD5V3wAtB6/1QKtFnh+C7z7d3/a0OCJ8aCsgYOjA6lEcuUj8JxBi2a/sKReg+eWJuhLUBCmikhslMsUU3RhlRqmG6uYPjspbLF4LIknj+Zx9fILAlbanQ5hDDOIePHF6yiXihKAEzh7791fiKzIubNnMTk+CjtRcbNZQEMaUKayWZHnUIZaVgmcCGjSCCxXbqBcM6FRq2J3fRn/3//zF5gcGUAfwUC3W1jMwyPjCLZ3wOr0YWn9ELFERnRR/QE/3n77bQlGEvEIgj43PE4rfvLffyiyJF1hL+qltBgcMognY0h0ius1kfbgF0Exgug2uxN1kxN1cuIlQG6aYIkurBX1JptVhb7UQm8Io4/BgC4BZn/wew18HQedx/IFJxmvp4F8Io9RV2W6ZAOTaccvpa2sjaOad9KUUlHyAc+yxE67NsFz6koyaUAjtGolD9QqUh5NrW8pE2YJtVTUW+AwV1HKpyQwZWDP52PgE4lEpD8JuLINCQiHOroRTRdhaZoEEgxm6T+Bcr6P4A/HD4POyOGhJCFWV9cQ8PtRLhdxdnpaGOlkrvn8QdE+p9YKwSWL1Y7HT+bl/uLxBLbWN/Cdb39beH6sJOCwagt4ROu0ViuLPrpdqi4IqlbEtItgsNPjw95hCrvRFMbPXsKj+RX0MXjvDgkrk8xtBp68ht2hnlXasSkhIe1crcNqsghARVZiKpNFrljG//UX/xE3XnoZU1NTEjASeO3p7kYiFkOorU3A8XfefQ9nzpyRQF2qROo1fPjBBwIQ7e3uwmptoFgi298Kp92LcrGEs2encOf2u+jv68DU1DiKuSLsdg+cdg/KpZq0ZSQaQ7i7E5evXkOxUsH65hZu37kHny+At9/6hgSyf/mX/y96ekJitDY9PS167FxX+D2Zgpwbn376qYw7Mo5feuUVPHz8BPFYXPTr3S6P3CeTHF1dHWhvb0MqScCiLpIxLocCk41gi/7eCJSeBJyeB3QbmdZ6zTP+1/g5WmJFG7x92b5iBIxPk/Xg+7WBHL9n22g2tTKUU/I1RsBcf69BAt5TgxZoTYNEo5zTafen74Ofq2VgdOWDbjMNmhsBdd0mz2vj54HHpwFqxrXLmJAwAtPGe2d3K0kNrYOu5C2M1zH2L7WuCbSdds/6ukeMerJhm0j7M9dofpYRVOf3J8FvfQ/P61/9/Pp1z0tsiHWFyGz88pfxHr4MPNescz4fQUUmFgnARiIJzM3Ny7r40ks3ZZzRtFdrSpPVzd/x/Q6XG0/nF1Gr1LAwt4B6pYrtjU0BsajXff36FakEmT47JcCdw92FapULW13Wd5osFwo5WXvYF5Ss4DW5n7HyJ3a4p2SZAFnvdbsLWF6pHJkn0gyaSVhKylCOg/sU1xGueXv7u+L9oMcE750VMw5Wd7Ed6dnRZJ5XmskDq9WBWDyJXL6E7u5eAQ2///0/x+/93u+JYS/bjO3AdfOHP/x7MRLl+kzJMEqdUJJtcnwY+zsbKGVTKObSOHtmHB63G+lsRiSrWAlHAP3+gyUkU2X09vcjEo2iu6dHktQDA33o6+lCR3tQzg/K94TgNjW7f7maxbiX67VKgHWRefll2RbxpjErWSJJENX4X/qrWEXCJxY7lP2G5xTK3qlE+fGYM2DpRxUvp1XTyLjWkkGnMM9PXRtljB9Xrp2W+DSuFw6HExWR8LHJfq3lnTo6OoTNzT5jAl2vo+xxrKALAAAgAElEQVQHgsOUz1tbXpTvOzrCwtzu7ulFNJ4UEJzzIbq3jZlzZ0RKj+N6ZWUR7Uzy2qnLX0OlXIXfH5CxWKrVsL6zjUymgN3dCBx2GrpbxcOnPRwWYsPV65cxPDKAQrEIr9svba7NcAnAM3FFogfHNPdSJvQpNbiwsIC+7h5p61SK+uYuqYxjsoiVYsPDQzKPN7e20LCYYLOz6lNVblGKh5VaW1vbcLk9GBgcxjvvfSByR+lUDG47sL29gcmJcXhcTszOnoeXxrNynqnK/NZG2AKeWxTwfFq/6DkqY/DIoLOhZFt2NkXGkf1itbHCpCrVnp/ff4q6yYyJ4U6Egw6kCnXce7iEUs2KmbOz8DidMqcoAXcQjaFnYFiY5zxnL84/Rb1WQVdnh1QQUKtd1io5kpJuopjn7EvSF5R57jFwzldp8Jy/Vx4bJlgcLfD8y84trb+3WqDVAq0WaIHnrTHQaoFWC7Ra4Dkt8M7f/tuG1tXVwIsGU54FDijVXUM8evBLzHPB/QiggzId6vAt4KK5gmKxBocjiHufPsbKxiYGhweFdUt5i3KRzJgCujr6EWxrQyR6iCdPnshBNxwO4aWbN4QVxOvfu3sHY2MjiMdiOH/uLKqlvASINAwlS3xhaRl9/QMolctIJhIYHRnCxx99gLZgEE5PEB3dAwj5vfjx3/0NutsD8DptaFQrsFtt6OzpQXu4E6H2ThQqQDzfwM5BVAI2spza2gKiLW2qVeD3OVEt5RCPHGBqYhQ+pxnhoEuCGXVYhwAWDOy8NEa1WSUg4t+ooWm2MEgnyVaZfLLsWYAeBryawdVkjREAYKAkbCbwugXR6mbAqMEqI8ClAp9nmY7PA2vUhymmsyQ/5KshwaIOOo5NvJqa1EaDOwOj8uTQYpBSIdu/VhFTVZNJGY/aLPxdVQJ5fi5BWQZvjWoBFtQEKNegIZ9xdXVFgk3qdrM9Rc6iVofZ5hZQWbGNCMKTAUfdUcVCI7Nsb29XgOTDw5gETSkx3nIgGAwKg39xaQn9/f0YGhkTgIfgNMFzSumsr22I4Wshl8c33noLqUQMfq8TVjPlSjjWS7ATeKrVUMjmkM/lVEmxzYJ8oYyHTxfg8PgR7OjD1kEMoc5eDA8NIeiivikZl7xXJhGa90/JnaZB7RFYUq3BKQaBZWVuW63D5nAJYE3dcmqQ/+Ef/k9IpdJYW1vFxsoKvve972Jrewe37tzBd7773f+fvffskuy6rgR3eO8jMtL7zMos74ACCA+QBEQ2qZaGPWs0H2eW5gfNtHpplnpmqdUS2R9EUSIJgABBmAIIEOUL5bLSe+/C+4iZfe67mS+jsmgkfhIiSKzMiox45r57z713n332lo01+4/dahHTLWqjU3ufxp6BEDXI6yjmq8Jkc7vtCPgdqJazov/bnmhHPl9izgMhVoJUqxgdG0MoGgNYTeHyIJMv4tade1he20IwGMGFi5dRyKVx49pVYZqT6TgwMID5uXnZWJfLJQGRUvspxBNxYZeOnzwjZmfUu/fKOCEzjhthiPa6+reSJSIrtFIuHoCiB0Ciof+vN89mEFgDqOafzeCA/rwGCJqBdg1aEXjk7+yLPNdx2tV6LJiBc77328BV9nWtPa7BDMYQnk8D6nqcHweeM1FpToA+bbLjMZQ5qCpj50+zbngzeK7v0Qymm9voOFD3uHM3t4U5YaF1183Haj5GM3iuK6SaEwX62piUOaLjbJKaeiL5Z9I8N19nM9htBnglUjbJVDwtOSNQj5hiquoAM2PefJ9/LPBcx0AmEZls5HxKHfOtzX109/Th1KlxSTBSB5mSKhKPJZGnKh0ELKxUUKk1cP3LG7DBgfR+RnSfKaFgtVCGJYOLl07B6bRIQsvhiiMcbpcxzMma8wnvVQlxqSoqct/lw/WqJLZ3trck9vt8frkejm+ClZTSILAejyckRtZoCGi0H/WreX9jYydx9epVkTHjPRJElLaV/H5ZmWwLeA5U6wo0I4DPaiVWPHHeKxarKFdr+PCjT6Q6hpUyNNOkTAiTCoydHHs0LWTylhVFrGRzs93KeeRSO8jub6G/uwvhoE88Ugi6l6sVeLwBpLMNfPTJdYQiEVnbUL+b95kr5KSihusTerN43Fr6zjC/ZQWI7jNGXJPYwfas1QUAZ8LZbnM8AZ6rdlfgOZudMYXgOaCkOvhdytixPzIe/77gefOY0f1W5JGUlLn6aRoTx40H8WL4A8BzJgiYKOFz4P3YrDaZU7g+VNKB1NBXhqJM1HONwbmDfYySPB43PVFqUvnAmL24vCoMcN73+MgAirkUvD4v0ql9YWaTyUwQWMzXOQFZLPB6fciWCshWK1hd28L+fgHbmxlYbZTjcwizvKOrHQNDvQgEPXDQb8fC89okfvPCXW63rPnEwBYWWdNs7+6IgS7HG0FkJmoY89m/Kd3CF++T98ZrZ5XX1t6erBdVwsgqckysnqCx7smTJ3HixBjef+99BMMRkTrb310ToDkSCcPjcuH82TOS6OH4E/Cca0vjGoTMYYDP5vmx+dlLLJNnrSoUG7UyNtaWDcPQiDDguQayOjyYmJyVxH9nwo+Ax4q7E7NwB5KyLvJ5guI5QD8gn9eNazdvwR+OYWBoCH6fG7duXoPf60UiFsX01CQG+nul8sRqmJUyuihzZKvILer+Z752HXd1NQ7XiawOqZO8weSP0V9bsi2t7XGrBVot0GqBoy3QAs9bPaLVAq0WaLXAU1qAmufmBbIGZbmwNDM5BCCvlpHe3zFYf3XZsPClNQgFADFKjwnoFKs50Tz/yT+/h2rNjkAkhuGRIdTq1Pktwml3YnpyDqFADCOjlJ5w4+/+jszVdgT8PmHd9PZ2S6nzV1/dwfDwkDBnhwf64fM4hGHc3tWN+48msbSyIoafZC+Tpdzf3ysbdBqWkUXePziKjZUlzE0+wqnRIZFvIYOdZc0s5Y0nkghHE3g4OQNPNImNrV1Mz8ygf6AfC2TPVksClkfDfkxN3IfTBpFu6evuhMthE8YSN+jcHIUjUWkj6p3u7u9L2XAun4fL6YbT5kKtwk1wSTZnwiLnfq9BtqS5/J+atqoxucnSrFcCC2bQ6JARpFnhSsbFvJltBgUFiBPsnp9Vm09lvEXwn4kPbsIVIKEBH35OvzSQp4Gh5q5FsILseqlkkHvidxU/iBtTaXP+S9jpdtRrZVU+bsgfEEwkO5nfP3funGws+R6BcQKuBA80GGXeBGkmrXkDRWbk0vKqARYCoUgY5XIFi0vLeO7554VlTmkYmmmyHwyNjIke6cP7D7C/u4PORBs62xNwOy3oaIvC5bQIgE5t1QwZ7sWyPHdePaUMKLPidPtx/pkrsDl9eDg9q/T0LQ14rJSuqcg5+dKsWzIq2d4EPwjesP9SfsBaV8+SesHUPy/XxAoPxXIV7//qQ8zNL+I//vmfC6hw5/qXYpBmsdpx6+5dJJPtMo64OefZquUifvXLX0iZtcNpQ65UQK3KrScBc5bxtyMYYMl5QRh7+VwB+VwZA70DCHqdYqxGmiRLwsnE4wY9X66jbnXgvV99gs2tfYQjCXz7W6/jwd0buPfVXdn0F8kMtFiEKR+Px6XcniATkxg0LeOQuXjxsjIDk807sXmLMD2dDsoKUZtayU8IS1KMiY9qjus+oGPWcRtpvvc0EKgZTDez7HSfZN/SSStevwaAm/u+OX7q4zafu/k7HNtMGvHzBIo0oE3w5Tj2uT6eHof0lzCDsnpsmMdr83fM16/jvGbxCvBpAJY6HuiqJHNpvD5+cyLB/DyOBdEMYIjf5zm1RI3Zc8PcRtowVDM59TUcd38yrgTgOQSrdX8wP1ct28IuxXiiGZfmBLL5GnT7mpOR5vtsjre6TXWMNIPnzc9fno1J8/xp/dH8Pd6jNmo0x2N+Vxjf1arEkXv37uH+vQd4/fU3BZxWeQQFHLHCiH2HYDGrpAhMEpCidBiN+xw2l2gTi7xXrYGl+Xlsb60wAmFnZxl/+qdvirG3xRZCJJqEPxASkJygnk3mNfo21GX+4omZ1KiUyshncrh//76ci9fK/s/r7e3tk4Q1mcICWItUhUqsMT4S4KcuOf03enp6MT09jb7ePkkOtLd3iGQHzTjJHqcZMefUMr1KPG4xZ6RxZj5fxuLiEmLRBELxBLL5Ij7//HOJyTopppNWBG4Zoy9duoj19XXRQ2ccbdRKsNAQtVaEw1KXNQHbT9iwbH+nE6WKC75QO/7xxz/B0OgouDLw+YNYWFoQhnM4HMCpk2MolwpwCYDpFNCb5yYgy3mev7ucTjHLJODL95lQ8Hl9yhRYWMAqHqqKFYHdD5jk0o9EZ9wuPyn9Qf8W9gFWX8lnOaMY67iDfmh0tOaEVnN/V4mS+kEVnTnumuPgwfhTAjUHwKU+3tPisgY9D74v8mYqmaK0vo0RICQEzpVMzDNrUJEKiXq1glKRniSc71nRmMPI2BhisSjsjbIkw8Wkk8/MzuSxD3u7e3DTtLbK56Cqc4r1CioOO+oNO1L7RVTKXNs4sba6KX2vrYPVWkOIxAJwOO2olOtwORVhgg+DSfxSqSKyRWTMr66tq8Sl0yUVADtbGzKHc05kE5UNsF/kETkeZbxS2seOQqkkT4cyc+wfTD7xmKzcWl9bQ6lQlOOwOm57e0WqN+kdw1jQ1dEhMoW8V863nPfZr0S+RyoanXK/WmpLz31PxismeJREEKWHKLHCWJJMtskxKNXo9Pjx1f0Jkc2LBpwI+eywuALIlGxYXNsB6pS2qaNSyIv00eTsnBAEAqGwJJWsljp8Ho+s/ddXV9Hb0yVEGPoMKdV/AvdMSlpgoQSiUXml5ytzzGf/kkQEvYbc3gPDUD3HXfn2X7ZwouMmpdZ7rRZotcDXtgVaQfFr++hbN95qgVYL/K4WuPr2/yXgeTMoIBupZp3bGpnie+qzAnSqfZqwnUSGRIEAsqkjWGpvoFCsgjKk+SLw5fUbQnau11mqDdGUnJqYEfb5yVOnkc1llJxDpYL29jZsb22KYWh7ewI3rl9DX18v9nZ3cWrsBCw0aySL0mpDuQ6RyqA5E2VcCH5SJkXkWwCUyzVh/vzy3bfhQB0euwUep010XP3+IHb30hgeHcd+JgtPICSAp93tkk0/N+jcVHUkE2hvi6FSyqE9HsHy4iy62snecgvThrrS3CSlM1mwTHxnd1fM0fb29/HtN98ypFscsNSEgiSbF279uHGRjaYQnczaxeL0dQCQcDMt7HWTPIN+Zodgy6GeaDOYo5/nwc+G0lM1b1zV77qsWv9UYAtZ5Py7meF6IDfyBAtdGYYqkhmTAGqTrs6tTFCV1jBgs9hEb5PAClleKyvLmJ9fECCBGuyxWFy+q4AzbkzLcFGyx6TtbgYpj/Z3tbknuC1AJCyYnV/A7l4Kly49A7/fJ0kDSgKQOf7slSvIFspipsd+nNrbxfrKEpKxCPp6OmCpV9DZHkO1SlbXlmzc7DZKFJRQKJWxsLiCkbFxMdG7e+8h2jq7MX72HLZ39+CjZmcpI7rABO/Z9h6PMj1lSTdBEW5w5fkq/10x3yW8TWNNgupkL5YrNbg8PmF9Lyyv4J//5af4X//iL1DOprCwMI+Ll67g+s2bUsLN8u/5uVkE/V58+N47cFgb6GxvQ7GcR6ZQgNcThMvhRTaTE6mFWq2A3t6ktO3S4gpSqRxOjZ1CZzKERr0spnx8VtQvFi12pwepbAkOTxBfXr+DheU1nD9zRgCla7/5UvorgQpqt1JugeOBgBTHFJmPBC37+0eQyxcxOjqMHI34vCxHr0mVBRlp7C8EkNSLCTv1mzleyV+a2L0Hshwm0LwZyG1OMmnw3Qyyst/ppBKZgewv1KXVDPDm+NoMvDcDocfFYx5fV1yYwXMNLHPsazDqiXHMe6dEVlNyQJ/H3E5mprwGzyU5Y2jFavDcDFrptuV3mwFkfW9m8Pxpbdx83xo40/doTnw8Cbgfap4Ly9TQaD+uLQRIVtHBlPgzMrqmOKVAIoKditGq21fHNA2m6+v+fcBzM9OxuX+aExrHJRQYb+ScBtvYfN7j+gxZv5w/moFH3S/ZV8WUt1RCtVKF3xuWw+gkKL+t4mpZsc7J7BW2Nr0YmEck0EeWrldkKJaXlkX2bG9nHSvL09jfXcUrr1wRkMvu8KNYrgurl0Axja+ZNa3ImFTzGAFaSVJQLqwM5HJK55/twpjAtqO2M4FA9nf1jIFKowq3h0k9i/yNF0pjRafTjZWVVfke9ZuZAGWynT4p1ETPZNJwuZ3CsGcClQC81WLD5uY2Hj18LEB2T/+grB8IjK+trWN9fUOuKdmWlIoe+jIwdj3/PCvggiKh5ve6ZQ20sjgr1Wshv0uY6DYmvwn00ySbpt6OEGzOML68dgP72Tw6WBVXqWNrd1euj/EvFPQJ653rFPqxkFDAZ8b4oqtRdCJLyzfJ86SWPc0PmRh1KN141feMeVYzGOSBK/CcDHSC59SM5zGZnDDI1QcSR9JH+eyNSo3j1oVHqm0M8FwWf6aXua/rca46n+pfZhD+aXO3Xleav6+vRyfy9CnlfJw3WalnVLhRe39rY1UkXKhhT1nARFu7JODZL2yNinyWzHW2rcflkUR+IZ+T50B/DT4nPs9CrYKq3SGgcKVsRT5XQTbL3xuSlMlk0zh7/jQ6OikDyGovJoBVAovjkfM9gXLKonB4MxnC9/hTJP1sKqZpEgPXvzre6MQixzvXCEzMpNJZbGxuiexQhASN3V3MzcyI5w6rt3jtFksV+fyOJLL8/gBS+5xbfejq7EIoFDbWnRaRQuI18j/tM8DksKybysp34InYbVTJcT6ulPJYWaI0W0XAc0rtsJ0cbi/u3Hso4Hki5EFnWxipQgNTi5uYX94S6Zu+rm4xGc7nMojEEyhWSXTZQ19vl1R6EihnVcDNG9dw+eIFIc8YrjAm8JzdymYk2NQ+Rs9t5jlL2pRa9k7Pgea57nst5vlxM0zrvVYLtFrg69wCLfD86/z0W/feaoFWC/zWFqBsi14864243iDpBbwCFoi2VkT7W/4tzHQFtRLoFC6KAZ6r0s46q4WRK3Jj7sHS8ha++PI6PD6PbDKIDhI4ddoJ3injx47OpABVLDN9+PC+MHtHRgYFNL/25W8wPDwochqnxk/AZVOamzTfLNW4jCcAbcN+KiObcW6CKMvBDdBnVz9FendfzMxCPo/IrpCdRBYcNyId3X3CRrHZ3dhLZxCKRdDT1yPl1tRsXl9fxcLcLHq62uFx2WAnj6xexsriPPqHxrC6kRI9Z27gUuk0Ll26JDqULD2nruWVK1dkQW/nRqRSVgw1AfwUG5sg/aHOuHpc/DzLfLlp0uw8bswEqGJpuWlTo5lJZO4Kofv3YJ4fdApDu1Qx2ciGVqxExTxXRpayabXy/foRkLIZuDFvdAmUyD1aCJ4/2QWVr5lKwtTE+U2VlV/78poAB88++6yU5JMNKWC7gGLsgzXYBagwnr9qLf1/+Zfa+6tjs49wcyxmoDu7eDw9i86uHvT198PBDXE+h2wmLf2FbLy6xYbHNMpzuVErlZHLpDEzNYHLF84i5HcL69DtJhBD4Kku+p4EWhYWVvDa69+CNxBCvWHBjZu30Tc4iEA4JEaZIMhkrQnbS9h3QlLkptlxkLBgH6C0TC7PRIwTJSZ9yM6kHn6NIJUdpXIFbq8P++ksgtEY/vr//hu8+uqr6GtP4O6d2zIO4skO3H/wUJJJ+WxG/AGCHju8ThvaYmFs7mwiFI2iXG4IqEZ5Fo7XYNiDQMCDIlnpNeDRw2k8/9w3EA25sLa6gFgsbMghWJCnlrLFho8//RxOdxBnL17Br7+4Jkz87mQSwUBADF4ZCz7++GNJhPBeKV3AhBHBvVyugFOnzkt7eLwuLC/NCUAejQSRyabk2smKffXlV0SuSHJMBjB0HDhp3iybqzOae58ZGDWPFf19PbbMLDx+jtfO72ot+eMC63GAvP5cM2hqjrdaEoZsQ31+kV2o12X8Hwe4qr4uCrYHf9fgQfO1mRNtZvBKQqhRrq+BY35WgzZmMMLMbtdtqIGy5mSFGeg6rp30cc3McxUTaf52mMzVSlHKUFLFAQ2e6zZp/skA0Mw8NwNu5sSBmXluTsCY2/Ho9ahgpv9ujnkHbHZTcsf83SNAYlOjaPBcKnNMRopPe+4y9xkIo/laCBJpk2m2kwBgjK+MtRImFYtVsY6VlrwKmA0BTXluSrYABLat2NjcliodVnmdO3sasWgI135zFdsby4hF/RgdGYLN5sC7732AtmQS6Vwef/Ld74nEFPWZRX+bDGEV8ARYtIEyFspMUZte8xKUZJh6/nI9lKhoVMUokcC3Mj9ViaLp6RmZ52kSToCQsZxSLuPjYyL5xgBLVjYrwjjP8p5pTq3kwqoCetIgfGJySlU1+QKS/Ob9Dw4OoVZt4NatW3ItBLjb25Pw+1ywWOpi0ryxuiSmoSGfCzRSpwE51xR2qbSywOmLoVx34t79CWSLZSQ7e5DKFKRSbnJ6RoBTMsgHB/rFDDEc9GBudkbamesWLf0mQDmlzRr1A/NXysv4vT7xY4nHY/D5lKSZmu0ODUNVF1PVRbx/zq9LS4vyuHkO+smoz6tPSvzj541BZ17/6b7bDJ7L7HvM/G6OgwcAuVqwqRnb1M+PA9D1erJ5PBiT+2Hy1FgHMJEtT5fJC9RRyKawsjCPjY1VtCXiUpkgADbNMiVR70S1oqr/fB6fJHY4dzFpq/1IeA38TLFawfzquszr7H5DgydgtbmwsbGJaq2Bra0txBNtIolkZeLEMBlVsa2G9Y0NWcsx6czzM3HDccr+xlhPZrVetzBxQpCb77MKg8dWPgA28RPgcdh3WeXh9fnFF2ZxYVHMN30eFyKBAJKJOOyOOhYWJqRvuz0BbG3uiEG92+1XlYUCmFukKoPJnkQsLgkt/o3XwLHIRIOOJeZwpVjn7Dt1lItZLBM8r5UEPOdaJ5svweHy4vZXD+D1BRANuNAeD2FpI4WphU3s5yoI+MLobE+ir6sTe7vbksQqlGuScNvb3UIo6IfHRVPdklQT9PV2w+txS/8Ukok2DG3QG4jJOZUA1fFSx3j9bw2eW8R3SFVF6lcLPD9uhm6912qBVgt8nVugBZ5/nZ9+695bLdBqgd/aAp/8/P8U8FwDEscxfQ428PWygOcCCJiY5xo8l3JKYTSzpLwu0hClcgPd3aP467/5WywsrQg1/fyFs8I0Te2l4fMEYLO4sLu7jbHxESnnpk7yxx9/CL/PI8ahiUQMVz/5GCMjwyLbMjI4gHDALWB1geWwbh+m5xbw6PGUaELz5XG7MT42hhdfeAG//uRjVPI5RIJ+MTzdXl8Vg8WxE2NSKrq1m8bYqbOoNGwYO3kKXV1JFIoF2fjcvXcHK8tLmJmeQkdbHD1dbViYmRQWL//tDkQR7+hDLJ6Q8xIYpMyI1jDWi3iCGCyRrVcKwuA7YE82GgLuUgdTg1gacKEWNFmABB3JOOOxqZ9uBlQOgRMC6gTPD8EXMwijNmeHwI/qFIfyLkpKUjHDuDHivcvmr6IAPIu1LsCuZkfzfsScVTb2R2ViCFxwkyNyNNxiGcw0bYTKTSmNn7Q5WaFSg93lkmNxM8jzsfRYg3hmTX6n3S4mVQTPm1/HgU7SF5m4cLhw6+5X2Njew4VLl2XjyfN9/OGHIg/y0gvPCXBDkP3Onbt45tIzSO3tgeebfPwAczOTCPhcSMTDsFpqiEXD8PkCiMSS+NlP38b3v/9niMaZ/GEyxImdnV2EIiGUywXYnDaRHiEAQmYW27eQL4lhp8fjk80xN6z7+7vCsiTzrcZSe4cHuUwG6f09dHQk0TCYbLVGA9t7Kfzyw48xv7CEb33rmxjsbicShk8//41UT9AEl7JDHqcDw/092NtYRSWfElDBRSanw4FstoxzZy8bUjBF2F0WDAz2YXd/D5sbu1hd28EzzzyHeiWP33z+CVxOG954/RWRfkml97GfzmBpZQPlmhWDw2MoVxuYm5uXUuy5uTm8+eabAjQTPOeY4PMR87b2dnzwwQcKJLC6MTg4jLa2KHw+JwJBL2xWJoysCIcCAv6x7LyQL0gijEkO3ZfN40DHLb5nZkIfF/zMLG5z3+WY1YlEPW71Jpt/07ItwhZ8CqD928Dz48agHr9mM1Iz8KzB86cFcZ7PyFMdAQ6O+7xmJTeDvJrxaK4k0Zrouq00+Kz/3QyqazC9GYD+XdOvmXkuEckEHGswhONGKnUM9vvvkm1h3NFAu75naSdJAquXvs5GTScKD6VqdPJCPwfzPZiPYT5O8++6b5oZ6+Y+2twuxzHPjzv/wfUTNDR2N2agn+c4AM2NBCsrWOTZHqnWUUcSaRCX+0CiQuYgixMWK+ekMv7l5z+DzWHDq6+/IhrSBK44hz66/xWmHj/CKy+/JH4n9+7dxzdeeBm5YknM/1594w0BtwUcb9RE2oxM0lKJHgYekSnRz5PXplm6ut0ooZLNZVGlJJF4QygNac5xTqdLElkLCwuStCa4zftmxRDnUSbtmOgrULqjrjwU+H2H3Yl8viDsXwL+lMCi5MPq6iqWl1lpo9i5oWBYKp7YFTlHfP75F/jOd96E1VpFMZ+Fx+UQaSmnHSjlsyjSPDS7j3qlBJtFgdh1mxuReI8ka+/cn0BX7yDCsXaRhesbGMbefgpf/uZLvPLyKwJ6xqOUYlEMekp5UPdagHOHA6Ewpcb4nFzw+3yyHmE1DsHNWDyGYNCv1lyG78yBdp4MKN67U5K1rGCiESWfSU9PzxHN84NxK5UYhoZ8kwGjOW4YQVglkQzmO98zxws9npvBczNY/rSE0tPAc3MySo8FHqNGNxGrQxICC7PTWJidEqJCPBZBIOATuZJoLI7t7R14fF7YXZRhIQjL/m4T80zKpbCqgQlaVjhRXa1UKqBQLOHu/Uc4d+4COr6cx94AACAASURBVDo7sL29pYzqi6w2WxLgfGN9Gy+88JJ8ltUjHo/7YIgTlE5lMsjmcjIPJhJJZLI5Ae45VpcW5iUBQgkWrgO4TiSYTwNReu7w2XM8UIqGfYBJgHhbh/Rl9k3K/jBBEPZ7EQ0FlS5/NYtsdkOq4ny+kMgnUoufni7VOkT+RcxWyYOxAEF/QDxeWN3B58zzaKP2J2O4qixkP6+UNHhelmpRti0NeTV47vH5kQh5Jcl07/E8inU3QvFO0Tx3U+owl8X29qbouXv8IZFtyefSiEVoGh5EqVCQys9QKACHVI9omUjZaEj1n4jjkOhxjGGoGTwXTXfK6bTA8981Lbf+3mqBVgt8zVugBZ5/zTtA6/ZbLdBqgae3wGfv/pXIthxXnnlkoyJa1Qo818xzMldkwyT+VAbrqc4Se6XHanHYUSjWcfXqNczOrwvjl2x0f8AjWua//vRzlIt1dHb0IBoO4tada6JxzQU8WeY0caI2KCHYzz79FCdPjokZKA1DS7l9YbnQkGhmYQm/eP9X8AfDGDkxLqahLMWmVAZlI9bm5xDxuDDx4L4symk6eOHcOdQbVvQPjmBxdRMjJ89gcmYB0Xgbcul90WzeT6fgcbsEAKRmdzTkRymfwZnxUWGb2dBArKMTdbtbQGJudmngRL1MbkDJYiLwTXYfGXAEpGq1EvL5rLwvwHO9ocwVK2ThqSSGAC6G0VqhWBZJE14DjTAJHnCDpTYLCuxWL4JDCpFuBvCaQXPN7FOf0/rjSrJFHU8Zj5LtLNIGIg1RkbJhzZBleTk3WM3MSAEvJYmitFcplVIj+/CAby9dQDGImBkg2ONyCkOfoCSPKZs6Xo2hcSpGdKLRq66FMgTKYFM+paRg5FCatUgAVd8Pn0tNJHnuPZxANJEUXXOyvgjUT08+lkqGoN8Ht9uJ6zdvCct5/MS4mNPubm9LGXQmvYu93U0xxCS7sFIpyiZ2fPwM1ta3MDQ4ikAoimhUgS7VCmVuanC5mfigzjg364olRaNUt5vAsQuZTE7YZfySx+tGLBaR+9jJFnHz/mNMTT5GqZCF3QJ8561vS1/hpv/R40kB0MkS7erqwpXzpzA1MYEqrFjb3JFy6UePHkmiaWNlEaXMLgIuG3o720RLv+Hg/VNO5Rw8vhCsdiuC0SBdgbGytopUpojFhQ0Eg1GRryFjnSpIbfEQ1lYWsbK8IOOPxnu5QgWlSkMSUTQCldJ5u11MzthXM9Qk7mjHxsYGTp86LYAPn6UwRm0e3LhxE9944QqiET/aO2Jw2GmoSokUqyRoAj6CQ0peRJCvY2RbpI+apEXMTGMN4ugoqGNdM4jD72hgln/Tmrf8ntYfJ4ihE0bHMSafBp5rMNcMqurr4XuMDcJGNErohXVraO4SqG8Gbc3nJnjePA6fSGgZwJZm0+u/6+My7pjZeGYJF16nlq4xg8EaTON7Wqf90GxYAWnN16XvWZ/fDJ5rENgcr7QkhQbP+TcdI3U/aP4pys9GLND315xIVMkRlezVMVTfv3kuPATwteyUYsXrPmUG/5oTB2ZQu/n3J9rFAC1/X+a5yLYYWs/NbcpnoSUX5PpEI1qsoVW61KgyYhRWCSM7SkUl0cDf6XWwtLiBhsWCWFsUNUsN4VhIqmfcLqcAWg/u3cPs1AzCwRDOnzmNn/38bbz2+jel8ub6rdu4eOkSItEIXA4mO/Mi7+KyE8Qns11rmNfkOtnG2gSW/YHxn8lTYYs6bHC5XTKf08Mhl8tKXOA9EpxnLEmnUtIErGSZnZ0XeQeaC9OUnBVTlXJJjs/nTb8Ryl1weqpSz7qkTKZZpcPE9O7uHm7euIVnnrmCu3fvIBZLyHzw8OE9fPetV9GoV6QNCqxCEci2psyu8xn5j94o0s42F6xOP+wuL67fvoft/Ty6+0cQiLRhZnYRqXQOPm8AW1vbUtHW3RnG0GCvtAWvh+2gEu4EhNXz1Ik0mj1S6kNJ7aiqwKcyz8nKtdKU1CLg+cLCnJyDlUBatkUzzyVGmWRbdFLNnBhrZp6zH1OXvjnppT93BBw3GYaaV6THAei/DTw3x/+DONKwomZzSXvMz0xhf3sDXW0J+LwuYS5z/SRxW/IJFlT4G71eLKovqP+ol1+Ey2XH9tYapqYmYLdbMDQ0ilrNgkQijmqthHI5j3xRGZlOTEwi2d6FNSaaLz8Pi5Us/4pI8TCRo9bWdlSYPIdFroEVEJlsFpVaDcm2NpQKBihuyBhxztPxWJEmbHARaC7QQ4jm5jkBwLd3dnDn1h05ZmeyDQO93Qh4XeJNFPBakc2siVdKvW6DzeFFMBRHHQ7JClQl4VAXM3pWtDWqdUN7n3roqu89bV8gJsBSQUDN85ysBbg3SBI893qRL5TEUJyyLV6vX6refC47vpqYw8ZeCTZWqp25gJDfj1xqX+TauD7jSIq1tWFhfgbjYyPCPOd6f2d7EwN9vejsaFdm4sZ+Q6oPWS1pVDPoxLk5+az7GWOJGMzTMNRIJup+19I8N4/G1u+tFmi1QKsFDgrSWk3RaoFWC7RaoNUCzS3w61/8l4YGdppBqSPMN9lYVZHJ7AkwzFWrmDORbS0/uTOqywaEm3X+rywlpmX86Ef/jEIRcHv9uPTsZTicFmxtb2JmahaVEqUjQujs5KbysbBVqUU9MzONrs4OdHYmZRNMMHtgoB+rKys4PT4GS60gWp3UXuai++fvvo/d/TQuXnoWQ8PDWFlexp3bt8Sscry/Fw9uXsfpkycNVngViyursNldiMTaEYq2IdnZh91UVjbTX1z9EJFISJjrZPsQbHfYLOhoTyARi0opr9vlQK1agcvnRYVmjmLq5VCGVtWKMKPJIOKinfrrAoQ16nC47djZ2yHfSTZfBKeFMUM4mYt7gy1ISRMartEAkqW6PA6BZWqwqg02dZfV5zUYrszCfj/wXG0cTECksSFSQBJL7TUgbZhVWQmgVWRzqQF0PnuCiXyZQTXmVFg6LYA5AXTqnIopqup9NgL/BL2lv7CknqZjFgFcCYi4PdQNNaQopD2rAnazbalnbyVrUEs7SJLhsAzcnPDh7wTayay8dvMWcoUyzl28JM/d5fHg/ffeQywSFjkCGoBubKxhe3cXZ8+clev0e3yiuUnwfGtjDen0HsqlPBq1ssiXFAtFFIsV0cy3Ozw4ceKklFMzCTJ2YgTVMpMn3DwrLVqWC9Poy+Hw4Nate9ja3MXZcxcFPGaChO37+uuvCgvtnQ8+xsrWvsgEhIM+FHMpuOxWMeBMZzKIxhJIZ4vo7u3H3t4+UMlL9cb3//TPkMkVRNf95o0bODU+Ci/1/601NCp5uIg/WwCH1ytVIclkNxLJDjhcLtGmT2czmJqdxV4qB6eLUiku7Gzvifma30vQaB/hgEc00vPZrDC/ItE4Hk/OSvKKgHkswSRCFLOzszIWmBhh362KwZkX0UhEgQONhjDcCaKfO3dSjFi7utrgdNkRS8SUXI+VjFGHMC2pd++wUebGbBgqReRK0scATJtB2GYgWZnrPSlvxM+p8aRARcW+VlJFWrKFyQANyDYD2s2AUPM5zPHUzODm+xxTYl5HwQyHQwAXvsfEm9Y7lvh8cN2H45zMXPOxzWCU+Xcel/eiY5FIMhkxnG0sgLOMfcYzBZ5o4ExLyOgqJV6LGTzn58zMVJ2EOAK2GQ1kpLUMaaqq9H39THVByQHrhUk8OmjUlPa8WWLs+KQgSZFKV1lfv/lam4FvRiIzI1/iE02MKall3L/uTwRfVZw7fNIKMJcnLeCsioW63Q6TDubkyXH9RuAoxl5DzqL53prnbWUNeQjo6z6uWaO6kkGSDQKwSg2Qca3KMJoAGGMYtYCZkyIbnAnauZkFVCtAd083IokwvAEPSlV+Ts3zlJ6qV4FPr36GXCYHv9stoOzzzz2HRDIpUhaPJibR3tmF4UEC2U7UqkW47CqJWqzUZf4iSP7w4SNh8hLMpewLmb80FWYSmrIkyysrApATyH7++edE17xcpmkiGfY26afUbea8RB30zz77EqMjI4jFo+IFwDNS95zziTKZBOpVNadRKkIkfoxkp4oLnDNYbdUQJnqxVBYJtmRbAv09lJujEasLxXxO1gRcE9ELg9VQuUwKpWJO5n6bywmrw4lq3Q6PP4Z/+fn76B0+iZGTZ3H77gM4HC5MPJpEZ3sXUrs7OH26HwP9PZJ8pDyH6iMqHskagmaORkxiQp/zpsjxyNynksZPY57X6wQcbSiWipifn5N1Cav71JhTZpsHyRwjoS5931iP8DyMDdLXub4z9zuDda7Guer3OmbwWUu/NEnDGV81urOSjOF68Ylxr/1RTN8/iHF8z5j/dYzlGrBqcQhoTakPSuh4HJQ6KcFupWknE/Bcg1CT3o4KAXSOV5Hkt8v6i/e2vrGO1P4ustm0kBGYzB7o7+djl/mFKmt7qW0USzlpt9XVdWxu0mTUj6GhMXR19aLM9aJDmZozUZMvFMQslHHO5aIef0ZiDPt6sr0d5XxR5kNW9lFah89TrQN1jFd656x0YH+0Wt2o1KxiUH737l1EQn4kk1F0tMWQjIVRKRaRT2+jWtyXtUih3IA3GEMwkkCFkz9XZyLRV5GEGMcI9d4Jouvkqk5mmc1DdQwS8NwAsGmgu7K0IJrnTG5xTZsvUpvdg68ePEIgGIbPbUVnWwyrW2nspMtI5fjZLnR1tIsGP9ubxJq9/SxW1zelYuT1117GzvY2NjfWMD9LMP0EToyOqCoSDZ4rcS4hwehX8zyo35e51WJ9wjCUf2+B582zS+vfrRZotcDXvQVazPOvew9o3X+rBVot8NQW+PSd/9zQwKfe9JgXoEd+R1WMEslWIaDJTWmjVlMmZ7KBUyW/3DQQ7GhYashly/j1r29iZzePtbUtvPXdN5HJpRCNRzA3u4DungGUSwSnMpifm8H3v/99Ac43N9bFKLR/oE+YXtNTkwiG/NjZ2sbZ06dgaxRFSsTGElVQg7mKiYlZvPPOL/GtN76FZDyKteV5FAoplPe3kNpYwzPPv4C51XXkqkDZ4sDl517C9Rt3sLqyiVgojvR+RkqnIxEPhgd74HdZEQ96kAj5RKYlmy/A4fHBF46janOhWLfCSSDS2KQrRp/S37YLe1yxAxuUXzESChanFdl8Vljd2jCSgCg3Heo5KEa58ARF91wBNmaWOZn5ZCRRE5ysI250yMwUAMsAxM3PUrNw9QZZgzdqs21AckdUUI4yK805aMXYPGSacVOizQ75k3+PhEOy+eO1kTXOa2KSQJ+CILnTQUCFmqAEDAkwH26A1L1zo065GKW7rqQb+Pmq6IqamW7NLE4zy5OM6GyuhEePJjA4NITOzi7UxAyrIkZbBHMlWTM9Lf3u1BnK9nRIe1fLNGajyZ3izRNg393ZRia9j9T+voC56UwaoUgM6WwBSyvrYrS3m9pH5/8vTfLiC8+jPR6F1+MS+QCb6Lo3UKhUMTO/gg8+ugpfMIp8sYT+/kExudve3JRkUaVcRTQShcPBpAJN8QpwuVQ/yGZotudDo+GE3eFDJpuHP+TG3v4Oeru6sDA3jUI6I3q6e1vroh8aZcVFpSh+Aixb9gajWFpawkBfPxLxmLDOCETRWG1zZ1c2sgtLq1he20QVDrzxxjcFiLhz6xqcDgt8bpckCDwuF+bn5rG6uiGJlJWNTTj9Abz8yqu4fv0aFpcWBbwLsVqiURcNeSvqYhLGfpDo6MHOzhYGutvFBJiSBG5/AKFEh7DE+gdHMTszjUQsgnt37qKzowuvv/4afvrTf5FybgJZ7DvPX3kWPh9L6ZURIUF7h4CCh9qmZjBV92Pp/YZRrsgGCyijACn2bQJ1BEnYT/k5VYUCuXYNNDezmjWgY/5plg/R59SxleOR/VqbAUoiyemSGMHzemkkq82bD5JjZvCc5ooGUGVi5Wswuzl5cBzobB5Dhwxqhdabj21OtJqBef0ZfS4FIitA3ZxYk3sncEOAknGhURMjQ0YHxgfeJ++b0VMb5hJTrtRZtaPAc83KbK4UODjnkeTKk/rK5mtUcinUyyX4qCKUflbHATJm8N38fA/70WEVgOpjT8pLNU/G0kcNYF4/Z/NnjktANIPnzddl/r5oN1crAs4JUExdcSuBYvY7MrGdyGXz2Nzaws0btyVhPTI8IFVbHAc1kT5RR3S6PeKRQPmH23fuCXOaM/D68ixOjvahr7MNwUAQDXjw//73f8Sr3/wuOrq7EY76UC6l5NlVahZheTMRTHknzn3U+qZhKMcAK1Ti8bi8x8ofxpmZmRmMjZ+QijQFnrPJOGDZvxSoX6tbkS818O7bv8A3nn9OJKKUAXFdqtk4j7ACTOYQmw35QkWkLAqFnMQoxgwei2sYzhGUdbFaaThawZfXrmFrewPPXXlWDKTdDivs9L0oF+R7lImjTNbNm7fgD/hx9nS/gIbFAjWuO7C+W8Dk0iq6hofZwcTIuVaooE7zyVQGw2ODSCRjOHvuNHK5lJgmc01FoFvAa6kC0+a+vF81d5vXZ1qGzZxMVssBpXnPeDYzOy1zHqVuzMzzgwoL1OBy0ZuCxq1Kzsfn9wu4nEpnJKnBeZ0m18qw1K50td1uYVqzzzvdLtGVp+Y9zdPVs1LrIo439kO2OduZEl1MghBIDgVDUgHBGMvjS5LX4ZQ2YD/j3MV5mzrd7MjmKhcRYDFV4SlJOAXOm1cWWjpOni7HvVHVxoQJk7jvvPMOhodHMDg4IH1UkjSihleTdSj/vZ9SkjoEtCcmHsuajea1Xo8Pr7zyGpwut/zHCkgby7XYt7ieMUgJnNsf3H+AU+OnJbavLC0jGAzI/anxppKoah5SZslcP9RRgdNFM083Vtf3sC9z9DzaEgGEgk64HYCHCHu1hkapAJ8D4o2SypWR6OyFNxRHtW4RA3XU6tKHqdvPKoYa16piWn+YHOQjU2Pr6EtqFaVR2f+LWJyfB6sherq75HmRIGBzuERGMRSOwGatoLMjgWrVht10CVOzy+jq7RGmeqlSwNbmJla5drI4EYslkWhvk0q91ZVlbK6vYXNzHa+89CLa29pkLuFSkdWNykuBcVta68hFmucs/kGY56zsdHtl/aPnLv5saZ4/8Yhbb7RaoNUCX/MWaIHnX/MO0Lr9Vgu0WuDpLfCHguc08xEWqUiUKEaXaA8qy84DSReyWuqNMooFloDacOvmA/z6iy/xve9/H/FkBOlcWkqsI9E2TE/Ny4aqLZHAN77xDUxMPMTjxxNItsVw/sI5YZbNTk+J7iElLk6Pj8PaqMLtolloRRju1ZoFd+48wP2vHuHVl18VLdL5mQmk09vwu2wCpu/QZDGWRLyzB/3DJzAxOYP33/8AZ0+eQVs0BnsD8HqcKJRScNrqSIT98NrrKOfSaNQqqJFl29aBQLwDZYsLpYYdLqsFLktVmaUaZlsy6Ui5vAK41E8FOJcPeFtqc6Q3vxrg1ptYteE0RFUM+QMNkHDTKlIfhhkmwR5uXvl+M7htZjw+CZ4fAovH9RAz6EbmGjdWZuBcH1tLPJA1TvBDMeoPWaKaLapZ9fpe+X19zfr8ZhDPzHo6BAkIkijTuOakgAYT9LF4/K2dNG7ffSjGauPj4yIjMjU1jd3dHQSDIXR3d8kmmUDNw4cPcOHSBdkkV0S/lhs1C6osoyY7r1EXFnqpWEQmlRIG2fLyMio0Y6OmbKWOWCIprHgy1ml4STmiZy9dhMNuhZ2Alc0Oh9uLrd0Mrn7xpVQ7kD3O505N75WlJezt7cBhsWBzbVV0/0+fGkUmuw+bTZmTRaMJ1Gs20SwnMzydzaGjrxO5XBqlfB7VfA5hv09kBJx2Glx6EQpTazUhUkR9Q6O4ceceBvr7MDo0JGA2dfi9Hi/S6axIDVAO5taduyIBQ+31eDwpybJ0agep1I7cW3dnh7BNJx8/RiadxcL8AmjIFWzrwOuvv46f/uxnArqxDdP7u7h84QLKxZwwNFeWFwVwatgc2NvdQXdbGPYGWcgV0SX1RpLwR5Ko2xxiqEb2/cbKqhi/kYE6NTWJyYlHkmjgKHnt1ZdF5omMTJdbsdSZwGoGc3W/ebK/EzAzV1sYmv8CtFG2Ren7s/9I35bqm6PArLnvNgPWx4Hn+hr4N810FxNFu13Ac7JpKTnB5A5BK+rmCyBkJMgOQHth46uXebybx6r5vn8/8NwAJY0YpY9tBh30e/xpZlM3xxwzsCvXzIamhAYTYrWayAcQRNefE0NkcLzQfE+hXxo815It+jrMTNeDGGEwaZ84r9E+zeC5TqroY/J5NCddzLGz+dmaEwrmttXVO79r/aHnCGFVNkndmBMU5uP8IeC5BlWZZGL/EvatzSkIWDZbwPb2rmgwr65toKenF20J6kS7JKFGFjTnd91GZJTmCiVYHS589vmXAkqtL8+hPeLB2bE+OBoluB1uONwRPJ7bwcpWBqcuXERbMgKbjWIZNdFf1pIgnDM4prTmuUir1KrCzOWcmU7tiVEg9Z8JqBPYVf3a0Pi2EARViaN6w4ZiWRmDLi0uShKEZuOs/OJ/UhVmVDAwdsPmFFkxJkcJwgvj26IkmqTCyU6jXrskDPZSacHnGHdee/Eb8HucKGZScDlU/BHgGMDm9o4YTp8YSqC3I4zN9Sx8/k7AGcQXd+7DFQkh1pHE3MwM4v4wOsNtePxgAnWHBcOjg+jr7QIJ8PyPayip6hPpDaXNTzCf1UhkDJvnu+bk2eF45eUZ4Hm1grm5WXh9XrQnk8b645B5ro5RF4kRSqjx2TLBT1BZaeazUsUmcYlMZX5Gtyevj21A2Y5cPi/gsXi1iPyHFQ4n9ebzsB0kynn9TBDQENtg17P6pdbAzvYOAsGQyLlR2oTkApq3E6RnXGeVH7XfqQvvcruxsb6Ok+NjYmjf/GpOrJv/fmStJQSHBpaXV0UyiGsDXjfXbpQcskt7q4Qq+yrBfbYVq77oUcI2mp6ewmuvvS6GoG4351B6uTjEBJNs91KVhrIO2Cw28QgYHR6RJDzNX5nUYRJBGbNrOT31O5NEQh6oV+F0+TG/sIG9vYKc58HDe+jqiKBS2kOlkBEwu16pwud0wOe0EEdHtlSFP9IGi9MLWBwSc9nnuSbuSsZFe5yiMvSmMSdjeO7jqmQkyXlQhVLEwtwcapUKuru6ZdwyOcc48XByEsFgmBa96GgnEcCPAvcCdx/B5fXg5Olx7Kd3sbiwgHgsiUgojsnJWemuBNaXFhfEj+b0qVOIRSOoFAuqqkd0zw15yJoyuW9e22ryiI7jyqDVAZvLK7It5rnxmW/+7y2c6HdNUq2/t1qg1QJfqxZoBcWv1eNu3WyrBVot8Ie0wB8DPFfag9xcGaw7YQVVYHc0kEkXEAy04dHEPD741ccYPz2OE+PD3ELj4UOCbgX00EwrFEI8FhPWGc1Cw+GQsN/GT47JpmJuZhrhSAib6xsYGz2BgNcvchBOjxMujxdz84v4px//FBfOXUIi3oZH9++iWsrhwvnTWNlcw24mg66ubilT56ZrfW0dFeopez3obIvD76YMRQoBrxvBsA9tiZjIZFBnUkm0VBFPtsPtDcJCcLFhExkOAop2KzfeikVNresazTaNn2QNCcNamJY0ErPLxpC6pqpEVjH2NTihNy8Cmijap7CvzZsabmTJriVQTUMpMrW44dOsTA2g8ztmgLl5g2EGkZr7zBGAyGBnymbSkBXQm3OtjcmEii75JciowUCt5axlBAh+aakXXj834HxPmxXqTY8G3JvZswoIUqXjR0Awk5bCEdaR1Ymf/PPPceHCBWHb0bzrwQNlStvX1yfXzLJ8PqfOri7Y7EwQ1AS0pL44AVj2E7KdHFJNQOySG3qWwC8gncvhwaNJAZttDpbquw6MVQlk7+/tqH5UKoqe7uDQCKbn5tHZ0w9vMIxcoYiBwSHs7e5ha2tDpE2ikTBSu5vY2drEa6++KmXNLK8n+MB2jMcT2NnZQ2o/g1KZI6kBHxNL21uIhyJSss6KkHDAL9dKw7RQJCxM++df+IbI6JSpTx6LSok3ZQAIhlO6g+xCMulZCj0xOY3ZhSU43X659kIxB5/Prfo8EzYuJwYHBzE7MyfACdmr7T396OwfFDM84svDQ0Mih0PG+cbqCoaG+jEzOYmerk4BHTa3t0TjfLA7iUQ4IGzRTKGEtu4hOP1hlBsWYbcTo9rf2ZZ7J5DATfTe7i46km3Y3NpEOBiQOEFgmUCE1lLW7D1z31f6p0eXhsQrCsXqAajHcxAwJ1BCuiSN4zjOCPTx+7z/fyvzXI8hszQKx0GtAQHP+WIcoQSAyMlIBYT678hLWMTqZR4TB+C6IXEg93KMcfBR9qo20zwKnj9trB0BdE2xofmY+nOaZc3+KUaRjIFkWxLGNJ4JWek2yo2QGWpQRyt1BeAJ29XQZ9fMczNTXNrSlJQ8BBHN5siH7cfjaxBNAyqaMf+0JMNxbazv7+h3VAVR86s56SfHE3CUwNCTmurHzedPA8+Pn/u1zJFilmp2KGMIZSAW5pckjoyeOCFSLSJNVS9L7GAsdLHKwqhssDvcKJargNWBd977pchkJEIeBJx1RLxWWCpkeNtgtQdQc8Rw59ECMqUqRsYGMDrai1Ipj1AgLHGY84Ri5lPijN4gKoFCoLFcooG2kpypVrWMiZLBEXa4JDgUq/lg/DSsou1MtjMTkLdv3cI333hDdJNZpcIxTaCWzX3t2jU43EwEFODzuCUxRfCcT4sJuq3tHThdHgSDEbg8PtGOXlpZkus5f+aUmISyGo1mn4wFjGU0Z6QRI6WrPI4iFmYeoj3Rh5HR88hX7JhaXkeuUYc74BdzyrlHk/jeN7+D9999F8meLiSScZwcH0U+T+NSlcAVYLmkAGjK6miAG5bDZNNB0smosjGDwjIYGuqeq7UqFhbmJUnLRKpadxyVbSHYarW7hOH98OFDie3/4T98D9vbosvz1AAAIABJREFU28YaxSbf/dnP3hYZPc4Bn3/+uaxt2tqS8hy//eZb+PDDjzB+8iR++D/+B0LBIF56+VXcvXMH2XQa586dFTkzVhWuriwiFo0iHosb7P8G/tvf/p0wwgeGhjB26iR+/evP8O1vvynJ6nfffRc93d1i6M41z8MHD3H23FkMD/YhEaM/zvGVHuZ43xyb5G+GWTqTS+rvTFSoGE+g1mZV8wHXOZTw4lzKPkhpEeqXE9in2SvJHx63T8w/mURnlVyhUjZkW5QpKRn2d2/fxcXzFyRpr4x4ec5DkoWSWOIqx5DLYf0E1yI1K2aml7G+ui3gOX1YOjtCsDTycDsaqFMbv1yF3+OGw6bY7sUq4AlGYXN60bBybFWFDOJzOxHyeyVJ1qDUVdM687eB54p5XheJHAHPyxXxXiF4zrHidHvx8LECz1k5193Zhly+Boc7jHypjsWVFXR1t8s+YH9/D5UShXecIqm3m94TcJ5jNhwKijk7xyavk/OCVEwY7cJki2aemyto5erERFe1I+c+GrlbXW6ReTSD5y3m+R+yY2x9ttUCrRb4OrRACzz/Ojzl1j22WqDVAv+qFvhjgOfCvWIJtaEzq0pqy6g1imjU7ahW7CiVgV99+Al2drfxJ999E9PzM8KCoxSh2+0XKQqWVo8MDwvY193VKZIMLGHl3mZ2ehqRaAibGxsYHT4BS8OJvf0Ubt66hbWNTXi9AWxubgn7hSyYjRWWwvowPjaKO5OP4QwF0d3ega9uXEd/ZzvcaCDic4nxqN/rQCzig9frEIawSNKIGaaNFBu4PT7YXW6EIzGRiKFGLP8rVSrIFXKo1MpSVi3ltfxJ5qSh/akMjgzwm8ZoLp9odptN78zAi3mTJ2rORm118+aP4CAZ3mwzJgP4O4Fo/qc/y40sNw4a4P5DwHMzECfMygOTqKMgnQbo9WaFnzUzzPVxeA0Ef/l3Jg7IXuO1UxuboKQGNDVwZQZTzOCA0mk/BM8167MZKFQgP0mu3MAqIDIYCCCVTmNxcVHONzQ4KFIF3JRTIoayLgTPqSGtpIjIOlMlAGRni7kp9aX5VrUmkia37z1ApUrjLQ8GBodx6/YdkflgH6JUCfVI93YIPEA0fZeWlxEIRQRkJ6V2d28fe/t7YhpGZuiJkWHZhO9sLMNqqeDNN/8ES4vLKJWqyGZyRtm6R0rZycYiK41l7KubW8JOzmfz0vfi0Sg2NzblWnp7e5DKpuF0OSVB8ODhQwwNDaOro0MkB3hfZLhL6Xq1JsBtpVIXTVhWh7CmhOXlBCyq1Hu3WqVPBYJB+Tw3sPPzS9jbTyOe7AAcbtExvnTxIh4+uIedrQ0MDfTjzq2bYvpFA1FWkZDxZndaUackjaUmxmIjIyOoW+wIJXtkw8+Nrhj+oQ6Pm6B4SapdRAdctMkVIMyNtejy1uqGxrPSBxFoTsclA2gzjwe9wRaN47QygeN/fF6KUajYsjwvgXPdV/+Y4LkGc3gtIgfA+GFXJqEC6FkgMkdkoR4HnjekKkSxb833+m8FzwncmJN5Ok5pNmJzAsIcM/g7/64B0SOAVb0hSQFqAJOdKVJTovGs5DfqZPsb4LnAzzaLSLuYwXOdIDQbvB604x8g2yL+CwZodChXo9ryOPBct8GR5KJp5v3XgOfydUPWQioajNdxci0H52/SPD/uWZgXBEwsUWaCICFPNbewiK++ug+/P4hksh3j46eUJ4XELoK2h32NSUR+SbS3nR6Jdw2rAz//xfuoVUp465XnYCulUCvsABXGqCrsnigazjicwQ7s5Up4/4N38ad/9idwu2xw2VkZwmM5Rf6IYKQYzrIPE/AyBLCVljefQ13JrOQKB4lXgc9MOtu8V8b6cs0ibGSRgZufl6oVAr8d7UmJ9x3t7TKO5ubn4PH7kc3nxSxaZMPqBNftIldiYzWH1YFMOofJ6VlkcnmUygWMjg6LOaPDBjitQDGXFU+UYCgk2talckWqjlDLYObxPVjq1LIO49zlF1BoWHHt3gP4o1GEw1Hc+OJLfP9bbyG1s4uvHj3A4PCgmCdevnxBTCeZNGMykHMNn68Cz3mZtWOZ58clyhWWbJdiFY6hpaUFiW9k8SvDdyVtcpC4qjvgcAbw+PEkPv74YzzzzDMCgH744Ye4cP4CVlfXcOnSZfzqww9x6uRJjJ88gRs3rsl6aXhoBB998gnefPMtXL16FRcvXcY//vjH+PP/6QdItifxX//m/8GlCxfw+eefYXh4GJubq7hy5bKQJmg8m8tm4fP68d/+7r/j3LnzuHnnFr7z3e/iVx98INfB+Pvee+/hxZdewuzMDN586y3598svvwy/xy4A8tPAcx2PzGsgcxJMEj4yr1UNwoEVDiNZobTHFTmCTHrOq6w449wTTyQk6SwSaJR6cVKypiTMfvqqsHqhzOdltWB5ZU3WQCF/EOlUGpFwBJl0GgP93YZpLpMc7P+GR4qAvypBRCA+X2lgN13E5ONZlHIVmfN8PgesyCMSdCIa9sLGPFylBqfI4FUlEVu3OhAIxWB1uEVuiTGAyaJ6uSga/i7q6VO2Snx3jibvnsY8Z+WDxOBKScm2VGvo6uyUhAOZ506X94B5brfW0NfbiWKpgVS2irWNXfEECEVCgFXF9f3dDJLxDmHKp/MZ7Kf3Zd1E8Pzc2TOw2yxwi3G2Yp6zYkHiteHdoIzjjzLn9dzO9tPMc8ou1q1Kzk3H18tv/G8tnOhftXtsfanVAq0W+PfaAq2g+O/1ybbuq9UCrRb4N7fAHwM8JxuEmowaPOcGuFYvw2IlE5sAihOFQg3LK+tY31iD1WFBOBZGsUgzrjUxWhKNTLtdAFUaH168eAFtiSjcHmWONTX5WEzAtjY2MTJ8AovLm/jFLz4QxmsgEJINTCIRx/LyAk6MDmPm8WN0dnQim8nCHvIj36gg6HQjGfTBXiwA+QzstRIyexs4f34cucIeXB47HC4HvB4/cvkSkl19sHsCqMIOu9snQLqxexUNTG7Qi5UyPH6lg3zAHDTkW0S/V7RXlNFWvWGB0+OXDbY23SRowP/MC/8DdjfpPU8p49cANY9DwHxzc1OAN+qgayYeN8lmFnozeP7bOk8zOKQ2KU9Op1paRbOUzGCbYgkqcEpMCo3yf/4kU4vXzuvli89d2s8AZslKJENdH+9QN1mBB8LJMmmv63sxn1/hUVbRtSXL3QxS8np5DjK/pqamBExmXyMoLQkLqQpQMhnUnCVTlud1UhpHpAXImXLgo8++EABqanpG2GbZXBYnTpzA9PQ0UKticGAAM9NToiHbNzgglRX+YBCbm9uIxqKyeSaQmGyL486tWxga7Ec2m0GjmsXZ0ycwNDSKXK6CQqGKYDCOrc1tAXXjibCYhNmsNZSrZThcfuzs7gv7OxqJIRQKCwhPfdNcngDQFF56+WXcvnsHw0ODwvwmo559h+NLm7pRl52JIZZCpzNZAdTYhwN+v5LYqFVgIZuuWMSDhxOy4Xa7fVhaWoUvEITbF8D1m7fxve99DxOPHqBaKgo7jVtzp82OpaVFAVrIGiS7bHtrVfTOfU7A77Ti7Nkz8IWigNOHSsMu+qSUzKlXKBXA8VSRfkFZBT4XJilcTreJDa7kk2gQV2vQpNfEMjaASS0zpMcG/80KkEyWuvIKPCewxA23gL9WpRnNpI+uqiB4fiDLZJzjSOLrAAA8qqPdDGgr3FQBtfwp5yQL2dBrZ+KAgJnf51eVPQJoq5F4AHgJa/JQ87wZDG4GY48Dhc3XrmUxjgPPj7t+Hfv0vZj/rdv6CfDc8C8geE6Ah3FO9HXZ38TcUftGqCQIWbO8LmWmSjM9xUJmEtJ87ZJ8+wPAc8085/HM4Ln5mOb2apanOe6eD7/7dOZ5M5in3ZQ5Z5iflxnEN8frpzHPjwPRGcM4PxI8NRR/hFk9P7+IoeERpe1ssYlGdVFkt5zSz0QxpFaV6hu++CzdnBsLJVhsTnz+5XVsrq/iRHcc470JoJJGIb0lY8nuiaHhSsAd7UGxbsfnX36Gru4ETp4YhsUAqRn/OZ4y2Ywkh5QJoerHModRU5nJOrvyvCAb2ulwG8aUZI8ywDOZTQkli8iqWexOpDJpYYPfvn1bZFZOjo1JjGXnIuDbFo9LnHZ6XQqoFBC+IexZNXcCbpcPKUno56WyKBAKiidFpUo5L+C5Zy/BTYPFWkWqhQjIz87NSl+kBN32xiL6utpQK1UF7Iy1daFic6Fv7DRu338EfyiMuakZjPb1Y2x4CHNLi1hZXcHgQJ/IbCWTcZE14bOTtJLBhlZ9QMnkPS25o9/XCWQLKIeiwM7llSW5PiatBZw3wHPdtypVOyx2v4CgP/mnf8LO7i6+/e238Mtf/hJ/8b/8BX7+87fxyiuv4L333hcA/NzZk5h4/EjabXhkBO++8wucOn0Gs3NzuHDpIv7+H36IH/zgP8k8/5Of/DPcLjdGRodEHu/eV3fkGl579RWEQ2FVFWFz4K/+83/Bs1eeQ6wtjp3dHZmjuV44c+YMPvroI/T09Mj1s+rpk08+ketxOy1w2fiMj0rRNcerI3HIuGlpLyOGHlpkKPa5JB/YL2kQXizK/M2kTCRCaSPqlEfk3/yPlW2FfF7m/XNnTiMYDsNic8DisCNfKCKVyUoihwk7As0Erd006sahMbWuQjxM6hr3Y7Wi2HBicmYRU4/n0NXeCQeTqfUCPK4qYmE3nLaGzLEuu1uSj/mSmr8pE0fwnMlwkSajzIkE2qpI0bF6hHJyOglr7j9PA885J0pPrJaxtLAgCZ7uri5pLK5vzZrnFlTQ39uJ9Y09zC9vw+kOIpFsRzwZw8bWmozVpYUV9HT1IxSKwR1w49PPrkriWHsR0NQ9mUgYki0KPBfN+7rxnJ6iea7vRRLmNB/3+EW2RcaGrMnraMm2/Ju3ka0DtFqg1QL/zlqgBZ7/O3ugrdtptUCrBf54LfCvAc8VgETQipsyVWJP8FwHWw2e2x00BizDZvPj3Xc/xNTUrLCrnn3uGZTrZczNLSCbLWJs7Ay6u3uRz+bw9ttvi8kXmWBXnr0kjCUCdo8fPRTwfHtrC6MjY/jr//q3qNes2Nnex3fe+g7OnjmD5ZV5fPH5x/D5nOjr6UU80gYhabktqNJgtFTG3tISYk4nkgEf7I0K3C4rUlnqOtfh9DlRrpH16EKivUdkI9yhBG2aUAGZ5lVZzDeqZbhsgMtmEfZ5hRtwQx9bAGBuTYQVI8Ir8lIcLwsK5bJirpvM9DQA1AxgiSuTAVxocEwDC1pbXIM+/EkGOjep+rMaPNesbjNA//v0oAMQX/ZJxwNBmlmqwSD+1KC5NhBtTg4c6tsqAID3z42pPga/xz5GdrFIOxhyE0rKRWnMamNUMzvTDCYcsspsYmBF0zOyvggW6zbj8bS8B/8WjUaEYcz24ksMzWw0LLUIU5ItQGYZAVsCOTWrC1PzK0hnMsI221jfEGBza2tTQCcy6vg8qGt6+vQp/PKjD+XfBGEoS9TV2YH0/j7W11ZF1qW9LSEa3jTGKhX3cO7MKBxOSoUk4PFEkMuzb9pFQsThaKBSTsHpAHZ3t1CsWhAIxuBxe5WJFi3e7E7sszrj9m0EQwGEwmFMTE7g+SvPIOhxy8afrHuC0Wx/VoLwJ/Vaube+ceOmmKe1tSWEWcb+VK5VMDs/j0cTE3B5/Dh55hzufvUA27spnDx1Bl9euyH9+/y5s7hz6waee+YSFucXsLG2grNnTmM/lRbz1irZ7gE/Ctk9jI/0ygjb31wVGYD2rl64g1H0DY8LIM8Y06gWEfB7BRDnc+bzcDpcMo74O015qc9LYzs+U9ERtxisZhNIohM5fIt9RBm/ESSvi5mrkrWwGwCtStBILqVRO0jm8HsEI2WMN0mV6HHVnHz6bYahOqnE7/DamfCgBJAyPiXjsSy/M3EjzPPfAp7r+KB1u80JJjOQZB6vZkBJ349i/T5pGGqOG8d9T7erOVFlbhMt28L3NPOcjGEmZPT4JRBjs9CoT8mY1EUL/xA8N3s7HMc8J8Kiz/9EEtD0vKQNjNwKP68BK4nhprhrbithSJvkcczs1WYwU+VPjpdt4fd0EuDIdZga2AzmN8frPwg8l/ILFWs5xvlgqUdNYI3JZ+pTi+Eiq2rkMwqElLhH6RCCToasikfk0rLiS0BDwPmZadhyu3jjhfOoFXdQzu3C5w8gU7TAGx2Azd8Ohz+Kd957B1euXITDWoPX5YDPqwxDGY91FZUeB3y+nAPYPtUGjcfVOGRii4aS1P0Wy8C6YtGrZ8V+YkGuXMFX9+9LwpLyGDQx5PEXF2isGMeLL74g80o+l5PjurxOlApFBSCy4oNJMVYsVYFsXiXmP/rkM9HZvnjpPB7cvy/jkQl6mkl3d3aKrBaNjlnFMzY2ir29XTx+dB+nx4ZRzGbgcbrETHonW4IrmADcfpSrDfjdHmyur4jZMY9/4+ZN9PV0S5v09/UIeEjGM2Mix6Kaa6X3HTinmMdgc2JHAYR83AZ4jgZWVpYFPGfsp/xWM3hutXuRLzZEAoxz3IP7D6WvMBFL+ZZ33n4HL7z4Ir744jfiF/LSi8/h008/kYqcgaFB3LnzFS5evCj+NpcvX8YPf/Qj/OVf/h/Spj/+8Y/x4osv4Z9+8o94/fVXMNDfix/+8O/xZ//x+yLbZ7c5UKnU8A9//0P8px/8z0KweO/993H+/Hn86Ec/wg9+8ANcvUqwXJlRX7lyBdev38Dzzz+PCEkRoJHsk7ItOgFlXv+Y35MWFV8aygFpiSK2NxXxLaJ88+jxY0w8foxXX31VngOfkR6/d+7ckX9z/VUo5GGplvDiN64gFI6iQtK5w4mtnR1JErLqin2G0mJcnLqcTpQqNLmm3ImqnGJf12tCMt05zxCMLts8mF9Yw8N7jxDyBWCpV+C0U36ljs5kBHYrwXMH3A4v/IEAcsWsmJezcjIcjaNcYSJY+RTxmHbmDLjeZeKS85lRIWmOdzruHFlbyQeMhFOljLXlZblusu2ZdKEUFGVbvrrPNTsB7yo62+NIZyrIFuqwOnxSXVWpUbZtAydOjGJmah7VSgPhUBxWlwVr66sIBQMimUNDUcoonjtzxqh/NKoP2bmlkuawekiv7XQMZ1vyOYlsIGOuy4dak/xgS7bl99kNtD7TaoFWC3ydWqAFnn+dnnbrXlst0GqBP6gFPnv3rxpmrcBmgMV8MOo+0jCUG2ltGMpFuJZtOap5TmvMMrgPv3X7ERbm1xAMRZHsTIoMwk5qB21t7fjoo08xNDiGwcFhMYF6//33kcmkMDjQL7Irg2TJ9nQJK3dgsA8rS8sYP3USi6urAp57XAEkYkl8+MF7WFudRSBgRyIRRGd7F9rbusHKVI+rDo+jhEo2h9LuPuq5HFw0HSIj3CJXiRLq8Eb8CCcSsFncsLkCsLoDqNk9KIGmTzZYROe4DlujJsC7rWEYV9LhyMQ810aC1Cg2dCOMqvwGLHYFxOnP60X+cYxBbRhq7JiPlVBoBrDMOo/mzaIGmcwg/NPANA0OHQBplC0RgOLQgPE40Ej3FQ1os49oMO+QOa5AKvP3j2i0mjqcBgAPmIgsE67XkMmmhamudFsVU9EMRJn7LDfEZFU2t5N8zyQRoJ6HAibMLw2uyQOUigJlmsqfVZsb+QqwsbaGTHpfQA4yybPplLAH3TRUq1axtrYu0gRkoJHxKHrhThvCgYCY7hbzOQGTJFdisQobrS3uQ2d7GNU6wX+y52MUJxGSJBnY1UoOqdQ6Crk9WK00+3LD6w8hEIwIWELzUoJJi0sr2N7bETb87Ts30dXdiaH+HunDorNMXWlWBhiGaaUi9d1tuHXrFjxujwAXZAQfAHk2G1bW1+W/7r4BOBweLCytYnV9S8z15ubnBWznhXZ3JGFFDdFgELduXhez0/aOThTKFezspYTpWi3n0duZwEhfBxyNirDgs4UStlN5nDh9Ttike7vbOH/6JDweJ+xOJp6UZimBcgG7RFaHhp+sDHDKIyRTuWGpH2Eh637GjTR/J0CnEyVksdJwUAMXBJb4GT43xiu2AZnnfI/Ahh7Xeqzo/mWuxNB/Ow6MMI9/87jh9ZSrNWGfqzGr5DNo5mrQsg80z3XsIGOQY0AnmniNx40HPVbM16XHoU5waUkbJo1EIumYFbR57JrBleNimD7eUQajulb2ZTIhq3WyI93I5wsKKLIADptV+jklOwgiEljii22v44I5pphjFiU+lGDPUQ14XZGj45PoGRM4MrH29b1pIPcgrhtgugbdzPd9JF6YjsVEjPaJaL6W5kmaccbMOm8G/Z94ZgxWol9w9NUM4Eu/VMocCiDU8U0yMJQoI5hOEWHF9FYR0DCjlPajeat6yTO02AWEc3kD+OjqZ6iUirBmd/HMmUFUcptw2ylzZEHN6kOwbRgVewQVixtfXPsNnnnmAhy2miSeqeXNShbep25r8fIQUF8lnu0OsmHryBXyIiPS39cv0iWLi0uSBAiHaCJZkqqrRCIpcmhL65tYWWU126AkPtdWVhCLRUWfm5JRNJzUSSky2kuVIjwupyRN3SQFyJzFucAmCUjKZX15/Sa8Xp8xvioSx771zTcwNz8rVTX0i6BU3AvPX5HEZmpvV47jcdlhR1nWCTxmqlCBO9SB1Z0sZhdX8crLL+PRg69w9vSYyF8RCB7sJ/uW/i+sKmLVXlnaivdCggLbRvqJSWrlyaSNqe8Lo5rxiuaRVczPz0oSMClAp3qu8viNioeGxS5saRphTk5Oypg8feo05ubmRZamPdmB/v5+fPDBr5Boi+P55y/j/v17Ur1AKZjpmVmMjY9jYmISQyMj+JV8LiGSaDzGiRNj+OreXcRiYYyODGFycgLtyTZJNNNHhPIpVz/5FC+//Ap22I61mswnrCLo6OwUI9jTp89gfn5O2OdcY/BeqFsvc1rT/N2c3DxufEgbGLAsx6tK5hAM38fM9Ax29vakupCeOfTkUFr9CuTm8ah/TuY523VxcR59nW3o7+2GxxeAy+3H2uY25heX0NaeFPPTwf4BeZY082aSiglhAvUq1tgEUE+l0pLY5pzDZM9eOoPFzRSWVjYQ9odQyGRgBxNRdfg8DQR8DrgcdkRCMUTDCTidbmzubWJvfx+xREIA7Y6OLmHw81UtV1At0SCXFXguWNi/jGBvXis1xzmZQw5iRENkmyiN1KjWZD3GRAvP5fb6cffeA8QTbbBaamhvi7H2DPkCsLGTEhNep9uOvdSukBb2d6n9HhAD42A0KNVeJKpQTm56alKk2y5fvHggW6avAgKcKzP7gz5sVH3pRDnnDF3RZfd4RQqOLz0PtJjnT0wjrTdaLdBqga95C7TA8695B2jdfqsFWi3w9Bb414PnFWGePx08r8Bqq6NYILPFh7m5FTyenBWmSSwRwcT0BF577Q08eDCJjfVdAfcW5ueEzcRFL7XKuRGNJ6Lo6+3Bp1c/QV9/LxYXFoTRVKyX4PWGYIcHjQrwo3/4W3g9NYRCBEQqOHf2PNrb+mH7/9h70y65rutKcMc8R0bkPA/ITACJmRhIABxBUqQs0pZFUZZkt+S2XLZrdf+M/tRr9eoPVV29qr26XKVWWRJLomSJEmWSIkUSBAkQAzElhpwzkfMc8xzRa5/7bsTLQICUqttfjAgRyswYXrx37vTuPvvsbfHBlosguTmD6PoGsrEkbDQ0MnQPQSYhN0NuN/zNTQg3twIWBwolG/JwIAsHCvybJkMsJyeQVirIRo3vsJD5UlTMN232poAKsmKMuJs1XG2UKVCgsgYkzIZ35s2KtgYUGREDnDeDN2awqgykGcxKMzCuAQoNQmu99WoQ28zGqjBQVQJASpiNzZUZ2DED9AK8mHSXNWNcg1zmz1WD57V6qBk818CfGLAWycbNCxNaM4vMDPgdxyJ4LnqY3Fzt/Ba2p7ST8ZB4ClquG07JSPDzkgchSC/aqDYB8zIlG+aW1kSbszEURG93J+bnZrG5sSaJIJFBSKUFGCFSMT41LRIFAa8XXe2t6OvpRDgYRDweFU3x5ZUVKf2mdILHWUSpkBTJlmQWCIXbEAg2C9itJAYSSCW3kUvHZCNOuRSnOyCb1lzeIqzJTK4kDPG+/n4x+5yZmcTp0yfhcdpgKZCdbZc+LRrGoLSOksGYGBvH1uYGjh87JlJKNqvSzicUvbi8jDtjY3jymWeQyuSQzhTw5m/eFpDb4XCLedqBfXvhctjQ2dYMN81S00mc++isJBO2InEx2nW4PCKDlM9ngEJWTAd72prQ1kxfAcDi9MMdCOHsR+fEDHRl8Z4wzweGhjCyb7/IzFDqQVjzqZQA/Zk0PRZUYoPa9aKTrXUqTE3PKgOla15JCuRyeSRTOQOwVn2FgBXBBmF+O+1lSSRhPhvjuzqJpDfk1eBnLWDZ3Bs1uMx+nUxnlOmakzrnCjQTeSfKlZBBbPRPM3huBg4UMF3RK9dzh5S5m7S89ffzOzXgro8pCRMjyWcGoB60ktQC1PlesxGwnh+k/9KgsUB5L0ph2ZThrk3pX5N17nTaUMiREWwkSIx5xWwY+qC5RzwSTXI91XOhebxTQqG6bfi3ToKYv6PWHGs+tvk4Ks4KPK9c9079fXMsOe2IKWwV4K/nbv3ecr8SLfjKsXUb1WLM85hWY5qT/inAqzJWFdDOYOqL5nmF02ycy07wPJsrCrjKZ8emZrC6tIjo0j2cPrIHHnsK1mJcnaojgIbW3Si4GpG3ePDb995FsZTFvr1D6OlkNVneMIouCrCljHjJKle6z4x/NkdZFwdy+ZyAk+wfZJ9zrEqSz6bmpWg0JlUn8WQasXQO65tbOH3qFNZXV7G0tIgnHj8t44fs6MuXLyIaicj453E5xlkl43BYBQBnMlP0kcmCzheRL5Rw/eaosFsJanPumJ2dwyNHj+KTTz7GQF+vmEknY1E8fuqkyLltb662vbWnAAAgAElEQVRjdWUdA5x3Y8vwOYuii25x+FF0hnFj7B6m5lfw0ktfwa3b13Dk4D6kUxlcvHgRLc0t6O7sEiCabeF0MDnIJD1Z55XkR3U7m+8PzP1NGhk8hkooEnRWsjA096zItui+y3WtYCSj2Ub0s6DBLNuFgC7lwMyeEfl8WuZaDjdZtzxelZQsFCXhx4oRSnxRG5wmsWoRLsLusEqsKVHGChMPk2cJzsteAbLJemc7KCNyeuPkZT0VQFTah32BcoBpWQNoROp1U9Jn5+MPBc/5vZRWoUH2ysqqMMWPP3pCAGjKjUlFk2F2zLHEWLBvTU5OirxMPBbD8EAXers7BDhPZ4u4t7gslQbhxjAW5ueFDOLzukDsnF4E+VIRqWRaQGwmjeLxBCanpkQDfmCAPix2kUhLFa2wOzxYWVwSo0+/m2b1WYQa7EjGtuSzfl8YjaE2ScDmLTlJMJBooIxJvfD7fWhqbJIEPddNWd/ZgQ1vHd2Pas2J5T72OeA5Y0E5RiYOrhrgeTGfRkd7CzIZC5bXYpicXUAmn8fI/j0IhYMypuxWJ8INzVhYWJYKUILn3F9k0il8dPZDDA/tEr187flRAc9V/zbP03qOlMoVGoWawHNqnlMKztwv6prnD1rV68/XI1CPwMMagTp4/rC2fP266xGoR+ALI/CHgOdkkGxurAqoI+ClqwKec4Mj+pzUDBW96Bxsdgsi20kEg624NTqBiakZxBIx9A/0oKWjVfREbTYPlpbWhGH59FNPCIuM9/ErK8sYu3sbuwb7xTDoyuVLGKaW+cQEjh07CrhpjGRDKevA+tI63nrz5+jtC6EhWMDAQDtamtvhsDXAigAWpm6imFqFk6xRmoCSgVeAAI6+YBieBpqbeZAnq9hmFzCHrN1CySr6iCx1JdBHVqxVzDOLAqDLDbxImmuAltxsY8kxgAitZStsNvJgrZSSqOh/m2UHzKCOgjFYMqzYkdWsmlpg3IPep6QnVGkrH9VyAA/aYJafN4Hn1aCgPmfN6jQnBTQApb93ByBvfPDzQEV+rswSNRid0s8IbNorbFtusLWm+X2bZylb32kkVbkGsscqTPOd4LluRw2cy9ZRQAKyq5jQyJasWNncRnRrE33dnfC47dIv1ldXxNiWpfHbZH41t2BhaRnBcJP8nUkn4bJb0d/dBY+bxpcWYYixLLy1vR2NTc1IRjfgdVkBmwNWhwf+YJPo5bNvihZRIQcrzXSLOdHdtbGM3OFCMk12oh3ReBpjk9Nynv19fTh37iyOHTsk5c+ijWotyQab/Vx0WQlg5oty3ndv38bxY0cRoJEegcSiVUD7za1NnL/wCYb37kFHVxeaW9qwuLSKu+NTSGdyWN/YRm9PN/wep7AuB/u7sb2+IrrnBEk2NrcQiSWwEUkg3NKGxuZWbJKBbgMuf/IhfI4S9u4eQktrO5o6ekW+xePzY3tjDeN3RnH58mUM7d0nCYHjx46L4SlZ/IEAtcgdwtSkuSHnEtmQU7++BquYYIIGzzUgQBBRKVrQhJRSQVkBbqgvnyEr1e0UgK88lmg0aYDvZsDhDwXP9fmVwatCUUAogk+cZ0kuJojF3ynbUgs8Z+JCg+JmdnU1gLyT/V1hm+rv1q8rcIhglb0MMpiTYrXG7BeB5+b5SxtBss9kpXjHge1oXCR6KH3BZAv7RDDgEfCcMdUJAQ2em5MA1XMjU0H68aDzKs+VylFW3m6+LnPyQc8f1e+pTgaa46te01r0O2elWvET5jnnedNbq4+/45pMzHM9n5v7gPlc5dhGTrDCPFelNgRL5XyshuGsgOcCt98HnnNspNJKkiGZZlIvj7u3bmFjfg67OhvR3xmAy5YSENzpDQvzPJ5zI1tyyfFnZiYwNzeJpnADDh06JOOLJsQEtWmgKLJQ2YzEga/JGij65xVJHYK44kFBfjzHbJ6JJacAgJ9evorb47MYGByScyf4OjM9ja/96VcFiKMk1eVLFwWMpbmyyieUBPR2uRyIbm+IpAmTVQQsybBnwm9tY1MY7/P3lqRaTkwj19YxNTWNtrYWtDU3YnZqEocPjCDo8yCdTGJzKy4M9cMjXShmNpBOxuB0N8Dh78CFa1NYj6YxMNSPbD6OBr8bPV29OHv2nMxfPd29IjkTDjUI0F0sZISBzvspAs9cs3RSRvelWvOc9J/7mOfT8Ho9aG9vF6kQ0Qg3dTqR/zb0pBlXu41x4BpTFNmvaCRWTnrwPo/LEZOWBJZFQsdmkwRqQzgs8SbIzf5EX5GV1TVhoH907kM8cuQQWloaRU6sIExvlxhW0xQ7FApLckTfZ0qlEJnRhaKYY1OmS98b8BrFAyOZVLr5VQ/z+K81jsvxM/r8xsYm3nzzTfT19aOzswtDg0PC9mfVofZZUWNL3Q/wvoPfPzZ2VwB3+vUM9XejubFBJNdiiQwWV9bR2z8oCYQb168JEExDWL/XhUhkC25fg/IJsNkFsJ+fX0AmkxUjX54Hge9bt+8iIx3WhkQshpHhQdwZ/Qwd7Q2wWTIoFplocsNh98Pva0aasnKWPLq6OrC0uIhCLi9JASaie3t7EQwElWQTqzuk4SjbpDqCOU46nDv62eeC505hnhM8J/O8pbUNpWIWA309mJpaxOzCGjy+RgTDIfE+CgR9WFleRiadh83ihNcXwEZkHR6vS86Npuhc18lAL8uWqTtjRXIwZFvM56nPvxZ4bnN5y5rneq2uy7bcN2zqT9QjUI/AQx6BOnj+kHeA+uXXI1CPwIMj8IeA5xbky+A5wRXKVMgGSliBBJMNAEIkBMiuLqKQt2B9PYG33/oAM3Pzwro+/eQpdHR3ghuVQKBRyjWXlhcQ8LNUdhMNDUGsr60ikYji6WeeQmdnBz7+6CO0d7SKYeiJR48jiwxKeTtS0RLe/c1vkU5soqPdha4uNzo6G+By+hAMdMHrbsPayhyK+W1h2cj5Wm1Shu3zBwGrS4wf8yU7Sla7aA2nM2nZUIqBHbdMol1O1rGSUFCwttp4cz9jVNxWmOdl8nJJiMxqE6veX7IyVhXZEg1qV4NBshk2wPNar2lgwQyomDc45hbX4BOPww2FNt3TTNTqY1QzKDX7upp5zs9pZulOcEwlUTQAZQbWzZt8vckxg/fm8zZvkCvgIjWvoUr6DakKAi2aDbejp0vYjfYyM0zZX412VYaSFfBMs3oFKGcry+ZMMdcJ3JBJJ7IdsGJhbR2fXvkMTz5+CkEfDbuAQiYJp82C1ZVliU0kGsPN0dvo6ulDe3efYppl0simEmhtCiOdSkrCaHJqGr39Axgc3oN4IgWfywaHpQQr2XYOF+xk1Rkgt/Rheg0QWKLcSiGPnLUIq9OFRJLglh/ZggV3xyYRDAQwNTWBQj6Dx0+fkA17KZ+BhWy+QhEOpxss1d+OxrC2vonxsXHsHR4SFj3NxAgyUTrms+s3sLA4j6HhQQzs2gWXxy2bZJvdiavXboqcQ2Q7hpGR3QgHPfC5HShmU0A+g0Q8ImxPvz8At78BNo8fG9txLCyvormtC03hMK5++hEysS0szc8hEArDHWjEU2eek3MMB3zIZZICKGzH0rhx8yaGh4cQjWzj3uwM2jva8ciRwwKQEXzlXMQHgXXzODGDkXpjzeeUjrUFubxKLBH0odazAvOyYhJIwIkl9GxTYQgb+Gw1OFOdXNJ/1wRMjcSYuQKExyfwwWoFBfAq00Ya7ZEtKIahVcxzykvoRBWv15ysMgOrtQBhPR71+/T8oABLZcxbnVyrBuH5nRqIqF5pzAxu/T4lB0MzyJJULkRjKtHDsUI9Xkspj+7OVuzftxsOuwJ1zVrAbK9aYL5+jgCeDF2Taav5Gswgc612rAZiqmPKv6sTctWVLxo8VxIglW1ILWBKjvcAEL8WKKpWElUIJNUzNXT3zWuBcDOpDy7FUAIBCvpnMQBzhRtqw1kFnpfI5qySbeExM9mCStJlaAroxvXr1xHf2EI+voGjB3vhd+VQYOLJG4KvsR+Zkk/Ac8pVTU+NYWTfbpz7+CP86Ve/ivWNdWGS6/nX5/UJmM625rkRmPQ43VIRo3xWcsaaolqIawA1ptkfmCz75a//mUIWknBjYqurq1MqaGgcvnv3sBh8f3rhgoDGBKe3t5UsxoH9e4UFzTnS7ea6wuqmAjJMArg4p6bg94cQi6ThcLhw9fp1uYfgWsDzam1qxMTd2zh6eD9am0JIRGOwO/3i3/LKS48jm1iU6ppM1oKcNYyb4ytYj2VhcVoRDLuwsnwPJ0+cgtftxeVLl8XLYaB/F8LhEFqaGsHlJkfDZOb1rby34l2HStjrvqjnuer5hx3FZiOj+X7mOdciDZ6X56kSwXklM0Pgm4Cu6rNWAVv5nBoPSuJKJRkpe8MsGJMxBdjEnLYkCQgeh/np1157DcGGIHp7+3Dh0wv49rf/DHa7BV6vS/w+8rm8VA/lsjQLZmKS1UN2AY7JliYbm7riFYmfvLDcpU9mCB4XpF3LyaHqiagKFK6+V9KyLUxM0Oy7u7tHkuQE6lvbWqQCyVzFpP0utJzU7MyMfOPU1CRikTU8+8zTiESTmJ5ZQP/gHpQsDuQpOReLYvdQv7D+afZN2ZRc0SFJh1Qyhbt3xxGLxdHc3IL+vgGJ88zMLNY3NlEwKkUagyFhmicTW2gIOBAOudHYxERLA+z2ABzOBoiPhK0g1Zs+j08SkmynjbU1uSdgW/GamIhyupxGaYrpPqiqTO/3Bc85HpgUFfD85i20trYhm46ju6sDY2NzWF6LItzciVBTE2xO6gUVpBoiGc+QD4D+/kFsxTfR2tYswHkyEUM8FkVbawuCfppmq9nJLNvCxL/u/zxPvT7Vkm2xuSnbouQHdZ+vg+c1Bkv9qXoE6hF4qCNQB88f6uavX3w9AvUIfF4E/iDwvJTH5maFee5xOxXjUfQfq5nnCuSMxbK4dPEm1tdiGNo9graOVkxM3sWho4fxj//4I0Sj1GC044knTiEe30JXVxdWV5fx6KMnEAx4kc6k4PW4MXrzBrw+D7Y2NjG0exAWhwXvv/sJRq9OwJK14PC+XfD7MhgaDqNQiIgWc2vLMLzudlhcdhRtqgSc+00pRxbQuwSrhRsXD0pFbp5Zrk9DI1FtVezyYh7WYlbYvtRg5E27gltV2Tu3jDQ/lA2lwTQ0cI0ycF4pxSdAR+Z0hU1eDQKZb/4pRkpwhBs0xcBTEgbVDEe9CahmmOsNBZlb3GBqI0VuQrnJqQZyagF85b5jyJ9Ub86r5SE0iFYNnlez3c0AVLV8jP5Onk8t5jlZhtykEzThtRHM1ial1X1dAWU72VQ65gLKmWRbjFyJcQidHlEl6QoEUAATv3drO4pb42MIhMPCOvd7HEjHttHf04n1tRUEfF4xEt3c3JYkDQFOMscJEmxtrAkTkWZdHDtknJOR/Y1vfgslmwPBYEg0Td02C3KlAvIoIS8ImE022dzoW/IlgBIK/MlkjKMkRlhFix2b2wlhhjaEG3H9+jVMT47jS88+jRBBbY8TllIORZpklqxwuNwiUUTm781bt8U87/kzZwSspvRKKpFEumDF6J0xYf89++wz2NjckN8JnnO8/OrXv8GBg0cwNLgHbifVx7kRToHiDnZLAU4LZINOQ7J4Kgub24eSzY3JuXmMjs2ip6sbgz1tcFsL+OzSRUzPzMIdbALsThx55ChaGsMI+giy5GF1+pBIJkXOhIDS5OQ4rl+7iv6+Xpx55ikxXCVAQZ1guwHwmPuEbvOyiVixKO0pjPMi+xtNRHMGo9UuP8n4JPCgKxwUQ1jQ2R2b9geyP6tYzeb+zc+YAWaeH+PKpIGYxnF+oWyM3SFVChXgQPVpSUyxUsbQ4NVjvtacbwbVze9jLHhtfJ3zhDL6LcLpUuaY1Y9a88SDxrAGqvUx1PuKojVttTlF/qNYtGNpeR1XPruGjfU1NDeH8NijR9DT1YZUUnkEUJtbl+BXm3aaE3cyD9cAz/X13pcIYFLNYDibEw0qQbYTJK9O/D0oNpU5UnWRaqCuVvKhbFxq6ivVCUlzm7HniTZ41UlUJ2tkjicQKlo2RkKESTmt4a7E1ncmGx4Aniu9F4LG4gIgyeZbt24jm8hgYfo2Hj+xF9bCNnweB2DzwBvugcXZBJsriDt37+DO7Rs4dOgAxibGxOyRjF2uQwQrl5aW0NfXJ+sb1yey0QUYTWeRFvDaL4Ajkzoi5ZLLiqwQ7zu4HnB8jk/dg9PXDLvDjU8++QT35mYl4b17924xHzywfx+W6dewMI/p6Wm0tnRIxc3BAyMINfjw/u9+i6GhfnR0tEg2w+ZwyLhaXV9HMBjGvdkVkeKYnbuHSDQurHSuqTRq9Lud2Ds0ALulKMnATM6Gs2c/wjOn98Be2EAiuoF80Ql3oBcfXLiD+fUoOvs6ARuB3xRsJQeeOP0EspkcPvn4PLq7ekTCpTHcIOeWy6dhYYKU/hayZlV8VnQ/rfZbkP5S5LJBHwjee+QwO0ttbjLP22R+kUSjKdFEIgQNYtWaSnBcJSIJ4vIfAVeHnXIpKWk/aruzbdLZjLSV3eEUOaFCoSSMdSZHuFZfu3ZdTDcfe+wk5u7N4cknTot0S6moki3io5NTwDmlYjKZnMjk6DFPEJ1zFP/WJrM6kcl40A8jV6Rh6IMf5vudB4HnBK5ZMUawvrWlTWSksjkmTRxy36gfWuqK50KmPeUEeY7TU1M4+sgBNDeFJbmUShdwb2ENwVATgqGQrE9MYNtsJSTj2/D63EhnHdLvqbFOoJw685SvIQOf8V9bW5fYZ/NZMSa3W0pw2EjmyCEc8qC9IyySMBYQBPcin3OIWbjVTlPxtJBbOMQp+0X/CHYKto+QP+gtYLfBKlUNnweeSy8z5jIl4cb350XzfAmlAjXPW+GgAWomB68viGs3RwU8p69JR1szJibmsR3LIluwoa2zE82tTUim43K/3xhqht3qFnP32+O3cOjwAam8oNHvndu3cPTIEfT1du8Ez8uTXwUMVyQHlezhvKCk6JRhKO/37R6/yMaZ7/vqsi2fO2zqL9YjUI/AQxiBOnj+EDZ6/ZLrEahH4PeLAMFzvanQDOHaoCoZ2DlEttZlI0EJEwGjid3JpkKxQeQYRW6cMsbmt4if//w3WF+LC8gztHsIrW1NiCSiYgJG2RYC3Sx/XllZwNGjRzC8exC//e1bOHhwP/r7+1DIF3Hp4iWsr22iubkVBw8dwo3bozj34TmcOnoczlIO+dQGhgdbYLMlYXOU4PGG0BDugdUWgsXhRB6USlEbRWHckVtHJi+5nNQspzSFYSypmKsEzgkREESnjnKFbS5XqipGFQivNx2aCWYKvYAZhjQIf+WmS93gq3+KVVkQeQ2tfa7jL9sbA0DWIDU3BGR/VQMrjLneRGtJAs3CUiA0pRiUFrJ6n1XKnDXYojdGqmxblyWb+5Biut3HbKsCBs3JAA2caRC88l07QakvAs914kABnwXYHUrLUhvXalCplkmiBs91rPUVmYFzfZ7cYJrjoeULBHQSJp5DWJEulwd3x8YwMTOJR44fQUtjI7LpFBoCfqQTCSkvjsaiAvr95PXX8fTTz4hRZlHATptsNCm1sr66Jvqt3MzaHQ50dnfD7iLDsohiNi+miYTHqApEXVTxPpXqB6to7aPAxBU3xpQbKiHBMnm7Exc+vSzsv5GRfbh69TM4bBY8duIYvB4nEtRXlxJ5mjASC6MsEUGiksiqEBARAMVuFYCabL5sAciKjIhL2IceDxmiadGoHR0dxXZ0Gy+8+IIAvNlMSjTVOV5oucdK8ExKyaSQUc+y7FQ2D5vTjWujtzE2s4g9e/diN01MiwSiLAKes9SdRqRkuXZ1dmH38LAY/zEIBHcDAZ+MtiTlEJxO2CW2DGVBys8JgKt8gwKZzMxgnWjRmvzCJLdYBbBmLDluCArxAGS2cuNN+QQCJfysBrWVnLoCJ/kpi4XzC59U0AKTLcUST4qyNw+Yj42iFAHCpdqkhGQqLQA6xyfHO6VjOMUE/H6RK9JyUfrarDbqNGelQsJmtct1EPNiwoYyG5TjITPXVkhLVcTMvTlsx2JIZ7NiAkhQ6OCB/Rge3AW/1y1txj4p0GyNO2jzODaPp+rxXX3F5TEnE0wJmVweqUwesFLj1oVfv/kOJscnMTw0gJe/8iz8fruwKz0ugpRq/hLZDltl7jSvVXrukXlU+y8QrDc4ugTVZf4zJjh5P00ZZdKzYnZ6QaonLCUrAv4AujraBayEJY9AwGNUNFQCYgbiq+ce9ZqKgD5Hc9KhOgGhZtedwa5OCqhjVhjibCEzoG9uC/5ekabhPGGoHEg/NQB9kTRSLPQK81z1aSaH5TeRKdMPstUJSHEuYmLXgompaSRSBcxN3sHJQ/0oJZfQGPKjULIj1D6EnK0BqYIdkUgM43dvY2RkL7Zj21haXMCpUyflWyLbW/j00/Oiw51MJeX72VZ+XwDbW9vIZQjQKg8J9moFsLtFRon3DepaFSs+W6T3gkvmie3tCNbXNgQoD4XDePTEceQLObncxaVFzM6uIBQmQE3d5RguXzwvknLHjx2Rcczvo+760vKSmNu2NXdhdPQ2GhubMDUzIyArq0Eob8VEY3tLE/LZtFS/WC1urCwuS8Wb25FB0MdqCSAWz8Ptb8WFz25hZSuG9r4eOF12rC0tSPVMT0+vaKpHtuMiPUc2fntbC4pFzgGUMuE9BNudyR2ChKotVYKXiSlZDcseHXyP8qxQc+LU9JQkJjo62pXWtbxXdQ5DvUOZxNqYOFT69spglRU5GZFNYSJL1kwKLtnsIjPlcjPmuhLC0Pa32mSuFr8GpxMpVlwVeGwyy1Uv4/pCXeuQIQnD+xiC8zw++wLXDRn3NquYvVIbndrtTIzqBCjbnqB0keY396WTNDu/MhaN3yrjwLgf4vWrNS5dTiSS3a6k4mgorcB9rhViMG0kLPn7+voaVlf5bxnDg/1SFUFJM3+wEW3t3Qg2hORejsaXXI9tVgLgisiRhV8kDNlPGVW2F5MymVxOWOh2mwOxyDbCPq7NWbg9TG7k4HSV0NoaRjjcALfLC7uNprZulIpMVHNeY59RNqDmikleTzG/UzpQfHUMLwRNOtf3XbVWLqbPWBnA5ML2dhTZXF6IIWTrkyzAGM3NzYnJaiq2jp7OFiRTRczNb2D63jKGdu9GZ08H7s3PSr8M+sPIZYpYX9/CZmwLpx8/KWtwKpnAjWtXJfl16uRjlcorib9K7FR72eg5V63rar6UxBIXYYcHJbnfqXjd1MHzB9yb1J+uR6AegYc2AnXw/KFt+vqF1yNQj8AXRYDguXmDr3/XzDQzQ6dUyCAe3RaQh5sfxfBgOXhBdAm56dJsz2QqIRuebKaEDz64gO2tFCanZ/Hk00+gsSWEfKmA6elZ7N17EKsrm7JZuHN7FH/+F9/EdmQD165dkdLNfSP74Hb7MD42g/fe/QhPPvGMbJLf/d17GN7Vjf6uEDrCNgScWXjdlLDIisxFqLkTDl8zCnAJW46Ao7422WRqsKJCuCmDw2SryRbUkPTQG0UdE5H6MEmC1AKYDMEXtYk1mONyPEF1FOhBIEixf1QZNpMRqiRbbYjJOBewzJBAMWuIa/Cd79WyLNxk6Q21JDOESq020+p6DJVX2fhyE6jYlXrTrTca1WxRvYmqxTitxEnFS29KaoFJ+lx1n6wGvmr1VQ1QVaRfGLtyxfp9H6kFppWTCcb5ma/TfC7szwVD8kMZrYmeAbez0o65XFFK6mlSdv78BbR3NmFouBcet08Yg9QczefI1lNavHdu38bW9hZOnT4l4KvVYRX2Xy6bFwCCG3Gagt26dRMnH3tUNoY2h9K3J0hvpbGV0Q8l9vJfpW/q2PDcxOTNruQsaK5LTduB/gE5Jjeg4VBIAbHZjJTia+BYtykBYvZrOb76TyVo+B91pw1jXIvFCebKUqksPvzwQ+za1YfOLjLOLHA4rXBRd7ag8EmduJAosg8bx+emm/0knkrhzd/+DqHGJhw5dBBNoQCy6TT8Xh+SyTRW1zfx9jvvwe7yCkt5z+4hDPZ1oSEQUIC5zYpkMi7nTKa5npeUqWxBgDKXYSKnTADVZlonkcx9VUq8Od6YsDCM4PhTGGuFggB1Wi6kAmoSXLSJJAYrVSyWLPKFJKhsYOU1wolcnokeavTvmGjK/dY8tvT4Yduwj/FvrfvLcyCQRBM+6R+ca4U5WkLRAC0IOs0vrODa9VuIxNPYimdAbHp+aRUd7R04c/wAgh4bbk9M4M7UBOLpFEb278fAQB8GenukesKSz0rFAxOIgvt/0QJivG6uLDGvGTrpp/uqxFwSfSXkKFGTY1rTBp+/ET/5yS+xOL+Cgf5evPilx+H3lJDLUQvbh1xOASA6EadNjx8Inhtj3Twn8VTNBqZ8LctqIrcXb/3mPdy6MY5sqoRjRx4F6ydYNbG1tYLBXR04emy/sEWVCej92wqz6bMZVDevp/pz5moa/bo5zHqd0OC7mvsq8l8yjpjMNRIy1d+nkxhlPw0B+ZRgi46XgICc70To31gNy6iZzi+Uv0DGrvk+QeluW7C6voHx+Q2sLt7DcKsbg61uIJ8UgMrT3AtLoB3pImVbMrh9cxQD/X1Y31rH+voqnnvmaZTyWUkkZrMpwxgyJ4nElGhJ+2Epcryq0h85SwMs3tjYEPCa7GRV5URAl+s6E8RM9DPx50EqncOli5fR0taCwcFdktT3B33Y2NyExRbA8so2Ll76VEBvyohQ+/yJJ04iEPDC73OL9wrnBCYV79weQ1tru+hbcyxSTo6mi8lEXMxB/V7KjrBqQ8nkUHImnU3h2vVLOHhgSPlY0JCU60PJjaXNLKaWokjnC2htdMDrdWDX4C6Zay9fuYmujj64nX40NzahocEFq4ChSWNdYLWMZgLvNKLV7a9+EowlGK0S95OTE5KI6OzqVJItVZxlF1YAACAASURBVLJMTBqk0ykD7LUhmqCEnV0kt2KxhIqFx4NMKiX3MZyryZgOBoPluVLd21hVlZT0qRJisRhiyQSyBG6LRWk3kgYaWGWVTGJ5aRl2q1qXOjs7RVeeEnecf3n/RJA9FGpALpMVoJwVXBs06g6H5b6Jtzo0Gq5+aG3yWtOYOs/KzQTjxXlF30/xdbVmsEqRSRdj7TXyb4wtz4+AOysnmKyZmBjH4UMHsLy6LF4nXd196v5T7vUskhDnv3Qyrggodhsu3Jg2dNw5Dwak3zPpsLSyIlVWIyMjWFtZhp+AuyUvOvl2RxENYR+cLnp+BMWs22rxCnBuKZGBTvA8K218P3heRDGvJZDUNTLzrOe2B93nVWKopJ8EPE+mRFImGksgGo1LAt7tYUWJMlfl+NjV24rO1hDyBSfyJSeuj44h0NCAPSPDMj6mp6cEOHfY3YwQmjta4Pd7pUKEHiyFXBZHHzmMhiBlW1SiWt1Tq/tZCW3Vo9J2O8Fzi8OLoqUOnv+ey3r9bfUI1CPwkEagDp4/pA1fv+x6BOoR+OIIfBF4Xt4wy61/HvHIltpEkI1tgLOikEqghQCesHKKSKbisDttKBZsSMQLOH/hKj46dx4vvfwV7B4ZxNUb17CxsQUSb9PpAra3Inju2TPo6e3AyuoCbty4hlC4AY+eOAGn04vJiTm89+6H2DWwB3fu3EVTYwOawm4M97di70Aziul1pOIbwhajEag31AaLowEFK43HbAZ0rlla1UBABVSWDZRxN75zE7pTS1i/JvBSzU3b/SAnd7Ci52piI5o3agTK9HEVQFZSRlkClhjavwZjRgMjZSC4bCKm2Gg7wXP1t/y/seHQRktmw1Kz9IN6rwLD+VNJW9y/nFaAxJ3au2aJCDO4U4nb/VIqtXrrHwKea9Bfgwrmz1bAdxXLar13vZEm6Kp0HPSm2mbonkM2qIl4ChMTk1heWcZjjx1BIOhWSYgSN+Jk6Cl2KDfS5859JPJDHZ3twpazOSzIEXkWdqQTC/fmMTY2DsofnTr5qJHEoNGuSvYQNKqOl45RBThXjEG76L6rDT51Qsmea25qVgIMVu6l1Uaf7akBAg3c8idBCx0TM/jJWGQKGVjJui+SkRvC9lZc5I5mZmfg8TgwNDyAUimLRDIqjN18hkBWBdDRgKfW09b9jKz3i1dvYisaE0b8N1/9ujDsWF7O648lkgiGGnH56g0sLq8iHo0i4HHgheefl2QbZUzYr31eL3IZVrooBQoZU8WC6CdzPmDf5XM6oaP7tP6pE1GE3nRsGCv+4/cwPmRrcnzq+ZD6t0q62w5rkWfLpA414IvIFdLCxKOXgs1OtrgLxUK6rFVe3YbVyR2+TvCcbSKmocL2pQ5xSSQS9DlqkCqfJeNSafJvbGxj9Pa4GNWNjk0BNhecnoCw5p87dRwDvZ3Yim7j7Xffgd1pxwsvPi+6w3YrkEslQdVgj5PxyiuN39/zDtrM5HsQ+FIGsgU8tygZArLkS1a4vSH8t5/8EitLa9g9uAvPnTkJn4egbwJ2G3V0DbarUYnDGNSak8zjpfp3nTTRceNpZCx2fDZ6Fz//+Rtw2bx48vEzeObJMwLYXDz/Md5+6w1873t/jsHBHrhcyqT4ix7mOVzAHcPwuXoO3zHOTAetgOeGHFgZPJdJ2VgPFJHS3Jeqf9fJourKnjKAbjJk3nFN8rWVg+vPM35aOkPJWBSQL5Zw6eYUNteWEF8cw7Mn9sJlzcNBabBQJ+wNHUgVnaJrf/7cJ6JDvrq+hqeffkrMjmmcLFUqouWdV4Ar5SU4H7GBBN+tVDzpmDGmuv35Xp4j70coccQHpUryOa6fTszMzsl8QLCdwDkrUz45fx5r60lcvHwDPT3dApx/97t/gZXlRbz/wXt45Wt/IpIUBJKpm87kZzyWFCYtAUH6ssSiEayurqCxsVGSk0zgkS0rciKFElwOt5AEbo5exe7hXuRTERQycXg9PqxvpQF3E+7MbGAjEkMhvYFcNo6Xv/rHcHv9+OT8JaSSBQz0DktFT2tLA1pbfEintyT5WSppLXJzol+1onn8SZWbRbHeGSdqctNgua29TYDV8v2Asd7z1ofxYdVKLJ7G9dE7eP/Dc7IWDQ/vwb25OYRCQTz1xJN45623sLqyKuafX/nKS/K9jBM9PH7723fF/JUVL2fOnJH584OPP8bdyQmR8iCDPLK9jVdeeUUqtN781a+xsa4SIs8++yy2IxH84o1fiGkm/S1mpqdw6uRJDNJvw0Xz1nv4wf/zfTz/pefFfDbgdaOYry3b8qD5SM8D5nFTPSbVWBaRJEVGkGoiNfdXkls2kQNKJJK4e+eOSP9cu/4ZXvzyS+IpYndSukZJ0ZDxzfWKfZ6SVDRbnVmKSDKBidH19Q0x9qQEDGXXWCHQ0BDC9auX0RnyosHHKp0SLLaizN+5Qk5iZGEbg7KErKbkvRrPOC/Jc9UnFPucvUXW3yrwnEx1SbQYsoB6jtBJ9p1znmLhk9TBJMfWVgTReEJY8ouLy3C5vQKsu90eTE1O4vgjIxgZ7gPgQbZgx+z8CuYXF3HokYOyT1hcXBAJpc31COw2NxZWF9Hc0oSe7i6EgkHZa9BknRUeUgFqEFB04keD5zv7/U5pRM08N4Pnep4+8fxf/56r3BfN/PXX6xGoR6AegX8dEahPiv862rF+FfUI1CPwLxCBB4Hn+uZZf6VsNJBHIrotT3HTpeQDKH+iynCl3JfawYWC3BSTCJ1OFeD1NmFmZglvv/Muunq6cPzRo8gVc7hy5SoKRSs6O/qEcd3W0gqvz4X3fvcOGhoCGBwcEL3SYtGCK5ev48rlG7DbXcI89TgLwmgZ7GtDIbWBUi4Kq0WBg4FwK9yBFsARQMnmUaX+BsCtAQx1DRUgxHy91SZy+n3VgLCKTW3wvBp4F2BXSOcqZvr7GCvNhtTgeQXcUfopYsJlYs1qkFg/p5IZlespbwDLzHNzxzGuuWyEWTFYqu5eGuwyA2PV7zHLYVRXK/C9ZqCyLCNgHMQc8weBUr8veG4GrMyAPr/KLJGjwQUNRu7o32RrMTkhLq8EjwyekygbMCkEKdtfWloWGZGBXd0i6aDY6dTgViXnqVQGY2NjiEQiOHX6pLBE3R4X8qW8kG7z2bwkUWjOSdPc3TTh7O8VQzwyJ0VR32JT8i0mOR7z5rAaPC9RDsZgzonkBpMAUvVQgNPBJJbWrlXJLd02+pi6H+q+peMkHDPR2qX+Nsu0s7h86Sq6u3sF6AiHg8hkybYuydgt5Hhtlf5oBiN0fy2DXTY7inY3Ll66gpmZKTx+8jH0dHWWDT8dTpcw2pweH7YjUdybnUMmmcDw4CBu3ryBw4cOobExLJIllMrR4ADnISacCN5Qf1cD0NUgYjXgS/BcA+zaJ0Dr6hI0NFdTKCtNSrbYYaUsi4xvti8TDQQ37CiWHMgXqB1McDCrSs6NBFT1Rl/3Q8af7U7moWI1UrrFJiA+z4UMWLJedfsL2CF9j3Mfmepu0aTO5IuYmJnHh+cuIBJPIZnOoK25Gc8/+wwcDit+8to/4uuv/DF6ujtQKjJ+TBIp2RomWthfajH6HrQEfR6obL5WzTzn1EvwPEfTQdjgcPoFPN/a2Ma+vXvwxKmjcDmYFEhK5Ucmq5J4OhGjTY+rgTEdF/O41n3Z3OfVXGXBdtqC/+V//XfSjxjH//nf/k+GaEkRS/fm8MYvfobvfe87kmDgODKQmx1JTvNaYo6DnnfM816tZJjMgyZMvnrtqJ7P1OvMFNVuDXNFhY5X9XpnTtjcdxTDIFl/Rie7+JMgKPWu2S/ZJx0uDz6+cgv5TApzo5+iJ+zA0UN7BWB0BFvgCnUgb/OiUHLg6mdXxeRxcXlZwHOvyyH6zTTqlKob8bJg8ommzAQCjbhUrW3VY8jsGZDNpmUceDx+8UiwkM3MuXZiHFtbW+js7kJ3Txci0Qhe//k/o7WtR6RkPrtySRjNhUIGS0vz+Ju/+WsszM/JPNre1ort7W3anqC7qxs2m0UAdEpi9fb0oK2tVZmFiwRcQVjRlnwBDs6ZDivS2SQWF2bQ1hiAvZRVSbm8HZ5wFz64cFOqRI4f3o3t7TX09PeguaUN0VgK42OzmKOs1e49aG5qQCDgQGPYZSQ5lammuf/rtdgcH65bMIB2fi/NGQmeNzU3GUn2inwF27tQzMPldUl1H00ucwUL/sP/+ffYO7JfdLhXllcE+P6jL7+I13/yU0S3N/G1r/2pyK6wYoAyHr/61a/k7+effx4fvP8+FhcX8e1vfxsLK6t47fWf4fnnvyRM8l+/8QYefeyEAPEE9X/5T/+El15+CXv37MHm5hZe++lPsW/ffgHN33//d1heWsI3Xn1V5ikyvK9+dgXNLc144YUXgGIOHkft6p5ao0Tfe+h7Ft3XzUl2PW8IEE2wuHyfpe+1lEcO5+BIJIrFxSWsra7Aaskjl03h8JGjCDW1IF9kH8gJyBwON0o/j25vY3ZmWhIHbZ0D8hzHNY+xubmJ3t4e9PcPSKKUrPY7t66jI+REg98l6y6Tjul0VmTQAqGQJDvIcKcviswNlDWhzEy52uTzwXOFris5LL1O8/ofBJ6zQo6vxRMJrKysyj0Px2w2V5BzItN+cWkZm5sbGB7oxJ5d3cjmbPAGWpAr2kT/vrE5DJeHfYbSNC4sL66huakdLr8b9+bnZB7mvX5fbw98XrfI+2jwnD/Lc71oUu0kY+j21ff7tcBzPU/WDUMftKrXn69HoB6BhzUCdfD8YW35+nXXI1CPwBdGoBZ4zg/VAkI1eC43pKIDabDNrSwNVkApYUT+TCTj8PodiEVTsNl8yGYt+Pj8p5i7N4vnvnQG6XwGCwvLWF+PIBRqRjjUJDIXnZ3teObMU4hENoSNo4BkG27euC3gud8fRDoRw/GDfdg72IWVxRm0NvmxubGEhoCP8Bf84RbYXCFYnEFY7NSqJaiv9RErLLZqGZQyaG2YZFWDGH8IeF4N1MnNvcatDTa33uTyvQQiCNDp2JdlLoxNld4M6Bt+8+ZA/17NeNypoauWwp0AbKV7mDfc5uvWGxQdq+oOxQ25jpsZpObz5mupBrmqNzv/f4DnGlyrBpkFEJTSCNVfzUxefT1klfF5YZ4bhc7qNQWME28mG5ggCsHzY8eOiVQJwRalhU5ZF5qYurG4sIRPP/0U+/ePYN/+EeRyGVipyWroWbudbtGmJrDAkveXX/qKAHOFAkvSLaKzyz6v5GLuT/DsBM4VkJbKZoWhRqYfNXdFz7YEuJxkxZMpp4wx2X+U7n7FjJVXWV11UI6hSKsXlCyMlYy/ZVy8eBlDg7slBpHoFkKhgADGqXRMWJIo2VSSyHiY+7ludyW1UILV5cfK2ia8Hpcw5mkOzFiwFD9OnW4aZZKpR7ZlsYRkNIbxsQl8/PFH+B//8i/lOpoaw0gnE+rbRPfXqLIQDF+xyXWb6z55fwyFh1keI4yHlrJxOpShmxxedKdLKDC87FdFxlcZe1K6xW4vSrzIyC0VHbBYPSJpVchFYLVUwPNa86uOF03OON44J/ChDXG13jrBc80+53kV85UqIOmn6Sx1Y5AplLC8tokf/fR1+AMNSGUtUo1AAMZeSuOlF87A52ZbqX4nZqnMuVisUn3D6/nveZj7bPWYZFyp18/vEvCc5nWEre1e/PCHPxX24dEjh3HyxGE47Rk47OyryqRSH4s/zazz2uCyOvPqJIV8vyHHQLDoxt1lvP7L3yGRiGLvnkG8+sqfEDISQ75UPCqA3re/+S3pl6o3sQKAySlDMsBglZuTiLW+V4M45td2gJxKPE0ZUuv++zksdyFfmnY35mOZKyr0ONffr4+t+1/1eqI6uZr39EMfj59l32NiR43fovTzsxdvSvJldfoWslvzeO7Jx2T8WpxeBFq7ULL7kCnacOnyVSRTlDYq4tixowj6PHA7rPC4aRbJvq702DnXsG04F9MDQUGi98+D5jVRzrFIWR6aITLJ5Jf5mBIonDs4Xm7cuIHJ6UmcPEUZLR/GJu8JW5eyERPjd3Hs6CPSD2hq6vN5RMeaPi8EMpnsZAWEmEVvbmBtbQ2bG+s4c+YZxKMx6RME0OVMCVxmswh4/UhTBsnnxtjdUbisRTgtOXS0t2N5bRtZeDGzHMXUzAK62kLo6+8SqRICrM2tnYjHmKi8gbWVNfT1daG1NYj2tgZlnAoliWLu++a2rMy99KBRVSmcT+7dmxWJlWBDUNYIJnbN8zTlOEq85+A3OLxIpvP4j3//D9izdx82NyPYPbQbY3fu4OWXXsZb//wbjN68hr/7u79FS0uL9AkCva+99mMcOngIR48eFW35s2fP4nvf+2ssrqziP//gh/jOd76LleUlvPfuu3jqqdOyjozduY3f/POv8e1vfQtNjY2ir/5ff/SaGIwSQJ+enMQHH7yPv/iLv4Df58XFT89LAmd09Ca+8fVvoCkcgKVIvfz7K0Nq3Vvo5FE1eM75VFeoMC6Kic2kujYL5b1v5T4il8uXY8uKSFZP3Bn9DE8/dQr+QAjtXX2Ynp3H0uqGeFHsGhyCy0nW/ZYY2nZ2dIq2P9eaeCyKtfV1WcOOPPKIJAsoTROLRpHLJtEatCAcpJFoM0qg2bIdwVCzzPVSz2izwMJ5HEzgFNhDyuC5aMwbcmy1mOfifWIkY8wxqUWcUAJQqiopnUpieXlFot7S3CoSWwTQ6VXyyfkLooff2dqAw/uGkEyXsLIWw+LKJnyBINo6msWolAB7LlNAONQCn7cBcFik8pTjj74rvd1d2L9vr6yjBM2VXbeuCGCLG4kNU5WPed2R9drQPDczz/W89tgLf1PHif57Fvr6Z+oRqEfgX20E6pPiv9qmrV9YPQL1CPx/jcCDwHPzxqy8MS/lhHmuNuLcLKpvF/1zkUsolJnnlHCw2AooFW1we8JYXd3G/MIyorEIAg0++ENKQ3N6eh4jI4eE6etyOoWFMj5xB3v37sGePcMG4FfCpYufYWbmnuhFhwJuvPLiY9hanUOpmFGmnlayzbwINDTC4Q4iD7ewzvNFMkBzAoZo4EJvpsybzR2s6LLBp5Y6qZTPC7ZgAGjq6h/MPK/etBlqKlLaLYkGE8uHbD4NnuvSWbLwNBuWx9LATzUg9PngeUXTU1hohsmY2lDkyywjHtucTKgGoGttoj6v7+ljVYO/5o1Z9ea/1vF0rCuMsNqa5/p95mPyeKIdbuUGuAIGMQ689h3nJgauiuVf0aow1EIp01wkiOmQ41C/tbW1FdHYlqGDrKRdKN9CtuPly1fE7Oz06ZNSQZHJpJQEhtUCt8eHRDyB27fuYHpyCmfOPIvGcIMkoygWTlYwdclFD1/Y7zv1bM1AdAVkoywt9WKVtIXbpUDyXDYn5o/Ur3ZofWyj35U3lEbQzX/vSKQQ0DIYoaWSFalkVmJBDVz2fbebBmspwEJNbvW9GmfQ52cGDs3tQICM45OyJhOT47h69Qp6e7oExBIdW+qYk6UXjcDlcktiwOvyIR6LC6ufc05/f79s4J0Oguu6lt4Y6zYr8pRQsNFgTenp7vj+KmkiHtA8xnR1ggbOy2BdqYg85zuCDSUHUCR4roCzbCaOLL0hEilsbyaxuRkXTeTnzxyH1bJzk2/u73qzL/OpwYomi1PPCwSKCLDwnDhPkIFeBgg4A+b5Go1NfQp8tNqRSGdhcbhw+bOr+O37HwKOsDC43bYC/urPX0FL0A1rIQWnnSxFZQJZsjlQstplHrcUVALs93mY29gM/laD5/Iax1OBsi0ZcvUJfaBkdeJHP/oZopEEjj9yFCeOHoDdlobLofwgCJ6b5+/PA8/1+VbPv2ZQWdrUYsU779/EtVsL2NxawVNPPopHTxyE5DCLGRSyGfzu3ffwta9+DTkaluYJyjpRZAWJST6L125mP1eD+ea/ze28EzxXVS6sYJD/lYHzCki0o7+YwPPqOc88Z8ocaCQMzOuW/gwBVf6uE59yToZMilovdq535rblmNrYiuDW5IL0/vnx6/BZstKndg/2wxsIoqm9C65gExzeBtxbXMPY5AwOHjyC73//v+CvvvsdeF12uF120T1X8WDf5bhVMhkEz8WSW5pfVR6Y1zAdJt6PKG10LdegQFDOLbxGLulkO7//4Yc48+yzMldG42kxdXznnbexb98+PPH4KSEB0J9gfOyuGBDTpHhzY0PY1p0dXcKMv31rVJKojx4/LusIX1OBohG0Snw5mKBh/MjGZUVRMYfx29fQ00ZT0YyY5KaLTly+MYGungHMTI6hkezyUADtnZ2AmBo60RBskbVia3MNe3b3we2xijEpGcvV62d1v1NtRbC3Ap7Pz98TyRl/wC/xEDkSEwgvWtkq5SiMaYvNhf/tf/938PqCcr/29a+9KuvWiy+8gH/4h/+E5ZV5/Ju//p6woX/xi1/g8OHD+OUbb+DAgQM4cvgwJiYn8dlnn+G73/mOAMiv/eSfMLhrQHTX47EIXn31FWQyNMucwttv/UZY7DRIZRLk//r77+PEicfkmOPjdwWE/5t/89cyJ05PTYjMya1boxgeGsajxw/BVkrdB57XAs71HKv7vXm+qDVfyTF2SCQZki1GwovJkmwuh8nJKWFHj9/+DM8/9xQKXC8zRblu+nYM7t4jht52hxMrSytYWlxEY1MYQTd9VJJYX1uVpAwrLv0+Hz788APsGuiTe22P245ichW93R0IhVrhcIXgdLPqi2beKpFmcRA8LyFXzIBSXk6rE9q/h/c2yqS1tmwLPTqqNc8fFDsx1DaM27n2UsqHw5byMby/WVndQGNTKz6+cAGZbB6drUHs292HqalFzC1soKt3EF09Pcjm00hlVMJjaWFVkvMdHT2wuexyP8AkFfX1S4W83NM89ugJJfHEtckEnlOnX/fh6rlQr0u1wHM9Z9fB899nha+/px6BegQepgjUwfOHqbXr11qPQD0Cf1AEzr75f5TMN576w/qmU4PK8p5Srqx5LmxugxXGm19tGEoiEzfrqXQCdmcJyURGjILeeut3Yt7V29eDXUP9iKcToo+4tRXDsWMn0dTUKjfF3//+f4bDaYfH48bx48dkI0HzobNnz2FjfRMOhwsnjx1EoyOKUi4uwGCRN9deAudh2OxewOYWs76ixYk8KaIUBrDtLE/WQIwGB8zXrQztarMW7w+uoZdexRg0b8LKwBLZqASt8/lyOSwBCA3s8acZyOBGXcQhDJafGYw0s+Arm8HyVRibeQP8pYGZ6KQqfWyX04VUOimbMoKfmvnO1zVL1wxUfR5wbi5z1uCU+bNm8MW8sTEDR9WMOTNAo1lgFaYk2b022B3K2Et/l2ZOm0uOhQucJ3iqdK8JdCimGJM/iomltbnLrPkd+vXG7YNQPJU0hkp4kMlMfd0MbBSLFgNdOzLpLMbGJsToanh4txgxkqlKhh81z1VpNVnIRZz98Kww0E6fPi2gi5L0YDspIFPMQg1qqRlwq97olwESsubJjiRIXjQSA7xGwzCM5ppm8Mys/8y2EBYpnS2Nfm8G0wj8b25tCeO8paUNIyP7RENbf06Aa7LdCjnYBPRX8TX3G/PxKokOK3IFSnaQzZrG1WufCZhDsEQDOzym08m2ZnLBhhIlYQyoWqC2kgLHBdsQKSmj68uFsHpdAW5mprcZFNgB9BqVNDreuj/vADmVYyFKditSuQJQdCARz2J5aVVKzWOxTZQsRbgcLkxMzMLjCSEZi+Lf/u034fcqCRbdVwmI104yKTkGrbuuz5/vJaBO4JyyCOWqD5brE5E2jIgJbGTzRdiYjEwraY0Ll6/i3Y9vwGr3oJiJ4akTh/Ds48dRysTgdlpEIz8YDiOWSqNoUckGi1E9Uj3nVQMU1a+b+5k5huW4Fy2iRy1t63UhkuRa4RHwPBFP4xjB80cOwOdmNUfcMLvceSvPOUADp7XAY91m5nPT0kR6ns1m83j37B2cvzwFiyWHF198Avv29cNhz8HtsooUSTKeRIMvBJfTo8BYdm9UmOfm+acyD1cYwfo5PQ+ax4T5HMnGz+doWEl5IBrhqvmZ8wv7vppnOfc5kEwmlHSP0V/NY7YaIDf/rU03zf1fM+bN67yq0FHXoP+ZAXldVcRzuDe/iNHJBal6mR27iZaAC/cmRtEY9IpxotvvR0NLB2zeBmwlsrh64y727jmAN9/8NZ558nGM7B7C+toSWpqb5DrZv51utyS9KIREfJeAmY6brsKoZgyrMcWkjDJ1VfM9daENE26LYl6TDUtWL/WY80UL1tY3RX7l0KH96OrslPmDlUJzczNoDIVkzSAjuK2tDQ3BBkRjMdGsHrt7F7sG+hWRQJITShaDjzzNiWW2twAOJ3JFVkpYsTA7gbWFGQR9XrS2diCRBT65fBMd3QNw2exYXVvGZnQDRPAdTi+yeSv27T2Cgf5hXL92BQ5HES2tDQgFfOhob0Uuy4oRykIZc6CRINZtpcceCQys9OD7lpYWBbgmeE5zVG3AWl5X+AvZ10ULMvkSHC4f/v1/+I9oa+8SmZCnnngaTaFGOdYv/ulnWFpZwF/+5XckaffDH/4If/Inf4wf/OAHwhjn/dvHH38imtZ/9Ed/hGQqhx//t5/hqaeeRnt7K374jz/AK698Fb293VheWsAvf/lP+OOXvyJ/E6injFN//yCef/45YZ1PTkzg1Ve/LslUgsMupwOXL12SRPV3/4dvwo60rMvmBGg1AGyey833eObEg7nPl8dtmdGuW7kCoNMgPJlIyhoZjWzBVkyhvbUR6VwBo3fG0TMwjJ7+QVhsDvEOmZ2dw9zcPWHYs1/ZcknRzqeMC6scmDyYnhpHNLqN5qZG8fbgGAj5SnA7nQiH2+H1NyNfcEjymSC9SkLmULTm5Z5DVsmCDfYyQUNJuEmCmTNYQSV6+OA6ROa5SkrtrFCsBaDznpSJbfoLMFmwvbEhPb5tkQAAIABJREFUMjSUmbHaHSLFmCtacPnqdZGr6WoNCvN8dS0GlzeM9a24JHhzxSxi8QgGBvoxP7eEjfVtNASbULQxGZGR9nXRPDiZkOtnRRK7uJl5LkkzuTdQFYUcD/qh5zQ970sy0GQYymtjXzn54t/WcaLqRbz+dz0C9Qg81BGoT4oPdfPXL74egXoEPi8CH/7635fMJaxmgJa/l18TTU9lGKo2FDvBc4Jz3PyKXHSphHQmCaudm+EsPvjgAki2OnL0uEhSZPIpXLn2GV544UX8+MevY/++w+jp6UdnRwfeeus3AqRlsml0dHSIHumuXQP46KNzmJ6ewa6BXfjyc08iMn8V+VQUDqcTXp8fLm8ANodbNhKwOMU4iewp/m0RZsr9EgRmAHrHdZP1VmWOWQbA7wumYp7rDWs1eKE3aHJ8gtfcxBqmYnxNG99pJroZCCLwp+n91YCUmbWuABqzDMdO0FeAlyI3RgpAJYBMPUyaPRII0efA45gB8B3AywM6kY7LDhDy9zDVq46v7mt6s8q/CXZUzODUuUsfswBukVGomPHxNc3YrwDBlBNSjCrdDrxWvo8gjfkc9MaLUhL6HDQDncXPfC/BGA0C8zuokcs4FvLckFqlfJkGoCxhHxzcBX/AK0AM35cvKgkBi9WBqYkpMRdrb22XDbTyDFCbWovVYNYLY1C1oxk8rwZ+1d9aYMPY+GpWlhDmOIYrXPpqYKWSlCiKVq8kawxZC90XJYlTKmF09JaYvbW3d5RBG9UtlKFa+SHA/06z0x2VHea+ZHFIXBhPgoKXrlzBI0cfEca+ymyQdcr+SnCYbEtD05XnafQzSToYrNUKtKFc0kSX/PcABHhKYgJqnPeDxrH0dwDRZAIffvwpFubXBPQkw47nvf/gHgE/qL08O72Ij899io3VFfzZ17+EjvZmOb5O8Ggg3dznK/MFJSgKZbY5x4HutwQ7yPTUiTcNLFrFDLhk9DUWLrCcn3U5FsSSWZy7MoazH11AX3cbRq+cx3f+7Gt47OhB+DwO6aOUybE6nfD4fCIX4KUET42HGVTVL5vBJ/2cOYY74sk5uuRAKh1HDgUkMikBz3/82s9BsvvuoWGceOQgXHa2R1oMArU7pp4n2J80SFZdTWCeS/W56IQFf+pKgnQmh1++eRF3p7dhsebw3LMncfr0YVgtGcRjm8gk47KeNfjDcLs8yGayksgRaQujn9QC3aoB5+q/awaVjGmLB4lESrT6Q6EGactYPCpVGJQRITjH+SKeiEryipUG5nVrBxhvWr80SGRuF93naq07UkxVrlKqgGnsjzr+uoojEovjxtisrL32Ug6WXApj1y9i32AP2pqCYn7c1NYJW7ARaThx4/YU2tt6cf6TT/ClZ5+B0wYMD/aLhAW/khJNZJ2TyctxZreq+UvH25wE02Ol0rbKq4Lv5RiRtYJUcprTivlvHrNz80im0mhuphZ1CeHGJun7lIcgAYDHovEnGbUE7wie836E4HA0EpW5hKzzzvYOeL0eZWaYyRiJO2XmSjNGS5Hmqk7kYUfRZoPb5UQ2EcHM+C0kIltobGpGIl3A+Ss3RO+ffWxjax2hpgZsxbbRNzCIxuYuLC1s4rlnX8T05ATW1slUDqAp7EdHa7P0E12RYq7EMM/xBM1pIKkfBLIJnjeEGiQZUw2e8/xJ4C8UAZvDI94J//BffoDu7j4cO34C4YaQjIOAz4efvf5TzM3P4dvf/hampqZEquzv/u7v8MMf/lDmpm9+85t4++23EAgE8dxzz2H09l28/8E5HD36CA7s34df/eoNSUA/+eRpLC7MC4v8ySdOyz3fysoa/u//9AO8/PJXMbJvBD9//XUBko8eO4b333sX3V1dYhR66eKn8t3Hjx3E7sFe+P1cc3PlpKTuI/pnrfs683tqjU0mqZQXyk5JI5WAV4l1VqOxImpubhaFbFQ02Ds6e1C02tG3aze2ogn4/EGMT0yLtE1ba6uYzEa2I/DZCxgbuwOfx42WliasrS6JD4DdZoHbzeqDAJoaQyjlqfltQ0OoBaFwG4olJ7L0Hy8RrC6gyHtcG+f/rADjNjgEPJe1V8gdSr5N1ouiqpDga7yHlntEY600x8h8v1GePziiWI1WyCGdSiC6uYHI5iYGBgZUqt7qFDY8E7bZQknA8/27+1AsuZArODA+dQ+5QgHNbU1ifioVf3lGkYnBHDp7O+X+n9VUHL03rl8Tc9WvfPnFGuC50naX/YjNtsMUXN/HyNrOZIFMKB6pcjLfr9YNQ2uuSPUn6xGoR+AhjkAdPH+IG79+6fUI1CPw+RH4lwXPCcjx+z1YX4thbHJKZFt4c78V28LTT53BhU+vIBpJYe/eEcGJuQnc3t4Sxvna+hp6errR2dmBc+fOYXV1Ffv2jWD/7gEUNqeQz1JXPYiGcIvcEJNJViK4ZrGLmRbVEVU9KwHB+7UwzcChGaDUCQANMFQDRDsjWgHP9fv1saoBONl7iRZyRSKF16v1i6s3LUp6trKE6Rt+btb5Oz+rr4EbEAXSyFbQEMRVGztuuGS/JAw4Jf/ATRnlbLjpqH7wOJ/HNje/v9bmiq8/6PO1mF86XmYgSh+Xx9HsSBXPopQ4u9xKH15vmKpZpRI6AmwFpa9MgJrv5TGYPFCvm8Fpvs4+Y4RPgNudCqpyngYzW0BQu1UAfoLrrIigaVgsFpeyeI/HBYeTcc+DZcVWmw35ggULi8s4d/Zj7Nm9FyN7R0SqSBEGue3kBl0BoKrc/vPBc3V+6r2GqoVcV7mkmRUHQpSmAWnlWGaAWMdcx0+DY3Icg3nKa/T5/ZJw8Lg9AiTIaxU0oVwub0RInZWJuVo9ltR5Gn3WRiPSpIALFy5dxOrqGp5++mkp1Sb2VWBCg2x8q00lx+ShvklfryEwYTxnVI4IIFAx1asF8Jr7MhMc5jFs7tvlygSDrZYtljA9t4ip6QUsLW0iEonj0JFDOHn6ODLpuIAKTaEWzEzN4+wH7+H4I8M4duyIAG0EvDjmGVczU05/n+jdG2OQ7UKgUieR+FONXzcCgUA5mcP+YzUlrQiAie46DROpBV2y4c13z2F6ZgGRrQ14nXZYizm89OUvYffwAFwuMgkzcLgcyOWzAiCCzPoaj88Dz/XbzePXHFNpL4I9WYI8ecAOFCxFYWn+5Ce/RDKewfCuYTx5+lH4vVYUcknY6QdAHWmj35kTWOakjBkQMSchzf1dg8U8j2wuj7feu4YPPr6BYIMPr379ZQwOdqKQp0lpFjevXRWQcP/IPtFpV6CyGnPmvmH+LnNszMB2dVzMYVXnR9CX1Rx2zM7OShVGJLKNjo42YVbyJ2XM2MEbG0OIbG3CwaoXPQZMY+1B126Oj/5crQSEGteVhKN+L/sq+y9/6iqc5dU1jM0uI5XJI5NKoqM5jHtjN3FkTx88YpJbgCfYAHdTO+wNzRifWcHGWhyrKyvCOu/v6YRFEvFqTHt9XkzPzqGvrx/pbAb0aGVlGSVc5B1iius02KbGTGAkpdX1qaQKkxys9qHsUy6fRyabE7+UeDwlADoToZPTU+jp6cHg4KBUYEniiWPSZhOZK87dwvo3xuL62gbm5+fFJJTJDa4ffC/PT1d9ELRkUoMOF26XC/yNLFyny0UhFCS21nBvekKA+kCoCdFkFslMCUvz64hEt/H0c09hfmVRQNbWjj6kkkW89JU/xdbmJs6fP4vmlgZ0tIbQ3dEqa6EGz83m4WbwXBInBVUtxbmE8ig0DG1uaTKIEVoKp9Ij7fTwgAVbkRimZucxeusubA4nurq6sG9kRMDcibExMW0mIBkIBqTCi33izJkz0jY3b96U+Z3z1YGDB+We58rVa0hlMvD7/RgeGsJ2RDG1e7q6MDM9JZ/ze90CLNMoen0zJlVjXOsJ/3Z1dYpRaCaVksqkvt5erK4uy7h0OW3o621HY2NjOVlanVQzjwvzuJE5qYosoecs1SspHFT9UPdYvJfgZ+ldks3msL62hkIuhlQyhqaWNtGM9wZDiCfT2NqOwecLyPX7fR6pamGCeG1hCsVcFoO7+rC4MCfJYsaBVWhupwOBgFf6tMvlhdPpQUMwDKfbJ/cTBM7ZVrJ2EbeWuTIviXASB8TIVtZqde+ky3XIQieJgw9JvGijUVMsasVEx6Mk1Xt5ZBJxxLY3JUE8NDQkiXDYXEjnSvjowiVwnezvasahvQNIZyyYm1/H0uoWsvk82rvaMDDYJ3MBDUM72rqxsLCCvFHFRsY5zcHPfvgB+vp6MLJ7uCZ4zqo3uR8TfXo1b+mKLl4bH3IfyUQSK6+szh2NeezZv6rjRLUW+vpz9QjUI/DQRqA+KT60TV+/8HoE6hH4ogj8S4LnNgc3NX7Mzq5ieXkLo7fuYHl1GU8+/Ti2YxF4PD50s2TZ5cPU1CQOHTyAzc1NAXbHxsZw/cY1nD59CiMjI7hy5RImJyfEhOrAyC5k12dkY+0PhmB3+ZAr2kCuDQ0G+RAddpN6dTUDtRqoNQMdlI8xAy56I1V7M6GkVcybLXPMNVuPnxXrSQF0CzvK0DUD9b5z0hdS1Yj6XEWio8yAVOw8DbwqAJ0RUFFwu7xIJtPCKBTAycrNVGbHRlMfT2s9P2hTaT4dDb6Yn/si8L0aQK9cw85EgTm5ocF4MZQzwBRu1hk7AggCEhgyLhpw5HOZNBm7ZG76yqwkvblShmlsa6WrzO8j0HL/g4zw2iNJAHdKlBRUFQGBegIulKRgqT6NGAvFnIDnuTxlAraxvrqOcKgRjeFGAUEJpKDE7/0DwfPyKRE8VyC6tJmJeU5QSmudmvuojrk+hAZna12lBh34GcZasaDVGKlw2tUnhYNuyM1InzeYb9Xfp78nl00JMzEaT8Bqp5xQFv/8zjv40vPPw+v2CEBIYIEJALY1mWw6paGvkwBBhXleOQ8Vid+feS4jucqsUf+twSn+zf5FRqbF5salSzdx7vxlOJweNLU04lvf/jpmpscwPn4HT51+Eh6nDz957cfweUp46aUvy8nphA/Bc725vz/uO8eC/l5+lpq/fFC+hecizGymCYxzZ+KQrGrYHAJqco68fmMUb7z5Nr729W/g+vUbuHFjVLSaGaGv/slLOHyIhoDLon9O7XqmHUqGcfLn9Qn9mhlMrgXS7gC2SzY4bF4k0nFkixnMLsxhcmYOo6PjcDt98Dg9OLhvDw7tH4LP65DkJ2U8NNvZLM1UCyiWadPkcaDnBfMcr+JZwme37uH1N94Tlue3vvkqurtaYbMW4HU78NZv3sCjJ46iu7MDiVhcYkzZFOlX5aqHirRJ9XxZfW7V64c5JqWSDfmSD5NTc/jRj38kybdXv/F1MdCmFjLNFPv6evHMmacRj8fhdzvEbLN6LtXtYf6uWmuZeS7QY7T8GZW1va/ZtT4648+5l/1vcnoGC6vbiCSyAiBai3m4iimM9Lag0UVYLwNQfqGpA97WHqxHcrh1k0zh4/j0449gKRXwzFOPG6xvVWFCkPXw4UeEtc5+SDCaMj0KAFZgpXhCyHjVs4463Uwma8iREWDPwyZgIoFHeiZkZFwQgFxaWpEExanTp0QCiXMkpYs4lrj+C2BP2SeDbS9+JMUSVlZWpCKOkik+n1f8DERSyqgsk6onGj5DeRMUbU6kJLNpgdNaRCmTxNK9aaQSMTS3dgAOF1IZYGUxgumZKRx99AgLbHDp6jWEGjsQjWTQ3NyFRw4fwbvvvY1dAz0I+mzo72X1j2La6qqUWm0upswWJugdkqwbHx8T8Ly1rVXAf6lKMgHHkigo0PA9BZ+/Adl8AXnKcCm1LEkuuByqHVhtGIklpR8wvnIfJAV2ynpZquwKeUnYS9I7nZbFSN1nKAa0JOmE1M3EPqXPaDCvzJm9/hBWVzfg8/tQIhWeXhN56l+r4zFxweNTNowsaH6e65IGTrW8ULVnhbljP2j8mMcmr0YY1ZqYIPdWSgovmeT52qXqLBaNieRgLpvA/L1ZJNMZkapp6egULfCurh4B2BOxKJrCYawuL4spqM9tQVtLE7Y21lHIpxEMesUA1e2kl0YBHrdT7lM8vhY43X6JH9snxUoY+l94vKrui1rgRuKV55/jGlVe09gwytRW92v2YT5ExqoKPNdxqU5AlNd4ScjTwDsiPkirSwvYu2ePkFdIZElkC7IupvJF7OppwYlDe7G0so2pmWWEmtphowm30wqf34O1tVVsb8ZEyquttQvJXArpTAqtLc1yvn6vB+FQsFxFt1O2RZNXKh5Ceq3U18af6j6cRam++5jnx5/7Xh0nqrXI15+rR6AegYc2AvVJ8aFt+vqF1yNQj8AXReBfDjxPweawIJ0qYmszhQ8+OI+p6TmEm0IYGOrD7pHdWF/fwvr6Nrq6+kXmgNIVNAJsamrC7OwMurq7RP4iGPTj3LmzGJ8Yx6lTJ3Fgzy7EV6fh97jhDYRRtDiQK9lgdZA9xltrsjBpXsrNgmKjlaA2ZOayb71BqmZJi1ap6WEGhqrjqTaKFfZ2NUBjBnVlw2Ww2CpgsKW8WbwPCJIT3qlBqa9BymwNIE+xKTVIaAI0uQvnNj5H4In65l753ev1IyuMTrKwlWGcZr+XJSAIsIsxrAIUH8hCqiHR8iCgVPZ3po26/t0cCx1fJYui9Ct5PG6aFWjC7aCKN1mQfE4DkDr2mkVN4IAGnkwiCDBugO2UPNC/mxl7/y97bxoc53leC57e92409o0EAYIEd0oUF+2yLFuSLclO7NiWs99UkpvcVHL/TdXM/J/5catm6lZuZpLKTeKbxLHieJOvbGsxLcuUSImiSHETQYIAQew70PvePXOe93u7XzQakj3LLzZKKoBAd3/f97z7ec5zDlmKJmNas1pVGyr24+Z4KPY/ZVvIQBMdXQHflekfTWzt1DAng5ExtBNgIJtWsagJCPBQTIBbWOeie26Vh/8SzPNaLH818LwRmKZj1qiN2MRigudS+vx8Pm02qxAFA+jlcd/wDDDB861zESUOsgKSOd1exBIZ+IMhxOJJuD1eOO0OGbXlYo43oErFq/1HM88Vq34zeK7TWbVSdPO5thvPCvJp/GUmttg36d9QsXkwO7uK10+fQaFURqlSxB/84e9g7OZVnDnzc/zpH/0xsqkcnDYb3n//DB566JQkS0y29HbgjY6pnj94Tf5MQE6Pe53sUjgxwXN175USILi3zYlsoSzM89dffwNt7a04dvwEsvmKaA+vxZJws5KgkMPnP/cURvbshMdRhMtOYIxx3xqPetDYHK/6ZxN40tUeehxLO1QcyKRKKJZz8Ia8yBSyyOQLKJcdcNg8SCXS8Dhs6O5oQZG+FtTztTT5RWbAYhOasTP79Gbfg5oUVT24yG66kbHhn7/932W9+cLzz+Pwwf3weVwYvXENC3NT+PQTjyIS9qNUzovOssPBRIWaB/R8bc7bjXqP2d+2A7UrFSdiaSf+5aXvYGFhHl/+8q9jZN8eFPKc44BvvfRNJBIxfO5zz+Lg4QOgDlq5kK4yS+vbof46jdYzfV+6P9bAcyXxZbYZf+acSaCZFSgEYvm+tfUNnL/8EZyeMHKFEgZ39mPxzk3M37yEpx85Cq+rLP4Ajmg3PB19SBc9+PDCKHbuHEB7SwTvnHkTzz79GfFp4Dzp9rgxdntCpFv27B2RvqkrhDR4vra2jq4uMq91sksBgrx/asVzHlWVVQo8VwlRm8i2+Pwh8J8XLlxEZ1cHduzsF/A7nUqJnIn4ldpsioHuVP4EnNMJEGfTytSb6w5BWgLsStqlhIroRystaWqe26DAXLgDKIl8HEXkynBV8lianUIqEYPD5cT88hoKRQfWVrLy7MP7hwQ8f/PMO4i29WLXwD5cunQdL774dZx/7xxCIR9awy4MDnRbZuqqMkvLtmzp41LpppjnbD8yz8ma7+jsEACaSUndf6VPk8Frs0sSwuMPIJZIwRvwKwkdF1n2BZRLBNCV9j410ZmcjscTMmVxTnK7XBIzc98gcjCyDpaESU5gnd4rfH2C0iWBAPK5nMSeYDsThE6Pj3ivVA9kUmlJsPCzKf0noLu1PVLVPKodtMeFOU+ae776fUyj+XdzUqsCFoAp5nmt1klX96l9iZJsm5ubk1ctLs7I/USirXC5vMJAt1PTfommr3uRTiaRiscwMzUl8mSOSglrK4sol3Lo6e4QGa3WaFhM7pPJDbDAhAacnmAfCiU7stk0Eom4zIuRlrAkLpQJekUAaLY1TUlzIutkSUwJsUCB5/J8TPBbeyrKtsher4FsS6N9n2LiUybFhtTGOjLJGBamp3DwwH7xyyhWHMiW7XjvwmWkC2X0tAdxeO8AxidmMbuwUQXPDx09iNm5aZnvXA4v8tmSPCfXA54HHnvsUfEWiG+syx7pwL6RhsxzTlV8zvrqMLVfVJUoKqFig8MbEvBcr6eMRVO2ZdttT/MPzQg0I3CPRqAJnt+jDd987GYEmhH45Aj8SuB5pYhk3NQ81zAzWUCm5nkZ2RzBcAjb9qOPJnD9o3F09/SJ0WNrewuWVhZxe/wOYrE0fL4wDh3ej9jGCtrb20UzmptamifxoMUD3nvn38XN0Rs4efI4Dh/Yi/zGghzgPIGwgOfFih0Op1uVd4v2ehFOG8vBudV3oCx6yY1N0EzwnK8pF6kFuhm01kByfUTlIFKVPrFYsZZRoSLmKvNE0Y2mmRlhUmszL4dL9RJLgkWBw1qpRT7NuA/znvizZljzZ1WyWhXltFA0AiAO3Lo1gbNn30NraweSyRRa21iyXcLgrl7s3btXWNFk/BeK1EH3yyHe7VSmmCy3VozPzSZ4Og5mXHQct5V8MVZjeRbLlE7iJ6XFpmQKgWeHKpm3wHO+QJh21GkXtpkq15U201IihtwFP47lwASqyaarglhixqjAH4GtS0r/U8AiC4Th31RM2W9UG0mFgDDmlFaoBuQpi6PkcAgA8TolkXThdx5YlXwLwQMHbHYneBonkBHwB5ER5hrbXEkLyf+CW328bEt9/yyKuawVQwsEFiBEkiBW8oNgk0LEqqaVGiCrB8/NscJ7ZwAIJjFulJohE1gz+lRfqIHofL2GXfUBttEhnGATAQLKhAhjDcqojsZq8nnSZmVJgvFZBDSWQ74aZzUoQ1V1WFGzmOnKaPdXkW2hbEA9XGwCSyZYJ+x6mxsbsRy++dL3hDWfzCTw1a/9Oq5euYAPL76PP/2jP0LAFxBgv1DIiB6vAD6i8arAtdocoPqizA+a/W6xBjWAzr+x3zstCQb2Rf6sDOJo6KwiUMiVEAhFsL4eh8vjx9lz53H5yhV85Te+iEgkgkSmiJmFVbzy6k8F8CRo6fPY0Ncdxd6hPhw7sg9+i+3YcL4zJHnUoFHpIhEHqGPuK616S15Iv67iQC5TEmPVkr0Eh8cpBqcE+Ww2lygXORnech52m4pTrpCvytyYbH0zqaHbh9URNaBL9XWtT6znK32feZsH8ytxnD79M0zfnRGAhpIGZEQ///lnEA75kM0k4HIp6QPRmTGSRWYipNFqq+cmPU/pOUexpnlvygujVHHizLs38cbpn8PttuMv/vw/wB/wqrnX4cC3v/1tkTzbN7IHTz75GAqZBHxOvV5srpSSmMh/VrJPDL05vrZWSGlJLDMBYMq2qPXNGhU2YvYFjE9MYNegMvLOFYq4O7eEm7fv4v5jJ3FnfBz5jWUs3L6MJ47vRTTkgp0SQZEOOFq7UUQIo9cnQQmUwwf3YX1lCYcOHUAhn5WKh1Q6jZW1Ndy9O42Tp06hIsxiJTUm46ZEfehbOHz4cBUA4+PqdqA+uZIzcQpYa3dwPJUtD3DuUWxwOD2YmprB3PysMIX37tkrbGxKj6j1LitznHRtSQRaWugWAE1gVJK7lIQh4EutdDKjaSRrgecOelfw2nYvynZVDUcT0UImjvTGKlLJmJisTs3MIRjpwMWLt8TEs7OnHS3tLfj5mbPo6x9CNNqDyclZHHvgOMbHx+H2ONHXFcbQQLcAyYViAcViSWRnpA2l4bVEl+r3gsaL7nseU5N3EI6EZZ/ViHleKhTgIUu9UBTj1lgygUg0KvGnXJrP7xZJKkpqSWKBkjBOFSuuB5QC4Ws9Xm/V0FjvVbgesmCA7GhlXKkMXnmT7J9sZ+rKU46Kt01pD4+L5rFF8L60jj3XtHwuK74nygRcVUEw4cL1WoPCej5oBJ5XtyLWvqM+6WAm40RITdYdXY2h1jr2RX8gIFrn3FfFNjYE9F/bWBH5IafLA48vIBWWk5NTkngii5qJk2I+gzsT4xjcNYDYxrr0vUgohI62KMLhAAr0DLJRrisNp7OCrq4eeAP9WI9lkEzGpbKNPghkZ6uKEJIDlCE6kxlOJvXFRFqt/Uzw6zlPvACsvsrEBKst+GzSVSwJJLL6RfrQMplXT6zF0cooyt4a4oGUTSUwNzMlkj78HFaBFip2XLxyQ7w2+jqDuP/QMGbnVrG2nkGuaIPH78fwyG7R+U8lE3DZ3QgGo8jlSvjgw0s4eeqE7DcoVzQ9NSnJkkcfeVDmYGHPyxqkiR018NxsR/2zToCx3zk8QTkv6DWVfzv19B81caJPPio2X9GMQDMC91AEmpPiPdTYzUdtRqAZgV8tAu+8+n8oyMUCljWYZh729cGUbO5EbF0xlnggF+kGslnI1lKAljp8FpTUAkELuwv/63/6S2RLDmRzRTzz2c9i184+AY8ufngVq+tx9O0YQntHK5YWZ3H06BH09/fjtddeQ2dHm5hCkZVE1tWNGzdw6tQJ7B8Zhr2cU4xdgpvqRCabf7lXC5AWQNICd0wN13rApR4814eMRqyk+uhSC5cavjw4K+1FJftBEN/h8SKRyoqcDMEhshY9Dh5y7cik00jEk/j+976HUNCPr7/4FZHucLsggKIw8UgQMswuzfuuB/V40OHn84BKMI33UaERY8WFldUULl26gXffv4jeHf24efsWokFUdL8HAAAgAElEQVQ3nn78FE499BBypQrOnH0P//pv30NbR6cYkfV0duDBEw/g4ZPHRNKA92MC5bWDmKV/XaeprQAmnUxQ35lAICuZQDMPeCwrJjhBOIpgmQKUVLUAgU8BvZiIkCppq3Scryoq8FoDU5pF1BigVezj+i8tPcDn0AxeljHzEK+NGvkeAnU8XOoDuMmmMz9TXVuBVTyc8jvBCbKqldQMEzJ2pd1sAQb6MwV0qMoR1O6VDDL9ZR7m9Rg1r29WP5i/J9BQr3euD9Qa/De1t+tZd/y3g2XdFotL9YHaQVz1wxpLVUhtcmBXvzPZ+41mJm3wKcdhS+5FvY7s9gKP+CiW8rA7bfD7QigVFBhWsZFlyPvgdVxwufxSNk9G6sryPNwelXgRVjqTHhZYY/bh+vsx2Wjm2K8mXYw3qNFuE73iV159EwvLG0iks4jH4/B7nQL8fumFz2PP0IAAaucvXMXg0KDo2uaycdEYz2cVCIUS79NBXpx09rKNz6dirO+DcdRyLVozXRu+qdJ8Mv4l4gIQ+vxBLCwu442f/hwf3bgpADmNMJ977hlJVFy48AFaWtvQ3d2L1tYoQsEAwiG/yIX4vR543IpZq/tdPbhkrhcKk1X9ViehNvVNQ1JJrTXKg0ESisIqL6mfyfq120WOQVViEFTj57Kyo1CtFtEVKSYQzp+15i0lKmSusZJr9eubvje+J09dd2o8l8sCfuWyOUkwUJKDV9brmimJrPBkBSjruGxOJFk92DDNrUmjKHCPIB8TH2T4imQS3PjPf/tdzM3N4JEHD+KF5z8l4FDZ5kEu78K/fOv7SMY3sHtXD57//BNMM8G1TWK10ZzBBITE2ZIMq67pVgWT+Tzat0B6kyQxVAKE89GFix9i/M60aDn3DwzJ3NDX1wF/IASPtwXJWBrvn30L8cU7OLC7DcODXQhFAsjBhVDHDsTTQCTcifX1GCYn7yAajYgcjVSyOO2SKEhnMjjz9ts4dPAQ2tvaJNbsE/RCCYdDOPfOWZFz22QObM0ZtXGuoqDltvR8JLkKq1AsU8hhYnIK8XgSjzz0KNbX10Qyo1TKSnKZiUKn3Q2nwyvtRGNRGWtWwqPW68nYVn2BY53zKedIYZ4z0WWtg8zVUqGa5p8OaoUHg1icX0SKEku+FvHDGBjoR19vL948/SaCwQhaWztlD8X/NxJJVOx2tEW82Ld7B3w+b1WyzFxL9Dym5z2C66y2SiVpaDkp4DSvwUAwUaTWKm0sWVepUW88a5kz1vqLKY5XG/V6bdZrgKyLwnSvRa260lUzlga5wWpPfqtPyjNpsWW/asiF1c895nivzmPW3FoblzWWsp5X9FjRSUkBmK1Mup1G5FY1m5hw0lg2k8H09BSy9Izw+bC0uIrZuUXx9inkC0oupZjD+voS8rkkpqcnZL0i2Ox2+tDd2SPVLQTFE7FVkdULhbhPSktyJ55wIJOFMgpGGe3tbRgZGZF+KgPU2Oao/Dv34tTsZ9WBkgokoJ/NZizZnKIFwvvluThGWA3AvSST+vzIgM8n+1v2eSUBZFM+AsjLPVCyJZdNYXZmGvtG9qFYIunBJ0am10dvY3F5HX1dARw7MoxcroK1jSzGxqfR2duD/Yf2C4lmfW0ViVgKtooTmXQBwZYIhoaHZPzcvn0bVy5fQl9vNx5/7BF5Bs5Jal1Q5w2zeqK+X+i25PqhwXOpBLHWBvbLB5/54yZO1Ghz1vxdMwLNCNyzEWhOivds0zcfvBmBZgQ+KQKNwHO+RwM3tc0oeaFlKaHUh2oyZjeD5zyM1cBzFHJi0HN5dAILaylcvHQFn3r8cQzu6EM+kxUd3pMPP47xuzNIpxMYv30TL774NQGJbnx0XUBLHg54yLxw4X3R63zw1Cns27MbDgfBoBo4p5/TZBlVwQ3jXNEoSfBJ4LkJktTHkwcLAdCF10ewSbGNechNZXiICiJfduDq9ZuYuDOJ5EZcGFY8pIzfnkA2k8HRI4fxa1/4PFApwGErwmErCHOeIEaZTGUDpNGHAf0c+hDgohavja8lCMXDFUt27QKe22xB3J6Yx3/9h3+CJ+BDKBrCn/3h7yLsLIiRmicYQaYInL94GW/89Gfo7uoUM7ejB0cQcLMM22YZutVAo18NPFeCGHar1DpHsMBGfVKWCztgI2NMVEUJQhAYZ7taOpUCnivgXHRH+cXXG2D9tkx3AW9VYmVLuwkbmDFSWtr8IojldipWko4rgTotaWOOi/rPM0Fn87CuJSQ0w7PReGSf1aCj7r+6zU2wl8+p71UzpxS4aYESDXY7JiO/CjaS0W0x9U1Q0pSw0c/Kz89SHscyXDVNuUwt2erryTq3Kgp0H/04wFqf+AlQWOojqh/YaYJGaRSaXlZQKBdQKlTgstFUkeNLydsoOSaWrTMpRSmBJFDJI55YQyTkF8NHxrQRCFzfFr8aeM57cCCTr+Ds+5dx4dJ1KVfv7urF/fcdwdlfnEZb2I/nnv00wuEIvvPdn+Dg4cPY0d8Ft5vuvTkBqNnfbWU77HDCzmfhmLWeT/cpDXQqUE4lexhT3WdcdrLPVdl9RRslw4G5hUVh8FIygFIN4ZAbfp8yKKasARNDlDzgF3/enGTQY3FzpzJBVg1ESWyV6G4VVNb3rMfR5jmW3gJK81hiLnJFOoFbYxRWkxYVgud5pZHscglgWD+P18aLiDgL0FOf9DCTEWZyRI+5KlhWJy21KVGg2Zl1mufmuNX9Svc5cz5QiQPVhpzUCG7xustrKfzdv7yKTDaJZ58+juP37VYrSsWDVNqFv//Gv0o10PBAJz739EMIeJwW27lx4lvHQ8VAJboJXuo+U/9Mm9Y4an5XVAUUzTyl6oMJP4Jq2YJIjawnMkimqbnshdtVEPZtIlFCOBjF+tIckqszCLhS6OrwYe/e3ag4ffBFuuALtiMWz+Ps2XfREm2RyrKFhQU8cPwYuqktn0rB6/MhkUwIcLZneI+wwNkLmdQlS5cJqn0je+XetpuHzWSP2U/1PMXv6UJeDIgvXryCvcMjAmRmswk4nWTvWnMqqyHgFgCyWMrVNKQtQ2mB8Ag+W5IXjC/HKb/YxnZWIAmyrpKpbNMb167D7/HC6/IgGY+LmWSobwBj4xNg2qizrR3jt8akfXcODOKtt8/id/7dHyKWSuPDq9ewf+8uFNIxSSjQ7JQmptRr5/jViWB9fY4ZjpeNjQ1hIfv9XnR2dAiATu1ygue67c0qiu3GuZ4jG61j5u8agefm+Gv0fnNMymxmyYzrcWTO4br/VvchUiCwdZ2vT3Lpawh72Up4mM9dZSlbcnB8v0i8cUxYc6xcx66q0tgnea9rK8tiesoxkyuXsJ5Moq93AJ3t3SIdx/FBSaF4fBW5XBK7dnUjFltFOkOJsnYUcgX09vaKPA11t5x2ek/Y0NXdhqm7t4VRHgz3I55Q83U4EhQmOyUOVcWhlntTkRXPCiYd89xP0TiUVXPqLzmRXLKJzBgT1CJxRF65w4ms+OLYxDDX43Ijn2P1Dz0qWPGkKgaYhINTVYWxEpXg+dzsDPbt2yeSSA6nD9l8GddvjmN1LYbudh8O798JpzMIhyuIm7enkS3kMTi8C04XJW8WEI8lUSna0d7WhUQmjWhbFEtLi5idnUFHext27uhHR3u0Cp5L4SITP7InsqrOrAS/7lt678N/K5kpJxxexTxvguefNIKbf29GoBmBezkCTfD8Xm795rM3I9CMwMdGoBF4bh48awAGtTArwjyXLbjIWFBskJtzJTshwG0VPM9BgederKbyuDkxi7ffeQ+PPPggDu0fEfbwe+cv4Ob4XQQirejr68Wx+48IyHPnzh28887b6OrswBNPPCEswPPvvYdbt24KeD4yPASnUzGU60ELExSoHsaqchaNgYZ68NzcdOuDpfl9U0AJMgiKp5QglfkkaXpOMesr2V146+3zOPvuBwKU/Ic//j3RsXW5PLgzcRc/e/Pn6Gxvxx/8/u9ajPMc7JW8SM6QDUQNSV2GbYIAmn3JQwHv1yuGXQTPeRgmeE4gX4HnQACjt6bx13/7D+jftRNunxt//u9/D0ivCviRL9tQtFGX1YF/+uY38ZUvfxmhgA/2SgFugpdlxZoyQdBPAs8V089inrNf8P3sJw6CEGUQQC+XlawMNcAJilEqguXuJQJlpbwwEUVH1mKeE0QXsIJa4VYjmACV2W+rbSRA2NZDtQasTfCcByoekvk3k82uwdftBlL94d4ElfXP+rBmMrFNIEL3OZNVWz8OzWetB8+l3zXY7ZjMuurYEB1cBTyx/2gjRj2WNoEogCSzCJ7z3jR4bgLjVVDeApTqwXMzbiagKT9bxo4CZBD/sNjn1MalGVqpUhYmHzugjLMCQZUSoMFzG4FkH1ZWklhcWhPTvcm7t4W19+Jv/Bq62ts39dtGoKF52K4H2bcD/ouc95xuMA80ObOE7/7gJ7A5lefC7/32b+LShXOIry3j4VPHsGPHDvzTP38Hw3uHceTIAdB7sJBLwu9zi5a7w0ZjRKcw/HjAL4MmfTXjWt6D7oNmAqWakClVBDRXMjU2GV+WPoKwCSmvwQSI6MvblU4/25yAm5ZAMdtV5jqZy5UxrFl1YTL4q/2zquyxGTzn5+g+Xg+ek/FdlQqyEUxWCSwliaQkIFTslfQA2ZYyPg2AUOupm+NPxEosOSY9Z5v9swqeGYaiGtTTSQk9p5p93IwBP7c+sdFw7rFepxIESi5JGRTbFGOYTE4mPioV3Lo9hf/ydz9Aa3sEv/Obz6On0ydM51LZg7GJZfzwR6cZHDz+8P04dngQfg8TLarnmn3anFNqiWRt4lhLKOg+JYxMq+qsupbWgedE3dQzKFC9DAd8NHNcXcfk5F2Mj1/Hww8/IuBYYiON6fFRILeOQmIGPncRe/cOw+YOwhPuQLRjB0rw4tKHH4rxZm9fH95++22pyujs7pTnIThH2Y+lpSUsLSyKRAv7Ks05x27dlH9Ta5ygfjUI1iCuH9+b5iaj3URmyOXG+J0p3PiIRrU+kUR67NEHUUEGlXJeVdaxEqRkh1vkQ7LbgucaiN0MnjtE11x5drMyQvXny5cuIegPwEX5kUwWq+sxDB5+AFeuXRdAt7O9A6VCEZcuXkJXdzdi8RSeff4F/OKds3B5PWiPhtDZGhHDX1ZJ0EA2XygoWSMCnJY8En8WrfFSSV7DPzAJ1dYaRXd3t7B3JTliVB3WjxWzb+g155fZUuvX8v3mON3uvfXjR1Zt8QKpzSHmuNuyNgp2XqvUanSd6n7Qqkiq97bRn68rejg38jlEBkaY7cx3MblJ5jtlkCAyNTQsXV9bwdSdCZnHAi0RJDNZLC6uCKPc5wmIUej01F1EIgEkEjRBdaMlGhDwuq1jGG6nA11d7bLvymfTyKTiWFqcQ7Qlgkw6ibb2LgTCXaJ5zpuRSpKSkolrBJ5zrqDkkapec8q4LdD/gt4cpbJ4AaQyKaRSSVDqKFcgoYF7sYIkVkmg4HwYDARQYnWOlbRVmulq/SXbPhlfQy6bFvB8//79UlEEGoZmirh2Y0z6bn93BEcPDSGZzMPrb0WuYMOlq1ewZ2Q3gqGA+E0E/WEU8qzKs4lUEO+vs7ND5HgCfiboON8pwF6SeqzKseT2WBlZvx/Rban7s8k8b4Lnv8wIbr6mGYFmBO7lCDTB83u59ZvP3oxAMwIfG4FPAs816MFDBGGdRHxDPo8bWB7uRZN4W/A8g4rDg1TRjpLdi1dfO41MKoXf/OpXMHZzVA6NhbIdQ3sOYHZ2FtlMUmRbTp8+jba2Vpw8cRzhcFgOX2dpGDo2hocffBAje3eLFm4j5rl5QKoCCxbDqB5o0KBLI/Bcv7bR9/qA2i3ATw4VYiBKCJssUDdm5lfx9//4EjbiWTEM/NxTJ+QANT0zj0AggldfewMXzr+P//l/+h8R8nthq+QFtPZQGptsaK3lbJToa8CXz1pjo5JhzsMe5UGKgE3LtlAHPoTRm1P4m//6DXR0dyHaERXw3JHbkMNhrliByxvAWjyJ//7KKwKe8wAXCXiRyyQQ8HqlwVW1+mbdXJPZrA8sCowywHMC8MKD4sGNf3PA6wsIuD85OYOyzQ2XmwaRFfjcDvg8DricPNjzOdR7BSbRzDJDv9wEYxsBWErHs7FsSz0rTf5dVkz0elBeA2yNEggmUGCCBRqgEkDIkkvQ96iBQxPs4nUJqpngdf31eAg0kzvq81gqvf1Wx5RokP6sglLV3tf9X99LPXiuQO7NB1QN5prJK4lZWbd9jQ1WP142JQHIxhSGqwLOlXa3DXanE1maSDJ2lpmZ22mHS0zOisKaE85yxYFEsoB/+MZLSCRzdORFe2cbvvbil9Ae8sBWVNr2+prms9Xf16/CPC9QhsfpFk+HZLaMf/7Wd5DLl5HOZPE7v/11+N0OvPvOz/HkYw+LCfKrr7+JaGsUX/nKF4V56KQ0U0mBXZTvIPucrHOn3SXgOZn2+qu+H5nVDHweSgKQDUkJDZmbRSqIDMOCyJdogLxcLAjQUwOHnBZLtgZ662uK7rdNMZZ1G2umuAlU6DFPuSMlGWOxyQ1mdj3oxntrBJ5reSOCZpoJL8aDIjeigCKdwKlnwNauy7wB/RpqskHVZzJMPs2/189p/JtmD9eDMvXzTX0sGvV1fW9qLVHAm0pglOBgsqRcxo2bd/C3//wjDA7uxB/83pfgtudkUBTLLly4NIqPbtwR8O1P/vC30dMegMtRL52kxpuZ/KmBosrgV+V4a1JAev0wE2zyGUqwRuVsZU5Usi3sYyK75fZhdSMBu9OF8+9fwOjYNfzu7/4+vO4wJsfv4s7oVTiLG+iJOuF15OH3eWH3hBHu3IlAtBvZkhPxRBLRaFRA34sXLyLSEkFPXx+i0RbR8Wa/5Z4g6PcLgEagmCBbe1urvI/AHdfa+lmvHgg2Y1LfziW7AzfH7mB9LYFiXpmVDwz04vDhEZTLGen/rAaplBXLuFzJfyJ4zrZU1RyUu1JjUpJaQjZQc+jYzZviyxIJBrGxuoqJiWnsOng/Jqdn0dHRidZIFJlsFrfHbku7BSkjFAphbmEBvf298HtcOLx/X7VyhOQC9iUFpKoqJjXGVXUKJZwEBC4UJPnA3+8ZHpYYKoZ3LYpbx6pK3JnJI3PdNMeD2ffN5PMngeeN1m1LqK2qt2/e1yamuKw5as+ltdcbbXjNfaH0bo7DBtlmvk4nsKUyjZ/LOGoZPSaPuA+Rcayq1zivMpYBnwfJZAJ3pqYxv7Qi8mw0wlyYXwIrA2l8n0isIxLxC3Du9VJKqYD+HUfRGg2gXM7B6ShjeWFWiCG5dFY8M7itDIZb4PBGaPlpmZGrdV/1dz7x5uS5JJZk3LIKh7g4K7McXBwwP7+AmblZpDJppDMp7Ny5E51d3eJl0NraKvIzi4uL0vcIojPJRYkYrtH8nYtANuNRKiC+sSZ7xfn5GfHP2dhIIBRpRbFsF/B8ZTWGns4gjhwYRAVuhMJd2EhkMbe4IGtcIOCVuTYaaUMqkZXKFgc9Ehx2TEyMy/rzwLH70BIJoyjm9paPi2Vazv5N8Fzv02sJw5qpM/+mkoQO2D2BJvP8Y0+EzT82I9CMQDMCDblYzbA0I9CMQDMCzQgwAtvJtuhDZy1KFdjKSvNcwBwBzwmYbA+el3NJYZUvbqRRdvhw4+Y4Zu5O4cHjx6QEfWLyLqbmlrBraESxCgWgg2zmI5GwmATx0MQN8bvnzmJ8/LYwz/cM7YLTSS1HxVCsB8S2AOgsSW2gD7sdeG5KbJgHOxMoNHuPbN0t41B1mLSJRmkZHpz/4BpefuUNFMsOPP7Yw3jikWH4vXbRjGV560c3buGlb30b//Ev/gKdbS2wUbqlnIfbpRITJTmobQYi659PAbMEunhAUpA7wXMBsyo0d/Tiw8s38b2Xf4xIWxS79+7GF5/7NHyllDoAEoy2O5HOFvDWW2/hc88+I4cjyvR43WQj5UWiQnTlf0nwXORSqprnFvNSDvNlYWG5PX5hQp1//xLeOnsRRbgQDnoRCXhwYGQIJ44dFoBRax/XQB1lYmoepj8ewBLK+5bBbjJoVYtZDE5Ld7meea4BRw1mmwkXE5g1meW8qO4zVZatMNiU1nt9LE3wvB6U2K6vqkOjRsS3zmkNY2MxzxsBkCa4Vn0uJhMM4E1/pn7WTQB/HXiu70j3Wf2Z1e9MwOn4S5JDAXfsG/QJ8AfDImuQyuTQFgnBUWCfpaQRwXMaAZJBV8bf/f23EAy1IpXNiuHe17/+FdjzcQRcNda2+WyNZv9fBTwv8jlZRVGmyakTP3r1tJj/ZTJZfP7ZZ7Bn9y4kNlZk/Lz22qvYiJE92IqvfPVLSKdi8PvdKOSyYjroouZ2SWnhO2mWamcfUVrEug/p+GkzPP5eM7FzeTKy7WJ+qMaJleCydHClvWBDLpNDMBgUIIFMXq/XW03EmJUPfL30b4P9brbblj5l6WFrY0WzXzUaL2JuV5VtoSK0kmhQX6pyh+CyAqdYhcL5TclLaL13MwGj1yp1XTUgeI3tAD8zmWSOQS1pQvBM/1wPFGogsH4MbLebqAcjxXaPesmij837pXRLEXMLq/jrb3wfQ4O78Ftf/wL8LhUHmuv92/d+jPmlNVnv/uC3v4Zo0AmHXcVNjf/GZs61/q6knTRWaMauvupE7lcAdlZDWAmz6sPZJCHjpJxDgde34Xsv/wBt3R049eAjKBcdmJ2cxvL0ONZnbuKh+3fD71La4UW7H9HOQfhae1C0uwUMXl1bE5ZrPJ4QJnowHJb+GYvFpeKE8/zhQwdFvi0cCuHVV3+C++87KmxrLSlTH/f6tVH/vX6ulfyhw4mf/uwX8LpD6O8bwNLSMlZXF3DyxBG0tgWF+VwusirCg2KhCJtdUuJqXBqyLRJ/rXle5vqWU6QCp0M03MU03JKY456Jmuej16/j6KFDKBeLWFldR8HulyQ2Ez+cAyYm7qCtvR3xZFzMJ2mqTG8CX8ALn9uN/SP7kM/lRMtczwnsm/yf/9b9l0xjeowwSUH/i/HbYwKAUu7FSU8Owwi8fkyZfUuPY3M8bN0j1lpDV1rxfabUWCOwXfdfs43UelxLBimfDTW7aXBbew/ouYux264/6GepfjeqNgRI1ya7hlwLkyBcpzm3CnguyVruSJgMUUmKjfUNrK2tIJdJIeT3IRbbwHo8iWQqi2KhhNhGQnws2M9JbGiNhtHSEhBt/cGhnVhcmkc8YUcg4ER7ewhetw3LS/NiLIqyHZlkDm3RTrS1d6NA7fKSSk666ZXBGolMproPN3MBkiAvKc1z9l+ny4u19Zho/KczOZFI8vp98jmFYhHJZBqTk5PCHp+dmRHvi0hLizwP/YnoO9TT3QWf3ycmuV6XHeViHvGNVQHPFxZmRWKR/gGBUIsw5D8avY14Mo2u9iAOHxjERiyDxaWEmJ66aRi6dwg+vwfzC/PYWIvD5wliR/8gsoUsbo+PiTxTOBRELkdpw0Pw+7i/pQk89/zMP5WkIkkx0Tcn9+v7pmaeO72hJni+3WLV/H0zAs0INCNgRaDJPG92hWYEmhFoRmCbCHyc5vmWg0i5KEwTORDZydBR7OLGzPMs7OUsKg43NjIlYZvNzC4itr6Ocj6H3bt2YX5hCSWbE707B4WRfGt0FMEgyzjvor+/D8cfOCasM5aonn/vXWGe33/0KHb09yAUoOmkOpiJtqjFNDQPd9WD9P8D8HzLYcsAQreGUikOy+FThCXJUnPA5gzgzNkPcO78FSwux/D44w/h1587ivXVGXj8EWTz1Hb24uWXf4RHHn4YvV0dcKAAWzEHt6MiAAKoZV4HkJhgpdY4pcGTy+23zJM2g+eFogdnz32In7z+M9jdTjz6qUfx9JMPC/Nc9GQdTsQSSQFMzr17TuLeFg3D7bBLssRHnQkan1VqDFUd5+2Y543Ac5bjO5zUXHYLQ7dScSBfqOCV0+/i4uVR2G1FPPbgMTx44ihCPrLPqbuslEbVV82YUh/O6w/49W1jmt+Zf9MJkmpyxCrltoRBNzGV2bc0q68RGKhjoPuiCR5q1rMGz83+qRM/GmDjazWruB7Y1sCGCULXDohKT7eRbIsJrFU/Q0hpCpySqFpjx4xpFay3yrUJHGgwztQ93/L5Ap4rCQ7zazvwvCyawIBdmlixzqljXirbsLC0irHxKbx15hzaO7vx9a/+BsJuJs3yAmQJ887uwuzcKt57/xqSmaKY6i2vreBP/+yP0RVywgPKL/x/bxhKSaWKjVrjdgHQ3zv/IT68fE2uNbJ3D44cOoCN1SVcvPQ+VpaX0NISxfCe3Th58gFkc2k4nTaS5AWEo75ssVBGqVgWFjoBNtF6r2MJa7kV3TYaNMsXlBa+20NQVgHRBFYJ+FAqidICBA/IgnQwqVdhyb16D9vF/NxqgpAVLKw2KStGqwl6NQLPVfvWGP56XFb7kdXX1O8t41xJIBEMUuavaowoiSgC+7wvJaFSqpqX6rleGIeGka0eQ0wi0hjOTGLVJ0VMprWZFKgfj7xXnSTTr6uXVfq4Sob696u4cQ5TwBslFagnzM/O5Ev4y7/5Jnp7e/CFz30GAa9ivzPJ+vf/+C3EUxk89/nP4eT9h+Bh8qicR7FsmVPXgecmCKl+VgCgZp7rWJnzjjlPaeNWMbE1dITZ3yRBUqmITFgsHsfCyjLg9qC9qxfJWAbn3jqDiKuCjkAF3WEg4FagZ6rggj/aj7a+IRSdHqzHYqLZzHmFGsxstyz1le12+Hx+WSfYHplMUsxsc9kszp07i717hoUdy8R6I81zPefUg+hbYwKUHU5853s/RF/PLhzYdxiJRArnzp7B7uF+HDkyAo/XJRrUHrdPNKddbsvbxADPRTtbS0pZ/YXtxiS2kwxdu5L34DrEtk+nU0jENnD+3Dt46sknsba8iImJu8iWXAhG2rC2EUO0rRNz87EXkGsAACAASURBVIvo37ETK2vLovU8PjGGo5R88joxsnc/nJRZK5VknFCShWx8amrrPqeTvZJYJ2OYFQNOJ0ZHb8hYOkTgnrIeFqiv+7ceGzpeun/rtaF+f2UmkevXV71m/rLguV7PzGubY0hfqwae6/lD7Q/0dRqtO/V7KM5/TKqbc4FJjtDjhsl+LSVVksSSYp6zPdc3NjAzPS37k2Iui2wmJXNtvlCUirqhod0yp89Mz8o+y+12oqOjFT6fCz6vEydOHEcssY5s1ol0ZgO5XAzra0soFbIIBoLo7upDW0sXfJ4QSiUbMiK34lKycpZxq3ou1cOqSVMSTrjGi3knzZCBtbUYbo9Pom/HgEgipdJpLK+uoK+/FysrK1haXoHfH8DuoSHRGed8USyVsGPnDnmmeCKG5eUlHD58BC6HDR7uN8o0SU0itr4izPN9+0iCIfuAUkVuXLh4TUQEI0EXTh47iFtjU2J46vZFEAiHUSjnsLy6iB39/VhdWUdsPYWWSBu6e7txd2oSa2uros8/Pj4mxtqffvJTsjZqs9Ba5UlNvsmcr8yKH9Gt55ziCYKGoeaa1jQM3bJda/6iGYFmBO7xCDTB83u8AzQfvxmBZgS2j8CZH/+XigZDNJiiDyz17NtKMY9sOinMJm5ieWhQ7G8eKnlIZgmlQw6IHqcNueQ63IEQzl8exeWPbiOdKeDU8RM4MLIHY6OjcLq9uHztBh569FPo7e0XhsvLL/9AbpbsqH0jIzh48IAcij648L4wz7m5X1max8DObqyuLOPpp58WNiLvqaaTu5mRp3iXW81FTWBEH9zqD3AmUKTBLBO8rrG1VAk5lZkJqNmdPpFquXj5Fk6/eRbxdBFPPP4Qnn58AH5vBfFUAfFkAb5AFIUipNQ7GVtDS9CLvs5WuKkpSb1SMhQtEK2e9bipVSs2YRSxXVwkrzp46KP+McEZP07/7BzOX7yCdD6Lp55+CieOHUTIWVC6uqWKMNPS6QyuX7+GRx5+ULHSxMBTgazCPDc0RU0ARh9MN3+3yv4VX0ueoVgqio51JpuH3x/E2locpbID3/7hm7g7tyIly3/2738fAW8FXgeBRJrVFZXYqIAP7HO8XwUK6sOReWAyQRIN1H0S85wHK802pTGW+RwmQ13/vh5I1ONFs+waJXDq+44Zv3rWlNm/6q9ZD2TqPkD8u56JagL95r1RM16z903wsB504N94gBYgitJMdouhZ71Q3/cm0IFemMqZrBrHaoKiwTRUskH6hf7scrGMO3emcPrNM1jbSCOeyiMUacd6LImD+/fihWceF+NLFw3LaBhWsWHs9jSWV5NIpIu4emMUa/ENvPDCszhxcBA+uwIYNUub8dPjqBY79Vxm8sDsA43ak0AKWZ12JgdjNEO+ionxuwKEMtlHtmxLOIC+3i50d3ciHIlYACZjw2odzkesoqC8AvVcbUjEEnJvTCA2SoToRBmfwbzXbEGNMYKMAigQQLdrYInyTUyukEnsEhak9CHdPvq7MFDtqkJHdG0p9VGQcaZjo9msZsWB7gOlImESFUc9Zvg6VRWjwPcaoK2GtAKm1LrB5+XPZBJyTqoZmBI4V8x6siz5e/6vE1Zml1LtpDTPlTzK5mRfPaDaeB6veTuY/VbPNRq4q+/KjaqSzHlC9yeleW6pUch3dUQpwY6Z5Rh++vobeObJJ9ASCkoXeO30z7C4toGh3bsFPHLbynBVKF1EcZ+thpkmULm5woV9tdY+es7URpOb5hxhURNYVOC5tCl7WFFVQyh5MoiMyoWLH+DgiYfQ0t6Hm9dvoZLLwpGNYWRHC5z5FTiQRS5XhM3bjrWkDUdPPYaVREIkIzq7uiz2uVfajLIbvCbnHIeD4Lnd0uh3SiwI/LJ/79mzp6rXXd8OjcBcsx1r6zVQtNlwgWtisoD+3l2YmZlHOOTH0fv2wWajFFJRSVxVPTMU81zaUjOXrRvQ+tl6bIpwGxFMkcqQlVT00xm7udlpcC8VCQWQjG9g4vYE3P5WrMdT8AbDgMOD2bll7N2/D0vLi3A7bcik4+jqiODBU8flfpwO+is0rjrYlCiwtMA5V1G25e7dOwKGMoaavd9ofqufv/WcaQKS+jX1a2SDab56r/pvej2sf63ZPhzLlL3huNcMe7L52QTsy1K9hYqqonErVvInXVv3BcVSr1XS6fGgE61qLuI4I0GDlTI5mbPIOmd7svJoYX4Bq6urWFlelH0x90xcVwlWp1MkB3AtoLdBGZFwSJJFxUJOWOcDA/2iZ648HZgkSmAjtiL/r6+tIhQMI5OhnrofRw8/AI83gFyR7HdVnKWeVcm2KJ8dSW/L40t7UvrM7hRGeS5bwNjtCRw6dBTLK6tYWV0VXwHO7b19PRLLXC4v86rPFxCjThrMrqytitHpkaNHsHNgJ9bX1zE6OorPfvrTsBfzKOQyyGdTons+NX1H9uocu6wqzBdtuHxtFL5AkBalOHH/ITE7dbkjmJ5bQjyVQigSxHp8FTv7d2B2dgGL8wTLe5BMsdrCJ2x37vV8XhoGV9Db0yWSMVp3XVcLUtfG7IM6IaL7quxjeD5wumB3B6rgue4rTfB8+3HT/EszAs0I3JsRaILn92a7N5+6GYFmBH6JCNSD5/otpnSJtSNHpVSQ8lQNnvMgS9BOkV7VBp7sJjKgWNZJ8Nzm8uL21CLm1xKYm19Gf08vKoUcJm7fxuNPPIk33vwFWtq60dfXJ0ZWY2O3hHl+/PgDKOTz2L17CO3t7Tjzi5/L5j0cDILnJwFWUcbjjz8u7PTqoaGBmZsctoyyTv3aeqB106HT0OzVAIJ5yKx+hrqyUc7NKBDwdqJs8+LMOx/grTPvI5Eu4PixI/jSs4fgcuSRzJRx/tI1XLtxBw6nR+D91pYgnnzsIezobkUpm5Ry7YyhZWoCNFsASRGO5oGQ4FlR9FmLRQJ8ZLJG8OZb7+HnZ87B5fPg+IPH8dSnHoE9n4DX50I+l5enILM/lYjj1MnjYhwlhoHaGJbGdtAmfhbLXoCUWqJCznXVE6zS5FT/l4VFL5ZzdoeA9QRKMpk8UpkC/vFff4JEpgy/z4E//Hdfh99TgZua9sgrdqEFYBDOV9IQW8Fzk3W2qV0FRGtsGCpl2ZWKJF/4s5j40Yy0TiZHj4lGIIz+nb6meR+63+j3a8BAAwRmcqoeQNevqb9m4yFN/XIFQOo2MJ9BA41V7dmPAc/rgRAFZBEA2gqem9eqgm+W1KoZs48Dz+3U4C6rmBPUIbK4sLiCeDILuyuAV19/SwzGkmmyUoHhwR489/lPw+NiYocl2w5cuTKKUtEFXyiKH7/2BuipNrCrD1/87MMIOJXmt2b+axM4PX7NuIu+ttWf6+O4qW8L4F+C000Q14apqVnMzS0h2tIGl1tJTBAA10lF3ne+kBPZBOV4Wxbgggw61ScUqJlKpgUo9vt91USg2d6aHbwZYAKSWY7fioDnylBNs88J5KjkE+UjHKA5pU5u6ISUAltMQNy6SUl41bOVzT6tASeOT5UwsYDgBvr+fI4aq1UxYQmeK3CdMjx6rlBVFGwnAtUKAFGSXmTY8ncyTo25Z/OYIHiumOfmuNPXr29Xfo6ZRK0mA0oKKP64vmv28Uas183zofaL0Akotr0YOcjHMPWQyBfFKPLD8xfgqADzc/PIFgo4dOw+HL3/KFys0qAsUcCPRCoOG8dl3Vf9/ar+rBIpBMn4ZSY3NEAoALmlmU0gWHSSuWaKX4C6TYKAwnKlhEWxgInxMVy6fBVtu/bhgVOfwsX3P4A9l0U+toC9/RH4EIPbUUKxbEPJFcV60ol9953A1dHrWN9Yx8FDB3H12kcidcTrtETbsL6+gWhrm8Q+HG7BroE+eL1u2Qswec5k05EjR+T7xzHPzbCYY7q6NjAZwD6VzuHa1TE4bT6srm4IeH7qwftgs9GkWGmC04tAzRe1KigNnltaIsrM2Iqt2jtp8JwsXCawxTVUwMDlpQUszk3j0IF9iK2tCKhNCbdLV2/A7QvD5glien4ZTo8P4VAApWIOLnsRfV1RDOzoQUd7l1S2iTyR9aCN1gkZI3yFZdLN61A3X8u2iGCWyKHU+vl2CVI9v5uAJC/N8ah9OHRyj32KY1TPsWZbfNJ42gz8EzxXVUP8n59PIJ1se82s5/1y7fZ7fUrXv0FCoX49578pO8TKD33PCiRX1+I96PVCfk+iiN0hOvRFmjM7HFhaWkEylUY8FsPKyiLS8bhob0vdlN0JVgJSgshNQJomr+1t8Ho9CHg9CEdCCNCQ3a5IIvl0HIlkQuR+uM6GQmH4fEEsLq0iky1icHAYHrdXGO1WgZZl4F6d4baA5yRw0OezWKhgamoakXAL8vmigOIbG+viMUC9cY/XLftur4/xoySOS9qzUCwhnkhgZXUNs7Nz8Pn92LNnr+ztFxfmcfzIQdHej60vI59NYmJiDEeOHpbh4PEFkEjnMXprHG0dXchlYhjo74LDEUA2Z8Po7UmkMhl093UhGA5IwpT3GfCGsLYax46BPuTzWXlGrgPn3zsna8RTT35KVZvK3K6MpFXxljIS1etYNRFvVTvx95p53gTPtywZzV80I9CMQDMCW/eSzZg0I9CMQDMCzQg0jsDbP/mrKvNcAwf1oJ4CKsqwSZlmWjai1OoVo0JhwShtan4neC4HHJcdibUluP0RrCWpeerFpQ+vCjjU39WJc++8ja9+7Tfx+pu/QDJdQHd3N6ItIaRSNA09KiWiwUAALS0RAaPefvsXoseYTCSAUgEdHcpAqLOzUzbNJmteP2kVGLOY5ybwY4Iv9SB6/aHPLF1ueEjlSVobVxGMscBzlzuEy9dv46VvvyylqvtHduPrzz2AUj6BitOH+ZUkzrz7AZZXY1IG/9Wv/BqCHju89gK8zoroTbr9QQEXNfBkPtumFjXAc4BGVzQcJOONrHwv3j57ES+/8io6erpw6uFTeODYIbS3+JFJJ+UwQnCCCYrO9lbcf/QISkWlNSzyPNS8JnBtgNAm6KQPrOZ3kU+w2FGKeV5WpqME8gigCwvPjoXFVfzjSz+GwxNGd2cEX/vq8/A6S8JYRCmvDvdCtyLjiMkBDZ4rEMgEhuuBbA1M6vs2QRT2YR7w+X5+56FQQFZq2xqJFg3CmUkC/bO+tgae5C4tQKsKLFqNZILh/3+B55p5xkuaYOgvC56bY6IKIlrA9ieB59UxY7BpGwEZW2Yhu12ScUTrqOsbDLFEHcjmCbq5MDW3gv/zb74Bb6BFqhbi8VV85jOP4vGHH4DTRmNdF86+cx493YMIhtvwbz/4AexuF/KFDP7gxRcQ9ipQhM/D62jWstmeuo23Y5436t+si09nM1KW73J5BWBjZYTb7VEM6kJeAHP2fcWgVckHBWTWwGodN94j2X/CovR4pMy/fqxrAMu8d/4uRgmksmKeKya78qSQawkIzPnDAYeM3xozXLdx/f2odyosnAC6OW7M9jPnU0oEKFa1Ap50nzPnidocrcArDYwTQBImpEiEKFalBs8Vq1IlaKmBq8Fz8z40+KfGf415rl9TH6/N85QCXer7gylToceyyCUY8jPmPTRintevFeo6iuEvfzNYzUwsOgIerK+soS3YilKuiLa2dsSScdjcdsTTMTGZDLrc8LvcInWioMLNX2Zb1eYxDi/FNOWXmSDT7aTXfJHFscBz1Q9U1Yn6XK73KmlVLuQwNTmB8TtTaOk/hHgWMhanb99Em6+CXV0+tPkLKOaTsDl8SJb8iBd8OPLAKSTTMWRzWbmXeCIFt9srQCQBu2JRme5SB53z8tEjBxGJKMNLAr9rqys4fPgwPG5XQ/B8O3C20XqfyCbR2dOLsZtTeO/shxgeHsHM9CSeefZJ2Gw0bC1Y4LmSJJIYWuHeDjxXfV+B51KoJWuWWj/Z9uwnqcQGzr79cwzu7EdPd5skqim9NDO3hLE7c+gb3IfVeBZTcwvYNTCApYUZDO7oQlvYg6Gdveju6Rd99PqvRuufpPXF7JRAagGzZL2Xy+IrI4kBy0tAj4lG+wxznqgHz/X8Zcq96CqfRvuqRuOkfpzq91GihIkVpYMfq459zgOUqZHED/cuoudOyS9toFnTv64fD/o5C6Jlr6SB1FjnnKO8CAiSM0a8rrRXOi3UELfHh9m5BcwvLqGto1O0+ZeWlpDPZbC8OI9oJIxkIo6iyA+pBOCugZ1ojUYwNDgoc5tTqmJUsptrA4fkyuxNpFI5qcQMt7QhFGkDC3mcbg8cHg+ymZzMFdYQtPTZTZ8IRVAwmefsb5mSDRcuXEQ4FJYk8/rqmmiId7S3Ihj0o1zKSwWU3++V5J2qHKJ0nJIj475pbW0D752/gO6ePmxsxLB3ZB9S8ThsxTQOH9yHjbVlZNIxzM5O4dChA5IQtTlc4A7u8rWP0NnVC5e9hLYo2zCH8TtzSGZKYMVZpCWEA4dGkEqlsLYaQ8AXkeqM5ZVFqdaiaenAwE4sLbLStF/uXZF12L7KKFYAdNHGV+uEnqv5XVdK8ffsI2Ti0zBUy7boftdknjdYSJq/akagGYF7OgJN5vk93fzNh29GoBmBj4vAduC5CQzqg6e9UhLmuQbPFctRg+fcxCrmuQbP07F1OD1BJIs2nLtwBRc+uIagz4NHHzoJn9sjhwWnN4hAKIobox/h1MkHRG8xFApJ6ejojRu4776jwkp/99w7OHbsGGIbG3LodLmo26ukWmTbb1f6lfXghphB1bGRzIO0PvyZ383DnAmk1rNy9eeo4mELhJFSYhtsDjeKZSc2Enn873/513C4Aujv7sKfvPhZAf2SuQqyFRfOvHcJ12+MiR7m17/2ZXREfLAXU/B7IIfDimhWKmbuduxGuV9hMPKQzkOEVXIuB3cPcgUXFhfj+M9/9TfCPB85MIIv/8YXYasQnCa73IZ0MoHvf/c7+LUvPI/WaIsSnyFuIqaDLEfWuq0KSKmPYT27axN4XikJ89xG4y0C8k63AKQEE27dmsT3f/QW3J4QDh7Yjc8+9TCctqzoWtvFsJCHJD4bn4WHW5ZrU06iMXhuHpblZ4t5bgLeuq1NoE+DqgpgrLFxzX5lgggaFNSHtXqAzuw35vVMAPSTmOeNxmBjIHOz5ql5bQ3s6/4j7bYN81y/1gRT5Tl5QHWo8VUPCNbHxAQE9WF2O0BLxi1lDSzgIptNCcCXo76wJ4BMHvAGovhP/9tfoad3F67dHIPDTXAvhwfuG8HDJ++Dx27HlUvXsGf4IK3k8LMzZ7ASW0cmm8Rvf/lz6G0Pb5ofGo3zLc9gTQC6rfR8UOvjUktBVXGrP9oFRFfnd6umXtjfygCZB34xNqv6MihZDDngS5KJoJoNhWIB2UxW2IriRaANG+v0COr72kY6I+MxGPALoMA+rPzvam2t9LxVNch2YLIJvinwXD5hy/KhwWrdvnwJQRPNPNf9Ws/H5r9VTCGGoXoMUZtdsUZ1FYsyBVSa5upTmYBIJJSsjWa1aia+vkEFzlMPuMbmN8fe1nbcKtVj9nE9x+n+wb8p3e+tX9uBgltBWwXE1oPnJCZXXCUhVLrKLjgrLuSyOdhdDhTsBbi8TH6UYSuWgXwJTpcHeUMeyVyzdPvo+5YYUBhGWOSKaa9fY4Lneh11yJhU6xgvoXx8FavWbitJBRpKOawuzSMWT+Odq7Pwhnqws68P2dgaCvE5DHR6EHKn6QgATyCCO4tZdA/eh7auPpSKKTEBpJRROp1FIBASCSQCdqwuogdHKpWWRNLknTEMDQ2gNRrFO++8jd1Dg7IfkOoNCzAzW+PjwPNNaz0jYisiz6Rd1o53z15CV2cv5uam8dnPPm6B52SeE1YkOse9RU1NyZRtkfnSgtX1mkLWOqXTBDy3sVJCVU3JmKkUsb6yiB+98n088dhDCAV88Hi8ohP9nZdfRaC1D3CHxESW8iozdyewq78DHlsej5y8H/4gTQ8JcG7+2h4852ttkiBfWJiX2PX29qoEm/QFtb/Qa5nuJ+Y6YvYd3X94dQ1Q6jlFj9t6jXT990ZriPkUNcCdKnGsSlJPqfvp+Pi4VKAcPHhQfkcjTl6TyUpr5d5UOVa/Z6v2D7tL2OR6juc+kZUZrMLjdwFb9e/yBWRyBcRiCdyeuIOKzSHGnTTOpcRKf1+vmGZO351Ea0sEbS0tYrJO0/uenm60RILiR0EyAqv5CP4yDpzzaL65OnMZDqcf4ZYuBCLtqNg8YuBe5Fi1VaTCiYkPdkXpZ9aeuzbmt8q2ECCenF9GMp1Bb3c37ozfEVC/q70N3d0dcDuUFJDXQ78g+nfYRAud7HSOv2yuKCajTAjfnZoRzfVYPCGyLkO7duGjD9/HnuFdcDsryKTiWF6ew8i+vciymo8CYb4Arly9Icxzmhu3R0NYX89gamYF7Z19sDmdcHmdyBUy2Fhfw/paAtl0ET3dfejsasPGxprEzu/zWXKQNng9TCjzzKGqtpQfBwkenNdqc5opMaRjpA1DTc1z/bcmeN5wSWv+shmBZgTu4Qg0wfN7uPGbj96MQDMCHx8BGoaaB059mNCHjupBXNmcCfOchlhknqtDV0Wx0KmDWpVtoea5A4m1FfiCUbz34Uc4f+kj9PQNwOd2oT0awfDgEMYnJjG3vIZdQyMoVwrI59KIx2NSlhuNtqCvtxeBgB9utwtnfvEW9u3bh1QigX17h+F0Es21+DJW6a5pHCqHVM0gNgxD9QF6C8hqyL3Ug2b6wGeCRrXP0SxN6wBjsQvJ/CmUGTEPvv/K63j/gyuI/N/P8r/8D3+MQjqJjVQe/mg33njrLN4+9x5a21rxlS+9gBa/AxGfDQGvTZiWbl9wi+Z5wxa1jBa1bItmnpfLLpTKPsDux49fO42Pbo4inonjhS88h30ju6XUeG15CT/76evYs3sQDz14QgBzAUpUUayiPAljsracmuCxjrX5XXBreblindeY5+wzLIN2IZst4MMPr+GDD2+LNvtjj53AiWMHUKkk4bDlUS5SVoVnfR6LaZyqwHNUtoLn9eBVtX0N8Nw89BOIm5qawu7du0VPlQcustuC/sAmcMlk4tU/v+4PjdjpGohqBMBqQO3jwHPzXus/Y2v7W5IXwsDazL4zgYdPkm3R4DmvXWUS6nGxjWyLeS8yZ0i71+QkTACvUb91Oz3Ik1mHMnL5jJSREzRh2bfN6Ueh4hLJoXBLB+7MLODqzVsIBRwo5WJ46vFTGB7YgcmxSRw+dAylCtluV/HB5Q9RsZXw5MP34fDIoICtBHMItJhstPpYmUDn5r5ckzVQfaACO+XDywUBU+02lxh9liw2KOMscgMEiclAz+dkjhQASuFVVQCV/5Z2oekcy9epzWqzw2kBO7pvmXGsB4TWBTwvIxQIihEo2Y2SNLSMQTmICJA4nFofV7WEBsvMOOh5TRjnopesxn19bGrAjQV4W54EGjw0E35aDqf2OZS9qenzsiSfzHPV59U8yrmcCS25T8vwkgxF/k5XjGhAT9+/xN3hFHmDRvHS91xLgqjn0vHU87wJym9KKHwMC78ReF4/R6rrK/a/1QLi4SAxt1dQclKewwVn0YV8qoBAIIhipYiiPY+SvYhMKoHWYBi2vPDUQWGr+i9zXas9r5qL2ZaNwHNz/uLz0llCJEZY2cN1xQDPbSiqpGYpKwBwsWTDG+cn0dk3AkelImama7O3cHi4HfbSKrweu5j0TS4XcOjEZ5AvQjwtlMmhDbl8EV6vH2vrMUl0Uss7nc3hxo0b2DeyD2fPviXg+Y4dO/D6a6/iK7/xZVUtRJZwA/C84dpo9fUaMKvmy6KtgEK5hMWFOK5fGUNrtEN0/k+ePKrAc7sFnksAmLTV7imbNc9lHBmyLUpCi2sUJ0MmfV2S2GOymNIdNFj0uh146V/+Gz7/zFMol3Io5nPw+MNw+KJ4+bW3kat4kC/Z0d+3Ax5HBbGVOUT9Djz1+ENweb2AS2mem+Oyfh2SvzEBYnMKQzufy2F5aVH6Aiv2qNFtZfw2zQf1+0E9lnTfMdcmvpHAJL84v/K12n9G31v9PZr7KXMu29w+vG+a0ivTYH4tLy9jcnISAwMDUqkoSQtt5m0jq3tzYr9+v2aOe7vDIzQDPQfyGUj6oHkmq9B4X4wR55SFxWWkMnn09u3E1PQMZucXMTQ8LNURfD+Bcp/HJaSDMqunPB5J8LNqMhQOwE0JwyyNZ11qfWbM8nmRfOGeI2BfQyTajUhLNyp2n7S7zemqgud2l03tuVndpGprpAPq59GJR82+5jUyhTJu3p2T9o+2tCCfyaJcKKC7qwNeJqArJWQzSUkO8b5IbnC43Mhmc/D6AuKfY7e7heBit1P2DJiamsH0zCwO04eoksf66hJ2DfQik4xheuYO9u3bqyoLHS7ky8DNsQmRYspm4ujpasPi0gZmZtfg8UUkJTU4PIBsPov19VUkYim0RrsQjbRidm4abW1RDA4OIpNOiU4/jxiHDx0UIF3Ac4dNkhFCxrD8b5QGvE7yq4Su6rtAPk8jajvsnqCMB5Nk0wTPt5s1m79vRqAZgXs1Ak3w/F5t+eZzNyPQjMAnRmA78Nw8ZPNDyO4gFMzNLFk+ZAJq2RYl4aIM/HjY4GsInmeScWGQXr4+juu3JtHbPyD6pXt2D+HalSuYm1/A+kYKsUQGT33mSUxO3sbBg/vFWGltbU1KXgN+nxz6zp9/D4cOHUQ6mUJ/Xw/8XrIAWR5rFzkHYSG53XKQ04wsOWjIfW9lzGpwRwfIPODJoaSqfUwZAOPQbALIAnlZWr+WTIKUk5JvVxTBBmGd3Z2exz/8t2+iXCzi9772Anbv2oVUtoiS3YlXfvw6+auYn5/FF557BsO7+uFAHi47TQXtsDAmOTIx5vqAaQKq6meyWwl68n5VUoOH9XKF73EjXyAI4sC759/DlWtXUCoXYHfYROqBB/cHT53EyePHkMtlBTxXLCkLGBMZiFoMuyilMAAAIABJREFUzEOxeSBlLOWwotAgwKaMDPl/Sdjn6jDvcLhhs7uRSudx7uz7uH1nFqlUFi88/yz2DO8URrzDTv3frOhgu5wE0VQZsdbdZTOYh/hGwIG6Dbuwqmxk74vBpPRarMfSeOnb30WuQI3pAIaHh9Db04Og3wef1ysgB81XCdLwHdR+55eWw+DP0oesigcNZOh2aQQam6CEvncNAJhxVJ9hJRysw7Jqd3V0ttQXatoaLAO3pIO0iRhPjGKspZmFfJ8lGyL61NRulfYw9eupRa20nkX6Q2toWNIN9aCKOblUx8824LkJQprvc9hcoNmkx+NAsZhDsVRANp+D2xtA2e5GyebBO+cuIp0t4cixU/juy69geWkWboKJyQ18+YtfxOT4JJ54/NPw+PwYvTmGV994DW63AyODffjsk48iFAwim0sLc43MPxmzol9stalllsm4MMra78Fsw839nF4CBThcKsb5XEHGmttFw0PFTqYJqgCRDqfMiYp5rsapAs+tZJShtSul/PICzUZX4Kju2yb7U8eQ14hnMtIXAz6/zFvCmLRA/oo1gah5QXptNfxV+RBFLLb6F/uD9GYF9BjVBqrP6tdqDW/1PgHEONbKypxNmKcUjXIpaSR5rwb7aHiqWdM2FW8FZih9cz0mCJSrmKlkHpnIGjw3gTYNkqmEjzKcrAHU6nFNIM1sSxNE0UCaGVv9sx6v2jBUx2jrGFC/qS0hZuJFV7VYDGT5Zq1NHL+spiqWYCvY4awwCVCA1+9BkWxvOxnfBK6BfCoHP4F1hf5Vb2HLGmbcnLS/lVwzk3ZmUonPzzGg1xmywTWLn+9nksMpxNei+JasrSwhkyvhzroD03PrGOxpR25jEfbcGga6gggG6ZUAbGSKsPna0Td0BMViSdiqyVQS4UgUmWwBLo8PLFxIJJJYWloWjWYmNbu7OuF22bARWxOQ8fbYLTz99GdlPHFtZOUZn9k0SRV+vNVH9XepRhDJFcv8Viq5gGIlJyzjifEZrCzHxYODgOeBA3uUZrmNHgxFdS1ZW5WZtII/a3rjHG9cL10iAVJUUkmiec7mZSJRyWCo++GcUcHs1B1cu3IJhw/sEdJAJBSEw+VFoKUL3//xaeQqLhQqTmHl79u7FxfefQeDfV04efx+tETCEldlPKsIBHJXsjBYWvp6rFFuRhLIDgEQV5aXZZx1dXXAQWF9MvCLBCSdotXNdnYykVOVc+HYZnJPVYqx73B8ix9CBeJDc/PmLUkQUpqkt69XKgeZNDTBXDXO1GdpU2J+gCQa6r70WudwewTE9fm8WFxYxNjYTekXvHdhHLPqsEKz8xwCPkpW2RSQb7PL/MJ1n9clKM42ZJKc1+a6LjsRmVtYfVLB6uo64rEk8oW88mMoF0W2he/P50tYXUmKtnomm0FPXy+KVvUb5U8oJ1IuFXDjxke4/8hRtITCstYwEUN/HgLUbHPuj2WfTHA7k0EimUQum0dPZxt8/iCcTo/0LRnX1Toc8hbUHMK5QftRmCFTMjmq6pL/8znvTs9hI5VDZ2c35mZnZfwc2L9f4sb7vXb1Kvw+LyKRiJBTmOzl+IuQNV8qiXk85xhWRHD8UKImFAzhp6dPC9N+966duDl6HYcOjAjzfGzsIxy7/6jMvQTbSRy5NTaBaFsHMuk17N7dL2NsdSOLis0tiZGdgzuRSG6IRGN7WyeikQ4sL61jenpKWOeUbOF9U/OcMoIvPP+c7GvV2qYkW3RfMROpZhJUEwGYfODc5vIFRVLG3H89/Lk/aeJEW0Zh8xfNCDQjcC9HoDkp3sut33z2ZgSaEfjYCNAwtL6Utgp21DHtWDaey1qGoS6WkSspEQKLPBjoA02WmuceJzZWltHe3o2/+8ZLIsGQzuZx37GjOHT4IJaWFjA/twCnw4tgMIpISxA/efUV/NZv/ZYcUm7fHkNnR7ts1Pm5ly5exPDQkIC7e4bJmObmuQYENSoHroEkJtuvFo56QE8DMppFVh84EzzUf+PBhv9rYFOdehRTLZsjQ98lJekXP7iEM2+/A4/fixMnT6G1tRWXLl1EIBDAp554HO+ePYuRvcPyvAT4CAwQeNKABw80SsZALWkapOM/pWxZ9GK1prNlHql1MuVDLBCKGp6pFFZXV8TckLryZPdrI0VtrCpMUIu5U2UhGyX/JoivwT2dkCCYIOB5pYQyiijbiijxyOIkw8mObJbgggcuVwDfeuk7WF5ZQTwRx1/8+V+gJRwWkIhMrXNvv4XurnYc2L8XDlsFbg+BCB64a6xVfR9mW5kgUpEMJWoo87AtWjE8dnmQLXkwOb+K7/3wJ8jlCxgc2ImujlakEjGsra2ikMuirbUF9x09jL3DgyJVQF1/kbPhxSRJYqVODI10M6mxXf/ZzLBT7aeAq5rplfp8xeSWp9UHalYAWCdrDd+wu5WZqLAkLhRIZKWQRN5AwT3qk/gz20YliHhNARqsZJGATDTlsszTCHYQKCEbXN+jBhxrQGKtPXShggZmNQBtjjUz+WJ3uK3bIqjNxJfSgqVgsDDEbB5MTi/gjdNv4atf/S2srsbwwx++LNqy1OKnTnh/Xz+ee+45RCJRYSf+9d/8NdpaW5FPJfHoQ6fgdNqwZ88gurtaUS7nBcwQg2MB0LURqgJc2Ld40JaknGVM2WgC1ZilMLSr8SOQR4apjudm+ZBGIJE5jlQLqc/jl5JaqckI6b5lvoe/o/41QSMPpbCcKtkjnyXtbskxMPEmTGLVx1TOTwGqDgH4LLNf6UPWtlkD8FUwXTM1dRKAc74CL5XMS40Ja+qe63vZnHSzwHkbJRIIbKhqhxqQruY4Pg+BoXwuq+TCnE6pTNL9U/fFGnhC7Ew9j9Ze1nNl9Rn1sxrM3fpkVyMmuZp3qV1dm4N0mzJU6t5V7Gvv1/r2m1ni5rjQP0vC0upPOgMsf6MRoYXG67+rxNdmuTKTxavn7M19Tt/35jmUYGKhoCTQhOHq4ppF8JdJGFU94XGRTctxY1Ul2WwiOXFnahZpdwcm706jtD6LE/v6kV+fQ3dHC1K5vJhfjt6ZxeHjpxBt6xI2KD9TNO/tDirQwOH2YXp2Disrq1haXMTBA/sxPzcr2uDBoA8ut0vANEqN5LJZMS9kIoWSDuwPBDw5Zhw0mC0qoJFzAxNYOhGjkwIKXGZymIkIxVrN5PK4du0G3F4/Zufm8MQTT0hFFtcvW0WB4sVCDk6XIKHGKqASyhw/6VRSJOmYiKaZqiSdLKNJ2FQVik7KUSLtyocf4L7DB7GytIDJidtob2vDwOAgQtF2fHDlOq6MjiFbAoKhFkSj7VhaXMHO/h0Y2LET+4Z3wVFmwk6BsVLoIxL6qkJMDW8NonOm41iziykjkxOVShF9O7oAJuldTpHqcNg9KBUpiVWEz03fgqLoTVGPnhJL/C6GmfzZ4xXWNVngHpqdU786EkFLS7gqDSUSUbIG6eSsqjhzOFQ1iZIF4nX4HJZ+tz6tW1mPEk3XKzYBmm/cuI6+vl4hThQKWbicDng9NLdkwpUJCzs8njBS6RxS2ayYZQYjESzMLyKdSau5xG5DT0+PeOtUyllZa7gloGTI2loCyVQOE3fuinkm5/W29lb4Az74PEHcGZtBIh4D8/idXVH09LRjPbaMjs5W0V8XI9hlxVp3O73o7OgSOR4a0KZTMbgcBO0V4UOqAIpFpCXpCUQCrVVfDj1nNVorGq1D9fsezfrnePQHw/AHwlVviWAwhFQ6Jf9+//330dXVDX8ggHA4jInxcbS28rl6MT09Ld5DQ0NDUv0yOjoqa2FXV6ckSjh2jh4+LJJKHW1RuB3AzZvXcfyB+6VaxeHwiGb76NgEWts6kcuuo39Hu/SvfNmFy1dG4XC7se/AiPgCUEpoYy2OStkJrycgY3poaFBimUwmMH77FkJBvxjZaxkv0euXRITq5+Y6qdcCvZ7wuyLV2OBkUl78C2peF03w/JN6VvPvzQg0I3CvRaAJnt9rLd583mYEmhH4pSPQCDxX4IDFFjTK2p2OirCkuEHngZvnIx5ShYMuxo4lAWF5wCV4noyvwenwYWUtjes3xnH56nV86jNP4uCh/QKep1MZdHf2Y3z8LpKpOEZvXseLL74oh9+33noLO3f0YUd/vxzYCTTv2b1bDvd7hofAe9kOPDcBVQXaKZO2+q//N+B59RoEORWaWmM7Wht6j8cnbB5ex+f14/9i7z2DJMuy87Avvc+srCzvu6u9n5numenZ2d2Z2V3M7sIsAC6xAg1ABQRipSAp8ocYoVBIvxSSIkQpRIIApFgECTAQAAi7AKg1swOMn2kz7b2r7vK+0nsnfee+m3nrVVbPQqF/ndXRUVVZL1++e+695977ne9858atW/jkwkUsLC0iFo3i859/FaeOHxdwwuMmoEkdd3WgNxcuyrfQ5gTa+V+D1CaIyUMX/2uJCjksMI3eYuXrAwSflH1kAnG6vzWLT6dCt4IJBvvULKqo79GSA7EAWAHjtoHnhM5rqiBcw4lItBfFEhljDvz+7/+hgH/JdAr//J/+M5GrIBNqeWkBv/Pb38Hf+flv4PTpUygVswJ6cpypz9NncJ1nsPN3Pj/Bc+LEbgs8dzQcwmYu1v14sryF3/39PxZA8cuvv4aTx47A6WgIw/GjDz+QdOuTx47KoTBAbVBqDisOoXwXTv1nFCkzATv7QVdhCApcM22ufudzWwAjr2sFDNpjQ+Hj6jrh+XLQ8CBpMbM04EZ5gzZ4bgGgPEDWCZw3ZNxI2rYA5rpwowIyedDf2krCHwwKo01rw/OTdb/rdihQRDEUzSCPPaCgx62AJhabk0BVU0ogKgAxXyzB4wuiVHOgWnfhX//6d/Dtb38bAX9A9JB/7/d+T4BySjmRIUjAiyBAKpnGn3/3z1AsFlDO5hEK+DE2NoQzZ57D4GACLmdDQBcFjKm0bgn2OJyqCKMVhNJaunquPc13bAeF28XqtF0UONR5K2qCqBo41p+pZajEflYUxQwM6fdyrtMv8pm1pInZJ/o6/V6Tba39gTlO7X5RrwXaBjrYw/u1ZHCsdAi7X9EBF+031LOoYKsC7x0SLFVrimL2moC4WmcoW1CWNnLMETzntSbQrp9ZyQYoNFEHHBXzXwGpup32YI7+3Ry3nRdRxc7W9jXfpwEZ05bm/G4/o1UE1fCrYjcrWKk/1+wne7+b7TBtztdN5qX9Xvqe5hzkNRw3qVRK3hsIhpDO5hEIBOFxMTBbk7GVzWREniQYDEgfbayt49zFSyh6ejAyMoj52xfws188g5UntxEKeOALRVF3B3D1ziO8/ubX4XR74GUAtVpR861O3XE31ta3sLC8IuMgnUxiaWkBP/czP414b4/4NLLD+Tf+TyQSMu/pi8hK5ZjgmkgfQIkPrh96bdBgtQ7CmJJNdFQekfqA6FenMln0Jvrx1ltv49jx44j3RIVNHPD7UCkVReqi3qwon9wKoba168nIJ3AuEh2ForTP6WaGlSq0rcFzxZau4+Hd23j86AEOHzyAbJqs5xQOHT6Cqf0HsbC6hvmVDWymsrh994FipAcj6Onpxf7p/egN+dHfExVZGI/HhXqTbGsrlGv5XxM85zM3uO7Vmlhd3UCzWcXo2CAczO5isd66AwFfFG4XaybQziowyT7nmi3yUzWuD5xzDcwvLuL27dvIpLN4/uQpHDt6RMYIiQ2RSEhqEzBzqw2e6/oGXC/VfdinKstE7TMZIJO6D7JvaUignVJz1N6+fPmysJPfeP2L4jviMcVsZ0CD/cj+Z72XfL6Kh48ew+3zwen2C0BLRvni4qJcQ8kSBpLHx6j3TlZ2n2Q+3L3zAJlsEU+eLCIeT2AzlRKt+ZXVZST6ElJ7YH1pTXT6p/dNIhYLYX19Ga+99gWxH8diJp2Bj0Gg+XkktzawubGKvkRcgv/MXuDPwkYX/+QW2RL5meO1qrPC1H7AzKQw5+luAT3tG/QegvPk0aMZDI+NgXtQssprVbWuU9JqY3NT1vGV1VVEojHZo3LPySy74aEhmVebm5sSEIlEopibm5VC2JxjwWBQQHQGztZWllDIZzDYH8e9uzdx5vQLHcHzQn4D4xMDqNVcCIQSWFlL4d6Dh3juzCnUGxU8nnmMWCQOjyeAbIaAeQ5DQ4PtOiHNuvSZSDWRha9WCVUwVGfj2YLM2u/pYITKhHLAxSwXqV/QBc87r2/dV7sW6FqgawF77mbXIl0LdC3QtUDXAi0LdALP9cFcWKmtlHoyFA3muQWeKzkXBZ4T4uGmnDIrBM8zqVW4nH5Uam48eryEH/3Nu3j5cy/j8JEDyOYyuH/vATJppiz3icTHC6efkwPblStXkM1mMDI8hAP79wmgfOnSp5jes0cYZ5TY8HwGeG4Cv6qxO8Fzk62iwRB15e5Al3md/KzTf7e9xwLShXhlacdSikHYaG6kUklhfPMgqAINXlV4VQIQZHmRvaoKhvLgysOEBs8JHJkHLD6DycIkqMQDKNnlfA8PPEoLuM3G1ICOCdzpnzVQZrIY9XgwQULztc7Mc4XkknnedDTQoPQAWb4uj6T6Ly9vIRpN4Hd/9/dQLJcxvW8a3/jpnxFGGkGaH731Qzy8fxf/4O99C3v2jEv6vsfjRLFQsEA2xSC094d9atfI6HY2LfCc0i0O1Bx+VBxBfHD+Kv7m/Y/kUPnNn/9ZTIwM4cnjRyIX9O//3W8Ls+/nfuanMDE2IpqbTL3W7HMBAHmEewp4bgKm5s+dnrsjeN4q7ridSaxTt1tEPR7EhXSogHX5b9HT5WdL9kLZxmLMWxIl7cCJ0kRW2QYKzBc9bycLNebg9Stg1jzAa7DT7AOC/FJYz8bG1/1ibzvZiFpGBRwjVjYJi8rmChUpOFyqAO++/zFyuQK+8qUvCUj+4MF9/PCHP7CKxx3Bm2++ibX1Nbz77rtoNOsYGxnB3sk9iEUjAlxQhoGMy1YKPT+Hc9IIrJHBqoNOWgdf2+BpS4YJbIr/MKR89HzaDfjQ81cD0Vo/uM26VkXttI07gecES4R5boDnZgBRP7v2ASbIq+fxbt/1tSaArv2JGWAVyYgOAQLN/tPgtQJ2ycJVhTcF0LGY8/agnrYjgbWqAZ6znfaicG0fpGRnZG6KL1VjVgOndpDcbidz3Hbqc5H22R6va431TuC5ucbouaZf099bvpeSLca80fbVgQIdhHna3LJfY2+DHTznuCEgRrDs6tWr4lt9/qAAkQTMeP3Q4JBkT83OzmJwYBCpdBrRaAyFfEFA54fL65KdE25kkV26h5dOHIDP7USp3kQwPoB3z13G17/xc5JN4mEGRI3sdi8qtSaKlSrOXfgUsXgvHj9+grMvvYRB6nG7HMIYbjKgR+ETa11j2z/44EPxASKR0lTFZfX88Xu8raKu7Cf2P/9OFms6k0a8Jy57C7KFTx07IqAhfSeLJBIUX1tfx61bt/Hq514RfxHy+1GvVeFyci0rS8BUldG2/kumQAPhQECKRlKurlQqCJhLaTI7eC59hwYqxTw++uA9hAI+TIyOYG1lBYPDI4jEe+HyB1BpOuDyBPDRuU9x995D9A8MIRyOYWRoBNGAD1Njw4hGQqjWK5JZQxk2xcpVUiT8SSsjqSAs9xPA6sq6yO8QPGdBU4LQ1LaulIBKmTbPwuNpIhoji9wp2Wmyp6tUsbm5hZXlFSyvrsjYeO7kKfSIZAnnsmJWyzM4td70dua5jH+drUg2cI1a6Vq6Ra9xKgOFoP1WuoLZuSU1BocGRVaNoD7l7wjMU6avVCzI3K5W67I+EPheXd+Ey+NDLN6HhcUlzD6ZFTnAQiGHY0eOoF4tI94TRCDoRzAYxrWrN5HNlZBO52QcplJpnH7xDO7evY3l5WWRjZmaGJaAXygckP7js3iY6VBngWZmXxLYdclYcKIgUiXMQLh96yZ64zHR7Jfx6A+IvBgLgpJVzz5yUsu8w3qp/cVn7XFMEgXfwz0yC6tO79srgWHuC0SyZ3NLxiMzS9xeH1bX1pFI9GFrcxP9fX1Ymp/D4NCQBKhWV1bELzPLgzbgHpTj4PDhwxITYdZHOr2FxflZTIwN4cH9OyLbIllqTq8wz+89fCwBqWIhiX37J5BOFeAPJRAI9eDipcvwh3wYHO4X7fdysYpspihZFmwD2ejT03vlWZTkDTMx2+A592YmeG4SOEz/qtdvRQRwwenxo2bJD+m1tMs8f9rupvu3rgW6FngWLdBlnj+Lvd5tc9cCXQv8WBbYjXnON5vgCA851G+kbItKn2dZsaZoSVK+RVKIm9vB82x6FaFQFPMLm+hJDOOv33kfxWoRL718BoVCXliijRq1KCNSqGl9Yw0vvfSSHHSZoh0K+iU9t1at4tNPL2LP5KT8bXrvHgT8ZHDtlG2xA1ntQ0m7iKE2jJ1h2QLcnwKem+CfABWiJWwH5hWwS7YPD0xkxNF+lHFh2m4gGJADDt/FA6A/4Ee5VFQAuhWIUBrnbmEnVWu1lmQBDwk8CPAgow8MGhQzDwpMdWY/kT1E8IAAGw8V+lq2ndfbQXP9uwmmbQNHDeSI1yrWmJIy0LbhmKD+qGie6/8U5ajV5PCYzRbx9l+/j3KZQZFrckDbf2AfTp48haGBIVy7ehWfXjwvh9Rv/9p/gZ5YWNhbPESpNPD20N4JxraXfGmjpNlb4DmBLxZxdXiRKTtw7vJt/Oid9+HzefFLf/8XMfPgDjLJLfzUT34N7733Lu7euYVv/cI3MTo8JCw3Po9obkphKrGQpX7RZhtrFqi2n2nP3eyoAVcNvpnBCPUejnMFequxRrTHRPDIsm1nV7Q00QnxSFDGlG0h462BWqMNXiprKhkXgmRSbNICHPksXhZutIpGagaxZrfaD/YmeG4HB3WvmYAlD/byJW2kLIRirlNnFk4vGvCK9vn3fvA2bly7gS+8ehYTE+NSUJjyOr/9774jOsjU7CcYwowWMhgJCPq9fjAvhvq1pVJOUr8JuKlixxwLosLbKsBGZqFun5YG0Wnwdmdq9zPm380+19c9jTWo/6ZAIFV8j3PKZJ5rOz8NPCdQ2Cqy2UELm59jzpdOc90El01Gsx1w1/dqsaPbg65lCn1/HYDVwK7oLFvAJy9mm3kf/ez6GdX7FcBO8Jw+jHbR4Ln2P6avIrgteswW81zppivw3ByP5nu0TfndDHx0CkAonWlrxliAl31cb3/+nYWW7TZu2ckqdGoH3M05Zgf3zWf8rICVXtPN7yJ/EiRYnhd5DP5cqTREWot6x2JHkebxIJ3JymvXrt8QUIzvyReK2H/8GB4/uA1XYQN9vhrG+kIiU1FuOBDsHcSFa7fwpTe/LoCm1GCoVhCOhLG+mcKDRzMC4p04eQqXLl/BmdOn0RONSOYIr3H6/CKrogFyJen2UGqisHDk4OBgS4ebwGqORbY9HmE+s89Fg9mqPcDsBZF2EY1oF3oiIfHpTUoHsQYEHCiVKvjBD3+In/z61yRgSmY6QbtKuQiHizJkKkhJcFyJPkHY+flsRnTLm7WqjFX+nZJUnZjnDJKzHgzXtKuXLgr7nPuaza0kehJ96BscQr5cRTTRh+XVTXz3L7+HeLwfwyPjqFZqEuQd6U9geHgQ1VoZfr8H1VpFZdNInQtrbdLZWa6apQeuwHP6w9HRIQHPlcCLF7NPVpHcKmArtYlwLCj1UPbv2y99sLS0JHMvldwS246NjQmTW8gStJFL+VCyymkaXafAcuwKIBdn60JNgqss+MpC5qwZotZSBe5TUktFfpnt9OEnVzEwPI6DBw8iFonKeGP9E4K91FoP+gMo5PPCWqf0HNfE5ZU1bKYzMtYI4DLQQwCW45prOIM3XEKjYT+GhwaQzTGTsoFyuSZ1algzY+/0HvT190tAiYGWSrWA4YGYaK1HoxGpw1MuVuDn/GCpAqcHspw2KBdEffx1NOtpVMsV0Rtn44KhiGSsxHr7EYrE4fT40HC4FFPbyIps+8jtK04nX6Sv0IFB7ZPpT+dnn2Bqz7g1fxWT//6Dh9hMptA/OIhcvoR0NotsLo/JiQkEydJfX0d/P9sYFc1z9mNvb0L6j0D60tKy9H0umxWwndJpS4tzUgz08cx9kVsiq56+olp34N79GfT2DSCTXsP09CgaTQ8aTT/SuRKW19bRkyCzPSQSgl5PAIVcGT09iVaR7TUpbusQ1jn7ioEuS5Colemqs0p127UP5/v4mt7jqr2xCy5/sMs8t29mur93LdC1QNcCNgt0wfPukOhaoGuBrgV2scBu4LlmvZiAh2ielwtKF9UAzzXznKe2tmyLC+XilhSsrNe9KJSbWN3YwsyTGZx87hh8fi8e3HuEzY00Jif2ItE3IIcopr1yAz80OCgMbG6YCZ5fvHgBe6em5JBJ2RZVx3EneG6muWqQgpvm/79kW/QhRoNJBM+VTID9sMMzIHVGa5a93ErbulkXCQI/0+CzWfTE49ja2hAmOotjErTTLE2v/ExAsy7X8rM1k5IAkpbQMNN8NRDEPiIwwuJd0idlHujbmsQaVNJPrW0lbHcpqLYT9OkE3PFaE+yVQ4sllSOArwWe83MEtK034PaQzQeEwj1YXV1HJpfD3PwcFhYW5FC6tbkBn8crgZpvf/sfS/FHZj0QBqedCPJo7VoTWDLb0mqPpQXromyLHNxdqDl8yFWc+O733saV67eEwXf61HFcuXQen3vpjLAOybz67l/8GX7hm98U7XPRwKVapgQ4rAO/APnbgfPdwHPzdTvgr4HoneA576/GuHzXqfnyXV61msxgjZLKaWmCWjsfpfavZGY0mMEcgKpVPFVet/4kwCPBcyvIovvWBB55D/Pv9raoe+3OpLPPE9HjlXeodqqYAGUOnHC5/cjkKwIg/dl3/5OADNnUBqLhEKamJvGVn/iy1ONzuRwyRsj49PjIQm3A7aKWL+sEkHlMV0GWqgbSrGCP1Bzj3HVK1ketXhI9ikv/AAAgAElEQVT76YCQBuz0WPqsRcQEm58GoJr3Me+9PVj542ueEyzREiUm607fW2mdK9DKfC4TKBbbW4C7vb3bgh2GBM22QIpVsE77iE4gbxukZtFB9cy8Tn/fTWOeY5Q+U4PnvM7u80zmuYpsqeCglpixj2F7gEM/A1835Yg6+XUTPLcHuuz+SM9t+9gwQZ6W3QWY3y4tw7+ZQU67j/ss8NwevLEzz7kOaJ/PNYVrhmLQOtW65nAiX6CEEgsHKnZ2qVxFMpVGKp2RQoKHjh3BR+++hfLWPI5N9mFiIC5rsysQxGa+gs1sCS+8dFYVv24yg8iLXD4vrNtz586LrvILp8/ge9/7Hg4cOIDjx46iVCxJBkm2UEAwEmkFQPisAoSSfWzzRQTFOY/JCOYY4bzQmSS0g+5XZdMq/B4lPVeqVCWoy+KUN2/dRk9PHHumJkRKjUC4z+NWgLhT8FHLW/EHXTTdifMff4yXzpyGVVrTmo+eHeC5PL/fh1I+i62NVWRSW1LjgwDv8soq1jY2MH3gEPzhCHr7B7GZzODG7fvYSmWxd+8hzD6Zw8jQIPpiEYyODSMWC4sPlCAAwXOpmSCzuVX4F26lxc+4nIDn9bq818GMsEYdlXITt24+Qq3iwsLqChJDCZQrJQz09wtQvLi4gGIxj+HBIRw5cgihYFC0xhlEppwNa9yQwU42OiXXWEzZHKfK70gIG7l8RYBZsrn1FxnrDGDL+ibBr4awpN/54AJOPn8G0UgEjbqSoOPP169dRzaTxb7paSS3krI3isUiUnSa8mJ3HzyULAcWJqfzv//gAV599VWpY8Igx9rqCuI9YUxNTWBhYVF0vuu1hjwXfQeD+Xy+rSQ198MoFTKYnByU1yjjw8KdLCpeLpbgaDDzwSM1SdxOt/RDIT2L9Na8POPgwJCVvcnh4kU8MQBvMIKGFM10iRyOx93eQ+j22/2OuX/YsYZafl37UvbvwvwsJseHEYlGsZVKweP1iU0p27Kyuob+wWGUKzX09PYK+cVLySyRkVHSOZRsEqDaCMLqYKXsC+BEPpfF1uYa4rEQ5mYfSZaoV7KCtmueF/Jb2Lt3BE+eLOPR42U4PSEMjoxgeHQQ/oBXZGGoWZ/PlTE+vgeBgE9Y/48fz4gs28yjBzh54rjIOEotFyFqsCaPKqAqRWitwLA+r+i1jftgPjfbxECWj0GMbsHQz9rKdP/etUDXAs+4Bbrg+TM+ALrN71qga4HdLfD+//3rrYKhnUCTbYdz1FAqKgkRsn1E/5mFmCzmuQASZBJWKqL9WSysA00XShWH6Bzeuf8QfQN9GBjuRzwew9LiMsrFOg4eOIpsNi/Fi65fvy4pomRMHztyWA5FBH/OnfsEB/fvF/B8z55JKVIkqZsWmKNBit0YOvW6Su/WYIHZVjsAuI3Ua5lOgy0mS7H12aSo6TJ7hsQCwXACEJKGLEXNGpLOTvs4NOBuHeoJOGtGOe0rNnZ70BRZCwjriuARgQPNOtdggNl2DRLx0EBb8XoCCfxdyyJoUFQfhuzgmHnw1T+bwLk5mkygXdtj+zgiS9qCSMlUF7a+R/RXpU88XoF2ebhnQIaH5GKhKOymQj4rjPR6vSLgOcEUuaa2Xa7F3ufb+pZMfQLnPLxXWDTKg2rTC1cojv/lf/t1JDM5HNi3F+PD/Xjnre/j7/6db+D5U6ekUNXNm9dx4sRxAU+oLatBcy2J0mbAb9e51p9vsrNNm9mftx2gUle1QE85JxJ4sIrBORhIYWFNNZYLpYLorVKn2+NmsTqVkUD0hOOHgZgKwTAwxV3p3BM0qlKrWuErAlbI4bKs9KQZqFKBMQXk6UKy5jjQP5tM5lb7LB12XTDUbLd9zumCqwRNWnIzUsiUDGknanUHbt15gIuXrqJca+DIocPojQUxOjqMcDgkoDjZ4uwbNwWMmRXgBEolgjMBij0IkESmJTNY+F21S+nNSjzCwSic0iHmGKN92G7a1w6eax9gH/P2/mOb+ZoGKk2g1m4PPQf1d85TbXdtXxOA1fc2fZYGB8zxZv6s566p+WwHt+3PaAdr9OdpAN70B7yWGsaCjdrAX9MOfHYNpCnpFoJ6WvNYSUtpUFS3k9+FzdmoC7CrfZip7c5rNJgug5pSBVYmTCdwW8+x9jxrZ81IW2wM/e1zcvuRwryH3W92mufm2DGfTZj3rnZBaP2ZmjVvX5vNcWD2nb0fd1sPzX7iz/pZuMaoIEYDdRnD1Byn/jTnD/XBmc3ikvollMTYt2+/aKTfuXoRmeVHODiWwP7JIQmgrqayyJTqmDxwGEOjk6iS8e32ocLsH94MwMzMjLDH471xqXNy6OAhkVQhM/nuvXsIhYNSuJFFC3t6ejA5OSXMcxY3JJiqMwzYbr/Xi6Dfa7FTOdbUOsG9ijB8RU5JFRJldk2jRo1yl2iek6lMFu7s3IJkvVFqg8A61yA06sIyLlVqIndBAJI2oQ/hjofs5x/98Ad48fRpjAwNwE8AuVYW9rZk7FhVMvS6S1Cesi2UecmlU/jw/Xcl66o3kcDtu3cQYBHHeAJ79h0U3fN0poBzF69idGwPoj0JbK6toDcWkT3U2OgQIpGg+EGfVwUF1YKhwfMGGk5KunDfQXLCsvQtwXNuQThvHE0PHj1cxPpaBstbW0jmMxgaGsLgQJ+AxKz1Qb3wSDgg2V+UShGwlTCkMM9ZEJWSc2p9YnCEK5YK+qiALvtiYzOLTLqG23fuiIwJgXbWc4lEw/JMkUgYiUSvku67eg0lZjx4KM1SEtkRss77KTOylRSSRSJOSQ+HAOB790ygf6AHXp9XWPssaprNFbFO9nguJ1JA4WAQK0uLsl7EwkFhlZNBz+emXAn3ZwwaDI+MCCC/vLyCsZFR9PXF4XVrrX8GYNlmB1cN1Ch7w/VL/B7XlAqSa7NwNcqWrAikIKvH40dPbz88/jDg9qEOVRC73uAIqu6Q1jP9nzlXO72u/06AmPOY42x1ZUnGBvc+or/PcW9l5XDUcv6RlCFFNFkrwNq7q0Kulh8nWcPn276Wyf6E/tUhJIdqhfUAnMJAn5pkn/pkjlNXnJI7nC+FfBInThzC48eLaDqC0nb2a7lWRDK1iZGRYczNLiK5mUV//zASiTg2NtZkHWeG2fraqszT0y88L0EWFSBSEm9sh2joW/Uj9Lpl7tNpM72fdnj8ak9tpC++/OY/7uJE5sak+3PXAl0LPPMW6DrFZ34IdA3QtUDXArtZ4L3/9G9a4Lk+QJvXbgNJmkr+QDH6FJjIw4ubYIMcpFiEsC4MajLDCZ573H5cuXYPFy5dx4HDR/HyK2elMODK6hJcTg/u3XmEvXv2Y2x8EuvrG/j000+lcNnevXtx+NABxHtict/z588LmC7g+dSkFLbSzHM7EKSBB71BJqOIRQYJqDEllYcLDYyZ7WsdUmyattoeJqjSYglbYIsdkFHFsCyGsACgqmijU34mu0rdVT+72N6Sxmht7HnwdPGQ6hC2NQ90BI944NOSDvpazbRRkjqqyBsBd/5MAF0XTtLt5esmE9UE43YbK/Zr9L1MYGcHcC6NtA6WckDTWqxK6oYHMdqCZxmdHSAHbmqBWmxvkQQi69spkC8cAq6qp9wNHNJtKFuSEJFgQLRJ4fCg3HBjfj2L3/zO7wjw8+LpU9g/NYbf/q1fxz/59q+KLAhBTLLtmCGglFJUSrp6Zvlk6xnaDH3d9m19aj1Iy3YG01tfbwJqLfBLgCsF6hHE0kpCfhYnyyv5BD5DJpcVdlylUBXASYoqOh0C9pAdSBYmH5e6vSJZwn53upEpVqxDMtPGyZrj+Gsi4PPJ/GV7eX1HgNxqk6l53hozRsFQO1i+AzznXLCSNtQQIQjhgKPJorF+NJouKVxYbzrkEE6ggsEnofmJdI0lO0DQnF0rhfEIFig5qWbTrUAkuV4z+NXAqdUZNKA8jVeYtoISNliUUkmDaNkWc46YdQNMH2OOQV3UUtvNDsZ2mlt8v/ZHnOf8TH4+36sZ5Z1AUQ1M87P4ufwSMMxiT9vtrRnM+tnNNtgDPbx3J3BZg932doickMgvtJnT2idphroOELCPyHAUWQ0r04XX6toN2+e1cg4aPNc1HwiwmWxxbWctpcS5o19rZQnZWJR24Fv/brIYdwYDxGo7unHbOmlk7Zg+Qd9Lz3cd/NTBUhbTNBn15vPvNm408P20ecr3moGTHX1nPK96xjocLgYrlYSSylthMKuJfKEs8mO379zF3Nw8jh49JnVLXPUKAs08RuN++J11kSabXV5H7/AE9h89iXReBbQKlQYa7rAAd5Qsm5t9gvffewcjwyMyht/40hsSJCaz/ZOPP5H9xitnXxaZjo31dZx95RUpIEnZFtqKayHXRbYvHovh629+2Qpybq+Jocdia86IvAnXSieqUv+BvsCFZDqDxYUF9Pf3oScWhc/DDLoCQsEw6k2PsPBD4ah8p0+6fes2rl29JsB1bywmBaZZY8HpqIkN1cqnSkzzS4KR9RoqpbxkoZGBTr3zO3fu4OWzZ+H2soDqukjVkHnuD8VQrDRx8dJ1FEoNvPLqF0WaZnlhTpjTfYkeRKJBRMMMolL2xCoyLUFItovguQL7KZE3O7sgzzFG8JxkY7KIHT6sr2awvJTE9Xv3cfPRQ3ztqz8hxVs5Fk4cP4zB/l4hLDQaVQR9HmkRa0QwoKWAc0hfEDxlf6i6CE75XYBvjwcLi1u4dWsOScr1NesSAGVmHH3u9PQe0RpfXV3B4cOHcO3GDSysLmHP9F54PV7ZG7I+TMDnF53utbU1nHnhNObn5qV4qRT3PnkY45OTSGYyWFtPCkgajkQEAJ6fn4NH9NKrwvwPBQLY3NgQkJaM8uHhIRw7dlTGA/dLrK2yvrGJteVVKVY6PDQoAYWJ8TEUC3kUClmRk6tVS0ilN5HPZ9Abj0omQD65CWa6ca/DtVRJ9/kQicXRgAdN9gXcqDsYdGBalApcm3Pf9IGd9mb218wgJPuEbG4SD3QAV0DmVm0AVZheBeIhQQkGQFrZfDpYz/VEsjYtn6dUU+SLoP+TJzPo6+2hZ8DDB3dw5PAhmUNebwDVOvB4dlHqJ9SqOUxODqOQryMUHcDi8gYKlbJkiRVLObUnrzWxtZkVsk3/QK/IOlIih35/eWlRMsd4f7+f9YG451JnDxIwzPXMBM21b6Qf1bItoFyOhD3aWZhdzfNOq0v3ta4FuhZ4li3QBc+f5d7vtr1rga4FnmqBTsxzEzgxN/GOXZjnXtG8JnjOgoMKEHG7mqiUk6hWm0ily3LwC0SiUtTP7XPKYeb0C2dw6eJVhENxDA2PCFBHRhEP2R6PG5FQCGNjI1Kc6MKF81IwNJ1OY++eKbicigFkAv56s2yCQvyZBwiyc8mw0encbbBlOwArbf8xwHO9SZeNvC4xKqRHdcLQDEsFsloHWh6jhRVmARNSrND6LzZUXSVghYDJ6m+aCURwQYNMGgzQ7dOAmZY24O/5XF4OSDycaFBNaypryRc9OD4LPNeMnk6HOvs9lP1VS8wvLTbCPyr2Utv21J2VvAX9XWyj9b5JEbYAdCEYt2VyPgs8V/q0TTjqPDBS69uFhiuIlVQR//uv/5Zoe//KP/oHGOyN4Du/+X/gv/nn/0wBzlpbXMBuC6yVdumoh26eDgK0txq7gecmwGY/8JkBIAHcCBjWVQo72fpsB8dFmUCE14cypZO8THV3SAE1zkE+J/uXuq4qgFKVsUxZEyJhnFO5fA7L62mkSyyg5UQquYlKuYQH9+8iHApI4dQGdfkDCkTne6qWFrPdkewGnpvFee0ArjlWhHnu1JoxCjiXQdEg+9cNFg1l4Thpo8MhoBrbpmeJmqhKh17ZT8nc8L4y3hu0iQLP1X8FJpExqrRSqUvsYXUB6cxqKS+frzNU9Fg3QVW+ZrKj7fPBBLtN0Na0g7aBCd5q4JjAB8eJCd7rudeJTa7BEV3TgP5N+zY7+K2vNceeBrTt97aPT3OedZxzTgVW2gNqnYJ0EuCwfKQJnndifCuwkyn6qu4DATphaXs8LXkp/ayqvdpfKv+pmZj2Nc2cb2Z79OumrbaPe50jsXNZtbff/Ixt497QVud7OGZk3FjyA+aY6hTQNu+l2cym7TqNNb1OmIGM3Z4PTrI5rcLCMn8UiE5gjL6AzOtPL12R4pGcrtWqE/2xCCKuKib6wwh6HWCQ792PL+D5s59HoKcPHq8fpXIZW5kiEqN7EQyGkNzcQLPOooo3cHD/AcSiUSlMzCKVlWod165fF+mUoN+Pvr4+sREDhQyGc36QhVoqlYWpzPHPmixhv0f2BXZ767GgwXPlY+lLyf5V0i1OZno1gY3NTQFIB/v7EQ76hWlNGaimM4D5hWWsrm+ItjN/vnfvnuxLjh0+LADf3olx2Qc5HCyKKhsUtdZZBcul/ogUFnVK28k8dzsdeOtHP8Irn3tFgOTeRC+Wlpfh8PgQjfejUnPi/qM5ZPJVlCoN7N2zFzMPH2B8YkTA28+dfRH1Otsv5UIVTC+sePVVaZThcHC+OLGwsCSvs2CoQzJtanA5fQKcp5JFzK1uIcd1slpGPpsWZvHzp45hanwYQ/1x1CpFBPwelApZmV+BcAy5fAGRcESkeAh0c4yQ6cwMwnA4Ip9BgPbhzDKWljKYn1+E28PARxDr6+sYHWXgpCysb5ImmJmXzmaQls+AECYYaGHAjfcnO130xJeWEAqqwuvZTBK9vREcP3EShXJFiqyWyswU8Eo9He4pp/dMCUOdUi/NKuVqyiiV8uiJR0U3nvtK2o9BWo6TUCAkwP/a6io21lZFh5+TYS8BfZ8XoZBfggnFcg7lcl4yAChD4qg24XGQXOKQQIlaj8iO9ohUiwLOmQ1BIoEah5oMYa4N9j3Zbr/bfRX3iYuLS0gM9Esfcc4oqZOmyA9xp0V/yr2h1DJilpWLWY6d4ZLWPtTyVYwzK/D8McZHh9ColfDwwV0cOXxQMi293iDK1QYezszC6wuiUkpjbHwIXk8E68kCrl2/S1QeQ6NDGBsfFmKIzxtALJLAwvwyfH43wuGg1DSJxaL40Vs/QCQcwk985cvw+bhes3i7lVHCWgUGi1zbQgcT2LZWRhO15d2so7K9Rk8XPN+5lnVf6Vqga4Fn2wJd8PzZ7v9u67sW6FrgKRb48Pu/0dSbY/PA2RHssYHnAl5beonCPLcYHpR+IPO8XEyK7uRmsoRcoYb1rSQajib6+uMiodCfGMDayia83pAcwMhE4maXABCBv3Qqib5EL+I9PcI227d3j7CaqHlO1hhxNM3W0UCVWRBzO8jT1kbUjMXdgNfdwHMTjGqfzkUxWX4VvWkL22uIxrLFuLbY5gK7yCHGyqzm7yKirbRlFcNPpXrL/SwoSAcFeCjSDHKzYKhuB9tOgInf+XcCcbognAZXaCcNoGjws3Uok0wCpVe925cdRDNB9fYhTjGlVQk2pXOrvtTrAtSZ0hY0moCfChQXBjoZWYo3x/KCig1pgaROg3kudzXYrvbnFnCJ0i2VCnxeH/KlOqrw48OLN/D2+x+h/v9qZ/4P/+2/RDm7gZl7N/DKmdOo04YepZ1N4K6tlWux6LV9LA1fbS/zuzmnTEDRPua0/Uyby3stc/F6pluLtA0Iinvl91yxhJ54r+iXBqnF6uFBnQw/N5oEP2pVSYtXKc5kVfMA7xSZhIvX7uHK7SdyqD554himJsdw9eqnmJ99hF/5z38JoaAPPq8bxWJOQAtl3p0M+7ZUhmF1PbZtmRX2fhEQi/NCg+cMWlFQ2KqFSpCE/VapVVEji0+yW7aVOWizyS1tVpEHsAIdLoLvZJ6LHVXh2oaMI9qTgLyqgyCsUAEwiGGUhbGu6wHYGct6DgmLV3yfmuwakNPjXwOemlEsQEwotGNK2f0J76trExAc1MAzrzM1uzvNOc141+C5/d4mg94+XjWwbAfbdTvsQZ9OvoF+TEIZhq46r+MYMQFbBRazroLSO29l8Fhp9/pac14L0MNxUKsJU5VfTwWVLaDSBH20D9XPbgLH+jmU71Hj3B5oaM9hJdFl/9LBj062sj+H/l23QQM9km1jFZ+2j6VONjdtZ2Y6dPLfuh86gee63S2bOxqyJMkUtjJCROqobpXIdDhx/sIFZFJpFIsl9PaNoF4qIrM6izPH98PvBtY2N7CylcXE/sO4NzOHWDwBFgAsVusI9w7j9S++jnMff4B4NIy+XsqPjIrfot8lME2A+kdv/zV6E33Y2EzijTfeEKkPjnPRL2bGm7VXoPQH51e9VoYHzGpoW8sEy1UgRQXYZG11kI3rRK3RELCe/pXyLpz/K8tLGOjvUxrqlKjj3qbhFoD9D/7jH0uh1Ol9BzA6Mib7k/5Ej2hqV0pFqclAcNnjdcHpJmhK6TUlp6GCJA4EhMZdQzadQiadwoULFyUrj16egUva4OHME4RjCXj8UaxtZXHt1gMl5bKZxOEDB3DjxlXs3TsBl7OJ40cPqoLWOk/ASlZSeQRcQ12o1xxYXFyWVXV4uB9UV+E89HgCeDKzhGy2gnNX72Itk0dfXy+Cfg9WF+fx4pmT8LmbOHXsELzuJjx8dALM1PeuOPHxuQvSN9Su5zhhlh/Z4cxMCAaY9aZkgZZWthCODgjDnCQIjoeenhiKpSISvb1oNGtSkJJFSinNQqJFUORVsigViiLfMTDQj/37pkVmS2fZEVzviUXgpRwONeVDUZRrdaxvJLGytibsaWZKjgwPSeCCUiyJnl6lV+6hb62gt5cZiVUJQIgMDYO2TRV8Y2HXZk1l/j2ZnUMuV4Q/GMLo2BjSmQx6ensQCgcQiYWFPNKo0trU01fyIqpWiuoZWXOcBNBZ5YMBR7Vua+a5HSDfbX/T2kew0GqdMooKENbyfFupNJKZghTVJRlgfXVFpMvCwYAEeRhwb1CbXuoUuQGRCDQIAFYESmXJOC22tw6QOrCxmUa5XJLgkqNRxdzcDKb3TrXAczLqH88tSgC8Us5iz55x5HNVPJhZRLXuQqw3LmppPAswcLK5kUKz7oLfF0KjWZWsPwbHWJiURcBZNDQaCYvkjtI6Vzbl1kb7u7bPbhNYaBf2oZYQarp9Mhes0KD4t7Nf/bUuTtRpgem+1rVA1wLPrAW6TvGZ7fpuw7sW6Frgsyzw0Q9+U8Bz/WUHIreBervItlD/kmm4kkZJvW5Kh7iaKBdTcDo8SKbLeDy3gnfe+wDeoA+vvf550Tnc2kwiHOxBX2IIyysrCEdUCjZBPbKK0sktHDt2BD2xGC5duiTgOQ9dBM+dxiHZBH00+GACTKpN1H1U//XXrun8uzDPTVu27CR4qh08V2xJVeyxzYblRl2U4kV7UiALYaZp4Fy+WxqpArDw/QLequcmEK6KtSrtdtG3toHHGmTj3/iz1gnWshC8nq/rg6fZ7xpg6gRMmaCQecDrNHZUodC2ESmzor4Izquf5GBpgd4Ku7RAKQu1aTHTRS9dHZY061tAVgvAMsHoTqAR/07WYLlYRDgUwepGCqvJIr7/3idYWtuSw9i//Bf/FM56AVG/U0AgBjgEsBS5mCZcbp0VYCESreAGH1z3fft7J3BSM0Q/63l1f3AuCUOMLC+RbpEnQSqTR6wngXc/+BBv/ehvRJ81lUzia1/5HI4ePiCMTB6M/X6fYnR5PAIccBxpdttWron/89//GZaXl/G1r36FVQqwtPAE6fQ6XvvCK5iaGJE0+JIcYDmOFFPbnFsavNrhXyzwXOsN8zrNatYgrR5LPMDWRXqFckYc72p+0P4i7cFxTy1tpwK8WWzW6fRaNm9L2bTnotLO55cwzhpKu52+iWOoIZ/VQJVyNGTqU8dZ2P1qDteKZDiy6N3OgpR6bkgwQ7R8t7dLs4fZz6ZeugIfVBFK+5d+bjuIqmsfaNDc9GXiNQx/rceVzkrRBTLtQLgGFuxj0/47728PRP444LnSdt7OAjRBDW0HBWZS61yB5/redtB4m79hUcMKJXUqkkVj2l77v/b1qq6CztzRzHNep/2ltqG9D825qf2ovW8IhO4GnpvPrNum2236WT0f7H2kCva19drN59wxeAzZAb2umc9vv16D++aaZ/a92RcS+LQqD3Ot0ig6CyISWKS/+eTcJyjli4jGYiiU63A7mhiM+TEY81IjCrfv3UOxBjj8EcwsLEsBx3A4gHAkhlyxJoDxvqkJ/ORXv4JyPiN+ivrMyWQK9x8+wuWr1xCNxRFJDIpONBnJ1Dzn+GYAhW0maMrvGngkCzvgbsWeW2ujOc80mK6kH9TaQvdGeTSygEXP3Ml6LXkBZMlCZo8z4NNkNk+9iaWVFTx+ModXXvkcqpUa+hIJPLh/T/TOm7UaSoU8wqGgMI8plcFIhNKZVrJjLLLJ7B4qUBFGJbP5xs3bIldCqJtyW5OTE1jb2ML333oHTm8Yx597CfdmFhDvGxIJk1MnTuLC+U8wNjYEj7uJQwemRbqFYKgKCSp/yuWJWTtknVONa2mJ2QI1DA0nEAi6lTSXw4ObN++jkKvh1qMl1L0h0Tsv5NIIeJ04uG8SjWoB05MjcDtq8JFR36yJrEm60MC5i1cQi/WIlFg2SxZ2FRMTk2Ibvz8g85ZFWKlB7vYFcf/BQ6QzKSlIOjyitMZXVlbg9Xmwf/+07E0YGH7v3Q9w8OAhbGysi2RLPp+VAqaTk2MYGxmWZ79165bI12RSKSFvHD12AivrG7h9974A3Kl0FnNzc9i7d4+AryODg7Iv6wn1yOenUhsSfAgGPXA6KT9TE8Cbxal9lPhgNlclh1RyTgqA1psuRGMJFIsMuDSRK1TgD5FxHkQ80StrB3uVBTUdDPhb/7nfEfa3zrqTYLDKMOSYMZnn5jw291q7ybqYkky0HfcA2XwRD58s48DBQ8imk3hw7y6CAR8O7p+Gh/EABjBrFYHwpY6M24O6zoLsUDha+zblM5x48OAJRvlX6RgAACAASURBVEdGpAZSwOcS5jllFqV2jccncmhP5pfAGEQ+t4WDB/cguVXAk/k1hKN9UmNgdHIEK6uLSKdTSG5mpGBovCeBoeF+JJObMh+4h+E+JBYNozfO+e+0pHBU8XYGH0wfL/tm678p6yWkEs5Ft9I8N/fNL/3Er3Zxok4LTPe1rgW6FnhmLdB1is9s13cb3rVA1wKfZYGPf/hbCsa16W3bD9ZyTbMqaa5KlkUxg3lg4YGautQaPJeNqrOJSikjGoar6xncvjuDhpMHjyjiiRimpiYx8+gxivkKYrEE4r29mHn8SIBzpvsylZesczpwMlDOnzuHaYLnqZQclsiKIvvIQklaAJ1u73bASbHOzQ2z+fMOQOnHAM9bdlXkcgXltpjnNvCczC+y3QgQCniuWNmKZa7Ac5EbEMBCxJsV05fsGosZRNYfC1ypNHWvHEp5UGMqs5G1uk02gQce9gXZrEx/JSDdScd6NzDcHDtaf9u8Vo8b87v6WQOWVhlVC2Dms8rzko0l1RoV05JglwCYLQBdA+kCfSo2MdmQUliSTC0F5tqfuyN4zvHj9aJErdpgCFeu3cKn1+9iM1/FRjIjIN7LZ07h7AsnEAm44XE0hRkoBy8JtjhUgTkr6KIZtvJZFvPcDnLpw5u2n52N2wJ7bYdV096a30q718Q+BAVdaDo8eOvtd/DppWs4ePgojh47hvfeewfJjXl89c0v4/jRo0phV3TMLRkUkVSymPzNJvI1P77zO3+BVDqNkyeOIrm1Cr/Pgf5EDL3xMA4d2AOvBZCIFEpDs+bagDGftVOQRUa4jDMLFDcCViaQKCAWddUlKKICBQQs+JT8T0ao1E9o1lFr1gQAdzjdTDK3wDx7AEVt9fRcINtQxVyUVAtlf1QWQwPlakmkIcjulMKhPIBTEidfEFkAXZTSPIibPlLLtpjt52uaOU4ZCZMBzvvYU+vNvtbjVgPw/J2yALRRvaaCCPwS+xkZANqH8Xqtea6AVKU3rP/OMaRsrz7V7u/swL4JnmvJKBUE1MzsnauKAqwtZyiBlnb/bB//SqZESzrxb1WietvWIDV2lGYz1xil6U4gRcBzp0PYpBJYsT5TfwZ/lULLpuyVlfkj7TSyVHRQQ+ou2BjzncFzgts7gyB2a+hxY2f763mvJbTa79PSRWpOSb9bQOvTGPadmOd2X9z2QeozzKQiZSN51RoTVlaUOGYVMFQZMLJgqUBUrSbSalcuX8HWxgYGBgYR6e3F6tIczpw4iLCrBmezjlQmg3uP57GZLQHeACI9ZBaz8OSQSKhtrq9hYmQIp44dFuZqLpNGqVhEoVTGxUuXEQqHMb5nGtfvz6NYBQ4e2C+sY2poU++ctSwikagEh7m2EYB+7uQxhAMsjKyCn6qrVe0IHShRIKDyOQQ26Ve4nEhYjcUbqfEsmVENKbYcCgVQLZVEa7ncrMo6lcvlsba5icHBYRmPuWwO4YAftUoZzXpdgddNzkOP+Biu72S0cy6rwJwDzVpVgecOFsjOi4Y81/fxsSEpks412x8IYWF5DTX44AnE8ODxIvKlGiLRXnmGPXsmcPP6Vbxy9gxq1QL2To2LzydQS3k4JYNG8JzFXrnuOrCysi5r6tAwgV5KYTEA4cKN63fQqLtw+9EKHP6Y1ICIRvwiy+FsVrBv7zg8zhp8riaq5Txy2ZTsVzyBPrjJFuYQ0XshymGJBBElM5wol1XWV7lex427d0QrnTZjxhQD0wRvFdFA+ZdDhw7C5fKgUmpgZuaxSPyRMKFIBMD9+3eQiMfx4pnTUoidexqpFyBZc07xJ1wzN7eSuHnrtnw+mfB8z+DQoBR4zaWy0lfUfp+fe4yR0QEkeqOSzcjXKbPCMc9ipaXSFnK5eQkOsI6G1xeFPxCH0xVEsdzA/OIKUpkshoZHMTY2LoFZ5asZmGAgg/sdBgvVeGRUg/5SAuIsGM+1T9rW9i2WclvLhwtkbTEPxI8YkncMOnGtlOwsiyxQrNTxaH5ZtNZJHKCOP2UQD+3fj1DABwfZ9PWyzAGvzw164IbUy+DYpx1VgWCuuZSII2lFAlVuFyrlClKb69g/PY1MJo1wwIebN67i+edPoFItS0F4StM8frKIVLqARqOEl148hfm5Zdx/NC/SefG+fhw7cVyAcxYGTSfTCIeiSPT24frNGxJUmZiYkPt/evG8ZMK9/toXBTxXzHNFxGB79VyX7bMVnFBrHP2oGlfMXOJcdHqDaDqYVdgO9HbB853refeVrgW6Fni2LdAFz5/t/u+2vmuBrgWeYoGPfvAbu0LFJnikAK46ioUsalULPCfLyekUIF3Ac6dihdQqTEOl5nYaXo8P739wDg9mnsAfjOD4qecklXRjfU00U3OZLAYGBpDoH8BWKiUamYODTO1NibZlJByWje+y6KsqEGhsdBgBr9I41kDQ00AGAa07SJHojbdmrpgHbFXXUZnGBDt3ACUEKrdZ0HyPJdui72HptcjGnWCNZvNaG351eGThMku6xTr8E8wjOEcgnGABgRVVnEsBbBpwUSBBGxzTBwSl966kXNrAGAuGWkVNDa1i3T59X5UOrNjqJkhv2kH3i7YfLcd4QIvlaLCW2zdpM4fVkVIFFlrgjxXMUZ+jDawBIHVINKUNZOxZgJP5bALKK/qxHObJ4mYxKxahTGey2NzaxPzsE8QiIZx96UVhTZrgFm1E4MPOutbjwmS42seYPdCgwWMd2NH2UsWsVHaBTjPmmG3WCPXWBGAmGFCtyVEX/9P//L8iFOnBmZdewtjkGC5cPI/7D2cwMjSEb/7MTyEa9MHdrCLoZaq+0m+ltjcBMUq+NFxRfOc//Jkw8ih1EA75EPS58K1f+FmEA274fU64yMrkAVuKO3paBe9M25oSSa1+ky4ydBNsE8YM0tEekrHC1GoCLgJo6eqx7YJebfmeNtNf3dYYLwTALABU0swJBFggg+jGE2CwCveWyiXRZCZYoZ6BOrc1mceadW6OLd2vWhaJc9DtcVvF1NQzyH0IBFerijnZ0yOHfJpDp9S3bGTIg5hBPv05ElTQvsKynxrCSgZJwD2TYVchE17ZQ92j7e8k6MUEFmHyE1BUBYv1s+gxaALqLb+BpoD4nFeZdBqJvj4B9fgJBLMDViFitpOp/9TOVzUfFMu71Z46WZqqKB6/1PrhQl00+msoFgm4OKW4Xy6bETA0ndoS2SGCTpVqA6FwDMsry+jv7xdN5FA4JMCZ6B1ns/I7+yUaiaFSI2DiQJkSGtEoUlubIkNB7WqCWQSq+JTsp0CAmsxtEGZ7H7WDMYotD3ioDWwAL/KzJRukAS1ptwXs0Hfo/tK+rO1LrICr1HFQARzV7QrYMcegfq3tYzsXAdXjwlwP+d5qVTH923/fPk64xmpfT51oJvewz7wujnMnKsWygL8ejxeLS6s4f+FTASeHh6iFHcLDO1fx0nPHEPUBPidQzOfg8PqQKdWxli7i8eIq8uUahkZG0Z+Io1EpY2VhHoloBEcPHkC5mEc83oO5+TnMPHkCzpx9h47i+r0lpDIVDPT2YHxkEJy7gyPjWN7YgsPtEWCUPszvcWJksA8HD08b64WyuLYj2b0cyzpbQ3yNg/rNloiDihFYc0MFb8SOVqBXgHbLx5hAp76fDBB+HsFXSoW4vC3pJRkHupCvtaYpLFUJq2SzKWxtrOKTjz/Am195QzKFGCjguF9cTaK3fwxLK0lcvHITNZcfh449h0I+hyczDzE9NQGHo469k6Po7SErn/IwrI+iAgXivxtKY1uY540GBgf7wOklhU0bNawuL2J1ZRn5sgfhnglpgwamGWAlM5vE3ZXlOVSqeQwMJOBmtkCNNRbItlZji+3k/Oaz231oFUC2WMTs/ByWFhYxNjqOyakpeZ7x0XGsrKxKXRruIW/fuSNyPdV6Ffv2TWNyclxJ0AUCePTooTDVv/iF11rviUfjcFL2x1lBvZqTdlEWp1puwB+ICphbqTfh8fkkK45jupDLIpVO4t69u/B6XAgGAzh48AAGBwbEN3AfS+kZr8+JUMgrsoKyjsr6xrGk1jr6atkHSNBSyYSooaX2Y3o7xywG6XILldBjjXsUAuPtgunWPrAVdFXjkJmIsg5YY1D7cW1n04fXmg7kKjUsLqzIc3rcfiQ3UqLjz7bGe0Jo1EvSl6GwHw5q8Et2I6XfgqKR73T6UGs4cP/BI2wmk7LnDIZCyGe2cHjfEEJ+n2SfMGhx9+5NHD9xCLV6Bd6AH+UqMDu3jrn5dXhcDXzh1TNIpTOoilb6otz35VdeRTKVwub6hgRXWNCV/ZrM5rBv/z7Z//MccOnTC8Kaf/21L1j2VKQKreMuNhb7teEevX/l3pevS60fCfZERPPcDLae/eq3uziRbZ/W/bVrga4Fnm0LdJ3is93/3dZ3LdC1wFMs8OOD5zwmNFAu5JR0iGaeC+DntEA2Fi+0JEFcTuRzGTlUraxtYG19C4srazj1/GkkEv0C5q6trIoG5dDgoAB7swtL2Ldvnzzt48ePMTysmF3c+FK2hcDN/v37MTY6BK9LqUB3AgvszW3Dstv/osFzE8DSQLQ6124HzzsD9Eqp3P6l36vvI58lLBmexRXQJkcvCzQ1N/66TTxU8TDKN+nnIuuO76VdtAyBlmow01TNz9UasSql2GI7Wewo8zrdBv1MWmNdiqVpmRlbQ/msbZBcA3ty15aMgwnadApitEFPAwz9jFmrwSW+Vx9YtU3Nt6qe2Qnm8jnYPrKE+cWfme5cryoW7LZ7GFEDO8jI6/RrcsC1ACq7XTX4pfvRDE7oftP3kns0GH1gNkJVZEv4K8Hz1bUs/vW//b/Q2zeI46eO49iJI/jgow9xf2ZRCg7+vW/+HAZiAQTdgNfBtHGLxStaqx5UG0C+6sblmzP4gz/4fRw6uB9v/sQb+Ms//2P88j/8zxAL+wV4oJwAARkFJ5Hxvb1vTBDPtIHA3y2N+86daIKPdoDFPj7sc9CcV/ruJthoBsR0f2hgux1MopyAX96uwTSzVoDuI3tfc5xpBrSeS9onmOA5r+nt7ZX78x5au3ybnayDvskw5r34HBK0M+U7BKBVXzI2TACdPSSZGHocbgdF+UZhhYucjZKp0IxcDbTrYNE225ONbbHY8/m8gOLMemFmEAE5+mK5pwMS4KxUSkpmyuFQckE+nxVYdWFzawsBzq1GQ95PcE0FD4GyFKCsCstW+ba6gDssSsjgDTObCHyls0Xpq0DQLyAO2Yr8ojyRFKm29P6lCF9dgXgsMsfnoqwYg7VDQ/2oVUoI+H2yfvE5nS7Of0sb3xbU0PYwfU1boutpAVnpDelHAmsMCrUp32oNkHBhKxXAkitSeinb1h09Zk3/oX1Mp7lg90ft+WMVtjYAdP357F8Ge6ToptuNKgMWjSq8LBZcKkthRUq2kHmbSeewuZURtu384rKwpPvCTqws3MfnX3oBxdQ6Am5mB1VUXQFfEOWmBzV3EIvraTyYeUT1bYwODqKcyyG9uYE94+OYmhiXAoGLK0vYSCYxOjGOgZFR3L6/inSqgGjAg0jIi89/4Qvwh2PCZi/XHaJx7XbURa7F63ag1qy2S2xYc0bbQEvXmPUDTD9t+qWdflxlbphZJ3rts68VvI/LQfCceudtGR69ru70itSqziGb3sLs44eIBL0YHR6Q2ht+fxihaAKzC+uI9g4hmS7g/PX78Mf6USmVkejtweLcLEZHBjE61I9EbwThkB/gugFLgoQZOw1mV0ACH5ymw0ODCJKl3ygD9RIyyVUkN1eQKTSRLTiFoT4xOYXjJ08i4A8im8+IJjlruYQifvmZ89/rCoj0FX9Wvk6xzhXwbu3PrIBalVJNDDpyjLHwtZtFqVkst4kCi45GepBJZ2W8Xfz0IkKRII6fOCq66AzuMECnakI4sLGxBafDLcGAXK6AI4cOI+wPIJ1chN9ThtdZRaWYh8tBmZ9++EO9aDDwxQCKrovBGjFSXHNRQFpmPJ48eQqra6sSkDt69Kj4WsWiZ4YcpUKYV0DwnSxtlZWms4HUmDHm8lP2EeafuOOw7y3NtUvGk2RDKClA0yfwPtvBc/UMJAfUnS5kMkXMzy8hHIwhny1geWkFgYAX09MTSCQiovPeAP830DfQj9WVDbjpEx0e5HIlpFI5rK5toIca5fTX5TImx4cx2OcTokFmKw2P0417927i2InDaDQr8AUDqNQcmJ3bxPwCZXFqOPviSckWcXsCeMSMlK00Dhw6gp6eXqRTady9fRv5XA7j42Po6euXzJNCIS99c/PGNbz2xc9japJBIsufci2z9tAk7tjnqyYqiO2sWkDcw7j8YaX/L2QQtW6e/ep/2cWJOm/Vuq92LdC1wDNqga5TfEY7vtvsrgW6FvhsC/ztwPM6SvmcVZRSeHIK/JUMSYKYTgEfecD0uJ0o5LOySeVGfm0ziYufXhG2SV/fANLpjLDTqGFJPcsK2Ym1Jg4fPiwHGW6ayUjv6+uTRrz99tsCdrz88stI9MakQKJmnn8WOEtG6W6grR2IsDP29OF6N0sq4HxX8r68rcUatDbyZPPawXMT9GgBHhb0qTWQ+Wxra2tyP4JQSrZFMZZNZqIJ+vB1Abqazdb1/CwzSGC2TYPKWltds9tVVvXO5ZTX20GcdnryTtb+bv1gtt8ELTvZ3QRLNfC8UwpBv9MqoWYLhOhDpwYvdQCCLCoNlpnjyg5wm89r9qXW3zX73QwO2PtKfldpDtvGipO6qZRqYcq3q4Gmy4la3SnFd//Vv/q3iMb7MLlnEm9+9cs4f+mCMBKZnv3Lv/h3MT7Yi4jPhUalKGn8khJP3V2yfRsOlBoePJrfxG/85m9goC+Bf/Ff/xNcuvgxpvdMYGggLvJMjibZk5zflItR+qwmYG4eVreBzMJy3jkf9DgxASq2Xdu/E+jdCTjvFCDRfWGCCObzmUw93bcEd/mzPkTzuw7CtAvEqrGtQTI+L+cS/wcCAQEadbs0eE4dZjIkCZ7ruakZr581rnkPJRdE+QgVlNIFDvkcbcbydoDc9G+avahtop5Pq1tp4KUtkaABdD0AJfNFMFxK2qjijZ988gny+Zz4j6NHj+HK5csivxUMBjExPoHHTx6LNvTxY0ekGOC58+dw4vhxjI6Oip9n4JOMccqsHDp4UOxGiY579x+IxAoZiaeefwEff/KxsGmDQT/OvPCcAOgE0haX13Hx8jXEYjGRaPj851/FwsICHty/j1c//znMzs5ieXlRikpynD55vChrEAvNvfD88zj3ycei4Tw1NY5YJCISHGTJU/5KQsJWho+ymQqAaRkJPY9lDBEgtMnetO0nV7bGi/Y+kl9kAdZtP7md+d/ycTYfq8eLOebtIJHdP2rQyLxOtcEaMzorQcjxaoz5A36Rp6AfkiK4LieqzNag1IEFBlbLZek/FgBfXd3ArTv3sLGVQjgUxmAiiJl713H29Ck4qgXEQwxCFjE4NAKXL4CtbAmeSC8qTQ/uP3qIxw8foF4poZeB8UIBHqcD+6f3SrHQR48fI1ssYf+hQwjHejAzu4qVpRU0KnmU8hkcPX4ML7z4CuouHyr0S04nvCz82awK09jpYZbMzi9zTdRzw/RF5s+tlcMKbij/oYBgjj/tBzu9R7/GYAMBVt3nfE+Llbzj8QjwOZBObWLu8QPk0hs4MD0lQaRqrYFIrA/lmhO5Uh2Rnn5cvP4A1+8+wXPPPScydn29cawuL2AgEcfY6AAGBgh0siAkMzMk90UKcFO2ZWl5Tcb78OAgPG5qupSAelHYxIVcEg2nR7Tq79x9gHi8Dy++eBaFQhUbG0kpkOn1+ZTPtORHxOZW0FgHxDRj38yUEaCT/eQhC5jPxueiJrxXyYI1+TplWp7I3J2YGEcwQI19VWBY3ss1UDLwqBHug8ftlUKTZIfT78TjUbidFcmEcDaLqLCGhScAtyeISGwAnkCY4QQ03dyzqs/V/lzvpfh9fX1dfAqDdAwq0Y+xH7lmaB/dlqkis9zK6JC9sNKa13UCdCaJemEXOMLGmjb9kJr7ah2Wwtd6P2nITJljrDW2HUBRMkB9yGaLWJhfgs8bRD5flABlqZTF5NQYKtUiUukt7N23R/r2/r0HEtTY3EgjEAwjncxKv/MzGIikdNLgQAJO5EWrPZfOwe/14d69Wzh67KCA5x6/D+WqA09m14R97nE38OrZ5wU8DwSjyBeruHTlOo6feE5ssry0jKDfL+cJBo+X1zfQm0hI5hHHGvXOB/oTUsxV1mOrKK5es/QarWORes2UgIeVNcj7MsPEG9zOPKe9uuD5bqeb7utdC3Qt8KxaoAueP6s932131wJdC3ymBf5W4HmzjlIH5rmSF1SHGzLPNXheLKRRqSj9SUplnDv/KfqHRqQI1ED/AM59/DG2NtcxOTEpMhQj41Oyeb5x44YAUCdPnpQDC197//335aBz6tQp9PfFRV5CF580Qb1O7PCngefmQZo/8/2mzIIGT/i9M3DXmXluGt4OntNWdsatCY61wGESUCmbYh2Y2E7ahQAdf+bhjiCeBgFNsFc/N//G/uB/sxBiJ9Bbv4efwUAFryFAJodGsss6oBI7QRp9clSs1N0+x24f3Q+dvu8GEOmDrO63jpkBAoSpbYC2qzoIVqRtChBRwKkcwiz5D90/GpTvBGAJ+GT1pe4/DZ7bweL2AU8dADXIxetNYF63lcxFUigbwqRsiL5sveFCueLBf/ff/4/wh2IYGOzHP/ylv48r1y/jbz74UIDyX/7FX8DEcB+CHgfKxRx8bn1/BZ5TO73mDGBxLYPvfOe3UauV8PPf+GkBzgNeSqdQn7UqqfyqpqYqNqclhuxjTINSrXm0C3hut7+es53Ac1OD2w6gd5Lm0eCNfZyY7zX7nvdoBYWsgJa9f/VY0v2m2aocNzpjwQRF9Vjk9WTyMjNEjx0zUGUC6BrU53Wcb/RvlA4QYF/qJKhxoq/bDp6r1sozSEnD7QFCO1Cv2iG9sC3YZQcVZS5JJpEb+SJlbPy4du0aLl68iJdeeqkl/bRnzx6srq7ihRdewB/90X9EsVjAV7/6prBD/+ov/wpvfOkN8VX0UfTdBKDoq/bunRbN4WwmjU/OncPXf+qn8Rd/+Vd4/Y0v48mTJ3j48AFGR4awf98e0UT2eV3Ctv2jP/5zjI2NinQCQcPl5SVcu34V3/rWt3D16lUpKvjKK2cFDKfW7p3bt3HkyGFhK3788Ye4e+c2fvYbP42+voQUnNQgPWWRKMehv3SfmuOhNXbqDXgJzlrBIRM8tY8X1R8WZGahOibIZe8f/l7jImnTtDefy+zjTsCtOf7NOaHGEfu/nYGjP5/j+u7duxLQoJwagxxXrl1HpCeOWDQqgHS5WBCmPm1C9vlWMo179x+iWK7CH/QjHPDi0f3bOLh3AqXMFvZPjoqMSm9vAsFIDDW4ka82UQX1qBtYXlzAB++9g3gkjKH+Piw8mRWptr3T0/CFIvjw3DkcOHwEw2MTmJtfwI2rVxDwQAodnnruFPYfOYZspQEH5SXI7m5U4Giw+CFnTeeCrqb/MfvKXN/1z6ZP0+u+As+tugNWJpiem+b1JniusnAsgkGHDDOzvxhEWph9jBtXL+LY4WnEIgEBv7ma+oNRONwBpLIlYd1vZOv4qx++j2NHj4nW+4svnsHVy5fQ2xPD3qlRDA8lZN1Ag+Ap60hQpoL9R/B8RRjoZJ57vS6Kj6BZLyKb3kA+m0TVUUOTBU3rBIS9CARiWF1JYXMzKxJHzaYT0/sOYGRkDJlsEvVaBh7P9j2TmY2j55MA7o0ymrWSPBNlXTgWWFDS4/Hjzt2HAuxybIUjUZw5/YIU8a5V8ohE+bk1ZDMZkXai3B+lrH1eP/z+IFxOL27evo10PoPeuB/hIODz1BH0MkhXRaPugS8Qg9sfFOZ7UORXQnC7A63CxTqQy2w++mP6LhbU5l6UYPrrr7+O8fHxVnYGn5/ZL7p95nyT/aZW5LH8LceBvbZEq/+NTC3tI9T9VCBaxhDnH/2UJQdlrmfbfJfleKQgs9Q5caJcqqNaa+LRw8fw+YNi+1qjgpGxYTx69ACzczM49fxJCfjev3tf/BDL0gQCIaS20ohFIwgEfOiNx9HTE4UU5g2oCjX5dB4elxu371zHkaMHUG+URbalWndhbn4DC4ubcKKGV14+hWqtLtKN3OtfvnoTPn9I6hZkMhk4Gk1ZE+ibmy636NZzzhFAn5wYRy5LTfSgCmrKXNQMdK1zvnOPpxnnNAnPEHTbvlBUihfrucu/vfK1/6qLE9k3T93fuxboWuCZtkDXKT7T3d9tfNcCXQs8zQJ/G/CcRYY081zLtsgmX5izCjxv1hsWeE5QkkBvXjbuXn8IN+/cQ6FUwaFDhwVIeXDvHnpiUdmUZ3JllCrqvdzEc+NL1jkPCQSW3nvvPflOsGZqcgzOJllxbVafPsDuAFCtg4z9QEybaEDMBHg1W9Q8bGv7/W3A804Hasq2KImbnbItpu61PrCLKgLta8k5aMAxmVRFlsg+J0hnB25MQEwfxjSTnCCJCeLon3UbdVo628o0Zv4ei8ZEi3Q35rmdra9Ym9Q9365BaYI/5pg0GcO7XWO/XgOSGnjeDUBVDLGd2wAekoWNZAHn+oDFwmO7fe0Aig02uwmO73pItgBOM9ih2VG63S1wWiq9ATUCDiyW6qRGNLXvvfjd//AnmF9YQSQWxa/86j/Crds38IO3f4jx8VH87E9+Df3xCKQEWL0Cj8XuJvguBTcdDqynijh/+SY++vAjKcTl87gwvXcCr3/xVYSCPqltIEXvHIqh3CRr3QL1TBtsAww07Uv08Z8uY2T2cSe2uB7nduBcz9lO/dNpfuvr7EAj+13r//MazglzvuvP168JsGIV7tS1B7RsC69tsREtXWOCAQQBOmVDdAJN+TkEa3hvqWXgUQEP85n0+Oo4P8iZvAAAIABJREFUNq0iwzLKraK6qlagkg5R7Sdr0QLOdRTMkoChjIKwRq0KkiIR4PChVvMIW+/ihQtY39gQfzw1OYlbt25jeHgIfX39Esi7c+c2lpaX8LnPvYKRkVH86Z/8CY4dO4ZwJCxg7OXLVwR07h8YwIH9+5UGbaWMc+cvYHBoGKvrG3ju+Rdw7vwnKJdLePWVsyKtQvCQjNz79x/j4cysACm06ctnXxaQ/fatW/jSl97AwuI8ZmZm5LO++MXXcPnyDeSyWdHHPn7sGD786ANMjI+ir7dX5CQmJycQCPhVzQcHA2ftDJlOfsQEqqjLq7V2Td+5DZDV0jr6uwWits3e1h4354LIXxhyYbr/9TV20LfTmDf9kLkO7FbolHPhgw8+wNTUlMjmMDh9/uIlFMsVaWckFETA50W1WhJWLSV2isUSKrU6CmXqajPgBhRzGfTFo0htrGCkv1ckRKKcA24PehL9cHr8KFGuh3Bto477d+/g3q2bGB0aQDFfwFZyU0DZqen9uHb7Hsb27EUwFMGd29exOj+LkcEEJkaH0D8wiGiiH0WCwW7KSzjhpLyP7Ac4/pU02bYvKzuKWtpEJKWYsJpdu/p603e0medqnOgx8jTwnAx+Vf5Y1TzoGNhtPQXnqRvXr3wKr6uBqfFBYYOTdV2ulOFweRDt6UMmX0Gx2kCgZwR/+KfflyKYBDiZhcFA0cbqihQNHR8fgs/DjDTKHrF+BWujMHOpicWlJZFTGRoaRMDvhYeSYNUSUsk15LMp1FnwNeCCxxtAT5QFWiMolZpIp4pYWt7AysoGItEeAbiHBvsRi7KWigIwRVda2rtdBomvUXalXs6ikk8Kk5xBXK5HLo8fHk8A5y5ckgKap557QQJ2Mj9LaRTzaZmzsZ6ogKfcx6QzGQF3C3nWNIgjEonJOMhXirhx/QIa9SxGh+MI+r2sggm3O4QmPCizFoLbBZfHg97ECEKhuNxbZUop36ilfRSYrjIOKsLgdiEajUhglEEoZq3QX6u94/ZCvNwR6x2HOcJUocudX8xS0HtQe4CtTbJgFhqD6DtrIug7bl9b1J6c7PpaTdU84Tq+sLCMTDYHh8uJSCyCVCqJZHoLQ8P9mBwfw9bmFjKprLD6c5mcSA+FQwFhfkejYckm9XrZv/TNbmSTGSEcUPP8xMkjLfCcRUFn5zexsLAJl7OO088dlrWkVK2jVG6gUKwgHI0jGAyJbAvlueizR0aGUWk0RQv90aNHEiyl3vkLzz8ntQ3EHqL9rtj4er/Unq+0j95fU5qPMj9qr8/n9Yaof7+9QHQXPP9MN9i9oGuBrgWeMQt0wfNnrMO7ze1aoGuBH98C/1/AcwXEEkRggSYeEJX+uBw8RMOyLinBxWJKAFcyjFisibIsyXRWDhtjY2OYn5tDwOsRoKkBD6p1pxyOyPg5fvy4AOw8oPC+b731FpLJpMi2jAwPIuTnod0Cz3lYMYBae+ufpnluHoR3A+3MA81Oy3Zmnu8Gngvo20G2he02WctyYGehTQvY03bQwQSCVgQACaBrtryZsi/QgFV4jn8nOMfvJniufzbBIV7DzyILVoPADFqEguFth2JtB20/AQdEX1kdOKVQGQvzWcCFtMfSOd7RPxbwagcW7cC+CWjoz7XrvNvvrQq8tfWJ9WdoW5nFWMn4ZZEwHUBRjM12gUXe235Y06/Z7W22Rb9Hf6YJutjHnL6PsNrrLBxZoeKK6MQ2mz40mn7cuzeP3/v9P5L+/bVv/yrmF5/gvQ/fwalTx/GFz72MkM8LR6Mq7M8GC59ZhSsJwBNkyBareDy/Ap/XK1rUPp8bHhfg9TjBTH5hnPNErItLOhTobn7xszXovK3fhLm/c5aY7Gkd+ND21fbWr/PddqCwE5Bujgd7v9iZw+a1/Jtm/PNn3Q4FmCj9VJ2JoAEVHWQRGSopkNkOsuhgiJaASacVg4733Q3wNP1DG3RSIJtLQIE2oGu3u926DUtqRN1TAUH6Zz0f2U6l17tdSkmUsC1Wsb6GvzsdLC7slkKTlGwhgBSPK91b7R8I9PPZ6R8IbOdyeQHYV1dXBBQhC51MZQZQaRvahHajRAiDiOVKBflCSSSFWKSSABvB80S8R8BaBnZY9JPAYjKVkb/R33m8HmFCM0hBxnI2m0HVKnhJtnOxoIJibjfXJsIsDWGas7YGZa96E3ErW6cGj5eBA4K66sscRyagpYMLwkDuIN1iAtX6Z4JoZrUFrnuKAa7rB6jnk6ustUwXpDR9spYHMsfSbr6xDbZtr/Ngss7N8cN7EzSnPAXtSWmcbK4Ap9srcmrMZvF66IuqEmzg9WSDz8zOwe3xwhfwi6xKwOfDYH8CK4tzOHJgH3oiIRQKOVU80+1BKBJFrCcuQfRCqYqZh/dx5dJFHJjeA7/XK4BoqVJDKBZHMlfC8edOw+Xx4r0ffR+OSgH98Sj2TU8iHk8gHE/ASQ3nSh2s6hDwKQZ1vVoRuaFOQV7ahWNVr5XS11ZBx93WI90HTwPPdQDe9C8SwOA/FoF1OmXM63W1086sSW64J4hiLovv/ukf4kuvvYyI3yVMbYezCbfPB7c3iIbDjVQ2D3dwAH/97kXkS2UMj4yhVFK1O1ZWljE2MoAD+/YgHg3C41a+QOmSU5+7joXFJZm/BM9DoaAUhq5VisgkN1Aq5lFzVBGKh6VgZCQcR6NBbW8f6k0Ww/Qhlcwgly9i/f9h7z2bJEuuLLETWqfWVZWlVYtqhe5Go4EhZ3cxgxFrKz4NjV/WaDQj1yj+zM4a+YlGM5Jm3CWN5HJmGjskZoABGj0NtNalZVZlZVaq0DqCdu71+57Hy8jqBslvFQFrZGVkxHvPr7tfdz/33HN3d7C99RhTxaTUEmB9Gq4lgZyJV5SYT8F7dup7aFeeSDZdrzeQrAEmW+QL0yiWZkS6jwGk0vSsgJ57Ww+l+CmLC6cyCQnAcR3kmKpVGwIK5/NF5HNFWdd6gx7q9V2U9x8h75jRrWYPU6UFpDNFuX46R9Z1D7F4FtPT87q+O3CVfZPNZCRAZCC67Q9s/NDnsc85lhhAHfERTh9L1jNvTyM+5YiMEt6zvLd/ZDaQrZv0490+/VS4uJoP4PP4TGr1Y1K5VkY5Mw4YOIlRimsYE/kUzrdao45Oty31IhikZHFx+iIp3o04popTUjeCewFur8k41z03JXi4x0+jUW2IvFy7U5eCoekMNyusjpTGg41d3L69iVw2ge+/cQV7+wd4uLmNYYzBiyXMzrMwq1RrRqNWx9bjxwKeJzJZ1BsNPHy4IUSa27duYHFhDq+8/JIC97Iv67mzhwHoeg7RvlHWOvuB+2rtlgFS6bQwz2kDsytt+PYf/xcTnGicY5q8N7HAxALPrAUmTvGZ7fpJwycWmFjg2yzwq3f+1TDKtouCqQLwyX9ewVAPPDcgXdg7fSczMCALqa2Myj6wV67im2s3Mb+4jNnZOdEzf7SxIUU0L1w4h3qzj1ZniPv37wcF9i5evBgcOsmO29nZEemA1ZUlAc+tYKiBHn5bo4Ce6XD6oJUxQ6PA3NNA28MHbSulqKCUf9/Rw7cWDCVjiYc/A9oMOLSDvYGpvI+GJA6/CFYRPOeBmWCSHeCsPT6Q4x+wjDVn9zTmVBSc89ncAg7EWMiQLCvVV/dBnHEAKg8qqlN6OKXWwJ2oDvTTxmmUjeX3j9nYHwM+AHYUeH7k/TxJBukD16c+sBsdb9HnO+ra0XnmA7wMVljKuPSTK0zW67XRH/Kwz8BHHvUG09Wn8ctf/T1+8Xe/kDTqYbyHl15+Hq+8cgUzUyX02k1kknF0+TOtIK/aiWT2GPrDONp9V/xONEFZbI/BD0q2DJDgYZl4nrCXWXwsLuB5NLhhY3UkUCRp5t9922UBBbONH/Cx5/Z/jgWfXJDI+sV/zig7lNe3QJTNG/vet2UMGEjBz4/zmXYgZ8YGQRYbM8Zyj45V//72DArgs2ZESuzPeUdgWkD+VAqVchnZXE79ooAEQ1LnA/YjAU7GSAz8JyBNdqXO05Al6fedjsNQ51vaxqJqvcPF6Wzu0xYMblr2BscnwST+bgVSpURpUJgtDAhocDUlIFW7o2xgojNketLrUduWwVcJMvZ7rEuHbn8gPo92TabIJiV7WP2t+Rudqww+kH0ccj/JdBYQMU0G7gAJWbv0I2ROt9sdeR4DSelXjXUa+HAHjKWSBP6ouUyb61rnZzGYL+B7IgHV78naKV+ntrMbO+0W53saqVRGnqXT7Ui/me/y1ySz+bgAke97wnkeSoXYXPCzrGwO8bs2P+w6cq9YXACmIQNJEiBnn3AsdlAslvDBhx8KS/jLr6/iueefl4AEg46L83PIppNYXlwA3Um/1xWAdX9vXwqBc4xs7exj7cRZfPP1lyjv7WB6qoBTJ47h3v0HonH+ZK+CVH4KV159HclUFr/493+JzsGOFNFk0Hzt2HEMU1l8du02zj93BTMLC9jcuI8nmw8w7PekWCF9PoPvVmycQRyOi/fff1/2D9yTiN69BLEVeORYtgLZNjfM7mojK0qo1ouu7XzP1l9mqYhMWjIEV30JJx/oVHuTgV1Ap9XCretfIBPvYmEmh2yGbPGOgN6F6RkkMwUBz7vDPP7vn/9G7EOZmkymgIXFJTx4+ADrx9cwO1XAxQuncLC7halSEQnwOZJotlvY3NoCM9fWjq0iQzA6zmKUlBTvodtuYZCIIVOgnBnnPwOkWRkL1CPnPNVMOB2vrBvw8P59YWQze5B+yfyr+DMXygsC0N06WuVtJ32SRmFqCulMXrIS+Hy8BdnJBHpl3XbFg7v9Lno9kgvolxhITomkmRC5h5SMYTtY3LaFWm0H/V4ViYQWG+51Y8hmp5DJFNHjWseBGQcaLbKYrcC5Bkut3+nDLAPP2iB/VydtA0DnjpeJYPOJFzY78Dq2btD/WN/be5SAquwfHALPLehCPyOZCxJsbB0qhsuHkULn5mfpA7lXSMSRswLxElzV+hVkn8vi7spHE5Tn9VmjyNY0FllNp9JgFh4D7CwqKmWbE4zocu/aQTLF2jAxtGpNKY4bi/WwvDKPRrPCOueIJbJ4tFnGzVuPKNaEl1+6gGQyDVBTv92XABozDx4+3MTiwqLsje/dvSua6tliCQflsmQfMGjZbjfRbjXw6isvS4FoCYdK7QEyyhkUU4KNrae0uQSCXY0Sm6/ZbA7ZUsg8t3E5YZ4/bfc9+dvEAhMLPIsW+O6nuGfROpM2TywwscAzbYGngec+GMUUSfJJ2qZ57oHnin24YmlOMxrDnqR2EkhiYbFbd+5jZnZRNM8JJPAAW8rnsL+3i9XVNdH17A3iUpyODEcy4ciCYyo+gUXKtuzu7uKtt96SQ3QmSYAxLLxmnWgH3uDZXco8bxoFH8ZpKz8NqBsHqkvR0kiqvQ+ABAcqvbCwqHgoNFkGO7D44EYAfvPZI4xfA+5oEx4SeHAyoMyuFQXPfYDEwO9xALs9q0nIGAjGNHcFtpRJ57OtfKAyBFFVJmIceE6AIvrcR01A/z7Wnz5w4feH37cj4OkRsi1H3tMr3BkdC0fdz65lzzBOrsOuFbU7r+kz2Wz8mswCC3ANWTRUglcZ0Wpt1Aei20lG79b2JkqlHObmpyQNn4AGizcSNCfwFSRkCBNQAXQCXwQqgsJail0KcC7q5qLpq8xMYa7x3SPAc2tzAARLCrsyav2XDxxH37cxbe9bkMe3/7i5539+XACDzzQOPLfgkN8nxu4dNy5GQbSw2Oa49vHa1WpV9PSNmcjvBwCS+5I/DvyxzfcJqrbabZFKImAkWSmcgwTwhCmeEBB9yhXQJCChn6NP6IpOvRR6lAKPqrtsgIJmYcgdXSCMqe1dARMJ+FKSg8+qWsnqswgQaShPr8XfaC/6MgJNAgg7kEf7zhUFdNcx3d4R/yLs/pQAWu0Or2HBGQ3mDHodhm2QzaSFNasM+LpowjOYkEwlhYkuLH0piqua7vE4mYlOOCEo+Nin4IHYjaA7gTnLJBBtZ9GE1uemP+V9tM/9MayOQfAjshhTKn9Fv0hbOVO5rBu1j4I8BF2dzySqJExQvk/9cDKCtf4CZWoQU0DID6pEAy7+mIuyTY8C2XV82X+qpWxjP2Rgyjuuf0UUQcYQCweLTMKQQVT1CA8fb+H2nXvY2n4igGkSA3TbLE4ZQ6VSFhbysdUV0aHf290RRjgLgVPG5d7DLcSy07hz+zYKmaQwpYuFjHyXciDN7hDT8ytI56cFXPv03b/DzsZtkNDabtaRzuaQn1nAS2/9CI93y2j3+lIoc366iCQDLrEhNh9vin7+D37wA5eBkJQCkFwzqdXPeUmb0z8OhwqK03actxwX3Hccflkx2NB21jfRAIYAoz3q448Hzw8H0SiylcGNq1fx6MFNvHrlAnKpgWiRE7jkeM0Vp5ErTaNab6HWAt7/8CtUqi2cOnNRGOkEg+lzuJ86f3Ydp0+uYdBlMVbWoeHciiNXKAh4Tg1vFmclICmgKNnxCTLlhxgIuJqUwBxBbM4nCSq49ZwBnjjTk2I6hzIJBn80OGR+nPZkDQSDz3XeDxEftBHvc84mkM5mJXOB8j/s51g8JesSY9fcaphPIbhLn8aAmRWQFN/FUcfPdumPYnwcgCxmsCZFGYNhG/lcDulUHpl0Cel0Xv0nx358gB4lm9z8tj0R57/ogVNipq8FYjUDSOcG12T6D90DKdNZ/Y76LutXSuXImLKfupi6+hTqr4SZ7r7HrA1zIJqZ4upXeGuu3GsslYI2G4ayW1KzgkD/ED36ZhdQZNYZGeXdQV/WCcmgon9mX+Qyrvi1y5URu9LuLBquewENFCpDnRlBQ/TQ61DGsYUM16tWDflCCr1+W8BzxLPY2q7h1u1HyKZjePH5s/L0zDLYfrKPcrWBQmlaAhjFQkEyVrl3ERJJOiMscdqQ/p7Mc7LiL19isWnNeOW+m76VNZXYH2yHrQOSseeCXUFmCPXOmWVXLAXMcyMvTAqGjtv1TN6bWGBigWfZAhPw/Fnu/UnbJxaYWOCpFvgu4LkcLngYgFcw9JBsiwNYAvC8D5JeCcxs7+wJ46U3iOHW3XuSyr+/d4DzZ8+i22mhVq0hlcljGE8Js5D/8cU0f7IAeXh79913Jb2cB2Iyz7PU2SSPNiL5MQ5AkAJvkUOOf9DzgbmjQL6jjGip3/Y9H8Q9dLh2LKUoeG4SEofYrE8Bzxl8IBhAsIesOQNDjrq/z3K2+xgz1kAtAy19MMDY6WR2GZh0FGigIE0oHREFz/l3K15qqez2DEfZ17+XDzj6wJEPVkfHA0+i4wqGhkD/6J2V2xZKW0SBETss27fGAepHAbHGsrbvWp8YY9eCIAruKiAXi6susx7UCXgok65eb6HZamBmtoh+vw0GqyzoQXYsgQBej0C6FjBzAQ0yzoZAz9UC0LYSHFOZFhs/Cro/HTz351BgDzn8Hy5geRT4HbWvXScKLtvnvst1RoInrr5AdOzwPgYc0k7RDIpwLIdsYGML+mPHBzoVdE6I/AX71K7J7xnrMNq+ceOewGWTmrClUgB681r0hQyYGBjLezM4ORgq65vMROqlU4qEfcd0/G6Xmq9OviGdO1Q0kvPPnpPXCnwJASunBe6PeQsE2Byxedzu9dBqtWX8mB1sHligkN8R0IagR6stReEozUFQiiCawGAiN9CTIoRsS7vZFBCPdFEyz8lG5D1V/1xZsH4RVNpmKMUO9TlEsoi+PxEX5r69R6BFgqf9BAqFaQkaWD+xjVxz/ICH+iGyYclyDG3mz2Frn/lRziEyJ5XVrwAjCy9T05nAFNfG+bkFZU9S2zrG/8LsJbu2HxD2x0vUN/q+3x/vfg0K/1rWr7yP9Ikrhst7EBQncEbZFsYGGDQg+lWrN0R67frNW4gnCJo1kR52JNiRyeVFeoWBn0ajKVrFx9bWcO3q13jlpSvIplP46PNrOH/lLdy7dxcLsyWcPL6E/Z0tse3s/DwWlo+j1YuhN0ziyZM93P78QzR2N/H6q1eEGV2u1XH64nOYWT2J1iAuOtZkTVO7m8kVrU4bM7OzeOedd/DjH/84mIs3b96Ugo8E35j5RpCfZAAydGkr+k7KwnFMzM/PB8V6Qx9nxUK1B6Jr4IgtOZYHQ2TSGhTg33xmc3TOU2qmWu/jm2++xI/eeg3VvU0kY210m5S460ihxXgygxnKXPSHUrPiq6t38GSvivmlYxjGM0JQeOGFK/j7997Fay+/gLXlOSzMlTBkvySzaLe7wrhudZXJnkglHLOX2QXEwgcCRkpRxUxeJNrYhyKjwoKdGKLrsqAo2cEvyfzoEbhUzW7zqXzfDxwG6x1B6Q6Dc7q+kQktoUhOYvk+C2RrmI6/k/He6dKvNIXpTCCV6xqfiUAwG0Qtdwa/EvzZZ0bIAM3WATo9+goWEyW4T5mnjAsWM9Olh5gMaH1Z8MT2IkFWoGOb8+++jJf5MGFsO/kufx1g9qVKi+i8srHCvdq4FzON7PsWxPPnsmiyS80KzcyJvuS5JeOLwaCwTSr1xudgv2oxdMuW4XMpu34oQQypqSJ+lmA5A38sUDp05Iw4Gs06Dsr7EpRfXJxDv9uSzzYrDQHPe70m8sU0mq0aegTakcb2Th03bz5Ekprnr15Gj9lDrR4ebj7B3kEFs3NLOH78hASZmvU6ZmemJYBVYyCoUJD5ODMzjY8/+gCFfBbff/MNDawyG9L9pA+Nk1XvSB02N01iiuOMfSR7KgaJ8gUN0niFuH/4J//lBCcaOzInb04sMLHAs2qBiVN8Vnt+0u6JBSYW+FYLHAWe+wcLPVzEEB9+O3jOg4McFsiu7rUkVbNaq+Og1sCNm3dQmp5DoVAUhg+LkRH74LUr9QbOnr8kADkPGTy43b59CxcuXJCNMVOuyTyn5vnxY6tIx3kAG2We24HjEICqQr/BAc8AONlwe8eRbwPoxhlTuXiuEJ93GPOZSHawFkIOQR0WzHLC0JKS62ktj4Aeqitw6La8Hhk6VvjQAC87CI4CJyZtMHrosgOjDwJY+33QRg4dPJ5KETAFpOyAYvc7/FMPbOPAc/8ephtqB9Nx9jVg3/+bvWepudGgw2j/S3gjSIs+Cny16z8NPI8C5b4d/EO4f/AdO2Y8lpoBbWyLMf0VZHeyFHEy+Kl1yjnFp8ugPyB4lxaZB2qNDgYdJMm8cintPIwH0hK8lulgu/AHD8V9BnJEXkWZxZyvNk45Ri0GIvd1mueH5pWnER2ABxqnCsF/L7g1zvZRkNz3O759nzY3xwUwrD/GMc8tiBEFz30gP/pcBsYGc3mMBrz1pdUjsDnGOeTXF7Dx4d/P2irvxVJIpHJSLPDatetYWJhHNpMVxihB3+XlZSkSSGbj7NwsqOu7uLQg2t9MqR8M+6JVOzVddPNQZYDI3lb1kdBvWjvv3r0XSJsw26eYzxHp1gwS9zKGJoN2BqITmKBfbrRVZ5zfNZ/GrwVyAgLK6DykrAXNR1Co1mhga3tHQLJsLotCPidSRJQHEH1dDNBpU54m5oKFGbmOBCP4GacPb31KUE10e4Xtz3GuASGRLBAuu+J0/NvW9jZazQ7SyZyw2AnkqC/R8au+kYxLBcK0KDZBWmOfhoChLxtgfkkXF9GGoKq1goIMXPWGuHfvAR49fCTMyenpGZw4voaVpRLi8dBPWz8dJSdkY9Lvn3FzTIJjik2OZA7Z96RPHJgmkhUMuvQ6Eijg6kP2MrMMctmcyMw8fLQl9UvmFhZFh/rJvatSdJL1GCuNlkgyDB1otb+7g/LBPt58/VW0G3Xc2ypjfv0FPN56jOWFKVw8cwKbG3dw6+Y1KRo7M7eMPtK4fvu+BNUH1S3Udx6KjrpoL6fSmFpYQXZmCf1UTrTZRYljSJYtCyqSgRrH3/785/jh22/Lv8nIvnH9ugRrzp45o7r7rAEy7IsUBdvP3xn04t6DQXt/3bExoXNfreavm1E/ZXJK2TTlSEbBc3+NDgBnUK87jS+//AyXL5xCMQM0qzvotmtIxodotTuS/VMszSGVLWC/2kQXKfwP/9O/RTJbwqmzz4kUxpWXXsEHv30fp9ZXsDRbwqkTK4jTJv2htrnTRqaQExCWUihkHtPXc+0g3bvbbkuNAQZ9pqZnpBgppVE4Nxl4Ypt71N2WYK4rykjZFCfnJjJNDpTUzIvQVgLeSm0aLYasgTKnC+ZvTVzQWILeDhCmdj7Z0gycZbIZXV/AyB5ty7meBKVG+n2Ouw4Qo7a9ylxhSI10Snokpa0MNMdimm0QaKA4WUKOFSnm7vyj7Q9Nx10LKYfyZSPjwK2t8nfbb2rV5oBxTnsH2R1ORo2NSaQZfJCRIX9XySivboUDzzXT8jB4LmPMScXYs0oTYmTnu+LtUgBc98H0gpIN5IB97u1YlJYZQMLklvWHzO+E1DSgD2Wwaf9gTzKUlhbnkIj1wEKnlb2KsL6pz1+cyoGZcgTPWTB0Z7eFGzcpzdjB22+9IoG37Z190c/PF6eQyRbErzPI1KjV0Go25fqtXl8Khh47dkz7PZvGVKmgmuzsw15X9isaSBmg19X6K/afBUEssMv3Rfuc+yNK3ETA8x/96X81wYnGbVQn700sMLHAM2uBiVN8Zrt+0vCJBSYW+DYLfBfw3JjnMTBNkweZ0YKhCrS5QpFS9InMq76kd5bLWmDqq2+u44uvrmJucQmnT5/BG2+8iZvXr2N1eUk0fu9tPESuUJLv8gBL1gk1S5kCzs0vmecEjCjbcu7caeTTBBIPM8/tQGqHVD2SuDTZCKPYPwj54NxRAKt/7dCuygqyg5QPMPrXlHvph4KCoQauGfM8CqoJ2DIGPLe2mUYr7WUAcrRN4SFs9NDv2ycKTJqshQFk8pyxRAC8+QBiFFDV33kAHK95bgAjf/L5Ted73Dg1gMJngPpAhQ9EjLO/vCcmHz3wBkDvmJu6eMwhsD36nafBRg7dAAAgAElEQVQByU8bP/4YsnZZn/nsZMnz4CE6TkmLrgaKhtRbVk1nMq76wy5yOUpOdBEjsC5axULdE9BI+0/lFjSEYFIslG7pCwVdQSI9kEu/OptYe+WsHdeCodE2W1/6bVLAw4p4jcr8jOtjO+hGbWGfjY5NC94c5df88W/gos/4N1DMGLg2lq1AnH3fn4vWTntGP1vCHxc+m800/Y19HQXbzGZ2bbbHvt+nJEEsjd29XXz44Yc4c/qM4Co3rt+QAmrHTxzH1avXxE9eunQRH/7mY7z44gsCnhPgyOUyOHnyBBYW5xyT2YHYA9WpDcFzBXY43z/88CP5SUDi0qVLWF1ZQa/FjIZRoF1Y2V3KjKhGNH9/8GADm9vbwlzkdwlW+jrvBHCsYJ6xMRUrimH7yQ6+/voqKrUapmamsLS4iHNnTwvbmUUqCfg0Gy3VYJa1IS3AWzKRVIkakW1x2RMS5E0iFU+JdAHT91lkj/+mTjLZ54NhTCQbGAC4c/cuth9vI58riO2vXLkiNSQUSCYYG/pMfdwhOu1mEOQiA53AE+eYBgw04yLwj3HClKrDzvmstlfA5+/fex93bt/D0tIKDg7K+Mkf/hjzMwT4wjXNxow/Vkeu7wXhbLyOZ6u7rDCRYAiDsXb9Qz5VAHyu4V2pYSIB7hgBdAJUDOLsiXZxrjCt2ublDdTLO+gMYkjnS9h8so9HW9sSNNjb3cXJE8ewtDCLb774DL3UNKaOPS8FJ48vz+DsyVVsPriDTComdVCKU3PY3q3i3V9/IP2WG5aR6ldx+dwZ5HNpkRXJzy4iN7uMFpLimzKsdjzoqtTIMCnFaq9duyb9aIFlAuMckwzGM7BIsJFSJWSf02YcywcHBxKUMdkWf46avv448NzsaL6Az0EfPI55HgR5PKYsM0c6BHkHPfyb//G/w3/6L/4jtGp7QK8pc4DgNYMCA7BtJSCZxUG9jbsPNvHZ17fw+EkZl194RQDvRq2KZHyAtcUZnDl1DAXOl15fiuyyqG46n8UgNpSsJT4LAWGCoCxu2mfgpFtHp1WTuZwvlJDNFkVTfUhpo74jCQQBK0r69JSxLnUFtIYA5aJ036X/b/bpc02LpZGgvnYA+Dqg2CveKusUA1xdylVRsqmNTqcVSEgxc5FBHDLeWQxTlzz25BDDOAtss0itPguk6LGC7SLZ1G9JBiXZyqA/tHWRc5TtEvZ76K/s2SkTpauorq8+iUD9qbK2OQYogxNIXLmi2xpQ9uGIEATvDMgAd2u2BRTcvlWD5hrEY3bYOEDDX980044BccYGuGeTkIbKeLGtEgzsYUAt9p4y3hlkSKSyaLa7aDXb0tcMzkvAZmoKjWYDtXpN+jidSSObTSLH4uLxOCr7ZdFG73YbyGRJsOijy5o3gyQOKl3cJHiOLl5/7Xns7h9gd68iNVRm5hYxP78kgD3nY61cEaCc2VWUYmL2CjNFCNpXygcS5Dpx/JjIxlDehQQUzlVZt/skd2g2kBbpZrBEpbMs60kY6skEktncCHhOu08Khh61m5q8P7HAxALPqgUm4Pmz2vOTdk8sMLHAt1rg3Z/++dAHnKJfsL8pANdHo14RLUVh2rmK9jzgCENR9Cm5MWdqPg+oZMzGsbGxhc3HOzh2/CQKpRJ29/dw7Ngabt64gc2HDyX99ntvvIFbt29jeWVZGNVkMFL3XA8vwM9//re4des23n77B3jhucuief5dC4Yq+BsuBQYY2ibbnYfcQSOUtxhni7EG9RhFowekUZanMp/04G4HHtrRZ16HoKWcto5knpu0gEm38NAhoGnQTgWxo0CugYekR4UgWmgbZZiHr6BwlmgQ6KGM2cPKQrXDmWMqi+SABggMkB0HuPK9MA1aoJtDZjWdUXveEaDHACn3TKE2sZeJ4Oyg13HH+Ahr7HBfOtHVMUEWP23b2GT22L4do/0/cg+ZQ6GteUjn8wmjzbE7TRqEetBy3VgPAzgtZAHUlTEnwECM862NWJzSBQrkCZuQAEY8jmaLmR+qvSz6xZ6Ks6ZyK6uWh/MQGBjN0GB/ky04DjwXy0ZtKlL3jqEnIIuT0AiKeo72tY0h6+fo9fx+5/3+v4Lndg1jUfsApc3J6JiNAuk+YG796wNo9nljaAtg6VJctE81oCfPQuahAzT5NxbRPKi1RfuZY4FazSdOrIs8y+7ujgAGLHxGIIiFLldWVvD5x5/i4sULKJfLAlZOzZRE2orXa7Wb4pulKKawCZVRbbNCfGM8LjrffBaCx/RTfPakfVaRH+lLApD8fjaTAQsX0+9UqlVhtTeaTaytrQWyLWZrlRNwBWtFHoJgjjLDObaqtZp8l8EAMg/r9SpazbrIfqh+OmVvKLtAnXAW/dQxSjDQ5IgUJNG28Pr8N9tAti3XF84vMtV5P7Yllyf430Wz0cDxtTXs7OyKvfkd9ocwZV3GldlIx8VQiuvxs5xvnF/0kcJk9vpRxgB1pFnUzmmcsx2ikU6mLGV40ln8B7/3H4rcTT6fRWLYDFix1kcWXPHH3Dif7gO97C4Jptr8k3nj9J7dnA39qwYe7Jo6Vsm+1cCFrvtEMukn+IO+mwVVh0imsyI3k0+0pUhxpd5EpdHG5taOyKnMz81JYdAnW5v4p3/6Rxj02qh3UnjSzmFrZwuLCwUsLZRw5+Z1XLp4EfMz87h7e0MCDLu7+9jb3cLZtQKmsgNkqDGPGOZX1lBaWEF7mEJ7APQGAusKi1x8WIzMal1fOD45Xj/+6GMB/Zi11qCePeV6uEZRNijObKq+tGNzc1OkQSjbIoUxBQR22RLsNym6q1NZGL0ORKVuuvUT/07wnGOQc0TGncsq4vOptJbVG+BcdDIlyTT29nZw5+Y1fO+VF4BuS9j8BMN1G5AQXfNUKoep+WU0ekPs7FcwPbeIr6/fwZff3JSMpMX5RZHUWD+2hAvnTmJ2uiAZJPQrBB7JCibTmbahPJ6A3gPK8hCEZKZBF6kE2cdxVGsNHJRrmCrNIpcrSt/zfQlMyRrf04oY3jwx7y4+LYg06BjrMnuEADxtKNkQBDwNaDcA2oK8QEzmigHWDLa3Ua1Vxe6FfB65bNFl7TFINsSQEjyJvgSVByyyTX+VyGIw0GKSktnVJ3t5qJlaLkuKfaYa5Cxyq31pPtr2ijK/jADh9gcSlGMNG03ncWudSqiIDJq377BlX4HwUGKF1ug7P2FyXJIN5gLawf7B+WwpNi/FVAdBgPyoPQf33ja3+fhUqpGsRymoqfJZHMsCOmdyIp3VqDdQmpqWehTcP/A5OGYpHcTn5mdZzDkTHyCdjKFaLiOdigsrnHOH0iwMrNWbfbQ6MVy9dgf9YQc/+tHr2N07cAWiUzg4qGL95Ck0W6q/zoLNtAVlyTY2NpHLFyTjql6rYWPjPh5vPsIf/eQPtBaHk8Pi2GDxZ2GYu4wFI5GYLza/yTOF7LEYKHXzUIJowyF+7x//1xOc6FtPipMPTCwwscCzZIGJU3yWenvS1okFJhb4nSzw7k//dQCejwOJ7D35Oeyi0aiiywJ2SS1KxEM1N7E8gRHQoZYtP0udSurWDvpx/Oxv3hW5iXKlhsvPXcLiyjzq9Qpu37mLTDqHbLaEhfk5fPTJh/jRj34kh7rr169jfX1dAHRufMk85+H2jTfewKUL55AmYPgU5nkUhDt0wPDYsXpADlOxtfrUYUB3rGHdwSn6N8kKlksoaKTPw/gCGX0u5VmYWgShw4JbIXDnDtVO6kCuZFRI928eykOda2oAh7rkY4FhHxQmT0vSr1WiQME8Y4mFRR/1nkRENVVb0qUFHGVhPqcnbunEwWe0CJ/+XQ/FoQ18IFuhiChb0g6XdvAx4E2fFcImtYJdVmDLDkv6eygRYWywKCA6HoQN06Kjn/fBLOsLlTc5vMWQg9yYnQelI8zGfn+OBWt16AT2M8BeD99+75p9Q3kN/88jwL4Z0Onb+uMzTCc3zMONV8cmJKtPvz7KKvfbIaAmq4VxuBiDzgF4mgHAiSBcOgdCKTBnALpJfIwDp63FT2Ph2vPZz6OAdtPx99vC74z7vAGn39Wp+nPUmOpiFwGBxr9Em76nTDpKoHz+1U2RZSCQbbYgQEA9WP40Rp0wR8nOTcXl+yoPQz8QMqAVhFHApi/BTBa+06wEa7991wCmAHhwNrGAjsiguFR/KdzmIgLyeZEaUtDS/huZGwbAO38jADK1zglgN5vybJQGUR1zCy0wWEfQhtrHylCUYJAA6l2VbnFgEieFgFlxSmCo9ELbAdqSmSM2cQxsjmGCpgTch0AqkQwAGAPmxTaC0hD8JlOVoKFQ3A+B5GYvPiPXRoJbnP5aMNDrc5FJYl3DnqxxW1tbeO3V1wSIlYKhBP2cfJJ9y/rfD/bIWDXZh4ifEctFfY8E6DTAPeIPJIBhQQfzZVoMUiaxzVnBidUWAkwLw17Hs0hRkOFKQGowFHYpAz60LYHfbqsO9Np48fJ57G1v4uTZK/j81i76iR6Wj09jbnEKe3sHwCCNbmNIxQ30GjW06/sYdMtYm01gca6EQTyFYSqHueXj6CfSYHaGyOGwrf2OMKAp3TEA9Y1dIUcWEnRjgs/KoL9l5NAO1J0vFUto1Gu4dfMGms0aXrzygoxDtp5ZPAfVGtKZLHL5IvYPKmi3qKk+I1r8MhdFco1guRZn5BiVoBnngpOMYSaG6jQrkG6BqGD94LCidF2lgocPNnDh3Dlwd0V98Lu3biKb1owEgt8M9kwvraONNA6qZdSadSTSWXzx5XX0+kkMB0mcPHEC3U4Db7zxMop5SpcMZL5wHnS7PRSKBTx8+BCpZFK0pWlC2okButnpPOJDBpz0+RnsIYjKgIDObyePkUoqcCxyRDov5H/OyfkFMfVvHLP0PyohZOPUgrY2ZMM1n4OPgL4L/Dgfys+ReUzpDo5DtonfYVCAWQhqW3VN4n8Cp2vrlltYpQj3YY9stUYOeWqZu+PhBHnX1kUN4cn0OSqbKnrtzkDlSAKf7D4QrJk6EdWGnr+TsexA/XEri+wVdBMhbZUSp8Harxr30vf0qWRpD2NoNVuSuaE+VjNqtMCx2orPSDfYbVYk66RWPUBG1p+OZHkQO09nS6g3eqg1erh2/Q5iyQFef/MVYbWzOOz+QQ0H+xWcPXdeZLso0WI68pQq6/eotZ6XDCaO+WtXv0E6ncT3Xn1FzhisUyD1GJK6XlimZHTPH8hnuVo7sj5k8rKLtTWNc3bCPP+uu5vJ5yYWmFjgWbHABDx/Vnp60s6JBSYW+J0tMA48Dw7NbrNsYBRlW8g850GMG1c5PkshIm7RB2ChQh4uuaFvtRpIpphiOcSNGw/QbgMPH27ixRefx/zSDOLJmKT7Hzu2jhjINqzhnZ/+Jf7sz/5MNrYs8EXNQ8oU8ED63nvvCXj+ve99DxfPn0M2+buA5+5AFVjHHYQiqbQ8YyiApoeNccDo4UOVR18aY30fTONBX8AKV0zKDiPR+wS/OwDSjnjjAFwD/JhSfxR47stMBNcAGc0eeO40QMP0YtrMdH/Zvx0Fz6nFPSR4otrCPFzrIVTBdQFeRAeVxarUID5g4zOCzFz+3/337PBp7wVgn+hdKmNNpSYUCPQPq36bo/eUw7YUyxqXSh0eqP1+8YFVe16CC74Mgv+c4ybiUeC5n8pvIJlMLdMxdTrzZsso81TBUaF8H3r5wLz9m1IMPDhrUMIVfjM2sgMBzKbOSIE87FFjNuhDptEbeE77usJswRiO6raSJevSy/3+O9xGbZrfJ/b8gc3G/H1cPxhL2L4XBeS/ixM9yjdEx7I9I3Vjoy+7RjCHk0kBVm/ceoC9SiMAzhXU1qJnBIy1SJ36J875+CAsbsnf5T3q97r+tZ/UDGagLrCjY1IWisVgPCjIHEr4qB5+CLrKdx1oE0iwCDNWfewo80+Z6mFgxoGaXDn6CmyyTd0ufUsIShMQUQDXyc2A2v6s8dBxbdP5S7BGfTZlI0J2uwFqwjYk+5SVq4XNqdfkfWX9YiCu0xXJCl+Tnp/ROak+RjXDw8+Ybf3rkdVvbM7AV3hFef2+J7jKZ+dPSpMp412LvY4Dz/25aONL+mXMQB07Ll3BYOtXfx752RYh+MRgj15dYsMSgNEAr15fgcggbpxMC4C+X67g5u3bqFSqmJudwc1r3yCXTmBuqiABHkLSaycu4pNrm5hfm0cqN0Clto+VtePYe1JDdbeO6198jZl8CtlkG/NTSbx0+ZQUBG31Y1g7fQ69eBYdrj+JtIC7DEbHBl3JBuAaeFBpYm5uXp6dYDDtpdkS2o8C/rkxTiCPskEL87P4i3/3v+OPf/KHIikiWQfxhOg+X7txE5lCAZcuPYcPP/xYrkkXRqY6ATz2G30pGdRaHBbSt2TMki174cJFvPTSS8Ka5riUYINXvFzs6Ri09XoDGw82MDM1jWOrq2jXa/jy80/x6OF9kaVpNCo42N/D8vHzGKRKSGaSSPG/bA6lmWU82tzH1uM9rCyvYHl5AbF4F4lYH4OuSnQwu2RhYUFkabiX2t7elgAdM1ZoF2b7vfLSc8imLVMhzBDjc3K88hocrwQ283llox8VELbxFAZpw+CVPwat0OUh3+4kWSQY5XT7xVwMQHU64g+410xRUoU1Dcgm94KCwXrnrW22nqkXHAeeHwUZHBX6HF2TpM1WHNgFLq2tR61pZMpr1ozuucxH25i1eWu/W0BUmeqBslbEG9i67sa9xdS8+ibMDBXmOQspxxKIi/wKizWzsLLKTWkWD1+6x1JS/gC9Tl30+AU8TyfR63J8Z9DpDpDNl9DuxlCptvHFl9/IXv+111+SdT6dyUsW6v17Gzh+Yh3dfh97+/tBQJd92Wi0UaQmeiaNarWMJ9tbeO7yJSwvLQiYbucOtZcC4dF9jgWyzHdyvZB1MZMT8NzfW771k385wYnGrCWTtyYWmFjg2bXAxCk+u30/afnEAhMLfIsFjgLP7WsjbI4h09yrI5rn3E0nCFwOmXrpg+d10Z1UmYks7t7ZxEcff4zX3/wejh1fQavTwO0795DNFFAp10Ub/YUXn5dieGRgffbZZ8I853/cCBt4/tprr+HCubPIpqjI6PRhPRkEfxPtyyMcRhZDhp6xn5Spo4iBf5B7Koh+BPPc7GdACq9h4LkPRsn7DuiK3lOexYFdUeDcBwyFLRmIcoxhQntyAsFBTFLzQwDZ/76CRiFAIsXB5ICnIIqC5/zpJCAEEHVsRcmFVo30EcTVGeSptoyMVQO47W07CBGINMDTB38MCLbPRYFM/97GPvbHuTFTx02ZcQdfTVc/XNB19Jrh4VokI8YULx0HYAmjLFLYyvpu3POJJvpTdjsj81gkGBRs5L3tIOk/hxVAlCJqPHB71x65VuRhBDgQlppqURv1lteRtst13DwT1qhKePDlg+dPc1vRuWDPMzL3nyLx4ve935bfZWwe9Xw+C84+E7WfPz6MyW2sVAH6YtR21mJvwmCWPoCARQKYCGvaFYLjGBR2to4z9QsEhoVnGASu1GZhRo0BWtIbZBY6cF+KvznAOBhvbtqLfYJ/qyQAg2cO/2PVRk+qgN8O9Y4VwNexxvghi9KJ4vSAjHlltQrTm1xWss8FFNLrc74TuFN2vmbYhIxpBUP9AEinrbJiPWNWOta5MTlD8FyLEgqr3BWf0zmggFQIYimQxO9RG1ufz4IQIRjryy2IT2Z/jJmUJsNBC1GnvlQigE6pjNFAlljQgfbR9USWne96ugmY56MAIK9tAQZ/DtGXaF/o2AgzXQJ+cNDP5LN2acNECg8fPcLjx1uo1us4d/YsfvnzvxFph8sXzqLXasq/b97ZxOL6czhx5gQG8S6e7G7jwvlLuHXtLu7cuIvXr7yI9dUZPLz7JeKDGrIE3bmRSGRx/Mx57NfayE8voN3tCfAWG/SRzaSotwEW6s0XpqTYONvDYBH7zeQZNODk9R1186mjn07j//jf/lf8k3/yj4PsBkqkFEoz+PLrq2i021LkvJDLot1sSVYdxwD3O1rQkFkDyjrnvBRJpVYLhUIOCwuLIm1k/jQEbP0aEnFhTqeSGQHd79+7h2MrK5gq5LG19RDV8i5ymQTSqRj6DBRkZlGaXUV32MP23g6m5+eRyc3if/63f4HpqSUBwY8dW8XewRbu372J48trUgyUIDl15bnHYgCRc4qZffy3ZbGcXF9FXALlIdNYx776oDC4E2YqhAW5n848lwHr9hbqHfQlBTods1z3FU7axOnR21olMTUGvwjiYiiZBMJAZzAsnQJFZ7QoqcfIFqk5K/RqJAruTzRz4bu9tGh39GWMc/99Xd7CgIK/bzgKPGdWn/nukQCCy6Dxg6Dmk/21bux1JdPIBT3d1kC4GFabiL7YZFtSSfSGMaQylLjhs2hQk/OOvlT3Uyp9o06BjHX6qwFq1Qpy2ZQEk+ibG62O6KczA6Raa+PjTz5HKp3A62+8KsWZe31KifVx6+YdLK2sSuYDZb8YFGYxWgaYel3WIOhiaWkRxQKDNFlZCyjdpLVfBlo01AtC+Wuq+U37O3+qn4sjkSV47jJAnH+dgOffbRZMPjWxwMQCz44Fvuv28tmxyKSlEwtMLDCxgLPAUeB5FIjSU05H5FasYKgcYaTwFnUfHfO83ZYDTqtVRzpDhiDQaFC7MocPP/oYhUIel56/gHqjgq3tHdFPjcfSgc45N9EffPCBaOcuL69gfn5ODnbvv/8+Hj9+jFdffRVnz5wU8Jwa7PqcIbM8ykDRZjp5kTG9bgcgOYDYQcuhElFQbuygeQp4boce+x4BUYJF/38wz33wXFvo2PRjwJrxzPOBaGnrdw1QMFuGv+vBjIdZZZZTQkG5X2yGk1cI2MQGzqlsi6/vTVtGD3njWLp28OFPK/bkH4x4nXHguc8G9cFznzHujw2feR4CqNpWex112B0ZY0/xJD7jXb7jgIMo+DsemHdF1bwshaNv5Z57zG7Ht3Fw+HXyGzYOfRaWfSYAe4zR7117hJXuHiqwiQAsNuuII+gXRaPdgjheQwh++YEQ6/9o3wdzyIH5Ov4OZwmMgA+Bzvqo5ewz/vzkv3+XLILo/e0OviSMfYbXTqRGawnY533WHL8rrD+ZXwpWyDOJVi2BZ5XYsKJ1AfeY4CUBI5EVGW1raCOT1zpcB0Fs7XSyrdgf70e5En/8EGS2ewp7V2Q89N4ir+LPHV+aR8aAgjmSLt8jmEUAfCiMWH7X+l30oAWcDrMi+DcWKRXwPJUWoIXPJbZz7EOxNYMAUgSRmuIJ0S8mEk5GsgaKnM6vAwMtsKP1MFT72vqDTH+T07KgkjKWw3ESzRjR8SRP4vzq+BnLz5A1TbmE/b09YfESOEpTkznK8vcY76N+wskAReb8eCBN5cL8QFEUkLM5rZ/xwXOf2WprjFOCcHbrSuAmLtli1Ebe2t7GxQsX8Pmnn6Ba3sf3Xn0JB3s7mJuZwbVb97F44jyev/ICbt2+IcUwl5dW8XhjE1e//BL/4O03sTibQnnnLrJp6jPH0O4OkSvOYG7lGOrtPoaJNOLJDBKpFLptFoAcIJtOyRwh6EZZEurIU+aIgB4BOR9IU639mGQzsA/u3r2N3SfbePP1N1RXP5sXnXokUvjNbz8WOZB2u4nvv/6KFmBmoIUa4pQ1EQ1zldMQ7ehEXPYyKqGkQSz+TGcyMh51HRiNczIAEYunJWsvn8tjb28X/XYL83NTaNTKGA7a6HbriMco+cYCuEUUp5bRj/VRazawV62hO0jjr3/2Hs6ffwH1Rhuzs1MoTmVxcn0NyQH1qVMiR8M7k91LwFx8vPOnLG5aq1VRKKQx7LcdO9/X3tbAmAaUQjk2qyUj40kdnpvLGgDTdV/nxHBIcNvLSAsX2mD+B7OHIC+o761ZJTLvhHWu4Hoqxf0FYyauMDn7QrVa3A7Igv/emh78jWsrs1EOg+f++hHOXoLnRh7wFy8XQPDWIZWuGZVzi861qFeQYt5expf/eT+wPXYtf8r+w1/f9B7iJDUAQl9M23FtYqBxMEQyS/Cc/pMyYhznugYZcK7yfvrqD1hMui/geT6fQc+B590ei5wn0ekB1XoLN2/dlTGzvn5cgHgWx02lc6hWaogn02DWE2W7cvk8KNlCOatiYQrNZgsHB3syfxmcOrl+As1GXeaaMs+VODNuX2lriW8a0zynbMuQhdWlRoa+JuD5UwbR5E8TC0ws8ExaYAKeP5PdPmn0xAITC3wXC4wDz/1Dtn+N4aATyLbIwYtMRh5kRPsyItvSrqNYSqNWbSGVKmF76wA7u3v46OMP8fv/8PewvLqImzfvYG+vgumpOSkI9/Of/xyvv/46rly5IgC9aIUK4NLDb37zWwHPX3nlFZw+tY5sikclxzz35BrGgeeq1+ovBZaSHn7fWJpysOYhzzHUjrJFYJcjwPMoMKfXOUrzXNm90YDFUcxzA/r8g56CWSG44febf8AIgFvTPA+035UZbMd6X/tTv2MauI6R6A6MIhciLzukOsaagH+uGNiI8K/7tAdsjgNPxwGcdigy8FwBMe1DY+7y9+8CntvhKQCN9OIB8DUO4I72z/iDdsg0j4LnoQyEjT/9ac9iY01+utBDFCD2gwFhHysw+P9GtkV6bgzIHBxM3d9N89z6wAfQR+yi59pwesi/VJpAZIDc784CAnwJX9CB9PwzxzIPu+Ne48Bx3272fPw53lYh6B4FGo/qz+/iR+0z/jVtfPInmZHjXjbvDXQnMEwAUJn7FqRS32DX8/tAvk+ZJBZSI6g3opk9iqSTsenbZ8S3u+CB9YMx4m18+H5QMi6c9IVcL069a4Ln2vG+HVVWKQTchJ0rbO+UMnVdpEVJ7Qpe69hS5rnOZ46HjhQ9JUApWucD1XG2cRidawlhHCtAQrCQ1zDpGxtjWsxRQX+zrfkPa4euP1psk9dgcMPaZ89ugcyQ4eyyANhn0cJ/Tn+X7agA3EkAACAASURBVFA9YfNX6mKlgG8kKGSBQRsr2laufpFISSSg5E9CFgr0+9DmvD93AxtadeHAN+gctgCttlv7VOoVsE39Pr786iu55c7ODk6fPo3r164hnUpiaWFOfm4/2UYqU5CCl6fOnMFXX1/F4vwS9nYO0O90cPvaV1iaz+PC6QXEBmWkEix0mURvkMbxk2fQRRzTs0voDIBWhyAyswu6SDst+mrlAI1mA7du3RK7kmVNCRUyv8nGtmK3Ysd4XLTMr9+4LhDqsbU1YTSzGG+z2UYimcWT3X38+v0PcOz4KWxvP8bLL57D6vKSSLVk0xlMTZVQq1aFBUvgT7WY48LoVkkh7R/e3+aTScb4c4/SJ/0hx1VCIo+Uwei2GhgOuui26+h0qoihIwVXWbO0101heWkdtXYDlUYdualZ3Lizid98+DW+/4Pfx917G7h9+yZOnT6GSxdP49jCHFKu+Kk+jxYOZnFGKy7NYo/7+wfIZtMyjwm025xQbXMFxq1NOuaZZcQAfDTDZbQ2RriWiri7k9Dxx65mBNicC9ajmAbwDEDm/QQyZ9FTZ2u5NoF2zjUvsGp+y+w8unaTef67gudjmOdezZOR/Z5L0PHnre1Txq4BAlSHNSjs2SVLx8sQ823v74/GBX1H2m8MbbdHE9101sjoaY0F6V8GeTJZF/RJqhyfK8Bsc533JLAueui9thAqapUyCiwU2uXYTEpRW16LwHm5Rj3zCtKpFIqFHHLZPGLxFHb3KmjUW1g7fgILi4uo1esS4KIkUGmqKMxzst6vXv0Gx48fw9VvvsLr33sNUyUWiNVkTAliOZkwT9UudHlub2h2lXWFmufpHAYOPDf//f0//M8nONHY3cnkzYkFJhZ4Vi0wcYrPas9P2j2xwMQC32qBX73z50HB0FH2Weg6A8aL0zw35rlm2Q+laJYcuOJxdNrKWmq1qXneR6tJFhZZYSncvXdfEIJ0LomVtSUpGJpK5rC4sALqfZJlfu3aNTmgUZfz7NlzgabhRx99JP9myvHJ9ePIkHnudHF9UCDgHY2wUpiGqunUmp5Mhl9PdaIVFxAoIPi9H8qWRIG5QwYVsOMwaDQWPHfa1ML6ccwXn0Hug07yb0lP1ufzwVwDi0eADyn+puywoL880DoK6o0UbhzRsXUgv2Dhei07nKlsgQJW/D6DGgaqq1289GgH5I/0TeR5zEZyePP0mf1xGGVi8i4EjXwwMQq0+7/bgdw/RPPvVmjVDpn2nNbW0F6ONUt5EQcAK1igoCH/13Wp4yyqJqxY93zSDgFBdVT6h2m/P+1ZfECaz8VvRwHeEGwM/yaasWOAS7/tI+CBk22JAgxRBrrcy0Bbg729gqGBdrDfrzIfItsuguaiTZsSYCqZSgsoIuN42Adl0a0//We25/H70wchxoEJ/vejtrMx8G0FQ/2xyO+MA7x8PzAOvDDgya4VlwKb418GWKucCIGLPuJQlrffRgVWpXqj81muaKMUSBwgmUo6XfCwOKZPRXej0RGufXakFfRV4qjaXYNSKgejTsj6SF2TyrYooBvHgExxxxYPZK9cQET62QP/yeplrIftJOuQoAYZhpKSL/MkDGIpgKSSGFxb+FIddS10p27H47yLv9LnsyJ39Pf6vPpxAoYm9ULAXmRwIkWcfYA8Gmjzg3O+ZIxfhE7eN5mbSLfbtWUcuqKb8nn2uXtG34eHdg+L9aofDF++P/FvJ36NfsTmm1crwr+HH3xQI+nYUtkWtS8Z/GR0U9+dgQmO1UB/GTF89PFH4uP29/dx+dJlfPzJxyiVStLH+VxOCk+evXAecX6/T93qIUqFGVz7+ipSXHL7DSSGdfRaO5ibTqJUzKLSiKHdS2FhcRmDeBLZwhSOr58Sjet79++LFAn3DQTx2MaZmSnMzs0KGGe+gs/PvrHAh7Wb9rt79y7W1laRSWpQpNuhNjJ9eBxbT/bxyedf4uKl53Hj+lWsLU3h/LnTyGUJFmqRR2PB8poSwHLBEfZtJptVPWmnyezXCqDtWiwsKoBvHPEkiQI6J3KZNHrdlki1tBoEGveQiPWkCOhg0EE2PY1cdgasmcoVeKdSw+5BG79+/3O8/OpbqNYp0bKPVCaGVKKHH77xEtJu72NZer5PVdto9p/qXTspOQylz6XYsfgET2vFNORFQVr/EPoJVzPB24OJ73I62uoT1eeLNJVXLNP8Jocg2dCcq8KQlmBoD4Ucba+BVcoc+XumEDzX6+veRddJu0dQUJyBCi/abIU1LWDpwozOB4cSWeIJ3fJmewZ9ZjdxJaak8mQm/+TvBaOBMHlQylg58NyKE9uaYD42zGgx36gZSByBJrnlZ/qJ/cRuQw3eOBuKH+B3+j30RPqEpBfKIiUwYNaP1NGgf1VpMAkest+YM+CycbRIMIvVd6V4q4x5J5vEMVSuKqucIPXW1hNMTRWxsrSIXrePcqUhc+vY2gmk0lnUm01k6RuaTWxtb2F5eQmFfAkHBweaCTToYvPhQ9lrvv3Wm7JOaGCH7dC1p0e2e5DxEK5rfiBUfC2zfTI5DF2NFV06hnjzD/6zCU505O5k8oeJBSYWeBYtMHGKz2KvT9o8scDEAt/JAr/8q391CDzXA0KoxW2b0DhYdKoizCoC0UJQ42ZbjzZyUOm0O8I0aXcaSKWHqJQb6HYT+OKL6/j440/wz/75P8Xs/BSq9TIqlTqePNnHyy+9Jt8l8+Rv/uZvZNPPwlZkoM/Ozso9vvjiC6ysrMjfzpw5hUSMGoZ6oPMBaAUsVUdTwD/ZVCcFrEln0nKYYDp3sZjXtGIDagQAVyFZKqv4pL4oOOaDcor3hCwqH3TxD01ygOOTuMJiUUBGD99esT4HnI9jF1rHHgKmXaGqcQeJw4NBwS59+YxzlbgxrVs9gCZERzafLzhNTNq3J2Og3w/TmcODrBbNOvR83kP4AKWBQ9Hn9kF1G5P8LJnn8pMSEI557tvEDkXjACV/XJs0iUm4KBN0lBVu9/UPYvYeP09AyMYfg0qi2cmDmgcImF1YYM4AYX9s8HqhJq4DHih845h0PgPNt4PMugDoDLEAu58PLFhfyHsCXiorNzpGfSBfZTEc+9kFcKxd0ecw+/vFBVWX2YGuiKFYLKHZZnFLnZtyCO6x8F4IHtjzRPvXxkj0vvb+05h9UTuMY/qHtnRgodMBj7bX7u8/p/Wd9ZMBJCPgv9OQjs5DnV9WjE3tQg82DpC3wEn0Gql0XoAM8W21qjBL6Wc0JqYZIeInB+F2OGqTcXMlGuzx+8C3l/itOGReGtjqj8EAZFKdFw4/9Pva1oPygYz9YrEgz6lttCwWbamwdvuqW8u/c44Za9v6I/gpAL5lFKlfkyJ8ouNrQTf6YUpsJNHtd6U4ZhRIVta7K3Aqc1mvY8B9FGz3GY4BWCcyByFQaP3mSwb4a8lAmPKjwc9x409dtkPn3EV9fzqyPjnw3NZqf2zyOVReRFnwBthxOUg6aRyzAX+y7Y1GC5lMVhioppfeaTflOp988onMaRbVZKHv+YUFbG/v4Jvr1yV4PTMzi1gyhrXja6jXWlg/cQ6peAZ3bt5CbNDG91+/gkZ9C9X9TfQ6VQkG5YrLSGamEE+lkExl8ejxNtICxFPKpIdz587hm2++wcmT66J9ru5Kg7gMmrBtbBd9swX9yS7ne4+3toV5/vYPfoBep4NMmvMmhYP9CkrTc2i0uvjLd/4aV15+RUDCB7e/xtrqMs6dOysyKM1mA6VSEe1WU9d2CZhQ0mIgTHwWiLb7+35DAPJcTgBN/uR93nv/Yxw7vo6lxUX0O23Mz81g0G+j06qi1Shj0GsimRqi02pg0EuiWJhFppADS8q0B8BepYtf/OpDzMytYmZ2EZ9//ikuXDqDne37+JM/+BESjmgg/tkFwwiIW78HGvdDPnNWwdOBjg1lIYcBzmB8CXFC7a2vUPOcgQR+zz4r8yNOAFY16M2XMeAcBrIo46RSLXGRXsqKtA6dF0FVShxRWqZYKDjg1HIhFFDmXkk8h5e5QTBY2etWSyEuAW7uWwx8Fl/mAoFsrwW9ZU65wIAWwdaA4egcNaWa0I9LIPFQRhcDOCRwhNJMbLessX3NMhL/yv2M02zX4Gno7Y2kEcrgaFcKmK2LuQt0MdjYx+bmYwneHF9bE/8ltiBo3u0IeM7xx3tKQWXuNQIJLOc3ZQx4+xGC5xLw4N5xgGajgWql4nTahgKAc07KJEgkpFbAzt4eFubnsLq4gGQihWyuiEaTfcqAEXXRa5oRAohcESWX0qmMnDFIoGFmyaDfFVmYleUlySJKMtrudOzVZ42SDGztMQkumoZjjnM7lqYeu66DNk4m4Hl0RzH5fWKBiQWedQtMwPNnfQRM2j+xwMQCR1rAwHM7HPmgioGX/BsPFIn4APVaWTa2UjRNmC8Q2RbVgkUInrcbiCW4QY/hg99+jmSygGwuj7n5WexXdvHgwV28+NLL+ObrG1heWsPU1JQU2Prwww9lo0ugnPe/ePGiHDg+//wzeY8HmPUTx0SXUw/JIbBhh38+Kw9+CngSFOCmXw+7TE+uN2qYmZmW9GsDagigyPUodcqU3pFDix5KfHsE4FnAzLTzSwi++mCXbtSltJYckAzsM+CVG307yAbX5oFK0q1HXz7gGfQXn5uF1bwifYdZ1JHrBOC59L78x+cgQ4gHDQXzY2i3u8hm8iKbkM4QaKGOfQ3ZHFlqoS5yeKjmQS1MQ/YBawOW+HMcs9jGoY25aFt5LUpEGLgayjw4rthTdDDt2jo+Qs1M/98B89aXTxA2liuO6hjnbB8P6/VGQ8E8r+hrwG4jE9FL7XZ5BIcAawMXR9ougF8o1WG2sh60fo+C51FQ1G9zAGL2BwF77yjw3MBJzTIIJSJ8EN4HHP3DKLXdtX+VhS68tVgcnd5AMkxyubwEHbKZDNIJZqyMBsCs703qwNo0btwboGvjyn8+m38+kDvynGPmlW8/+2wUjDSb+sAQ34uOZ7u/2HAMeG7tsXnK9irAlwxA2nGO2wdK+fduVzXH44kYSsUiOp0W+kOymhVENLY6ebEMavk2oFfi2A3aqv9wWuEJDUIKyKo+S/rG+ST6Mf09IRrjWhNhFIjWuRBKuci4YICS/w0GEsikzfMFApomtTMKng95734fXQJp/Gw+J+sRASKf7Wrs106/41iyJjOQ1LoObhySqUiQjmzbRJJzTEFr/zl9gNt8NH8SHKIvMHv5c9fGgPoTpw/M4IhI6lhR3DB7wMAxHUeqS30UKB8dtxKY4lN7BaX9cer3A7/LNdoH4u0+HG8ErwzAlDHM61o2kNxYRyHnsjGUOR7KB2XML8zL/G02arh27bqCcswoaDSkqOf5i5eRoob4MI69g33cf3AX58+sY35uCal4HlubO7hx/Rvs723i0oUTWFudE6C3cnCAYnEaSOZRmp0XORUCqvvlMnb29mWtO3nqtEiPEKhnkXHKOjSbNZXxcOtyoNvssoQIpBKw5XJXb7axubmJF154nqLlaDWbEhQgvpwU5mwC7/z1z3Dm7AWpr7K7tYHFhTk8d/mSrOF6z5KAe6Kv7wLw6gc0M4L20oCFZvFI8EWY8GTu9iRr6eatO9jY2he9+Lfe/D6++OwzzM1O4/KFc3iy9RD1yi6ajTKyuaTIr9SqbZw7dxnTc9PoEGjOZFGp91FtAD/993+L73//bdy7dwcDdLCyPINXXjgHZQS47CfZg3hBOwLPfQXSWWuh3+fao+NV3jMKdQSY5vhNuGyTYLy5OgjyvTBtRTP73B6RQRddH/oyn7h+co7wmUx2in3d7dOvpLHzZBuffPIx1k+s48UXn0e303G7Fd1/ykukUnRSBBk7sifSbB4yo+k/hEXvZF80IBZm1Nj3gn2Ty7xiDQUBaJ0vM8Y6fZ4B3gyWGDs/mVa2vtO68bTgGTzQ+gtyb6eZPxyYtrgVYdY9lc1n+2nf5fhS4oB+JpvLBsC5rUEEpd/99a8xPz+PV15+WZafRrMp4yfD4qpdDSapfVKIJWIy59WH6YTnHOv3wsCJBr01i6PVbkoWCud5ikEifpbSUATpGXDBALVWA+VKRQrtLs/PCqO8NDWDJzsHaLfYFwksLC2h3enIOsB6SAz+0lczw/TJzjYWFubwwW9/i3arjtdeeUXrB6Q5D/jcKg1o4Hl0P+IXnJdgPSW3UhkRivN95QQ8t0k0+TmxwMQCEwsES+rEFBMLTCwwscDEAuMs4IPn/t99NrdupAmeDwU812JTCp7zleGBgFtSpj23mdadkgJbyRTQbvXRbscE4NnYeChaie1eC9XaAS5dfh67OwfY2TnA8vIiEFM9XBYNot45N+NkO/PfN65fx9qxNTnczs3NitQD03ilGJx7Dh4CBDTvK3tHQI4h8OTJAT795AsBeNZWV3H23BkpOKV6twROqIHqQB42SeSjQ5DJgF5jHY4ARJI+PPpZA/IUcAjBdNqLbTLw3Gzss47t8CPviRyOX4ZPe8juPwIKuoOigJWRFNajGKuj6hraBj0oatCBB3yCnY83H6NUmsPuzh5OrK9hcWlOMhBos8FAU6j1mYyFFQM1h+1gaqxM+1wUDPVZtj4I6tvPxmYUPPeBbx84tc9HQST/sBydD3oQJqjnGFweCGOarAqcaZCh3mxgeWUZDzY2BMDhS0A3p6lr/SvtZfDFBSt8wFcP0uFhLmiDSC2YdEYYyfFB9LBtDmz0QMooYOy3VcnIowx7G+PGPDeGnGlbWwZEFDz3wcNg3ElwgiCp3oZjkizMRDKFd975azk0syDYpYsXcP7MCUiptwhT356Hz232sr6O9pt91sbZCCDizQX/Wv74sH/7waYocGHftZ9+H/rgt/UnP+eD9+OCYP41rQ3yfTJYWWA18rJxJMw/Y3ljiI2NHczNz0lwkGADU91dzMMhnwMBwZMs1kf2uZPhkDZyXIr8ibEcDYByUlbufQtG0p8qeB4WDaRP9qVWQmBCwRYDuJ33Ulkfkc4aoFarix+WdHyCIUGQIQTQOV773Z6MGQHa88oc1vuMgt502+1+R2WBwDWAbGQqJSvIIiz0eBzXr92UdP/z508jm1X5FzWHMs5HyzSYFAADqAweKrBoAJYElgWc5nuh5I0AebS79KdKsliwL7RFaHde1p/fUb/pj0lpulcs1V8XRua6Y56b5rk/B/x1xOafBXr6DoQMspJcsIOsc0p3ffUl9c1jOHZsFTOlgtQu2Nrawv17d4VpSiD47oMNDJBAtjiNRDqLcqWGufkpXDq/jlJ+Gq16D48ePsbXX32KfD6O119/Ec1GVQK1/8u/+XdYWV7Hmz/8AVaOraLX6SKVTqvuvbDQUyJ7QuCV7xVLJVTKB8pKDdj+ofa2Blt6aNQbwjKmnAy1mW/evIVSsYATx48J+M0MDtHkT6bQH8bw3m8+EJkJ7mcSgx5+9MO35frMIqJGOsHvgTB4NQhFO1qhWr7J5+S9rd/J9qVMhe8bHj56jL//6DMUiiW89uqrwoJne9MJFrsF0glga/M+2qwjU8yhUe9idfUkSjNFpHJpdBFDudpFMjWNd975GS5ffg5fffUFZmYLWF6awUsvXOTAk2ERBFtc0VQBFQXQVYw8LoV8dQSFexEd377MiY0xzTzTl+yZDM32ZM1obwa/OGQpEdLt9cRWBJxpD/ar+D036TRrUKroSB89fryJX/3qlzi5vo6XX3pJ579jHst+wWWq+H7HVkxpn80/Fwzg/pBguqwTOiEC0F1ka9yzhmQGNosyUAPZQ9p9hEzhmPz+tTTu4LEvnH0s8EZb09fxqgSwm01mUWpgQ+1u2UIOQHdzkfewrC3zx+FeZXTPQv/3eGtLnpV7Xv5MJROiy8/2UQKLgSc+h2QQij9Rdr0+hwYL6M+4dtNOLPjJoDeDH51OW+zBz2TTWQ1QyNwZoNPvIU4dpgSL/XZQzGVw7tQJyepkMds7dzeQTKQxNT2D5dVVWX8ajYYG8BIxPNnekfWATBbWFbh54zrqtQrefustkfZi9gL3/QkC/vJk7JPDNU58XyrkFGYVCPM8JKTQLhPN80NbjckbEwtMLPCMW2DCPH/GB8Ck+RMLTCxwtAWOYp7bYdoOCj7znOC5AB3G/HbMOQHPu12RbWm1GojFB6hWmpieXsWtWw9w5849pNMJrJ5YEdkPFuwqFadRyM/g6rWvcPHSGTlkWor1e++9h7W1Nbz66qvC8qJ2I1NDZ6b5nbwcAvievTStnLqgYSFQYck0e/irv/q/JLWbIOfx42vI5tLIZFRnl6xNsg+FHTYYIhlTMMjYV8bS80He4Kae5nl4eDsshyGfd8w0A8/5ljH+jA1tbFu+z83+txWFCwBDAXRHU4r1XDheAkIeZ2R11EAD20BwhCARmZ3UniSjsHzQEObfj3/8DzAzW0S5vIdUmvdk+jNze+1iChIZeG7PYPYyG/rgowG9I2CjA8d88NtAUWOeGwPLB3Sj7bXv+wEFA7V9prCClwRFFEiIBhxsTFkAhXPg6vVruPjcZcmWoMQQARkB9106tPWt2ICAJYtzeYCX3d9/tqDPRCdawRh76eFZ2b3+sytYxIBRyL636/hjcmTMuuvIOHAAszAhXRFGSyknkCv39cCAKEg90n++zq2MJwaAmDo/RDqdxbu//nusrq7h4KCC06dOYW4qi5go9+rL+tLmg/1uczCa/WHPLyCKp8fut2ucDaPjkr9bEMO3r70/7vM+iMK/Hx5PpglOVt/hDBI+lzH8NWDlgAtJjT/ss0fB0zD48d/8t/+96DYTvPijP/4J8nnKLmgBWfo3ZZ4PESPDMZKybj7It5fNGT8w5Y87X+JD2kCwxYFZ9tRmQ3++h/dgcT8NztGfKwNSWZk63E1aQtuYjCfQ6/TEt/PFYKrZ2/rWflKKKpFJiNwDh3UqmXHZRwz2qk9jYcZf/OLvBKT5wz/8h1hbXZQ5YGxz6wt/3Fh7dO0L5ThszFm7/WwJ6U+nFe/7u3FzUoHLUca9XdMf88F9mL3kjXl734qWipa062v+ZMFO/+W3zXxdMP4oueHJx1hQVMnTus68++6vpR+WlxaxNDct0m39Xgd3796R4pvlckUY50/2y9h8sofizDyG8RTWTyxjYSqNQSeGvZ2yML9v37mGF148Cy7lokuOPH71y08QQwEPt+7iX/wn/zGWF5echrPOs1q9hlyeckV9AZ2fPNmRAqEssmn29f0r1zGC+/Tx2WxGWLMEsSlHNjszhdWVZSl8aKxkWq8/HGJ7dw+7ewd4+OgRzp8+jfX1E2iwwCEBXym2qGxhKV7opMSYmUfwXQFpDbxwjFMuhPsVtlH2Ja2WEAViDPonUiJFMzc7i/3dfWpxoFjIo7z7BIsLs9h6vIFmvSpzu9sdoj+kVNIQU3PTwhhutClLN4O/+/l7OHv2LDY3N9Dp1nD29DpWFpeC7BLra5vD/Mln4rNwfhG0JLPXxgJtaX83Jq8/dqTGh2NJ27XtO7aemJ/j/oHBO2M8005cb2yt8X1wjyAs1+NkQvYgjx4+FDmql1+6osCqOgBdM2TjMlp3xvYBfAa2jffy17dkMiOAuL1srPDZbA6bhAvpCwye8H32HT/Da7HttiZLTQb3vmbjHa6D4++peW2+aPNOT4N1liUxTlaMbpHzXTMDWaC2I7bj7wwgBS8XGGV7GGxkRufKyrLYmHUHuJLTVrRHvVqVNlAeSco9CyM/qdeLxdFuaY0Jstj3dveFSMG9PccsszckcDAYIkPwnMV7KcczHKDVaYPDk/8xSFHIJvHi5QsY9JhZwPdimJ6a1XswCwEQqafdvV2pX8DivvQLS0uLUsODvmuqVJA9VH/AjCpmq7GIrdb/YGbpuL2U7Qn4UySmRPM8z+ivtMv8xAQ8H1kaJr9MLDCxwMQCXkWQiTEmFphYYGKBiQVGLDBO89wHoXwQhKnLjTplWygtoLISIm8o+tyOee7SwKkDWijmBHTd2anis8++QaVSQyqdwKkzJ3H5+Yu4dfsOhoM4Cvkp9Acd7O49FkB8ZmZGgB9u0hfmNWX7l7/8pRw0eJBbXlrWzW9fGWR2yOFhmJtkShfw1el2hKFSr7fx0Yef4tixY8LMZHoo2UsE8MkSEj3YuKbSCvuJDCNXVE7PaKHMitomZFUHdGvH8AtAHKeVaSxPZfqSXcWzi6bdCtmH93SMIznQmsYvmaWe5IffacJ4dIxlDWoowKls0PBQoM8a/u5fQxKeR3Ke9Rce4AhI0M68Vrl8gM8+/RzlckMA8n/0j34f+UIGzVYVcWoFC2tYj7DKztb/+P/hszjdX2G++bbTZzPdecVwrQiYMkvHgecDp1qp4Hkov6LPTwBSbWEHJJU4UCBODrDsv7iC3CaxYkA8D/gWRLDPS0q4SymXsUYJkk4HX3z1BY6fPIGrV6/h+eefkxRpHkqFp+b61VhccsCnxqzX33ZPHrb1uVX+SJhnruCqMmH1P9pC5GGM1azEW8fCdWCpdsUIC9AO7QrmJ0SaSCU3QtYr7SMp2Q7413RozeBgRofjwjn7qd6yjC8HDtq1rFiq6M9KG0hnSwh4nkqmcf3GLRwclFGt1vHGG9/DTDEDDBQEcEIUXsAnHAtqA7VT2K8OYbb2HvLt9veQYWjzy2wkxVxdW1hg0h8nwmF1bOTg816WiRW7C8FkZXL7gIoASkK0JpNulMsho1R8p+liaAM47/mf/xLwRCQ1tHib//o//+JnAurduHkDf/onf4xYgoEKD4h2IMNQ1Cp0boi/cJeh//CB+cC+4q9UtofjkIxafs6CJ6YHLMxOmZOmb6+yEFLIzmVhBIRUwVtE8EF+EvAnQEI2O1mRgVyKByTTm1BygeAN71V0/p3ATDBHzZYMFiRiwkpWnW7WueBYJpCeRrejklQ3bt7Cw41HeOH5i5iayqkkg/kP0yL2siFkfA+GwpolgOZnPIkt3Vz0wXMGEG39GtzS4QAAIABJREFUCPyYIKraD8E66woKE/gdkXhxUjkiD6EtdTr2zrc5X2ZzUfvQsXYJsom0AzNhIACUyVpoAWNdv9keqV/isl9kbaEdqENsfSU1Ejim0sos7fYE0GR/zExPIZMYotduolatqF+RPk9gGEsKABpLZdHoDjAzv4RUYoBCsi+VLre3dnHv3l1Uqrt49bXL2NndxDdXbyCbWUAiPod2O4neoIIf/PBVzM/NC0gqDNdOF5lsBvVGU56/5zLNhIXLYG5gB80ikCw5p1dNjXGubcr4baNYmhI9cwUVaa+e+O4uNcvJPudfYjE8uP8AhWxOwENlJ3dRq9ZkL9EnAMgC5Jyj/YGw0RmgaTGA4/w2xyMLjXJOZDNZLC0vyVohMk3pNFr9gTCw+RiFfAHtZksy+jivsukkatV9kV5hIfZ0poBYPI1HjzfQ7nUwPTuP3oDBKAZ+kwJm9nptJBNkfLfRrHVFp54vAfbjqvtt64IEI2o1mVcLCzMYDPQz/DvXSNpM9xYanLd9Ba/X6fWCuLnPPL93965q6UshVrXLoM/AS1yAV7aV7GeON16f/SiBWwbjRHecdh+i1qwJ8MtCoezX5aWlIMuFYKquOwY+67P5hAT+m+C57cseP34sUjHFwgxiIAivgWj7j38jSM9r0lbs60Ihi16/Le0Q4JhjjnV55ucxP78gAL/uwdQrm5yhzEvnl/g+2eDqW5V5Tpuwzs9emcVuObZVA138rQumhm2JyX6WL388824qPxgWRhV79wYioZhzRWvJFJcMAyGcpGXcUaaImQCSHZHmfFX7FQpFeUaOCWYG0V9yzHLvoAGgtMimUD6HjpW/s/30N61WU/cGLotIemjQw9zMNPb39tFsddDrMwgwxPLKqrDaa/W6FP7l3JienpKAKqXdCJ5zHH75+ecSVDpz+qSQXOIxV7zd+bpYTAkPdlaxNcEPbLIv6QMSWQXP/fXurZ/8ywnJ8tDeafLGxAITCzzLFpg4xWe59ydtn1hgYoGnWuBX7/y5FAz12aT2BTtQ22aUm+BWqy6bcgGE5BDOpGYtBMXfqKXo4z7lchXlch137twXCZbl1WV0mN45HOLGzZuoVmrY2zvA299/HcN+Rxg+q2sr8nN6Zhq5XFbSRT/5+FNUaw05cOzu7IrWKp8vlUwJ+MLD4ezcrByUeMBleqmwYzBEOpkUEJgpoAQ4eU0eWshAs8NTJstiYcoGIkOWhwayOe/cviNgMl/U3OQheKo0JQeJTz79BIXCNFpNHgj6UuiIz8EDEDfqynIk0NqV7/AZMhnqb3ZdumxSDj6lqaKAlrOzU/I7n/vUqXXcuHETuVxBDjSmd0mNSbZNmD4uFZsBBIKq6UxGmEO8BjUkeSDkYWdpeVkOqjyk8HfajQek/iCGQqmAaqUqgKroUJN1xANRNiMHumajLofabqclzCVil7Qbbc5iezw0dXjoDVKYyViiRnoB6XRG2mWHLoItvD4ZUXxOjiMZe0lqNg+ETUVWmdmbbSZII0xQKWzFA3cLnRaLl+a0mJkD9MiCFF3TLm3LgmpFuV4sTntrMTceynkY3drexv7+gRS0Yz/zgMzDO5+N7eT45eGSIIumq3NM0G48qHYc+JBCpbaPg/IuLly4IMWtjLUtB2XHUjO5WI5JAiNsi4AFXaa7KwuPh2YGhm7dui1/58G8P0yi2dZgCw/dPJTKWJax3US3w0N+FtVqzQWQeKAcSFFcMhaTqYRkaAjYHFPdemIfLC5GjVKCBByHnAtkc7E/yWjjYZfBqn5XgZJUOosH9x8jlyuKDW1ys32ZdEaAIgEvHCOYfZDOpNAl4yxfkENtJptFrVqX/mOwgyANdfV56I71OIY0OKH6unAHdab1K1DJMUK7E9gaDJXBSfkjHuj5eWFychxQFoB2dkEpDQj0nB63BqoUXDFNdg1iEcAlAEeWPFudFw1Z9qEWsxO7DPtS8EyK6CWSSGXSMr6kQGyX4FRGPk89WdM/5pgiCJLO5IA47awMOGl/r+ueW8Gavb09PdATh+Uhn3IjCYLGHbExgWUNlCnLOwAIyAysd2T+MA2fLEPJfIhTMqstgJf0CYHPPn21yldwDBEI4isoqthuy5gStmChIGNFWKRZ+mAFo8Xu/F3mR1bsQWAmn0s75jT7gPIaLWkf5zLtTqavFSAk2tbvqS122W4McO/BfdHupS07LX43KWM9nUoLA7jV7QnAQjCIc13nGgH4gYCS1WrFyd2odi99De+v7N4iWs2WrD98Hl7nzNmzmJ2ZleBfu0P9Xn4uL8ECBa603zl/7V4cK/RpBHysMLBlmRAY4jw1gFkL1CXF1+UyZAtr4UP6Lc5lZZB2xBdooW2dR+xjAkcyprI6pghwCTAkhVB1jNNX0zmwPQSiuPbQd9D2lO8RaR2X6dTtdaS+QL1BX5eWz8q8TGdlHORyBJPbWjhwqOA4C/suLCxKET/al+ORvlkzkpTVT998/vw5xIddxJzWOftBGcrqr5kBUJyaxpABNILxvS7S8YGsN19/8SX293blv0KJPrGDepOfXxQJErKr5+eLmJ7OB1kJJpXBOdxoarFm3otzJJsluG+1QwgUU/te10DaVNevuANqCURq/RFhjsdjImvB74uPT3Bdo/wP7a5Fszn3OA/4kwDf7u6OsGRFEoIBFwnG8t9JmRvc57S5ptLfU2+bkhgJtmleCqHr/ByK7+F+h/fJZXIucE+Wtuqop5L0WUMkU3Fsb23K/TOpFMq0dX+A+aUVUJo6FmNQuyu1ZfKFghTXZF/UCfLn8gFArf6MAQ4NkNKvs3AvxzTXA2H7io/ty7rEbD22j3sKY4mzrfRCiVRS1n/6P/5n845jg3bgvKe/5Pq4s7Mr448+mJ/d3d2VdZprFvc8HIN8Jp23TeSLORwc7Kuvc1l63JPx+9yD2D5BpdJYSFj3XxogUBDdB9M5H7nv455FnmlqWn5nAVJj1bMPTMOG807W/gx9OsVxqC/O+av7JM5FPgPJHnyPY0tlzxSAZrak+Qn6DWWtkwHP70wHMlR8ds5z7t8oK6T7Ug0y0i70K3yPex/Zd8teS4MtFlTnvWkH3XtqhYdhTyV5LKDP4rZsL99Tf841o6ngdzYl/oZ+nTfh+9xr6xrANVHXCt6H++hum0VyOTe4d2ANJNXzV3/ItZsBCUq99LRwboq+rC8BL/oX2uvU6TOSbcFNJceJzmUN0h3sl7Gysipj8cZ1BtTSuMz6RymtvUS5QK7tGrkx2a0wG8vPeLIgkMjPiOb5KDFjAp5PDskTC0wsMLHAqAUm4PlkREwsMLHAxAJHWODdn/5rAc+jbHMD1P0UcwJ5zWZdGCk8cBoDRcAGY8AGKavKROaGmSnVf/lX78hh4u0f/hCXLj2HZqeD27fvyLV4kJwpFLBx7zaee+4iCsU8Pv/8E6ysLOH4iePIZnKo1ZqihZpKZeRw2+sxvVaBHGMJGZPXT70VoKXTxMH+jhzYDIjm5p0vYxEZICOHizQPoS3ZvN+5TUBTBSEJOPJzOzs7ARBTLJbQGwwFYBDAIJlGlgXS+gMBzQmKEKAtlaYEvOCBn8w/pl8TCCJ4QZ1WHp5PnjwhIFmlWpGDAg+gZLcpgKuSODx8GcuGB10e6mlDYS47ZjHbxu8akGyHOLaXYI0w+Pm8AoT0BKiZnppCrV4V4JwHKwLyPNQRkKNe7txMCQtzM9Kf/BttQbPwgCzsolhMgFwCbcJUcgEIY8Q/frwNstEIYOkBnPIwClBTaoHADZ+N9iVoQWCdhzke4KSgmBzapgTg2H3yWOzD77It/M/GK4MbPPTyYEkbgBquQz3UMtjArIS9gzK2nzwB+47gDu8pbEtBunsytvlsdsgX4Dyhh3qCa7w2wZtOp4lHjx5gfX1dDnkclwYysC0myWGAQzKecmMQAjLQlnbgZhvZT6r130cyU8QwlkGOmrbdDrK5jGj6SkE1B4IzsNJpabBgMKAtVYaIWRQ80PKwrIw0BcpYBI9sSzsES8G2HlPnCeLpQZxjKZ1WsIwSNp1OD/VaW8YxxxNtKEzjRHjgVYCRIHAG7U4LBOvyhbz0C9vHOSWseVeEkIAT2yvgaCIlLDYJwDh5AwXLlZVIVpyxadn3lqZuch/8HEFsjmEDEmTcC0M0IeAO5xvbxT5jbQXODwHMHdhFIKg7GKBYmhd7MfjAsUbwiiAOATDOAQIuNL5oLmfSks7O/mKhR4IrnI98hq4AKQreaBG1FDq9FFLpDLa3twQo5zWpU87OmV+YE59iUgBka9KnsN0ZN9Z4f7aV/oHfYYaOSn0A+dKs2J7jlG2TwEaGAS4CzDr2VRtamZR88d8co3ZPft5kFzY2NtAmyDMg+1LHtIHB/K6BJBbQoy2TrBnB7KNEQv5OaQsF5/riRxcWFoIAIIOszWpTCxxTGjeVxOLKkgCgBGZq5Yqm6BNwJvsVMVTqDWxsPJD2MLhjgAhtkM/lcVAuBz6AAJ0GU1SjPGC9C+tzgEq5gqlpBkDjaBH4SWoQluuYSEq4YDJtzD4XQMlpwzOYxCCkL+3E6xCQV0CNgQKViZibn1fANEZWfULGhwBlTiNbApOdjvhTAnr9voLhvA7t8P+w96bNkWXXud4CkEDOicSUmGdUoaq6qududpNsirqy5fAvscPf9EccDvtnmB9shRT6IvKK6hbZZA81D5jneUgAmUBOGBzPu84Gi7xBm7qWPlwqEYEoFHDynH32XntY73rXu/g9AJHqZCCn1fC5i80hjdAao6/jFu9ICtRnrupvqkmiChvaJ7EjWOEHh4fakyoXBEmSWhNYdwlUwKzlOp4lALAlJqCQeeVsew+4MUelVR21iT67rFcowXfL6A7rmoKRjYYA5qBpzDxJ837ZrB0f7OlnvqrVutUb19YSS1gszvtdaR9Gjz6RwGZhLTOXvLBksMmgUa4gDhkMkd70bTHFRMLBwTYPoEvKp93B3HhHzDKZlPo5sNHpO9arsH4zpzTvpOkMOP42S9kDYGGecQ8PmFT0Tr19vVGWWZCRIzCS1Biwb6swMHNda9+1sgOQFnLQ3+c/63k8AShZs0r13Bnu1zWLx9oi/fe4xZNp6Thjm41LaM1cf6O9zbMkWq1audA9eR/ay/uz39AGxobrQtsCy5g1k+sAzfmsB498jcHOAeiZswSlg4QI+zt/I1DHezLvCVTzvhQyZq4BBNNH7M8EEkLRWgUSFHiJ5HsETrs8ic97Jz1wL5feqUZnEQKw0boYrZuA8uyVXO/v7Ps6z9va3LTObEZgNO8tQD3SRQ/nQ55Hu/icgksKLHaoLzrzeY0Zn8E2mCe8C+c5Po/eP2egQMbgZ85tYrxn0vo9z+Sz2Azvw+cJUijzIyI98PyDgwNd19WV15rAvsJn+T2ShoFtHdbD/f19tZv9K51Iafy030TrkZMZ/FxO/+n6Rt1SmZSCAPzt7Kyks9zIyGhUvLpDmSo8d2lpSe3IZZJihlOg91hn6w7VIvIzTNpqtUsrHp/YwcGRtba1W1//gGyB9TyRTEcyjAnbOzjUesIaw2exRdaLnu5e9Qttmp+bs+mpKUt0EFAmc5A+IhgFDM4e8/sa5thPyDQIP2NXf6h5Hs4LTdmWpnvc7IFmDzR7oAmeN22g2QPNHmj2wJ/UA38KeB7SYgGTYLWJBRsVIFKarRxaZ2fDRleKv9hY7lgeHxetVD63r776yv7TX/2VZTI5gecAiDAcy6WSlU6KtrW+aj/96RcqeHdSPJKuKcAkYEsqlVEqNI4/zgjUNTnTYr07gBtYVDh00ke/qMiJoAgZ9Znk2DRgqDk7PDATcRo5uHOtABUAqOtrOYcwFnGSvBipy1zAJoRZpBT2Sy+M6kA89yTlF/1X7wMcSIAN2KbVasNQ9QA4DsWxBAwCREQsOBjwAGtKq47A/QDCvi0JEJysEACQ09cOO9qZ0sHRFzs7Amlx/Ohv6dIn4nZRvYgkBBxQKOH4JBPOlouYTso+ACCp1cTg5525hwBRibOgDQug2BG9f7tdXgE8N8TYoh0X556Gy3sAiuNs8q80UCVP4+y/IG3Au/PlTi/38hRyT8GuWLy9Tf3H+zCGamvd2fwwmN7WYW1pg90NsElwI9Kib2kVyM/Ykp7P/Z3FhbSDBypgWeKE8v4uYfM7nXFntAGKobFfk90oEMA9ALlqdUtn0AVtCBR2qReKv/EOv9NEF7MrYi3ifOJEAqIRsEBOADyAn2ERd3UBdpx4sToFPfi3XUxi8IJYCyCUgw8wMJlDvIPAHv7eSqq2a9mLGaw0bmc2WwvtcDYitoFONJIr2C3ObqN+bm3tQV7I2x9Y3IyLxg1N83iHAxFIRIgl64VVA4hGP0h7VPesq89xmmHcwVQO4HoApN6WCFFwpIXMA5rUpvvwboADrEkBzAwBNAcu2gRk8EdswovEOYOX5/N/L4RMHyKVQvDBWemeqUDvOlAdwOrbNHrmVVTvQIA2VsPnAPgF+rqcFex+mtAWc2kCZzOjae5MSew7m8sqhd7ZwmbXkhWCVY09tEbF8QCkHLyUslRgucZ4R5fzARzwsfECf+prI1Bz7sGEmBcvBMjBLqWBy/sGSRJ+l0oqcMjz0R3mRYJ+Nv8CBLvN8q9L0ki+i+uiLJCwToVxDBrhARiDxUgw5vTszHV87caS6YRV61XNv4vyhSQrQpHLBuvp7bzKaD3S+EcBmZBpxBgF+w6sWcCXEESs1qrKhlAR3Jsbu6hULJ4k6OAFKD1zIK73UP9Gc5N3A6Ql4AigKyAmCgQxZxlPAnYUrWQNZf/gO55IiTnvDFXY/+1WOUe33Yv3SXu4WhPzFVYkIJADka6pTEYI88wDF86K5ksg4sW5IiesFxRCrVYIjHgAhOvYR5R10cb4AeZhEy7pwZrFfkbBVNqG/er6G38eQTOt65F8l68Vvslhs4C7fE4BGYB6yVoF/W/PlFEQNNKAJrCs/ZasDOYGAYHLhpVOTiwOKK91ieyfa0t3dls8mbHaJczauNp0dUXWibNog02FecjY+lrjwU0H9R3gVuAkCuz5WuRFIkNBWDTmOa/4GumMY8196a77lwqTVipaPzTHo/UuyKYBTAbmsv6mvdcDjYCJ2AFAMvvNefnCDo+OBCJm0tnbMwNrfF83cilImxCESOhzChA2vL5MKtWhdZoMmOLRvvV2dSpYwr7aQMc9lbGV1Q2rNS6ttzBgPb0FnTNgdxPU6u7qvs02Yd8DpNza2rLx8XErlUsCLNmPmBOeQed7XljDsUHuRT+w/0u+hKyIjg79nkAg9sLc4v6cQ+bmFiSV54FvsqBatIdh393dPVYsFiXTwSCR/ba3v6cgPnOU/ZNzHPs9ASx0uZWBFq1tZHocHh0KXM1mstrfWQfQRicYEkgVzn6v6KwJ8EumBOPc3dWpQq/b29s2OjqqdYy5yhdBg9OzU2U4ZrIZgdTtHTG1Y35+3iYmJlxuBum/a9cPpy/5O/2jbARkUxp129/bt5GREc8waWvVvRlbwG/NkVpd129sbOo57Gfh/IxtcXZmHMjKAbQO47K2tqZAQI+yAmJaD7jvzvaO3hdCCu3p7fXgBGQBsh8pcM4zGbOLyoXOvQ4ic95NKtuEMxSEj7HRcY1b0MNn3qysrNrQ0ICdl07EnufcQAD+6PDAZu/dVVsY+9OTMysWXZ6NtQ1yBbaQzXXqPMI9OePs7u3bmQLbBFecsMDYDQ4OS+aFPgI8p1jsyNCQtbapgopIDlIUo9y4tvjfFQkJdhv+DYEFtS2eUBZMOGvy7w/++n9qkiz/JG+xeVGzB5o98B+lB5qL4n+UkW6+Z7MHmj3wr+6B/y/wPLAzuDHYDgdzsZGRL0AGI9KlCOA5oAAHcclCKKWcKvftNj+/IKcDsKF4cmZVaaN36ED97NlTe/edB3a8vytn/+j40IaHh6x/gCJhDRV26+sriDlL4SLOye7EIU/hAC2OBiya3p5eOek4DzgqAhrOTizfmb49nONkwxTEgcDRCmw9rnXmrd8T5xWGngOnN7cAMKmiOBiSXogjOxKlyra6Hq/eveHsI9iGgBQOagFkw+J0cI7UWFheYk9GUgQAloBdfHmabdkZuBFw4Cx7Z927HIqDGgLIJccR2uKM0wA645ygNY1DL0AzFbfqZeV3Op03N2LmoWELSw0QDfao+qZStXZ0IiOpBfoJ8EBgzY0XhVLxpxpj2m7XBhiCHIk7k2LkRxIOpCUTeODdaR+OLwxuQBJAAhwoxsRTr10DPPQ/7xkKSAV2bXColX6dydymLTO27ojC1KuruByAoQNuMQfPq3XZD+x/XDJAY0Ao7MvlZZxBGGQtQvCF3xO0SSZzwOy3QRgBNhFQrkyASEcYm8p3ddpF6VjAdmCnunyLF0IkeOHMO2QlTsR+TondfKoshc3NdckZ0R9IsAQm+fk56dX4kvR13DX1jWJhsAazslPGiYwIHFkAlQB+uvZpTcGLy4azkgVmtyckq8EXIEJfISMHGXCC9jIG9LWzMSMd7Da3N8ChfFeX7hXS5gFkAHfTkVY1HUwACpCtVL2wvv5CJDnRfsu65P4BPHeWf93OyxQPg32HpAdBKrJfkK4p3erUOqjmTOmLCky/Lq1VLlPAHHamq7OsXSvXBatbrY6STpSdIZa9gicuTcW78zyARtYC1i/kQZSVgAxBR7udl8u6H0EUgXZ1l43gP60xD87g8AP2h/R01tJs1gNa2IXAKsDia9ZaCrTBmnXAHIBWUjJiWaIj7NIgsE6daef6t4F1y7UBxBQbW8ECD2wEOZ9bgFhsRP89oApgErYCyxvwFFBZklgKMpExgY79lQB5rT8g3DfMiaTGMMxVBy5grLrkhwf9sEHkZK4UxCOAVcP+4mQ7tFjp9Myy6ZSCBmpna5tVarXbotH8jqwRwHAPMBK0dHDNnxHpk0cMW0YXMFwBlZYWOzs9vWXmA0ohG8U1zOsC4BH22uKBpVCgGmBQRV8V2HApLvpakiCplNZKgC3Zv9adKCvnxgNgBE36+wuSl4lJC509Bekjz2IhWMU4umS4g9pk3vA3H1NY8S5tgA2zpnARc5416/Dw2EZGxgTGs44StCmVTvRMfpasl1i2ZOqQSeL7L4E/OhFwnbWG61g3GSPeB0Ys405mBMxYinIqKNxoqKgfRX+9GKPXLRBQt7+v+c/nBwcHb5nNrHPsL/XqhcBz5HkIIBwdHmqNgqE6Nj5FKoIdHp9qTe7p6VQwljHmvdi3V1ZW7M6dO5rTtJVn0paBgaFor3S5DvoKcJS+Yuw5awTGOhkg9A3zNuyfAInchzHlvoCa9A+/ox8AmnkWNo5d8D6Li4u3WVH0DeNEYVLuESRGOAew3sHAfvH8hY2PT2jdmpyc1L/Pnj5W0VLYxeg3s/fA2uX+JyfHlkoDnGasp7dLmX8ri3PW092lNZii66eSxErY9s6enZyWLNuZt4HBYevu6bWTYtGWFhbs0aNHHjSPpD7oR94rvPsHH3ygNRMQmEAGgC9jTGF2Psf+urq6qvfmuZzlYFEfF4u2u79rk5NTHiBqj2vN2dnZte++e6xAAe8DQE2/7exsy1YgRQAgc07DbgDSeTY2w324P+cA2kif9vf3R+ektK5lHBhbPkOB1EJvr88/ZVfUbWBg4LYGCePKNzJ7jx4+UhsePrhvfb09KvY9OjpinZ30vZMr2E94T+6lAq/xDisUejVfaA/zgPfC/hgjfsd8Rf+ccyhfA4UB3Qu74T34DPOoWPS/s0YSgNjY2LDRUTLXGjoTce5lz6a9kqKKJPZ41tkZ57du9S99wPoB4L63t68zA+/NvOV5AO0bmxvK3OT/W5tbWi/pF8gqZIOSkcU85e+sX4zD0NCwAnK0D1th/UduB3thzYeVTkHgRu1CmS3MyXw+a4uLCzY5NaHzAWsLco0EdwjEZXJZ2UlXT7fmFed/voaHR7TXSYYwKqJLe1hPctlO9Qd9xHpMf7dTLwYCQitgP+df9hzOHb8PnAcnKADqt+A5/ko8qXU2nAG4psk8Dz3W/LfZA80eaPaA90ATPG9aQrMHmj3Q7IE/0gN/Cnge0vkBcc7LJTkAQRcT7U2AYGmfw5IMpQVvvPiky2pUbHll1Z0IFVnqs6cvXghAwQHCYf/0ow+kmwsz6fXr13JUe3oA4WK2sbGlQz7p/1tb27a2tm4ff/yxDvdeCAhG05ktLy/LAcDBwLnGUT7Y37fSadHu37urzQD2JI4AztG333yr+8DauXvnrphOr16+tDszU3I+AEikXVqvW61at++/f2x37tyVg4Lzx/uie4pMBSCBA4kANVfS8l1YWBDY0N8/IKYVIEjxmOsbchxwNHA2+Rx67lvb2zYS/Z77UNwUBjHOJu8KUBIcAhxPxiXIMeBcomHuBZ5iLkUSMbXoE/oJ51dOSHu7dXblrHFds4PDAzGxABIYW7Rx0aAF8IHFNTQ4KMvJJjN2c3VzKxEDeKXAxRWarZeSsNjbOxCQBECCQ0W/0deABzjJ9KdK1bW2aRzn5uft4TvvWDaTsHTKJS9whnHwcLQDQI4D6unIaGvGbHp6RiA1Y4jExOjIiNjsMOfoYxxRGGI4arnOpA0O9Ore2Fq2M+c68gK2Af6vFVTY3dtTuvHo8Lhrfl9dRsGXpIIYIYiELeN842Bjj4wrYxBSoMfHxl07OAJoz8vntryyLCC7rfXKRkYGpfOKrXJdoa8QFUuM3TLetre2Ld6esO7OHsmMwAr95rdf28TEuBh+DmLCZKxobhBcwqGlj/sKPRrH3b1tG58YF+AK2AxbG0CG62GtAXpNTU8K1Dw6PrCDgz3NOSdwOYiHTvmLFy9sembCisWjCOyJi5EH+Nfb13fLwIU9elw8FmiS7+qR3WOHtOnpUy/WC1MO+2ReAmhtbG3a/vGRjYyNqg9hxfF3QIvBwQHZe8i+4Hoc/qOjolib4+NjWk+Q66CPqYEAwAsp/kctAAAgAElEQVSLGvCF372eW7aB/mEx4nt6ujVf9/Z2VWOA+QEwiQ3xzVq0tr4tEG+gv1/F4AgUwqgjSMfvsAmiRdVaxfYPj2QzrAMATNLHb22xzY116+vr9YLEV7CXndV6eFwU8JDv7tL9sCns+eBg38ZGR7Um0A5ndF7bUfFE62x/X8G6I1Yqays1D1gTYY2H4q7rWzua34B9MDE9Q8PrHvD/wNplnQQEA3hhzc51dmqOcK0DL9d6F9UvuDEFUgIYyHUcp2GKsgZxb+ZQVx4pJ4oakorvoBOBq77ePs1hAGAAXQB5sUM7kA5CviFupfNz29zatIOjQ7v/8EFUZ+HK9nZ3ra+nxzLRGBF8RMoKu1MWR2urbEU1GSoVrf28O2AQuvSA54cHh7ayuqLi0lwL6xLwiOAd7QNU0pi1w0yt2tb2ls29mbPZ2bvWne9yUPnmRutRf29BMkRaA7TXlGx9Y119wHrKmh20jVfXVm1yYtKzCCQ14lIwzKPenm7N/eGhATH4D1l77VrFMCXxY4De19Kffvz4e80hpBEAyADA2ctYawcH+Lwz0hkn5v/Ll69tZGTc8p15K0iaCJmbda0HXvvAizaenZasfA7gt6cAHKAmwCwBN+Y40k9dXd2qqcBYsY/RZ/Qlc4A1krnMnkRNjjHNw5xsJTDuAbcl3XNxoX2YeUpfsYZPT05Yu9SPrgTsosu9vLjsgYBE0j748GPrSKTt4PBY4zU2NhyxxZGggSm8o7UdwJT5MzMzo3bOzc0L1GVf9WdXNF67uzsab/Zs1hQHuGHQruj/gNZcR1uxI4BvBXWzWd03gP+smQDQIZOL9YjrmUv0Ce9Bv2A37M2A8xMTkzqLMOcAONn/KDw6NTWttQzb4WwASFo8PrCHD9+R7cLYRfOZ9zg5PbbJyXHb2tq0Qn+PMhaOj/ZVGHVwaEQSQpwdKMp8wLrc0mbpTE6BB/UFxXEX5tU23oW1lfaxFmg8pqe1H7BOcA3vxRrOusac4togAxeCcVrH8p1iKbNucX5inU+nMvr869dvZPvs/TMzdwS+sn6wZhM4pI+5N+uB3l124MUpeS5t5HpnQVd1VpientJZjDlDfzKG6PHzTiFrsLe7Rzbw6tUrnRHYowC2d3f3FFzl/tQnWV5essGBgs4p9DF2TN/7OO3dFlVl7rJvMAeGRge1Z7D20FZkh1gbWCuDfBV/U0C5dqk1IZAgTk/PtK67DnyUpdTSEpEEvG4G78b7YHO8D/+G7Ar2NQKNe3s7mq/YK23hfjyTcQySQTxf9TduOEttyt4B9lknQ6aezo1I5JG10IDk4BlqBLOY+wQJ6BfeE+Y7/5ekC3ULrnh2Utr7EB5Yv9ifzs9L2ucYXzKLYjF021uUKQpWvb2zqTFNZ7LK2JJEXzptuc4u32eirA/azvjNTN+RdAx2inQi+9K7Dx9aewd69YDmZGvCGqA//8uC1+H8FQLSfyjb8jbzvKl53nSPmz3Q7IFmD/x+DzTB86ZFNHug2QPNHvj/AZ4DYgpSa4VNWdMBOTDNSMOG0YZTx0HeU+2ddcdBm8/+3d/9vU1NzwgUJVUTJup3j58oJZRDO6yZ9x69YymKaV5eCnSGeYSDxr1WV9cEfH7yyaeGIwK4zt/RZAyMJTFFLxtizuAYc9jHcYe1sr25YbN3Z+TAcP3Lly/lZG1vb9l7770vIJO/AR4eHuxbvXYup5xU8MpFVWwi7o9TOTt7X/d31ljcLso1Kx6X5RDjBPFF6izMnYXFBTmDSs0tFKyvr8uub8q2tbVm4xMTKmaJQ0LRJNiAC4tL9uEHH9n6+qYcj/sPZq0BOxw6MbBzpCsP+EQhLRwcZ5YitQHo0WfFExhCMDMd8A2AGeOwvg6w1yfwi0KhiTTsatcML/T1CngGjTk6OBDjdldsvgE7PTmxAXSqO5yJyOdx+iVRUr+045Oi9FXFOG1pka725PiMgKLNrW0BPTDTYKbSVoAEngmg9NFHH9l5qWjDQwWBMIwtYBHBAL4Euhzs610onoUDnO/usaHBITm5OLuMRWB5BzadM7pGrFopWyrZboMDgwoUnJye2Z07sxZPJqQ/j2MNw25//0Bsu7XVNXvnwQP1G+9K/9IW7o/t4IQGDdFYOyn+12KO4ag/e/bM3n3vPQGbIZ2dvgNEkBN+eCAGG/fD4cU5BbBwzfLrSN+0ruemU112WqzayPCwJVNxK5VONU+waWmE1i8FSlCQiz64c2fM9vd3rNDfKx3fjY016yv0KV0fO9nbc+AZcJhUcqVHJ2FHDgiYW19ftcnJCQFBsGAPD44Ezh8eHdvM9KzSygGCCKbw/jj4AbhiPsO6ZjywP1iPzDECUwCnAqcqFY0TrNrQh9yjht56KqXPcj/mP3Y6OjJq+S7X2Kf/PAhXAhq3k+Kx9IQBhwAoAJRpGwVgAbyRAIDNtr65ZeMTU7qG+Q1YRVYLc5lgESA24I0XObyx9Y1dgQ28S3+hoDFbXV1RcG929o5dqahdXUBZ+eLC1jc33A4pfjYBKNhmr1+/Uh/xWVjqSEep6G1Lm9h3ZJrQB7QfcGRjfV0ZNjn06SlU22iIRYxtAhjDPKed3V15i7W2CnAM+rKSk7m+sqNiSQxGvgiYMO+QvAJs5n3aYg7whEDB6cmp/47Cl8mEghrMG4Cqgf4ByREQLKR+AH3FnEAjHLB6aHhI2SKAqQA82C/rQVtru0sBKLi0I9AXuwsFFQHhCErR73WChedVyRps7eyosGL5omxTM1PWmcvaytKyDfX3q6AnjOjz0rn6kP6DFRnGLzA9ASqxLdoDEMS8oDOxQcYc21KQI5O24vGx1hDmOlIQgExnpZKCLYBNUxOTAu8Yz85sTkAtgRT6hfHaO9wX2HMcvSt7AHtNob+gflhcWLT79+8LHGL/2Fh3xufO9rbNzEzb4cGBpBSGhwYVOOE+Wm8IPLcnbHl1VUGR+fk5rb0EpJCaIJBKH2KrgLLZTNrOTk4E5J+dwgpet/v3H0TBx3718/7+rjWu6jY9NSG5lf2dPdkVgBaBMQJ/zGXmfUub2ekJmTFx9RnBOfZdZ9eeK+DBHAN4fB+WcsOZ5vx++s6s1oltWMUN1y4G5GPN3N3dtYcPHyogcHx0bAP9PdbX06k5Rn8D8vIOYhnv7lu+q9tGxsYE2BHsvX//nvYiGP3Ys4p4Xl4JNMXmsTOy0oonRf393r13FCQgYKnAOsHatjZdB0ucwIayI6RBXdM7sQ7TziAFxVrB/sl7YFfsAU+ePBH4x3sBNoc6Dsw5bJy9IdTs4HqCugQ+CYz7va8ULGcOToxPCJQEqARsR5Jrd2dTdoRG9MUFUi+mNlCH5P3337Pvv//Wxifo0xZra7kWeEmGz9LSiqXSsNL7lK2igox1spkqdvfurNZzAdzR+sxeIakTNOeLRQVWmLeM1dDwsILnzCf+j51Tp2R29p7Xu4jk8AgaAh73KhuwTfJBBMQP9gnCHmofZy4qsy6BTJAHBVm3CCz6+fFSfeRzeUB2xto9ODhkb968UfsIchcK/Vr/uV/Y2wHqA8jMu3A2JEicSiS1Hgl8jsft5YsXAvXpRwKF7MWAxstLS5bP5yS3wxxjfLB7JEkePHig4CTnV9WGiXfY02fPbHhsWMFu7sUYBnCZtTNkWWFvYogfI3+Htj1Fd3u1HrEHEjD1osVeZ4V1KGiyBzkaz3Z0mT/PMiSrw4OY2Bhsf85QnI1dFsll0bifn/WQhalZ8bSoIG+oweIAPTUEXJcdWw1BUGXAUdvCCwYoMJHPu345JAlJ13UkdPYOclWA5dQUOT0rKpsOAB3ZHbIKpZnf4jUSWEfIXqs3/L3I+KOANj8j24WECmPFl+RpEgmdr8kiISCv89/enoK9ZAvkOjMCzpFc4iwAeA4x4C3Vllu9c9Ynz8jyzEzV2KBYcosXyg1ElB/+j/9LEydqesjNHmj2QLMH3uqB5qLYNIdmDzR7oNkDf6QH/vnv/4+bIDERDppv6wfyscDegGVycQ5IRrFNl9NAtsWh3Sh1UnqjzsAGLMEBwVFEQxdQAsYwrLLzSkXMXZxggAIcwrszU7rn+saGgzjJhJwknClYKDheOCMwhXHscT6//vpre+eddyIt37qcJZxbAEqAI5ywtZVlGyj0CmQELMXBCIUzf/CDz+TE4/DhiOHwfvnLX9ijhw+V4g4wh1MF0I8z8MEHH96mDcNuqpw37M3rRelDAoq8ePlSgD3OP44lzLylxUU5baOjgzY4kLbHT76zsfFxpUcvL6/Zaals3d19tn9wZD/80Y9t7s2CWLd3785Y/dIlHmhvYIABeOB4CYSJUtHRSkWDHP3bwNimL2kzgAufxcnDiQWEKfT3W6VWF5OZlF4A652dLWn2ovmLvipDCqhHob6efNZSCS+4yvNp//7+ocCTEjZRR0s+af0DA7a8vGoTY9OSE8CZwhl67/33bXdnz46Ojl3mhM+VynJW518/s9nZaVko4729s2NTk5MCgmg/6cqMDcAYmQurq5tysmlLSG3m95sbGwJKSEvGmURr97LuxRspQCUW9LNndufurB0Vj3U/Ut3lXF1f26NHD+2bb35tU4BNcVLlc0p9fvfRI5ubm4sYuq6xixPZmU/b9s6qkfLOc5GDwBmmL3H4VVAymVR/AfSWz0hlbohFx7/0CyAXjjKsV0l2XHtRtoGhKXvydE5AHOBKOpO0N3Ov7f69+7a0vGRHB8fOPj9H+iduH370jj15/K2NjY9Ia55ihIuL8/b55z+0b7/73jpzeVtb3ZBdAVYAHO7v7dr45Jj1dOfVx5LKEaC7KWkYpF7Q6Z+amtE4A4QDhNHG1ZVVjTVgLu93q5Hb2mqjYxP2L7/6lcBwwAnAVgILn332mf3iF7/Q58WeJ/gTT4rt+/LFyyhglhdYAKCBjAEBFkBIwF4V+Msi7wD7ryQWoVjmaHrHYNe32ObmlssuSQqkLoCJNQjggmACwMirVy8VhNje3hRAoAJ6+W47O7sQUPTNb7+xe7N3Fazic69fvbQvvvjCFubnBEKhM4zjn4LBnkzaxtq6vfvuuwpwALSurizb3bt3BJQCGMLiv7xqs0QyJdCW9Yz0fOwS9ixBkfEJl9xYXVsTGIYE00W5bHfu3rUXL57Z1OSEWO+AObVqRYAdNshad1hEfxbZAQI8xzY7O3tb1I8+4VrWCwJuavvpScSUZp2+trGxcf2N+QZYyDW0hQwf9gbWC+65vr6h/gDg4Jtx532YJ6wRFLQMsges0wSIAK2DvAH3AqxkbVxa29Sa+OrNaxudGLPFpUUbGBqw7q4u6+7sFMAF03B9bd0W5ucFnrB2AVYx5rSJtYN5BlORn1nr2RcAmVh3eB/GBUkB1m8PyObt+fPnsh3AuwsY+udltTuXyep9eB62CxgHSMy+xZzmmWTLoH/MjodtMwb0A/eDVcqaBjDD3+bmFzUmjDGA7+gI+s8tuid7G6z9r7760qanJsWyffZ6XmAyDF9s9oMP3re//dv/2z755BNLpsjOSdrS8rJYspXzc1tfXVPwVXJABkDcr7byDkgBkbVEgJg1YXF+PgoInllXnmyZpOY161pfX48X1YyZ7IA2Hx/DkvVARdCsZ8wBKu/fu+d7fyymvqZg5eLisvbmUMNBGsop32voS/Yvrj0pHlguE7eV5RXNh3YKJsZi2u83NHcJ6A1pnLge2wX0Zo4zvgFQ5Br63TPSBvQve0sinlbw3QM7Q9o/vLB4UmD72Nio1j++AP5Y82D0T0xO6mf2De7L87AzAHPazjP4fJD0mJqa0jPY69k7WK8YM37vNVJiylAKdsL6mMvmI+D4WgFCgs0EXk9PizYxOapAHeM4Kq3pvJXOXG6GzLbnz5+qgDrSUwROLs5LaidkBBjokmO5ATyt2M7urh0dHitgzJzr6u7WPKGPVHRbElRedBVbZR4QnHJQul199OLlC703/RykbiTJFmVwAbhzdsMG+D3ANusG8if8C3GCe2GfMNF5/uTUpJjKzJMQ0KS/Q/CY+/B72kO/FQrsL6daQ1gzBwY884G+5CsAyxsb6wJGAfR5LzIKWKtYi8P6z+9Zq2l3UVIqFAytaR1jTWHecJaSJFuLF/TmOaxhBN1aYhQChSDgn2Etos+5BhuXLVAouFqzQm/BGrWGshIJ8PEZngfQTZ+GYqGBQU42FPbuZ9sTzSH6RcWwJV+HBJyTU3hGkCPk2bQDu1N2ZK2me7v2PvPTtcX5HPfjKxSGZi55QVSvHYLcIUFgCCKA79hJ0N4PmYME7F2S60YZLYwpBdOpqUBmXQgqMEZkIVA0lHYTpOrMZ/Ve1IWItcf1DpwZkXRMZTK6V+hb2ssewfM400FuITtrcnzMszGvKJxNLYeG3VxTswAfxaXLJPMVfQXZwrdlWywWN8qMhmxaLm2C5033uNkDzR5o9sDv90ATPG9aRLMHmj3Q7IH/F/A8HDoDeP6HlwbwHLYHLDQO5DhBATwHKddxXUW3XOc8aL5yIOYQTqomzh6OC8VDL6o1McdxjNA8z6Tilu/MCBgHbEPfnIM9Dh0OPqDD6OiwWMg4Oetrmzpg4/jgzODg4UTwRWGooBHOvz1dedvZ2hRwiJOD7rdY5ZULPePZs+e3DjggQjYDm7sm4AanG8eGIqeAsjiir169liOEdimkcIAdDv8wimgHTqNLeThrHKeb3+HMpRMUbWsX2/LoGBZ3i2VyeUunO1XcEJ3SJ0+fWbVWtx99/pkVi4c2NDjgQD4M30hbF3AisIkAYgEJunv6Iqe145ati7MWnFMcJ8ZDYGcyZZUqQO6MroV1dLC/54WjJK+A40t6/Y0dHO5ZLt1htQqAPezeqlip6FoC+nAhcgNeyLVF7FvSogEtcLClz2utYqDhWOPwwXqFyUSbHn/3tb3z8J7LyeQ8MwENTsDnkKYsVlX5XAXVdvcPrK+3oL4GeAZkwfYEUETgQHA8kW9obyNokLHOPMCsM5m5B8EVGGk4cIDD2WzKvvzq50qT5+AAOAxYgkNGwAVHOAAOONgATDjpALG0HRYfzjb9A5va2XbxqEhkq62vbtj15bX6UCysyDkH6GUscf711dJi5VrNFldXVUwSZtf4+KgdHO67Mw2Y3IYkSq/sAn1yAPTFhQUFmNpipIRT1LUsAAjZC5zZbJYA0JXYoUfHR3Z4dGDDw4MWi7WoMBogEm3imoH+IX3OpTtqCqyQaYBEDvdExgKgEDAZ+RaAcCQ6YE3iFAN4AeYx3wjyMEbO1iPFPy8wE2e9UalZK4zdxSWl9fMMAFTsHLvRe3Z3+XyKCtEhmcHPI6OjagtrBCA+bcWOBySh1LCrG7SZa5JuYAxhT1MQlzaRIl8qn2ksPEhH0eALgVFfffmlJHIoTElbWAsADGC8wzQH/KF4ZLkCaFGzhbl52Sna9EiNeNvPpJmODWSzeavXXR+eZ7989ULXd3TEBAjC9OSeqtmAbSRS1tnVJVYyX0jB0I6O9pjWLgIHgDSsX2I9tsc1x7FVvgFPVetB8gZe0I6fWQv4vbTtIx1jbNX7IKk+gwXMtbD3YR+yFjMOyOKwjjFvAdgJgAD0ALosLS2atd6o4FwAWulTQA9sgPWTdYUgKn8ngNnVh8zUtWRTWmNt9uLVSxseHRbznPV6f3dPBYoBtZBjgGUPaxFWNu1jDSPTgDkDgLe+tubgUq0mKSSxGakhcHVlz54+VZsHh4ZcdkNyJxRTPLZcvtPa4wQD4gqkxFpj9uL5M7G4byIJMNYdD9KUbWBoUIEnPg8IjqQDQVn2JPTLs7mcgiZe6wPbh5HumVtkIGEX5TPY4xPS+2beEPA4v7iw1ljScvm85jttoc++++5bAZgEOelTGKeAbbwbsgtoA8PyZK6yFjBGGrdsSvJEFNskMEbWAmsrNTwuG0jJXEaSFUiL9ak4biLhBTeZo+lUVvOKrxCgcmmNstZc7AXbYs4hxVBvXAroJqikc8TNjYoUerHTmL4pbgi7vc284GpXT6/VyZ5ABqh87trRRv2PpL59rOg7LwbKuuEFDl0+jMApYK3XLmiRnR0dnUiih8+yBvPuPlaeoUMADdumP1W0uD0m1j/rJ23li7FjPILsEfdmXcG2GGP6hXdXW6Iiy9hkKBzN35DW4RxCNhtzjD5irWTdQDqH9qEHzTqM7eXyXlCbIO/pqe+XZGoxH+nOfFdOpAXWYeTs6J9wtoJEgB0COFPXArYw+zbnAt6DgBXvxPiEdyLoRp+q8GUkp8T7IItC4Uf6F8CVv7NG0TfM9xBQ4NlIxjA/79y9Y0tLBAzv6tzH2Yr3Y38HiGXvBaiuVL3YPHOFz7MWhmBL0Mvn/rQrSLt5sLdffahaKBSazGR0RnA2fGR3xRMP/F9faXwAeYPOOONCUIj54echl/lQ4EdnhqzOnWT4cFZlHWEtlIZ7R1yM80odeS//PL8PADZtAYTmfbEBgeXsaeY1QHhOYJPzdxVI5bQsqvRNxET3AsFc50x96sKQAeb1D8ikQHqMOe7F0b2mBP0bfmZcuZ+KOJvrnmdzaS+IHRXqFmAc6bRLQk/1PFqUhVGIMhIhHFCo9+zUg8qMJf3GHAAUZ+6wztNvKr1BfYZW5uOZ+on3YJ0jq5IgHYVTKXzsRcwpNp8RkUbZe/WG5oWy9I6PFajymkEELI8kz4Z9kUFAwA7JJ4gENzecs1mXahF43uLzSYXcowLmUYF3P065xBX90EKdHpFMmszzplPc7IFmDzR74I/1QBM8b9pGsweaPdDsgT/SA7/8u//9JoDjATwP/+eA//bvYHu8DZ5zAIV5DngMECAdwWuXEvCidRY521mlE+MY7O0fyKmemJqWgwPIhrMzUOi2lhYc0rL19vSJQYjjCMgAIAgr6/KyLtkF2LjIBACs4TQAwAPUBEYSz4FhhLPHQfy9Rw9tbWXFHj58JAcUEIvDO+8C0MB7SA95d1cMV1jPACAwjjjMHx4c6zMArBzSAa7Qa8QBubmpWVdXyoonx3LeAR+SiYTS1HHuxQdv5UB/LWCmo6XD0ikKbZ1YoX/AUhn0YM+tcWXWkUgo7RkwBzDi7vS0ba6hzTooFpMD8mgb9+rZOJS/KwKIhIgXJcTxAiDGgQqyBThkjA9On7TpKV6KXiRsHWtROjAyE6KbK3vAnTAYjgCEyQ5kXDYFEHh68IWcLOmwt5j0VulLHOobw5lsWPn8TOAbbiKgN44pYBugOE4f/Um6dalUtIGBPo0JzhxsMbH3KcanPjnQz8i/ANg6+ywh8AKgPwAEskNdgyPprKtkPK1+p7gjtgUISNuzuU4xXwHXyqWywH8K08UTsN9jkgwA4MSIAUjEFO3qljOngpfVqrW1puzstCoQXsw99KVv3HEFoOPepIoD5EmfuVxVu4OUDmAGzCqe4wxDd6Bx0E/Oi9YSbxGLvFariHnKWOPUI1MASI2DTpClWrm01puEwBiccxjVSL0QCBLjLpUW65H3RxYAWQ+cSdK6cYDPSkWBPADKaPoDnsHo8qJfNUukru3GyCyIS4YEmQuYyEg4IK8C8BEYbiekemdzApmwBeYU/Uwf8W4wOAGt+BuHszoBlY64F7FNJj1rpNDv4JzYq64zK2ZalTTtuBcXpLgbgE7xJNJKJzOlT+Me2MBIVlBgLDAmS2en0uelv5FDAHhlzPmCaV+purSCfi/d9JLGFICTMcCWkdFZXlmyGrIVkU4rMkesQaSXX116sTrWQWwXmyRIVauxdlZcp/2kKKAAMBZwg/lMajugH6A0cx/JHBjOrGlcjwY4AQIAHgJb7RFrVGDKNUUpXbOZ8WZ9Yf2hTWRDsFZxH/qSMQC0wi7Fzq/VpCcrLdu0/5178K4tN85YDAxPpEcENEap/0HfGfAp1tEmUIV5zfwL4CJrO6BRkBZgPaboJun6sBAPj48MnfDrlhvr6fMCh2S4pOIJzW36B9AVbXSCRqVySePBeqwACUDl4KAtLS6Jccr8AjwEqMdmFOBtbdU6KImfalVgHOspa1EMjeGILQ57WLUr6g2Nz9HBoWyBfmVNZQ3I5DLav9g7QoFVbJe/A/5ybzE5e3tlS9QbIAuEdaleq6oYM7bN2gqIDihERkNfod8SqayykA4P95UJRYYAeykBYgAoCmvqvpd1BepcwobMogvN/VC81+25KmYmmS0tLTcWb4+JyUmbL85ho8Jk9QK09COgZjLZIb101lj6keA09hCAPdZqQEtJWhVPFHBDJo0xJ1DA71kfsS/mLHOePsEeGHeCAOdnp9bf26U1uyOZtPJF1dLZrLHbYCOnJ0VJpwGMUcehvQ29ZXTDmSsUvT5xcJVMhBRZFKfaH9h7Gbv9g0PpTRNgYm/i/Xg+gVMCMLSPewCsYpu8D2MXAkrYO9JhaIEzjnzWi4gjn5TWfGCNYg0JbG3mnrSuI4CZ32MrQeKCfZH2cV257EWACWR6oeh2i7W32lHRiz4SaEO3v6MjpTFlj2QMhkeGpCvNWrG9s6WCq8hkAG4KoK8g/VaNajm4XRD4Z+8NLHoFBc49AM6YuSyJB3H5UqBX7Oqqs6PrNa0DzAWB4Wen2jtCBhsSOnzTPrJUyP5inyOgTp+pDDOyHO3UAGmxXCekiDYFfwLI62vzjdY1JwFgs/361/fV3xU2DbIo0uRv1MXeZw2anpmx4tGxTUQFXUPR10A2CDrgjAfvzTg6e5wA0I1sK4DWrNHMBWxDtSFg1sc7dD5SPQoB6hRBd1A2FIfl51qdgtbtXtslKjrOdXxOkk97Pl7ci/fjjMpzHPilYPOV1i5sWsWE4072INuD9nV19dzKuzHXGacg98KeHYKj9C9BITJaOM+yL3E97aCdBJHn5+bUz9gAbekt9GlfUcZc6VzBJGzUmfheTDqccwjyEuj04P+ushTZ7zgvE9wgyMmaNDo8Zrt7TiYYGx3WnOXsRaCM/uAMRoYVEmissdgxX74+tgqEp0++/MnyewUAACAASURBVOd/tumpKZuiiGwuJdkWjnp1sgrFOPfi5EG6L8hMhjH6Q/CcvccJPp4t29Q8b7rHzR5o9kCzB36/B5rgedMimj3Q7IFmD/wrwfO3Lw9gOtiq658CsACWe916nGoAV74CeM7BFHZbSDkFNMdpA3ijeOh5haKHzvZSympPztLpuB3sU2wOphEgTFkHXBgtsKALA312UjxyDewrLw7HYR+nGbABxw/GCtqyPAfWGmAZRU2P9vflQHNo9gJqrQKFOHQHNjH/h10EK5YvHBbSWHEGKdoEUwbQAQAMwBVJj2QShk1KesViCV1fufY7oEdvtyQD0G2FnYmGY6YjY8l4StqzmU5YNGaX19diwyDXUG3Ulc4+P79ohd4eKxeL0l925l2XHEYVb4raT//g3OIUbu/sitkNMOAam87cEWMr0i/GUePzvMtZuWwX1YplUmnXUm1rtYauc0ZeKiqEKXmJi7LVIw1NT43FWWwIYEmkknKI+B1FRLO5pB0erildFw1nWM+AWThfBEyA64MGs5zTDk9Nx8liLHCIaS9jyzs7e9rZigCDgK+wQQFQAeBwAAE1YJ7xrgBkOIo4pzDBKJLpAImnWVfrdWnEYisAizi9DsgwiJd6f+yE++Jg4kTTn4Cz/I72CSgrjNrR4ZnYpsj7BCkD2Fs44NgPnwusOhi0fJ7AgMCNZELvyTUwegFcaItkkGJmqVxC7OhK5Vy2FY8DduFUw05DFxegvlPp0TEDbGkXYZHicwChScDuKuBL1fKdFN9FdscBKPoD55uiW1dXFKR11ikgDM7/4OCInZ6cGShA+fzAuntyClaRui47zrhGN2xKbA8bxJaZq2elU2VoAKCwdjBeAr4I6GQy6nP6IE3WwNGRp4h3OHuaMYNlh2xOkOcYHRv1+diRsXKpLpY4TEbAX+7LmOJ8A5Jif8489L8LFErEZVvUa8DWsF/WMfoAkA1mPID11Q3SL60CcgCd5xfmbXpyUsESolIA1dgb/QboCtBCsEKgVAnt6ROtHaE/aQ/rFhkl8Y6MdMTRE2eNQXoGAJvg2kB/QfrmgHsCZiINV8YOkBX9dIJ5F+WS3hWtWdqkjBsA5QrX+XoljVuKGUpn3zWtVUyTICfgZwTYwaJlrgCcAK7wd9ZnwEQAINa5REdCgULmsFL/KVIKoAi7GCZzZ+et1AusPsA2BWWq1cj2PXDImHoBRjJfCEB2iF1/cHRkLcy5VrJvslY6LwmwLiAjQiAQ5ibF5dD8B8BsJ0PEgS3GFnkVngcoCwyCTdKnrtcLeArolXFW6MWFgHl+R3AOIJoMBdYtAiH5XKeDrLmc3URFPgUEt3u9BPqL4BKgEePH+zIGjIeKlkYBO9jgFEftA6y/uLDOzi7tQyFIwR5KgGRvd0cAGyxibBlG5sHhidar0IeAe9gr85V5hs1gC4Bp/It2L+AkY8VeC9gK8ISWNWx3Pg9wTrv7+3qcEdsWc038ckWs0M6826uKgZ+X9TMAlyRVYs5M9kyNY81p+oO+ECDZ0aEi17C6mcvaqyM2M4A2azLjPjIyLDklgVuNhlXPywLLu3v77KJWt9PSubTnYZYTIM9lUhbvaLPjwyM7PSlZOp3VGolt8xVAX+6HzTPGgHZktXmwsaaxoT0ELj3IfKXAF2uS1r46jPwzMeUD2E/b+WwAWwNgztzgmSELCfAwsGR5T67nPfk3yHm8DVjzOZc5IZvnUv0OAx0daa2jdm21ywu9//k5RcVPrV6/sv7CgAq7CmikRkmSAGpDxV0JXIQiv86g5n5x1SlhftAv7EMiMVDwO5tThgPvqCLbo6PKdMF2Q3FUgG32PvYusqnCGCKZQjYLZxo+A3gt3fhazdrjnm2GBJ/qh9Tr0v2HqKBC3BT/7fPsE+7buOTc16HACLJKjA9BOdjo2Bj2BGGCecVYSVKrM6+x417sLxAr0OmHaABBgf2jO9+tDCNsknVGgZGLc+2z3IM1kDMYa/bg0KDuSRACVjfnJcZNwfh0SoAsa8pvfvMbBQeQTbqoICezpfWY92cN4DkE4aanphUMDoU+KcZ9fFTUvMV2GDcVte7pUQCCYsrYJLJtPId1kzFmzBSIigo+sycDpnPmY9zI4oERDgiv8U0mXRdfe3BN5xveGwkt5gsyJ+xvnKMYP96RtZ49DHIAQV4+W6lWlKVC8BJmOb8jYOWs9hbZa9jjWWs2NileW1DdjtMz5J0IvBBou9D5jrlB8fjxsUk7OTlTxibZkxAgONNTsFjEjr4CSmSqZ8DZgHM8/YJNjo6M6RzCe3z961+r7Z9/+ql1xNn7Lg2p/XqjarE2CCMu1yLyTsQ4Dz5LANAD87y1I3kr2xKkW5rgedM9bvZAsweaPdAEz5s20OyBZg80e+BP6gE0z/9QtiUwMt5mngOC4Digec4h2YFiB88BiZBt8XRtB9VD+i7XoBlOocZ79+6JHQ17emd/X2AcThX3K50dW64zbR0C+GJWOkOj90xSILlcxtKZlB0eolfuzm5PT78Y4TgFFHVDixmHAOcOVmxIo+UwfnPVsL4IlAhOMA4a2qi0D5YZXzhZnvrfEAuWQ7wz9SoCltbW1y2VTMvxDAWKAK+qAFKAj5eXtrO7LUcCRxSHC0Af9h/ABCzWG4o8NepiQsN2xukq48Dm81YSa9sZ6IBDk6Pj1iifi73qQYgWvZ9rUMJkq8jRCeBYZ971nYMjRj/BksOZ4fN8FidMxURbbqw1hnTNuQMeYoSamJG8HPIQKlB4cmJtrS0Wa2mVJjD390JMrXJ6+vsHBdY0rq7k3AGsALyTWnurP+nYo4A4QCZ+D8jvUh4dlkh6ajR97KwrWPQxObY4/IwFjHQARgU+rk1tob3cM6QLe1HJCxUapGAiY4ssQ6VWuQ0oUJwVhxQwDieOMUCPlIJ3gPGAUjCGcaABinF8YVsDgHmKfUIA6N7unoIBYvFLRoXxcW1SyRk0XB8VBxf7Bqzr70f2RVVfZcPc18EmGOcA2b9jDRNgSCZI3b6265tLtZHrmIPMH6RVMBbYW5vrW5ZMpFQADckWACgKLXpApE0OK9fHYvGoCJdr/gMSt3e4JiljxvWwuXGWt7Z2bHDAi6/h8FNY1O0q6cz7SkUAIvIBBEZwrnHGYWUDjgPuePq967TysyRh6nUBVnxht6vra7LHAPy69BMBs45b9joSPkgwMA8AMLg3IEEA6+hnB0tc+9UDakN2eHRi1Urd+vr79AxASlLVCXSwnjBOAC5ifxf6bWNz39ooctnT7baLtn1rq+Y1/QNABxCAlA6AK0EvxpE1AHALcB47Qd4KVjDFk7FZB9WQHHD5F0BQPf/KAXnPKgEgLukdLyo1sfdx+LmW3+UkD+A68a5VW5N0DfUJOtIZjStZFUiJAGwDdCug0NamNYUiocwpmKTYJiAZ6wLjTUCDjAlke27B0qNj6+rs0liKVVlzHVzGMhSzA2ghMFEsoqGetuIJwaucgBzmGO1nLilAGWuT/ju2v71NsUOXitnY2pBsS/9QvwI9zO8YwTr0fpl3V5cqmpnL5/QswHExsZm3uawHUS7JGPB3ArRiDtLnMB0DABrsDxtRxkODTIqEbWzBpm8T2M37YxMA6QRhCCryfIIagPgAfUvLC1YYcHY5ICSfY32SHSD3oOAW0kcNAdowQgnAURyUtnYKZHWgDBkeAD7GlPGrVHzNUPHMnR3NLZfcaAjEQluYLZbfKygmTWRY6N2Sj3J97UGxRglGSlKhheyNpN1QlLVU1noLoI/sGcAigBVrRa0esphYMyhgjESbr/WMe2D5hsAt+wLvHAKEzMUQyA7AIHMyzFPZMmB3rN1arq8UUCqWytbTN2BFip6WSgo2p1NxyYPZNezdG+vq7FFmAAH6cH+kaUKQlb7i93yevgKIBnQEiCXQCpv1m2++0Z48e++e3om5AGDY3durLAjmCeA2euWMK1lstJuzBXsUQDhzLhQGDcHT9957T0VpAcc5E9A3AML8nzHmjEEggnn29OlT1Ush045zzd07d6W9jtxJvV6xXJdraKNZHmsD8G8IQHz69Lls6dNPP1H2C4FJwFb2Jb6wdfb1UND2+bNnagtFaJHCwq7ikVxTYNADQgOOY2N88970HaDs1taG9n6Cgowx4C5nCK7hc3zzc9CALyt7L6/1nX2GIrTffvutffzRxwJQX7x4aZ/+4AfKUFpYmFc2Gprq2Dn3x/6wLfqa/9N/ZBbSHvT6OTfRFuwMW2dcqFmB3BxBJMYOiS3A96WFJY0v5wgv+OrF05FnIguHdRbgnULWyEVtbXFW8xogvDuMcABxxpwsFv6O/SNtxrrKuALiEvxiHwt9xj10XryoKMDAnszZjLZwRmD9BAgOJAD2cuYqz5EMFwWtU78rUqui1KrDcKn1kOdxHvFsqHNfiztz0R7lskrIk7EeU/SVtrH+1ypes4f5TMaCZ1IQIPMCpNiDshAa2Ejcqpfc40x7POsI1xLUp5i6QPSrK0mo+RmHjLwrFRtHroxz08lpUX1ALRb2hO7uXtVNYQyYv6x/ZCsi4aizH0EOJLlubqLitdS1ieln9ksVTD46kv0jh5ZNpyQRc3PdkOY52SkQAnQW0qqu7SXKlnX5lvB/9gix0+OA5y7bEqRbmuD5n+QqNi9q9kCzB/4D9UCTef4faLCbr9rsgWYP/Ot64I8VDA2sjMDccGCctN+ynAIB5NdXOrJyML4F4CX74WwnWK4chp8/fyGQZmJiUgd5QCfYfzilOEw4wOitXl9RnMzZKQByhwdHui9OSiKJjjeamw05HOiCAsDicIrd1NsnRxC21N3ZWQGoOKrSQTQvtAcbE6eKglqffvKpnDmcLwo+ckBfXlmRk5TP94hVQ6ErNI4BgnCAeQ8xeiYnxVzC+Zh/s2gDhWF3TMol6wPAumzY/Qf37T//4heWyaZ0Pc7F7s62bW0sWUe7F7/D4U9lM9LcBpBZWV21+cVFaTnfmb1rF2dlO9k/FriC46KidjkYwG1Rgc8dOZ4U7xwaHJTMBe/MF4BNSEUWazSVUtEt+gsQgHZtbK3bIUWturvVpwpi4CCm0lYowEJyUAHQP5fOqoYo9wc4hb0ECxVnU3qY6YxriqYoGtZljfqV7UUpu5Ix6Ouzo8Mjl+dIJK27C+d4RyDG+x98YDt7O2LJ8/f+gX45TQBx2Bpa2DBJ0ZAdGxm1wUK/+h5Hm2fzrmQBMFZIQFCY8snjJxrr3r4eS6STdnB4KLazNEuvkCHxL9oPA/XJ06diBr//3nvqZ1hhQVMdZxWAgN+9884DgdewuyjI995776g/sDtlNeTzETuP/qwIHOB+c3NIAUxIXxiNa67n/gE04GeuA+wBrKiW6zY1fkeAKNkLrtPqoDzOMlIs4Mw4qLANT06QM5oFC7K1tRUBmARtANlgca+vb9qDBw/FJmee4MATNCLA8/Tp9+oXAAMcZQcu9uzDDz5SOv7Kyrp9/NEnmqcAVTi+oW8ODg/U/7s7uyrO+I+/+EfZNv0EqEBAS9cC/l+6Tjbz/u7sXQGSX/7qVyqKCdDE+It5ruCY66Rzb8AsAJWLStlevHoq8AUwBFukL5w13SewBYcbUIW1ZnNrTxIVykxBu/u8ZNs7sHZ7ZOcwIV2TH3moSXv1el42TSAOkBZgHeA+SHawjgBeDA0NWiKdsrmFBa19gEkX5xe2s72pd6MwpAripVzGBGCHjA4KW/JuFDgGRF9YnNd4Tk1Nyp5Zo+gDmI1kyTx58kTPnpme0lzk/ZBIkSRGb6/LHFFk1loF/oQCltgrwC7PZd6HzAyAWuyNwA/jkO/Ka4wYU/odzeJQkA62dfEIEMMloOgv3jPYOrYQWP9eRC5mZ2fnAm8IZvJc+plrQvYLe4GYmImkbW7u2vTMtG3v7tjyyrKNTYxZtjNrG+sbVj71AqgBaGadnJgc11rNHGQ9BZRi3ef/AHcAhtgL84J3A1x7/Pix+or1HSCF/mI8+J3LFlGMz+UDQmHK4vGxffHjH+se2DR7BvMhSHAsLM3bT37yhdb777//XnZJnzKnvMBxw2CeApYy38qlc12zurKiQr8Uz0ReYm11RWsI/wfs4htNYzSwfvDZD+yXv/wnPRPb8ADLkdZv1mmNIcFnaddfSmrpu+++UybNT37yEwFlFJjUOp2BQd5mrXaj9Q3pB7SE6TcAJ2ekpiSLRqAGIIzAD/0UAikAltgifURgOoDN2Ao2J0mzalXzjrHh96xhFCKdmbljT58+UUaGgsqtbZLFQeLj5as3Nj17zza3d7QPMaeHBgt2fLCvori0u7enIMATSaOV1RUVTJ6be6PxY72hv3ku84pi39gp9o/t0Qbej3clwMl8YF4SVBGw1tpmyXQ6CqLtar/ERgmqAxoT7KfeCtdib4HBjv24frVLrzDX6Bc+H5jorL1r62tig7OPsYZR44UMA69tQPFiQH5AxJgV+pEVIuBLIgbA7q5smDWSvY9xhykNwAvznPbx3goiZbMKMo+Pjev5zOnufJfmIe+DzBc1Vvg96wTjyvwM0iTK1qp4IJ5MhQfvzEq6hrlKPzLeQf+ea4JOOkFQWL8jo2OaL/QLQWD6iWdRDHV/7yAqmlu3oyPk19pk8+wLzCvGivUBO+Jsw8+hH6+vL8WIDtlfAomj4Kvqx0TFMnkX6tOw3xPAoq3chzMm4DF9AkgcZKvY98mE5O8E99gDWDs4SwVJFmwlZNCoqHS9rvMmNsxzGX9fb1K38j2sL4zLyWlJ70B/YH+0BRti3KlZEILJQU6MbAPawJqHLTGu/Mwezjtz/hTpAeD+8tL7a9ADeNgf+xTZHch70VaRExIpsfGp28HzOK8ybswP2hLmB+OO3Eo8Hbeuni6tkQRr6RsCfwo2RnaAPWHLgN2A1lNT0/bmzWu1NRQg3dryueA1eqrKmOH+nMeVWXEBoE+GZ0WZCUNDIwoEIYWFjBb3PygSIHL5tPm5N1aDXJJJ28P7s5ZMdOj8bNde7Noxc4T2f9/vUfanZCQ9I5Z3h7hDwdAr8/kfSEKf/Q//cxMn+te5jc2rmz3Q7IE/8x5oLop/5gPcfL1mDzR74L++B9A8d8asf+soGtGqOTQHhobAcTEqXdcUlq7AB9C6G2dTwg4ObA/Sw6+uW8RqAfTkWhwfHCScZK777W+/sR/+8Ie3RTABIGDFwJSLx9sFBnMoF1vm8lpOCoU7cUxh8HIAd31dmNIAHO1i8lEQDafa2XE4cSPSgebZvONXX31lP/3pT+WYwFb0lOaiy2ZUazbUPygHBoeF915eXrHZ2bt6HkWaVJSxLSZHB/BsempGwAnAGyA5IAfMLg73sJcePnxHh3e0b+v1c+vMIXnhfRWkKWBP43CG9G76AQY+TGmAB94TJzCwnQAbeT/aef/BA0kAoKmLs4ADxxjhaANsCUQYHVH/M0ZyrlJJ9QmsLcBgvkIaOCA/Th+gFW2UDMzlpRiNBAgAvlXcLQKhAHl4DzmDV0gBdFlrW7scKFi9OJjSLSctvlqTrAEgMUAtnxseGrbiSfGW1QpQAHMp6O0KDOnuFtN9oL/fMtn0LSMJyRRAcaXet7XZ6spqVJCTDIeqCrACnDC+vLcYUient0W5AG0AkUkBR2MTABkHD9AU4EGyMOfnYkLD3CTAQN/AfsTpw5b5ObC8XcsamZUbgVmMKU4j749EA32IgwrbbHxsTCAC1+DcAyICgABk7+3sWi6duQUfGUvsl6+g+4ttkb5O/x+dFFUEj6ADc5EgEHaNbBFzFPvDtgDy3ryZk1QJIABa0jyPb96fgnob6+uyG94Bp54+Qs6iSr2Aho/zwCCsMJjEpsKFCmyMjYnpRZBL2uYNClB6pkhIi6etPAc2O/0OUziTRVPXi+7y99AeHHdsALsEoBubGFdaP7Icmk8VL+IGKKVCqsqOgdm8HRXBBDj2QnO0hbXB5Y+6xQT2MYtpfmCPsKPFbo0KxXIf5hLjw1x2SYd2ZSCQtl67rGt9ZBw3t7YM4JWgW2eu06WFkOiBqU3x2I6EbW+gRZ+UBAF/IwWfuaV7A5Q0KGrWproOFIhdWFwU8xAwCMY7YBWFQ/nC1pFAoY/ADmBnA8gB8sGgDmuttLapWZBI2srqsgIP2GLI0GFuMtcIJPDZ8DOACH3BOoN9YzsAo4DTgPjMDeyRrUJA6yXayheylxcvXgjIwtZ41tvF9bD94ZFRm19YsrGJCa2bOzvb9qMf/ci2tjc1Lsx19NNZewG/mCvSWbcW29restm7sxpTB3Oy1lcoKLiAxAKZQYClrHeA64CXE5OTGg/WRGQZkCNhb2Gt4jPITbBeE4TC9mCiMi+Zt4w9gCdzDnb27u629qc7MzMK3tBWrg+sddjqsE8JFFG7b33NaxpgdzBmHzx4IPY3IBj3pNgidkb7YF0DbjIOBLUATrE/9hXazhzBXni//sKgXV3d6GeAPhigZCawNzLe0nFOegFlGJ/ls7L6AhkybJ39RGCj7KgWAYVxAWGhIKnAzINDGx4GEDzVO7HGeG0Q1+PHfgD9T8lCYH9AomFoUO9GkUDsGo1v1g4YxMw39jTJU1FYsp2Moz4jCMf6TN0N7sGae/furJXKBHQpxpmVjBIBHi/Q6IW5AQ5h/fLZe7P3tFcDNjNGB/sH9tnnP7S11TUFbNjnsGnYsICHZC4gASeZGgUojtU37OsEo7H5ILtBJgtBNub782fPVWga4NU16B3U5ZtANxkK+e4uBelph48ddQYI3mfFzg7FGMMaS/uZKy4/YZpzypzK5aQrjzwJY89aNTE+anZ9KcCR4M7MnTvSsCZwDXhMtgjnEtZIv0en1mTWLgK37FHMDcaebDH2YGn8Hx1Ze7zN8j0uSybJrQZkhW7tWfQdthyuV3H3bJ/2WOYCwWtsmf3x8RMCJjlLxhPqD9YF1o3OTg/+sS9hT9yTANH/+bOf2UcffSTAlLGCWb20vKj9WvZxcCCbop2MFUXb6Ttsk72FAAFzlv2b8yBAcqhRw99Zk3gPvrV/RQVdg7QQ78S4I/nH53h/fodNs9/wbpzreA57HEEr5hlzj/FlXqkmSKVqd+7ckzQdgXzXIXd5QuyVsyP7kGw8ktCiFoFr5jcUDOFa7DMUyMVuWVPa28gccjk65rvrl2fVHs6ufCsL4/RMNt3TVdBey9xFsorzCrJQ2G3I9OKMx5nuquXKUhnPtFHQsHSm2gFIqBFM83XI1zXuRyAOsJs5xr7EOZpaJcqqSqcldUVAjXXuiCLBAPL5vOY8Y8j5gnWXs4n7G60au4tq3WqX1HpJKLhIrYa5N68lQXPvzrTWByRbCAayPsLoaHE1p//iC9sX6SeA57EOs/akgs1vk4Oa4Pl/vf/Y/GSzB5o98OfZA03w/M9zXJtv1eyBZg/8G/TA2+B5OGiG2/4heH5zha6qa9gGfVCuDazzALz7/9vsusU1REnjDSxzUp0BYXBOAgADwLa2um4ffvihdAyPjx34BSTlc7D3XLcb7etrOTJHx8i+oJ3txeMAUnjWhx9+JJ3UADIPD49YMhmXnEQojIWDh9MESME3Ti+Ok/RT0xlLxxMCl7iev+G4AWDxf+lTq8hlSc4cLBvuBbNMzkwup7aEIpDS4o5AaJyoXDapA78AAIoJUmxrfV3OEv8HCOJ5LkXRY/GkyyYIJDNTuwCCYYHSjuAEAHIk4h1W6O2Ts4qzG7TQAXZgmQJ8Ad5KMz7ScBbTu79fWpiwAdfWVuUY4rQCRDLOtJXiiZ25rBwjvkIRq1BMzzUvXZ4DFjo64wAOgIWAVOhk8je+YbUBggDwwGbECXcAnhRgirIl5fiT8g0gG5hj6JkGoJGfAbT5HMAATpkACTOx2bG/4Kzh8AH04zQCMAT2LOMJcAdwBssKYJK+AXRGJxiQFfuAiQgADKj/7Okzm5qeFphBqjwpxgB3wyMj6m/6nWsBE4LuJowxL07HGLocAvZMAArgJ7DtAL65B9Ii/QAGgH+RzcH+9+KmJTGqYIsiR4AUAHIWSP0ActNvON+0G8f98PBAgQH6EaBS929xOZcgF0NbkCUJBS0ZWxxaABacZoB2JAPcyW2Rs05ad2CKB6DVGb0NGxsbFwAXgjiTk1OyWclqHB8LuAD0Y4wY/1y2U2MH0AyoDPiGU41tAVgQHFpaXBRDnVoJgCu0AXvjfcScXVkVMMo4SpaDom2trQKOXHDKZZkYC/SZaQffQWIHJj7rCWAxY4edAkTQbwBkyDPQZ4Alz549tZGxUQEF2CM64QAWXMfnVPjw9ETBJ4D0zfV1mxoZF5AAOCQg8opU/KhGQMT8RBaGZxwXHTwHNAYEY7xVAPL65jb9HnAEwBtgEpum7+h7+gbbDLrEAH4qQHtyasWTIxsY6I8KpZK6j/zOhdZPxh8QOKzLYc0CtFRR4BsK68GmT4n1TH+xbiAXooBRmXX7xO7cmYmAY9eopt0uXVLQPQA20aa+vEY7GB3+mICUcvlM7cYeXAe4cvtZPkNb2TfEHG5t1bzAprgHayy2zVjyrrCFYbcG8DGwzkNBPZ8XnolCEAJ7h2UseQGxgX0OYy8AgQSiaDPAI4FYCuWSqcD1pdNTjQFzmj1noK8ghjRrw8bGpoKnhSgLKOwP7J+Sh8F2sUWkCS7rFo+1SvaL9Yg2sFbTnqMow4D7Y79z8/NWKAyIpc5+4PUdDu2dh/c1Z7xmhUt7cQ/+BrhX6C3cgvNBO5520x/MdYBj3ntjfU2BJT5fPC4K6MY2CSRiD+wPBERYYxRcvzFJs9HnMO5DVgKAH4AYgGAIOjauLq2ILRYpEj2ovgIoh2VNWwBZnT0Nk3zAtnf2BLADwtNOwGPGG2YtYLxL+XhtDH5PBlII9DDGgHxe7LBf83lm5q69fPHSHj16JFvHjrgnUh6//vWvZbPYYChEzrzic8x72qw16twzOFjDaLMkoep1BYBYk1kHyHYiQMjc4kzgtTc2HxIOHwAAIABJREFUdd1JkXoEvTo7YLehoC7zSMD90JDWSABfFb1OJjXHGH+yKXLZtA0UvI2MM21hPGkfbcUumSv8jj5grGg/tsI5g+vpY+7NGYZ+4/pnz55ZrIMCme0KTrCPEJwmmEgbHUAnGNpunONevHxtbW2cJw41H5gfoUg574nNsSZh95Ak/umffqk9Bruiz2B6s97yrtgfQSrOUbTn7t079vj77yV9RXCCdjOP2WuYW9yfcQaIZj1lzni2yI7WE4JnBHkI0HKuYa6zjrC3hnWDMxZnI/qHa1Qs+PJS78tW53Uorm0RqaZCn4LEZGiw51PAknWR9whscp7r/XRqd2ZmFWxZXVvTHGSPyuZcFobrCXTRny7D5xJ12p8yFCb2bCH2nrAOMQ8VGElRjLMkMNyDhUkFbDkzT0xOaK2SJE7xzDKZTq3FLiXkUm0w1Nk72PsJ5DBHOYPUGnVrjcUU5CIofnnl9SawUa8xdB0F6S6NCa+sMM7OjYbuT5CT9SHs7aNktGQystnD40ND3oc1i3elb5lnIgHEOvS+ng2RtvJ5xZbWNi3f1aNgQLy9zV6+eG4ff/iBxdVP+CA3AtHJBKP9qptxm0vo3gu2wj0l1YL0GvttW8xaO1JingfJFq5tguf/Bo5k8xbNHmj2wJ9VDzTB8z+r4Wy+TLMHmj3wb9kD//lv/zcxzyVv0gIw5oxovpT6GGkD4kzDPubA6gWqHFgOB9WQ1v67z8asWqd4ZkyOWpAMIdX6t7/9rX3++ec6SAdwElAOttXk1LhSzQEvYfbgNOJgjI9PSkalXLrwVPW7UwKuxA7O5OQA4ajChMFBe/fd9+TcOsB8JUYRzjHPxYnAyQdowClzlk+XnGiByX19Au9gw5EuTlE1gFyAHsApHPuJ8QnJMAAOw0bCOaP9sMBwYMS8ymYlv0BxLPqVlNZ8PmMdHa4ZCXgc0tlhTeFMACqH8aBoEw4ZDpAKjUVsWxy2J0+fCOin/2CdPrj/wObnFwQ4wGLHMQaM54vrQ/r5NDIBjYZAOZ4P+IAURSiqiP4xAQmcRBy9MSRTkC7o6rItCqQSdOjrs+0dl7QA2MDZ/O7779WPsJEowjc5NW3ffPvtbRo/z8PZ7R8YEBCDRA7OGeCK0sy7uzXOOHIOsp2pSCJOOg4ofYpTTR/Ant3b39PvGDcYTrwTX2gQcx/eH0Cd8aAP0RwH1OT+OLj7e/tiUfLsxYUFiycSSi0GcPjoow/t5z//uZiznhpdsZ3dHfvxj38sYFUFvGIxsS+ReUE/HQA9pFjj1BKMQD6I6+kn0qYpSIqkx+7engAv2s68gHWKdAzAw9ybNwKF+/t6rb211RgvfgegA4gFeAmQi/QHs1Ts154eFV10IDktECTYNX0OODg7e89293Y1d71AYVrOMF9Bv9jT8VO2vu5gEnOEd3IGl8mR5n70NQEO5htgDYCGtEqPAQWRQ/AslqnJKbUVkBX9eEAh3hcbR8LHmenoA7frHrzjq9ev9DNSM9LojXco04E1BLEdxpoMABi8ZCuQaREAyKBRTMAMUK5y4cGcYMcC02rocWfEYka2if5lPfj2m2+tqwut65jsmbb87Gc/sx9/8YUXmY2yXPg9YM7BoQegAKkBJFi/mMP8TD9iwwRdGKetjU0rFakd0Kpn9/SSnp5VX7A2sEYAmjHP7t2/b4uL83Zycix2O8AL4DlzXeBXL0BQVcEwpEAYZ0Aq5rzW074+L6yHtjV6/xG458AZzNVVASS8B0xklwuqi90MyIf983nVZzBTUADGoooKEkhrNDQu9BHBK2RWmAfo81Po0DMAWm1o2Isjsu7Rd8gA8CxAoJ29XRscHhbwTkCBoBTzlYDg5taGAH7W7Hw+p3X0Rz/8sX311b/I5ihayZgzd7AJ2kgwFaAKpi/rCGNLRkVPN9roVwKksEH6GxYrQEsIchL0gp0JIM78oV/oR2z1+8ePDRCIfY73Yk2amp7UvgLoRqATJOjjDz/SWDC+sNoBxQjUASoTSPqXf/kX9QMBVdojdjOSU2YCDwGfYFAPFHrEUn361OcvACbz8b333hUoC8CHBjFBHt5VwZyhYelmw1hnXaQv2VMAzAH/yBjh/29ev7L333tX7GvWAx5OWwHyvDjib/X+krWCAdugaPCgMiFYHzY3fO1nLnA9e10ItlNXgnVgfHxCaxlzmmANgQmCubDNmRv8X8WhIzYzz4MhDLjN2gEw+8knH9vCwuJtthLyZ7v7+14UsrvbTorIKe0p8EaBVEBfMjQAFLFR9teT0xPti6znZP8QPOSFuQfzAukq2s9cYkzofzLL6GvG+MWL5wIWGQMPsO5or2fNYc4zh1k/Q2FrxpSAcAju0C+raysW62gXaxyw8qGkmrz+A+vR3Ny8bA1QEubvy5cv9P8PP/xAz8NGVIC5PabrGX/ky7CtHQWKXHolAL6Ax86IRnJsVRkcjAfzmXWI9Yj1m7ML78S7+tkgLXvjfZgjT589s8MjapG02/vvf6Dg671796X7z++wGyR8AHVZn3Z29yQZw5gjj8TzKJAu8JkCnCmCWS5PNTk5bfNzS8pSYu357PPPojNnqwIvzGfskfYwR8dGhzVnCS6xPxPwWF5a0v7B/2kDe+sSGvX5vBj3K8srCogTAH//g/dta3PzNijEHkxQl0A+mvOsibDDJeN1dqYzI0SPh48e6mwCS/zFy5c2NNhviWS7LSzM3Urn0VeMJWPFGNAe9lWCttls3hqNa1tbXVXQiGwu7kWwk3nJWRphQ4JnAP893RQ4JuiFZGA+klHyWjWMcThrJ2IUxySQWrNi0Qtrsw4iD/b6zWvZJc/T/kZGaAvF1zu1rygDrbVN98MWyFQgyCMpLZ3/sYuU7IA+09m+pUU2zdrC2LDmcwaB7U7RTuyNZxE04Yu5xZmCz5Npim1xRsh0dtphJKkVipRSRJ71i7MV9o1tkZ1BYOKkRLaRF+O+ubqy7779xv7ypz9RYe3ry4aKcEMUgcjDPEB7/Q9lW5inkmqh9kUAz1tj1hr/ffCcvmhqnv9bepTNezV7oNkDfw490ATP/xxGsfkOzR5o9sC/Sw8Angcm6tvM87eBdJdicc1zRDkB0Dxd+/JWOzB8NjCh0Tu/vKYwYkJOBs4Bjh+fAcTCueVgzu9xXnHQkQwAAOiIt9v4+MgtE5EigelUVozq16/eyMlOpuIqogWoTbo2Tj9p7EFLEceD62DwbGys28BAQawY2ofjE7R+g7QEh35YTzj5AE4wEXGOxUanoN61yzYE8JD2A7bzBfCFA4YD6xrd47dankEuAxYRDuHuzqYKhtJeHC6YhGIOR7IgAFIqLBXpm8PMwWHkepwN3otrxH6PAFvJS5A+fFy0mxtni+NMuJOcFIhAu3Tfq0sBlzhdgGbONDoSuKUCcHEv/gRASF9KqxM95UKfHCp+B2LFfegfpTV3doplC6AMQxOmaW9hQOCNF86DCdkRsX7TSgMWaHtKQceq+gpHHAcNG5G+ZyYjhhnPh/0GMIXd4LHBggZEhk0F2xpwDp14bJAxVrr61ZVsCyAfRhuAE4A5rHT6kHflGQCzXK/gy9WlgCWkU7BHnEYYj7AWnYlvt8UKaScFyQDqAHXoF/S0cboBmZDy4BleuJCiZUdRP+dvQUTsBukA9FtxutGADm1HAuRQTNdRAcaw6GA4+31dLgGgIUguAFCtb6zLkWd8AZaD9i8Am4q/DQ/JjmkLfQ0YSh/wf8A8wDQcVuYHLDL6hncE3BKg2t2lQA6BE/oLNh22Tl/MTM+oD3DEKfAHSKEidrE2W1xYjAD4Fr0jX6R4Yxu1ekPAG/cD/GauIxsDi9yDWt36LEERxvC8eiGgin4BeILdif1iJ4CvSPsQcHFd9pi0yHn34ZFhAR0UVQNY51mwP6UfXgBQNTGdmXcwe2emp2/fk8+MT4zLBpn3gDQUEwWw5d6MMfMMAI/nAlwQFKL/JSfV2ibAlyAVy6gDut7vfD6wMcO6BO5RucAerwQO8S9zDMY38w0dWQB4bBxAlfUK20CnXWDa1dVtJg2AorP6kmo77O6wHtOvrEuMH21l7aMP+Tv9Q98QqARAC8VfWTcIHhE0Uy2Dnh61H7Cxoz0hG9C8r3t9BhjqgPuApIwl789a0NtHW2CUo4NfFJCFTv7SktdUwA4BnGi76gaokO2lZz1RTDYeFyjEeNMPzAekNKR5zHxUXQ7XOaetrBfYGLbGuxJEw6Z4L0Ak1fEwky2xbrCeMDa0S8+ve4FVCpsyH2BFbm1s2fbWlgdJczmtk6wZBFyl+d7bKxsjiAmAynqLDQK60z5kN0JgTSzqjpj6C1sCrMauqNXAnEcagXEBmGIfvDMzrfUTfX76n/szHux5aJrTh6wvktjI5VT0kP1bwYH2dtkQQFgIfrEe0Af8SwAop+KJHQpMEQgIkmWA3OyVvCfjJwZ7T6f2n+IxBSaHFaykDXPzC5bN5GQbc2/m1X4K5fb25H1dz2b1DdJK8Aa7gpUMwM9YATTGE+02c5d9teIM64uaJRIpPWNjHdmxSa1Ny8tIZMQtlYkJCCdYjC3nO5F4upZUFXOOtXxpcVl9x0bG+JMVQduUKRVJwHAWgGUPmIgUDP8nA4dzAWA8oDb2EI8nNK6cXQi0AISzPhFwAkBE851gJKzaQl+/AoU8i/azVzFeBKrZ05KphH366aeShcG+CX6xJhPkxv45Lz1//txqleptBhiSJ48fP/FC18mk5hYgLe/KIUBrXsmlswD/GTfmI+/MOgWYzt6jwpXlc9vdO7DS2YXOB5xnyIqjvcgTMdbsbUHKjblVKp9Z+aIse/rk00+1fxL0lhY+xXM5z1xdaS2vXtRsbm5J6zJ7x/37DwS8AvazXvLFGYe26nxZr9r62prmK3OVNR+gHBtl3QKEVuFtNLGzOdcDPzryrIi+PjGxF+YXFCxnnCE6FPoo3u4FqLE7Asrsl/QttWNePH+uccPmFVAY6Jfudl9/Xmt4KMJMAIm2vnz1SgFObIE+Z24e7B9bNtupcwnyS9gRY8P+cnCw5/JrLS3qez8jtCi7hL7CPsN5gTWHsxNzkEDg8sKytbZ4/RD2ZfZ/9gwKCjMHKDIKoQTJFN6VzADAc96DPmL9J3hIoC5kPNBm3qV6UVddFMaJNYO1hzFkfjLOXB/qnAyPDNnu3rYCsTD7WScDAQWbwl5Ze3guY90/NGTr29sKljIfuA9zHAJKKD6KnTIuBJga1xRHph5Nu+bUP/z936mW0E+++ELAeVsr3wD+kSTLtRMn/thXyKClLa3x9C3zPLDPm+D5v4tr2bxpsweaPfDfcA80wfP/hgev2fRmDzR74N+3B37+f/2vN4F1DljyNoDu+pteWEea6KRJXl0KUMAZCCzzW3DdwNavo+tj1rg0FekB5P3Nb35jX3/9tf3N3/yNWF8wbDj4A9jAnkX/msP2j370QzG0P/74Q/v+8bdy9tECNmuTo4qGMaA1+tE4XC9fvpJzLmauGLUZHcxHR0blDOL04iS3tbfag/v3VVgNh4Bn8w6um1yRM4bTi3MJcAKQ8O67j+SYAhbg5PAdgCaex4Gf+wctTRwIWL+wTT1tvksgCMC0pymv2e7OlpyCAMTimCrF+uJCDE7ahvOH8wjo0t7WpmJYgE5BciNIFgD6wPDDkRodG7P1rV2lxIdU1VDkTMBSxCp1sO5CjhHjCEsLpxAwKWjhcn+ud/Z2iwAsnJe1lRWBOKEoI+AE/cX9+Zl20z8AIb19/XKgQsEpfk/WAWxmpVJ3uyQKTC8YcTwHwAMAhd8HfXru6QVlnWnG89BpB6TEkcX2AHFoE/8nGAG4GbImsA36A+ePzwTJnb/4i7+QTfLOQQaC8cRB554wpnlvxh7HNDBXASBIlQYkxo6RGqIfsR2+GHPGMxRc4z0YJ96P38EsRNYHNiCgXGCiAgryjvS9JIro++tr9SuFCek/bAiw6y//8i9vnV/6Snq56JJ3dupn2sM85F5BngEGH23HXrFP5l1g+wWNasDsICVAn/J3nnleBpi7udXz5R5BEgNA61e/+pX6hzGFXUoRPN6Z8eJaAIDA1KM/AYDoZ+7tDEU0ilOaM8xt2hGccYBVAFyuFSiUgxm/rn5hnEKRNz4D2BOyDrheaeBlAIUbtQd7pj3SVo7F9H6uV48Wfo/mGJ/Hlrj+H/7hH7QmuRzNpb3//vuSUpi9e1fFDAHF6Seu5e/cG3sPIANrBOM6FgV2uBftxRbC33g+7+5AnLNcR8eGlX0DmBCK79G3/I1vvhz088K5/MtzaDv9gk2Fegj0fQDEAaNZH3k+f6ft9APPZV5hE9yLOcFcCYXggrQN78640df8nW/GGBtgHAF+vPBpXP/yDTDDXGL+8Q6ss7Spr9CvIBAA0srKsvoPuR50kSm0CGsRcIjnAcjxDowDcw/wl3elr2GxElSjz9FMZi/BvoPdh/4mowaWJ2tSWFu4/ssvvxSjlS+cBfoAIJixgmEe5AiCfBIXMccJPGFXAPejw14wdGF+3rXmM1nZCvMdMJn5TJ97TQ+yoGa0Biib4vpaY8m8+81vvr4ttKssjFevZIusE6wXjLGkYkpnNj1DkONCYCy2Ayi2ML8oKRQYnGitw9BmTQE8Hx0btPW1FYGwZDEAwNFv9C/X0I/BzukrgjW8j6RixGhFRqemtjDmrCdaX6oXNjrumVVv5uaU+QTADfOWjKyba4KLvfb9d48FgE9NjtnIEHI/a3p/9gTGxDMgGuo3bCVIclxbw/67//6v7B//8efWHotL+oH78AyvfzJgO9u7tr29a515aonUbGDQpbYUoDqkqG6rPXjwjmRTAMgrFxV7+eqlWP6cIcK+HaTeWFMDu573VY2KssteYL/MHezM998TZQ+EzAQPAG5KHx8A/dGjd/We1Hfh2QTQPv74E70D9sX9CSBtba/r3RlLxp2xwQbpa5jWzE/WF55P5g2RnsD0Zk/lWtrP/oD9I++CnTKv+J0CohFjnj1X2UpmmjOcibjmk08+se++e2LxRFIyOhRZpr4DthEC0zwHG/Z9+65dVL3IOFlatI21nffCpugL7Jj9kzUAZjdtZ07+9V//tWwKQHN+fu6WYU076VuCWMPa008VrPj888+0dhG8Ye5g72G/w3a++ea3Wn9gXjOnmE+sX2E/4XfMQ8BkAruhuCeBEdYWAkahxgpgPkEJ1hgVI99Yt5PTIwUoOGOwPioDqdHQNSrS2dZmzBvG6+nT5zY0OKxnsUYQAGKOexAjpv5w0NqLiTfqVWX0ECTTPKCYcaWi4Bp7DIE1zjG72/t2dFRUOwgkM4/RISeIQFbb3t6OPi+JwURShXaVeUVtgmRSNsJYcT5C/i0UPKUtZLRsb24ps5I1zIs9t+q9yMLEvulb/k5gHXlFMujoBwIWgNzKOqJmSSKhYB5AvhjlZOG0tCkIxf7vMlGcs8ckAfP/tPfmzZolx3nfee/S3bfXWTCDWYEBQIqgAIg0YQUp2XQ4rDAg0XL4U9iil/BXcShkfg6Gw5LovxQIE5QsW3SQIgkSIgARmH3pnl6mp2/33Ry/fPKpylP3vBejsI0IqM+dmLh93/csVVlZWZVPZj1Jgg2n9zhV8gnB7nsPpssH6OBXojAowRiSB775a78WxUJZp7G7/Ka/p2f4B/Of8SRsZKHvX5rRtvAZPyt4/v+vj7k+fZXAKoGfPwms4PnP35itLV4lsErgZyQBMs95VYDjpWCoecwrhQsFQ4+TAxzH2aB6AA9J9yKKB3Ge7+xC7XIUjhbOMEAj33EE+Td/8zfjMzbc/BwcXAsghw36ZgO/4suRSftLv/SL09tvvzv96Z98b/rmN/9mgOy0U07vcwF+ReHOfbKVrgVYgcME4Ad9A+ATHONw8TojBocHR4r34fABzrCRxvnEscHhhHKDTT4ACOB/cKPDqb3ZhBPCb8BtnFrAYhw5QDVoBnCIzPuKI4GTAT0D2U5vv/njOGYK6IGTCyCFHDl2bJ5LsrjJVrr38cfTrRsCf2n7M7eeiYw5gCqcIbLccFJp+8OHj6Ynp9P06SOKGkIvcyXajCzojwMkzkJinJQBdBjOEkAAziYOFeNiEJd+Rcb3GVQH10NWztzG8cfRpf08ix/6TeE1ssVpJ6AD7Qme2uQadgFBxhHHzZzmtJnn827azn2MrbK2xHlL++kT4+ZMST7jb8aOz7ifZ+PIimv7KJw2Fy2lnzwfJ5zvuJ538TnPoA98hp7E8fQXX4zf6ALtDf5MMlwJjrz1VjiQ/ISuTVOABvxwvbNazbfM8wGsIis+Mm9PA9QGcEDuvBsnHmf+/r27kZmKsx5UC9DSvPhiAFv8jYPrQqify2CO+wFA4aP49JF5gh7QR8YbWdN2wAHGDmDGXLvO0KUdmmuvTQ/uK2uXtgMYOXOUNqAfpn7heoJFAIWcRICShAxhsg/pp0+aEBwgYBOUL7t7cYKAdphyAlCFIAlt/uEPfhhH1AlYQOVBpidjQ3t9moW+OphD35FjZKy/8ELj/uV65BW8ti+/HPpEO1UIVAX20COfKEE26Ag/zFXax5jym2Pj0Dsx5tYhfgP88U5AT57P/Ah7wRFz6FeuX48MQ8YgAh0ffhhjAfDCTwBPB5cjcxLaKsCI4MgPftrTaBvzj+dzn/nZAVjIJIZ/m2x/QCoVbbw8ffGNN4LOCtCITGh+rl2/FmAx4AbgImAmv9HzL3/ly9Of/smfBjgRPO6XLkUwB1CHzE3aw/VxeubylaB2gnOerEHuJ0MXcMRgHYC0T5RAw0EwkBMqyIXxPz6Gl/ok2gTARLvJIgYA413cz3XI14EA/o08CLhFVunBQYwRAbHgag4KD53y4Nm0i+uRL3ObOQWIDshqXml0wIEvn1IypzVzHTAISg/GLWwR2avw63Ny5nMvhG5x/aU9KC9+dfrxj38y/cmf/GnYD9rhQAzXma7FPN8AabQFegXGF1oY1iCAS/QpAmd374Zs4FD/3Ausfcj14wAVAflff/2LsVbChf7yK69OH7z/YYwpRYWvX7uUIKXqiJDhjX53rvirMb+x0889e2s6O+X0wpsxN5A17UU+tJG+0CfsA2P2/AusXQ+nd999P4K5BwfXp1dfge7mJIDEL73x5ahVAh3Vyy+9EPQ0gKBQdxEYJ0jieQrFB2AxlGkEqH7lVym2rczuH/zljyLgcuvWs9NXvvyL05//+b+ZPnj/o+nrX/9G9PtsOp7+g29+dbpx41oE6iPD+MrV6QtfeKNRlxGIc42FGzevx74Ae/ev/vBfBVCJvmPTmJ9/EVQYAK6sZWfRZ3SK56JH6BntNrUcQX9AZ2zta6+9PH3+5c9HSIbTSGRMsye6dvVaUHgB6kNHho179513pl/51W/EXEXGBHl4Fqd8oDnjnQQraBMFs6Gd+cVf/Guh94wF9pdxDEqoBMV/8IO/bLVoeB/rCX1A19mzYD8Bm7GDfIadgxaGhAP0iz5xPbKJ9T9/oFSCxx+7SaDmzt2PY84oeP0g7mO/F3uQy5cb8A/NHHQu0I0QrGIuKnnh01h7aBM0MwrEnU7/57/8l9Pf/LVfm/7y+98P2hhkE8GqUxXJxTay5/P4QSVDcAI7w+kA2sG8x4YxBwm88j37AGwM1IG/8Ru/EfMHGUCRhDyhGWF+ovtf+9rXQ7686ydvvtlOIJKFj02MoCKUTmnLmd+ibfo41nbmHtdyog1w20kT4hunsDB7sJ3p+OQ06l+gH9C58G+eiX33KUQCYgSizk6n+IytOnaIbHZOQVAzgWx+rSvsxc4ie9snQRk+J7bw73jusTK2oxbN3i5lNJUsw4f528k089+babOzF/3z54wZ+z35BOpLHFY9m6aTaTOd2Cfgc3yN8Be4AN9hNzLx+SMKUB+dBCUTayaJHXwe9UGoFBrXxIvif27jOn++3F71F9txunt5Oj7rSUErbcvPyNFcX7NKYJXAz5UEVvD852q41sauElgl8LOUAAVDDXgbYHW2ualb2u/pdHqSBbTYcBuA9cbcmRwC4uE3Bdg9DWeEjBUADRw1QEyuBWQB/MFBY48srtmXp+eeuzWx/wckA5zBefmLv/jL6Zf+2len27d1RBRwhWObyvh6EE4PGSw4ZLzjj/7oj4NzGXACMOjqVQGqXAuIRNsBkmgDmV4AbvBCAxRA4wAnKHIwpQwZkjgz3APHJ8Aj9BA4fTjYON08H3AU54z+s9nHwQT8wUEk6/iHP/jL6a//8lcj4xJnF+5aMuF0XHwTfUMeZKZ99OEH07O3boXzDvhTM+V9tBaHDRlAu/HSa1+c3v/go7iejDzkJsoNAYSMGc4+MqC/OML00dzzyDq4cu/fD/ngdAPKAQbc/ujDALNcYAywH3nQVsbTDhHPh17iw49uZ7bv45CxnVl0gWcE3cszz4TMAIJdnBGABTCF72iDM8xpuzPQ4b4HDACoUYaqiqHiiPOsoCq4dSv+512cBiDzEHkYYKDPPBsgxI48z0EfHUxAFwBceTf/po0ARvzNs7kOcEvHzK8F5QIgGz8qGgrdjoIbPAdwHBDkV36F7EodkX7mGehy9kPmtFVyvxXBEYpOkrGH3EVlcSueb5qZXogWvvZn4og9AFul3mDuAnpCA4MORFuvXQunn7abE5S+A8ADBKITtIf+kbX22qtfiCJiAMdkGBK0eeFzLzSAGh0gQxyAnGKxgOcEuZAlYIWzIn1aBX2hr9gb5IIOMAdpG/rD5wY+kbspJQBQXniB+fEgng3QAqcx4CCgOyACgRv4fpEjQCA6w7h973u0/asxr2gTNCbMUeYqgAt6h57SVnSI9iFvxgxqCB2PPwmaAfTm4Mrl6flnn4s2Azw5uxh5q0Cgjr87E56CbNYl80UDxiFnrneWKKAUfOf03ydAAMzpj+o3nMZ3PIvnY1t8QoLxAljiWfSJNkVB1ps3Q8+5NgCefXHMcw32ykEH9BaX7p2QAAAgAElEQVTZ+GQLto1n8V76yfODh/7SJQGTBwfRT+SErhMQ5MfBO2SI3jLn0FV+M2Y8A9AbcA07ePPWzWjHUdS4uBnvgWLoxc+/EMUgf/ijH8Z8wN4QPKI48tvvvB0Z3NQrYA4hDzisCbTAY0wbybimWG1QXTx5rGz/jyhu+EYAoQCb1E7gdBDrB3oE5QvX4zhA40BbAQd9Kut73/uzGH/u//KXvhRBhT/+oz+OYAd95MQTFBO0l7UHOhHWG+zxV77y5VhP/vk//xfT3/k7/1kETigoC2UVY4KuvPPeuzGu9JWTFMx/5NjXmuvRfgIO9x/cjf4y/qwzzz//wvTOO+9O3/uzv4hAAqAUsoGyjCJ7777zdsylkGPqBePgWhv0i+AYa+vjw0+DigP9pz2sb+I3/iDWDsYeGcTJnf3NdPj40XT37v3gyGcdvnUTvdmf/uAP/sX0/HMEmZ5Mr7/+hTjBtNkcRwDJpwYAXvmfcf/ud78b40pQ+dvf/s8nGMioEcL8fPstZMO6/fz04gsvB2D+T/7x702/9Vt/P/r1jb/xtelsQzbzJuY8mawE4QDbTeHz8cf3IgjNu1597aWwGegr48z4OWjMeEMJh00Hp2Ot5DonDCAzsmuxI1H8eWcn7IDA859E8B+7zuecKHty+DgoWqIg9jWocA6m70E/9dprsYfgtAnZtLEH29nJkxsE0W8JJNzZxNhCJ/X++x8ERZFOBgKibuK0HQCi7Yiobx7ENcx/AcmAmjtJv0bhZcB62rhpVCj37n0cwTtAS+8D3eewqdeuBqgfBW0PDqajo7PQO56LrUZGrAOuq+HAOgkBO7skVhxncBu+agGhptXwusl70L3rVw+mh/fvB22J95hO8GD9Qk4OijEPQVKdBBLzFcA4AHcAWAG7/s2/vV/1GkifSYQQRaHu428A652dS3k2Rc+xTCq9YYDTp2chB/rW2wLYLP56fpA3e0M/53SznwAwpUt2Ipvcz/e+bTqFdelsunL5IL4HNAdQRi8A4/mMZI4A3wO83glqMdpCr9ErqE6iT1lUnHlt8HxvD4BaY27gvAHoXMS78jdB0p29K9NmglddEEsDtLNukq+N8YW6bv9S47cXwK3/9VSB8JLHNJ2cqr3+TOA518SbZuMYd28Bz61b3IUcLl2+Mp3tXplOOEObY7iC5z9Lb3N91yqBVQI/LxJYwfOfl5Fa27lKYJXAz1wC3/lf/+E58Lw2ws5KOF6bs+koC6cpS0fciMoIOm2ZLXYo9vcvx2YXANfPEf8195L1It5Hsp0iK4RUGa4/fRLZ5wDuOAk4wMoYe2Z68ODT2CyT6KzMFDJqcDbkMPBu+CaVQXwzMuIAjAAbVDzwUnEeKHx4LQACAyL0CQfUxVCV1f1QvJuRYaz+AIICapojVtnhONNXI9OWzCEybwEfOeL/3T/47vTNb/6H04//6kfTN77+9XCOo73pdOL8AULBXYwHAcAW2bPHJ0H7oOOpogkgA96OKs47vOFvv/vu9MrrX5w++PCj6fMvvhiOLcAcoCqAhx0oZMHn77/3fhbxg6/5ShTwoi1yrPR8MrsASQAi3vrJj6cvffGLAkivXg05km1EuwDjGRPuBZSD2uX9LP6FbiBPxpDvO0f3TowvMiBr8t/+FfyZX04uWI5fHzZQwHqm7PZNjBWAAOC5wD0CFXsBgDFuBF0iy+/a1XgGhSGhEOA55mnXKQdREajw7H6ASoCpcKkD4uHY4bgjC9rJ/TXQxDyBD5rTFeJOpuAfHLjK9BeHpzK+REtyKTKHAdKcbc/JhHDQw9HV85Ht/v7utLe7M/3hH/7fmalO1je8+XIscZgF/J9FBiz834wr/0chugBZyb7T0Wm4vA0MiHf7NE4zALLo1MWzGQxhLpJVx5zSuwCU4OgNQBn6n8PDOBkBrzUUGprbZwEc8A4yzZjPKhh3NbJpQ782m3hH6PLpaciTH9Eh3Y5MNgAG5iTjyPU+4cLf0jfpKM/2SQGAvaBmSoc7QBlAkAQp6AuZ0IB9gDIBAJ0g5/3g+KeY6Sef6MQCOonNUIBHgTsCZjyD8aMNzAeACO4XlRDFG1WYmKCbs6R9QgF9RZgEJ5w9jswMsNuu0H/VbPg49Jbn8MNn6Av9A8B0ITmeD+CH/eJZ6ASUAwB+jBefAUpyv4rOHQWdAydsfDrid3/3d6dvf+tbAeQCQEeA89GjsFvYIPSVz8kGBuwEnOcUDZmX8J1zhF9USJ8E/QrBCU4YIBeCVrRP/MQ7WaAWG3Y6vfv2O5F5/Prrr02vvf5qZLf+63/9x0GtReY8tS8CIMpi1pxWQo8J3vDs73znO5E5ChgNmMxn9NPyxe44EMA8gTv55VdeiWu+9MYbYUOdkY4u8TlyQbYERmk3/XYgDV2NdY7/Tk/1+XPw8Z9NH1Pc+vGT4KKmr8hD9nM/xiHoonb3VBvh8FEUXIyCt3fuBEWMa0hQA4NxRv4EuLietpHtjfx5JvMpqJQ+/STAMnSXeYftRn/2dnajiKOohE5i7QsgbqN2A7j5lBDrCc9gzSEICbjLWgWoCq8wfeadnqO2aYwJz2XdgaebGc/6wpzindjN4DI+mYJmjX0AYx60CRsAQIHVtItxs13FNpgagjGjTYDncEKzvpOlDnhOUID14dlnno81F3nzngiQ7x5HzRRlBWuPQdYu/eD5APyMRXDvR/FS6ZhPnhhUY754jaUANPegLwY1LReuM70Z31G4lwDCwcGlsFVBHxHg6268H31B1xjHJ0+0fxKI20FkwGkwRYOv9IM5gQw5gcOaxd8Gf7UWy/6Z35v2sXb71JltLc+07TXgzTO5n7XoyZNHsVdiDxD6krJBB7wnsv4EcL+hoDHgPfs07Hc/VeN3OdFi/zLrBM9lj6GscL6jH5atEzIIrHE1NovnMl/RVf5uOr3TC9x7XATKCmCtWdcN4M3NrW25AVYDtYyHf9Bn7Wun6eiJdJvvfS/X6Xq9M8Dzs7Oo48H6Y9uFLWctIrub9YN37e4JwOWe23cPW9CGzwhy8mMbzf4Km/DSi58PHdBpSpIetI6ydso+nUaQJ04TkUUectYa6/33VvB894z88NZ3BxqQtX+c1U0k4PAIm6PThpbtGFDwO7n+LE+1xkmMDGLA3x4AOpGF/FxjJhulMVEWPPbN91X/JCD4AqrXzHPv1bgvMs8vX5k2+wfBeV714ze+/dsrTlSFuv57lcAqgadeAqtRfOpVYBXAKoFVAtskAG1LdZJiw+q8kMwq8YbU4DnAgsHzmiFi58GbXBwEnCKOsgbgcPQkM2B2YzNPZt4eYNnB1QBdchs+7e+T0XIWRbSgLeAHvlN4TuWA44zg1Mjh9OYbxwLwjqPaOJgCjJ6EQ0tySjhCcbxUGUgc0+Y7fgA/BMafTafHx0lnIEDYGVv82wAGm3EcYEAA/ziQwPO5Nor7PXwY13EfixEZd4DFzi50NjBtw7k2xzGAmDKBBRrSZIBFOXM6rur+8376fYojkhyVQc1B0bLDQznRRwJCGDeykwB14mhtgJeSEw4gjricwXCJYrwikwqu3OvXgrOV+0X3sAlnLsbn0n6AFYzr4ZPH096l/ZAvYx6A8pOjkH3oVwZJGDc7mGRO0bdwpo8FUhhYsH5aDwEqkZ/GA0AcnviHDUSnPQrETOGkQrsDKMjxadoE4FTHyuPbAjxkaF8W4GOAIbKbIvtKsqEvOt8scdFm5M1vZ9Kh24yfwQbaHZzIN28FlyufMw4EkPxuOfPKsoIfVZm+l9MJ7tlycjbTEQeoSsc+gB4AGdpBBhqAdI5FHMjOo9y0kfZRUBO5hDxOzyKrnPkKOBO0ABmQQmZ8Tl8NHPE3z/S48M4jZMYR8wDTAJMPQv41exCRxRzebKbjE0ARARa0E0CO92oMT6N4GuMQR983O9NuBGnot0B3AD/Gv9oeB/IUiBPggf5RRM0AkNvO5yGLCL4oGMTfALfMX94VQ5zHyhGAOGaVaWnwz84448g8VVCGLMDd6fCRgmrWY7VV81kBCmWQauz1O47iR9CmH1UXQCaQ3nPFcwjgXEGbnQTzVAzQAL6yPKWsZEWTCUrbBXrt6hh8gkGAqmR2ApCj7QRLYj7u7kbwzDYBgIt/M1eCoz/6vq8AXwZJgwc3s2/DoiCTaRMAnXWOonq0KYIsly8FqOkj+Z5iHONHBzmlQ6Y69ox3B4VBjgV6BDDJHCBYw/PJOK+0T7TPgZlYL1ifsGVJEYB8w36fngSnMPab56Ov6APrEuMCmEebw/4l8MipD+h1DLSHLtFbbCIyxCZhRjIjNtqHrdm/NB2DNG8EWPND4MZ0QpIbwR70EQCZtUWZnLTfIGEAtWdTAOusqTzLAGqaL1n1ANsFUFk/DB4yhy9f3g/wDzkh0zh5Q7A7spwFYrV7mZ/YwjCPyInM2dNmw8kq5UsHKtTWs2i/wXkDtH4ubUTuzOvHhyqy2/YZEnc8k7mB/UJPwzZl4B2KDAX7DcptVHgRwJ8M7TN9v7sHtYUAw9b/pPgRzYOAaicD1OCpx5hr+D72MgmEh2yO0UGCushSdCOaqwI8+dv80rHmngko9Nz2vDbwx/ijfwSpDq4dRMDC6wrtj2Ks1xR05HnVNvG9wem6X/PnXM8YxGmS0CuAV9m9APAz2BnXZxCJz2RvoNOS3mF7GBeC10qGABTXeMeatoMNQl9PWiBXQG9mNsfeIGvmhG5DT4K+oYuA5ldj/CotiG0pOsK8UAJFLsoJoqdpy8Vav7xe+EOPMfLW/lBJEvo3Fksgub+TvXcGuvTJ+yba22SXdIjSyW7jIzE89omn0//xf30vAn3UrSG4+/1/8/3p8eHj6Wtf/1rMvx/88AfT3s7e9I1vfH1679134+QjgXGCl8w9AogEnT55+CAocSI4fXw0XU6AXnvFzELPcUJ/Z5nnu8rU72vdTFzzzxkb77vzppAL5g27srMbbcBuhlzSp/ATg64l9gDoC/9rvDwmOoGxF2OZ27h8ThutJusYt9ht9FMM7oPXW9rmzPMKnnusV/D8/Fivn6wSWCXwdEtgBc+f7vFfe79KYJXABRJw5jmb3djwDhkeLdskNrvKPAc8N2hk4JFXeDMqEAjgCIcGcEoON86QHUccIJxBvgtQPTgS5WAcHQM8QcMiIENcupenh5+QJaasEYowCbgV1A/ggwPaAa9NACi8j6JmOHZkWDsbxc6ywTQBgsqE38GJPZaDB9jNtYdwswOSBNCvjGIAKDJxcZoF6B41gDUcqDzqGk4pmWYASYBQ6TDaATdoYMDJm3/xxu/Fc+y4+5iys9L8eQAnm53p6OQ4wASeRSaZebhNQClgV87GdKYsNAGHclQ9/gGC4UiSwZvgAtlM4VACngMKnAlcdgacs4aCD/RMgCdgG9cqe1yBEMCkOBaNnsSzeQbvV0Z1UP7sq03SKTt1crKOnkBrcBDH0n1M/Cbg+PGxgDFAvD04M+kfz9M2APoSH9Emk8tZZgbwkQuOfwsMpCNfQQplSqk9ykRTnwLozKPR/I1MAE54Hu+J4NFjwAbAKP3tIIszBx3U8ZxjHpDZG0ULr9+Y7t2/F2OqTD1lYYdjSFY2x8SzYQJ+ADaRq4DmAAUzO9yBF3TA2ZUGsJq+ZIY7fSJjjiz1CpxZVxzICdACXTidpsdHx5lFvh/z8fadOzEeyLFn6pG1B5B0HDqKvpD1ypwzqBoAV2aacy9j/uCeeOJ79qOUw3psUCOKnWF/To7lWkf2rcCPkB/gUALYyAaZ7GyUBWrwj8+URUygRgG1NlcADTlLb8A5ADIB9cqWlJ0icx3QWcfLBRTEfCeDMcFT2s44A+Tr1ASnMii6JrsR2fKA79kHB/Qq+FmDBw7Iea4HaMOpgJOz4Mfmua6VYADaAVPPySpfA2+R/ZeyN0iHrmEzW5AN4D/13WPC+HIKCNAn7FfUDBB4gny4F/3iFE2M7d7OtEdhuFy30GHsLhQ9yqoX/ZBtj+cvwHmA3Qniq23YfAHk1j90voLGtre2DQakbR+8ZvA33MmuqcA6AOQUJ5vyNBB85xgs3kWG6jE2BRA6MlbJRH8c/zOe/DatUBQkTXCN9nA/cmOcAGZtU7hOsiYQKIDJwSaKVCr7F6CPAOlhs/VkeTK/HDSMdYPM7zw54oBYAOYEzuJ/wH2d5NG6Kv22HtMOZA54ehK8ErxWo2YZEhCzroWOJq8xGeNkuDvDG1vK96zRjC3BY4D/3c1ZBPB0nwJ16A39R3fMtS3QOUF55nysLQI0BVibskP3B5h4fDjt7nUX0TpvEJx2VNkbjKvzOIJKqe+eJwFKnp1Ehn3MdcBE5LYhc5pgsmp4QG8jW0aQtWe1z8Yo1wmuc3uu3bg6nZxpL8WPs7d9jfdmNVPeW0CDxPztIJLXn7ALl0TZov2ggnrIFj1Ar7xGh52Nvu9PG2xhBvRiHcm1xnY69CYCx1CIKAAd+0CCvxkoss7wTtM/Rc2HHQWqla1/rQHzBsm9l3FQXvzXpsRWkMJR7tCHHG7t+zqgLRuS63K2zfcC9p6eiIal7TEi2MsJMQV6/VLJhPVEQdYIYGeGPP0hGzxsbc51nveTt+/FOs2pF05HAYZzEgdKJMYmCoxeu5bUUPdaQgbBJSWZPI7iwZyY+Rvwyes45rS/Yc50yhpznDOG58HzS9POxHHOkEoPiJ+4GKf3PSyUZ9PulczQL7QtWntd86jwoQeXeg1C03nNTfkG9h0yqHEK5zm+SFLbxJ5R10t2Wkfb7y3gue2F9mraE02ZeV6DJ7/+rX+w4kRdi9d/rRJYJbBKoO2/V1GsElglsEpglcAgAXOeG1gwQGYgr16+OTsJXlrRrIgH2sB4S/ZJxwWglUKdyuBRdpfB9ch+LlQvchZz076D86FsI4AKg/o4MICwh4+PMis5iw6FU933vuzRyeQLp5nMRLKmzwBP5BhBp2IAwBtoO49kVUWmbmZkC/CVI4Tz5uACn9thtcPtLMAKuDjTm/cYrDnh+HgeCeeZLmwYwGNmCvJ5cLdHtrb6EXycCV4EKJbAc2TmA6A6A/NYR/sd4KhOc2QkJV1GJE4XudXrOpjc30nGbwBHHBFPIND9o920B7CFdgCAPIlj3wI01D4dm9eRfk4WhPuT9Bo7EVgwX32009lCFLNKfQEwUXYZgRYAFGXPA2wCSCAfgab1WO7ZdP3G1emTKM6pY/UEXQTs7SZlClm1cLUC+qJn4m0FbKWPdYwb96cDCjlujEOAms5Sziw6Z+0FuJ1FtgxYV/0YgXPaJvBTR6/tlDYgc3BaaWuAsNevB+Bj8LYdmUeGOfbR1tCXnnEcYFeAvcpc5Ed6AGBwFBnfBH34iXYnYKQ2Sk9CJ3f2ppPI7FRQxXPLgFC1Azj5e7vK4sZZBiCzU+8gEc832HkpiqYJ0DboK7C6BzxsVxR4OQkQ1tmPBtAA7SxT2sPnOjGg4CHf+fkGaEMvEoCNvsLDuif+YDL4aT/Zyj624xMO6Bpz5vjJUQCVARrlCQuD3/w2qAWwzPxiDH1k3mPi+S9jqXlEWy3nyBIPMFNcwM6aBXx8FBmbUPBwCiV1OoN7obcLxaIdUEMHmXsGrAy+AJoDqrmYn4KltIcTJMrU5G/mtamCDPg9gnYEyoPM9MQ+sKYwlzW+Akwto71d1QVw0AY99xgaNOR7ndQAKJeO8L/BRM9jA/0O1jpwhG3h/QRdrYtxL32PrNqzpAQ5CQ7rqFOx2Ql5isd4fzriBFNmYSMzMs89vnGiJrKuOaFyHDaRd8U6c2l/enKM/Zm0bgUAq3FWsEEnHSJAx3pwAsCOPjHvBELSxuNjghEEsbCJnCiiGO7+hPyOj9Q/bHCsZVx/1GkdCBoZND2NDHedZDCYybs0XwSUozNBZ5KZ4DG3AyAXD7GDFnc+hn8f7nDZ30eHomRq+r+3F3MkAPzNJsbw5ZdeCl7tq1CJPH6Sz9JaTNZ/BFfhcw7KrQT0Y00hMJtwaQbUoY2AY5wTFDoFJ5AP4Hxn5yxsPe3GvpneSiegJBsBdiMPtuZxDWSh75zYIdh15cr+dGm/81obnN1PChmu5R2PHpHZvjNd2r+S63EmAyRoroCLClE7GHZ6djxtdvu+CrqfkGfO4TgpkFzX1qOaBOFncR0BGhe/ZA05OYLaR3bQCQaesw7y2+ajdLTlbOPzIWqjbaaCV9LvoLd5xOk7BbGMYktP3BcFRyLrGNu0S/BT6zDUQg5qNy7utF/eVzI33ObG2e435bWWAy32muP9aZxcORT1U6yz7aSIeMTD5mb/Ips6bZcz53OTq6SJTEQ3pQjfRYDsNAM7uW4imz/5sx9FEfAXXoQWcBN2Djuu2j7a19D3S9Bj3bsXYDo6AdDO/5xC4BqoqaCwCntI8BHbUKiGvPa4f5WSaW9PiSwtuJLycqDIOqOOnU3HZ8xVn8jqfPL1+iaflJuBee/9JC8AcVG+OcgdlDd5grIFP0K3M0vdJwA9pi5yquqjba6E+cw5gW1Hz6fCee69yK9/679ZwfPVM14lsEpglUCRwGoUV3VYJbBKYJXAFglA22JH1uCwAagK6MWR3LOT6fjocXC4Xju4Ghl1zWFo2ckq0hT/bTq9iDghlX3uI5lGmpSdJac3jl9GporpILQhZnMdzvaxMlj4MShRizOpzToCLaBFm31Rn/RCT3Z+lNYMGK1iT1xNW1RcKa/PDbnoAQAflAkTTjjOXYCQPbPUToVoZJSt1xxtbe0TROsUCMp+VSGpBpLFe3tmtzf7zUHMLCc7q3LalOkUQYKgIHC/5UXimBhEBCyUyFPGzgTPYlshLzJrA7AhG1+gouVYszfldCkDjT4449fgmJ8TAQtnNWfWesg9wRQ76s3JLdylBs4IKgRQnuCbAeK4tzi1kYl9pmAK7bJjaFCQbstx7nzZecpYmcrJD2t5jwBEzV6yXHyPx6oHo5C/xtjBBwPYdt5j7LIBAaLtCHwMABnZpyMYz8wj9AEuANFtpItkuzoDWm1R5p2DQBVIVvs7jRHXwyWsQnICpGgb4LnBFMvCYLgBSM8VSDlOCFIEpYvoWfhpckkd9bwJ2pc87cJ7pFumAHB2WeevzWTLPJFi/vc+tpafbBhzk2zp5KONwmNQxWhO8iKyISPDPIILsisGxByw0LxMOo8EIyILPHn+1T8AJwEqvh5ZR8Y689/AaOEQbpm0KWfrN7IBPGEceiafns9PnSP8m6CMMssBZmSbXHhO2fU6+eHMSp8eccDFgJff5eCV7XiALklf04DgmH+yVQDAZEAGqELxusw0pT+cKjIVUwQkAG/FXiL6kqQH0bwVNQXPDX13AIl3BaC3CY5r0xxJT0QrJf1SfYoIvgJSX7ocQOzlKyoWDVhmAEdULMwcgOc8AZMnYmxDIsCWtGHYGtob1E+sA1BU5UkT2xV+M6db5mZmYuvEACczZPdpM8FCwBwH50LGaXOajWUlzJM+tpECys0JLIoKZQFn5ndkam8iKEj2eAR0wj4IeNKJFQHwGm9TSYhaxXPVtibsWAZ8HCDVKS+AcFGvRBA2+Ym1/mrd1zqmgIj3FtDo2Fb4M8vPGd9a7zUZw85nTQWDf7J/4m83jZBtsyigeuas9gKy76b16PsA7Q36HFNGuueDwUXPU9s+0XmYD1u/3QcHOS5FIVKd5JK8pKs+yeK5HuB2BJQ71/a4VTMFV+hVrAlHrcCk102PG231fsPyq+0bn21qIOuEOevrCSvtWKRTGlutq0yIOD3EGpIRC++jvO75d9iKY+aZikyOyRkKOmftjGykgHVlqJsSjucE6K1si2iXTzOUlO72/FlQ2kUvw+44yznXlkQKDJrHfPKeNvopm+LPmE/eJ8dnaXPbeMS86mtr2Lpck+LEHven7t198DDqlviUTOxtM2nD+7VYa3Lvad2xztEOBZ1FQeYAWHRy+Ik1Pwuhsn+nTXGSJgIPCZ4XLnnPq3hXydw/92ApSbMz4/cKJugZthE947zLlfeEjQ3bX2WMf9Dndc8+70k5jIFOG+q0QvgAQf/CuqMTHtPuJSzHrHm//q3/esWJFgd0/XCVwCqBp1UCq1F8Wkd+7fcqgVUCP1UC/+x/+Z/O7MQaIMOBMDBasyJ3NoDnh3GklM0+m/kGwAT+akZo+VbHkX0uE1wBeW/w/ZlBw353b3bdvNsREmDUj3UaTHL7fXd30OTQG+y0c1xBj3ZPFnoy6NsdKDlybo8dcDb04iU+/6NruEebde43cFuBigBp0lniOh3z7RQPfld7Z75KclShuArkbht0328A+8z8I+UGwQlz+QcgGcXmBCh73DQOAgj8EyBVAOy9CJi/o71uZwVnFejoWWOSgd4zc1CD635HWe0JUnoMrWPj752znTiO3IDJBIKc9WjdcbbrtNHx+c/yU/XJulEzrOszAp4jWFF2JPV+65l1eBzr+iyDOM68BQI8g54mM8GqTJxt63ExAOUM9qpbXAP4qMKZKuzpzGbPWev/OEb9OQHtNTCpzjGdVBEQbR2Eo9+Fx2x36px3vw0uIj/rW5VfbVe9p/7b894AJr9rmzxH6/iPtiLakVmJpoGxDlnWPMcBHZ0yILimAnkGqUZ7WOUUwOGZ9LB+3uTWAovJZXyaYFIGpdyPOhc8XpE1X8C+atOqDiLnkwDFuu22zeI6+uE+Sjc6JU61C9a3qpPBaZuHQtEvgHIDx/DS1zmOLKBC2YXvPgsiGoR02/0OfnM6Bm5lZE3mPkEIfnyawmPrdW03oBTZtQZGSXANRK26VeeldcNy87P770DMAlUSH7Qy8+t9nod1XWntSDu0zR7ZfI+6P84f211+BxidIG4N2nme8K7I8Ux51DlR9WZmp8w6XOym9dtztbbR4LNtsvW8riOWs/tY5c6/HWDw3HP7Pa4ek4vs+JLN2LaO1Oe5b3UN7zZZnN70xWucx2/cn9R3ue+jDi21v45vfWaVdV2jLd9RJsjO+7w6nl0j3LsAACAASURBVEtjNtrGbpfmIPI4F86Pw2dbW21jaLsCuDoFsG19rQGTbTL056HHU6fyqetpbW/Vj739DtyO+81xvik41JM1qm7Wez3+T7KuDjaqBuHdd69zCpL3zOoqa9vAmL+Z/HByovXWtt/v4xrkyYkmZMt7Y/+Zc77qwpItuWhO1Tk8XjfaUetQ3buy7nCicBeb3xI1FFhRjoeSbGq7OFkae8gMUBK8NzAfxxdy37mHfDnhEWPf6WxW8PyiEV2/WyWwSuBplMAKnj+No772eZXAKoHPJAE4zytAYyfJAJNB3XBYNzhbj6cPPvggiqUdPxGPNWBIbORzc++smmPOlgdDR5b0yexub+Yj88YZjVFsTA7KDEhKlszY+LcCUFmAalJWl6gOlN0XG+7MggqHO7Pg4v7kXB0BMW3EdSw7HM1Mxq5k28KPlfVnJ8QcxMFLXhjCMte9g/VKRRcFR9IfKCNQzmCATbMjs9056A6PGhUOoJqaWUbKoDS4qHHIn3L0th2N9amA4DJddmQNmNk5E0ioTL/gnsxiWc0RzIJ69NHgII6bM357VqR0IZ5LgCAz/gNcCkoTF4MzeK4seWRlxzecqIT3+2fp2CbyX8Gr4OQ+daZmjl1mlDmjkvZEACk4XpPj87PsHDL7zkBFe04GPs45j1kY03zv7Uh1csvqRENmKybIH3MhP/fcdIBDWXKnbUzG+eM54/lWj6k3hzUzvQ2wQBdy6fIlcSGXQnExZ1JHNROlZy17zJzEkfVJlq7HpPKnSufJxOZHRW6VHWaArwIfFVAMGctDbnQPBiJHp9xyrycj/Fxn3Do4M4IyFaSz/lt+fS4yeTrHfAXPK1DWwSn0u596McBXwehqkyRUAQJug77XaRcDJJLhybQ522v0Q6HH5fRFOwpfCvCGzvgEQNo7y8wWIUY4OfWtd+4P2anmq3bAQ1Rb/YRABUbOAUZkXzOPo4j0UYDnXB9ZxHtw21+ZdvZ2RRN0Nk2XqRGRvLh3795NOqGkScp6EB436AyoFQCwryKtAt74W2NuaoksGhnrxhw87+ZT64Kzs53prpNMPbCRM6GtC9KTjEImHZlBJZ8OcMDaRRVj/crTV1UHfZphtCU6MeRCnX3N9MmL1of8h4MTtd2V7qjONSWJyu7oPZnJmetF2O4WKGdtk1wtF7+7Adsla7Xb/J6lGnOwFAVt84w5RqFF2/sihFjnM1vf76G9LjA+gn6m+shB6lQso2DbRMhVplFC9FM0NaBUgemYjwSnknqJUwuub2J7Ge0yAKrJPWtBHfuwJQuBXK8RbZ+Uz2nApYPO5qDuCt32BrSnBrYMuPr02ig/y7pSpmhuZJC7VXbMfWDy1DsSL7vIZDi/54h3FTm7z6ZhMXhe18fzw8b6VPZ+3gO2BkiHg7ItMtl1SqcF1c8ykFCKmDc9nFSPI04r5T6wtTf65ex31YjRKRWdZvRCqcx9UcGELY8CnbrmOIoxA16rALu/j31dnnDIvO/e7SLGBgRHn10jhrYoYCs9cSFVBUOZc5w64HeA57HeKxHD89sBxFyEck3fNmFCCUd17hd7X2+zGDR2ou+znmu/Pk2Hj1U0XMFo2WBl+vfs9WaXwwxqrRT4nydG25jofmS0F8WoD7C0bW/O57/x7ZW25aJRXb9bJbBK4OmTwGdxgZ8+qaw9XiWwSmCVwDRNcJ7bCbOzwN/O+uh+FxtYnI+j6YP33xeX5dGxivwl1zM7X5x9FfuZpuNTUSLEcw1e5wY5ioAVsAVHs2f/mW4lMyuTytCOpfzJDnh3f9fgsjJ0Wr+SPqb3RY6EwKtSCClBEYCdpcxz0zk0pyodp8iGMeVGOrIGZqtzHU5OXhdZw0lX46P0OvrbwXkeZZCv9nE2JgmW2RHW63t2khwxZdqYB9TjcSyy2sWfOYCjsaKfAnO6460su55prKxG3qeARs2Icn/sLAcYKteo0V4Y0O/FypJPOykGekZ+pZ8pY5296boiTnw7yZZP/b4BwxQnS3oXX1dBpVFQBjx5lnVDGaZL246zxt1uvXcGpguoju+0num33i7eYelsy0hrWbM9e1YqoExT3jdywddsL7+He6DFUCaaTnZ0XfOxen1ikHjUS8lEYHjV07AN4ZyLwxyQAIBUoF7S2VgfMkN2HKvQl8Dq5Pxa5oxtzUBtYFraMX9fP3cfIiBWeHpru+t4j5+DAWHD+Ny6VK8xQCG9QxaievB89H0apqRbSmBtk1Q7yl5UK7qu5XH0wlGO/NophJIx7PtqP2qms8Gbai/afOWdOV7un2Vurn7z0mPdTSljvahriqg9OkAdoEzaEMDz+D6pk27cvDnB4Ry6EvUEKDgsih2uu3P7TrtWQVvRWATOmEUykZuzKbFHBIRYrxwIliwTlAnallONZTlB04BJU0wkIAlVSbWNzT6YIqGCoWBnefjKcykCPkHLIPqJGvy1jbU9sb0c7U7obqyoqU95IkfX57o43GT96XOKIoyHKog96kzS6ngsx9/z/UJE9toJhdE2dH2Q/Wh6nzrPWJkepa4jBlvFNb0kgQwmG+jP541zts5Pt621Kefe8tN7oeolnXYA1PQt9XSZbSv6Bjf7vC7MfG3uNqNny5o3XvpwvnUzbur82nu26GNSo1mG54Pkele1mVXfQyxFNvFd6pyDd9ajoH7LgF7oX9qwun9s8yWpncYe6d09EKsgjALa7g+BNVHGaC+yIBXxZydI70uq/rnPml9Z/Dz3YKJJ6bRGUXMkC9EbhI5ASNYgaBRLGSSwXLye1Hng/plCDSBYgXq1I05fDeul9sLao3qf6gDH2P8Gnju5IuH8FoTwulLeIfD8MKiMqBGBXfv/IvN8aS55LzKuj7627rHo2yGFj/egPWL8dWIn6tiwXw2qrXkAKmoTxIk0EiCwqT7JuBMn/dj/RSFyxg+KswzEei38W393LRi6xcKuH68SWCXwlEpgBc+f0oFfu71KYJXAT5fA//5P/tE58Lwe67YjKAeKzJnjoG0hMwTeVvikbWQjozH5WOFdnTZk8XbqDYOGbKaDfzB50HGQW+Z1Om122HCa7MiF0xCAuzbHBhIDiM+sr34MWYBp49EEuIps515EKJyOKHJYKFJOyQLqvN7dSeycsPLoMhM2UmcM3iZA0PgtDZh12hZnhpJtqazhneSqVmakgdTgG150EjWmcqw34uTNzPBwxKr82pFdZTQpgzvBdRyzpBSoWuJswxEgEu2IsqI9jj2zVqAIP42WYlKWMT8VQK9H9Q1+GjyvQIcDKfXeAIDoa3DOJvA+ZjR1r1mATtCz9vYZJKgOZwcOxFNagQT3qwIN1emzPNyebcfKyU1jTlQQos6tOtZ2tutpCAcaouBfOJDiULU+x1iW0wvVIbUOG4wwdceSdYDmwlm6dazmgJl0c0k/Qyf3VHC0/kTmV/KGw0PNvWQYBwtuBNs6TU8AFAlG+t/xvhxPfzfSFFjXPD/4vtIDXSRv7mn6WECGcVwsS2eej+PPO5BzFOyDFzoynhl9cSN7jljXq31pepdH/kdwq3IZN2ApAJie8e3Pq/z8XNpjILvqR9X3OrcDTEked493DVq0UzMRIOijPYIkBvZnlBpZIA6Zw4uOnQfwfv5zz0/7ly83/YrMyMw85923b99utDNuk2VNC8imfu65ZwN4QpcBze/duycu9VmAVkCbKFvOZ2c6U9O/9S7oX1T0teuFg52dI7nrCEBmp3+xjnUdUGFsU1BFJvieALqoGeFaIEsT1dzTiS23+Vmp09IWMm+wmwY0pXtTgGcKKCjAU8cN/Q5dmJ1MkPWaycTZ6Y3LuAfWdMrD1GUK4ob9ToDXc8AgVg+elwBy9K/b+rqm1LnjtT5OYuiLDgCXrHhtIZILushqUcQlSDiuN77esrXtEfe0ajAA/snm6eoYo6xbEH+Xl7p4s3ixVX9FQak5P3Ptc20zV/tEj9ZMv7SD6W6IM+ed7GAOe9l7gNzeXsvROmN9dUb1aQbgta+YzyP1u2dmexxHWcf7nH3ufZWfl3UIZEMUTFimBilUd1oA4jXVhvYEDmdf65QAY2TKlDj9ghxSV9UDj4Uy231iTM93gkDud3KexUxR11sih5ql/abpDnXqIvefMU9zLgb1imvjqDbBebnpQ88f20PtnTPwMsQZPMe5h2KxyMeZ58o477bAe8xmz0pixrb5su1zv7ft8bJmS+zpSvAu7NJRgudRs0dCtP4FZ36tadDqI+xEoCrq4GSWeow9+pzFlnUqtSd/WF5/++/99ooT/bsO6Hr9KoFVAv9eS2A1iv9eD+/auVUCqwT+30gA8Lxm5fpZdeNsJwRKC7L0ADAANAJo29uPf+NQRNZNHoWFA3d3txckdAaNn2sgg2eHM4SzV8BiX1eBnd4O6E6U8W6ndgnI7Rt29coAwQigjn9X2gM7DgFoJL2AnSADKgbPq/NvEKrKsYJ+bruLpNmJqOB0gDsLzrPHqN7j/ru9vs9Ztz2DqTu4JwvgfJVFBYjOIrv+PHg+tpH7AzQJjmdnSAtAkfMr/l/aqwJuQfYzy0q0TtjRcjZX3Es2ahbO8nXuawW1DLYGXU4BdqwTFVzszmHP9BuBnCXwvI6t/70dPIeJQycxmgNZAgB25KqjuuS8ArD5Gn8fBbHAgwbKI88Xy8ngWZ031XbQLua0+aEFAIliZQRE+cyUJ/UZAqzPg+duK+3Haecd/B8Bnzy5UMFtj7nnWvQlKYeiGG4CHu5jBbEtywAfszhi/Yy+jOAy31eal2oH+zzIDPAoDCmQzjQw1Q4ZPOcdBwcHygaOLEIyrOcZ6427P4N6Maej0+c5c91Hvq7gOZl1AsxUg2DM+nRf+K5mnlfZ1jUggiuN8qoDmVWGfo91oAPQcxBWYCLA17w+Qshuh4KWpxNFJAM4vrQ/vfDi5+O3TuhngU3AlQQD79y5oz4kMEabXPiO6/n3G196I37fvnM7ioZyz8HVqzH3dCqq0wUg6whqZQC32dYGJPk0h75RtrjBza75QQ+WGZHOtMzk8MyKFOgTOoAdTF7i0MPMmmTuHRxcCQqHI+o6ZG2POr/6WEqPhI0lSlcA2V5E0dRlAqnimRlkc6HV6HsDsDbTxkFqdCBPS9V1uAWzM8NZgd5eBNJzYW8fSjI9g3cocCzarZj3LvhokL7UbBC0rCK4ep/oQJodSrqHCtqKniEp5IbTV8pY7sWzHSRdSmtv78g5kAwg4jI3rUUhkwmguwWws15MUsiFDidYj+408DyzXz1+BNmCHqcUZ6XbLlg72ulqj6UBov7wvsOFZVOM0pJZf8pJMgDgtJUR6GvAeyYbaKBEw5a636jTkplEQ5RJBFnoU5+Iok0/AqHHnxaMyYDNbC0MmjgK9eb+slDzzGQS78mTUnkKhfsIpnhdccF62yLNw00EONlPdvA/KZ0SeLWe8r5oR9ofeoUtipoNcWKNtU8BE9PTySTIhqDLwVyT8gzbyF5mRwV8vV/yuqXTKp0iyvsnzVUB932f6f1VUtG0+SF6sRq0qcVOnUEfQVIpSQs8yTblWol+ZNFk+usEkzYGJVjVaoGMBejz+Q7e+MSq6XlMDXR8QjHmvVmBZ2ecIyOKfLN3CIoWaHiyAOr1a9fjvkeHou1ibSHTnMDp0cmxTrvtcppJNGHeY6zg+dIKs362SmCVwNMsgRU8f5pHf+37KoFVAhdKoGae20G281IBGh7CXv6TT+5P9+/ea1lxOBKRLVcAtgDKJrIuBQI1hzApEvxcO3Tx7ATqDPC4sGYF0ZsDeEpBPh2f908FdvjM4JicEhqna2uWSwUTvZEOnsnkcB8F5zYZtLavQfaV++jvTBFgx83ti039UACLdsA/WTMzdVQ3ubhLZryd5g6c9qx597l/50wigWYz4GyDIygwmx//Nu1IvT6cYLJ2Cpe3nbY6lnU8cRTdH1/r/vh9cyC7ZwpW/RtB5cjHkvfV2j2C7BVIPU5e7XEsaZszsGc6sTenAKnyNvjUndvzWYHWsSrT0NM4laF5YaDWMjbA636MAH/Vc8vQ+sa9xwlAUwB2HE8DBZ7bHqMKTrv/LiDmPhhQrXoZ45GgWZWHn6Ej/F3abrvlDXDOZ8wDF5w08OZr+V0L6Fp/cIYpFst3BvWrTldAvI7pCPwH5dTxcZsPtf81O9nvrUUeLccAUMoJCIPJtIFn0E/axruYYo8pgra7O12/fj2BFBUV9Dy3zZIMdEohQN4EFrGPDWRIoN9jeHzUCzzzvqr/1f5YDnzPWANA+Pc4zzDogKv0nXYLrOggfQAWxUbBeV7XD8uX/kKbYm5d68HYb+hbAM2fefZZvSvpEOjzGUG2pE/hWRS1pW3I+NbNW9Obb74Z93Lfq6++Ot26dWt68ODB9P7777f2ez6KSkPZ3fS5soLYdtdxcZ9Gfapgsp9t/W0yB5w7UwDKc8VysX5bf7G7BoXquxif0INCT6L5KRqkOh9Hm1MzUj1f6jhXG17/vZfBrLbeFlvrz9x/BUpFd+F+e32rQTjL1vfVAF61TdX2CHA8ajUuqg0fbWRd75EXcu50MPOi1m5nnetVdl6LvbbVwNQ4DmOb3K7O2Xw+8Diu4TXYVWXudTzewZzPEw+htxkkq3rl57h/btu4N7J9qMkAdTwdAK57r6pL7blp62txc54Ta9Lx8SyQp8DkZrp0ef/cqaVZP9m7sVcp9sV95Tq3ue7BJJ/QnHOnxpq9TtnZ7nDqyTpT52Kd13WuMJ51H8Pb5nskSaXque3BqKt1/POmdl+dX3V91VzQmmF7EOOcvP9uq22HkhIUMKn39PW408vFZxnwqHuNup52vddcdzutC7WPbqvHCvn2feKcDqmOI32JOigJ4GMTHXhgbLH9b775Vtj/V155dbp+/Ub4HvzNabZbt56JEM6HH92OWioUjD44uDo9OTqebt66NR1cuTIdHT2eHn36MNYK9+8/+S//hxUnqoZs/fcqgVUCT70EVqP41KvAKoBVAqsEtkngp4HnM2d7Op1OjgVaHD4SOLRb+XrTiVGG12mA56YrkOMhYKhmKMUx0Tx6qSOrLn6pDDlnUDmbT4UvYyuvLpUsI/6ES1YgD+/r2c/KNHMWUB4TLpQikRFk+ph+zrpl4oSzRMZKZuj1wmyibXFxqMiwC0qZdAKGbC/1SZnYckjU/wp4KVspEP/oZcgkswGbQ1XkKCw5j6KnPELGmd0IyBK0LVlYVfLfmQCWnSEV72vFm7oTGM4YYEQ4TH05jQy0yFbLzORUMGfSiQu9g7l26CtQ4j52sLUs1+n0tWwoCStagMO0BJ6HY1wKj6lYbJybPqf+S+B5BW+dINecQrcnnfBOQXA+k645mkqXVFPRvwgSKUsQkNnOt7Iye8HUkNECZYBBBmc7BzBOJhXAlWZVc+B9ztvzRvo6zJc8Kq9rM3O2jKMzPit4ztfOeIs5nVl4Bjd5R2RRDj8GK1uQyvQ/J+e5hbm1Aoa2QTjWZOSG7BNQ9POWsq09diNYUcfe97t9I5BnwKSCKuHwEwZxlmjSsRi4MHjE+AYQpeTJ0AOOljNe8HRrftZMbVPhUJxZFEW1YFxk0qVuOPs66DjS5hm0rDIx8MR9gA+AsWTDa+7KVhpQqrJgDLi2AnUVKOHzCp6LzqOfqjC4HtmFCaiZ5qXSuMQ4BpXHWXDS3rhxI7jwU5EFwCGnzD49fPQowJJDgo1hl05EjbPZTG+9/fb013/5l6crBwfR9gf378fvAOIA86jHwEmEoCrRxDRvfdB35VqGXMiuDD1MPvGcOrOaFA2UjHXIhQBFTaJ2w9N7Gm2lz2QGX76iwE0FDKvdsX0PW5EBPtpoeThIje5wukttyIWwFSnMTPS2jihLPR9SsriTJzipeVyDA1vE1X5uf35Zl2xSvdamEfc6Zlu8dBpG1GuF+iZ12tRUNftVdRLOmROtl86mDgqgWPhiHZQt1U0RDE6ealGDZAZ20Gf0wqe+nmuiqDdFsF3TYKBB0ZwNKx/vaKcOWla1Mn11yfy3T5pIZfIkFnqS/OayQ7lG6B/tHbK3aQN8UkILRdjksIGxtvS9R6dD6XQ60vNsvynlLeR8ltfOOKmR+4fQNcvZ6fi56tDMOtdZFxzs402yFeqvTwBYH3m+9FN2IPZOYTd0WoDPVWDTVGUp38abn3LKX57bnjPVbmlINO414KJMbhf47DZZc1PzKf7tow750LY/dsa2ayR4/S6f1zXE48/9UB/2PVCnQ7ONlQ3ejezp2FM5mcJ6aeOU7Yz1KalbYo8w7C+t121dzNMBpgr02mq75OsD2E4A3/uyWYAg++69S6OVqwkaOR9CD3IGtT2WCwDn3HT9H8l+M7311lvTp58+mq4eXA2gHJ1nLbt/7/50587H03PPPx9ryLvvvS/6IYI4R8fTwdVr0/Of+9zE2vHg/sfT4aOH00svvRSBbAJlK3h+3r6un6wSWCXwdEtgBc+f7vFfe79KYJXABRL4/X/6PwfnOT/NWUw+45rJZKdHjtTJdP/+gwAxcHnY/NuVDGciwLyTadpJWpXInszid86kzMxK8R2LjiOc9gLyGcwVYNTBXRyN3c1eHjNNTsrciftYNQDFk8dPBPDviX905rzkEX47v9H/BO+fHD5O4Jc2pROdwISeURx6kLEsaiQZcgRXoFiFVe2rmg+1AnrhQEUhunL0No+3cz2yMeDei4XZe0s6izPRIsgp03cuHuexmzmHkXIpkKoChg4CNPAgHdrINopCctIVg/k+DuzxETKDA4jzK/BJ2HEemV/QRYqOBcI4+xFNjo4t6wvFE3pGrj90cVja5Gxyg1kxFlvAc8kjKRQKd2bNnO4gicBlgR8KekRoyEfcS9trkKbrQef+lePo0wr6HGCtHbEPuYneoAaHDNKM4HkcXY4ijCqkZdAmxqlRDQh8aDJL8NrHws3NXI/5C8yyM2/AxeDTFFnVAiAEikTA6gx9nRf0EqVBP35uPY1CX1EvoJ+eGNVDuisFiD5mtu3Sdf7MwK0zjBswloCGM0kNnngOjM80uOX76zxxUWHrm68VBYDoEwwmETEh+83A2VJGn2WiCXwa4LyB7TgJkzohECn1MG32yZnqJ8zsjQGUzFTkWQaUAQ1oC/PL/PYRdCpH9g0uVZs5tttylD5qvs+AkNPT6b333guQgv89HnSRrGCDQEGtkEGvALEKsBiBkhCJeucMRmcWYzfdB2px3Lx5M21fBmEzgzXWgQy6eJ2L52WAsQFFeQ1ACx3qNSU0X1vR0WaQpDUx/uUzmardAP3Jqq8BjZBtZu0H1/UQmFXGtAAzxjWyxocTQnqr7JfHffb+wiXM+0aKpTpO2YF4joG2CA5VQ1jGxDrhOc3QoH3GFR0YNHjqYrI9+LpUM0HBDAPinpOyJePMNBirxa7e43kYY+wTVcWGuK9ev2wPxzc4aFJls5iJW8a8Aan5sGo33B/rQdOZpCKL7UspOt4DA6LOaIGarJNiu1htlGl8amDCohPwrR/rSbRlQY+DZieDRpG1TICtBDtqsAe6EwPLYc8j6APo3YuHqq8K7qvg+BBwLgBzzIWkaImTSUkhVQv6GhD2nNDcA1TutWoa6O29g5MeSsDEErGuRHDCVCMlYkPzZH60yez6L+q5lriQyRAx7mlP9Y5eELWvIb1A7P6ugs1dX3J2R5A1qb7ihIfoj+qPxn9+Ak6fsQ3TaZA6X7nXNrTqJ600eO6gqnWLdcPFbx0wVfb5uDcwFUomhWTxYuluBkGSDquu647hN3sibps27c3o+O47705XD66F3wF126VLl6fnnn0uavd88P6HceKIIzlvv/32dPnKQfgTESwOOhcKwJ5NB5f3po9vfxjrBNfTn//0v/ofV5zovIldP1klsErgKZbAahSf4sFfu75KYJXAxRIweD4DlkvmZ8sYjiw/uALFwxkATjo5ARKls2QHBDDlxq3r01kAqWMbukPhb+AQjqwWg6PhvGvDrSyu5gZGwVA2785+qY5oLRAICEH7AVB39+QE1kw4AbrpUGY2VsihtFcOhrm7uyPidh8fy4GS89OLLckB7Bzavt70B7Ojt+04su5vjnLjIRUQNAPznJ2cwBKy6hyZzobrwLieOXO75BAOYKsuAqCWrGI8yQiKwlbJYVrAiHCmyuf6d7hiFmxD88M5mxXb0yU7OwRClMlrJxK5R/GnBae/Zka5+FbTo9RJy+r0VMDi+NO4yQtgEY4m3EThLGcxznSiK81AzTCegZ75EoMDtW18RjarQQlnSXYAUtmSzvjL3PMh+1M844yN78MpZN5cuXy5yc4y5HcDDcm4LYW57Cg7e5r2RUZwUFlkdlsCAKZ8GDPSLBPbDuk8IGWnmai6UXW4naDAT87ASQW5DTz7swb+AK6WYqV+d21bk0054l7BpkphMZsROUEquFMB89q+KKg46BXf1+xLzx0A/+C8ypMuAZK14EWfow1QMJ1IglYGWhug5Qy/pHL59OGDtHO7DUieZfZmJwl2cLz96tWrMdaAumHLR3DR9j9PW/C9n1dlM7dJcyPf5sBmE0EW+msamJCjImuREe7s8ADKOUlhuSZXL4GKCMgmJQ73mxIAgI3sQRf8I7tegF4HiaptqPYlDVQJgoniwONcs/YN6FUwyuuCn9nAH9vqiTVHwY4WpEqZGoi1jXM2uk9FWN+Pj8TvW+d0B71K0V5TNp2P/IU9Y046iNnmfmS9qgBqvqCtss76rDpfx9Q6o7HqJ6MEpOqUUwQaEnzl+ZZPtZkj4Bz9zHuCuieKXJ+33/OVrEeMXXDbY6sAZA/czexJsSNLc34238OW9sKNVUfqXG5B5RLsqM9ZBM8jgJJrbllDZD/6HsKyqrbM61zorYsuF7vU+xsjMNMjtdWS7MGPrl/n3WfLqQfofdLPJ9uSiz+z6kf7uon94Lwd497TdpMsYhfnjL2Vs8/LPkE21UV5BZ7XfUafzz34q3t6sK/uvwwT6gAAHehJREFUqyo1n9ZjiS0KcrvdqZ+eT3VcNDYKFoy6fS7jO/VvBzuRNDxeQzRfSsZ+JFDMA6SWrcbLAH3KN07VaC7GeuNgfB2QmoUfex612afqkOOjTz+dPqUWw5UrQYNiW2Gdr3udSCMpVGReN6rN9NpHM8IOGDl3pj7zLNvsvYMSFDZBw/Xo0eH0/nsfTM8+++z00ksvT1euHEwff3w3knlu3LwV7f/gw4+mq1evTZevXJnef/+D6dHh4fTyK69EAs3Jk0fTo4f3pxdeeGF67rnn4vq/9Xf/wYoTDXqx/rlKYJXA0y2B1Sg+3eO/9n6VwCqBCyTw3d/7nfAPvKk97zAqezwy5Dbi3cSoRnYKR+nJIMzNuTOAY0PNl+mwO3u3HnXuYEJ6J0p9CfCQo8K8BEBdCed5jDaLVqXrFb1ScmwrX9UKwqlgWhbczMyX6qQ1QKgdvpaQuG+/FN4yQOhn+Rl6N15SZs4afM9MbX3Xs+LnWU7zY8F8pwwvATdue890A0Qgu1jkHDWbqbcjO5LH0g3+1jPvLZnKPnO+z+Pf3WhlpzV5kSn65HHLMB4BCDtCXTadlsaOqdvZnW+NIn/rhEMH6EIWBcQanW2cq5pFZ8DE8jLwJCoSMrLPTwCD526zHXYdFe/X1/Gu2aNu+zhf+HyJlzWen3Q5vqfq1pjtVQGSNsbZrAqwCYQ+gSg2vh2BD8/r6rjTFoN1dvAreORrK2A6Ahz1XR4vro+iaJmJPs63LuN+eiBOYsQc0lbNvyvPuEeDUTegUcdllE/Vl6Xral+bzjtTsAA7vreBi0WNAHNRlBEQcfvrqZ1dCidmoKpSdtQAwXy8O52IAwF+rt/nPmj8xS/sa0bgvN4LUA2Y7QzCKvOZ3PK0yOyUQ6m94OCH5kSCs0WG9VmjPjFfGUs+DxAfepikKTGAE5Q2CQZSwJI5PD6TI/twmzsb3LYE6wXQ2QM0tjHd5lSZOHO2gWgEp5LX1+uPbIq4+BVc00mcDh4lN0+uISHXCbttMEu0YJH1KSyoBYR9wiQyaoeirqEjDh77npgqneLHY0ifOrdwB6v53vroOejfrsExWwOoOQDtwWBPqu124FoWFsDL2b/i6ec0QdsXEDzK4o0xRrm+x1pWTqXZWYt5l7QkKrZ5HjxfmpN1LgetTeqr7WwF7dt6pH+0tWhcKUb7n0Zqvj6WLOXRnoz2p4LnDlT6RESzc4XbvOnkcHqnrqfbbGG1qbbzo50d12O3odmZlE9d5/o9cUgmxiqKiZq+ivU8/+19j0+mjeB5e65PypSAPd9ZXtWGLAdfch9WaHnQHRcI9vxtezLsz25SY2VhzChGHvNNiRY+GRO6e6xEi9Yfsr2b7povxqcHVIvAtqyvNwK4nQjifd4+J1R8UoI2lCB7tNuFO/Pt435oNndNkcPa5LHb4QSNTkNJf3WSp+07sbNJERZ2OIObwUF+cpJZ3tS8mKbHj5+owGpQBM1P3DjxpSVU5AmblhAwrPHjOFr3sB0+aaVTnQrsUBMC2ha+5CSTJu1m+uCDjyKA8swzonL55OHDoHXBV/nozp2Yq888+1z06/GjB9N0eqQs9fz5j37rv11xotHwrX+vElgl8FRLYDWKT/Xwr51fJbBK4CIJ/P7v/U7QttT/K6BmxzPAPZykdNrtWEdWYHLHGvwNh4iCc7EJlgnuFCLKFDr3k3yekV2YTi+ZugYV7WSpbQYDcv9c0M7IsAPU57hrghF6tzltTbmRfkS2z33W+/uyYVDLzqodFV+vvwufbAHtKyDWMg3zmP7Y/wr0ILzGAZoZXCOIJpl2wIy/DZotAQvVwZYTtQmHyf2pv/0uO+6R6dyoBPo7KwhZQUQea3BOz4inzzJc5/JT5pTvqSBQfYfbeGpu9gLwe3wquBjZX8mDPsrbYxMAT4J0ALkcBT7fNsmW9nFtL6g254H3O1q2V46P3sWAiX7BoIDlzH0jeO7+1P67XRW4NJC+EyDT+QKw47jXvvX29kzAKj8XN6xzcD4P9T4XBLOMlsBz3uvx9Tvi7y2BCgPLo4MNx7Xv93fuYw82aUxNVTG22Xq9NJctb+434FgpL9r3kTE3n4N8Z/DTOkKb4Ll+/ERc7TWwQia2s+Dr/OXBzH/rpZ87A94Kzzrg4ggyVf3xmHsc+V0LhlZgtdmVVA7rKs9ofUo+Y1MqcCkFQwWa9sKRVc5jkCHAEQqXHh1F5rjpmI4zCETWqfj8TwJs2staGC4C6RM8vAMwJyjEAoDSuHGfC9IiG7LRz2eDwqXMiY/5yR7PryrDCjrWtbLblU7DYB2hrQBhPg3VwUDZENaqmnHucWJssIeXLvUihR287Bm0FbO1HasgZ7V5btP4m+trG0KPTs+mvV0VVTWth/rcs2H7PGEgd2fjjux5JkUZkaX1uIPYAsctX+muKNJG26v3LOwXCrA/s+2FLsmBH3TSgX2DlP2JnUak7nvqM713cZ+XAGjLZ0ZBZazSpwIKL7j7rrVOlHV1DzKe6qn7EM2d7a5tbad1VdnQ84zvGryd7W/YfwRdnWpLcF8NpM73QvOgndfuuv7bzspk9kBIXXvrfsbvM1WcbbHXl3oS0dfKBmm+zNtXa0q0FW86iYBjp8byOlbXnSq7CIQNAVZnmNexdCDOa3vdizXKp2HPiW0LykD0n1ooBJ7yxGVb87FRW+bBtrnNqY0ue+/DZR/rehN2OosEj7Jt+9KsiVL3IOOeKuTgWjwq7iK9Ycwzg8E2a5udUnvrflqUOaaVOzmWLtKHWEt3dqf79z+dLl++FJnx7OEYW35YIx4/eRwnZqGWRKeDWijlYrmt4PnSSK6frRJYJfA0S2AFz5/m0V/7vkpglcCFEvj9/+13zlqGTcumlgNSjyBzTc2UjI1ngkUdzJKzpVOk3fTWzb0332yeTSkhp+h0enDv/nR4+DiOZAIc8H47IVcPDpJy4Fo4F2QGGgyirT66byfMx+yV1UXm0FFkXPJeQA021n4/vw2MBki024tJdQdq2YFXf86LeAS2fYVBrhHQM11LDSwEv3nyqVcQ1M6aQTV+V2d1dJ7997yVAhjHUwF2kkenS8BJH4/mhpZCexVUwrEJvvEEjsmObgVj85ixON5zHBfAgHDqBkfTfa7OV71mHAkf+Y/DEAn+8FtOoY/z62/AAvRqBBoMXFSQMQIKcczZRWnnW406Xmqfil45wMS7ydLmdwWIa/vdXo2JslK36VsvQDsPiFiGBioqkFX1yPOmytW6MIKr20CkBrZFJ+aTQnNknChLwIYk4NME0V81VGRAhcPV7XffrLO2MdsMn3XIc9QAx8gLXeXj8WxjlfbP75xRFw0vrvDfaAuXQIQ6X2sbRz1v47CjYFgt0KuzI/oxaFxY72ctBLjDJvZxhoNfHLv8JmDhp7UTLaNwN50D1xmXzsz2+NQ5cXYqiioKETMPOE3CT6w5Zf2IPjcQMqQt/ciA3PkxZj51YHbUEdt5g0I7O/vT7g5FXLFPnTbK99X7aQuAfKvfsGD45yBjr4/QxznTzhdOiVTddv2Lpc9kq5YDvE0fh8BiZLOW4rRujwHUriviUK6BcI/bjCe8CB5Ki2r7a6b3bMwNbIauzDPja7v7o7cD50tzOyRSint2e9mDnGqP9Ehc7WNxyP5kz/Vq78a11WtD1RM9Pf8rhSkvAgw99zxXDBSP653ASNYcg9C9P9vsw86Got7nXeFqZzowPC/WXPc/vsbzhL+X+LMti7qX8Pi63dVG171S1xedHvEUq3bQ76ztqevcuIb57z5WGdDfZJHsUqthWa8UINZ+QXVp0rK2z6op8NJQbX3vf5668hPKHto2qc75vgarMPhi+8oeaW635vZs3AP0Mc85X4L9fo4DUHUvZhu61JY6Du356GusUf1k2WJH2ofoat07KrNfbTmb7t69F8WvoV55++13pydHCqjz96NHn07PPvvMdHh4OH18906A6i+++GKsb/wEfc1At/a3/95vrzjRxQOyfrtKYJXAUyaB1Sg+ZQO+dneVwCqBzy6B7/zTf9Qyz71hro7NknNYP3NWEJ+NWeJuxehE8LnBCu4D+P7ww48i282b71dffXX60Y9+1DI1v/CFL4QDQ1YeDgXcvYDhHN9kI83m2MXieD5AGNy+fA7OQDY5G2vAD3gSuceZiWy2f/jDH8ZRz8j2K0UQO1CxUOhqAQBwn52tNo6E+hduRHPAcLZqlmk715+cudUhqmMUzkBm6VdHdQQ3t2lDBTZGx3t0dAyc+/f4zAqeuI3VKR4d6doPjk9fBCKOTv5Su0cZ9XEQ4FzpMkZqA8tRQN18nKtcahZeyD34W81FrzGtwNYcWwNMmWftOzC0DVQZAa65jsxHoD7jPFgw59XmziV9WRpzgzdLOlhB//rOxWjSFiVcDkl1J3u0HSOY5HZVndimC9UejcEtnusA1NKcHWUT15Tgzqz/C31V8dX+szTfavvcb9tUAypLthQ9dP9HIMrXx/1bhG294l3mJSeT3JQe3BugMbz92NO0ObU/AHpRNnLgkbY9n7UreAMUaAWYJzPQPOfR3gSGq077nRcBkGrPnCN61A/64rZIl/bIs22BwToG4zzi+stR2Lln4tbrx3/XgFZv93bw3Hbf66tkKQBRnwm4k42ZBz4d8JMepCTqqY48bTQGS6Xz82xdrUe9mHQFkast7v2dK7zlYzmfG7OdsWDocgBaT1VQ5rP8RLdzbAIoTJ7n0EHx5HQqtaCbwYb3+gxzMLEWhjz//iV7U4FDmhwWP09MLNmtJTtjgNMyXLZr58HIcZ82G6czcaqPPzUrOiTdgkdap7qe9WQCX1MDTUtrT5Wl36tnao46mGqZ+WRat7MqQO1+1H1Onb/jfqTuQ9yG5fVQ7ejv8xq5pGn91JzbU+ej52idDzUAX+8Z2+f3L437qDvjeFW52s7V32OW95I9623TmI/6xp67nggc5V3fVyU3m/MEejbiXq/yrmtFv1f7L2Wfu5C4Ms+Rx5Mnx8F9Tps+//nPT3/+59+frl67EXt/fAOuef75Z8OnIANdxU53p8997nM6PXikujP1ZwXPP4t1Xa9ZJbBK4GmSwAqeP02jvfZ1lcAqgX8nCfyzf/wPzyoYUh0OO+I4MQb6RtCJv30ctWaCj42ooA/PBYThM+7hyP2DBw+nV195dfrxj38cG1+yz2/fvh1HMV3YR8Xg9uJ6fvP522+/Pd27dy82zY8ePZreeOON2FjzGc/huje++IXp4zt3AkxnEw1XLmA5/6YtZKkA1L/00kvxzKjvV46bu8/bnJclQGEbyDNzsAv4Pmb3hpORHNlLjqjlW8E1OzmjY7vUPu5fAj+3OUDOJlySQXWK/O8KFiy1f6YPcXx6WW2XHazz3N7bnLjqdG9z+KsD6+PZo2Nqp7IC3s4+NxBtnRkz4xoAALdpyRL7rOB5nXvb5LENyK5jX3Wyyt+yq46zwZh6/6hHo6Pdnr+QkbttPoyg8jZAYNTLpb6Mn21955C97mdvA8/rmLX2Deo6AgOjNhscXgJ3ljS/gkaMrU/9jHoe9iRPuY9g5ahrF4Hnfr4DisfHZKJ3yg2eVU/onGvzRrUxRr3S3BoypaMTgDUqDhr0QJl5Hno3ZIKOst02rmpTzwqdt2VuY6zfFTyv1/tUUrX9fEZhXgNI2+ZGlbvtveU12v/al7Fffn4NnBj8XwKm67tGmwuH+ZJtr1nEVbeqzCt4vrwG9kz/+l6eMbYz+mRWBp90uyAIPUVQ5rOB56Fr5qNP6hG3l3aMMtmQkV3qfrj/lbpj2z7monkcsjvtlE51fbhoLfY4GzT1WFfd0XyCr/s8RVcdv/aeCAbr5NM5m8SJkuFkl67pwHmlE1vSlapzo/7W6y2v8VTIku3rbTpfZHYMfnG/5VvHZJxvklsNjJ8HzrmmrqO1bVXvaz9H6hu+c2b6si08n3nueVLBcvfFfXMG+MXyGilrlvdJ1hPrm/ozp270Ncq4z0KihcJn1DX3dbRn8TeTMk9KuF8at+WTJSrMq/XBJh2zQTs++eRhJNqQXHP//v3pww9vTzduPjvduHF9euutt6abN29Etjl7/bfeejMo01577dVWdPn0uJ8wsixX8HxJq9bPVgmsEniaJbCC50/z6K99XyWwSuBCCQCeL4FO3uTa4ZyDht37ZVNvB2sE1kenzxtugw+8g8054DVHMd/8yVtR9Ofll1+OzS8A+HvvvRcgN/cAjosPdgqQm+xzslBef/31+O6jjz6afuEXfiF+A4RzzzvvvBPFkm5cvzFdSh5d7osCStM03bxxI56zu0cGIhnxx9Pzz99qPLUG1LY5VducYTtro/BHJ6OCZJaL74kxaNk33TGq76z8lVW+9RnbFGAJuKnO9Dh+IzAy9rE+b3RyR6Cp/h08m1tWauud3zU66BcDaVnQKkEcOWziLudnSV93NspCrePkd1QARk6hKDHsQNsJHjPb/SzoIeoYjWDOOE5+72cBX8bxruNYgbD6jm3OfZ37XF9B5Yt0JsZoi7JdNE+WBn/JGbfsKkgyjtWSzVlq0vh8gR7Lx+KXZKa52X+2tddXOEhQwYNt89J9sj5ta1uT6ZB5Pral6U+hqKjvrid6GGts6ocffjB9+ctfiiCm3799rkGpI4BllH+dO2384jJlOgZ4Dn1RoX+q4DnXLI3VNtnp8zGT2u3yCRfTNSU9gHhi2tzkHwD6zPcKHtKO/T1xU1um2/pb5/k2uxjzZcHwjYDkNvDc91tG4xyrc4Mi2BfNjWoLRts37gXOy16yq7ba/a/Zy+39GcVZsj/zZxtc++zguXmWY+64yGYWQYynJadG5P8D0JUMe8urgud1fGZrVuExr3KOMYmFoQOx/n7b/qjZiAzqVRDVQfU5eCu59FMEzuhN7U9x9XFkvza3zHznfta1QvdonojyTgG0JXofj7HbX9eZpbVNeqSrL1q3a7vH4EcFfKve+x7v07bZjapz2zKzl2zLqKujzOa2z+Mwt0N1vtb2hTVMOde13naXZ3vvsdS22pY6Jtv6Z/tV29PpsOanAF0/wtf63jEYVW1GHYsYD07oDVz3F623XS+VbBAqmeA5tI4A6Ozv33333Tg5dOPmM9PDh59OH398JxNmdsJnuH3no7Dj+/t74VNA1QhX06h7K3i+pFXrZ6sEVgk8zRJYwfOnefTXvq8SWCVwoQQMnldHxM6yN/Jzh6NnzlQHy0BPc5AHvuolR4vnAtywwX3nnfcaJyvHMe/cuRP/8wNnIWA6m1+AHQB0Mtf5jL+/9KUvBdAOCE+RMqhceC5Z6bTr6sG16fDTwwTqH8WR9Bs3bkyffvpweuaZZ+M+stnZtB8ePpq++ku/MF25crkVyMPvjAycLZyTi85WEP4ui97ytUwMlsz5NEmKE2/q6JxW8KY619WhqY7RCKrUVlWHt34+OovbnMeLnDqDBaOzVsGGeP+2lNgtYLflNTrhS/1cAkJqplptYzipC+C5x6kGUHQfwLK5nrvDzDHhClZUALGOneW9lPFc51PlEB6BmlHDxvG0rPy8EWir4zoCEGP7xmdXPZ6BTAsg9LZ213oLo/7VZ/rfS+DJOD88XnBvL83BMQhi2SyNQ9Up97cBH0NxuqqX58YlqU5GHd0GItWxMNAwgiTu55h5XuXh50Qwa0tog++wby78ygmf27c/iuPu2En3twaFxv7B/Z/s9LOvqszaGhAAxvnM89a/knk+ymebvVqyaaPN4przWb2ianI7racVtKvvpJDr0hxeymyONkXWb7cNAsJ6pme1YX43clSBy+T9bcX6Om2Lx2Q27y448eEi3HUeqi3qTxubwpFfx67p/DjwIVO4iFW/os4hP78C6Lwp7G9bHy+gbAnRfXbaFsvSNmLM5B11RLKYg4V8Zk7nEfivAZOlNbza2gDPc/wqILotCN/mcoLyHidnHM8De10mS/Ph/Fp9HjwPyZYTOH1dkJTqesG/R/DcsvQzRhtsm1X7tTRH5/O76wJ9uIgyZJR/ff9FNmPbPmbJti7ryzyw7v75uXWenJ9XAm6rDlQ7v7QuVTu07WRUPelW5/ESLU0dN+ur95A1+9zPWZpDToxo9qoUUq32xMHHgM7PVMTzs9jvXlQ7T+qlDdU6dSn8BQc1oXGBfom/SaDhxBRZ6JFkszmL3+zT8B3iVNWxTkjVnxU8XzDq60erBFYJPNUSWMHzp3r4186vElglcJEERvC8OjtL2UZ2KA06Vp7z0QFZciSqk1M34bdv35nu3b0f3IWA39C1AH6z0eWIJgA37+KoJp9zHRnjZKqThfL9738/QHbafPfu3XAMoWehiNCP/+on083rt8JpgcqF/72B5jk8A7oYvj86ejx98QuvTVeuaLPND59XR672YdyI/zRtM6BQrxudkNERtdNRHca5k9Qd4eqwbQPmxjYuXVdBFq4fs3J/mhNUnW+DTW7/CEII0zsfaahAlh296px9lv6hDyNIUIGnETRbAs/dfut8dYDr+FdHt45Z/ffSWI+yreNvEML936Zv9fMRUHO7/bvqTh3nGlRYAuXGMV/6O9oxOKe1z+d0L4uUjZ/XMbP8Rj2q99S2XPQ+P6vKwDbNTvvS3Fycgwv83kvgWLRtkR6h1zoY21X1vbZ10aaWzHPr8zg3Ylxaobu5tP0u7CL3ye6Jo5b+WC4V6BmekPY0Qdgyly0PgoCAKPGuBEMabUtmnjcdHoph1r5sszu+d5ybnVtZNsb2A8qANveh5B0yiSso6O9CT/KEQtUxv7Paq5BPcJX3U1r+fmmM6jy3bK2XHp8KwlonRvvla8/Zn3xotSM8rwNnmZXdKFT6KYxKx7Zkf+gjn1cKC+tpBaA9dvDc++ciu6V589PB82puVGRZejgf62ZVYypK3gJr67pU5VrtPdeM4KV12/Z7JvshIFPn92jr6ndVl6yDDkz4+TYn9dDCkl2QHBwcOO8K9+d1Luq5LHtgoa7Zo32s69WSHVvq76ifVR88fpUyxLpjWVe9H+fCaPuW1oZx7RifP7a5gsjV1njeLvXR1406XtvHd81GDoU/t+mJ769r95L9Ihmj2kOe5wCXr+/798KlVF5cddr318/GPtZ2tH4y3/Lx1lPVVTgfWNSrHczzaSBnnp9N+/uX2kkotWeayF948OBB+ANXrx5Mzz33bIDmDx9+Mu3t703Xr19rPQI8dz/84X/8X/x3K060bZKun68SWCXwVEpgNYpP5bCvnV4lsErgs0gA8NyOTN2Mj44+f9uZY8ONY1PBuNEhGDfdtS12Bn0/1x4dncSe2TQwFYiwA84zzLtL5jnvpGgon7lYkAHv6kwePno8fXL/k2gCmZSXL1+JjTbOBUA9G/InTx5PR0cc8dydLl/iiHvlFA0JzQAiOQl4BD0TqfZxIQlQbsEZxfcoOqdMPZ6xDTytz7YTVJ24i8a3OjU1o2kcl3HcLnrm6JRWx28EVcZr57LpQLmuC1jt3KsvApUly7nsq+Pm7+vves9S0VCe56K1Vf/dsPH5leqhAhEGWuyYmj/Zzqzb4XlwkayqUz86rRfJvwqzgkCe60vztcqnPtvPGsfYz6q/NVPmPxXwGJ8BXYfndwXMt8+J8xq6TX7bPnfQzv31uI40BkvtbkBMNmMED+iLx9vPj8BbZnnajo421/O7gjG1/dWenZPAcHKjtXEo0BZIYcQ2NG8M2tQx6f0RaLn0rCU9oE16HiCq79XpjBHA9lSPeZLZyuQit3ft9sK6VbeW2l3nh68lAHaOpoLsxzw5pPFe0tQu2SX5GDwf58mSbQsZJT0N3PFeP9wHPuu2X5n42+S6NPbb2l9tRAeqlMneC5j2cVrKWoVTm+c4aOK1vq7JnjOydVrLug70YG7VMa+Z5v8f9Vh2yvQvoiUpsYfZ5eqbMvFHuWm9ozCseN5lV3pMr9rxGiRh3tLXUYZL41v7X9cht4UAUb2m2przFkyfnF9f9LmB6/bsBP+32fDx+T9Nr6zrHh/fP85996HKDB2pc7TeM67Pur+3TkGAeXDJ7+C35k0PhvjZY3/6nOo1RUbZbJN5pSvp7+oZ8H2esf89v9/wHs2ys64tvW+pTdXO/LQ2X7SeVd3pcp9TlPhz67fvUQDtAgkNgd86Pz7TnqAWItV2T7aoTMp4PetSKfjc9CXj8ep/nsbJYB1m5/6DT6dHjz4NH0Dr63Hs8+8/uBf7+1deeTkz0KNk+7naB7/59//7FSfaPvzrN6sEVgk8hRL4fwCrayRGHK00mQAAAABJRU5ErkJggg=="/>
          <p:cNvSpPr>
            <a:spLocks noChangeAspect="1" noChangeArrowheads="1"/>
          </p:cNvSpPr>
          <p:nvPr/>
        </p:nvSpPr>
        <p:spPr bwMode="auto">
          <a:xfrm>
            <a:off x="1679575" y="35988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1512" name="Picture 8" descr="Theatre of War in the United St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0" y="955964"/>
            <a:ext cx="8811493" cy="603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21353409">
            <a:off x="7326040" y="1290861"/>
            <a:ext cx="1028700" cy="64652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Meade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Army </a:t>
            </a:r>
            <a:r>
              <a:rPr lang="en-GB" sz="1200" dirty="0">
                <a:solidFill>
                  <a:schemeClr val="tx1"/>
                </a:solidFill>
              </a:rPr>
              <a:t>of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Potomac</a:t>
            </a:r>
          </a:p>
        </p:txBody>
      </p:sp>
      <p:sp>
        <p:nvSpPr>
          <p:cNvPr id="9" name="Rectangle 8"/>
          <p:cNvSpPr/>
          <p:nvPr/>
        </p:nvSpPr>
        <p:spPr>
          <a:xfrm rot="18751464">
            <a:off x="1176433" y="5870633"/>
            <a:ext cx="1028700" cy="4283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Butler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20468240">
            <a:off x="2601884" y="3724403"/>
            <a:ext cx="1140282" cy="7540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Grant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Army of  </a:t>
            </a:r>
            <a:r>
              <a:rPr lang="en-GB" sz="1400" dirty="0" smtClean="0">
                <a:solidFill>
                  <a:schemeClr val="tx1"/>
                </a:solidFill>
              </a:rPr>
              <a:t>Tennessee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0468240">
            <a:off x="4968297" y="4100206"/>
            <a:ext cx="1361810" cy="59228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Army of </a:t>
            </a:r>
          </a:p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Kentucky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0468240">
            <a:off x="4343087" y="3313732"/>
            <a:ext cx="1233663" cy="59939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Army of 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Cumberland</a:t>
            </a:r>
          </a:p>
        </p:txBody>
      </p:sp>
      <p:sp>
        <p:nvSpPr>
          <p:cNvPr id="7" name="Oval 6"/>
          <p:cNvSpPr/>
          <p:nvPr/>
        </p:nvSpPr>
        <p:spPr>
          <a:xfrm>
            <a:off x="3938154" y="3397828"/>
            <a:ext cx="384462" cy="405246"/>
          </a:xfrm>
          <a:prstGeom prst="ellipse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10789" y="3013363"/>
            <a:ext cx="16818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Chattanooga</a:t>
            </a:r>
          </a:p>
        </p:txBody>
      </p:sp>
      <p:sp>
        <p:nvSpPr>
          <p:cNvPr id="16" name="Rectangle 15"/>
          <p:cNvSpPr/>
          <p:nvPr/>
        </p:nvSpPr>
        <p:spPr>
          <a:xfrm rot="20098230">
            <a:off x="3456189" y="4650414"/>
            <a:ext cx="1032800" cy="59228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Army of 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Mississippi</a:t>
            </a:r>
          </a:p>
        </p:txBody>
      </p:sp>
      <p:sp>
        <p:nvSpPr>
          <p:cNvPr id="18" name="Rectangle 17"/>
          <p:cNvSpPr/>
          <p:nvPr/>
        </p:nvSpPr>
        <p:spPr>
          <a:xfrm rot="17614719">
            <a:off x="712987" y="5697569"/>
            <a:ext cx="550319" cy="34559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4039098">
            <a:off x="7066138" y="2475046"/>
            <a:ext cx="563692" cy="3871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`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rot="8936556">
            <a:off x="6649340" y="3169406"/>
            <a:ext cx="114605" cy="154776"/>
          </a:xfrm>
          <a:prstGeom prst="rightArrow">
            <a:avLst/>
          </a:prstGeom>
          <a:solidFill>
            <a:schemeClr val="accent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ight Arrow 13"/>
          <p:cNvSpPr/>
          <p:nvPr/>
        </p:nvSpPr>
        <p:spPr>
          <a:xfrm rot="7357102">
            <a:off x="6013322" y="3315233"/>
            <a:ext cx="1485928" cy="289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ight Arrow 22"/>
          <p:cNvSpPr/>
          <p:nvPr/>
        </p:nvSpPr>
        <p:spPr>
          <a:xfrm rot="14649380">
            <a:off x="5129645" y="3789217"/>
            <a:ext cx="457200" cy="374073"/>
          </a:xfrm>
          <a:prstGeom prst="rightArrow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 rot="21217838">
            <a:off x="7560739" y="2161487"/>
            <a:ext cx="563692" cy="3871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Lee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0119" y="1305402"/>
            <a:ext cx="3231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Lee Splits army of Virginia</a:t>
            </a:r>
            <a:endParaRPr lang="en-GB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9062860" y="2218090"/>
            <a:ext cx="3211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Sends 25,000 to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join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Kentucky by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8989228" y="4435595"/>
            <a:ext cx="32027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Then seize Chattanooga 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rail depot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for Northern supplies</a:t>
            </a:r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9092630" y="5794625"/>
            <a:ext cx="2648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Attack takes place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September 18th 1863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72080" y="3308279"/>
            <a:ext cx="2841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The idea: destroy </a:t>
            </a:r>
          </a:p>
          <a:p>
            <a:r>
              <a:rPr lang="en-GB" dirty="0"/>
              <a:t>Weakest northern army</a:t>
            </a:r>
          </a:p>
        </p:txBody>
      </p:sp>
    </p:spTree>
    <p:extLst>
      <p:ext uri="{BB962C8B-B14F-4D97-AF65-F5344CB8AC3E}">
        <p14:creationId xmlns:p14="http://schemas.microsoft.com/office/powerpoint/2010/main" val="231382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1" grpId="0" animBg="1"/>
      <p:bldP spid="14" grpId="0" animBg="1"/>
      <p:bldP spid="23" grpId="0" animBg="1"/>
      <p:bldP spid="22" grpId="0"/>
      <p:bldP spid="25" grpId="0"/>
      <p:bldP spid="27" grpId="0"/>
      <p:bldP spid="12" grpId="0"/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880" y="28436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Battle of Chickamauga Sept 18-20</a:t>
            </a:r>
            <a:endParaRPr lang="en-GB" dirty="0"/>
          </a:p>
        </p:txBody>
      </p:sp>
      <p:pic>
        <p:nvPicPr>
          <p:cNvPr id="3072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996"/>
            <a:ext cx="9133609" cy="580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13947" y="1086375"/>
            <a:ext cx="38170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Only major battle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Where South has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Advantage of numbers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65,000 vs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60,000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…furious attack on Union on all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Army on both flanks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8501" y="3143075"/>
            <a:ext cx="30576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South “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wins” but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loses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18,000 irreplaceable men, North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loses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15,000 &amp; retreats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intact to Chattanooga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41048" y="5201877"/>
            <a:ext cx="27494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Union army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besieged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….feels beaten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….running low on food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….waits for Grant</a:t>
            </a:r>
          </a:p>
        </p:txBody>
      </p:sp>
    </p:spTree>
    <p:extLst>
      <p:ext uri="{BB962C8B-B14F-4D97-AF65-F5344CB8AC3E}">
        <p14:creationId xmlns:p14="http://schemas.microsoft.com/office/powerpoint/2010/main" val="297256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880" y="260428"/>
            <a:ext cx="9803429" cy="76827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“Siege of Chattanooga” Sept-November 1864</a:t>
            </a:r>
            <a:endParaRPr lang="en-GB" dirty="0"/>
          </a:p>
        </p:txBody>
      </p:sp>
      <p:pic>
        <p:nvPicPr>
          <p:cNvPr id="32770" name="Picture 2" descr="https://upload.wikimedia.org/wikipedia/en/thumb/0/0b/Chattanooga_region_panorama_Battles_and_Leaders.jpg/660px-Chattanooga_region_panorama_Battles_and_Lead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0" y="1652154"/>
            <a:ext cx="8240279" cy="520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58737" y="966355"/>
            <a:ext cx="4586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Chattanooga…from Confederate 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44474" y="941721"/>
            <a:ext cx="3447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South “surrounds”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City…..mountains on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sides….expects surrender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7553" y="3677370"/>
            <a:ext cx="3609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Grant arrives, army increases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Builds supply line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increases army to 70,000 …convinced South weak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27590" y="2260667"/>
            <a:ext cx="3464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Northern commander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Considers situation hopeless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0080" y="5643782"/>
            <a:ext cx="3134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South confident….release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oldiers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back to Virginia</a:t>
            </a:r>
          </a:p>
        </p:txBody>
      </p:sp>
    </p:spTree>
    <p:extLst>
      <p:ext uri="{BB962C8B-B14F-4D97-AF65-F5344CB8AC3E}">
        <p14:creationId xmlns:p14="http://schemas.microsoft.com/office/powerpoint/2010/main" val="30156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6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098" y="301991"/>
            <a:ext cx="8911687" cy="1280890"/>
          </a:xfrm>
        </p:spPr>
        <p:txBody>
          <a:bodyPr/>
          <a:lstStyle/>
          <a:p>
            <a:r>
              <a:rPr lang="en-GB" dirty="0" smtClean="0"/>
              <a:t>Battle of Chattanooga November 1863</a:t>
            </a:r>
            <a:endParaRPr lang="en-GB" dirty="0"/>
          </a:p>
        </p:txBody>
      </p:sp>
      <p:pic>
        <p:nvPicPr>
          <p:cNvPr id="33796" name="Picture 4" descr="Battle Of Mission Rid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8" y="987137"/>
            <a:ext cx="8271452" cy="587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18628" y="2798073"/>
            <a:ext cx="35878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Northern army attacks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….initially small scale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….whole army surges forward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43946" y="3989409"/>
            <a:ext cx="2847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North sweeps South lines….South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routed..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Army disintegrates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809917" y="5329078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Grants wants to pursue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…receives Telegram from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Lincoln: come East &amp; finish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war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50840" y="976045"/>
            <a:ext cx="3541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Grant arrives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…resolve supply issues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…considers South weakened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…the problem “will”</a:t>
            </a:r>
          </a:p>
        </p:txBody>
      </p:sp>
    </p:spTree>
    <p:extLst>
      <p:ext uri="{BB962C8B-B14F-4D97-AF65-F5344CB8AC3E}">
        <p14:creationId xmlns:p14="http://schemas.microsoft.com/office/powerpoint/2010/main" val="372345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80" y="285815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Total war 1864- 1865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25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894" y="29533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 Northern Situation 1864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999" y="1238037"/>
            <a:ext cx="12037886" cy="5404206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Election will take place in November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Northern Democrats” break from coalition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..known as “Copperheads”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Offer South “Peace”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..re-join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union with guarantees to retain slavery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Leading candidate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McLellan, popular with troops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 smtClean="0"/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Internal unrest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Mass conscription introduced March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1863...$300 bounty system</a:t>
            </a:r>
          </a:p>
          <a:p>
            <a:pPr marL="457200" lvl="1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….”poor man’s war”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Resentment vs rampant corruption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Racism…..war to eliminate slavery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creates backlash</a:t>
            </a:r>
          </a:p>
          <a:p>
            <a:pPr marL="457200" lvl="1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…and fear mass black migration north taking jobs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9447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872" y="17486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Draft Riots New York 1863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558373" y="934950"/>
            <a:ext cx="385965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Irish immigrants tricked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..applying for citizenship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…attempt to conscript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..becomes race riot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..11 blacks hanged 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455631" y="2833956"/>
            <a:ext cx="3890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NY Times “the body of the one hung in the morning presented a shocking appearance at the Station-House. His fingers and toes had been sliced off, and there was scarcely an inch of his flesh which was not gashed</a:t>
            </a:r>
            <a:r>
              <a:rPr lang="en-GB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99470" y="5352835"/>
            <a:ext cx="3462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120- 1,000 killed…army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Restores order,,,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City rallies to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blacks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Black troops parade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new york city, 1863 riots first evening, hanging of william jones in greenwich village - new york riots 1863 stock illust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1" y="832207"/>
            <a:ext cx="8167955" cy="590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7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4314" y="68298"/>
            <a:ext cx="8911687" cy="1280890"/>
          </a:xfrm>
        </p:spPr>
        <p:txBody>
          <a:bodyPr/>
          <a:lstStyle/>
          <a:p>
            <a:r>
              <a:rPr lang="en-GB" dirty="0" smtClean="0"/>
              <a:t>Jefferson Davis (1808-1889)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678707" y="672353"/>
            <a:ext cx="5513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Born Kentucky Father revolutionary war hero, land grant, Brothers War of 1812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1059" y="2420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28" name="Picture 4" descr="man on left with right hand on his hip; woman on right with both hands in her l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0" y="878541"/>
            <a:ext cx="6379695" cy="608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99625" y="1654736"/>
            <a:ext cx="5372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West Point military, s Black Hawk war,</a:t>
            </a:r>
          </a:p>
          <a:p>
            <a:r>
              <a:rPr lang="en-GB" dirty="0" smtClean="0"/>
              <a:t>Marries General’s daughter ...takes over plantation from brother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658707" y="3310016"/>
            <a:ext cx="55332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…”He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impresses me as a remarkable kind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man, but of uncertain temper, and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has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way of taking for granted that everybody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agrees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with him when he expresses an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opinion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which offends me; yet he is most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agreeable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and has a peculiarly sweet voice and a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winning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manner of asserting himself. The fact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he is the kind of person I should expect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rescue one from a mad dog at any risk, but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insist upon a stoical indifference to the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fright afterward”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566850" y="2706730"/>
            <a:ext cx="5687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Enters politics 1842 at 35, Democrat Slavery</a:t>
            </a:r>
          </a:p>
          <a:p>
            <a:r>
              <a:rPr lang="en-GB" dirty="0" smtClean="0"/>
              <a:t> expansionist, wife dies, meets 18 year old Varina</a:t>
            </a:r>
            <a:r>
              <a:rPr lang="en-GB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98227" y="5574269"/>
            <a:ext cx="5009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Varina…anti slavery, loyal to Davis…5 </a:t>
            </a:r>
            <a:endParaRPr lang="en-GB" dirty="0"/>
          </a:p>
          <a:p>
            <a:r>
              <a:rPr lang="en-GB" dirty="0" smtClean="0"/>
              <a:t>Children, 2 daughters survive to adulthood,</a:t>
            </a:r>
          </a:p>
          <a:p>
            <a:r>
              <a:rPr lang="en-GB" dirty="0" smtClean="0"/>
              <a:t>Support Davis after war despite his affairs</a:t>
            </a:r>
          </a:p>
          <a:p>
            <a:r>
              <a:rPr lang="en-GB" dirty="0" smtClean="0"/>
              <a:t>Becomes news writer in NY. With daughter!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7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1" grpId="0"/>
      <p:bldP spid="1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266" y="73742"/>
            <a:ext cx="8911687" cy="1280890"/>
          </a:xfrm>
        </p:spPr>
        <p:txBody>
          <a:bodyPr/>
          <a:lstStyle/>
          <a:p>
            <a:r>
              <a:rPr lang="en-GB" dirty="0" smtClean="0"/>
              <a:t>The War Summit: January 1864</a:t>
            </a:r>
            <a:endParaRPr lang="en-GB" dirty="0"/>
          </a:p>
        </p:txBody>
      </p:sp>
      <p:pic>
        <p:nvPicPr>
          <p:cNvPr id="26628" name="Picture 4" descr="Circa 1868, oil on canvas, 119.7 x 159.1 cm . Located in the White House, Washington, DC, USA. Sherman, Grant, Lincoln, and Porter aboard the Rive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5" y="883227"/>
            <a:ext cx="8188326" cy="597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02212" y="842481"/>
            <a:ext cx="30719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Lincoln appoints Grant Supreme Commander summons him. Sherman &amp; Admiral Porter to White House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22759" y="2578813"/>
            <a:ext cx="3215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Tells Grant “Lee's </a:t>
            </a:r>
            <a:r>
              <a:rPr lang="en-GB" dirty="0"/>
              <a:t>army will be your objective point. Wherever Lee goes, there you will go also</a:t>
            </a:r>
            <a:r>
              <a:rPr lang="en-GB" dirty="0" smtClean="0"/>
              <a:t>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77781" y="4119938"/>
            <a:ext cx="35272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South must be destroyed </a:t>
            </a:r>
            <a:r>
              <a:rPr lang="en-GB" dirty="0"/>
              <a:t>militarily and </a:t>
            </a:r>
            <a:r>
              <a:rPr lang="en-GB" dirty="0" smtClean="0"/>
              <a:t>economically</a:t>
            </a:r>
          </a:p>
          <a:p>
            <a:r>
              <a:rPr lang="en-GB" dirty="0" smtClean="0"/>
              <a:t>… attacked everywhere and simultaneously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815226" y="5589141"/>
            <a:ext cx="3267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Propose Constitutional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Amendment 13 ban slaver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Everywhere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…without compensation</a:t>
            </a:r>
          </a:p>
        </p:txBody>
      </p:sp>
    </p:spTree>
    <p:extLst>
      <p:ext uri="{BB962C8B-B14F-4D97-AF65-F5344CB8AC3E}">
        <p14:creationId xmlns:p14="http://schemas.microsoft.com/office/powerpoint/2010/main" val="62673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heatre of War in the United St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956897"/>
            <a:ext cx="8811493" cy="602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45652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Situation May 1864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030876" y="2537717"/>
            <a:ext cx="1089061" cy="65754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Sherman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110,000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06707" y="835165"/>
            <a:ext cx="924675" cy="65754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Grant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120,000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9749" y="5688458"/>
            <a:ext cx="924675" cy="36302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416212" y="6231276"/>
            <a:ext cx="924675" cy="36302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974370" y="6573747"/>
            <a:ext cx="924675" cy="36302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109663" y="3452118"/>
            <a:ext cx="945222" cy="61644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Johnson 60,000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73135" y="1688231"/>
            <a:ext cx="851042" cy="48288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Lee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60,00</a:t>
            </a:r>
            <a:r>
              <a:rPr lang="en-GB" sz="1200" dirty="0" smtClean="0">
                <a:solidFill>
                  <a:schemeClr val="tx1"/>
                </a:solidFill>
              </a:rPr>
              <a:t>0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8157" y="4929884"/>
            <a:ext cx="577065" cy="3921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Down Arrow 12"/>
          <p:cNvSpPr/>
          <p:nvPr/>
        </p:nvSpPr>
        <p:spPr>
          <a:xfrm rot="19084661">
            <a:off x="3616501" y="3071974"/>
            <a:ext cx="339048" cy="7602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602804" y="5750104"/>
            <a:ext cx="577065" cy="3921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101119" y="5974423"/>
            <a:ext cx="577065" cy="3921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Down Arrow 15"/>
          <p:cNvSpPr/>
          <p:nvPr/>
        </p:nvSpPr>
        <p:spPr>
          <a:xfrm rot="7619732">
            <a:off x="1128442" y="5073724"/>
            <a:ext cx="339048" cy="7602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Down Arrow 16"/>
          <p:cNvSpPr/>
          <p:nvPr/>
        </p:nvSpPr>
        <p:spPr>
          <a:xfrm rot="11964555">
            <a:off x="3404561" y="6087847"/>
            <a:ext cx="339048" cy="6183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Down Arrow 17"/>
          <p:cNvSpPr/>
          <p:nvPr/>
        </p:nvSpPr>
        <p:spPr>
          <a:xfrm rot="5989847">
            <a:off x="5936746" y="5926479"/>
            <a:ext cx="339048" cy="7602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Down Arrow 18"/>
          <p:cNvSpPr/>
          <p:nvPr/>
        </p:nvSpPr>
        <p:spPr>
          <a:xfrm rot="1245285">
            <a:off x="7854127" y="1297812"/>
            <a:ext cx="308225" cy="5548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8990122" y="558656"/>
            <a:ext cx="3020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Grant orders simultaneous </a:t>
            </a:r>
            <a:r>
              <a:rPr lang="en-GB" dirty="0"/>
              <a:t>a</a:t>
            </a:r>
            <a:r>
              <a:rPr lang="en-GB" dirty="0" smtClean="0"/>
              <a:t>ttacks to  May 1864…leads Army of </a:t>
            </a:r>
          </a:p>
          <a:p>
            <a:r>
              <a:rPr lang="en-GB" dirty="0" smtClean="0"/>
              <a:t>Potomac…Meade capable subordinate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8967626" y="4919609"/>
            <a:ext cx="3472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Southern cities to be burned, </a:t>
            </a:r>
          </a:p>
          <a:p>
            <a:r>
              <a:rPr lang="en-GB" dirty="0" smtClean="0"/>
              <a:t>Infrastructure wrecked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8928244" y="2383604"/>
            <a:ext cx="35637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Sherman to take Atlanta</a:t>
            </a:r>
          </a:p>
          <a:p>
            <a:r>
              <a:rPr lang="en-GB" dirty="0" smtClean="0"/>
              <a:t>Grant Lee &amp; Richmond</a:t>
            </a:r>
          </a:p>
          <a:p>
            <a:r>
              <a:rPr lang="en-GB" dirty="0" smtClean="0"/>
              <a:t>Diversionary attacks to </a:t>
            </a:r>
          </a:p>
          <a:p>
            <a:r>
              <a:rPr lang="en-GB" dirty="0" smtClean="0"/>
              <a:t>Texas, Florida&amp; Alabama</a:t>
            </a:r>
          </a:p>
          <a:p>
            <a:r>
              <a:rPr lang="en-GB" dirty="0" smtClean="0"/>
              <a:t>…use “states rights”vs South</a:t>
            </a:r>
          </a:p>
          <a:p>
            <a:r>
              <a:rPr lang="en-GB" dirty="0" smtClean="0"/>
              <a:t>…soldiers will desert to defend</a:t>
            </a:r>
          </a:p>
          <a:p>
            <a:r>
              <a:rPr lang="en-GB" dirty="0" smtClean="0"/>
              <a:t>homes</a:t>
            </a:r>
          </a:p>
        </p:txBody>
      </p:sp>
      <p:sp>
        <p:nvSpPr>
          <p:cNvPr id="24" name="Oval 23"/>
          <p:cNvSpPr/>
          <p:nvPr/>
        </p:nvSpPr>
        <p:spPr>
          <a:xfrm>
            <a:off x="4058292" y="4294598"/>
            <a:ext cx="390418" cy="277402"/>
          </a:xfrm>
          <a:prstGeom prst="ellipse">
            <a:avLst/>
          </a:prstGeom>
          <a:solidFill>
            <a:schemeClr val="tx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4364182" y="4211781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Atlanta</a:t>
            </a:r>
            <a:endParaRPr lang="en-GB" sz="2400" b="1" dirty="0"/>
          </a:p>
        </p:txBody>
      </p:sp>
      <p:sp>
        <p:nvSpPr>
          <p:cNvPr id="26" name="Oval 25"/>
          <p:cNvSpPr/>
          <p:nvPr/>
        </p:nvSpPr>
        <p:spPr>
          <a:xfrm>
            <a:off x="7314110" y="2271835"/>
            <a:ext cx="390418" cy="277402"/>
          </a:xfrm>
          <a:prstGeom prst="ellipse">
            <a:avLst/>
          </a:prstGeom>
          <a:solidFill>
            <a:schemeClr val="tx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6303818" y="2479963"/>
            <a:ext cx="16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Richmond</a:t>
            </a:r>
            <a:endParaRPr lang="en-GB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195955" y="5829300"/>
            <a:ext cx="26164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Slaves to be liberated</a:t>
            </a:r>
          </a:p>
          <a:p>
            <a:r>
              <a:rPr lang="en-GB" dirty="0" smtClean="0"/>
              <a:t>given choice to stay</a:t>
            </a:r>
          </a:p>
          <a:p>
            <a:r>
              <a:rPr lang="en-GB" dirty="0" smtClean="0"/>
              <a:t>Or join army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93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3" grpId="0"/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943" y="0"/>
            <a:ext cx="8911687" cy="1280890"/>
          </a:xfrm>
        </p:spPr>
        <p:txBody>
          <a:bodyPr/>
          <a:lstStyle/>
          <a:p>
            <a:r>
              <a:rPr lang="en-GB" dirty="0" smtClean="0"/>
              <a:t>William Tecumseh Sherman (1820-1891)</a:t>
            </a:r>
            <a:endParaRPr lang="en-GB" dirty="0"/>
          </a:p>
        </p:txBody>
      </p:sp>
      <p:pic>
        <p:nvPicPr>
          <p:cNvPr id="4098" name="Picture 2" descr="Black-and-white photograph of Sherman in uniform with his arms folded in front of h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2" y="678873"/>
            <a:ext cx="6743990" cy="617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73636" y="565077"/>
            <a:ext cx="4918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Born to wealthy Ohio family. West point graduate, considered Brilliant strategist. Happily married 7 children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121040" y="2866491"/>
            <a:ext cx="507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Commands brigade at 1</a:t>
            </a:r>
            <a:r>
              <a:rPr lang="en-GB" baseline="30000" dirty="0" smtClean="0"/>
              <a:t>st</a:t>
            </a:r>
            <a:r>
              <a:rPr lang="en-GB" dirty="0" smtClean="0"/>
              <a:t> Bull Run</a:t>
            </a:r>
          </a:p>
          <a:p>
            <a:r>
              <a:rPr lang="en-GB" dirty="0" smtClean="0"/>
              <a:t>Sent West…nervous breakdown, </a:t>
            </a:r>
          </a:p>
          <a:p>
            <a:r>
              <a:rPr lang="en-GB" dirty="0" smtClean="0"/>
              <a:t>Retired…brought back by Grant</a:t>
            </a:r>
          </a:p>
          <a:p>
            <a:r>
              <a:rPr lang="en-GB" dirty="0" smtClean="0"/>
              <a:t>&amp; Halleck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04518" y="4172127"/>
            <a:ext cx="40582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Subordinate to Grant at Shiloh,</a:t>
            </a:r>
          </a:p>
          <a:p>
            <a:r>
              <a:rPr lang="en-GB" dirty="0" smtClean="0"/>
              <a:t>Vicksburg, Chattanooga…trusted</a:t>
            </a:r>
          </a:p>
          <a:p>
            <a:r>
              <a:rPr lang="en-GB" dirty="0" smtClean="0"/>
              <a:t>Intelligent, ruthless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214794" y="1684962"/>
            <a:ext cx="4828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Stationed California </a:t>
            </a:r>
            <a:r>
              <a:rPr lang="en-GB" dirty="0"/>
              <a:t>during Mexican war</a:t>
            </a:r>
          </a:p>
          <a:p>
            <a:r>
              <a:rPr lang="en-GB" dirty="0"/>
              <a:t>…watches army disintegrate</a:t>
            </a:r>
          </a:p>
          <a:p>
            <a:r>
              <a:rPr lang="en-GB" dirty="0"/>
              <a:t>when Gold </a:t>
            </a:r>
            <a:r>
              <a:rPr lang="en-GB" dirty="0" smtClean="0"/>
              <a:t>discovered, suffers depression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163073" y="5355638"/>
            <a:ext cx="4456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"If you can whip </a:t>
            </a:r>
            <a:r>
              <a:rPr lang="en-GB" dirty="0">
                <a:hlinkClick r:id="rId3" tooltip="Robert E. Lee"/>
              </a:rPr>
              <a:t>Lee</a:t>
            </a:r>
            <a:r>
              <a:rPr lang="en-GB" dirty="0"/>
              <a:t> and I can march </a:t>
            </a:r>
            <a:endParaRPr lang="en-GB" dirty="0" smtClean="0"/>
          </a:p>
          <a:p>
            <a:r>
              <a:rPr lang="en-GB" dirty="0" smtClean="0"/>
              <a:t>to </a:t>
            </a:r>
            <a:r>
              <a:rPr lang="en-GB" dirty="0"/>
              <a:t>the Atlantic I think ol' Uncle </a:t>
            </a:r>
            <a:r>
              <a:rPr lang="en-GB" dirty="0" smtClean="0"/>
              <a:t>Abe</a:t>
            </a:r>
          </a:p>
          <a:p>
            <a:r>
              <a:rPr lang="en-GB" dirty="0" smtClean="0"/>
              <a:t> </a:t>
            </a:r>
            <a:r>
              <a:rPr lang="en-GB" dirty="0"/>
              <a:t>[Lincoln] will give us twenty </a:t>
            </a:r>
            <a:r>
              <a:rPr lang="en-GB" dirty="0" smtClean="0"/>
              <a:t>days</a:t>
            </a:r>
          </a:p>
          <a:p>
            <a:r>
              <a:rPr lang="en-GB" dirty="0" smtClean="0"/>
              <a:t> </a:t>
            </a:r>
            <a:r>
              <a:rPr lang="en-GB" dirty="0"/>
              <a:t>leave to see the young folks."</a:t>
            </a:r>
            <a:r>
              <a:rPr lang="en-GB" baseline="30000" dirty="0">
                <a:hlinkClick r:id="rId4"/>
              </a:rPr>
              <a:t>[126]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83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5104" y="79580"/>
            <a:ext cx="8911687" cy="1280890"/>
          </a:xfrm>
        </p:spPr>
        <p:txBody>
          <a:bodyPr/>
          <a:lstStyle/>
          <a:p>
            <a:r>
              <a:rPr lang="en-GB" dirty="0" smtClean="0"/>
              <a:t>Atlanta Campaign May- July 1864</a:t>
            </a:r>
            <a:endParaRPr lang="en-GB" dirty="0"/>
          </a:p>
        </p:txBody>
      </p:sp>
      <p:pic>
        <p:nvPicPr>
          <p:cNvPr id="2050" name="Picture 2" descr="https://upload.wikimedia.org/wikipedia/commons/thumb/2/2e/Atlanta_campaign.svg/330px-Atlanta_campaig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5" y="692728"/>
            <a:ext cx="7528919" cy="609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055" y="907707"/>
            <a:ext cx="391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Sherman advances with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110,000 men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5365" y="3478386"/>
            <a:ext cx="340189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Southern army retreats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…changes command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…new general Hood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…attacks but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repulsed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,,,30,000 losses each…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Sherman can replace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307826" y="1947264"/>
            <a:ext cx="3555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Avoids assaults….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flanks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armies to force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hem to attack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99417" y="45165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545530" y="5932859"/>
            <a:ext cx="317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Siege of Atlanta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starts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July 1864</a:t>
            </a:r>
          </a:p>
        </p:txBody>
      </p:sp>
    </p:spTree>
    <p:extLst>
      <p:ext uri="{BB962C8B-B14F-4D97-AF65-F5344CB8AC3E}">
        <p14:creationId xmlns:p14="http://schemas.microsoft.com/office/powerpoint/2010/main" val="52299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947" y="213143"/>
            <a:ext cx="10035408" cy="732079"/>
          </a:xfrm>
        </p:spPr>
        <p:txBody>
          <a:bodyPr/>
          <a:lstStyle/>
          <a:p>
            <a:r>
              <a:rPr lang="en-GB" dirty="0" smtClean="0"/>
              <a:t>Grant at Wilderness Battlefield May 6, 1864</a:t>
            </a:r>
            <a:endParaRPr lang="en-GB" dirty="0"/>
          </a:p>
        </p:txBody>
      </p:sp>
      <p:pic>
        <p:nvPicPr>
          <p:cNvPr id="512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4" y="863029"/>
            <a:ext cx="7993294" cy="599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58899" y="1574631"/>
            <a:ext cx="38331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Taken at time of  Battle of </a:t>
            </a:r>
          </a:p>
          <a:p>
            <a:r>
              <a:rPr lang="en-GB" dirty="0" smtClean="0"/>
              <a:t>Wilderness….Lee has </a:t>
            </a:r>
            <a:r>
              <a:rPr lang="en-GB" dirty="0" err="1" smtClean="0"/>
              <a:t>ljust</a:t>
            </a:r>
            <a:r>
              <a:rPr lang="en-GB" dirty="0" smtClean="0"/>
              <a:t> </a:t>
            </a:r>
          </a:p>
          <a:p>
            <a:r>
              <a:rPr lang="en-GB" dirty="0" smtClean="0"/>
              <a:t>Launched surprise flank attack.</a:t>
            </a:r>
          </a:p>
          <a:p>
            <a:r>
              <a:rPr lang="en-GB" dirty="0" smtClean="0"/>
              <a:t>Subordinates and press expect</a:t>
            </a:r>
          </a:p>
          <a:p>
            <a:r>
              <a:rPr lang="en-GB" dirty="0" smtClean="0"/>
              <a:t>Grant to announce retreat….like</a:t>
            </a:r>
          </a:p>
          <a:p>
            <a:r>
              <a:rPr lang="en-GB" dirty="0" smtClean="0"/>
              <a:t>Hooker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233150" y="4099622"/>
            <a:ext cx="56380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Grant </a:t>
            </a:r>
            <a:r>
              <a:rPr lang="en-GB" dirty="0" err="1" smtClean="0"/>
              <a:t>response“Quit</a:t>
            </a:r>
            <a:r>
              <a:rPr lang="en-GB" dirty="0" smtClean="0"/>
              <a:t> </a:t>
            </a:r>
            <a:r>
              <a:rPr lang="en-GB" dirty="0"/>
              <a:t>thinking about what Bobby </a:t>
            </a:r>
            <a:endParaRPr lang="en-GB" dirty="0" smtClean="0"/>
          </a:p>
          <a:p>
            <a:r>
              <a:rPr lang="en-GB" dirty="0" smtClean="0"/>
              <a:t>Lee's </a:t>
            </a:r>
            <a:r>
              <a:rPr lang="en-GB" dirty="0"/>
              <a:t>gonna do to us and start </a:t>
            </a:r>
            <a:endParaRPr lang="en-GB" dirty="0" smtClean="0"/>
          </a:p>
          <a:p>
            <a:r>
              <a:rPr lang="en-GB" dirty="0" smtClean="0"/>
              <a:t>thinking </a:t>
            </a:r>
            <a:r>
              <a:rPr lang="en-GB" dirty="0"/>
              <a:t>about what we're </a:t>
            </a:r>
            <a:r>
              <a:rPr lang="en-GB" dirty="0" smtClean="0"/>
              <a:t>going</a:t>
            </a:r>
          </a:p>
          <a:p>
            <a:r>
              <a:rPr lang="en-GB" dirty="0" smtClean="0"/>
              <a:t> </a:t>
            </a:r>
            <a:r>
              <a:rPr lang="en-GB" dirty="0"/>
              <a:t>to do to </a:t>
            </a:r>
            <a:r>
              <a:rPr lang="en-GB" dirty="0" smtClean="0"/>
              <a:t>him”.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520545" y="5953991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Launches counter attack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9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369" y="0"/>
            <a:ext cx="11301573" cy="1280890"/>
          </a:xfrm>
        </p:spPr>
        <p:txBody>
          <a:bodyPr/>
          <a:lstStyle/>
          <a:p>
            <a:r>
              <a:rPr lang="en-GB" dirty="0" smtClean="0"/>
              <a:t>Grant’s Overland Campaign:May 6 –June 12 1864</a:t>
            </a:r>
            <a:endParaRPr lang="en-GB" dirty="0"/>
          </a:p>
        </p:txBody>
      </p:sp>
      <p:pic>
        <p:nvPicPr>
          <p:cNvPr id="3074" name="Picture 2" descr="https://upload.wikimedia.org/wikipedia/commons/thumb/f/f8/Overland_Campaign_May-June_1864.pdf/page1-330px-Overland_Campaign_May-June_1864.p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4" y="706583"/>
            <a:ext cx="8513993" cy="61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07694" y="750013"/>
            <a:ext cx="30508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Grant leads army of </a:t>
            </a:r>
          </a:p>
          <a:p>
            <a:r>
              <a:rPr lang="en-GB" dirty="0" smtClean="0"/>
              <a:t>125,000 South to </a:t>
            </a:r>
          </a:p>
          <a:p>
            <a:r>
              <a:rPr lang="en-GB" dirty="0" smtClean="0"/>
              <a:t>Destroy Lee…attempts</a:t>
            </a:r>
          </a:p>
          <a:p>
            <a:r>
              <a:rPr lang="en-GB" dirty="0" smtClean="0"/>
              <a:t>To get through Wilderness</a:t>
            </a:r>
          </a:p>
          <a:p>
            <a:r>
              <a:rPr lang="en-GB" dirty="0" smtClean="0"/>
              <a:t>Before Lee arrives with</a:t>
            </a:r>
          </a:p>
          <a:p>
            <a:r>
              <a:rPr lang="en-GB" dirty="0" smtClean="0"/>
              <a:t>70,000 men. Including</a:t>
            </a:r>
          </a:p>
          <a:p>
            <a:r>
              <a:rPr lang="en-GB" dirty="0" smtClean="0"/>
              <a:t>Survivors from West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915141" y="3320774"/>
            <a:ext cx="33634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Fails …Lee always gets there</a:t>
            </a:r>
          </a:p>
          <a:p>
            <a:r>
              <a:rPr lang="en-GB" dirty="0" smtClean="0"/>
              <a:t> first and entrenches/ log</a:t>
            </a:r>
          </a:p>
          <a:p>
            <a:r>
              <a:rPr lang="en-GB" dirty="0" smtClean="0"/>
              <a:t>barriers</a:t>
            </a:r>
          </a:p>
          <a:p>
            <a:r>
              <a:rPr lang="en-GB" dirty="0" smtClean="0"/>
              <a:t>….6 weeks fighting through </a:t>
            </a:r>
          </a:p>
          <a:p>
            <a:r>
              <a:rPr lang="en-GB" dirty="0" smtClean="0"/>
              <a:t>Forests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856324" y="5322129"/>
            <a:ext cx="3525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Battles of Wilderness, </a:t>
            </a:r>
          </a:p>
          <a:p>
            <a:r>
              <a:rPr lang="en-GB" dirty="0" smtClean="0"/>
              <a:t>Spotsylvania Court House</a:t>
            </a:r>
          </a:p>
          <a:p>
            <a:r>
              <a:rPr lang="en-GB" dirty="0" smtClean="0"/>
              <a:t>Santa Ana, and Cold Harbour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25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765" y="120676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Battle of the Wilderness May 5-7 1864</a:t>
            </a:r>
            <a:br>
              <a:rPr lang="en-GB" dirty="0" smtClean="0"/>
            </a:br>
            <a:r>
              <a:rPr lang="en-GB" dirty="0" smtClean="0"/>
              <a:t>18,000 Union 11,000 Southern causalities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28" y="1111828"/>
            <a:ext cx="12107490" cy="603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1833" y="14928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Battle of Spotsylvania May 9 -21 1864</a:t>
            </a:r>
            <a:br>
              <a:rPr lang="en-GB" dirty="0" smtClean="0"/>
            </a:br>
            <a:r>
              <a:rPr lang="en-GB" dirty="0" smtClean="0"/>
              <a:t>19,000 Union, 13,000 Southern casualties </a:t>
            </a:r>
            <a:endParaRPr lang="en-GB" dirty="0"/>
          </a:p>
        </p:txBody>
      </p:sp>
      <p:pic>
        <p:nvPicPr>
          <p:cNvPr id="1026" name="Picture 2" descr="Battle of Spotsylvania Court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66463"/>
            <a:ext cx="12359811" cy="549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4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252" y="202870"/>
            <a:ext cx="10383748" cy="1280890"/>
          </a:xfrm>
        </p:spPr>
        <p:txBody>
          <a:bodyPr/>
          <a:lstStyle/>
          <a:p>
            <a:r>
              <a:rPr lang="en-GB" dirty="0" smtClean="0"/>
              <a:t>Battle of Cold Harbour May 31June 9</a:t>
            </a:r>
            <a:r>
              <a:rPr lang="en-GB" baseline="30000" dirty="0" smtClean="0"/>
              <a:t>th</a:t>
            </a:r>
            <a:r>
              <a:rPr lang="en-GB" dirty="0" smtClean="0"/>
              <a:t>, 1864</a:t>
            </a:r>
            <a:br>
              <a:rPr lang="en-GB" dirty="0" smtClean="0"/>
            </a:br>
            <a:r>
              <a:rPr lang="en-GB" dirty="0" smtClean="0"/>
              <a:t>Frontal assault: 13,000 Union, 4,000 Southern</a:t>
            </a:r>
            <a:endParaRPr lang="en-GB" dirty="0"/>
          </a:p>
        </p:txBody>
      </p:sp>
      <p:pic>
        <p:nvPicPr>
          <p:cNvPr id="3074" name="Picture 2" descr="Battle of Cold Harbor - Driving off Longstreet's forces from the Rifle Pits, Cold Harbor, Virginia, June 27, 186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1209"/>
            <a:ext cx="12192000" cy="549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25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848" y="256854"/>
            <a:ext cx="9552522" cy="863029"/>
          </a:xfrm>
        </p:spPr>
        <p:txBody>
          <a:bodyPr/>
          <a:lstStyle/>
          <a:p>
            <a:r>
              <a:rPr lang="en-GB" dirty="0" smtClean="0"/>
              <a:t>Siege of Petersburg: June 1864 – April 1865 </a:t>
            </a:r>
            <a:endParaRPr lang="en-GB" dirty="0"/>
          </a:p>
        </p:txBody>
      </p:sp>
      <p:pic>
        <p:nvPicPr>
          <p:cNvPr id="4098" name="Picture 2" descr="https://upload.wikimedia.org/wikipedia/commons/thumb/6/64/Richmond-Petersburg.png/330px-Richmond-Petersbur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7" y="1150706"/>
            <a:ext cx="8433622" cy="57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60025" y="1045512"/>
            <a:ext cx="32319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Grant abandons direct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Assault on Richmond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58,000 causalities, vs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35,000 for South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84228" y="2788266"/>
            <a:ext cx="3411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Moves army south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Surrounds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city of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Petersburg…..unable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break 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60098" y="4399462"/>
            <a:ext cx="31277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Extended siege with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Trenches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….war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attrition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….defence dominant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….North can replace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losses, South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</a:p>
        </p:txBody>
      </p:sp>
    </p:spTree>
    <p:extLst>
      <p:ext uri="{BB962C8B-B14F-4D97-AF65-F5344CB8AC3E}">
        <p14:creationId xmlns:p14="http://schemas.microsoft.com/office/powerpoint/2010/main" val="308722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638" y="0"/>
            <a:ext cx="4019981" cy="1280890"/>
          </a:xfrm>
        </p:spPr>
        <p:txBody>
          <a:bodyPr/>
          <a:lstStyle/>
          <a:p>
            <a:r>
              <a:rPr lang="en-GB" dirty="0" smtClean="0"/>
              <a:t>Jefferson Davis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3280" y="315125"/>
            <a:ext cx="5021823" cy="1143286"/>
          </a:xfr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GB" dirty="0">
                <a:solidFill>
                  <a:schemeClr val="tx1"/>
                </a:solidFill>
              </a:rPr>
              <a:t>Joins Mexican war…secures first ‘rifles”…leads “Mississippi Rifles”…war hero, appointed Senator for Mississippi</a:t>
            </a:r>
          </a:p>
        </p:txBody>
      </p:sp>
      <p:pic>
        <p:nvPicPr>
          <p:cNvPr id="4" name="Picture 2" descr="https://upload.wikimedia.org/wikipedia/commons/thumb/1/10/President-Jefferson-Davis.jpg/220px-President-Jefferson-Dav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5" y="968188"/>
            <a:ext cx="6266330" cy="588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66043" y="1371908"/>
            <a:ext cx="4912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Becomes Minister for </a:t>
            </a:r>
            <a:r>
              <a:rPr lang="en-GB" dirty="0" smtClean="0"/>
              <a:t>War. Supports </a:t>
            </a:r>
            <a:r>
              <a:rPr lang="en-GB" dirty="0"/>
              <a:t>Cuba</a:t>
            </a:r>
          </a:p>
          <a:p>
            <a:r>
              <a:rPr lang="en-GB" dirty="0" smtClean="0"/>
              <a:t>annexation </a:t>
            </a:r>
            <a:r>
              <a:rPr lang="en-GB" dirty="0"/>
              <a:t>and slavery in </a:t>
            </a:r>
            <a:r>
              <a:rPr lang="en-GB" dirty="0" smtClean="0"/>
              <a:t>West…makes</a:t>
            </a:r>
          </a:p>
          <a:p>
            <a:r>
              <a:rPr lang="en-GB" dirty="0" smtClean="0"/>
              <a:t>Use of rifles mandatory for army. Resigns from Senate when Lincoln wins. Wants army role </a:t>
            </a:r>
          </a:p>
          <a:p>
            <a:endParaRPr lang="en-GB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046259" y="3101788"/>
            <a:ext cx="4708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Elected President of Confederacy</a:t>
            </a:r>
          </a:p>
          <a:p>
            <a:r>
              <a:rPr lang="en-GB" dirty="0" smtClean="0"/>
              <a:t>“hands on leader”…selects Robert E Lee</a:t>
            </a:r>
          </a:p>
          <a:p>
            <a:r>
              <a:rPr lang="en-GB" dirty="0"/>
              <a:t>a</a:t>
            </a:r>
            <a:r>
              <a:rPr lang="en-GB" dirty="0" smtClean="0"/>
              <a:t>s ‘military advisor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066626" y="4184354"/>
            <a:ext cx="586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“Forward Defence” deploys army to outside Washington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132602" y="4734954"/>
            <a:ext cx="5059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Bans export of all cotton </a:t>
            </a:r>
          </a:p>
          <a:p>
            <a:r>
              <a:rPr lang="en-GB" dirty="0"/>
              <a:t> </a:t>
            </a:r>
            <a:r>
              <a:rPr lang="en-GB" dirty="0" smtClean="0"/>
              <a:t>….Britain wants grain from North &amp; switches</a:t>
            </a:r>
          </a:p>
          <a:p>
            <a:r>
              <a:rPr lang="en-GB" dirty="0"/>
              <a:t>  </a:t>
            </a:r>
            <a:r>
              <a:rPr lang="en-GB" dirty="0" smtClean="0"/>
              <a:t>   to India &amp; Egypt</a:t>
            </a:r>
          </a:p>
          <a:p>
            <a:r>
              <a:rPr lang="en-GB" dirty="0" smtClean="0"/>
              <a:t>….So much for “King Cotton”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299805" y="6050863"/>
            <a:ext cx="5016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Raises bonds to have warships built secretly</a:t>
            </a:r>
          </a:p>
          <a:p>
            <a:r>
              <a:rPr lang="en-GB" dirty="0" smtClean="0"/>
              <a:t>In Britain for Southern Navy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98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377" y="15149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Direct attacks fail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883"/>
            <a:ext cx="13173075" cy="597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3748" y="20286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Transition to trench warfare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" y="883227"/>
            <a:ext cx="11877672" cy="597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1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1280" y="346708"/>
            <a:ext cx="8911687" cy="1280890"/>
          </a:xfrm>
        </p:spPr>
        <p:txBody>
          <a:bodyPr/>
          <a:lstStyle/>
          <a:p>
            <a:r>
              <a:rPr lang="en-GB" dirty="0" smtClean="0"/>
              <a:t>Siege of Petersburg continues……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51" y="945574"/>
            <a:ext cx="11873502" cy="60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799" y="159906"/>
            <a:ext cx="8911687" cy="1280890"/>
          </a:xfrm>
        </p:spPr>
        <p:txBody>
          <a:bodyPr/>
          <a:lstStyle/>
          <a:p>
            <a:r>
              <a:rPr lang="en-GB" dirty="0" smtClean="0"/>
              <a:t>Situation August – November 1864</a:t>
            </a:r>
            <a:endParaRPr lang="en-GB" dirty="0"/>
          </a:p>
        </p:txBody>
      </p:sp>
      <p:pic>
        <p:nvPicPr>
          <p:cNvPr id="5" name="Picture 8" descr="Theatre of War in the United St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7" y="789709"/>
            <a:ext cx="8808611" cy="597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636170">
            <a:off x="4112454" y="4191504"/>
            <a:ext cx="930750" cy="52993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Sherman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2391" y="3508661"/>
            <a:ext cx="734291" cy="52993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</a:t>
            </a:r>
            <a:endParaRPr lang="en-GB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3122804">
            <a:off x="7239612" y="1500612"/>
            <a:ext cx="431129" cy="33597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Block Arc 5"/>
          <p:cNvSpPr/>
          <p:nvPr/>
        </p:nvSpPr>
        <p:spPr>
          <a:xfrm rot="7705648">
            <a:off x="7301371" y="2022134"/>
            <a:ext cx="777753" cy="919080"/>
          </a:xfrm>
          <a:prstGeom prst="blockArc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6400" y="4125191"/>
            <a:ext cx="550718" cy="5299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Hood</a:t>
            </a:r>
            <a:endParaRPr lang="en-GB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ie 9"/>
          <p:cNvSpPr/>
          <p:nvPr/>
        </p:nvSpPr>
        <p:spPr>
          <a:xfrm rot="15231264">
            <a:off x="7224531" y="2185857"/>
            <a:ext cx="618750" cy="504686"/>
          </a:xfrm>
          <a:prstGeom prst="pi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599" y="2265218"/>
            <a:ext cx="207819" cy="2597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915401" y="779319"/>
            <a:ext cx="34660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Sherman Abandons &amp; burns</a:t>
            </a:r>
          </a:p>
          <a:p>
            <a:r>
              <a:rPr lang="en-GB" dirty="0" smtClean="0"/>
              <a:t>Atlanta…splits army</a:t>
            </a:r>
          </a:p>
          <a:p>
            <a:r>
              <a:rPr lang="en-GB" dirty="0" smtClean="0"/>
              <a:t>Leads 60,000 “March through</a:t>
            </a:r>
          </a:p>
          <a:p>
            <a:r>
              <a:rPr lang="en-GB" dirty="0" smtClean="0"/>
              <a:t>60,000 to defend Tennessee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70609" y="5545281"/>
            <a:ext cx="561110" cy="52993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781300" y="5683827"/>
            <a:ext cx="561110" cy="44334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ight Arrow 12"/>
          <p:cNvSpPr/>
          <p:nvPr/>
        </p:nvSpPr>
        <p:spPr>
          <a:xfrm rot="1583625">
            <a:off x="4934377" y="4770873"/>
            <a:ext cx="1124918" cy="307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ight Arrow 16"/>
          <p:cNvSpPr/>
          <p:nvPr/>
        </p:nvSpPr>
        <p:spPr>
          <a:xfrm rot="17898428" flipV="1">
            <a:off x="4748645" y="3938154"/>
            <a:ext cx="332509" cy="529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8988137" y="2462646"/>
            <a:ext cx="34163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Southern army invades</a:t>
            </a:r>
          </a:p>
          <a:p>
            <a:r>
              <a:rPr lang="en-GB" dirty="0" smtClean="0"/>
              <a:t>Tennessee. Expects Sherman</a:t>
            </a:r>
          </a:p>
          <a:p>
            <a:r>
              <a:rPr lang="en-GB" dirty="0" smtClean="0"/>
              <a:t>To garrison Atlanta</a:t>
            </a:r>
          </a:p>
          <a:p>
            <a:r>
              <a:rPr lang="en-GB" dirty="0" smtClean="0"/>
              <a:t>…army destroyed at battles</a:t>
            </a:r>
          </a:p>
          <a:p>
            <a:r>
              <a:rPr lang="en-GB" dirty="0" smtClean="0"/>
              <a:t>Of Nashville &amp; Franklin</a:t>
            </a:r>
          </a:p>
          <a:p>
            <a:r>
              <a:rPr lang="en-GB" dirty="0" smtClean="0"/>
              <a:t>…use of black troops</a:t>
            </a:r>
          </a:p>
        </p:txBody>
      </p:sp>
      <p:sp>
        <p:nvSpPr>
          <p:cNvPr id="19" name="Bent Arrow 18"/>
          <p:cNvSpPr/>
          <p:nvPr/>
        </p:nvSpPr>
        <p:spPr>
          <a:xfrm rot="20520797">
            <a:off x="6951519" y="1672935"/>
            <a:ext cx="384464" cy="63384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Up Arrow 19"/>
          <p:cNvSpPr/>
          <p:nvPr/>
        </p:nvSpPr>
        <p:spPr>
          <a:xfrm rot="19381043">
            <a:off x="5444835" y="3564080"/>
            <a:ext cx="301336" cy="613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8984469" y="4873336"/>
            <a:ext cx="3062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Lee’s army besieged</a:t>
            </a:r>
          </a:p>
          <a:p>
            <a:r>
              <a:rPr lang="en-GB" dirty="0" smtClean="0"/>
              <a:t>Despatches Raid vs</a:t>
            </a:r>
          </a:p>
          <a:p>
            <a:r>
              <a:rPr lang="en-GB" dirty="0" smtClean="0"/>
              <a:t>Washington…disrupt</a:t>
            </a:r>
          </a:p>
          <a:p>
            <a:r>
              <a:rPr lang="en-GB" dirty="0" smtClean="0"/>
              <a:t>Election…shocks public</a:t>
            </a:r>
          </a:p>
          <a:p>
            <a:r>
              <a:rPr lang="en-GB" dirty="0" smtClean="0"/>
              <a:t>…army destroyed</a:t>
            </a:r>
          </a:p>
          <a:p>
            <a:r>
              <a:rPr lang="en-GB" dirty="0" smtClean="0"/>
              <a:t>At battle of Winchester</a:t>
            </a:r>
            <a:endParaRPr lang="en-GB" dirty="0"/>
          </a:p>
        </p:txBody>
      </p:sp>
      <p:sp>
        <p:nvSpPr>
          <p:cNvPr id="22" name="Rounded Rectangle 21"/>
          <p:cNvSpPr/>
          <p:nvPr/>
        </p:nvSpPr>
        <p:spPr>
          <a:xfrm>
            <a:off x="301336" y="5060373"/>
            <a:ext cx="446809" cy="27016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ounded Rectangle 23"/>
          <p:cNvSpPr/>
          <p:nvPr/>
        </p:nvSpPr>
        <p:spPr>
          <a:xfrm>
            <a:off x="3228109" y="5285509"/>
            <a:ext cx="446809" cy="27016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 rot="19027133">
            <a:off x="7621598" y="2617533"/>
            <a:ext cx="732736" cy="27699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Grant</a:t>
            </a:r>
            <a:endParaRPr lang="en-GB" sz="1200" dirty="0"/>
          </a:p>
        </p:txBody>
      </p:sp>
      <p:sp>
        <p:nvSpPr>
          <p:cNvPr id="26" name="TextBox 25"/>
          <p:cNvSpPr txBox="1"/>
          <p:nvPr/>
        </p:nvSpPr>
        <p:spPr>
          <a:xfrm rot="19027133">
            <a:off x="7370837" y="2339789"/>
            <a:ext cx="561594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Lee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0411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  <p:bldP spid="13" grpId="0" animBg="1"/>
      <p:bldP spid="17" grpId="0" animBg="1"/>
      <p:bldP spid="18" grpId="0"/>
      <p:bldP spid="19" grpId="0" animBg="1"/>
      <p:bldP spid="20" grpId="0" animBg="1"/>
      <p:bldP spid="21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946" y="291601"/>
            <a:ext cx="11139054" cy="1280890"/>
          </a:xfrm>
        </p:spPr>
        <p:txBody>
          <a:bodyPr/>
          <a:lstStyle/>
          <a:p>
            <a:pPr algn="ctr"/>
            <a:r>
              <a:rPr lang="en-GB" dirty="0" smtClean="0"/>
              <a:t>Atlanta post Sherman</a:t>
            </a:r>
            <a:br>
              <a:rPr lang="en-GB" dirty="0" smtClean="0"/>
            </a:br>
            <a:r>
              <a:rPr lang="en-GB" dirty="0" smtClean="0"/>
              <a:t>….population removed, public building burned</a:t>
            </a:r>
            <a:endParaRPr lang="en-GB" dirty="0"/>
          </a:p>
        </p:txBody>
      </p:sp>
      <p:pic>
        <p:nvPicPr>
          <p:cNvPr id="11266" name="Picture 2" descr="Aerial view of the ruins of the city of Richmond after General Sherman's 'March to the Sea' campaign which began in Atlanta on November 15 and ended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57" y="1517073"/>
            <a:ext cx="11305598" cy="51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497" y="166910"/>
            <a:ext cx="8911687" cy="1280890"/>
          </a:xfrm>
        </p:spPr>
        <p:txBody>
          <a:bodyPr/>
          <a:lstStyle/>
          <a:p>
            <a:r>
              <a:rPr lang="en-GB" dirty="0" smtClean="0"/>
              <a:t>Industrialised destruction of Georgia</a:t>
            </a:r>
            <a:endParaRPr lang="en-GB" dirty="0"/>
          </a:p>
        </p:txBody>
      </p:sp>
      <p:pic>
        <p:nvPicPr>
          <p:cNvPr id="16386" name="Picture 2" descr="An illustration by Felix Octavius Carr Darley depicts the destruction wrought by Union soldiers in Georgia while under the command of General William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7" y="1340427"/>
            <a:ext cx="11994573" cy="55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8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652" y="187692"/>
            <a:ext cx="8911687" cy="1280890"/>
          </a:xfrm>
        </p:spPr>
        <p:txBody>
          <a:bodyPr/>
          <a:lstStyle/>
          <a:p>
            <a:r>
              <a:rPr lang="en-GB" dirty="0" smtClean="0"/>
              <a:t>March through Georgia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403" y="886691"/>
            <a:ext cx="8915400" cy="3446318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idea: destroy the South: “Make Georgia Howl”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Atlanta burned to the ground rather than garrisoned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plantations, railroads, warehouses, factories in 50 mile wide of march burned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100,000 slaves freed 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65118" y="4800598"/>
            <a:ext cx="79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“War is cruelty, no use trying to reform it, the sooner it is over the better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79418" y="6078682"/>
            <a:ext cx="9623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dirty="0" smtClean="0"/>
              <a:t>“If </a:t>
            </a:r>
            <a:r>
              <a:rPr lang="en-GB" dirty="0"/>
              <a:t>I had my choice I would kill every reporter in the world, but I am sure we would </a:t>
            </a:r>
            <a:r>
              <a:rPr lang="en-GB" dirty="0" smtClean="0"/>
              <a:t>be</a:t>
            </a:r>
          </a:p>
          <a:p>
            <a:pPr fontAlgn="base"/>
            <a:r>
              <a:rPr lang="en-GB" dirty="0" smtClean="0"/>
              <a:t> </a:t>
            </a:r>
            <a:r>
              <a:rPr lang="en-GB" dirty="0"/>
              <a:t>getting reports from Hell before breakfast</a:t>
            </a:r>
            <a:r>
              <a:rPr lang="en-GB" dirty="0" smtClean="0"/>
              <a:t>.”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652155" y="5320145"/>
            <a:ext cx="10086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“We </a:t>
            </a:r>
            <a:r>
              <a:rPr lang="en-GB" dirty="0"/>
              <a:t>can make war so terrible and make them so sick of war that generations pass </a:t>
            </a:r>
            <a:r>
              <a:rPr lang="en-GB" dirty="0" smtClean="0"/>
              <a:t>away</a:t>
            </a:r>
          </a:p>
          <a:p>
            <a:r>
              <a:rPr lang="en-GB" dirty="0" smtClean="0"/>
              <a:t> </a:t>
            </a:r>
            <a:r>
              <a:rPr lang="en-GB" dirty="0"/>
              <a:t>before they again appeal to it</a:t>
            </a:r>
            <a:r>
              <a:rPr lang="en-GB" dirty="0" smtClean="0"/>
              <a:t>.”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537855" y="4333009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Sherman quotes…..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32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248" y="9989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Election 1864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655" y="902842"/>
            <a:ext cx="11360727" cy="6069458"/>
          </a:xfrm>
        </p:spPr>
        <p:txBody>
          <a:bodyPr>
            <a:normAutofit fontScale="85000" lnSpcReduction="2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Mass opposition to Lincoln and war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deaths during 1864 than prior 2 ½ year Grant’s campaign…85,000 deaths since May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progress Petersburg: Media claim Grant an incompetent drunk and butcher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Sherman’s army “somewhere in Georgia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Attempt to seize Washington</a:t>
            </a:r>
          </a:p>
          <a:p>
            <a:pPr lvl="1"/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Candidates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Republicans re-nominate Lincoln, choose Democrat from Tennessee, Andrew Johnson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Democrats, General McLellan “Little Mac”….and war hero?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issue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McLellan offers compromise peace, retention of slavery within union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Lincoln “unconditional surrender of South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First election with “postal vote”….2 million men under arms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5/59/1864_US_election_poster.jpg/170px-1864_US_election_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14" y="1862370"/>
            <a:ext cx="5043149" cy="499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35" y="1952090"/>
            <a:ext cx="4805844" cy="490591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7820" y="685755"/>
            <a:ext cx="4527066" cy="1280890"/>
          </a:xfrm>
        </p:spPr>
        <p:txBody>
          <a:bodyPr/>
          <a:lstStyle/>
          <a:p>
            <a:r>
              <a:rPr lang="en-GB" dirty="0" smtClean="0"/>
              <a:t>Democrat Poster</a:t>
            </a:r>
            <a:endParaRPr lang="en-GB" dirty="0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6464571" y="694317"/>
            <a:ext cx="452706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Republican Poster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46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316" y="447464"/>
            <a:ext cx="8911687" cy="1280890"/>
          </a:xfrm>
        </p:spPr>
        <p:txBody>
          <a:bodyPr/>
          <a:lstStyle/>
          <a:p>
            <a:r>
              <a:rPr lang="en-GB" dirty="0" smtClean="0"/>
              <a:t>Northern Democrat pro McLellan rally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87" y="1685766"/>
            <a:ext cx="11024170" cy="51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4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36673</TotalTime>
  <Words>4687</Words>
  <Application>Microsoft Office PowerPoint</Application>
  <PresentationFormat>Widescreen</PresentationFormat>
  <Paragraphs>925</Paragraphs>
  <Slides>109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4" baseType="lpstr">
      <vt:lpstr>Arial</vt:lpstr>
      <vt:lpstr>Calibri</vt:lpstr>
      <vt:lpstr>Century Gothic</vt:lpstr>
      <vt:lpstr>Wingdings 3</vt:lpstr>
      <vt:lpstr>Wisp</vt:lpstr>
      <vt:lpstr>PowerPoint Presentation</vt:lpstr>
      <vt:lpstr>American History </vt:lpstr>
      <vt:lpstr>Overview</vt:lpstr>
      <vt:lpstr>Two Countries, two Presidents</vt:lpstr>
      <vt:lpstr>The Divided Union</vt:lpstr>
      <vt:lpstr>North has all advantages…on paper  </vt:lpstr>
      <vt:lpstr>Southern Advantages</vt:lpstr>
      <vt:lpstr>Jefferson Davis (1808-1889)</vt:lpstr>
      <vt:lpstr>Jefferson Davis</vt:lpstr>
      <vt:lpstr>Abraham Lincoln and Family</vt:lpstr>
      <vt:lpstr>Abraham Lincoln</vt:lpstr>
      <vt:lpstr>The fight to save the Union 1861-1862</vt:lpstr>
      <vt:lpstr>Situation April – July 1861</vt:lpstr>
      <vt:lpstr>Brothers Private Hiram &amp; William Gripman, 1st Minnesotta </vt:lpstr>
      <vt:lpstr>Edwin Chamberlin 11th New Hampshire</vt:lpstr>
      <vt:lpstr>Corporal Alvin Williams 11th New Hampshire Volunteers</vt:lpstr>
      <vt:lpstr>Henry Augusts Moore, 15th Mississippi</vt:lpstr>
      <vt:lpstr>David Thatcher, 1st Virginia Cavalry</vt:lpstr>
      <vt:lpstr>Edward Cary and sister Emma, 44th Virginia Infantry</vt:lpstr>
      <vt:lpstr>Drummer Boy Samuel Doble, 12th Maine</vt:lpstr>
      <vt:lpstr>Battle of Bull Run July 1861al</vt:lpstr>
      <vt:lpstr>Situation July 1861:</vt:lpstr>
      <vt:lpstr>The northern plan…deceptions, diversions and surprise…elaborate &amp; detailed, </vt:lpstr>
      <vt:lpstr>The North advance….along with sightseers</vt:lpstr>
      <vt:lpstr>The north attacks blocked, Southern, retreat as South reinforcement arrive by rail. Then panic</vt:lpstr>
      <vt:lpstr>“The great skedaddle”</vt:lpstr>
      <vt:lpstr>Aftermath </vt:lpstr>
      <vt:lpstr>The Financial War</vt:lpstr>
      <vt:lpstr>The North’s Financial Plan</vt:lpstr>
      <vt:lpstr>South Financial Plan</vt:lpstr>
      <vt:lpstr>North’s Strategic Plan</vt:lpstr>
      <vt:lpstr>General McLellan (1826-1885)</vt:lpstr>
      <vt:lpstr>War in the East July 61- April 62</vt:lpstr>
      <vt:lpstr>…Meanwhile in the West, things are happening </vt:lpstr>
      <vt:lpstr>Ulysses S Grant (1822-1885)</vt:lpstr>
      <vt:lpstr>Fort Donaldson naval attack</vt:lpstr>
      <vt:lpstr>Assault on Fort Donaldson February 1862</vt:lpstr>
      <vt:lpstr>Tennessee February- April 1862</vt:lpstr>
      <vt:lpstr>Battle of Shiloh April 6/7 1862</vt:lpstr>
      <vt:lpstr>Aftermath of Shiloh</vt:lpstr>
      <vt:lpstr>New Orleans April 1862</vt:lpstr>
      <vt:lpstr>Meanwhile back East McLellan has moved</vt:lpstr>
      <vt:lpstr>McLellan's Peninsular Campaign</vt:lpstr>
      <vt:lpstr>Robert E Lee (1807-1870)</vt:lpstr>
      <vt:lpstr>Seven Days Battles June 1862</vt:lpstr>
      <vt:lpstr>Lee’s first invasion of the North</vt:lpstr>
      <vt:lpstr>Battle of Antietam September 17, 1862</vt:lpstr>
      <vt:lpstr>Emancipation Proclamation, September 1862</vt:lpstr>
      <vt:lpstr>African Americans and Civil War</vt:lpstr>
      <vt:lpstr>A father goes to war</vt:lpstr>
      <vt:lpstr>African Americans newly mustered</vt:lpstr>
      <vt:lpstr>Capture of Fort Hudson July 1863</vt:lpstr>
      <vt:lpstr>PowerPoint Presentation</vt:lpstr>
      <vt:lpstr>War to “save union” over ...War to “end slavery” begins</vt:lpstr>
      <vt:lpstr>Intermission</vt:lpstr>
      <vt:lpstr>Situation end 1862</vt:lpstr>
      <vt:lpstr>Situation January 1863</vt:lpstr>
      <vt:lpstr>Mississippi….land of swamps</vt:lpstr>
      <vt:lpstr>Multiple rivers </vt:lpstr>
      <vt:lpstr>Heavily wooded…open meadows</vt:lpstr>
      <vt:lpstr>Gunboats break through…at cost</vt:lpstr>
      <vt:lpstr>Vicksburg campaign</vt:lpstr>
      <vt:lpstr>Siege of Vicksburg starts May 1862</vt:lpstr>
      <vt:lpstr>And continues into July 1863…no end in sight</vt:lpstr>
      <vt:lpstr>Meanwhile back East, South on the move</vt:lpstr>
      <vt:lpstr>War in the East …January – July 1863</vt:lpstr>
      <vt:lpstr>Battle of Chancellorsville April 30 – May 6, 1863</vt:lpstr>
      <vt:lpstr>Gettysburg Campaign June ..July 1863</vt:lpstr>
      <vt:lpstr>Battle of Gettysburg Days 1-2</vt:lpstr>
      <vt:lpstr>Battle of Gettysburg Day 3: …Lee decides to send his “invincible army” against Union centre: 20,000 assemble to attack</vt:lpstr>
      <vt:lpstr>Attackers mowed down. 500 reach union line     then break ...10,000 out of 20,000 killed or wounded </vt:lpstr>
      <vt:lpstr>Gettysburg Aftermath</vt:lpstr>
      <vt:lpstr>Situation September 1863</vt:lpstr>
      <vt:lpstr>Battle of Chickamauga Sept 18-20</vt:lpstr>
      <vt:lpstr>“Siege of Chattanooga” Sept-November 1864</vt:lpstr>
      <vt:lpstr>Battle of Chattanooga November 1863</vt:lpstr>
      <vt:lpstr>Total war 1864- 1865</vt:lpstr>
      <vt:lpstr> Northern Situation 1864</vt:lpstr>
      <vt:lpstr>Draft Riots New York 1863</vt:lpstr>
      <vt:lpstr>The War Summit: January 1864</vt:lpstr>
      <vt:lpstr>Situation May 1864</vt:lpstr>
      <vt:lpstr>William Tecumseh Sherman (1820-1891)</vt:lpstr>
      <vt:lpstr>Atlanta Campaign May- July 1864</vt:lpstr>
      <vt:lpstr>Grant at Wilderness Battlefield May 6, 1864</vt:lpstr>
      <vt:lpstr>Grant’s Overland Campaign:May 6 –June 12 1864</vt:lpstr>
      <vt:lpstr>Battle of the Wilderness May 5-7 1864 18,000 Union 11,000 Southern causalities</vt:lpstr>
      <vt:lpstr>Battle of Spotsylvania May 9 -21 1864 19,000 Union, 13,000 Southern casualties </vt:lpstr>
      <vt:lpstr>Battle of Cold Harbour May 31June 9th, 1864 Frontal assault: 13,000 Union, 4,000 Southern</vt:lpstr>
      <vt:lpstr>Siege of Petersburg: June 1864 – April 1865 </vt:lpstr>
      <vt:lpstr>Direct attacks fail</vt:lpstr>
      <vt:lpstr>Transition to trench warfare </vt:lpstr>
      <vt:lpstr>Siege of Petersburg continues……</vt:lpstr>
      <vt:lpstr>Situation August – November 1864</vt:lpstr>
      <vt:lpstr>Atlanta post Sherman ….population removed, public building burned</vt:lpstr>
      <vt:lpstr>Industrialised destruction of Georgia</vt:lpstr>
      <vt:lpstr>March through Georgia</vt:lpstr>
      <vt:lpstr>Election 1864</vt:lpstr>
      <vt:lpstr>Democrat Poster</vt:lpstr>
      <vt:lpstr>Northern Democrat pro McLellan rally</vt:lpstr>
      <vt:lpstr>Lincoln accused of promoting “miscegenation”</vt:lpstr>
      <vt:lpstr>Pro Lincoln Poster</vt:lpstr>
      <vt:lpstr>Republican poster…arrogant Sout</vt:lpstr>
      <vt:lpstr>1864 Election result….closer than expected  </vt:lpstr>
      <vt:lpstr>The South January 1865: Situation Desperate</vt:lpstr>
      <vt:lpstr>Situation Jan- April 1865</vt:lpstr>
      <vt:lpstr>The surrender April 9th 1865</vt:lpstr>
      <vt:lpstr>The war ends</vt:lpstr>
      <vt:lpstr>….then this happens</vt:lpstr>
      <vt:lpstr>Next Talk. Aftermath and Reconstruction 1865-1877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1213</cp:revision>
  <dcterms:created xsi:type="dcterms:W3CDTF">2023-02-02T12:46:22Z</dcterms:created>
  <dcterms:modified xsi:type="dcterms:W3CDTF">2024-04-03T21:32:38Z</dcterms:modified>
</cp:coreProperties>
</file>